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72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74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3:18:04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0 119 1612 0 0,'17'6'6016'0'0,"227"-44"-3353"0"0,62-6-4242 0 0,-158 12-4514 0 0,-133 22 4886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3:18:25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0 137 1140 0 0,'47'29'4637'0'0,"-37"65"-2643"0"0,-11-70-1404 0 0,-3-7-359 0 0,3-17-246 0 0,0 1 0 0 0,0 0 1 0 0,0-1-1 0 0,1 1 0 0 0,-1 0 0 0 0,0 0 0 0 0,1 0 0 0 0,-1-1 0 0 0,0 1 0 0 0,1 0 0 0 0,-1 0 0 0 0,1 0 0 0 0,0 0 0 0 0,-1 0 0 0 0,1 0 0 0 0,0 0 0 0 0,-1 0 0 0 0,1 0 0 0 0,0 0 0 0 0,0 1 0 0 0,0-1 0 0 0,0 0 0 0 0,0 0 0 0 0,0 0 0 0 0,0 0 0 0 0,0 0 0 0 0,1 0 0 0 0,-1 0 0 0 0,0 0 0 0 0,1 0 0 0 0,-1 0 0 0 0,0 0 0 0 0,1 0 0 0 0,-1 0 0 0 0,1 0 0 0 0,0 0 0 0 0,-1 0 0 0 0,1 0 0 0 0,0-1 0 0 0,0 1 0 0 0,-1 0 1 0 0,1-1-1 0 0,0 1 0 0 0,0 0 0 0 0,0-1 0 0 0,0 1 0 0 0,0-1 0 0 0,0 1 0 0 0,0-1 0 0 0,0 1 0 0 0,0-1 0 0 0,0 0 0 0 0,0 0 0 0 0,0 1 0 0 0,0-1 0 0 0,0 0 0 0 0,0 0 0 0 0,0 0 0 0 0,0 0 0 0 0,0 0 0 0 0,0 0 0 0 0,1-1 15 0 0,48-42-5168 0 0,-43 27 3928 0 0</inkml:trace>
  <inkml:trace contextRef="#ctx0" brushRef="#br0" timeOffset="597.641">234 97 1004 0 0,'16'81'3206'0'0,"-16"-80"-2806"0"0,0-1-62 0 0,-2 18 1784 0 0,1-21-2078 0 0,0 1 0 0 0,0-1 1 0 0,0 0-1 0 0,1 1 0 0 0,-1-1 0 0 0,1 0 1 0 0,0 1-1 0 0,-1-1 0 0 0,1 0 0 0 0,0 0 1 0 0,1 1-1 0 0,-1-1 0 0 0,0 0 0 0 0,1 0 1 0 0,0 1-1 0 0,-1-1 0 0 0,1 1 1 0 0,0-1-1 0 0,0 0 0 0 0,1 1 0 0 0,-1 0 1 0 0,1-1-1 0 0,-1 1 0 0 0,1 0 0 0 0,-1 0 1 0 0,1 0-1 0 0,1-1-44 0 0,2-7-21 0 0,1 1 0 0 0,1 0 0 0 0,-1 0 0 0 0,2 0 0 0 0,-1 1 0 0 0,1 0 0 0 0,0 0 0 0 0,1 1 0 0 0,0 0 0 0 0,0 0 0 0 0,1 1 0 0 0,-1 1 0 0 0,1-1 0 0 0,0 1 0 0 0,1 1 0 0 0,-1 0 0 0 0,1 1 21 0 0,-10 3-64 0 0,-1 0 12 0 0,0 0-44 0 0,27 30-123 0 0,-2 18 229 0 0,8 18-844 0 0,-17-22-3359 0 0,-14-42 2853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3:30:10.0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58 1132 0 0,'2'-34'5127'0'0,"5"11"-3043"0"0,-7 23-1191 0 0,0 19-80 0 0,62 434-502 0 0,-79-430-7190 0 0,14-26 5738 0 0</inkml:trace>
  <inkml:trace contextRef="#ctx0" brushRef="#br0" timeOffset="266.965">279 180 2764 0 0,'1'0'3844'0'0,"12"-2"-2379"0"0,123-17 362 0 0,2-7-3843 0 0,-83 16-239 0 0,6-5-774 0 0,-35 10 1525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3:30:12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449 155 1568 0 0,'0'0'706'0'0,"0"0"-6"0"0,0 0-57 0 0,4-21 2285 0 0,19-5-1958 0 0,-6 68-194 0 0,-1 8-572 0 0,28 161 344 0 0,-43-179 277 0 0,1-39 427 0 0,-1-11-1207 0 0,1 1 0 0 0,0 0 1 0 0,1 0-1 0 0,1 0 1 0 0,1 0-1 0 0,0 0 0 0 0,1 1 1 0 0,1 0-1 0 0,1 0 0 0 0,0 1 1 0 0,1 0-1 0 0,1 0 0 0 0,0 1 1 0 0,1 0-1 0 0,0 1 1 0 0,1 0-1 0 0,0 1 0 0 0,1 1 1 0 0,1 0-1 0 0,0 0 0 0 0,0 1 1 0 0,1 1-1 0 0,0 0 0 0 0,7-1-45 0 0,-20 9 3 0 0,1 0-1 0 0,-1 0 1 0 0,0 1-1 0 0,1-1 0 0 0,-1 1 1 0 0,1 0-1 0 0,-1-1 1 0 0,0 1-1 0 0,1 0 0 0 0,-1 1 1 0 0,1-1-1 0 0,-1 0 1 0 0,1 1-1 0 0,-1-1 0 0 0,0 1 1 0 0,1 0-1 0 0,-1 0 1 0 0,0 0-1 0 0,0 0 0 0 0,0 0 1 0 0,0 0-1 0 0,0 0 1 0 0,0 1-1 0 0,0-1 1 0 0,0 1-1 0 0,0 0 0 0 0,0-1 1 0 0,-1 1-1 0 0,1 0 1 0 0,-1 0-1 0 0,0 0 0 0 0,1 0 1 0 0,-1 0-1 0 0,0 1 1 0 0,0-1-1 0 0,0 1-2 0 0,36 99 10 0 0,-29-75-78 0 0,53 179-3870 0 0,-61-204 3723 0 0,0 1-1 0 0,0-1 1 0 0,0 1-1 0 0,0 0 1 0 0,0-1 0 0 0,0 1-1 0 0,-1 0 1 0 0,1-1-1 0 0,-1 1 1 0 0,0-1-1 0 0,0 1 1 0 0,0-1-1 0 0,0 0 1 0 0,0 1-1 0 0,0-1 1 0 0,-1 0-1 0 0,1 0 1 0 0,-1 0-1 0 0,0 0 1 0 0,1 0-1 0 0,-1 0 1 0 0,0 0-1 0 0,0 0 1 0 0,0-1-1 0 0,-2 2 216 0 0,-13 12-1252 0 0</inkml:trace>
  <inkml:trace contextRef="#ctx0" brushRef="#br0" timeOffset="580.793">804 788 1636 0 0,'6'-17'4623'0'0,"-39"0"-2347"0"0,27 17-2178 0 0,0 1 0 0 0,1-1 0 0 0,-1 1 0 0 0,1 1 0 0 0,-1-1 0 0 0,1 1-1 0 0,0 0 1 0 0,0 0 0 0 0,0 1 0 0 0,0-1 0 0 0,0 1 0 0 0,0 0-1 0 0,1 1 1 0 0,-1-1 0 0 0,1 1 0 0 0,0 0 0 0 0,0 0 0 0 0,0 0 0 0 0,1 0-1 0 0,-1 1 1 0 0,1 0 0 0 0,0-1 0 0 0,0 1 0 0 0,1 0 0 0 0,0 0-1 0 0,-1 1 1 0 0,2-1 0 0 0,-1 0 0 0 0,0 3-98 0 0,6-2 66 0 0,0-1 0 0 0,0 0 1 0 0,0 0-1 0 0,1 0 0 0 0,0-1 0 0 0,0 0 0 0 0,0 0 0 0 0,0 0 1 0 0,1 0-1 0 0,0-1 0 0 0,-1 0 0 0 0,1 0 0 0 0,0-1 0 0 0,0 1 1 0 0,1-1-1 0 0,-1-1 0 0 0,0 1 0 0 0,1-1 0 0 0,-1 0 0 0 0,1-1 1 0 0,-1 1-1 0 0,1-1 0 0 0,0-1 0 0 0,4 0-66 0 0,11 2 91 0 0,-15 1-73 0 0,-1-1-1 0 0,1 0 0 0 0,0-1 0 0 0,-1 0 0 0 0,1 0 0 0 0,-1 0 0 0 0,1-1 0 0 0,0 0 1 0 0,-1 0-1 0 0,1 0 0 0 0,-1-1 0 0 0,1 0 0 0 0,-1-1 0 0 0,0 1 0 0 0,0-1 1 0 0,0 0-1 0 0,0 0 0 0 0,-1-1 0 0 0,6-4-17 0 0,-11 5-31 0 0,0 0 1 0 0,0 0-1 0 0,0 0 1 0 0,0 0-1 0 0,0 0 1 0 0,-1 0-1 0 0,1 0 1 0 0,-1 1-1 0 0,0-1 1 0 0,0 0-1 0 0,0 0 1 0 0,0 0-1 0 0,0 1 0 0 0,-1-1 1 0 0,1 1-1 0 0,-1-1 1 0 0,0 1-1 0 0,0-1 1 0 0,0 1-1 0 0,0 0 1 0 0,0 0-1 0 0,0 0 1 0 0,0 0-1 0 0,-2-1 31 0 0,-64-50-1019 0 0,59 48 405 0 0,0 0 0 0 0,0-1 0 0 0,1 0 0 0 0,0-1 0 0 0,0 1-1 0 0,1-1 1 0 0,0-1 0 0 0,0 0 0 0 0,1 0 0 0 0,0 0 0 0 0,0-1 0 0 0,1 1-1 0 0,0-1 1 0 0,-3-6 614 0 0,7 0-1148 0 0</inkml:trace>
  <inkml:trace contextRef="#ctx0" brushRef="#br0" timeOffset="973.029">271 1 1556 0 0,'-15'4'325'0'0,"0"1"0"0"0,0 1 1 0 0,0 0-1 0 0,1 1 0 0 0,0 0 0 0 0,1 1 0 0 0,-1 1 1 0 0,2 0-1 0 0,-1 1 0 0 0,1 0 0 0 0,1 1 0 0 0,0 1 0 0 0,0-1 1 0 0,1 2-1 0 0,1-1 0 0 0,0 1 0 0 0,0 1 0 0 0,2 0 0 0 0,0 0 1 0 0,0 0-1 0 0,1 1 0 0 0,1 0 0 0 0,0 0 0 0 0,2 0 1 0 0,-3 13-326 0 0,4-2 159 0 0,2 0 0 0 0,0 0 0 0 0,2 0 0 0 0,0 0 0 0 0,2 0 0 0 0,1-1 0 0 0,1 0 0 0 0,1 0 0 0 0,2 0 0 0 0,0-1 0 0 0,1 0 0 0 0,2-1 0 0 0,0 0 0 0 0,2 0 0 0 0,0-2 0 0 0,2 1-159 0 0,18 23-669 0 0,1-2-1 0 0,3-2 0 0 0,1-2 1 0 0,2-1-1 0 0,1-2 0 0 0,2-1 1 0 0,5-1 669 0 0,71 22-5135 0 0,-105-55 3875 0 0</inkml:trace>
  <inkml:trace contextRef="#ctx0" brushRef="#br0" timeOffset="1318.725">1249 40 1100 0 0,'12'2'3258'0'0,"7"16"-2698"0"0,-17-16-313 0 0,15 20 128 0 0,-1 0 0 0 0,-1 1 0 0 0,-1 1-1 0 0,-1 0 1 0 0,-2 1 0 0 0,0 0 0 0 0,-1 1 0 0 0,-2 0-1 0 0,-1 1 1 0 0,1 9-375 0 0,-2-15 184 0 0,0 1-25 0 0,-2 1 0 0 0,0 0-1 0 0,-1 0 1 0 0,-2 0 0 0 0,0 1 0 0 0,-1-1 0 0 0,-2 0 0 0 0,0 0 0 0 0,-2 0 0 0 0,0 0 0 0 0,-1-1-1 0 0,-2 1 1 0 0,-8 18-159 0 0,-88 139-25 0 0,12-77-2964 0 0,8-55-2807 0 0,73-48 4432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3:30:23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84 2076 0 0,'-1'-6'4681'0'0,"1"3"-578"0"0,18 0-3632 0 0,6 1-384 0 0,150-18 18 0 0,-62-13-6554 0 0,-94 22 3644 0 0,-12 5 1564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3:30:24.3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0 1580 0 0,'-64'56'5214'0'0,"23"57"-2782"0"0,44-105-2350 0 0,-1 0 1 0 0,2 0 0 0 0,-1 0 0 0 0,1 0 0 0 0,0-1-1 0 0,1 0 1 0 0,0 1 0 0 0,0-2 0 0 0,0 1 0 0 0,1-1 0 0 0,0 0-1 0 0,0 0 1 0 0,1 0 0 0 0,-1-1 0 0 0,1 0 0 0 0,1 0 0 0 0,-1-1-1 0 0,0 0 1 0 0,1 0 0 0 0,0-1 0 0 0,0 0 0 0 0,0 0 0 0 0,1-1-1 0 0,-1 0 1 0 0,0 0 0 0 0,1-1 0 0 0,-1 0 0 0 0,1-1 0 0 0,-1 0-1 0 0,6 0-82 0 0,1 3 17 0 0,-1-1 0 0 0,1 0 0 0 0,0-1 0 0 0,-1-1 0 0 0,1 0-1 0 0,0-1 1 0 0,0-1 0 0 0,-1 0 0 0 0,1-1 0 0 0,-1-1 0 0 0,0 0 0 0 0,0-1-1 0 0,0 0 1 0 0,0-1 0 0 0,9-6-17 0 0,-20 10-11 0 0,-1 0-1 0 0,0 0 1 0 0,1 0-1 0 0,-1 0 1 0 0,0-1 0 0 0,0 1-1 0 0,0-1 1 0 0,0 1-1 0 0,-1-1 1 0 0,1 0 0 0 0,-1 0-1 0 0,0 1 1 0 0,0-1-1 0 0,0 0 1 0 0,0 0 0 0 0,0 0-1 0 0,0 0 1 0 0,-1-1-1 0 0,0 1 1 0 0,1 0 0 0 0,-1 0-1 0 0,0 0 1 0 0,-1 0-1 0 0,1 0 1 0 0,0 0-1 0 0,-1 0 1 0 0,0-1 0 0 0,0 1-1 0 0,0 0 1 0 0,0 1-1 0 0,0-1 1 0 0,0 0 0 0 0,-1 0-1 0 0,0 0 1 0 0,1 1-1 0 0,-1-1 1 0 0,0 1 0 0 0,0-1-1 0 0,0 1 1 0 0,-1 0-1 0 0,1 0 1 0 0,-2-1 11 0 0,-108-82-390 0 0,109 84 285 0 0,-108-44-951 0 0,59 38-4686 0 0,43 10 4317 0 0,-3 8-25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3:30:17.2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471 710 1056 0 0,'0'0'617'0'0,"0"0"44"0"0,13-2 303 0 0,12-32 648 0 0,-12 16 771 0 0,-23 18-1501 0 0,-23 19-530 0 0,28-14-293 0 0,-1-1 0 0 0,1 2 0 0 0,0-1-1 0 0,0 0 1 0 0,1 1 0 0 0,0 0 0 0 0,0 0-1 0 0,0 1 1 0 0,1-1 0 0 0,-1 1-1 0 0,2-1 1 0 0,-1 1 0 0 0,1 0 0 0 0,0 0-1 0 0,0 0 1 0 0,1 1 0 0 0,0-1-1 0 0,0 0 1 0 0,1 0 0 0 0,0 1 0 0 0,0-1-1 0 0,1 0 1 0 0,0 1 0 0 0,0-1-1 0 0,0 0 1 0 0,1 0 0 0 0,0 0 0 0 0,1 0-1 0 0,0 0 1 0 0,0-1 0 0 0,0 1 0 0 0,1-1-1 0 0,-1 0 1 0 0,2 0 0 0 0,-1 0-1 0 0,1 0 1 0 0,0-1 0 0 0,0 0 0 0 0,0 0-1 0 0,4 3-58 0 0,7-2 65 0 0,0 0 0 0 0,0-1 0 0 0,1 0 0 0 0,-1-2 0 0 0,1 0 0 0 0,0-1 0 0 0,0 0 0 0 0,0-2 0 0 0,0 0 0 0 0,0 0 0 0 0,0-2 0 0 0,0 0 0 0 0,-1-1 0 0 0,1-1 0 0 0,-1 0 0 0 0,16-7-65 0 0,-28 9-20 0 0,0 1 0 0 0,0 0 0 0 0,0-1 0 0 0,-1 0 0 0 0,1 0 0 0 0,-1 0 0 0 0,1 0 0 0 0,-1-1 0 0 0,0 1-1 0 0,0-1 1 0 0,0 0 0 0 0,0 0 0 0 0,-1 0 0 0 0,1 0 0 0 0,-1-1 0 0 0,0 1 0 0 0,1 0 0 0 0,-1-1 0 0 0,-1 0 0 0 0,1 1 0 0 0,-1-1 0 0 0,1 0 0 0 0,-1 0 0 0 0,0 0 0 0 0,-1 0 0 0 0,1 0 0 0 0,-1 0 0 0 0,1 0 0 0 0,-1 0 0 0 0,0 0 0 0 0,-1 0 0 0 0,1 0 0 0 0,-1-1 0 0 0,0 1 0 0 0,0 1 0 0 0,0-1 0 0 0,0 0 0 0 0,-1 0 0 0 0,1 0 0 0 0,-1 1 0 0 0,0-1 0 0 0,0 1 0 0 0,-1-1 0 0 0,1 1 0 0 0,-1 0 0 0 0,0 0 0 0 0,1 0-1 0 0,-1 0 1 0 0,0 0 0 0 0,-1 1 0 0 0,1 0 0 0 0,0-1 0 0 0,-4 0 20 0 0,-119-68-978 0 0,68 50-3074 0 0,57 21 2724 0 0,1 0 27 0 0,0 3 106 0 0</inkml:trace>
  <inkml:trace contextRef="#ctx0" brushRef="#br0" timeOffset="360.679">978 785 836 0 0,'9'2'3467'0'0,"19"2"2396"0"0,-35-15-3134 0 0,-29-2-2194 0 0,5 2-4163 0 0,37 8-2946 0 0,0 0 5322 0 0</inkml:trace>
  <inkml:trace contextRef="#ctx0" brushRef="#br0" timeOffset="909.544">1340 723 924 0 0,'32'-24'3844'0'0,"-31"23"-3798"0"0,-1 0 1 0 0,1 0-1 0 0,0 0 1 0 0,-1 0-1 0 0,1 0 1 0 0,-1 0-1 0 0,0-1 1 0 0,1 1-1 0 0,-1 0 1 0 0,0 0-1 0 0,0 0 1 0 0,0 0-1 0 0,0 0 1 0 0,0 0-1 0 0,0-1 1 0 0,0 1-1 0 0,0 0 1 0 0,0 0-1 0 0,0 0 1 0 0,-1 0-1 0 0,1 0 1 0 0,0 0-1 0 0,-1 0 1 0 0,1-1-1 0 0,-1 1 1 0 0,1 0-1 0 0,-1 1 1 0 0,0-1-1 0 0,1 0 1 0 0,-1 0-1 0 0,0 0 1 0 0,0 0-1 0 0,0 0 1 0 0,1 1-1 0 0,-1-1 1 0 0,0 0-1 0 0,0 1 1 0 0,0-1-1 0 0,0 1 1 0 0,0-1-1 0 0,0 1 1 0 0,0-1-1 0 0,0 1 1 0 0,-1 0-1 0 0,1-1 1 0 0,0 1-1 0 0,0 0 1 0 0,0 0-1 0 0,0 0 1 0 0,0 0-1 0 0,-1 0-46 0 0,-5-2 44 0 0,-1 0 0 0 0,1 0 0 0 0,-1 1-1 0 0,1 0 1 0 0,-1 0 0 0 0,1 1 0 0 0,-1 0-1 0 0,0 0 1 0 0,1 1 0 0 0,-1-1 0 0 0,0 2-1 0 0,1-1 1 0 0,0 1 0 0 0,-1 1 0 0 0,1-1-1 0 0,0 1 1 0 0,0 1 0 0 0,0-1 0 0 0,1 1 0 0 0,-1 0-1 0 0,1 0 1 0 0,0 1 0 0 0,0 0 0 0 0,0 0-1 0 0,1 1 1 0 0,0-1 0 0 0,0 1 0 0 0,0 0-1 0 0,1 0 1 0 0,-1 2-44 0 0,7-5 24 0 0,-1 1 0 0 0,1-1 0 0 0,1 0 0 0 0,-1 0 1 0 0,0 0-1 0 0,1 0 0 0 0,-1-1 0 0 0,1 1 0 0 0,0 0 0 0 0,0-1 0 0 0,0 0 0 0 0,0 0 0 0 0,0 0 0 0 0,1 0 0 0 0,-1 0 0 0 0,0-1 1 0 0,1 1-1 0 0,-1-1 0 0 0,1 0 0 0 0,0 0 0 0 0,0-1 0 0 0,-1 1 0 0 0,1-1 0 0 0,0 1 0 0 0,0-1 0 0 0,-1 0 0 0 0,1-1 0 0 0,0 1 1 0 0,0-1-1 0 0,-1 1 0 0 0,1-1 0 0 0,0 0 0 0 0,2-2-24 0 0,0 2 58 0 0,-1-1 0 0 0,1 0 0 0 0,-1-1 0 0 0,0 1 0 0 0,1-1 1 0 0,-1 0-1 0 0,0 0 0 0 0,-1-1 0 0 0,1 0 0 0 0,-1 1 0 0 0,1-1 0 0 0,-1-1 0 0 0,-1 1 0 0 0,1-1 1 0 0,0 1-1 0 0,-1-1 0 0 0,0 0 0 0 0,2-5-58 0 0,-5 10 150 0 0,0 0-19 0 0,0 0-27 0 0,0 0-12 0 0,0 0-31 0 0,-23-11 222 0 0,-1 99-108 0 0,38 152-442 0 0,-12-189-1167 0 0,-2-19-2517 0 0,-10-16 1213 0 0,6-14 1371 0 0</inkml:trace>
  <inkml:trace contextRef="#ctx0" brushRef="#br0" timeOffset="1192.113">1740 524 1648 0 0,'33'89'3412'0'0,"-31"-73"-2966"0"0,24 278 3306 0 0,-27-277-3712 0 0,0 0 0 0 0,-1 0 0 0 0,-1 0 0 0 0,-1-1-1 0 0,0 1 1 0 0,-1-1 0 0 0,0 0 0 0 0,-2 0 0 0 0,0-1 0 0 0,0 0-1 0 0,-2 0 1 0 0,0-1 0 0 0,0 0 0 0 0,-2 0 0 0 0,1-1 0 0 0,-2 0-1 0 0,0-1 1 0 0,0-1 0 0 0,-1 0 0 0 0,0 0 0 0 0,-1-2 0 0 0,0 1-1 0 0,-1-2 1 0 0,-4 3-40 0 0,1-4-523 0 0,-1 0 0 0 0,1-1 0 0 0,-1-1 0 0 0,0 0 0 0 0,0-2 0 0 0,-1 0 0 0 0,1-1 0 0 0,0-1 0 0 0,-1-1 0 0 0,1-1 0 0 0,-1 0 0 0 0,1-2 0 0 0,0 0 0 0 0,-13-4 523 0 0,-16-10-1220 0 0</inkml:trace>
  <inkml:trace contextRef="#ctx0" brushRef="#br0" timeOffset="1614.852">146 561 1816 0 0,'-10'6'275'0'0,"0"0"0"0"0,0 1 1 0 0,0 0-1 0 0,1 1 0 0 0,0 0 0 0 0,0 0 0 0 0,1 1 0 0 0,0 0 0 0 0,1 0 0 0 0,0 0 0 0 0,1 1 1 0 0,-1 1-1 0 0,2-1 0 0 0,0 1 0 0 0,0 0 0 0 0,1 0 0 0 0,0 0 0 0 0,1 1 0 0 0,0-1 0 0 0,1 1 1 0 0,0 0-1 0 0,1 0 0 0 0,0-1 0 0 0,1 1 0 0 0,0 0 0 0 0,1 0 0 0 0,2 8-275 0 0,2 1 42 0 0,2 0-1 0 0,1-1 1 0 0,0-1-1 0 0,2 1 1 0 0,0-1 0 0 0,1-1-1 0 0,1 0 1 0 0,1 0-1 0 0,0-1 1 0 0,1-1-1 0 0,1 0 1 0 0,0-1 0 0 0,1-1-1 0 0,1-1 1 0 0,0 0-1 0 0,1-1 1 0 0,1 0-1 0 0,14 6-40 0 0,3 0-854 0 0,1-2 1 0 0,0-1 0 0 0,1-2 0 0 0,0-1 0 0 0,1-2-1 0 0,1-2 1 0 0,-1-2 0 0 0,1-1 0 0 0,32-1 852 0 0,-35-4-1235 0 0</inkml:trace>
  <inkml:trace contextRef="#ctx0" brushRef="#br0" timeOffset="2163.824">2228 185 1448 0 0,'-8'0'247'0'0,"0"0"-1"0"0,1 0 1 0 0,-1 1 0 0 0,0 0-1 0 0,0 0 1 0 0,1 1 0 0 0,-1 0-1 0 0,1 0 1 0 0,0 1 0 0 0,-1 0-1 0 0,1 0 1 0 0,1 1 0 0 0,-1 0-1 0 0,0 0 1 0 0,1 1 0 0 0,0 0-1 0 0,0 0 1 0 0,0 0 0 0 0,1 1 0 0 0,0-1-1 0 0,0 1 1 0 0,0 1 0 0 0,0-1-1 0 0,1 1 1 0 0,0-1 0 0 0,1 1-1 0 0,0 0 1 0 0,0 1 0 0 0,0-1-1 0 0,1 0 1 0 0,0 1 0 0 0,0 0-247 0 0,5-3 65 0 0,0 1 0 0 0,1-1 1 0 0,0 1-1 0 0,-1-1 0 0 0,2 0 1 0 0,-1 0-1 0 0,0-1 1 0 0,1 1-1 0 0,0-1 0 0 0,0 0 1 0 0,0 0-1 0 0,1-1 1 0 0,-1 1-1 0 0,1-1 0 0 0,0 0 1 0 0,0-1-1 0 0,0 0 0 0 0,0 0 1 0 0,0 0-1 0 0,1 0 1 0 0,-1-1-1 0 0,1 0 0 0 0,-1-1 1 0 0,0 1-1 0 0,5-1-65 0 0,-10 0 7 0 0,9 2-7 0 0,-1 0-1 0 0,1 0 1 0 0,0-1 0 0 0,-1 0 0 0 0,1 0-1 0 0,0-1 1 0 0,0-1 0 0 0,0 0-1 0 0,-1 0 1 0 0,1-1 0 0 0,-1 0-1 0 0,1 0 1 0 0,-1-1 0 0 0,0-1 0 0 0,0 1-1 0 0,0-2 1 0 0,0 1 0 0 0,6-5 0 0 0,-13 4-42 0 0,-1 1 1 0 0,0 0-1 0 0,-1 0 1 0 0,1 0-1 0 0,-1-1 1 0 0,0 1-1 0 0,0 0 1 0 0,0 0-1 0 0,0-1 1 0 0,-1 1-1 0 0,1 0 1 0 0,-1 0 0 0 0,0 0-1 0 0,-1-1 1 0 0,1 1-1 0 0,-1 0 1 0 0,0 1-1 0 0,0-1 1 0 0,0 0-1 0 0,0 0 1 0 0,0 1-1 0 0,-1 0 1 0 0,0-1-1 0 0,0 1 1 0 0,0 0-1 0 0,0 0 1 0 0,0 0-1 0 0,-1 1 1 0 0,1-1 0 0 0,-2 0 41 0 0,-105-82-1696 0 0,56 71-3254 0 0,53 14 3630 0 0</inkml:trace>
  <inkml:trace contextRef="#ctx0" brushRef="#br0" timeOffset="4461.212">2857 650 956 0 0,'0'0'678'0'0,"0"0"-48"0"0,0 0 12 0 0,1-20 2342 0 0,-1 19-2953 0 0,0 1 1 0 0,0-1-1 0 0,1 0 0 0 0,-1 0 1 0 0,0 0-1 0 0,0 0 0 0 0,0 0 1 0 0,0 0-1 0 0,0 0 0 0 0,0 0 1 0 0,0 0-1 0 0,0 0 0 0 0,0 1 1 0 0,-1-1-1 0 0,1 0 0 0 0,0 0 1 0 0,-1 0-1 0 0,1 0 0 0 0,0 0 1 0 0,-1 0-1 0 0,1 1 0 0 0,-1-1 1 0 0,1 0-1 0 0,-1 0 1 0 0,0 1-1 0 0,1-1 0 0 0,-1 0 1 0 0,0 1-1 0 0,1-1 0 0 0,-1 1 1 0 0,0-1-1 0 0,0 1 0 0 0,1-1 1 0 0,-1 1-1 0 0,0-1 0 0 0,0 1 1 0 0,0 0-1 0 0,0 0 0 0 0,0-1 1 0 0,0 1-1 0 0,0 0 0 0 0,1 0 1 0 0,-1 0-1 0 0,0 0 0 0 0,0 0 1 0 0,0 0-1 0 0,0 0 0 0 0,0 0 1 0 0,0 0-1 0 0,0 1 1 0 0,0-1-1 0 0,0 0 0 0 0,0 1 1 0 0,1-1-1 0 0,-1 0 0 0 0,0 1 1 0 0,0-1-1 0 0,0 1 0 0 0,1-1 1 0 0,-1 1-1 0 0,0 0 0 0 0,1-1 1 0 0,-1 1-1 0 0,0 0 0 0 0,1-1 1 0 0,-1 1-32 0 0,-8 4 102 0 0,-1 0 0 0 0,1 0 1 0 0,1 0-1 0 0,-1 1 0 0 0,1 1 0 0 0,0-1 1 0 0,0 1-1 0 0,1 1 0 0 0,0-1 0 0 0,0 1 1 0 0,1 0-1 0 0,0 1 0 0 0,0 0 0 0 0,1 0 1 0 0,0 0-1 0 0,1 0 0 0 0,0 1 0 0 0,0 0 1 0 0,1-1-1 0 0,0 2 0 0 0,1-1 0 0 0,0 0 1 0 0,1 0-1 0 0,0 10-102 0 0,4-11 68 0 0,0-1 0 0 0,1 1 1 0 0,0-1-1 0 0,1 0 0 0 0,-1 0 0 0 0,2-1 1 0 0,-1 1-1 0 0,1-1 0 0 0,0 0 0 0 0,1-1 1 0 0,-1 1-1 0 0,1-1 0 0 0,1-1 0 0 0,-1 1 1 0 0,1-1-1 0 0,0 0 0 0 0,0-1 0 0 0,0 0 0 0 0,1-1 1 0 0,-1 1-1 0 0,1-1 0 0 0,0-1 0 0 0,0 0 1 0 0,0 0-1 0 0,0-1 0 0 0,1 0-68 0 0,128 9 346 0 0,-133-10-355 0 0,1 0 0 0 0,0 0-1 0 0,-1 0 1 0 0,1-1 0 0 0,0 0-1 0 0,-1 0 1 0 0,1 0 0 0 0,0-1-1 0 0,-1 0 1 0 0,0 0 0 0 0,1 0-1 0 0,-1-1 1 0 0,0 0 0 0 0,0 0-1 0 0,-1 0 1 0 0,1 0 0 0 0,-1-1-1 0 0,1 0 1 0 0,-1 0 0 0 0,0 0 0 0 0,0 0-1 0 0,-1-1 1 0 0,1 1 0 0 0,-1-1-1 0 0,0 0 1 0 0,-1 0 0 0 0,1 0-1 0 0,-1-1 1 0 0,0 1 0 0 0,0-1-1 0 0,0 1 1 0 0,-1-1 0 0 0,0 1-1 0 0,0-1 1 0 0,0 0 0 0 0,-1 1-1 0 0,0-4 10 0 0,-9-6-120 0 0,-1 0-1 0 0,0 1 1 0 0,-1 0-1 0 0,-1 0 0 0 0,0 1 1 0 0,-1 1-1 0 0,0 0 1 0 0,-1 1-1 0 0,0 0 0 0 0,-1 1 1 0 0,0 1-1 0 0,0 0 1 0 0,-1 2-1 0 0,0-1 0 0 0,-14-3 121 0 0,-24-16-1431 0 0,45 19-46 0 0,10 5-3074 0 0,9-1 3047 0 0</inkml:trace>
  <inkml:trace contextRef="#ctx0" brushRef="#br0" timeOffset="4744.21">3327 638 1228 0 0,'15'4'4718'0'0,"15"-11"702"0"0,-81 0-4230 0 0,41 5-6019 0 0,36-5 363 0 0,-20 6 4263 0 0,12-5-1191 0 0</inkml:trace>
  <inkml:trace contextRef="#ctx0" brushRef="#br0" timeOffset="4995.205">3574 561 1648 0 0,'31'-1'7256'0'0,"-17"37"-4689"0"0,-10-13-2510 0 0,19 93 67 0 0,-10-44-2729 0 0,-12-39-2916 0 0,-1-33 4199 0 0</inkml:trace>
  <inkml:trace contextRef="#ctx0" brushRef="#br0" timeOffset="5230.789">4015 401 2128 0 0,'47'195'4609'0'0,"-42"-151"-3982"0"0,4 151 981 0 0,-10-181-1594 0 0,0 0-1 0 0,0 0 0 0 0,-2 0 1 0 0,0 0-1 0 0,-1 0 1 0 0,0 0-1 0 0,-1-1 1 0 0,0 0-1 0 0,-1 0 0 0 0,-1 0 1 0 0,0-1-1 0 0,0 0 1 0 0,-1 0-1 0 0,-1-1 0 0 0,0 0 1 0 0,-1 0-1 0 0,0-1 1 0 0,0 0-1 0 0,-1-1 1 0 0,0 0-1 0 0,-1-1 0 0 0,0 0 1 0 0,-5 1-14 0 0,-4 3-496 0 0,0-1 1 0 0,-1-1-1 0 0,-1-1 1 0 0,1-1 0 0 0,-1-1-1 0 0,-1-2 1 0 0,1 0-1 0 0,-19 1 496 0 0,-68 0-2432 0 0,56-6 1339 0 0</inkml:trace>
  <inkml:trace contextRef="#ctx0" brushRef="#br0" timeOffset="5576.637">2324 575 1908 0 0,'-11'4'244'0'0,"0"0"1"0"0,1 1-1 0 0,0 0 0 0 0,0 1 0 0 0,0 0 1 0 0,1 1-1 0 0,0 0 0 0 0,0 0 0 0 0,0 1 1 0 0,1 0-1 0 0,0 0 0 0 0,1 1 0 0 0,0 0 1 0 0,0 1-1 0 0,1-1 0 0 0,0 1 0 0 0,1 0 1 0 0,0 1-1 0 0,1 0 0 0 0,0-1 0 0 0,0 1 1 0 0,1 0-1 0 0,1 1 0 0 0,0-1 0 0 0,0 0 1 0 0,1 1-1 0 0,1-1 0 0 0,0 1 0 0 0,0-1 1 0 0,2 5-245 0 0,3 3 84 0 0,1-1 0 0 0,0 0 0 0 0,2 0 0 0 0,0-1 0 0 0,1 0 0 0 0,1 0 1 0 0,0-1-1 0 0,1 0 0 0 0,1-1 0 0 0,0 0 0 0 0,1-1 0 0 0,1-1 0 0 0,0 0 1 0 0,7 4-85 0 0,157 97-1112 0 0,-140-95 122 0 0,0-2 1 0 0,1-2-1 0 0,1-2 1 0 0,0-1-1 0 0,1-2 1 0 0,25 2 989 0 0,-6-7-1217 0 0</inkml:trace>
  <inkml:trace contextRef="#ctx0" brushRef="#br0" timeOffset="6408.073">3929 57 2008 0 0,'0'1'84'0'0,"1"0"-1"0"0,0 0 1 0 0,0 0-1 0 0,-1-1 1 0 0,1 1-1 0 0,0 0 1 0 0,0-1-1 0 0,0 1 1 0 0,0-1-1 0 0,0 1 1 0 0,0-1-1 0 0,0 1 1 0 0,0-1 0 0 0,0 1-1 0 0,0-1 1 0 0,0 0-1 0 0,0 0 1 0 0,0 0-1 0 0,0 1 1 0 0,0-1-1 0 0,0 0 1 0 0,0 0-1 0 0,0 0 1 0 0,0-1-1 0 0,0 1 1 0 0,0 0-1 0 0,0 0 1 0 0,0 0-1 0 0,0-1 1 0 0,0 1-1 0 0,0-1 1 0 0,0 1 0 0 0,0-1-1 0 0,0 1 1 0 0,0-1-1 0 0,0 1 1 0 0,0-1-1 0 0,0 0 1 0 0,-1 0-1 0 0,1 1 1 0 0,0-1-1 0 0,-1 0 1 0 0,1 0-1 0 0,0 0 1 0 0,-1 0-1 0 0,1 0 1 0 0,-1 0-1 0 0,1 0 1 0 0,-1 0-1 0 0,0 0 1 0 0,1 0 0 0 0,-1 0-1 0 0,0 0 1 0 0,0 0-1 0 0,0 0 1 0 0,1 0-1 0 0,-1 0 1 0 0,-1 0-1 0 0,1 0 1 0 0,0 0-1 0 0,0 0 1 0 0,0 0-1 0 0,0 0 1 0 0,-1 0-1 0 0,1-1-83 0 0,8 12 170 0 0,-1 1 0 0 0,0 0 0 0 0,0 1-1 0 0,-1-1 1 0 0,-1 1 0 0 0,0 0-1 0 0,0 1 1 0 0,-1-1 0 0 0,-1 1 0 0 0,0 0-1 0 0,-1 0 1 0 0,0 0 0 0 0,-1 0-1 0 0,-1 0 1 0 0,0 0 0 0 0,-1 9-170 0 0,-15 6 631 0 0,8-20-13 0 0,10-23-147 0 0,5-4-473 0 0,1 1 0 0 0,0 1-1 0 0,1 0 1 0 0,1 0 0 0 0,0 0 0 0 0,2 1 0 0 0,-1 1-1 0 0,2 0 1 0 0,0 1 0 0 0,1 0 0 0 0,0 1-1 0 0,1 1 1 0 0,1 0 0 0 0,0 1 0 0 0,0 0 0 0 0,1 2-1 0 0,0 0 1 0 0,18-6 2 0 0,-34 14-26 0 0,2 3 21 0 0,0 0-1 0 0,-1 1 1 0 0,1-1 0 0 0,-1 0-1 0 0,0 1 1 0 0,1-1 0 0 0,-1 1-1 0 0,0 0 1 0 0,-1 0 0 0 0,1 0-1 0 0,0 0 1 0 0,-1 0 0 0 0,0 0-1 0 0,1 0 1 0 0,-1 1 0 0 0,0-1-1 0 0,-1 0 1 0 0,1 1 0 0 0,-1-1-1 0 0,1 0 1 0 0,-1 1 0 0 0,0-1-1 0 0,0 1 1 0 0,-1-1 0 0 0,1 0-1 0 0,-1 1 1 0 0,0-1 0 0 0,0 3 5 0 0,0 3-5 0 0,1 54 251 0 0,0-7-1319 0 0,0-20-4192 0 0,0-35 3922 0 0,0-1 62 0 0,0 0 44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3:30:26.5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 1344 0 0,'79'-5'7017'0'0,"97"-5"-6597"0"0,-38 20-5933 0 0,-131-5 4297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3:30:26.8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65 1612 0 0,'55'3'4715'0'0,"-37"-5"-4108"0"0,169-15-100 0 0,4-23-4896 0 0,-153 31 3081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3:30:27.8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477 447 1676 0 0,'-97'37'5025'0'0,"91"-32"-4837"0"0,-1 1-1 0 0,1 0 1 0 0,1 0 0 0 0,-1 0 0 0 0,1 0-1 0 0,0 1 1 0 0,0 0 0 0 0,1 0 0 0 0,0 0 0 0 0,0 1-1 0 0,1 0 1 0 0,0-1 0 0 0,0 1 0 0 0,0 0-1 0 0,1 0 1 0 0,1 0 0 0 0,-1 6-188 0 0,2-8 63 0 0,1-1 0 0 0,0 1-1 0 0,0-1 1 0 0,0 1 0 0 0,0-1 0 0 0,1 1 0 0 0,0-1-1 0 0,0 0 1 0 0,1 0 0 0 0,-1 0 0 0 0,1 0 0 0 0,0-1 0 0 0,1 1-1 0 0,-1-1 1 0 0,1 0 0 0 0,0 0 0 0 0,0 0 0 0 0,0 0-1 0 0,0 0 1 0 0,1-1 0 0 0,-1 0 0 0 0,1 0 0 0 0,0 0 0 0 0,0-1-1 0 0,0 0 1 0 0,5 2-63 0 0,141 34 533 0 0,-146-37-525 0 0,1 1-1 0 0,0-1 1 0 0,0-1-1 0 0,-1 1 1 0 0,1-1-1 0 0,0 0 1 0 0,0 0-1 0 0,0 0 1 0 0,0-1-1 0 0,0 0 1 0 0,-1 0-1 0 0,1-1 1 0 0,0 1-1 0 0,-1-1 1 0 0,1 0-1 0 0,-1-1 1 0 0,0 1 0 0 0,1-1-1 0 0,-1 0 1 0 0,-1-1-1 0 0,1 1 1 0 0,0-1-1 0 0,-1 0 1 0 0,0 0-1 0 0,0 0 1 0 0,0-1-1 0 0,0 0 1 0 0,-1 1-1 0 0,0-1 1 0 0,0 0-1 0 0,0-1 1 0 0,0 1-1 0 0,-1 0 1 0 0,0-1-1 0 0,1-1-7 0 0,-8-4-17 0 0,1 1-1 0 0,-1-1 1 0 0,-1 1-1 0 0,0 1 1 0 0,0-1-1 0 0,-1 1 1 0 0,0 0-1 0 0,-1 0 1 0 0,0 1-1 0 0,0 0 0 0 0,-1 1 1 0 0,0-1-1 0 0,0 2 1 0 0,-1-1-1 0 0,0 1 1 0 0,0 1-1 0 0,0 0 1 0 0,-1 0-1 0 0,-5-1 18 0 0,-4-5-77 0 0,-53-25-1719 0 0,74 32-3094 0 0,27-1 2594 0 0,-2 5 1078 0 0</inkml:trace>
  <inkml:trace contextRef="#ctx0" brushRef="#br0" timeOffset="315.621">893 542 1780 0 0,'22'12'7610'0'0,"2"-19"-4444"0"0,-69-10-1231 0 0,11 20-4518 0 0,51-1-5987 0 0,-8-3 7320 0 0</inkml:trace>
  <inkml:trace contextRef="#ctx0" brushRef="#br0" timeOffset="582.792">1141 470 3152 0 0,'22'-15'8330'0'0,"-22"35"-6513"0"0,-3 208-1359 0 0,5-128-9425 0 0,-5-97 7793 0 0,-10 4 54 0 0</inkml:trace>
  <inkml:trace contextRef="#ctx0" brushRef="#br0" timeOffset="818.408">1485 390 2584 0 0,'-8'53'3491'0'0,"-16"159"-367"0"0,23-197-3102 0 0,0 1 0 0 0,-1-1 0 0 0,-1 1 0 0 0,0-1 0 0 0,-1 0 0 0 0,-1 0 0 0 0,0 0 0 0 0,-1-1 0 0 0,-1 0 0 0 0,0 0 0 0 0,-1 0 0 0 0,0-1 0 0 0,-1 0-1 0 0,-1-1 1 0 0,0 0 0 0 0,0 0 0 0 0,-1-1 0 0 0,-1-1 0 0 0,0 0 0 0 0,0 0 0 0 0,-1-1 0 0 0,0-1 0 0 0,-1 0 0 0 0,-6 2-22 0 0,3-4-625 0 0,-1 0-1 0 0,0-2 1 0 0,0 0-1 0 0,0-1 1 0 0,-1-1-1 0 0,1 0 1 0 0,-1-2 0 0 0,1 0-1 0 0,-1-1 1 0 0,-13-3 625 0 0,-52-11-1212 0 0</inkml:trace>
  <inkml:trace contextRef="#ctx0" brushRef="#br0" timeOffset="1226.891">128 435 2976 0 0,'-11'9'321'0'0,"0"0"0"0"0,1 0-1 0 0,1 1 1 0 0,-1 1-1 0 0,2-1 1 0 0,-1 1 0 0 0,1 1-1 0 0,1 0 1 0 0,0 0 0 0 0,1 0-1 0 0,0 1 1 0 0,1-1 0 0 0,0 2-1 0 0,1-1 1 0 0,1 0-1 0 0,0 1 1 0 0,1-1 0 0 0,0 1-1 0 0,1 0 1 0 0,0 0 0 0 0,2 0-1 0 0,-1 0 1 0 0,2 6-321 0 0,2-2 78 0 0,1-1 0 0 0,1 0 1 0 0,0 0-1 0 0,1 0 0 0 0,1 0 0 0 0,0-1 0 0 0,1-1 1 0 0,1 1-1 0 0,0-1 0 0 0,1-1 0 0 0,1 0 0 0 0,0-1 1 0 0,4 2-79 0 0,107 62-1449 0 0,-107-70 859 0 0,1-1 1 0 0,-1-1-1 0 0,1 0 1 0 0,1-1-1 0 0,-1-1 0 0 0,1-1 1 0 0,-1 0-1 0 0,1-1 1 0 0,-1-1-1 0 0,1-1 1 0 0,0-1-1 0 0,0 0 590 0 0,56-14-1240 0 0</inkml:trace>
  <inkml:trace contextRef="#ctx0" brushRef="#br0" timeOffset="1903.296">1627 0 1228 0 0,'24'40'6220'0'0,"4"48"-5307"0"0,-15-44 42 0 0,-11-40-857 0 0,-1 1 1 0 0,1-1-1 0 0,-1 0 0 0 0,0 0 0 0 0,0 1 0 0 0,0-1 1 0 0,0 1-1 0 0,-1-1 0 0 0,0 1 0 0 0,0-1 0 0 0,0 1 0 0 0,0-1 1 0 0,-1 1-1 0 0,0-1 0 0 0,0 1 0 0 0,0-1 0 0 0,0 0 1 0 0,-1 1-1 0 0,1-1 0 0 0,-1 0 0 0 0,0 0 0 0 0,-1 0 1 0 0,1-1-1 0 0,-1 1 0 0 0,1 0 0 0 0,-1-1 0 0 0,0 1 0 0 0,-1-1 1 0 0,1 0-1 0 0,0 0 0 0 0,-1-1 0 0 0,0 1 0 0 0,1-1 1 0 0,-1 1-1 0 0,0-1 0 0 0,0 0 0 0 0,-1-1 0 0 0,1 1 1 0 0,0-1-1 0 0,0 0 0 0 0,-3 1-98 0 0,6-2 161 0 0,1 0-95 0 0,-6-36-92 0 0,14 21-32 0 0,-1 0 0 0 0,2 1 0 0 0,0 0 0 0 0,1 1 0 0 0,0 0 0 0 0,1 1 0 0 0,1 0 0 0 0,0 1 0 0 0,0 0 0 0 0,1 0 0 0 0,0 2 0 0 0,1-1 0 0 0,0 2 0 0 0,1 0-1 0 0,-1 1 1 0 0,2 0 0 0 0,-1 1 0 0 0,1 1 0 0 0,-1 0 0 0 0,3 1 58 0 0,-16 3-3 0 0,0 0-1 0 0,0 1 0 0 0,0-1 0 0 0,0 0 0 0 0,1 1 0 0 0,-1 0 1 0 0,0-1-1 0 0,0 1 0 0 0,1 0 0 0 0,-1 0 0 0 0,0 0 1 0 0,0 1-1 0 0,1-1 0 0 0,-1 0 0 0 0,0 1 0 0 0,0 0 0 0 0,0-1 1 0 0,0 1-1 0 0,0 0 0 0 0,0 0 0 0 0,0 0 0 0 0,0 0 0 0 0,0 0 1 0 0,0 1-1 0 0,0-1 0 0 0,-1 1 0 0 0,1-1 0 0 0,-1 1 0 0 0,1 0 1 0 0,-1-1-1 0 0,1 1 0 0 0,-1 0 0 0 0,0 0 0 0 0,0 0 0 0 0,0 0 1 0 0,0 0-1 0 0,0 0 0 0 0,0 0 0 0 0,-1 0 0 0 0,1 0 0 0 0,-1 1 1 0 0,0-1-1 0 0,1 0 0 0 0,-1 0 0 0 0,0 1 0 0 0,0-1 0 0 0,0 1 4 0 0,8 127-202 0 0,-8-72-2736 0 0,0-7-3701 0 0,0-45 5388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3:30:27.0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0 1452 0 0,'-12'11'5801'0'0,"-6"26"-4597"0"0,-4 181 1187 0 0,22-188-2274 0 0,8 43-285 0 0,-2-35-1370 0 0,-3 3-4175 0 0,-3-34 4299 0 0</inkml:trace>
  <inkml:trace contextRef="#ctx0" brushRef="#br0" timeOffset="251.293">207 318 876 0 0,'14'3'7245'0'0,"17"-8"-6411"0"0,-23 3-328 0 0,141-24-1191 0 0,-7-22-4980 0 0,-113 36 4462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3:30:36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56 1892 0 0,'0'0'839'0'0,"16"-3"2431"0"0,-11-1-3159 0 0,0 0 0 0 0,0 0 0 0 0,1 0 0 0 0,-1 1 0 0 0,1-1 0 0 0,0 1 0 0 0,0 1 0 0 0,0-1 0 0 0,0 1 1 0 0,0 0-1 0 0,1 0 0 0 0,-1 1 0 0 0,0 0 0 0 0,1 0 0 0 0,-1 0 0 0 0,1 1 0 0 0,0 0 0 0 0,-1 0 0 0 0,6 2-111 0 0,9-4 94 0 0,7-1 120 0 0,-15 1 777 0 0,-42 2-2502 0 0,37-5-2853 0 0,-4 4 2845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3:18:24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277 139 1028 0 0,'37'-54'3372'0'0,"-37"52"-3293"0"0,-3-24 263 0 0,1 22-326 0 0,1 1 0 0 0,-1-1 0 0 0,0 1 0 0 0,0 0 1 0 0,0 0-1 0 0,0 0 0 0 0,0 0 0 0 0,-1 0 0 0 0,0 0 0 0 0,1 1 0 0 0,-1-1 0 0 0,0 1 0 0 0,0 0 0 0 0,0 0 0 0 0,-1 0 0 0 0,1 0 1 0 0,0 0-1 0 0,-1 1 0 0 0,1-1 0 0 0,-1 1 0 0 0,0 0 0 0 0,1 0 0 0 0,-1 1 0 0 0,0-1 0 0 0,1 1 0 0 0,-1-1 0 0 0,0 1 0 0 0,0 0 1 0 0,1 1-1 0 0,-1-1 0 0 0,0 1 0 0 0,0 0 0 0 0,0 0-16 0 0,-9 3 0 0 0,1 1 0 0 0,0 1 0 0 0,0 0 0 0 0,1 0-1 0 0,0 2 1 0 0,0-1 0 0 0,1 1 0 0 0,-1 1 0 0 0,2-1 0 0 0,-1 2 0 0 0,2-1 0 0 0,-1 1 0 0 0,1 1 0 0 0,0 0 0 0 0,1 0 0 0 0,1 0 0 0 0,0 1-1 0 0,0 0 1 0 0,1 0 0 0 0,0 0 0 0 0,1 1 0 0 0,1 0 0 0 0,0 0 0 0 0,1 0 0 0 0,0 0 0 0 0,0 11 0 0 0,3-22 7 0 0,-1 0 0 0 0,1 0 1 0 0,-1 0-1 0 0,1-1 0 0 0,-1 1 0 0 0,1 0 1 0 0,0 0-1 0 0,0 0 0 0 0,0-1 0 0 0,0 1 1 0 0,0-1-1 0 0,1 1 0 0 0,-1-1 0 0 0,0 1 0 0 0,1-1 1 0 0,-1 0-1 0 0,1 1 0 0 0,-1-1 0 0 0,1 0 1 0 0,0 0-1 0 0,-1 0 0 0 0,1-1 0 0 0,0 1 1 0 0,0 0-1 0 0,0 0 0 0 0,-1-1 0 0 0,1 1 1 0 0,0-1-1 0 0,0 0 0 0 0,0 0 0 0 0,0 0 1 0 0,0 1-1 0 0,0-2 0 0 0,0 1 0 0 0,0 0 1 0 0,0 0-1 0 0,0-1 0 0 0,0 1 0 0 0,1-1-7 0 0,71-15 11 0 0,-72 16-11 0 0,7-2 21 0 0,-1-1 0 0 0,1 0 0 0 0,-1 0-1 0 0,1 0 1 0 0,-1-1 0 0 0,0 0 0 0 0,0-1 0 0 0,-1 1 0 0 0,1-2 0 0 0,-1 1 0 0 0,0-1-1 0 0,-1 0 1 0 0,1-1 0 0 0,-1 1 0 0 0,0-1 0 0 0,-1 0 0 0 0,5-8-21 0 0,-10 16 40 0 0,-1-1-1 0 0,1 0 1 0 0,0 0-1 0 0,-1 0 1 0 0,1 1 0 0 0,0-1-1 0 0,-1 0 1 0 0,1 0-1 0 0,0 0 1 0 0,-1 0 0 0 0,1 1-1 0 0,0-1 1 0 0,-1 0 0 0 0,1 0-1 0 0,0 0 1 0 0,-1 0-1 0 0,1 0 1 0 0,0 0 0 0 0,-1 0-1 0 0,1 0 1 0 0,-1 0-40 0 0,75 79-882 0 0,-5-52-2756 0 0,-52-25 2332 0 0</inkml:trace>
  <inkml:trace contextRef="#ctx0" brushRef="#br0" timeOffset="377.042">538 89 976 0 0,'86'230'5439'0'0,"-86"-229"-5374"0"0,0 0 0 0 0,0 1 0 0 0,0-1-1 0 0,-1 0 1 0 0,1 1 0 0 0,-1-1 0 0 0,1 0 0 0 0,-1 1 0 0 0,1-1-1 0 0,-1 0 1 0 0,0 0 0 0 0,0 0 0 0 0,1 1 0 0 0,-1-1-1 0 0,0 0 1 0 0,0 0 0 0 0,0 0 0 0 0,0 0 0 0 0,0-1-1 0 0,0 1 1 0 0,-1 0 0 0 0,1 0 0 0 0,0-1 0 0 0,0 1-1 0 0,-1-1 1 0 0,1 1 0 0 0,0-1 0 0 0,-1 1 0 0 0,1-1-1 0 0,0 0 1 0 0,-1 1 0 0 0,1-1 0 0 0,-1 0 0 0 0,1 0 0 0 0,0 0-1 0 0,-1 0 1 0 0,1-1 0 0 0,0 1 0 0 0,-1 0 0 0 0,1 0-1 0 0,0-1 1 0 0,-1 1 0 0 0,1-1 0 0 0,0 1 0 0 0,-1-1-1 0 0,1 0 1 0 0,0 1 0 0 0,0-1 0 0 0,0 0 0 0 0,0 0-1 0 0,0 0 1 0 0,0 0 0 0 0,0 0 0 0 0,0 0 0 0 0,0 0-1 0 0,0 0 1 0 0,0 0 0 0 0,1 0 0 0 0,-1-1 0 0 0,0 1 0 0 0,1 0-1 0 0,-1-1 1 0 0,1 1 0 0 0,-1-1-65 0 0,-1-7-107 0 0,1 1 0 0 0,-1 0-1 0 0,1-1 1 0 0,1 1 0 0 0,0 0 0 0 0,0-1 0 0 0,1 1 0 0 0,0-1-1 0 0,0 1 1 0 0,0 0 0 0 0,2 0 0 0 0,-1 0 0 0 0,1 0 0 0 0,0 0-1 0 0,0 0 1 0 0,1 0 0 0 0,0 1 0 0 0,0 0 0 0 0,1 0 0 0 0,0 0 0 0 0,0 1-1 0 0,1-1 1 0 0,0 1 0 0 0,0 0 0 0 0,0 1 0 0 0,7-5 107 0 0,14-22-1462 0 0,26-33-2427 0 0,-40 47 2595 0 0</inkml:trace>
  <inkml:trace contextRef="#ctx0" brushRef="#br0" timeOffset="785.698">776 220 1568 0 0,'21'-4'363'0'0,"-1"0"-1"0"0,0-2 1 0 0,0 0-1 0 0,0-1 1 0 0,-1-1-1 0 0,0-1 1 0 0,-1 0-1 0 0,0-2 1 0 0,0 0-1 0 0,-1-1 1 0 0,-1 0 0 0 0,2-3-363 0 0,18-32 644 0 0,-36 46-555 0 0,-12-3-34 0 0,-1 1 0 0 0,0 1 1 0 0,1 0-1 0 0,-1 1 0 0 0,0 1 0 0 0,0 0 0 0 0,0 0 1 0 0,0 1-1 0 0,0 1 0 0 0,0 0 0 0 0,0 1 1 0 0,1 0-1 0 0,-1 1 0 0 0,1 0 0 0 0,0 1 0 0 0,0 1 1 0 0,-3 2-56 0 0,11-7 14 0 0,0 0 0 0 0,-1 0 1 0 0,1 1-1 0 0,0-1 0 0 0,0 1 1 0 0,0 0-1 0 0,0 1 1 0 0,1-1-1 0 0,-1 1 0 0 0,0-1 1 0 0,1 1-1 0 0,0 0 0 0 0,0 0 1 0 0,0 1-1 0 0,0-1 0 0 0,0 1 1 0 0,1-1-1 0 0,-1 1 0 0 0,1 0 1 0 0,0 0-1 0 0,0 0 0 0 0,1 0 1 0 0,-1 0-1 0 0,1 1 1 0 0,0-1-1 0 0,0 0 0 0 0,0 1 1 0 0,0-1-1 0 0,1 1 0 0 0,0-1 1 0 0,0 0-1 0 0,0 1 0 0 0,1-1 1 0 0,-1 1-15 0 0,5 2-74 0 0,1 0 1 0 0,0-1-1 0 0,0 0 1 0 0,0 0 0 0 0,1 0-1 0 0,0-1 1 0 0,0 0-1 0 0,0 0 1 0 0,1-1-1 0 0,-1 0 1 0 0,1 0 0 0 0,0-1-1 0 0,0 1 1 0 0,1-2-1 0 0,-1 0 1 0 0,0 0-1 0 0,1 0 1 0 0,0-1-1 0 0,2 0 74 0 0,112 6-4318 0 0,-97-7 3001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3:30:36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172 139 1504 0 0,'34'-7'8240'0'0,"-12"-47"-5257"0"0,-22 53-2876 0 0,0 1-86 0 0,-14-22-306 0 0,-88-4-3702 0 0,23 12-856 0 0,64 7 3520 0 0,-2 0-6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3:30:37.0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57 868 0 0,'-15'-8'2133'0'0,"14"8"-2021"0"0,0 0 0 0 0,0 0 1 0 0,0-1-1 0 0,1 1 0 0 0,-1 0 0 0 0,0 0 0 0 0,0-1 0 0 0,0 1 0 0 0,1-1 0 0 0,-1 1 1 0 0,0-1-1 0 0,1 1 0 0 0,-1-1 0 0 0,0 1 0 0 0,1-1 0 0 0,-1 1 0 0 0,0-1 1 0 0,1 0-1 0 0,-1 1 0 0 0,1-1 0 0 0,-1 0 0 0 0,1 0 0 0 0,0 1 0 0 0,-1-1 1 0 0,1 0-1 0 0,0 0 0 0 0,-1 0 0 0 0,1 0 0 0 0,0 1 0 0 0,0-1 0 0 0,0 0 0 0 0,0 0 1 0 0,0 0-1 0 0,0 0 0 0 0,0 0 0 0 0,0 1 0 0 0,0-1 0 0 0,0 0 0 0 0,1 0 1 0 0,-1 0-1 0 0,0 0 0 0 0,0 1 0 0 0,1-1 0 0 0,-1 0 0 0 0,1 0 0 0 0,-1 0 1 0 0,1 1-1 0 0,-1-1 0 0 0,1 0 0 0 0,-1 1 0 0 0,1-1 0 0 0,-1 1 0 0 0,1-1 0 0 0,0 0 1 0 0,-1 1-1 0 0,1-1 0 0 0,0 1-112 0 0,-17-12 1655 0 0,-12 18-4950 0 0,10 15-2166 0 0,15-18 4113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3:30:42.7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 1076 0 0,'0'0'1080'0'0,"-1"-12"499"0"0,4 9 1892 0 0,32-30-1085 0 0,-34 94-218 0 0,13 129-1754 0 0,5-85-832 0 0,-17-38-4281 0 0,-27-33 611 0 0,18-29 2807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3:30:45.7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 3000 0 0,'5'0'932'0'0,"0"2"-88"0"0,4-2-115 0 0,-1 0-17 0 0,18-5-152 0 0,-12 5 0 0 0,10 0-64 0 0,34-10-172 0 0,-26 7-156 0 0,-3 0-256 0 0,-5 1 12 0 0,-5 2-808 0 0,-19 0 64 0 0,8 0 68 0 0,-8 0 63 0 0,8 5 61 0 0,-13-4-680 0 0,-12 7 172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3:30:45.9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 1908 0 0,'5'3'980'0'0,"17"3"-56"0"0,4-3-52 0 0,0-3-100 0 0,-10 0-47 0 0,9 0-69 0 0,7 0-80 0 0,3 0-252 0 0,41-17-300 0 0,-38 16 8 0 0,4-1-1068 0 0,-6-5 76 0 0,3 4-525 0 0,-6-6 53 0 0,-2-2 104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3:30:47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264 96 1440 0 0,'2'-1'112'0'0,"-1"-1"0"0"0,0 1-1 0 0,0-1 1 0 0,0 1 0 0 0,0-1-1 0 0,0 1 1 0 0,0-1 0 0 0,0 0 0 0 0,-1 1-1 0 0,1-1 1 0 0,-1 0 0 0 0,1 0 0 0 0,-1 0-1 0 0,0 1 1 0 0,1-1 0 0 0,-1 0-1 0 0,0 0 1 0 0,0 0 0 0 0,0 0 0 0 0,-1 1-1 0 0,1-1 1 0 0,0 0 0 0 0,-1 0 0 0 0,1 0-1 0 0,-1 1 1 0 0,1-1 0 0 0,-1 0-1 0 0,0 1 1 0 0,0-1 0 0 0,0 0 0 0 0,0 1-1 0 0,0-1 1 0 0,0 1 0 0 0,0-1-1 0 0,-1 1 1 0 0,1 0 0 0 0,0 0 0 0 0,-1-1-1 0 0,1 1 1 0 0,-1 0 0 0 0,1 0 0 0 0,-1 1-1 0 0,0-1 1 0 0,1 0 0 0 0,-1 0-1 0 0,0 1 1 0 0,1-1 0 0 0,-3 0-112 0 0,-93-20 1564 0 0,91 20-1494 0 0,0 0 0 0 0,0 1 0 0 0,0-1 0 0 0,0 1 0 0 0,-1 0 0 0 0,1 1 0 0 0,0 0-1 0 0,0 0 1 0 0,0 0 0 0 0,0 0 0 0 0,0 1 0 0 0,0 0 0 0 0,1 1 0 0 0,-1-1 0 0 0,1 1-1 0 0,-1 0 1 0 0,1 0 0 0 0,0 1 0 0 0,0 0 0 0 0,0-1 0 0 0,1 2 0 0 0,-1-1 0 0 0,1 0-1 0 0,0 1 1 0 0,-2 4-70 0 0,5-8 83 0 0,1-1-4 0 0,3 2-7 0 0,3 3-49 0 0,1-1 0 0 0,0 0 0 0 0,0-1 0 0 0,0 0 0 0 0,1 0-1 0 0,-1 0 1 0 0,1-1 0 0 0,-1 0 0 0 0,1-1 0 0 0,0 1 0 0 0,0-1 0 0 0,0-1-1 0 0,-1 0 1 0 0,1 0 0 0 0,0 0 0 0 0,7-2-23 0 0,5 2 59 0 0,63-33 2309 0 0,-71 78-2060 0 0,-2 156 592 0 0,-10-113-3331 0 0,-1-5-5906 0 0,1-83 7080 0 0</inkml:trace>
  <inkml:trace contextRef="#ctx0" brushRef="#br0" timeOffset="439.95">711 30 2036 0 0,'-9'-3'241'0'0,"1"1"-1"0"0,0 0 0 0 0,-1 0 1 0 0,0 1-1 0 0,1 0 1 0 0,-1 1-1 0 0,0-1 1 0 0,0 2-1 0 0,1-1 0 0 0,-1 1 1 0 0,0 1-1 0 0,1-1 1 0 0,-1 1-1 0 0,1 1 0 0 0,0 0 1 0 0,-1 0-1 0 0,1 1 1 0 0,1 0-1 0 0,-1 0 1 0 0,1 0-1 0 0,-1 1 0 0 0,1 0 1 0 0,0 1-1 0 0,1 0 1 0 0,0 0-1 0 0,0 0 0 0 0,-4 6-240 0 0,10-10 16 0 0,0 0 0 0 0,0 0 0 0 0,0 1 0 0 0,0-1 0 0 0,0 0 0 0 0,0 0 0 0 0,1 1 0 0 0,-1-1 0 0 0,1 0 0 0 0,0 0 0 0 0,0 0 0 0 0,0 0 0 0 0,0 0 0 0 0,0 0 0 0 0,0 0 0 0 0,0 0 0 0 0,0 0 0 0 0,1 0 0 0 0,-1-1 0 0 0,1 1 0 0 0,0-1 0 0 0,-1 1 0 0 0,1-1-1 0 0,0 1 1 0 0,0-1 0 0 0,0 0 0 0 0,0 0 0 0 0,0 0 0 0 0,0 0 0 0 0,0 0 0 0 0,0 0 0 0 0,0-1 0 0 0,0 1 0 0 0,0-1 0 0 0,1 1 0 0 0,-1-1 0 0 0,0 0 0 0 0,0 0 0 0 0,1 0 0 0 0,-1 0 0 0 0,0 0 0 0 0,0-1 0 0 0,1 1 0 0 0,-1-1 0 0 0,0 1 0 0 0,0-1 0 0 0,0 0 0 0 0,2 0-16 0 0,19-1 123 0 0,0-1 0 0 0,1 0 0 0 0,-1-2 0 0 0,0 0 0 0 0,-1-2 1 0 0,0-1-1 0 0,0 0 0 0 0,8-5-123 0 0,-29 14 59 0 0,1 0 0 0 0,0 0 0 0 0,0 0 0 0 0,0 0 0 0 0,-1 0 0 0 0,1 1 1 0 0,0-1-1 0 0,-1 0 0 0 0,1 1 0 0 0,-1-1 0 0 0,0 1 0 0 0,0 0 0 0 0,1 0 0 0 0,-1-1 0 0 0,0 1 0 0 0,0 0 0 0 0,-1 0 0 0 0,1 0 1 0 0,0 0-1 0 0,-1 0 0 0 0,1 0 0 0 0,-1 0 0 0 0,0 0 0 0 0,1 0 0 0 0,-1 0 0 0 0,0 0 0 0 0,0 1 0 0 0,0-1 0 0 0,-1 0 0 0 0,1 0 1 0 0,0 0-1 0 0,-1 0 0 0 0,0 0 0 0 0,1 0 0 0 0,-1 0 0 0 0,0 0 0 0 0,0 0 0 0 0,-1 1-59 0 0,1 13 157 0 0,1 256-1234 0 0,-11-210-481 0 0,-9-28-5262 0 0,18-32 5550 0 0</inkml:trace>
  <inkml:trace contextRef="#ctx0" brushRef="#br0" timeOffset="894.142">1325 89 1756 0 0,'-3'-5'252'0'0,"0"0"-1"0"0,0 1 1 0 0,0 0 0 0 0,-1 0-1 0 0,1 0 1 0 0,-1 0-1 0 0,0 0 1 0 0,-1 1 0 0 0,1 0-1 0 0,-1 0 1 0 0,1 0-1 0 0,-1 0 1 0 0,0 1 0 0 0,0 0-1 0 0,0 0 1 0 0,0 0-1 0 0,0 0 1 0 0,0 1 0 0 0,-1 0-1 0 0,1 0 1 0 0,0 0 0 0 0,-1 1-1 0 0,0 0-251 0 0,-4 0 155 0 0,-1 0-1 0 0,1 0 1 0 0,0 1-1 0 0,-1 1 0 0 0,1 0 1 0 0,0 0-1 0 0,0 1 1 0 0,0 0-1 0 0,0 1 1 0 0,1 0-1 0 0,0 1 1 0 0,-1 0-1 0 0,2 0 1 0 0,-1 1-1 0 0,0 0 1 0 0,1 0-1 0 0,0 1 1 0 0,-3 4-155 0 0,10-10 16 0 0,-1 1 0 0 0,1-1 0 0 0,-1 1 0 0 0,1-1-1 0 0,0 1 1 0 0,0 0 0 0 0,-1-1 0 0 0,1 1 0 0 0,1 0 0 0 0,-1 0 0 0 0,0 0 0 0 0,0 0 0 0 0,1 0 0 0 0,-1 0 0 0 0,1 0 0 0 0,-1 0 0 0 0,1 0 0 0 0,0 0 0 0 0,0 0 0 0 0,0 0 0 0 0,0 1 0 0 0,0-1 0 0 0,1 0 0 0 0,-1 0 0 0 0,0 0 0 0 0,1 0 0 0 0,0 0 0 0 0,-1 0 0 0 0,1 0 0 0 0,0-1 0 0 0,0 1 0 0 0,0 0 0 0 0,0 0 0 0 0,1 0 0 0 0,-1-1 0 0 0,0 1 0 0 0,1-1 0 0 0,-1 1 0 0 0,1-1 0 0 0,-1 0 0 0 0,1 1 0 0 0,0-1 0 0 0,-1 0 0 0 0,1 0-1 0 0,0 0 1 0 0,0 0 0 0 0,0 0 0 0 0,0-1 0 0 0,0 1 0 0 0,0-1 0 0 0,0 1 0 0 0,0-1 0 0 0,2 1-16 0 0,116 19-73 0 0,-109-21 70 0 0,1 0 0 0 0,0 0-1 0 0,-1-1 1 0 0,1-1 0 0 0,-1 0 0 0 0,0 0-1 0 0,0-1 1 0 0,0-1 0 0 0,0 0 0 0 0,-1 0-1 0 0,1-1 1 0 0,-1 0 0 0 0,-1-1 0 0 0,1 0-1 0 0,-1 0 1 0 0,1-2 3 0 0,-29 23 229 0 0,-3 146-10 0 0,22-89-3253 0 0,1-18-2945 0 0,-1-45 4647 0 0</inkml:trace>
  <inkml:trace contextRef="#ctx0" brushRef="#br0" timeOffset="1334.973">1804 66 1624 0 0,'-1'-2'149'0'0,"0"0"-1"0"0,1 1 1 0 0,-1-1-1 0 0,0 0 1 0 0,0 1-1 0 0,0-1 1 0 0,0 1 0 0 0,0-1-1 0 0,0 1 1 0 0,-1-1-1 0 0,1 1 1 0 0,-1 0-1 0 0,1-1 1 0 0,0 1-1 0 0,-1 0 1 0 0,0 0 0 0 0,1 0-1 0 0,-1 0 1 0 0,0 1-1 0 0,1-1 1 0 0,-1 0-1 0 0,0 1 1 0 0,0-1-1 0 0,0 1 1 0 0,0-1-1 0 0,1 1 1 0 0,-1 0 0 0 0,0 0-1 0 0,0 0 1 0 0,0 0-1 0 0,0 0 1 0 0,0 0-1 0 0,0 1 1 0 0,0-1-1 0 0,1 1 1 0 0,-1-1 0 0 0,0 1-1 0 0,0 0 1 0 0,1 0-1 0 0,-2 0-148 0 0,-71 37 1392 0 0,7 38 699 0 0,67-75-1932 0 0,13 16 300 0 0,100-13 220 0 0,-97-9-555 0 0,-16 4-80 0 0,1 1 1 0 0,-1-1 0 0 0,1 0 0 0 0,-1 1 0 0 0,1-1 0 0 0,-1 1 0 0 0,1 0 0 0 0,-1-1 0 0 0,1 1 0 0 0,0-1 0 0 0,-1 1 0 0 0,1 0 0 0 0,0-1 0 0 0,-1 1 0 0 0,1 0-1 0 0,0 0 1 0 0,0 0 0 0 0,-1 0 0 0 0,1 0 0 0 0,0-1 0 0 0,0 1 0 0 0,-1 0 0 0 0,1 1 0 0 0,0-1 0 0 0,0 0 0 0 0,-1 0 0 0 0,1 0 0 0 0,0 0 0 0 0,-1 1 0 0 0,1-1-1 0 0,0 0 1 0 0,0 0 0 0 0,-1 1 0 0 0,1-1 0 0 0,-1 1 0 0 0,1-1 0 0 0,0 1 0 0 0,-1-1 0 0 0,1 1 0 0 0,-1-1 0 0 0,1 1 0 0 0,-1-1 0 0 0,1 1 0 0 0,-1-1-1 0 0,0 1 1 0 0,1 0 0 0 0,-1-1 0 0 0,0 1 0 0 0,1 0 0 0 0,-1-1 0 0 0,0 1 0 0 0,0 1-45 0 0,-15 133 855 0 0,17-36-1499 0 0,-6 68-6516 0 0,-24-101 2558 0 0,18-61 3395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3:30:46.4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0 1844 0 0,'-8'4'406'0'0,"1"1"-1"0"0,0 0 1 0 0,-1 0 0 0 0,2 0-1 0 0,-1 1 1 0 0,1 0 0 0 0,0 0-1 0 0,0 1 1 0 0,0 0 0 0 0,1 0-1 0 0,0 0 1 0 0,1 1-1 0 0,-1-1 1 0 0,2 1 0 0 0,-4 7-406 0 0,5-8 104 0 0,-1-1 0 0 0,1 1 0 0 0,0 0 0 0 0,0 0 0 0 0,1 0 0 0 0,0 0 0 0 0,0 0 0 0 0,1 0 0 0 0,0 0-1 0 0,0 0 1 0 0,1 0 0 0 0,-1 0 0 0 0,2 0 0 0 0,-1 0 0 0 0,1 0 0 0 0,0 0 0 0 0,0-1 0 0 0,1 1 0 0 0,0-1 0 0 0,0 1 0 0 0,1-1 0 0 0,-1 0 0 0 0,1 0 0 0 0,1-1 0 0 0,-1 1 0 0 0,1-1 0 0 0,0 0 0 0 0,0 0 0 0 0,0 0 0 0 0,1-1 0 0 0,0 0 0 0 0,0 0 0 0 0,0 0 0 0 0,0-1 0 0 0,0 0 0 0 0,1 0 0 0 0,-1-1 0 0 0,1 0 0 0 0,0 0 0 0 0,0 0 0 0 0,4 0-104 0 0,-3 1 47 0 0,1 0 0 0 0,0-1 1 0 0,-1 0-1 0 0,1-1 0 0 0,0 1 1 0 0,0-2-1 0 0,0 1 0 0 0,0-1 0 0 0,0-1 1 0 0,0 1-1 0 0,0-1 0 0 0,0-1 1 0 0,-1 0-1 0 0,1 0 0 0 0,0-1 0 0 0,-1 0 1 0 0,0 0-1 0 0,1-1 0 0 0,-1 0 1 0 0,-1-1-1 0 0,1 0 0 0 0,-1 0 0 0 0,0 0 1 0 0,0-1-1 0 0,0 0 0 0 0,-1-1 1 0 0,0 1-1 0 0,4-6-47 0 0,-9 7-6 0 0,-1 0-1 0 0,1 0 1 0 0,-1-1 0 0 0,0 1-1 0 0,0 0 1 0 0,-1 0 0 0 0,0 0-1 0 0,0 0 1 0 0,0 0 0 0 0,0 0-1 0 0,-1 0 1 0 0,0 0 0 0 0,0 1-1 0 0,0-1 1 0 0,-1 1 0 0 0,1-1-1 0 0,-1 1 1 0 0,0 0 0 0 0,0 0-1 0 0,-1 0 1 0 0,1 0 0 0 0,-1 1 0 0 0,0-1-1 0 0,0 1 1 0 0,0 0 0 0 0,-2-1 6 0 0,-119-66-372 0 0,111 64 36 0 0,-39-17-88 0 0,32 3-3393 0 0,21 19 2392 0 0,2-1 65 0 0,32-15-1347 0 0,-13 11 1336 0 0</inkml:trace>
  <inkml:trace contextRef="#ctx0" brushRef="#br0" timeOffset="250.772">588 113 1684 0 0,'4'2'1480'0'0,"10"1"4693"0"0,-5-20-3594 0 0,-16-13-1154 0 0,-10 21-3480 0 0,19 9-3793 0 0,6 2 3587 0 0,-2-1 840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3:30:43.0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8 750 2052 0 0,'-7'3'6978'0'0,"38"1"-6389"0"0,116-13-2047 0 0,-4-19-3605 0 0,-109 20 3649 0 0</inkml:trace>
  <inkml:trace contextRef="#ctx0" brushRef="#br0" timeOffset="439.982">1088 534 936 0 0,'-34'-10'5992'0'0,"-28"35"-4377"0"0,56-22-1484 0 0,-1 1-1 0 0,1 0 0 0 0,0 0 0 0 0,0 0 1 0 0,0 1-1 0 0,0 0 0 0 0,1 0 0 0 0,0 1 0 0 0,0-1 1 0 0,0 1-1 0 0,1 0 0 0 0,0 0 0 0 0,0 1 0 0 0,0-1 1 0 0,1 1-1 0 0,0 0 0 0 0,1 0 0 0 0,-1 0 1 0 0,1 0-1 0 0,0 0 0 0 0,1 1 0 0 0,0-1 0 0 0,0 8-130 0 0,4-7 34 0 0,1 0 0 0 0,0 0-1 0 0,1-1 1 0 0,0 1 0 0 0,0-1-1 0 0,0 0 1 0 0,1 0-1 0 0,0 0 1 0 0,0-1 0 0 0,1 0-1 0 0,0-1 1 0 0,0 1 0 0 0,0-1-1 0 0,1 0 1 0 0,0-1 0 0 0,0 0-1 0 0,0 0 1 0 0,0-1-1 0 0,0 0 1 0 0,1 0 0 0 0,-1-1-1 0 0,1 0 1 0 0,0-1 0 0 0,0 0-1 0 0,0 0 1 0 0,0-1-1 0 0,0 0-33 0 0,130-1-89 0 0,-135 1 77 0 0,0-1-1 0 0,0 1 1 0 0,0-1-1 0 0,0 0 1 0 0,0 0-1 0 0,0 0 1 0 0,0-1-1 0 0,-1 1 1 0 0,1-1-1 0 0,0 0 1 0 0,-1 0-1 0 0,1 0 0 0 0,-1 0 1 0 0,0-1-1 0 0,0 1 1 0 0,0-1-1 0 0,0 0 1 0 0,0 0-1 0 0,-1 0 1 0 0,1 0-1 0 0,-1-1 1 0 0,0 1-1 0 0,0-1 1 0 0,0 1-1 0 0,0-1 1 0 0,-1 0-1 0 0,1 1 1 0 0,-1-1-1 0 0,0 0 0 0 0,0 0 1 0 0,0 0-1 0 0,-1-3 13 0 0,-3-3-18 0 0,0 1 0 0 0,-1 0 0 0 0,0 0 0 0 0,-1 0-1 0 0,0 0 1 0 0,0 1 0 0 0,-1 0 0 0 0,0 0 0 0 0,-1 0-1 0 0,1 1 1 0 0,-1 0 0 0 0,-1 0 0 0 0,1 1-1 0 0,-1 0 1 0 0,-1 0 0 0 0,1 1 0 0 0,-1 0 0 0 0,0 1-1 0 0,0-1 1 0 0,0 2 0 0 0,0-1 0 0 0,-1 1 18 0 0,-121-49-1038 0 0,131 51 898 0 0,0 1 1 0 0,-1-1-1 0 0,1 1 0 0 0,-1-1 1 0 0,1 1-1 0 0,0-1 1 0 0,-1 0-1 0 0,1 1 1 0 0,0-1-1 0 0,0 0 1 0 0,-1 1-1 0 0,1-1 1 0 0,0 0-1 0 0,0 1 1 0 0,0-1-1 0 0,0 0 0 0 0,0 1 1 0 0,0-1-1 0 0,0 0 1 0 0,0 1-1 0 0,0-1 1 0 0,0 0-1 0 0,0 1 1 0 0,1-1-1 0 0,-1 0 1 0 0,0 1-1 0 0,0-1 0 0 0,1 0 1 0 0,-1 1-1 0 0,0-1 1 0 0,1 1-1 0 0,-1-1 1 0 0,1 1-1 0 0,-1-1 1 0 0,0 1-1 0 0,1-1 1 0 0,-1 1-1 0 0,1-1 1 0 0,0 1-1 0 0,-1-1 0 0 0,1 1 1 0 0,-1 0-1 0 0,1-1 1 0 0,0 1-1 0 0,-1 0 1 0 0,1 0-1 0 0,0-1 1 0 0,-1 1-1 0 0,1 0 1 0 0,0 0-1 0 0,-1 0 1 0 0,1 0-1 0 0,0 0 0 0 0,-1 0 1 0 0,1 0-1 0 0,0 0 1 0 0,-1 0-1 0 0,1 0 140 0 0,2-1 588 0 0,18-7-1892 0 0</inkml:trace>
  <inkml:trace contextRef="#ctx0" brushRef="#br0" timeOffset="739.249">1439 565 1724 0 0,'4'4'2121'0'0,"33"4"5922"0"0,-70-19-5620 0 0,15 18-5204 0 0,28-3-5179 0 0,-5-4 6662 0 0</inkml:trace>
  <inkml:trace contextRef="#ctx0" brushRef="#br0" timeOffset="1007.897">1664 499 3148 0 0,'24'-7'9171'0'0,"-13"48"-7928"0"0,-8-24-907 0 0,6 33-563 0 0,7 51-453 0 0,-11-31-7307 0 0,-8-63 6522 0 0,-10 2 30 0 0</inkml:trace>
  <inkml:trace contextRef="#ctx0" brushRef="#br0" timeOffset="1258.681">2037 381 1588 0 0,'28'18'3587'0'0,"-6"39"-2571"0"0,-19-47-641 0 0,10 166 2239 0 0,-14-165-2549 0 0,0 0 1 0 0,-1 0-1 0 0,0 0 1 0 0,-1-1 0 0 0,0 1-1 0 0,-1 0 1 0 0,0-1 0 0 0,-1 0-1 0 0,0 0 1 0 0,0 0 0 0 0,-1-1-1 0 0,0 0 1 0 0,-1 0 0 0 0,0 0-1 0 0,0-1 1 0 0,-1 0 0 0 0,0 0-1 0 0,-1-1 1 0 0,1 0-1 0 0,-9 4-64 0 0,-9 7-494 0 0,-2-1 0 0 0,0-1 1 0 0,-1-2-1 0 0,-1-1 0 0 0,0-1 1 0 0,-18 4 492 0 0,-113 16-4198 0 0,110-28 2899 0 0</inkml:trace>
  <inkml:trace contextRef="#ctx0" brushRef="#br0" timeOffset="1681.488">703 400 1872 0 0,'-12'8'342'0'0,"1"0"0"0"0,0 1-1 0 0,0 0 1 0 0,1 1 0 0 0,0 0-1 0 0,1 1 1 0 0,0 0 0 0 0,1 0-1 0 0,0 1 1 0 0,1 0 0 0 0,0 0-1 0 0,1 0 1 0 0,0 1 0 0 0,1 0-1 0 0,1 1 1 0 0,0-1 0 0 0,1 1-1 0 0,0 0 1 0 0,1-1 0 0 0,0 1-1 0 0,1 7-341 0 0,2-9 52 0 0,1 1-1 0 0,0-1 1 0 0,1 0-1 0 0,0 0 1 0 0,1-1-1 0 0,0 1 1 0 0,0-1-1 0 0,2 1 1 0 0,-1-2-1 0 0,2 1 1 0 0,-1-1-1 0 0,1 1 1 0 0,1-2-1 0 0,0 1 1 0 0,0-1-1 0 0,1-1 1 0 0,0 1-1 0 0,0-1 1 0 0,1-1-1 0 0,0 0 1 0 0,2 1-52 0 0,14 9-756 0 0,1-1 0 0 0,1-1 0 0 0,0-2 0 0 0,1 0 0 0 0,1-2 1 0 0,0-1-1 0 0,25 4 756 0 0,-7-7-1404 0 0,2-6 34 0 0</inkml:trace>
  <inkml:trace contextRef="#ctx0" brushRef="#br0" timeOffset="2466.551">2319 72 1172 0 0,'-6'-12'5246'0'0,"9"22"-3686"0"0,38 128 169 0 0,-41-136-1518 0 0,-2 26 661 0 0,2-29-859 0 0,-1 1 0 0 0,1-1 1 0 0,-1 1-1 0 0,1-1 1 0 0,0 1-1 0 0,-1 0 0 0 0,1-1 1 0 0,-1 1-1 0 0,1 0 0 0 0,-1-1 1 0 0,1 1-1 0 0,-1 0 1 0 0,1 0-1 0 0,-1-1 0 0 0,1 1 1 0 0,-1 0-1 0 0,1 0 1 0 0,-1 0-1 0 0,0 0 0 0 0,1 0 1 0 0,-1 0-1 0 0,1 0 0 0 0,-1 0 1 0 0,1 0-1 0 0,-1 0 1 0 0,0 0-1 0 0,1 0 0 0 0,-1 0 1 0 0,1 0-1 0 0,-1 0 1 0 0,1 1-1 0 0,-1-1 0 0 0,1 0 1 0 0,-1 0-1 0 0,1 1 0 0 0,-1-1 1 0 0,1 0-1 0 0,-1 1 1 0 0,1-1-1 0 0,-1 1 0 0 0,1-1 1 0 0,0 0-1 0 0,-1 1 0 0 0,1-1 1 0 0,0 1-1 0 0,-1-1 1 0 0,1 1-1 0 0,0-1 0 0 0,0 1 1 0 0,-1-1-1 0 0,1 1 1 0 0,0 0-1 0 0,0-1 0 0 0,0 1 1 0 0,0-1-1 0 0,0 1-13 0 0,4-16-43 0 0,2 1 1 0 0,0-1-1 0 0,0 1 0 0 0,2 0 0 0 0,-1 1 0 0 0,2 0 1 0 0,0 0-1 0 0,0 1 0 0 0,1 0 0 0 0,1 0 1 0 0,0 1-1 0 0,1 1 0 0 0,0 0 0 0 0,0 0 1 0 0,1 1-1 0 0,0 1 0 0 0,0 0 0 0 0,1 1 0 0 0,0 1 1 0 0,1 0-1 0 0,3-1 43 0 0,-16 6-8 0 0,-1 1 1 0 0,0-1-1 0 0,1 1 0 0 0,-1-1 1 0 0,1 1-1 0 0,-1 0 0 0 0,0-1 1 0 0,1 1-1 0 0,-1 0 0 0 0,1 0 0 0 0,-1 0 1 0 0,1 0-1 0 0,-1 0 0 0 0,1 0 1 0 0,-1 1-1 0 0,0-1 0 0 0,1 0 1 0 0,-1 1-1 0 0,1-1 0 0 0,-1 1 1 0 0,0-1-1 0 0,0 1 0 0 0,1 0 1 0 0,-1 0-1 0 0,0-1 0 0 0,0 1 1 0 0,0 0-1 0 0,0 0 0 0 0,0 0 1 0 0,0 0-1 0 0,0 0 0 0 0,0 1 0 0 0,0-1 1 0 0,0 0-1 0 0,0 0 0 0 0,-1 0 1 0 0,1 1-1 0 0,-1-1 0 0 0,1 1 1 0 0,-1-1-1 0 0,1 0 0 0 0,-1 1 1 0 0,0-1-1 0 0,1 1 0 0 0,-1 0 8 0 0,4 82 84 0 0,-4-60-88 0 0,11 126-2272 0 0,5-106-2321 0 0,-15-39 3395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3:30:40.6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1 1484 0 0,'-2'11'3480'0'0,"-21"104"-1582"0"0,5 229 1607 0 0,72-469-4764 0 0,23-10 26 0 0,-77 134 1212 0 0,0 1-1 0 0,0-1 0 0 0,1 0 1 0 0,-1 1-1 0 0,0-1 1 0 0,1 1-1 0 0,-1-1 0 0 0,0 0 1 0 0,1 1-1 0 0,-1-1 0 0 0,1 1 1 0 0,-1-1-1 0 0,1 1 0 0 0,-1-1 1 0 0,1 1-1 0 0,-1-1 1 0 0,1 1-1 0 0,-1 0 0 0 0,1-1 1 0 0,-1 1-1 0 0,1 0 0 0 0,0-1 1 0 0,-1 1-1 0 0,1 0 0 0 0,0 0 1 0 0,-1 0-1 0 0,1 0 1 0 0,0-1-1 0 0,-1 1 0 0 0,1 0 1 0 0,0 0-1 0 0,0 0 0 0 0,-1 0 1 0 0,1 1-1 0 0,0-1 0 0 0,-1 0 1 0 0,1 0-1 0 0,0 0 1 0 0,-1 0-1 0 0,1 1 0 0 0,-1-1 1 0 0,1 0-1 0 0,0 1 0 0 0,-1-1 1 0 0,1 0-1 0 0,-1 1 0 0 0,1-1 1 0 0,-1 1-1 0 0,1-1 1 0 0,-1 1-1 0 0,1-1 0 0 0,-1 1 1 0 0,1-1-1 0 0,-1 1 0 0 0,0 0 1 0 0,1-1-1 0 0,-1 1 0 0 0,0-1 1 0 0,0 1-1 0 0,1 0 1 0 0,-1-1-1 0 0,0 1 0 0 0,0 0 1 0 0,0-1-1 0 0,0 1 0 0 0,0 0 1 0 0,0 0-1 0 0,0-1 1 0 0,0 1-1 0 0,0 0 22 0 0,14 50 64 0 0,-14-44-124 0 0,0-1 0 0 0,0 1 0 0 0,1-1 0 0 0,0 0 0 0 0,1 1 0 0 0,-1-1 0 0 0,1 0 0 0 0,0 0 0 0 0,1 0 0 0 0,-1 0 0 0 0,1 0 0 0 0,1-1 0 0 0,-1 1 0 0 0,1-1 0 0 0,-1 0 0 0 0,2 0 0 0 0,-1 0 0 0 0,0 0 0 0 0,1-1 0 0 0,0 0 0 0 0,0 0 0 0 0,0 0 0 0 0,1 0 0 0 0,-1-1 0 0 0,1 0 0 0 0,0 0 0 0 0,0-1 0 0 0,0 0 0 0 0,0 0 0 0 0,0 0 0 0 0,2 0 60 0 0,28 1-1929 0 0,-17-3 625 0 0</inkml:trace>
  <inkml:trace contextRef="#ctx0" brushRef="#br0" timeOffset="440.993">717 202 1424 0 0,'-11'-4'231'0'0,"-1"1"0"0"0,1 0 0 0 0,-1 1 0 0 0,1 1 1 0 0,-1 0-1 0 0,0 0 0 0 0,0 1 0 0 0,1 0 0 0 0,-1 1 0 0 0,0 1 0 0 0,1 0 0 0 0,-1 0 0 0 0,1 1 0 0 0,0 1 0 0 0,0 0 0 0 0,0 0 0 0 0,0 1 1 0 0,1 0-1 0 0,-1 1 0 0 0,1 0 0 0 0,1 1 0 0 0,-1 0 0 0 0,1 1 0 0 0,1 0 0 0 0,-1 0 0 0 0,1 1 0 0 0,1 0 0 0 0,-1 0 0 0 0,1 1-231 0 0,7-8 12 0 0,-1-1 0 0 0,0 1 0 0 0,0 0 0 0 0,1-1-1 0 0,-1 1 1 0 0,1 0 0 0 0,0 0 0 0 0,-1 0-1 0 0,1 0 1 0 0,0 0 0 0 0,0-1 0 0 0,0 1 0 0 0,0 0-1 0 0,1 0 1 0 0,-1 0 0 0 0,0 0 0 0 0,1-1-1 0 0,-1 1 1 0 0,1 0 0 0 0,0 0 0 0 0,-1-1 0 0 0,1 1-1 0 0,0 0 1 0 0,0-1 0 0 0,0 1 0 0 0,0-1-1 0 0,1 1 1 0 0,-1-1 0 0 0,0 0 0 0 0,1 1 0 0 0,-1-1-1 0 0,0 0 1 0 0,1 0 0 0 0,0 0 0 0 0,-1 0-1 0 0,1 0 1 0 0,-1 0 0 0 0,1-1 0 0 0,0 1 0 0 0,0 0-1 0 0,0-1 1 0 0,-1 1 0 0 0,1-1 0 0 0,0 0-1 0 0,0 0 1 0 0,0 0 0 0 0,1 0-12 0 0,98 10-928 0 0,-99-11 940 0 0,0 0 0 0 0,-1 1 0 0 0,1-1 0 0 0,0 0 0 0 0,0 0 0 0 0,0 0 0 0 0,-1 0 0 0 0,1 0 0 0 0,0-1 0 0 0,-1 1 0 0 0,1 0 0 0 0,-1-1 1 0 0,0 1-1 0 0,1-1 0 0 0,-1 0 0 0 0,0 1 0 0 0,0-1 0 0 0,0 0 0 0 0,0 0 0 0 0,0 0 0 0 0,-1 1 0 0 0,1-1 0 0 0,0 0 0 0 0,-1 0 0 0 0,1 0 0 0 0,-1 0 0 0 0,0 0 0 0 0,0 0 0 0 0,0 0 1 0 0,0 0-1 0 0,0 0 0 0 0,0 0 0 0 0,-1-2-12 0 0,1 3 115 0 0,0-46 327 0 0,2 45-446 0 0,-1 0-1 0 0,1 0 0 0 0,-1 0 1 0 0,1 0-1 0 0,0 0 0 0 0,0 1 1 0 0,0-1-1 0 0,0 1 1 0 0,0-1-1 0 0,0 1 0 0 0,1-1 1 0 0,-1 1-1 0 0,0 0 0 0 0,1 0 1 0 0,-1 0-1 0 0,1 1 1 0 0,-1-1-1 0 0,1 1 0 0 0,-1-1 1 0 0,1 1-1 0 0,-1 0 0 0 0,1 0 1 0 0,-1 0-1 0 0,1 0 1 0 0,0 0-1 0 0,-1 0 0 0 0,1 1 1 0 0,-1-1-1 0 0,1 1 0 0 0,-1 0 1 0 0,1 0-1 0 0,-1 0 1 0 0,0 0-1 0 0,1 0 0 0 0,-1 0 1 0 0,0 1-1 0 0,0-1 0 0 0,0 1 1 0 0,0 0-1 0 0,0-1 1 0 0,0 1-1 0 0,1 2 5 0 0,-1-3 7 0 0,76 63-478 0 0,-34-22-4946 0 0,-39-40 4078 0 0</inkml:trace>
  <inkml:trace contextRef="#ctx0" brushRef="#br0" timeOffset="1069.127">946 173 1392 0 0,'97'230'5700'0'0,"-53"-245"-3941"0"0,42-141-1259 0 0,-68 116-619 0 0,-12 49 150 0 0,1 1 0 0 0,0-1-1 0 0,1 0 1 0 0,-1-1 0 0 0,2 0-1 0 0,-1 0 1 0 0,1-1 0 0 0,1 0-1 0 0,-1 0 1 0 0,1-1 0 0 0,0-1 0 0 0,0 0-1 0 0,1 0 1 0 0,0 0 0 0 0,0-2-1 0 0,0 1 1 0 0,0-1 0 0 0,0-1-1 0 0,1 0 1 0 0,-1-1 0 0 0,1 0-1 0 0,-1-1 1 0 0,1 0 0 0 0,-1 0 0 0 0,1-2-1 0 0,8-1-30 0 0,-13 3 4 0 0,-1-1-1 0 0,1 0 0 0 0,0 0 1 0 0,0 0-1 0 0,-1-1 0 0 0,1 0 1 0 0,-1-1-1 0 0,0 1 0 0 0,0-1 1 0 0,0 0-1 0 0,0-1 1 0 0,0 0-1 0 0,0 0 0 0 0,-1 0 1 0 0,0 0-1 0 0,0-1 0 0 0,0 0 1 0 0,0 0-1 0 0,-1 0 0 0 0,0 0 1 0 0,0-1-1 0 0,0 0 0 0 0,-1 0 1 0 0,0 0-1 0 0,0 0 1 0 0,0 0-1 0 0,-1-1 0 0 0,0 1 1 0 0,0-1-1 0 0,0-3-3 0 0,-4 5 45 0 0,-1 1-1 0 0,1 0 1 0 0,-1 0 0 0 0,0 0-1 0 0,0 0 1 0 0,0 1-1 0 0,0-1 1 0 0,-1 1 0 0 0,0 0-1 0 0,1 0 1 0 0,-1 0 0 0 0,0 0-1 0 0,-1 1 1 0 0,1-1 0 0 0,0 1-1 0 0,-1 0 1 0 0,1 0 0 0 0,-1 1-1 0 0,1 0 1 0 0,-1-1 0 0 0,0 1-1 0 0,0 1 1 0 0,1-1 0 0 0,-1 1-1 0 0,0 0 1 0 0,0 0-45 0 0,2-1 38 0 0,1 1 56 0 0,2 0-39 0 0,-15 26-13 0 0,25-13-454 0 0,1-2-1 0 0,0 1 1 0 0,0-1-1 0 0,1-1 1 0 0,1 0-1 0 0,0 0 1 0 0,0-1-1 0 0,1-1 1 0 0,0 0 0 0 0,0-1-1 0 0,0-1 1 0 0,1 0-1 0 0,0-1 1 0 0,1-1-1 0 0,-1 0 1 0 0,1-1-1 0 0,0-1 1 0 0,4 0 412 0 0,-4 2-736 0 0,15 4-681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3:30:39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64 1120 0 0,'0'0'526'0'0,"13"-3"406"0"0,16-42 1027 0 0,-33 95 951 0 0,-2 31-2934 0 0,4-74 60 0 0,1 0 0 0 0,0 1 0 0 0,0-1-1 0 0,1 1 1 0 0,0-1 0 0 0,1 1 0 0 0,-1-1 0 0 0,1 0 0 0 0,1 1 0 0 0,-1-1 0 0 0,1 0 0 0 0,0 0 0 0 0,1 0 0 0 0,0 0 0 0 0,0 0 0 0 0,1-1 0 0 0,-1 1 0 0 0,1-1 0 0 0,1 0 0 0 0,-1 0 0 0 0,1 0 0 0 0,0-1-1 0 0,0 0 1 0 0,1 0 0 0 0,0 0 0 0 0,0 0 0 0 0,0-1 0 0 0,0 0 0 0 0,0 0 0 0 0,1-1 0 0 0,0 0 0 0 0,0 0 0 0 0,0 0 0 0 0,0-1 0 0 0,0 0 0 0 0,1-1-36 0 0,-2 1-9 0 0,0-1-1 0 0,-1 0 1 0 0,1 0 0 0 0,0-1-1 0 0,0 1 1 0 0,0-1 0 0 0,0-1 0 0 0,-1 1-1 0 0,1-1 1 0 0,0 0 0 0 0,0 0 0 0 0,-1-1-1 0 0,1 0 1 0 0,-1 0 0 0 0,1 0 0 0 0,-1 0-1 0 0,0-1 1 0 0,0 0 0 0 0,0 0 0 0 0,0-1-1 0 0,0 1 1 0 0,-1-1 0 0 0,0 0-1 0 0,0 0 1 0 0,0 0 0 0 0,0-1 0 0 0,0 0-1 0 0,-1 1 1 0 0,0-1 0 0 0,0 0 0 0 0,0-1-1 0 0,-1 1 1 0 0,0 0 0 0 0,0-1 0 0 0,0 1-1 0 0,0-1 1 0 0,-1 0 0 0 0,0 0 9 0 0,-1 5-3 0 0,0 1-40 0 0,-1 0 42 0 0,1 0-1 0 0,-1 0 0 0 0,1 0 0 0 0,-1 1 1 0 0,1-1-1 0 0,-1 0 0 0 0,1 0 1 0 0,-1 0-1 0 0,1 0 0 0 0,-1 0 0 0 0,1 0 1 0 0,-1 0-1 0 0,1 0 0 0 0,-1 0 0 0 0,1 0 1 0 0,-1 0-1 0 0,1-1 0 0 0,-1 1 0 0 0,1 0 1 0 0,-1 0-1 0 0,1 0 0 0 0,-1-1 0 0 0,1 1 1 0 0,0 0-1 0 0,-1-1 0 0 0,1 1 1 0 0,-1 0-1 0 0,1-1 0 0 0,0 1 0 0 0,-1 0 1 0 0,1-1-1 0 0,0 1 0 0 0,-1-1 0 0 0,1 1 1 0 0,0-1-1 0 0,0 1 0 0 0,-1-1 0 0 0,1 1 1 0 0,0-1-1 0 0,0 1 0 0 0,0-1 1 0 0,0 1-1 0 0,0-1 0 0 0,0 1 0 0 0,0-1 1 0 0,0 1-1 0 0,0-1 0 0 0,0 1 0 0 0,0-1 1 0 0,0 1-1 0 0,0-1 0 0 0,0 1 0 0 0,0-1 1 0 0,0 1-1 0 0,0-1 0 0 0,1 1 0 0 0,-1-1 1 0 0,0 1 1 0 0,5 4-6 0 0,1-1 1 0 0,-1 1-1 0 0,1-1 0 0 0,0-1 1 0 0,-1 1-1 0 0,1-1 1 0 0,1 0-1 0 0,-1 0 0 0 0,0 0 1 0 0,0-1-1 0 0,1 0 1 0 0,-1-1-1 0 0,0 1 0 0 0,1-1 1 0 0,-1 0-1 0 0,1-1 1 0 0,-1 1 5 0 0,-5 0 0 0 0,10 1-5 0 0,0-1 0 0 0,0 0 0 0 0,0 0 0 0 0,0-1 0 0 0,0 0-1 0 0,0-1 1 0 0,0-1 0 0 0,-1 1 0 0 0,1-2 0 0 0,-1 1 0 0 0,0-2 0 0 0,0 1 0 0 0,0-1 0 0 0,0-1 0 0 0,-1 1-1 0 0,0-2 1 0 0,0 1 0 0 0,-1-1 0 0 0,0-1 0 0 0,2-1 5 0 0,-10 5-20 0 0,0-1 1 0 0,0 1-1 0 0,0 0 0 0 0,-1 0 0 0 0,1-1 1 0 0,-1 1-1 0 0,0 0 0 0 0,0 0 1 0 0,-1-1-1 0 0,1 1 0 0 0,-1 0 0 0 0,0 0 1 0 0,0 1-1 0 0,0-1 0 0 0,0 0 1 0 0,-1 1-1 0 0,1-1 0 0 0,-1 1 0 0 0,0 0 1 0 0,0 0-1 0 0,-1 0 0 0 0,1 0 1 0 0,0 1-1 0 0,-1-1 0 0 0,0 1 0 0 0,-1-1 20 0 0,-129-77-1649 0 0,133 80 1102 0 0,1 0-198 0 0,1 0-445 0 0,6 0-84 0 0</inkml:trace>
  <inkml:trace contextRef="#ctx0" brushRef="#br0" timeOffset="390.888">787 172 1452 0 0,'95'-7'3425'0'0,"113"-49"-1727"0"0,-208 55-1693 0 0,-1 1 1 0 0,1-1 0 0 0,-1 1 0 0 0,1-1 0 0 0,-1 1 0 0 0,1-1 0 0 0,0 1 0 0 0,-1-1-1 0 0,1 0 1 0 0,0 1 0 0 0,-1-1 0 0 0,1 1 0 0 0,0-1 0 0 0,0 0 0 0 0,0 1 0 0 0,-1-1-1 0 0,1 0 1 0 0,0 1 0 0 0,0-1 0 0 0,0 0 0 0 0,0 1 0 0 0,0-1 0 0 0,0 0 0 0 0,1 1-1 0 0,-1-1 1 0 0,0 0 0 0 0,0 1 0 0 0,0-1 0 0 0,1 1 0 0 0,-1-1 0 0 0,0 0-1 0 0,1 1 1 0 0,-1-1 0 0 0,0 1 0 0 0,1-1 0 0 0,-1 1 0 0 0,1-1 0 0 0,-1 1 0 0 0,1-1-1 0 0,-1 1 1 0 0,1-1 0 0 0,-1 1 0 0 0,1 0 0 0 0,-1-1 0 0 0,1 1 0 0 0,-1 0 0 0 0,1-1-6 0 0,-63-5-148 0 0,41 5 149 0 0,-1 2 0 0 0,1 0 0 0 0,0 2 0 0 0,0 0 0 0 0,0 2 0 0 0,1 0 0 0 0,0 1 0 0 0,0 1 0 0 0,0 1 0 0 0,0 0 0 0 0,1 2 1 0 0,1 0-1 0 0,0 2 0 0 0,0-1 0 0 0,1 2 0 0 0,1 1 0 0 0,-4 4-1 0 0,18-17-16 0 0,0 1 1 0 0,0-1 0 0 0,0 1 0 0 0,1 0-1 0 0,-1 0 1 0 0,1 0 0 0 0,-1 0 0 0 0,1 0-1 0 0,0 0 1 0 0,0 0 0 0 0,0 0 0 0 0,0 0-1 0 0,0 1 1 0 0,0-1 0 0 0,1 0 0 0 0,-1 1-1 0 0,1-1 1 0 0,-1 1 0 0 0,1-1 0 0 0,0 1-1 0 0,0-1 1 0 0,0 0 0 0 0,0 1 0 0 0,1-1 0 0 0,-1 1-1 0 0,0-1 1 0 0,1 0 0 0 0,0 1 0 0 0,0-1-1 0 0,0 0 1 0 0,0 1 0 0 0,0-1 0 0 0,0 0-1 0 0,0 0 1 0 0,1 0 0 0 0,-1 0 0 0 0,1 0-1 0 0,-1 0 1 0 0,1-1 0 0 0,0 1 0 0 0,0-1-1 0 0,0 1 1 0 0,0-1 0 0 0,0 1 0 0 0,0-1-1 0 0,0 0 1 0 0,0 0 0 0 0,1 0 0 0 0,-1 0-1 0 0,0 0 1 0 0,1-1 0 0 0,-1 1 0 0 0,0-1-1 0 0,1 1 16 0 0,132 18-2855 0 0,-112-18 1935 0 0,7-1 14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3:18:28.3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122 472 1164 0 0,'14'-16'1759'0'0,"-12"16"-1502"0"0,-2 0 38 0 0,0 0 20 0 0,0 0 45 0 0,0 0-34 0 0,0 0-40 0 0,0 0-64 0 0,0 0-46 0 0,0 0-45 0 0,0 0 24 0 0,0 0-16 0 0,0 0-9 0 0,0 0 34 0 0,0-1-159 0 0,0 0 0 0 0,0 0 0 0 0,0 1 0 0 0,0-1 0 0 0,-1 0 1 0 0,1 1-1 0 0,0-1 0 0 0,-1 0 0 0 0,1 1 0 0 0,0-1 0 0 0,-1 0 0 0 0,1 1 0 0 0,-1-1 0 0 0,1 0 0 0 0,-1 1 0 0 0,1-1 0 0 0,-1 1 0 0 0,1-1 0 0 0,-1 1 0 0 0,0-1 0 0 0,1 1 0 0 0,-1 0 1 0 0,0-1-1 0 0,1 1 0 0 0,-1 0 0 0 0,0-1 0 0 0,1 1 0 0 0,-1 0 0 0 0,0 0 0 0 0,0 0 0 0 0,1 0 0 0 0,-1 0 0 0 0,0 0 0 0 0,0 0 0 0 0,1 0 0 0 0,-1 0 0 0 0,0 0 0 0 0,0 0 0 0 0,1 0 1 0 0,-1 0-1 0 0,0 1 0 0 0,0-1 0 0 0,1 0 0 0 0,-1 1 0 0 0,0-1 0 0 0,1 0 0 0 0,-1 1 0 0 0,0-1 0 0 0,1 1 0 0 0,-1-1 0 0 0,1 1 0 0 0,-1-1 0 0 0,1 1 0 0 0,-1-1 0 0 0,1 1 0 0 0,-1 0 1 0 0,1-1-1 0 0,-1 1 0 0 0,1 0-5 0 0,-42 33 294 0 0,36-27-288 0 0,-1 1-1 0 0,2-1 1 0 0,-1 1 0 0 0,1 1-1 0 0,0-1 1 0 0,0 1-1 0 0,1-1 1 0 0,0 1 0 0 0,1 0-1 0 0,0 1 1 0 0,0-1 0 0 0,1 0-1 0 0,0 1 1 0 0,1 0 0 0 0,0-1-1 0 0,1 1 1 0 0,0 7-6 0 0,2-11 10 0 0,1 0 0 0 0,0 1 0 0 0,0-1 0 0 0,1 0 1 0 0,0 0-1 0 0,0-1 0 0 0,0 1 0 0 0,0-1 0 0 0,1 0 0 0 0,0 0 0 0 0,0-1 0 0 0,1 1 1 0 0,-1-1-1 0 0,1 0 0 0 0,0 0 0 0 0,0-1 0 0 0,0 0 0 0 0,0 0 0 0 0,1-1 1 0 0,-1 1-1 0 0,1-1 0 0 0,0-1 0 0 0,-1 1 0 0 0,1-1 0 0 0,0 0 0 0 0,0-1 0 0 0,0 1 1 0 0,0-1-1 0 0,0-1 0 0 0,0 0 0 0 0,3 0-10 0 0,-5 0-46 0 0,-1 1 0 0 0,0-1 1 0 0,0 1-1 0 0,0-2 0 0 0,0 1 1 0 0,0 0-1 0 0,-1-1 0 0 0,1 1 0 0 0,0-1 1 0 0,-1 0-1 0 0,1 0 0 0 0,-1-1 0 0 0,1 1 1 0 0,-1-1-1 0 0,0 1 0 0 0,0-1 0 0 0,0 0 1 0 0,-1 0-1 0 0,1-1 0 0 0,-1 1 1 0 0,1 0-1 0 0,-1-1 0 0 0,0 0 0 0 0,-1 1 1 0 0,1-1-1 0 0,0 0 0 0 0,-1 0 0 0 0,0 0 1 0 0,0 0-1 0 0,0 0 0 0 0,-1 0 0 0 0,1 0 1 0 0,-1 0-1 0 0,0 0 0 0 0,0 0 1 0 0,0-1-1 0 0,-1 1 0 0 0,0 0 0 0 0,1 0 1 0 0,-1 0-1 0 0,-1 0 0 0 0,1 0 0 0 0,0 1 1 0 0,-1-1-1 0 0,0 0 0 0 0,0 1 0 0 0,0-1 46 0 0,-3-4-2 0 0,1-1 0 0 0,-1 2 0 0 0,0-1 0 0 0,-1 1 0 0 0,0 0 0 0 0,0 0 0 0 0,0 0 0 0 0,-1 1-1 0 0,0 0 1 0 0,-1 0 0 0 0,1 1 0 0 0,-1 0 0 0 0,0 0 0 0 0,0 1 0 0 0,0 0 0 0 0,-1 0 0 0 0,0 1-1 0 0,-5-1 3 0 0,57-15-790 0 0,147-19-12 0 0,-183 6 5970 0 0,-22 49-4913 0 0,1 133 342 0 0,7 1 0 0 0,8 78-597 0 0,1-79 232 0 0,9 11 1349 0 0,-38-169-2321 0 0,25-84-7072 0 0,2 81 6612 0 0</inkml:trace>
  <inkml:trace contextRef="#ctx0" brushRef="#br0" timeOffset="440.276">313 736 1544 0 0,'-1'-8'149'0'0,"1"0"0"0"0,0 0 0 0 0,0 0 0 0 0,1 0 0 0 0,0 0 0 0 0,0 1 0 0 0,1-1 0 0 0,0 0 0 0 0,0 0 0 0 0,1 1-1 0 0,0-1 1 0 0,0 1 0 0 0,1 0 0 0 0,0 0 0 0 0,0 0 0 0 0,1 1 0 0 0,0-1 0 0 0,0 1 0 0 0,0 0 0 0 0,1 1 0 0 0,0-1 0 0 0,0 1 0 0 0,5-4-149 0 0,-2 2 94 0 0,-1 1-1 0 0,1-1 1 0 0,-1 2 0 0 0,2-1 0 0 0,-1 1 0 0 0,1 0 0 0 0,-1 1 0 0 0,1 1-1 0 0,1-1 1 0 0,-1 1 0 0 0,0 1 0 0 0,1 0 0 0 0,10-1-94 0 0,2 27 135 0 0,-21-19-122 0 0,0 1 0 0 0,-1 0 1 0 0,0 0-1 0 0,0 1 1 0 0,-1-1-1 0 0,1 0 1 0 0,-1 0-1 0 0,-1 0 1 0 0,1 0-1 0 0,-1 0 1 0 0,0 0-1 0 0,0 0 0 0 0,-1 0 1 0 0,0 0-1 0 0,0 0 1 0 0,0 0-1 0 0,-1-1 1 0 0,0 1-1 0 0,0-1 1 0 0,0 0-1 0 0,0 0 1 0 0,-1 0-1 0 0,0 0 0 0 0,0 0 1 0 0,-1-1-1 0 0,1 0 1 0 0,-1 0-1 0 0,-2 1-13 0 0,-114 89 684 0 0,155-133-5334 0 0,-18 27 3287 0 0</inkml:trace>
  <inkml:trace contextRef="#ctx0" brushRef="#br0" timeOffset="1273.375">610 714 1100 0 0,'40'-6'392'0'0,"-1"-1"0"0"0,-1-2 0 0 0,0-1 0 0 0,0-2-1 0 0,-1-2 1 0 0,0-1 0 0 0,-2-2 0 0 0,18-11-392 0 0,-51 26 37 0 0,1 0 1 0 0,0 0-1 0 0,-1 0 0 0 0,1 0 1 0 0,-1 0-1 0 0,0-1 1 0 0,0 1-1 0 0,1-1 0 0 0,-2 1 1 0 0,1-1-1 0 0,0 0 0 0 0,0 0 1 0 0,-1 0-1 0 0,0 0 0 0 0,0 0 1 0 0,1 0-1 0 0,-2 0 1 0 0,1 0-1 0 0,0 0 0 0 0,-1-1 1 0 0,1 1-1 0 0,-1 0 0 0 0,0 0 1 0 0,0-1-1 0 0,0 1 0 0 0,-1 0 1 0 0,1 0-1 0 0,-1-1 0 0 0,0 1 1 0 0,0 0-1 0 0,0 0 1 0 0,0 0-1 0 0,0 0 0 0 0,-1 0 1 0 0,1 0-1 0 0,-1 0 0 0 0,0 1 1 0 0,0-1-1 0 0,-1-1-37 0 0,-1-2 0 0 0,-1 0 0 0 0,0-1-1 0 0,0 2 1 0 0,0-1 0 0 0,-1 1-1 0 0,0-1 1 0 0,0 2 0 0 0,-1-1 0 0 0,1 1-1 0 0,-1 0 1 0 0,0 0 0 0 0,0 0 0 0 0,0 1-1 0 0,-1 1 1 0 0,1-1 0 0 0,-4 0 0 0 0,3 4-12 0 0,0 1 1 0 0,0 0-1 0 0,0 0 1 0 0,0 1-1 0 0,1 0 1 0 0,-1 0-1 0 0,1 1 1 0 0,0 0-1 0 0,0 0 1 0 0,0 0-1 0 0,0 1 1 0 0,1 0-1 0 0,-1 1 1 0 0,1-1-1 0 0,1 1 1 0 0,-1 0-1 0 0,1 1 1 0 0,0-1-1 0 0,0 1 1 0 0,1 0-1 0 0,0 0 1 0 0,1 1-1 0 0,-1-1 1 0 0,1 1-1 0 0,0 0 1 0 0,1 0-1 0 0,0 0 1 0 0,0 0-1 0 0,1 0 1 0 0,0 0-1 0 0,1 2 12 0 0,-2-1 37 0 0,0 0 0 0 0,1 1 0 0 0,0 0-1 0 0,1-1 1 0 0,0 1 0 0 0,1-1 0 0 0,0 1 0 0 0,0 0-1 0 0,1-1 1 0 0,0 0 0 0 0,1 1 0 0 0,0-1 0 0 0,0 0-1 0 0,1 0 1 0 0,0-1 0 0 0,1 1 0 0 0,0-1 0 0 0,0 0 0 0 0,1 0-1 0 0,-1 0 1 0 0,2-1 0 0 0,-1 0 0 0 0,1 0 0 0 0,0-1-1 0 0,1 0 1 0 0,0 0 0 0 0,0-1 0 0 0,0 0 0 0 0,7 4-37 0 0,-4-5 26 0 0,0 1 1 0 0,-1-1-1 0 0,2-1 1 0 0,-1 0-1 0 0,0 0 0 0 0,1-2 1 0 0,-1 1-1 0 0,1-1 1 0 0,-1-1-1 0 0,1 0 1 0 0,0 0-1 0 0,-1-1 1 0 0,1-1-1 0 0,-1 0 1 0 0,0-1-1 0 0,1 0 1 0 0,-1 0-1 0 0,0-1 1 0 0,-1-1-1 0 0,1 0 1 0 0,-1 0-1 0 0,0-1 1 0 0,0 0-1 0 0,-1-1 1 0 0,0 0-1 0 0,0-1 1 0 0,0 1-1 0 0,-1-2 1 0 0,0 1-1 0 0,-1-1 1 0 0,0-1-1 0 0,0 1 1 0 0,-1-1-1 0 0,0 0 1 0 0,-1 0-1 0 0,4-11-26 0 0,4-129-876 0 0,-12 143 849 0 0,1 0-1 0 0,0 0 1 0 0,1 1-1 0 0,-1-1 1 0 0,1 1-1 0 0,1-1 1 0 0,-1 1 0 0 0,1 0-1 0 0,0 0 1 0 0,1 1-1 0 0,-1-1 1 0 0,1 1 0 0 0,0 0-1 0 0,0 0 1 0 0,1 1-1 0 0,-1-1 1 0 0,1 1-1 0 0,0 1 1 0 0,0-1 0 0 0,1 1-1 0 0,-1 0 1 0 0,1 0-1 0 0,-1 1 1 0 0,1 0 0 0 0,5-1 27 0 0,-9 5-40 0 0,3 7 59 0 0,-1 0 0 0 0,0 1 1 0 0,-1 0-1 0 0,0-1 0 0 0,-1 1 1 0 0,0 1-1 0 0,0-1 0 0 0,-1 0 1 0 0,0 1-1 0 0,-1-1 0 0 0,0 1 1 0 0,-1-1-1 0 0,0 1 0 0 0,0-1 1 0 0,-2 1-1 0 0,1-1 0 0 0,-1 1 1 0 0,0-1-1 0 0,-1 0 0 0 0,-1 0 1 0 0,1 0-1 0 0,-2 2-19 0 0,-1 74 211 0 0,33-68-374 0 0,-21-17-13 0 0,1 1 1 0 0,0-1-1 0 0,0 0 0 0 0,0-1 1 0 0,0 1-1 0 0,-1-1 1 0 0,1-1-1 0 0,0 1 0 0 0,0-1 1 0 0,0 0-1 0 0,-1-1 1 0 0,1 0-1 0 0,0 0 0 0 0,-1 0 1 0 0,0-1-1 0 0,1 0 1 0 0,5-4 175 0 0,-4 4-405 0 0,19-8-937 0 0</inkml:trace>
  <inkml:trace contextRef="#ctx0" brushRef="#br0" timeOffset="1980.692">1798 507 880 0 0,'-58'-17'2832'0'0,"48"21"-2745"0"0,1 0-1 0 0,0 0 1 0 0,0 1-1 0 0,0 0 1 0 0,0 1-1 0 0,1-1 1 0 0,0 2-1 0 0,0-1 1 0 0,1 1-1 0 0,0 1 1 0 0,0-1-1 0 0,0 1 0 0 0,1 1-86 0 0,-35 93 929 0 0,44-100-909 0 0,-1 0 1 0 0,0 1 0 0 0,0-1 0 0 0,1 0-1 0 0,0 0 1 0 0,-1 0 0 0 0,1-1 0 0 0,0 1 0 0 0,0-1-1 0 0,0 1 1 0 0,0-1 0 0 0,0 0 0 0 0,0 0-1 0 0,0 0 1 0 0,0-1 0 0 0,0 1 0 0 0,0-1 0 0 0,1 0-1 0 0,-1 1 1 0 0,0-1 0 0 0,0-1 0 0 0,1 1 0 0 0,-1 0-1 0 0,0-1 1 0 0,0 0 0 0 0,0 0 0 0 0,0 0-1 0 0,0 0 1 0 0,1 0-21 0 0,4-1 8 0 0,0 0-1 0 0,0 0 0 0 0,0-1 0 0 0,0 0 1 0 0,-1 0-1 0 0,1-1 0 0 0,-1 1 1 0 0,0-2-1 0 0,0 1 0 0 0,0-1 1 0 0,-1 0-1 0 0,0-1 0 0 0,0 1 0 0 0,0-1 1 0 0,0-1-1 0 0,-1 1 0 0 0,0-1 1 0 0,-1 0-1 0 0,1 0 0 0 0,-1 0 1 0 0,0-1-8 0 0,-26 21 35 0 0,21-9-66 0 0,0 1 0 0 0,0-1 0 0 0,1 1 0 0 0,-1 0 0 0 0,1-1 1 0 0,0 1-1 0 0,1-1 0 0 0,-1 1 0 0 0,1 0 0 0 0,0-1 0 0 0,0 1 0 0 0,0-1 0 0 0,1 0 1 0 0,-1 1-1 0 0,1-1 0 0 0,0 0 0 0 0,1 0 0 0 0,-1 0 0 0 0,1 0 0 0 0,-1-1 0 0 0,1 1 0 0 0,0 0 1 0 0,1-1-1 0 0,-1 0 0 0 0,0 0 0 0 0,1 0 0 0 0,0 0 0 0 0,0-1 0 0 0,0 1 0 0 0,0-1 0 0 0,0 0 1 0 0,0 0-1 0 0,0-1 0 0 0,1 1 0 0 0,-1-1 0 0 0,1 0 0 0 0,-1 0 0 0 0,1 0 0 0 0,-1-1 0 0 0,1 0 1 0 0,0 0-1 0 0,-1 0 0 0 0,1 0 0 0 0,-1-1 0 0 0,1 1 0 0 0,-1-1 0 0 0,1 0 0 0 0,-1-1 0 0 0,4 0 31 0 0,6-2-52 0 0,0-1-1 0 0,-1 0 0 0 0,1 0 0 0 0,-1-2 0 0 0,0 1 0 0 0,-1-2 0 0 0,0 1 0 0 0,0-2 0 0 0,-1 0 1 0 0,1 0-1 0 0,-2-1 0 0 0,0 0 0 0 0,0-1 0 0 0,-1 0 0 0 0,0-1 0 0 0,-1 0 0 0 0,0 0 0 0 0,-1 0 0 0 0,0-1 1 0 0,-1 0-1 0 0,-1-1 0 0 0,0 1 0 0 0,-1-1 0 0 0,1-5 53 0 0,42-210 719 0 0,-31-2 3292 0 0,-16 230-3995 0 0,0 0-1 0 0,0 1 1 0 0,0-1 0 0 0,0 0 0 0 0,0 1 0 0 0,0-1 0 0 0,-1 0-1 0 0,1 1 1 0 0,0-1 0 0 0,0 0 0 0 0,-1 1 0 0 0,1-1-1 0 0,0 1 1 0 0,-1-1 0 0 0,1 0 0 0 0,0 1 0 0 0,-1-1 0 0 0,1 1-1 0 0,-1-1 1 0 0,1 1 0 0 0,-1-1 0 0 0,1 1 0 0 0,-1 0-1 0 0,1-1 1 0 0,-1 1 0 0 0,1 0 0 0 0,-1-1 0 0 0,0 1 0 0 0,1 0-1 0 0,-1 0 1 0 0,0-1 0 0 0,1 1 0 0 0,-1 0 0 0 0,0 0 0 0 0,1 0-1 0 0,-1 0 1 0 0,0 0 0 0 0,1 0 0 0 0,-1 0 0 0 0,0 0-1 0 0,1 0 1 0 0,-1 0 0 0 0,0 0 0 0 0,1 1 0 0 0,-1-1 0 0 0,0 0-1 0 0,1 0 1 0 0,-1 1 0 0 0,1-1 0 0 0,-1 0 0 0 0,0 1-1 0 0,1-1 1 0 0,-1 1 0 0 0,1-1 0 0 0,-1 0 0 0 0,1 1 0 0 0,-1-1-1 0 0,1 1 1 0 0,-1 0-16 0 0,-7 17 49 0 0,1 0-1 0 0,0 0 1 0 0,1 1-1 0 0,1 0 1 0 0,1 0 0 0 0,1 0-1 0 0,0 0 1 0 0,2 1-1 0 0,0-1 1 0 0,1 1-1 0 0,2 14-48 0 0,-2-24 9 0 0,27 159-28 0 0,60 140-4173 0 0,-81-285 1630 0 0,-6-23 1288 0 0</inkml:trace>
  <inkml:trace contextRef="#ctx0" brushRef="#br0" timeOffset="2373.508">2066 540 996 0 0,'68'-25'4030'0'0,"149"-13"-2797"0"0,-213 40-1209 0 0,0 0 0 0 0,-1 0 0 0 0,0 0 0 0 0,1 0 0 0 0,-1 1 1 0 0,0 0-1 0 0,0-1 0 0 0,0 1 0 0 0,-1 0 0 0 0,1 0 0 0 0,-1 1 0 0 0,1-1 1 0 0,-1 1-1 0 0,0-1 0 0 0,-1 1 0 0 0,1 0 0 0 0,0-1 0 0 0,-1 1 1 0 0,0 0-1 0 0,0 0 0 0 0,0 0 0 0 0,-1 0 0 0 0,1 0 0 0 0,-1 0 1 0 0,0 0-1 0 0,0 2-24 0 0,7 23 196 0 0,48 109 207 0 0,-43-110-1092 0 0,-12-21-3564 0 0,0-7 2949 0 0</inkml:trace>
  <inkml:trace contextRef="#ctx0" brushRef="#br0" timeOffset="2733.966">2377 366 1240 0 0,'-11'-25'4693'0'0,"0"-1"-1792"0"0,6 48-7185 0 0,5-14 2944 0 0,1-1 26 0 0</inkml:trace>
  <inkml:trace contextRef="#ctx0" brushRef="#br0" timeOffset="3518.087">2750 504 1236 0 0,'-2'-2'131'0'0,"0"0"-1"0"0,0 1 0 0 0,1-1 1 0 0,-1 1-1 0 0,0-1 0 0 0,-1 1 1 0 0,1 0-1 0 0,0 0 1 0 0,0 0-1 0 0,0 0 0 0 0,-1 0 1 0 0,1 1-1 0 0,0-1 1 0 0,-1 0-1 0 0,1 1 0 0 0,-1 0 1 0 0,1 0-1 0 0,-1 0 1 0 0,1 0-1 0 0,0 0 0 0 0,-1 0 1 0 0,1 1-1 0 0,-1-1 0 0 0,1 1 1 0 0,0-1-1 0 0,-1 1 1 0 0,1 0-1 0 0,0 0 0 0 0,0 0 1 0 0,-2 1-131 0 0,-7 0 68 0 0,1 1 0 0 0,-1 0 0 0 0,1 1 0 0 0,0 0 0 0 0,0 0 1 0 0,0 1-1 0 0,1 0 0 0 0,0 1 0 0 0,0 0 0 0 0,0 1 0 0 0,1 0 0 0 0,-1 0 0 0 0,2 1 1 0 0,-1 0-1 0 0,1 0 0 0 0,0 0 0 0 0,1 1 0 0 0,0 0 0 0 0,0 1 0 0 0,1-1 1 0 0,1 1-1 0 0,-1 0 0 0 0,1 0 0 0 0,1 1 0 0 0,0-1 0 0 0,1 1 0 0 0,-1 5-68 0 0,5-13-6 0 0,1 1 0 0 0,0-1 0 0 0,1 0 0 0 0,-1 0 0 0 0,0-1 0 0 0,1 1 0 0 0,0-1 0 0 0,-1 1 0 0 0,1-1 0 0 0,0 0 0 0 0,0-1 0 0 0,0 1 0 0 0,0-1 0 0 0,0 1 0 0 0,1-1 0 0 0,-1-1 0 0 0,0 1 0 0 0,1 0 0 0 0,-1-1 6 0 0,4 2-23 0 0,-1-1-1 0 0,1 0 1 0 0,-1 0-1 0 0,1 0 1 0 0,0-1-1 0 0,-1 0 1 0 0,1 0-1 0 0,0-1 1 0 0,-1 0-1 0 0,1-1 1 0 0,-1 0-1 0 0,1 0 1 0 0,-1 0-1 0 0,0-1 0 0 0,0 0 1 0 0,0 0-1 0 0,0-1 1 0 0,-1 0-1 0 0,1 0 1 0 0,-1-1-1 0 0,0 1 1 0 0,0-1-1 0 0,-1-1 1 0 0,1 1-1 0 0,-1-1 1 0 0,0 0-1 0 0,-1 0 1 0 0,1 0-1 0 0,-1-1 1 0 0,-1 0-1 0 0,1 1 1 0 0,-1-2 23 0 0,0-4 94 0 0,-3 6-117 0 0,1-1-1 0 0,0 1 1 0 0,0 0 0 0 0,0 0 0 0 0,1 1-1 0 0,0-1 1 0 0,0 0 0 0 0,0 0-1 0 0,1 1 1 0 0,0 0 0 0 0,0-1-1 0 0,0 1 1 0 0,1 0 0 0 0,-1 0 0 0 0,1 1-1 0 0,0-1 1 0 0,1 1 0 0 0,-1 0-1 0 0,1 0 1 0 0,0 0 0 0 0,0 1-1 0 0,0 0 1 0 0,5-3 23 0 0,-9 6-108 0 0,8 2 47 0 0,-2 5 91 0 0,-1 0 0 0 0,-1 1 0 0 0,0-1 0 0 0,0 1 0 0 0,0 0 0 0 0,-1 1 0 0 0,0-1 0 0 0,-1 1 0 0 0,0-1 0 0 0,0 1 0 0 0,-1 0 0 0 0,0 0 0 0 0,0 0 0 0 0,-1 1 0 0 0,0-1 0 0 0,-1 0 1 0 0,0 0-1 0 0,-1 7-30 0 0,-10-31 589 0 0,13-2-586 0 0,1 0-1 0 0,0 0 1 0 0,1 0-1 0 0,1 1 1 0 0,1 0 0 0 0,1 0-1 0 0,0 0 1 0 0,1 1-1 0 0,0 0 1 0 0,1 0 0 0 0,1 1-1 0 0,0 0 1 0 0,1 1-1 0 0,1 0 1 0 0,0 1 0 0 0,0 1-1 0 0,2-1 1 0 0,-1 2-1 0 0,1 0 1 0 0,1 0 0 0 0,-1 2-1 0 0,7-3-2 0 0,-17 10-12 0 0,-1-1-1 0 0,1 1 0 0 0,-1 0 0 0 0,1 0 0 0 0,-1 0 1 0 0,1 1-1 0 0,0 0 0 0 0,-1-1 0 0 0,1 1 0 0 0,0 0 1 0 0,0 1-1 0 0,-1-1 0 0 0,1 1 0 0 0,0-1 1 0 0,-1 1-1 0 0,1 0 0 0 0,-1 1 0 0 0,1-1 0 0 0,-1 0 1 0 0,0 1-1 0 0,1 0 0 0 0,-1 0 0 0 0,0 0 1 0 0,0 0-1 0 0,0 1 0 0 0,0-1 0 0 0,-1 1 0 0 0,1-1 1 0 0,-1 1-1 0 0,0 0 0 0 0,1 0 0 0 0,-1 0 1 0 0,0 1 12 0 0,57 125-402 0 0,-39-75-746 0 0,-6-26-1382 0 0,-9-18 1194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3:30:53.7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 1492 0 0,'26'10'8228'0'0,"31"-20"-7800"0"0,-48 7 275 0 0,204-29 1117 0 0,-74 25-5844 0 0,-139 7 3857 0 0,0 0-1 0 0,-1 1 1 0 0,1-1-1 0 0,0 0 1 0 0,0 0-1 0 0,-1 1 1 0 0,1-1-1 0 0,0 0 1 0 0,0 1-1 0 0,0-1 1 0 0,-1 0-1 0 0,1 1 1 0 0,0-1-1 0 0,0 0 1 0 0,0 1-1 0 0,0-1 0 0 0,0 0 1 0 0,0 1-1 0 0,0-1 1 0 0,0 0-1 0 0,0 1 1 0 0,0-1-1 0 0,0 0 1 0 0,0 1-1 0 0,0-1 1 0 0,0 0-1 0 0,0 1 1 0 0,0-1-1 0 0,0 1 1 0 0,0-1-1 0 0,0 0 0 0 0,0 0 1 0 0,1 1 167 0 0,-24 5-1399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3:30:54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1 904 0 0,'12'12'5305'0'0,"25"-6"-3719"0"0,-31-5-1059 0 0,118 0 2752 0 0,-2-12-4474 0 0,-99 7-293 0 0,15 0-4294 0 0,-37 4 4478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3:30:51.7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541 479 1440 0 0,'-29'-4'3948'0'0,"-24"26"-3005"0"0,44-18-474 0 0,-1 0-301 0 0,1 0-1 0 0,0 1 1 0 0,0 0 0 0 0,0 0 0 0 0,1 1-1 0 0,-1 0 1 0 0,1 0 0 0 0,1 1 0 0 0,-1 0-1 0 0,1 0 1 0 0,1 1 0 0 0,-1 0 0 0 0,1 0-1 0 0,0 1 1 0 0,1 0 0 0 0,0 0 0 0 0,1 0-1 0 0,0 0 1 0 0,0 1 0 0 0,1-1 0 0 0,0 1-1 0 0,0 0 1 0 0,1 0 0 0 0,1 0 0 0 0,-1 6-168 0 0,6-9 56 0 0,0 0 1 0 0,0 0 0 0 0,1 0 0 0 0,-1 0 0 0 0,2-1-1 0 0,-1 0 1 0 0,1 0 0 0 0,-1 0 0 0 0,2-1-1 0 0,-1 0 1 0 0,1 0 0 0 0,-1 0 0 0 0,1-1 0 0 0,0 0-1 0 0,1 0 1 0 0,-1-1 0 0 0,1 0 0 0 0,0 0-1 0 0,-1-1 1 0 0,1 0 0 0 0,0-1 0 0 0,0 1-1 0 0,1-1 1 0 0,-1-1 0 0 0,0 0 0 0 0,6 0-57 0 0,-12 0 4 0 0,16 3 19 0 0,1 0-1 0 0,-1-2 0 0 0,1 0 1 0 0,-1-1-1 0 0,1-1 0 0 0,-1 0 0 0 0,0-2 1 0 0,1 0-1 0 0,-1-1 0 0 0,0-1 1 0 0,-1 0-1 0 0,9-5-22 0 0,-24 9-10 0 0,0 0 0 0 0,-1 0 0 0 0,1 0 0 0 0,0 0 0 0 0,-1 0 0 0 0,1 0 0 0 0,-1-1 1 0 0,0 1-1 0 0,1-1 0 0 0,-1 1 0 0 0,0-1 0 0 0,0 1 0 0 0,0-1 0 0 0,0 1 0 0 0,0-1 0 0 0,0 0 0 0 0,0 0 0 0 0,-1 1 0 0 0,1-1 1 0 0,-1 0-1 0 0,1 0 0 0 0,-1 0 0 0 0,0 0 0 0 0,0 0 0 0 0,1 0 0 0 0,-1 0 0 0 0,-1 0 0 0 0,1 1 0 0 0,0-1 0 0 0,0 0 0 0 0,-1 0 1 0 0,1 0-1 0 0,-1 0 0 0 0,0 0 0 0 0,1 1 0 0 0,-1-1 0 0 0,0 0 0 0 0,0 1 0 0 0,0-1 0 0 0,0 0 0 0 0,0 1 0 0 0,-1-1 0 0 0,1 1 1 0 0,0 0-1 0 0,-1-1 0 0 0,1 1 0 0 0,-1 0 0 0 0,1 0 0 0 0,-2-1 10 0 0,-83-56-602 0 0,-132-37-3696 0 0,204 81-42 0 0,14 14 2976 0 0</inkml:trace>
  <inkml:trace contextRef="#ctx0" brushRef="#br0" timeOffset="282.741">895 589 1272 0 0,'46'13'9716'0'0,"-92"-25"-8234"0"0,33 7-1956 0 0,26-3-9100 0 0,-8 8 8096 0 0</inkml:trace>
  <inkml:trace contextRef="#ctx0" brushRef="#br0" timeOffset="518.117">1095 517 1216 0 0,'29'1'8516'0'0,"-23"31"-6508"0"0,-5-20-2119 0 0,4 71 599 0 0,3 20-1329 0 0,5-35-3076 0 0,-10-48-473 0 0,-1-18 2989 0 0</inkml:trace>
  <inkml:trace contextRef="#ctx0" brushRef="#br0" timeOffset="768.807">1457 439 948 0 0,'40'105'4369'0'0,"-8"147"-861"0"0,-33-239-3448 0 0,-1 1-1 0 0,0 0 1 0 0,-1-1 0 0 0,0 0 0 0 0,-1 0 0 0 0,-1 0-1 0 0,0 0 1 0 0,-1-1 0 0 0,0 0 0 0 0,0 0-1 0 0,-2 0 1 0 0,1-1 0 0 0,-1 0 0 0 0,-1 0 0 0 0,0-1-1 0 0,-1 0 1 0 0,0 0-60 0 0,-1-1-264 0 0,1 0-1 0 0,-1 0 1 0 0,-1-1-1 0 0,1 0 1 0 0,-1-1-1 0 0,-1-1 1 0 0,1 0 0 0 0,-1 0-1 0 0,0-1 1 0 0,-11 2 264 0 0,-95 1-4186 0 0,55-18 2907 0 0</inkml:trace>
  <inkml:trace contextRef="#ctx0" brushRef="#br0" timeOffset="1066.847">159 412 1792 0 0,'-11'5'267'0'0,"0"2"-1"0"0,1-1 1 0 0,-1 2-1 0 0,1-1 1 0 0,1 1 0 0 0,0 1-1 0 0,0 0 1 0 0,1 0-1 0 0,0 0 1 0 0,0 1-1 0 0,1 1 1 0 0,0-1 0 0 0,1 1-1 0 0,0 0 1 0 0,1 0-1 0 0,0 1 1 0 0,1 0-1 0 0,1 0 1 0 0,-1 0 0 0 0,2 0-1 0 0,0 0 1 0 0,0 1-1 0 0,1-1 1 0 0,1 0-1 0 0,0 1 1 0 0,0-1-1 0 0,2 2-266 0 0,3 4 0 0 0,2-1 0 0 0,0 0 0 0 0,2 0-1 0 0,-1-1 1 0 0,2 0 0 0 0,0 0-1 0 0,1-1 1 0 0,1-1 0 0 0,0 0-1 0 0,1 0 1 0 0,0-2 0 0 0,1 1 0 0 0,0-2-1 0 0,1 0 1 0 0,1 0 0 0 0,-1-1-1 0 0,9 2 1 0 0,12 8-927 0 0,2-2 0 0 0,0-1 0 0 0,1-3 0 0 0,0-1 1 0 0,1-1-1 0 0,0-3 0 0 0,22 2 927 0 0,-7-4-1368 0 0</inkml:trace>
  <inkml:trace contextRef="#ctx0" brushRef="#br0" timeOffset="1756.293">1677 68 868 0 0,'17'25'4411'0'0,"6"9"-3937"0"0,1 51 2937 0 0,-45-61-2758 0 0,-11-6 399 0 0,31-44-485 0 0,12 6-589 0 0,1 2 0 0 0,0 0 0 0 0,2 0-1 0 0,-1 1 1 0 0,2 1 0 0 0,1 0 0 0 0,0 1-1 0 0,0 0 1 0 0,2 2 0 0 0,-1 0 0 0 0,2 1-1 0 0,0 1 1 0 0,15-7 22 0 0,-31 17-9 0 0,-1 0-1 0 0,1 0 1 0 0,0 0-1 0 0,0 0 1 0 0,0 0 0 0 0,0 1-1 0 0,0-1 1 0 0,0 1-1 0 0,0 0 1 0 0,0 0 0 0 0,0 0-1 0 0,0 0 1 0 0,0 1-1 0 0,0-1 1 0 0,0 1 0 0 0,0-1-1 0 0,-1 1 1 0 0,1 0-1 0 0,0 0 1 0 0,0 1 0 0 0,-1-1-1 0 0,1 1 1 0 0,0-1-1 0 0,-1 1 1 0 0,1 0-1 0 0,-1 0 1 0 0,0 0 0 0 0,0 0-1 0 0,0 0 1 0 0,0 0-1 0 0,0 0 1 0 0,0 1 0 0 0,-1-1-1 0 0,1 1 1 0 0,-1 0-1 0 0,1-1 1 0 0,-1 1 0 0 0,0 0-1 0 0,0 0 1 0 0,0 0-1 0 0,-1 0 1 0 0,1 0 0 0 0,-1 0-1 0 0,1-1 1 0 0,-1 1-1 0 0,0 0 1 0 0,-1 3 9 0 0,24 61-231 0 0,21 58-849 0 0,-6-48-5947 0 0,-34-69 5648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3:30:50.7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11 253 1624 0 0,'-10'-5'5378'0'0,"24"0"-2363"0"0,2 3-4031 0 0,235-11 1819 0 0,-143 12-4444 0 0,-117 17 887 0 0,-11-11 1549 0 0</inkml:trace>
  <inkml:trace contextRef="#ctx0" brushRef="#br0" timeOffset="236.439">33 401 2472 0 0,'8'2'812'0'0,"2"-1"-88"0"0,14 1-52 0 0,-11-2-76 0 0,4 0-51 0 0,7 0-69 0 0,5 0-104 0 0,-2 0 20 0 0,7 0-44 0 0,-2 0-72 0 0,2 0-200 0 0,-1 0-176 0 0,2 0 12 0 0,-1 0-680 0 0,-4 0-649 0 0,-1 0 89 0 0,24-15-180 0 0,-35 6 128 0 0</inkml:trace>
  <inkml:trace contextRef="#ctx0" brushRef="#br0" timeOffset="488.244">662 1 1676 0 0,'9'7'191'0'0,"0"1"0"0"0,-1 1 0 0 0,0 0 0 0 0,-1 0 0 0 0,0 0 0 0 0,0 1 0 0 0,-1 0 0 0 0,0 0 1 0 0,-1 1-1 0 0,0 0 0 0 0,-1 0 0 0 0,0 0 0 0 0,-1 0 0 0 0,0 1 0 0 0,-1-1 0 0 0,0 1 0 0 0,0 0 0 0 0,-2-1 0 0 0,1 1 0 0 0,-1 0 0 0 0,-1 0 0 0 0,0-1 0 0 0,-1 1 0 0 0,0 0 0 0 0,-1-1 0 0 0,0 0 0 0 0,-1 1 0 0 0,0-1 0 0 0,-1-1 0 0 0,0 1-191 0 0,-11 23 41 0 0,-2-1 0 0 0,-1-1 0 0 0,-1-1 0 0 0,-2-1 0 0 0,-1 0-1 0 0,-1-2 1 0 0,-2-1 0 0 0,-20 17-41 0 0,15-21-1680 0 0,26-23-1593 0 0,8-6 1740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3:30:57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13 1508 0 0,'0'0'670'0'0,"0"0"-37"0"0,0 0-16 0 0,0 0-85 0 0,0 0-106 0 0,-2-4 0 0 0,2 3-398 0 0,-1 0 1 0 0,0 1 0 0 0,1-1-1 0 0,-1 0 1 0 0,0 1 0 0 0,0-1-1 0 0,0 1 1 0 0,0-1-1 0 0,0 1 1 0 0,1-1 0 0 0,-1 1-1 0 0,0-1 1 0 0,0 1 0 0 0,0 0-1 0 0,0 0 1 0 0,0-1 0 0 0,0 1-1 0 0,0 0 1 0 0,0 0-1 0 0,0 0 1 0 0,0 0 0 0 0,-1 0-1 0 0,1 0 1 0 0,0 0 0 0 0,0 1-1 0 0,0-1 1 0 0,0 0-1 0 0,0 1 1 0 0,1-1 0 0 0,-1 0-1 0 0,0 1 1 0 0,0-1 0 0 0,0 1-1 0 0,0-1 1 0 0,0 1 0 0 0,0 0-1 0 0,1-1 1 0 0,-1 1-1 0 0,0 0 1 0 0,1 0 0 0 0,-1 0-1 0 0,0-1 1 0 0,1 1 0 0 0,-1 0-1 0 0,1 0 1 0 0,-1 0 0 0 0,1 0-1 0 0,0 0 1 0 0,-1 0-1 0 0,1 0 1 0 0,0 0 0 0 0,0 0-1 0 0,-1 0 1 0 0,1 0 0 0 0,0 0-29 0 0,-6 8 178 0 0,0-1 0 0 0,0 2 0 0 0,1-1 1 0 0,0 1-1 0 0,1-1 0 0 0,0 1 0 0 0,0 0 1 0 0,1 1-1 0 0,1-1 0 0 0,-1 1 0 0 0,2-1 1 0 0,-1 1-1 0 0,2-1 0 0 0,-1 6-178 0 0,2-9 103 0 0,1 0 0 0 0,0 1 0 0 0,0-1 0 0 0,0 0 0 0 0,1 0 1 0 0,0 0-1 0 0,0 0 0 0 0,1 0 0 0 0,0-1 0 0 0,0 1 0 0 0,0-1 0 0 0,1 0 0 0 0,0-1 0 0 0,0 1 0 0 0,1-1 0 0 0,-1 0 0 0 0,1 0 0 0 0,0 0 0 0 0,0-1 0 0 0,1 0 1 0 0,0-1-1 0 0,-1 1 0 0 0,1-1 0 0 0,2 0-103 0 0,130 25 1401 0 0,-135-29-1395 0 0,0 1 1 0 0,0-1 0 0 0,0 0 0 0 0,0 0 0 0 0,0 0 0 0 0,0-1 0 0 0,0 0 0 0 0,-1 1 0 0 0,1-1 0 0 0,0 0 0 0 0,-1-1 0 0 0,0 1 0 0 0,0 0 0 0 0,1-1 0 0 0,-1 0 0 0 0,-1 0 0 0 0,1 0 0 0 0,0 0 0 0 0,-1 0 0 0 0,0-1-1 0 0,1 1 1 0 0,-1-1 0 0 0,-1 1 0 0 0,1-1 0 0 0,0 0 0 0 0,-1 0 0 0 0,0 0 0 0 0,0 0 0 0 0,0 0 0 0 0,0 0 0 0 0,-1 0 0 0 0,0 0 0 0 0,0 0 0 0 0,0 0 0 0 0,0 0 0 0 0,0 0 0 0 0,-1 0 0 0 0,0 0 0 0 0,1 0 0 0 0,-2-1-7 0 0,-87-148-2132 0 0,93 140-1767 0 0,36-2 393 0 0,-20 12 2212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3:30:57.8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40 2912 0 0,'2'1'877'0'0,"-1"-1"-689"0"0,-1 1-1 0 0,1 0 0 0 0,-1-1 1 0 0,1 1-1 0 0,0-1 0 0 0,-1 1 1 0 0,1-1-1 0 0,-1 1 1 0 0,1-1-1 0 0,0 1 0 0 0,0-1 1 0 0,-1 1-1 0 0,1-1 0 0 0,0 0 1 0 0,0 0-1 0 0,-1 1 0 0 0,1-1 1 0 0,0 0-1 0 0,0 0 1 0 0,0 0-1 0 0,-1 0 0 0 0,1 0 1 0 0,0 0-1 0 0,0 0 0 0 0,0 0 1 0 0,0 0-1 0 0,-1 0 1 0 0,1 0-1 0 0,0-1 0 0 0,0 1 1 0 0,-1 0-1 0 0,1 0 0 0 0,0-1 1 0 0,0 1-1 0 0,-1-1 1 0 0,1 1-1 0 0,0-1 0 0 0,-1 1 1 0 0,1-1-1 0 0,0 1 0 0 0,-1-1 1 0 0,1 1-1 0 0,-1-1 1 0 0,1 0-1 0 0,-1 1 0 0 0,1-1 1 0 0,-1 0-1 0 0,0 0 0 0 0,1 1 1 0 0,-1-1-1 0 0,0 0 1 0 0,0 0-1 0 0,1 0 0 0 0,-1 1-187 0 0,-17-21 975 0 0,23 9-12386 0 0,-2 12 10180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3:31:02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92 1988 0 0,'0'0'624'0'0,"16"-3"1185"0"0,11-45 2091 0 0,-55 64-2642 0 0,23-13-1214 0 0,1-1 0 0 0,0 1 0 0 0,-1 0 1 0 0,1 0-1 0 0,1 0 0 0 0,-1 1 0 0 0,0-1 1 0 0,1 1-1 0 0,0 0 0 0 0,0 0 0 0 0,0 0 0 0 0,0 1 1 0 0,1-1-1 0 0,-1 1 0 0 0,1-1 0 0 0,0 1 0 0 0,0 0 1 0 0,1 0-1 0 0,0-1 0 0 0,0 1 0 0 0,0 0 0 0 0,0 1 1 0 0,1-1-1 0 0,0 0 0 0 0,0 0 0 0 0,0 0 0 0 0,0 0 1 0 0,1 0-1 0 0,0 0 0 0 0,0 0 0 0 0,1 0 0 0 0,-1 0 1 0 0,1-1-1 0 0,0 1 0 0 0,0 0 0 0 0,0-1 1 0 0,1 0-1 0 0,0 1 0 0 0,0-1 0 0 0,0 0 0 0 0,0 0 1 0 0,1-1-1 0 0,-1 1 0 0 0,1-1 0 0 0,0 1 0 0 0,2 0-44 0 0,14 4 113 0 0,1-1-1 0 0,0-1 0 0 0,0 0 0 0 0,0-2 0 0 0,0-1 0 0 0,1 0 0 0 0,-1-2 0 0 0,1 0 1 0 0,-1-2-1 0 0,2 0-112 0 0,-15 1 16 0 0,-4 1-25 0 0,1-1 0 0 0,-1 0 1 0 0,1 0-1 0 0,-1-1 0 0 0,1 1 0 0 0,-1-1 1 0 0,1 0-1 0 0,-1 0 0 0 0,0 0 0 0 0,0-1 1 0 0,1 1-1 0 0,-1-1 0 0 0,0 0 0 0 0,0 0 1 0 0,0-1-1 0 0,-1 1 0 0 0,1-1 0 0 0,-1 0 1 0 0,1 0-1 0 0,-1 0 0 0 0,0 0 0 0 0,0 0 1 0 0,0-1-1 0 0,0 0 0 0 0,-1 1 0 0 0,0-1 1 0 0,0 0-1 0 0,0 0 0 0 0,0 0 0 0 0,0-1 1 0 0,-1 1-1 0 0,0 0 0 0 0,1-1 0 0 0,-2 1 0 0 0,1-1 1 0 0,-1 1-1 0 0,1 0 0 0 0,-1-1 0 0 0,0 0 9 0 0,-5-4-103 0 0,0 0-1 0 0,0 0 0 0 0,-1 1 0 0 0,0 0 0 0 0,0 0 0 0 0,-1 0 0 0 0,0 1 0 0 0,0 0 0 0 0,-1 0 0 0 0,0 0 1 0 0,0 1-1 0 0,-1 1 0 0 0,0 0 0 0 0,0 0 0 0 0,0 0 0 0 0,0 1 0 0 0,-1 0 0 0 0,1 1 0 0 0,-10-2 104 0 0,6-3-914 0 0,11 6-5701 0 0,14-3 5310 0 0</inkml:trace>
  <inkml:trace contextRef="#ctx0" brushRef="#br0" timeOffset="377.067">664 111 1540 0 0,'-27'33'3968'0'0,"17"-23"-3497"0"0,-11 12 213 0 0,16-18-524 0 0,-1 1 0 0 0,1 0 1 0 0,0 1-1 0 0,0-1 0 0 0,0 1 1 0 0,1 0-1 0 0,0 0 0 0 0,0 1 1 0 0,1-1-1 0 0,-1 1 0 0 0,1-1 1 0 0,1 1-1 0 0,-1 0 0 0 0,1 1 1 0 0,1-1-1 0 0,-1 2-160 0 0,5-5 51 0 0,0 1-1 0 0,1-2 0 0 0,0 1 1 0 0,-1 0-1 0 0,1-1 1 0 0,1 0-1 0 0,-1 0 0 0 0,0 0 1 0 0,1 0-1 0 0,-1-1 1 0 0,1 1-1 0 0,0-1 0 0 0,0-1 1 0 0,0 1-1 0 0,0-1 1 0 0,0 1-1 0 0,0-1 0 0 0,1-1 1 0 0,-1 1-1 0 0,0-1 1 0 0,0 0-1 0 0,1 0 0 0 0,-1-1 1 0 0,0 1-1 0 0,0-1 1 0 0,5-1-51 0 0,-3 2 59 0 0,3 0-42 0 0,0 0 0 0 0,0 0-1 0 0,-1-1 1 0 0,1 0 0 0 0,0-1-1 0 0,-1 0 1 0 0,1 0 0 0 0,-1-1-1 0 0,0 0 1 0 0,0-1 0 0 0,0 0-1 0 0,0 0 1 0 0,-1-1 0 0 0,1 0-1 0 0,-1 0 1 0 0,-1-1 0 0 0,1 0-1 0 0,-1-1 1 0 0,0 0 0 0 0,0 0-1 0 0,-1 0 1 0 0,0-1 0 0 0,0 0-1 0 0,-1 0 1 0 0,0 0 0 0 0,0-1-1 0 0,-1 0 1 0 0,3-7-17 0 0,-12 8-60 0 0,1 0-1 0 0,-1 0 1 0 0,-1 1 0 0 0,0-1-1 0 0,0 1 1 0 0,0 0 0 0 0,-1 1-1 0 0,1 0 1 0 0,-2 0 0 0 0,1 0-1 0 0,-1 1 1 0 0,0 0 0 0 0,0 0-1 0 0,0 1 1 0 0,0 0 0 0 0,-1 1-1 0 0,0 0 1 0 0,0 0 0 0 0,0 1-1 0 0,-5-1 61 0 0,-44-12-1061 0 0,18 12-5373 0 0,39 3 5139 0 0</inkml:trace>
  <inkml:trace contextRef="#ctx0" brushRef="#br0" timeOffset="737.166">1076 93 1480 0 0,'-82'138'5828'0'0,"82"-136"-5760"0"0,-1 1 0 0 0,0-1 0 0 0,1 1 0 0 0,-1 0 0 0 0,1-1 0 0 0,0 1 0 0 0,0 0 0 0 0,0-1 0 0 0,0 1 0 0 0,1 0 0 0 0,-1 0-1 0 0,1-1 1 0 0,-1 1 0 0 0,1-1 0 0 0,0 1 0 0 0,0-1 0 0 0,0 1 0 0 0,0-1 0 0 0,1 1 0 0 0,-1-1 0 0 0,1 0 0 0 0,-1 0 0 0 0,1 0 0 0 0,0 0 0 0 0,0 0 0 0 0,0 0 0 0 0,0 0 0 0 0,0 0 0 0 0,0-1 0 0 0,0 1 0 0 0,1-1 0 0 0,-1 0 0 0 0,1 0 0 0 0,-1 0-1 0 0,1 0 1 0 0,-1 0 0 0 0,1 0 0 0 0,-1 0 0 0 0,1-1 0 0 0,0 0-68 0 0,111 18 1365 0 0,-112-18-1355 0 0,-1 1-1 0 0,0-1 1 0 0,1 0 0 0 0,-1 0-1 0 0,1 0 1 0 0,-1 0 0 0 0,0 0-1 0 0,1 0 1 0 0,-1-1-1 0 0,0 1 1 0 0,1 0 0 0 0,-1-1-1 0 0,0 1 1 0 0,0-1 0 0 0,1 1-1 0 0,-1-1 1 0 0,0 0 0 0 0,0 1-1 0 0,0-1 1 0 0,0 0 0 0 0,0 0-1 0 0,0 0 1 0 0,0 0 0 0 0,0 0-1 0 0,0 0 1 0 0,0 0-1 0 0,0 0 1 0 0,-1 0 0 0 0,1 0-1 0 0,0 0 1 0 0,-1-1 0 0 0,1 1-1 0 0,-1 0 1 0 0,1 0 0 0 0,-1-1-1 0 0,0 1 1 0 0,1 0 0 0 0,-1-1-1 0 0,0 1 1 0 0,0 0-1 0 0,0-1 1 0 0,0 1 0 0 0,0 0-1 0 0,0-1 1 0 0,-1 1 0 0 0,1 0-1 0 0,0-1 1 0 0,-1 1 0 0 0,1 0-1 0 0,-1-1 1 0 0,1 1 0 0 0,-1 0-10 0 0,-37-63-186 0 0,2 32-330 0 0,-9-7-950 0 0,28 8-2927 0 0,16 26 1635 0 0,1 5 1348 0 0</inkml:trace>
  <inkml:trace contextRef="#ctx0" brushRef="#br0" timeOffset="987.544">1370 0 1744 0 0,'1'8'9867'0'0,"1"27"-6317"0"0,10 63-4427 0 0,10 95-4045 0 0,-57-99-2002 0 0,28-84 5670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3:31:06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19 799 1552 0 0,'0'0'1121'0'0,"0"0"-128"0"0,0 0-120 0 0,0 0-116 0 0,0 0-84 0 0,0-6-71 0 0,6 0-486 0 0,0 1 1 0 0,0-1 0 0 0,1 1-1 0 0,0 0 1 0 0,0 1 0 0 0,0 0-1 0 0,1 0 1 0 0,0 0-1 0 0,-1 1 1 0 0,1 0 0 0 0,0 1-1 0 0,0 0 1 0 0,1 0 0 0 0,-1 0-1 0 0,0 1 1 0 0,1 1 0 0 0,-1-1-1 0 0,0 1 1 0 0,1 1 0 0 0,-1-1-1 0 0,5 2-116 0 0,12-3 210 0 0,120-5-2844 0 0,-145 6 2577 0 0,1 0-1 0 0,-1 0 1 0 0,1 0 0 0 0,-1 0 0 0 0,1 1 0 0 0,0-1-1 0 0,-1 0 1 0 0,1 0 0 0 0,-1 1 0 0 0,1-1-1 0 0,-1 0 1 0 0,1 1 0 0 0,-1-1 0 0 0,1 0 0 0 0,-1 1-1 0 0,1-1 1 0 0,-1 0 0 0 0,0 1 0 0 0,1-1-1 0 0,-1 1 1 0 0,1-1 0 0 0,-1 1 0 0 0,0-1 0 0 0,0 1-1 0 0,1 0 1 0 0,-1-1 0 0 0,0 1 0 0 0,0-1-1 0 0,0 1 1 0 0,0-1 0 0 0,1 1 0 0 0,-1 0 0 0 0,0-1-1 0 0,0 1 1 0 0,0-1 0 0 0,0 1 0 0 0,0 0-1 0 0,-1-1 1 0 0,1 1 0 0 0,0-1 0 0 0,0 1 0 0 0,0-1-1 0 0,0 1 1 0 0,-1 0 0 0 0,1-1 0 0 0,0 1-1 0 0,0-1 1 0 0,-1 1 0 0 0,1-1 0 0 0,-1 1 0 0 0,1-1-1 0 0,0 1 1 0 0,-1-1 0 0 0,1 0 0 0 0,-1 1-1 0 0,1-1 1 0 0,-1 0 0 0 0,1 1 0 0 0,-1-1 0 0 0,1 0-1 0 0,-1 1 1 0 0,1-1 0 0 0,-1 0 0 0 0,0 0-1 0 0,1 0 1 0 0,-1 0 0 0 0,1 0 0 0 0,-1 0 0 0 0,1 1 57 0 0,-19 7-1224 0 0</inkml:trace>
  <inkml:trace contextRef="#ctx0" brushRef="#br0" timeOffset="235.592">1 953 1908 0 0,'8'0'1084'0'0,"14"-1"-144"0"0,4-1-4 0 0,-13 2-115 0 0,28-9-153 0 0,-12 5-60 0 0,5-2 4 0 0,1 3-128 0 0,-6-2-160 0 0,3-2-224 0 0,3 2-196 0 0,-1 1 16 0 0,2-4-664 0 0,-5 2-464 0 0,-2 2 87 0 0,-2-1 77 0 0,-3 1 60 0 0,-3-1 44 0 0</inkml:trace>
  <inkml:trace contextRef="#ctx0" brushRef="#br0" timeOffset="675.284">1260 550 2808 0 0,'-105'35'5703'0'0,"93"-28"-5467"0"0,1 1 1 0 0,-1 1-1 0 0,2 0 1 0 0,-1 0-1 0 0,1 1 1 0 0,1 0-1 0 0,0 1 1 0 0,0 0-1 0 0,1 1 1 0 0,0-1-1 0 0,-3 9-236 0 0,10-17 57 0 0,-1 0-1 0 0,0 1 0 0 0,1 0 0 0 0,0-1 0 0 0,0 1 0 0 0,0 0 1 0 0,0 0-1 0 0,1-1 0 0 0,-1 1 0 0 0,1 0 0 0 0,0 0 0 0 0,0 0 1 0 0,1 0-1 0 0,-1-1 0 0 0,1 1 0 0 0,0 0 0 0 0,0 0 0 0 0,0-1 1 0 0,0 1-1 0 0,1 0 0 0 0,-1-1 0 0 0,1 1 0 0 0,0-1 0 0 0,0 0 1 0 0,0 0-1 0 0,0 0 0 0 0,1 0 0 0 0,-1 0 0 0 0,1 0 0 0 0,0 0 1 0 0,0-1-1 0 0,0 1 0 0 0,0-1 0 0 0,0 0 0 0 0,1 0 0 0 0,-1 0 1 0 0,1-1-1 0 0,-1 1 0 0 0,1-1 0 0 0,0 1-56 0 0,158 29 884 0 0,-155-31-880 0 0,0 1 0 0 0,0-1 1 0 0,0 0-1 0 0,0-1 0 0 0,0 1 1 0 0,0-1-1 0 0,0-1 1 0 0,0 1-1 0 0,-1-1 0 0 0,1-1 1 0 0,0 1-1 0 0,-1-1 0 0 0,0 0 1 0 0,0 0-1 0 0,0-1 1 0 0,0 0-1 0 0,0 0 0 0 0,-1 0 1 0 0,1-1-1 0 0,3-5-4 0 0,-8 5-42 0 0,-1-1 0 0 0,1 1 0 0 0,-1 0 0 0 0,-1-1 0 0 0,1 1 1 0 0,-1-1-1 0 0,0 1 0 0 0,0 0 0 0 0,0-1 0 0 0,-1 1 0 0 0,0 0 0 0 0,0 0 0 0 0,0 0 0 0 0,-1 0 0 0 0,0 1 1 0 0,1-1-1 0 0,-2 1 0 0 0,1-1 0 0 0,0 1 0 0 0,-1 0 0 0 0,0 0 0 0 0,0 1 0 0 0,0-1 0 0 0,0 1 0 0 0,-1 0 1 0 0,-3-2 41 0 0,-76-46-430 0 0,41 29-885 0 0,4-6-3571 0 0,39 28 3429 0 0,0 0 79 0 0,3-1 41 0 0,10-4-5 0 0</inkml:trace>
  <inkml:trace contextRef="#ctx0" brushRef="#br0" timeOffset="973.508">1524 662 904 0 0,'3'1'1251'0'0,"-2"0"-1011"0"0,1 0 0 0 0,-1 0-1 0 0,1 0 1 0 0,-1 0 0 0 0,0-1-1 0 0,1 1 1 0 0,-1 0 0 0 0,1-1-1 0 0,0 1 1 0 0,-1-1 0 0 0,1 0-1 0 0,-1 1 1 0 0,1-1 0 0 0,0 0-1 0 0,-1 0 1 0 0,1 0 0 0 0,-1 0-1 0 0,1 0 1 0 0,0 0-1 0 0,-1-1 1 0 0,1 1 0 0 0,-1-1-1 0 0,1 1 1 0 0,0-1 0 0 0,-1 1-1 0 0,1-1 1 0 0,-1 0 0 0 0,0 0-1 0 0,1 1 1 0 0,-1-1 0 0 0,0 0-1 0 0,1 0 1 0 0,-1-1 0 0 0,0 1-1 0 0,0 0 1 0 0,0 0 0 0 0,0-1-1 0 0,0 1 1 0 0,0 0 0 0 0,0-1-240 0 0,-64-16 456 0 0,62 18-960 0 0,1 0-12 0 0,12-2-6822 0 0,-5 1 6005 0 0,1-1-2 0 0</inkml:trace>
  <inkml:trace contextRef="#ctx0" brushRef="#br0" timeOffset="1225.071">1764 581 1440 0 0,'31'-8'9361'0'0,"-23"34"-6280"0"0,-7-21-3247 0 0,11 120-553 0 0,-8-89-871 0 0,1-5-6469 0 0,-5-28 6763 0 0</inkml:trace>
  <inkml:trace contextRef="#ctx0" brushRef="#br0" timeOffset="1476.129">2140 484 1900 0 0,'23'9'4286'0'0,"-4"42"-3416"0"0,-17-45-437 0 0,6 20 7 0 0,-2 1 0 0 0,0-1 0 0 0,-1 1 0 0 0,-2 0 1 0 0,-1 1-1 0 0,-1-1 0 0 0,-2 0 0 0 0,0 1 0 0 0,-3 8-440 0 0,2-24 18 0 0,0-1 1 0 0,-1 1-1 0 0,0-1 0 0 0,-1 0 1 0 0,0 0-1 0 0,-1 0 1 0 0,0-1-1 0 0,-1 1 1 0 0,0-1-1 0 0,-1 0 1 0 0,0-1-1 0 0,0 0 1 0 0,-1 0-1 0 0,0 0 1 0 0,0-1-1 0 0,-1-1 0 0 0,0 1 1 0 0,-1-1-1 0 0,0-1 1 0 0,0 0-1 0 0,0 0 1 0 0,-8 3-19 0 0,0-2-620 0 0,0 0 0 0 0,0-1 0 0 0,-1 0 1 0 0,0-2-1 0 0,0 0 0 0 0,0-1 0 0 0,0-1 1 0 0,0-1-1 0 0,-1-1 0 0 0,1 0 0 0 0,0-1 0 0 0,-3-2 620 0 0,-46-9-1345 0 0,15 1 28 0 0</inkml:trace>
  <inkml:trace contextRef="#ctx0" brushRef="#br0" timeOffset="1853.591">945 456 1196 0 0,'-13'3'310'0'0,"0"1"-1"0"0,0 0 1 0 0,0 1-1 0 0,1 0 1 0 0,0 1 0 0 0,0 0-1 0 0,0 1 1 0 0,1 0-1 0 0,0 1 1 0 0,0 0 0 0 0,1 1-1 0 0,0 0 1 0 0,0 1-1 0 0,1 0 1 0 0,1 0-1 0 0,0 1 1 0 0,0 0 0 0 0,1 0-1 0 0,0 1 1 0 0,1 0-1 0 0,0 0 1 0 0,1 0 0 0 0,1 1-1 0 0,0 0 1 0 0,0 0-1 0 0,1 0 1 0 0,0 6-310 0 0,4-8 59 0 0,1-1 0 0 0,0 1 1 0 0,0 0-1 0 0,1-1 0 0 0,1 0 0 0 0,-1 1 1 0 0,2-1-1 0 0,-1-1 0 0 0,1 1 0 0 0,1-1 1 0 0,0 0-1 0 0,0 0 0 0 0,1 0 0 0 0,0-1 1 0 0,0 0-1 0 0,1-1 0 0 0,0 1 0 0 0,1-1 1 0 0,7 5-60 0 0,7 4-360 0 0,0-1 0 0 0,1-1-1 0 0,1 0 1 0 0,0-2 0 0 0,0-1 0 0 0,1-1 0 0 0,9 1 360 0 0,141 18-5594 0 0,-152-29 4052 0 0</inkml:trace>
  <inkml:trace contextRef="#ctx0" brushRef="#br0" timeOffset="2623.655">2489 14 1508 0 0,'9'-14'5979'0'0,"-13"27"-3953"0"0,-16 30-1575 0 0,20-42-431 0 0,-13 18 175 0 0,0 0 0 0 0,2 1 0 0 0,0 0-1 0 0,2 1 1 0 0,0 0 0 0 0,1 1 0 0 0,1 0 0 0 0,1 0 0 0 0,1 0 0 0 0,-1 22-195 0 0,9-39 20 0 0,1 0 1 0 0,0 0-1 0 0,0-1 0 0 0,0 1 1 0 0,1-1-1 0 0,-1 0 0 0 0,1 0 1 0 0,0-1-1 0 0,1 1 0 0 0,-1-1 0 0 0,0 0 1 0 0,1-1-1 0 0,0 1 0 0 0,-1-1 1 0 0,1 0-1 0 0,0-1 0 0 0,0 1 1 0 0,0-1-1 0 0,0 0 0 0 0,1-1 0 0 0,-1 0 1 0 0,1 0-21 0 0,1 2 8 0 0,0-1 0 0 0,-1 0-1 0 0,1 0 1 0 0,0-1 0 0 0,0 0 0 0 0,0 0 0 0 0,-1-1 0 0 0,1 0 0 0 0,0 0 0 0 0,-1-1 0 0 0,1 0 0 0 0,-1 0-1 0 0,1-1 1 0 0,-1 0 0 0 0,0 0 0 0 0,0-1 0 0 0,0 0 0 0 0,-1 0 0 0 0,2-2-8 0 0,-6 5 71 0 0,-1 0 1 0 0,1 0-1 0 0,-1 0 1 0 0,1-1-1 0 0,-1 1 1 0 0,0 0-1 0 0,0-1 1 0 0,0 1 0 0 0,1-1-1 0 0,-1 1 1 0 0,-1-1-1 0 0,1 0 1 0 0,0 1-1 0 0,0-1 1 0 0,-1 0-1 0 0,1 0 1 0 0,-1 1-1 0 0,1-1 1 0 0,-1 0-1 0 0,0 0 1 0 0,0 0-1 0 0,0 0 1 0 0,0 0-1 0 0,0 1 1 0 0,0-1-1 0 0,0 0 1 0 0,0 0-1 0 0,-1 0 1 0 0,1 0 0 0 0,-1 1-1 0 0,0-1 1 0 0,1 0-1 0 0,-1 1 1 0 0,0-1-1 0 0,0 0 1 0 0,0 1-1 0 0,0-1 1 0 0,0 1-1 0 0,-1-1 1 0 0,0 0-72 0 0,3 3 18 0 0,-1-1 0 0 0,0 1 1 0 0,0-1-1 0 0,0 0 0 0 0,0 1 1 0 0,0-1-1 0 0,1 1 0 0 0,-1-1 1 0 0,0 1-1 0 0,0-1 0 0 0,0 1 1 0 0,0-1-1 0 0,-1 1 0 0 0,1-1 1 0 0,0 1-1 0 0,0-1 0 0 0,0 1 1 0 0,0-1-1 0 0,0 0 0 0 0,-1 1 1 0 0,1-1-1 0 0,0 1 0 0 0,0-1 1 0 0,-1 0-1 0 0,1 1 0 0 0,0-1 1 0 0,0 1-1 0 0,-1-1 0 0 0,1 0 1 0 0,-1 1-1 0 0,1-1 0 0 0,0 0 1 0 0,-1 0-1 0 0,1 1 0 0 0,-1-1 1 0 0,1 0-1 0 0,0 0 0 0 0,-1 0 1 0 0,1 0-1 0 0,-1 1 0 0 0,1-1 1 0 0,-1 0-1 0 0,1 0 1 0 0,-1 0-1 0 0,1 0 0 0 0,-1 0 1 0 0,1 0-1 0 0,-1 0 0 0 0,1 0 1 0 0,0 0-1 0 0,-1 0 0 0 0,1-1 1 0 0,-1 1-1 0 0,1 0 0 0 0,-1 0 1 0 0,1 0-1 0 0,-1-1 0 0 0,1 1 1 0 0,0 0-1 0 0,-1 0 0 0 0,1-1 1 0 0,-1 1-1 0 0,1 0 0 0 0,0-1 1 0 0,-1 1-1 0 0,1 0 0 0 0,0-1-18 0 0,-1 12 22 0 0,22 247-1188 0 0,-32-97-5480 0 0,-39-67 1209 0 0,37-77 4257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3:31:12.5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9 137 928 0 0,'-9'-11'4383'0'0,"18"16"-2838"0"0,20 16-1164 0 0,-19-11-201 0 0,0 1 1 0 0,0-1-1 0 0,-1 1 1 0 0,0 1-1 0 0,-1 0 1 0 0,0 0-1 0 0,-1 0 1 0 0,-1 1-1 0 0,0 0 1 0 0,0 1-1 0 0,-1-1 1 0 0,-1 1-1 0 0,0 0 1 0 0,-1 0-1 0 0,-1 0 1 0 0,0 5-181 0 0,-2-18 28 0 0,0 0-1 0 0,1 0 1 0 0,-1 1 0 0 0,0-1 0 0 0,0 0-1 0 0,-1 0 1 0 0,1 1 0 0 0,0-1 0 0 0,0 0 0 0 0,-1 0-1 0 0,1 0 1 0 0,0 1 0 0 0,-1-1 0 0 0,1 0-1 0 0,-1 0 1 0 0,0 0 0 0 0,1 0 0 0 0,-1 0-1 0 0,0 0 1 0 0,0 0 0 0 0,1 0 0 0 0,-1 0-1 0 0,0 0 1 0 0,0 0 0 0 0,0 0 0 0 0,0-1-1 0 0,0 1 1 0 0,0 0 0 0 0,-1-1 0 0 0,1 1 0 0 0,0-1-1 0 0,0 1 1 0 0,0-1 0 0 0,-1 0 0 0 0,1 1-1 0 0,0-1 1 0 0,0 0 0 0 0,-1 0 0 0 0,1 0-1 0 0,0 0 1 0 0,0 0 0 0 0,-1 0 0 0 0,1 0-1 0 0,0 0 1 0 0,0-1 0 0 0,-1 1 0 0 0,1 0-1 0 0,0-1 1 0 0,0 1 0 0 0,0-1 0 0 0,0 1-1 0 0,0-1 1 0 0,-1 0 0 0 0,1 0 0 0 0,0 1 0 0 0,0-1-1 0 0,1 0 1 0 0,-1 0 0 0 0,0 0 0 0 0,0 0-1 0 0,0 0 1 0 0,0 0 0 0 0,1 0 0 0 0,-1 0-1 0 0,1 0 1 0 0,-1 0 0 0 0,1 0 0 0 0,-1-1-1 0 0,1 0-27 0 0,2-17-29 0 0,0-1 0 0 0,2 1 0 0 0,1 0 0 0 0,0 0 0 0 0,1 0 0 0 0,1 1-1 0 0,1 0 1 0 0,1 0 0 0 0,0 1 0 0 0,1 0 0 0 0,1 0 0 0 0,1 1 0 0 0,0 1-1 0 0,1 0 1 0 0,0 1 0 0 0,2 0 0 0 0,-1 1 0 0 0,2 1 0 0 0,-1 0 0 0 0,2 1-1 0 0,7-4 30 0 0,-23 13-11 0 0,0 1 0 0 0,1-1 0 0 0,-1 0-1 0 0,0 1 1 0 0,1-1 0 0 0,-1 1 0 0 0,0 0-1 0 0,1-1 1 0 0,0 1 0 0 0,-1 0 0 0 0,1 0-1 0 0,0 0 1 0 0,0 0 0 0 0,-1 0 0 0 0,1 0-1 0 0,0 0 1 0 0,0 1 0 0 0,0-1 0 0 0,0 1 0 0 0,0-1-1 0 0,0 1 1 0 0,0 0 0 0 0,0 0 0 0 0,0 0-1 0 0,0 0 1 0 0,0 0 0 0 0,0 0 0 0 0,0 1-1 0 0,0-1 1 0 0,0 1 0 0 0,0-1 0 0 0,0 1-1 0 0,0 0 1 0 0,0-1 0 0 0,0 1 0 0 0,-1 0-1 0 0,1 1 1 0 0,0-1 0 0 0,-1 0 0 0 0,1 0-1 0 0,-1 1 1 0 0,1-1 0 0 0,-1 0 0 0 0,1 1-1 0 0,-1 0 1 0 0,0-1 0 0 0,0 1 0 0 0,0 0-1 0 0,0 0 1 0 0,0-1 0 0 0,0 1 0 0 0,-1 0 0 0 0,1 0-1 0 0,0 0 1 0 0,-1 0 0 0 0,0 0 0 0 0,1 0-1 0 0,-1 0 12 0 0,5 210 363 0 0,-7-122-3967 0 0,10-72-490 0 0,-8-18 2729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3:31:12.8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 1172 0 0,'11'-6'7722'0'0,"59"-7"-6856"0"0,106-6-232 0 0,-56 15-3167 0 0,-119 4 2440 0 0,0 0 0 0 0,0-1 0 0 0,-1 1 0 0 0,1 0 1 0 0,0 0-1 0 0,0 0 0 0 0,-1 0 0 0 0,1 0 0 0 0,0 0 0 0 0,0 0 1 0 0,-1 0-1 0 0,1 0 0 0 0,0 0 0 0 0,0 0 0 0 0,-1 0 0 0 0,1 0 1 0 0,0 1-1 0 0,0-1 0 0 0,-1 0 0 0 0,1 0 0 0 0,0 1 0 0 0,-1-1 1 0 0,1 1-1 0 0,0-1 0 0 0,-1 1 0 0 0,1-1 0 0 0,-1 1 0 0 0,1-1 1 0 0,-1 1-1 0 0,1-1 0 0 0,-1 1 0 0 0,1 0 0 0 0,-1-1 0 0 0,1 1 1 0 0,-1 0-1 0 0,0-1 0 0 0,0 1 0 0 0,1 0 0 0 0,-1 0 0 0 0,0-1 1 0 0,0 1-1 0 0,0 0 0 0 0,0 0 0 0 0,1-1 0 0 0,-1 1 0 0 0,0 0 1 0 0,0 0-1 0 0,-1-1 0 0 0,1 1 0 0 0,0 0 0 0 0,0 0 0 0 0,0-1 1 0 0,0 1-1 0 0,-1 0 0 0 0,1 0 93 0 0,-14 8-1519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3:18:38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289 276 1184 0 0,'0'0'367'0'0,"0"0"110"0"0,0 0-23 0 0,23 1 967 0 0,-22-1-1364 0 0,1 0-1 0 0,-1 0 1 0 0,1 0 0 0 0,-1 0-1 0 0,1 0 1 0 0,-1 0 0 0 0,1 0 0 0 0,-1 0-1 0 0,1-1 1 0 0,-1 1 0 0 0,1 0-1 0 0,-1-1 1 0 0,1 1 0 0 0,-1-1-1 0 0,0 0 1 0 0,1 0 0 0 0,-1 1-1 0 0,0-1 1 0 0,0 0 0 0 0,1 0-1 0 0,-1 0 1 0 0,0 0 0 0 0,0 0 0 0 0,0 0-1 0 0,0-1 1 0 0,0 1 0 0 0,0 0-1 0 0,-1 0 1 0 0,1-1 0 0 0,0 1-1 0 0,-1-1 1 0 0,1 1 0 0 0,-1 0-1 0 0,1-1 1 0 0,-1 1 0 0 0,0-1-1 0 0,1 1 1 0 0,-1-1 0 0 0,0 1-1 0 0,0-1 1 0 0,0 1 0 0 0,0-1 0 0 0,0 1-1 0 0,-1-1-56 0 0,-3-2 11 0 0,0-1-1 0 0,0 1 1 0 0,0 0 0 0 0,-1 0-1 0 0,0 1 1 0 0,0-1-1 0 0,0 1 1 0 0,0 0-1 0 0,0 1 1 0 0,0-1-1 0 0,-1 1 1 0 0,1 0 0 0 0,-1 0-1 0 0,0 1 1 0 0,0 0-1 0 0,0 0 1 0 0,1 0-1 0 0,-1 1 1 0 0,0-1 0 0 0,-3 1-11 0 0,0 0-18 0 0,-1-1 0 0 0,0 1 1 0 0,1 1-1 0 0,0 0 0 0 0,-1 0 1 0 0,1 1-1 0 0,-1 0 0 0 0,1 0 1 0 0,0 1-1 0 0,0 1 0 0 0,1-1 1 0 0,-1 2-1 0 0,1-1 0 0 0,-1 1 1 0 0,1 0-1 0 0,1 0 0 0 0,-1 1 1 0 0,1 0-1 0 0,0 1 0 0 0,0 0 1 0 0,1 0-1 0 0,0 0 0 0 0,0 1 1 0 0,1 0-1 0 0,0 0 0 0 0,0 0 1 0 0,1 0-1 0 0,0 1 0 0 0,0 0 1 0 0,1 0-1 0 0,0 0 0 0 0,1 0 1 0 0,0 0-1 0 0,0 1 0 0 0,1-1 1 0 0,0 1-1 0 0,1-1 0 0 0,0 10 18 0 0,2-12 20 0 0,0 0 0 0 0,0-1-1 0 0,0 1 1 0 0,1-1 0 0 0,0 1 0 0 0,0-1-1 0 0,1 0 1 0 0,0 0 0 0 0,0 0 0 0 0,0-1-1 0 0,1 1 1 0 0,0-1 0 0 0,0 0 0 0 0,0-1-1 0 0,0 1 1 0 0,1-1 0 0 0,0 0 0 0 0,0 0-1 0 0,0-1 1 0 0,0 0 0 0 0,0 0 0 0 0,1 0 0 0 0,0-1-1 0 0,0 1-19 0 0,19-59-69 0 0,-23 44 34 0 0,2-1 0 0 0,-1 1 0 0 0,2 0 0 0 0,-1 1 0 0 0,2-1 0 0 0,0 1 0 0 0,0 1 0 0 0,1-1 0 0 0,0 1 0 0 0,0 0 0 0 0,1 1 0 0 0,1 0 0 0 0,0 0 0 0 0,9-6 35 0 0,-18 14-6 0 0,0 0 0 0 0,1 1 0 0 0,-1-1 0 0 0,0 0 0 0 0,0 1 0 0 0,1-1-1 0 0,-1 0 1 0 0,0 1 0 0 0,1 0 0 0 0,-1-1 0 0 0,1 1 0 0 0,-1 0 0 0 0,0-1 0 0 0,1 1 0 0 0,-1 0 0 0 0,1 0 0 0 0,-1 0 0 0 0,1 1 0 0 0,-1-1 0 0 0,1 0 0 0 0,-1 0 0 0 0,0 1-1 0 0,1-1 1 0 0,-1 1 0 0 0,0-1 0 0 0,1 1 0 0 0,-1 0 0 0 0,0-1 0 0 0,0 1 0 0 0,1 0 0 0 0,-1 0 0 0 0,0 0 0 0 0,0 0 0 0 0,0 0 0 0 0,0 0 0 0 0,0 0 0 0 0,0 0 0 0 0,-1 0 0 0 0,1 1-1 0 0,0-1 1 0 0,0 0 0 0 0,-1 1 0 0 0,1-1 0 0 0,-1 0 0 0 0,1 1 0 0 0,-1-1 0 0 0,0 0 0 0 0,0 1 0 0 0,1-1 0 0 0,-1 1 0 0 0,0-1 0 0 0,0 1 0 0 0,0-1 0 0 0,0 1 0 0 0,-1-1 0 0 0,1 1 6 0 0,24 167 275 0 0,21-227 244 0 0,48-88-441 0 0,-89 146-112 0 0,-1 1 1 0 0,0-1-1 0 0,0 1 1 0 0,0 0-1 0 0,0 0 1 0 0,0 0-1 0 0,0 0 1 0 0,0 0-1 0 0,0 1 1 0 0,0-1-1 0 0,0 1 1 0 0,-1 0-1 0 0,1 0 1 0 0,-1 0-1 0 0,1 0 1 0 0,-1 0-1 0 0,0 1 1 0 0,0-1-1 0 0,0 1 1 0 0,0 0-1 0 0,0-1 1 0 0,0 1-1 0 0,-1 0 1 0 0,0 0-1 0 0,1 0 1 0 0,-1 0-1 0 0,0 2 34 0 0,22 24-287 0 0,71 26-2444 0 0,-77-50 1497 0 0</inkml:trace>
  <inkml:trace contextRef="#ctx0" brushRef="#br0" timeOffset="455.854">904 311 944 0 0,'-8'-1'98'0'0,"0"0"0"0"0,0 1 0 0 0,0 0 0 0 0,0 0 0 0 0,1 1 0 0 0,-1 0 0 0 0,0 1 0 0 0,0-1 0 0 0,1 1 0 0 0,-1 1 0 0 0,1 0 0 0 0,0 0 0 0 0,0 0 0 0 0,0 1 0 0 0,0 0 0 0 0,0 0 0 0 0,1 1 0 0 0,0-1 0 0 0,0 1 0 0 0,0 1 0 0 0,0-1 0 0 0,1 1 0 0 0,0 0 0 0 0,0 1 0 0 0,1-1 0 0 0,0 1 0 0 0,0 0 0 0 0,0 0 0 0 0,1 0 0 0 0,0 0 0 0 0,0 0 0 0 0,1 1 0 0 0,0 0 0 0 0,0-1 0 0 0,1 1 0 0 0,0 0 0 0 0,1 0 0 0 0,-1 1-98 0 0,3-6 28 0 0,0 0 0 0 0,0 0 0 0 0,0 0 0 0 0,0-1-1 0 0,0 1 1 0 0,0 0 0 0 0,1-1 0 0 0,-1 1 0 0 0,1-1-1 0 0,0 0 1 0 0,0 0 0 0 0,0 0 0 0 0,0 0 0 0 0,0-1-1 0 0,0 1 1 0 0,0-1 0 0 0,1 0 0 0 0,-1 0 0 0 0,0 0-1 0 0,1 0 1 0 0,-1-1 0 0 0,1 1 0 0 0,-1-1-1 0 0,1 0 1 0 0,-1 0 0 0 0,1 0 0 0 0,-1 0 0 0 0,1-1-1 0 0,-1 1 1 0 0,0-1 0 0 0,1 0 0 0 0,0 0-28 0 0,8-2-13 0 0,0 0 1 0 0,-1-1 0 0 0,1 0-1 0 0,-1-1 1 0 0,0 0-1 0 0,0-1 1 0 0,0 0-1 0 0,-1 0 1 0 0,0-1 0 0 0,-1-1-1 0 0,1 0 1 0 0,-1 0-1 0 0,-1-1 1 0 0,0 0-1 0 0,0 0 1 0 0,0-1 0 0 0,-1 0-1 0 0,-1 0 1 0 0,0-1-1 0 0,0 1 1 0 0,-1-1 0 0 0,0-1-1 0 0,-1 1 1 0 0,-1-1-1 0 0,0 0 1 0 0,0 0-1 0 0,-1 0 1 0 0,0 0 0 0 0,-1 0-1 0 0,-1-4 13 0 0,2 5 108 0 0,-1-1 0 0 0,0 1 0 0 0,0 0-1 0 0,-2 0 1 0 0,1 0 0 0 0,-1 0 0 0 0,-1 0-1 0 0,0 0 1 0 0,0 0 0 0 0,-1 1 0 0 0,-1-1 0 0 0,0 1-1 0 0,0-1 1 0 0,-1 1 0 0 0,0 1 0 0 0,-1-1 0 0 0,0 1-1 0 0,-1 0 1 0 0,1 0 0 0 0,-2 0 0 0 0,1 1-1 0 0,-1 1 1 0 0,0-1 0 0 0,-10-6-108 0 0,-7 68 479 0 0,26-26-714 0 0,0 0-1 0 0,2 0 0 0 0,1 0 0 0 0,2-1 1 0 0,0 0-1 0 0,2 0 0 0 0,1 0 1 0 0,11 22 235 0 0,10 39-2813 0 0,-19-50 1464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3:31:13.0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79 1316 0 0,'5'1'1096'0'0,"-1"1"-120"0"0,6-4-120 0 0,14 1-40 0 0,-13 1-103 0 0,7 0-89 0 0,30-11 20 0 0,-21 5-112 0 0,5 2-96 0 0,-2-1-188 0 0,2-2-148 0 0,0 1-296 0 0,2 0 20 0 0,-2-3-592 0 0,-2 7 56 0 0,-1-4-849 0 0,-3-1 169 0 0,-4-2-136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3:31:13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0 1468 0 0,'9'20'5304'0'0,"-22"45"-4480"0"0,7-37-185 0 0,-23 163 1354 0 0,29-179-1883 0 0,-1-8-56 0 0,0 1-1 0 0,1-1 1 0 0,-1 1 0 0 0,1-1-1 0 0,-1 1 1 0 0,1-1 0 0 0,1 1-1 0 0,-1 0 1 0 0,1-1 0 0 0,0 0-1 0 0,0 1 1 0 0,0-1-1 0 0,0 1 1 0 0,1-1 0 0 0,0 0-1 0 0,0 0 1 0 0,0 0 0 0 0,0 0-1 0 0,1 0 1 0 0,-1 0 0 0 0,1-1-1 0 0,0 1 1 0 0,0-1 0 0 0,0 0-1 0 0,1 0 1 0 0,-1 0 0 0 0,1 0-1 0 0,0-1 1 0 0,-1 1-1 0 0,1-1 1 0 0,0 0 0 0 0,1 0-1 0 0,1 1-53 0 0,8-1-22 0 0,0 0-1 0 0,0 0 1 0 0,1-1-1 0 0,-1-1 1 0 0,0 0-1 0 0,0-1 1 0 0,1-1-1 0 0,-1 0 0 0 0,0-1 1 0 0,-1 0-1 0 0,1-1 1 0 0,0-1-1 0 0,-1 0 1 0 0,0-1-1 0 0,0 0 1 0 0,-1-1-1 0 0,1 0 0 0 0,-2-1 1 0 0,1-1-1 0 0,-1 0 1 0 0,0 0-1 0 0,-1-1 1 0 0,0 0-1 0 0,3-5 23 0 0,1-27 1503 0 0,-14 40-1233 0 0,-9-23 1387 0 0,-3 65-1275 0 0,31 179-455 0 0,-1-112-1760 0 0,-15-20-4172 0 0,-33-58 904 0 0,27-31 3822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3:31:13.8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 2036 0 0,'19'-5'8870'0'0,"1"0"-5479"0"0,-16 2-6539 0 0,-9 0-4717 0 0,1 1 6649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3:31:11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72 317 2400 0 0,'0'0'865'0'0,"0"0"-113"0"0,-22-4 2978 0 0,-8-17-2396 0 0,70 8 175 0 0,182-22-990 0 0,-70 26-4375 0 0,-137 23-495 0 0,-24-9 3017 0 0</inkml:trace>
  <inkml:trace contextRef="#ctx0" brushRef="#br0" timeOffset="251.02">0 437 1496 0 0,'12'-2'4765'0'0,"8"-1"-3308"0"0,32-5-761 0 0,148-26 1217 0 0,-10 3-5299 0 0,-138 7-886 0 0,-43 17 2751 0 0</inkml:trace>
  <inkml:trace contextRef="#ctx0" brushRef="#br0" timeOffset="517.666">535 1 1844 0 0,'18'0'4008'0'0,"17"46"-2828"0"0,-28-28-918 0 0,0 0 0 0 0,-1 1 0 0 0,-1 0 0 0 0,0 0 0 0 0,-2 1 1 0 0,0-1-1 0 0,-1 1 0 0 0,-1 0 0 0 0,-1 0 0 0 0,-1 0-262 0 0,-1-4 49 0 0,-1 1 0 0 0,-1-1 0 0 0,0 0 0 0 0,-1 0 0 0 0,-1 0 0 0 0,0-1 0 0 0,-1 1 0 0 0,-1-2 0 0 0,0 1 0 0 0,-1-1 0 0 0,-9 10-49 0 0,-71 88-3090 0 0,66-95-1254 0 0,23-17 2934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3:27:38.097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528 381 1192 0 0,'3'-2'413'0'0,"9"-9"-4"0"0,-9 8-49 0 0,-3 3-60 0 0,0 0-113 0 0,43-60 3219 0 0,-49 58-614 0 0,-62 74-2737 0 0,29 21 365 0 0,43-88-402 0 0,0 0-1 0 0,0-1 1 0 0,1 0-1 0 0,-1 0 1 0 0,1 0-1 0 0,0 0 1 0 0,0-1-1 0 0,1 0 1 0 0,-1 0-1 0 0,1 0 1 0 0,-1-1-1 0 0,1 0 1 0 0,0 0-1 0 0,0 0 1 0 0,0-1-1 0 0,4 1-17 0 0,-1 1 16 0 0,-4-3 2 0 0,-1 1 0 0 0,1 0-1 0 0,-1 0 1 0 0,0 0-1 0 0,0 0 1 0 0,1 1 0 0 0,-1 0-1 0 0,0-1 1 0 0,0 2 0 0 0,-1-1-1 0 0,1 0 1 0 0,0 1 0 0 0,-1 0-1 0 0,1 0 1 0 0,-1 0 0 0 0,0 0-1 0 0,0 0 1 0 0,0 1 0 0 0,-1-1-1 0 0,1 1 1 0 0,-1 0 0 0 0,0-1-1 0 0,0 1 1 0 0,0 0 0 0 0,0 1-1 0 0,-1-1 1 0 0,1 0 0 0 0,-1 0-1 0 0,0 1 1 0 0,-1-1-1 0 0,1 0 1 0 0,-1 1 0 0 0,0-1-1 0 0,0 1 1 0 0,0-1 0 0 0,-1 1-1 0 0,1-1 1 0 0,-1 0 0 0 0,0 1-1 0 0,0-1 1 0 0,-1 0 0 0 0,0 3-18 0 0,-1-2-86 0 0,0 1 1 0 0,0 0 0 0 0,-1-1 0 0 0,1 0-1 0 0,-1 0 1 0 0,0 0 0 0 0,-1 0 0 0 0,1 0 0 0 0,-1-1-1 0 0,0 0 1 0 0,0 0 0 0 0,-1-1 0 0 0,1 1-1 0 0,-1-1 1 0 0,1 0 0 0 0,-1 0 0 0 0,0-1-1 0 0,0 0 1 0 0,-1 0 85 0 0,6-2-1474 0 0,-3-21-2804 0 0,9 2 3094 0 0</inkml:trace>
  <inkml:trace contextRef="#ctx0" brushRef="#br0" timeOffset="266.802">573 350 2188 0 0,'-5'-2'844'0'0,"5"1"-152"0"0,0-1-100 0 0,5-1 0 0 0,0 0-72 0 0,17-3-11 0 0,4-1-109 0 0,4 2-56 0 0,2-4-132 0 0,2 2-192 0 0,-4 4 8 0 0,4-3-380 0 0,-5 4-216 0 0,-7-4-321 0 0,-3 6-387 0 0,-4-1 40 0 0,-7 1 20 0 0</inkml:trace>
  <inkml:trace contextRef="#ctx0" brushRef="#br0" timeOffset="989.845">420 1005 1184 0 0,'14'-4'1797'0'0,"-14"4"-1701"0"0,0 1 0 0 0,-1-1 0 0 0,1 1 0 0 0,0-1 0 0 0,-1 1-1 0 0,1-1 1 0 0,0 1 0 0 0,0 0 0 0 0,0-1 0 0 0,-1 1 0 0 0,1 0 0 0 0,0-1 0 0 0,0 1-1 0 0,0-1 1 0 0,0 1 0 0 0,0 0 0 0 0,0-1 0 0 0,0 1 0 0 0,0 0 0 0 0,1-1 0 0 0,-1 1 0 0 0,0-1-1 0 0,0 1 1 0 0,0 0 0 0 0,1-1 0 0 0,-1 1 0 0 0,0-1 0 0 0,1 1 0 0 0,-1-1 0 0 0,0 1 0 0 0,1-1-1 0 0,-1 1 1 0 0,1-1 0 0 0,-1 1 0 0 0,1-1 0 0 0,-1 0 0 0 0,1 1 0 0 0,-1-1 0 0 0,1 0-1 0 0,-1 1 1 0 0,1-1 0 0 0,-1 0 0 0 0,1 0 0 0 0,0 1 0 0 0,-1-1 0 0 0,1 0 0 0 0,-1 0 0 0 0,1 0-1 0 0,0 0 1 0 0,-1 0 0 0 0,1 0 0 0 0,0 0 0 0 0,-1 0 0 0 0,1 0-96 0 0,-2 4-6 0 0,-38 155 458 0 0,39-157-420 0 0,0 0 0 0 0,0 1-1 0 0,0-1 1 0 0,0 1-1 0 0,0-1 1 0 0,1 0 0 0 0,-1 1-1 0 0,1-1 1 0 0,0 0-1 0 0,-1 0 1 0 0,1 0-1 0 0,0 1 1 0 0,0-1 0 0 0,1 0-1 0 0,-1 0 1 0 0,0 0-1 0 0,1-1 1 0 0,-1 1-1 0 0,1 0 1 0 0,0 0 0 0 0,-1-1-1 0 0,1 1 1 0 0,0-1-1 0 0,0 1 1 0 0,0-1 0 0 0,0 0-1 0 0,0 0 1 0 0,0 0-1 0 0,0 0 1 0 0,1 0-1 0 0,-1-1 1 0 0,0 1 0 0 0,1 0-1 0 0,-1-1 1 0 0,0 0-1 0 0,1 0 1 0 0,-1 0-1 0 0,0 0 1 0 0,1 0 0 0 0,-1 0-1 0 0,0 0 1 0 0,1-1-1 0 0,1 0-31 0 0,103-14 517 0 0,60-79 313 0 0,-204 103-411 0 0,35-4-423 0 0,0 0-1 0 0,1 1 1 0 0,-1-1-1 0 0,1 1 1 0 0,0-1-1 0 0,1 1 1 0 0,-1 0 0 0 0,1-1-1 0 0,0 1 1 0 0,1-1-1 0 0,-1 1 1 0 0,1 0-1 0 0,0-1 1 0 0,0 1 0 0 0,1-1-1 0 0,0 0 1 0 0,0 1-1 0 0,0 0 5 0 0,7 28-223 0 0,1 4-230 0 0,0 1-901 0 0,-7-10-2582 0 0,-17-12 1509 0 0,5-12 1063 0 0</inkml:trace>
  <inkml:trace contextRef="#ctx0" brushRef="#br0" timeOffset="1382.721">138 462 1164 0 0,'-17'22'392'0'0,"2"1"-1"0"0,0 0 0 0 0,1 1 1 0 0,2 1-1 0 0,0 0 1 0 0,2 0-1 0 0,0 1 0 0 0,2 0 1 0 0,1 1-1 0 0,1 0 1 0 0,2 0-1 0 0,0 0 0 0 0,2 1 1 0 0,1-1-1 0 0,1 1 1 0 0,3 15-392 0 0,-3-23 104 0 0,1 0 1 0 0,2 0 0 0 0,0 0 0 0 0,1 0-1 0 0,1 0 1 0 0,0 0 0 0 0,2-1 0 0 0,5 11-105 0 0,-5-10 103 0 0,6 11-28 0 0,2 0 0 0 0,0-1-1 0 0,2-1 1 0 0,1-1 0 0 0,2 0 0 0 0,1-1-1 0 0,0-1 1 0 0,24 20-75 0 0,129 89-3264 0 0,-99-100 613 0 0,-41-23 1360 0 0</inkml:trace>
  <inkml:trace contextRef="#ctx0" brushRef="#br0" timeOffset="1791.079">976 309 1540 0 0,'48'61'3019'0'0,"-18"-14"-2512"0"0,-2 1 0 0 0,-2 1-1 0 0,-3 1 1 0 0,-2 0 0 0 0,-2 2 0 0 0,-2 1 0 0 0,-2 0-1 0 0,-3 1 1 0 0,-3 0 0 0 0,2 34-507 0 0,-40 115 1213 0 0,-51 10-452 0 0,-7-93-3429 0 0,58-103-376 0 0,27-16 1635 0 0,1-5 82 0 0,-9-13 94 0 0</inkml:trace>
  <inkml:trace contextRef="#ctx0" brushRef="#br0" timeOffset="5415.55">2001 666 1240 0 0,'16'-12'890'0'0,"-16"9"-413"0"0,0 3 21 0 0,0 0-42 0 0,0 0-124 0 0,0 0-12 0 0,2-2 17 0 0,-1 1-343 0 0,20-26 879 0 0,-43 19 598 0 0,16 10-1436 0 0,-1-1 0 0 0,0 2 0 0 0,1-1 0 0 0,0 1-1 0 0,-1-1 1 0 0,1 2 0 0 0,0-1 0 0 0,0 1 0 0 0,1 0 0 0 0,-1 0 0 0 0,1 0 0 0 0,0 1 0 0 0,0 0-1 0 0,0 0 1 0 0,1 0 0 0 0,-1 1 0 0 0,2-1 0 0 0,-1 1 0 0 0,0 0 0 0 0,1 0 0 0 0,0 1 0 0 0,1-1-1 0 0,-1 1 1 0 0,1-1 0 0 0,0 1 0 0 0,1 0 0 0 0,-1 1-35 0 0,3-4 31 0 0,-1-1 0 0 0,1 0 1 0 0,0 1-1 0 0,0-1 0 0 0,0 0 0 0 0,1 1 0 0 0,-1-1 0 0 0,1 0 1 0 0,0 0-1 0 0,0 0 0 0 0,0 0 0 0 0,0-1 0 0 0,0 1 1 0 0,1-1-1 0 0,-1 1 0 0 0,1-1 0 0 0,-1 0 0 0 0,1 1 0 0 0,0-1 1 0 0,0-1-1 0 0,0 1 0 0 0,0 0 0 0 0,0-1 0 0 0,0 0 1 0 0,1 1-1 0 0,-1-1 0 0 0,0-1 0 0 0,1 1 0 0 0,-1 0 0 0 0,3-1-31 0 0,105 11 529 0 0,-79-11-333 0 0,-21 2-173 0 0,-1 0 0 0 0,1-2 0 0 0,0 1-1 0 0,0-1 1 0 0,-1-1 0 0 0,1 0 0 0 0,0 0-1 0 0,-1-1 1 0 0,1 0 0 0 0,-1-1 0 0 0,1 0 0 0 0,-1-1-1 0 0,0 0 1 0 0,0-1 0 0 0,-1 0 0 0 0,0 0-1 0 0,1-1 1 0 0,-2 0 0 0 0,8-7-23 0 0,-15 12-11 0 0,0 0 0 0 0,-1-1 0 0 0,1 0 0 0 0,0 1 1 0 0,0-1-1 0 0,-1 1 0 0 0,1-1 0 0 0,-1 0 0 0 0,1 1 0 0 0,-1-1 0 0 0,0 0 0 0 0,0 0 1 0 0,0 1-1 0 0,0-1 0 0 0,0 0 0 0 0,0 0 0 0 0,0 1 0 0 0,-1-1 0 0 0,1 0 1 0 0,0 1-1 0 0,-1-1 0 0 0,0 0 0 0 0,1 1 0 0 0,-1-1 0 0 0,0 1 0 0 0,0-1 0 0 0,0 1 1 0 0,0-1-1 0 0,0 1 0 0 0,0-1 0 0 0,0 1 0 0 0,0 0 0 0 0,-1 0 0 0 0,1 0 0 0 0,0 0 1 0 0,-1 0-1 0 0,1 0 0 0 0,-1 0 0 0 0,1 0 0 0 0,-1 0 0 0 0,0 0 11 0 0,-71-31-329 0 0,70 31 279 0 0,-31-9-329 0 0,0 0-583 0 0,12 2-2414 0 0,22 7 2022 0 0,0 1 15 0 0</inkml:trace>
  <inkml:trace contextRef="#ctx0" brushRef="#br0" timeOffset="7001.201">1728 605 1564 0 0,'-14'7'254'0'0,"0"0"-1"0"0,0 1 0 0 0,1 1 1 0 0,0 0-1 0 0,0 0 1 0 0,1 2-1 0 0,0-1 1 0 0,1 2-1 0 0,0-1 1 0 0,1 1-1 0 0,0 1 0 0 0,1 0 1 0 0,1 1-1 0 0,0-1 1 0 0,0 1-1 0 0,2 1 1 0 0,0 0-1 0 0,0 0 1 0 0,1 0-1 0 0,1 0 0 0 0,1 1 1 0 0,0-1-1 0 0,1 1 1 0 0,0 14-254 0 0,6-13-37 0 0,2 1 1 0 0,0-1 0 0 0,1 0 0 0 0,0-1 0 0 0,1 0-1 0 0,1 0 1 0 0,1-1 0 0 0,0 0 0 0 0,1-1-1 0 0,1 0 1 0 0,0 0 0 0 0,1-1 0 0 0,0-1-1 0 0,1 0 1 0 0,0-1 0 0 0,1-1 0 0 0,0 0-1 0 0,0-1 1 0 0,1 0 0 0 0,1-1 0 0 0,-1-1 0 0 0,1-1-1 0 0,13 3 37 0 0,145 31-3785 0 0,-117-35 2445 0 0</inkml:trace>
  <inkml:trace contextRef="#ctx0" brushRef="#br0" timeOffset="5745.038">2617 668 836 0 0,'20'-2'7672'0'0,"-25"-15"-5515"0"0,0 0-3532 0 0,7 5-3901 0 0,0 9 3919 0 0,3 0 12 0 0</inkml:trace>
  <inkml:trace contextRef="#ctx0" brushRef="#br0" timeOffset="6294.186">2975 635 1100 0 0,'1'0'69'0'0,"-1"0"-1"0"0,1 0 1 0 0,0 0-1 0 0,-1 0 1 0 0,1 0-1 0 0,0 0 1 0 0,-1 0-1 0 0,1 0 0 0 0,-1 0 1 0 0,1 0-1 0 0,0-1 1 0 0,-1 1-1 0 0,1 0 1 0 0,-1 0-1 0 0,1-1 1 0 0,0 1-1 0 0,-1 0 1 0 0,1-1-1 0 0,-1 1 1 0 0,1-1-1 0 0,-1 1 1 0 0,1-1-1 0 0,-1 1 1 0 0,0-1-1 0 0,1 1 1 0 0,-1-1-1 0 0,1 1 1 0 0,-1-1-1 0 0,0 1 1 0 0,0-1-1 0 0,1 0 1 0 0,-1 1-1 0 0,0-1 1 0 0,0 1-1 0 0,0-1 1 0 0,0 0-1 0 0,1 1 1 0 0,-1-1-1 0 0,0 0 1 0 0,0 1-1 0 0,0-1 1 0 0,0 0-1 0 0,-1 1 0 0 0,1-1 1 0 0,0 0-1 0 0,0 1 1 0 0,0-1-1 0 0,0 1 1 0 0,-1-1-1 0 0,1 0 1 0 0,0 1-1 0 0,-1-1 1 0 0,1 1-1 0 0,0-1 1 0 0,-1 1-1 0 0,1-1 1 0 0,-1 1-1 0 0,1-1 1 0 0,-1 1-1 0 0,1-1 1 0 0,-1 1-1 0 0,1 0 1 0 0,-1-1-1 0 0,1 1 1 0 0,-1 0-1 0 0,0-1-68 0 0,-50-2 805 0 0,46 4-790 0 0,-1 0 0 0 0,1 1 0 0 0,0 0 0 0 0,1 0 0 0 0,-1 0-1 0 0,0 1 1 0 0,0-1 0 0 0,1 1 0 0 0,0 0 0 0 0,-1 0 0 0 0,1 1 0 0 0,0-1-1 0 0,1 1 1 0 0,-1 0 0 0 0,1 0 0 0 0,-1 0 0 0 0,1 1 0 0 0,1-1 0 0 0,-1 1-1 0 0,1 0 1 0 0,-1 0-15 0 0,3-4 148 0 0,4 12 110 0 0,1-9-217 0 0,0 0 0 0 0,0 0-1 0 0,1 0 1 0 0,-1-1 0 0 0,1 1-1 0 0,0-2 1 0 0,0 1 0 0 0,0 0-1 0 0,1-1 1 0 0,-1 0 0 0 0,0-1-1 0 0,1 1 1 0 0,0-1 0 0 0,-1-1-1 0 0,1 1 1 0 0,-1-1 0 0 0,1 0-1 0 0,0-1 1 0 0,1 0-41 0 0,-4 0 61 0 0,0 0 0 0 0,0 0 0 0 0,0-1 0 0 0,0 0 0 0 0,0 0 0 0 0,-1 0 0 0 0,1 0 0 0 0,-1-1 0 0 0,1 1 0 0 0,-1-1 0 0 0,0 0-1 0 0,0 0 1 0 0,0 0 0 0 0,0-1 0 0 0,-1 1 0 0 0,1 0 0 0 0,-1-1 0 0 0,0 0 0 0 0,0 1 0 0 0,0-1 0 0 0,-1 0 0 0 0,1 0 0 0 0,-1 0 0 0 0,1-3-61 0 0,-2 6 165 0 0,0 1-5 0 0,0 0-12 0 0,-11-10 595 0 0,5 26-723 0 0,2 0-1 0 0,-1 1 1 0 0,2 0-1 0 0,0 0 1 0 0,1 0-1 0 0,1 0 1 0 0,1 0-1 0 0,0 0 1 0 0,1 0-1 0 0,2 6-19 0 0,-1 34-268 0 0,-1-28 91 0 0,0-22-191 0 0,0 0 0 0 0,0 0 0 0 0,-1 0 0 0 0,1 1 0 0 0,-2-1 0 0 0,1 0 0 0 0,-1 0 0 0 0,0 0 0 0 0,-1 0 0 0 0,0 0 0 0 0,0 0 0 0 0,0 0 0 0 0,-1-1 0 0 0,0 1 0 0 0,0-1 0 0 0,-1 1 368 0 0,1-6-1315 0 0,-2-1 21 0 0</inkml:trace>
  <inkml:trace contextRef="#ctx0" brushRef="#br0" timeOffset="6577.109">3313 474 1224 0 0,'15'44'929'0'0,"-1"-1"-1"0"0,-2 2 1 0 0,-3 0-1 0 0,-1 0 0 0 0,-2 1 1 0 0,-2-1-1 0 0,-2 26-928 0 0,-3-56 55 0 0,-1 0-1 0 0,0 0 0 0 0,-2 0 1 0 0,1 0-1 0 0,-2 0 0 0 0,0-1 1 0 0,-1 0-1 0 0,0 0 1 0 0,-1 0-1 0 0,0-1 0 0 0,-1 0 1 0 0,-1 0-1 0 0,0-1 0 0 0,-1 0 1 0 0,0-1-1 0 0,-1 0 0 0 0,0-1 1 0 0,-1 0-1 0 0,0 0 0 0 0,0-1 1 0 0,-1-1-1 0 0,0 0 0 0 0,0-1 1 0 0,-1-1-1 0 0,-11 4-54 0 0,4-2-548 0 0,0-1 1 0 0,0-1-1 0 0,-1-2 0 0 0,0 0 1 0 0,0-1-1 0 0,0-1 0 0 0,0-1 1 0 0,-1-1-1 0 0,1-1 0 0 0,0-1 1 0 0,-11-3 547 0 0,-50-10-1466 0 0</inkml:trace>
  <inkml:trace contextRef="#ctx0" brushRef="#br0" timeOffset="7551.05">3681 75 1204 0 0,'10'-10'2120'0'0,"-11"11"-2057"0"0,1-1 1 0 0,0 1 0 0 0,0-1-1 0 0,0 1 1 0 0,0-1-1 0 0,-1 1 1 0 0,1-1-1 0 0,0 1 1 0 0,0-1-1 0 0,0 1 1 0 0,0-1-1 0 0,0 1 1 0 0,0-1-1 0 0,1 1 1 0 0,-1-1 0 0 0,0 1-1 0 0,0-1 1 0 0,0 1-1 0 0,0-1 1 0 0,0 1-1 0 0,1-1 1 0 0,-1 1-1 0 0,0-1 1 0 0,1 0-1 0 0,-1 1 1 0 0,0-1-1 0 0,0 1 1 0 0,1-1 0 0 0,-1 0-1 0 0,1 1 1 0 0,-1-1-1 0 0,0 0 1 0 0,1 1-1 0 0,-1-1 1 0 0,1 0-1 0 0,-1 0 1 0 0,1 0-1 0 0,-1 1 1 0 0,1-1-1 0 0,-1 0 1 0 0,1 0 0 0 0,-1 0-1 0 0,1 0 1 0 0,-1 0-1 0 0,1 0 1 0 0,-1 0-1 0 0,1 0 1 0 0,-1 0-1 0 0,1 0 1 0 0,-1 0-1 0 0,1 0 1 0 0,-1 0-64 0 0,0 1-4 0 0,22 174 756 0 0,-15-49-1513 0 0,-27-102-2955 0 0,15-22 2373 0 0</inkml:trace>
  <inkml:trace contextRef="#ctx0" brushRef="#br0" timeOffset="7896.268">3578 0 1724 0 0,'-18'18'777'0'0,"0"1"0"0"0,1 0 0 0 0,1 1-1 0 0,0 1 1 0 0,2 1 0 0 0,1 0 0 0 0,-7 14-777 0 0,20-34 51 0 0,-1 1 0 0 0,0-1 0 0 0,0 1 0 0 0,1 0 1 0 0,-1-1-1 0 0,1 1 0 0 0,0 0 0 0 0,0-1 0 0 0,0 1 0 0 0,0 0 0 0 0,0-1 0 0 0,1 1 1 0 0,-1 0-1 0 0,1-1 0 0 0,0 1 0 0 0,0-1 0 0 0,0 1 0 0 0,0-1 0 0 0,0 1 0 0 0,0-1 0 0 0,1 0 1 0 0,-1 1-1 0 0,1-1 0 0 0,0 0 0 0 0,-1 0 0 0 0,1 0 0 0 0,0 0 0 0 0,0-1 0 0 0,0 1 1 0 0,0 0-1 0 0,1-1 0 0 0,-1 1 0 0 0,0-1 0 0 0,1 0 0 0 0,-1 0 0 0 0,1 0 0 0 0,-1 0 1 0 0,1 0-1 0 0,-1-1 0 0 0,1 1 0 0 0,0-1 0 0 0,-1 0 0 0 0,1 1 0 0 0,0-1 0 0 0,-1 0 0 0 0,1-1 1 0 0,0 1-1 0 0,-1 0 0 0 0,1-1 0 0 0,2 0-51 0 0,134-11-874 0 0,-139 12 871 0 0,167-31-4838 0 0,-135 18 3281 0 0</inkml:trace>
  <inkml:trace contextRef="#ctx0" brushRef="#br0" timeOffset="10598.686">4153 764 928 0 0,'7'-11'4772'0'0,"-8"23"-5108"0"0,-1-7 399 0 0,0-1 0 0 0,0 1-1 0 0,1 0 1 0 0,-1 0 0 0 0,1-1-1 0 0,0 1 1 0 0,1 0 0 0 0,-1 0-1 0 0,1 0 1 0 0,0 0-1 0 0,0 0 1 0 0,0 0 0 0 0,1 0-1 0 0,0 0 1 0 0,0 0 0 0 0,0-1-1 0 0,0 1 1 0 0,1 0-1 0 0,0-1 1 0 0,0 1 0 0 0,0-1-1 0 0,1 1 1 0 0,-1-1 0 0 0,1 0-1 0 0,0 0 1 0 0,0 0-1 0 0,0-1 1 0 0,1 1 0 0 0,0-1-1 0 0,-1 1 1 0 0,1-1 0 0 0,0 0-1 0 0,0-1 1 0 0,1 1-1 0 0,-1-1 1 0 0,0 0 0 0 0,1 0-1 0 0,0 0 1 0 0,-1 0 0 0 0,1-1-1 0 0,0 0 1 0 0,0 0-1 0 0,0 0 1 0 0,1-1-63 0 0,-1 1 20 0 0,0 0 1 0 0,0 0-1 0 0,1-1 0 0 0,-1 0 1 0 0,0 0-1 0 0,0 0 0 0 0,1 0 0 0 0,-1-1 1 0 0,0 0-1 0 0,0 0 0 0 0,0-1 1 0 0,0 1-1 0 0,0-1 0 0 0,0 0 0 0 0,0 0 1 0 0,0-1-1 0 0,-1 0 0 0 0,1 1 1 0 0,-1-2-1 0 0,0 1 0 0 0,0 0 0 0 0,0-1 1 0 0,0 0-1 0 0,-1 0 0 0 0,1 0 1 0 0,-1 0-1 0 0,0 0 0 0 0,0-1 0 0 0,-1 1 1 0 0,1-1-1 0 0,-1 0 0 0 0,0 0 1 0 0,0 0-1 0 0,-1 0 0 0 0,1 0 1 0 0,-1 0-1 0 0,0-1-20 0 0,-3-1-66 0 0,-1 0 0 0 0,0 1 0 0 0,0-1 0 0 0,0 0 1 0 0,-1 1-1 0 0,1 0 0 0 0,-2-1 0 0 0,1 1 0 0 0,-1 1 0 0 0,0-1 0 0 0,0 1 0 0 0,0 0 1 0 0,-1 0-1 0 0,1 1 0 0 0,-1-1 0 0 0,-1 1 0 0 0,1 0 0 0 0,0 1 0 0 0,-1 0 1 0 0,-3-1 65 0 0,-4-5-1051 0 0,12 5-2171 0 0,2 4 1905 0 0</inkml:trace>
  <inkml:trace contextRef="#ctx0" brushRef="#br0" timeOffset="11022.839">4593 764 1412 0 0,'20'6'9304'0'0,"-37"-17"-8242"0"0,4 2-2246 0 0,13-6-6088 0 0,0 12 5758 0 0</inkml:trace>
  <inkml:trace contextRef="#ctx0" brushRef="#br0" timeOffset="11290.459">4753 653 1216 0 0,'15'-6'3900'0'0,"-14"6"-3818"0"0,-1-1 0 0 0,1 1 0 0 0,-1 0 0 0 0,1-1 0 0 0,0 1 0 0 0,-1 0 0 0 0,1-1 0 0 0,0 1 0 0 0,-1 0 0 0 0,1 0 0 0 0,0 0 0 0 0,-1 0 0 0 0,1-1 0 0 0,0 1 0 0 0,-1 0-1 0 0,1 0 1 0 0,0 1 0 0 0,-1-1 0 0 0,1 0 0 0 0,0 0 0 0 0,-1 0 0 0 0,1 0 0 0 0,0 0 0 0 0,-1 1 0 0 0,1-1 0 0 0,0 0 0 0 0,-1 1 0 0 0,1-1 0 0 0,-1 0 0 0 0,1 1 0 0 0,-1-1 0 0 0,1 1-1 0 0,-1-1 1 0 0,1 1 0 0 0,-1-1 0 0 0,1 1 0 0 0,-1-1 0 0 0,1 1 0 0 0,-1-1 0 0 0,0 1 0 0 0,1 0 0 0 0,-1-1 0 0 0,0 1 0 0 0,0 0 0 0 0,0-1 0 0 0,1 1 0 0 0,-1 0 0 0 0,0-1 0 0 0,0 1-1 0 0,0 0 1 0 0,0-1 0 0 0,0 1 0 0 0,0 0 0 0 0,0-1 0 0 0,0 1 0 0 0,0 0 0 0 0,-1-1 0 0 0,1 1 0 0 0,0 0 0 0 0,0-1 0 0 0,-1 1 0 0 0,1 0 0 0 0,0-1 0 0 0,-1 1 0 0 0,1-1 0 0 0,0 1-1 0 0,-1-1 1 0 0,1 1 0 0 0,-1-1-82 0 0,11 82 649 0 0,-1-18-1975 0 0,-7-24-3052 0 0,-2-39 3173 0 0,0-1-67 0 0,0 0-2 0 0</inkml:trace>
  <inkml:trace contextRef="#ctx0" brushRef="#br0" timeOffset="11558.338">5062 558 956 0 0,'22'56'3282'0'0,"-18"-31"-2940"0"0,0 0 0 0 0,-2 0 0 0 0,-1 1-1 0 0,-1-1 1 0 0,-1 0 0 0 0,-1 1-1 0 0,-1-1 1 0 0,-1 0 0 0 0,-2-1 0 0 0,0 1-1 0 0,-6 11-341 0 0,9-28-1 0 0,-2 1 0 0 0,1-1 0 0 0,-1 1 0 0 0,0-1 0 0 0,0-1 0 0 0,-1 1 0 0 0,0-1 0 0 0,-1 0 0 0 0,0 0 0 0 0,0-1 0 0 0,0 0 0 0 0,-1 0 0 0 0,0-1 0 0 0,0 0 0 0 0,0 0 0 0 0,0-1 0 0 0,-1 0 0 0 0,-2 1 1 0 0,-172 27-5397 0 0,150-32 3975 0 0</inkml:trace>
  <inkml:trace contextRef="#ctx0" brushRef="#br0" timeOffset="11841.112">3938 681 1336 0 0,'-7'2'144'0'0,"-1"1"1"0"0,1-1-1 0 0,0 1 1 0 0,0 1-1 0 0,0-1 0 0 0,1 1 1 0 0,-1 0-1 0 0,1 1 0 0 0,0 0 1 0 0,0 0-1 0 0,0 0 1 0 0,1 0-1 0 0,0 1 0 0 0,0 0 1 0 0,0 0-1 0 0,1 0 0 0 0,0 1 1 0 0,0 0-1 0 0,0-1 1 0 0,1 1-1 0 0,0 1 0 0 0,0-1 1 0 0,1 0-1 0 0,0 1 0 0 0,1-1 1 0 0,-1 1-1 0 0,1-1 1 0 0,1 1-1 0 0,-1 0 0 0 0,1 0 1 0 0,1-1-1 0 0,-1 1 0 0 0,1 0 1 0 0,1-1-1 0 0,-1 1 1 0 0,2-1-1 0 0,0 4-144 0 0,7 3 21 0 0,0 0-1 0 0,1-1 1 0 0,0-1-1 0 0,1 0 1 0 0,0 0-1 0 0,1-2 1 0 0,0 1 0 0 0,1-2-1 0 0,0 1 1 0 0,1-2-1 0 0,-1 0 1 0 0,2-1 0 0 0,-1 0-1 0 0,11 2-20 0 0,137 37-3309 0 0,-113-37 2060 0 0,0 0 5 0 0</inkml:trace>
  <inkml:trace contextRef="#ctx0" brushRef="#br1" timeOffset="924378.921">40 1775 996 0 0,'-14'-3'1584'0'0,"23"-3"-1551"0"0,1 1 0 0 0,0 0 1 0 0,0 0-1 0 0,1 1 0 0 0,0 0 0 0 0,-1 1 0 0 0,1 0 0 0 0,0 1 0 0 0,0 0 0 0 0,0 1 1 0 0,1 0-1 0 0,6 0-33 0 0,-11 1 16 0 0,751-59 654 0 0,-62 31-500 0 0,-497 16-52 0 0,334-16 4 0 0,-198 19-202 0 0,-128-7 230 0 0,457-21-183 0 0,-193-13-101 0 0,42-21 84 0 0,-246 58 72 0 0,-132 3 415 0 0,9-14 1150 0 0,-144 24-1545 0 0,1 0-200 0 0,2-1-2913 0 0,7-5 1733 0 0</inkml:trace>
  <inkml:trace contextRef="#ctx0" brushRef="#br1" timeOffset="925437.559">568 1943 908 0 0,'0'0'253'0'0,"0"0"4"0"0,15 7 1961 0 0,-26 54-1700 0 0,2-1-1 0 0,2 2 1 0 0,3-1 0 0 0,4 48-518 0 0,0-107 71 0 0,8 21-318 0 0,-14-28-2564 0 0,1 2 1519 0 0</inkml:trace>
  <inkml:trace contextRef="#ctx0" brushRef="#br1" timeOffset="925795.026">504 1924 1128 0 0,'5'-9'137'0'0,"1"0"0"0"0,-1 1 1 0 0,2 0-1 0 0,-1 0 0 0 0,1 1 0 0 0,0 0 0 0 0,0 0 0 0 0,1 0 0 0 0,0 1 1 0 0,0 0-1 0 0,1 1 0 0 0,-1 0 0 0 0,1 0 0 0 0,0 1 0 0 0,1 0 0 0 0,-1 0 1 0 0,1 1-1 0 0,-1 1 0 0 0,4-1-137 0 0,-8 1 22 0 0,1 0 1 0 0,-1 1-1 0 0,1 0 1 0 0,0 0-1 0 0,0 0 1 0 0,-1 1-1 0 0,1 0 0 0 0,0 0 1 0 0,0 0-1 0 0,0 1 1 0 0,-1 0-1 0 0,1 0 1 0 0,0 0-1 0 0,-1 1 0 0 0,1 0 1 0 0,-1 0-1 0 0,1 0 1 0 0,-1 1-1 0 0,0 0 1 0 0,0 0-1 0 0,0 0 1 0 0,0 0-1 0 0,-1 1 0 0 0,0 0 1 0 0,1 0-1 0 0,-1 0 1 0 0,0 0-1 0 0,-1 1 1 0 0,1 0-1 0 0,-1-1 1 0 0,0 1-1 0 0,0 0 0 0 0,0 3-22 0 0,-2 0 8 0 0,0 0 0 0 0,-1 0-1 0 0,-1 0 1 0 0,1 0-1 0 0,-1 0 1 0 0,0 0-1 0 0,-1 0 1 0 0,0 0-1 0 0,0 0 1 0 0,-1-1 0 0 0,0 1-1 0 0,0-1 1 0 0,-1 0-1 0 0,0 0 1 0 0,0 0-1 0 0,-1 0 1 0 0,0 0-1 0 0,0-1 1 0 0,0 0 0 0 0,-1 0-1 0 0,0-1 1 0 0,0 0-1 0 0,0 0 1 0 0,-1 0-1 0 0,1 0 1 0 0,-1-1-1 0 0,0 0 1 0 0,-1-1 0 0 0,1 0-1 0 0,-1 0 1 0 0,1 0-1 0 0,-1-1 1 0 0,0 0-1 0 0,0-1 1 0 0,0 0-1 0 0,-2 0-7 0 0,8 0-624 0 0,0-3-496 0 0,-6-8-198 0 0</inkml:trace>
  <inkml:trace contextRef="#ctx0" brushRef="#br1" timeOffset="926208.807">1170 1828 1204 0 0,'-12'3'233'0'0,"0"2"-1"0"0,0 0 1 0 0,0 0-1 0 0,1 1 1 0 0,-1 0 0 0 0,2 1-1 0 0,-1 0 1 0 0,1 1-1 0 0,0 0 1 0 0,0 1-1 0 0,1 0 1 0 0,-1 1-233 0 0,-2 0 73 0 0,1 1 1 0 0,0 0-1 0 0,0 0 0 0 0,1 1 1 0 0,0 0-1 0 0,1 1 0 0 0,1 0 0 0 0,0 0 1 0 0,0 1-1 0 0,2 0 0 0 0,0 1 1 0 0,0-1-1 0 0,1 1 0 0 0,1 0 1 0 0,0 0-1 0 0,2 1 0 0 0,-1 5-73 0 0,5-16-90 0 0,0 0 0 0 0,1 0 0 0 0,0-1 0 0 0,0 1 0 0 0,0-1 0 0 0,0 1 0 0 0,1-1 0 0 0,-1 0 0 0 0,1 0 0 0 0,0 0 0 0 0,0-1 0 0 0,1 0 0 0 0,-1 0 0 0 0,1 0 0 0 0,0 0 0 0 0,-1 0 0 0 0,1-1 0 0 0,1 0 0 0 0,-1 0 0 0 0,0-1 0 0 0,0 1-1 0 0,1-1 1 0 0,-1 0 0 0 0,0 0 0 0 0,1-1 0 0 0,-1 0 0 0 0,1 0 0 0 0,-1 0 0 0 0,1-1 0 0 0,1 0 90 0 0,4 2-1324 0 0</inkml:trace>
  <inkml:trace contextRef="#ctx0" brushRef="#br1" timeOffset="926534.141">1500 1901 1312 0 0,'-43'26'2958'0'0,"-56"161"-2015"0"0,53-78-3365 0 0,38-104 1187 0 0</inkml:trace>
  <inkml:trace contextRef="#ctx0" brushRef="#br1" timeOffset="926860.584">1290 1940 836 0 0,'17'1'4716'0'0,"40"46"-4622"0"0,-29-23 358 0 0,62 66-143 0 0,-69-43-2772 0 0,-21-46 1167 0 0,0-1-112 0 0</inkml:trace>
  <inkml:trace contextRef="#ctx0" brushRef="#br1" timeOffset="927139.018">1664 1921 1392 0 0,'8'0'584'0'0,"2"-2"-96"0"0,17-2-88 0 0,-14 4-80 0 0,35-8 48 0 0,-18 4-40 0 0,1 1-40 0 0,-1-5-84 0 0,1 8-24 0 0,-4 0-312 0 0,-16 0-344 0 0,0 0-312 0 0,1 0-456 0 0</inkml:trace>
  <inkml:trace contextRef="#ctx0" brushRef="#br1" timeOffset="927387.459">1653 2062 916 0 0,'7'3'736'0'0,"-1"1"-16"0"0,12 2-164 0 0,1-1-212 0 0,3-2-52 0 0,1 0 36 0 0,1-2 28 0 0,1 2-44 0 0,-10-3-368 0 0,4 0-132 0 0,3 0-120 0 0,-4 0-504 0 0,-2 0 36 0 0,5 0-608 0 0</inkml:trace>
  <inkml:trace contextRef="#ctx0" brushRef="#br1" timeOffset="927946.795">2221 1757 976 0 0,'5'21'2397'0'0,"-22"203"-51"0"0,18-221-2313 0 0,1 0 0 0 0,1 0 1 0 0,-1 0-1 0 0,0 0 0 0 0,1 0 0 0 0,0 0 0 0 0,-1-1 0 0 0,1 1 0 0 0,0-1 1 0 0,1 1-1 0 0,-1-1 0 0 0,0 0 0 0 0,0-1 0 0 0,1 1 0 0 0,-1-1 0 0 0,1 1 1 0 0,0-1-1 0 0,-1 0 0 0 0,1 0 0 0 0,0-1 0 0 0,0 1 0 0 0,0-1 0 0 0,-1 1 1 0 0,1-1-1 0 0,0-1 0 0 0,0 1 0 0 0,0 0 0 0 0,-1-1 0 0 0,1 0 0 0 0,0 0 1 0 0,0 0-34 0 0,3-1-1 0 0,-1-1 1 0 0,0 1 0 0 0,1-1 0 0 0,-1-1-1 0 0,-1 1 1 0 0,1-1 0 0 0,0 0 0 0 0,-1 0-1 0 0,0-1 1 0 0,0 1 0 0 0,0-1 0 0 0,0 0-1 0 0,-1-1 1 0 0,0 1 0 0 0,0-1 0 0 0,0 0-1 0 0,-1 0 1 0 0,0 0 0 0 0,2-6 0 0 0,-5 10-2 0 0,0 1-1 0 0,0 0 1 0 0,0 0 0 0 0,0 0-1 0 0,0-1 1 0 0,-1 1 0 0 0,1 0-1 0 0,0 0 1 0 0,-1 0 0 0 0,1 0-1 0 0,-1-1 1 0 0,0 1 0 0 0,1 0-1 0 0,-1 0 1 0 0,0 0 0 0 0,1 0 0 0 0,-1 1-1 0 0,0-1 1 0 0,0 0 0 0 0,0 0-1 0 0,0 0 1 0 0,0 1 0 0 0,0-1-1 0 0,0 0 1 0 0,0 1 0 0 0,0-1-1 0 0,0 1 1 0 0,0-1 0 0 0,-1 1-1 0 0,1 0 1 0 0,0-1 0 0 0,0 1-1 0 0,0 0 1 0 0,-1 0 0 0 0,1 0-1 0 0,0 0 1 0 0,0 0 0 0 0,0 0 0 0 0,-1 0-1 0 0,1 0 1 0 0,0 1 0 0 0,0-1-1 0 0,0 0 1 0 0,-1 1 0 0 0,1-1-1 0 0,0 1 1 0 0,0-1 0 0 0,0 1-1 0 0,0-1 1 0 0,0 1 0 0 0,0 0-1 0 0,0 0 1 0 0,0-1 0 0 0,0 1-1 0 0,0 0 1 0 0,1 0 0 0 0,-1 0-1 0 0,0 0 1 0 0,1 0 0 0 0,-1 0 0 0 0,0 0-1 0 0,1 0 1 0 0,-1 1 0 0 0,1-1-1 0 0,0 0 1 0 0,-1 0 0 0 0,1 1 2 0 0,-4 5 8 0 0,1 0 0 0 0,1-1 0 0 0,-1 1 0 0 0,1 0 0 0 0,1 0 0 0 0,-1 1 0 0 0,1-1 0 0 0,0 0 0 0 0,1 0 0 0 0,-1 1 0 0 0,2-1 0 0 0,-1 0 0 0 0,1 1 0 0 0,0-1 1 0 0,0 0-1 0 0,1 0 0 0 0,0 0 0 0 0,0 0 0 0 0,1 0 0 0 0,0 0 0 0 0,0-1 0 0 0,3 5-8 0 0,15 23-56 0 0,12 24-3318 0 0,-32-52 2108 0 0</inkml:trace>
  <inkml:trace contextRef="#ctx0" brushRef="#br1" timeOffset="928237.509">2717 1636 1204 0 0,'14'15'276'0'0,"-1"1"0"0"0,-1 0 0 0 0,0 1 1 0 0,-1 0-1 0 0,-1 1 0 0 0,-1 1 0 0 0,0-1 0 0 0,-2 1 0 0 0,0 1 0 0 0,-1-1 0 0 0,-1 1 0 0 0,-1 0 1 0 0,0 1-1 0 0,-2-1 0 0 0,0 0 0 0 0,-2 7-276 0 0,1-15 40 0 0,-1 1 1 0 0,-1-1 0 0 0,0 0-1 0 0,-1 0 1 0 0,0 1 0 0 0,-1-1-1 0 0,0-1 1 0 0,-1 1 0 0 0,0 0-1 0 0,-1-1 1 0 0,0 0 0 0 0,-1 0-1 0 0,0 0 1 0 0,-1-1 0 0 0,0 0-1 0 0,0 0 1 0 0,-1-1 0 0 0,-1 1-1 0 0,0-2 1 0 0,-4 4-41 0 0,1-2-386 0 0,0 0 1 0 0,-1 0-1 0 0,0-1 1 0 0,0-1 0 0 0,-1 0-1 0 0,0-1 1 0 0,0-1-1 0 0,-1 0 1 0 0,0-1-1 0 0,0 0 386 0 0,-21 3-1324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3:27:56.729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855 707 984 0 0,'-31'-5'10250'0'0,"0"-10"-9421"0"0,3 3-1992 0 0,21 2-3377 0 0,11 4 1631 0 0,1 3 1574 0 0</inkml:trace>
  <inkml:trace contextRef="#ctx0" brushRef="#br0" timeOffset="612.436">1183 617 1648 0 0,'-1'0'72'0'0,"0"0"0"0"0,0 0 0 0 0,0 0 1 0 0,0 0-1 0 0,0 0 0 0 0,0 0 0 0 0,0-1 0 0 0,0 1 0 0 0,1 0 0 0 0,-1-1 0 0 0,0 1 0 0 0,0 0 0 0 0,0-1 0 0 0,0 1 1 0 0,1-1-1 0 0,-1 1 0 0 0,0-1 0 0 0,0 1 0 0 0,1-1 0 0 0,-1 0 0 0 0,0 1 0 0 0,1-1 0 0 0,-1 0 0 0 0,1 0 1 0 0,-1 1-1 0 0,1-1 0 0 0,-1 0 0 0 0,1 0 0 0 0,0 0 0 0 0,-1 0 0 0 0,1 0 0 0 0,0 0 0 0 0,0 1 0 0 0,-1-1 0 0 0,1 0 1 0 0,0 0-1 0 0,0 0 0 0 0,0 0 0 0 0,0 0 0 0 0,0 0 0 0 0,0 0 0 0 0,1 0 0 0 0,-1 0 0 0 0,0 0 0 0 0,0 0 1 0 0,1 1-1 0 0,-1-1 0 0 0,1 0 0 0 0,-1 0 0 0 0,0 0 0 0 0,1 0 0 0 0,-1 1 0 0 0,1-1 0 0 0,0 0 0 0 0,-1 1 0 0 0,1-1 1 0 0,0 0-1 0 0,-1 1 0 0 0,1-1 0 0 0,0 1 0 0 0,0-1 0 0 0,0 1 0 0 0,-1-1 0 0 0,1 1 0 0 0,0-1 0 0 0,0 1 1 0 0,0 0-1 0 0,0 0-72 0 0,-9-2 28 0 0,0 0 0 0 0,0 1 0 0 0,0 0 1 0 0,0 0-1 0 0,-1 1 0 0 0,1 0 0 0 0,0 1 1 0 0,0 0-1 0 0,0 0 0 0 0,0 1 1 0 0,0 0-1 0 0,0 0 0 0 0,0 1 0 0 0,1-1 1 0 0,-1 2-1 0 0,1-1 0 0 0,0 1 0 0 0,0 1 1 0 0,0-1-1 0 0,-3 4-28 0 0,10-6 16 0 0,0 0-1 0 0,-1-1 1 0 0,2 1-1 0 0,-1 0 1 0 0,0 0-1 0 0,0 0 1 0 0,0 0-1 0 0,1 0 1 0 0,-1 0-1 0 0,1 0 1 0 0,0 0-1 0 0,-1-1 1 0 0,1 1-1 0 0,0 0 1 0 0,0-1 0 0 0,0 1-1 0 0,0 0 1 0 0,1-1-1 0 0,-1 1 1 0 0,0-1-1 0 0,0 0 1 0 0,1 1-1 0 0,-1-1 1 0 0,1 0-1 0 0,0 0 1 0 0,-1 0-1 0 0,1 0 1 0 0,0 0-1 0 0,-1 0 1 0 0,1 0 0 0 0,0-1-1 0 0,0 1 1 0 0,0-1-1 0 0,0 1 1 0 0,0-1-1 0 0,-1 0 1 0 0,1 0-1 0 0,0 1 1 0 0,0-2-1 0 0,0 1 1 0 0,0 0-1 0 0,0 0 1 0 0,0 0 0 0 0,0-1-1 0 0,0 1 1 0 0,0-1-1 0 0,-1 0 1 0 0,1 1-1 0 0,0-1 1 0 0,0-1-16 0 0,6 3 65 0 0,0-1 1 0 0,-1 0 0 0 0,1 0-1 0 0,-1-1 1 0 0,1 0 0 0 0,-1-1-1 0 0,1 1 1 0 0,-1-2-1 0 0,0 1 1 0 0,0-1 0 0 0,0 0-1 0 0,0 0 1 0 0,0-1 0 0 0,-1 0-1 0 0,1 0 1 0 0,-1 0 0 0 0,0-1-1 0 0,-1 0 1 0 0,1 0 0 0 0,4-6-66 0 0,0-5 1135 0 0,-12 31-96 0 0,1-13-1055 0 0,-12 47-398 0 0,3 1 0 0 0,1 0 1 0 0,3 0-1 0 0,2 0 1 0 0,2 15 413 0 0,-17-63-5527 0 0,14-17 4311 0 0,0-6 75 0 0</inkml:trace>
  <inkml:trace contextRef="#ctx0" brushRef="#br0" timeOffset="877.34">1594 492 1280 0 0,'5'9'320'0'0,"-1"-1"0"0"0,1 1 1 0 0,-2 0-1 0 0,1 0 0 0 0,-1 0 0 0 0,-1 1 0 0 0,1-1 0 0 0,-2 1 1 0 0,1-1-1 0 0,-1 1 0 0 0,-1 0 0 0 0,0 9-320 0 0,2 9 468 0 0,2-12-304 0 0,0 1 0 0 0,-2-1 0 0 0,0 1 0 0 0,-1 0 0 0 0,0 0 1 0 0,-2-1-1 0 0,0 1 0 0 0,0 0 0 0 0,-2 0 0 0 0,0-1 0 0 0,-1 0 0 0 0,-1 1 0 0 0,0-1 0 0 0,-1-1 0 0 0,-1 1 1 0 0,0-1-1 0 0,-1 0 0 0 0,-1-1 0 0 0,0 0 0 0 0,-1 0 0 0 0,0-1 0 0 0,-1-1 0 0 0,-1 1 0 0 0,0-2 1 0 0,-1 0-1 0 0,0 0 0 0 0,0-1 0 0 0,-14 7-164 0 0,-79 17-516 0 0,79-29-337 0 0,0-2-1 0 0,0 0 1 0 0,0-2-1 0 0,-1-1 1 0 0,1-1-1 0 0,-1-1 1 0 0,1-2 0 0 0,-4-2 853 0 0,-19-7-1314 0 0</inkml:trace>
  <inkml:trace contextRef="#ctx0" brushRef="#br0" timeOffset="2887.586">1871 108 904 0 0,'0'-9'-184'0'0,"13"2"7164"0"0,-10 7-6845 0 0,-3 0-17 0 0,0 0-41 0 0,0 0 15 0 0,0 0 30 0 0,0 0 17 0 0,0 0 1 0 0,0 0 12 0 0,0 0 18 0 0,0 0-36 0 0,0 0-62 0 0,0 0-1 0 0,0 0 22 0 0,0 0 1 0 0,0 0 5 0 0,0 0-27 0 0,0 0 8 0 0,0 0-41 0 0,0 0-5 0 0,0 0 1 0 0,0 0-7 0 0,0 0-2 0 0,0 0-11 0 0,-50 61 11 0 0,7 42 219 0 0,43-102-151 0 0,15 21 116 0 0,-9-17-182 0 0,0 0 1 0 0,0-1-1 0 0,0 1 0 0 0,1-1 0 0 0,0 0 0 0 0,0-1 0 0 0,0 1 1 0 0,0-2-1 0 0,0 1 0 0 0,1-1 0 0 0,-1 0 0 0 0,1 0 0 0 0,0-1 1 0 0,0 0-1 0 0,5 0-28 0 0,15 4 75 0 0,-2-1-19 0 0,-20-5-39 0 0,0 2 0 0 0,0-1 0 0 0,0 1 0 0 0,0 0 0 0 0,0 0 0 0 0,0 0 0 0 0,0 1 0 0 0,0 0 0 0 0,-1 0 0 0 0,1 1 0 0 0,0-1 0 0 0,-1 1 0 0 0,0 1-1 0 0,0-1 1 0 0,0 1 0 0 0,0 0 0 0 0,2 2-17 0 0,-7 1 21 0 0,0-1-1 0 0,-1 0 1 0 0,0 0-1 0 0,0 0 0 0 0,-1 0 1 0 0,0 0-1 0 0,0 0 1 0 0,0 0-1 0 0,0 0 1 0 0,-1-1-1 0 0,0 1 0 0 0,-1-1 1 0 0,1 0-1 0 0,-1 0 1 0 0,0 0-1 0 0,0 0 1 0 0,0-1-1 0 0,-1 1 0 0 0,0-1 1 0 0,0-1-1 0 0,0 1 1 0 0,0 0-1 0 0,0-1 1 0 0,-1 0-1 0 0,-3 1-20 0 0,-106 38-2210 0 0,113-42 1063 0 0,-15-12-3095 0 0,14 4 2728 0 0,6 1-2 0 0</inkml:trace>
  <inkml:trace contextRef="#ctx0" brushRef="#br0" timeOffset="3226.549">1932 107 1900 0 0,'-4'-4'6797'0'0,"36"-9"-5471"0"0,182-33 294 0 0,5 16-4227 0 0,-143 21 377 0 0,-60 5-1127 0 0,-22 3 2028 0 0</inkml:trace>
  <inkml:trace contextRef="#ctx0" brushRef="#br0" timeOffset="-423.726">255 651 956 0 0,'0'0'643'0'0,"0"0"-84"0"0,0 0-73 0 0,0 0-40 0 0,0-20 1702 0 0,0 20-2130 0 0,0 0-1 0 0,-1 0 0 0 0,1 0 0 0 0,-1 0 0 0 0,1 1 0 0 0,-1-1 0 0 0,1 0 0 0 0,-1 0 1 0 0,1 0-1 0 0,0 0 0 0 0,-1 0 0 0 0,1 0 0 0 0,-1 0 0 0 0,1 0 0 0 0,-1-1 0 0 0,1 1 1 0 0,-1 0-1 0 0,1 0 0 0 0,-1 0 0 0 0,1 0 0 0 0,0-1 0 0 0,-1 1 0 0 0,1 0 0 0 0,-1 0 1 0 0,1-1-1 0 0,0 1 0 0 0,-1 0 0 0 0,1-1 0 0 0,0 1 0 0 0,-1 0 0 0 0,1-1 0 0 0,0 1 1 0 0,0 0-1 0 0,-1-1 0 0 0,1 1 0 0 0,0-1 0 0 0,0 1 0 0 0,0 0 0 0 0,-1-1 0 0 0,1 1 1 0 0,0-1-1 0 0,0 1 0 0 0,0-1 0 0 0,0 1 0 0 0,0-1 0 0 0,0 1 0 0 0,0-1 0 0 0,0 1 1 0 0,0-1-1 0 0,0 1 0 0 0,0 0 0 0 0,0-1 0 0 0,1 1 0 0 0,-1-1 0 0 0,0 1 0 0 0,0-1 1 0 0,0 1-1 0 0,1 0 0 0 0,-1-1 0 0 0,0 1-17 0 0,-26 32 159 0 0,20-26-120 0 0,0 0 0 0 0,1 0-1 0 0,0 0 1 0 0,0 1 0 0 0,0 0-1 0 0,1 0 1 0 0,0 0 0 0 0,0 1-1 0 0,1-1 1 0 0,0 1 0 0 0,1 0-1 0 0,-1 0 1 0 0,1 0 0 0 0,1 0-1 0 0,-1 0 1 0 0,1 1-39 0 0,1-4 48 0 0,0 0 0 0 0,1 1-1 0 0,-1-1 1 0 0,1 0 0 0 0,0 0 0 0 0,0 0 0 0 0,1 0 0 0 0,-1 0-1 0 0,1 0 1 0 0,0 0 0 0 0,1 0 0 0 0,-1-1 0 0 0,1 1 0 0 0,0-1-1 0 0,0 0 1 0 0,0 0 0 0 0,1 0 0 0 0,-1 0 0 0 0,1 0 0 0 0,0-1-1 0 0,0 0 1 0 0,0 0 0 0 0,1 0 0 0 0,-1 0 0 0 0,1 0 0 0 0,-1-1-1 0 0,1 0 1 0 0,0 0 0 0 0,0 0 0 0 0,1-1-48 0 0,159 18 831 0 0,-159-18-820 0 0,-1-1 0 0 0,1 1 0 0 0,-1-1 0 0 0,1 0 0 0 0,-1 0 0 0 0,1-1 0 0 0,-1 0 0 0 0,0 0 0 0 0,1 0 0 0 0,-1-1 0 0 0,0 1 0 0 0,0-1 0 0 0,0-1 0 0 0,0 1 0 0 0,0-1 1 0 0,0 1-1 0 0,-1-1 0 0 0,0-1 0 0 0,1 1 0 0 0,-1-1 0 0 0,0 1 0 0 0,0-1 0 0 0,-1 0 0 0 0,1-1 0 0 0,-1 1 0 0 0,0-1 0 0 0,0 1 0 0 0,0-1 0 0 0,-1 0 0 0 0,0 0 0 0 0,0 0 0 0 0,0 0 1 0 0,0 0-1 0 0,-1-1 0 0 0,0 1 0 0 0,0 0 0 0 0,-1-1 0 0 0,1 1 0 0 0,-1-3-11 0 0,-4-3-9 0 0,-1 1 0 0 0,0-1 0 0 0,0 1 0 0 0,-1-1 0 0 0,0 2 0 0 0,-1-1 1 0 0,0 1-1 0 0,0 0 0 0 0,-1 0 0 0 0,-1 1 0 0 0,-3-3 9 0 0,-35-40-1781 0 0,43 40-2985 0 0,4 11 3306 0 0</inkml:trace>
  <inkml:trace contextRef="#ctx0" brushRef="#br0" timeOffset="1259.339">243 608 1076 0 0,'-15'6'260'0'0,"0"1"-1"0"0,0 1 0 0 0,0 0 1 0 0,1 1-1 0 0,1 1 1 0 0,-1 0-1 0 0,1 1 1 0 0,1 0-1 0 0,0 1 1 0 0,1 0-1 0 0,0 1 0 0 0,1 0 1 0 0,0 1-1 0 0,1 0 1 0 0,1 1-1 0 0,0-1 1 0 0,1 2-1 0 0,0-1 1 0 0,2 1-1 0 0,0 0 0 0 0,0 0 1 0 0,1 0-1 0 0,0 15-259 0 0,6-16 36 0 0,1-1-1 0 0,1 0 1 0 0,1 0 0 0 0,0 0-1 0 0,1-1 1 0 0,0 0-1 0 0,1 0 1 0 0,0-1-1 0 0,1 1 1 0 0,0-1-1 0 0,1-1 1 0 0,1 0 0 0 0,0 0-1 0 0,0-1 1 0 0,1 0-1 0 0,0-1 1 0 0,1 0-1 0 0,0-1 1 0 0,0 0-1 0 0,1-1 1 0 0,0 0 0 0 0,0-1-1 0 0,0-1 1 0 0,11 3-36 0 0,186 37-4547 0 0,-160-41 3145 0 0</inkml:trace>
  <inkml:trace contextRef="#ctx0" brushRef="#br0" timeOffset="1753.289">355 668 876 0 0,'11'-26'4554'0'0,"84"15"-3591"0"0,7 73-3907 0 0,-97-56 1695 0 0</inkml:trace>
  <inkml:trace contextRef="#ctx0" brushRef="#br1" timeOffset="910880.003">208 1427 1024 0 0,'-14'4'2789'0'0,"20"-1"-2732"0"0,1 0-1 0 0,-1-1 1 0 0,0 0 0 0 0,1 0-1 0 0,-1-1 1 0 0,1 0 0 0 0,0 0-1 0 0,0 0 1 0 0,-1-1-1 0 0,1 0 1 0 0,0 0 0 0 0,0-1-1 0 0,-1 1 1 0 0,1-2 0 0 0,0 1-1 0 0,-1-1 1 0 0,1 0 0 0 0,-1 0-1 0 0,0-1 1 0 0,3-1-57 0 0,12-1 50 0 0,300-61 755 0 0,3 14 0 0 0,140 3-805 0 0,-327 47-813 0 0,-120 14 160 0 0,-14-6-2029 0 0,-4-3 1448 0 0</inkml:trace>
  <inkml:trace contextRef="#ctx0" brushRef="#br1" timeOffset="911500.084">306 1678 880 0 0,'-38'-1'3632'0'0,"10"79"-3648"0"0,24-59 446 0 0,-6 29-180 0 0,2 1 0 0 0,2 0 0 0 0,2 0 0 0 0,3 0 0 0 0,2 14-250 0 0,-1-41 2 0 0,11 6 221 0 0,-1 9-3460 0 0,-11-37 2085 0 0,-6 0-12 0 0</inkml:trace>
  <inkml:trace contextRef="#ctx0" brushRef="#br1" timeOffset="911824.998">263 1633 1060 0 0,'0'-2'61'0'0,"0"1"-1"0"0,0-1 0 0 0,1 1 1 0 0,-1 0-1 0 0,0-1 1 0 0,1 1-1 0 0,0 0 0 0 0,-1-1 1 0 0,1 1-1 0 0,0 0 1 0 0,-1 0-1 0 0,1 0 1 0 0,0 0-1 0 0,0-1 0 0 0,0 1 1 0 0,0 0-1 0 0,0 0 1 0 0,0 1-1 0 0,0-1 1 0 0,0 0-1 0 0,1 0 0 0 0,-1 1 1 0 0,0-1-1 0 0,0 0 1 0 0,1 1-1 0 0,-1-1 1 0 0,0 1-1 0 0,1 0 0 0 0,-1-1 1 0 0,1 1-1 0 0,-1 0 1 0 0,0 0-1 0 0,1 0 1 0 0,-1 0-1 0 0,1 0 0 0 0,-1 0 1 0 0,0 0-1 0 0,1 0 1 0 0,-1 1-1 0 0,1-1 0 0 0,-1 1 1 0 0,0-1-1 0 0,0 1 1 0 0,1 0-61 0 0,66 22 424 0 0,-65-22-398 0 0,1 0-1 0 0,0 0 1 0 0,-1 1-1 0 0,1-1 1 0 0,-1 1-1 0 0,0 0 1 0 0,0 0-1 0 0,1 1 1 0 0,-1-1-1 0 0,-1 1 1 0 0,1-1-1 0 0,0 1 1 0 0,0 0-1 0 0,-1 0 1 0 0,0 0-1 0 0,0 0 1 0 0,0 1-1 0 0,0-1 1 0 0,0 0-1 0 0,0 1 1 0 0,-1-1-1 0 0,0 1 1 0 0,0 0-1 0 0,0 0 1 0 0,0-1-1 0 0,0 1 1 0 0,-1 0-1 0 0,0 0 1 0 0,0 0-1 0 0,0 1-25 0 0,-10 8 77 0 0,-2 0 0 0 0,1 0 0 0 0,-2-1 0 0 0,1-1 0 0 0,-2 0 0 0 0,1-1 0 0 0,-2 0 0 0 0,1-1 0 0 0,-1 0 0 0 0,-1-2 0 0 0,1 1 0 0 0,-1-2 0 0 0,0 0 0 0 0,-1-1 0 0 0,-1-1-77 0 0,-3-9-3039 0 0,25-1 1703 0 0</inkml:trace>
  <inkml:trace contextRef="#ctx0" brushRef="#br1" timeOffset="912163.246">735 1583 836 0 0,'-10'1'225'0'0,"0"0"0"0"0,1 0 1 0 0,-1 1-1 0 0,0 1 0 0 0,1-1 0 0 0,0 1 1 0 0,0 1-1 0 0,0 0 0 0 0,0 0 0 0 0,0 1 0 0 0,1 0 1 0 0,0 1-1 0 0,0-1 0 0 0,0 1 0 0 0,1 1 0 0 0,0 0 1 0 0,0 0-1 0 0,-3 4-225 0 0,3-4 63 0 0,-1 0 0 0 0,1 0 1 0 0,0 1-1 0 0,0 0 0 0 0,1 0 1 0 0,0 0-1 0 0,1 1 0 0 0,-1 0 1 0 0,2 0-1 0 0,-1 0 0 0 0,2 1 0 0 0,-1-1 1 0 0,1 1-1 0 0,0 0 0 0 0,1 0 1 0 0,0 0-1 0 0,1 0 0 0 0,0 5-63 0 0,2-9-18 0 0,0 0 1 0 0,0-1-1 0 0,1 1 0 0 0,-1-1 0 0 0,1 1 0 0 0,1-1 0 0 0,-1 0 1 0 0,1 1-1 0 0,0-1 0 0 0,0 0 0 0 0,0-1 0 0 0,1 1 0 0 0,0-1 1 0 0,0 1-1 0 0,0-1 0 0 0,0 0 0 0 0,1-1 0 0 0,-1 1 0 0 0,1-1 1 0 0,0 0-1 0 0,5 3 18 0 0,71 32-3420 0 0,-62-31 2133 0 0</inkml:trace>
  <inkml:trace contextRef="#ctx0" brushRef="#br1" timeOffset="912551.829">1026 1658 996 0 0,'0'-5'946'0'0,"-17"10"1290"0"0,0 7-2097 0 0,1 1 0 0 0,1 0 0 0 0,0 2 1 0 0,1 0-1 0 0,1 0 0 0 0,0 1 0 0 0,1 1 0 0 0,1 0 1 0 0,0 1-1 0 0,1 0 0 0 0,1 0 0 0 0,1 1 0 0 0,1 0 1 0 0,-4 17-140 0 0,-20 26-3076 0 0,24-58 1785 0 0</inkml:trace>
  <inkml:trace contextRef="#ctx0" brushRef="#br1" timeOffset="912846.59">816 1718 1160 0 0,'24'22'3705'0'0,"-9"-5"-3394"0"0,152 95-91 0 0,-149-90-2452 0 0,-18-21 924 0 0</inkml:trace>
  <inkml:trace contextRef="#ctx0" brushRef="#br1" timeOffset="913157.014">1232 1693 1360 0 0,'4'0'704'0'0,"4"0"-268"0"0,1 0 32 0 0,14-3 80 0 0,-12 3-132 0 0,8 0-44 0 0,27-9-116 0 0,-18 7-104 0 0,-1-1-8 0 0,-2 3-136 0 0,-5 0-280 0 0,-4-1-180 0 0,-16 1-384 0 0,9 0 40 0 0,-9 0-580 0 0</inkml:trace>
  <inkml:trace contextRef="#ctx0" brushRef="#br1" timeOffset="913406.155">1221 1840 1240 0 0,'5'3'824'0'0,"0"0"-140"0"0,0-2-124 0 0,6-1-152 0 0,6 9 80 0 0,3-6-160 0 0,4-3-16 0 0,1 0-12 0 0,-12 0 0 0 0,5 0-131 0 0,6 0-25 0 0,3 0-489 0 0,0 0-171 0 0,23-18-456 0 0,-23 12 48 0 0,-5 0-524 0 0</inkml:trace>
  <inkml:trace contextRef="#ctx0" brushRef="#br1" timeOffset="914123.206">1808 1571 948 0 0,'2'4'4855'0'0,"-34"30"-4075"0"0,31-31-746 0 0,-1 0-1 0 0,1 1 1 0 0,0-1-1 0 0,0 1 1 0 0,1-1 0 0 0,-1 1-1 0 0,1-1 1 0 0,-1 1-1 0 0,1-1 1 0 0,0 1-1 0 0,1 0 1 0 0,-1-1-1 0 0,0 1 1 0 0,1-1-1 0 0,0 1 1 0 0,0-1-1 0 0,0 1 1 0 0,0-1 0 0 0,1 0-1 0 0,-1 0 1 0 0,1 1-1 0 0,0-1 1 0 0,0 0-1 0 0,0 0 1 0 0,0-1-1 0 0,1 1 1 0 0,-1 0-1 0 0,1-1 1 0 0,-1 1-1 0 0,1-1 1 0 0,0 0 0 0 0,0 0-1 0 0,0 0 1 0 0,0 0-1 0 0,0-1 1 0 0,1 1-34 0 0,90 49 412 0 0,37 32 168 0 0,-130-82-572 0 0,0 1 1 0 0,0 0-1 0 0,0 0 1 0 0,0-1-1 0 0,0 1 0 0 0,0 0 1 0 0,0 0-1 0 0,-1 0 1 0 0,1 0-1 0 0,-1 0 1 0 0,1 0-1 0 0,-1 0 1 0 0,0 0-1 0 0,0 0 0 0 0,0 0 1 0 0,0 0-1 0 0,0 0 1 0 0,0 0-1 0 0,-1 0 1 0 0,1 0-1 0 0,-1 0 1 0 0,1 0-1 0 0,-1 0 0 0 0,0 0 1 0 0,0 0-1 0 0,1 0 1 0 0,-1-1-1 0 0,-1 1 1 0 0,1 0-1 0 0,0-1 1 0 0,0 1-1 0 0,-1-1 0 0 0,1 1 1 0 0,-1-1-1 0 0,1 1 1 0 0,-1-1-1 0 0,1 0 1 0 0,-1 0-1 0 0,0 0 1 0 0,-1 1-9 0 0,-74 42-45 0 0,76-44 43 0 0,-90 18-2491 0 0,72-45-1309 0 0,20 11 2315 0 0</inkml:trace>
  <inkml:trace contextRef="#ctx0" brushRef="#br1" timeOffset="914420.997">1871 1525 1792 0 0,'-5'-3'944'0'0,"3"1"-132"0"0,2-1-188 0 0,2 2-24 0 0,1-4-136 0 0,4 2-19 0 0,12-4-53 0 0,6-1-184 0 0,3 2-16 0 0,0 0-492 0 0,0-3-312 0 0,2 5 51 0 0,-1-7-991 0 0,-5 5 200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3:45:12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0 359 2740 0 0,'8'56'5285'0'0,"19"43"-5153"0"0,-11-47-161 0 0,-15-17-5317 0 0,-13-25 4224 0 0</inkml:trace>
  <inkml:trace contextRef="#ctx0" brushRef="#br0" timeOffset="279.846">128 248 856 0 0,'109'-37'3703'0'0,"-106"38"-3644"0"0,-1 0-1 0 0,0 1 1 0 0,1-1 0 0 0,-1 1-1 0 0,0 0 1 0 0,0-1 0 0 0,0 1-1 0 0,0 0 1 0 0,0 1-1 0 0,0-1 1 0 0,-1 0 0 0 0,1 0-1 0 0,-1 1 1 0 0,1-1 0 0 0,-1 1-1 0 0,0-1 1 0 0,0 1-1 0 0,0-1 1 0 0,0 1 0 0 0,-1 0-1 0 0,1-1 1 0 0,-1 1 0 0 0,1 0-1 0 0,-1 0 1 0 0,0 0 0 0 0,0-1-1 0 0,0 1 1 0 0,-1 0-1 0 0,1 0 1 0 0,-1-1 0 0 0,1 1-1 0 0,-1 0 1 0 0,-1 1-59 0 0,-6 19 58 0 0,-1 0 0 0 0,0 0-1 0 0,-2-1 1 0 0,-1-1 0 0 0,-1 0 0 0 0,-1 0 0 0 0,-14 16-58 0 0,23-36-3721 0 0,8-3 2543 0 0</inkml:trace>
  <inkml:trace contextRef="#ctx0" brushRef="#br0" timeOffset="544.859">622 239 1492 0 0,'-20'16'981'0'0,"6"-9"-692"0"0,1 2 0 0 0,1 0 0 0 0,0 1-1 0 0,0 0 1 0 0,0 1 0 0 0,2 0-1 0 0,-1 0 1 0 0,1 1 0 0 0,1 1-1 0 0,0 0 1 0 0,1 0 0 0 0,1 1 0 0 0,0 0-1 0 0,-1 3-288 0 0,7-14 8 0 0,0 0-1 0 0,0 1 1 0 0,0-1 0 0 0,1 0-1 0 0,0 1 1 0 0,-1-1 0 0 0,1 1-1 0 0,0-1 1 0 0,1 0-1 0 0,-1 1 1 0 0,0-1 0 0 0,1 1-1 0 0,0-1 1 0 0,0 0-1 0 0,0 1 1 0 0,0-1 0 0 0,1 0-1 0 0,-1 0 1 0 0,1 0-1 0 0,-1 0 1 0 0,1 0 0 0 0,0 0-1 0 0,1-1 1 0 0,-1 1-1 0 0,0-1 1 0 0,1 1 0 0 0,-1-1-1 0 0,1 0 1 0 0,0 0-1 0 0,0 0 1 0 0,-1 0 0 0 0,1-1-1 0 0,1 1 1 0 0,-1-1-1 0 0,0 1 1 0 0,1-1-8 0 0,119 0-4473 0 0,-95-12 3269 0 0</inkml:trace>
  <inkml:trace contextRef="#ctx0" brushRef="#br0" timeOffset="790.336">965 299 1008 0 0,'-53'69'4621'0'0,"16"9"-3524"0"0,-16 26-1370 0 0,-7-61-4124 0 0,40-37 3289 0 0</inkml:trace>
  <inkml:trace contextRef="#ctx0" brushRef="#br0" timeOffset="1040.79">659 398 1160 0 0,'4'-3'321'0'0,"0"0"0"0"0,0 0 0 0 0,0 1 0 0 0,0-1-1 0 0,0 1 1 0 0,0 0 0 0 0,1 0 0 0 0,-1 0 0 0 0,1 1 0 0 0,0-1-1 0 0,-1 1 1 0 0,1 0 0 0 0,0 1 0 0 0,-1-1 0 0 0,1 1 0 0 0,0 0 0 0 0,0 0-1 0 0,0 0 1 0 0,0 1-321 0 0,146 51 449 0 0,-100-29 154 0 0,-16-5-1557 0 0,-27-9-3467 0 0,-8-9 3208 0 0</inkml:trace>
  <inkml:trace contextRef="#ctx0" brushRef="#br0" timeOffset="1320.129">1127 281 1592 0 0,'49'-5'5275'0'0,"28"-13"-3964"0"0,-7 0-977 0 0,10 7-2577 0 0,-76 24-1498 0 0,-11-10 2569 0 0</inkml:trace>
  <inkml:trace contextRef="#ctx0" brushRef="#br0" timeOffset="1473.919">1195 385 1056 0 0,'7'0'664'0'0,"-2"0"44"0"0,1-2-180 0 0,2 1-20 0 0,2-1-100 0 0,12-2 16 0 0,2 1-92 0 0,-5-6-208 0 0,4 7-4 0 0,1-7-336 0 0,0 0-144 0 0,-4 0-268 0 0,0 0-556 0 0,-4 0-72 0 0</inkml:trace>
  <inkml:trace contextRef="#ctx0" brushRef="#br0" timeOffset="1818.29">1667 148 1532 0 0,'-13'36'5006'0'0,"63"23"-3448"0"0,-43-54-1295 0 0,30 24 293 0 0,-32-26-492 0 0,1 0-1 0 0,-1 0 1 0 0,0 0 0 0 0,0 1-1 0 0,0 0 1 0 0,0 0-1 0 0,0 1 1 0 0,-1-1-1 0 0,0 1 1 0 0,0 0-1 0 0,0 0 1 0 0,-1 0 0 0 0,0 1-1 0 0,0-1 1 0 0,0 1-1 0 0,0-1 1 0 0,-1 1-1 0 0,0 0 1 0 0,0 1-64 0 0,-65 60-575 0 0,59-64 469 0 0,-1 1-297 0 0,0-1 1 0 0,-1 0 0 0 0,0 0 0 0 0,1-1 0 0 0,-1 1-1 0 0,0-1 1 0 0,0 0 0 0 0,0-1 0 0 0,0 0 0 0 0,-1 0-1 0 0,1 0 1 0 0,0 0 0 0 0,0-1 0 0 0,-1 0 0 0 0,1-1-1 0 0,0 1 1 0 0,-4-2 402 0 0,-12-9-1212 0 0</inkml:trace>
  <inkml:trace contextRef="#ctx0" brushRef="#br0" timeOffset="2097.751">1629 127 1908 0 0,'-5'0'1112'0'0,"2"0"-132"0"0,0-2-180 0 0,0 2-67 0 0,-1 0-125 0 0,4-1-80 0 0,0-1-60 0 0,4 2-48 0 0,2-3-232 0 0,15-3-100 0 0,6-1-212 0 0,5 1 12 0 0,3-3-492 0 0,4-3-680 0 0,4 1 15 0 0,-2 5 65 0 0,3-1-176 0 0</inkml:trace>
  <inkml:trace contextRef="#ctx0" brushRef="#br0" timeOffset="2346.671">2242 1 904 0 0,'-12'19'7527'0'0,"11"42"-7404"0"0,1-47 543 0 0,25 144 82 0 0,-24-141-773 0 0,-1 0 1 0 0,-1 1 0 0 0,0-1 0 0 0,-1 0 0 0 0,-1 0 0 0 0,-1 0-1 0 0,0 0 1 0 0,-2 0 0 0 0,0-1 0 0 0,0 0 0 0 0,-1 0 0 0 0,-9 13 24 0 0,7-15-380 0 0,0-1 0 0 0,-1 0 0 0 0,-1 0 0 0 0,0-1 0 0 0,0 0 0 0 0,-1-1 0 0 0,-1 0 0 0 0,0-1 0 0 0,0 0 0 0 0,-1-1 0 0 0,0-1 0 0 0,-1 0 0 0 0,-10 3 380 0 0,-23 7-1141 0 0,-3-2 44 0 0</inkml:trace>
  <inkml:trace contextRef="#ctx0" brushRef="#br0" timeOffset="3279.145">128 224 1120 0 0,'-16'3'580'0'0,"-23"36"84"0"0,32 86 3774 0 0,-5 117-2320 0 0,50-31-983 0 0,-26-174-665 0 0,-14-35-7758 0 0,-7-16 6011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3:28:55.989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1754 344 948 0 0,'20'0'6148'0'0,"44"1"-4143"0"0,17 1-1955 0 0,37-10-461 0 0,5-2-4693 0 0,-115 10 3864 0 0</inkml:trace>
  <inkml:trace contextRef="#ctx0" brushRef="#br0" timeOffset="266.768">1743 575 2428 0 0,'8'3'640'0'0,"11"0"-12"0"0,5 0 16 0 0,-10-3-208 0 0,7 0-172 0 0,35-15-56 0 0,-21 8-28 0 0,1-4-520 0 0,-4 1-280 0 0,1 1 44 0 0,1-2 44 0 0,-2 1 44 0 0,-3-1 28 0 0,1-2-812 0 0</inkml:trace>
  <inkml:trace contextRef="#ctx0" brushRef="#br0" timeOffset="770.164">2559 239 1036 0 0,'19'-12'5820'0'0,"-24"21"-2511"0"0,0-3-3304 0 0,-55 103 1826 0 0,81-76-1204 0 0,164 45 170 0 0,-178-76-779 0 0,1 1 0 0 0,-1 0 0 0 0,1 0 0 0 0,-1 0 0 0 0,0 1 0 0 0,0 0 0 0 0,-1 1 0 0 0,1 0 0 0 0,-1 0 0 0 0,0 0 0 0 0,0 0 0 0 0,-1 1 0 0 0,1 0 0 0 0,-1 0 0 0 0,-1 1 0 0 0,1 0 0 0 0,-1-1 0 0 0,3 8-18 0 0,-63 45-5 0 0,47-54-149 0 0,-1-1 0 0 0,1-1 1 0 0,-1 1-1 0 0,0-2 0 0 0,0 1 1 0 0,-1-1-1 0 0,1-1 0 0 0,0 0 0 0 0,0-1 1 0 0,-1 0-1 0 0,1 0 0 0 0,0-1 0 0 0,-1 0 1 0 0,1-1-1 0 0,0 0 0 0 0,0-1 0 0 0,0 0 1 0 0,0 0-1 0 0,-4-3 154 0 0,9 3-351 0 0,1 0 0 0 0,-1 0 1 0 0,1 0-1 0 0,0-1 0 0 0,0 1 0 0 0,0-1 1 0 0,0 0-1 0 0,1-1 0 0 0,-1 1 0 0 0,1 0 0 0 0,0-1 1 0 0,0 0-1 0 0,1 0 0 0 0,-1 0 0 0 0,1 0 0 0 0,0 0 1 0 0,1 0-1 0 0,-1 0 0 0 0,1-1 0 0 0,0 1 1 0 0,1 0-1 0 0,-1-1 0 0 0,1 1 0 0 0,0-5 351 0 0,0-9-1368 0 0</inkml:trace>
  <inkml:trace contextRef="#ctx0" brushRef="#br0" timeOffset="1006.093">2541 157 1280 0 0,'-4'-8'4605'0'0,"30"-7"-3096"0"0,182-35-531 0 0,33-12-6638 0 0,-216 51 4376 0 0</inkml:trace>
  <inkml:trace contextRef="#ctx0" brushRef="#br0" timeOffset="1194.594">3159 1 1044 0 0,'20'18'3666'0'0,"27"36"-1552"0"0,-39-40-1891 0 0,-1 0 0 0 0,0 0 0 0 0,-1 1 0 0 0,0 0 0 0 0,-1 0 0 0 0,-1 0 0 0 0,-1 0 0 0 0,0 1 0 0 0,-1-1-1 0 0,0 1 1 0 0,-1 0 0 0 0,-1 0 0 0 0,-1-1 0 0 0,0 1 0 0 0,-2 3-223 0 0,-2 4-40 0 0,-2 0 0 0 0,0 0 0 0 0,-2-1 0 0 0,0 0 0 0 0,-1 0 1 0 0,-2-1-1 0 0,0 0 0 0 0,-1-1 0 0 0,-1-1 0 0 0,-1 0 0 0 0,-1-1 0 0 0,0 0 0 0 0,-1-1 0 0 0,-1-1 0 0 0,-5 2 40 0 0,4-3-830 0 0,-1 0 0 0 0,-1-1-1 0 0,0-2 1 0 0,-1 0 0 0 0,0-1 0 0 0,-1-1 0 0 0,0-1 0 0 0,-22 5 830 0 0,7-7-1376 0 0</inkml:trace>
  <inkml:trace contextRef="#ctx0" brushRef="#br0" timeOffset="-1288.509">839 317 2344 0 0,'-74'60'4114'0'0,"63"-49"-3904"0"0,1 1 1 0 0,0 0 0 0 0,1 1-1 0 0,1 0 1 0 0,0 0-1 0 0,0 0 1 0 0,2 1-1 0 0,0 0 1 0 0,0 1 0 0 0,1 0-1 0 0,1-1 1 0 0,0 1-1 0 0,1 1 1 0 0,1-1-1 0 0,1 0 1 0 0,0 1 0 0 0,1 11-211 0 0,0-19-19 0 0,1 0 0 0 0,0 0 0 0 0,1-1 0 0 0,-1 1 0 0 0,2 0 0 0 0,-1-1 0 0 0,1 1 0 0 0,0-1 1 0 0,0 0-1 0 0,1 0 0 0 0,0 0 0 0 0,1-1 0 0 0,-1 1 0 0 0,1-1 0 0 0,0 0 0 0 0,1 0 0 0 0,0-1 1 0 0,-1 0-1 0 0,2 0 0 0 0,0 1 19 0 0,2 0-371 0 0,-1-1-1 0 0,1 1 1 0 0,-1-2 0 0 0,1 1-1 0 0,1-1 1 0 0,-1-1 0 0 0,0 0 0 0 0,1 0-1 0 0,0 0 1 0 0,0-2 0 0 0,0 1 0 0 0,0-1-1 0 0,0-1 1 0 0,0 1 0 0 0,0-2 0 0 0,0 1-1 0 0,0-2 372 0 0,52-10-1116 0 0</inkml:trace>
  <inkml:trace contextRef="#ctx0" brushRef="#br0" timeOffset="-644.48">1370 365 1760 0 0,'16'-18'3936'0'0,"-24"23"-1276"0"0,-149 164-1261 0 0,88-78-1596 0 0,60-82-1302 0 0,1-8-3232 0 0,8-1 3643 0 0</inkml:trace>
  <inkml:trace contextRef="#ctx0" brushRef="#br0" timeOffset="-377.101">1075 385 2068 0 0,'12'-4'4252'0'0,"20"27"-2935"0"0,-24-17-1005 0 0,182 88 1504 0 0,-56-32-4654 0 0,-101-39-1140 0 0,-30-20 2717 0 0</inkml:trace>
  <inkml:trace contextRef="#ctx0" brushRef="#br0" timeOffset="-1853.418">0 457 1540 0 0,'12'0'1041'0'0,"-5"0"4995"0"0,11 20-4853 0 0,-5 115-93 0 0,-11-22-521 0 0,45 96-664 0 0,-49-219-3692 0 0,-6-25-670 0 0,7 23 3257 0 0</inkml:trace>
  <inkml:trace contextRef="#ctx0" brushRef="#br0" timeOffset="-1555.892">48 436 1532 0 0,'2'-7'123'0'0,"1"0"-1"0"0,-1 1 1 0 0,1-1-1 0 0,1 1 1 0 0,-1 0-1 0 0,1-1 1 0 0,0 2-1 0 0,0-1 1 0 0,1 0-1 0 0,0 1 1 0 0,0 0-1 0 0,0 0 1 0 0,0 0-1 0 0,1 1 1 0 0,0 0-1 0 0,0 0 1 0 0,0 0-1 0 0,0 1 1 0 0,1 0-1 0 0,-1 0 1 0 0,1 1-1 0 0,0-1 1 0 0,0 2-1 0 0,0-1 1 0 0,0 1-1 0 0,0 0 1 0 0,0 0-1 0 0,0 1 1 0 0,0 0-1 0 0,1 0 1 0 0,-1 0 0 0 0,0 1-1 0 0,0 0 1 0 0,0 1-1 0 0,0 0 1 0 0,0 0-1 0 0,-1 0 1 0 0,1 1-1 0 0,0 0 1 0 0,-1 0-1 0 0,0 1 1 0 0,0-1-1 0 0,0 2 1 0 0,0-1-1 0 0,-1 0 1 0 0,1 1-1 0 0,-1 0 1 0 0,0 1-123 0 0,-2-3 33 0 0,-1 1 0 0 0,1-1 0 0 0,-1 1 0 0 0,0-1 0 0 0,-1 1 0 0 0,1 0 0 0 0,0-1 1 0 0,-1 1-1 0 0,0 0 0 0 0,0 0 0 0 0,0 0 0 0 0,0 0 0 0 0,-1 0 0 0 0,0 0 0 0 0,0 1 0 0 0,0-1 0 0 0,0 0 1 0 0,0 0-1 0 0,-1 0 0 0 0,0 0 0 0 0,0 0 0 0 0,0 0 0 0 0,0 0 0 0 0,-1 0 0 0 0,1-1 0 0 0,-1 1 1 0 0,0 0-1 0 0,0-1 0 0 0,0 1 0 0 0,-1-1 0 0 0,1 0 0 0 0,-1 0 0 0 0,0 0 0 0 0,0 0 0 0 0,0 0 0 0 0,0-1 1 0 0,-1 1-1 0 0,0-1-33 0 0,-138 79-184 0 0,141-80 80 0 0,0 0-1 0 0,0 0 0 0 0,0 0 0 0 0,0-1 0 0 0,-1 1 0 0 0,1 0 0 0 0,0-1 0 0 0,0 1 0 0 0,-1-1 0 0 0,1 1 1 0 0,0-1-1 0 0,-1 1 0 0 0,1-1 0 0 0,-1 0 0 0 0,1 0 0 0 0,0 0 0 0 0,-1 0 0 0 0,1 0 0 0 0,-1 0 0 0 0,1 0 0 0 0,0 0 1 0 0,-1 0-1 0 0,1-1 0 0 0,0 1 0 0 0,-1-1 0 0 0,1 1 0 0 0,0-1 0 0 0,-1 1 0 0 0,1-1 0 0 0,0 0 0 0 0,0 1 1 0 0,0-1-1 0 0,0 0 0 0 0,0 0 0 0 0,-1 0 0 0 0,2 0 0 0 0,-1 0 0 0 0,0 0 0 0 0,0 0 0 0 0,0 0 0 0 0,0-1 1 0 0,1 1-1 0 0,-1 0 0 0 0,1 0 0 0 0,-1-1 0 0 0,1 1 0 0 0,-1-1 105 0 0,4-5-1317 0 0</inkml:trace>
  <inkml:trace contextRef="#ctx0" brushRef="#br0" timeOffset="10728.491">4279 1013 1588 0 0,'0'1'92'0'0,"1"-1"0"0"0,-1 0-1 0 0,0 0 1 0 0,1 1 0 0 0,-1-1 0 0 0,0 0-1 0 0,1 1 1 0 0,-1-1 0 0 0,0 0 0 0 0,0 1-1 0 0,1-1 1 0 0,-1 1 0 0 0,0-1 0 0 0,0 0 0 0 0,0 1-1 0 0,0-1 1 0 0,1 1 0 0 0,-1-1 0 0 0,0 0-1 0 0,0 1 1 0 0,0-1 0 0 0,0 1 0 0 0,0-1-1 0 0,0 1 1 0 0,0-1 0 0 0,0 0 0 0 0,0 1-1 0 0,0-1 1 0 0,-1 1 0 0 0,1-1 0 0 0,0 1-1 0 0,0-1 1 0 0,0 0 0 0 0,0 1 0 0 0,-1-1-1 0 0,1 0 1 0 0,0 1 0 0 0,0-1 0 0 0,-1 1-1 0 0,1-1 1 0 0,0 0 0 0 0,0 0 0 0 0,-1 1-1 0 0,1-1 1 0 0,0 0 0 0 0,-1 0 0 0 0,1 1 0 0 0,-1-1-1 0 0,1 0 1 0 0,0 0 0 0 0,-1 0 0 0 0,1 1-1 0 0,-1-1 1 0 0,1 0 0 0 0,0 0 0 0 0,-1 0-1 0 0,1 0 1 0 0,-1 0 0 0 0,1 0 0 0 0,-1 0-1 0 0,1 0 1 0 0,0 0 0 0 0,-1 0 0 0 0,1 0-92 0 0,15 5-374 0 0,145-5 1401 0 0,-53-2-1820 0 0,-35 4-2692 0 0,-71 0 2332 0 0,5 5-126 0 0</inkml:trace>
  <inkml:trace contextRef="#ctx0" brushRef="#br0" timeOffset="10963.745">4381 1278 1644 0 0,'3'4'680'0'0,"2"-1"12"0"0,2-1-60 0 0,17 2-168 0 0,1-2-56 0 0,6-1-104 0 0,-14-1 76 0 0,11 0-95 0 0,5 0-41 0 0,42-12-320 0 0,-36 8-345 0 0,-2-2-315 0 0,1 1-608 0 0,-8 2 36 0 0</inkml:trace>
  <inkml:trace contextRef="#ctx0" brushRef="#br0" timeOffset="1963.864">111 1282 1652 0 0,'3'5'4961'0'0,"87"4"-3598"0"0,279-32 234 0 0,1561-74 824 0 0,-1021 59-1911 0 0,-806 23-963 0 0,-106 11-3947 0 0,-79 3-717 0 0,49 1 3907 0 0</inkml:trace>
  <inkml:trace contextRef="#ctx0" brushRef="#br0" timeOffset="2576.217">496 1683 948 0 0,'2'-6'5385'0'0,"-18"12"-3742"0"0,10 1-1494 0 0,0 1 0 0 0,1 0 0 0 0,1 1 0 0 0,-1-1 0 0 0,1 1 1 0 0,1 0-1 0 0,0 0 0 0 0,0 0 0 0 0,1 0 0 0 0,0 0 0 0 0,0 1 0 0 0,1-1 0 0 0,0 1 0 0 0,1-1 0 0 0,0 10-149 0 0,43 121 1182 0 0,-25-103-844 0 0,-21 20-1010 0 0,-37-50-2867 0 0,28-23-1606 0 0,8 9 3697 0 0</inkml:trace>
  <inkml:trace contextRef="#ctx0" brushRef="#br0" timeOffset="2937.88">522 1681 1436 0 0,'0'-7'303'0'0,"1"-1"0"0"0,1 1 0 0 0,-1 0 0 0 0,1 0-1 0 0,0 0 1 0 0,1 0 0 0 0,-1 0 0 0 0,1 0 0 0 0,1 1 0 0 0,-1-1 0 0 0,1 1 0 0 0,1 0-1 0 0,-1 0 1 0 0,1 0 0 0 0,0 1 0 0 0,0 0 0 0 0,0 0 0 0 0,1 0 0 0 0,1-1-303 0 0,-2 2 82 0 0,0-1 1 0 0,1 1-1 0 0,0 0 1 0 0,-1 0-1 0 0,1 1 1 0 0,1 0-1 0 0,-1 0 1 0 0,0 0-1 0 0,1 1 1 0 0,-1 0-1 0 0,1 0 1 0 0,0 0-1 0 0,0 1 1 0 0,0 0 0 0 0,0 1-1 0 0,0-1 1 0 0,-1 1-1 0 0,1 1 1 0 0,0-1-1 0 0,0 1 1 0 0,0 0-1 0 0,0 1 1 0 0,-1 0-1 0 0,1 0 1 0 0,0 0-1 0 0,-1 1 1 0 0,0 0-1 0 0,0 0 1 0 0,0 0-1 0 0,0 1 1 0 0,5 4-83 0 0,-9-6 20 0 0,0 0 1 0 0,0 0-1 0 0,0 1 1 0 0,0-1 0 0 0,0 1-1 0 0,-1 0 1 0 0,1-1-1 0 0,-1 1 1 0 0,0 0-1 0 0,1 0 1 0 0,-1 0-1 0 0,-1 0 1 0 0,1 0-1 0 0,0 0 1 0 0,-1 0-1 0 0,1 0 1 0 0,-1 0-1 0 0,0 0 1 0 0,0 1-1 0 0,0-1 1 0 0,-1 0-1 0 0,1 0 1 0 0,-1 0 0 0 0,0 0-1 0 0,0 0 1 0 0,0 0-1 0 0,0 0 1 0 0,0 0-1 0 0,0-1 1 0 0,-1 1-1 0 0,1 0 1 0 0,-1-1-1 0 0,0 1 1 0 0,0-1-1 0 0,0 1 1 0 0,0-1-1 0 0,-1 0 1 0 0,1 0-1 0 0,-1 1-20 0 0,-100 75 298 0 0,-88-3-2395 0 0,181-86-3286 0 0,24 5 4204 0 0</inkml:trace>
  <inkml:trace contextRef="#ctx0" brushRef="#br0" timeOffset="3221.566">1383 1594 2212 0 0,'-44'15'4170'0'0,"-25"33"-2901"0"0,59-40-765 0 0,-2-1-304 0 0,0 1 0 0 0,1 1-1 0 0,0 0 1 0 0,0 0 0 0 0,1 1 0 0 0,1 1 0 0 0,0-1 0 0 0,0 2 0 0 0,1-1 0 0 0,0 1 0 0 0,1 0 0 0 0,0 1-1 0 0,1-1 1 0 0,1 1 0 0 0,0 1 0 0 0,0-1 0 0 0,-1 11-200 0 0,6-20-39 0 0,0 0 1 0 0,1 0-1 0 0,-1 0 0 0 0,1 0 0 0 0,0 0 1 0 0,0 0-1 0 0,0 0 0 0 0,1-1 0 0 0,-1 1 1 0 0,1 0-1 0 0,0-1 0 0 0,0 1 0 0 0,0-1 1 0 0,0 0-1 0 0,1 0 0 0 0,-1 0 0 0 0,1 0 1 0 0,0 0-1 0 0,0 0 0 0 0,0-1 0 0 0,0 1 1 0 0,0-1-1 0 0,1 0 0 0 0,-1 0 0 0 0,1 0 1 0 0,0-1-1 0 0,-1 1 0 0 0,1-1 0 0 0,0 0 1 0 0,2 1 38 0 0,123 12-4432 0 0,-109-14 3579 0 0,49-12-1635 0 0,-32 2 1350 0 0</inkml:trace>
  <inkml:trace contextRef="#ctx0" brushRef="#br0" timeOffset="3597.111">2016 1602 1332 0 0,'3'-6'5703'0'0,"-70"36"-4077"0"0,44-15-1384 0 0,1 1 0 0 0,1 1 0 0 0,0 0-1 0 0,1 2 1 0 0,1 0 0 0 0,1 2 0 0 0,1 0 0 0 0,0 0 0 0 0,2 2 0 0 0,1 0 0 0 0,0 1 0 0 0,-2 7-242 0 0,-2 19-318 0 0,0-1-4089 0 0,17-48 3954 0 0,0 3 158 0 0,-2-3-2822 0 0,-4-1 1887 0 0</inkml:trace>
  <inkml:trace contextRef="#ctx0" brushRef="#br0" timeOffset="3864.079">1597 1635 1324 0 0,'9'-1'5170'0'0,"22"22"-4175"0"0,-17-11-449 0 0,185 100 2012 0 0,-36-22-3969 0 0,-99-36-3889 0 0,-62-48 4138 0 0,-2-3 90 0 0</inkml:trace>
  <inkml:trace contextRef="#ctx0" brushRef="#br0" timeOffset="4524.288">2178 1585 1260 0 0,'-42'6'6229'0'0,"84"0"-3772"0"0,69 7-1505 0 0,187 44 521 0 0,-297-57-1466 0 0,0 0 0 0 0,0 0 0 0 0,0 0 0 0 0,1 0 0 0 0,-1 0 1 0 0,0 0-1 0 0,0 1 0 0 0,0-1 0 0 0,0 0 0 0 0,1 1 0 0 0,-1-1 0 0 0,0 1 0 0 0,0 0 0 0 0,0-1 0 0 0,0 1 0 0 0,0 0 0 0 0,0-1 0 0 0,-1 1 0 0 0,1 0 0 0 0,0 0 1 0 0,0 0-1 0 0,0 0 0 0 0,-1 0 0 0 0,1 0 0 0 0,0 0 0 0 0,-1 0 0 0 0,1 0 0 0 0,-1 0 0 0 0,1 0 0 0 0,-1 0 0 0 0,0 0 0 0 0,0 0 0 0 0,1 1 0 0 0,-1-1 0 0 0,0 0 1 0 0,0 0-1 0 0,0 0 0 0 0,0 0 0 0 0,0 1 0 0 0,0-1 0 0 0,0 0 0 0 0,-1 0 0 0 0,1 0 0 0 0,0 0 0 0 0,-1 1 0 0 0,1-1 0 0 0,-1 0 0 0 0,1 0 0 0 0,-1 0 0 0 0,1 0 1 0 0,-1 0-1 0 0,0 0 0 0 0,1 0 0 0 0,-1 0 0 0 0,0-1 0 0 0,0 1 0 0 0,0 0 0 0 0,0 0 0 0 0,0-1 0 0 0,0 1 0 0 0,0 0-7 0 0,-67 39 67 0 0,-215 56-296 0 0,261-83-971 0 0,35-10-1999 0 0,40-11-744 0 0,-25 3 2721 0 0,5-1 58 0 0</inkml:trace>
  <inkml:trace contextRef="#ctx0" brushRef="#br0" timeOffset="4758.807">2909 1824 1160 0 0,'-7'16'3553'0'0,"-47"15"-1898"0"0,54-31-1626 0 0,-316 139 2955 0 0,289-129-4794 0 0,14-8-2275 0 0,6-2 2855 0 0</inkml:trace>
  <inkml:trace contextRef="#ctx0" brushRef="#br0" timeOffset="5542.576">3053 1485 1820 0 0,'-43'1'7173'0'0,"43"-1"-7027"0"0,49-18 591 0 0,-46 17-732 0 0,-1-1-1 0 0,1 1 1 0 0,-1 0-1 0 0,1-1 0 0 0,0 1 1 0 0,0 1-1 0 0,0-1 1 0 0,-1 0-1 0 0,1 1 1 0 0,0-1-1 0 0,0 1 1 0 0,0 0-1 0 0,0 0 0 0 0,0 0 1 0 0,0 0-1 0 0,0 1 1 0 0,0-1-1 0 0,0 1 1 0 0,0 0-1 0 0,-1-1 1 0 0,1 1-1 0 0,0 1 0 0 0,0-1 1 0 0,-1 0-1 0 0,1 1 1 0 0,-1-1-1 0 0,1 1 1 0 0,-1 0-1 0 0,0 0 1 0 0,1 0-1 0 0,-1 0 0 0 0,0 0 1 0 0,0 0-1 0 0,-1 0 1 0 0,1 1-1 0 0,0-1 1 0 0,-1 1-1 0 0,1 0 1 0 0,0 2-5 0 0,-53 98 80 0 0,23-62-85 0 0,29-39-14 0 0,1 1 1 0 0,-1-1-1 0 0,1 1 0 0 0,-1-1 0 0 0,1 0 1 0 0,0 0-1 0 0,0 0 0 0 0,0 0 1 0 0,0 0-1 0 0,0 0 0 0 0,0-1 0 0 0,1 1 1 0 0,-1-1-1 0 0,1 1 0 0 0,-1-1 1 0 0,1 0-1 0 0,-1 0 0 0 0,1 0 0 0 0,0 0 1 0 0,-1-1-1 0 0,1 1 0 0 0,0-1 1 0 0,0 1-1 0 0,0-1 0 0 0,-1 0 0 0 0,1 0 1 0 0,0 0-1 0 0,1-1 19 0 0,7 4-55 0 0,12 2 22 0 0,-16-5 13 0 0,0 1 0 0 0,0 0 0 0 0,0 0-1 0 0,1 1 1 0 0,-1 0 0 0 0,-1 0 0 0 0,1 1-1 0 0,0 0 1 0 0,0 0 0 0 0,-1 0 0 0 0,0 1 0 0 0,0 0-1 0 0,0 0 1 0 0,0 0 0 0 0,-1 1 0 0 0,1 0-1 0 0,-1 0 1 0 0,0 1 0 0 0,-1-1 0 0 0,5 7 20 0 0,-42 31-47 0 0,10-31-209 0 0,-1-1 0 0 0,0 0 0 0 0,-1-2 0 0 0,0-1 0 0 0,-1-1 0 0 0,0-2 0 0 0,0 0 0 0 0,-6-1 256 0 0,18-1-487 0 0,-39-5-3266 0 0,23-11 2535 0 0</inkml:trace>
  <inkml:trace contextRef="#ctx0" brushRef="#br0" timeOffset="5824.5">3703 1285 1468 0 0,'9'0'273'0'0,"0"0"1"0"0,0 0-1 0 0,0 1 0 0 0,0 0 1 0 0,0 1-1 0 0,0 0 0 0 0,0 1 1 0 0,0-1-1 0 0,-1 2 0 0 0,1-1 1 0 0,-1 1-1 0 0,0 0 0 0 0,0 1 1 0 0,-1 0-1 0 0,1 0 0 0 0,-1 1 1 0 0,0 0-1 0 0,0 0 0 0 0,-1 1 1 0 0,0-1-1 0 0,0 1 0 0 0,0 1 0 0 0,-1-1 1 0 0,3 7-274 0 0,1 2 254 0 0,0 1 0 0 0,-1 1 0 0 0,-1-1 0 0 0,0 1 1 0 0,-2 0-1 0 0,0 1 0 0 0,-1-1 0 0 0,0 1 0 0 0,-2 0 0 0 0,0 0 1 0 0,-2 7-255 0 0,-3-3 82 0 0,-1-1 0 0 0,-1 1 0 0 0,-1-1 0 0 0,-2 0 0 0 0,0-1 0 0 0,-1 1 0 0 0,-1-2 0 0 0,0 1 0 0 0,-2-1 0 0 0,-1-1 0 0 0,0 0 0 0 0,-1-1 0 0 0,-1-1 0 0 0,-1 0 0 0 0,-1-1 0 0 0,0 0 0 0 0,-15 9-82 0 0,13-9-681 0 0,0-1 0 0 0,-1-2 0 0 0,-1 0 0 0 0,0-1 1 0 0,-1 0-1 0 0,0-2 0 0 0,0-1 0 0 0,-1-1 0 0 0,0-1 1 0 0,-1-1-1 0 0,0 0 0 0 0,0-2 0 0 0,0-1 0 0 0,-3-1 681 0 0,3-2-1190 0 0</inkml:trace>
  <inkml:trace contextRef="#ctx0" brushRef="#br1" timeOffset="966684.215">1507 2212 916 0 0,'13'0'199'0'0,"-10"-3"2432"0"0,3-6-1631 0 0,-5 27-638 0 0,-84 230 661 0 0,54-165-265 0 0,29-82-721 0 0,0-1 36 0 0,1-13-4106 0 0,-2 9 2863 0 0</inkml:trace>
  <inkml:trace contextRef="#ctx0" brushRef="#br1" timeOffset="967275.862">1197 2464 1128 0 0,'33'31'2092'0'0,"75"127"-146"0"0,-41-100-640 0 0,-65-57-1133 0 0,17-3 11 0 0,6-8-108 0 0,0-1-1 0 0,-1-2 1 0 0,-1 0-1 0 0,0-1 1 0 0,-1-1-1 0 0,0-1 0 0 0,-2-2 1 0 0,0 1-1 0 0,0-2 1 0 0,15-21-76 0 0,20-14 113 0 0,19-15 131 0 0,-73 69-348 0 0,-1 0-126 0 0,0 0-92 0 0,0 0-78 0 0,0 0-134 0 0,19 18-2681 0 0,-18-15 1847 0 0</inkml:trace>
  <inkml:trace contextRef="#ctx0" brushRef="#br1" timeOffset="968717.345">186 2923 868 0 0,'0'0'287'0'0,"0"0"21"0"0,0 0-19 0 0,0 0-5 0 0,0 0-94 0 0,0 0-4 0 0,0 0-28 0 0,3-13 1278 0 0,1 20-1348 0 0,-1-1-1 0 0,0 1 1 0 0,0 0-1 0 0,0 0 1 0 0,-1 0-1 0 0,0 1 1 0 0,-1-1-1 0 0,0 0 1 0 0,0 1-1 0 0,0-1 1 0 0,-1 1-1 0 0,0-1 1 0 0,-1 1-1 0 0,0-1 1 0 0,0 1-1 0 0,-1 3-87 0 0,1 22 165 0 0,21 194 1540 0 0,-18-221-1686 0 0,5 18 37 0 0,-3-36-3194 0 0,-4 6 2553 0 0</inkml:trace>
  <inkml:trace contextRef="#ctx0" brushRef="#br1" timeOffset="969278.249">171 2917 1468 0 0,'6'-8'105'0'0,"0"0"0"0"0,0 1 0 0 0,1-1 0 0 0,0 1 0 0 0,0 0-1 0 0,1 1 1 0 0,-1 0 0 0 0,1 0 0 0 0,1 1 0 0 0,-1 0 0 0 0,1 0 0 0 0,0 1 0 0 0,0 0 0 0 0,0 1-1 0 0,1 0 1 0 0,-1 0 0 0 0,1 1 0 0 0,0 0 0 0 0,-1 1 0 0 0,1 0 0 0 0,0 0 0 0 0,8 1-105 0 0,-15 1 25 0 0,1-1 1 0 0,0 1-1 0 0,-1-1 1 0 0,1 1 0 0 0,0 0-1 0 0,-1 1 1 0 0,1-1-1 0 0,-1 1 1 0 0,0-1 0 0 0,1 1-1 0 0,-1 0 1 0 0,0 0-1 0 0,0 1 1 0 0,0-1-1 0 0,0 0 1 0 0,-1 1 0 0 0,1 0-1 0 0,-1 0 1 0 0,0 0-1 0 0,1 0 1 0 0,-1 0 0 0 0,0 0-1 0 0,-1 0 1 0 0,1 1-1 0 0,-1-1 1 0 0,1 1-1 0 0,-1-1 1 0 0,0 1 0 0 0,0-1-1 0 0,-1 1 1 0 0,1 0-1 0 0,-1 0 1 0 0,0-1 0 0 0,0 1-1 0 0,0 0 1 0 0,0 0-1 0 0,0-1 1 0 0,-1 1 0 0 0,0 0-1 0 0,0-1-25 0 0,-9 15 88 0 0,-1 0-1 0 0,0-1 1 0 0,-2-1 0 0 0,0 0-1 0 0,-1-1 1 0 0,0 0-1 0 0,-1-1 1 0 0,-1-1 0 0 0,0 0-1 0 0,-1-1 1 0 0,0-1 0 0 0,-1 0-1 0 0,0-1 1 0 0,-13 4-88 0 0,29-13-626 0 0,2-1-514 0 0,-2-3-59 0 0,-9-12-2 0 0</inkml:trace>
  <inkml:trace contextRef="#ctx0" brushRef="#br1" timeOffset="969715.563">824 2871 956 0 0,'-27'10'311'0'0,"1"1"0"0"0,0 1-1 0 0,1 1 1 0 0,0 2 0 0 0,1 0 0 0 0,1 2 0 0 0,0 0-1 0 0,1 2 1 0 0,1 0 0 0 0,1 2 0 0 0,1 0-1 0 0,0 1 1 0 0,2 1 0 0 0,1 0 0 0 0,1 1 0 0 0,-7 16-311 0 0,19-34-28 0 0,2-1 0 0 0,-1 1 0 0 0,1 0 1 0 0,-1 0-1 0 0,2 0 0 0 0,-1 0 1 0 0,1 0-1 0 0,-1 0 0 0 0,2-1 0 0 0,-1 1 1 0 0,1 0-1 0 0,0 0 0 0 0,0 0 1 0 0,0 0-1 0 0,1 0 0 0 0,0-1 1 0 0,0 1-1 0 0,1-1 0 0 0,-1 0 0 0 0,1 1 1 0 0,0-1-1 0 0,1 0 0 0 0,-1-1 1 0 0,1 1-1 0 0,0-1 0 0 0,0 1 0 0 0,0-1 1 0 0,1 0-1 0 0,0-1 0 0 0,-1 1 1 0 0,1-1-1 0 0,0 0 0 0 0,1 0 1 0 0,-1 0-1 0 0,0-1 0 0 0,1 0 0 0 0,0 0 1 0 0,-1 0-1 0 0,1-1 0 0 0,0 0 1 0 0,0 0-1 0 0,0 0 0 0 0,0-1 0 0 0,0 0 1 0 0,4 0 27 0 0,30 0-2392 0 0,-15 0 990 0 0</inkml:trace>
  <inkml:trace contextRef="#ctx0" brushRef="#br1" timeOffset="970011.096">1087 2970 1128 0 0,'-17'18'298'0'0,"1"2"1"0"0,1 0-1 0 0,0 0 0 0 0,2 2 1 0 0,1-1-1 0 0,0 2 1 0 0,2-1-1 0 0,0 2 0 0 0,2-1 1 0 0,0 1-1 0 0,2 1 0 0 0,0 5-298 0 0,3-19 8 0 0,-13 30-2062 0 0,8-30 844 0 0</inkml:trace>
  <inkml:trace contextRef="#ctx0" brushRef="#br1" timeOffset="970271.875">813 3148 1696 0 0,'16'-24'4623'0'0,"39"47"-4117"0"0,-38-13-260 0 0,165 73 518 0 0,-51-25-4457 0 0,-121-53 2489 0 0,-3 1 62 0 0</inkml:trace>
  <inkml:trace contextRef="#ctx0" brushRef="#br1" timeOffset="970597.105">1288 2986 1004 0 0,'61'-8'3771'0'0,"-26"4"-3446"0"0,154-18-992 0 0,-187 22-78 0 0,-2 0-41 0 0,0 0-324 0 0</inkml:trace>
  <inkml:trace contextRef="#ctx0" brushRef="#br1" timeOffset="970847.223">1311 3190 856 0 0,'8'0'856'0'0,"-4"0"-140"0"0,8 0-184 0 0,8-6 76 0 0,-7 6-188 0 0,21-7 136 0 0,-9 2-252 0 0,-1 1 124 0 0,2-4-199 0 0,-4 1-1 0 0,4 2-172 0 0,-4-2-52 0 0,1-1 4 0 0,-4 2-397 0 0,0-3-199 0 0,0 0-612 0 0,-3 0 32 0 0,0-1 16 0 0</inkml:trace>
  <inkml:trace contextRef="#ctx0" brushRef="#br1" timeOffset="971688.189">1784 2823 1280 0 0,'-16'-22'4019'0'0,"43"7"-3754"0"0,-49 20-188 0 0,-10-4 548 0 0,52-17-521 0 0,-18 15-98 0 0,0 0 0 0 0,0 0 0 0 0,1 0 0 0 0,-1 0 0 0 0,0 0 0 0 0,1 1 1 0 0,-1-1-1 0 0,1 1 0 0 0,-1 0 0 0 0,1 0 0 0 0,-1 0 0 0 0,1 0 0 0 0,-1 0 0 0 0,1 0 0 0 0,-1 1 0 0 0,1-1 0 0 0,-1 1 0 0 0,0 0 1 0 0,1 0-1 0 0,-1-1 0 0 0,0 2 0 0 0,1-1 0 0 0,-1 0 0 0 0,0 0 0 0 0,0 1 0 0 0,0-1 0 0 0,0 1 0 0 0,0-1 0 0 0,-1 1 1 0 0,1 0-1 0 0,0 0 0 0 0,-1 0 0 0 0,1 0 0 0 0,-1 0 0 0 0,0 0 0 0 0,1 0 0 0 0,-1 1 0 0 0,0-1 0 0 0,-1 0 0 0 0,1 1 1 0 0,0-1-1 0 0,-1 0 0 0 0,1 1 0 0 0,-1-1 0 0 0,0 1 0 0 0,1 1-6 0 0,-10 113 88 0 0,-23-34-99 0 0,32-82 3 0 0,0-1-30 0 0,43-5 218 0 0,-39 5-182 0 0,0 0 0 0 0,1 0 1 0 0,-1 0-1 0 0,0 1 0 0 0,0-1 0 0 0,0 1 0 0 0,0 0 0 0 0,0 0 0 0 0,0 1 0 0 0,0-1 0 0 0,0 1 0 0 0,0 0 0 0 0,0 0 0 0 0,-1 0 0 0 0,1 0 1 0 0,-1 1-1 0 0,0-1 0 0 0,1 1 0 0 0,-1 0 0 0 0,-1 0 0 0 0,1 0 0 0 0,0 0 0 0 0,-1 1 0 0 0,1-1 0 0 0,-1 1 0 0 0,0 0 0 0 0,0-1 0 0 0,-1 1 1 0 0,1 0-1 0 0,-1 0 0 0 0,1 0 0 0 0,-1 0 0 0 0,-1 0 0 0 0,1 1 0 0 0,-1-1 0 0 0,1 0 0 0 0,-1 0 0 0 0,0 0 0 0 0,-1 0 0 0 0,1 1 1 0 0,-1-1-1 0 0,1 0 0 0 0,-1 0 0 0 0,-1 0 0 0 0,1 0 0 0 0,0 0 0 0 0,-1 0 0 0 0,0 0 0 0 0,0-1 0 0 0,0 1 0 0 0,-2 2 2 0 0,-124 128-248 0 0,128-133-44 0 0,-2 0 344 0 0,1-2-3469 0 0,-3-12 2191 0 0</inkml:trace>
  <inkml:trace contextRef="#ctx0" brushRef="#br1" timeOffset="971951.997">2156 2709 928 0 0,'12'15'237'0'0,"-1"1"0"0"0,0 1 0 0 0,-1 0 0 0 0,-1 0-1 0 0,0 1 1 0 0,-2 0 0 0 0,0 1 0 0 0,-1-1 0 0 0,0 1 0 0 0,-2 1-1 0 0,0-1 1 0 0,-1 0 0 0 0,-2 1 0 0 0,0 0 0 0 0,0-1 0 0 0,-3 11-237 0 0,-2-7 65 0 0,-2-1 1 0 0,-1 0-1 0 0,0 0 1 0 0,-2 0-1 0 0,0-1 1 0 0,-2 0-1 0 0,0-1 1 0 0,-1 0-1 0 0,-1-1 1 0 0,-1-1-1 0 0,0 0 1 0 0,-2 0-1 0 0,0-2 1 0 0,-1 0-1 0 0,-13 9-65 0 0,7-1 25 0 0,-56 40-3484 0 0,69-63 2201 0 0</inkml:trace>
  <inkml:trace contextRef="#ctx0" brushRef="#br1" timeOffset="972681.398">2416 2986 1024 0 0,'0'0'735'0'0,"0"0"44"0"0,0 0-96 0 0,0 0-199 0 0,0 0 15 0 0,0 0-50 0 0,3 0-22 0 0,195-35 1598 0 0,60-6-2851 0 0,-220 30-1519 0 0,-31 7 1507 0 0</inkml:trace>
  <inkml:trace contextRef="#ctx0" brushRef="#br1" timeOffset="973042.199">2692 2748 1844 0 0,'-17'-3'1555'0'0,"16"3"-1510"0"0,0-1 1 0 0,1 1-1 0 0,-1-1 1 0 0,0 1-1 0 0,1-1 1 0 0,-1 1-1 0 0,0 0 1 0 0,0-1-1 0 0,1 1 0 0 0,-1 0 1 0 0,0 0-1 0 0,0 0 1 0 0,0 0-1 0 0,1-1 1 0 0,-1 1-1 0 0,0 0 1 0 0,0 0-1 0 0,0 1 1 0 0,1-1-1 0 0,-1 0 1 0 0,0 0-1 0 0,0 0 1 0 0,0 0-1 0 0,1 1 1 0 0,-1-1-1 0 0,0 0 1 0 0,0 1-1 0 0,1-1 1 0 0,-1 1-1 0 0,0-1 0 0 0,1 0 1 0 0,-1 1-1 0 0,1 0 1 0 0,-1-1-1 0 0,0 1 1 0 0,1-1-1 0 0,-1 1 1 0 0,1 0-1 0 0,0-1 1 0 0,-1 1-1 0 0,1 0 1 0 0,-1-1-1 0 0,1 1 1 0 0,0 0-1 0 0,0 0 1 0 0,-1 0-1 0 0,1-1 1 0 0,0 1-1 0 0,0 0 0 0 0,0 0 1 0 0,0 0-1 0 0,0-1 1 0 0,0 1-1 0 0,0 0 1 0 0,0 0-1 0 0,0 0 1 0 0,0-1-1 0 0,1 1 1 0 0,-1 0-1 0 0,0 0 1 0 0,0-1-1 0 0,1 1 1 0 0,-1 0-1 0 0,1 0 1 0 0,-1 0-46 0 0,61 260 1364 0 0,-34-82-2519 0 0,-27-178 240 0 0,0 7-1646 0 0,0-7 1245 0 0</inkml:trace>
  <inkml:trace contextRef="#ctx0" brushRef="#br1" timeOffset="973352.646">3090 2823 1292 0 0,'-25'60'3508'0'0,"43"39"-2811"0"0,11-1-521 0 0,-25-59-3508 0 0,-4-38 2263 0 0</inkml:trace>
  <inkml:trace contextRef="#ctx0" brushRef="#br1" timeOffset="973661.002">3124 2833 1088 0 0,'-1'-4'136'0'0,"1"1"0"0"0,1-1 0 0 0,-1 0 0 0 0,0 0 1 0 0,1 0-1 0 0,0 0 0 0 0,0 1 0 0 0,0-1 0 0 0,1 0 0 0 0,-1 1 0 0 0,1-1 0 0 0,-1 1 0 0 0,1 0 0 0 0,0-1 0 0 0,1 1 0 0 0,-1 0 1 0 0,1 0-1 0 0,-1 0 0 0 0,1 1 0 0 0,0-1 0 0 0,0 1 0 0 0,0-1 0 0 0,0 1 0 0 0,0 0 0 0 0,1 0 0 0 0,-1 0 0 0 0,0 1 0 0 0,1-1 1 0 0,0 1-1 0 0,-1 0 0 0 0,1 0 0 0 0,0 0 0 0 0,0 0 0 0 0,-1 1 0 0 0,1 0 0 0 0,0-1 0 0 0,1 1-136 0 0,-1 2 23 0 0,0-1-1 0 0,0 1 0 0 0,1 0 0 0 0,-1 0 1 0 0,0 0-1 0 0,-1 0 0 0 0,1 1 1 0 0,0-1-1 0 0,-1 1 0 0 0,1 0 1 0 0,-1 0-1 0 0,0 1 0 0 0,0-1 0 0 0,0 1 1 0 0,0-1-1 0 0,-1 1 0 0 0,0 0 1 0 0,1 0-1 0 0,-1 0 0 0 0,-1 0 0 0 0,1 0 1 0 0,-1 1-1 0 0,1-1 0 0 0,-1 0 1 0 0,0 1-1 0 0,-1-1 0 0 0,1 1 1 0 0,-1-1-1 0 0,0 1 0 0 0,0-1 0 0 0,0 1 1 0 0,-1-1-1 0 0,1 1 0 0 0,-1-1 1 0 0,0 1-1 0 0,-1 1-22 0 0,-5 6-62 0 0,0 0-1 0 0,-1 0 1 0 0,0 0 0 0 0,0-1-1 0 0,-2-1 1 0 0,1 1 0 0 0,-1-2-1 0 0,-1 1 1 0 0,1-1 0 0 0,-2-1 0 0 0,-4 3 62 0 0,14-10-738 0 0,-6-3-1651 0 0,-3-9 1271 0 0</inkml:trace>
  <inkml:trace contextRef="#ctx0" brushRef="#br1" timeOffset="973940.026">3615 2697 1804 0 0,'-12'6'213'0'0,"0"1"0"0"0,1 0 0 0 0,0 1 0 0 0,1 0 0 0 0,-1 1 1 0 0,2 0-1 0 0,-1 1 0 0 0,1-1 0 0 0,1 2 0 0 0,-1 0 0 0 0,2 0 0 0 0,0 0 0 0 0,0 1 0 0 0,1 0 0 0 0,0 0 0 0 0,1 0 0 0 0,1 1 0 0 0,0 0 0 0 0,0 0 0 0 0,2 0 0 0 0,-1 0 1 0 0,2 0-1 0 0,-1 10-213 0 0,3-17 3 0 0,-1-1 1 0 0,1 0 0 0 0,0 0-1 0 0,1 1 1 0 0,-1-1 0 0 0,1 0-1 0 0,0 0 1 0 0,1 0 0 0 0,-1-1 0 0 0,1 1-1 0 0,0 0 1 0 0,0-1 0 0 0,0 0-1 0 0,0 0 1 0 0,1 0 0 0 0,0 0-1 0 0,0 0 1 0 0,0-1 0 0 0,0 1-1 0 0,1-1 1 0 0,-1 0 0 0 0,1-1 0 0 0,0 1-4 0 0,86 9-4277 0 0,-52-24 3000 0 0</inkml:trace>
  <inkml:trace contextRef="#ctx0" brushRef="#br1" timeOffset="974202.617">3935 2811 1356 0 0,'-10'6'207'0'0,"0"0"0"0"0,0 1 1 0 0,1 0-1 0 0,0 1 0 0 0,0 0 0 0 0,1 0 0 0 0,0 1 1 0 0,1 0-1 0 0,-1 0 0 0 0,2 1 0 0 0,-1 0 0 0 0,2 0 1 0 0,-1 1-1 0 0,1-1 0 0 0,1 1 0 0 0,0 0 0 0 0,0 1 0 0 0,1-1 1 0 0,1 1-1 0 0,-1 8-207 0 0,-3 63-745 0 0,-15-62-2130 0 0,14-18 1923 0 0</inkml:trace>
  <inkml:trace contextRef="#ctx0" brushRef="#br1" timeOffset="974465.966">3644 2902 836 0 0,'12'-8'3736'0'0,"4"13"-2393"0"0,-7 1-1183 0 0,203 76 964 0 0,-116-68-4961 0 0,-86-14 2499 0 0</inkml:trace>
  <inkml:trace contextRef="#ctx0" brushRef="#br1" timeOffset="974716.424">4104 2803 1212 0 0,'101'-13'6829'0'0,"3"-1"-11908"0"0,-97 14 3861 0 0</inkml:trace>
  <inkml:trace contextRef="#ctx0" brushRef="#br1" timeOffset="974967.349">4111 2982 1552 0 0,'80'-13'3954'0'0,"40"-35"-2645"0"0,-79 30-992 0 0,41-22-4940 0 0,-77 36 3394 0 0</inkml:trace>
  <inkml:trace contextRef="#ctx0" brushRef="#br1" timeOffset="975433.201">4540 2701 1588 0 0,'13'-11'7921'0'0,"-19"74"-6971"0"0,10-57-948 0 0,0 0 1 0 0,0 0-1 0 0,0 0 0 0 0,1-1 1 0 0,-1 1-1 0 0,2-1 0 0 0,-1 0 1 0 0,0 0-1 0 0,1-1 0 0 0,0 0 1 0 0,0 0-1 0 0,0 0 0 0 0,0-1 1 0 0,1 0-1 0 0,-1 0 0 0 0,1 0 1 0 0,0-1-1 0 0,0 0 0 0 0,0 0 1 0 0,0-1-1 0 0,0 0 0 0 0,0 0 1 0 0,0-1-1 0 0,1 0 0 0 0,-1 0 1 0 0,0-1-1 0 0,0 0 0 0 0,0 0 1 0 0,0 0-1 0 0,0-1 0 0 0,0 0 1 0 0,0 0-1 0 0,0-1 0 0 0,-1 0 1 0 0,1 0-1 0 0,-1-1 0 0 0,0 0 1 0 0,0 0-1 0 0,0 0 0 0 0,-1-1 1 0 0,1 1-1 0 0,-1-1 0 0 0,0-1 1 0 0,0 0-3 0 0,-4 5-10 0 0,0-1 1 0 0,0 0-1 0 0,0 1 1 0 0,0-1-1 0 0,-1 0 1 0 0,1 0-1 0 0,0 0 1 0 0,-1 1 0 0 0,0-1-1 0 0,1 0 1 0 0,-1 0-1 0 0,0 0 1 0 0,0 0-1 0 0,0 0 1 0 0,0 0-1 0 0,0 0 1 0 0,-1 0 0 0 0,1 1-1 0 0,-1-1 1 0 0,1 0-1 0 0,-1 0 1 0 0,1 0-1 0 0,-1 0 1 0 0,0 1-1 0 0,0-1 1 0 0,0 0 0 0 0,0 1-1 0 0,0-1 1 0 0,0 1-1 0 0,-1-1 1 0 0,1 1-1 0 0,0 0 1 0 0,-1-1-1 0 0,1 1 1 0 0,-1 0 9 0 0,6 44-93 0 0,53 175-1216 0 0,-54-190-4070 0 0,-3-26 4269 0 0</inkml:trace>
  <inkml:trace contextRef="#ctx0" brushRef="#br1" timeOffset="975681.35">5042 2571 1956 0 0,'9'14'209'0'0,"0"0"-1"0"0,-1 1 1 0 0,0 0-1 0 0,-2 0 1 0 0,0 1-1 0 0,0 0 1 0 0,-2 0-1 0 0,0 1 1 0 0,-1-1 0 0 0,0 1-1 0 0,-1-1 1 0 0,-1 1-1 0 0,-1 0 1 0 0,0 0-1 0 0,-3 15-208 0 0,3-22 73 0 0,-2 12-22 0 0,-1 0 0 0 0,-1 0 0 0 0,0-1 0 0 0,-2 1-1 0 0,-1-1 1 0 0,0-1 0 0 0,-1 1 0 0 0,-2-2 0 0 0,-2 6-51 0 0,-78 94-3229 0 0,70-105 2047 0 0</inkml:trace>
  <inkml:trace contextRef="#ctx0" brushRef="#br1" timeOffset="976348.181">5277 2862 1416 0 0,'0'0'854'0'0,"0"0"-165"0"0,0 0-84 0 0,0 0-72 0 0,0 0-142 0 0,0 0-54 0 0,5 1 36 0 0,197-30 684 0 0,-79 2-5196 0 0,-120 23 2911 0 0</inkml:trace>
  <inkml:trace contextRef="#ctx0" brushRef="#br1" timeOffset="976612.064">5433 2700 1468 0 0,'-1'-1'91'0'0,"0"0"-1"0"0,0 0 1 0 0,0 0 0 0 0,1 0-1 0 0,-1 0 1 0 0,0 1 0 0 0,0-1-1 0 0,0 0 1 0 0,0 1 0 0 0,0-1-1 0 0,-1 1 1 0 0,1-1-1 0 0,0 1 1 0 0,0-1 0 0 0,0 1-1 0 0,0 0 1 0 0,-1 0 0 0 0,1-1-1 0 0,0 1 1 0 0,0 0 0 0 0,0 0-1 0 0,-1 0 1 0 0,1 0 0 0 0,0 1-1 0 0,0-1 1 0 0,0 0-1 0 0,-1 0 1 0 0,1 1 0 0 0,0-1-1 0 0,0 1 1 0 0,0-1 0 0 0,0 1-1 0 0,0-1 1 0 0,0 1 0 0 0,0 0-1 0 0,0-1 1 0 0,0 1-1 0 0,0 0 1 0 0,0 0 0 0 0,0 0-1 0 0,1 0 1 0 0,-1 0 0 0 0,0 0-1 0 0,1 0 1 0 0,-1 0 0 0 0,0 0-1 0 0,1 0 1 0 0,-1 0 0 0 0,1 0-1 0 0,0 0 1 0 0,-1 0-1 0 0,1 1 1 0 0,0-1 0 0 0,0 0-1 0 0,0 0 1 0 0,-1 0 0 0 0,1 1-1 0 0,1-1 1 0 0,-1 1-91 0 0,-3 18 100 0 0,2 0 1 0 0,1 0-1 0 0,0 0 1 0 0,1 0-1 0 0,1 0 1 0 0,1 0-1 0 0,1 0 1 0 0,6 17-101 0 0,51 82-2781 0 0,-56-113 1530 0 0,1-2 127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3:29:22.124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3252 341 2324 0 0,'-97'103'6131'0'0,"87"-86"-5820"0"0,0 1 0 0 0,0 0 1 0 0,2 0-1 0 0,0 1 0 0 0,2 0 0 0 0,0 1 1 0 0,1-1-1 0 0,0 1 0 0 0,2 0 0 0 0,1 0 1 0 0,0 0-1 0 0,1 1 0 0 0,2 6-311 0 0,0-7-51 0 0,0 0 0 0 0,2 0 0 0 0,0-1 0 0 0,2 1 0 0 0,0-1 0 0 0,1 0 0 0 0,1 0-1 0 0,6 12 52 0 0,-7-19-503 0 0,1 0 0 0 0,1 0 0 0 0,0-1 0 0 0,0 0 0 0 0,1-1-1 0 0,0 0 1 0 0,1 0 0 0 0,0-1 0 0 0,1 0 0 0 0,0-1-1 0 0,0 0 1 0 0,1-1 0 0 0,0 0 0 0 0,0 0 0 0 0,1-2 0 0 0,-1 0-1 0 0,7 2 504 0 0,6-3-1258 0 0</inkml:trace>
  <inkml:trace contextRef="#ctx0" brushRef="#br0" timeOffset="800.916">3604 602 2184 0 0,'39'85'2873'0'0,"-31"-72"-2374"0"0,-1 1 0 0 0,0 0 0 0 0,-1 1 0 0 0,-1 0 0 0 0,0-1 0 0 0,-1 2 0 0 0,0-1 0 0 0,-2 0 0 0 0,0 1 1 0 0,0 8-500 0 0,-2-23 27 0 0,0 0 0 0 0,0 0 0 0 0,-1 0 0 0 0,1 0 1 0 0,0 0-1 0 0,-1 0 0 0 0,1 0 0 0 0,-1 0 0 0 0,0 0 1 0 0,1 0-1 0 0,-1 0 0 0 0,0 0 0 0 0,1-1 1 0 0,-1 1-1 0 0,0 0 0 0 0,0 0 0 0 0,0-1 0 0 0,1 1 1 0 0,-1-1-1 0 0,0 1 0 0 0,0-1 0 0 0,0 1 0 0 0,0-1 1 0 0,0 1-1 0 0,0-1 0 0 0,0 0 0 0 0,0 0 0 0 0,-1 1 1 0 0,1-1-1 0 0,0 0 0 0 0,0 0 0 0 0,0 0 0 0 0,0 0 1 0 0,0 0-1 0 0,0 0 0 0 0,0-1 0 0 0,0 1 1 0 0,0 0-1 0 0,0 0 0 0 0,0-1 0 0 0,0 1 0 0 0,0-1 1 0 0,0 1-1 0 0,0-1 0 0 0,0 1 0 0 0,0-1 0 0 0,0 0 1 0 0,0 1-1 0 0,0-1 0 0 0,1 0 0 0 0,-1 0 0 0 0,0 1 1 0 0,1-1-1 0 0,-1 0 0 0 0,0 0 0 0 0,1 0 1 0 0,-1 0-1 0 0,1-1-27 0 0,-5-9 15 0 0,1 0-1 0 0,0-1 1 0 0,0 0 0 0 0,2 1 0 0 0,-1-1 0 0 0,2 0 0 0 0,0-1 0 0 0,0 1 0 0 0,1 0 0 0 0,0 0-1 0 0,1 0 1 0 0,0 0 0 0 0,1 0 0 0 0,1 0 0 0 0,0 0 0 0 0,1 0 0 0 0,0 1 0 0 0,0 0-1 0 0,1-1 1 0 0,1 2 0 0 0,0-1 0 0 0,0 1 0 0 0,1 0 0 0 0,0 0 0 0 0,1 0 0 0 0,0 1 0 0 0,1 1-1 0 0,8-8-14 0 0,-10 9-26 0 0,0 0 1 0 0,1 1-1 0 0,-1 0 0 0 0,1 0 0 0 0,1 1 0 0 0,-1 0 0 0 0,0 0 0 0 0,1 1 0 0 0,0 0 0 0 0,0 1 0 0 0,1 0 0 0 0,-1 1 0 0 0,0-1 0 0 0,1 2 0 0 0,6-1 26 0 0,-7 5-4 0 0,-1 0-1 0 0,0 1 0 0 0,0 0 1 0 0,-1 0-1 0 0,1 1 1 0 0,-1 0-1 0 0,0 0 1 0 0,0 1-1 0 0,-1 0 0 0 0,1 0 1 0 0,-1 0-1 0 0,-1 1 1 0 0,1 0-1 0 0,-1 0 1 0 0,0 0-1 0 0,-1 1 0 0 0,0 0 1 0 0,0 0-1 0 0,-1 0 1 0 0,0 0-1 0 0,0 1 1 0 0,-1-1-1 0 0,0 1 1 0 0,0-1-1 0 0,0 5 5 0 0,2 1-5 0 0,23 114 295 0 0,-19-78-1876 0 0,3-1-3650 0 0,-11-48 3997 0 0,0-1 60 0 0,0 0-33 0 0</inkml:trace>
  <inkml:trace contextRef="#ctx0" brushRef="#br0" timeOffset="1067.944">4487 860 1008 0 0,'6'10'478'0'0,"-2"0"-1"0"0,1 1 0 0 0,-2-1 1 0 0,1 1-1 0 0,-1 0 1 0 0,-1 0-1 0 0,0 0 1 0 0,-1 1-1 0 0,0-1 1 0 0,0 0-1 0 0,-1 1 1 0 0,-1-1-1 0 0,0 0 1 0 0,0 1-1 0 0,-1-1 1 0 0,-1 0-1 0 0,0 0 0 0 0,0 0 1 0 0,-1-1-1 0 0,-2 4-477 0 0,1-2-144 0 0,-1 1-1 0 0,0-1 1 0 0,0 0-1 0 0,-1-1 0 0 0,-1 0 1 0 0,0 0-1 0 0,0 0 0 0 0,-1-1 1 0 0,-1 0-1 0 0,0-1 1 0 0,0 0-1 0 0,0-1 0 0 0,-1 0 1 0 0,-1 0-1 0 0,1-1 0 0 0,-13 5 145 0 0,-45-7-5407 0 0,39-18 4339 0 0</inkml:trace>
  <inkml:trace contextRef="#ctx0" brushRef="#br0" timeOffset="-2106.094">988 918 1440 0 0,'-7'41'4147'0'0,"29"24"-2994"0"0,-19-59-858 0 0,1 1-220 0 0,1-1-1 0 0,0 0 0 0 0,1 0 0 0 0,-1-1 0 0 0,1 0 1 0 0,1 0-1 0 0,-1 0 0 0 0,1-1 0 0 0,-1 0 0 0 0,1 0 1 0 0,0 0-1 0 0,0-1 0 0 0,1 0 0 0 0,-1-1 1 0 0,1 1-1 0 0,0-2 0 0 0,-1 1 0 0 0,1-1 0 0 0,0 0 1 0 0,0 0-1 0 0,0-1 0 0 0,0 0 0 0 0,0-1 1 0 0,-1 0-1 0 0,1 0 0 0 0,0 0 0 0 0,0-1 0 0 0,-1-1 1 0 0,1 1-1 0 0,-1-1 0 0 0,0 0 0 0 0,0-1 1 0 0,0 1-1 0 0,0-1 0 0 0,0-1 0 0 0,-1 0 0 0 0,0 1 1 0 0,0-2-1 0 0,0 1 0 0 0,-1-1 0 0 0,4-4-74 0 0,22-22-15 0 0,-17 15-4 0 0,1 1-1 0 0,1 0 1 0 0,0 1 0 0 0,1 1 0 0 0,1 1-1 0 0,0 0 1 0 0,1 1 0 0 0,0 1 0 0 0,12-4 19 0 0,-24 16-81 0 0,0 0 0 0 0,0 0 1 0 0,0 1-1 0 0,0 0 1 0 0,0 0-1 0 0,0 1 0 0 0,0 0 1 0 0,0 0-1 0 0,-1 1 0 0 0,0 0 1 0 0,0 0-1 0 0,0 0 1 0 0,0 1-1 0 0,-1 0 0 0 0,1 0 1 0 0,-1 0-1 0 0,0 1 1 0 0,-1-1-1 0 0,1 1 0 0 0,-1 0 1 0 0,-1 1-1 0 0,1-1 1 0 0,-1 1-1 0 0,0-1 0 0 0,0 1 1 0 0,-1 0-1 0 0,0 0 1 0 0,1 7 80 0 0,3-2-1051 0 0,-2 11-2309 0 0,-4-21 2206 0 0</inkml:trace>
  <inkml:trace contextRef="#ctx0" brushRef="#br0" timeOffset="-1649.451">1833 651 2584 0 0,'22'15'5790'0'0,"-12"52"-4944"0"0,-9-49-334 0 0,34 210 1261 0 0,-12-93-4645 0 0,-23-133 1387 0 0,0-2 106 0 0,0 0 88 0 0,-3 2 51 0 0,-12 8 14 0 0</inkml:trace>
  <inkml:trace contextRef="#ctx0" brushRef="#br0" timeOffset="-1068.118">1814 702 856 0 0,'-10'-35'6714'0'0,"38"2"-5201"0"0,51-6-1460 0 0,-72 39-28 0 0,1 0 0 0 0,-1 1 0 0 0,0 0 0 0 0,0 0 0 0 0,0 1 1 0 0,1 0-1 0 0,-1 0 0 0 0,-1 0 0 0 0,1 1 0 0 0,0 0 0 0 0,-1 1 0 0 0,1-1 0 0 0,-1 1 0 0 0,0 0 0 0 0,0 1 0 0 0,-1 0 0 0 0,1 0 0 0 0,-1 0 0 0 0,0 0 0 0 0,-1 1 0 0 0,1 0 0 0 0,-1 0 1 0 0,0 0-1 0 0,0 0 0 0 0,-1 1 0 0 0,0-1 0 0 0,0 1 0 0 0,-1 0 0 0 0,0 0 0 0 0,0 0 0 0 0,0 0 0 0 0,-1 0 0 0 0,0 1 0 0 0,0-1 0 0 0,-1 0 0 0 0,0 1 0 0 0,0-1 0 0 0,-1 0 1 0 0,0 0-1 0 0,0 1 0 0 0,-1-1 0 0 0,0 0 0 0 0,0 0 0 0 0,0 0 0 0 0,-1-1 0 0 0,-2 4-25 0 0,-49 97 659 0 0,54-106-649 0 0,78-12-69 0 0,-71 8 52 0 0,1 1 0 0 0,-1 0 0 0 0,1 0-1 0 0,0 0 1 0 0,0 1 0 0 0,0 0 0 0 0,0 1-1 0 0,0 0 1 0 0,0 0 0 0 0,0 0 0 0 0,0 1 0 0 0,0 1-1 0 0,0-1 1 0 0,0 1 0 0 0,-1 1 0 0 0,1-1 0 0 0,-1 1-1 0 0,1 1 1 0 0,-1-1 0 0 0,4 4 7 0 0,-10-4 26 0 0,0 1 1 0 0,0-1-1 0 0,-1 1 1 0 0,0 0-1 0 0,1-1 1 0 0,-1 1-1 0 0,0-1 1 0 0,-1 1-1 0 0,1 0 1 0 0,-1-1-1 0 0,0 1 1 0 0,1-1-1 0 0,-2 1 1 0 0,1-1-1 0 0,0 1 1 0 0,-1-1-1 0 0,1 0 1 0 0,-1 0-1 0 0,0 1 1 0 0,0-1-1 0 0,0-1 1 0 0,-1 1-1 0 0,1 0 1 0 0,-1 0-1 0 0,1-1 1 0 0,-1 0-1 0 0,0 1 1 0 0,0-1-1 0 0,0 0 1 0 0,-1 0-27 0 0,-6 8-58 0 0,0-2 0 0 0,0 1 0 0 0,-1-1 0 0 0,0-1 0 0 0,-1 0 0 0 0,1-1 0 0 0,-1 0 0 0 0,0 0 0 0 0,-1-1 0 0 0,0-1 0 0 0,1 0 0 0 0,-1-1 0 0 0,0-1 0 0 0,-6 1 58 0 0,17-4-240 0 0,-1-1 0 0 0,1 1 0 0 0,0-1 1 0 0,0 1-1 0 0,0-1 0 0 0,0 0 0 0 0,1 0 0 0 0,-1 0 1 0 0,0 0-1 0 0,1 0 0 0 0,-1 0 0 0 0,1 0 1 0 0,0-1-1 0 0,0 1 0 0 0,-1 0 0 0 0,2-1 0 0 0,-1 1 1 0 0,0-1-1 0 0,0 1 0 0 0,1-1 0 0 0,0 0 1 0 0,-1 1-1 0 0,1-1 0 0 0,0 1 0 0 0,0-1 1 0 0,0 0-1 0 0,1 1 0 0 0,-1-1 0 0 0,1 1 0 0 0,-1-1 1 0 0,1 0-1 0 0,0 1 0 0 0,0 0 0 0 0,0-1 1 0 0,0 0 239 0 0,19-33-1162 0 0</inkml:trace>
  <inkml:trace contextRef="#ctx0" brushRef="#br0" timeOffset="-800.883">2402 750 1348 0 0,'-6'0'8179'0'0,"-7"26"-6384"0"0,30 88-929 0 0,-16-112-1070 0 0,-1 0-1 0 0,1 0 1 0 0,-1 0 0 0 0,0 0 0 0 0,0 0 0 0 0,1 0 0 0 0,-1 0 0 0 0,-1 0-1 0 0,1-1 1 0 0,0 1 0 0 0,0 0 0 0 0,-1 0 0 0 0,1 0 0 0 0,-1 0 0 0 0,0 0-1 0 0,1 0 1 0 0,-1-1 0 0 0,0 1 0 0 0,0 0 0 0 0,0-1 0 0 0,0 1 0 0 0,-1 0-1 0 0,1-1 1 0 0,0 0 0 0 0,-1 1 0 0 0,1-1 0 0 0,-1 0 0 0 0,1 1 0 0 0,-1-1-1 0 0,0 0 1 0 0,1 0 0 0 0,-1 0 0 0 0,0-1 0 0 0,0 1 0 0 0,1 0 0 0 0,-1-1-1 0 0,0 1 1 0 0,0-1 0 0 0,0 0 0 0 0,0 1 0 0 0,0-1 0 0 0,-1 0 204 0 0,-8 1-1206 0 0</inkml:trace>
  <inkml:trace contextRef="#ctx0" brushRef="#br0" timeOffset="-643.938">2287 591 3036 0 0,'0'-7'1240'0'0,"0"1"-184"0"0,0 0-67 0 0,0 0-101 0 0,0 1-184 0 0,0-1-60 0 0,0 2-172 0 0,0 1-160 0 0,0-2-188 0 0,0 1-184 0 0,0-1 0 0 0,5 4-572 0 0,-5 1-340 0 0,0 0-428 0 0,10-8 95 0 0,-9 8 81 0 0,4 0-36 0 0,0 2-12 0 0</inkml:trace>
  <inkml:trace contextRef="#ctx0" brushRef="#br0" timeOffset="-251.045">2513 756 1532 0 0,'12'32'1048'0'0,"-1"0"0"0"0,-2 0 1 0 0,-1 1-1 0 0,-2 0 0 0 0,-1 0 0 0 0,-1 1 0 0 0,-2-1 1 0 0,-2 5-1049 0 0,-11-10 1077 0 0,4-41 392 0 0,9-14-1535 0 0,2 0-1 0 0,0 0 0 0 0,2 0 1 0 0,1 1-1 0 0,1 0 0 0 0,1 1 0 0 0,2 0 1 0 0,0 0-1 0 0,2 1 0 0 0,0 0 0 0 0,2 1 1 0 0,5-5 66 0 0,52-16-1248 0 0,-71 44 1135 0 0,9 5-116 0 0,-4 7 134 0 0,0 0 0 0 0,0 1 1 0 0,-1 0-1 0 0,-1 0 1 0 0,0 0-1 0 0,-1 0 1 0 0,0 1-1 0 0,-1-1 1 0 0,-1 1-1 0 0,0 0 1 0 0,-1-1-1 0 0,0 1 0 0 0,-1 0 1 0 0,-3 13 94 0 0,3 22-2767 0 0,12-30 155 0 0,-5-14 1357 0 0</inkml:trace>
  <inkml:trace contextRef="#ctx0" brushRef="#br0" timeOffset="-2779.969">561 768 1036 0 0,'-168'199'6801'0'0,"58"37"-5372"0"0,98-209-2375 0 0,-1-12-4264 0 0,13-15 4084 0 0</inkml:trace>
  <inkml:trace contextRef="#ctx0" brushRef="#br0" timeOffset="-2560.371">169 861 2172 0 0,'8'-31'8541'0'0,"28"58"-7193"0"0,-18-11-1112 0 0,214 155 801 0 0,-75-64-4911 0 0,-68-53-2222 0 0,-74-48 4632 0 0</inkml:trace>
  <inkml:trace contextRef="#ctx0" brushRef="#br0" timeOffset="4998.022">6212 321 1160 0 0,'3'0'165'0'0,"-1"-1"-1"0"0,0 0 0 0 0,0 1 1 0 0,0-1-1 0 0,0 0 1 0 0,0 0-1 0 0,0 0 1 0 0,0-1-1 0 0,0 1 1 0 0,0 0-1 0 0,-1-1 1 0 0,1 1-1 0 0,0-1 0 0 0,-1 0 1 0 0,1 1-1 0 0,-1-1 1 0 0,0 0-1 0 0,0 0 1 0 0,1 0-1 0 0,-1 0 1 0 0,0 0-1 0 0,-1 0 1 0 0,1 0-1 0 0,0 0 0 0 0,-1 0 1 0 0,1-1-1 0 0,-1 1 1 0 0,1 0-1 0 0,-1 0 1 0 0,0-1-1 0 0,0 1 1 0 0,0 0-1 0 0,0 0 1 0 0,-1-1-1 0 0,1 0-164 0 0,-6-3 79 0 0,-1 0-1 0 0,1 1 1 0 0,-1 0 0 0 0,0 1-1 0 0,0-1 1 0 0,0 1 0 0 0,-1 1-1 0 0,0 0 1 0 0,1 0 0 0 0,-1 0-1 0 0,0 1 1 0 0,0 0 0 0 0,-1 0-1 0 0,1 1 1 0 0,0 0-1 0 0,0 1 1 0 0,-1-1 0 0 0,1 2-1 0 0,0-1 1 0 0,-1 1 0 0 0,1 1-1 0 0,0-1 1 0 0,0 1 0 0 0,0 1-1 0 0,0-1 1 0 0,0 2 0 0 0,1-1-1 0 0,-1 1 1 0 0,1 0 0 0 0,0 0-1 0 0,0 1 1 0 0,0 0 0 0 0,1 0-1 0 0,-1 1 1 0 0,1-1 0 0 0,1 1-1 0 0,-1 1 1 0 0,1-1 0 0 0,0 1-1 0 0,1 0 1 0 0,-4 6-79 0 0,7-11 7 0 0,0-1 0 0 0,1 1 1 0 0,-1 0-1 0 0,1 0 0 0 0,-1-1 0 0 0,1 1 0 0 0,-1 0 0 0 0,1 0 1 0 0,0 0-1 0 0,0 0 0 0 0,0 0 0 0 0,0-1 0 0 0,0 1 1 0 0,0 0-1 0 0,1 0 0 0 0,-1 0 0 0 0,1 0 0 0 0,-1-1 1 0 0,1 1-1 0 0,0 0 0 0 0,-1-1 0 0 0,1 1 0 0 0,0 0 1 0 0,0-1-1 0 0,0 1 0 0 0,0-1 0 0 0,1 1 0 0 0,-1-1 1 0 0,0 0-1 0 0,1 1 0 0 0,-1-1 0 0 0,0 0 0 0 0,1 0 1 0 0,0 0-1 0 0,-1 0 0 0 0,1 0 0 0 0,-1 0 0 0 0,1-1 1 0 0,0 1-1 0 0,0 0 0 0 0,0-1 0 0 0,-1 0 0 0 0,1 1 0 0 0,1-1-7 0 0,89 9-142 0 0,-91-9 140 0 0,130-55 17 0 0,-129 53 25 0 0,-1 1 1 0 0,1 0 0 0 0,0 0 0 0 0,-1-1 0 0 0,1 1 0 0 0,-1-1-1 0 0,0 1 1 0 0,1-1 0 0 0,-1 1 0 0 0,0-1 0 0 0,0 0 0 0 0,0 0 0 0 0,0 0-1 0 0,0 0 1 0 0,-1 0 0 0 0,1 0 0 0 0,0 0 0 0 0,-1 0 0 0 0,1 0-1 0 0,-1 0 1 0 0,0 0 0 0 0,0 0 0 0 0,0 0 0 0 0,0 0 0 0 0,0 0-1 0 0,0 0 1 0 0,-1 0 0 0 0,1 0 0 0 0,0 0 0 0 0,-1 0 0 0 0,0 0 0 0 0,0 0-1 0 0,1 0 1 0 0,-1 0 0 0 0,0 0 0 0 0,0 1 0 0 0,-1-1 0 0 0,1 0-1 0 0,0 1 1 0 0,-1-1 0 0 0,1 1 0 0 0,0-1 0 0 0,-1 1 0 0 0,0 0-1 0 0,1-1 1 0 0,-1 1 0 0 0,0 0 0 0 0,0 0 0 0 0,0 0 0 0 0,0 0-1 0 0,1 1 1 0 0,-1-1 0 0 0,0 0 0 0 0,0 1 0 0 0,-2-1-41 0 0,1 3 21 0 0,0 0 1 0 0,0 1 0 0 0,1-1 0 0 0,-1 0-1 0 0,1 1 1 0 0,0-1 0 0 0,0 1-1 0 0,0 0 1 0 0,0 0 0 0 0,0 0-1 0 0,0 0 1 0 0,1 0 0 0 0,0 0-1 0 0,-1 0 1 0 0,1 1 0 0 0,0-1-1 0 0,1 0 1 0 0,-1 1 0 0 0,0-1-1 0 0,1 1 1 0 0,0-1 0 0 0,0 0-1 0 0,0 4-21 0 0,0-6 11 0 0,-3 34 45 0 0,1 0 1 0 0,1-1-1 0 0,3 1 0 0 0,0 0 0 0 0,2-1 0 0 0,2 1 1 0 0,2 1-57 0 0,4 92-1076 0 0,-11-73-4638 0 0,-13-41 2671 0 0,5-13 1587 0 0</inkml:trace>
  <inkml:trace contextRef="#ctx0" brushRef="#br0" timeOffset="5296.16">6681 0 1280 0 0,'17'14'720'0'0,"-2"2"1"0"0,0-1-1 0 0,0 2 0 0 0,-2 0 1 0 0,0 1-1 0 0,-1 0 0 0 0,0 0 1 0 0,7 20-721 0 0,-6-9 475 0 0,0 0 1 0 0,-3 2 0 0 0,0-1-1 0 0,-2 1 1 0 0,-1 0 0 0 0,-2 1-1 0 0,-1 0 1 0 0,-1 0 0 0 0,-2 2-476 0 0,-2-10 143 0 0,-2 1 0 0 0,0-1 1 0 0,-2 0-1 0 0,-1 0 0 0 0,0 0 1 0 0,-2-1-1 0 0,-1 0 0 0 0,0 0 1 0 0,-2-1-1 0 0,-1 0 0 0 0,0-1 1 0 0,-2 0-1 0 0,0-1 0 0 0,-1-1 1 0 0,-3 1-144 0 0,0 1-659 0 0,-1-2 0 0 0,-1 0 1 0 0,-1-1-1 0 0,0-1 0 0 0,-1-1 1 0 0,-1-2-1 0 0,0 0 0 0 0,-13 5 659 0 0,-98 12-5366 0 0,110-31 4160 0 0</inkml:trace>
  <inkml:trace contextRef="#ctx0" brushRef="#br0" timeOffset="4117.876">5147 407 1336 0 0,'13'-15'1340'0'0,"-10"15"-752"0"0,0-17 177 0 0,-2 17-714 0 0,-1-1 0 0 0,1 0-1 0 0,0 0 1 0 0,-1 1 0 0 0,1-1-1 0 0,-1 0 1 0 0,1 0 0 0 0,-1 0-1 0 0,1 0 1 0 0,-1 0 0 0 0,0 0-1 0 0,1 0 1 0 0,-1 0 0 0 0,0 0-1 0 0,0 0 1 0 0,0 0 0 0 0,0 0 0 0 0,0 0-1 0 0,0 0 1 0 0,0 0 0 0 0,0 0-1 0 0,0 0 1 0 0,0 0 0 0 0,-1 0-1 0 0,1 0 1 0 0,0 0 0 0 0,-1 0-1 0 0,1 0 1 0 0,0 0 0 0 0,-1 1-1 0 0,0-1 1 0 0,1 0 0 0 0,-1 0-1 0 0,1 0 1 0 0,-1 1 0 0 0,0-1-1 0 0,1 0 1 0 0,-1 1 0 0 0,0-1-1 0 0,0 0 1 0 0,0 1 0 0 0,0-1-1 0 0,1 1 1 0 0,-1-1 0 0 0,0 1-1 0 0,0 0 1 0 0,0-1 0 0 0,0 1 0 0 0,0 0-1 0 0,0 0 1 0 0,0-1 0 0 0,0 1-1 0 0,0 0 1 0 0,0 0 0 0 0,0 0-1 0 0,0 0 1 0 0,0 0 0 0 0,0 1-1 0 0,0-1 1 0 0,0 0 0 0 0,-1 1-51 0 0,-5 0 105 0 0,1 0-1 0 0,-1 1 1 0 0,0 0 0 0 0,1 0 0 0 0,-1 1 0 0 0,1 0 0 0 0,-1 0 0 0 0,1 0 0 0 0,0 1 0 0 0,0 0 0 0 0,1 0 0 0 0,-1 0 0 0 0,1 1 0 0 0,0 0-1 0 0,0 0 1 0 0,1 0 0 0 0,-1 1 0 0 0,1 0 0 0 0,1-1 0 0 0,-1 1 0 0 0,1 1 0 0 0,0-1 0 0 0,0 0 0 0 0,0 1 0 0 0,1 0 0 0 0,0-1 0 0 0,1 1-1 0 0,-1 0 1 0 0,1 0 0 0 0,0 5-105 0 0,5-5 62 0 0,-1 0-1 0 0,1 0 1 0 0,0-1 0 0 0,1 0-1 0 0,-1 0 1 0 0,1 0-1 0 0,1 0 1 0 0,-1-1-1 0 0,1 0 1 0 0,0 0 0 0 0,0-1-1 0 0,0 1 1 0 0,1-1-1 0 0,-1-1 1 0 0,1 1 0 0 0,0-1-1 0 0,0 0 1 0 0,0-1-1 0 0,1 1 1 0 0,-1-1-1 0 0,1-1 1 0 0,-1 0 0 0 0,1 0-1 0 0,-1 0 1 0 0,1-1-1 0 0,0 0 1 0 0,-1 0-1 0 0,8-2-61 0 0,-2 2 45 0 0,0 1 0 0 0,0-2 0 0 0,0 0-1 0 0,0-1 1 0 0,0 0 0 0 0,0-1 0 0 0,-1 0-1 0 0,1-1 1 0 0,-1 0 0 0 0,0-1-1 0 0,0-1 1 0 0,7-4-45 0 0,-15 9-14 0 0,-1-1 0 0 0,0 1 0 0 0,0-1 0 0 0,0 1 0 0 0,-1-1 0 0 0,1 0 0 0 0,0 0 0 0 0,-1 0 0 0 0,1 0 0 0 0,-1 0 0 0 0,0-1 0 0 0,1 1 0 0 0,-1-1 0 0 0,0 1 0 0 0,-1-1 0 0 0,1 0 0 0 0,0 0 0 0 0,-1 0 0 0 0,1 0 0 0 0,-1 0 0 0 0,0 0 0 0 0,0 0 0 0 0,-1 0 0 0 0,1-1 0 0 0,0 1 0 0 0,-1 0 0 0 0,0 0 0 0 0,0-1 0 0 0,0 1 0 0 0,0 0 0 0 0,-1-1 0 0 0,1 0 14 0 0,-9-10-148 0 0,1 1 1 0 0,-2 1-1 0 0,0 0 0 0 0,0 0 0 0 0,-1 1 1 0 0,0 1-1 0 0,-1-1 0 0 0,-1 2 0 0 0,1 0 1 0 0,-1 0-1 0 0,-1 1 0 0 0,0 1 0 0 0,0 0 1 0 0,0 1-1 0 0,-1 1 0 0 0,1 0 0 0 0,-1 1 1 0 0,-9-1 147 0 0,16-13-5874 0 0,15 11 5774 0 0,9-1-1076 0 0</inkml:trace>
  <inkml:trace contextRef="#ctx0" brushRef="#br0" timeOffset="4448.626">5614 384 2452 0 0,'37'-9'8179'0'0,"-78"8"-6298"0"0,8 0-4049 0 0,59-9-4898 0 0,-18 9 5836 0 0</inkml:trace>
  <inkml:trace contextRef="#ctx0" brushRef="#br0" timeOffset="9296.128">7404 558 1292 0 0,'0'0'716'0'0,"0"0"-22"0"0,0 0-78 0 0,0 0 0 0 0,-4-5-75 0 0,-30-17 1874 0 0,33 22-2311 0 0,0 0 1 0 0,1 0 0 0 0,-1-1-1 0 0,0 1 1 0 0,0 0-1 0 0,0 0 1 0 0,1-1-1 0 0,-1 1 1 0 0,0 0-1 0 0,0-1 1 0 0,1 1-1 0 0,-1-1 1 0 0,0 1-1 0 0,1-1 1 0 0,-1 1-1 0 0,1-1 1 0 0,-1 1-1 0 0,1-1 1 0 0,-1 0-1 0 0,1 1 1 0 0,-1-1-1 0 0,1 0 1 0 0,-1 0-1 0 0,1 1 1 0 0,0-1 0 0 0,-1 0-1 0 0,1 0 1 0 0,0 1-1 0 0,0-1 1 0 0,0 0-1 0 0,-1 0 1 0 0,1 0-1 0 0,0 1 1 0 0,0-1-1 0 0,0 0 1 0 0,0 0-1 0 0,1 0 1 0 0,-1 1-1 0 0,0-1 1 0 0,0 0-1 0 0,0 0 1 0 0,1 0-1 0 0,-1 1 1 0 0,0-1-1 0 0,1 0 1 0 0,-1 0 0 0 0,0 1-1 0 0,1-1 1 0 0,-1 0-1 0 0,1 1 1 0 0,-1-1-1 0 0,2 0-104 0 0,-20 3-164 0 0,0 2-8589 0 0,22-7 7461 0 0</inkml:trace>
  <inkml:trace contextRef="#ctx0" brushRef="#br0" timeOffset="27706.029">7686 1841 1504 0 0,'1'-3'114'0'0,"1"1"1"0"0,-1 0-1 0 0,0-1 0 0 0,-1 1 0 0 0,1-1 0 0 0,0 0 0 0 0,-1 1 1 0 0,1-1-1 0 0,-1 0 0 0 0,0 1 0 0 0,0-1 0 0 0,0 0 1 0 0,0 1-1 0 0,0-1 0 0 0,-1 1 0 0 0,1-1 0 0 0,-1 0 1 0 0,0 1-1 0 0,0-1 0 0 0,0 1 0 0 0,0-1 0 0 0,0 1 0 0 0,0 0 1 0 0,0-1-1 0 0,-1 1 0 0 0,0 0 0 0 0,1 0 0 0 0,-1 0 1 0 0,0 0-1 0 0,0 0 0 0 0,0 0 0 0 0,0 1 0 0 0,0-1 1 0 0,0 1-1 0 0,-1-1 0 0 0,1 1 0 0 0,0 0 0 0 0,-1 0 1 0 0,1 0-1 0 0,-1 0 0 0 0,0 0-114 0 0,-10-4 125 0 0,0 0 0 0 0,0 1-1 0 0,0 0 1 0 0,0 1 0 0 0,0 1 0 0 0,-1 0 0 0 0,0 1-1 0 0,1 0 1 0 0,-1 1 0 0 0,0 1 0 0 0,1 0 0 0 0,-1 1 0 0 0,1 0-1 0 0,-1 1 1 0 0,1 1 0 0 0,0 0 0 0 0,0 0 0 0 0,1 2-1 0 0,-1-1 1 0 0,1 2 0 0 0,0-1 0 0 0,1 2 0 0 0,0-1 0 0 0,-1 2-125 0 0,11-8 16 0 0,-1 0 1 0 0,1 0 0 0 0,-1 1 0 0 0,1-1 0 0 0,-1 0 0 0 0,1 1 0 0 0,0-1 0 0 0,0 0 0 0 0,0 1 0 0 0,0 0 0 0 0,0-1 0 0 0,0 1 0 0 0,0 0 0 0 0,0-1 0 0 0,0 1 0 0 0,1 0 0 0 0,-1 0 0 0 0,1-1 0 0 0,0 1 0 0 0,-1 0 0 0 0,1 0 0 0 0,0 0 0 0 0,0 0 0 0 0,0 0 0 0 0,0 0 0 0 0,0-1 0 0 0,1 1 0 0 0,-1 0 0 0 0,0 0 0 0 0,1 0 0 0 0,0 0 0 0 0,-1-1 0 0 0,1 1 0 0 0,0 0-1 0 0,0-1 1 0 0,0 1 0 0 0,0-1 0 0 0,0 1 0 0 0,0-1 0 0 0,0 1 0 0 0,1-1 0 0 0,-1 1 0 0 0,1-1 0 0 0,-1 0 0 0 0,1 0 0 0 0,-1 0 0 0 0,1 0 0 0 0,-1 0 0 0 0,1 0 0 0 0,0-1 0 0 0,0 1 0 0 0,-1 0 0 0 0,1-1 0 0 0,0 1 0 0 0,1-1-17 0 0,115 12 166 0 0,-99-17-47 0 0,-1-1-1 0 0,1-1 1 0 0,-1 0-1 0 0,0-1 1 0 0,-1-1 0 0 0,1-1-1 0 0,-2 0 1 0 0,12-10-119 0 0,-23 87 727 0 0,-15 174-416 0 0,9-219-530 0 0,12 56-4835 0 0,-10-76 3717 0 0,-1-2 0 0 0,1 1-12 0 0,3 2 13 0 0</inkml:trace>
  <inkml:trace contextRef="#ctx0" brushRef="#br0" timeOffset="26716.794">6472 1856 1912 0 0,'-11'6'375'0'0,"1"0"-1"0"0,1 1 1 0 0,-1 0 0 0 0,1 0-1 0 0,1 1 1 0 0,-1 0-1 0 0,1 1 1 0 0,1 0 0 0 0,0 0-1 0 0,0 1 1 0 0,0 0-1 0 0,2 0 1 0 0,-1 0 0 0 0,1 1-1 0 0,1 0 1 0 0,-1 0-1 0 0,2 0 1 0 0,0 0 0 0 0,0 1-1 0 0,1 1-374 0 0,5-6 53 0 0,1 0-1 0 0,-1-1 0 0 0,1 1 1 0 0,1-1-1 0 0,-1 0 1 0 0,1 0-1 0 0,0 0 1 0 0,1 0-1 0 0,-1-1 0 0 0,1 0 1 0 0,0 0-1 0 0,1-1 1 0 0,-1 0-1 0 0,1 0 1 0 0,-1 0-1 0 0,1-1 0 0 0,0 0 1 0 0,1 0-1 0 0,-1-1 1 0 0,0 0-1 0 0,1 0 1 0 0,-1 0-1 0 0,1-1 0 0 0,0-1 1 0 0,-1 1-1 0 0,1-1 1 0 0,6-1-53 0 0,2 4-58 0 0,1-2 0 0 0,0 0 0 0 0,0-1 0 0 0,0-1 0 0 0,0 0 0 0 0,0-1 0 0 0,0-1 0 0 0,-1-1 0 0 0,1 0 0 0 0,-1-1 0 0 0,8-4 58 0 0,-21 8-11 0 0,0 0 0 0 0,0-1 0 0 0,0 1 0 0 0,0-1 0 0 0,-1 1 0 0 0,1-1 1 0 0,0 0-1 0 0,-1 0 0 0 0,0 0 0 0 0,1 0 0 0 0,-1 0 0 0 0,0-1 0 0 0,0 1 0 0 0,0-1 0 0 0,-1 1 0 0 0,1-1 0 0 0,-1 0 0 0 0,1 0 0 0 0,-1 1 0 0 0,0-1 0 0 0,0 0 0 0 0,0 0 0 0 0,0 0 0 0 0,-1 0 0 0 0,1-1 0 0 0,-1 1 0 0 0,0 0 0 0 0,0 0 0 0 0,0 0 0 0 0,0 0 0 0 0,0 0 0 0 0,-1 0 0 0 0,1 0 0 0 0,-1-1 1 0 0,0 1-1 0 0,0 0 11 0 0,-8-7 18 0 0,0 0 1 0 0,0 0 0 0 0,-1 1 0 0 0,-1 1-1 0 0,1-1 1 0 0,-1 2 0 0 0,-1-1 0 0 0,0 2 0 0 0,1-1-1 0 0,-2 2 1 0 0,1-1 0 0 0,-1 2 0 0 0,0 0-1 0 0,0 0 1 0 0,-5 0-19 0 0,-40-15 25 0 0,42 12 262 0 0,18-15-7605 0 0,18 16 5963 0 0</inkml:trace>
  <inkml:trace contextRef="#ctx0" brushRef="#br0" timeOffset="26999.269">6936 2009 2340 0 0,'33'-5'5860'0'0,"32"-56"-2203"0"0,-64 60-3611 0 0,-1 1 0 0 0,1-1 0 0 0,-1 1 1 0 0,1-1-1 0 0,-1 1 0 0 0,1-1 0 0 0,-1 1 0 0 0,1-1 0 0 0,-1 0 0 0 0,0 1 0 0 0,1-1 0 0 0,-1 1 0 0 0,0-1 1 0 0,0 0-1 0 0,1 0 0 0 0,-1 1 0 0 0,0-1 0 0 0,0 0 0 0 0,0 1 0 0 0,0-1 0 0 0,0 0 0 0 0,0 0 0 0 0,0 1 1 0 0,0-1-1 0 0,0 0 0 0 0,0 1 0 0 0,0-1 0 0 0,-1 0 0 0 0,1 0 0 0 0,0 1 0 0 0,0-1 0 0 0,-1 0 0 0 0,1 1 1 0 0,0-1-1 0 0,-1 1 0 0 0,1-1 0 0 0,-1 0 0 0 0,1 1 0 0 0,-1-1 0 0 0,1 1 0 0 0,-1-1 0 0 0,1 1 1 0 0,-1-1-1 0 0,1 1 0 0 0,-1 0 0 0 0,0-1 0 0 0,1 1 0 0 0,-1 0 0 0 0,0-1 0 0 0,1 1 0 0 0,-1 0 0 0 0,0 0 1 0 0,1 0-1 0 0,-1-1 0 0 0,0 1 0 0 0,0 0 0 0 0,1 0 0 0 0,-1 0 0 0 0,0 0 0 0 0,0 0 0 0 0,1 1 0 0 0,-1-1 1 0 0,0 0-1 0 0,1 0 0 0 0,-1 0 0 0 0,0 1-46 0 0,-31 10-6964 0 0,34-9 2622 0 0,0-3 2880 0 0</inkml:trace>
  <inkml:trace contextRef="#ctx0" brushRef="#br0" timeOffset="26182.729">5347 1977 2584 0 0,'18'2'5580'0'0,"78"2"-3998"0"0,187-4-2118 0 0,-208 11-2097 0 0,-75-11 2559 0 0,0 0 1 0 0,-1 1-1 0 0,1-1 1 0 0,0 0-1 0 0,0 0 1 0 0,0 1-1 0 0,-1-1 1 0 0,1 0-1 0 0,0 0 1 0 0,0 1-1 0 0,0-1 1 0 0,-1 0-1 0 0,1 1 1 0 0,0-1-1 0 0,0 0 1 0 0,0 0-1 0 0,0 1 1 0 0,0-1-1 0 0,0 0 1 0 0,0 1-1 0 0,0-1 1 0 0,0 0 0 0 0,0 1-1 0 0,0-1 1 0 0,0 0-1 0 0,0 1 1 0 0,0-1-1 0 0,0 0 1 0 0,0 1-1 0 0,0-1 1 0 0,0 0-1 0 0,1 1 1 0 0,-1-1-1 0 0,0 0 1 0 0,0 0-1 0 0,0 1 1 0 0,0-1-1 0 0,1 0 1 0 0,-1 1-1 0 0,0-1 1 0 0,0 0-1 0 0,1 0 1 0 0,-1 0-1 0 0,0 1 1 0 0,0-1-1 0 0,1 0 1 0 0,-1 0-1 0 0,0 0 1 0 0,1 0-1 0 0,-1 0 1 0 0,0 1 73 0 0,-1-1-149 0 0,-18 8-1143 0 0</inkml:trace>
  <inkml:trace contextRef="#ctx0" brushRef="#br0" timeOffset="26449.518">5356 2184 1224 0 0,'65'6'5045'0'0,"-50"-7"-4336"0"0,231-27 1603 0 0,-86-10-7592 0 0,-137 30 4007 0 0,0 1 8 0 0</inkml:trace>
  <inkml:trace contextRef="#ctx0" brushRef="#br0" timeOffset="25475.957">4329 1908 936 0 0,'20'-9'7971'0'0,"-18"44"-4736"0"0,-3-13-3090 0 0,13 175 836 0 0,13-38-1968 0 0,-19-58-5700 0 0,-6-99 5361 0 0,0 0 128 0 0,0 4 48 0 0</inkml:trace>
  <inkml:trace contextRef="#ctx0" brushRef="#br0" timeOffset="25758.761">4735 1803 964 0 0,'9'-1'241'0'0,"0"1"-1"0"0,-1-1 1 0 0,1 1 0 0 0,0 1 0 0 0,-1 0-1 0 0,1 0 1 0 0,-1 1 0 0 0,1 0-1 0 0,-1 0 1 0 0,0 1 0 0 0,0 0-1 0 0,0 0 1 0 0,0 1 0 0 0,-1 0-1 0 0,1 0 1 0 0,-1 1 0 0 0,0 0-1 0 0,0 0 1 0 0,0 1 0 0 0,-1 0 0 0 0,0 0-1 0 0,0 0 1 0 0,-1 1 0 0 0,0 0-1 0 0,0 0 1 0 0,0 0 0 0 0,-1 1-1 0 0,0 0 1 0 0,-1 0 0 0 0,1 0-1 0 0,-2 0 1 0 0,1 0 0 0 0,1 7-241 0 0,-1 1 152 0 0,-1-1 0 0 0,0 1 1 0 0,-1 0-1 0 0,-1-1 0 0 0,-1 1 0 0 0,0 0 0 0 0,0-1 1 0 0,-2 1-1 0 0,0-1 0 0 0,-1 0 0 0 0,0 1 1 0 0,-1-2-1 0 0,-1 1 0 0 0,-1-1 0 0 0,0 0 1 0 0,0 0-1 0 0,-1 0 0 0 0,-1-1 0 0 0,-1-1 1 0 0,-10 12-153 0 0,-1 0-500 0 0,-2 0 0 0 0,-1-2 1 0 0,0 0-1 0 0,-2-2 0 0 0,0-1 1 0 0,-2-1-1 0 0,0-1 0 0 0,0-2 1 0 0,-26 10 499 0 0,-12-8-3377 0 0,59-19 2389 0 0,-13-11 34 0 0</inkml:trace>
  <inkml:trace contextRef="#ctx0" brushRef="#br0" timeOffset="23168.164">1961 2058 1416 0 0,'0'0'914'0'0,"0"0"-137"0"0,2-16 2685 0 0,33-22-958 0 0,-26 147-381 0 0,42 203-1174 0 0,-50-266-1862 0 0,-1-45 779 0 0,-1 0 0 0 0,1 0-1 0 0,-1 0 1 0 0,1 0 0 0 0,-1 0 0 0 0,1 0 0 0 0,-1 0-1 0 0,0 0 1 0 0,1 0 0 0 0,-1 0 0 0 0,0 0 0 0 0,0 0 0 0 0,0 0-1 0 0,0-1 1 0 0,1 1 0 0 0,-1 0 0 0 0,0-1 0 0 0,0 1-1 0 0,0-1 1 0 0,-1 1 0 0 0,1-1 0 0 0,0 1 0 0 0,0-1 0 0 0,0 0-1 0 0,0 0 1 0 0,0 1 0 0 0,0-1 0 0 0,-1 0 0 0 0,1 0-1 0 0,0 0 1 0 0,0 0 0 0 0,0 0 0 0 0,0 0 0 0 0,0-1 0 0 0,-1 1-1 0 0,1 0 1 0 0,0-1 0 0 0,0 1 0 0 0,0 0 0 0 0,0-1-1 0 0,0 0 1 0 0,0 1 0 0 0,0-1 0 0 0,0 1 0 0 0,0-1-1 0 0,0 0 1 0 0,0 0 0 0 0,1 0 0 0 0,-1 1 0 0 0,0-1 0 0 0,0 0-1 0 0,1 0 135 0 0,-17-9-1179 0 0,0-3 36 0 0</inkml:trace>
  <inkml:trace contextRef="#ctx0" brushRef="#br0" timeOffset="23498.27">2001 2091 1076 0 0,'31'-118'4931'0'0,"-27"112"-4820"0"0,-1-1 1 0 0,1 1-1 0 0,1 0 0 0 0,-1 0 0 0 0,1 0 0 0 0,0 1 0 0 0,1 0 1 0 0,-1 0-1 0 0,1 0 0 0 0,0 1 0 0 0,0-1 0 0 0,0 1 0 0 0,1 1 1 0 0,0-1-1 0 0,-1 1 0 0 0,1 1 0 0 0,0-1 0 0 0,0 1 0 0 0,1 0 1 0 0,-1 1-1 0 0,0-1 0 0 0,1 2 0 0 0,5-1-111 0 0,-10 1 29 0 0,1 0-1 0 0,0 0 1 0 0,-1 1-1 0 0,1-1 1 0 0,-1 1-1 0 0,1 0 1 0 0,-1 0-1 0 0,1 1 1 0 0,-1-1-1 0 0,0 1 1 0 0,0-1-1 0 0,1 1 1 0 0,-1 0-1 0 0,0 0 1 0 0,-1 0-1 0 0,1 1 1 0 0,0-1 0 0 0,-1 1-1 0 0,1 0 1 0 0,-1-1-1 0 0,0 1 1 0 0,0 0-1 0 0,0 0 1 0 0,0 0-1 0 0,0 1 1 0 0,-1-1-1 0 0,1 0 1 0 0,-1 1-1 0 0,0-1 1 0 0,0 1-1 0 0,-1-1 1 0 0,1 1-1 0 0,0-1 1 0 0,-1 3-29 0 0,-21 118 628 0 0,6-102-681 0 0,0-1 0 0 0,-1-1 0 0 0,-2 0 0 0 0,0-1 0 0 0,-1-1 0 0 0,-1 0-1 0 0,0-2 1 0 0,-1 0 0 0 0,-13 6 53 0 0,19-15-75 0 0,-3-21-6872 0 0,25-2 5737 0 0</inkml:trace>
  <inkml:trace contextRef="#ctx0" brushRef="#br0" timeOffset="23749.391">2668 1889 1016 0 0,'-14'2'538'0'0,"-1"2"1"0"0,1 0-1 0 0,0 0 0 0 0,0 1 0 0 0,0 1 1 0 0,1 0-1 0 0,0 1 0 0 0,0 1 1 0 0,1 0-1 0 0,0 0 0 0 0,0 1 0 0 0,-10 11-538 0 0,12-12 168 0 0,-1 1 0 0 0,1 1-1 0 0,1 0 1 0 0,0 0 0 0 0,0 1-1 0 0,1 0 1 0 0,0 0 0 0 0,1 1-1 0 0,0 0 1 0 0,1 0-1 0 0,0 1 1 0 0,1 0 0 0 0,1 0-1 0 0,0 0 1 0 0,1 0 0 0 0,0 1-1 0 0,1 0 1 0 0,-1 10-168 0 0,5-14-8 0 0,0 0-1 0 0,1 0 1 0 0,-1 0 0 0 0,2 0-1 0 0,0-1 1 0 0,0 1 0 0 0,0-1-1 0 0,1 0 1 0 0,1 0 0 0 0,-1-1-1 0 0,2 1 1 0 0,-1-1 0 0 0,1-1-1 0 0,0 1 1 0 0,1-1 0 0 0,-1 0-1 0 0,1-1 1 0 0,1 0 0 0 0,-1 0-1 0 0,3 0 9 0 0,120 61-3600 0 0,-42-55-444 0 0,-68-12 2754 0 0</inkml:trace>
  <inkml:trace contextRef="#ctx0" brushRef="#br0" timeOffset="24203.795">3268 1940 936 0 0,'-16'9'4269'0'0,"-13"16"-3652"0"0,2 1-1 0 0,0 1 1 0 0,2 1-1 0 0,1 2 1 0 0,1 0-1 0 0,1 1 0 0 0,2 2 1 0 0,-1 4-617 0 0,-10 5-1248 0 0,-36-14-4775 0 0,55-26 4773 0 0</inkml:trace>
  <inkml:trace contextRef="#ctx0" brushRef="#br0" timeOffset="24454.893">2855 2000 1616 0 0,'14'-12'5827'0'0,"23"31"-4755"0"0,-34-17-837 0 0,315 188 345 0 0,-227-138-4554 0 0,-54-26 1186 0 0,-29-17 1532 0 0</inkml:trace>
  <inkml:trace contextRef="#ctx0" brushRef="#br0" timeOffset="24925.796">3644 1967 1428 0 0,'73'2'9148'0'0,"-56"-2"-9040"0"0,0 1-1 0 0,0 1 1 0 0,-1 0 0 0 0,1 1 0 0 0,0 1 0 0 0,-1 1-1 0 0,0 0 1 0 0,0 1 0 0 0,0 1 0 0 0,-1 1 0 0 0,7 4-108 0 0,-21-9 17 0 0,-1 0-1 0 0,1 0 1 0 0,0 1 0 0 0,-1-1 0 0 0,0 1 0 0 0,1-1 0 0 0,-1 0 0 0 0,-1 1-1 0 0,1-1 1 0 0,0 1 0 0 0,-1-1 0 0 0,0 0 0 0 0,0 0 0 0 0,0 1 0 0 0,0-1-1 0 0,0 0 1 0 0,-1 0 0 0 0,1 0 0 0 0,-1 0 0 0 0,0 0 0 0 0,0 0 0 0 0,0-1-1 0 0,0 1 1 0 0,0 0 0 0 0,-1-1 0 0 0,1 0 0 0 0,-1 0 0 0 0,1 1-1 0 0,-1-2 1 0 0,0 1 0 0 0,0 0 0 0 0,0 0 0 0 0,0-1 0 0 0,0 0 0 0 0,-1 0-1 0 0,-1 1-16 0 0,-260 117-325 0 0,255-115 1243 0 0,-3 4-4832 0 0,24-1-2450 0 0,8-10 5085 0 0</inkml:trace>
  <inkml:trace contextRef="#ctx0" brushRef="#br0" timeOffset="25161.544">4049 2255 1880 0 0,'-130'84'5252'0'0,"-7"-14"-3983"0"0,128-67-2319 0 0,7-4-2938 0 0,2-4 2521 0 0</inkml:trace>
  <inkml:trace contextRef="#ctx0" brushRef="#br1" timeOffset="1.01369E6">1 1272 1016 0 0,'0'0'39'0'0,"0"0"48"0"0,0 0-86 0 0,0 0 28 0 0,0 0 24 0 0,0 0 11 0 0,0 0-77 0 0,0 0 52 0 0,0 0 29 0 0,0 0 28 0 0,0 0-56 0 0,0 0-12 0 0,0 0-30 0 0,5 0 8 0 0,-3 1-6 0 0,1 0 0 0 0,-1 1 1 0 0,1-1-1 0 0,-1 0 0 0 0,0 1 1 0 0,1-1-1 0 0,-1 1 0 0 0,0 0 1 0 0,0 0-1 0 0,0 0 0 0 0,-1 0 1 0 0,1 0-1 0 0,0 0 0 0 0,-1 0 1 0 0,1 0-1 0 0,-1 1 0 0 0,0-1 1 0 0,1 1-1 0 0,-1-1 0 0 0,-1 1 1 0 0,1-1-1 0 0,0 1 0 0 0,0 0 1 0 0,-1-1-1 0 0,0 1 0 0 0,1 0 1 0 0,-1-1-1 0 0,0 1 0 0 0,-1 0 0 0 0,1 0 1 0 0,0 1-1 0 0,32 234 519 0 0,-24-173 174 0 0,-8-64-675 0 0,34 8 42 0 0,92-23 21 0 0,260-20 97 0 0,-167-8-220 0 0,53 18 406 0 0,-88-11-51 0 0,498-90 19 0 0,-314 90-312 0 0,-228 25 3 0 0,11 10-133 0 0,-44 24 246 0 0,171 7 6 0 0,36-26-27 0 0,-184-25-66 0 0,69 5-115 0 0,34-12 92 0 0,-56 3-36 0 0,328-26 202 0 0,26-16 336 0 0,-176 39-375 0 0,77-28 59 0 0,-185 13 326 0 0,-137 27-381 0 0,0 5-1 0 0,1 5 1 0 0,95 9-157 0 0,-37-2 152 0 0,89-2 360 0 0,-256 0-490 0 0,23-27 339 0 0,10-129 727 0 0,-56 169-6191 0 0,7-2 3848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3:48:41.4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 1196 0 0,'12'4'3916'0'0,"29"-6"-2956"0"0,-21 0-473 0 0,124-13-591 0 0,-139 29-2913 0 0,-19-6 1835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3:19:08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53 366 2028 0 0,'0'0'533'0'0,"0"0"-4"0"0,0 0-18 0 0,0 0 7 0 0,0 0-83 0 0,2-15 2032 0 0,33-18-590 0 0,-30 526-1383 0 0,3-381-204 0 0,-8-111-303 0 0,0-1-21 0 0,-1 3-163 0 0,-7-7-3676 0 0,4-23 1275 0 0,4 12 1387 0 0</inkml:trace>
  <inkml:trace contextRef="#ctx0" brushRef="#br0" timeOffset="392.445">115 492 1480 0 0,'9'-58'3813'0'0,"-5"52"-3710"0"0,0 1 0 0 0,0 0 1 0 0,0 0-1 0 0,1 0 0 0 0,0 1 1 0 0,0-1-1 0 0,0 1 0 0 0,1 0 1 0 0,-1 1-1 0 0,1-1 0 0 0,0 1 1 0 0,0 0-1 0 0,0 0 0 0 0,0 1 1 0 0,1 0-1 0 0,-1 0 0 0 0,1 1 1 0 0,-1-1-1 0 0,1 1 0 0 0,5 0-103 0 0,-9 2 14 0 0,0 0-1 0 0,0 0 1 0 0,0 0-1 0 0,0 0 1 0 0,0 0-1 0 0,0 1 1 0 0,0-1 0 0 0,0 1-1 0 0,0 0 1 0 0,-1 0-1 0 0,1 0 1 0 0,-1 0-1 0 0,1 0 1 0 0,-1 0-1 0 0,0 1 1 0 0,0-1-1 0 0,0 1 1 0 0,0 0-1 0 0,0-1 1 0 0,-1 1-1 0 0,1 0 1 0 0,-1 0-1 0 0,0 0 1 0 0,0 0-1 0 0,0 0 1 0 0,0 1 0 0 0,0-1-1 0 0,-1 0 1 0 0,0 0-1 0 0,1 0 1 0 0,-1 1-1 0 0,0-1 1 0 0,0 0-1 0 0,-1 0 1 0 0,0 2-14 0 0,-6 9-100 0 0,-1 0 1 0 0,-1-1 0 0 0,0 0 0 0 0,-1-1 0 0 0,-1 0-1 0 0,1 0 1 0 0,-2-1 0 0 0,0-1 0 0 0,0 0-1 0 0,-1 0 1 0 0,0-1 0 0 0,0-1 0 0 0,-1 0-1 0 0,0-1 1 0 0,-1-1 0 0 0,0 0 0 0 0,0-1-1 0 0,0 0 1 0 0,-10 1 99 0 0,-3-8-2485 0 0,2-8 1263 0 0</inkml:trace>
  <inkml:trace contextRef="#ctx0" brushRef="#br0" timeOffset="1004.908">338 423 1768 0 0,'2'-3'146'0'0,"0"0"1"0"0,0 0-1 0 0,0 0 0 0 0,0 1 0 0 0,1-1 0 0 0,-1 1 1 0 0,1-1-1 0 0,0 1 0 0 0,0 0 0 0 0,0 0 1 0 0,0 0-1 0 0,0 0 0 0 0,0 1 0 0 0,0-1 1 0 0,1 1-1 0 0,-1 0 0 0 0,0 0 0 0 0,1 0 0 0 0,-1 1 1 0 0,1-1-1 0 0,-1 1 0 0 0,1-1 0 0 0,-1 1 1 0 0,1 0-1 0 0,-1 1 0 0 0,1-1 0 0 0,0 1 0 0 0,-1-1 1 0 0,0 1-1 0 0,1 0 0 0 0,-1 0 0 0 0,1 1 1 0 0,-1-1-1 0 0,0 1 0 0 0,0-1 0 0 0,1 2-146 0 0,4 1 16 0 0,0 0-1 0 0,0 0 1 0 0,0 1-1 0 0,-1 0 1 0 0,0 0-1 0 0,0 1 1 0 0,-1 0-1 0 0,1 0 1 0 0,-1 1-1 0 0,0-1 1 0 0,-1 1-1 0 0,0 1 1 0 0,0-1-1 0 0,2 5-15 0 0,-6-7 54 0 0,0-1-1 0 0,0 1 0 0 0,0 0 1 0 0,-1 0-1 0 0,1 0 1 0 0,-1 0-1 0 0,0 0 0 0 0,-1 0 1 0 0,1 0-1 0 0,-1 0 0 0 0,0 0 1 0 0,0 0-1 0 0,-1 0 1 0 0,1-1-1 0 0,-1 1 0 0 0,0 0 1 0 0,-1-1-1 0 0,1 0 0 0 0,-1 1 1 0 0,1-1-1 0 0,-1 0 1 0 0,-1 0-1 0 0,1-1 0 0 0,0 1 1 0 0,-1-1-1 0 0,0 1 0 0 0,0-1 1 0 0,0 0-1 0 0,0-1 1 0 0,0 1-1 0 0,-1-1 0 0 0,1 1 1 0 0,-1-1-1 0 0,1-1 0 0 0,-1 1 1 0 0,-2 0-54 0 0,6-2 125 0 0,-9-4-51 0 0,7 0-98 0 0,1 0 1 0 0,0 1 0 0 0,0-1 0 0 0,0 0-1 0 0,0-1 1 0 0,0 1 0 0 0,1 0 0 0 0,0 0-1 0 0,0-1 1 0 0,0 1 0 0 0,0 0 0 0 0,1-1-1 0 0,0 1 1 0 0,0-1 0 0 0,0 1 0 0 0,0-1 0 0 0,1 1-1 0 0,0-1 1 0 0,-1 1 0 0 0,2 0 0 0 0,-1-1-1 0 0,0 1 1 0 0,1 0 0 0 0,0 0 0 0 0,0 0-1 0 0,0 0 1 0 0,1 0 0 0 0,-1 1 0 0 0,2-2 23 0 0,90-109-2503 0 0,-83 102 1950 0 0,33-28-1807 0 0,-23 24 1208 0 0</inkml:trace>
  <inkml:trace contextRef="#ctx0" brushRef="#br0" timeOffset="1868.396">915 381 1304 0 0,'-13'1'162'0'0,"0"1"0"0"0,-1 0 0 0 0,1 1 1 0 0,0 0-1 0 0,0 1 0 0 0,0 1 0 0 0,1 0 0 0 0,0 0 0 0 0,0 1 0 0 0,0 1 0 0 0,1 0 0 0 0,-1 1 0 0 0,2 0 1 0 0,-1 0-1 0 0,1 2 0 0 0,1-1 0 0 0,-1 1 0 0 0,2 0 0 0 0,-1 1 0 0 0,1 0 0 0 0,1 0 0 0 0,-4 8-162 0 0,11-15 37 0 0,-1-1 1 0 0,1 1-1 0 0,0 0 0 0 0,0 0 0 0 0,0 0 0 0 0,0 0 0 0 0,1 0 0 0 0,-1 0 0 0 0,1-1 0 0 0,0 1 0 0 0,0 0 0 0 0,0 0 0 0 0,1-1 0 0 0,-1 1 0 0 0,1-1 0 0 0,0 1 0 0 0,0-1 0 0 0,0 0 0 0 0,1 0 0 0 0,-1 0 0 0 0,1 0 0 0 0,0 0 0 0 0,-1 0 0 0 0,1-1 0 0 0,1 1 0 0 0,-1-1 0 0 0,0 0 0 0 0,0 0 0 0 0,1 0 0 0 0,-1 0 0 0 0,1-1 0 0 0,0 0 0 0 0,-1 1 0 0 0,1-1 1 0 0,0 0-1 0 0,0-1 0 0 0,0 1 0 0 0,-1-1 0 0 0,1 0 0 0 0,0 0 0 0 0,0 0 0 0 0,0 0 0 0 0,0 0 0 0 0,0-1 0 0 0,0 0 0 0 0,-1 0 0 0 0,1 0 0 0 0,0 0 0 0 0,-1-1 0 0 0,2 0-37 0 0,8 1-75 0 0,-1-1 1 0 0,1-1-1 0 0,0 0 1 0 0,-1 0-1 0 0,0-1 1 0 0,0-1-1 0 0,0 0 1 0 0,0-1-1 0 0,-1 0 1 0 0,0-1-1 0 0,0 0 1 0 0,0 0-1 0 0,-1-1 1 0 0,0-1-1 0 0,-1 0 1 0 0,0 0-1 0 0,0-1 0 0 0,0-1 75 0 0,-11 7-30 0 0,1 0-1 0 0,-1 0 0 0 0,0 0 1 0 0,0 0-1 0 0,0 0 0 0 0,0 1 1 0 0,0-1-1 0 0,-1 1 0 0 0,0 0 1 0 0,0-1-1 0 0,0 1 0 0 0,0 1 1 0 0,0-1-1 0 0,-1 0 0 0 0,1 1 1 0 0,-1-1-1 0 0,1 1 0 0 0,-1 0 1 0 0,0 1-1 0 0,0-1 0 0 0,0 0 1 0 0,0 1-1 0 0,0 0 0 0 0,0 0 1 0 0,-1 0-1 0 0,1 1 0 0 0,0-1 1 0 0,0 1-1 0 0,-1 0 0 0 0,1 0 1 0 0,0 1-1 0 0,-1-1 31 0 0,-165-9 394 0 0,127 25-634 0 0,96-21-1977 0 0,-30-3 1053 0 0</inkml:trace>
  <inkml:trace contextRef="#ctx0" brushRef="#br0" timeOffset="2355.418">1037 240 1356 0 0,'-39'-97'5909'0'0,"29"128"-5060"0"0,-8 462 208 0 0,49-535-830 0 0,-13 13-292 0 0,-14 18 34 0 0,1 1 1 0 0,0 0-1 0 0,1 0 0 0 0,0 0 0 0 0,0 0 0 0 0,1 1 0 0 0,0 0 0 0 0,1 0 0 0 0,0 1 0 0 0,1 0 0 0 0,-1 1 0 0 0,1 0 1 0 0,1 0-1 0 0,-1 0 0 0 0,1 2 0 0 0,1-1 0 0 0,-1 1 0 0 0,1 1 0 0 0,-1-1 0 0 0,1 2 0 0 0,0 0 0 0 0,6-1 31 0 0,-12 5-12 0 0,0-1-1 0 0,-1 1 1 0 0,1 0-1 0 0,-1 1 0 0 0,1-1 1 0 0,-1 1-1 0 0,0 0 0 0 0,1 0 1 0 0,-1 1-1 0 0,0-1 0 0 0,-1 1 1 0 0,1 0-1 0 0,0 0 0 0 0,-1 0 1 0 0,1 0-1 0 0,-1 0 0 0 0,0 1 1 0 0,0 0-1 0 0,-1-1 0 0 0,1 1 1 0 0,-1 0-1 0 0,1 1 1 0 0,-1-1-1 0 0,-1 0 0 0 0,1 1 1 0 0,0-1-1 0 0,-1 1 0 0 0,0-1 1 0 0,0 1-1 0 0,-1-1 0 0 0,1 1 1 0 0,-1 0-1 0 0,0-1 0 0 0,0 1 1 0 0,0 0-1 0 0,-1-1 0 0 0,0 2 13 0 0,-6 4 45 0 0,-1 1-1 0 0,0-1 0 0 0,-1-1 0 0 0,1 1 0 0 0,-2-1 1 0 0,0-1-1 0 0,0 0 0 0 0,0 0 0 0 0,-1-1 0 0 0,0-1 1 0 0,0 1-1 0 0,-1-2 0 0 0,0 0 0 0 0,0 0 1 0 0,0-1-1 0 0,0 0 0 0 0,-1-1 0 0 0,0-1 0 0 0,1 0 1 0 0,-1-1-1 0 0,0 0 0 0 0,0-1 0 0 0,-6 0-44 0 0,14-1-198 0 0,1-1-1 0 0,-1 1 1 0 0,1 0 0 0 0,0-1-1 0 0,0 0 1 0 0,0 0 0 0 0,0 0-1 0 0,0-1 1 0 0,0 1-1 0 0,0-1 1 0 0,1 0 0 0 0,-1 0-1 0 0,1 0 1 0 0,0 0 0 0 0,0-1-1 0 0,0 1 1 0 0,1-1 0 0 0,-1 0-1 0 0,1 0 1 0 0,0 0-1 0 0,0 0 1 0 0,0 0 0 0 0,0-1-1 0 0,1 1 1 0 0,0 0 0 0 0,-1-1-1 0 0,2 1 1 0 0,-1-1-1 0 0,1 1 1 0 0,-1-1 0 0 0,1 1-1 0 0,0-1 1 0 0,1 1 0 0 0,0-4 198 0 0,-1-17-1242 0 0</inkml:trace>
  <inkml:trace contextRef="#ctx0" brushRef="#br0" timeOffset="4196.221">1807 481 916 0 0,'19'-3'2675'0'0,"-17"3"-2635"0"0,-1-1-1 0 0,0 0 1 0 0,0 0 0 0 0,1 1 0 0 0,-1-1-1 0 0,0 0 1 0 0,0 0 0 0 0,0 0-1 0 0,0 0 1 0 0,0 0 0 0 0,0-1 0 0 0,0 1-1 0 0,0 0 1 0 0,-1 0 0 0 0,1-1 0 0 0,0 1-1 0 0,-1 0 1 0 0,1-1 0 0 0,-1 1-1 0 0,1-1 1 0 0,-1 1 0 0 0,0 0 0 0 0,1-1-1 0 0,-1 1 1 0 0,0-1 0 0 0,0 1-1 0 0,0-1 1 0 0,0 1 0 0 0,-1-1 0 0 0,1 1-1 0 0,0-1 1 0 0,0 1 0 0 0,-1 0-1 0 0,1-1 1 0 0,-1 1 0 0 0,0-1 0 0 0,1 1-1 0 0,-1 0 1 0 0,0 0 0 0 0,0-1-1 0 0,1 1 1 0 0,-1 0 0 0 0,0 0 0 0 0,0 0-1 0 0,0 0 1 0 0,-1 0 0 0 0,1 0 0 0 0,0 0-1 0 0,0 0 1 0 0,0 1 0 0 0,-1-1-1 0 0,1 0 1 0 0,0 1 0 0 0,-1-1 0 0 0,1 1-1 0 0,-1-1 1 0 0,1 1 0 0 0,-1 0-1 0 0,1-1 1 0 0,-1 1 0 0 0,0 0-40 0 0,-11-3 27 0 0,-1 0 0 0 0,1 1 0 0 0,-1 0 0 0 0,0 1 0 0 0,0 1 0 0 0,1 0 0 0 0,-1 1 1 0 0,0 0-1 0 0,1 1 0 0 0,-1 0 0 0 0,1 2 0 0 0,-1-1 0 0 0,1 2 0 0 0,1-1 0 0 0,-1 2 0 0 0,-4 2-27 0 0,1-1 10 0 0,0 1-1 0 0,1 0 0 0 0,0 1 1 0 0,1 1-1 0 0,0 0 0 0 0,0 1 1 0 0,1 1-1 0 0,0 0 0 0 0,1 1 1 0 0,1 0-1 0 0,0 0 0 0 0,-3 6-9 0 0,13-18 6 0 0,0 1 0 0 0,0-1-1 0 0,1 0 1 0 0,-1 0 0 0 0,0 0-1 0 0,1 1 1 0 0,-1-1 0 0 0,1 1-1 0 0,-1-1 1 0 0,1 0 0 0 0,0 1-1 0 0,0-1 1 0 0,-1 1 0 0 0,1-1-1 0 0,0 0 1 0 0,0 1 0 0 0,1-1 0 0 0,-1 1-1 0 0,0-1 1 0 0,0 1 0 0 0,1-1-1 0 0,-1 0 1 0 0,0 1 0 0 0,1-1-1 0 0,-1 0 1 0 0,1 1 0 0 0,0-1-1 0 0,0 0 1 0 0,-1 0 0 0 0,1 0-1 0 0,0 0 1 0 0,0 1 0 0 0,0-1-1 0 0,0 0 1 0 0,0 0 0 0 0,0-1-1 0 0,0 1 1 0 0,1 0 0 0 0,-1 0-1 0 0,0-1 1 0 0,0 1 0 0 0,1 0 0 0 0,-1-1-1 0 0,0 1 1 0 0,1-1 0 0 0,-1 0-1 0 0,1 1 1 0 0,-1-1 0 0 0,0 0-1 0 0,1 0 1 0 0,-1 0 0 0 0,1 0-1 0 0,0 0-5 0 0,89 1 19 0 0,-79-3-12 0 0,3 1-110 0 0,0-1 0 0 0,0 0 0 0 0,-1-1 0 0 0,1-1 1 0 0,-1 0-1 0 0,1-1 0 0 0,-1 0 0 0 0,0-2 0 0 0,-1 1 0 0 0,0-2 0 0 0,0 0 0 0 0,0 0 0 0 0,-1-1 0 0 0,10-10 103 0 0,-23 18 10 0 0,1 0-1 0 0,0 0 1 0 0,-1 0-1 0 0,1 0 1 0 0,-1 1-1 0 0,0-1 0 0 0,1 0 1 0 0,-1 0-1 0 0,0 0 1 0 0,1 0-1 0 0,-1 1 1 0 0,0-1-1 0 0,0 0 1 0 0,0 1-1 0 0,0-1 1 0 0,0 1-1 0 0,1-1 1 0 0,-1 1-1 0 0,0-1 1 0 0,0 1-1 0 0,0 0 1 0 0,0-1-1 0 0,-1 1 0 0 0,1 0 1 0 0,0 0-1 0 0,0 0 1 0 0,0 0-1 0 0,0 0 1 0 0,0 0-1 0 0,0 0 1 0 0,0 0-1 0 0,0 0 1 0 0,0 0-1 0 0,0 1 1 0 0,0-1-1 0 0,0 0 1 0 0,0 1-1 0 0,0-1 0 0 0,0 1 1 0 0,0-1-1 0 0,0 1 1 0 0,0-1-1 0 0,0 1 1 0 0,1 0-1 0 0,-1-1 1 0 0,0 1-1 0 0,0 0 1 0 0,1 0-1 0 0,-1 0 1 0 0,0 0-1 0 0,1-1 1 0 0,-1 1-1 0 0,1 0 1 0 0,-1 0-1 0 0,1 0 0 0 0,0 0 1 0 0,-1 0-1 0 0,1 0 1 0 0,0 1-10 0 0,0 1-10 0 0,0-1 0 0 0,0 1 0 0 0,1-1 0 0 0,-1 1 0 0 0,1-1 0 0 0,-1 1 1 0 0,1-1-1 0 0,0 1 0 0 0,0-1 0 0 0,0 0 0 0 0,1 1 0 0 0,-1-1 0 0 0,1 0 0 0 0,-1 0 0 0 0,1 0 0 0 0,-1 0 0 0 0,1 0 1 0 0,0 0-1 0 0,0 0 0 0 0,0-1 0 0 0,0 1 0 0 0,0-1 0 0 0,1 0 0 0 0,-1 1 0 0 0,0-1 0 0 0,1 0 0 0 0,-1 0 1 0 0,1 0-1 0 0,-1-1 0 0 0,1 1 0 0 0,-1-1 0 0 0,1 1 0 0 0,-1-1 0 0 0,1 0 0 0 0,1 0 10 0 0,10 3-132 0 0,0-1-1 0 0,0 0 1 0 0,0-1 0 0 0,0-1-1 0 0,0 0 1 0 0,0-1 0 0 0,0 0-1 0 0,0-2 1 0 0,-1 1 0 0 0,1-2-1 0 0,0 1 1 0 0,-1-2 0 0 0,0 0-1 0 0,0-1 1 0 0,0 0 0 0 0,-1 0-1 0 0,0-2 1 0 0,0 1-1 0 0,-1-2 1 0 0,0 1 0 0 0,0-2-1 0 0,-1 1 1 0 0,0-1 0 0 0,-1-1-1 0 0,0 0 1 0 0,-1 0 0 0 0,0-1-1 0 0,-1 0 1 0 0,0 0 0 0 0,-1-1-1 0 0,0 0 1 0 0,-1 0-1 0 0,0 0 1 0 0,-1 0 0 0 0,0-5 132 0 0,1-162 1421 0 0,-52 2 1428 0 0,47 179-2831 0 0,0 0-1 0 0,0 0 1 0 0,0-1-1 0 0,-1 1 1 0 0,1 0-1 0 0,0-1 0 0 0,-1 1 1 0 0,1 0-1 0 0,0 0 1 0 0,-1-1-1 0 0,1 1 1 0 0,-1 0-1 0 0,1-1 1 0 0,-1 1-1 0 0,1-1 1 0 0,-1 1-1 0 0,0-1 1 0 0,1 1-1 0 0,-1-1 1 0 0,0 1-1 0 0,1-1 1 0 0,-1 0-1 0 0,0 1 0 0 0,1-1 1 0 0,-1 0-1 0 0,0 1 1 0 0,0-1-1 0 0,1 0 1 0 0,-1 0-1 0 0,0 0 1 0 0,0 0-1 0 0,0 0 1 0 0,1 0-1 0 0,-1 0 1 0 0,0 0-1 0 0,0 0 1 0 0,0 0-1 0 0,1 0 1 0 0,-1-1-1 0 0,0 1 0 0 0,0 0 1 0 0,1 0-1 0 0,-1-1 1 0 0,0 1-1 0 0,1-1 1 0 0,-1 1-1 0 0,0 0 1 0 0,1-1-1 0 0,-1 1 1 0 0,0-1-1 0 0,1 0 1 0 0,-1 1-1 0 0,1-1 1 0 0,-1 1-1 0 0,1-1 1 0 0,-1 0-1 0 0,1 1 0 0 0,0-1 1 0 0,-1 0-1 0 0,1 0 1 0 0,0 1-1 0 0,0-1 1 0 0,-1 0-1 0 0,1 0 1 0 0,0 1-1 0 0,0-1 1 0 0,0 0-1 0 0,0 0-17 0 0,-22 63 203 0 0,7 20-41 0 0,3 0 0 0 0,4 1 0 0 0,4 0 1 0 0,4 42-163 0 0,0-124 99 0 0,12 9 112 0 0,95-86 455 0 0,-105 74-665 0 0,5-4-39 0 0,1-1-1 0 0,0 1 1 0 0,0 1 0 0 0,0-1-1 0 0,1 1 1 0 0,-1 1-1 0 0,1 0 1 0 0,0 0-1 0 0,0 1 1 0 0,1 0 0 0 0,-1 0-1 0 0,1 1 1 0 0,0 0-1 0 0,-1 1 1 0 0,1 0-1 0 0,3 0 39 0 0,-11 2 4 0 0,-1-1 0 0 0,0 1-1 0 0,1 0 1 0 0,-1-1-1 0 0,0 1 1 0 0,0 0-1 0 0,1 0 1 0 0,-1 0-1 0 0,0 0 1 0 0,0 0 0 0 0,0 0-1 0 0,0 0 1 0 0,0 0-1 0 0,0 0 1 0 0,0 1-1 0 0,0-1 1 0 0,-1 0 0 0 0,1 0-1 0 0,0 1 1 0 0,-1-1-1 0 0,1 1 1 0 0,-1-1-1 0 0,0 1 1 0 0,1-1 0 0 0,-1 0-1 0 0,0 1 1 0 0,0-1-1 0 0,0 1 1 0 0,0-1-1 0 0,0 1 1 0 0,0-1-1 0 0,0 1 1 0 0,-1-1 0 0 0,1 1-1 0 0,0-1 1 0 0,-1 1-1 0 0,1-1 1 0 0,-1 0-1 0 0,0 1 1 0 0,1-1 0 0 0,-1 0-1 0 0,0 1 1 0 0,0-1-1 0 0,0 0 1 0 0,0 0-1 0 0,0 1-3 0 0,-9 8 6 0 0,1 1-1 0 0,-2-2 0 0 0,1 1 0 0 0,-1-2 1 0 0,-1 1-1 0 0,1-1 0 0 0,-1-1 0 0 0,-1 0 1 0 0,1-1-1 0 0,-1 0 0 0 0,0-1 1 0 0,-1-1-1 0 0,1 0 0 0 0,-1-1 0 0 0,0 0 1 0 0,0-1-1 0 0,0 0 0 0 0,-8-1-5 0 0,20-1-605 0 0,2 0-273 0 0,-5-22-3009 0 0,21 8 2485 0 0</inkml:trace>
  <inkml:trace contextRef="#ctx0" brushRef="#br0" timeOffset="4511.259">2573 364 976 0 0,'-27'159'5845'0'0,"27"-157"-5899"0"0,1-1-1 0 0,-1 0 0 0 0,0 1 0 0 0,1-1 1 0 0,-1 0-1 0 0,1 1 0 0 0,-1-1 1 0 0,1 0-1 0 0,0 0 0 0 0,0 1 0 0 0,-1-1 1 0 0,1 0-1 0 0,0 0 0 0 0,0 0 1 0 0,0 0-1 0 0,0 0 0 0 0,0 0 0 0 0,1 0 1 0 0,-1-1-1 0 0,0 1 0 0 0,0 0 1 0 0,0-1-1 0 0,1 1 0 0 0,-1-1 0 0 0,0 1 1 0 0,1-1-1 0 0,-1 1 0 0 0,0-1 0 0 0,1 0 1 0 0,-1 0-1 0 0,1 0 0 0 0,-1 0 1 0 0,1 0-1 0 0,-1 0 0 0 0,0 0 0 0 0,1 0 1 0 0,-1 0-1 0 0,0-1 0 0 0,1 1 1 0 0,-1 0-1 0 0,1-1 0 0 0,-1 0 0 0 0,0 1 1 0 0,0-1-1 0 0,1 0 0 0 0,-1 1 1 0 0,0-1-1 0 0,0 0 0 0 0,0 0 0 0 0,0 0 1 0 0,0 0-1 0 0,0 0 0 0 0,0 0 1 0 0,0 0-1 0 0,-1-1 0 0 0,1 1 0 0 0,0 0 1 0 0,0-1 54 0 0,7-11-1273 0 0,-1-4 30 0 0</inkml:trace>
  <inkml:trace contextRef="#ctx0" brushRef="#br0" timeOffset="4809.151">2538 166 1556 0 0,'-3'-5'2217'0'0,"-7"-13"3735"0"0,-1 1-3517 0 0,-23-7-2241 0 0,12 56-7682 0 0,21-23 6225 0 0,-4 7 56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3:48:41.6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 1832 0 0,'86'10'4106'0'0,"-30"-10"-3681"0"0,-20 0-3012 0 0,-26-2 1762 0 0,3-9-254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3:48:42.2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0 483 1096 0 0,'11'13'4235'0'0,"-9"48"-3273"0"0,-2-54-606 0 0,0 144 753 0 0,17-107-871 0 0,-10 0-1905 0 0,-7-43 712 0 0,3 4-910 0 0,-3-5 1000 0 0</inkml:trace>
  <inkml:trace contextRef="#ctx0" brushRef="#br0" timeOffset="342.041">102 681 1984 0 0,'27'-3'4478'0'0,"10"-5"-3436"0"0,34-6-925 0 0,52-1 739 0 0,-123 11-5762 0 0,0 2 3747 0 0</inkml:trace>
  <inkml:trace contextRef="#ctx0" brushRef="#br0" timeOffset="684.434">443 534 2040 0 0,'-11'54'4317'0'0,"22"94"-2981"0"0,4-76-723 0 0,-15-71-547 0 0,-3 41-1741 0 0,-13-36-1596 0 0,14-6 2141 0 0</inkml:trace>
  <inkml:trace contextRef="#ctx0" brushRef="#br0" timeOffset="1012.746">459 564 1712 0 0,'4'-4'178'0'0,"-1"-1"0"0"0,1 0 0 0 0,0 1 0 0 0,0 0 0 0 0,1 0 0 0 0,-1 0 0 0 0,1 1 1 0 0,0-1-1 0 0,0 1 0 0 0,0 0 0 0 0,1 1 0 0 0,-1-1 0 0 0,0 1 0 0 0,1 0 0 0 0,0 0 0 0 0,-1 1 0 0 0,1 0 0 0 0,0 0 0 0 0,0 0 0 0 0,0 0 0 0 0,0 1 0 0 0,0 0 0 0 0,4 1-178 0 0,-8 0 18 0 0,0-1 0 0 0,0 1 0 0 0,0 0 0 0 0,0 0 0 0 0,0 1 0 0 0,0-1 0 0 0,0 0 0 0 0,0 1 0 0 0,0-1 0 0 0,-1 1 0 0 0,1-1 0 0 0,-1 1 0 0 0,1 0 0 0 0,-1 0 0 0 0,0 0 0 0 0,1-1 0 0 0,-1 1 0 0 0,0 1 0 0 0,0-1 0 0 0,0 0 0 0 0,-1 0 0 0 0,1 0 0 0 0,0 0 0 0 0,-1 1 0 0 0,0-1 0 0 0,1 0 0 0 0,-1 0 0 0 0,0 1 0 0 0,0-1 0 0 0,0 0 0 0 0,0 1 0 0 0,-1-1 0 0 0,1 0 0 0 0,-1 0 0 0 0,1 1 0 0 0,-1-1 0 0 0,0 0 0 0 0,0 0 0 0 0,0 0 0 0 0,0 0 0 0 0,0 0 0 0 0,0 0 0 0 0,-1 0 0 0 0,1 0 0 0 0,0-1 0 0 0,-1 1 0 0 0,0 0 0 0 0,1-1 0 0 0,-1 1 0 0 0,0-1 0 0 0,0 0 0 0 0,0 0 0 0 0,0 1-18 0 0,-122 82-54 0 0,112-93-3597 0 0,12 5 2415 0 0</inkml:trace>
  <inkml:trace contextRef="#ctx0" brushRef="#br0" timeOffset="1615.64">880 555 1192 0 0,'-58'225'5159'0'0,"46"-196"-3687"0"0,14-38 273 0 0,108-246-1118 0 0,-73 185-613 0 0,-29 125 53 0 0,51 159-103 0 0,-59-209-208 0 0,-1-1-1 0 0,1 0 1 0 0,-1 1-1 0 0,0-1 1 0 0,0 0 0 0 0,-1 0-1 0 0,1 0 1 0 0,-1 0-1 0 0,0 0 1 0 0,0 0-1 0 0,0 0 1 0 0,0-1-1 0 0,-1 1 1 0 0,1-1-1 0 0,-1 1 1 0 0,0-1 0 0 0,0 0-1 0 0,0 0 1 0 0,-1-1-1 0 0,1 1 1 0 0,-1-1-1 0 0,1 1 1 0 0,-1-1-1 0 0,0 0 1 0 0,0 0 0 0 0,0-1-1 0 0,0 1 1 0 0,0-1-1 0 0,0 0 1 0 0,0 0-1 0 0,-2 0 245 0 0,-12 4-1178 0 0</inkml:trace>
  <inkml:trace contextRef="#ctx0" brushRef="#br0" timeOffset="1833.288">810 716 1600 0 0,'5'-12'5448'0'0,"31"4"-4442"0"0,79-17-1797 0 0,-42-8-3012 0 0,-56 21 2623 0 0</inkml:trace>
  <inkml:trace contextRef="#ctx0" brushRef="#br0" timeOffset="2125.355">1199 357 1832 0 0,'-3'1'72'0'0,"0"-1"1"0"0,1 1-1 0 0,-1 0 0 0 0,0 0 0 0 0,1 0 0 0 0,-1 0 0 0 0,1 0 1 0 0,0 1-1 0 0,-1-1 0 0 0,1 1 0 0 0,0-1 0 0 0,0 1 1 0 0,0 0-1 0 0,0 0 0 0 0,0 0 0 0 0,0 0 0 0 0,0 0 1 0 0,1 0-1 0 0,-1 0 0 0 0,1 1 0 0 0,0-1 0 0 0,0 1 0 0 0,0-1 1 0 0,0 1-1 0 0,0-1 0 0 0,0 1 0 0 0,0 0 0 0 0,1-1 1 0 0,0 1-1 0 0,-1 0 0 0 0,1-1 0 0 0,0 1 0 0 0,0 0 0 0 0,0 0 1 0 0,1-1-1 0 0,-1 1 0 0 0,1 0 0 0 0,-1-1 0 0 0,1 1 1 0 0,0 0-1 0 0,0-1 0 0 0,0 1 0 0 0,1-1 0 0 0,-1 0 1 0 0,0 1-1 0 0,1-1 0 0 0,0 0 0 0 0,-1 0 0 0 0,1 0 0 0 0,0 0 1 0 0,0 0-1 0 0,0 0 0 0 0,0-1 0 0 0,1 1 0 0 0,-1-1 1 0 0,1 1-73 0 0,70 37-3186 0 0,-63-39 2121 0 0</inkml:trace>
  <inkml:trace contextRef="#ctx0" brushRef="#br0" timeOffset="2667.038">786 486 860 0 0,'-13'7'238'0'0,"1"0"-1"0"0,0 1 1 0 0,1 0 0 0 0,0 1-1 0 0,0 0 1 0 0,1 0-1 0 0,0 1 1 0 0,0 1 0 0 0,1 0-1 0 0,1 0 1 0 0,0 0 0 0 0,0 1-1 0 0,1 1 1 0 0,1-1-1 0 0,0 1 1 0 0,0 0 0 0 0,2 0-1 0 0,0 1 1 0 0,0-1 0 0 0,1 1-1 0 0,1 0 1 0 0,-1 9-238 0 0,7-11 29 0 0,1 0 0 0 0,0-1 0 0 0,1 0 0 0 0,0 0-1 0 0,1 0 1 0 0,0-1 0 0 0,0 0 0 0 0,1 0 0 0 0,1-1 0 0 0,-1 0 0 0 0,2 0 0 0 0,-1-1 0 0 0,1 0 0 0 0,0-1-1 0 0,1 0 1 0 0,-1-1 0 0 0,2 0 0 0 0,-1-1 0 0 0,0 0 0 0 0,2 0-29 0 0,68 16-3797 0 0,-78-21 2600 0 0</inkml:trace>
  <inkml:trace contextRef="#ctx0" brushRef="#br0" timeOffset="3057.47">1419 321 1360 0 0,'57'66'3596'0'0,"-44"-34"-3239"0"0,-2 1 0 0 0,-1 1 0 0 0,-1 0-1 0 0,-2 0 1 0 0,-1 1 0 0 0,-2 0-1 0 0,-1 15-356 0 0,-2-37 28 0 0,-1 0 0 0 0,0 1 0 0 0,0-1 0 0 0,-2 0 1 0 0,0 0-1 0 0,0 0 0 0 0,-1 0 0 0 0,-1 0 0 0 0,0 0 0 0 0,-1-1 0 0 0,0 0 0 0 0,-1 0 0 0 0,0 0 0 0 0,-1-1 0 0 0,0 0 0 0 0,-1 0 0 0 0,0 0 0 0 0,-1-1 0 0 0,0-1 0 0 0,-1 1 0 0 0,0-2 0 0 0,-2 2-28 0 0,-22 2-4428 0 0,34-12 3338 0 0</inkml:trace>
  <inkml:trace contextRef="#ctx0" brushRef="#br0" timeOffset="3894.172">1546 63 1964 0 0,'17'-30'3807'0'0,"74"-3"-2451"0"0,-82 37-1287 0 0,-1 0 0 0 0,0 0 1 0 0,0 1-1 0 0,0 0 0 0 0,-1 0 1 0 0,1 1-1 0 0,-1 0 0 0 0,-1 0 1 0 0,1 0-1 0 0,-1 1 0 0 0,0 0 1 0 0,-1 0-1 0 0,1 1 0 0 0,-1 0 1 0 0,-1 0-1 0 0,0 0 0 0 0,0 0 1 0 0,0 1-1 0 0,-1-1 0 0 0,-1 1 1 0 0,1 0-1 0 0,-1 0 0 0 0,-1 0 1 0 0,1 8-70 0 0,7 29 344 0 0,-2 0-1 0 0,-3 1 1 0 0,-1-1 0 0 0,-2 1 0 0 0,-5 33-344 0 0,2 21 378 0 0,-12 68 44 0 0,1 231 432 0 0,12-392-813 0 0,1-1 0 0 0,-1 0 0 0 0,0 0 0 0 0,-1 0 0 0 0,0 1 0 0 0,0-1 0 0 0,-1-1-1 0 0,0 1 1 0 0,0 0 0 0 0,0-1 0 0 0,-1 1 0 0 0,0-1 0 0 0,0 0 0 0 0,0-1 0 0 0,-1 1-1 0 0,0-1 1 0 0,0 1 0 0 0,-1-1 0 0 0,1-1 0 0 0,-1 1 0 0 0,0-1 0 0 0,0 0 0 0 0,-1-1-1 0 0,1 1 1 0 0,-1-1 0 0 0,0 0 0 0 0,0-1 0 0 0,0 0 0 0 0,-3 1-41 0 0,-209 28-3025 0 0,202-30 2502 0 0,1-1 1 0 0,-1 0 0 0 0,0-2-1 0 0,0 1 1 0 0,1-2-1 0 0,-1 0 1 0 0,1-2-1 0 0,0 1 1 0 0,0-2-1 0 0,0 0 1 0 0,1-1-1 0 0,0 0 1 0 0,-10-7 522 0 0,-9-10-1165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3:48:37.2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442 59 1028 0 0,'0'0'299'0'0,"0"-21"1196"0"0,-1 19-1478 0 0,1 0 0 0 0,0 0 0 0 0,-1 1-1 0 0,1-1 1 0 0,-1 0 0 0 0,0 1 0 0 0,1-1 0 0 0,-1 1-1 0 0,0-1 1 0 0,0 1 0 0 0,0-1 0 0 0,0 1 0 0 0,0 0-1 0 0,0-1 1 0 0,-1 1 0 0 0,1 0 0 0 0,0 0 0 0 0,-1 0-1 0 0,1 0 1 0 0,-1 0 0 0 0,1 0 0 0 0,-1 0 0 0 0,1 1-1 0 0,-1-1 1 0 0,0 0 0 0 0,1 1 0 0 0,-1-1 0 0 0,0 1-1 0 0,1 0 1 0 0,-1-1 0 0 0,0 1 0 0 0,0 0 0 0 0,1 0-1 0 0,-1 0 1 0 0,0 1 0 0 0,0-1 0 0 0,1 0 0 0 0,-1 1-1 0 0,0-1 1 0 0,-1 1-17 0 0,-6-2 13 0 0,-15-1 78 0 0,1 1-1 0 0,-1 0 1 0 0,1 2 0 0 0,-1 0-1 0 0,1 2 1 0 0,0 1 0 0 0,0 1-1 0 0,0 0 1 0 0,0 2 0 0 0,1 1-1 0 0,0 0 1 0 0,-3 4-91 0 0,18-5 56 0 0,-1 1-1 0 0,2 0 1 0 0,-1 0-1 0 0,1 1 1 0 0,0 0 0 0 0,1 0-1 0 0,0 0 1 0 0,0 1-1 0 0,1 0 1 0 0,1-1-1 0 0,-1 2 1 0 0,2-1 0 0 0,-1 0-1 0 0,1 0 1 0 0,1 1-1 0 0,0-1 1 0 0,0 1-1 0 0,1 0 1 0 0,1-1 0 0 0,0 1-1 0 0,0-1 1 0 0,1 1-1 0 0,0-1 1 0 0,1 0-1 0 0,0 0 1 0 0,0 0 0 0 0,1 0-1 0 0,4 7-55 0 0,9 63 210 0 0,8 163 289 0 0,-9 216 846 0 0,-32-364-1253 0 0,-12 80 349 0 0,28-174-376 0 0,2 4-10 0 0,3 0-42 0 0,1 1-1 0 0,-1-1 1 0 0,1 0-1 0 0,0-1 1 0 0,0 1-1 0 0,0-1 1 0 0,1-1-1 0 0,-1 1 1 0 0,1-1-1 0 0,0 0 1 0 0,0 0 0 0 0,0-1-1 0 0,1 0 1 0 0,-1 0-1 0 0,0-1 1 0 0,1 0-1 0 0,-1 0 1 0 0,1-1-1 0 0,-1 0 1 0 0,1 0-1 0 0,4-2-12 0 0,160-14-902 0 0,-170 16 877 0 0,206-38-4671 0 0,-163 29 3538 0 0</inkml:trace>
  <inkml:trace contextRef="#ctx0" brushRef="#br0" timeOffset="941.938">381 418 1576 0 0,'0'0'538'0'0,"0"0"15"0"0,0 0-22 0 0,0 0-46 0 0,0 0-65 0 0,0 0-59 0 0,0 0-95 0 0,0 0 9 0 0,0-20 1367 0 0,-5 245 310 0 0,28-120-1386 0 0,-11-66-206 0 0,0 0-187 0 0,-15-41-6977 0 0,1-3 5770 0 0</inkml:trace>
  <inkml:trace contextRef="#ctx0" brushRef="#br0" timeOffset="1367.245">339 493 1068 0 0,'-2'-1'138'0'0,"0"1"0"0"0,0-1 0 0 0,0 0 0 0 0,1 0 0 0 0,-1 0 0 0 0,0 0 0 0 0,0 0 1 0 0,1 0-1 0 0,-1-1 0 0 0,0 1 0 0 0,1-1 0 0 0,-1 1 0 0 0,1-1 0 0 0,0 1 0 0 0,0-1 0 0 0,-1 0 0 0 0,1 0 0 0 0,0 1 0 0 0,0-1 0 0 0,1 0 0 0 0,-1 0 0 0 0,0 0 0 0 0,1 0 0 0 0,-1 0 0 0 0,1 0 0 0 0,-1 0 0 0 0,1 0 1 0 0,0-1-1 0 0,0 1 0 0 0,0 0 0 0 0,0 0 0 0 0,1 0 0 0 0,-1 0 0 0 0,0 0 0 0 0,1 0 0 0 0,-1 0 0 0 0,1 0 0 0 0,0 0 0 0 0,0 0 0 0 0,0 0 0 0 0,0 0 0 0 0,1-1-138 0 0,52-71 407 0 0,-45 67-378 0 0,1 1 0 0 0,-1 0 1 0 0,1 1-1 0 0,0 0 1 0 0,1 0-1 0 0,-1 1 0 0 0,1 0 1 0 0,0 1-1 0 0,0 1 0 0 0,0-1 1 0 0,0 2-1 0 0,0-1 1 0 0,0 2-1 0 0,1-1 0 0 0,5 2-29 0 0,-13-1 4 0 0,0 1 0 0 0,0-1 0 0 0,0 1 0 0 0,0 0 1 0 0,0 0-1 0 0,0 1 0 0 0,0-1 0 0 0,0 1 0 0 0,0 0 0 0 0,-1 0 0 0 0,1 0 0 0 0,-1 0 0 0 0,1 1 0 0 0,-1 0 0 0 0,0-1 0 0 0,0 1 0 0 0,0 0 0 0 0,-1 0 0 0 0,1 1 0 0 0,-1-1 0 0 0,1 1 0 0 0,-1-1 0 0 0,0 1 0 0 0,0-1 0 0 0,-1 1 0 0 0,1 0 0 0 0,-1 0 0 0 0,0 0 0 0 0,0 0 0 0 0,0 0 0 0 0,-1 0 0 0 0,1 0 0 0 0,-1 1 0 0 0,0-1 0 0 0,0 0 0 0 0,0 0 1 0 0,-1 0-1 0 0,1 0 0 0 0,-1 0 0 0 0,0 0 0 0 0,0 0 0 0 0,-1 0 0 0 0,1 0 0 0 0,-2 1-4 0 0,-5 10-14 0 0,-1-1 0 0 0,0-1 1 0 0,-1 0-1 0 0,-1 0 1 0 0,0-1-1 0 0,-1 0 0 0 0,0-1 1 0 0,-1 0-1 0 0,0-1 0 0 0,-1-1 1 0 0,0 0-1 0 0,0 0 1 0 0,-1-2-1 0 0,0 0 0 0 0,0 0 1 0 0,-9 1 13 0 0,14-34-5351 0 0,20 11 4157 0 0</inkml:trace>
  <inkml:trace contextRef="#ctx0" brushRef="#br0" timeOffset="2151.839">888 443 836 0 0,'22'-4'4103'0'0,"-21"7"-2315"0"0,-10 18-1774 0 0,-104 190 1170 0 0,85-125-282 0 0,20-64-835 0 0,9-22-418 0 0,-1 0-103 0 0,7-14-4853 0 0,-5 9 4113 0 0</inkml:trace>
  <inkml:trace contextRef="#ctx0" brushRef="#br0" timeOffset="2652.359">872 523 1180 0 0,'16'-80'5515'0'0,"24"119"-4697"0"0,83 129 122 0 0,-75-76-791 0 0,-48-92-390 0 0,0 0-24 0 0,0 0-177 0 0,0 0-136 0 0,-12 0-3514 0 0,7-2 2924 0 0</inkml:trace>
  <inkml:trace contextRef="#ctx0" brushRef="#br0" timeOffset="2903.461">803 694 1128 0 0,'72'-7'5066'0'0,"69"-16"-6898"0"0,-124 19 668 0 0,-2-4 70 0 0</inkml:trace>
  <inkml:trace contextRef="#ctx0" brushRef="#br0" timeOffset="3210.459">1317 352 1400 0 0,'57'71'3014'0'0,"-43"-52"-2868"0"0,-1 0 1 0 0,-1 1-1 0 0,-1 0 0 0 0,-1 1 1 0 0,0 0-1 0 0,-2 1 1 0 0,0 0-1 0 0,-2 0 1 0 0,0 1-1 0 0,-2 0 1 0 0,2 17-147 0 0,-9-29-184 0 0,0 1 0 0 0,-1-1 0 0 0,0 0-1 0 0,0-1 1 0 0,-1 1 0 0 0,-1-1 0 0 0,0 0 0 0 0,0 0 0 0 0,-1 0 0 0 0,0-1 0 0 0,0 0 0 0 0,-1-1 0 0 0,-1 1 0 0 0,1-2 0 0 0,-1 1 0 0 0,-1-1 0 0 0,1-1 0 0 0,-1 1 0 0 0,0-2 0 0 0,-1 1 0 0 0,-7 2 184 0 0,-18 8-1192 0 0</inkml:trace>
  <inkml:trace contextRef="#ctx0" brushRef="#br0" timeOffset="3642.498">699 536 1356 0 0,'-5'3'87'0'0,"-1"0"0"0"0,0 1-1 0 0,1-1 1 0 0,0 1 0 0 0,0 0 0 0 0,0 1-1 0 0,0-1 1 0 0,1 1 0 0 0,0 0 0 0 0,-1 0 0 0 0,2 0-1 0 0,-1 0 1 0 0,1 1 0 0 0,0-1 0 0 0,0 1-1 0 0,0 0 1 0 0,1 0 0 0 0,0 0 0 0 0,0 0-1 0 0,0 1 1 0 0,1-1 0 0 0,0 0 0 0 0,0 1-1 0 0,1-1 1 0 0,0 1 0 0 0,0-1 0 0 0,0 1 0 0 0,1-1-1 0 0,0 0 1 0 0,0 1 0 0 0,1-1 0 0 0,0 0-1 0 0,0 0 1 0 0,0 0 0 0 0,1 0 0 0 0,0 0-1 0 0,0 0 1 0 0,0-1 0 0 0,1 1 0 0 0,0-1 0 0 0,0 0-1 0 0,0 0 1 0 0,0-1 0 0 0,3 3-87 0 0,10 5-267 0 0,0-1 0 0 0,1-1 0 0 0,-1 0 1 0 0,2-2-1 0 0,0 0 0 0 0,0 0 0 0 0,0-2 1 0 0,19 4 266 0 0,-2-2-1308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3:29:39.293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6741 533 1636 0 0,'34'-2'4348'0'0,"19"32"-3378"0"0,-51-29-845 0 0,99 116 1723 0 0,-98-113-1776 0 0,0 1 0 0 0,-1-1 1 0 0,0 1-1 0 0,0 0 1 0 0,-1-1-1 0 0,1 1 0 0 0,-1 0 1 0 0,0 0-1 0 0,0 0 1 0 0,-1 0-1 0 0,1 0 0 0 0,-1 0 1 0 0,0 1-1 0 0,0-1 1 0 0,-1 0-1 0 0,0 0 0 0 0,0 0 1 0 0,0 0-1 0 0,0 0 1 0 0,-1-1-1 0 0,0 1 0 0 0,0 0 1 0 0,0-1-1 0 0,0 1 0 0 0,-1-1 1 0 0,0 0-1 0 0,0 1 1 0 0,-3 2-73 0 0,4-5 28 0 0,-1-1 0 0 0,1 0 1 0 0,-1 0-1 0 0,1 0 0 0 0,0-1 1 0 0,-1 1-1 0 0,0 0 0 0 0,1-1 1 0 0,-1 0-1 0 0,1 0 0 0 0,-1 1 1 0 0,1-1-1 0 0,-1-1 0 0 0,0 1 1 0 0,1 0-1 0 0,-1-1 0 0 0,1 1 1 0 0,-1-1-1 0 0,1 0 0 0 0,-1 0 1 0 0,1 0-1 0 0,0 0 0 0 0,-1 0 1 0 0,1 0-1 0 0,0-1 0 0 0,0 1 1 0 0,0-1-1 0 0,0 0 0 0 0,0 1 1 0 0,0-1-1 0 0,1 0 0 0 0,-1 0 1 0 0,0 0-1 0 0,1 0 0 0 0,-1-1 1 0 0,1 1-1 0 0,0 0 0 0 0,0 0 1 0 0,0-1-1 0 0,0 1 0 0 0,0-1 1 0 0,1 1-1 0 0,-1-1 0 0 0,1 1 1 0 0,-1-1-1 0 0,1 0 0 0 0,0 1 1 0 0,0-1-1 0 0,0 1 0 0 0,1-1 1 0 0,-1 1-1 0 0,0-1 0 0 0,1 0 1 0 0,0 1-1 0 0,0 0 0 0 0,-1-1 1 0 0,2 1-1 0 0,-1-1 0 0 0,0 1 1 0 0,0 0-1 0 0,1 0 1 0 0,-1 0-29 0 0,5-15-18 0 0,1 2 0 0 0,1-1 1 0 0,0 1-1 0 0,0 0 1 0 0,2 1-1 0 0,0 0 1 0 0,1 0-1 0 0,0 1 0 0 0,1 0 1 0 0,0 1-1 0 0,1 1 1 0 0,0 0-1 0 0,1 1 1 0 0,0 0-1 0 0,1 1 1 0 0,0 0-1 0 0,0 1 0 0 0,1 1 1 0 0,0 1-1 0 0,0 0 1 0 0,1 1-1 0 0,0 1 1 0 0,0 1-1 0 0,0 0 1 0 0,0 1-1 0 0,0 0 0 0 0,14 2 18 0 0,-22 3-5 0 0,-2 0 0 0 0,1 1 0 0 0,0 0 0 0 0,-1 0 0 0 0,1 0 0 0 0,-1 1 0 0 0,0 1 0 0 0,-1-1 0 0 0,1 1 0 0 0,-1 0-1 0 0,0 0 1 0 0,-1 1 0 0 0,1 0 0 0 0,-1 0 0 0 0,-1 0 0 0 0,1 0 0 0 0,-1 1 0 0 0,-1 0 0 0 0,1 0 0 0 0,-1 0-1 0 0,-1 0 1 0 0,1 0 0 0 0,-1 1 0 0 0,-1-1 0 0 0,0 1 0 0 0,0-1 0 0 0,0 1 0 0 0,-1-1 0 0 0,-1 2 5 0 0,10 29-81 0 0,-1-2-375 0 0,15 51-1398 0 0,8-43-3944 0 0,-25-41 4471 0 0,-2-1 10 0 0</inkml:trace>
  <inkml:trace contextRef="#ctx0" brushRef="#br0" timeOffset="815.999">8617 396 956 0 0,'0'0'771'0'0,"0"0"84"0"0,0 0-79 0 0,-2-4-82 0 0,0 2-611 0 0,1 0 0 0 0,-1 0 0 0 0,0 0 0 0 0,1 1 0 0 0,-1-1 0 0 0,0 0 0 0 0,0 1 0 0 0,0 0 0 0 0,0-1 0 0 0,0 1 0 0 0,0 0 0 0 0,0 0 1 0 0,-1 0-1 0 0,1 0 0 0 0,0 0 0 0 0,-1 1 0 0 0,1-1 0 0 0,0 1 0 0 0,-1 0 0 0 0,1-1 0 0 0,-1 1 0 0 0,1 0 0 0 0,0 0 0 0 0,-1 1 0 0 0,1-1 0 0 0,-1 0 0 0 0,1 1 0 0 0,0-1 0 0 0,-1 1 1 0 0,1 0-1 0 0,-1 0-83 0 0,-5 0 154 0 0,1 0 0 0 0,-1 1 0 0 0,1 0 0 0 0,-1 0 1 0 0,1 0-1 0 0,0 1 0 0 0,0 0 0 0 0,0 1 0 0 0,1-1 0 0 0,-1 1 1 0 0,1 0-1 0 0,0 1 0 0 0,0 0 0 0 0,0 0 0 0 0,0 0 1 0 0,1 1-1 0 0,0-1 0 0 0,0 1 0 0 0,1 0 0 0 0,0 1 1 0 0,0-1-1 0 0,0 1 0 0 0,-2 7-154 0 0,8-7 92 0 0,0 0 0 0 0,0 0 0 0 0,1 0 0 0 0,1 0 0 0 0,-1-1 0 0 0,1 1 0 0 0,0-1 0 0 0,0 0 0 0 0,1 0 0 0 0,0 0 0 0 0,0-1 0 0 0,0 0 0 0 0,1 0 0 0 0,-1 0 0 0 0,1 0 0 0 0,0-1 0 0 0,5 2-92 0 0,9 11 216 0 0,2 2-48 0 0,-14-14-105 0 0,0 1 0 0 0,-1-1 0 0 0,1 2 0 0 0,-1-1 0 0 0,-1 1 0 0 0,1 0 0 0 0,-1 0 0 0 0,-1 1 0 0 0,1 0 0 0 0,-1 0 0 0 0,-1 0 0 0 0,1 1 0 0 0,-2-1 0 0 0,1 1 0 0 0,-1 0 0 0 0,2 10-63 0 0,-6-15 6 0 0,-1 0 0 0 0,1 0 0 0 0,-1 1-1 0 0,0-1 1 0 0,-1 0 0 0 0,1 0 0 0 0,-1-1 0 0 0,1 1 0 0 0,-1-1-1 0 0,0 1 1 0 0,-1-1 0 0 0,1 0 0 0 0,0 0 0 0 0,-1 0-1 0 0,0 0 1 0 0,0-1 0 0 0,0 1 0 0 0,0-1 0 0 0,0 0 0 0 0,0-1-1 0 0,0 1 1 0 0,-2 0-6 0 0,-2 1-63 0 0,0 0 0 0 0,0 0 0 0 0,0-1 0 0 0,-1 0 0 0 0,1 0 1 0 0,-1-1-1 0 0,1 0 0 0 0,-1-1 0 0 0,1 1 0 0 0,-1-2 0 0 0,0 1 0 0 0,1-1 0 0 0,-1-1 0 0 0,1 1 0 0 0,-6-3 63 0 0,11 2-149 0 0,0 1 0 0 0,0-1 1 0 0,0 0-1 0 0,0 0 0 0 0,1 0 0 0 0,-1 0 1 0 0,0-1-1 0 0,1 1 0 0 0,0-1 0 0 0,-1 1 1 0 0,1-1-1 0 0,0 0 0 0 0,1 0 0 0 0,-1 0 1 0 0,0 0-1 0 0,1 0 0 0 0,0 0 0 0 0,0-1 1 0 0,0 1-1 0 0,0 0 0 0 0,0-1 0 0 0,0 1 1 0 0,1-1-1 0 0,0 1 0 0 0,0-1 0 0 0,0 0 149 0 0,0-1-299 0 0,1 0-1 0 0,0-1 1 0 0,1 1 0 0 0,-1 0-1 0 0,1 0 1 0 0,0 0-1 0 0,0 0 1 0 0,1 0-1 0 0,0 1 1 0 0,-1-1-1 0 0,1 1 1 0 0,1 0-1 0 0,-1-1 1 0 0,1 1-1 0 0,-1 1 1 0 0,1-1-1 0 0,0 0 1 0 0,5-2 299 0 0,16-14-1311 0 0</inkml:trace>
  <inkml:trace contextRef="#ctx0" brushRef="#br0" timeOffset="2262.549">10763 152 1540 0 0,'2'-10'7066'0'0,"-1"38"-6239"0"0,-12 222 1767 0 0,10-84-7203 0 0,-6-148 379 0 0,-1-20 2834 0 0</inkml:trace>
  <inkml:trace contextRef="#ctx0" brushRef="#br0" timeOffset="3378.513">10566 371 1036 0 0,'210'-41'3236'0'0,"30"-29"-1673"0"0,-232 67-1498 0 0,1 0-1 0 0,-1-1 1 0 0,0 0-1 0 0,0 0 1 0 0,-1-1 0 0 0,1 0-1 0 0,-1 0 1 0 0,0 0-1 0 0,0-1 1 0 0,-1 0-1 0 0,0-1 1 0 0,0 0 0 0 0,0 0-1 0 0,-1 0 1 0 0,0 0-1 0 0,0-1 1 0 0,-1 0-1 0 0,4-8-64 0 0,-6-53 2519 0 0,-10 116-1955 0 0,-32 197 642 0 0,9-56-384 0 0,31-188-824 0 0,1 0 1 0 0,-1 1-1 0 0,0-1 1 0 0,1 0-1 0 0,-1 0 1 0 0,1 0-1 0 0,-1 0 0 0 0,0 0 1 0 0,1 0-1 0 0,-1 0 1 0 0,0 0-1 0 0,1 1 1 0 0,-1-1-1 0 0,0 0 1 0 0,1 0-1 0 0,-1 1 1 0 0,0-1-1 0 0,1 0 0 0 0,-1 0 1 0 0,0 1-1 0 0,0-1 1 0 0,1 0-1 0 0,-1 1 1 0 0,0-1-1 0 0,0 0 1 0 0,1 1-1 0 0,-1-1 1 0 0,0 0-1 0 0,0 1 0 0 0,0-1 1 0 0,0 1-1 0 0,0-1 1 0 0,0 0-1 0 0,0 1 1 0 0,0-1-1 0 0,0 0 1 0 0,0 1-1 0 0,0-1 1 0 0,0 1-1 0 0,0-1 0 0 0,0 0 1 0 0,0 1-1 0 0,0-1 1 0 0,0 1-1 0 0,0-1 1 0 0,0 0-1 0 0,0 1 1 0 0,-1-1 1 0 0,25-28-319 0 0,-15 13 182 0 0,3-5-18 0 0,0 0 1 0 0,1 0-1 0 0,1 2 0 0 0,0-1 0 0 0,2 2 1 0 0,0 0-1 0 0,1 0 0 0 0,1 2 1 0 0,2-2 154 0 0,-15 17-12 0 0,-1-1 0 0 0,0 1 1 0 0,0 0-1 0 0,1 0 1 0 0,-1 0-1 0 0,0 0 1 0 0,0 1-1 0 0,1-1 0 0 0,-1 1 1 0 0,0 0-1 0 0,0 1 1 0 0,0-1-1 0 0,0 1 1 0 0,0 0-1 0 0,-1 0 0 0 0,1 0 1 0 0,0 0-1 0 0,-1 1 1 0 0,1-1-1 0 0,-1 1 1 0 0,0 0-1 0 0,0 0 0 0 0,0 0 1 0 0,0 0-1 0 0,-1 1 1 0 0,1-1-1 0 0,-1 1 1 0 0,0 0 11 0 0,25 21 5 0 0,-9-13-91 0 0,1 0 0 0 0,0-2 1 0 0,0 0-1 0 0,1-1 0 0 0,0-1 0 0 0,0-1 1 0 0,1-1-1 0 0,0-1 0 0 0,0 0 0 0 0,1-2 1 0 0,-1 0-1 0 0,1-2 0 0 0,-1 0 1 0 0,1-1-1 0 0,3-2 86 0 0,-13 2-87 0 0,0-1 1 0 0,0-1 0 0 0,-1 0-1 0 0,1 0 1 0 0,0-1-1 0 0,-1-1 1 0 0,1 0 0 0 0,-1 0-1 0 0,0-1 1 0 0,0-1-1 0 0,-1 0 1 0 0,0 0-1 0 0,0-1 1 0 0,0 0 0 0 0,1-3 86 0 0,-10 10 19 0 0,0-1 1 0 0,0 0-1 0 0,-1 1 1 0 0,1-1-1 0 0,0 0 1 0 0,-1 0-1 0 0,1 0 1 0 0,-1 1-1 0 0,1-1 1 0 0,-1 0-1 0 0,1 0 1 0 0,-1 0-1 0 0,0 0 1 0 0,1 0-1 0 0,-1 0 1 0 0,0 0 0 0 0,0 0-1 0 0,0 0 1 0 0,1 0-1 0 0,-1 0 1 0 0,0 0-1 0 0,0 0 1 0 0,-1 0-1 0 0,1 0 1 0 0,0 0-1 0 0,0 0 1 0 0,0 0-1 0 0,-1 0 1 0 0,1 0-1 0 0,0 1 1 0 0,-1-1-1 0 0,1 0 1 0 0,-1 0-1 0 0,1 0 1 0 0,-1 0-1 0 0,0 0 1 0 0,1 1-1 0 0,-1-1 1 0 0,0 0 0 0 0,1 1-1 0 0,-1-1 1 0 0,0 0-1 0 0,0 1 1 0 0,0-1-1 0 0,1 1 1 0 0,-1-1-1 0 0,0 1 1 0 0,0 0-1 0 0,0-1 1 0 0,0 1-1 0 0,0 0 1 0 0,0 0-1 0 0,0-1 1 0 0,0 1-1 0 0,0 0 1 0 0,0 0-1 0 0,0 0 1 0 0,0 0-1 0 0,0 0 1 0 0,0 0-1 0 0,0 1 1 0 0,0-1 0 0 0,0 0-1 0 0,-1 1-19 0 0,-77-2 1026 0 0,-72 50 384 0 0,152-47-1394 0 0,0 0-1 0 0,0-1 1 0 0,0 1 0 0 0,0 0 0 0 0,0-1 0 0 0,1 0 0 0 0,-1 1 0 0 0,0-1 0 0 0,1 0-1 0 0,-1 0 1 0 0,1 1 0 0 0,0-1 0 0 0,-1-1 0 0 0,1 1 0 0 0,0 0 0 0 0,0 0 0 0 0,-1 0-1 0 0,1-1 1 0 0,0 1 0 0 0,0-1 0 0 0,0 0 0 0 0,0 0 0 0 0,0 1 0 0 0,0-1-1 0 0,0 0 1 0 0,0 0 0 0 0,0-1 0 0 0,-1 1 0 0 0,1 0 0 0 0,0-1 0 0 0,0 1-16 0 0,27-1-20 0 0,0-2 1 0 0,0 0-1 0 0,0-2 1 0 0,0-1 0 0 0,-1-2-1 0 0,0 0 1 0 0,-1-2-1 0 0,6-4 20 0 0,-58 70 311 0 0,8 7-74 0 0,22-58-246 0 0,-1-1-16 0 0,0-1 0 0 0,0 0 0 0 0,1-1 0 0 0,-1 1 0 0 0,1-1 0 0 0,-1 0 0 0 0,1 0 0 0 0,0 0 0 0 0,0 0 0 0 0,0-1 0 0 0,0 0 0 0 0,0 0 0 0 0,0 0 0 0 0,0-1 0 0 0,0 0 0 0 0,1 0 0 0 0,-1 0 0 0 0,0 0 0 0 0,2-2 25 0 0,15-1-53 0 0,-1-2 1 0 0,0-1 0 0 0,-1 0-1 0 0,1-2 1 0 0,-1 0 0 0 0,-1-1-1 0 0,1-1 1 0 0,-2-1 0 0 0,1-1 0 0 0,-2 0-1 0 0,0-1 1 0 0,0-1 0 0 0,-1-1-1 0 0,-1 0 1 0 0,0-1 0 0 0,-1-1-1 0 0,-1 0 1 0 0,-1-1 0 0 0,1-2 52 0 0,3-3 136 0 0,-1-1 0 0 0,-2 0 0 0 0,0 0 0 0 0,-2-2 0 0 0,0 1 0 0 0,-2-2 0 0 0,-1 1 0 0 0,-1-1 0 0 0,-1 0 0 0 0,-2-1 0 0 0,0-1-136 0 0,-4 28 22 0 0,-1 0-1 0 0,1 0 1 0 0,0 0-1 0 0,-1 0 1 0 0,1 0-1 0 0,-1 0 1 0 0,1 0-1 0 0,-1 0 0 0 0,0 0 1 0 0,1 1-1 0 0,-1-1 1 0 0,0 0-1 0 0,0 0 1 0 0,1 0-1 0 0,-1 1 1 0 0,0-1-1 0 0,0 1 1 0 0,0-1-1 0 0,0 0 0 0 0,0 1 1 0 0,0-1-1 0 0,0 1 1 0 0,0 0-1 0 0,0-1 1 0 0,0 1-1 0 0,0 0 1 0 0,0 0-1 0 0,0-1 1 0 0,0 1-1 0 0,0 0 0 0 0,-1 0 1 0 0,1 0-1 0 0,0 1 1 0 0,0-1-1 0 0,0 0 1 0 0,0 0-1 0 0,0 0 1 0 0,0 1-1 0 0,0-1 1 0 0,0 1-1 0 0,0-1 0 0 0,0 1 1 0 0,0-1-1 0 0,0 1 1 0 0,0-1-1 0 0,0 1 1 0 0,0 0-1 0 0,1-1 1 0 0,-1 1-1 0 0,0 0 0 0 0,0 0 1 0 0,1 0-1 0 0,-1 0 1 0 0,1 0-1 0 0,-1 0 1 0 0,1 0-1 0 0,-1 0-21 0 0,-9 14-23 0 0,1 1-1 0 0,0 1 0 0 0,1 0 1 0 0,1 0-1 0 0,1 0 1 0 0,0 1-1 0 0,1 0 1 0 0,1 0-1 0 0,1 0 0 0 0,1 1 1 0 0,0-1-1 0 0,1 1 1 0 0,1-1-1 0 0,1 1 0 0 0,0-1 1 0 0,2 5 23 0 0,-2 29-1018 0 0,-17 186-7112 0 0,3-211 6884 0 0</inkml:trace>
  <inkml:trace contextRef="#ctx0" brushRef="#br0" timeOffset="3630.104">12127 252 2640 0 0,'26'-17'5263'0'0,"31"11"-4352"0"0,-47 5-363 0 0,40-1 430 0 0,80-4-1756 0 0,67 1-6105 0 0,-165 5 5620 0 0</inkml:trace>
  <inkml:trace contextRef="#ctx0" brushRef="#br0" timeOffset="1241.137">8933 497 888 0 0,'15'-32'6986'0'0,"-34"49"-4394"0"0,15-14-2554 0 0,0 1 1 0 0,1-1-1 0 0,-1 1 0 0 0,1 0 0 0 0,0 0 1 0 0,0 0-1 0 0,0 0 0 0 0,0 1 0 0 0,1-1 0 0 0,0 1 1 0 0,0 0-1 0 0,0-1 0 0 0,0 1 0 0 0,1 0 0 0 0,0 0 1 0 0,0 0-1 0 0,0 0 0 0 0,1 0 0 0 0,-1 1 0 0 0,1-1 1 0 0,0 0-1 0 0,1 0 0 0 0,-1 0 0 0 0,1 0 0 0 0,0 0 1 0 0,1 0-1 0 0,-1 0 0 0 0,1 0 0 0 0,0-1 0 0 0,0 1 1 0 0,0 0-1 0 0,1-1 0 0 0,-1 0 0 0 0,1 1 1 0 0,0-1-1 0 0,1 0 0 0 0,-1 0 0 0 0,1-1 0 0 0,-1 1 1 0 0,1-1-1 0 0,0 0 0 0 0,1 0 0 0 0,-1 0 0 0 0,0 0 1 0 0,1-1-1 0 0,3 2-38 0 0,3-3-102 0 0,0-1-1 0 0,1 1 1 0 0,-1-2 0 0 0,0 0 0 0 0,0 0-1 0 0,0-1 1 0 0,0 0 0 0 0,-1-1 0 0 0,1 0 0 0 0,0-1-1 0 0,-1 0 1 0 0,0-1 0 0 0,0 0 0 0 0,0 0 0 0 0,-1-1-1 0 0,0 0 1 0 0,0-1 0 0 0,0 0 0 0 0,-1-1-1 0 0,0 1 1 0 0,-1-1 0 0 0,1-1 0 0 0,-2 0 0 0 0,1 0-1 0 0,-1 0 1 0 0,0-1 0 0 0,-1 1 0 0 0,0-1-1 0 0,-1-1 1 0 0,0 1 0 0 0,-1-1 0 0 0,2-5 102 0 0,5-54 791 0 0,-40 65-270 0 0,27 13-530 0 0,-1-1 0 0 0,2 1 0 0 0,-1 0 0 0 0,1 0-1 0 0,0 0 1 0 0,1 1 0 0 0,0-1 0 0 0,0 0 0 0 0,1 1 0 0 0,0-1 0 0 0,0 0 0 0 0,1 1 0 0 0,0-1 0 0 0,0 0 0 0 0,1 1-1 0 0,0-1 1 0 0,1 0 0 0 0,0-1 0 0 0,0 1 0 0 0,0 0 0 0 0,1-1 0 0 0,0 0 0 0 0,1 1 0 0 0,0-2 0 0 0,2 3 9 0 0,93 95-4844 0 0,-57-87 2449 0 0,-21-14 1200 0 0</inkml:trace>
  <inkml:trace contextRef="#ctx0" brushRef="#br0" timeOffset="1476.55">9664 362 1508 0 0,'-8'0'239'0'0,"0"1"0"0"0,0 0-1 0 0,0 0 1 0 0,0 0 0 0 0,1 1-1 0 0,-1 1 1 0 0,0-1 0 0 0,1 1 0 0 0,0 0-1 0 0,0 1 1 0 0,0 0 0 0 0,0 0-1 0 0,0 0 1 0 0,1 1 0 0 0,0 0-1 0 0,0 0 1 0 0,0 1 0 0 0,0-1 0 0 0,1 1-1 0 0,0 1 1 0 0,0-1 0 0 0,1 1-1 0 0,0 0 1 0 0,0 0 0 0 0,1 0 0 0 0,-1 0-1 0 0,1 0 1 0 0,1 1 0 0 0,0 0-1 0 0,0-1 1 0 0,0 1 0 0 0,1 0 0 0 0,0 0-1 0 0,1 3-238 0 0,2-3-32 0 0,2 0 1 0 0,-1 0-1 0 0,1 0 0 0 0,0-1 0 0 0,1 0 0 0 0,0 0 0 0 0,0 0 1 0 0,1 0-1 0 0,-1-1 0 0 0,2 1 0 0 0,-1-2 0 0 0,0 1 0 0 0,1-1 1 0 0,0 0-1 0 0,0 0 0 0 0,1-1 0 0 0,0 0 0 0 0,-1 0 1 0 0,1-1-1 0 0,0 0 0 0 0,1 0 0 0 0,-1-1 0 0 0,0 0 0 0 0,1 0 1 0 0,-1-1-1 0 0,1 0 0 0 0,-1-1 0 0 0,1 0 0 0 0,0 0 0 0 0,1-1 32 0 0,-2 0-323 0 0,0 0 0 0 0,0 0-1 0 0,1-1 1 0 0,-1 0-1 0 0,-1-1 1 0 0,1 1-1 0 0,0-2 1 0 0,-1 1-1 0 0,1-1 1 0 0,-1 0 0 0 0,0 0-1 0 0,0-1 1 0 0,-1 0-1 0 0,1-1 1 0 0,-1 1-1 0 0,-1-1 1 0 0,2-1 323 0 0,9-15-1251 0 0</inkml:trace>
  <inkml:trace contextRef="#ctx0" brushRef="#br0" timeOffset="1853.714">9938 153 1128 0 0,'-32'33'3910'0'0,"17"20"-3150"0"0,3 0 1 0 0,2 0 0 0 0,2 1-1 0 0,3 1 1 0 0,2-1 0 0 0,2 0-1 0 0,3 11-760 0 0,-2-31 362 0 0,0-33-291 0 0,60-76 70 0 0,-52 58-257 0 0,1 2 1 0 0,0-1 0 0 0,2 1-1 0 0,0 0 1 0 0,0 1 0 0 0,1 1-1 0 0,1-1 1 0 0,1 2 0 0 0,12-10 115 0 0,-26 22 6 0 0,0 0 24 0 0,20 48 161 0 0,-18-33-376 0 0,1-1 0 0 0,0-1 0 0 0,0 1 0 0 0,2 0 1 0 0,-1-1-1 0 0,2 0 0 0 0,0 0 0 0 0,0 0 0 0 0,1-1 0 0 0,1 0 0 0 0,0-1 0 0 0,1 1 1 0 0,0-1-1 0 0,0-1 0 0 0,1 0 0 0 0,1 0 0 0 0,0-1 0 0 0,0-1 0 0 0,1 1 0 0 0,0-2 1 0 0,10 6 184 0 0,8-13-3775 0 0,-12-13 2587 0 0</inkml:trace>
  <inkml:trace contextRef="#ctx0" brushRef="#br0" timeOffset="-3237.694">2545 1261 1196 0 0,'0'0'998'0'0,"0"0"-190"0"0,2-3-70 0 0,43-57 164 0 0,-3-3 0 0 0,-3-1 0 0 0,-3-2 0 0 0,7-22-902 0 0,-30 62 105 0 0,-1 3-90 0 0,-2 6-29 0 0,-1 0-1 0 0,-1-1 1 0 0,0 0-1 0 0,-1 0 1 0 0,-1 0-1 0 0,-1-1 1 0 0,-1 0-1 0 0,0 0 1 0 0,-1-6 14 0 0,-3 24-19 0 0,-13-6 227 0 0,80 114 914 0 0,-55-93-947 0 0,-12-13-169 0 0,12 10 144 0 0,0 0-1 0 0,-1 2 1 0 0,-1-1 0 0 0,0 1-1 0 0,0 1 1 0 0,-2 0 0 0 0,0 0-1 0 0,0 1 1 0 0,-1 0 0 0 0,-1 0-1 0 0,-1 1 1 0 0,0-1 0 0 0,-1 1-1 0 0,0 0 1 0 0,0 15-150 0 0,-5-24-45 0 0,-1 1-1 0 0,0-1 1 0 0,0 1-1 0 0,-1-1 1 0 0,0 0-1 0 0,0 0 1 0 0,-1 0-1 0 0,0 0 1 0 0,0-1-1 0 0,-1 1 1 0 0,1-1 0 0 0,-1 0-1 0 0,-1-1 1 0 0,1 1-1 0 0,-1-1 1 0 0,0 0-1 0 0,0 0 1 0 0,-1-1-1 0 0,1 0 1 0 0,-1 0 0 0 0,0 0-1 0 0,0-1 1 0 0,0 0-1 0 0,0 0 1 0 0,-1-1-1 0 0,1 0 1 0 0,-1-1-1 0 0,0 1 1 0 0,-3-1 45 0 0,8-2-189 0 0,1 1 1 0 0,0-1 0 0 0,0 0-1 0 0,0 0 1 0 0,-1-1-1 0 0,1 1 1 0 0,0 0-1 0 0,1-1 1 0 0,-1 1 0 0 0,0-1-1 0 0,0 1 1 0 0,1-1-1 0 0,-1 0 1 0 0,1 0-1 0 0,-1 0 1 0 0,1 0 0 0 0,0 0-1 0 0,0 0 1 0 0,0 0-1 0 0,0 0 1 0 0,0 0-1 0 0,0-1 1 0 0,0 1 0 0 0,1 0-1 0 0,-1-1 1 0 0,1 1-1 0 0,0 0 1 0 0,0-1-1 0 0,0 1 1 0 0,0 0 0 0 0,0-1-1 0 0,0 1 1 0 0,1-1-1 0 0,-1 1 1 0 0,1 0-1 0 0,-1 0 1 0 0,2-2 188 0 0,8-26-1345 0 0</inkml:trace>
  <inkml:trace contextRef="#ctx0" brushRef="#br0" timeOffset="-2527.974">3065 755 1076 0 0,'0'0'91'0'0,"1"1"0"0"0,-1-1-1 0 0,0 1 1 0 0,1-1 0 0 0,-1 1-1 0 0,0-1 1 0 0,1 0 0 0 0,-1 1 0 0 0,1-1-1 0 0,-1 0 1 0 0,0 0 0 0 0,1 1-1 0 0,-1-1 1 0 0,1 0 0 0 0,-1 0 0 0 0,1 0-1 0 0,-1 1 1 0 0,1-1 0 0 0,-1 0 0 0 0,1 0-1 0 0,-1 0 1 0 0,1 0 0 0 0,0 0-1 0 0,-1 0 1 0 0,1 0 0 0 0,-1 0 0 0 0,1 0-1 0 0,-1 0 1 0 0,1 0 0 0 0,-1-1-1 0 0,1 1 1 0 0,-1 0 0 0 0,1 0 0 0 0,-1 0-1 0 0,1-1 1 0 0,-1 1 0 0 0,0 0 0 0 0,1-1-1 0 0,-1 1 1 0 0,1 0 0 0 0,-1-1-1 0 0,0 1 1 0 0,1 0 0 0 0,-1-1 0 0 0,0 1-1 0 0,1-1 1 0 0,-1 1 0 0 0,0-1 0 0 0,0 1-1 0 0,1 0 1 0 0,-1-1 0 0 0,0 1-1 0 0,0-1 1 0 0,0 1 0 0 0,0-1 0 0 0,0 0-91 0 0,13 26 605 0 0,-1 1 1 0 0,-2 0 0 0 0,0 1 0 0 0,-2 0 0 0 0,-1 0 0 0 0,-1 0 0 0 0,-1 1 0 0 0,-2 0 0 0 0,0 28-606 0 0,-3-55 192 0 0,0-1 7 0 0,0 0-56 0 0,-2 11 338 0 0,53-151-910 0 0,-41 119 266 0 0,0 0-1 0 0,2 1 0 0 0,1 0 0 0 0,0 1 0 0 0,1 0 0 0 0,1 1 1 0 0,1 1-1 0 0,5-3 164 0 0,-19 19-21 0 0,-1 0 0 0 0,1 1 0 0 0,0-1-1 0 0,-1 1 1 0 0,1 0 0 0 0,0-1 0 0 0,-1 1 0 0 0,1 0 0 0 0,0 0 0 0 0,-1 0 0 0 0,1 0 0 0 0,0 1 0 0 0,-1-1 0 0 0,1 0 0 0 0,0 1 0 0 0,-1-1 0 0 0,1 1 0 0 0,0-1 0 0 0,-1 1 0 0 0,1 0 0 0 0,-1 0 0 0 0,1 0 0 0 0,-1 0 0 0 0,0 0 0 0 0,1 0-1 0 0,-1 0 1 0 0,0 0 0 0 0,0 0 0 0 0,0 1 0 0 0,0-1 0 0 0,0 0 0 0 0,0 1 0 0 0,0-1 0 0 0,0 1 0 0 0,0-1 0 0 0,-1 1 0 0 0,1-1 0 0 0,-1 1 0 0 0,1 0 0 0 0,-1-1 0 0 0,1 1 0 0 0,-1 0 0 0 0,0-1 0 0 0,0 1 0 0 0,0 1 21 0 0,19 85-203 0 0,-39-8 745 0 0,11-64-211 0 0,14-25-299 0 0,16-30-239 0 0,-8 16-90 0 0,1 0 0 0 0,1 1 0 0 0,1 1 0 0 0,1 0 1 0 0,1 1-1 0 0,0 1 0 0 0,2 1 0 0 0,0 0 0 0 0,1 1 0 0 0,1 2 1 0 0,23-13 296 0 0,-44 27-1 0 0,0 0 0 0 0,0 1 1 0 0,0-1-1 0 0,0 1 0 0 0,0 0 1 0 0,0-1-1 0 0,1 1 0 0 0,-1 0 1 0 0,0 0-1 0 0,0-1 1 0 0,0 1-1 0 0,0 0 0 0 0,1 0 1 0 0,-1 0-1 0 0,0 1 0 0 0,0-1 1 0 0,0 0-1 0 0,0 0 0 0 0,0 1 1 0 0,1-1-1 0 0,-1 0 0 0 0,0 1 1 0 0,0-1-1 0 0,0 1 0 0 0,0-1 1 0 0,0 1-1 0 0,0 0 0 0 0,0 0 1 0 0,0-1-1 0 0,-1 1 1 0 0,1 0-1 0 0,0 0 0 0 0,0 0 1 0 0,-1 0-1 0 0,1 0 0 0 0,0 0 1 0 0,-1 0-1 0 0,1 0 0 0 0,-1 0 1 0 0,1 0-1 0 0,-1 0 0 0 0,0 0 1 0 0,1 0-1 0 0,-1 0 0 0 0,0 1 1 0 0,0-1-1 0 0,0 0 0 0 0,0 0 1 0 0,0 0-1 0 0,0 1 1 0 0,1 77 909 0 0,-2-56-985 0 0,0-3 104 0 0,0-15-73 0 0,0 1-1 0 0,0 0 1 0 0,0 0-1 0 0,1-1 0 0 0,0 1 1 0 0,0 0-1 0 0,0 0 1 0 0,1 0-1 0 0,-1-1 1 0 0,1 1-1 0 0,1 0 1 0 0,-1-1-1 0 0,1 1 1 0 0,0-1-1 0 0,1 1 1 0 0,-1-1-1 0 0,1 0 1 0 0,0 0-1 0 0,0 0 1 0 0,0 0-1 0 0,1-1 0 0 0,0 1 1 0 0,0-1-1 0 0,0 0 1 0 0,0 0-1 0 0,1-1 1 0 0,0 1-1 0 0,-1-1 1 0 0,1 0-1 0 0,4 2 46 0 0,52 8-3178 0 0,-43-12 2205 0 0</inkml:trace>
  <inkml:trace contextRef="#ctx0" brushRef="#br0" timeOffset="-1600.974">4118 772 2068 0 0,'-42'2'4633'0'0,"-22"36"-3510"0"0,57-33-788 0 0,-2 1-151 0 0,0 0 0 0 0,0 1 0 0 0,0 0 0 0 0,1 0 1 0 0,0 1-1 0 0,0 0 0 0 0,1 1 0 0 0,0 0 0 0 0,0 0 0 0 0,1 0 1 0 0,0 1-1 0 0,1-1 0 0 0,0 1 0 0 0,0 2-184 0 0,5-11 144 0 0,7 2-155 0 0,0 1-1 0 0,0-2 1 0 0,1 1-1 0 0,-1-1 1 0 0,1 0-1 0 0,-1 0 1 0 0,1-1-1 0 0,0 0 1 0 0,-1-1-1 0 0,1 0 1 0 0,0 0-1 0 0,0 0 1 0 0,-1-1-1 0 0,1 0 1 0 0,0-1-1 0 0,-1 0 1 0 0,1 0-1 0 0,-1 0 1 0 0,0-1 0 0 0,0 0-1 0 0,0-1 1 0 0,0 1-1 0 0,0-1 1 0 0,4-4 11 0 0,76-80-296 0 0,-87 88 297 0 0,0 1 0 0 0,-1-1 1 0 0,1 0-1 0 0,0 0 1 0 0,-1 0-1 0 0,1 1 0 0 0,0-1 1 0 0,-1 0-1 0 0,1 0 1 0 0,-1 0-1 0 0,1 0 0 0 0,0 0 1 0 0,-1 0-1 0 0,1 0 1 0 0,-1 1-1 0 0,1-1 1 0 0,0 0-1 0 0,-1 0 0 0 0,1 0 1 0 0,0-1-1 0 0,-1 1 1 0 0,1 0-1 0 0,-1 0 0 0 0,1 0 1 0 0,0 0-1 0 0,-1 0 1 0 0,1 0-1 0 0,0-1 0 0 0,-1 1 1 0 0,1 0-1 0 0,0 0 1 0 0,-1 0-1 0 0,1-1 0 0 0,0 1 1 0 0,-1 0-1 0 0,1-1 1 0 0,0 1-1 0 0,0 0 0 0 0,-1 0 1 0 0,1-1-1 0 0,0 1 1 0 0,0 0-1 0 0,0-1 0 0 0,-1 1 1 0 0,1-1-1 0 0,0 1-1 0 0,0 4-4 0 0,-1 1-1 0 0,1-1 1 0 0,0 0 0 0 0,0 1-1 0 0,0-1 1 0 0,1 0 0 0 0,-1 1-1 0 0,1-1 1 0 0,0 0-1 0 0,1 0 1 0 0,-1 1 0 0 0,1-1-1 0 0,-1 0 1 0 0,1 0-1 0 0,0-1 1 0 0,1 1 0 0 0,-1 0-1 0 0,1-1 1 0 0,-1 1-1 0 0,1-1 1 0 0,0 0 0 0 0,1 0-1 0 0,-1 0 1 0 0,0 0-1 0 0,1-1 1 0 0,-1 1 0 0 0,1-1-1 0 0,0 0 1 0 0,0 0-1 0 0,0-1 1 0 0,0 1 0 0 0,1 0 4 0 0,-1 1-108 0 0,1 0 1 0 0,-1 0 0 0 0,1-1 0 0 0,0 1 0 0 0,0-1-1 0 0,0 0 1 0 0,0 0 0 0 0,0-1 0 0 0,1 1 0 0 0,-1-1-1 0 0,1-1 1 0 0,-1 1 0 0 0,0-1 0 0 0,1 1 0 0 0,-1-2-1 0 0,1 1 1 0 0,-1-1 0 0 0,1 1 0 0 0,-1-1 0 0 0,0-1 0 0 0,1 1-1 0 0,-1-1 1 0 0,0 0 0 0 0,0 0 0 0 0,0-1 0 0 0,0 1-1 0 0,-1-1 1 0 0,1 0 0 0 0,-1 0 0 0 0,1-1 0 0 0,-1 1-1 0 0,0-1 1 0 0,-1 0 0 0 0,1 0 0 0 0,0-1 0 0 0,1-2 107 0 0,24-43 303 0 0,-2-1 1 0 0,-2-2 0 0 0,-2-1 0 0 0,-3 0-1 0 0,5-26-303 0 0,-4-1 3190 0 0,-21 80-2852 0 0,0 1-32 0 0,-17 1 832 0 0,8 13-1059 0 0,0 1-1 0 0,1 1 1 0 0,1-1 0 0 0,1 1-1 0 0,0 0 1 0 0,0 1 0 0 0,2-1-1 0 0,0 1 1 0 0,1 0 0 0 0,1 0-1 0 0,1 0 1 0 0,0 1 0 0 0,1-1-1 0 0,0 0 1 0 0,2 0 0 0 0,0 0-1 0 0,1 0 1 0 0,1 0-1 0 0,0 0 1 0 0,2-1 0 0 0,-1 0-1 0 0,2 0 1 0 0,0 0 0 0 0,1-1-1 0 0,1 0 1 0 0,5 7-79 0 0,-10-18-76 0 0,0-1-1 0 0,0 1 1 0 0,1-1-1 0 0,-1 0 1 0 0,1 0-1 0 0,0 0 1 0 0,-1-1 0 0 0,1 0-1 0 0,0 0 1 0 0,0 0-1 0 0,1 0 1 0 0,-1-1-1 0 0,0 0 1 0 0,1 0 0 0 0,-1 0-1 0 0,0-1 1 0 0,1 0-1 0 0,-1 0 1 0 0,1 0-1 0 0,-1-1 1 0 0,0 0 0 0 0,1 0-1 0 0,-1 0 1 0 0,0 0-1 0 0,0-1 1 0 0,0 0-1 0 0,0 0 1 0 0,0 0 0 0 0,0-1-1 0 0,0 0 1 0 0,-1 0-1 0 0,1 0 1 0 0,-1 0-1 0 0,0-1 1 0 0,0 1 0 0 0,0-1-1 0 0,-1 0 1 0 0,1-1-1 0 0,-1 1 1 0 0,0 0-1 0 0,0-1 1 0 0,-1 0 0 0 0,1 0-1 0 0,-1 1 1 0 0,0-2-1 0 0,0 1 1 0 0,-1 0-1 0 0,1 0 1 0 0,-1 0 0 0 0,0-1-1 0 0,-1 1 1 0 0,1-2 76 0 0,69-277 167 0 0,-70 280-31 0 0,1 3-77 0 0,0 0 1 0 0,-1-1 0 0 0,1 1 0 0 0,0 0 0 0 0,-1 0 0 0 0,0 0 0 0 0,1-1-1 0 0,-1 1 1 0 0,1 0 0 0 0,-1 0 0 0 0,0-1 0 0 0,0 1 0 0 0,0 0 0 0 0,0 0-1 0 0,0-1 1 0 0,0 1 0 0 0,0 0 0 0 0,0-1 0 0 0,-1 1 0 0 0,1 0 0 0 0,0 0-1 0 0,-1-1 1 0 0,1 1 0 0 0,-1 0 0 0 0,1 0 0 0 0,-1 0 0 0 0,0 0 0 0 0,1 0-1 0 0,-1 0 1 0 0,0 0 0 0 0,0 0 0 0 0,0 0 0 0 0,0 0 0 0 0,0 0 0 0 0,0 0-1 0 0,0 0 1 0 0,0 1 0 0 0,0-1 0 0 0,0 0 0 0 0,0 1 0 0 0,-1-1 0 0 0,1 1-1 0 0,0 0 1 0 0,0-1 0 0 0,0 1 0 0 0,-2-1-60 0 0,-1 5 52 0 0,0 0 0 0 0,1 0 1 0 0,-1 0-1 0 0,1 1 0 0 0,0-1 0 0 0,0 1 0 0 0,0-1 1 0 0,1 1-1 0 0,0 0 0 0 0,0 0 0 0 0,0 0 0 0 0,0 1 1 0 0,1-1-1 0 0,0 0 0 0 0,0 0 0 0 0,0 1 1 0 0,1-1-1 0 0,-1 1 0 0 0,1-1 0 0 0,1 1 0 0 0,-1-1 1 0 0,1 0-1 0 0,1 4-52 0 0,-2 2 60 0 0,65 207-1662 0 0,-45-159-1134 0 0,-9-20-3920 0 0,-10-33 5287 0 0,1-3 223 0 0</inkml:trace>
  <inkml:trace contextRef="#ctx0" brushRef="#br0" timeOffset="-1067.351">4964 907 976 0 0,'325'-224'6130'0'0,"-293"161"-5585"0"0,-89 38-182 0 0,48 24-293 0 0,-1 1 0 0 0,1 1 0 0 0,-1 0 0 0 0,1 0 0 0 0,0 1 0 0 0,0 0 1 0 0,0 0-1 0 0,0 1 0 0 0,0 0 0 0 0,0 1 0 0 0,1 0 0 0 0,-1 0 0 0 0,1 1 0 0 0,0 0 0 0 0,1 0 0 0 0,-1 1 0 0 0,1 0 0 0 0,0 1 0 0 0,1-1 0 0 0,-1 1 0 0 0,1 0 1 0 0,1 1-1 0 0,-1 0 0 0 0,1-1 0 0 0,0 2 0 0 0,1-1 0 0 0,0 0 0 0 0,1 1 0 0 0,-1 0 0 0 0,2 0 0 0 0,-1 0 0 0 0,1 0 0 0 0,1 0 0 0 0,-1 2-70 0 0,3-5 16 0 0,-1-1 0 0 0,1 1 0 0 0,0 0-1 0 0,0 0 1 0 0,0 0 0 0 0,1 0 0 0 0,0-1-1 0 0,0 1 1 0 0,1 0 0 0 0,-1-1 0 0 0,1 0-1 0 0,0 0 1 0 0,1 0 0 0 0,-1 0 0 0 0,1 0-1 0 0,0-1 1 0 0,0 0 0 0 0,0 1 0 0 0,1-1-1 0 0,0-1 1 0 0,-1 1 0 0 0,1-1 0 0 0,1 0-1 0 0,-1 0 1 0 0,0 0 0 0 0,6 1-16 0 0,154 27-2103 0 0,-157-33 2001 0 0,1-1 1 0 0,-1 1 0 0 0,0-2-1 0 0,0 1 1 0 0,0-1-1 0 0,0 0 1 0 0,-1-1 0 0 0,0 0-1 0 0,0 0 1 0 0,0-1-1 0 0,0 1 1 0 0,-1-2 0 0 0,0 1-1 0 0,0-1 1 0 0,-1 1-1 0 0,1-2 1 0 0,-2 1 0 0 0,1 0-1 0 0,-1-1 1 0 0,0 0-1 0 0,-1 0 1 0 0,1 0 0 0 0,-2-1-1 0 0,1 1 1 0 0,-1-1-1 0 0,0 1 1 0 0,-1-1 0 0 0,0 0-1 0 0,-1 1 1 0 0,0-3 101 0 0,35-91 272 0 0,-31 93-192 0 0,0 1 0 0 0,1-1 0 0 0,0 1 0 0 0,0 0 0 0 0,1 1 1 0 0,-1-1-1 0 0,2 1 0 0 0,-1 0 0 0 0,1 1 0 0 0,0-1 0 0 0,0 1 1 0 0,1 1-1 0 0,0-1 0 0 0,0 1 0 0 0,0 1 0 0 0,1 0 0 0 0,0 0 1 0 0,-1 0-1 0 0,1 1 0 0 0,0 0 0 0 0,6 0-80 0 0,-11 3 42 0 0,1 1 0 0 0,-1 0 0 0 0,1 0 1 0 0,-1 0-1 0 0,0 1 0 0 0,1 0 0 0 0,-1-1 0 0 0,0 2 0 0 0,0-1 0 0 0,0 0 1 0 0,0 1-1 0 0,-1-1 0 0 0,1 1 0 0 0,0 0 0 0 0,-1 1 0 0 0,0-1 0 0 0,0 0 1 0 0,0 1-1 0 0,0 0 0 0 0,-1-1 0 0 0,1 1 0 0 0,-1 0 0 0 0,0 1 0 0 0,0-1 1 0 0,-1 0-1 0 0,1 0 0 0 0,-1 1 0 0 0,1 2-42 0 0,18 132 1126 0 0,-20-119-1103 0 0,-2-1 0 0 0,0 0 0 0 0,-1 0 0 0 0,-1 0 0 0 0,-1 0 0 0 0,-1-1 0 0 0,-1 1 0 0 0,0-2 0 0 0,-1 1 0 0 0,-2 3-23 0 0,7-16 616 0 0,-6 14-4010 0 0,9-30-1526 0 0,4-6 3630 0 0</inkml:trace>
  <inkml:trace contextRef="#ctx0" brushRef="#br0" timeOffset="-816.682">6032 422 1460 0 0,'16'-31'6949'0'0,"-50"128"-3140"0"0,31-71-3628 0 0,2 0 0 0 0,0 0 0 0 0,2 0 0 0 0,1 0 0 0 0,1-1 0 0 0,1 1 0 0 0,1-1 0 0 0,2 1 0 0 0,7 18-181 0 0,4 39-986 0 0,-14-25-3337 0 0,-41-28-834 0 0,26-31 3936 0 0</inkml:trace>
  <inkml:trace contextRef="#ctx0" brushRef="#br0" timeOffset="-546.876">5833 676 3080 0 0,'6'-8'449'0'0,"-1"0"0"0"0,1 1 1 0 0,0 0-1 0 0,1 1 0 0 0,-1-1 0 0 0,1 1 0 0 0,1 0 0 0 0,-1 1 0 0 0,1 0 0 0 0,0 0 0 0 0,0 1 1 0 0,1 0-1 0 0,-1 0 0 0 0,1 1 0 0 0,0 0 0 0 0,7-1-449 0 0,160-22-1599 0 0,-103 18-1992 0 0,-39 3 1205 0 0,-22 2 1312 0 0</inkml:trace>
  <inkml:trace contextRef="#ctx0" brushRef="#br0" timeOffset="-5500.939">1 1039 868 0 0,'70'11'4116'0'0,"-61"-6"-3896"0"0,-1 2 0 0 0,0-1 0 0 0,0 1-1 0 0,-1 0 1 0 0,0 1 0 0 0,0-1 0 0 0,-1 2-1 0 0,0-1 1 0 0,0 1 0 0 0,-1-1 0 0 0,0 2 0 0 0,0-1-1 0 0,-1 0 1 0 0,-1 1 0 0 0,1 0 0 0 0,0 8-220 0 0,-3-15 92 0 0,-1 0 0 0 0,1 0 0 0 0,-1-1 1 0 0,0 1-1 0 0,0 0 0 0 0,0 0 0 0 0,0 0 0 0 0,-1 0 0 0 0,1-1 1 0 0,-1 1-1 0 0,0 0 0 0 0,1 0 0 0 0,-1-1 0 0 0,-1 1 1 0 0,1 0-1 0 0,0-1 0 0 0,-1 1 0 0 0,1-1 0 0 0,-1 0 0 0 0,0 1 1 0 0,1-1-1 0 0,-1 0 0 0 0,0 0 0 0 0,-1 0 0 0 0,1 0 1 0 0,0-1-1 0 0,0 1 0 0 0,-1-1 0 0 0,1 1 0 0 0,-1-1 1 0 0,1 0-1 0 0,-1 0 0 0 0,0 0 0 0 0,0 0-92 0 0,2-3 26 0 0,-1 0 0 0 0,1 0 0 0 0,0-1 0 0 0,0 1 0 0 0,0 0 0 0 0,0-1 0 0 0,0 1 0 0 0,1-1 1 0 0,-1 1-1 0 0,1-1 0 0 0,0 1 0 0 0,-1-1 0 0 0,1 1 0 0 0,0-1 0 0 0,0 0 0 0 0,1 1 0 0 0,-1-1 0 0 0,1 1 0 0 0,-1-1 0 0 0,1 1 0 0 0,0-1 0 0 0,0 1 0 0 0,0 0 0 0 0,0-1 0 0 0,0 1 0 0 0,0 0 0 0 0,1 0 0 0 0,0-2-26 0 0,0 1 28 0 0,5-13-81 0 0,0 0-1 0 0,2 0 1 0 0,0 1 0 0 0,0 0-1 0 0,1 1 1 0 0,1 0 0 0 0,1 0-1 0 0,0 1 1 0 0,1 1 0 0 0,0 0 0 0 0,0 1-1 0 0,1 0 1 0 0,1 1 0 0 0,0 1-1 0 0,0 0 1 0 0,1 1 53 0 0,-10 9-17 0 0,0 0 0 0 0,-1 0 0 0 0,1 1 1 0 0,0-1-1 0 0,-1 1 0 0 0,1 0 0 0 0,-1 1 0 0 0,0-1 0 0 0,0 1 0 0 0,0 0 1 0 0,0 1-1 0 0,0-1 0 0 0,-1 1 0 0 0,0 0 0 0 0,1 0 0 0 0,-1 0 0 0 0,-1 1 1 0 0,1-1-1 0 0,-1 1 0 0 0,0 0 0 0 0,0 0 0 0 0,0 0 0 0 0,0 0 0 0 0,-1 1 0 0 0,0-1 1 0 0,0 1-1 0 0,-1-1 0 0 0,1 1 0 0 0,-1 0 0 0 0,0-1 0 0 0,-1 1 0 0 0,0 0 1 0 0,0 4 16 0 0,11 21-51 0 0,2 22 164 0 0,-7-28-1763 0 0,1-2-4253 0 0,-6-21 4671 0 0</inkml:trace>
  <inkml:trace contextRef="#ctx0" brushRef="#br0" timeOffset="-4950.142">708 1141 1772 0 0,'55'-8'3622'0'0,"-40"4"-3207"0"0,255-86 1746 0 0,-231 54-2018 0 0,-39 34-123 0 0,-21-18-56 0 0,12 15 67 0 0,0 1 0 0 0,-1 0 0 0 0,1 0 0 0 0,-1 1 0 0 0,0 1 0 0 0,1-1-1 0 0,-1 2 1 0 0,0-1 0 0 0,0 1 0 0 0,-1 1 0 0 0,1 0 0 0 0,0 0 0 0 0,-8 2-31 0 0,-9-1 207 0 0,18-2-159 0 0,-1 1 0 0 0,1 1-1 0 0,-1 0 1 0 0,1 0 0 0 0,-1 1-1 0 0,1 0 1 0 0,0 1 0 0 0,-1 0-1 0 0,1 0 1 0 0,1 1 0 0 0,-1 0-1 0 0,1 0 1 0 0,-1 1 0 0 0,1 1 0 0 0,0-1-1 0 0,1 1 1 0 0,0 0 0 0 0,0 1-1 0 0,0 0 1 0 0,0 0 0 0 0,1 0-1 0 0,1 1 1 0 0,-1 0 0 0 0,1 0 0 0 0,0 0-1 0 0,-2 8-47 0 0,10-10 9 0 0,0 0-1 0 0,1 0 1 0 0,0 0-1 0 0,0 0 1 0 0,0-1-1 0 0,1 0 1 0 0,0 0-1 0 0,0 0 1 0 0,0 0-1 0 0,0-1 1 0 0,1 0-1 0 0,0 0 1 0 0,0 0-1 0 0,0-1 1 0 0,0 0-1 0 0,0 0 1 0 0,1-1-1 0 0,-1 1 1 0 0,7 0-9 0 0,154 34-2209 0 0,-53-32-2684 0 0,-91-5 3655 0 0</inkml:trace>
  <inkml:trace contextRef="#ctx0" brushRef="#br0" timeOffset="-4541.989">1169 1180 836 0 0,'26'-6'3739'0'0,"18"-12"-2681"0"0,-13 4-447 0 0,213-82 1700 0 0,-207 60-1844 0 0,-37 35-387 0 0,0 1-4 0 0,-29-18 39 0 0,11 13-73 0 0,0 1 0 0 0,-1 1 0 0 0,1 0 0 0 0,-1 2 0 0 0,1 0 0 0 0,-1 1 0 0 0,0 1 0 0 0,1 1 0 0 0,-1 0 0 0 0,1 2 0 0 0,-1 0 0 0 0,1 1 0 0 0,1 1 0 0 0,-1 0 0 0 0,1 1 0 0 0,0 1 0 0 0,-12 8-42 0 0,24-14 13 0 0,0 0-1 0 0,0 0 1 0 0,0 1 0 0 0,1-1-1 0 0,-1 1 1 0 0,1 0 0 0 0,0 0-1 0 0,0 1 1 0 0,0-1 0 0 0,0 1 0 0 0,1 0-1 0 0,-1 0 1 0 0,1 0 0 0 0,0 1-1 0 0,0-1 1 0 0,0 1 0 0 0,1-1-1 0 0,0 1 1 0 0,0 0 0 0 0,0 0 0 0 0,0 0-1 0 0,1 0 1 0 0,-1 2-13 0 0,6-2-38 0 0,0 0 0 0 0,1 0 0 0 0,-1 0 0 0 0,1 0 0 0 0,0-1 0 0 0,0 0 0 0 0,0 0 0 0 0,1-1 0 0 0,-1 1 0 0 0,1-1 0 0 0,0 0 0 0 0,0-1 0 0 0,0 1 0 0 0,0-1 0 0 0,0 0 0 0 0,1-1 0 0 0,-1 0 0 0 0,1 0 0 0 0,-1 0 0 0 0,1-1 0 0 0,-1 1 0 0 0,1-2 0 0 0,-1 1 1 0 0,1-1-1 0 0,4-1 38 0 0,232-14-3351 0 0,-154-1 994 0 0,-48 10 1111 0 0</inkml:trace>
  <inkml:trace contextRef="#ctx0" brushRef="#br0" timeOffset="-4149.356">1878 1097 2284 0 0,'-10'3'1665'0'0,"-46"15"2659"0"0,-97 50-1922 0 0,111-32-1359 0 0,93-32-1333 0 0,-34-7 184 0 0,0-1-1 0 0,0 0 0 0 0,0-1 0 0 0,-1-1 0 0 0,0 0 0 0 0,0-1 1 0 0,-1-1-1 0 0,0 0 0 0 0,0-1 0 0 0,-1-1 0 0 0,0 0 1 0 0,-1-1-1 0 0,0-1 0 0 0,0 0 0 0 0,-2 0 0 0 0,1-1 0 0 0,-2-1 1 0 0,1 0-1 0 0,-2 0 0 0 0,0-1 0 0 0,-1 0 0 0 0,0-1 0 0 0,-1-1 107 0 0,-3 8 131 0 0,0-1 0 0 0,0 1-1 0 0,-1-1 1 0 0,0 1-1 0 0,-1-1 1 0 0,0 0-1 0 0,0 0 1 0 0,-1 0-1 0 0,-1 0 1 0 0,0 0 0 0 0,0 0-1 0 0,-1 0 1 0 0,0 0-1 0 0,0 0 1 0 0,-1 0-1 0 0,-1 0 1 0 0,0 1-1 0 0,0-1 1 0 0,-1 1-1 0 0,0 0 1 0 0,0 0 0 0 0,-1 0-1 0 0,0 0 1 0 0,-1 1-1 0 0,0 0 1 0 0,0 0-1 0 0,-1 1 1 0 0,0-1-1 0 0,0 1 1 0 0,-1 1 0 0 0,0-1-131 0 0,5 8 51 0 0,0 0 0 0 0,0 0 1 0 0,0 1-1 0 0,0-1 1 0 0,0 0-1 0 0,1 1 0 0 0,-1 0 1 0 0,1 0-1 0 0,-1 0 1 0 0,1 0-1 0 0,0 0 1 0 0,-1 0-1 0 0,1 1 0 0 0,0-1 1 0 0,0 1-1 0 0,1-1 1 0 0,-1 1-1 0 0,1 0 1 0 0,-1-1-1 0 0,1 1 0 0 0,0 0 1 0 0,0 0-1 0 0,0 0 1 0 0,0 0-1 0 0,1 0 1 0 0,-1 0-1 0 0,1 1 0 0 0,0-1 1 0 0,-1 0-1 0 0,2 0 1 0 0,-1 1-52 0 0,-2 22-48 0 0,2 0 0 0 0,0 0 1 0 0,2 1-1 0 0,1-1 1 0 0,1 0-1 0 0,1 0 0 0 0,2-1 1 0 0,2 7 47 0 0,-8-29-29 0 0,12 45-631 0 0,25 170-9937 0 0,-38-206 9511 0 0</inkml:trace>
  <inkml:trace contextRef="#ctx0" brushRef="#br1" timeOffset="1.28471E6">809 1696 948 0 0,'0'0'466'0'0,"0"0"-105"0"0,0 0-86 0 0,0 0-24 0 0,0 0-26 0 0,0 0 51 0 0,0 0-14 0 0,4-18 449 0 0,21-12 1937 0 0,-25 30-2462 0 0,8 53 957 0 0,2 6-1114 0 0,31 169 549 0 0,-21-168-316 0 0,-22-60-6039 0 0,1-6 4609 0 0</inkml:trace>
  <inkml:trace contextRef="#ctx0" brushRef="#br1" timeOffset="1.28516E6">828 1664 1392 0 0,'33'-66'4511'0'0,"-28"62"-4459"0"0,1 0 1 0 0,1 0-1 0 0,-1 0 1 0 0,1 0 0 0 0,-1 1-1 0 0,1 1 1 0 0,0-1-1 0 0,0 1 1 0 0,0 0 0 0 0,0 0-1 0 0,1 1 1 0 0,-1 0 0 0 0,0 0-1 0 0,1 1 1 0 0,-1 0-1 0 0,0 0 1 0 0,1 1 0 0 0,-1 0-1 0 0,0 0 1 0 0,1 1-1 0 0,-1 0 1 0 0,0 0 0 0 0,2 1-53 0 0,-5-1 15 0 0,0 0 0 0 0,-1 1 1 0 0,1-1-1 0 0,0 1 0 0 0,-1 0 1 0 0,0 0-1 0 0,1 0 0 0 0,-1 0 1 0 0,0 1-1 0 0,-1-1 0 0 0,1 1 1 0 0,-1 0-1 0 0,1 0 0 0 0,-1 0 1 0 0,0 0-1 0 0,-1 0 0 0 0,1 0 1 0 0,-1 0-1 0 0,0 1 0 0 0,0-1 1 0 0,0 0-1 0 0,0 1 0 0 0,-1-1 1 0 0,0 1-1 0 0,0-1 0 0 0,0 1 1 0 0,0-1-1 0 0,-1 1 0 0 0,1-1 1 0 0,-1 1-1 0 0,-1-1 0 0 0,0 2-15 0 0,-6 12 4 0 0,-1-1-1 0 0,0-1 0 0 0,-2 0 0 0 0,0 0 0 0 0,-1-1 1 0 0,0 0-1 0 0,-1-1 0 0 0,-1 0 0 0 0,0-2 1 0 0,-1 1-1 0 0,0-2 0 0 0,-13 8-3 0 0,28-19-175 0 0,-23 11 78 0 0,6-13-3790 0 0,5-9 2656 0 0</inkml:trace>
  <inkml:trace contextRef="#ctx0" brushRef="#br1" timeOffset="1.28575E6">1523 1580 1616 0 0,'-196'117'3632'0'0,"186"-108"-3524"0"0,0 0 0 0 0,0 1 0 0 0,1 0 0 0 0,0 0 1 0 0,1 1-1 0 0,0 0 0 0 0,1 0 0 0 0,0 1 0 0 0,1 0 0 0 0,0 1 1 0 0,1-1-1 0 0,1 1 0 0 0,0 0 0 0 0,0 0 0 0 0,1 0 0 0 0,1 0 1 0 0,-1 10-109 0 0,4-16 26 0 0,0-1 0 0 0,0 1 0 0 0,1-1 0 0 0,0 0 0 0 0,0 1 1 0 0,1-1-1 0 0,-1 0 0 0 0,1-1 0 0 0,1 1 0 0 0,-1 0 0 0 0,1-1 0 0 0,0 0 1 0 0,0 1-1 0 0,1-2 0 0 0,-1 1 0 0 0,1 0 0 0 0,0-1 0 0 0,0 0 0 0 0,1 0 1 0 0,-1-1-1 0 0,1 1 0 0 0,0-1 0 0 0,0 0 0 0 0,0-1 0 0 0,0 0 0 0 0,0 0 1 0 0,5 1-27 0 0,110 19-2441 0 0,-55-36-217 0 0,-35 3 1332 0 0</inkml:trace>
  <inkml:trace contextRef="#ctx0" brushRef="#br1" timeOffset="1.28623E6">1855 1630 1480 0 0,'11'-19'5066'0'0,"-11"20"-4361"0"0,-9 8-423 0 0,-60 154 789 0 0,52-96-940 0 0,16-56-238 0 0,-1 0 0 0 0,0 0 0 0 0,0 0 1 0 0,-2-1-1 0 0,1 1 0 0 0,-1-1 1 0 0,-1 0-1 0 0,1 0 0 0 0,-2 0 0 0 0,0-1 1 0 0,0 0-1 0 0,-4 5 107 0 0,-19-5-4220 0 0,21-9 2986 0 0</inkml:trace>
  <inkml:trace contextRef="#ctx0" brushRef="#br1" timeOffset="1.28651E6">1567 1678 1496 0 0,'17'-19'6176'0'0,"15"34"-4447"0"0,-27-11-1736 0 0,352 182 1240 0 0,-331-167-1994 0 0,-24-11-5869 0 0,-18-1 5522 0 0</inkml:trace>
  <inkml:trace contextRef="#ctx0" brushRef="#br1" timeOffset="1.28687E6">2108 1703 2284 0 0,'-13'7'5236'0'0,"28"-10"-3624"0"0,8-2-1341 0 0,159-37 637 0 0,-181 42-1054 0 0,-1 0-41 0 0,0 0-131 0 0,4 18-2051 0 0,-41 4-1324 0 0,21-14 2507 0 0</inkml:trace>
  <inkml:trace contextRef="#ctx0" brushRef="#br1" timeOffset="1.28715E6">2023 1924 1768 0 0,'20'17'4020'0'0,"39"-14"-3119"0"0,-46-4-520 0 0,218-36 1344 0 0,-225 36-1831 0 0,17-5-215 0 0,-16-4-4591 0 0,-7 9 3724 0 0</inkml:trace>
  <inkml:trace contextRef="#ctx0" brushRef="#br1" timeOffset="1.28776E6">2532 1664 1580 0 0,'32'-18'3285'0'0,"-27"19"-3186"0"0,-1 0-1 0 0,1 0 0 0 0,-1 1 1 0 0,1-1-1 0 0,-1 1 0 0 0,0 0 1 0 0,0 1-1 0 0,0-1 0 0 0,0 1 1 0 0,0 0-1 0 0,0 0 0 0 0,-1 0 1 0 0,1 0-1 0 0,-1 1 0 0 0,0-1 1 0 0,0 1-1 0 0,0 0 0 0 0,2 3-98 0 0,-3-2 99 0 0,0 0 0 0 0,-1 0 0 0 0,1-1 0 0 0,-1 1 0 0 0,0 0 0 0 0,0 0 1 0 0,-1 0-1 0 0,1 1 0 0 0,-1-1 0 0 0,0 0 0 0 0,0 0 0 0 0,-1 0 0 0 0,0 0 0 0 0,0 0 0 0 0,0 0 0 0 0,0 0 0 0 0,-1 0 0 0 0,1-1 0 0 0,-1 1 0 0 0,-1 0 0 0 0,1-1 0 0 0,-1 1 0 0 0,0-1 0 0 0,1 0 0 0 0,-2 0 0 0 0,-1 2-99 0 0,-41 48 1259 0 0,97-122-1794 0 0,94-83-739 0 0,-146 151 1267 0 0,1 0 0 0 0,-1 1 0 0 0,1-1 0 0 0,0 0 0 0 0,-1 0 0 0 0,1 0 0 0 0,-1 0 0 0 0,1 0 0 0 0,-1 1 0 0 0,1-1 0 0 0,-1 0 0 0 0,1 0 0 0 0,-1 0 1 0 0,1 0-1 0 0,-1 0 0 0 0,1 0 0 0 0,-1-1 0 0 0,1 1 0 0 0,-1 0 0 0 0,1 0 0 0 0,0 0 0 0 0,-1 0 0 0 0,1-1 0 0 0,-1 1 0 0 0,1 0 0 0 0,-1 0 0 0 0,1-1 0 0 0,0 1 0 0 0,-1 0 0 0 0,1-1 0 0 0,0 1 0 0 0,-1 0 0 0 0,1-1 0 0 0,0 1 0 0 0,-1 0 0 0 0,1-1 0 0 0,0 0 7 0 0,-7 5 12 0 0,1 1-1 0 0,-1-1 1 0 0,1 1 0 0 0,1 0-1 0 0,-1 1 1 0 0,1-1-1 0 0,0 1 1 0 0,0 0 0 0 0,0 1-1 0 0,1-1 1 0 0,0 1-1 0 0,0-1 1 0 0,1 1 0 0 0,0 1-1 0 0,0-1 1 0 0,1 0-1 0 0,-2 6-11 0 0,8-8-42 0 0,0 0-1 0 0,0 0 0 0 0,0-1 0 0 0,0 0 0 0 0,1 0 1 0 0,-1 0-1 0 0,1 0 0 0 0,0-1 0 0 0,0 1 0 0 0,1-2 1 0 0,-1 1-1 0 0,1 0 0 0 0,-1-1 0 0 0,1 0 0 0 0,0 0 1 0 0,0-1-1 0 0,0 0 0 0 0,0 0 0 0 0,0 0 0 0 0,0 0 0 0 0,0-1 1 0 0,0 0-1 0 0,0-1 0 0 0,4 0 43 0 0,82-21-4694 0 0,-83 19 3360 0 0</inkml:trace>
  <inkml:trace contextRef="#ctx0" brushRef="#br1" timeOffset="1.28805E6">2924 1526 1120 0 0,'3'-1'146'0'0,"0"0"0"0"0,0 1 1 0 0,-1-1-1 0 0,1 1 0 0 0,0 0 0 0 0,0 0 0 0 0,0 0 1 0 0,0 0-1 0 0,0 0 0 0 0,0 0 0 0 0,-1 1 0 0 0,1-1 0 0 0,0 1 1 0 0,0 0-1 0 0,-1 0 0 0 0,1 0 0 0 0,0 0 0 0 0,-1 1 1 0 0,1-1-1 0 0,-1 1 0 0 0,1-1 0 0 0,-1 1 0 0 0,0 0 0 0 0,0 0 1 0 0,0 0-1 0 0,0 0 0 0 0,2 2-146 0 0,50 115 1958 0 0,-52-105-1835 0 0,0 1 0 0 0,-2-1 1 0 0,0 1-1 0 0,0-1 0 0 0,-1 1 1 0 0,-1-1-1 0 0,-1 1 0 0 0,0-1 1 0 0,0 0-1 0 0,-2 0 0 0 0,0 0 1 0 0,0-1-1 0 0,-1 0 0 0 0,-1 0 1 0 0,0 0-1 0 0,-1-1 1 0 0,0 0-1 0 0,-1 0 0 0 0,0-1 1 0 0,-1 0-1 0 0,0-1 0 0 0,-7 6-123 0 0,16-16-111 0 0,1 1 0 0 0,-1-1 0 0 0,0 0 0 0 0,1 1-1 0 0,-1-1 1 0 0,1 0 0 0 0,-1 0 0 0 0,0 1 0 0 0,1-1 0 0 0,-1 0-1 0 0,0 0 1 0 0,1 0 0 0 0,-1 0 0 0 0,0 0 0 0 0,1 0 0 0 0,-1 0-1 0 0,0 0 1 0 0,1 0 0 0 0,-1 0 0 0 0,0-1 0 0 0,1 1 0 0 0,-1 0-1 0 0,0 0 1 0 0,1 0 0 0 0,-1-1 0 0 0,1 1 0 0 0,-1 0 0 0 0,1-1-1 0 0,-1 1 1 0 0,1-1 0 0 0,-1 1 0 0 0,1-1 0 0 0,-1 1 0 0 0,1-1-1 0 0,-1 1 1 0 0,1-1 0 0 0,-1 1 0 0 0,1-1 0 0 0,0 1 0 0 0,0-1 0 0 0,-1 0-1 0 0,1 1 1 0 0,0-1 0 0 0,0 1 0 0 0,-1-1 0 0 0,1 0 0 0 0,0 1-1 0 0,0-1 1 0 0,0 0 0 0 0,0 1 0 0 0,0-1 0 0 0,0 0 0 0 0,0 1-1 0 0,0-1 1 0 0,1 0 0 0 0,-1 1 0 0 0,0-1 0 0 0,0 0 0 0 0,0 1-1 0 0,1-1 1 0 0,-1 1 0 0 0,0-1 0 0 0,1 0 111 0 0,1-6-1183 0 0</inkml:trace>
  <inkml:trace contextRef="#ctx0" brushRef="#br1" timeOffset="1.28836E6">3319 1658 1820 0 0,'17'3'5714'0'0,"8"0"-4335"0"0,131-19-606 0 0,-142 20-5188 0 0,-32 11 2053 0 0,0-4 1209 0 0</inkml:trace>
  <inkml:trace contextRef="#ctx0" brushRef="#br1" timeOffset="1.28863E6">3283 1856 1392 0 0,'6'0'916'0'0,"-1"2"-92"0"0,3-4-124 0 0,1 2 20 0 0,-1-1-60 0 0,16-1-159 0 0,-12 2 19 0 0,23-9-48 0 0,-10 6-60 0 0,4 0-124 0 0,-5 0-180 0 0,-3 2-160 0 0,-10 1 8 0 0,4 0-672 0 0,-1 0 56 0 0,-3 0-821 0 0,-1 0 69 0 0,-2 0 248 0 0</inkml:trace>
  <inkml:trace contextRef="#ctx0" brushRef="#br1" timeOffset="1.28951E6">4102 1376 1624 0 0,'10'-4'5772'0'0,"35"40"-5635"0"0,-37-27-53 0 0,-1 0 0 0 0,0 0 1 0 0,-1 1-1 0 0,0-1 1 0 0,0 1-1 0 0,-1 1 0 0 0,0-1 1 0 0,-1 1-1 0 0,0 0 0 0 0,-1 0 1 0 0,0 0-1 0 0,-1 0 0 0 0,0 4-84 0 0,-2-14 152 0 0,0-1-88 0 0,-1-1 0 0 0,1 1 0 0 0,0-1 0 0 0,-1 1 0 0 0,1 0 0 0 0,-1-1-1 0 0,1 1 1 0 0,-1 0 0 0 0,1-1 0 0 0,-1 1 0 0 0,1 0 0 0 0,-1 0-1 0 0,1-1 1 0 0,-1 1 0 0 0,1 0 0 0 0,-1 0 0 0 0,1 0 0 0 0,-1 0 0 0 0,0 0-1 0 0,1 0 1 0 0,-1 0 0 0 0,1 0 0 0 0,-1 0 0 0 0,1 0 0 0 0,-1 0-1 0 0,0 0 1 0 0,1 0 0 0 0,-1 0 0 0 0,1 0-64 0 0,1-2 10 0 0,2-12 16 0 0,1 1 0 0 0,1 0 0 0 0,0 0 0 0 0,1 0 0 0 0,0 0 1 0 0,1 1-1 0 0,0 0 0 0 0,1 1 0 0 0,0-1 0 0 0,1 1 0 0 0,1 1 0 0 0,-1 0 0 0 0,2 0 0 0 0,-1 1 0 0 0,1 0 0 0 0,11-5-26 0 0,-14 13-5 0 0,0 0 0 0 0,0 1 1 0 0,0 0-1 0 0,0 0 0 0 0,0 1 1 0 0,0 0-1 0 0,0 1 0 0 0,0 0 1 0 0,-1 0-1 0 0,1 0 0 0 0,0 1 1 0 0,-1 0-1 0 0,0 1 0 0 0,0 0 1 0 0,0 0-1 0 0,0 0 0 0 0,0 1 0 0 0,-1 0 1 0 0,0 0-1 0 0,0 1 0 0 0,0 0 1 0 0,-1 0-1 0 0,0 0 0 0 0,0 0 1 0 0,-1 1-1 0 0,1 0 0 0 0,-1 0 1 0 0,-1 0-1 0 0,1 0 0 0 0,0 6 5 0 0,23 22-70 0 0,-26-34-78 0 0,0 0 0 0 0,0 0 0 0 0,0 0 1 0 0,1 1-1 0 0,-1-1 0 0 0,0 0 0 0 0,0 0 0 0 0,-1 1 0 0 0,1-1 1 0 0,0 1-1 0 0,0-1 0 0 0,-1 1 0 0 0,1-1 0 0 0,-1 1 0 0 0,1-1 1 0 0,-1 1-1 0 0,0 0 0 0 0,1-1 0 0 0,-1 1 0 0 0,0-1 0 0 0,0 1 1 0 0,0 0-1 0 0,0-1 0 0 0,0 1 0 0 0,-1 0 0 0 0,1-1 0 0 0,-1 1 0 0 0,1-1 1 0 0,-1 1-1 0 0,1-1 0 0 0,-1 1 0 0 0,0-1 0 0 0,1 1 0 0 0,-1-1 1 0 0,0 0-1 0 0,0 1 0 0 0,0-1 0 0 0,0 0 0 0 0,-1 0 0 0 0,1 0 1 0 0,0 0-1 0 0,0 0 0 0 0,-1 0 0 0 0,1 0 0 0 0,0 0 0 0 0,-1 0 1 0 0,1 0-1 0 0,-1-1 0 0 0,1 1 0 0 0,-1-1 148 0 0,-17 12-1321 0 0</inkml:trace>
  <inkml:trace contextRef="#ctx0" brushRef="#br1" timeOffset="1.28999E6">4324 1819 1872 0 0,'3'-2'124'0'0,"0"0"-1"0"0,0 0 0 0 0,0 0 0 0 0,0 1 1 0 0,1 0-1 0 0,-1 0 0 0 0,0-1 1 0 0,1 2-1 0 0,-1-1 0 0 0,0 0 1 0 0,1 1-1 0 0,-1 0 0 0 0,1-1 1 0 0,-1 1-1 0 0,1 1 0 0 0,-1-1 1 0 0,1 0-1 0 0,-1 1 0 0 0,1 0 1 0 0,-1 0-1 0 0,0 0 0 0 0,0 0 1 0 0,1 0-1 0 0,-1 1 0 0 0,0-1 1 0 0,0 1-1 0 0,0 0 0 0 0,0 0 1 0 0,-1 0-1 0 0,1 0 0 0 0,0 1 1 0 0,-1-1-1 0 0,0 1 0 0 0,1-1 1 0 0,-1 1-1 0 0,0 0 0 0 0,0 0 1 0 0,-1 0-1 0 0,1 0 0 0 0,-1 0 1 0 0,1 0-1 0 0,-1 1 0 0 0,0-1 1 0 0,0 0-1 0 0,0 1-123 0 0,-2 5 132 0 0,0-1 0 0 0,0 1 0 0 0,-1-1 0 0 0,0 0 0 0 0,-1 0 0 0 0,0 0 1 0 0,0 0-1 0 0,0 0 0 0 0,-1-1 0 0 0,0 1 0 0 0,-1-1 0 0 0,1 0 0 0 0,-2 0 0 0 0,1-1 0 0 0,-1 1 0 0 0,0-1 0 0 0,0 0 0 0 0,0-1 0 0 0,-1 0 1 0 0,-5 3-133 0 0,2 2 167 0 0,49-77-7687 0 0,-27 52 6365 0 0</inkml:trace>
  <inkml:trace contextRef="#ctx0" brushRef="#br1" timeOffset="1.29024E6">4625 1736 1360 0 0,'-9'5'297'0'0,"1"-1"0"0"0,0 2 1 0 0,0-1-1 0 0,0 1 0 0 0,0 0 0 0 0,1 1 0 0 0,0 0 0 0 0,0 0 0 0 0,1 0 1 0 0,0 1-1 0 0,0 0 0 0 0,1 0 0 0 0,0 1 0 0 0,0-1 0 0 0,1 1 1 0 0,-3 8-298 0 0,6-13 51 0 0,1-1 0 0 0,-1 0 1 0 0,1 1-1 0 0,0-1 1 0 0,0 1-1 0 0,1-1 0 0 0,-1 0 1 0 0,1 1-1 0 0,0-1 1 0 0,-1 0-1 0 0,1 0 0 0 0,1 1 1 0 0,-1-1-1 0 0,0 0 1 0 0,1 0-1 0 0,0 0 0 0 0,-1 0 1 0 0,1-1-1 0 0,0 1 1 0 0,1 0-1 0 0,-1-1 0 0 0,0 1 1 0 0,1-1-1 0 0,-1 0 1 0 0,1 0-1 0 0,0 0 0 0 0,0 0 1 0 0,0 0-1 0 0,0-1 1 0 0,0 1-1 0 0,0-1 0 0 0,0 0 1 0 0,0 0-1 0 0,1 0 1 0 0,0 0-52 0 0,120 17-2331 0 0,-65-33-188 0 0,-43 8 1327 0 0</inkml:trace>
  <inkml:trace contextRef="#ctx0" brushRef="#br1" timeOffset="1.29067E6">4022 1478 1004 0 0,'-8'10'179'0'0,"0"0"-1"0"0,1 0 1 0 0,0 1-1 0 0,1 0 1 0 0,0 1 0 0 0,1-1-1 0 0,0 1 1 0 0,1 0-1 0 0,0 0 1 0 0,1 0 0 0 0,0 1-1 0 0,1-1 1 0 0,0 1-1 0 0,1 0 1 0 0,1-1-1 0 0,0 1 1 0 0,0 0 0 0 0,1 0-1 0 0,1-1 1 0 0,0 1-1 0 0,1-1 1 0 0,1 0 0 0 0,-1 0-1 0 0,2 0 1 0 0,0 0-1 0 0,0 0 1 0 0,1-1-1 0 0,1 0 1 0 0,-1 0 0 0 0,2-1-1 0 0,0 0 1 0 0,0 0-1 0 0,0-1 1 0 0,2 1-179 0 0,12 11 48 0 0,1-2 1 0 0,0 0-1 0 0,1-1 0 0 0,1-1 0 0 0,1-2 1 0 0,1 0-1 0 0,0-2 0 0 0,0-1 0 0 0,8 2-48 0 0,164 28-4940 0 0,-163-40 3530 0 0</inkml:trace>
  <inkml:trace contextRef="#ctx0" brushRef="#br1" timeOffset="1.29101E6">4924 1318 1528 0 0,'124'161'3827'0'0,"-111"-142"-3617"0"0,-1 0-1 0 0,0 0 1 0 0,-2 2-1 0 0,0-1 1 0 0,-2 1-1 0 0,0 0 1 0 0,-1 1-1 0 0,-1 0 0 0 0,-1 0 1 0 0,-1 0-1 0 0,-1 1 1 0 0,-1 0-1 0 0,-1-1 1 0 0,-1 1-1 0 0,-1 0 1 0 0,-1-1-1 0 0,-1 1 1 0 0,-1-1-1 0 0,0 0 1 0 0,-2 0-1 0 0,-7 17-209 0 0,-66 88 86 0 0,-7-88-4904 0 0,41-65 2332 0 0,25 7 1250 0 0</inkml:trace>
  <inkml:trace contextRef="#ctx0" brushRef="#br1" timeOffset="1.29212E6">5528 1514 1348 0 0,'0'0'670'0'0,"0"-12"260"0"0,-2 10 1973 0 0,-4 10-2751 0 0,-1 0-1 0 0,1 1 0 0 0,1-1 0 0 0,-1 1 1 0 0,2 0-1 0 0,-1 1 0 0 0,1-1 1 0 0,0 1-1 0 0,1 0 0 0 0,0 0 1 0 0,1 0-1 0 0,0 0 0 0 0,1 0 1 0 0,0 1-1 0 0,0-1 0 0 0,1 0 0 0 0,1 4-151 0 0,1-8 46 0 0,1 1 0 0 0,-1-1 0 0 0,1 0 0 0 0,1 0 0 0 0,-1 0 0 0 0,1 0 0 0 0,0-1 0 0 0,1 1 0 0 0,-1-1 0 0 0,1 0 0 0 0,0 0 0 0 0,0-1 0 0 0,1 0 0 0 0,-1 0 0 0 0,1 0 0 0 0,0 0 0 0 0,0-1 0 0 0,0 0 0 0 0,0 0 0 0 0,1-1 0 0 0,-1 1 0 0 0,1-2 0 0 0,0 1 0 0 0,-1-1 0 0 0,1 0 0 0 0,0 0 0 0 0,0 0 0 0 0,0-1 0 0 0,0 0-1 0 0,0-1 1 0 0,-1 0 0 0 0,1 0 0 0 0,0 0 0 0 0,0-1 0 0 0,-1 0 0 0 0,1 0 0 0 0,3-2-46 0 0,-5 3-34 0 0,0 0 0 0 0,0-1 0 0 0,0 1 0 0 0,0-1 0 0 0,0-1 0 0 0,0 1 0 0 0,0-1 0 0 0,0 1 0 0 0,-1-1 0 0 0,0-1 0 0 0,1 1 0 0 0,-1-1 0 0 0,0 1 0 0 0,-1-1 0 0 0,1 0-1 0 0,-1-1 1 0 0,1 1 0 0 0,-1 0 0 0 0,-1-1 0 0 0,1 0 0 0 0,-1 0 0 0 0,0 0 0 0 0,0 0 0 0 0,0 0 0 0 0,0 0 0 0 0,-1 0 0 0 0,0-1 0 0 0,0 1 0 0 0,0-4 34 0 0,-5 1-43 0 0,1 1 0 0 0,-1-1-1 0 0,0 1 1 0 0,-1 0 0 0 0,0 1 0 0 0,0-1 0 0 0,-1 1 0 0 0,1 0 0 0 0,-1 0-1 0 0,0 1 1 0 0,-1 0 0 0 0,1 0 0 0 0,-1 0 0 0 0,0 1 0 0 0,-1 0 0 0 0,1 0 0 0 0,-1 1-1 0 0,1 0 1 0 0,-1 0 0 0 0,0 1 0 0 0,0 0 0 0 0,0 0 0 0 0,-6 0 43 0 0,-38-3-102 0 0,-17-6-2865 0 0,61 5 500 0 0,6 3 1282 0 0</inkml:trace>
  <inkml:trace contextRef="#ctx0" brushRef="#br1" timeOffset="1.29243E6">5921 1568 1392 0 0,'32'-9'8614'0'0,"-47"1"-7356"0"0,6 5-3012 0 0,13-9-5139 0 0,-1 10 5716 0 0</inkml:trace>
  <inkml:trace contextRef="#ctx0" brushRef="#br1" timeOffset="1.29297E6">6305 1447 1080 0 0,'-40'-19'3818'0'0,"33"18"-3747"0"0,0 1-1 0 0,-1 0 1 0 0,1 0 0 0 0,0 0 0 0 0,-1 1 0 0 0,1 0 0 0 0,0 0 0 0 0,0 1-1 0 0,0 0 1 0 0,0 0 0 0 0,0 1 0 0 0,0 0 0 0 0,1 0 0 0 0,-1 0 0 0 0,1 1-1 0 0,0 0 1 0 0,0 0 0 0 0,0 1 0 0 0,0 0 0 0 0,1 0 0 0 0,0 0 0 0 0,0 0-1 0 0,0 1 1 0 0,1 0 0 0 0,0 0 0 0 0,-3 5-71 0 0,7-10 9 0 0,0 0 0 0 0,-1 0 0 0 0,1 0 0 0 0,0 1-1 0 0,0-1 1 0 0,0 0 0 0 0,0 0 0 0 0,0 0 0 0 0,0 1 0 0 0,0-1 0 0 0,0 0 0 0 0,1 0 0 0 0,-1 0 0 0 0,0 0-1 0 0,1 1 1 0 0,-1-1 0 0 0,1 0 0 0 0,-1 0 0 0 0,1 0 0 0 0,-1 0 0 0 0,1 0 0 0 0,0 0 0 0 0,0 0 0 0 0,-1 0-1 0 0,1 0 1 0 0,0-1 0 0 0,0 1 0 0 0,0 0 0 0 0,0 0 0 0 0,0-1 0 0 0,0 1 0 0 0,0-1 0 0 0,0 1 0 0 0,0-1-1 0 0,0 1 1 0 0,1-1 0 0 0,-1 1 0 0 0,0-1 0 0 0,0 0 0 0 0,0 0 0 0 0,1 0 0 0 0,-1 0 0 0 0,0 0 0 0 0,0 0-1 0 0,0 0 1 0 0,1 0 0 0 0,-1 0 0 0 0,0 0 0 0 0,0-1 0 0 0,0 1 0 0 0,0 0 0 0 0,1-1 0 0 0,-1 1 0 0 0,0-1-9 0 0,63-10 55 0 0,-58 9-62 0 0,-3 2 32 0 0,0 0 0 0 0,0-1 0 0 0,0 1 0 0 0,0-1 0 0 0,-1 0-1 0 0,1 0 1 0 0,0 0 0 0 0,-1 0 0 0 0,1-1 0 0 0,0 1 0 0 0,-1-1 0 0 0,0 1-1 0 0,1-1 1 0 0,-1 0 0 0 0,0 0 0 0 0,0 0 0 0 0,0 0 0 0 0,0 0 0 0 0,0 0-1 0 0,-1-1 1 0 0,1 1 0 0 0,-1-1 0 0 0,1 1 0 0 0,-1-1 0 0 0,0 0-25 0 0,-1 3 195 0 0,0 0-58 0 0,0 0-67 0 0,0 0 62 0 0,-16-21 360 0 0,-6 89-317 0 0,70 162-196 0 0,-25-155-559 0 0,-17-42-4551 0 0,-6-31 3955 0 0</inkml:trace>
  <inkml:trace contextRef="#ctx0" brushRef="#br1" timeOffset="1.29325E6">6553 1379 1920 0 0,'16'212'4913'0'0,"2"0"-3115"0"0,-19-203-1776 0 0,0 1 0 0 0,-1-1 0 0 0,0 1-1 0 0,0-1 1 0 0,-1 0 0 0 0,0 0 0 0 0,-1 0 0 0 0,0 0 0 0 0,-1-1 0 0 0,1 1 0 0 0,-1-1 0 0 0,-1 0 0 0 0,0-1 0 0 0,0 1-1 0 0,0-1 1 0 0,-1-1 0 0 0,0 1 0 0 0,-1-1 0 0 0,0 1-22 0 0,-108 47-3217 0 0,42-48 716 0 0,52-6 1344 0 0</inkml:trace>
  <inkml:trace contextRef="#ctx0" brushRef="#br1" timeOffset="1.29359E6">5448 1517 1060 0 0,'-8'4'248'0'0,"1"0"0"0"0,1 1 0 0 0,-1 0 0 0 0,1 0 0 0 0,0 0-1 0 0,0 1 1 0 0,0 0 0 0 0,1 0 0 0 0,0 1 0 0 0,0-1 0 0 0,0 1 0 0 0,1 0 0 0 0,0 0-1 0 0,0 1 1 0 0,1-1 0 0 0,0 1 0 0 0,1 0 0 0 0,-1-1 0 0 0,0 9-248 0 0,1-2 126 0 0,1-1 0 0 0,1 1 0 0 0,0-1-1 0 0,1 1 1 0 0,0-1 0 0 0,1 1 0 0 0,1-1 0 0 0,0 0 0 0 0,1 0 0 0 0,0 0 0 0 0,1 0 0 0 0,0-1 0 0 0,1 0-1 0 0,1 0 1 0 0,0 0 0 0 0,0-1 0 0 0,1 0 0 0 0,3 3-126 0 0,5 4 34 0 0,0-1 0 0 0,2 0 1 0 0,0-2-1 0 0,0 0 0 0 0,1-1 0 0 0,1 0 0 0 0,1-2 0 0 0,0-1 1 0 0,0 0-1 0 0,5 0-34 0 0,-12-5-531 0 0,2-1 0 0 0,-1 0 1 0 0,0-2-1 0 0,1 1 0 0 0,0-2 1 0 0,0 0-1 0 0,0-1 0 0 0,0-1 1 0 0,0 0-1 0 0,5-2 531 0 0,34-6-1063 0 0</inkml:trace>
  <inkml:trace contextRef="#ctx0" brushRef="#br1" timeOffset="1.29429E6">6694 1229 1088 0 0,'23'5'6228'0'0,"24"50"-5324"0"0,-46-50-845 0 0,0 0-1 0 0,0 0 0 0 0,-1 0 1 0 0,0 0-1 0 0,0 0 1 0 0,0 0-1 0 0,-1 0 1 0 0,1 0-1 0 0,-1 0 1 0 0,0 0-1 0 0,-1 0 1 0 0,1 0-1 0 0,-1 0 1 0 0,0-1-1 0 0,0 1 1 0 0,-1 0-1 0 0,1-1 1 0 0,-1 0-1 0 0,0 0 0 0 0,0 0-58 0 0,-13 24 579 0 0,161-200 35 0 0,-158 182-288 0 0,5-6-273 0 0,0 1 0 0 0,1 1 0 0 0,-1-1 0 0 0,1 1-1 0 0,0 1 1 0 0,1-1 0 0 0,0 1 0 0 0,0 0 0 0 0,0 0 0 0 0,1 1-1 0 0,0 0 1 0 0,0 0 0 0 0,1 0 0 0 0,0 1 0 0 0,0-1 0 0 0,1 1-1 0 0,0 1-52 0 0,5-5-37 0 0,1-1 0 0 0,-1 0 0 0 0,1 0 0 0 0,0 0 0 0 0,0 0 0 0 0,1 0 0 0 0,-1-1 0 0 0,1 1 0 0 0,0-1 0 0 0,0 0 0 0 0,0 0 0 0 0,0 0 0 0 0,0-1 0 0 0,0 1 0 0 0,1-1 0 0 0,0 0 0 0 0,-1 0 0 0 0,1-1 0 0 0,0 0 0 0 0,0 1 0 0 0,0-1 0 0 0,0-1-1 0 0,0 1 1 0 0,-1-1 0 0 0,1 0 0 0 0,0 0 0 0 0,2-1 37 0 0,168-18-6676 0 0,-149 13 5898 0 0,1 1-390 0 0</inkml:trace>
  <inkml:trace contextRef="#ctx0" brushRef="#br1" timeOffset="1.29722E6">9091 1043 1348 0 0,'0'0'741'0'0,"0"0"-87"0"0,0 0-59 0 0,0 0-39 0 0,0 0-94 0 0,0 0-84 0 0,0 0-2 0 0,0 0 7 0 0,0 0-53 0 0,0 0-30 0 0,1-4-99 0 0,-1 3-190 0 0,0 0 1 0 0,1 0-1 0 0,-1 0 0 0 0,0 0 0 0 0,1 0 1 0 0,-1 0-1 0 0,1 0 0 0 0,-1 0 1 0 0,1 0-1 0 0,0 1 0 0 0,-1-1 1 0 0,1 0-1 0 0,0 0 0 0 0,-1 1 1 0 0,1-1-1 0 0,0 0 0 0 0,0 1 1 0 0,0-1-1 0 0,0 1 0 0 0,0-1 0 0 0,-1 1 1 0 0,1 0-1 0 0,0-1 0 0 0,0 1 1 0 0,0 0-1 0 0,0-1 0 0 0,0 1 1 0 0,0 0-1 0 0,0 0 0 0 0,0 0 1 0 0,0 0-1 0 0,1 0 0 0 0,-1 0 1 0 0,0 0-1 0 0,0 1 0 0 0,0-1 0 0 0,0 0 1 0 0,-1 0-1 0 0,1 1 0 0 0,0-1 1 0 0,0 1-1 0 0,0-1 0 0 0,0 1 1 0 0,0-1-1 0 0,0 1 0 0 0,0-1 1 0 0,-1 1-1 0 0,1 0 0 0 0,0 0 1 0 0,-1-1-1 0 0,1 1 0 0 0,0 0 0 0 0,-1 0 1 0 0,1 0-1 0 0,-1 0 0 0 0,1 0 1 0 0,-1-1-1 0 0,1 1 0 0 0,-1 0 1 0 0,0 0-1 0 0,1 1-11 0 0,8 6 152 0 0,0 0 1 0 0,0 1-1 0 0,0 0 0 0 0,-1 0 0 0 0,0 1 1 0 0,-1 0-1 0 0,0 0 0 0 0,-1 1 1 0 0,0 0-1 0 0,0 0 0 0 0,-1 0 0 0 0,-1 1 1 0 0,0 0-1 0 0,-1 0 0 0 0,0 0 1 0 0,0 0-1 0 0,-1 9-152 0 0,-2-20 160 0 0,0-1 11 0 0,-16 10 725 0 0,14-19-883 0 0,0-1 0 0 0,1 0 0 0 0,0 0 1 0 0,1 0-1 0 0,0 0 0 0 0,0 0 0 0 0,1 0 0 0 0,0 0 1 0 0,1 0-1 0 0,0 0 0 0 0,1 0 0 0 0,0 1 1 0 0,0-1-1 0 0,1 1 0 0 0,0 0 0 0 0,1 0 1 0 0,0 0-1 0 0,1 1 0 0 0,0-1-13 0 0,-5 6-16 0 0,0 0 0 0 0,0 0 0 0 0,0 0 0 0 0,0 0 1 0 0,1 0-1 0 0,-1 0 0 0 0,1 1 0 0 0,0-1 0 0 0,0 0 0 0 0,0 1 0 0 0,0 0 0 0 0,0-1 0 0 0,1 1 0 0 0,-1 0 1 0 0,1 0-1 0 0,-1 0 0 0 0,1 0 0 0 0,0 1 0 0 0,-1-1 0 0 0,1 1 0 0 0,0 0 0 0 0,0 0 0 0 0,0 0 0 0 0,0 0 1 0 0,0 0-1 0 0,1 1 0 0 0,-1-1 0 0 0,0 1 0 0 0,0 0 0 0 0,0 0 0 0 0,1 0 0 0 0,-1 0 0 0 0,0 0 0 0 0,0 1 1 0 0,0 0-1 0 0,0-1 0 0 0,0 1 0 0 0,0 0 0 0 0,2 2 16 0 0,87 130-219 0 0,-74-97 120 0 0,-11-25-441 0 0,-5-9-6081 0 0,-2-3 5475 0 0</inkml:trace>
  <inkml:trace contextRef="#ctx0" brushRef="#br1" timeOffset="1.29754E6">9637 1102 1724 0 0,'12'6'5227'0'0,"28"-10"-4269"0"0,-21 2-449 0 0,60-6 279 0 0,-77 8-642 0 0,20 0-331 0 0,-33-12-5746 0 0,9 9 4643 0 0</inkml:trace>
  <inkml:trace contextRef="#ctx0" brushRef="#br1" timeOffset="1.29814E6">9944 980 1976 0 0,'7'0'226'0'0,"0"-1"-1"0"0,0 1 0 0 0,1 1 1 0 0,-1-1-1 0 0,0 1 1 0 0,0 1-1 0 0,0-1 1 0 0,0 1-1 0 0,-1 1 0 0 0,1-1 1 0 0,0 1-1 0 0,-1 0 1 0 0,0 0-1 0 0,0 1 0 0 0,0 0 1 0 0,0 0-1 0 0,0 0 1 0 0,-1 1-1 0 0,0 0 1 0 0,1 0-226 0 0,-5 0 97 0 0,1-1 0 0 0,-1 0 0 0 0,1 1 0 0 0,-1-1 1 0 0,-1 1-1 0 0,1-1 0 0 0,-1 1 0 0 0,1-1 0 0 0,-1 1 0 0 0,-1-1 1 0 0,1 1-1 0 0,-1 0 0 0 0,1-1 0 0 0,-1 1 0 0 0,0-1 1 0 0,-1 0-1 0 0,1 1 0 0 0,-1-1 0 0 0,0 0 0 0 0,0 0 1 0 0,0 0-1 0 0,-1 0 0 0 0,0 0 0 0 0,1-1 0 0 0,-1 1 0 0 0,0-1 1 0 0,-1 1-1 0 0,1-1 0 0 0,0 0 0 0 0,-2 0-97 0 0,-19 30 886 0 0,13-23-352 0 0,25-38-698 0 0,138-161-243 0 0,-187 196 419 0 0,29-3 13 0 0,0 1-1 0 0,1-1 1 0 0,0 1-1 0 0,0 0 1 0 0,0 0 0 0 0,0 1-1 0 0,1-1 1 0 0,0 1 0 0 0,0 0-1 0 0,1 0 1 0 0,-1 1 0 0 0,1-1-1 0 0,1 1 1 0 0,-1 0-1 0 0,1-1 1 0 0,1 1 0 0 0,-1 1-25 0 0,5-2 17 0 0,0 0 0 0 0,0-1 0 0 0,0 1 0 0 0,1 0 0 0 0,0-1 0 0 0,0 0 1 0 0,0 0-1 0 0,1 0 0 0 0,-1 0 0 0 0,1-1 0 0 0,0 0 0 0 0,1 0 0 0 0,-1 0 0 0 0,1-1 0 0 0,0 0 1 0 0,-1 0-1 0 0,2 0 0 0 0,-1 0 0 0 0,0-1 0 0 0,0 0 0 0 0,1-1 0 0 0,5 2-17 0 0,113 24-1374 0 0,-70-24-5900 0 0,-55-3 6014 0 0</inkml:trace>
  <inkml:trace contextRef="#ctx0" brushRef="#br1" timeOffset="1.29506E6">7725 1345 2096 0 0,'5'1'4201'0'0,"-50"69"-1580"0"0,21 56-1091 0 0,26-120-1473 0 0,0 1 0 0 0,1-1 0 0 0,0 0 1 0 0,1 0-1 0 0,-1-1 0 0 0,1 1 0 0 0,0-1 1 0 0,0 1-1 0 0,1-1 0 0 0,-1-1 0 0 0,1 1 1 0 0,1-1-1 0 0,-1 1 0 0 0,0-2 0 0 0,1 1 1 0 0,0 0-1 0 0,0-1 0 0 0,0 0 0 0 0,0-1 1 0 0,0 1-1 0 0,1-1 0 0 0,-1 0 0 0 0,1-1 1 0 0,-1 0-1 0 0,1 0 0 0 0,0 0 0 0 0,-1-1 1 0 0,1 0-1 0 0,0 0 0 0 0,2-1-57 0 0,1 3 25 0 0,1-1 0 0 0,-1-1 0 0 0,1 0 0 0 0,0-1 1 0 0,-1 0-1 0 0,1 0 0 0 0,-1-1 0 0 0,0 0 0 0 0,1-1 0 0 0,-1 0 0 0 0,0-1 0 0 0,-1 0 0 0 0,1-1 0 0 0,-1 0 0 0 0,1 0 0 0 0,-1-1 0 0 0,-1 0 1 0 0,1 0-1 0 0,-1-1 0 0 0,-1 0 0 0 0,1-1-25 0 0,-6 5-2 0 0,0 1 0 0 0,-1-1 0 0 0,0 0 0 0 0,1 1 0 0 0,-1-1 0 0 0,0 0 0 0 0,0 0 0 0 0,0 0 0 0 0,-1 0 0 0 0,1 0 0 0 0,-1 0 0 0 0,1 0 0 0 0,-1 0 1 0 0,0 0-1 0 0,-1 0 0 0 0,1 0 0 0 0,0 0 0 0 0,-1 0 0 0 0,1 0 0 0 0,-1 0 0 0 0,0 0 0 0 0,0 0 0 0 0,0 0 0 0 0,-1 0 0 0 0,1 1 0 0 0,-1-1 0 0 0,1 0 0 0 0,-1 1 0 0 0,0-1 0 0 0,0 1 0 0 0,0 0 0 0 0,0 0 0 0 0,0 0 0 0 0,-1 0 1 0 0,1 0-1 0 0,-1 0 0 0 0,0 0 2 0 0,-100-53-80 0 0,-71-4-722 0 0,174 59 684 0 0,-1 0 1 0 0,0 0-1 0 0,1 0 1 0 0,-1 0 0 0 0,1-1-1 0 0,-1 1 1 0 0,1 0-1 0 0,-1 0 1 0 0,0 0 0 0 0,1 0-1 0 0,-1-1 1 0 0,1 1-1 0 0,-1 0 1 0 0,1-1-1 0 0,-1 1 1 0 0,1 0 0 0 0,-1-1-1 0 0,1 1 1 0 0,-1 0-1 0 0,1-1 1 0 0,0 1 0 0 0,-1-1-1 0 0,1 1 1 0 0,0-1-1 0 0,-1 1 1 0 0,1-1-1 0 0,0 1 1 0 0,0-1 0 0 0,-1 0-1 0 0,1 1 1 0 0,0-1-1 0 0,0 1 1 0 0,0-1 0 0 0,0 1-1 0 0,0-1 1 0 0,0 0-1 0 0,0 1 1 0 0,0-1-1 0 0,0 1 1 0 0,0-1 0 0 0,0 0-1 0 0,0 1 1 0 0,0-1-1 0 0,0 1 1 0 0,0-1-1 0 0,1 1 1 0 0,-1-1 0 0 0,0 0-1 0 0,0 1 1 0 0,1-1-1 0 0,-1 1 1 0 0,0-1 0 0 0,1 1-1 0 0,-1 0 1 0 0,1-1-1 0 0,-1 1 1 0 0,1-1-1 0 0,-1 1 1 0 0,0 0 0 0 0,1-1-1 0 0,0 1 1 0 0,-1 0-1 0 0,1-1 1 0 0,-1 1 0 0 0,1 0-1 0 0,-1 0 1 0 0,1 0-1 0 0,0-1 118 0 0,15-9-651 0 0,0 2-515 0 0</inkml:trace>
  <inkml:trace contextRef="#ctx0" brushRef="#br1" timeOffset="1.29538E6">8198 1355 840 0 0,'5'2'1221'0'0,"21"10"4687"0"0,-31-20-2397 0 0,-35 5-2452 0 0,28 3-3522 0 0,12-3-4909 0 0,5-1 6200 0 0</inkml:trace>
  <inkml:trace contextRef="#ctx0" brushRef="#br1" timeOffset="1.29622E6">7464 1439 2492 0 0,'-7'7'145'0'0,"0"0"0"0"0,0 1-1 0 0,1-1 1 0 0,0 1-1 0 0,1 1 1 0 0,-1-1 0 0 0,2 1-1 0 0,-1 0 1 0 0,1 0 0 0 0,1 0-1 0 0,-1 0 1 0 0,2 1 0 0 0,-1 0-1 0 0,1-1 1 0 0,1 1 0 0 0,0 0-1 0 0,0 0 1 0 0,1 0-1 0 0,0 0 1 0 0,1 0 0 0 0,0 0-1 0 0,0-1 1 0 0,1 1 0 0 0,1 0-1 0 0,-1-1 1 0 0,2 1 0 0 0,-1-1-1 0 0,1 0 1 0 0,1 0 0 0 0,-1 0-1 0 0,1-1 1 0 0,1 1-1 0 0,0-1 1 0 0,0-1 0 0 0,1 1-1 0 0,-1-1 1 0 0,4 2-145 0 0,12 13-34 0 0,2 0 0 0 0,0-1 0 0 0,1-1 0 0 0,1-2 0 0 0,1 0 0 0 0,1-2 0 0 0,0-1 0 0 0,4 0 34 0 0,153 46-5218 0 0,-151-54 3912 0 0</inkml:trace>
  <inkml:trace contextRef="#ctx0" brushRef="#br1" timeOffset="1.29564E6">8469 1234 1428 0 0,'-11'18'6945'0'0,"9"34"-7077"0"0,2-43 708 0 0,46 191-420 0 0,-35-136-1110 0 0,-9-22-3895 0 0,-2-40 3807 0 0</inkml:trace>
  <inkml:trace contextRef="#ctx0" brushRef="#br1" timeOffset="1.29589E6">8782 1186 1300 0 0,'57'149'4944'0'0,"-29"91"-2524"0"0,-28-231-2439 0 0,-1-1 0 0 0,1 0 1 0 0,-2 0-1 0 0,1 0 0 0 0,-1 0 0 0 0,0 0 0 0 0,-1-1 0 0 0,0 1 0 0 0,0 0 1 0 0,-1-1-1 0 0,1 0 0 0 0,-2 0 0 0 0,1 0 0 0 0,-1 0 0 0 0,0-1 1 0 0,0 0-1 0 0,-1 0 0 0 0,0 0 0 0 0,0-1 0 0 0,0 0 0 0 0,-4 2 19 0 0,-1 0-436 0 0,0 0-1 0 0,-1 0 1 0 0,0-1 0 0 0,0-1-1 0 0,-1 0 1 0 0,0-1-1 0 0,1 0 1 0 0,-1-1-1 0 0,-1-1 1 0 0,1 0-1 0 0,0-1 1 0 0,-7 0 436 0 0,-6 0-1067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3:52:22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119 374 896 0 0,'0'0'582'0'0,"0"0"-22"0"0,0-12 301 0 0,0 5 2986 0 0,13-32-448 0 0,-10 151-2570 0 0,53 399 67 0 0,-51-450-508 0 0,-5-60-336 0 0,0-1 18 0 0,0 37-312 0 0,-6-88-6066 0 0,1 16 4470 0 0,2 9 548 0 0,-2 1 16 0 0</inkml:trace>
  <inkml:trace contextRef="#ctx0" brushRef="#br0" timeOffset="527.807">20 280 1304 0 0,'-20'-29'5387'0'0,"42"-21"-4345"0"0,-14 41-998 0 0,1 0-1 0 0,0 1 1 0 0,0 0 0 0 0,1 1 0 0 0,0 0 0 0 0,0 1 0 0 0,0 0-1 0 0,1 0 1 0 0,0 1 0 0 0,0 0 0 0 0,1 1 0 0 0,0 1 0 0 0,-1 0-1 0 0,1 0 1 0 0,0 1 0 0 0,0 0 0 0 0,0 1 0 0 0,0 1 0 0 0,1 0-1 0 0,-1 1 1 0 0,0 0 0 0 0,0 0 0 0 0,0 1 0 0 0,0 1 0 0 0,-1 0-1 0 0,1 1 1 0 0,-1 0 0 0 0,1 1 0 0 0,-2 0 0 0 0,1 1 0 0 0,0 0-1 0 0,-1 0 1 0 0,0 1 0 0 0,-1 1 0 0 0,1 0 0 0 0,-1 0 0 0 0,-1 1-1 0 0,0 0 1 0 0,3 4-44 0 0,-3-4 16 0 0,0 1-1 0 0,0 0 1 0 0,-1 0-1 0 0,0 1 1 0 0,-1 0-1 0 0,-1 0 1 0 0,1 1 0 0 0,-2-1-1 0 0,1 1 1 0 0,-2 0-1 0 0,0 0 1 0 0,0 1-1 0 0,-1-1 1 0 0,-1 1-1 0 0,0-1 1 0 0,0 2-16 0 0,-4-5 18 0 0,1-1 1 0 0,-1 1-1 0 0,0-1 1 0 0,-1 0-1 0 0,0 0 1 0 0,-1 0 0 0 0,1 0-1 0 0,-1-1 1 0 0,-1 0-1 0 0,1 0 1 0 0,-1 0-1 0 0,-1-1 1 0 0,1 0-1 0 0,-1 0 1 0 0,0 0-1 0 0,0-1 1 0 0,-1 0-1 0 0,1-1 1 0 0,-1 0-1 0 0,0 0 1 0 0,-1 0-1 0 0,1-1 1 0 0,0 0-1 0 0,-1-1 1 0 0,0 0-1 0 0,0 0 1 0 0,-7 0-19 0 0,7-1-75 0 0,-1 1 1 0 0,1-2-1 0 0,-1 1 0 0 0,1-1 1 0 0,-1-1-1 0 0,1 1 0 0 0,-1-2 1 0 0,1 1-1 0 0,0-1 1 0 0,0-1-1 0 0,-1 0 0 0 0,2 0 1 0 0,-1-1-1 0 0,0 0 0 0 0,1 0 1 0 0,-3-3 74 0 0,2 1-443 0 0,0-2 0 0 0,1 1 1 0 0,0-1-1 0 0,0 0 1 0 0,1-1-1 0 0,0 0 1 0 0,1 0-1 0 0,0 0 0 0 0,0-1 1 0 0,1 0-1 0 0,0 0 1 0 0,1 0-1 0 0,-3-9 443 0 0,-5-17-1383 0 0</inkml:trace>
  <inkml:trace contextRef="#ctx0" brushRef="#br0" timeOffset="1863.631">693 779 916 0 0,'5'-33'2260'0'0,"14"17"-2099"0"0,-41-28 2042 0 0,17 43-2176 0 0,0 1 0 0 0,0-1 0 0 0,0 1 0 0 0,0 0 0 0 0,0 1 0 0 0,0-1 0 0 0,0 1 1 0 0,0 0-1 0 0,1 0 0 0 0,-1 1 0 0 0,0-1 0 0 0,0 1 0 0 0,1 0 0 0 0,-1 0 0 0 0,1 1 0 0 0,0-1 0 0 0,0 1 0 0 0,0 0 0 0 0,0 0 1 0 0,0 1-1 0 0,0-1 0 0 0,1 1 0 0 0,0-1 0 0 0,-1 1 0 0 0,2 0 0 0 0,-1 0 0 0 0,0 1 0 0 0,1-1 0 0 0,0 1 0 0 0,0-1 1 0 0,0 1-1 0 0,0 1-27 0 0,-5 6 58 0 0,2 1 0 0 0,-1 0 1 0 0,2 0-1 0 0,-1 0 0 0 0,2 0 1 0 0,0 1-1 0 0,1-1 0 0 0,0 1 1 0 0,1 0-1 0 0,0 10-58 0 0,1-17 42 0 0,1 0 1 0 0,0 0-1 0 0,0 0 1 0 0,1-1-1 0 0,0 1 1 0 0,0 0-1 0 0,0 0 1 0 0,1-1-1 0 0,0 1 0 0 0,0-1 1 0 0,1 0-1 0 0,-1 0 1 0 0,2 0-1 0 0,-1-1 1 0 0,0 1-1 0 0,1-1 1 0 0,0 0-1 0 0,0 0 0 0 0,1-1 1 0 0,-1 0-1 0 0,1 0 1 0 0,0 0-1 0 0,0 0 1 0 0,1-1-1 0 0,-1 0 1 0 0,0 0-1 0 0,1-1 1 0 0,0 0-1 0 0,0 0 0 0 0,0-1 1 0 0,0 1-1 0 0,0-1 1 0 0,0-1-43 0 0,0 1-13 0 0,0-1 0 0 0,0 0 0 0 0,0-1 1 0 0,0 1-1 0 0,1-1 0 0 0,-1-1 0 0 0,0 1 0 0 0,0-1 0 0 0,-1 0 1 0 0,1-1-1 0 0,0 0 0 0 0,-1 0 0 0 0,1 0 0 0 0,-1-1 1 0 0,0 0-1 0 0,0 0 0 0 0,-1 0 0 0 0,1-1 0 0 0,-1 0 0 0 0,0 0 1 0 0,0 0-1 0 0,-1-1 0 0 0,1 0 0 0 0,-1 1 0 0 0,0-2 1 0 0,-1 1-1 0 0,0 0 0 0 0,0-1 0 0 0,0 1 0 0 0,-1-1 1 0 0,1 0-1 0 0,0-6 13 0 0,-4 6-39 0 0,-1 1 0 0 0,1-1 0 0 0,-1 1 0 0 0,0 0 0 0 0,-1 0 0 0 0,1 0 0 0 0,-1 0 0 0 0,0 0 0 0 0,-1 0 0 0 0,0 1 0 0 0,0 0 1 0 0,0-1-1 0 0,0 2 0 0 0,-1-1 0 0 0,1 0 0 0 0,-1 1 0 0 0,-1 0 0 0 0,1 0 0 0 0,0 0 0 0 0,-7-2 39 0 0,-58-67-547 0 0,71 67 540 0 0,1 0 1 0 0,0 1-1 0 0,-1-1 0 0 0,2 0 0 0 0,-1 1 0 0 0,1 0 0 0 0,0-1 0 0 0,0 1 0 0 0,0 0 1 0 0,1 1-1 0 0,0-1 0 0 0,0 0 0 0 0,0 1 0 0 0,0 0 0 0 0,1 0 0 0 0,0 0 1 0 0,0 1-1 0 0,0 0 0 0 0,0 0 0 0 0,0 0 0 0 0,0 0 0 0 0,1 1 0 0 0,0 0 1 0 0,-1 0-1 0 0,1 0 0 0 0,0 1 0 0 0,3-1 7 0 0,-4 1 5 0 0,0-1 0 0 0,0 1 0 0 0,0 0 0 0 0,1 1 0 0 0,-1-1 0 0 0,0 1 0 0 0,0 0 0 0 0,1 0 0 0 0,-1 1 0 0 0,0 0 0 0 0,0 0 0 0 0,0 0 0 0 0,0 0 0 0 0,0 1 0 0 0,0 0 0 0 0,0 0 0 0 0,0 0 1 0 0,0 0-1 0 0,-1 1 0 0 0,0 0 0 0 0,1 0 0 0 0,-1 0 0 0 0,0 0 0 0 0,0 1 0 0 0,-1 0 0 0 0,1 0 0 0 0,-1 0 0 0 0,0 0 0 0 0,0 0 0 0 0,0 1 0 0 0,0-1 0 0 0,-1 1 0 0 0,2 3-5 0 0,52 176 711 0 0,-56-180-695 0 0,0 1 0 0 0,1 0 0 0 0,-1-1 0 0 0,1 1 0 0 0,0-1 0 0 0,0 1 0 0 0,0-1 0 0 0,1 1 0 0 0,-1-1 0 0 0,1 0 0 0 0,0 0 0 0 0,1 0 0 0 0,-1 0 0 0 0,1 0 0 0 0,-1 0 0 0 0,1-1 0 0 0,0 1 0 0 0,1-1 0 0 0,-1 0 0 0 0,0 0 0 0 0,1 0 0 0 0,0 0 0 0 0,0-1 0 0 0,0 1 0 0 0,0-1 0 0 0,0 0 0 0 0,3 1-16 0 0,-4-4-226 0 0,1 0-1 0 0,0-1 0 0 0,-1 1 1 0 0,1-1-1 0 0,-1 0 0 0 0,0 0 1 0 0,1 0-1 0 0,-1 0 0 0 0,0-1 1 0 0,0 1-1 0 0,0-1 0 0 0,-1 0 0 0 0,1 0 1 0 0,-1 0-1 0 0,1 0 0 0 0,-1 0 1 0 0,0 0-1 0 0,0-1 0 0 0,-1 1 1 0 0,1-1-1 0 0,-1 1 0 0 0,1-1 1 0 0,-1-2 226 0 0,5-16-1362 0 0</inkml:trace>
  <inkml:trace contextRef="#ctx0" brushRef="#br0" timeOffset="2298.954">894 505 1336 0 0,'-8'-25'6505'0'0,"8"24"-6217"0"0,0 1 1 0 0,0 0-7 0 0,0 0 3 0 0,0 0-36 0 0,0 0-45 0 0,16 11-7410 0 0,-13-7 6010 0 0</inkml:trace>
  <inkml:trace contextRef="#ctx0" brushRef="#br0" timeOffset="3709.816">1258 1049 904 0 0,'0'0'522'0'0,"3"15"1234"0"0,36 8 974 0 0,-32-16-1496 0 0,4-8 1290 0 0,-10-17-2252 0 0,87-477-157 0 0,-99 471-545 0 0,9 63-65 0 0,86 58 328 0 0,-75-91 174 0 0,0 1-1 0 0,-1 1 1 0 0,0-1 0 0 0,0 1-1 0 0,-1 1 1 0 0,0 0 0 0 0,0 0-1 0 0,-1 0 1 0 0,0 0 0 0 0,-1 1-1 0 0,0 0 1 0 0,0 1 0 0 0,-1-1-1 0 0,-1 1 1 0 0,2 4-7 0 0,-5-4 19 0 0,0 0 0 0 0,0 0 1 0 0,-1 1-1 0 0,0-1 0 0 0,-1 0 1 0 0,0 0-1 0 0,-1 0 0 0 0,0 0 0 0 0,-1-1 1 0 0,0 1-1 0 0,-1-1 0 0 0,0 0 1 0 0,0 0-1 0 0,-1 0 0 0 0,-1-1 0 0 0,1 0 1 0 0,-5 4-20 0 0,-20 35 130 0 0,36-69-118 0 0,186-159 55 0 0,-151 149-93 0 0,139-126 76 0 0,-178 155-49 0 0,0 0-1 0 0,0 0 1 0 0,-1 0-1 0 0,1 0 1 0 0,-1 0-1 0 0,0 0 1 0 0,1 0-1 0 0,-1 0 1 0 0,0 0-1 0 0,0 0 1 0 0,0 0-1 0 0,-1 0 1 0 0,1 0-1 0 0,0 0 1 0 0,-1 0-1 0 0,0 0 1 0 0,1 0-1 0 0,-1 0 1 0 0,0 0-1 0 0,0 0 1 0 0,0 0-1 0 0,0 0 1 0 0,0 1-1 0 0,0-1 1 0 0,-1 0 0 0 0,1 1-1 0 0,0-1 1 0 0,-1 1-1 0 0,0 0 1 0 0,1-1-1 0 0,-1 1 1 0 0,0 0-1 0 0,1 0 1 0 0,-1 0-1 0 0,-1-1 0 0 0,-10-9 46 0 0,14 10-52 0 0,-1 1-1 0 0,0 0 0 0 0,1 0 0 0 0,-1-1 1 0 0,1 1-1 0 0,-1 0 0 0 0,1 0 1 0 0,-1-1-1 0 0,0 1 0 0 0,1-1 0 0 0,-1 1 1 0 0,0 0-1 0 0,1-1 0 0 0,-1 1 1 0 0,0-1-1 0 0,0 1 0 0 0,1 0 0 0 0,-1-1 1 0 0,0 1-1 0 0,0-1 0 0 0,0 1 1 0 0,0-1-1 0 0,0 1 0 0 0,0-1 0 0 0,0 1 1 0 0,1-1-1 0 0,-1 1 0 0 0,0-1 0 0 0,-1 1 1 0 0,1-1-1 0 0,0 1 0 0 0,0-1 1 0 0,0 1-1 0 0,0-1 0 0 0,0 1 0 0 0,0-1 1 0 0,-1 1-1 0 0,1-1 0 0 0,0 1 1 0 0,0 0-1 0 0,-1-1 0 0 0,1 1 0 0 0,0-1 1 0 0,-1 1-1 0 0,1 0 0 0 0,0-1 1 0 0,-1 1-1 0 0,1 0 0 0 0,0-1 0 0 0,-1 1 1 0 0,1 0-1 0 0,-1 0 0 0 0,1-1 1 0 0,-1 1-1 0 0,1 0 0 0 0,-1 0 7 0 0,12 12 39 0 0,0 0-1 0 0,-1 1 1 0 0,0 1 0 0 0,-1 0-1 0 0,0 0 1 0 0,-1 0-1 0 0,-1 1 1 0 0,-1 0 0 0 0,0 1-1 0 0,-1 0 1 0 0,0-1-1 0 0,-1 2 1 0 0,-1-1 0 0 0,-1 0-1 0 0,0 1 1 0 0,-1-1-1 0 0,-1 1 1 0 0,-1 13-39 0 0,1 74 791 0 0,0-103-789 0 0,8 2-714 0 0,93-115-6730 0 0,-92 98 6138 0 0</inkml:trace>
  <inkml:trace contextRef="#ctx0" brushRef="#br0" timeOffset="4827.037">2343 632 868 0 0,'-1'-2'128'0'0,"0"0"0"0"0,0 1 0 0 0,0-1 0 0 0,-1 0 0 0 0,1 0 0 0 0,0 1 0 0 0,-1-1 0 0 0,1 1 0 0 0,-1-1 0 0 0,0 1 0 0 0,0 0-1 0 0,1 0 1 0 0,-1 0 0 0 0,0 0 0 0 0,0 0 0 0 0,0 0 0 0 0,0 0 0 0 0,0 0 0 0 0,0 1 0 0 0,0-1 0 0 0,-1 1 0 0 0,1 0 0 0 0,0-1 0 0 0,0 1 0 0 0,0 0 0 0 0,0 0 0 0 0,0 0 0 0 0,-1 1 0 0 0,1-1 0 0 0,0 0 0 0 0,0 1-1 0 0,0 0 1 0 0,0-1 0 0 0,0 1 0 0 0,0 0 0 0 0,0 0 0 0 0,0 0 0 0 0,-1 1-128 0 0,-76 42 757 0 0,73-41-709 0 0,0 1-1 0 0,1 0 1 0 0,-1 0-1 0 0,1 1 1 0 0,-1 0 0 0 0,1 0-1 0 0,1 0 1 0 0,-1 0-1 0 0,1 1 1 0 0,0 0-1 0 0,0 0 1 0 0,0 0-1 0 0,1 0 1 0 0,0 0 0 0 0,0 1-1 0 0,1-1 1 0 0,0 1-1 0 0,0 0 1 0 0,0 0-1 0 0,1 0 1 0 0,0 0-1 0 0,0 0 1 0 0,1 0-1 0 0,0 0 1 0 0,0 0 0 0 0,1 0-1 0 0,0 0 1 0 0,0 0-1 0 0,0 0 1 0 0,1 0-1 0 0,0 0 1 0 0,1-1-1 0 0,-1 1 1 0 0,1-1 0 0 0,1 0-1 0 0,-1 1 1 0 0,1-1-1 0 0,0-1 1 0 0,0 1-1 0 0,1-1 1 0 0,0 1-1 0 0,0-1 1 0 0,0-1-1 0 0,0 1 1 0 0,1-1 0 0 0,0 0-1 0 0,4 3-47 0 0,176 20 440 0 0,-184-27-468 0 0,-1-1-1 0 0,0 1 0 0 0,1 0 1 0 0,-1-1-1 0 0,0 1 1 0 0,1-1-1 0 0,-1 0 0 0 0,0 1 1 0 0,0-1-1 0 0,0 0 1 0 0,0 0-1 0 0,0 1 0 0 0,0-1 1 0 0,0 0-1 0 0,0 0 1 0 0,0 0-1 0 0,0 0 1 0 0,0-1-1 0 0,-1 1 0 0 0,1 0 1 0 0,0 0-1 0 0,-1 0 1 0 0,1-1-1 0 0,-1 1 0 0 0,1 0 1 0 0,-1 0-1 0 0,0-1 1 0 0,1 1-1 0 0,-1 0 0 0 0,0-1 1 0 0,0 1-1 0 0,0 0 1 0 0,0-1-1 0 0,0 1 0 0 0,0-1 1 0 0,-1 1-1 0 0,1 0 1 0 0,0 0-1 0 0,-1-1 1 0 0,1 1-1 0 0,-1 0 0 0 0,1-1 1 0 0,-1 1-1 0 0,1 0 1 0 0,-1 0-1 0 0,0 0 0 0 0,0 0 1 0 0,0 0-1 0 0,0 0 1 0 0,1 0-1 0 0,-1 0 0 0 0,-1 0 1 0 0,1 0-1 0 0,0 0 1 0 0,0 1-1 0 0,0-1 0 0 0,0 0 1 0 0,0 1-1 0 0,-1-1 1 0 0,0 0 28 0 0,-18-17-292 0 0,10 11 222 0 0,0-1 0 0 0,1 0-1 0 0,0 0 1 0 0,1-1-1 0 0,-1 0 1 0 0,2 0 0 0 0,-1-1-1 0 0,1 0 1 0 0,1 0-1 0 0,0-1 1 0 0,0 0 0 0 0,1 0-1 0 0,0 0 1 0 0,1 0-1 0 0,1-1 1 0 0,0 0 0 0 0,-1-7 70 0 0,5 14 22 0 0,1 0 1 0 0,0 0-1 0 0,1 0 1 0 0,-1 1 0 0 0,1-1-1 0 0,-1 1 1 0 0,2-1 0 0 0,-1 1-1 0 0,0 0 1 0 0,1 0-1 0 0,0 0 1 0 0,-1 1 0 0 0,1-1-1 0 0,1 1 1 0 0,-1 0 0 0 0,1 0-1 0 0,-1 1 1 0 0,1-1-1 0 0,0 1 1 0 0,0 0 0 0 0,-1 0-1 0 0,2 1 1 0 0,-1-1 0 0 0,0 1-1 0 0,0 0 1 0 0,0 0-1 0 0,1 1 1 0 0,-1 0 0 0 0,0 0-1 0 0,0 0 1 0 0,5 1-23 0 0,-1 6 14 0 0,0 0 1 0 0,-1 0-1 0 0,0 1 1 0 0,0 0-1 0 0,0 0 1 0 0,-1 1-1 0 0,0 0 1 0 0,-1 0-1 0 0,0 0 1 0 0,-1 1-1 0 0,0 0 1 0 0,0 0-1 0 0,-1 1 1 0 0,0-1-1 0 0,-1 1 1 0 0,0 0-1 0 0,-1 0 1 0 0,0 0-1 0 0,-1 0 1 0 0,0 0-1 0 0,-1 1 1 0 0,0-1-1 0 0,-1 0 1 0 0,0 0-1 0 0,0 0 1 0 0,-3 6-15 0 0,4-7 67 0 0,-23 73 533 0 0,22-83-573 0 0,1-1 1 0 0,0 1-1 0 0,0 0 1 0 0,-1-1-1 0 0,1 1 1 0 0,0 0-1 0 0,0 0 1 0 0,-1 0-1 0 0,1-1 1 0 0,0 1-1 0 0,-1 0 0 0 0,1 0 1 0 0,0 0-1 0 0,-1 0 1 0 0,1-1-1 0 0,0 1 1 0 0,-1 0-1 0 0,1 0 1 0 0,0 0-1 0 0,-1 0 1 0 0,1 0-1 0 0,0 0 0 0 0,-1 0 1 0 0,1 0-1 0 0,0 0 1 0 0,-1 0-1 0 0,1 0 1 0 0,0 0-1 0 0,-1 0 1 0 0,1 1-1 0 0,0-1 1 0 0,-1 0-1 0 0,1 0 0 0 0,-1 0-27 0 0,-6-37-13 0 0,6 23-4 0 0,1-1 0 0 0,0 0 0 0 0,1 0 0 0 0,1 0-1 0 0,0 1 1 0 0,1-1 0 0 0,1 1 0 0 0,0 0 0 0 0,1 0 0 0 0,1 0 0 0 0,0 0-1 0 0,1 1 1 0 0,0 0 0 0 0,1 0 0 0 0,0 1 0 0 0,1 0 0 0 0,0 1 0 0 0,1 0-1 0 0,1 0 1 0 0,-1 1 0 0 0,12-8 17 0 0,-20 17-5 0 0,1 0 0 0 0,-1 0 1 0 0,0 0-1 0 0,1 0 0 0 0,-1 1 0 0 0,1-1 0 0 0,-1 1 0 0 0,1-1 1 0 0,0 1-1 0 0,-1 0 0 0 0,1 0 0 0 0,-1 0 0 0 0,1 1 1 0 0,-1-1-1 0 0,1 1 0 0 0,0-1 0 0 0,-1 1 0 0 0,0 0 0 0 0,1 0 1 0 0,-1 0-1 0 0,1 0 0 0 0,-1 0 0 0 0,0 0 0 0 0,0 1 0 0 0,0-1 1 0 0,0 1-1 0 0,0-1 0 0 0,0 1 0 0 0,0 0 0 0 0,0 0 1 0 0,-1 0-1 0 0,1 0 0 0 0,-1 0 0 0 0,1 0 0 0 0,-1 1 0 0 0,0-1 1 0 0,0 0-1 0 0,0 1 0 0 0,0 0 5 0 0,42 97-89 0 0,-36-77-20 0 0,33 86-830 0 0,2-46-2580 0 0,-35-57 2371 0 0</inkml:trace>
  <inkml:trace contextRef="#ctx0" brushRef="#br0" timeOffset="7018.183">3593 368 1416 0 0,'3'-16'1664'0'0,"-1"15"-1557"0"0,0 0-1 0 0,0 0 1 0 0,1-1 0 0 0,-1 1 0 0 0,0-1 0 0 0,0 1 0 0 0,0-1 0 0 0,-1 0 0 0 0,1 1 0 0 0,0-1 0 0 0,-1 0 0 0 0,1 0 0 0 0,-1 0-1 0 0,1 0 1 0 0,-1-1 0 0 0,0 1 0 0 0,0 0 0 0 0,0 0 0 0 0,0-1 0 0 0,-1 1 0 0 0,1-1 0 0 0,0 1 0 0 0,-1-1 0 0 0,0 1-1 0 0,0 0 1 0 0,1-1 0 0 0,-1 0 0 0 0,-1 0-107 0 0,-26 56 817 0 0,-21 56-548 0 0,30-65-118 0 0,-1-1 0 0 0,-2-1 1 0 0,-2 0-1 0 0,-2-2 0 0 0,-6 6-151 0 0,-56 73 621 0 0,79-184-721 0 0,93-197-489 0 0,-56 363 159 0 0,-25-89 452 0 0,1 0 0 0 0,0 0-1 0 0,1 0 1 0 0,0 0-1 0 0,1-1 1 0 0,0 0 0 0 0,1-1-1 0 0,0 1 1 0 0,1-2-1 0 0,0 1 1 0 0,0-1 0 0 0,1 0-1 0 0,0-1 1 0 0,1 0 0 0 0,0-1-1 0 0,0 0 1 0 0,0-1-1 0 0,1 0 1 0 0,0-1 0 0 0,0 0-1 0 0,0-1 1 0 0,1 0-1 0 0,0-1 1 0 0,-1 0 0 0 0,1-1-1 0 0,0-1 1 0 0,0 0 0 0 0,1 0-1 0 0,-1-2 1 0 0,0 0-1 0 0,0 0 1 0 0,0-1 0 0 0,-1 0-1 0 0,1-1 1 0 0,0-1-1 0 0,2-1-21 0 0,1 2-16 0 0,-1-1 0 0 0,0 0 0 0 0,0-1 1 0 0,0-1-1 0 0,-1 0 0 0 0,1-1 0 0 0,-2 0 0 0 0,1-1 0 0 0,-1-1 0 0 0,0 0 0 0 0,-1 0 0 0 0,0-2 0 0 0,0 1 0 0 0,-1-2 0 0 0,-1 1 0 0 0,0-1 0 0 0,-1-1 0 0 0,0 0 0 0 0,0 0 0 0 0,-2-1 0 0 0,0 0 0 0 0,0 0 0 0 0,-1-1 0 0 0,-1 0 0 0 0,0 0 0 0 0,-2 0 0 0 0,1 0 0 0 0,-1-6 16 0 0,-2 1-19 0 0,-1 1-1 0 0,0 0 0 0 0,-1-1 1 0 0,-2 1-1 0 0,0 0 1 0 0,0 0-1 0 0,-2 0 1 0 0,-1 1-1 0 0,0-1 1 0 0,-1 1-1 0 0,-1 1 1 0 0,-1-1-1 0 0,0 2 1 0 0,-1-1-1 0 0,-1 1 1 0 0,0 0-1 0 0,-2 1 1 0 0,1 1-1 0 0,-2 0 1 0 0,0 1-1 0 0,0 0 1 0 0,-2 1-1 0 0,1 0 1 0 0,-1 2-1 0 0,-1 0 1 0 0,0 1-1 0 0,0 0 1 0 0,-1 1-1 0 0,0 1 1 0 0,-1 1-1 0 0,1 1 1 0 0,-1 0-1 0 0,-9 0 20 0 0,21 5 6 0 0,0 1 1 0 0,0-1-1 0 0,1 1 0 0 0,-1 0 1 0 0,0 1-1 0 0,1 0 0 0 0,-1 0 1 0 0,1 0-1 0 0,0 1 0 0 0,-1 0 1 0 0,1 0-1 0 0,1 0 0 0 0,-1 1 1 0 0,0 0-1 0 0,1 0 0 0 0,0 0 1 0 0,0 1-1 0 0,0 0 0 0 0,0 0 1 0 0,1 0-1 0 0,0 0 0 0 0,0 1 1 0 0,0 0-1 0 0,1 0 0 0 0,0 0 1 0 0,0 0-1 0 0,0 0 0 0 0,1 1 1 0 0,0-1-1 0 0,0 1 0 0 0,1-1 1 0 0,0 1-1 0 0,0 0 0 0 0,0 0 1 0 0,1-1-1 0 0,0 1 0 0 0,0 0 1 0 0,1 4-7 0 0,5 4-10 0 0,0 1 1 0 0,0-1-1 0 0,2-1 1 0 0,-1 1-1 0 0,2-1 1 0 0,0-1-1 0 0,1 1 1 0 0,0-2-1 0 0,1 1 1 0 0,0-1-1 0 0,1-1 1 0 0,1 0-1 0 0,0-1 1 0 0,0 0-1 0 0,1-1 1 0 0,0-1-1 0 0,13 7 10 0 0,173 55-4104 0 0,-162-65 2625 0 0</inkml:trace>
  <inkml:trace contextRef="#ctx0" brushRef="#br0" timeOffset="7312.534">4379 436 1212 0 0,'12'-1'2571'0'0,"2"15"1560"0"0,-10 0-4088 0 0,34 92 207 0 0,-49-108-4975 0 0,-2-5 3459 0 0</inkml:trace>
  <inkml:trace contextRef="#ctx0" brushRef="#br0" timeOffset="7575.772">4268 140 1956 0 0,'-3'-32'5483'0'0,"3"25"-5638"0"0,1 21-4219 0 0,0-8 3176 0 0</inkml:trace>
  <inkml:trace contextRef="#ctx0" brushRef="#br0" timeOffset="8153.924">4531 626 868 0 0,'7'1'5865'0'0,"26"-66"-5555"0"0,-25 36-358 0 0,0 0 0 0 0,-2 0-1 0 0,-1-1 1 0 0,-1 0 0 0 0,-1 1-1 0 0,-2-1 1 0 0,-3-27 48 0 0,2 47-18 0 0,-19-12-91 0 0,108 83-96 0 0,-79-57 307 0 0,-1 0 0 0 0,1 1 1 0 0,-1 0-1 0 0,-1 0 0 0 0,1 1 0 0 0,-1 0 0 0 0,1 1 1 0 0,-2-1-1 0 0,1 2 0 0 0,-1-1 0 0 0,0 1 0 0 0,-1 0 1 0 0,0 0-1 0 0,0 1 0 0 0,0 0 0 0 0,-1 0 0 0 0,-1 0 0 0 0,0 1 1 0 0,0-1-1 0 0,-1 1 0 0 0,0 0 0 0 0,0 0 0 0 0,0 9-102 0 0,-5-11 15 0 0,0 0 0 0 0,-1 0 0 0 0,0-1-1 0 0,0 0 1 0 0,0 1 0 0 0,-1-1-1 0 0,-1 0 1 0 0,1-1 0 0 0,-1 1-1 0 0,0-1 1 0 0,0 0 0 0 0,-1 0 0 0 0,0 0-1 0 0,0-1 1 0 0,0 0 0 0 0,-1 0-1 0 0,1-1 1 0 0,-1 0 0 0 0,0 0-1 0 0,-1 0 1 0 0,1-1 0 0 0,-8 3-15 0 0,13-6-161 0 0,-1-1 0 0 0,1 1 0 0 0,-1 0 1 0 0,1-1-1 0 0,-1 1 0 0 0,1-1 0 0 0,0 0 1 0 0,-1 0-1 0 0,1 0 0 0 0,0 0 0 0 0,0 0 0 0 0,0 0 1 0 0,-1-1-1 0 0,1 1 0 0 0,1-1 0 0 0,-1 1 1 0 0,0-1-1 0 0,0 0 0 0 0,0 0 0 0 0,1 0 0 0 0,-1 0 1 0 0,1 0-1 0 0,0 0 0 0 0,0 0 0 0 0,-1 0 1 0 0,1 0-1 0 0,1-1 0 0 0,-1 1 0 0 0,0 0 0 0 0,0-1 1 0 0,1 1-1 0 0,0-1 0 0 0,-1 1 0 0 0,1-2 161 0 0,-3-18-1376 0 0</inkml:trace>
  <inkml:trace contextRef="#ctx0" brushRef="#br0" timeOffset="8742.599">4953 107 1452 0 0,'28'-7'5148'0'0,"-11"30"-4238"0"0,5 128 415 0 0,-18-101-960 0 0,-5-35-295 0 0,0 0-1 0 0,1 0 0 0 0,0 0 0 0 0,2 0 1 0 0,-1 0-1 0 0,2-1 0 0 0,0 1 0 0 0,1-1 1 0 0,0 1-1 0 0,1-1 0 0 0,1 0 0 0 0,0-1 0 0 0,1 1 1 0 0,1-1-1 0 0,0-1 0 0 0,0 1 0 0 0,1-2 1 0 0,1 1-1 0 0,0-1 0 0 0,0 0 0 0 0,12 8-69 0 0,-21-18-187 0 0,1 0-1 0 0,-1 0 1 0 0,1 0 0 0 0,0-1-1 0 0,-1 1 1 0 0,1 0-1 0 0,0-1 1 0 0,-1 1-1 0 0,1-1 1 0 0,0 1 0 0 0,0-1-1 0 0,0 0 1 0 0,-1 0-1 0 0,1 0 1 0 0,0 0-1 0 0,0 0 1 0 0,0 0-1 0 0,0-1 1 0 0,-1 1 0 0 0,1-1-1 0 0,0 1 1 0 0,0-1-1 0 0,-1 1 1 0 0,1-1-1 0 0,-1 0 1 0 0,1 0 0 0 0,0 0-1 0 0,-1 0 1 0 0,1 0-1 0 0,-1 0 1 0 0,0 0-1 0 0,1-1 1 0 0,-1 1-1 0 0,0 0 1 0 0,0-1 0 0 0,0 1-1 0 0,0-1 1 0 0,0 1-1 0 0,0-2 188 0 0,0-3-1212 0 0</inkml:trace>
  <inkml:trace contextRef="#ctx0" brushRef="#br0" timeOffset="9101.78">4851 422 2740 0 0,'0'1'293'0'0,"0"-1"-1"0"0,1 0 0 0 0,-1 0 1 0 0,0 1-1 0 0,1-1 0 0 0,-1 0 1 0 0,0 1-1 0 0,0-1 0 0 0,1 1 1 0 0,-1-1-1 0 0,0 0 1 0 0,0 1-1 0 0,0-1 0 0 0,0 1 1 0 0,1-1-1 0 0,-1 1 0 0 0,0-1 1 0 0,0 0-1 0 0,0 1 0 0 0,0-1 1 0 0,0 1-1 0 0,0 0-292 0 0,82-12 577 0 0,135-18-804 0 0,-74 3-5093 0 0,-126 21 3958 0 0,-7 0 186 0 0</inkml:trace>
  <inkml:trace contextRef="#ctx0" brushRef="#br0" timeOffset="9836.828">5310 346 1272 0 0,'14'6'271'0'0,"-1"0"0"0"0,1 1 0 0 0,-1 1 0 0 0,0 0 0 0 0,-1 1 0 0 0,0 0 0 0 0,-1 1 0 0 0,1 0 0 0 0,-2 1 0 0 0,0 0 0 0 0,0 0 0 0 0,-1 2 0 0 0,0-1 0 0 0,-1 1 0 0 0,-1 0 0 0 0,0 0 0 0 0,0 1 0 0 0,-2 0 0 0 0,0 0 0 0 0,0 1 0 0 0,-1-1 0 0 0,-1 1 0 0 0,-1 0 0 0 0,0 0 0 0 0,0 10-271 0 0,-2-20 78 0 0,-1 1 1 0 0,0-1-1 0 0,0 0 1 0 0,-1 1 0 0 0,1-1-1 0 0,-1 0 1 0 0,0 0-1 0 0,0 0 1 0 0,-1 0-1 0 0,0 0 1 0 0,0 0 0 0 0,0-1-1 0 0,0 1 1 0 0,-1-1-1 0 0,1 0 1 0 0,-1 0-1 0 0,0 0 1 0 0,-1-1 0 0 0,1 1-1 0 0,-1-1 1 0 0,1 0-1 0 0,-1 0 1 0 0,0-1-1 0 0,0 1 1 0 0,-5 1-79 0 0,9-4 130 0 0,1 0-51 0 0,-15-31-186 0 0,20 8-75 0 0,2 0-1 0 0,0 0 1 0 0,1 1-1 0 0,1 0 1 0 0,1 0-1 0 0,1 1 1 0 0,1 1 0 0 0,1 0-1 0 0,0 0 1 0 0,2 2-1 0 0,0-1 1 0 0,1 2-1 0 0,1 0 1 0 0,0 1 0 0 0,13-8 182 0 0,-25 19-29 0 0,75-70-815 0 0,-78 75 890 0 0,0 0-1 0 0,0 0 1 0 0,-1 1 0 0 0,1-1 0 0 0,0 0-1 0 0,0 1 1 0 0,0-1 0 0 0,-1 1-1 0 0,1 0 1 0 0,0 0 0 0 0,-1-1 0 0 0,1 1-1 0 0,0 0 1 0 0,-1 1 0 0 0,1-1-1 0 0,-1 0 1 0 0,1 0 0 0 0,-1 1 0 0 0,0-1-1 0 0,0 0 1 0 0,0 1 0 0 0,0-1-1 0 0,0 1 1 0 0,0 0 0 0 0,0-1 0 0 0,0 1-1 0 0,0 0 1 0 0,-1 0 0 0 0,1-1-1 0 0,-1 1 1 0 0,1 0 0 0 0,-1 0 0 0 0,0 0-1 0 0,0 0 1 0 0,1-1 0 0 0,-1 1-1 0 0,-1 0 1 0 0,1 0 0 0 0,0 0 0 0 0,0 0-1 0 0,-1 0 1 0 0,1-1 0 0 0,-1 1-1 0 0,0 0 1 0 0,1 0 0 0 0,-1-1 0 0 0,0 1-1 0 0,0 0 1 0 0,0-1 0 0 0,0 1-1 0 0,0-1 1 0 0,-1 1-46 0 0,0 22 234 0 0,2-6-287 0 0,-1-13 39 0 0,-1-1 0 0 0,1 0 0 0 0,0 1-1 0 0,0-1 1 0 0,1 1 0 0 0,-1 0 0 0 0,1-1-1 0 0,0 1 1 0 0,0 0 0 0 0,1-1-1 0 0,-1 1 1 0 0,1-1 0 0 0,0 1 0 0 0,0-1-1 0 0,1 1 1 0 0,-1-1 0 0 0,1 0 0 0 0,0 1-1 0 0,0-1 1 0 0,0 0 0 0 0,1 0 0 0 0,-1-1-1 0 0,1 1 1 0 0,0 0 0 0 0,0-1 0 0 0,1 0-1 0 0,-1 0 1 0 0,1 0 0 0 0,-1 0 0 0 0,1 0-1 0 0,0-1 1 0 0,0 1 0 0 0,0-1 0 0 0,0 0-1 0 0,1 0 1 0 0,-1-1 0 0 0,1 1 14 0 0,23-48-5365 0 0,-28 35 3859 0 0</inkml:trace>
  <inkml:trace contextRef="#ctx0" brushRef="#br0" timeOffset="10066.71">5651 40 2068 0 0,'-2'-6'1136'0'0,"2"0"-132"0"0,0 3-172 0 0,0-2-111 0 0,-2 4-93 0 0,2-2-12 0 0,-1-2-204 0 0,1 2-132 0 0,-2-1-368 0 0,2 1 8 0 0,0 3-372 0 0,0 0-348 0 0,0 0-565 0 0,-1 1 21 0 0,-3 1 116 0 0</inkml:trace>
  <inkml:trace contextRef="#ctx0" brushRef="#br0" timeOffset="10891.696">5974 202 1964 0 0,'0'-13'4443'0'0,"-1"27"-3254"0"0,1 25-1070 0 0,45 278 1283 0 0,-28-213-450 0 0,-17-103-843 0 0,0-1 23 0 0,0 0-16 0 0,0 0 7 0 0,-3-11 532 0 0,5 0-653 0 0,1 0-1 0 0,0 1 0 0 0,1-1 0 0 0,0 1 0 0 0,0 0 1 0 0,1 0-1 0 0,1 0 0 0 0,0 1 0 0 0,0 0 0 0 0,1 0 1 0 0,0 0-1 0 0,0 1 0 0 0,1 0 0 0 0,0 0 0 0 0,0 1 1 0 0,1 0-1 0 0,0 1 0 0 0,1 0 0 0 0,-1 0 0 0 0,1 1 1 0 0,0 0-1 0 0,0 0 0 0 0,1 1 0 0 0,-1 1 0 0 0,8-2-1 0 0,-14 5-5 0 0,0 1 0 0 0,0-1-1 0 0,0 1 1 0 0,0 0 0 0 0,0 0 0 0 0,0 0-1 0 0,-1 0 1 0 0,1 1 0 0 0,0 0-1 0 0,-1 0 1 0 0,1 0 0 0 0,-1 0 0 0 0,1 0-1 0 0,-1 1 1 0 0,0-1 0 0 0,0 1-1 0 0,0 0 1 0 0,0 0 0 0 0,-1 0-1 0 0,1 0 1 0 0,-1 0 0 0 0,0 1 0 0 0,0-1-1 0 0,0 1 1 0 0,0-1 0 0 0,-1 1-1 0 0,1 0 1 0 0,-1 0 0 0 0,0 0-1 0 0,0 0 1 0 0,-1 0 0 0 0,1 0 0 0 0,-1 0-1 0 0,1 0 1 0 0,-1 0 0 0 0,-1 1 5 0 0,-2 5 1 0 0,-1 1 1 0 0,0-1 0 0 0,-1 1-1 0 0,0-1 1 0 0,0 0-1 0 0,-1-1 1 0 0,-1 0 0 0 0,1 0-1 0 0,-2 0 1 0 0,1-1-1 0 0,-1 0 1 0 0,0 0 0 0 0,-1-1-1 0 0,0 0 1 0 0,0 0-1 0 0,0-1 1 0 0,-1 0 0 0 0,0-1-1 0 0,0 0 1 0 0,-1-1 0 0 0,1 0-1 0 0,-1 0 1 0 0,0-1-1 0 0,-6 1-1 0 0,18-5-30 0 0,0 1 0 0 0,0-1-1 0 0,1 0 1 0 0,-1 1 0 0 0,0-1-1 0 0,0 0 1 0 0,0 0 0 0 0,0 0-1 0 0,0 0 1 0 0,0 0 0 0 0,0 0-1 0 0,-1 0 1 0 0,1 0 0 0 0,0 0 0 0 0,0 0-1 0 0,-1 0 1 0 0,1-1 0 0 0,-1 1-1 0 0,1 0 1 0 0,-1 0 0 0 0,1-1-1 0 0,-1 1 1 0 0,0 0 0 0 0,0-1-1 0 0,1 1 1 0 0,-1 0 0 0 0,0-1-1 0 0,0 1 1 0 0,0 0 0 0 0,-1-1-1 0 0,1 1 1 0 0,0 0 0 0 0,0-1-1 0 0,-1 1 1 0 0,1 0 0 0 0,-1 0-1 0 0,1-1 1 0 0,-1 1 0 0 0,0 0-1 0 0,1 0 1 0 0,-1 0 0 0 0,0 0 0 0 0,0 0-1 0 0,0 0 1 0 0,0 0 0 0 0,0 0-1 0 0,0 0 1 0 0,0 0 0 0 0,0 0-1 0 0,0 0 1 0 0,0 1 0 0 0,0-1-1 0 0,0 1 1 0 0,-1-1 0 0 0,1 1-1 0 0,0-1 1 0 0,-1 1 0 0 0,1-1-1 0 0,0 1 1 0 0,-1 0 0 0 0,1 0-1 0 0,0 0 1 0 0,-1 0 0 0 0,1 0-1 0 0,0 0 1 0 0,-1 0 0 0 0,0 1 30 0 0,125-113-5418 0 0,-102 98 4449 0 0</inkml:trace>
  <inkml:trace contextRef="#ctx0" brushRef="#br0" timeOffset="12585.752">6388 436 1824 0 0,'12'-21'2671'0'0,"-1"41"-377"0"0,31 134-1543 0 0,-41-149-710 0 0,1-1 1 0 0,-1 0-1 0 0,1 0 0 0 0,0 0 1 0 0,0-1-1 0 0,1 1 1 0 0,-1 0-1 0 0,1-1 0 0 0,0 1 1 0 0,0-1-1 0 0,0 0 0 0 0,0 0 1 0 0,1 0-1 0 0,-1-1 0 0 0,1 1 1 0 0,-1-1-1 0 0,1 0 0 0 0,0 0 1 0 0,0 0-1 0 0,0 0 1 0 0,0-1-1 0 0,0 1 0 0 0,1-1 1 0 0,-1 0-1 0 0,0 0 0 0 0,1-1 1 0 0,-1 0-1 0 0,0 1 0 0 0,1-1 1 0 0,-1-1-1 0 0,1 1 0 0 0,-1-1 1 0 0,0 1-1 0 0,1-1 0 0 0,3-2-41 0 0,-1 0 19 0 0,1 0-1 0 0,-1-1 0 0 0,0 0 0 0 0,0-1 0 0 0,0 0 1 0 0,-1 0-1 0 0,0 0 0 0 0,0-1 0 0 0,0 0 0 0 0,0 0 0 0 0,-1 0 1 0 0,0-1-1 0 0,0 1 0 0 0,-1-1 0 0 0,0-1 0 0 0,0 1 1 0 0,-1 0-1 0 0,0-1 0 0 0,0 0 0 0 0,-1 0 0 0 0,1 0 0 0 0,-2 0 1 0 0,1 0-1 0 0,-1 0 0 0 0,-1 0 0 0 0,1 0 0 0 0,-1-1 1 0 0,-1 1-1 0 0,0 0 0 0 0,-1-6-18 0 0,0 2-74 0 0,-4 28-3 0 0,-2 23-38 0 0,7-35 117 0 0,0-1 1 0 0,0 1-1 0 0,0 0 1 0 0,1 0 0 0 0,-1 0-1 0 0,1 0 1 0 0,0 0-1 0 0,0 0 1 0 0,0 0-1 0 0,1 0 1 0 0,0 0-1 0 0,-1 0 1 0 0,1 0-1 0 0,0 0 1 0 0,1 0-1 0 0,-1-1 1 0 0,1 1-1 0 0,0 0 1 0 0,0-1 0 0 0,0 1-1 0 0,0-1 1 0 0,0 0-1 0 0,1 0 1 0 0,0 0-1 0 0,-1 0 1 0 0,1 0-1 0 0,0 0 1 0 0,0-1-1 0 0,1 0 1 0 0,-1 1-1 0 0,0-1 1 0 0,1 0 0 0 0,0-1-1 0 0,-1 1 1 0 0,1-1-1 0 0,0 1 1 0 0,0-1-1 0 0,0 0 1 0 0,0-1-1 0 0,0 1 1 0 0,0-1-1 0 0,0 1 1 0 0,0-1-1 0 0,0 0 1 0 0,0-1 0 0 0,0 1-1 0 0,0-1 1 0 0,-1 0-1 0 0,1 0 1 0 0,0 0-1 0 0,0 0 1 0 0,0 0-1 0 0,-1-1 1 0 0,1 0-1 0 0,-1 0 1 0 0,2-1-3 0 0,5-10-39 0 0,0 0 1 0 0,-1-1-1 0 0,-1 0 1 0 0,0 0-1 0 0,-1-1 1 0 0,0 0-1 0 0,-2-1 1 0 0,0 1-1 0 0,0-1 0 0 0,-1 0 1 0 0,-1 0-1 0 0,-1 0 1 0 0,0-1-1 0 0,-1 1 1 0 0,-1 0-1 0 0,-1-1 1 0 0,-1-8 38 0 0,5-45-78 0 0,2-131 998 0 0,-18 198-888 0 0,13 156 10 0 0,6-99-85 0 0,-6-31 70 0 0,1 1 0 0 0,0-1 0 0 0,2 1 1 0 0,1-1-1 0 0,1 0 0 0 0,1 0 0 0 0,1 0 0 0 0,1-1 0 0 0,0 0 1 0 0,2-1-1 0 0,1 0 0 0 0,0 0 0 0 0,2-1 0 0 0,0-1 0 0 0,16 18-27 0 0,-24-34-2 0 0,0-1-1 0 0,1 0 1 0 0,-1 0-1 0 0,0-1 1 0 0,1 1-1 0 0,-1-1 0 0 0,1-1 1 0 0,0 1-1 0 0,-1-1 1 0 0,1 0-1 0 0,-1 0 1 0 0,1 0-1 0 0,0-1 1 0 0,-1 0-1 0 0,1 0 1 0 0,-1 0-1 0 0,1-1 1 0 0,-1 0-1 0 0,0 0 1 0 0,0 0-1 0 0,0-1 0 0 0,0 1 1 0 0,0-1-1 0 0,0 0 1 0 0,-1-1-1 0 0,0 1 1 0 0,1-1-1 0 0,-1 0 1 0 0,-1 0-1 0 0,1 0 1 0 0,0-1-1 0 0,-1 1 1 0 0,0-1-1 0 0,0 0 0 0 0,0 0 1 0 0,-1 0-1 0 0,0 0 1 0 0,0 0-1 0 0,0-1 1 0 0,0 1-1 0 0,-1-1 1 0 0,0 1-1 0 0,0-1 1 0 0,-1 1-1 0 0,1-1 1 0 0,-1 0 2 0 0,6-121 29 0 0,-25 71 216 0 0,19 55-233 0 0,0 1-11 0 0,0 0 24 0 0,-4 65-92 0 0,5-57 60 0 0,-1 0 1 0 0,1 1-1 0 0,0-1 0 0 0,1 0 1 0 0,0 0-1 0 0,0 0 0 0 0,1 0 1 0 0,0 0-1 0 0,0 0 0 0 0,1-1 1 0 0,0 1-1 0 0,0-1 1 0 0,1 0-1 0 0,0 0 0 0 0,0-1 1 0 0,0 0-1 0 0,1 1 0 0 0,0-2 1 0 0,0 1-1 0 0,1-1 0 0 0,0 0 1 0 0,0 0-1 0 0,0-1 0 0 0,0 0 1 0 0,0 0-1 0 0,1-1 0 0 0,0 0 1 0 0,0 0-1 0 0,0-1 1 0 0,0 0-1 0 0,4 1 7 0 0,3-5-117 0 0,-1 0 0 0 0,0-1-1 0 0,1 0 1 0 0,-1-1 0 0 0,-1 0 0 0 0,1-2 0 0 0,-1 1-1 0 0,0-2 1 0 0,0 0 0 0 0,0 0 0 0 0,-1-1 0 0 0,-1-1-1 0 0,1 0 1 0 0,-1 0 0 0 0,-1-1 0 0 0,1 0 0 0 0,-2-1-1 0 0,0-1 1 0 0,0 1 0 0 0,-1-1 0 0 0,0-1 0 0 0,-1 1-1 0 0,5-14 118 0 0,-10 23 40 0 0,-1 1 0 0 0,0-1 0 0 0,1 0 0 0 0,-1 0 0 0 0,0 0 0 0 0,-1 0 0 0 0,1-1 1 0 0,0 1-1 0 0,-1 0 0 0 0,0 0 0 0 0,0 0 0 0 0,0-1 0 0 0,0 1 0 0 0,0 0 0 0 0,-1 0 0 0 0,1 0 0 0 0,-1 0 0 0 0,0 0 0 0 0,0-1 0 0 0,0 1 0 0 0,0 1 0 0 0,-1-1 0 0 0,1 0 0 0 0,-1 0 0 0 0,0 0 0 0 0,1 1 0 0 0,-1-1 0 0 0,-1 1 0 0 0,1-1 0 0 0,0 1 0 0 0,0 0 0 0 0,-1 0 0 0 0,-1-1-40 0 0,-3 4 36 0 0,-1 0-1 0 0,1 1 1 0 0,0 0 0 0 0,0 0 0 0 0,0 0-1 0 0,1 1 1 0 0,-1 0 0 0 0,1 1-1 0 0,-1-1 1 0 0,1 1 0 0 0,0 0-1 0 0,0 1 1 0 0,1 0 0 0 0,-1 0-1 0 0,1 0 1 0 0,0 0 0 0 0,0 1-1 0 0,1 0 1 0 0,-3 4-36 0 0,0-1 38 0 0,1 0 0 0 0,0 0 0 0 0,1 1 0 0 0,-1 0 0 0 0,2 1 0 0 0,0-1 0 0 0,0 1 1 0 0,1 0-1 0 0,0 0 0 0 0,0 0 0 0 0,2 0 0 0 0,-1 0 0 0 0,1 0 0 0 0,1 1 0 0 0,0-1 0 0 0,1 4-38 0 0,-1-14 12 0 0,0 1 0 0 0,1 0 0 0 0,-1-1 0 0 0,1 1 0 0 0,-1-1 0 0 0,1 1 0 0 0,-1 0 0 0 0,1-1 0 0 0,0 1 0 0 0,0-1 0 0 0,0 0 0 0 0,0 1 0 0 0,0-1 0 0 0,0 0 0 0 0,0 1 0 0 0,0-1 0 0 0,0 0 0 0 0,1 0 0 0 0,-1 0 0 0 0,0 0 0 0 0,1 0 0 0 0,-1 0 0 0 0,1-1 0 0 0,-1 1 0 0 0,1 0 0 0 0,-1-1 0 0 0,1 1 0 0 0,0-1 0 0 0,-1 1 0 0 0,1-1 0 0 0,0 0 0 0 0,-1 0 0 0 0,1 0 0 0 0,0 0 0 0 0,-1 0 0 0 0,1 0 0 0 0,0 0 0 0 0,-1-1 0 0 0,1 1 0 0 0,0 0 0 0 0,-1-1 0 0 0,1 1 0 0 0,-1-1 0 0 0,1 0 0 0 0,-1 0 0 0 0,1 0 0 0 0,-1 1 0 0 0,1-1 1 0 0,-1 0-1 0 0,0-1 0 0 0,0 1 0 0 0,1 0 0 0 0,-1 0 0 0 0,0 0 0 0 0,0-1 0 0 0,0 1 0 0 0,0-1 0 0 0,0 1 0 0 0,-1-1-12 0 0,39-190-2 0 0,-38 184 14 0 0,-1 1-12 0 0,1 0-1 0 0,0 0 0 0 0,0 0 0 0 0,1 0 1 0 0,0 0-1 0 0,0 0 0 0 0,1 0 1 0 0,0 0-1 0 0,0 1 0 0 0,0 0 0 0 0,1-1 1 0 0,0 1-1 0 0,0 1 0 0 0,1-1 1 0 0,-1 0-1 0 0,2 0 1 0 0,-2 6-12 0 0,0-1 1 0 0,-1 1-1 0 0,1 0 1 0 0,0 0-1 0 0,-1 1 1 0 0,1-1-1 0 0,-1 1 1 0 0,1-1-1 0 0,-1 1 1 0 0,1 0-1 0 0,-1 1 1 0 0,1-1-1 0 0,-1 1 1 0 0,0-1-1 0 0,0 1 0 0 0,0 0 1 0 0,0 0-1 0 0,0 0 1 0 0,0 1-1 0 0,0-1 1 0 0,-1 1-1 0 0,1 0 1 0 0,-1-1-1 0 0,0 1 1 0 0,0 0-1 0 0,0 0 1 0 0,1 2 11 0 0,7 7-4 0 0,0 1 0 0 0,-1 1 0 0 0,0 0 0 0 0,-1 0 0 0 0,-1 1 0 0 0,0 0 0 0 0,-1 0 0 0 0,-1 1 0 0 0,0 0 0 0 0,-1 0 0 0 0,-1 0 0 0 0,0 0 0 0 0,-1 0 0 0 0,0 14 4 0 0,-1-18 71 0 0,0 2 862 0 0,-6-23-290 0 0,0-133-8 0 0,5 140-683 0 0,0 2-12 0 0,19-10-78 0 0,-2 26 44 0 0,-5-2-184 0 0,1-1-1 0 0,1 0 0 0 0,0-1 0 0 0,0-1 1 0 0,1 0-1 0 0,0-1 0 0 0,1 0 0 0 0,0-2 1 0 0,1 0-1 0 0,0 0 0 0 0,0-2 0 0 0,18 5 279 0 0,-34-11-1131 0 0,12-6-3019 0 0,-14 2 2916 0 0</inkml:trace>
  <inkml:trace contextRef="#ctx0" brushRef="#br0" timeOffset="12909.556">7182 250 2872 0 0,'-9'-27'8046'0'0,"24"10"-13148"0"0,-18 15 2290 0 0,0 1 1504 0 0</inkml:trace>
  <inkml:trace contextRef="#ctx0" brushRef="#br0" timeOffset="13159.773">6593 244 1872 0 0,'19'-6'8353'0'0,"154"-30"-10058"0"0,-5 9-3814 0 0,-131 21 4098 0 0</inkml:trace>
  <inkml:trace contextRef="#ctx0" brushRef="#br0" timeOffset="14590.276">521 1450 1172 0 0,'-8'-8'2623'0'0,"31"0"-1852"0"0,338-37 87 0 0,142-11 43 0 0,161 15-901 0 0,214 34 490 0 0,-602 28-471 0 0,-114-9 184 0 0,0-7 0 0 0,0-7 0 0 0,73-14-203 0 0,1102-81 300 0 0,-687 45-168 0 0,221-63-132 0 0,242-75 594 0 0,-801 127 568 0 0,-170 40-1208 0 0,-127-12-6754 0 0,-13 26 5615 0 0</inkml:trace>
  <inkml:trace contextRef="#ctx0" brushRef="#br0" timeOffset="14824.423">8363 217 936 0 0,'-3'1'616'0'0,"1"2"-64"0"0,2 0-116 0 0,0 0-16 0 0,2-1-52 0 0,1 1-112 0 0,-3 0-140 0 0,1 1-252 0 0,1 1-224 0 0,0-1-472 0 0,-2 4 36 0 0</inkml:trace>
  <inkml:trace contextRef="#ctx0" brushRef="#br0" timeOffset="14980.047">8384 637 1324 0 0,'1'4'984'0'0,"1"-1"-144"0"0,0 0-248 0 0,-1 0-24 0 0,-1 0-392 0 0,0 0-24 0 0,2-1-240 0 0,-4-1-300 0 0,2-1-500 0 0,0 2-396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3:54:29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73 140 1228 0 0,'10'-19'4595'0'0,"-10"20"-4542"0"0,1-1 0 0 0,-1 0 0 0 0,0 1 1 0 0,0-1-1 0 0,0 1 0 0 0,1-1 0 0 0,-1 0 0 0 0,0 1 0 0 0,1-1 0 0 0,-1 0 0 0 0,0 1 1 0 0,1-1-1 0 0,-1 0 0 0 0,1 1 0 0 0,-1-1 0 0 0,0 0 0 0 0,1 0 0 0 0,-1 1 1 0 0,1-1-1 0 0,-1 0 0 0 0,1 0 0 0 0,-1 0 0 0 0,1 0 0 0 0,-1 0 0 0 0,0 0 0 0 0,1 0 1 0 0,-1 1-1 0 0,1-1 0 0 0,-1-1 0 0 0,1 1 0 0 0,-1 0 0 0 0,1 0 0 0 0,-1 0 1 0 0,1 0-1 0 0,-1 0 0 0 0,1 0 0 0 0,-1 0 0 0 0,1-1-53 0 0,79 400 921 0 0,-67-281-601 0 0,1-50-787 0 0,-25-89-4709 0 0,9 3 3892 0 0</inkml:trace>
  <inkml:trace contextRef="#ctx0" brushRef="#br0" timeOffset="495.013">27 232 1648 0 0,'-27'-65'4173'0'0,"27"60"-4080"0"0,0 0-1 0 0,1 0 1 0 0,-1 0 0 0 0,1 0 0 0 0,0 1-1 0 0,0-1 1 0 0,1 0 0 0 0,-1 0 0 0 0,1 1-1 0 0,0-1 1 0 0,0 1 0 0 0,0 0 0 0 0,1 0-1 0 0,0 0 1 0 0,0 0 0 0 0,0 0 0 0 0,0 0 0 0 0,0 1-1 0 0,1-1 1 0 0,0 1-93 0 0,4-5 83 0 0,1 0 1 0 0,0 1-1 0 0,1 1 0 0 0,-1-1 0 0 0,2 1 1 0 0,-1 1-1 0 0,0 0 0 0 0,1 0 0 0 0,0 1 1 0 0,0 1-1 0 0,0 0 0 0 0,1 0 0 0 0,-1 1 1 0 0,1 0-1 0 0,-1 1 0 0 0,11 0-83 0 0,-14 4 8 0 0,0-1 0 0 0,-1 1 0 0 0,1 0-1 0 0,-1 1 1 0 0,0-1 0 0 0,0 2 0 0 0,0-1-1 0 0,-1 1 1 0 0,0 0 0 0 0,0 0 0 0 0,0 0 0 0 0,0 1-1 0 0,-1 0 1 0 0,0 0 0 0 0,0 1 0 0 0,0-1 0 0 0,-1 1-1 0 0,0 0 1 0 0,-1 0 0 0 0,1 1 0 0 0,-1-1-1 0 0,-1 1 1 0 0,1-1 0 0 0,-1 1 0 0 0,-1 0 0 0 0,0 0-1 0 0,0 0 1 0 0,0 0 0 0 0,-1 0 0 0 0,0 0-1 0 0,0 0 1 0 0,-1 0 0 0 0,0 0 0 0 0,-2 3-8 0 0,0 8 2 0 0,-1 0 1 0 0,-2 0-1 0 0,1-1 1 0 0,-2 1-1 0 0,-1-2 1 0 0,0 1-1 0 0,-1-1 1 0 0,-1 0-1 0 0,-1-1 1 0 0,0 0-1 0 0,-1-1 0 0 0,0 0 1 0 0,-1-1-1 0 0,-1 0 1 0 0,-1-1-1 0 0,0-1 1 0 0,0 0-1 0 0,-1-1 1 0 0,0-1-1 0 0,-6 2-2 0 0,21-11 5 0 0,0 0-1 0 0,-1 0 1 0 0,1 0-1 0 0,-1 0 1 0 0,1 0 0 0 0,-1-1-1 0 0,1 1 1 0 0,-1-1-1 0 0,0 1 1 0 0,1-1-1 0 0,-1 1 1 0 0,0-1-1 0 0,0 0 1 0 0,1 0 0 0 0,-1 0-1 0 0,0 0 1 0 0,1 0-1 0 0,-1 0 1 0 0,0-1-1 0 0,0 1 1 0 0,1 0-1 0 0,-1-1 1 0 0,0 1 0 0 0,1-1-1 0 0,-1 0 1 0 0,1 1-1 0 0,-1-1 1 0 0,1 0-1 0 0,-1 0 1 0 0,1 0-1 0 0,0 0 1 0 0,-1 0 0 0 0,1-1-1 0 0,0 1 1 0 0,0 0-1 0 0,0-1 1 0 0,0 1-1 0 0,0 0 1 0 0,0-1-1 0 0,0 1 1 0 0,0-1 0 0 0,1 0-5 0 0,70 1-1 0 0,241 121-832 0 0,-160-65-4220 0 0,-149-55 3789 0 0,-2 0 1 0 0</inkml:trace>
  <inkml:trace contextRef="#ctx0" brushRef="#br0" timeOffset="975.823">489 137 1632 0 0,'32'90'3251'0'0,"-25"-63"-2948"0"0,137 412 2821 0 0,-114-349-1496 0 0,-15-128-74 0 0,12-73-980 0 0,64-189 149 0 0,6 91-344 0 0,-82 204-6255 0 0,-2 16 1968 0 0,-12-9 2736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3:54:28.5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271 136 1224 0 0,'0'0'384'0'0,"0"0"-28"0"0,0 0-3 0 0,0 0-9 0 0,0 0 42 0 0,0 0-49 0 0,0 0-15 0 0,0 0-30 0 0,0 0 4 0 0,0 0-66 0 0,0 0 30 0 0,0 0-19 0 0,0 0-13 0 0,5-1-43 0 0,22-20 800 0 0,-27 20-907 0 0,0 1-41 0 0,-5 18 196 0 0,-27 103-152 0 0,-6-2-1 0 0,-5-2 1 0 0,-23 38-81 0 0,-34 18-1198 0 0,99-172-1 0 0,1-1-3 0 0,-3-5 50 0 0,-11-20 10 0 0</inkml:trace>
  <inkml:trace contextRef="#ctx0" brushRef="#br0" timeOffset="297.134">319 1 956 0 0,'3'0'78'0'0,"-1"0"0"0"0,1 0 0 0 0,-1 0 0 0 0,1 0 1 0 0,-1 1-1 0 0,0-1 0 0 0,1 1 0 0 0,-1-1 0 0 0,1 1 0 0 0,-1 0 0 0 0,0 0 0 0 0,1 0 0 0 0,-1 0 0 0 0,0 1 1 0 0,0-1-1 0 0,0 0 0 0 0,0 1 0 0 0,0 0 0 0 0,0-1 0 0 0,-1 1 0 0 0,1 0 0 0 0,0 0 0 0 0,-1 0 0 0 0,1 0 1 0 0,-1 0-1 0 0,0 0 0 0 0,0 1 0 0 0,0-1 0 0 0,0 0 0 0 0,0 0 0 0 0,0 1 0 0 0,-1-1 0 0 0,1 1 0 0 0,-1-1 0 0 0,0 1 1 0 0,1-1-1 0 0,-1 1 0 0 0,0-1 0 0 0,-1 1-78 0 0,3 2 146 0 0,172 419 2269 0 0,-35-186-2085 0 0,-126-205-4125 0 0,-25-27 2417 0 0</inkml:trace>
  <inkml:trace contextRef="#ctx0" brushRef="#br0" timeOffset="579.877">143 577 948 0 0,'68'-23'7048'0'0,"130"-45"-10856"0"0,-155 50 2513 0 0,-1 1 26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3:54:32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 1468 0 0,'7'-21'5303'0'0,"6"37"-9762"0"0,-12-10 3247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3:54:39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364 197 1048 0 0,'6'-2'262'0'0,"0"0"0"0"0,0-1 0 0 0,0 0 0 0 0,-1 0 0 0 0,1 0 0 0 0,-1-1 0 0 0,0 1 1 0 0,0-1-1 0 0,0 0 0 0 0,0-1 0 0 0,-1 1 0 0 0,1-1 0 0 0,-1 0 0 0 0,-1 0 0 0 0,1-1 0 0 0,-1 1 0 0 0,0-1 0 0 0,0 1 0 0 0,0-1 0 0 0,-1 0 0 0 0,1-1-262 0 0,-3 3 29 0 0,0 1 0 0 0,-1 0 0 0 0,1-1 0 0 0,-1 1 0 0 0,1-1 0 0 0,-1 1 0 0 0,0 0 0 0 0,0-1 0 0 0,-1 1 0 0 0,1 0 0 0 0,-1 0 0 0 0,1 0 0 0 0,-1 0 0 0 0,0 0 0 0 0,0 0-1 0 0,0 0 1 0 0,-1 1 0 0 0,1-1 0 0 0,-1 1 0 0 0,1 0 0 0 0,-1 0 0 0 0,0 0 0 0 0,0 0 0 0 0,0 0 0 0 0,0 0 0 0 0,0 1 0 0 0,0-1 0 0 0,0 1 0 0 0,-1 0 0 0 0,1 0 0 0 0,0 0 0 0 0,-3 0-29 0 0,-118-18 178 0 0,112 20-153 0 0,-1 0 0 0 0,1 0 0 0 0,-1 1 0 0 0,1 1 0 0 0,0 0 0 0 0,0 0 0 0 0,0 1-1 0 0,0 1 1 0 0,1 0 0 0 0,-1 1 0 0 0,1 0 0 0 0,1 0 0 0 0,-1 1 0 0 0,1 1 0 0 0,0 0 0 0 0,1 0 0 0 0,0 1 0 0 0,0 0 0 0 0,1 1 0 0 0,0-1-1 0 0,1 2 1 0 0,0-1 0 0 0,0 1 0 0 0,1 0 0 0 0,1 0 0 0 0,-1 4-25 0 0,5-11 12 0 0,1 0 0 0 0,-1-1 0 0 0,1 1 0 0 0,0 0-1 0 0,0 0 1 0 0,1 0 0 0 0,-1 0 0 0 0,1 0 0 0 0,0-1 0 0 0,0 1 0 0 0,0 0-1 0 0,0-1 1 0 0,1 1 0 0 0,0-1 0 0 0,-1 1 0 0 0,1-1 0 0 0,0 0 0 0 0,1 1 0 0 0,-1-1-1 0 0,1 0 1 0 0,-1-1 0 0 0,1 1 0 0 0,0 0 0 0 0,0-1 0 0 0,0 0 0 0 0,0 1-1 0 0,0-1 1 0 0,1 0 0 0 0,-1-1 0 0 0,1 1 0 0 0,-1-1 0 0 0,1 1 0 0 0,0-1-1 0 0,-1 0 1 0 0,1 0 0 0 0,0-1 0 0 0,0 1 0 0 0,0-1 0 0 0,0 0 0 0 0,-1 0 0 0 0,3 0-12 0 0,159-8 7 0 0,78-72-26 0 0,-227 71 99 0 0,8 13 607 0 0,159 52-2465 0 0,-130-45-624 0 0,-8-3-256 0 0,-41-8 1362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3:54:39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1 345 1312 0 0,'10'-20'2505'0'0,"-9"20"-2406"0"0,-1 1 1 0 0,0-1-1 0 0,1 0 1 0 0,-1 1-1 0 0,0-1 1 0 0,1 1-1 0 0,-1-1 1 0 0,1 0 0 0 0,-1 1-1 0 0,1-1 1 0 0,-1 0-1 0 0,1 1 1 0 0,-1-1-1 0 0,1 0 1 0 0,-1 0-1 0 0,1 0 1 0 0,-1 1-1 0 0,1-1 1 0 0,-1 0-1 0 0,1 0 1 0 0,-1 0-1 0 0,1 0 1 0 0,-1 0-1 0 0,1 0 1 0 0,-1 0-1 0 0,1 0 1 0 0,0 0-1 0 0,-1 0 1 0 0,1 0-1 0 0,-1-1 1 0 0,1 1-1 0 0,-1 0 1 0 0,1 0 0 0 0,-1 0-1 0 0,1-1 1 0 0,-1 1-1 0 0,1 0 1 0 0,-1-1-1 0 0,1 1 1 0 0,-1 0-1 0 0,0-1 1 0 0,1 1-1 0 0,-1 0 1 0 0,0-1-1 0 0,1 1 1 0 0,-1-1-100 0 0,58 276 1537 0 0,6-14-2005 0 0,-64-260 351 0 0,0-1 1 0 0,0 1 0 0 0,0 0-1 0 0,1 0 1 0 0,-1-1 0 0 0,0 1-1 0 0,0 0 1 0 0,0 0 0 0 0,0-1-1 0 0,0 1 1 0 0,0 0 0 0 0,-1 0-1 0 0,1 0 1 0 0,0-1 0 0 0,0 1-1 0 0,-1 0 1 0 0,1-1 0 0 0,0 1-1 0 0,-1 0 1 0 0,1-1 0 0 0,0 1 0 0 0,-1 0-1 0 0,1-1 1 0 0,-1 1 0 0 0,1-1-1 0 0,-1 1 1 0 0,1-1 0 0 0,-1 1-1 0 0,0-1 1 0 0,1 1 0 0 0,-1-1-1 0 0,0 0 1 0 0,1 1 0 0 0,-1-1-1 0 0,0 0 1 0 0,1 1 0 0 0,-1-1-1 0 0,0 0 1 0 0,0 0 0 0 0,1 0-1 0 0,-1 0 1 0 0,0 0 0 0 0,0 0 0 0 0,1 0-1 0 0,-1 0 1 0 0,0 0 0 0 0,0 0-1 0 0,1 0 1 0 0,-1 0 0 0 0,0 0-1 0 0,0-1 1 0 0,0 1 116 0 0,-17-6-1311 0 0</inkml:trace>
  <inkml:trace contextRef="#ctx0" brushRef="#br0" timeOffset="292.625">109 66 1508 0 0,'6'-6'115'0'0,"0"0"0"0"0,1 0-1 0 0,-1 0 1 0 0,1 1 0 0 0,0 1 0 0 0,0-1-1 0 0,1 1 1 0 0,-1 0 0 0 0,1 0 0 0 0,0 1-1 0 0,0 0 1 0 0,0 1 0 0 0,1 0 0 0 0,-1 0-1 0 0,0 0 1 0 0,1 1 0 0 0,-1 1 0 0 0,1-1-1 0 0,-1 1 1 0 0,1 1 0 0 0,-1 0 0 0 0,1 0-1 0 0,-1 0 1 0 0,1 1 0 0 0,-1 1-1 0 0,0-1 1 0 0,0 1 0 0 0,0 1 0 0 0,-1-1-1 0 0,1 1 1 0 0,-1 1 0 0 0,1-1 0 0 0,-1 1-1 0 0,-1 0 1 0 0,1 1 0 0 0,-1 0 0 0 0,0 0-1 0 0,0 0 1 0 0,-1 1 0 0 0,3 4-115 0 0,-3-6 25 0 0,-1 0 0 0 0,-1 1 0 0 0,1-1 0 0 0,-1 1 1 0 0,0 0-1 0 0,0 0 0 0 0,-1 0 0 0 0,0 0 0 0 0,0 0 0 0 0,0 0 1 0 0,-1 1-1 0 0,1-1 0 0 0,-2 1 0 0 0,1-1 0 0 0,-1 1 0 0 0,0-1 0 0 0,0 1 1 0 0,-1-1-1 0 0,0 1 0 0 0,0-1 0 0 0,0 0 0 0 0,-1 1 0 0 0,0-1 1 0 0,0 0-1 0 0,-1 0 0 0 0,1 0 0 0 0,-1 0 0 0 0,-1-1 0 0 0,1 1 0 0 0,-1-1 1 0 0,0 0-1 0 0,0 0 0 0 0,-1 0 0 0 0,1 0 0 0 0,-1 0-25 0 0,-14 12-313 0 0,0 0 0 0 0,-1-1 0 0 0,-1-1 0 0 0,0 0 0 0 0,-1-2 0 0 0,0-1 0 0 0,-1 0 0 0 0,-11 2 313 0 0,-49 9-2561 0 0,78-22 1768 0 0</inkml:trace>
  <inkml:trace contextRef="#ctx0" brushRef="#br0" timeOffset="930.828">761 594 896 0 0,'-10'-2'254'0'0,"1"0"0"0"0,0 0-1 0 0,0 1 1 0 0,-1 0 0 0 0,1 1 0 0 0,-1 0 0 0 0,1 1-1 0 0,0 0 1 0 0,-1 0 0 0 0,1 1 0 0 0,0 0 0 0 0,0 0-1 0 0,0 1 1 0 0,0 1 0 0 0,0-1 0 0 0,1 1 0 0 0,0 1-1 0 0,-1 0 1 0 0,2 0 0 0 0,-5 3-254 0 0,2-4 107 0 0,1 1-1 0 0,-1 1 1 0 0,1 0 0 0 0,0 0-1 0 0,0 0 1 0 0,0 1 0 0 0,1 0-1 0 0,0 1 1 0 0,1 0 0 0 0,0 0-1 0 0,0 1 1 0 0,1 0 0 0 0,-1 0-1 0 0,2 1 1 0 0,0-1 0 0 0,0 1-1 0 0,1 0 1 0 0,0 0 0 0 0,0 1-1 0 0,1-1 1 0 0,1 1 0 0 0,0 0-1 0 0,0 0 1 0 0,1 0 0 0 0,0 0-1 0 0,1-1 1 0 0,1 1 0 0 0,-1 0-1 0 0,2 0 1 0 0,1 10-107 0 0,0-18 15 0 0,-1 1 1 0 0,0-1-1 0 0,1 0 0 0 0,-1 1 1 0 0,1-1-1 0 0,0 0 0 0 0,0 0 1 0 0,0-1-1 0 0,1 1 0 0 0,-1-1 1 0 0,1 1-1 0 0,-1-1 0 0 0,1 0 1 0 0,0 0-1 0 0,0-1 0 0 0,-1 1 0 0 0,1-1 1 0 0,0 0-1 0 0,1 0 0 0 0,-1 0 1 0 0,0-1-1 0 0,0 1 0 0 0,0-1 1 0 0,0 0-1 0 0,1 0 0 0 0,-1-1 1 0 0,0 1-1 0 0,0-1 0 0 0,0 0 1 0 0,0 0-1 0 0,0 0 0 0 0,0 0 0 0 0,0-1 1 0 0,1 0-16 0 0,119-79-105 0 0,91-220-760 0 0,-214 300 857 0 0,0 0 0 0 0,0 0-1 0 0,0 0 1 0 0,1 0 0 0 0,-1 0 0 0 0,0 0 0 0 0,1 0 0 0 0,-1 1 0 0 0,0-1 0 0 0,1 0-1 0 0,-1 1 1 0 0,1-1 0 0 0,-1 1 0 0 0,1-1 0 0 0,-1 1 0 0 0,1 0 0 0 0,-1-1 0 0 0,1 1-1 0 0,-1 0 1 0 0,1 0 0 0 0,-1 0 0 0 0,1 0 0 0 0,-1 1 0 0 0,1-1 0 0 0,0 0 0 0 0,-1 1-1 0 0,1-1 1 0 0,-1 1 0 0 0,0-1 0 0 0,1 1 0 0 0,-1 0 0 0 0,1-1 0 0 0,-1 1 0 0 0,0 0-1 0 0,0 0 1 0 0,1 0 0 0 0,-1 0 0 0 0,0 0 0 0 0,0 0 0 0 0,0 1 0 0 0,0-1 0 0 0,0 0-1 0 0,0 0 1 0 0,-1 1 0 0 0,1-1 0 0 0,0 1 0 0 0,0 0 8 0 0,42 70 96 0 0,31 116-231 0 0,-74-187-238 0 0,0-1-664 0 0,0 0-372 0 0,-15 9-1151 0 0,-1-14 1325 0 0</inkml:trace>
  <inkml:trace contextRef="#ctx0" brushRef="#br0" timeOffset="1181.39">929 375 1172 0 0,'1'-5'1168'0'0,"-1"1"-168"0"0,-1 1-256 0 0,2 0-140 0 0,1 0-232 0 0,-2 1-248 0 0,1 2-8 0 0,-1-1-204 0 0,2 1-136 0 0,1 0-80 0 0,0 0-72 0 0,-1 1-524 0 0,4 1 32 0 0,-1-1-584 0 0</inkml:trace>
  <inkml:trace contextRef="#ctx0" brushRef="#br0" timeOffset="1474.029">1335 459 1428 0 0,'-5'16'4346'0'0,"-31"26"-3746"0"0,34-40-339 0 0,-6 8-133 0 0,0-1 1 0 0,1 1 0 0 0,1 0 0 0 0,-1 1-1 0 0,1 0 1 0 0,1 0 0 0 0,0 0 0 0 0,1 0 0 0 0,0 1-1 0 0,1 0 1 0 0,0 0 0 0 0,0 0 0 0 0,2 0-1 0 0,-1 2-128 0 0,5-7 36 0 0,-1 0-1 0 0,1 0 0 0 0,1 0 0 0 0,-1 0 0 0 0,1 0 1 0 0,1-1-1 0 0,-1 1 0 0 0,1-1 0 0 0,0 0 0 0 0,0-1 1 0 0,1 1-1 0 0,0-1 0 0 0,0 0 0 0 0,0-1 0 0 0,0 1 1 0 0,1-1-1 0 0,0 0 0 0 0,-1-1 0 0 0,5 2-35 0 0,9 6 85 0 0,-11-7-56 0 0,-1 0 0 0 0,1 0 0 0 0,-1 1 0 0 0,0 1 0 0 0,0-1 0 0 0,0 1 0 0 0,-1 1 1 0 0,0-1-1 0 0,0 1 0 0 0,-1 0 0 0 0,1 1 0 0 0,-2 0 0 0 0,2 2-29 0 0,-50 33 229 0 0,-92-21-1554 0 0,130-22 1100 0 0,0-1 0 0 0,1 0 0 0 0,-1 0 0 0 0,0 0 0 0 0,1 0 0 0 0,-1-1 0 0 0,1 1 0 0 0,-1-1-1 0 0,1-1 1 0 0,0 1 0 0 0,0 0 0 0 0,0-1 0 0 0,0 0 0 0 0,0 0 0 0 0,1 0 0 0 0,-1 0 0 0 0,1-1 0 0 0,0 0-1 0 0,0 1 1 0 0,0-1 0 0 0,1 0 0 0 0,-1 0 0 0 0,1 0 0 0 0,0-1 0 0 0,0 1 0 0 0,0-1 0 0 0,1 1 225 0 0,-6-23-1296 0 0</inkml:trace>
  <inkml:trace contextRef="#ctx0" brushRef="#br0" timeOffset="1768.323">1556 396 1624 0 0,'-4'1'102'0'0,"1"-1"0"0"0,-1 2 1 0 0,1-1-1 0 0,-1 0 0 0 0,1 0 0 0 0,0 1 0 0 0,0 0 0 0 0,-1 0 0 0 0,1 0 0 0 0,0 0 0 0 0,1 0 1 0 0,-1 1-1 0 0,0-1 0 0 0,1 1 0 0 0,-1-1 0 0 0,1 1 0 0 0,0 0 0 0 0,0 0 0 0 0,0 0 1 0 0,0 1-1 0 0,0-1 0 0 0,1 0 0 0 0,0 1 0 0 0,-1-1 0 0 0,1 0 0 0 0,1 1 0 0 0,-1 0 1 0 0,0-1-1 0 0,1 1 0 0 0,0-1 0 0 0,-1 1 0 0 0,2 0 0 0 0,-1-1 0 0 0,0 1 0 0 0,1 0 0 0 0,-1-1 1 0 0,1 1-1 0 0,0-1 0 0 0,0 1 0 0 0,1-1 0 0 0,-1 0 0 0 0,1 1-102 0 0,265 243 2392 0 0,-265-244-2364 0 0,0 0 0 0 0,0 0 0 0 0,0 1 1 0 0,0-1-1 0 0,-1 0 0 0 0,0 1 0 0 0,0-1 0 0 0,0 1 0 0 0,0-1 0 0 0,0 1 0 0 0,0 0 0 0 0,-1-1 0 0 0,0 1 0 0 0,0 0 0 0 0,0-1 0 0 0,0 1 0 0 0,-1 0 0 0 0,1-1 0 0 0,-1 1 0 0 0,0-1 0 0 0,0 1 0 0 0,0-1 0 0 0,0 1 0 0 0,-1-1 0 0 0,0 1 0 0 0,1-1 0 0 0,-1 0 0 0 0,0 0 0 0 0,-1 0 0 0 0,1 0 0 0 0,0-1 0 0 0,-1 1 0 0 0,0 0 0 0 0,1-1 0 0 0,-1 0 0 0 0,0 0 0 0 0,0 0 0 0 0,-1 1-28 0 0,-3 1-108 0 0,0 0 0 0 0,0 0 0 0 0,0-1 0 0 0,0 0-1 0 0,-1 0 1 0 0,1 0 0 0 0,-1-1 0 0 0,0 0 0 0 0,0-1 0 0 0,0 0 0 0 0,0 0-1 0 0,0-1 1 0 0,1 0 0 0 0,-1 0 0 0 0,0-1 0 0 0,0 0 0 0 0,0 0-1 0 0,-2-1 109 0 0,4 0-252 0 0,-1 0 0 0 0,1-1 0 0 0,0 1 0 0 0,0-2-1 0 0,0 1 1 0 0,1 0 0 0 0,-1-1 0 0 0,1 0 0 0 0,0 0 0 0 0,0-1-1 0 0,0 0 1 0 0,0 0 0 0 0,1 0 0 0 0,0 0 0 0 0,0 0 0 0 0,0-1-1 0 0,1 0 1 0 0,-1-1 252 0 0,-6-24-1232 0 0</inkml:trace>
  <inkml:trace contextRef="#ctx0" brushRef="#br0" timeOffset="2655.009">2346 495 1564 0 0,'-14'-15'4121'0'0,"-62"18"-2907"0"0,56 2-1065 0 0,1 1 1 0 0,-1 1-1 0 0,1 1 0 0 0,0 0 1 0 0,1 2-1 0 0,0 0 1 0 0,0 1-1 0 0,1 0 1 0 0,1 2-1 0 0,0 0 1 0 0,1 1-1 0 0,0 0 1 0 0,1 1-1 0 0,0 1 0 0 0,2 0 1 0 0,0 1-1 0 0,0 0 1 0 0,2 1-1 0 0,-8 17-149 0 0,16-31 27 0 0,1 0 0 0 0,-1 0 0 0 0,1 0-1 0 0,0 0 1 0 0,0 0 0 0 0,1 0 0 0 0,-1 0 0 0 0,1 0-1 0 0,0 0 1 0 0,0 0 0 0 0,0 1 0 0 0,1-1 0 0 0,-1 0-1 0 0,1 0 1 0 0,0 0 0 0 0,0 0 0 0 0,1 0 0 0 0,-1 0-1 0 0,1 0 1 0 0,-1-1 0 0 0,1 1 0 0 0,1 0 0 0 0,-1-1-1 0 0,0 0 1 0 0,1 1 0 0 0,0-1 0 0 0,0 0-1 0 0,0 0 1 0 0,0-1 0 0 0,0 1 0 0 0,0 0 0 0 0,1-1-1 0 0,-1 0 1 0 0,1 0 0 0 0,0 0 0 0 0,-1 0 0 0 0,2-1-27 0 0,8-1-44 0 0,-1 0-1 0 0,0-1 1 0 0,1-1 0 0 0,-1 0 0 0 0,0-1 0 0 0,0 0 0 0 0,0-1-1 0 0,0 0 1 0 0,-1-1 0 0 0,1 0 0 0 0,-1-1 0 0 0,-1 0 0 0 0,1-1 0 0 0,-1 0-1 0 0,0-1 1 0 0,-1 0 0 0 0,1 0 0 0 0,-2-1 0 0 0,1 0 0 0 0,-1-1 0 0 0,-1 0-1 0 0,0 0 1 0 0,0-1 0 0 0,-1 1 0 0 0,0-1 0 0 0,-1-1 0 0 0,0 1 0 0 0,3-12 44 0 0,68-115-803 0 0,-70 136 790 0 0,0 0 1 0 0,0 1-1 0 0,0-1 0 0 0,0 1 0 0 0,0 1 0 0 0,1-1 0 0 0,-1 1 0 0 0,0 0 0 0 0,0 0 0 0 0,0 1 0 0 0,1 0 0 0 0,-1 0 0 0 0,0 0 0 0 0,0 1 0 0 0,0 0 0 0 0,-1 0 0 0 0,1 0 0 0 0,0 1 0 0 0,-1 0 0 0 0,1 0 0 0 0,-1 0 0 0 0,0 1 0 0 0,0 0 0 0 0,0 0 0 0 0,-1 0 0 0 0,1 0 0 0 0,-1 1 0 0 0,1 1 13 0 0,-3-4 45 0 0,1 0 0 0 0,-1 1 1 0 0,0-1-1 0 0,0 0 0 0 0,0 1 0 0 0,0 0 0 0 0,0-1 0 0 0,-1 1 1 0 0,1 0-1 0 0,-1 0 0 0 0,1 0 0 0 0,-1 0 0 0 0,0 0 0 0 0,0 0 1 0 0,-1 0-1 0 0,1 1 0 0 0,-1-1 0 0 0,1 0 0 0 0,-1 0 1 0 0,0 1-1 0 0,0-1 0 0 0,-1 0 0 0 0,1 0 0 0 0,-1 1 0 0 0,1-1 1 0 0,-1 0-1 0 0,0 0 0 0 0,0 0 0 0 0,0 0 0 0 0,-1 0 0 0 0,1 0 1 0 0,-1 0-1 0 0,0 0 0 0 0,0-1 0 0 0,1 1 0 0 0,-3 1-45 0 0,12-58 91 0 0,-1 43-116 0 0,0-1 1 0 0,0 1-1 0 0,1 1 1 0 0,0-1-1 0 0,1 1 1 0 0,0 1-1 0 0,0-1 0 0 0,1 2 1 0 0,1-1-1 0 0,-1 1 1 0 0,1 1-1 0 0,1 0 1 0 0,-1 0-1 0 0,1 2 0 0 0,0-1 1 0 0,1 1-1 0 0,-1 1 1 0 0,1 0-1 0 0,10-1 25 0 0,-15 6-18 0 0,1 0 0 0 0,0 1-1 0 0,0 1 1 0 0,-1-1 0 0 0,1 1-1 0 0,-1 0 1 0 0,0 1 0 0 0,0 0-1 0 0,0 1 1 0 0,0-1 0 0 0,-1 1 0 0 0,0 1-1 0 0,0 0 1 0 0,0 0 0 0 0,0 0-1 0 0,-1 0 1 0 0,0 1 0 0 0,-1 0-1 0 0,0 1 1 0 0,2 2 18 0 0,34 39-1527 0 0,3-1-3870 0 0,-38-44 4085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3:19:14.0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1 566 1844 0 0,'33'-16'3455'0'0,"10"-33"-2819"0"0,-37 40-325 0 0,14-24-138 0 0,-2 0 0 0 0,-1-2 0 0 0,-1 0 0 0 0,-2-1 0 0 0,-2-1 0 0 0,-1 0 0 0 0,-2 0 0 0 0,2-21-173 0 0,-3 19 115 0 0,10-69-138 0 0,-18 107 18 0 0,-1 1 1 0 0,0-1-1 0 0,-1 1 0 0 0,1 0 0 0 0,0-1 1 0 0,0 1-1 0 0,0 0 0 0 0,0 0 0 0 0,0 0 1 0 0,0 0-1 0 0,0 0 0 0 0,0 0 0 0 0,0 0 1 0 0,0 0-1 0 0,0 0 0 0 0,0 0 1 0 0,-1 1-1 0 0,1-1 0 0 0,0 0 0 0 0,0 1 1 0 0,0-1-1 0 0,0 1 0 0 0,1-1 0 0 0,-1 1 1 0 0,0-1-1 0 0,0 1 0 0 0,0 0 0 0 0,0 0 1 0 0,0-1-1 0 0,1 1 0 0 0,-1 0 1 0 0,0 0-1 0 0,1 0 0 0 0,-1 0 0 0 0,1 0 1 0 0,-1-1-1 0 0,1 1 0 0 0,-1 0 0 0 0,1 0 1 0 0,-1 1-1 0 0,1-1 0 0 0,0 0 0 0 0,0 0 1 0 0,0 0-1 0 0,0 0 0 0 0,0 0 0 0 0,0 0 1 0 0,0 0-1 0 0,0 0 5 0 0,-8 19 29 0 0,2-1 0 0 0,0 1 0 0 0,1 0 0 0 0,1 1-1 0 0,1-1 1 0 0,1 1 0 0 0,1-1 0 0 0,0 1 0 0 0,2 0 0 0 0,0-1 0 0 0,2 1 0 0 0,0-1-1 0 0,1 0 1 0 0,1 0 0 0 0,1 0 0 0 0,7 17-29 0 0,-9-28 8 0 0,1 0 1 0 0,0 0-1 0 0,0-1 1 0 0,1 1-1 0 0,0-1 1 0 0,1-1-1 0 0,-1 1 1 0 0,2-1-1 0 0,-1 0 0 0 0,1-1 1 0 0,0 1-1 0 0,0-2 1 0 0,0 1-1 0 0,1-1 1 0 0,0 0-1 0 0,0-1 0 0 0,0 0 1 0 0,1-1-1 0 0,-1 0 1 0 0,1 0-1 0 0,0-1 1 0 0,0 0-1 0 0,0-1 1 0 0,0 0-1 0 0,0 0 0 0 0,10-2-8 0 0,-15 1-12 0 0,0-1 0 0 0,1 0 0 0 0,-1 0 0 0 0,0-1 0 0 0,0 1-1 0 0,0-1 1 0 0,0 0 0 0 0,0-1 0 0 0,0 1 0 0 0,-1-1 0 0 0,1 0-1 0 0,-1 0 1 0 0,0 0 0 0 0,0-1 0 0 0,0 0 0 0 0,0 1 0 0 0,0-1-1 0 0,-1-1 1 0 0,0 1 0 0 0,0 0 0 0 0,0-1 0 0 0,0 0 0 0 0,-1 1-1 0 0,0-1 1 0 0,0 0 0 0 0,0 0 0 0 0,0-1 0 0 0,-1 1 0 0 0,0 0-1 0 0,0 0 1 0 0,-1-1 0 0 0,1 0 12 0 0,-2 4 28 0 0,-1-1 0 0 0,1 1 0 0 0,-1 0 0 0 0,1-1-1 0 0,-1 1 1 0 0,0 0 0 0 0,0 0 0 0 0,0 0 0 0 0,0 0 0 0 0,0 0 0 0 0,-1 1 0 0 0,1-1-1 0 0,0 0 1 0 0,-1 1 0 0 0,1 0 0 0 0,-1 0 0 0 0,0 0 0 0 0,1 0 0 0 0,-1 0 0 0 0,0 0-1 0 0,0 1 1 0 0,1-1 0 0 0,-1 1 0 0 0,0 0 0 0 0,0 0 0 0 0,0 0-28 0 0,2 0 50 0 0,1 0 21 0 0,1 3-115 0 0,0-1-1 0 0,0 1 1 0 0,0-1-1 0 0,1 0 1 0 0,-1 1-1 0 0,0-1 1 0 0,1 0-1 0 0,0 0 1 0 0,-1 0 0 0 0,1 0-1 0 0,0 0 1 0 0,0 0-1 0 0,0 0 1 0 0,0-1-1 0 0,0 1 1 0 0,1-1-1 0 0,-1 1 1 0 0,0-1-1 0 0,1 0 1 0 0,-1 0-1 0 0,1 0 1 0 0,-1 0 0 0 0,1-1-1 0 0,0 1 1 0 0,-1-1-1 0 0,1 1 1 0 0,0-1 44 0 0,20 8-3727 0 0,-22-8 2398 0 0</inkml:trace>
  <inkml:trace contextRef="#ctx0" brushRef="#br0" timeOffset="235.489">479 58 2164 0 0,'0'-5'1016'0'0,"-3"1"-152"0"0,3-1-144 0 0,0 1-148 0 0,0 1-35 0 0,-2-2-57 0 0,2 2-148 0 0,-1 0-84 0 0,-1 0-208 0 0,2 0-12 0 0,0 2-348 0 0,3 1-188 0 0,-1-2-305 0 0,-1 2 69 0 0,3 0 56 0 0,0-3-596 0 0,1 3 12 0 0</inkml:trace>
  <inkml:trace contextRef="#ctx0" brushRef="#br0" timeOffset="486.263">778 32 1068 0 0,'8'83'3544'0'0,"-9"-59"-3130"0"0,-10 119 554 0 0,11 75-635 0 0,-36-146-3871 0 0,30-67 2461 0 0</inkml:trace>
  <inkml:trace contextRef="#ctx0" brushRef="#br0" timeOffset="1066.407">689 457 1088 0 0,'2'-14'274'0'0,"1"0"0"0"0,1 0 0 0 0,0 0 1 0 0,1 0-1 0 0,1 1 0 0 0,0 0 0 0 0,0 0 0 0 0,2 1 0 0 0,-1-1 0 0 0,2 2 0 0 0,-1-1 0 0 0,2 1 0 0 0,-1 0 1 0 0,2 1-1 0 0,-1 0 0 0 0,1 1 0 0 0,4-2-274 0 0,-13 12 14 0 0,0-1 0 0 0,1 1 0 0 0,-1 0 0 0 0,0 0 0 0 0,0 0 0 0 0,0 0 0 0 0,0 0 0 0 0,1 1 0 0 0,-2-1 0 0 0,1 1 0 0 0,0-1 0 0 0,0 1 0 0 0,0 0 0 0 0,-1-1 0 0 0,1 1 0 0 0,-1 0 0 0 0,1 0 0 0 0,-1 0-1 0 0,0 0 1 0 0,0 1 0 0 0,0-1 0 0 0,0 0 0 0 0,0 0 0 0 0,0 1 0 0 0,-1-1 0 0 0,1 0 0 0 0,-1 1 0 0 0,0-1 0 0 0,1 1 0 0 0,-1-1 0 0 0,0 0 0 0 0,0 1 0 0 0,-1-1-14 0 0,7 44 106 0 0,28 75 2 0 0,-29-119-85 0 0,0 0-1 0 0,1 0 1 0 0,0 0-1 0 0,0-1 1 0 0,-1 0-1 0 0,1 0 1 0 0,0 0 0 0 0,0-1-1 0 0,0 1 1 0 0,0-2-1 0 0,0 1 1 0 0,0-1-1 0 0,0 1 1 0 0,0-2-1 0 0,-1 1 1 0 0,1-1-1 0 0,0 0 1 0 0,-1 0-1 0 0,1 0 1 0 0,-1-1-1 0 0,0 0 1 0 0,0 0 0 0 0,0 0-1 0 0,0 0 1 0 0,3-4-23 0 0,-4 4-1 0 0,113-99 608 0 0,-108 85 460 0 0,1 29-492 0 0,6 68-485 0 0,-3 0 0 0 0,-3 1 0 0 0,-5 0 0 0 0,-2 5-90 0 0,-2-73 79 0 0,-1 1 0 0 0,-1-1 0 0 0,0 1 0 0 0,0-1 0 0 0,-1 0 0 0 0,-1 1 0 0 0,0-1 0 0 0,-1 0 0 0 0,-1-1 0 0 0,0 1 0 0 0,0-1 0 0 0,-1 0 0 0 0,-1 0 0 0 0,0 0 0 0 0,0-1 0 0 0,-2 0 0 0 0,1-1 0 0 0,-1 0 0 0 0,0 0 0 0 0,-1-1 0 0 0,0 0 0 0 0,-1-1 0 0 0,-5 3-79 0 0,14-10 12 0 0,0-1 1 0 0,-1 0-1 0 0,1 1 0 0 0,-1-1 1 0 0,1 0-1 0 0,0-1 1 0 0,-1 1-1 0 0,1 0 1 0 0,-1-1-1 0 0,1 1 0 0 0,0-1 1 0 0,-1 0-1 0 0,1 0 1 0 0,0 0-1 0 0,0 0 0 0 0,0 0 1 0 0,0 0-1 0 0,0-1 1 0 0,0 1-1 0 0,0 0 1 0 0,0-1-1 0 0,0 0 0 0 0,0 0 1 0 0,1 1-1 0 0,-1-1 1 0 0,1 0-1 0 0,0 0 1 0 0,-1 0-1 0 0,1 0 0 0 0,0-1 1 0 0,0 1-1 0 0,0 0 1 0 0,1 0-1 0 0,-1-1 0 0 0,0 1 1 0 0,1 0-1 0 0,-1-1 1 0 0,1 1-13 0 0,-14-97-626 0 0,19 72 25 0 0,2 1 0 0 0,1 0 0 0 0,0 0 0 0 0,3 1 0 0 0,0 0 0 0 0,1 1 0 0 0,1 0 0 0 0,1 1 0 0 0,2 0 0 0 0,0 1 0 0 0,1 1 0 0 0,16-14 601 0 0,-2-1-1452 0 0,-1 2-2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3:54:37.4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1216 0 0,'-1'26'3684'0'0,"1"54"-605"0"0,13 134-2639 0 0,4-41 377 0 0,-8-66 530 0 0,-9-105-1130 0 0,-11-7 319 0 0,11-12-605 0 0,0 1-1 0 0,2 0 0 0 0,0 0 0 0 0,0 0 1 0 0,2 0-1 0 0,0 1 0 0 0,0-1 1 0 0,2 1-1 0 0,0 0 0 0 0,0 0 0 0 0,2 1 1 0 0,0 0-1 0 0,0 0 0 0 0,1 1 0 0 0,1 0 1 0 0,0 0-1 0 0,1 1 0 0 0,0 1 0 0 0,1 0 1 0 0,0 0-1 0 0,1 1 0 0 0,8-4 70 0 0,-19 12-24 0 0,0 1-1 0 0,0 0 0 0 0,1 0 1 0 0,-1-1-1 0 0,0 2 0 0 0,1-1 1 0 0,-1 0-1 0 0,1 0 0 0 0,-1 1 1 0 0,1-1-1 0 0,-1 1 0 0 0,1 0 1 0 0,-1 0-1 0 0,1 0 0 0 0,-1 0 1 0 0,1 0-1 0 0,0 1 0 0 0,-1-1 1 0 0,1 1-1 0 0,-1-1 1 0 0,0 1-1 0 0,1 0 0 0 0,-1 0 1 0 0,0 0-1 0 0,1 0 0 0 0,-1 1 1 0 0,0-1-1 0 0,0 1 0 0 0,0-1 1 0 0,0 1-1 0 0,0 0 0 0 0,0-1 1 0 0,-1 1-1 0 0,1 0 0 0 0,0 0 1 0 0,-1 0-1 0 0,0 1 0 0 0,1-1 1 0 0,-1 0-1 0 0,0 1 25 0 0,38 109-483 0 0,-32-85 317 0 0,-1 1 149 0 0,-6-24 2 0 0,1-1 1 0 0,-1 0-1 0 0,0 1 1 0 0,1-1-1 0 0,-1 1 0 0 0,1-1 1 0 0,0 0-1 0 0,0 0 0 0 0,1 1 1 0 0,-1-1-1 0 0,1 0 0 0 0,-1 0 1 0 0,1 0-1 0 0,0-1 0 0 0,0 1 1 0 0,0 0-1 0 0,1-1 0 0 0,-1 1 1 0 0,1-1-1 0 0,-1 0 0 0 0,1 0 1 0 0,0 0-1 0 0,0 0 1 0 0,-1 0-1 0 0,1 0 0 0 0,1-1 1 0 0,-1 0-1 0 0,0 1 0 0 0,0-1 1 0 0,0 0-1 0 0,1-1 0 0 0,-1 1 1 0 0,1-1-1 0 0,-1 1 15 0 0,136-32-5154 0 0,-115 22 3820 0 0</inkml:trace>
  <inkml:trace contextRef="#ctx0" brushRef="#br0" timeOffset="405.032">793 323 1412 0 0,'0'-1'101'0'0,"-1"0"-1"0"0,1 0 1 0 0,0-1 0 0 0,0 1-1 0 0,-1 0 1 0 0,1-1 0 0 0,0 1-1 0 0,-1 0 1 0 0,0 0 0 0 0,1 0-1 0 0,-1 0 1 0 0,0-1 0 0 0,1 1-1 0 0,-1 0 1 0 0,0 0 0 0 0,0 0-1 0 0,0 0 1 0 0,0 1 0 0 0,0-1-1 0 0,0 0 1 0 0,0 0 0 0 0,0 1-1 0 0,0-1 1 0 0,-1 0 0 0 0,1 1-1 0 0,0-1 1 0 0,0 1 0 0 0,0-1-1 0 0,-1 1 1 0 0,1 0-1 0 0,0 0 1 0 0,-1-1 0 0 0,1 1-1 0 0,0 0 1 0 0,-1 0 0 0 0,1 0-1 0 0,0 1 1 0 0,-1-1-101 0 0,-80 17 1094 0 0,65-10-964 0 0,1 0 0 0 0,0 1-1 0 0,0 0 1 0 0,1 1 0 0 0,0 1-1 0 0,1 1 1 0 0,0 0 0 0 0,0 1-1 0 0,1 0 1 0 0,1 1 0 0 0,0 0-1 0 0,1 1 1 0 0,1 1 0 0 0,0-1-1 0 0,0 2 1 0 0,1 1-130 0 0,8-16 16 0 0,1 1 1 0 0,-1-1-1 0 0,1 1 0 0 0,-1-1 1 0 0,1 1-1 0 0,0-1 0 0 0,-1 1 1 0 0,1-1-1 0 0,0 1 0 0 0,0-1 0 0 0,0 1 1 0 0,0-1-1 0 0,1 1 0 0 0,-1-1 1 0 0,0 1-1 0 0,1-1 0 0 0,-1 1 1 0 0,1-1-1 0 0,-1 1 0 0 0,1-1 0 0 0,0 0 1 0 0,-1 1-1 0 0,1-1 0 0 0,0 0 1 0 0,0 0-1 0 0,0 1 0 0 0,0-1 1 0 0,0 0-1 0 0,0 0 0 0 0,1 0 0 0 0,-1 0 1 0 0,0 0-1 0 0,0-1 0 0 0,1 1 1 0 0,-1 0-1 0 0,0 0 0 0 0,1-1 1 0 0,-1 1-1 0 0,1-1 0 0 0,-1 0 0 0 0,1 1 1 0 0,-1-1-1 0 0,1 0 0 0 0,-1 0 1 0 0,1 0-1 0 0,0 0-16 0 0,78 0-166 0 0,-70-2 152 0 0,-1 0 1 0 0,0-1-1 0 0,-1 0 0 0 0,1 0 0 0 0,0-1 1 0 0,-1 0-1 0 0,0-1 0 0 0,0 1 0 0 0,0-2 0 0 0,0 1 1 0 0,-1-1-1 0 0,0 0 0 0 0,0-1 0 0 0,-1 1 1 0 0,0-1-1 0 0,0-1 0 0 0,0 1 0 0 0,-1-1 1 0 0,0 0-1 0 0,0-2 14 0 0,15 19 349 0 0,25 31-724 0 0,5 4-1332 0 0,-13-18-2684 0 0,-33-23 3200 0 0</inkml:trace>
  <inkml:trace contextRef="#ctx0" brushRef="#br0" timeOffset="1068.752">1015 254 944 0 0,'11'38'1135'0'0,"2"-1"-1"0"0,1 0 0 0 0,2-1 1 0 0,2-1-1 0 0,1-1 1 0 0,19 26-1135 0 0,-4-74 1687 0 0,65-179-1111 0 0,-64 119-600 0 0,-20 132-166 0 0,-13-53 189 0 0,-1 1 0 0 0,1-1-1 0 0,0 0 1 0 0,0 0 0 0 0,1 0-1 0 0,-1 0 1 0 0,1 0 0 0 0,0-1-1 0 0,0 1 1 0 0,1-1 0 0 0,0 0-1 0 0,-1 0 1 0 0,1 0 0 0 0,1 0-1 0 0,-1-1 1 0 0,0 1 0 0 0,1-1-1 0 0,0 0 1 0 0,-1-1 0 0 0,1 1-1 0 0,0-1 1 0 0,1 0 0 0 0,-1 0-1 0 0,0 0 1 0 0,1-1 0 0 0,-1 0-1 0 0,1 0 1 0 0,-1-1 0 0 0,1 1-1 0 0,-1-1 1 0 0,6 0 1 0 0,172-36-238 0 0,-172 34 212 0 0,1-1 1 0 0,-2 0-1 0 0,1-1 0 0 0,0 0 1 0 0,-1-1-1 0 0,0 0 1 0 0,0 0-1 0 0,0-1 0 0 0,0-1 1 0 0,-1 1-1 0 0,0-2 1 0 0,-1 1-1 0 0,0-1 0 0 0,0 0 1 0 0,0-1-1 0 0,-1 0 0 0 0,5-9 27 0 0,-13 15 35 0 0,-1 0 0 0 0,0 0 0 0 0,0 1 1 0 0,0-1-1 0 0,0 1 0 0 0,-1-1 1 0 0,1 1-1 0 0,-1 0 0 0 0,1 0 1 0 0,-1 0-1 0 0,0 0 0 0 0,0 0 1 0 0,0 1-1 0 0,0-1 0 0 0,0 1 1 0 0,0 0-1 0 0,0 0 0 0 0,0 0 1 0 0,-1 0-1 0 0,1 0 0 0 0,0 1 1 0 0,0 0-1 0 0,-1-1 0 0 0,1 1 1 0 0,-1 0-1 0 0,1 1 0 0 0,-2-1-36 0 0,-3-1 66 0 0,-1 0-1 0 0,1 0 1 0 0,0 1-1 0 0,-1 0 1 0 0,1 0-1 0 0,0 0 1 0 0,-1 2-1 0 0,1-1 0 0 0,0 1 1 0 0,0 0-1 0 0,0 0 1 0 0,0 1-1 0 0,0 0 1 0 0,1 1-1 0 0,-1-1 1 0 0,1 2-1 0 0,0-1 1 0 0,0 1-1 0 0,0 0 1 0 0,1 0-1 0 0,0 1 1 0 0,0 0-1 0 0,0 0 0 0 0,0 0 1 0 0,1 1-1 0 0,-2 3-65 0 0,33 45 240 0 0,-6-35-626 0 0,2-1-1 0 0,0-2 0 0 0,1 0 0 0 0,1-1 0 0 0,0-1 0 0 0,1-1 1 0 0,1-2-1 0 0,0 0 0 0 0,0-2 0 0 0,25 6 387 0 0,79 17-5772 0 0,-104-30 4368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3:54:36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183 435 2148 0 0,'7'-6'3964'0'0,"21"-37"-3021"0"0,-14 14-600 0 0,-1 0 1 0 0,-2-1 0 0 0,-1-1-1 0 0,-1 0 1 0 0,-2 0 0 0 0,-1 0 0 0 0,-1-1-1 0 0,-2 0 1 0 0,-1 0 0 0 0,-2-7-344 0 0,1 38 17 0 0,-1 0 0 0 0,1 0 0 0 0,-1 0 1 0 0,0-1-1 0 0,0 1 0 0 0,0 0 1 0 0,1 0-1 0 0,-1 0 0 0 0,0-1 0 0 0,0 1 1 0 0,-1 0-1 0 0,1 0 0 0 0,0 0 0 0 0,0 0 1 0 0,-1-1-1 0 0,1 1 0 0 0,0 0 1 0 0,-1 0-1 0 0,1 0 0 0 0,-1 0 0 0 0,1 0 1 0 0,-1 0-1 0 0,0 0 0 0 0,0 0 1 0 0,1 0-1 0 0,-1 0 0 0 0,0 0 0 0 0,0 0 1 0 0,0 1-1 0 0,0-1 0 0 0,0 0 0 0 0,0 1 1 0 0,0-1-1 0 0,0 0 0 0 0,0 1 1 0 0,0-1-1 0 0,0 1 0 0 0,0 0 0 0 0,-1-1 1 0 0,1 1-1 0 0,0 0 0 0 0,0 0 0 0 0,0 0 1 0 0,-1 0-1 0 0,1 0 0 0 0,0 0 1 0 0,0 0-1 0 0,0 0 0 0 0,-1 0 0 0 0,1 1 1 0 0,0-1-1 0 0,0 0 0 0 0,0 1 1 0 0,0-1-1 0 0,0 1 0 0 0,0-1 0 0 0,0 1 1 0 0,0-1-1 0 0,0 1 0 0 0,0 0 0 0 0,0 0 1 0 0,0-1-1 0 0,0 1 0 0 0,0 0 1 0 0,0 0-1 0 0,1 0 0 0 0,-1 0 0 0 0,0 1-17 0 0,-1 17-15 0 0,1 0 1 0 0,1 1-1 0 0,1-1 0 0 0,1 1 0 0 0,0-1 0 0 0,2 0 0 0 0,0 0 0 0 0,1 0 0 0 0,0-1 0 0 0,2 0 0 0 0,2 3 15 0 0,30 130-6440 0 0,-39-136 3957 0 0,0-4 1248 0 0</inkml:trace>
  <inkml:trace contextRef="#ctx0" brushRef="#br0" timeOffset="558.382">1 268 1004 0 0,'8'-12'3305'0'0,"26"-4"-3189"0"0,-26 12 205 0 0,273-68 1398 0 0,-121 49-995 0 0,-196 62 857 0 0,30-32-1530 0 0,3-5-23 0 0,0 1 0 0 0,0-1 1 0 0,0 1-1 0 0,0 0 1 0 0,1 0-1 0 0,-1 0 1 0 0,1 0-1 0 0,0 0 0 0 0,0 1 1 0 0,0-1-1 0 0,1 1 1 0 0,-1-1-1 0 0,1 1 0 0 0,-1 0 1 0 0,1-1-1 0 0,1 1 1 0 0,-1 0-1 0 0,0 0 0 0 0,1 0 1 0 0,0 0-1 0 0,0 0 1 0 0,0-1-1 0 0,0 1 1 0 0,1 0-1 0 0,-1 0 0 0 0,1 0 1 0 0,0 0-1 0 0,1 0-28 0 0,5 6 21 0 0,1-1-1 0 0,0 0 1 0 0,1-1-1 0 0,0 0 1 0 0,0 0-1 0 0,1-1 1 0 0,0 0-1 0 0,1 0 1 0 0,-1-1-1 0 0,1-1 1 0 0,0 0-1 0 0,0-1 1 0 0,1 0 0 0 0,-1 0-1 0 0,1-1 1 0 0,0-1-1 0 0,0 0 1 0 0,0 0-1 0 0,0-1 1 0 0,0-1-1 0 0,1 0 1 0 0,-1-1-1 0 0,0 0 1 0 0,0-1-1 0 0,0 0 1 0 0,0-1-1 0 0,-1 0 1 0 0,1-1-1 0 0,-1 0 1 0 0,0-1-1 0 0,0 0 1 0 0,4-3-21 0 0,-14 7-3 0 0,1 0-1 0 0,0 0 1 0 0,-1 0-1 0 0,1 0 1 0 0,-1 0 0 0 0,1 0-1 0 0,-1-1 1 0 0,1 1-1 0 0,-1-1 1 0 0,0 1 0 0 0,0-1-1 0 0,1 1 1 0 0,-1-1 0 0 0,0 0-1 0 0,-1 0 1 0 0,1 1-1 0 0,0-1 1 0 0,0 0 0 0 0,-1 0-1 0 0,1 0 1 0 0,-1 0-1 0 0,0 0 1 0 0,1 0 0 0 0,-1 1-1 0 0,0-1 1 0 0,0 0 0 0 0,0 0-1 0 0,-1 0 1 0 0,1 0-1 0 0,0 0 1 0 0,-1 0 0 0 0,1 0-1 0 0,-1 0 1 0 0,1 0-1 0 0,-1 1 1 0 0,0-1 0 0 0,0 0-1 0 0,0 0 1 0 0,0 1 0 0 0,0-1-1 0 0,0 1 1 0 0,-1-1-1 0 0,1 1 1 0 0,0-1 0 0 0,-1 1-1 0 0,1 0 1 0 0,-1-1 3 0 0,-80-52-180 0 0,-154-7-2365 0 0,229 55-1545 0 0,7 6 2807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3:54:34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1 837 1792 0 0,'53'-69'3072'0'0,"-22"30"-2879"0"0,-2-1 0 0 0,-2-1 0 0 0,-2-1 0 0 0,-2-1-1 0 0,-1-2 1 0 0,-2 0 0 0 0,-3-1 0 0 0,6-24-193 0 0,-24 70-11 0 0,1 0 0 0 0,0 0-1 0 0,-1 0 1 0 0,1 0-1 0 0,-1 0 1 0 0,1 0 0 0 0,-1-1-1 0 0,1 1 1 0 0,0 0-1 0 0,-1 0 1 0 0,1 0 0 0 0,-1 0-1 0 0,1 0 1 0 0,0-1 0 0 0,-1 1-1 0 0,1 0 12 0 0,11 12 50 0 0,0 1 1 0 0,1-2-1 0 0,1 1 0 0 0,0-2 0 0 0,0 0 0 0 0,1 0 0 0 0,0-1 1 0 0,1-1-1 0 0,0-1 0 0 0,0 0 0 0 0,3 1-50 0 0,76 43 584 0 0,-92-50-550 0 0,3 1 18 0 0,0 1 1 0 0,-1-1-1 0 0,1 1 1 0 0,-1 0-1 0 0,0 0 1 0 0,0 0-1 0 0,0 1 1 0 0,0-1-1 0 0,-1 1 1 0 0,1 0-1 0 0,-1 0 1 0 0,0 0-1 0 0,0 0 1 0 0,-1 1-1 0 0,1-1 1 0 0,-1 1-1 0 0,0 0 1 0 0,0 0-1 0 0,0 0 1 0 0,-1-1-1 0 0,0 2 1 0 0,0-1-1 0 0,0 0 1 0 0,0 1-53 0 0,-5 3 5 0 0,-1 0 1 0 0,0 0-1 0 0,0-1 1 0 0,-1 1-1 0 0,0-1 1 0 0,0-1-1 0 0,-1 1 1 0 0,1-1-1 0 0,-2 0 1 0 0,1-1-1 0 0,-1 0 1 0 0,0 0-1 0 0,-1 0 1 0 0,1-1 0 0 0,-1-1-1 0 0,0 1 1 0 0,0-1-1 0 0,0-1 1 0 0,-7 2-6 0 0,-122 21-2949 0 0,79-50 322 0 0,37 7 1323 0 0</inkml:trace>
  <inkml:trace contextRef="#ctx0" brushRef="#br0" timeOffset="684.466">787 393 1048 0 0,'21'-19'4231'0'0,"-36"18"-1662"0"0,3 7-2520 0 0,1 0 0 0 0,0 1 0 0 0,0 0-1 0 0,0 1 1 0 0,1 0 0 0 0,0 1 0 0 0,1 0 0 0 0,0 0-1 0 0,1 1 1 0 0,-1 0 0 0 0,2 1 0 0 0,0 0 0 0 0,0 0-1 0 0,1 0 1 0 0,0 1 0 0 0,1 0 0 0 0,0 0 0 0 0,1 1 0 0 0,0-1-1 0 0,1 1 1 0 0,1 0 0 0 0,0 0 0 0 0,0 6-49 0 0,2-17 6 0 0,0 0-1 0 0,1 0 1 0 0,-1 0 0 0 0,1 0 0 0 0,0 0 0 0 0,-1 0 0 0 0,1-1-1 0 0,0 1 1 0 0,0 0 0 0 0,0 0 0 0 0,0-1 0 0 0,1 1 0 0 0,-1-1-1 0 0,0 1 1 0 0,1-1 0 0 0,-1 1 0 0 0,1-1 0 0 0,-1 0 0 0 0,1 0-1 0 0,0 0 1 0 0,-1 0 0 0 0,1 0 0 0 0,0 0 0 0 0,0 0-1 0 0,0-1 1 0 0,0 1 0 0 0,0-1 0 0 0,0 1 0 0 0,0-1 0 0 0,-1 0-1 0 0,1 1 1 0 0,0-1 0 0 0,0 0 0 0 0,0 0 0 0 0,0-1 0 0 0,0 1-1 0 0,0 0 1 0 0,0-1 0 0 0,2 0-6 0 0,72-15-97 0 0,-64 11-34 0 0,1-1 0 0 0,-1 0 0 0 0,0-1 0 0 0,-1 0 1 0 0,1-1-1 0 0,-2 0 0 0 0,1 0 0 0 0,-1-1 0 0 0,0-1 0 0 0,-1 0 1 0 0,0 0-1 0 0,-1 0 0 0 0,0-1 0 0 0,0-1 0 0 0,-1 1 0 0 0,-1-1 1 0 0,0-2 130 0 0,-6 14-9 0 0,0-1 1 0 0,0 0 0 0 0,0 0-1 0 0,0 0 1 0 0,0 0 0 0 0,0 0-1 0 0,0 0 1 0 0,0 0 0 0 0,0 0 0 0 0,0 0-1 0 0,0 0 1 0 0,0 0 0 0 0,1 0-1 0 0,-1 0 1 0 0,0 0 0 0 0,1 0-1 0 0,-1 0 1 0 0,1 0 0 0 0,-1 0-1 0 0,1 1 1 0 0,0-1 0 0 0,-1 0 0 0 0,1 0-1 0 0,0 1 1 0 0,-1-1 0 0 0,1 0-1 0 0,0 1 1 0 0,0-1 0 0 0,0 1-1 0 0,-1-1 1 0 0,1 1 0 0 0,0-1-1 0 0,0 1 1 0 0,0-1 0 0 0,0 1 0 0 0,0 0-1 0 0,0 0 1 0 0,0-1 0 0 0,0 1-1 0 0,0 0 1 0 0,0 0 0 0 0,0 0-1 0 0,0 0 1 0 0,0 0 0 0 0,0 0-1 0 0,0 1 1 0 0,0-1 0 0 0,0 0 0 0 0,0 0-1 0 0,0 1 1 0 0,0-1 0 0 0,0 1-1 0 0,-1-1 1 0 0,1 0 0 0 0,0 1-1 0 0,0 0 1 0 0,0-1 0 0 0,-1 1-1 0 0,1 0 1 0 0,0-1 0 0 0,0 1 0 0 0,-1 0-1 0 0,1 0 1 0 0,-1-1 0 0 0,1 1-1 0 0,0 0 9 0 0,26 75 157 0 0,-20-52-81 0 0,72 113 256 0 0,-76-134-323 0 0,1 0 1 0 0,-1 1 0 0 0,1-1 0 0 0,0-1-1 0 0,0 1 1 0 0,1 0 0 0 0,-1-1 0 0 0,0 0 0 0 0,1 0-1 0 0,-1 0 1 0 0,1-1 0 0 0,0 1 0 0 0,-1-1-1 0 0,1 0 1 0 0,0-1 0 0 0,0 1 0 0 0,0-1 0 0 0,0 0-1 0 0,0 0 1 0 0,-1 0 0 0 0,1-1 0 0 0,0 0 0 0 0,0 0-1 0 0,0 0 1 0 0,-1 0 0 0 0,1-1 0 0 0,-1 0-1 0 0,1 0 1 0 0,-1 0 0 0 0,1-1-10 0 0,3 0-96 0 0,-1 0-1 0 0,0-1 1 0 0,0 0 0 0 0,0 0-1 0 0,-1-1 1 0 0,0 0-1 0 0,1 0 1 0 0,-1 0 0 0 0,-1-1-1 0 0,1 0 1 0 0,-1 0 0 0 0,0 0-1 0 0,-1-1 1 0 0,1 0-1 0 0,-1 1 1 0 0,-1-2 0 0 0,1 1-1 0 0,-1 0 1 0 0,-1-1 0 0 0,1 1-1 0 0,-1-1 1 0 0,0 0-1 0 0,-1 0 1 0 0,0-3 96 0 0,-3-3-5 0 0,-12-4 1 0 0</inkml:trace>
  <inkml:trace contextRef="#ctx0" brushRef="#br0" timeOffset="931.91">1307 522 4968 0 0,'-2'-1'6'0'0,"1"1"0"0"0,-1-1 0 0 0,1 0 0 0 0,-1 1 0 0 0,1-1 0 0 0,-1 1-1 0 0,0 0 1 0 0,1 0 0 0 0,-1 0 0 0 0,0-1 0 0 0,1 1 0 0 0,-1 1 0 0 0,1-1-1 0 0,-1 0 1 0 0,0 0 0 0 0,1 1 0 0 0,-1-1 0 0 0,1 0 0 0 0,-1 1 0 0 0,1 0-1 0 0,-1-1 1 0 0,1 1 0 0 0,-1 0 0 0 0,1 0 0 0 0,-1 0 0 0 0,1 0-1 0 0,0 0 1 0 0,0 0 0 0 0,0 0 0 0 0,-1 0 0 0 0,1 1 0 0 0,0-1 0 0 0,1 0-1 0 0,-1 1 1 0 0,0-1 0 0 0,0 0 0 0 0,0 1 0 0 0,1-1 0 0 0,-1 1 0 0 0,1-1-1 0 0,-1 1 1 0 0,1 0 0 0 0,0-1 0 0 0,-1 1 0 0 0,1 0 0 0 0,0-1 0 0 0,0 1-1 0 0,0-1 1 0 0,0 1 0 0 0,1 0 0 0 0,-1-1 0 0 0,0 1 0 0 0,1-1 0 0 0,-1 1-1 0 0,1 0 1 0 0,-1-1 0 0 0,1 1 0 0 0,0-1 0 0 0,0 0 0 0 0,0 1 0 0 0,0-1-1 0 0,0 0 1 0 0,0 1 0 0 0,0-1 0 0 0,0 0 0 0 0,0 0 0 0 0,0 0-1 0 0,1 1-5 0 0,16 22-3226 0 0,-14-22 1946 0 0</inkml:trace>
  <inkml:trace contextRef="#ctx0" brushRef="#br0" timeOffset="1166.569">1279 292 1120 0 0,'0'-4'920'0'0,"0"-2"-496"0"0,0 3-64 0 0,-4 0-260 0 0,4 1-148 0 0,-4 1-256 0 0,1 1-292 0 0,3-2 36 0 0</inkml:trace>
  <inkml:trace contextRef="#ctx0" brushRef="#br0" timeOffset="1477.815">1660 481 1448 0 0,'-24'14'589'0'0,"0"0"1"0"0,1 2-1 0 0,1 1 0 0 0,0 0 0 0 0,1 1 0 0 0,1 2 1 0 0,1 0-1 0 0,-12 17-589 0 0,25-30 127 0 0,0 0 0 0 0,1 0 1 0 0,0 1-1 0 0,0 0 0 0 0,0 0 0 0 0,1 0 0 0 0,1 1 1 0 0,-1-1-1 0 0,1 1 0 0 0,1 0 0 0 0,0 0 0 0 0,0 0 1 0 0,1 0-1 0 0,-1 3-127 0 0,4-9 22 0 0,0-1 0 0 0,0 1 1 0 0,1-1-1 0 0,-1 1 0 0 0,0-1 1 0 0,1 0-1 0 0,-1 0 0 0 0,1-1 1 0 0,0 1-1 0 0,0 0 0 0 0,0-1 1 0 0,0 1-1 0 0,0-1 0 0 0,0 0 1 0 0,0 0-1 0 0,0 0 0 0 0,0-1 1 0 0,0 1-1 0 0,0-1 0 0 0,1 0 1 0 0,-1 0-1 0 0,0 0 0 0 0,0 0 1 0 0,1 0-1 0 0,-1-1 0 0 0,0 1 0 0 0,0-1 1 0 0,0 0-1 0 0,0 0 0 0 0,0 0 1 0 0,2-1-23 0 0,11-3 7 0 0,0-1 1 0 0,-1 0 0 0 0,1-1 0 0 0,-1-1-1 0 0,0-1 1 0 0,-1 0 0 0 0,0-1-1 0 0,0 0 1 0 0,-1-1 0 0 0,-1-1-1 0 0,0 0 1 0 0,0 0 0 0 0,-1-2-1 0 0,-1 1 1 0 0,0-1 0 0 0,-1 0-1 0 0,-1-1 1 0 0,0 0 0 0 0,-1-1-1 0 0,0 0 1 0 0,-1 0 0 0 0,-1 0-1 0 0,2-13-7 0 0,0-11 174 0 0,-2 0 0 0 0,-2 0 0 0 0,-1-1-1 0 0,-3 1 1 0 0,-1-1 0 0 0,-1 1 0 0 0,-6-17-174 0 0,-39-114 3108 0 0,48 171-3081 0 0,0 0 0 0 0,0 1 1 0 0,0-1-1 0 0,0 1 0 0 0,0-1 1 0 0,0 0-1 0 0,0 1 0 0 0,0-1 1 0 0,0 0-1 0 0,0 1 0 0 0,0-1 1 0 0,-1 0-1 0 0,1 1 0 0 0,0-1 0 0 0,0 0 1 0 0,0 1-1 0 0,0-1 0 0 0,-1 0 1 0 0,1 1-1 0 0,0-1 0 0 0,0 0 1 0 0,-1 0-1 0 0,1 1 0 0 0,0-1 1 0 0,0 0-1 0 0,-1 0 0 0 0,1 1 0 0 0,0-1 1 0 0,-1 0-1 0 0,1 0 0 0 0,0 0 1 0 0,-1 0-1 0 0,1 0 0 0 0,0 1 1 0 0,-1-1-1 0 0,1 0 0 0 0,-1 0 0 0 0,1 0 1 0 0,0 0-1 0 0,-1 0 0 0 0,1 0 1 0 0,0 0-1 0 0,-1 0 0 0 0,1 0 1 0 0,-1-1-1 0 0,1 1 0 0 0,0 0 1 0 0,-1 0-1 0 0,1 0-27 0 0,-1 36 53 0 0,64 154-846 0 0,-37-131-46 0 0,79 198-8496 0 0,-95-231 8111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3:54:32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 1624 0 0,'15'4'6625'0'0,"-12"57"-6043"0"0,-1-13-240 0 0,31 235-908 0 0,-34-282 459 0 0,1 0 0 0 0,-1-1-1 0 0,1 1 1 0 0,-1-1 0 0 0,0 1-1 0 0,1-1 1 0 0,-1 1 0 0 0,0-1-1 0 0,1 0 1 0 0,-1 1 0 0 0,0-1-1 0 0,1 0 1 0 0,-1 1 0 0 0,0-1-1 0 0,0 0 1 0 0,1 0 0 0 0,-1 0-1 0 0,0 1 1 0 0,0-1 0 0 0,0 0-1 0 0,1 0 1 0 0,-1 0 0 0 0,0 0-1 0 0,0-1 1 0 0,0 1 0 0 0,1 0-1 0 0,-1 0 1 0 0,0 0-1 0 0,0-1 1 0 0,1 1 0 0 0,-1 0-1 0 0,0-1 1 0 0,1 1 0 0 0,-1 0-1 0 0,0-1 1 0 0,1 1 0 0 0,-1-1-1 0 0,1 1 1 0 0,-1-1 0 0 0,0 0-1 0 0,1 1 1 0 0,-1-1 0 0 0,1 1-1 0 0,0-1 1 0 0,-1 0 0 0 0,1 1-1 0 0,-1-1 1 0 0,1 0 0 0 0,0 0-1 0 0,0 0 108 0 0,-15-18-1304 0 0</inkml:trace>
  <inkml:trace contextRef="#ctx0" brushRef="#br0" timeOffset="771.051">210 423 1756 0 0,'25'-74'3407'0'0,"90"-256"-1555"0"0,-115 332-1852 0 0,-1-1 1 0 0,0 0 0 0 0,1 0 0 0 0,-1 0 0 0 0,0 0 0 0 0,0-1-1 0 0,0 1 1 0 0,0 0 0 0 0,0 0 0 0 0,0 0 0 0 0,0-1-1 0 0,0 1 1 0 0,-1-1 0 0 0,1 1 0 0 0,0-1 0 0 0,0 1 0 0 0,0-1-1 0 0,-1 0 1 0 0,1 1 0 0 0,0-1 0 0 0,0 0 0 0 0,-1 0-1 0 0,1 0 1 0 0,0 0 0 0 0,0 0 0 0 0,-1 0 0 0 0,1 0 0 0 0,0-1-1 0 0,0 1 1 0 0,-1 0 0 0 0,1-1 0 0 0,0 1 0 0 0,0-1-1 0 0,0 1 1 0 0,0-1 0 0 0,-1 1 0 0 0,1-1 0 0 0,0 0 0 0 0,0 0-1 0 0,0 0 1 0 0,1 1 0 0 0,-1-1 0 0 0,0 0 0 0 0,0 0-1 0 0,0 0 1 0 0,1 0 0 0 0,-1-1 0 0 0,0 1 0 0 0,1 0 0 0 0,-1 0-1 0 0,1 0 1 0 0,-1 0 0 0 0,1-1 0 0 0,0 1 0 0 0,-1 0-1 0 0,1 0 1 0 0,0-1 0 0 0,0 1 0 0 0,0 0 0 0 0,0 0 0 0 0,0-1-1 0 0,0 0 0 0 0,-1 4-6 0 0,-1 1 0 0 0,1-1-1 0 0,0 0 1 0 0,0 0 0 0 0,0 0-1 0 0,0 1 1 0 0,0-1 0 0 0,0 0-1 0 0,1 1 1 0 0,-1-1 0 0 0,1 0-1 0 0,-1 1 1 0 0,1-1 0 0 0,0 1-1 0 0,0-1 1 0 0,0 1 0 0 0,1-1-1 0 0,-1 1 1 0 0,0-1 0 0 0,1 1-1 0 0,0-1 1 0 0,-1 0-1 0 0,1 1 1 0 0,0-1 0 0 0,0 0-1 0 0,0 0 1 0 0,1 0 0 0 0,-1 0-1 0 0,0 1 1 0 0,1-2 0 0 0,0 1-1 0 0,-1 0 1 0 0,1 0 0 0 0,0 0-1 0 0,0-1 1 0 0,0 1 0 0 0,1 0 6 0 0,85 56 16 0 0,-79-53-11 0 0,8 5 61 0 0,-8-8-6 0 0,-1 1 0 0 0,0 1 0 0 0,0 0 0 0 0,-1 0 0 0 0,1 0 0 0 0,-1 1 0 0 0,0 0 0 0 0,0 1 0 0 0,-1 0 0 0 0,1 0 0 0 0,-1 0 0 0 0,-1 0 0 0 0,1 1 0 0 0,-1 0 0 0 0,0 0 0 0 0,-1 1 0 0 0,1-1 0 0 0,-2 1 0 0 0,1 0 0 0 0,-1 0 0 0 0,0 0 0 0 0,0 3-60 0 0,-6-2-21 0 0,0 0 0 0 0,0 0 0 0 0,-1 0 0 0 0,0 0 0 0 0,-1-1 0 0 0,0 0 0 0 0,-1 0 0 0 0,1 0 0 0 0,-1 0 0 0 0,-1-1 0 0 0,1 0 0 0 0,-1 0 0 0 0,-1-1 1 0 0,1 0-1 0 0,-1 0 0 0 0,0-1 0 0 0,0 0 0 0 0,-1 0 0 0 0,1-1 0 0 0,-5 2 21 0 0,-55 15-3487 0 0,59-22 2247 0 0,-16-7-16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3:54:31.9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339 16 1924 0 0,'0'0'604'0'0,"0"0"-26"0"0,3-3-86 0 0,7-7 30 0 0,-7 8-84 0 0,-3 2-24 0 0,0 0-54 0 0,0 0-9 0 0,0 0-23 0 0,0 0-27 0 0,0 0-56 0 0,0 0 19 0 0,0 0-36 0 0,0 0-39 0 0,-1 18 97 0 0,-121 240 557 0 0,104-214-883 0 0,-51 100 69 0 0,2-71-2953 0 0,51-67 300 0 0,7-6 1324 0 0</inkml:trace>
  <inkml:trace contextRef="#ctx0" brushRef="#br0" timeOffset="294.313">3 70 1196 0 0,'0'-1'127'0'0,"-1"1"-1"0"0,1-1 1 0 0,0 0-1 0 0,-1 1 1 0 0,1-1-1 0 0,0 0 1 0 0,0 1 0 0 0,0-1-1 0 0,0 0 1 0 0,-1 0-1 0 0,1 1 1 0 0,0-1-1 0 0,0 0 1 0 0,0 0-1 0 0,1 1 1 0 0,-1-1 0 0 0,0 0-1 0 0,0 1 1 0 0,0-1-1 0 0,0 0 1 0 0,1 1-1 0 0,-1-1 1 0 0,0 0-1 0 0,1 1 1 0 0,-1-1-1 0 0,1 0 1 0 0,-1 1 0 0 0,0-1-1 0 0,1 1 1 0 0,-1-1-1 0 0,1 1 1 0 0,0-1-1 0 0,-1 1 1 0 0,1-1-1 0 0,-1 1 1 0 0,1-1 0 0 0,0 1-1 0 0,-1 0 1 0 0,1 0-1 0 0,0-1 1 0 0,-1 1-1 0 0,1 0 1 0 0,0 0-1 0 0,-1 0 1 0 0,1-1 0 0 0,0 1-1 0 0,0 0 1 0 0,-1 0-1 0 0,1 0 1 0 0,0 0-1 0 0,0 0 1 0 0,-1 1-1 0 0,1-1 1 0 0,0 0 0 0 0,-1 0-1 0 0,1 0-126 0 0,40 32-43 0 0,-25-18 452 0 0,106 79-45 0 0,73 62 208 0 0,-83-35-3222 0 0,-100-94-1183 0 0,-12-25 2675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3:54:50.4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 1880 0 0,'0'-2'464'0'0,"3"-27"6881"0"0,7 30-7208 0 0,47 53-6394 0 0,-42-42 4716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3:54:50.2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1 291 948 0 0,'65'-58'6081'0'0,"-63"131"-4041"0"0,-4-61-2007 0 0,1 0-1 0 0,0-1 0 0 0,0 1 0 0 0,1-1 0 0 0,1 1 0 0 0,0 0 0 0 0,1-1 0 0 0,0 1 0 0 0,1-1 1 0 0,0 0-1 0 0,0 0 0 0 0,1 0 0 0 0,1 1-32 0 0,-1-5 1 0 0,0 0-1 0 0,1-1 1 0 0,-1 1 0 0 0,1-1 0 0 0,1 0-1 0 0,-1 0 1 0 0,1 0 0 0 0,0-1 0 0 0,0 0-1 0 0,0 0 1 0 0,1-1 0 0 0,0 1 0 0 0,0-2 0 0 0,0 1-1 0 0,0-1 1 0 0,1 0 0 0 0,0 0 0 0 0,-1-1-1 0 0,1 0 1 0 0,0 0 0 0 0,0-1 0 0 0,0 0-1 0 0,0 0 1 0 0,0-1 0 0 0,0 0 0 0 0,0-1-1 0 0,0 0 1 0 0,0 0 0 0 0,0 0 0 0 0,-1-1-1 0 0,1 0 1 0 0,0-1 0 0 0,-1 0 0 0 0,1 0-1 0 0,-1 0 1 0 0,0-1 0 0 0,0 0 0 0 0,0-1-1 0 0,-1 0 1 0 0,0 0 0 0 0,0 0 0 0 0,0 0 0 0 0,3-5-1 0 0,-3 4-43 0 0,-1 0 1 0 0,0 0-1 0 0,-1-1 1 0 0,0 0-1 0 0,0 1 1 0 0,0-2-1 0 0,-1 1 1 0 0,0 0 0 0 0,0-1-1 0 0,-1 1 1 0 0,0-1-1 0 0,0 0 1 0 0,-1 1-1 0 0,0-1 1 0 0,0 0 0 0 0,-1 0-1 0 0,0-2 43 0 0,-1 9 4 0 0,0-1 0 0 0,0 1-1 0 0,0 0 1 0 0,0-1 0 0 0,0 1 0 0 0,0 0 0 0 0,0 0-1 0 0,-1 0 1 0 0,1 0 0 0 0,0 0 0 0 0,-1 0-1 0 0,1 0 1 0 0,-1 0 0 0 0,1 0 0 0 0,-1 1 0 0 0,1-1-1 0 0,-1 1 1 0 0,0-1 0 0 0,1 1 0 0 0,-1 0-1 0 0,0-1 1 0 0,1 1 0 0 0,-1 0 0 0 0,0 0 0 0 0,1 0-1 0 0,-1 0 1 0 0,0 0 0 0 0,1 1 0 0 0,-1-1-1 0 0,1 1 1 0 0,-1-1 0 0 0,0 1 0 0 0,1-1 0 0 0,-1 1-1 0 0,1 0 1 0 0,-1 0 0 0 0,1-1 0 0 0,-1 1-1 0 0,1 0 1 0 0,0 1 0 0 0,0-1 0 0 0,-1 0 0 0 0,1 0-1 0 0,0 0 1 0 0,0 1 0 0 0,0-1 0 0 0,0 0-1 0 0,0 1 1 0 0,1-1 0 0 0,-1 1 0 0 0,0 0-4 0 0,-2 2 21 0 0,0 1 0 0 0,0 0 0 0 0,1 0 0 0 0,0 0 0 0 0,-1 0-1 0 0,2 0 1 0 0,-1 1 0 0 0,1-1 0 0 0,-1 0 0 0 0,1 1 0 0 0,1-1 0 0 0,-1 1 0 0 0,1-1 0 0 0,0 1 0 0 0,0-1 0 0 0,1 1 0 0 0,0-1 0 0 0,0 1 0 0 0,0-1 0 0 0,0 0 0 0 0,1 1-1 0 0,0-1 1 0 0,0 0 0 0 0,1 0 0 0 0,-1 0 0 0 0,1 0 0 0 0,0-1 0 0 0,0 1 0 0 0,1-1 0 0 0,-1 0 0 0 0,1 0 0 0 0,0 0 0 0 0,0 0 0 0 0,0-1 0 0 0,1 1 0 0 0,-1-1 0 0 0,1 0-1 0 0,0 0 1 0 0,0-1 0 0 0,0 0 0 0 0,0 1 0 0 0,0-2 0 0 0,0 1 0 0 0,1-1 0 0 0,-1 1 0 0 0,1-2 0 0 0,3 1-21 0 0,-1 2-5 0 0,0 0 1 0 0,0-1-1 0 0,0 0 1 0 0,0-1 0 0 0,0 1-1 0 0,0-2 1 0 0,1 1-1 0 0,-1-1 1 0 0,0 0-1 0 0,1-1 1 0 0,-1 0-1 0 0,0-1 1 0 0,0 1-1 0 0,0-1 1 0 0,0-1-1 0 0,0 0 1 0 0,-1 0-1 0 0,1 0 1 0 0,-1-1-1 0 0,1 0 1 0 0,-1 0-1 0 0,-1-1 1 0 0,1 0-1 0 0,-1 0 1 0 0,1-1 0 0 0,-1 0-1 0 0,-1 0 1 0 0,1 0-1 0 0,-1-1 1 0 0,-1 0-1 0 0,1 0 1 0 0,-1 0-1 0 0,0 0 1 0 0,0 0-1 0 0,1-7 5 0 0,8-99-539 0 0,-14 99 493 0 0,1 0-1 0 0,0 0 1 0 0,2 0 0 0 0,-1 0 0 0 0,1 0 0 0 0,1 0-1 0 0,1 1 1 0 0,0-1 0 0 0,1 1 0 0 0,0 0-1 0 0,1 0 1 0 0,0 1 0 0 0,1-1 0 0 0,0 2-1 0 0,4-5 47 0 0,-9 13-5 0 0,0 1 0 0 0,1 0-1 0 0,-1-1 1 0 0,0 1 0 0 0,1 0 0 0 0,-1 1-1 0 0,1-1 1 0 0,0 0 0 0 0,0 1-1 0 0,-1-1 1 0 0,1 1 0 0 0,0 0-1 0 0,0 0 1 0 0,0 0 0 0 0,1 0-1 0 0,-1 1 1 0 0,0-1 0 0 0,0 1-1 0 0,0 0 1 0 0,0 0 0 0 0,0 0-1 0 0,1 0 1 0 0,-1 1 0 0 0,0-1-1 0 0,0 1 1 0 0,0 0 0 0 0,0 0-1 0 0,0 0 1 0 0,0 0 0 0 0,0 0-1 0 0,0 1 1 0 0,-1-1 0 0 0,1 1-1 0 0,0 0 1 0 0,-1 0 0 0 0,1 0-1 0 0,-1 0 1 0 0,0 0 0 0 0,0 0-1 0 0,1 1 1 0 0,-1-1 0 0 0,-1 1-1 0 0,2 1 6 0 0,66 124 612 0 0,-31 17 100 0 0,-34-81-4254 0 0,-18-55 757 0 0,6-10 1472 0 0</inkml:trace>
  <inkml:trace contextRef="#ctx0" brushRef="#br0" timeOffset="542.909">1201 0 928 0 0,'6'13'4272'0'0,"-8"25"-3295"0"0,1-26-463 0 0,-10 212 1906 0 0,67 52-1581 0 0,-55-255-1771 0 0,-24-19-5609 0 0,13-13 5196 0 0</inkml:trace>
  <inkml:trace contextRef="#ctx0" brushRef="#br0" timeOffset="1056.132">1284 131 848 0 0,'118'-116'5985'0'0,"-118"116"-5834"0"0,-1 0-1 0 0,1 0 0 0 0,0 0 0 0 0,-1 0 1 0 0,1 0-1 0 0,-1 0 0 0 0,1 0 1 0 0,-1 0-1 0 0,1 0 0 0 0,0-1 1 0 0,-1 1-1 0 0,1 0 0 0 0,0 0 0 0 0,-1 0 1 0 0,1-1-1 0 0,0 1 0 0 0,-1 0 1 0 0,1-1-1 0 0,0 1-150 0 0,-28 548 1115 0 0,29-548-1105 0 0,0 1 1 0 0,0-1-1 0 0,0 1 0 0 0,-1-1 0 0 0,1 0 0 0 0,0 0 0 0 0,0 1 0 0 0,0-1 0 0 0,0 0 0 0 0,0 0 0 0 0,0 0 1 0 0,0 0-1 0 0,0 0 0 0 0,0 0 0 0 0,0 0 0 0 0,0-1 0 0 0,0 1 0 0 0,0 0 0 0 0,0 0 0 0 0,0-1 0 0 0,-1 1 0 0 0,1-1 1 0 0,0 1-1 0 0,0-1 0 0 0,0 1 0 0 0,0-1 0 0 0,-1 1 0 0 0,1-1 0 0 0,0 0 0 0 0,-1 1 0 0 0,1-1 0 0 0,0 0 1 0 0,-1 1-1 0 0,1-1 0 0 0,-1 0 0 0 0,1 0 0 0 0,-1 0 0 0 0,1 0 0 0 0,-1 0 0 0 0,0 1 0 0 0,0-1 0 0 0,1 0 1 0 0,-1 0-1 0 0,0 0 0 0 0,0 0 0 0 0,0 0 0 0 0,0 0 0 0 0,0-1-10 0 0,74-125-20 0 0,-41 76-110 0 0,-32 50 116 0 0,49 29-39 0 0,101 29-456 0 0,-44-46-5061 0 0,-92-13 4165 0 0,6-11 1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3:54:43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378 590 1436 0 0,'-97'-52'2173'0'0,"89"50"-2074"0"0,1 0 0 0 0,-1 1 0 0 0,0 0 0 0 0,0 0 0 0 0,0 1 0 0 0,1 0 0 0 0,-1 1 0 0 0,0-1 0 0 0,0 1 0 0 0,0 1 0 0 0,1 0 0 0 0,-1 0 0 0 0,1 0 0 0 0,-1 1 0 0 0,1 0 0 0 0,0 0 0 0 0,0 1 0 0 0,0 0 0 0 0,1 0 1 0 0,-1 1-1 0 0,1 0 0 0 0,0 0 0 0 0,1 0 0 0 0,-1 1 0 0 0,1 0 0 0 0,0 0 0 0 0,-4 6-99 0 0,-1 0 117 0 0,1 1 0 0 0,0 1 0 0 0,1 0 0 0 0,1 0 0 0 0,0 0 0 0 0,1 1 0 0 0,0 0 0 0 0,1 1-1 0 0,1-1 1 0 0,0 1 0 0 0,1-1 0 0 0,1 1 0 0 0,0 12-117 0 0,3-20 26 0 0,1-1 0 0 0,0 1-1 0 0,0 0 1 0 0,0-1-1 0 0,1 1 1 0 0,0-1 0 0 0,1 0-1 0 0,0 0 1 0 0,0 0-1 0 0,0 0 1 0 0,1-1 0 0 0,0 0-1 0 0,0 0 1 0 0,1 0-1 0 0,0 0 1 0 0,-1-1 0 0 0,2 0-1 0 0,-1 0 1 0 0,1-1 0 0 0,0 0-1 0 0,0 0 1 0 0,0 0-1 0 0,0-1 1 0 0,0 0 0 0 0,1-1-1 0 0,0 0 1 0 0,-1 0-1 0 0,1 0 1 0 0,0-1 0 0 0,0 0-1 0 0,0 0 1 0 0,4-1-26 0 0,-1 1-113 0 0,1-1 1 0 0,-1 0-1 0 0,1-1 1 0 0,0 0 0 0 0,-1-1-1 0 0,1 0 1 0 0,-1 0-1 0 0,0-2 1 0 0,0 1-1 0 0,0-1 1 0 0,0-1 0 0 0,-1 0-1 0 0,0 0 1 0 0,0-1-1 0 0,0-1 1 0 0,0 0-1 0 0,-1 0 1 0 0,-1 0-1 0 0,1-1 1 0 0,-1-1 0 0 0,0 1-1 0 0,-1-1 1 0 0,0-1-1 0 0,0 1 1 0 0,-1-1-1 0 0,-1 0 1 0 0,1-1 0 0 0,2-9 112 0 0,40-109-1175 0 0,-37 81 887 0 0</inkml:trace>
  <inkml:trace contextRef="#ctx0" brushRef="#br0" timeOffset="389.192">558 371 3660 0 0,'-4'-188'880'0'0,"3"188"-861"0"0,1 1 0 0 0,-1-1 0 0 0,1 1-1 0 0,-1-1 1 0 0,1 1 0 0 0,-1-1 0 0 0,0 1-1 0 0,1-1 1 0 0,-1 0 0 0 0,1 0 0 0 0,-1 1-1 0 0,0-1 1 0 0,0 0 0 0 0,1 0 0 0 0,-1 0-1 0 0,0 0 1 0 0,1 1 0 0 0,-1-1 0 0 0,0 0-1 0 0,0 0 1 0 0,1 0 0 0 0,-1-1 0 0 0,0 1-1 0 0,1 0 1 0 0,-1 0 0 0 0,0 0 0 0 0,1 0-1 0 0,-1-1 1 0 0,0 1 0 0 0,1 0 0 0 0,-1-1-1 0 0,0 1 1 0 0,1-1 0 0 0,-1 1 0 0 0,1 0-1 0 0,-1-1 1 0 0,1 1 0 0 0,-1-1 0 0 0,1 0-1 0 0,-1 1 1 0 0,1-1 0 0 0,-1 1 0 0 0,1-1-1 0 0,0 0 1 0 0,-1 1 0 0 0,1-1 0 0 0,0 0-1 0 0,0 1 1 0 0,-1-1 0 0 0,1 0-19 0 0,-8 34 256 0 0,1 0 0 0 0,2 0-1 0 0,1 1 1 0 0,2-1 0 0 0,1 1 0 0 0,2 13-256 0 0,-1-40 60 0 0,1 22 37 0 0,2-1 0 0 0,1 0 0 0 0,0 1 0 0 0,3-2 1 0 0,0 1-1 0 0,1-1 0 0 0,2 0 0 0 0,1-1 1 0 0,1 0-1 0 0,1-1 0 0 0,1 0 0 0 0,1-1 0 0 0,2-1 1 0 0,0 0-1 0 0,17 16-97 0 0,-28-33-9 0 0,0-1-1 0 0,0 1 1 0 0,0-1 0 0 0,1-1 0 0 0,0 1 0 0 0,0-1 0 0 0,0-1-1 0 0,0 1 1 0 0,1-1 0 0 0,0 0 0 0 0,-1-1 0 0 0,1 0-1 0 0,0 0 1 0 0,0 0 0 0 0,0-1 0 0 0,1-1 0 0 0,-1 1 0 0 0,0-1-1 0 0,0 0 1 0 0,0-1 0 0 0,0 0 0 0 0,0-1 0 0 0,0 1-1 0 0,0-1 1 0 0,0-1 0 0 0,0 0 0 0 0,-1 0 0 0 0,0 0-1 0 0,1-1 1 0 0,-1 0 0 0 0,0 0 0 0 0,-1-1 0 0 0,1 0 0 0 0,-1 0-1 0 0,0-1 1 0 0,0 1 0 0 0,-1-1 0 0 0,1-1 0 0 0,-1 1-1 0 0,-1-1 1 0 0,1 0 0 0 0,-1 0 0 0 0,0 0 0 0 0,2-7 9 0 0,11-152-760 0 0,-17 162 780 0 0,-1 0 0 0 0,1 0 0 0 0,-1 0 1 0 0,1 1-1 0 0,-1-1 0 0 0,0 0 0 0 0,0 0 0 0 0,-1 0 0 0 0,1 0 0 0 0,-1 1 0 0 0,0-1 0 0 0,0 1 0 0 0,0-1 0 0 0,-1 1 0 0 0,1 0 0 0 0,-1 0 0 0 0,0 0 0 0 0,1 0 0 0 0,-1 1 0 0 0,0-1 0 0 0,-1 1 0 0 0,1-1 0 0 0,0 1 0 0 0,-1 0 1 0 0,0 0-1 0 0,1 1 0 0 0,-1-1 0 0 0,0 1 0 0 0,-3-1-20 0 0,6 2 83 0 0,-3 2-65 0 0,1 0 0 0 0,0 0 0 0 0,0 0 0 0 0,0 1 0 0 0,0-1 0 0 0,1 1 1 0 0,-1-1-1 0 0,1 1 0 0 0,-1 0 0 0 0,1 0 0 0 0,0 0 0 0 0,0 1 0 0 0,0-1 0 0 0,1 0 0 0 0,-1 1 0 0 0,1-1 0 0 0,0 1 0 0 0,0 0 0 0 0,0-1 0 0 0,0 1 0 0 0,0 0 0 0 0,1-1 1 0 0,0 1-1 0 0,0 0 0 0 0,0 0 0 0 0,0-1 0 0 0,1 1 0 0 0,-1 0 0 0 0,1 0 0 0 0,0-1 0 0 0,0 1 0 0 0,0-1 0 0 0,1 1 0 0 0,-1-1 0 0 0,1 1 0 0 0,0-1 0 0 0,0 0 1 0 0,1 1-19 0 0,89 126-465 0 0,-87-123 199 0 0,25 22-1347 0 0,-9-16-2211 0 0,-20-13 2477 0 0</inkml:trace>
  <inkml:trace contextRef="#ctx0" brushRef="#br0" timeOffset="653.436">866 274 1112 0 0,'-12'-22'4500'0'0,"29"35"-5135"0"0,31 53-1589 0 0,-36-48 1083 0 0</inkml:trace>
  <inkml:trace contextRef="#ctx0" brushRef="#br0" timeOffset="934.319">1175 821 848 0 0,'1'1'248'0'0,"23"-13"5143"0"0,-22 9-5481 0 0,14-30 59 0 0,-2-1 0 0 0,-1 0 0 0 0,-2-1 0 0 0,-1 0 0 0 0,-2-1 0 0 0,-1 0 0 0 0,-2 0 0 0 0,-2-1 0 0 0,-1-34 31 0 0,0 47-302 0 0,-1 16 250 0 0,1 0 0 0 0,-1 0 0 0 0,0 0 0 0 0,-1 0 1 0 0,0 0-1 0 0,-1 0 0 0 0,1 0 0 0 0,-1 0 0 0 0,-1 0 0 0 0,0 0 1 0 0,0 1-1 0 0,0-1 0 0 0,-1 0 0 0 0,0 1 0 0 0,-1-1 1 0 0,1 1-1 0 0,-1 0 0 0 0,-1 1 0 0 0,-2-4 52 0 0,-2 4-109 0 0,-1 5-21 0 0</inkml:trace>
  <inkml:trace contextRef="#ctx0" brushRef="#br0" timeOffset="1182.281">1224 247 4520 0 0,'0'6'7'0'0,"0"0"-1"0"0,0 0 1 0 0,1 1-1 0 0,-1-1 0 0 0,1 0 1 0 0,1 0-1 0 0,-1 0 0 0 0,1 0 1 0 0,0-1-1 0 0,1 1 1 0 0,-1 0-1 0 0,1-1 0 0 0,0 0 1 0 0,0 1-1 0 0,1-1 1 0 0,0 0-1 0 0,0-1 0 0 0,1 2-6 0 0,0 2 44 0 0,86 103 355 0 0,-75-97-301 0 0,-2 0 0 0 0,0 2 1 0 0,-1-1-1 0 0,0 2 0 0 0,-1 0 1 0 0,-1 0-1 0 0,-1 1 0 0 0,0 0 1 0 0,-1 1-1 0 0,-1 0 0 0 0,-1 0 1 0 0,-1 1-1 0 0,0 0 1 0 0,-2 0-1 0 0,0 0 0 0 0,-1 7-98 0 0,-4-17-4 0 0,0-1 0 0 0,-1 1 0 0 0,0-1 0 0 0,0 1 0 0 0,-1-1 0 0 0,-1 0 0 0 0,1 0 0 0 0,-2 0 0 0 0,1-1 0 0 0,-1 1 0 0 0,0-1 0 0 0,-1 0 0 0 0,0-1 0 0 0,0 1 0 0 0,-1-1 0 0 0,-6 5 4 0 0,-6-6-3260 0 0,19-6 1961 0 0</inkml:trace>
  <inkml:trace contextRef="#ctx0" brushRef="#br0" timeOffset="1446.759">1762 275 1088 0 0,'8'-10'2597'0'0,"-8"10"-2497"0"0,0 0-1 0 0,1 1 1 0 0,-1-1 0 0 0,0 0-1 0 0,0 1 1 0 0,0-1 0 0 0,0 0 0 0 0,0 1-1 0 0,1-1 1 0 0,-1 0 0 0 0,0 0-1 0 0,0 1 1 0 0,0-1 0 0 0,1 0-1 0 0,-1 1 1 0 0,0-1 0 0 0,0 0-1 0 0,1 0 1 0 0,-1 0 0 0 0,0 1 0 0 0,1-1-1 0 0,-1 0 1 0 0,0 0 0 0 0,1 0-1 0 0,-1 0 1 0 0,0 0 0 0 0,1 1-1 0 0,-1-1 1 0 0,0 0 0 0 0,1 0-1 0 0,-1 0 1 0 0,0 0 0 0 0,1 0 0 0 0,-1 0-1 0 0,0 0 1 0 0,1 0 0 0 0,-1 0-1 0 0,1-1-99 0 0,-4 31 233 0 0,1 0-1 0 0,2 0 0 0 0,1 0 1 0 0,1 0-1 0 0,1-1 0 0 0,2 1 1 0 0,1-1-1 0 0,2 0 0 0 0,3 6-232 0 0,67 184-1202 0 0,-79-182-3996 0 0,-13-28 4030 0 0</inkml:trace>
  <inkml:trace contextRef="#ctx0" brushRef="#br0" timeOffset="1648.741">1544 602 1720 0 0,'85'-9'6985'0'0,"73"-25"-6587"0"0,-65 13-503 0 0,109-34-5240 0 0,-172 45 3904 0 0</inkml:trace>
  <inkml:trace contextRef="#ctx0" brushRef="#br0" timeOffset="2207.113">2173 520 936 0 0,'15'13'5661'0'0,"23"0"-4354"0"0,0 0-1096 0 0,-27-7-118 0 0,0-1 0 0 0,0 2 0 0 0,-1 0-1 0 0,0 0 1 0 0,-1 0 0 0 0,1 1 0 0 0,-2 1-1 0 0,1 0 1 0 0,-1 0 0 0 0,0 0 0 0 0,-1 1-1 0 0,0 0 1 0 0,-1 1 0 0 0,0 0-1 0 0,0 0 1 0 0,-1 0 0 0 0,-1 0 0 0 0,0 1-1 0 0,0 0 1 0 0,-1 0 0 0 0,-1 0 0 0 0,1 5-93 0 0,-4-12 52 0 0,0-1 0 0 0,0 0 1 0 0,0 0-1 0 0,0 0 0 0 0,-1 1 1 0 0,0-1-1 0 0,0-1 0 0 0,0 1 1 0 0,0 0-1 0 0,0 0 0 0 0,-1-1 1 0 0,0 1-1 0 0,0-1 1 0 0,0 0-1 0 0,0 0 0 0 0,0 0 1 0 0,-1 0-1 0 0,1-1 0 0 0,-1 1 1 0 0,1-1-1 0 0,-1 0 0 0 0,0 0 1 0 0,-3 1-53 0 0,5-3 116 0 0,-7-2-44 0 0,6-6-128 0 0,0 1 1 0 0,0-1-1 0 0,1 0 0 0 0,0 0 0 0 0,0 0 0 0 0,1 0 0 0 0,0 0 0 0 0,0-1 0 0 0,1 1 0 0 0,0 0 1 0 0,1 0-1 0 0,0-1 0 0 0,0 1 0 0 0,0 0 0 0 0,1 0 0 0 0,1 0 0 0 0,-1 0 0 0 0,2-3 56 0 0,2-2-93 0 0,0 0-1 0 0,1 1 1 0 0,0-1-1 0 0,1 1 1 0 0,1 0-1 0 0,0 1 1 0 0,0 0-1 0 0,1 1 1 0 0,0 0-1 0 0,1 0 1 0 0,0 1-1 0 0,0 0 1 0 0,1 1-1 0 0,0 1 1 0 0,11-6 93 0 0,-22 14-5 0 0,1-1 1 0 0,-1 0 0 0 0,1 0-1 0 0,0 1 1 0 0,-1-1 0 0 0,1 0 0 0 0,-1 1-1 0 0,1 0 1 0 0,-1-1 0 0 0,0 1 0 0 0,1 0-1 0 0,-1 0 1 0 0,0 0 0 0 0,1 0 0 0 0,-1 0-1 0 0,0 0 1 0 0,0 0 0 0 0,0 0 0 0 0,0 0-1 0 0,0 1 1 0 0,0-1 0 0 0,0 0 0 0 0,0 1-1 0 0,-1-1 1 0 0,1 0 0 0 0,0 1 0 0 0,-1-1-1 0 0,1 1 1 0 0,-1 0 0 0 0,0-1 0 0 0,0 1-1 0 0,1-1 1 0 0,-1 1 0 0 0,0-1 0 0 0,0 1-1 0 0,0 0 1 0 0,0-1 0 0 0,-1 1 0 0 0,1-1-1 0 0,0 1 1 0 0,-1-1 0 0 0,1 1 0 0 0,-1-1-1 0 0,1 1 1 0 0,-1-1 0 0 0,0 1 0 0 0,0-1-1 0 0,1 0 1 0 0,-2 2 4 0 0,4 41 160 0 0,0-34-207 0 0,1-1 1 0 0,0-1-1 0 0,0 1 1 0 0,1 0-1 0 0,0-1 1 0 0,0 0-1 0 0,1 0 1 0 0,0 0 0 0 0,1 0-1 0 0,0-1 1 0 0,0 0-1 0 0,0 0 1 0 0,1-1-1 0 0,0 0 1 0 0,0 0-1 0 0,1 0 1 0 0,0-1-1 0 0,0 0 1 0 0,0-1-1 0 0,0 0 1 0 0,1 0-1 0 0,-1 0 1 0 0,1-1-1 0 0,1-1 47 0 0,-6-3-237 0 0,0 0 0 0 0,0 0 0 0 0,0-1-1 0 0,0 0 1 0 0,0 0 0 0 0,-1 0 0 0 0,1 0-1 0 0,-1 0 1 0 0,1-1 0 0 0,-1 0 0 0 0,0 1-1 0 0,0-1 1 0 0,0 0 0 0 0,-1-1 0 0 0,1 1-1 0 0,-1 0 1 0 0,1-1 0 0 0,-1 0-1 0 0,0 1 1 0 0,0-1 0 0 0,0-2 237 0 0,6-15-1137 0 0</inkml:trace>
  <inkml:trace contextRef="#ctx0" brushRef="#br0" timeOffset="2487.174">2456 89 1988 0 0,'-10'-13'3085'0'0,"-6"-3"2207"0"0,18 35-9620 0 0,-2-4 1543 0 0,0-8 1393 0 0</inkml:trace>
  <inkml:trace contextRef="#ctx0" brushRef="#br0" timeOffset="3343.913">2936 286 1304 0 0,'-1'15'5309'0'0,"-2"4"-4005"0"0,-2 27-1452 0 0,33 402 3141 0 0,-28-460-3015 0 0,1 1-1 0 0,0-1 1 0 0,0 1-1 0 0,1 0 1 0 0,1 0-1 0 0,0-1 1 0 0,0 1 0 0 0,1 1-1 0 0,0-1 1 0 0,1 1-1 0 0,0 0 1 0 0,1 0-1 0 0,0 0 1 0 0,1 0-1 0 0,-1 1 1 0 0,2 0-1 0 0,-1 1 1 0 0,2 0-1 0 0,-1 0 1 0 0,1 1-1 0 0,0 0 1 0 0,0 0-1 0 0,1 1 1 0 0,0 0-1 0 0,0 1 1 0 0,0 0-1 0 0,1 0 1 0 0,-1 1 0 0 0,1 1-1 0 0,0 0 1 0 0,11-2 22 0 0,-15 3-11 0 0,-1 0 1 0 0,0 0-1 0 0,1 0 1 0 0,0 0 0 0 0,-1 1-1 0 0,1 0 1 0 0,0 1 0 0 0,-1-1-1 0 0,1 1 1 0 0,0 1-1 0 0,0-1 1 0 0,-1 1 0 0 0,1 0-1 0 0,0 1 1 0 0,-1 0 0 0 0,1 0-1 0 0,-1 0 1 0 0,0 1-1 0 0,0-1 1 0 0,0 2 0 0 0,0-1-1 0 0,0 1 1 0 0,0-1 0 0 0,-1 2-1 0 0,0-1 1 0 0,0 1-1 0 0,0-1 1 0 0,-1 1 0 0 0,1 0-1 0 0,-1 1 1 0 0,0-1 0 0 0,-1 1-1 0 0,1 0 1 0 0,-1 0-1 0 0,0 0 1 0 0,-1 0 0 0 0,1 1-1 0 0,-1-1 1 0 0,1 6 10 0 0,-7-1 27 0 0,0 0 1 0 0,-1-1 0 0 0,0 1-1 0 0,0-1 1 0 0,-1 0-1 0 0,0-1 1 0 0,-1 0-1 0 0,0 0 1 0 0,-1 0-1 0 0,1-1 1 0 0,-2 0-1 0 0,1 0 1 0 0,-1-1 0 0 0,0 0-1 0 0,-1-1 1 0 0,0 0-1 0 0,0 0 1 0 0,0-1-1 0 0,-1 0-27 0 0,-98 38-2675 0 0,94-69-1493 0 0,21 12 2867 0 0</inkml:trace>
  <inkml:trace contextRef="#ctx0" brushRef="#br0" timeOffset="4156.415">3607 518 848 0 0,'11'-22'4552'0'0,"-25"28"-2103"0"0,4 8-2286 0 0,1 0-1 0 0,0 0 0 0 0,1 1 0 0 0,1 0 0 0 0,0 0 0 0 0,1 1 0 0 0,0 0 0 0 0,2 0 1 0 0,0 1-1 0 0,0 2-162 0 0,3-13 38 0 0,0-1 1 0 0,0 1 0 0 0,1 0-1 0 0,0 0 1 0 0,0 0-1 0 0,0 0 1 0 0,1 0 0 0 0,0 0-1 0 0,0 0 1 0 0,1 0-1 0 0,-1-1 1 0 0,1 1 0 0 0,0-1-1 0 0,1 1 1 0 0,-1-1 0 0 0,1 0-1 0 0,0 0 1 0 0,1 0-1 0 0,-1 0 1 0 0,1 0 0 0 0,0-1-1 0 0,0 1 1 0 0,0-1-1 0 0,1 0 1 0 0,-1-1 0 0 0,1 1-1 0 0,0-1 1 0 0,0 0-1 0 0,0 0 1 0 0,1 0 0 0 0,1 0-39 0 0,6 0-11 0 0,0 0 1 0 0,1-1 0 0 0,-1 0 0 0 0,1-1 0 0 0,0 0 0 0 0,-1-1 0 0 0,1-1-1 0 0,0 0 1 0 0,-1-1 0 0 0,1 0 0 0 0,-1-1 0 0 0,0-1 0 0 0,0 0-1 0 0,0-1 1 0 0,0 0 0 0 0,-1-1 0 0 0,0 0 0 0 0,0-1 0 0 0,-1-1-1 0 0,1 0 1 0 0,-2 0 0 0 0,1-1 0 0 0,-1 0 0 0 0,0-1 0 0 0,-1 0-1 0 0,0 0 1 0 0,-1-1 0 0 0,0-1 0 0 0,0-1 10 0 0,9-40-112 0 0,-17 51 181 0 0,-16-16 75 0 0,-36 54-168 0 0,50-32 23 0 0,1 0-1 0 0,-1 0 1 0 0,1 0 0 0 0,0 0 0 0 0,0 0 0 0 0,0 0 0 0 0,1 1 0 0 0,-1-1 0 0 0,1 0 0 0 0,0 0 0 0 0,0 0-1 0 0,0 1 1 0 0,1-1 0 0 0,0 0 0 0 0,-1 0 0 0 0,2 0 0 0 0,-1 0 0 0 0,0 0 0 0 0,1 0 0 0 0,0 0 0 0 0,0 0-1 0 0,0 0 1 0 0,0-1 0 0 0,0 1 0 0 0,1-1 0 0 0,0 0 0 0 0,-1 0 0 0 0,1 1 0 0 0,0-2 0 0 0,1 1 0 0 0,-1 0 0 0 0,0-1-1 0 0,1 1 1 0 0,0-1 0 0 0,-1 0 0 0 0,1-1 0 0 0,0 1 0 0 0,0 0 0 0 0,0-1 0 0 0,0 0 0 0 0,0 0 0 0 0,1 0-1 0 0,-1-1 1 0 0,0 1 0 0 0,0-1 0 0 0,0 0 0 0 0,1 0 0 0 0,1-1 1 0 0,8 1-51 0 0,1-1 1 0 0,-1 0-1 0 0,0-1 0 0 0,0 0 1 0 0,0-1-1 0 0,-1-1 1 0 0,1-1-1 0 0,-1 0 0 0 0,0 0 1 0 0,0-1-1 0 0,0-1 0 0 0,-1 0 1 0 0,0-1-1 0 0,0 0 1 0 0,-1-1-1 0 0,0 0 0 0 0,-1 0 1 0 0,0-1-1 0 0,0-1 0 0 0,-1 0 1 0 0,-1 0-1 0 0,0-1 1 0 0,0 0-1 0 0,-1 0 0 0 0,0-1 1 0 0,-1 0-1 0 0,-1 0 0 0 0,0 0 1 0 0,0-6 50 0 0,11-52 126 0 0,-3-1 0 0 0,-3-1-1 0 0,-3 0 1 0 0,-4 0 0 0 0,-3-21-126 0 0,1 90 44 0 0,-1 0 0 0 0,0 1 0 0 0,1-1 1 0 0,-1 0-1 0 0,-1 1 0 0 0,1-1 0 0 0,0 0 0 0 0,-1 0 0 0 0,0 1 0 0 0,0-1 0 0 0,0 1 0 0 0,0-1 0 0 0,-1 1 0 0 0,1-1 0 0 0,-1 1 0 0 0,0 0 0 0 0,0 0 1 0 0,0-1-1 0 0,0 1 0 0 0,-1 1 0 0 0,1-1 0 0 0,-1 0 0 0 0,1 1 0 0 0,-1-1 0 0 0,0 1 0 0 0,0 0 0 0 0,-1 0 0 0 0,0-1-44 0 0,-1 6 31 0 0,1 0-1 0 0,0 1 0 0 0,0-1 0 0 0,0 1 0 0 0,0 0 0 0 0,0 0 1 0 0,1 1-1 0 0,0-1 0 0 0,0 0 0 0 0,0 1 0 0 0,0 0 1 0 0,1 0-1 0 0,0 0 0 0 0,0 0 0 0 0,0 0 0 0 0,0 0 0 0 0,1 1 1 0 0,0-1-1 0 0,0 0 0 0 0,1 1 0 0 0,-1-1 0 0 0,1 3-30 0 0,-1 25 95 0 0,0-1 0 0 0,3 1 0 0 0,0 0 0 0 0,2-1 0 0 0,2 1 0 0 0,0-1 0 0 0,3 0 0 0 0,0-1 0 0 0,2 0 0 0 0,1-1 0 0 0,2 0 0 0 0,8 12-95 0 0,13 109-1863 0 0,-34-144 1494 0 0,-2 0 1 0 0,1 0 0 0 0,-1-1-1 0 0,0 1 1 0 0,0 0 0 0 0,-1-1-1 0 0,0 1 1 0 0,0-1 0 0 0,0 0-1 0 0,-1 0 1 0 0,0 0-1 0 0,0 0 1 0 0,-1 0 0 0 0,0 0-1 0 0,0-1 1 0 0,0 0 0 0 0,0 1-1 0 0,-1-2 1 0 0,0 1 0 0 0,0 0-1 0 0,0-1 1 0 0,-1 0 368 0 0,-9 6-1237 0 0</inkml:trace>
  <inkml:trace contextRef="#ctx0" brushRef="#br0" timeOffset="4404.327">4258 671 1636 0 0,'4'-10'263'0'0,"0"-1"0"0"0,1 1-1 0 0,0-1 1 0 0,1 1 0 0 0,0 1-1 0 0,0-1 1 0 0,1 1 0 0 0,0 0-1 0 0,1 1 1 0 0,0-1 0 0 0,0 2-1 0 0,1-1 1 0 0,0 1 0 0 0,0 0 0 0 0,1 1-1 0 0,0 0 1 0 0,0 1 0 0 0,0 0-1 0 0,1 1 1 0 0,-1-1 0 0 0,1 2-1 0 0,0 0 1 0 0,0 0 0 0 0,9 0-263 0 0,-11 7 58 0 0,-1 0-1 0 0,1 0 1 0 0,0 1 0 0 0,-1 0 0 0 0,0 0 0 0 0,-1 1-1 0 0,1 0 1 0 0,-1 1 0 0 0,0-1 0 0 0,0 1 0 0 0,-1 1 0 0 0,0-1-1 0 0,0 1 1 0 0,-1 0 0 0 0,0 1 0 0 0,-1-1 0 0 0,1 1 0 0 0,-2 0-1 0 0,1 0 1 0 0,-1 0 0 0 0,-1 1 0 0 0,2 6-58 0 0,6 94-17 0 0,-10-109-76 0 0,-1 0 0 0 0,1-1 0 0 0,0 1 0 0 0,0-1 1 0 0,-1 1-1 0 0,1 0 0 0 0,0-1 0 0 0,-1 1 1 0 0,1-1-1 0 0,-1 1 0 0 0,1-1 0 0 0,-1 1 1 0 0,1-1-1 0 0,-1 1 0 0 0,1-1 0 0 0,-1 1 1 0 0,1-1-1 0 0,-1 0 0 0 0,0 1 0 0 0,1-1 1 0 0,-1 0-1 0 0,0 1 0 0 0,1-1 0 0 0,-1 0 1 0 0,0 0-1 0 0,1 0 0 0 0,-1 0 0 0 0,0 0 1 0 0,1 0-1 0 0,-1 0 0 0 0,0 0 0 0 0,1 0 1 0 0,-1 0-1 0 0,0 0 0 0 0,0 0 0 0 0,1 0 1 0 0,-1-1-1 0 0,0 1 0 0 0,1 0 0 0 0,-1 0 1 0 0,1-1-1 0 0,-1 1 0 0 0,0 0 0 0 0,1-1 0 0 0,-1 1 1 0 0,1-1-1 0 0,-1 1 0 0 0,1-1 0 0 0,-1 1 1 0 0,1-1-1 0 0,-1 1 0 0 0,1-1 0 0 0,0 1 1 0 0,-1-1-1 0 0,1 0 0 0 0,0 1 0 0 0,-1-1 1 0 0,1 0-1 0 0,0 1 0 0 0,0-1 0 0 0,0 0 1 0 0,0 1-1 0 0,-1-1 0 0 0,1 0 0 0 0,0 1 1 0 0,0-1 92 0 0,-8-18-1214 0 0</inkml:trace>
  <inkml:trace contextRef="#ctx0" brushRef="#br0" timeOffset="4649.743">4648 295 1600 0 0,'-3'-3'880'0'0,"0"3"-68"0"0,-2-2-100 0 0,2 2-164 0 0,0 0-60 0 0,-2 0-59 0 0,3 2-185 0 0,1 1-100 0 0,1 1-8 0 0,0-1-256 0 0,3 3-272 0 0,3-3-201 0 0,10 11-687 0 0,-1-5 44 0 0,-2 1-4 0 0</inkml:trace>
  <inkml:trace contextRef="#ctx0" brushRef="#br0" timeOffset="5268.489">5053 452 1360 0 0,'-20'-15'4250'0'0,"-36"20"-3020"0"0,42 0-1096 0 0,0 0-1 0 0,1 0 1 0 0,-1 1 0 0 0,1 1-1 0 0,0 0 1 0 0,1 1 0 0 0,0 0-1 0 0,0 1 1 0 0,1 0 0 0 0,0 1-1 0 0,0 0 1 0 0,1 1-1 0 0,1 0 1 0 0,0 1 0 0 0,0-1-1 0 0,1 2 1 0 0,1-1 0 0 0,0 1-1 0 0,0 1 1 0 0,2-1 0 0 0,0 1-1 0 0,0 0 1 0 0,1 0 0 0 0,1 0-1 0 0,0 1 1 0 0,1-1 0 0 0,0 1-1 0 0,2 1-133 0 0,1-13 14 0 0,0-1 0 0 0,1 1 0 0 0,-1-1 0 0 0,1 0-1 0 0,0 1 1 0 0,0-1 0 0 0,0 0 0 0 0,0 0 0 0 0,0 0-1 0 0,1 0 1 0 0,-1-1 0 0 0,0 1 0 0 0,1-1 0 0 0,-1 1-1 0 0,1-1 1 0 0,0 0 0 0 0,-1 0 0 0 0,1 0 0 0 0,0 0-1 0 0,0 0 1 0 0,0-1 0 0 0,-1 1 0 0 0,1-1 0 0 0,0 0 0 0 0,0 0-1 0 0,0 0 1 0 0,0 0 0 0 0,0 0 0 0 0,0-1 0 0 0,0 1-1 0 0,-1-1 1 0 0,1 0 0 0 0,0 0 0 0 0,0 0 0 0 0,-1 0-1 0 0,1 0 1 0 0,0-1 0 0 0,-1 1 0 0 0,0-1 0 0 0,1 0-1 0 0,-1 1 1 0 0,0-1 0 0 0,0 0 0 0 0,0 0 0 0 0,1-2-14 0 0,113-135-58 0 0,-69 67 10 0 0,27 18-951 0 0,-73 54 939 0 0,21 2-125 0 0,21 60 0 0 0,-7-104 450 0 0,36-101 65 0 0,-71 142-328 0 0,1 0-1 0 0,-1 0 0 0 0,1 1 1 0 0,-1-1-1 0 0,1 1 0 0 0,-1-1 1 0 0,1 1-1 0 0,0 0 0 0 0,-1-1 1 0 0,1 1-1 0 0,0 0 0 0 0,0 0 1 0 0,-1 0-1 0 0,1 0 0 0 0,0 1 1 0 0,-1-1-1 0 0,1 0 0 0 0,-1 1 1 0 0,1-1-1 0 0,0 1 0 0 0,-1 0 1 0 0,1-1-1 0 0,-1 1 0 0 0,1 0 1 0 0,-1 0-1 0 0,0 0 0 0 0,1 0 1 0 0,-1 0-1 0 0,0 0 0 0 0,1 0 1 0 0,-1 1-1 0 0,0-1 0 0 0,0 0 1 0 0,0 1-1 0 0,0-1 0 0 0,-1 0 1 0 0,1 1-1 0 0,0 0 0 0 0,0-1 1 0 0,-1 1-1 0 0,1-1 0 0 0,-1 1-1 0 0,7 6-1 0 0,45 54-17 0 0,-36-41-47 0 0,1 0-1 0 0,0-2 1 0 0,2 0 0 0 0,0-1-1 0 0,1-1 1 0 0,0-1 0 0 0,13 7 65 0 0,0-2-486 0 0,28 15-872 0 0,-16-27-2897 0 0,-39-11 2890 0 0,2-8-39 0 0</inkml:trace>
  <inkml:trace contextRef="#ctx0" brushRef="#br0" timeOffset="5566.036">4279 317 1076 0 0,'75'-13'9130'0'0,"34"2"-7565"0"0,163-26-8760 0 0,-231 27 5696 0 0,-2 0 22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3:55:02.6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7 358 984 0 0,'21'12'4960'0'0,"-11"36"-3337"0"0,-8-7-678 0 0,-2-24-639 0 0,0 0-1 0 0,1-1 1 0 0,1 1 0 0 0,1 0 0 0 0,1-1 0 0 0,0 0 0 0 0,0 1 0 0 0,2-2-1 0 0,6 14-305 0 0,-10-29-133 0 0,0 1-1 0 0,0 0 0 0 0,0-1 0 0 0,0 1 0 0 0,0-1 1 0 0,0 0-1 0 0,0 0 0 0 0,0 0 0 0 0,0 0 1 0 0,0 0-1 0 0,0 0 0 0 0,0 0 0 0 0,0-1 0 0 0,0 1 1 0 0,0-1-1 0 0,0 1 0 0 0,0-1 0 0 0,0 0 0 0 0,0 0 1 0 0,0 0-1 0 0,0 0 0 0 0,-1 0 0 0 0,1 0 1 0 0,0 0-1 0 0,-1-1 0 0 0,1 1 0 0 0,-1-1 0 0 0,1 1 1 0 0,-1-1-1 0 0,0 0 0 0 0,0 1 0 0 0,0-1 0 0 0,0 0 1 0 0,0 0-1 0 0,0 0 0 0 0,0 0 0 0 0,0 1 1 0 0,-1-1-1 0 0,1 0 0 0 0,-1-1 0 0 0,1 1 0 0 0,-1 0 1 0 0,0 0-1 0 0,0-1 134 0 0,5-47-2568 0 0,-5 33 1326 0 0</inkml:trace>
  <inkml:trace contextRef="#ctx0" brushRef="#br0" timeOffset="186.56">22 11 2188 0 0,'-20'-10'6200'0'0,"19"31"-5814"0"0,76 107-5638 0 0,-62-103 3798 0 0</inkml:trace>
  <inkml:trace contextRef="#ctx0" brushRef="#br0" timeOffset="791.497">263 631 836 0 0,'0'-1'133'0'0,"1"1"-1"0"0,-1-1 1 0 0,0 1-1 0 0,0 0 1 0 0,0-1-1 0 0,1 1 1 0 0,-1 0 0 0 0,0-1-1 0 0,1 1 1 0 0,-1 0-1 0 0,0-1 1 0 0,0 1-1 0 0,1 0 1 0 0,-1-1-1 0 0,1 1 1 0 0,-1 0 0 0 0,0 0-1 0 0,1-1 1 0 0,-1 1-1 0 0,1 0 1 0 0,-1 0-1 0 0,0 0 1 0 0,1 0-1 0 0,-1 0 1 0 0,1 0 0 0 0,-1 0-1 0 0,1-1 1 0 0,-1 1-1 0 0,0 0 1 0 0,1 1-1 0 0,-1-1 1 0 0,1 0-1 0 0,-1 0 1 0 0,1 0 0 0 0,-1 0-1 0 0,1 0 1 0 0,-1 0-1 0 0,0 0 1 0 0,1 1-1 0 0,-1-1 1 0 0,1 0-1 0 0,-1 0 1 0 0,0 1 0 0 0,1-1-1 0 0,-1 0 1 0 0,0 0-1 0 0,1 1 1 0 0,-1-1-1 0 0,0 0 1 0 0,0 1-1 0 0,1-1 1 0 0,-1 1 0 0 0,0-1-1 0 0,0 0 1 0 0,1 1-1 0 0,-1-1 1 0 0,0 1-1 0 0,0-1-132 0 0,-1-38 1649 0 0,1 41-1572 0 0,1-4-52 0 0,-1 1 0 0 0,0 0 0 0 0,1 0-1 0 0,-1 0 1 0 0,0 0 0 0 0,1 0-1 0 0,-1 0 1 0 0,0 0 0 0 0,1 0 0 0 0,-1 0-1 0 0,0 0 1 0 0,1 0 0 0 0,-1 0-1 0 0,0 0 1 0 0,1 0 0 0 0,-1 0 0 0 0,0 1-1 0 0,1-1 1 0 0,-1 0 0 0 0,0 0-1 0 0,0 0 1 0 0,1 0 0 0 0,-1 1-1 0 0,0-1 1 0 0,1 0 0 0 0,-1 0 0 0 0,0 0-1 0 0,0 1 1 0 0,1-1 0 0 0,-1 0-1 0 0,0 1 1 0 0,0-1 0 0 0,0 0 0 0 0,0 0-1 0 0,1 1 1 0 0,-1-1 0 0 0,0 0-1 0 0,0 1 1 0 0,0-1 0 0 0,0 0-1 0 0,0 1 1 0 0,0-1 0 0 0,0 0 0 0 0,0 1-1 0 0,0-1 1 0 0,0 1-25 0 0,41-73 150 0 0,-27 45-217 0 0,1 1 0 0 0,2 0 0 0 0,0 1 0 0 0,2 0 0 0 0,0 2 0 0 0,1 0 0 0 0,17-13 67 0 0,-35 33-23 0 0,1-1 1 0 0,0 0 0 0 0,1 1-1 0 0,-1 0 1 0 0,1 0 0 0 0,-1 0-1 0 0,1 0 1 0 0,0 1 0 0 0,0-1-1 0 0,0 1 1 0 0,0 0 0 0 0,0 0-1 0 0,1 0 1 0 0,-1 1 0 0 0,1-1-1 0 0,-1 1 1 0 0,1 0 0 0 0,0 1-1 0 0,-1-1 1 0 0,1 1-1 0 0,0 0 1 0 0,-1 0 0 0 0,1 0-1 0 0,0 1 1 0 0,-1 0 0 0 0,1-1-1 0 0,-1 2 1 0 0,1-1 0 0 0,-1 0-1 0 0,1 1 1 0 0,-1 0 0 0 0,0 0-1 0 0,0 0 1 0 0,0 1 0 0 0,0-1-1 0 0,0 1 1 0 0,-1 0 0 0 0,1 0-1 0 0,-1 0 1 0 0,1 1 0 0 0,-1-1-1 0 0,0 1 1 0 0,-1 0 0 0 0,1 0-1 0 0,-1 0 1 0 0,1 0 0 0 0,-1 1 22 0 0,6 19-35 0 0,-1 1 1 0 0,0 1 0 0 0,-2-1 0 0 0,-2 1-1 0 0,0 0 1 0 0,-1 0 0 0 0,-2 0 0 0 0,-1 6 34 0 0,2-26-6 0 0,-2-1 1 0 0,1 1 0 0 0,0-1 0 0 0,-1 0 0 0 0,0 1 0 0 0,0-1 0 0 0,-1 0-1 0 0,0 0 1 0 0,0 0 0 0 0,0 0 0 0 0,0 0 0 0 0,-1 0 0 0 0,1 0-1 0 0,-1-1 1 0 0,-1 1 0 0 0,1-1 0 0 0,0 0 0 0 0,-1 0 0 0 0,0 0 0 0 0,0-1-1 0 0,0 1 1 0 0,-1-1 0 0 0,1 0 0 0 0,-1 0 0 0 0,1-1 0 0 0,-1 1 0 0 0,0-1-1 0 0,0 0 1 0 0,-6 1 5 0 0,5-1-290 0 0,0-1-1 0 0,-1 0 1 0 0,1 0-1 0 0,-1-1 1 0 0,1 0-1 0 0,-1 0 1 0 0,1-1-1 0 0,-1 1 0 0 0,1-2 1 0 0,-1 1-1 0 0,1 0 1 0 0,0-1-1 0 0,-1-1 1 0 0,1 1-1 0 0,0-1 1 0 0,-3-2 290 0 0,-26-20-2524 0 0,23 8 1394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3:55:01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61 166 1428 0 0,'5'12'4477'0'0,"-5"24"-3400"0"0,0-32-794 0 0,26 242 2562 0 0,-20-225-2989 0 0,27 106 1309 0 0,-24-44-5859 0 0,-30-68 878 0 0,13-18 2679 0 0</inkml:trace>
  <inkml:trace contextRef="#ctx0" brushRef="#br0" timeOffset="200.692">1 142 2108 0 0,'6'-10'440'0'0,"1"1"-1"0"0,0 0 1 0 0,1 1 0 0 0,0 0-1 0 0,0 0 1 0 0,1 1-1 0 0,0 0 1 0 0,0 0 0 0 0,1 1-1 0 0,0 0 1 0 0,0 1 0 0 0,0 0-1 0 0,3 0-439 0 0,13-5 373 0 0,1 2-1 0 0,1 1 1 0 0,-1 1 0 0 0,1 2-1 0 0,0 1 1 0 0,0 0 0 0 0,22 3-373 0 0,52 31-1069 0 0,-101-30 875 0 0,1-1 0 0 0,0 2 0 0 0,0-1 1 0 0,-1 0-1 0 0,1 0 0 0 0,-1 0 0 0 0,1 1 0 0 0,-1-1 0 0 0,1 1 1 0 0,-1-1-1 0 0,0 1 0 0 0,0 0 0 0 0,0-1 0 0 0,0 1 1 0 0,0 0-1 0 0,0 0 0 0 0,0 0 0 0 0,-1 0 0 0 0,1 0 0 0 0,0 0 1 0 0,-1-1-1 0 0,0 1 0 0 0,0 0 0 0 0,1 1 0 0 0,-1-1 0 0 0,0 0 1 0 0,0 0-1 0 0,-1 0 0 0 0,1 0 0 0 0,0 0 0 0 0,-1 0 1 0 0,1-1-1 0 0,-1 1 0 0 0,0 1 194 0 0,-15 24-1429 0 0</inkml:trace>
  <inkml:trace contextRef="#ctx0" brushRef="#br0" timeOffset="388.841">233 320 1956 0 0,'-3'14'4512'0'0,"19"7"247"0"0,93-14-5655 0 0,51-47-6851 0 0,-143 34 6335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3:19:19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236 405 896 0 0,'-82'-14'1109'0'0,"74"16"-1029"0"0,0 0 0 0 0,0 0 0 0 0,0 1 0 0 0,1-1 0 0 0,-1 2 0 0 0,1-1 1 0 0,0 1-1 0 0,0 0 0 0 0,0 1 0 0 0,1 0 0 0 0,-1 0 0 0 0,1 0 0 0 0,0 1 0 0 0,1-1 0 0 0,-1 2 0 0 0,1-1 1 0 0,1 0-1 0 0,-1 1 0 0 0,1 0 0 0 0,0 0 0 0 0,0 0 0 0 0,1 1 0 0 0,0-1 0 0 0,0 1 0 0 0,1 0 1 0 0,0 0-1 0 0,1 0 0 0 0,-1 4-80 0 0,4-7 41 0 0,1 0-1 0 0,0 0 1 0 0,0-1 0 0 0,1 1 0 0 0,-1-1 0 0 0,1 0 0 0 0,0 0-1 0 0,0 0 1 0 0,0 0 0 0 0,1-1 0 0 0,-1 1 0 0 0,1-1 0 0 0,0 0-1 0 0,0-1 1 0 0,0 1 0 0 0,0-1 0 0 0,1 0 0 0 0,-1 0 0 0 0,0-1-1 0 0,1 1 1 0 0,-1-1 0 0 0,1-1 0 0 0,0 1 0 0 0,-1-1 0 0 0,1 0-1 0 0,-1 0 1 0 0,1 0 0 0 0,0-1 0 0 0,2-1-41 0 0,15 2 59 0 0,0-1 1 0 0,-1-2-1 0 0,1 0 1 0 0,-1-2-1 0 0,0 0 1 0 0,0-2-1 0 0,-1 0 1 0 0,3-2-60 0 0,-23 9-21 0 0,1 0 0 0 0,0 0 1 0 0,-1 0-1 0 0,1 0 0 0 0,0-1 0 0 0,-1 1 0 0 0,1 0 1 0 0,0-1-1 0 0,-1 1 0 0 0,1-1 0 0 0,-1 0 1 0 0,1 0-1 0 0,-1 1 0 0 0,1-1 0 0 0,-1 0 0 0 0,1 0 1 0 0,-1 0-1 0 0,0 0 0 0 0,0-1 0 0 0,0 1 1 0 0,1 0-1 0 0,-1-1 0 0 0,0 1 0 0 0,0 0 1 0 0,-1-1-1 0 0,1 1 0 0 0,0-1 0 0 0,0 1 0 0 0,-1-1 1 0 0,1 0-1 0 0,-1 1 0 0 0,1-1 0 0 0,-1 0 1 0 0,0 1-1 0 0,0-1 0 0 0,0 0 0 0 0,0 1 0 0 0,0-1 1 0 0,0 0-1 0 0,0 1 0 0 0,0-1 0 0 0,-1 0 1 0 0,1 1-1 0 0,-1-1 0 0 0,1 0 0 0 0,-1 1 0 0 0,0-1 1 0 0,1 1-1 0 0,-1-1 0 0 0,0 1 0 0 0,0 0 1 0 0,0-1-1 0 0,0 1 0 0 0,0 0 0 0 0,0-1 1 0 0,-1 1-1 0 0,1 0 0 0 0,0 0 0 0 0,-1 0 0 0 0,1 0 1 0 0,-1 0-1 0 0,1 1 0 0 0,-2-2 21 0 0,-15-8-49 0 0,-1 2 1 0 0,0-1-1 0 0,-1 2 0 0 0,0 1 1 0 0,0 0-1 0 0,0 2 0 0 0,-1 0 1 0 0,1 1-1 0 0,-1 1 0 0 0,-18 1 49 0 0,81-28-90 0 0,291-145 230 0 0,-329 171-106 0 0,0 0 0 0 0,0 0 0 0 0,-1 0 0 0 0,1-1 0 0 0,-1 1 0 0 0,0-1 0 0 0,0 0 0 0 0,0 0 0 0 0,-1 0 0 0 0,1-1-1 0 0,-1 1 1 0 0,0-1 0 0 0,0 1 0 0 0,0-1 0 0 0,-1 1 0 0 0,0-1 0 0 0,0 0 0 0 0,0 0 0 0 0,0 0 0 0 0,-1 0 0 0 0,0 0-1 0 0,0 0 1 0 0,0 1 0 0 0,0-1 0 0 0,-1 0 0 0 0,0 0 0 0 0,0 0 0 0 0,0 0 0 0 0,-1 1 0 0 0,0-1 0 0 0,0 0 0 0 0,0 1 0 0 0,0 0-1 0 0,0-1 1 0 0,-1 1 0 0 0,0 0 0 0 0,0 0 0 0 0,0 1 0 0 0,-1-1 0 0 0,1 1 0 0 0,-1-1 0 0 0,0 1 0 0 0,1 0 0 0 0,-2 0 0 0 0,-1-1-34 0 0,-2-2 184 0 0,0 0 0 0 0,-1 0 0 0 0,1 1 1 0 0,-1 0-1 0 0,0 1 0 0 0,0-1 1 0 0,-1 2-1 0 0,1-1 0 0 0,-1 2 1 0 0,0-1-1 0 0,0 1 0 0 0,0 1 1 0 0,0-1-185 0 0,4 5 30 0 0,0 1 1 0 0,1-1 0 0 0,-1 1-1 0 0,1 0 1 0 0,0 0 0 0 0,0 0-1 0 0,1 1 1 0 0,-1 0 0 0 0,1 0-1 0 0,0 0 1 0 0,1 0 0 0 0,-1 1-1 0 0,1-1 1 0 0,0 1 0 0 0,0 0-1 0 0,1 0 1 0 0,-1 0 0 0 0,1 0-1 0 0,1 1 1 0 0,-1-1 0 0 0,1 0-1 0 0,0 1-30 0 0,-4 22 53 0 0,0-1-1 0 0,2 1 0 0 0,2 0 1 0 0,0 0-1 0 0,2 0 0 0 0,1 0 1 0 0,1 0-1 0 0,1-1 1 0 0,2 0-1 0 0,4 12-52 0 0,70 295-696 0 0,-76-316 283 0 0,8 46-478 0 0,-9-22-3124 0 0,-3-34 2911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3:55:00.4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5 117 1204 0 0,'5'-30'6564'0'0,"-14"47"-3147"0"0,10 45-3084 0 0,2 0 0 0 0,4 1 0 0 0,2-2 0 0 0,2 1 0 0 0,7 12-333 0 0,17 93-362 0 0,-30-72-2324 0 0,-5-93 2521 0 0,0-1 0 0 0,0 0 1 0 0,0 1-1 0 0,0-1 0 0 0,0 0 1 0 0,-1 0-1 0 0,1 0 0 0 0,0 1 1 0 0,-1-1-1 0 0,1 0 1 0 0,-1 0-1 0 0,1 0 0 0 0,-1 0 1 0 0,0 0-1 0 0,1 1 0 0 0,-1-1 1 0 0,0-1-1 0 0,0 1 1 0 0,0 0-1 0 0,0 0 0 0 0,0 0 1 0 0,0 0-1 0 0,0-1 0 0 0,0 1 1 0 0,0 0-1 0 0,0-1 0 0 0,0 1 1 0 0,0-1-1 0 0,0 1 1 0 0,-1-1-1 0 0,1 1 0 0 0,0-1 1 0 0,0 0-1 0 0,-1 0 0 0 0,1 0 1 0 0,0 0-1 0 0,0 0 0 0 0,-1 0 1 0 0,1 0-1 0 0,0 0 1 0 0,0 0-1 0 0,-1-1 165 0 0,-11-6-1243 0 0</inkml:trace>
  <inkml:trace contextRef="#ctx0" brushRef="#br0" timeOffset="293.375">69 39 1452 0 0,'2'-3'96'0'0,"1"0"0"0"0,-1 0-1 0 0,0 1 1 0 0,1-1 0 0 0,0 0 0 0 0,0 1-1 0 0,-1 0 1 0 0,1 0 0 0 0,1 0 0 0 0,-1 0 0 0 0,0 0-1 0 0,0 0 1 0 0,1 1 0 0 0,-1 0 0 0 0,1 0-1 0 0,-1 0 1 0 0,1 0 0 0 0,0 0 0 0 0,-1 1-1 0 0,1-1 1 0 0,0 1 0 0 0,-1 0 0 0 0,1 0-1 0 0,0 0 1 0 0,-1 1 0 0 0,1-1 0 0 0,0 1 0 0 0,-1 0-1 0 0,1 0 1 0 0,-1 1 0 0 0,1-1 0 0 0,-1 0-1 0 0,0 1 1 0 0,0 0 0 0 0,1 0 0 0 0,-1 0-1 0 0,0 0 1 0 0,0 1-96 0 0,4 1 94 0 0,-1 1 1 0 0,1 0-1 0 0,-1 0 0 0 0,0 0 0 0 0,0 1 0 0 0,-1 0 0 0 0,0 0 1 0 0,0 0-1 0 0,0 1 0 0 0,-1 0 0 0 0,0 0 0 0 0,0 0 1 0 0,0 0-1 0 0,-1 1 0 0 0,-1-1 0 0 0,1 1 0 0 0,-1 0 1 0 0,0 0-1 0 0,-1-1 0 0 0,0 1 0 0 0,0 1 0 0 0,0-1 0 0 0,-1 0 1 0 0,-1 0-1 0 0,1 0 0 0 0,-2 4-94 0 0,-7 7 73 0 0,-1-1 0 0 0,-1 0 0 0 0,0 0-1 0 0,-1-1 1 0 0,-1-1 0 0 0,-1 0 0 0 0,0 0 0 0 0,-1-2 0 0 0,-1 0 0 0 0,0 0-1 0 0,-1-2 1 0 0,0 0 0 0 0,-1-1 0 0 0,0 0 0 0 0,-15 5-73 0 0,33-17-97 0 0,0 1 1 0 0,0-1-1 0 0,0 1 0 0 0,0 0 1 0 0,0-1-1 0 0,0 1 0 0 0,0-1 1 0 0,0 1-1 0 0,-1 0 1 0 0,1-1-1 0 0,0 1 0 0 0,0 0 1 0 0,0-1-1 0 0,-1 1 1 0 0,1 0-1 0 0,0-1 0 0 0,0 1 1 0 0,-1 0-1 0 0,1-1 0 0 0,0 1 1 0 0,-1 0-1 0 0,1 0 1 0 0,0-1-1 0 0,-1 1 0 0 0,1 0 1 0 0,0 0-1 0 0,-1 0 1 0 0,1 0-1 0 0,-1-1 0 0 0,1 1 1 0 0,0 0-1 0 0,-1 0 0 0 0,1 0 1 0 0,-1 0-1 0 0,1 0 1 0 0,0 0-1 0 0,-1 0 0 0 0,1 0 1 0 0,-1 0-1 0 0,1 0 1 0 0,0 0-1 0 0,-1 0 0 0 0,1 1 1 0 0,-1-1-1 0 0,1 0 0 0 0,0 0 1 0 0,-1 0-1 0 0,1 0 1 0 0,0 1-1 0 0,-1-1 0 0 0,1 0 1 0 0,0 0-1 0 0,-1 1 1 0 0,1-1-1 0 0,0 0 0 0 0,-1 1 97 0 0,12-12-1310 0 0</inkml:trace>
  <inkml:trace contextRef="#ctx0" brushRef="#br0" timeOffset="587.903">474 255 1564 0 0,'2'-16'7223'0'0,"7"101"-5608"0"0,9 77-384 0 0,-6-85-2037 0 0,-6 5-4897 0 0,-19-76 2867 0 0,6-6 1396 0 0</inkml:trace>
  <inkml:trace contextRef="#ctx0" brushRef="#br0" timeOffset="1111.995">465 149 888 0 0,'8'1'170'0'0,"0"0"0"0"0,0 1-1 0 0,0 0 1 0 0,0 1 0 0 0,0-1 0 0 0,0 2-1 0 0,-1-1 1 0 0,1 1 0 0 0,-1 0 0 0 0,0 1 0 0 0,0-1-1 0 0,-1 1 1 0 0,1 1 0 0 0,-1-1 0 0 0,0 1-1 0 0,-1 0 1 0 0,1 1 0 0 0,-1-1 0 0 0,-1 1-1 0 0,1 0 1 0 0,-1 0 0 0 0,0 1 0 0 0,0-1-1 0 0,0 5-169 0 0,5 5 355 0 0,-2 1 0 0 0,0 1-1 0 0,-1-1 1 0 0,-1 1-1 0 0,0 0 1 0 0,-2 0-1 0 0,0 0 1 0 0,-1 1 0 0 0,-1-1-1 0 0,-1 11-354 0 0,0-29 136 0 0,0-1-1 0 0,0 0-7 0 0,29-15 147 0 0,134-208-487 0 0,-129 169 953 0 0,-15 88-344 0 0,69 415-282 0 0,-85-417-1298 0 0,-3-11-3289 0 0,-1-21 3141 0 0,-1 0 14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3:54:59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112 374 2212 0 0,'-40'57'5704'0'0,"32"-39"-5478"0"0,1 0 0 0 0,1 0 0 0 0,0 1 0 0 0,1-1 0 0 0,1 2 1 0 0,1-1-1 0 0,1 0 0 0 0,0 19-226 0 0,2-33 20 0 0,0 0 0 0 0,1-1 0 0 0,-1 1 0 0 0,1 0 0 0 0,0-1 0 0 0,0 1 0 0 0,1-1 0 0 0,-1 1 0 0 0,1-1 0 0 0,0 1 0 0 0,0-1 1 0 0,1 0-1 0 0,-1 0 0 0 0,1 0 0 0 0,0 0 0 0 0,0-1 0 0 0,0 1 0 0 0,0-1 0 0 0,1 0 0 0 0,0 0 0 0 0,-1 0 0 0 0,1 0 0 0 0,0-1 0 0 0,0 1 0 0 0,1-1 0 0 0,-1 0 0 0 0,0 0 0 0 0,1-1 0 0 0,-1 1 0 0 0,1-1 1 0 0,-1 0-1 0 0,1 0 0 0 0,0-1 0 0 0,-1 1 0 0 0,1-1 0 0 0,0 0 0 0 0,0 0 0 0 0,-1-1 0 0 0,1 1-20 0 0,12-5-107 0 0,0 0 0 0 0,0-1-1 0 0,-1-1 1 0 0,0 0 0 0 0,-1-1 0 0 0,1-1-1 0 0,-1 0 1 0 0,-1-1 0 0 0,0-1 0 0 0,-1 0 0 0 0,0-1-1 0 0,0-1 1 0 0,-1 0 0 0 0,-1 0 0 0 0,0-1-1 0 0,-1 0 1 0 0,-1-1 0 0 0,0 0 0 0 0,-1-1 0 0 0,0 0 107 0 0,7-18 43 0 0,-1 1 0 0 0,-2-2 0 0 0,-2 0 0 0 0,0 0 0 0 0,-3-1 0 0 0,-1 0 1 0 0,-1 0-1 0 0,-3 0 0 0 0,0-15-43 0 0,-2 45 108 0 0,0 0 1 0 0,0-1-1 0 0,0 1 1 0 0,-1 0-1 0 0,0-1 1 0 0,0 1 0 0 0,0 0-1 0 0,-1 0 1 0 0,0 0-1 0 0,0 0 1 0 0,-1 0-1 0 0,1 0 1 0 0,-1 1-1 0 0,0-1 1 0 0,-1 1-1 0 0,0 0 1 0 0,1 0-1 0 0,-2 0 1 0 0,-2-3-109 0 0,4 9 36 0 0,1 0 1 0 0,-1 0-1 0 0,0 0 1 0 0,1 0-1 0 0,0 0 0 0 0,-1 0 1 0 0,1 1-1 0 0,0-1 0 0 0,-1 1 1 0 0,1 0-1 0 0,0 0 1 0 0,0 0-1 0 0,0 0 0 0 0,1 0 1 0 0,-1 0-1 0 0,0 0 0 0 0,1 0 1 0 0,-1 1-1 0 0,1-1 1 0 0,0 0-1 0 0,0 1 0 0 0,0 0 1 0 0,0-1-1 0 0,0 1 0 0 0,1-1 1 0 0,-1 1-1 0 0,1 0 1 0 0,0 0-1 0 0,-1-1 0 0 0,1 1 1 0 0,0 0-1 0 0,1 0-36 0 0,-5 187 843 0 0,56 184-149 0 0,-51-340-644 0 0,0-41-232 0 0,0 1 113 0 0,1-5 39 0 0,0-1 1 0 0,2 1 0 0 0,-1 0-1 0 0,2 0 1 0 0,-1 1 0 0 0,1-1 0 0 0,1 1-1 0 0,0 0 1 0 0,0 0 0 0 0,1 1 0 0 0,0 0-1 0 0,1 0 1 0 0,0 0 0 0 0,0 1 0 0 0,1 1-1 0 0,0-1 1 0 0,0 1 0 0 0,1 1 0 0 0,0 0-1 0 0,0 0 1 0 0,0 1 0 0 0,1 0-1 0 0,0 1 1 0 0,0 0 0 0 0,0 1 0 0 0,0 0-1 0 0,1 1 1 0 0,-1 0 0 0 0,1 0 0 0 0,-1 2-1 0 0,1-1 1 0 0,0 2 0 0 0,-1-1 0 0 0,1 1-1 0 0,-1 1 1 0 0,1 0 0 0 0,-1 1-1 0 0,8 3 30 0 0,-14-4-5 0 0,0 0 0 0 0,0 1 0 0 0,-1-1-1 0 0,1 1 1 0 0,-1 0 0 0 0,0 0 0 0 0,0 1-1 0 0,0-1 1 0 0,0 1 0 0 0,-1 0-1 0 0,1 0 1 0 0,-1 0 0 0 0,0 0 0 0 0,0 0-1 0 0,-1 1 1 0 0,1 0 0 0 0,-1-1-1 0 0,0 1 1 0 0,0 0 0 0 0,-1 0 0 0 0,1 0-1 0 0,-1 0 1 0 0,0 0 0 0 0,0 4 5 0 0,-2-4-161 0 0,-1 1 1 0 0,0-1 0 0 0,0 0 0 0 0,0 0-1 0 0,-1 0 1 0 0,1-1 0 0 0,-1 1-1 0 0,0-1 1 0 0,-1 1 0 0 0,1-1 0 0 0,-1 0-1 0 0,0 0 1 0 0,0-1 0 0 0,0 1-1 0 0,0-1 1 0 0,0 0 0 0 0,-1 0 0 0 0,0 0-1 0 0,1-1 1 0 0,-1 1 0 0 0,0-1-1 0 0,-5 1 161 0 0,-107 12-5516 0 0,71-26 4309 0 0</inkml:trace>
  <inkml:trace contextRef="#ctx0" brushRef="#br0" timeOffset="249.953">301 320 1556 0 0,'0'-6'5849'0'0,"11"2"-3346"0"0,37-4-1939 0 0,-45 8-237 0 0,67-6 383 0 0,98-13-708 0 0,-61-6-4359 0 0,-84 10 134 0 0,-23 14 2824 0 0</inkml:trace>
  <inkml:trace contextRef="#ctx0" brushRef="#br0" timeOffset="421.908">101 41 964 0 0,'-3'0'1982'0'0,"-88"-40"6282"0"0,85 69-12101 0 0,42 4-606 0 0,-20-23 3173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3:54:58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24 322 1636 0 0,'14'0'879'0'0,"-5"0"3175"0"0,-6 4-3959 0 0,1 0-1 0 0,-1 0 0 0 0,0 0 1 0 0,0 0-1 0 0,0 1 1 0 0,-1 0-1 0 0,1-1 0 0 0,-1 1 1 0 0,0 0-1 0 0,-1 0 1 0 0,1 0-1 0 0,-1 0 0 0 0,0 0 1 0 0,0 1-1 0 0,0-1 1 0 0,-1 0-1 0 0,0 0 0 0 0,0 1 1 0 0,0-1-1 0 0,-1 0 1 0 0,0 4-95 0 0,4 33 455 0 0,48 101 67 0 0,-50-142-1423 0 0,-3-10-2704 0 0,-9-6 2306 0 0,7 11 793 0 0,-9-15-704 0 0</inkml:trace>
  <inkml:trace contextRef="#ctx0" brushRef="#br0" timeOffset="250.523">5 24 1652 0 0,'-5'-24'5953'0'0,"20"39"-5297"0"0,93 30-5709 0 0,-78-39 3873 0 0</inkml:trace>
  <inkml:trace contextRef="#ctx0" brushRef="#br0" timeOffset="449.47">545 141 2148 0 0,'-24'17'4354'0'0,"-3"30"-3234"0"0,26-45-913 0 0,-6 22 182 0 0,1-1 0 0 0,1 1 0 0 0,1 0 1 0 0,2 1-1 0 0,0-1 0 0 0,1 0 1 0 0,2 1-1 0 0,0-1 0 0 0,2 0 0 0 0,0 0 1 0 0,2 0-1 0 0,5 17-389 0 0,25 92 997 0 0,14 124-2172 0 0,-49-254 974 0 0,-1 0 0 0 0,1-1 0 0 0,-1 1 0 0 0,0 0 0 0 0,0 0-1 0 0,0-1 1 0 0,0 1 0 0 0,-1-1 0 0 0,1 1 0 0 0,-1-1-1 0 0,1 1 1 0 0,-1-1 0 0 0,0 0 0 0 0,0 0 0 0 0,0 0 0 0 0,0 0-1 0 0,0 0 1 0 0,-1 0 0 0 0,1-1 0 0 0,0 1 0 0 0,-1-1-1 0 0,1 0 1 0 0,-1 1 0 0 0,0-1 0 0 0,1 0 0 0 0,-1-1 0 0 0,0 1-1 0 0,0 0 1 0 0,1-1 0 0 0,-1 1 0 0 0,0-1 0 0 0,0 0-1 0 0,0 0 1 0 0,0 0 0 0 0,0-1 0 0 0,1 1 0 0 0,-1 0 0 0 0,0-1-1 0 0,0 0 1 0 0,1 0 0 0 0,-1 0 0 0 0,0 0 0 0 0,1 0-1 0 0,-1 0 1 0 0,1-1 0 0 0,-1 1 0 0 0,-1-2 201 0 0,-24-11-1207 0 0</inkml:trace>
  <inkml:trace contextRef="#ctx0" brushRef="#br0" timeOffset="634.866">234 633 1060 0 0,'5'-5'1320'0'0,"8"-5"-232"0"0,1 2-132 0 0,9-1-116 0 0,-3 0-87 0 0,8-3-105 0 0,-3 3-60 0 0,7 3-96 0 0,2 2-84 0 0,-4-7-232 0 0,5 7-196 0 0,4 1 0 0 0,-2-5-780 0 0,-2 5-608 0 0,-2-4 95 0 0,1-1 73 0 0,-7 1-4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3:54:57.1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505 310 2076 0 0,'-7'22'3662'0'0,"-2"9"-3021"0"0,-126 191 2743 0 0,-46-38-3607 0 0,177-180-41 0 0,-1 0 1 0 0,0-1-1 0 0,0 1 1 0 0,-1-1 0 0 0,1 0-1 0 0,-1 0 1 0 0,1-1-1 0 0,-1 0 1 0 0,0 0 0 0 0,0 0-1 0 0,0-1 1 0 0,0 0 0 0 0,0 0-1 0 0,-1 0 1 0 0,1-1-1 0 0,0 0 1 0 0,0 0 0 0 0,0-1-1 0 0,0 1 1 0 0,-1-1-1 0 0,1-1 1 0 0,0 1 0 0 0,0-1-1 0 0,1 0 1 0 0,-2-1 263 0 0,-14-12-1235 0 0</inkml:trace>
  <inkml:trace contextRef="#ctx0" brushRef="#br0" timeOffset="202.959">68 37 1272 0 0,'4'-4'169'0'0,"0"1"-1"0"0,0-1 0 0 0,1 1 1 0 0,-1 0-1 0 0,1 0 1 0 0,0 1-1 0 0,0-1 1 0 0,0 1-1 0 0,0 0 0 0 0,0 0 1 0 0,0 1-1 0 0,1-1 1 0 0,-1 1-1 0 0,0 0 1 0 0,1 1-1 0 0,-1-1 0 0 0,1 1 1 0 0,-1 0-1 0 0,1 1 1 0 0,-1-1-1 0 0,1 1 1 0 0,-1 0-1 0 0,0 1 0 0 0,1-1 1 0 0,-1 1-1 0 0,0 0 1 0 0,0 0-1 0 0,0 0 1 0 0,0 1-1 0 0,-1 0 0 0 0,1 0 1 0 0,-1 0-1 0 0,1 1 1 0 0,-1-1-1 0 0,0 1 1 0 0,0 0-1 0 0,1 2-168 0 0,202 269 3388 0 0,-171-228-3177 0 0,144 168-499 0 0,-37-101-5095 0 0,-89-88 2797 0 0,-31-20 1388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3:54:52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55 203 1460 0 0,'0'0'828'0'0,"0"0"-55"0"0,32 2 5695 0 0,-20 125-5559 0 0,-8 238 172 0 0,26 54-1814 0 0,-30-420 626 0 0,0 0 0 0 0,0 0-1 0 0,0 0 1 0 0,0 0 0 0 0,-1 0 0 0 0,1 0-1 0 0,0 0 1 0 0,0 0 0 0 0,-1 0-1 0 0,1 0 1 0 0,-1 0 0 0 0,1 0 0 0 0,-1 0-1 0 0,1 1 1 0 0,-1-1 0 0 0,1 0-1 0 0,-1 0 1 0 0,0 1 0 0 0,1-1 0 0 0,-1 0-1 0 0,0 1 1 0 0,0-1 0 0 0,0 0-1 0 0,1 1 1 0 0,-1 0 0 0 0,0-1 0 0 0,0 1-1 0 0,0-1 1 0 0,0 1 0 0 0,0 0-1 0 0,0 0 1 0 0,0-1 0 0 0,0 1 0 0 0,0 0-1 0 0,0 0 1 0 0,0 0 0 0 0,0 0-1 0 0,0 0 1 0 0,0 0 0 0 0,0 0 0 0 0,0 1-1 0 0,0-1 1 0 0,0 0 0 0 0,0 0-1 0 0,0 1 1 0 0,1-1 0 0 0,-1 1 0 0 0,0-1-1 0 0,0 1 1 0 0,0-1 0 0 0,0 1-1 0 0,1-1 1 0 0,-1 1 0 0 0,0 0 0 0 0,0-1-1 0 0,1 1 1 0 0,-1 0 0 0 0,1 0 0 0 0,-1 0-1 0 0,1-1 1 0 0,-1 1 0 0 0,1 0-1 0 0,-1 0 1 0 0,1 0 0 0 0,0 0 0 0 0,-1 0-1 0 0,1 0 1 0 0,0 0 0 0 0,0 1 107 0 0,-13-23-1224 0 0</inkml:trace>
  <inkml:trace contextRef="#ctx0" brushRef="#br0" timeOffset="278.004">0 615 2528 0 0,'2'-10'191'0'0,"0"1"0"0"0,1-1 0 0 0,0 0 0 0 0,1 1 0 0 0,0 0-1 0 0,0 0 1 0 0,1 0 0 0 0,0 0 0 0 0,1 1 0 0 0,0 0 0 0 0,0 0 0 0 0,1 0-1 0 0,-1 1 1 0 0,2 0 0 0 0,-1 0 0 0 0,1 1 0 0 0,0 0 0 0 0,0 0 0 0 0,1 1 0 0 0,0 0-1 0 0,0 1 1 0 0,5-2-191 0 0,-10 3 45 0 0,1 1 1 0 0,0 0-1 0 0,0 0 0 0 0,0 1 0 0 0,0-1 0 0 0,0 1 0 0 0,0 0 0 0 0,1 1 1 0 0,-1-1-1 0 0,0 1 0 0 0,0 0 0 0 0,1 0 0 0 0,-1 1 0 0 0,0-1 0 0 0,0 1 1 0 0,1 0-1 0 0,-1 1 0 0 0,0-1 0 0 0,0 1 0 0 0,0 0 0 0 0,-1 0 0 0 0,1 1 1 0 0,0-1-1 0 0,-1 1 0 0 0,0 0 0 0 0,1 1 0 0 0,0 0-45 0 0,-1 1 13 0 0,0 0 0 0 0,0 0 1 0 0,0 1-1 0 0,0-1 0 0 0,-1 1 0 0 0,0 0 0 0 0,0 0 0 0 0,0 0 0 0 0,-1 1 1 0 0,0-1-1 0 0,0 0 0 0 0,-1 1 0 0 0,0 0 0 0 0,0-1 0 0 0,0 1 0 0 0,-1 0 1 0 0,0-1-1 0 0,0 1 0 0 0,-1 0 0 0 0,0-1 0 0 0,0 1 0 0 0,-1-1 0 0 0,1 1 1 0 0,-1-1-1 0 0,-1 0 0 0 0,1 1 0 0 0,-1-1 0 0 0,0 0 0 0 0,0-1 1 0 0,-1 1-1 0 0,0-1 0 0 0,0 1 0 0 0,0-1 0 0 0,-1 0 0 0 0,0-1 0 0 0,0 1 1 0 0,0-1-1 0 0,0 0 0 0 0,0 0 0 0 0,-1 0 0 0 0,0-1 0 0 0,0 0 0 0 0,0 0 1 0 0,0 0-1 0 0,0-1 0 0 0,-1 0 0 0 0,1 0 0 0 0,-1-1 0 0 0,1 0 1 0 0,-1 0-1 0 0,0 0 0 0 0,1-1 0 0 0,-1 0 0 0 0,-5-1-13 0 0,7 1-191 0 0,1 0 0 0 0,-1-1 0 0 0,1 0-1 0 0,-1 1 1 0 0,1-2 0 0 0,-1 1 0 0 0,1 0 0 0 0,0-1-1 0 0,0 0 1 0 0,0 0 0 0 0,0 0 0 0 0,0 0 0 0 0,0-1 0 0 0,0 1-1 0 0,1-1 1 0 0,-1 0 0 0 0,1 0 0 0 0,0-1 0 0 0,0 1-1 0 0,0-1 1 0 0,0 1 0 0 0,1-1 0 0 0,-1 0 0 0 0,1 0 0 0 0,0 0-1 0 0,0 0 1 0 0,1-1 0 0 0,-1 0 191 0 0,-3-14-1175 0 0</inkml:trace>
  <inkml:trace contextRef="#ctx0" brushRef="#br0" timeOffset="1005.499">653 504 1344 0 0,'4'-2'536'0'0,"-1"2"-382"0"0,1-1-1 0 0,-1 0 1 0 0,0 0 0 0 0,0 0 0 0 0,1 0 0 0 0,-1 0-1 0 0,0-1 1 0 0,0 0 0 0 0,0 1 0 0 0,-1-1 0 0 0,1 0-1 0 0,0-1 1 0 0,-1 1 0 0 0,1 0 0 0 0,-1-1-1 0 0,0 1 1 0 0,0-1 0 0 0,0 0 0 0 0,0 0 0 0 0,0 0-1 0 0,0 0 1 0 0,-1 0 0 0 0,0 0 0 0 0,1 0-1 0 0,-1 0 1 0 0,0 0 0 0 0,-1-1 0 0 0,1 1 0 0 0,0-1-1 0 0,-1 1 1 0 0,0 0 0 0 0,0-1 0 0 0,0 1-1 0 0,0-1 1 0 0,-1 1 0 0 0,0-2-154 0 0,-2 0 24 0 0,-1-1 1 0 0,0 2-1 0 0,0-1 1 0 0,-1 0-1 0 0,1 1 1 0 0,-1 0-1 0 0,0 0 1 0 0,0 0-1 0 0,0 1 1 0 0,-1-1-1 0 0,1 1 1 0 0,-1 1-1 0 0,0-1 0 0 0,0 1 1 0 0,0 0-1 0 0,0 0 1 0 0,0 1-1 0 0,0 0 1 0 0,0 0-1 0 0,-1 0 1 0 0,1 1-1 0 0,0 0 1 0 0,-1 0-1 0 0,1 0 1 0 0,0 1-1 0 0,0 0 1 0 0,-1 0-1 0 0,1 1 0 0 0,0 0 1 0 0,0 0-1 0 0,0 0 1 0 0,1 1-1 0 0,-1-1 1 0 0,0 2-1 0 0,1-1 1 0 0,0 0-1 0 0,0 1 1 0 0,0 0-1 0 0,0 0 1 0 0,1 1-1 0 0,-1-1 0 0 0,-1 3-24 0 0,0-3 11 0 0,1 0 0 0 0,-1 0 0 0 0,1 0-1 0 0,0 1 1 0 0,0 0 0 0 0,1-1 0 0 0,-1 2-1 0 0,1-1 1 0 0,0 0 0 0 0,0 1 0 0 0,1 0-1 0 0,0 0 1 0 0,0 0 0 0 0,0 0 0 0 0,1 1-1 0 0,0-1 1 0 0,0 1 0 0 0,0-1 0 0 0,1 1-1 0 0,0 0 1 0 0,0-1 0 0 0,1 1 0 0 0,0 0-1 0 0,0 0 1 0 0,1-1 0 0 0,0 1 0 0 0,0 0-1 0 0,0 0 1 0 0,1-1 0 0 0,0 1 0 0 0,0-1-1 0 0,1 0 1 0 0,-1 0 0 0 0,1 0 0 0 0,1 0-1 0 0,-1 0 1 0 0,1 0 0 0 0,0-1-1 0 0,0 0 1 0 0,1 0 0 0 0,0 0 0 0 0,0 0-1 0 0,0-1 1 0 0,0 1 0 0 0,1-2 0 0 0,-1 1-1 0 0,1 0 1 0 0,0-1 0 0 0,0 0 0 0 0,1-1-1 0 0,-1 1 1 0 0,2 0-11 0 0,5-2-84 0 0,-1 0 0 0 0,1-1 1 0 0,-1 0-1 0 0,1 0 0 0 0,-1-2 0 0 0,0 1 0 0 0,0-2 0 0 0,1 0 0 0 0,-1 0 0 0 0,-1-1 1 0 0,1 0-1 0 0,-1-1 0 0 0,1 0 0 0 0,-1-1 0 0 0,-1-1 0 0 0,1 0 0 0 0,-1 0 0 0 0,0 0 1 0 0,-1-2-1 0 0,2-1 84 0 0,-10 9-42 0 0,1-1 1 0 0,-1 0 0 0 0,1 0-1 0 0,-1 0 1 0 0,0 0-1 0 0,0 0 1 0 0,1 0 0 0 0,-2 0-1 0 0,1 0 1 0 0,0 0 0 0 0,0-1-1 0 0,-1 1 1 0 0,1 0-1 0 0,-1 0 1 0 0,0-1 0 0 0,1 1-1 0 0,-1 0 1 0 0,0-1-1 0 0,-1 1 1 0 0,1 0 0 0 0,0-1-1 0 0,-1 1 1 0 0,1 0 0 0 0,-1 0-1 0 0,0-1 1 0 0,1 1-1 0 0,-1 0 1 0 0,0 0 0 0 0,0 0-1 0 0,-1 0 1 0 0,1 0 0 0 0,-1-1 41 0 0,-16-16 4 0 0,68 96 264 0 0,51 9-767 0 0,-54-51-2054 0 0,-33-24 1356 0 0</inkml:trace>
  <inkml:trace contextRef="#ctx0" brushRef="#br0" timeOffset="1331.403">1048 440 896 0 0,'20'27'714'0'0,"-1"2"0"0"0,-2 0 0 0 0,-1 2 0 0 0,-2-1 0 0 0,0 2 0 0 0,6 27-714 0 0,-4 52 4272 0 0,-38-107-2760 0 0,4-124-1369 0 0,18 92-456 0 0,4 8-110 0 0,0 0-1 0 0,2 1 1 0 0,0 0 0 0 0,1-1 0 0 0,1 2 0 0 0,1-1 0 0 0,0 1 0 0 0,1 1 0 0 0,1 0 0 0 0,1 0 0 0 0,0 1 0 0 0,4-2 423 0 0,15-11-2643 0 0,-19 23 1385 0 0</inkml:trace>
  <inkml:trace contextRef="#ctx0" brushRef="#br0" timeOffset="1860.064">1690 446 1412 0 0,'-6'-5'287'0'0,"1"1"-112"0"0,1 0 0 0 0,-1 0 0 0 0,0 1 1 0 0,0-1-1 0 0,-1 1 0 0 0,1 0 0 0 0,-1 0 0 0 0,0 1 1 0 0,1 0-1 0 0,-1 0 0 0 0,0 0 0 0 0,0 1 1 0 0,0 0-1 0 0,-1 0 0 0 0,1 0 0 0 0,0 1 1 0 0,0 0-1 0 0,0 0 0 0 0,-1 0 0 0 0,1 1 0 0 0,-5 1-175 0 0,1 2 90 0 0,-1 0 0 0 0,1 0-1 0 0,0 1 1 0 0,0 0-1 0 0,1 1 1 0 0,-1 0-1 0 0,1 1 1 0 0,0 0 0 0 0,1 0-1 0 0,0 1 1 0 0,0 0-1 0 0,1 0 1 0 0,0 1-1 0 0,0 0 1 0 0,1 0 0 0 0,0 1-1 0 0,0 0 1 0 0,1 0-1 0 0,1 0 1 0 0,0 0-1 0 0,0 1 1 0 0,1 0-1 0 0,0-1 1 0 0,1 1 0 0 0,0 0-1 0 0,1 1 1 0 0,0 3-90 0 0,1-13 15 0 0,0 0 1 0 0,1 1-1 0 0,-1-1 0 0 0,0 0 1 0 0,1 0-1 0 0,-1 0 1 0 0,1 0-1 0 0,0 0 1 0 0,0 0-1 0 0,0 0 0 0 0,0 0 1 0 0,0 0-1 0 0,0 0 1 0 0,0 0-1 0 0,1 0 1 0 0,-1-1-1 0 0,1 1 0 0 0,-1-1 1 0 0,1 1-1 0 0,0-1 1 0 0,0 1-1 0 0,-1-1 1 0 0,1 0-1 0 0,0 0 0 0 0,0 0 1 0 0,0 0-1 0 0,0 0 1 0 0,0-1-1 0 0,0 1 1 0 0,1 0-1 0 0,-1-1 1 0 0,0 0-1 0 0,0 1 0 0 0,0-1 1 0 0,1 0-1 0 0,-1 0 1 0 0,0 0-1 0 0,0-1 1 0 0,0 1-1 0 0,0 0 0 0 0,1-1 1 0 0,0 0-16 0 0,95-25 297 0 0,-90 24-282 0 0,0 0-1 0 0,-1 0 1 0 0,1-1-1 0 0,0 0 0 0 0,-1-1 1 0 0,0 1-1 0 0,0-1 1 0 0,0-1-1 0 0,0 0 1 0 0,0 0-1 0 0,-1 0 1 0 0,0 0-1 0 0,0-1 1 0 0,-1 0-1 0 0,0 0 1 0 0,0-1-1 0 0,0 0 1 0 0,-1 0-1 0 0,1 0 0 0 0,-2 0 1 0 0,1 0-1 0 0,-1-1 1 0 0,1-5-15 0 0,12 62-86 0 0,52 34-1251 0 0,-11-40-2357 0 0,-49-38 2800 0 0</inkml:trace>
  <inkml:trace contextRef="#ctx0" brushRef="#br0" timeOffset="2955.491">1895 432 1568 0 0,'38'318'7019'0'0,"-38"-412"-6009"0"0,61-119-1019 0 0,-61 212 2 0 0,1-1-1 0 0,0 1 1 0 0,0-1 0 0 0,0 1-1 0 0,-1 0 1 0 0,1 0-1 0 0,1-1 1 0 0,-1 1 0 0 0,0 0-1 0 0,0 0 1 0 0,0 0-1 0 0,0 0 1 0 0,1 0 0 0 0,-1 0-1 0 0,1 1 1 0 0,-1-1-1 0 0,0 0 1 0 0,1 1 0 0 0,-1-1-1 0 0,1 1 1 0 0,-1-1-1 0 0,1 1 1 0 0,0 0 0 0 0,-1 0-1 0 0,1 0 1 0 0,-1-1-1 0 0,1 1 1 0 0,0 1 0 0 0,-1-1-1 0 0,1 0 1 0 0,-1 0-1 0 0,1 1 1 0 0,-1-1 0 0 0,1 1-1 0 0,-1-1 1 0 0,1 1-1 0 0,-1 0 1 0 0,1-1-1 0 0,-1 1 1 0 0,0 0 0 0 0,1 0-1 0 0,-1 0 1 0 0,0 0-1 0 0,0 0 1 0 0,0 0 0 0 0,0 0-1 0 0,0 1 1 0 0,0-1-1 0 0,0 0 1 0 0,0 1 0 0 0,0-1-1 0 0,-1 0 1 0 0,1 1-1 0 0,0 0 8 0 0,50 85 14 0 0,-10 121 714 0 0,20-483-855 0 0,-61 275 125 0 0,0-1-1 0 0,1 0 1 0 0,-1 1 0 0 0,1-1 0 0 0,-1 0-1 0 0,0 1 1 0 0,1-1 0 0 0,-1 1 0 0 0,1-1 0 0 0,0 0-1 0 0,-1 1 1 0 0,1-1 0 0 0,-1 1 0 0 0,1 0-1 0 0,0-1 1 0 0,-1 1 0 0 0,1-1 0 0 0,0 1-1 0 0,0 0 1 0 0,-1 0 0 0 0,1-1 0 0 0,0 1-1 0 0,0 0 1 0 0,-1 0 0 0 0,1 0 0 0 0,0 0-1 0 0,0 0 1 0 0,-1 0 0 0 0,1 0 0 0 0,0 0 0 0 0,0 0-1 0 0,0 0 1 0 0,-1 0 0 0 0,1 1 0 0 0,0-1-1 0 0,0 0 1 0 0,-1 0 0 0 0,1 1 0 0 0,0-1-1 0 0,-1 1 1 0 0,1-1 0 0 0,0 0 0 0 0,-1 1-1 0 0,1-1 1 0 0,-1 1 0 0 0,1 0 0 0 0,-1-1 0 0 0,1 1-1 0 0,-1-1 1 0 0,1 1 0 0 0,-1 0 0 0 0,1-1-1 0 0,-1 1 1 0 0,0 0 0 0 0,0 0 0 0 0,1-1-1 0 0,-1 1 1 0 0,0 0 2 0 0,41 58 13 0 0,-26-36-60 0 0,-7-17 39 0 0,0 0 0 0 0,1 0 1 0 0,-1-1-1 0 0,1-1 0 0 0,1 0 0 0 0,-1 0 1 0 0,1 0-1 0 0,-1-1 0 0 0,1-1 0 0 0,0 0 1 0 0,0 0-1 0 0,0-1 0 0 0,0 0 0 0 0,0 0 1 0 0,0-1-1 0 0,0-1 0 0 0,1 0 1 0 0,-1 0-1 0 0,0-1 0 0 0,-1 0 0 0 0,1-1 1 0 0,0 0-1 0 0,-1 0 0 0 0,1-1 0 0 0,-1-1 1 0 0,0 1-1 0 0,0-2 0 0 0,-1 1 0 0 0,0-1 1 0 0,0 0-1 0 0,5-5 8 0 0,-9 8-24 0 0,0 0 0 0 0,0 0 0 0 0,0-1 1 0 0,-1 1-1 0 0,1-1 0 0 0,-1 1 0 0 0,0-1 0 0 0,0 0 1 0 0,0 0-1 0 0,-1 0 0 0 0,0-1 0 0 0,1 1 0 0 0,-1-1 1 0 0,-1 1-1 0 0,1-1 0 0 0,-1 0 0 0 0,0 1 0 0 0,0-1 1 0 0,0 0-1 0 0,0-3 24 0 0,-58-27 62 0 0,48 33-26 0 0,-1 1-1 0 0,0 0 1 0 0,0 0 0 0 0,0 1 0 0 0,0 0 0 0 0,1 1-1 0 0,-1 0 1 0 0,0 1 0 0 0,0 0 0 0 0,1 1 0 0 0,-1-1-1 0 0,1 2 1 0 0,0-1 0 0 0,0 2 0 0 0,0-1 0 0 0,1 1-1 0 0,-1 0 1 0 0,1 1 0 0 0,0 0 0 0 0,1 0-1 0 0,-1 1 1 0 0,1 0 0 0 0,0 0 0 0 0,1 0 0 0 0,0 1-1 0 0,0 0 1 0 0,1 0 0 0 0,0 1 0 0 0,0 0 0 0 0,1 0-1 0 0,0 0 1 0 0,1 0 0 0 0,0 0 0 0 0,0 1 0 0 0,1-1-1 0 0,0 1 1 0 0,1 0 0 0 0,0 0-36 0 0,0-5-19 0 0,2 0 0 0 0,-1 0 1 0 0,0-1-1 0 0,1 1 0 0 0,0 0 0 0 0,0 0 1 0 0,0-1-1 0 0,1 1 0 0 0,0-1 0 0 0,0 1 0 0 0,0-1 1 0 0,0 0-1 0 0,1 0 0 0 0,-1 0 0 0 0,1 0 1 0 0,0 0-1 0 0,0 0 0 0 0,1-1 0 0 0,-1 1 0 0 0,1-1 1 0 0,-1 0-1 0 0,1 0 0 0 0,0-1 0 0 0,0 1 1 0 0,1-1-1 0 0,-1 0 0 0 0,0 0 0 0 0,1 0 0 0 0,-1 0 1 0 0,1-1-1 0 0,0 0 0 0 0,-1 0 0 0 0,1 0 1 0 0,0-1-1 0 0,0 1 0 0 0,2-1 19 0 0,168-24-1977 0 0,-156 18 1912 0 0,0-1 0 0 0,-1-2 0 0 0,0 1 0 0 0,-1-2 1 0 0,0-1-1 0 0,0 0 0 0 0,-1-1 0 0 0,0 0 0 0 0,-1-1 0 0 0,-1-1 0 0 0,0-1 0 0 0,-1 0 1 0 0,-1 0-1 0 0,0-1 0 0 0,-1-1 0 0 0,-1 0 0 0 0,0-1 0 0 0,-1 0 0 0 0,-1 0 0 0 0,-1-1 0 0 0,-1 1 1 0 0,1-8 64 0 0,5-29 1460 0 0,-4-1 0 0 0,-1 0-1 0 0,-3 0 1 0 0,-3-43-1460 0 0,-19 35 2820 0 0,50 190-1449 0 0,2-2-1405 0 0,16 85-3955 0 0,-49-205 3702 0 0,0 1 0 0 0,-1-1 1 0 0,1 1-1 0 0,-1 0 0 0 0,0-1 0 0 0,0 1 1 0 0,-1-1-1 0 0,1 1 0 0 0,-1-1 0 0 0,0 1 1 0 0,0-1-1 0 0,-1 0 0 0 0,1 1 0 0 0,-1-1 1 0 0,0 0-1 0 0,0 0 0 0 0,0 0 1 0 0,-1 0-1 0 0,1 0 0 0 0,-1-1 0 0 0,0 1 1 0 0,0-1-1 0 0,0 0 0 0 0,-1 0 0 0 0,1 0 1 0 0,-1 0-1 0 0,1 0 0 0 0,-1-1 0 0 0,0 1 1 0 0,0-1-1 0 0,-1 0 287 0 0,-16 3-1235 0 0</inkml:trace>
  <inkml:trace contextRef="#ctx0" brushRef="#br0" timeOffset="3230.477">2775 282 3224 0 0,'8'-5'5771'0'0,"16"-7"-4041"0"0,233-37-717 0 0,-83 36-10073 0 0,-164 13 7738 0 0</inkml:trace>
  <inkml:trace contextRef="#ctx0" brushRef="#br0" timeOffset="3523.358">3256 336 1360 0 0,'38'5'3783'0'0,"23"-18"-2690"0"0,-51 10-808 0 0,184-80 2137 0 0,-193 83-2417 0 0,0 0 0 0 0,0 0 0 0 0,0 0-1 0 0,-1 0 1 0 0,1 0 0 0 0,0-1-1 0 0,0 1 1 0 0,0 0 0 0 0,-1-1-1 0 0,1 1 1 0 0,0 0 0 0 0,0-1 0 0 0,-1 1-1 0 0,1-1 1 0 0,0 1 0 0 0,-1-1-1 0 0,1 1 1 0 0,-1-1 0 0 0,1 0-1 0 0,-1 1 1 0 0,1-1 0 0 0,-1 0-1 0 0,1 0 1 0 0,-1 1 0 0 0,1-1 0 0 0,-1 0-1 0 0,0 0 1 0 0,0 1 0 0 0,1-1-1 0 0,-1 0 1 0 0,0 0 0 0 0,0 0-1 0 0,0 1 1 0 0,0-1 0 0 0,0 0-1 0 0,0 0 1 0 0,0 0 0 0 0,0 0 0 0 0,0 1-1 0 0,0-1 1 0 0,0 0 0 0 0,-1 0-1 0 0,1 0 1 0 0,0 0 0 0 0,0 1-1 0 0,-1-1 1 0 0,1 0 0 0 0,-1 1 0 0 0,1-1-1 0 0,-1 0 1 0 0,1 0 0 0 0,-1 1-1 0 0,1-1 1 0 0,-1 1 0 0 0,0-1-1 0 0,1 1 1 0 0,-1-1 0 0 0,0 1-1 0 0,1-1 1 0 0,-1 1 0 0 0,0-1 0 0 0,0 1-1 0 0,1 0 1 0 0,-1 0 0 0 0,0-1-1 0 0,0 1 1 0 0,0 0-5 0 0,-61-7 166 0 0,49 8-144 0 0,1 0 1 0 0,-1 2-1 0 0,1-1 1 0 0,0 2-1 0 0,0-1 1 0 0,0 2-1 0 0,0-1 1 0 0,1 2 0 0 0,-1 0-1 0 0,1 0 1 0 0,1 1-1 0 0,-1 0 1 0 0,1 0-1 0 0,1 2 1 0 0,-1-1 0 0 0,1 1-1 0 0,1 0 1 0 0,0 1-1 0 0,0 0 1 0 0,1 0-1 0 0,0 1 1 0 0,1 0 0 0 0,0 0-1 0 0,1 0 1 0 0,0 1-1 0 0,0 0 1 0 0,2 0-1 0 0,-1 0 1 0 0,1 1-1 0 0,1-1 1 0 0,1 0 0 0 0,-1 4-23 0 0,3-10-46 0 0,0-1 1 0 0,0 0 0 0 0,0 0-1 0 0,1 0 1 0 0,0-1 0 0 0,0 1-1 0 0,0 0 1 0 0,0-1 0 0 0,1 1 0 0 0,-1-1-1 0 0,1 0 1 0 0,0 1 0 0 0,1-1-1 0 0,-1-1 1 0 0,1 1 0 0 0,0-1-1 0 0,0 1 1 0 0,0-1 0 0 0,0 0 0 0 0,0 0-1 0 0,1-1 1 0 0,-1 1 0 0 0,2-1 45 0 0,81 5-6500 0 0,-54-24 5232 0 0</inkml:trace>
  <inkml:trace contextRef="#ctx0" brushRef="#br0" timeOffset="3804.792">3564 350 1532 0 0,'6'-19'958'0'0,"-6"16"-731"0"0,1-1 0 0 0,-1 1 0 0 0,1 0 0 0 0,0-1 0 0 0,0 1 1 0 0,0 0-1 0 0,0-1 0 0 0,1 1 0 0 0,-1 0 0 0 0,1 0 0 0 0,0 0 0 0 0,0 0 0 0 0,0 1 1 0 0,0-1-1 0 0,0 0 0 0 0,1 1 0 0 0,-1-1 0 0 0,1 1 0 0 0,0 0 0 0 0,0 0 1 0 0,0 0-1 0 0,0 0 0 0 0,0 1 0 0 0,0-1 0 0 0,2 0-227 0 0,66 46 829 0 0,-58-28-720 0 0,-1 1 1 0 0,-1 0-1 0 0,0 0 1 0 0,-1 1-1 0 0,0 1 1 0 0,-2 0-1 0 0,0 0 1 0 0,-2 0-1 0 0,0 1 1 0 0,-1 0-1 0 0,0 0 1 0 0,-2 1-1 0 0,-1-1 1 0 0,0 5-110 0 0,-15 22 1300 0 0,5-89-508 0 0,68-173-1643 0 0,21-4-7662 0 0,-81 208 7331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3:55:08.7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15 197 1100 0 0,'0'0'968'0'0,"0"0"-118"0"0,0 0-160 0 0,0-11 282 0 0,3 7 1793 0 0,40-25 892 0 0,-37 70-1132 0 0,-12 43-2411 0 0,1-4-108 0 0,5 0 0 0 0,3 1-1 0 0,3-2 1 0 0,4 1 0 0 0,6 13-6 0 0,28 177 103 0 0,-45-270-142 0 0,1 1 1 0 0,0 0-1 0 0,0 0 0 0 0,-1 0 0 0 0,1 0 1 0 0,0 0-1 0 0,-1-1 0 0 0,1 1 0 0 0,-1 0 0 0 0,1 0 1 0 0,-1-1-1 0 0,1 1 0 0 0,-1 0 0 0 0,1-1 0 0 0,-1 1 1 0 0,0 0-1 0 0,0-1 0 0 0,1 1 0 0 0,-1-1 0 0 0,0 1 1 0 0,0-1-1 0 0,1 1 0 0 0,-1-1 0 0 0,0 0 0 0 0,0 0 1 0 0,0 1-1 0 0,0-1 0 0 0,0 0 0 0 0,1 0 0 0 0,-1 0 1 0 0,0 0-1 0 0,0 0 0 0 0,0 0 0 0 0,0 0 0 0 0,0 0 1 0 0,0 0-1 0 0,0 0 0 0 0,0 0 0 0 0,1-1 1 0 0,-1 1-1 0 0,0 0 0 0 0,0-1 0 0 0,0 1 0 0 0,0 0 1 0 0,1-1-1 0 0,-1 1 0 0 0,0-1 0 0 0,1 0 0 0 0,-1 1 1 0 0,0-1-1 0 0,1 1 0 0 0,-1-1 0 0 0,0 0 0 0 0,1 0 1 0 0,-1 1-1 0 0,1-1 0 0 0,0 0 0 0 0,-1 0 0 0 0,1 0 1 0 0,-1 1-1 0 0,1-1 0 0 0,0 0 0 0 0,0 0 0 0 0,0 0 1 0 0,-1 0-1 0 0,1 0 0 0 0,0 0 0 0 0,0 0 0 0 0,0 1 1 0 0,0-2 38 0 0,-11-13-865 0 0,0 1 1 0 0,1-2-1 0 0,0 1 1 0 0,2-2-1 0 0,0 1 1 0 0,0-1-1 0 0,2 0 0 0 0,0 0 1 0 0,0-1 864 0 0,-2-14-1381 0 0</inkml:trace>
  <inkml:trace contextRef="#ctx0" brushRef="#br0" timeOffset="361.201">43 262 1204 0 0,'-2'-7'257'0'0,"0"-1"0"0"0,1 1-1 0 0,0-1 1 0 0,0 1 0 0 0,1-1 0 0 0,0 1 0 0 0,1-1-1 0 0,-1 1 1 0 0,2-1 0 0 0,-1 1 0 0 0,1 0 0 0 0,0-1-1 0 0,0 1 1 0 0,1 0 0 0 0,0 0 0 0 0,0 1 0 0 0,0-1-1 0 0,1 0 1 0 0,0 1 0 0 0,2-1-257 0 0,1-3 143 0 0,1 1 1 0 0,0 0-1 0 0,0 1 0 0 0,1 0 1 0 0,0 1-1 0 0,1-1 0 0 0,-1 2 1 0 0,1-1-1 0 0,1 2 0 0 0,-1-1 1 0 0,1 1-1 0 0,0 1 0 0 0,0 0 1 0 0,0 0-1 0 0,1 1 0 0 0,-1 1 1 0 0,1 0-1 0 0,0 0 0 0 0,7 1-142 0 0,-8 4 45 0 0,1 1 1 0 0,0 0-1 0 0,-1 1 1 0 0,0 0-1 0 0,0 1 1 0 0,-1 0-1 0 0,1 0 1 0 0,-1 1-1 0 0,-1 1 1 0 0,1 0-1 0 0,-1 0 1 0 0,-1 1-1 0 0,0 0 1 0 0,0 0-1 0 0,0 1 1 0 0,-1 0-1 0 0,-1 0 1 0 0,0 1 0 0 0,0 0-1 0 0,-1 0 1 0 0,0 0-1 0 0,-1 0 1 0 0,-1 1-1 0 0,0 0 1 0 0,0 0-1 0 0,-1 0 1 0 0,0 0-1 0 0,-1 4-46 0 0,-2 1 28 0 0,-1-1 1 0 0,-1 0-1 0 0,0 1 0 0 0,-1-1 0 0 0,-1 0 0 0 0,0 0 1 0 0,-1-1-1 0 0,-1 0 0 0 0,-1 0 0 0 0,0 0 0 0 0,0-1 1 0 0,-2 0-1 0 0,0-1 0 0 0,0 0 0 0 0,-1-1 0 0 0,-1 0 1 0 0,0 0-1 0 0,0-1 0 0 0,-2-1 0 0 0,1 0 0 0 0,-1-1 0 0 0,0-1 1 0 0,-1 0-1 0 0,0 0 0 0 0,-10 2-28 0 0,26-11-108 0 0,0 0-1 0 0,1-1 0 0 0,-1 1 1 0 0,0-1-1 0 0,0 1 1 0 0,0-1-1 0 0,0 1 1 0 0,-1-1-1 0 0,1 0 1 0 0,0 1-1 0 0,-1-1 1 0 0,1 0-1 0 0,-1 1 1 0 0,1-1-1 0 0,-1 0 1 0 0,0 0-1 0 0,0 0 1 0 0,0 1-1 0 0,0-1 1 0 0,0 0-1 0 0,0 0 1 0 0,0 0-1 0 0,-1 1 1 0 0,1-1-1 0 0,-1 0 1 0 0,1 0-1 0 0,-1 1 1 0 0,0-1-1 0 0,0 0 1 0 0,1 1-1 0 0,-1-1 1 0 0,0 1-1 0 0,0-1 1 0 0,-1 1-1 0 0,1 0 1 0 0,0-1-1 0 0,0 1 1 0 0,-1 0-1 0 0,1 0 1 0 0,-1 0-1 0 0,1 0 0 0 0,-1 0 1 0 0,1 0-1 0 0,-1 0 1 0 0,1 0-1 0 0,-1 1 1 0 0,0-1-1 0 0,0 0 1 0 0,1 1-1 0 0,-1 0 1 0 0,0-1-1 0 0,0 1 1 0 0,0 0-1 0 0,1 0 1 0 0,-1 0-1 0 0,0 0 1 0 0,0 0-1 0 0,0 1 1 0 0,1-1-1 0 0,-1 1 1 0 0,0-1-1 0 0,0 1 1 0 0,1-1-1 0 0,-1 1 1 0 0,0 0-1 0 0,1 0 1 0 0,-1 0-1 0 0,1 0 1 0 0,-2 0 108 0 0,19-27-1212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3:55:12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30 2656 0 0,'-16'0'1466'0'0,"-18"1"1583"0"0,52 2-1587 0 0,307-20 762 0 0,-205 10-2543 0 0,-7-1-1562 0 0,-38 6-2423 0 0,-67 4 3026 0 0,-2 8 147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3:55:13.0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92 2572 0 0,'89'13'3735'0'0,"181"-30"-1110"0"0,-226 12-3916 0 0,0-3-1 0 0,-1-2 1 0 0,0-1-1 0 0,-1-2 1 0 0,30-15 1291 0 0,-46 15-1239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3:55:14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239 155 1024 0 0,'-34'-10'4356'0'0,"-22"36"-2952"0"0,42-15-1195 0 0,2 0 0 0 0,0 0-1 0 0,0 2 1 0 0,1-1 0 0 0,1 2 0 0 0,0-1-1 0 0,1 1 1 0 0,0 1 0 0 0,1 0 0 0 0,1 0 0 0 0,0 0-1 0 0,1 1 1 0 0,1 0 0 0 0,1 0 0 0 0,0 0 0 0 0,0 1-1 0 0,2 0 1 0 0,0-1 0 0 0,1 1 0 0 0,1 5-209 0 0,1-11 36 0 0,0 0-1 0 0,0 0 1 0 0,1 0 0 0 0,0 0 0 0 0,1 0 0 0 0,0-1 0 0 0,1 1-1 0 0,0-1 1 0 0,1 0 0 0 0,0 0 0 0 0,0-1 0 0 0,1 1 0 0 0,0-1 0 0 0,1 0-1 0 0,0-1 1 0 0,0 0 0 0 0,1 0 0 0 0,0 0 0 0 0,7 4-36 0 0,-6-5-262 0 0,0-1 0 0 0,0 0 0 0 0,0-1 0 0 0,1 0-1 0 0,0-1 1 0 0,0 1 0 0 0,1-2 0 0 0,-1 0 0 0 0,1 0 0 0 0,-1-1 0 0 0,1 0 0 0 0,0 0 0 0 0,1-2 262 0 0,-7 1-269 0 0,0 0 0 0 0,0-1-1 0 0,0 0 1 0 0,0 0 0 0 0,-1 0 0 0 0,1 0 0 0 0,0-1-1 0 0,0 0 1 0 0,0 0 0 0 0,0 0 0 0 0,-1-1-1 0 0,1 0 1 0 0,0 0 0 0 0,-1 0 0 0 0,0 0-1 0 0,1-1 1 0 0,-1 1 0 0 0,0-1 0 0 0,0 0 0 0 0,0-1 269 0 0,11-11-1130 0 0</inkml:trace>
  <inkml:trace contextRef="#ctx0" brushRef="#br0" timeOffset="386.151">323 242 1172 0 0,'19'-7'4498'0'0,"22"13"-3861"0"0,-32-5-521 0 0,1 1 0 0 0,-1 0 0 0 0,0 1 0 0 0,0 0 0 0 0,0 0 1 0 0,-1 1-1 0 0,1 0 0 0 0,-1 1 0 0 0,0 0 0 0 0,0 0 0 0 0,0 1 1 0 0,-1 0-1 0 0,0 0 0 0 0,0 0 0 0 0,0 1 0 0 0,-1 0 0 0 0,0 1 1 0 0,-1-1-1 0 0,1 1 0 0 0,-1 0 0 0 0,-1 1 0 0 0,0-1 1 0 0,0 1-1 0 0,0 0 0 0 0,-1-1 0 0 0,-1 2 0 0 0,1-1 0 0 0,-2 0 1 0 0,1 0-117 0 0,-5 2 142 0 0,0-1 1 0 0,-1-1 0 0 0,-1 1 0 0 0,1 0 0 0 0,-1-1-1 0 0,-1 0 1 0 0,0 0 0 0 0,0-1 0 0 0,-1 1 0 0 0,0-1-1 0 0,0-1 1 0 0,-1 1 0 0 0,0-2 0 0 0,0 1 0 0 0,0-1-1 0 0,-1 0 1 0 0,-4 2-143 0 0,10-6 45 0 0,-74 43 372 0 0,75-45-758 0 0,2-1 205 0 0,-1 0-1 0 0,0-1 0 0 0,0 1 1 0 0,0-1-1 0 0,1 0 0 0 0,-1 1 1 0 0,1-1-1 0 0,-1 1 0 0 0,1-1 1 0 0,0 0-1 0 0,0 1 0 0 0,0-1 1 0 0,-1 0-1 0 0,2 1 0 0 0,-1-1 1 0 0,0 0-1 0 0,0 1 0 0 0,0-1 1 0 0,1 0-1 0 0,-1 1 0 0 0,1-1 1 0 0,-1 0-1 0 0,1 1 0 0 0,0-1 1 0 0,0 1-1 0 0,0-1 0 0 0,-1 1 1 0 0,1 0-1 0 0,1-1 0 0 0,-1 1 1 0 0,0 0-1 0 0,0 0 0 0 0,0 0 1 0 0,1 0-1 0 0,-1 0 0 0 0,0 0 0 0 0,1-1 137 0 0,-1 2-34 0 0,54-67-4009 0 0,-31 45 2837 0 0</inkml:trace>
  <inkml:trace contextRef="#ctx0" brushRef="#br0" timeOffset="617.276">722 237 1424 0 0,'-50'28'4310'0'0,"4"54"-1969"0"0,45-74-2229 0 0,-1 1 0 0 0,1-1 1 0 0,1 0-1 0 0,0 0 0 0 0,0 0 0 0 0,0 1 1 0 0,1-1-1 0 0,1 0 0 0 0,-1 0 0 0 0,1 0 1 0 0,0 0-1 0 0,1 0 0 0 0,0-1 0 0 0,0 1 1 0 0,1-1-1 0 0,0 0 0 0 0,0 0 0 0 0,1 0 1 0 0,0 0-1 0 0,0-1 0 0 0,0 0 0 0 0,5 4-112 0 0,-5-5-109 0 0,0 0 0 0 0,1-1 0 0 0,-1 1 0 0 0,1-1 0 0 0,1 0 0 0 0,-1-1-1 0 0,0 0 1 0 0,1 0 0 0 0,0 0 0 0 0,-1 0 0 0 0,1-1 0 0 0,0 0 0 0 0,1-1-1 0 0,-1 0 1 0 0,0 0 0 0 0,6 0 109 0 0,-6-2-355 0 0,-1 0-1 0 0,1-1 1 0 0,-1 0-1 0 0,0 0 0 0 0,0 0 1 0 0,0-1-1 0 0,0 0 1 0 0,0 0-1 0 0,-1 0 1 0 0,1-1-1 0 0,-1 0 1 0 0,0 0-1 0 0,0 0 1 0 0,0-1-1 0 0,3-4 356 0 0,7-10-1225 0 0</inkml:trace>
  <inkml:trace contextRef="#ctx0" brushRef="#br0" timeOffset="868.894">986 0 2052 0 0,'14'11'359'0'0,"0"1"0"0"0,0 1 0 0 0,-1-1 0 0 0,-1 2 0 0 0,0 0 0 0 0,-1 0-1 0 0,-1 1 1 0 0,0 1 0 0 0,-1 0 0 0 0,0 0 0 0 0,-2 0 0 0 0,0 1 0 0 0,-1 0 0 0 0,0 1 0 0 0,-1-1-1 0 0,-2 1 1 0 0,1 0 0 0 0,-2 0 0 0 0,0 1 0 0 0,-2-1 0 0 0,0 17-359 0 0,-2-13 89 0 0,-1-1-1 0 0,0 0 1 0 0,-2 1 0 0 0,0-1-1 0 0,-2-1 1 0 0,0 1 0 0 0,-1-1-1 0 0,-1-1 1 0 0,-1 0 0 0 0,-1 0-1 0 0,0 0 1 0 0,-2-2 0 0 0,0 1-1 0 0,-12 12-88 0 0,12-21-178 0 0,-5-22-7002 0 0,16 3 5908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3:55:13.4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23 1808 0 0,'11'-23'7805'0'0,"-9"23"-5648"0"0,-13 89-1639 0 0,-14 286-69 0 0,32-294-376 0 0,3 0-1 0 0,4-1 1 0 0,3 0 0 0 0,6 6-73 0 0,-9-29 65 0 0,26 113-515 0 0,-40-169 71 0 0,-14-1-1952 0 0,-51-90-4471 0 0,53 60 5551 0 0</inkml:trace>
  <inkml:trace contextRef="#ctx0" brushRef="#br0" timeOffset="341.802">1 389 1580 0 0,'3'-46'4074'0'0,"96"-25"-2071"0"0,-93 68-1943 0 0,1 0-1 0 0,0 1 0 0 0,-1 0 0 0 0,1 0 0 0 0,0 0 1 0 0,0 1-1 0 0,0 0 0 0 0,1 0 0 0 0,-1 1 0 0 0,0 0 1 0 0,0 0-1 0 0,0 0 0 0 0,0 1 0 0 0,1 0 1 0 0,-1 1-1 0 0,0 0 0 0 0,-1 0 0 0 0,1 0 0 0 0,0 1 1 0 0,-1 0-1 0 0,1 0 0 0 0,-1 1 0 0 0,0-1 0 0 0,0 1 1 0 0,0 1-1 0 0,-1-1 0 0 0,1 1 0 0 0,-1 0 1 0 0,0 0-1 0 0,-1 1 0 0 0,1 0 0 0 0,-1-1 0 0 0,0 1 1 0 0,0 1-1 0 0,-1-1 0 0 0,0 0 0 0 0,0 1 0 0 0,0 0 1 0 0,-1 0-1 0 0,0-1 0 0 0,-1 1 0 0 0,1 1-59 0 0,-7 7 103 0 0,0-2-1 0 0,-1 1 0 0 0,0-1 0 0 0,-1 1 1 0 0,-1-2-1 0 0,0 1 0 0 0,-1-1 0 0 0,0-1 1 0 0,0 1-1 0 0,-2-1 0 0 0,1-1 1 0 0,-1 0-1 0 0,-1-1 0 0 0,0 0 0 0 0,0 0 1 0 0,0-2-1 0 0,-1 1 0 0 0,-1-2 1 0 0,1 0-1 0 0,-3 1-102 0 0,-95 52-1022 0 0,113-60-4096 0 0,41-15 2256 0 0,-17 10 1618 0 0</inkml:trace>
  <inkml:trace contextRef="#ctx0" brushRef="#br0" timeOffset="670.145">698 566 1360 0 0,'10'11'5254'0'0,"-40"36"-3386"0"0,-122 179 2139 0 0,53-65-4348 0 0,98-160 143 0 0,0 0-1 0 0,0 0 0 0 0,1 0 0 0 0,-1 0 0 0 0,0 0 1 0 0,0 0-1 0 0,0 0 0 0 0,0-1 0 0 0,0 1 0 0 0,0 0 0 0 0,-1 0 1 0 0,1-1-1 0 0,0 1 0 0 0,0-1 0 0 0,0 1 0 0 0,-1-1 0 0 0,1 0 1 0 0,0 1-1 0 0,-1-1 0 0 0,1 0 0 0 0,0 0 0 0 0,0 0 1 0 0,-1 0-1 0 0,1 0 0 0 0,0 0 0 0 0,-1 0 0 0 0,1 0 0 0 0,0-1 1 0 0,-1 1-1 0 0,1 0 0 0 0,0-1 0 0 0,0 1 0 0 0,0-1 1 0 0,-1 0-1 0 0,1 1 0 0 0,0-1 0 0 0,0 0 0 0 0,0 0 0 0 0,0 1 1 0 0,0-1-1 0 0,0 0 0 0 0,0 0 0 0 0,0 0 0 0 0,1 0 199 0 0,-15-14-1200 0 0</inkml:trace>
  <inkml:trace contextRef="#ctx0" brushRef="#br0" timeOffset="953.016">279 641 2524 0 0,'0'-16'2885'0'0,"3"-11"2863"0"0,27 30-4189 0 0,20 25-1457 0 0,-1 3 1 0 0,-2 1-1 0 0,-1 3 0 0 0,-1 1 1 0 0,-2 2-1 0 0,-2 3 0 0 0,-2 1 1 0 0,28 38-103 0 0,-58-70-209 0 0,3 3-107 0 0,34 44-2213 0 0,-32-15-2347 0 0,-22-42 2397 0 0,1-4 1261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3:19:36.0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 1660 0 0,'7'3'3605'0'0,"-7"-3"-3442"0"0,0-1 1 0 0,0 1-1 0 0,0 0 0 0 0,0-1 1 0 0,0 1-1 0 0,0-1 1 0 0,0 1-1 0 0,0 0 0 0 0,0-1 1 0 0,0 1-1 0 0,1 0 0 0 0,-1-1 1 0 0,0 1-1 0 0,0 0 1 0 0,0-1-1 0 0,0 1 0 0 0,1 0 1 0 0,-1 0-1 0 0,0-1 0 0 0,0 1 1 0 0,1 0-1 0 0,-1 0 1 0 0,0-1-1 0 0,0 1 0 0 0,1 0 1 0 0,-1 0-1 0 0,0 0 0 0 0,1-1 1 0 0,-1 1-1 0 0,0 0 1 0 0,1 0-1 0 0,-1 0 0 0 0,0 0 1 0 0,1 0-1 0 0,-1 0 0 0 0,0 0 1 0 0,1 0-1 0 0,-1 0 1 0 0,0 0-1 0 0,1 0 0 0 0,-1 0 1 0 0,0 0-1 0 0,1 0 0 0 0,-1 0 1 0 0,0 0-1 0 0,1 0 1 0 0,-1 0-1 0 0,1 0 0 0 0,-1 0 1 0 0,0 1-1 0 0,0-1 0 0 0,1 0 1 0 0,-1 0-1 0 0,0 0 1 0 0,1 1-1 0 0,-1-1-163 0 0,-8-9-1410 0 0,-3-8-7929 0 0,9 13 8202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3:55:09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350 119 2320 0 0,'-21'7'338'0'0,"1"1"0"0"0,0 1 0 0 0,0 1 1 0 0,1 0-1 0 0,0 1 0 0 0,1 2 0 0 0,0-1 0 0 0,1 2 0 0 0,1 0 0 0 0,0 2 0 0 0,0-1 0 0 0,2 2 0 0 0,0 0 0 0 0,1 0 1 0 0,1 2-1 0 0,1-1 0 0 0,0 1 0 0 0,1 1 0 0 0,1 0 0 0 0,1 0 0 0 0,1 1 0 0 0,1 0 0 0 0,-3 19-338 0 0,7-28 56 0 0,0 1 0 0 0,1-1 0 0 0,1 1 0 0 0,0 0-1 0 0,0-1 1 0 0,2 1 0 0 0,-1-1 0 0 0,2 1 0 0 0,-1-1 0 0 0,2 1 0 0 0,0-1-1 0 0,0-1 1 0 0,1 1 0 0 0,0 0 0 0 0,1-1 0 0 0,1 0 0 0 0,-1-1-1 0 0,2 1 1 0 0,-1-1 0 0 0,2-1 0 0 0,0 1-56 0 0,-1-2-217 0 0,0-1 0 0 0,0-1 0 0 0,1 1 0 0 0,0-1 0 0 0,0-1 1 0 0,1 0-1 0 0,-1 0 0 0 0,1 0 0 0 0,0-2 0 0 0,1 1 0 0 0,-1-1 0 0 0,0-1 0 0 0,1 0 0 0 0,0 0 1 0 0,0-1-1 0 0,2 0 217 0 0,125-31-5222 0 0,-112 14 4161 0 0</inkml:trace>
  <inkml:trace contextRef="#ctx0" brushRef="#br0" timeOffset="353.536">1003 226 868 0 0,'-1'0'157'0'0,"1"0"0"0"0,-1 0 0 0 0,1 0 0 0 0,-1 0 1 0 0,1 0-1 0 0,-1 0 0 0 0,1 0 0 0 0,-1 0 0 0 0,1-1 0 0 0,-1 1 0 0 0,1 0 0 0 0,-1 0 0 0 0,1 0 0 0 0,-1-1 0 0 0,1 1 1 0 0,-1 0-1 0 0,1-1 0 0 0,-1 1 0 0 0,1 0 0 0 0,0-1 0 0 0,-1 1 0 0 0,1-1 0 0 0,0 1 0 0 0,-1 0 0 0 0,1-1 0 0 0,0 1 1 0 0,0-1-1 0 0,-1 1 0 0 0,1-1 0 0 0,0 1 0 0 0,0-1 0 0 0,0 1 0 0 0,0-1 0 0 0,-1 1 0 0 0,1-1 0 0 0,0 1 0 0 0,0-1 1 0 0,0 1-1 0 0,0-1 0 0 0,0 0 0 0 0,0 1 0 0 0,1-1 0 0 0,-1 1 0 0 0,0-1-157 0 0,-17 12 248 0 0,0 0 0 0 0,1 1 0 0 0,0 0 0 0 0,1 2 0 0 0,1 0 0 0 0,0 0 0 0 0,1 1 0 0 0,0 1 0 0 0,1 0 0 0 0,1 1 0 0 0,1 0 0 0 0,0 1 0 0 0,-6 16-248 0 0,-86 207-1793 0 0,31-200-4788 0 0,59-41 5391 0 0</inkml:trace>
  <inkml:trace contextRef="#ctx0" brushRef="#br0" timeOffset="661.267">636 232 1212 0 0,'6'-7'6713'0'0,"53"46"-5332"0"0,55 52-4 0 0,148 140-379 0 0,-250-219-1279 0 0,27 33-1070 0 0,-27-18-3079 0 0,-16-29 1931 0 0,0-2 1419 0 0</inkml:trace>
  <inkml:trace contextRef="#ctx0" brushRef="#br0" timeOffset="1003.501">1323 320 3120 0 0,'17'13'7176'0'0,"76"-15"-5886"0"0,94-24-1440 0 0,-105 22-5071 0 0,-80 19 1520 0 0,-7-14 2499 0 0</inkml:trace>
  <inkml:trace contextRef="#ctx0" brushRef="#br0" timeOffset="1221.477">1341 554 1652 0 0,'20'26'4906'0'0,"38"-10"-3688"0"0,-55-16-1009 0 0,24 4 95 0 0,1-2 0 0 0,0-1 0 0 0,-1-1 0 0 0,1-2 0 0 0,-1 0 0 0 0,1-2 0 0 0,4-2-304 0 0,189-55-6083 0 0,-202 53 4852 0 0,-4-1 20 0 0</inkml:trace>
  <inkml:trace contextRef="#ctx0" brushRef="#br0" timeOffset="1639.97">1969 244 1636 0 0,'6'-6'258'0'0,"0"0"-1"0"0,0 1 1 0 0,1 0 0 0 0,0 0-1 0 0,0 0 1 0 0,0 1-1 0 0,0 0 1 0 0,1 0-1 0 0,-1 1 1 0 0,1 0 0 0 0,0 0-1 0 0,0 1 1 0 0,0 0-1 0 0,0 1 1 0 0,0-1 0 0 0,0 2-1 0 0,1-1 1 0 0,-1 1-1 0 0,0 0 1 0 0,3 1-258 0 0,-4 0 64 0 0,-1 0 1 0 0,1 0-1 0 0,0 0 1 0 0,-1 1 0 0 0,1 0-1 0 0,-1 1 1 0 0,0-1-1 0 0,0 1 1 0 0,0 0-1 0 0,0 1 1 0 0,0 0-1 0 0,-1 0 1 0 0,1 0-1 0 0,-1 0 1 0 0,0 1-1 0 0,0 0 1 0 0,-1 0-1 0 0,1 0 1 0 0,-1 1-1 0 0,-1-1 1 0 0,1 1-1 0 0,-1 0 1 0 0,0 0-1 0 0,0 0 1 0 0,0 0-1 0 0,-1 1 1 0 0,0-1-1 0 0,0 1 1 0 0,-1 0-1 0 0,0-1 1 0 0,0 1-1 0 0,0 0 1 0 0,-1 0-1 0 0,0-1 1 0 0,-1 1-1 0 0,1 0 1 0 0,-1 0-65 0 0,-8 12 103 0 0,-1-1 0 0 0,0 1 0 0 0,-1-2 0 0 0,-1 0 0 0 0,-1 0 0 0 0,-1-1 0 0 0,0-1 1 0 0,-1 0-1 0 0,0-1 0 0 0,-1 0 0 0 0,-1-1 0 0 0,0-1 0 0 0,0-1 0 0 0,-1-1 0 0 0,-1 0 0 0 0,-10 3-103 0 0,28-14-136 0 0,0 1-1 0 0,0-1 0 0 0,0 1 0 0 0,0-1 1 0 0,0 0-1 0 0,0 0 0 0 0,0 1 1 0 0,0-1-1 0 0,1 0 0 0 0,-1 0 0 0 0,0 0 1 0 0,0 0-1 0 0,1 0 0 0 0,-1 0 1 0 0,1 0-1 0 0,-1 0 0 0 0,1-1 0 0 0,-1 1 1 0 0,1 0-1 0 0,0 0 0 0 0,-1 0 1 0 0,1 0-1 0 0,0-1 0 0 0,0 1 0 0 0,0 0 1 0 0,0 0-1 0 0,0-1 0 0 0,0 1 1 0 0,0 0-1 0 0,0 0 0 0 0,1 0 0 0 0,-1 0 1 0 0,0-1-1 0 0,1 1 0 0 0,-1 0 1 0 0,1 0-1 0 0,-1 0 0 0 0,1 0 0 0 0,0 0 1 0 0,-1 0-1 0 0,1 0 0 0 0,0 0 1 0 0,0 0-1 0 0,0 0 0 0 0,0 0 0 0 0,-1 1 1 0 0,1-1-1 0 0,0 0 0 0 0,0 1 1 0 0,1-1-1 0 0,-1 0 0 0 0,0 1 0 0 0,0 0 1 0 0,0-1 136 0 0,16-20-1230 0 0</inkml:trace>
  <inkml:trace contextRef="#ctx0" brushRef="#br0" timeOffset="1905.16">2363 250 1780 0 0,'-11'3'334'0'0,"1"1"0"0"0,0 1 1 0 0,-1 0-1 0 0,2 0 0 0 0,-1 1 0 0 0,1 0 0 0 0,0 1 0 0 0,0 0 1 0 0,0 0-1 0 0,1 1 0 0 0,0 0 0 0 0,1 0 0 0 0,0 1 0 0 0,0 0 1 0 0,1 0-1 0 0,0 1 0 0 0,1 0 0 0 0,0 0 0 0 0,0 0 0 0 0,1 0 1 0 0,0 1-1 0 0,1 0 0 0 0,0-1 0 0 0,1 1 0 0 0,0 4-334 0 0,2-11 4 0 0,1 0-1 0 0,-1 0 0 0 0,1 0 0 0 0,0 0 1 0 0,0 0-1 0 0,1 0 0 0 0,-1 0 1 0 0,1 0-1 0 0,0-1 0 0 0,0 1 1 0 0,0-1-1 0 0,0 1 0 0 0,1-1 0 0 0,-1 0 1 0 0,1 0-1 0 0,0 0 0 0 0,0 0 1 0 0,0 0-1 0 0,0-1 0 0 0,1 1 0 0 0,-1-1 1 0 0,1 0-1 0 0,-1 0 0 0 0,1 0 1 0 0,0-1-1 0 0,0 1 0 0 0,0-1 1 0 0,-1 0-1 0 0,1 0 0 0 0,1 0 0 0 0,-1-1 1 0 0,2 1-4 0 0,3 1-301 0 0,0-1 0 0 0,0 0 1 0 0,1-1-1 0 0,-1 0 0 0 0,0 0 1 0 0,0-1-1 0 0,0 0 0 0 0,1 0 1 0 0,-1-1-1 0 0,-1-1 1 0 0,1 1-1 0 0,0-1 0 0 0,0-1 1 0 0,0 0 300 0 0,24-21-2701 0 0,-24 10 1423 0 0</inkml:trace>
  <inkml:trace contextRef="#ctx0" brushRef="#br0" timeOffset="2154.649">2664 1 1288 0 0,'10'3'353'0'0,"1"1"0"0"0,-1 0 0 0 0,0 0 0 0 0,-1 1 0 0 0,1 1 0 0 0,-1-1 0 0 0,0 1 0 0 0,0 1 0 0 0,0 0 0 0 0,-1 0 0 0 0,0 1 1 0 0,-1 0-1 0 0,0 0 0 0 0,0 1 0 0 0,5 9-353 0 0,0 0 296 0 0,-2 2 0 0 0,0 0 1 0 0,-1 0-1 0 0,-1 1 0 0 0,-1 0 1 0 0,-1 0-1 0 0,-1 0 0 0 0,-1 1 1 0 0,0 0-1 0 0,-2 0 1 0 0,0 21-297 0 0,-4-20 80 0 0,-1-1 1 0 0,0 1-1 0 0,-2-1 1 0 0,0 1-1 0 0,-2-2 0 0 0,-1 1 1 0 0,0-1-1 0 0,-1 0 1 0 0,-2-1-1 0 0,0 0 1 0 0,-1 0-1 0 0,-1-1 1 0 0,-5 4-81 0 0,-140 125-3719 0 0,78-117-144 0 0,65-30 2675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3:55:22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0 3024 0 0,'-2'15'4442'0'0,"-8"11"-3015"0"0,2-7-660 0 0,-5 132 2336 0 0,83 80-2187 0 0,-70-231-921 0 0,32 105-2163 0 0,-24-32-2967 0 0,-33-21 1350 0 0,17-43 2579 0 0</inkml:trace>
  <inkml:trace contextRef="#ctx0" brushRef="#br0" timeOffset="370.799">246 900 1472 0 0,'-5'25'5021'0'0,"-15"5"-2058"0"0,0 2-753 0 0,60-37-1357 0 0,-41 5-849 0 0,0-1 0 0 0,0 1 1 0 0,0-1-1 0 0,1 0 0 0 0,-1 1 0 0 0,0-1 0 0 0,1 0 0 0 0,-1 1 1 0 0,0-1-1 0 0,1 0 0 0 0,-1 0 0 0 0,1 0 0 0 0,-1 0 0 0 0,1 0 0 0 0,0 1 1 0 0,-1-1-1 0 0,1 0 0 0 0,0 0 0 0 0,0 0 0 0 0,0 0 0 0 0,-1 0 1 0 0,1 0-1 0 0,0 0 0 0 0,0 0 0 0 0,0 0 0 0 0,1 0 0 0 0,-1 0 1 0 0,0 0-1 0 0,0 0 0 0 0,0 0 0 0 0,1 0 0 0 0,-1 0 0 0 0,1 0 0 0 0,-1 0 1 0 0,0 1-1 0 0,1-1 0 0 0,0 0 0 0 0,-1 0 0 0 0,1 0 0 0 0,-1 1 1 0 0,1-1-1 0 0,0 0 0 0 0,0 1 0 0 0,-1-1 0 0 0,1 0 0 0 0,0 1 0 0 0,0-1 1 0 0,0 1-1 0 0,0-1 0 0 0,-1 1 0 0 0,1 0 0 0 0,0-1 0 0 0,0 1 1 0 0,0 0-1 0 0,0 0 0 0 0,0 0 0 0 0,0-1 0 0 0,0 1 0 0 0,0 0 1 0 0,1 0-5 0 0,-27-1-105 0 0,21 1 9 0 0,0 1 0 0 0,1-1-1 0 0,-1 0 1 0 0,0 0 0 0 0,0 0-1 0 0,1-1 1 0 0,-1 1-1 0 0,0-1 1 0 0,1 0 0 0 0,-1 0-1 0 0,1 0 1 0 0,-1 0-1 0 0,1 0 1 0 0,0-1 0 0 0,-1 0-1 0 0,1 0 1 0 0,0 0 0 0 0,0 0-1 0 0,0 0 1 0 0,0-1-1 0 0,0 1 1 0 0,1-1 0 0 0,-1 0-1 0 0,1 1 1 0 0,0-1 96 0 0,5-20-3021 0 0,47-65-1093 0 0,-30 62 2906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3:55:21.8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67 105 1336 0 0,'4'-4'130'0'0,"0"0"-1"0"0,1 0 1 0 0,-1 1-1 0 0,1 0 1 0 0,-1 0-1 0 0,1 0 1 0 0,0 0-1 0 0,0 1 1 0 0,0 0-1 0 0,0 0 1 0 0,1 0-1 0 0,-1 1 0 0 0,1 0 1 0 0,-1 0-1 0 0,1 0 1 0 0,-1 0-1 0 0,1 1 1 0 0,-1 0-1 0 0,1 0 1 0 0,-1 1-1 0 0,1-1 1 0 0,-1 1-1 0 0,1 1 1 0 0,-1-1-1 0 0,0 1 1 0 0,1 0-1 0 0,-1 0 1 0 0,0 0-1 0 0,0 1 1 0 0,0-1-1 0 0,-1 1 1 0 0,1 1-1 0 0,-1-1 1 0 0,1 1-1 0 0,-1-1 1 0 0,0 1-1 0 0,-1 0 1 0 0,1 1-1 0 0,-1-1 1 0 0,1 1-1 0 0,-1-1 1 0 0,-1 1-1 0 0,1 0 1 0 0,-1 0-1 0 0,1 0 1 0 0,-2 0-1 0 0,1 1 1 0 0,0-1-1 0 0,-1 0 1 0 0,0 1-1 0 0,0 0-129 0 0,-6 7 128 0 0,1-1 0 0 0,-2 1 0 0 0,0-1 0 0 0,0-1-1 0 0,-1 1 1 0 0,0-1 0 0 0,-1-1 0 0 0,0 1 0 0 0,-1-1 0 0 0,0 0 0 0 0,-1-1 0 0 0,0 0-1 0 0,0-1 1 0 0,-1 0 0 0 0,0-1 0 0 0,-6 3-128 0 0,1 3 138 0 0,-110 67-368 0 0,152-114-3733 0 0,13 2 1529 0 0,-14 14 1109 0 0</inkml:trace>
  <inkml:trace contextRef="#ctx0" brushRef="#br0" timeOffset="279.907">557 6 1368 0 0,'-11'-5'3581'0'0,"-37"26"-2007"0"0,33-15-1335 0 0,1 2 0 0 0,0 0-1 0 0,0 1 1 0 0,1 0 0 0 0,0 1 0 0 0,1 1-1 0 0,0 0 1 0 0,0 0 0 0 0,1 1-1 0 0,1 1 1 0 0,0-1 0 0 0,1 2 0 0 0,0-1-1 0 0,1 1 1 0 0,1 1 0 0 0,0 0 0 0 0,1 0-1 0 0,1 0 1 0 0,0 0 0 0 0,1 1-1 0 0,0 3-238 0 0,4-15 7 0 0,0 0 0 0 0,1 0 0 0 0,-1 0 1 0 0,1 0-1 0 0,0-1 0 0 0,0 1 0 0 0,0 0 0 0 0,1-1 0 0 0,-1 1 0 0 0,1 0 0 0 0,0-1 0 0 0,0 0 0 0 0,0 1 0 0 0,1-1 0 0 0,-1 0 0 0 0,1 0 0 0 0,0-1 0 0 0,-1 1 0 0 0,1 0 0 0 0,0-1 0 0 0,1 0 0 0 0,-1 1 0 0 0,0-1 0 0 0,1-1 0 0 0,-1 1 0 0 0,1 0 0 0 0,0-1 0 0 0,-1 0 0 0 0,1 0 0 0 0,0 0 0 0 0,2 0-7 0 0,119 15-2550 0 0,-122-16 2394 0 0,141-29-5432 0 0,-114 18 4396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3:55:28.7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98 904 0 0,'13'5'8181'0'0,"23"-12"-8249"0"0,-32 6 560 0 0,95-26-1081 0 0,45-24-4483 0 0,-134 47 4665 0 0,25-8-830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3:55:28.9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 3096 0 0,'5'0'936'0'0,"2"1"-108"0"0,-4-1-143 0 0,-2 0-85 0 0,4 0-20 0 0,-2 2-16 0 0,2-1-112 0 0,2-2-140 0 0,1-1-196 0 0,3 2-48 0 0,6 0-136 0 0,27-12 8 0 0,-11 6-504 0 0,-1 0-332 0 0,2 0-469 0 0,-1-1 13 0 0,3 4 52 0 0,0-2 4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3:55:29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76 1824 0 0,'8'0'1675'0'0,"30"-1"3026"0"0,16-10-4382 0 0,109-42-5893 0 0,-127 43 4265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3:55:29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93 2056 0 0,'15'0'1272'0'0,"-2"2"-192"0"0,-5-2-132 0 0,1-2-119 0 0,-4 2-93 0 0,0 0 12 0 0,1 0-44 0 0,-6 0-136 0 0,0 0-196 0 0,0 0-124 0 0,8 0-272 0 0,-8 0-264 0 0,32-21 36 0 0,-14 9-1076 0 0,3-3-184 0 0,-1 2 187 0 0,4-4 13 0 0,2 2 164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3:55:29.4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 2724 0 0,'11'-1'1068'0'0,"-3"1"-120"0"0,-1-2-119 0 0,1 1-149 0 0,-4-2-264 0 0,3-2-252 0 0,-2 2-256 0 0,1-1 12 0 0,0-1-1313 0 0,-4 1 141 0 0,-2-1-28 0 0,0 2 160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3:55:25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163 330 2088 0 0,'-92'55'5745'0'0,"85"-48"-5515"0"0,0 1 0 0 0,0 1 0 0 0,1-1 0 0 0,0 1 0 0 0,0 0 1 0 0,1 0-1 0 0,0 1 0 0 0,1-1 0 0 0,0 1 0 0 0,0 0 0 0 0,1 1 0 0 0,0-1 0 0 0,1 0 0 0 0,0 2-230 0 0,4-5 60 0 0,0 0-1 0 0,1 0 0 0 0,-1 0 0 0 0,1-1 1 0 0,0 1-1 0 0,1-1 0 0 0,0 0 0 0 0,0 0 1 0 0,0 0-1 0 0,1 0 0 0 0,0-1 0 0 0,0 0 1 0 0,0 0-1 0 0,0 0 0 0 0,1-1 0 0 0,0 1 1 0 0,0-2-1 0 0,0 1 0 0 0,0 0 0 0 0,1-1 1 0 0,0 0-1 0 0,-1-1 0 0 0,1 0 0 0 0,0 0 1 0 0,0 0-1 0 0,0-1 0 0 0,1 0 0 0 0,-1 0 0 0 0,3 0-58 0 0,4 0-56 0 0,1 0 0 0 0,-1-1 1 0 0,1 0-1 0 0,-1-1 1 0 0,1-1-1 0 0,-1 0 1 0 0,0-1-1 0 0,1-1 1 0 0,-2 0-1 0 0,1-1 1 0 0,0 0-1 0 0,-1-1 1 0 0,0-1-1 0 0,0 0 0 0 0,9-7 55 0 0,-17 11-72 0 0,-1 0 0 0 0,0 0 0 0 0,-1 0 0 0 0,1 0 0 0 0,0-1 0 0 0,-1 0 0 0 0,0 1-1 0 0,0-1 1 0 0,0-1 0 0 0,0 1 0 0 0,0 0 0 0 0,-1-1 0 0 0,0 1 0 0 0,0-1 0 0 0,0 0-1 0 0,-1 1 1 0 0,0-1 0 0 0,0 0 0 0 0,0 0 0 0 0,0 0 0 0 0,-1 0 0 0 0,1 0 0 0 0,-1 0-1 0 0,-1 0 1 0 0,1 0 0 0 0,-1 0 0 0 0,0 0 0 0 0,-1-4 72 0 0,-5-5-168 0 0,-1 1-1 0 0,0-1 1 0 0,-1 2 0 0 0,0-1-1 0 0,-1 2 1 0 0,-1-1 0 0 0,0 1-1 0 0,0 1 1 0 0,-1 0 0 0 0,0 0 0 0 0,-1 1-1 0 0,0 1 1 0 0,0 0 0 0 0,-1 1-1 0 0,0 1 1 0 0,0 0 0 0 0,-1 0-1 0 0,0 2 1 0 0,0 0 0 0 0,0 0 0 0 0,-11 0 168 0 0,-58-24-2769 0 0,79 25 2041 0 0</inkml:trace>
  <inkml:trace contextRef="#ctx0" brushRef="#br0" timeOffset="279.991">739 576 2840 0 0,'1'11'398'0'0,"-1"0"-1"0"0,0-1 0 0 0,0 1 1 0 0,-1-1-1 0 0,0 1 0 0 0,-1-1 1 0 0,-1 0-1 0 0,1 1 1 0 0,-2-1-1 0 0,1 0 0 0 0,-1-1 1 0 0,-1 1-1 0 0,0-1 0 0 0,0 0 1 0 0,-2 3-398 0 0,-119 104 2322 0 0,125-115-2461 0 0,1-1-1 0 0,-1 1 1 0 0,0 0-1 0 0,0 0 1 0 0,0-1-1 0 0,0 1 1 0 0,0-1 0 0 0,0 1-1 0 0,0-1 1 0 0,0 0-1 0 0,0 1 1 0 0,0-1-1 0 0,0 0 1 0 0,0 1 0 0 0,0-1-1 0 0,0 0 1 0 0,0 0-1 0 0,0 0 1 0 0,-1 0-1 0 0,1 0 1 0 0,0 0 0 0 0,0-1-1 0 0,0 1 1 0 0,0 0-1 0 0,0 0 1 0 0,0-1-1 0 0,0 1 1 0 0,0-1 0 0 0,0 1-1 0 0,0-1 1 0 0,0 1-1 0 0,0-1 1 0 0,0 1-1 0 0,1-1 1 0 0,-1 0 0 0 0,0 0-1 0 0,0 1 1 0 0,0-1-1 0 0,1 0 1 0 0,-1 0-1 0 0,1 0 1 0 0,-1 0-1 0 0,1 0 1 0 0,-1 0 0 0 0,1 0-1 0 0,-1 0 1 0 0,1 0-1 0 0,0 0 1 0 0,-1 0-1 0 0,1 0 1 0 0,0 0 0 0 0,0 0-1 0 0,0 0 1 0 0,0 0-1 0 0,0-1 140 0 0,-4-17-1186 0 0</inkml:trace>
  <inkml:trace contextRef="#ctx0" brushRef="#br0" timeOffset="730.287">937 147 2016 0 0,'2'-8'6415'0'0,"-7"20"-5010"0"0,0 8-1152 0 0,1 1 0 0 0,2 0 0 0 0,0 0 0 0 0,1 0 0 0 0,1 0 0 0 0,1 0 0 0 0,1 0 0 0 0,0 0 0 0 0,2-1-1 0 0,3 13-252 0 0,22 45-2083 0 0,12-9-3701 0 0,-38-65 4530 0 0,1-2 26 0 0</inkml:trace>
  <inkml:trace contextRef="#ctx0" brushRef="#br0" timeOffset="1026.6">1480 483 1272 0 0,'-1'8'338'0'0,"0"0"0"0"0,0 0 0 0 0,0-1 0 0 0,-1 1 0 0 0,0-1 0 0 0,-1 1 0 0 0,0-1 0 0 0,0 0 0 0 0,0 0 0 0 0,-1 0-1 0 0,0-1 1 0 0,0 1 0 0 0,-1-1 0 0 0,0 0 0 0 0,-1 1-338 0 0,-171 165 2214 0 0,167-168-2869 0 0,8-6-4456 0 0,0-13 3898 0 0</inkml:trace>
  <inkml:trace contextRef="#ctx0" brushRef="#br0" timeOffset="1476.042">1600 153 1336 0 0,'3'-18'5478'0'0,"84"2"-3474"0"0,-81 19-1934 0 0,0 0 1 0 0,0 1-1 0 0,0-1 1 0 0,0 1-1 0 0,-1 0 0 0 0,0 1 1 0 0,0-1-1 0 0,0 1 0 0 0,0 0 1 0 0,-1 1-1 0 0,0-1 0 0 0,0 1 1 0 0,0-1-1 0 0,0 1 0 0 0,-1 0 1 0 0,0 0-1 0 0,-1 1 0 0 0,1-1 1 0 0,-1 1-1 0 0,-1-1 0 0 0,1 1 1 0 0,-1 0-1 0 0,0-1 1 0 0,0 1-1 0 0,-1 0 0 0 0,0 0 1 0 0,0 0-1 0 0,-1 0 0 0 0,0-1 1 0 0,0 1-1 0 0,0 0 0 0 0,-1-1 1 0 0,0 1-1 0 0,0-1 0 0 0,-1 1 1 0 0,0-1-1 0 0,-2 4-70 0 0,-62 137 1753 0 0,97-117-1660 0 0,-20-28-460 0 0,0-1 1 0 0,0 0-1 0 0,1-1 0 0 0,-1 0 0 0 0,0 0 1 0 0,1-1-1 0 0,-1-1 0 0 0,0 0 0 0 0,0 0 1 0 0,0-1-1 0 0,0 0 0 0 0,-1-1 0 0 0,1 0 1 0 0,3-2 366 0 0,4-1-982 0 0,60-25-2699 0 0,-56 21 2591 0 0</inkml:trace>
  <inkml:trace contextRef="#ctx0" brushRef="#br0" timeOffset="1723.614">2195 506 3200 0 0,'0'22'1004'0'0,"-1"4"-120"0"0,1-14-27 0 0,-13 27-97 0 0,3-12-136 0 0,-1-2 8 0 0,-2 2-120 0 0,0-4-56 0 0,2-1-52 0 0,-3-2-156 0 0,1-2-248 0 0,-3-2-176 0 0,-2-5 8 0 0,2-2-1336 0 0,2-6-20 0 0,1-3 199 0 0,13 0 69 0 0,-11 0 52 0 0</inkml:trace>
  <inkml:trace contextRef="#ctx0" brushRef="#br0" timeOffset="2748.738">2416 57 1780 0 0,'-31'-10'5723'0'0,"-3"1"-3730"0"0,69-12-1311 0 0,-32 19-684 0 0,0 0 1 0 0,0 0-1 0 0,0 1 1 0 0,0-1 0 0 0,1 1-1 0 0,-1-1 1 0 0,0 1 0 0 0,1 0-1 0 0,-1 0 1 0 0,0 1-1 0 0,1-1 1 0 0,-1 1 0 0 0,1-1-1 0 0,-1 1 1 0 0,1 0 0 0 0,-1 1-1 0 0,1-1 1 0 0,-1 1 0 0 0,1-1-1 0 0,-1 1 1 0 0,1 0-1 0 0,-1 0 1 0 0,0 0 0 0 0,1 1-1 0 0,-1-1 1 0 0,0 1 0 0 0,0 0-1 0 0,0 0 1 0 0,0 0-1 0 0,-1 0 1 0 0,1 0 0 0 0,0 1-1 0 0,-1-1 1 0 0,0 1 0 0 0,1 0-1 0 0,-1 0 1 0 0,0 0-1 0 0,-1 0 1 0 0,1 0 0 0 0,0 0-1 0 0,-1 0 1 0 0,0 0 0 0 0,0 1-1 0 0,0-1 1 0 0,0 0-1 0 0,0 1 1 0 0,0-1 0 0 0,-1 1-1 0 0,0-1 1 0 0,0 2 1 0 0,-56 89-25 0 0,23-51-57 0 0,33-43 34 0 0,0 0 14 0 0,34 12-37 0 0,-26-10 88 0 0,0 1 0 0 0,-1-1 0 0 0,1 2 0 0 0,-1-1 0 0 0,0 1 1 0 0,0 0-1 0 0,0 0 0 0 0,-1 1 0 0 0,0 0 0 0 0,1 0 0 0 0,-2 0 0 0 0,1 1 0 0 0,-1 0 0 0 0,1 0 0 0 0,-2 0 1 0 0,1 1-1 0 0,-1 0 0 0 0,0 0 0 0 0,0 0 0 0 0,-1 0 0 0 0,0 0 0 0 0,0 1 0 0 0,-1 0 0 0 0,0-1 1 0 0,0 1-1 0 0,-1 0-17 0 0,-4 3 33 0 0,-1 0 0 0 0,0-1-1 0 0,-1 0 1 0 0,0 0 0 0 0,-1 0 0 0 0,0-1 0 0 0,0 1 0 0 0,-1-2 0 0 0,0 1 0 0 0,-1-1 0 0 0,0 0 0 0 0,0 0 0 0 0,-1-1 0 0 0,0 0 0 0 0,0-1 0 0 0,-1 0 0 0 0,1 0 0 0 0,-1-1 0 0 0,0 0 0 0 0,-1-1 0 0 0,-6 2-33 0 0,17-6-107 0 0,0 0 0 0 0,1 0 0 0 0,-1-1 0 0 0,0 1 0 0 0,1 0 1 0 0,-1-1-1 0 0,0 1 0 0 0,1 0 0 0 0,-1 0 0 0 0,0-1 0 0 0,0 1 0 0 0,1 0 1 0 0,-1-1-1 0 0,0 1 0 0 0,0-1 0 0 0,0 1 0 0 0,1 0 0 0 0,-1-1 0 0 0,0 1 1 0 0,0-1-1 0 0,0 1 0 0 0,0 0 0 0 0,0-1 0 0 0,0 1 0 0 0,0-1 0 0 0,0 1 1 0 0,0-1-1 0 0,0 1 0 0 0,0 0 0 0 0,0-1 0 0 0,0 1 0 0 0,0-1 1 0 0,-1 1-1 0 0,1 0 0 0 0,0-1 0 0 0,0 1 0 0 0,0-1 0 0 0,0 1 0 0 0,-1 0 1 0 0,1-1-1 0 0,0 1 0 0 0,-1 0 0 0 0,1-1 0 0 0,0 1 0 0 0,0 0 0 0 0,-1 0 1 0 0,1-1-1 0 0,-1 1 107 0 0,33-33-2557 0 0,-11 13 1309 0 0</inkml:trace>
  <inkml:trace contextRef="#ctx0" brushRef="#br0" timeOffset="3031.08">3034 423 1484 0 0,'4'11'342'0'0,"0"-1"1"0"0,-1 1-1 0 0,0 0 0 0 0,0 0 1 0 0,-2 0-1 0 0,1 0 0 0 0,-1 1 1 0 0,-1-1-1 0 0,0 0 0 0 0,0 0 1 0 0,-1 1-1 0 0,-1-1 0 0 0,0 0 1 0 0,0 0-1 0 0,-1 0 0 0 0,0 0-342 0 0,-1-1 78 0 0,-1-1 0 0 0,1 0-1 0 0,-2 0 1 0 0,1 0 0 0 0,-1 0 0 0 0,0-1-1 0 0,-1 0 1 0 0,0 0 0 0 0,0-1-1 0 0,-1 0 1 0 0,0 0 0 0 0,0 0-1 0 0,0-1 1 0 0,-1-1 0 0 0,0 1-1 0 0,0-1 1 0 0,-5 1-78 0 0,-123 19-4335 0 0,119-28 3128 0 0,-13-15 23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3:55:24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74 128 1036 0 0,'-2'-31'5001'0'0,"2"31"-4974"0"0,-1-1 0 0 0,0 0-1 0 0,1 1 1 0 0,0-1 0 0 0,-1 0-1 0 0,1 1 1 0 0,-1-1 0 0 0,1 0-1 0 0,0 0 1 0 0,0 1 0 0 0,-1-1 0 0 0,1 0-1 0 0,0 0 1 0 0,0 1 0 0 0,0-1-1 0 0,0 0 1 0 0,0 0 0 0 0,0 0-1 0 0,0 0 1 0 0,0 1 0 0 0,0-1-1 0 0,0 0 1 0 0,0 0 0 0 0,1 1-1 0 0,-1-1 1 0 0,0 0 0 0 0,1 0 0 0 0,-1 1-1 0 0,0-1 1 0 0,1 0 0 0 0,-1 1-1 0 0,1-1 1 0 0,-1 0 0 0 0,1 1-1 0 0,-1-1 1 0 0,1 1 0 0 0,-1-1-1 0 0,1 1 1 0 0,0-1 0 0 0,-1 1 0 0 0,1-1-1 0 0,0 1 1 0 0,0-1 0 0 0,-1 1-1 0 0,1 0 1 0 0,0 0 0 0 0,0-1-1 0 0,-1 1 1 0 0,1 0 0 0 0,0 0-1 0 0,0 0 1 0 0,0 0 0 0 0,-1 0 0 0 0,1 0-1 0 0,0 0 1 0 0,0 0 0 0 0,0 0-1 0 0,-1 0 1 0 0,1 0 0 0 0,0 1-1 0 0,0-1-26 0 0,6-2 44 0 0,-1 1 1 0 0,1 0-1 0 0,-1 0 0 0 0,1 0 0 0 0,0 1 0 0 0,-1 0 0 0 0,1 0 0 0 0,0 0 0 0 0,-1 1 0 0 0,1 0 0 0 0,0 1 0 0 0,-1 0 0 0 0,0-1 1 0 0,1 2-1 0 0,-1-1 0 0 0,0 1 0 0 0,0 0 0 0 0,0 0 0 0 0,0 1 0 0 0,-1 0 0 0 0,0 0 0 0 0,1 0 0 0 0,-1 1 0 0 0,-1-1 1 0 0,1 1-1 0 0,-1 0 0 0 0,0 1 0 0 0,0-1 0 0 0,0 1 0 0 0,-1-1 0 0 0,0 1 0 0 0,0 0 0 0 0,0 1 0 0 0,-1-1 0 0 0,0 0 0 0 0,0 1 1 0 0,0-1-1 0 0,-1 1 0 0 0,0-1 0 0 0,-1 1 0 0 0,1 0 0 0 0,-1 0 0 0 0,0-1 0 0 0,-1 1 0 0 0,0 0 0 0 0,0-1 0 0 0,0 1 0 0 0,-1-1 1 0 0,0 1-45 0 0,-9 11 36 0 0,-1-1 1 0 0,0 0-1 0 0,-2 0 1 0 0,0-2 0 0 0,0 0-1 0 0,-2 0 1 0 0,1-1 0 0 0,-2-1-1 0 0,0-1 1 0 0,-1 0-1 0 0,0-1 1 0 0,0-1 0 0 0,-1-1-1 0 0,-8 2-36 0 0,-11 4-981 0 0,37-14-87 0 0,3-14-1753 0 0,31-15 288 0 0,-12 12 1330 0 0</inkml:trace>
  <inkml:trace contextRef="#ctx0" brushRef="#br0" timeOffset="266.763">534 98 1416 0 0,'-68'32'5061'0'0,"0"67"-2501"0"0,66-95-2496 0 0,0 1 0 0 0,1-1 0 0 0,0 1 0 0 0,0 0 1 0 0,0 0-1 0 0,1-1 0 0 0,-1 1 0 0 0,1 0 0 0 0,0 0 0 0 0,1 0 0 0 0,-1 0 1 0 0,1-1-1 0 0,0 1 0 0 0,0 0 0 0 0,0 0 0 0 0,1-1 0 0 0,-1 1 0 0 0,1-1 1 0 0,1 0-1 0 0,-1 1 0 0 0,0-1 0 0 0,1 0 0 0 0,0 0 0 0 0,0 0 0 0 0,0-1 1 0 0,0 1-1 0 0,1-1 0 0 0,0 0 0 0 0,-1 0 0 0 0,1 0 0 0 0,0 0 0 0 0,3 1-64 0 0,73 30-1072 0 0,4-31-3606 0 0,-16-23 1849 0 0,-48 9 1599 0 0</inkml:trace>
  <inkml:trace contextRef="#ctx0" brushRef="#br0" timeOffset="543.739">878 83 1132 0 0,'10'5'4285'0'0,"26"-9"-3313"0"0,-24 2-454 0 0,166-36 1025 0 0,-60 3-4064 0 0,-84 28-728 0 0,-30 5 2037 0 0</inkml:trace>
  <inkml:trace contextRef="#ctx0" brushRef="#br0" timeOffset="791.392">943 227 1036 0 0,'-5'35'6436'0'0,"41"-16"-4298"0"0,48-10-1067 0 0,79-39-1777 0 0,-10-35-5633 0 0,-124 52 5123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3:19:33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1 274 856 0 0,'3'-15'2924'0'0,"11"1"-459"0"0,-14 11-2195 0 0,0 3-24 0 0,0 0-18 0 0,0 0 32 0 0,0 0-42 0 0,0 0-56 0 0,0 0-80 0 0,1 0-76 0 0,-1-1-1 0 0,0 0 0 0 0,0 1 0 0 0,0-1 0 0 0,1 0 0 0 0,-1 1 1 0 0,0-1-1 0 0,1 1 0 0 0,-1-1 0 0 0,1 1 0 0 0,-1-1 0 0 0,1 0 1 0 0,-1 1-1 0 0,1 0 0 0 0,-1-1 0 0 0,1 1 0 0 0,-1-1 0 0 0,1 1 1 0 0,-1 0-1 0 0,1-1 0 0 0,0 1 0 0 0,-1 0 0 0 0,1-1 0 0 0,0 1 1 0 0,-1 0-1 0 0,1 0 0 0 0,0 0 0 0 0,-1 0 0 0 0,1 0 1 0 0,0 0-1 0 0,-1 0 0 0 0,1 0 0 0 0,0 0 0 0 0,0 0 0 0 0,-1 0 1 0 0,1 0-1 0 0,0 0 0 0 0,-1 0 0 0 0,1 1 0 0 0,0-1 0 0 0,-1 0 1 0 0,1 1-1 0 0,-1-1 0 0 0,1 0 0 0 0,0 1 0 0 0,-1-1 0 0 0,1 1 1 0 0,-1-1-1 0 0,1 1 0 0 0,-1-1 0 0 0,1 1 0 0 0,-1-1 0 0 0,0 1 1 0 0,1-1-1 0 0,-1 1 0 0 0,0 0 0 0 0,1-1 0 0 0,-1 1 1 0 0,0-1-1 0 0,0 1 0 0 0,1 0 0 0 0,-1 0 0 0 0,0-1 0 0 0,0 1 1 0 0,0 0-1 0 0,0-1 0 0 0,0 1 0 0 0,0 0 0 0 0,0-1 0 0 0,0 1-5 0 0,18 229 528 0 0,63 74-70 0 0,-74-269-1656 0 0,-21-49-3925 0 0,9 2 3857 0 0</inkml:trace>
  <inkml:trace contextRef="#ctx0" brushRef="#br0" timeOffset="360.705">66 334 1096 0 0,'0'-5'116'0'0,"0"0"-1"0"0,0 0 1 0 0,0 0 0 0 0,1 0-1 0 0,-1 0 1 0 0,1 0-1 0 0,0 0 1 0 0,1 0 0 0 0,-1 0-1 0 0,1 0 1 0 0,0 1-1 0 0,0-1 1 0 0,1 1 0 0 0,-1-1-1 0 0,1 1 1 0 0,0 0-1 0 0,0 0 1 0 0,0 0 0 0 0,1 0-1 0 0,-1 1 1 0 0,1-1-1 0 0,0 1 1 0 0,0 0 0 0 0,0 0-1 0 0,0 0 1 0 0,1 1-1 0 0,-1 0 1 0 0,1 0 0 0 0,0 0-1 0 0,-1 0 1 0 0,1 1-1 0 0,0-1 1 0 0,0 1 0 0 0,0 0-1 0 0,0 1 1 0 0,0-1-1 0 0,0 1 1 0 0,0 0 0 0 0,0 0-1 0 0,0 1 1 0 0,0 0-1 0 0,0 0 1 0 0,0 0 0 0 0,0 0-1 0 0,0 1 1 0 0,0-1-1 0 0,-1 1 1 0 0,1 0 0 0 0,0 1-1 0 0,-1-1 1 0 0,0 1-1 0 0,1 1-115 0 0,-1-1 37 0 0,-1 1-1 0 0,1 0 0 0 0,-1 0 1 0 0,-1 0-1 0 0,1 0 1 0 0,0 1-1 0 0,-1-1 0 0 0,0 1 1 0 0,0 0-1 0 0,0-1 0 0 0,-1 1 1 0 0,1 0-1 0 0,-1 0 0 0 0,0 0 1 0 0,-1 0-1 0 0,1 0 1 0 0,-1 0-1 0 0,0 0 0 0 0,0 0 1 0 0,-1 0-1 0 0,1 0 0 0 0,-1 0 1 0 0,0 0-1 0 0,-1 0-36 0 0,-5 5-5 0 0,0-1-1 0 0,-1 1 1 0 0,0-2 0 0 0,-1 1-1 0 0,0-1 1 0 0,0-1-1 0 0,-1 1 1 0 0,0-2 0 0 0,0 1-1 0 0,-1-1 1 0 0,1-1 0 0 0,-1 0-1 0 0,-1 0 1 0 0,1-1 0 0 0,-1-1-1 0 0,1 0 1 0 0,-1-1-1 0 0,0 0 1 0 0,0 0 0 0 0,-6-1 5 0 0,17-1-84 0 0,0 0 0 0 0,0-1 1 0 0,0 1-1 0 0,-1 0 0 0 0,1-1 1 0 0,0 1-1 0 0,1-1 0 0 0,-1 1 1 0 0,0-1-1 0 0,0 1 0 0 0,0-1 1 0 0,0 0-1 0 0,0 0 0 0 0,0 1 1 0 0,1-1-1 0 0,-1 0 0 0 0,0 0 1 0 0,1 0-1 0 0,-1 0 0 0 0,1 1 1 0 0,-1-1-1 0 0,1 0 0 0 0,-1 0 1 0 0,1 0-1 0 0,-1 0 0 0 0,1-1 1 0 0,0 1-1 0 0,0 0 0 0 0,-1 0 0 0 0,1 0 1 0 0,0 0-1 0 0,0 0 0 0 0,0 0 1 0 0,0 0-1 0 0,1 0 0 0 0,-1 0 1 0 0,0 0-1 0 0,0 0 0 0 0,1 0 1 0 0,-1-1-1 0 0,0 1 0 0 0,1 0 1 0 0,-1 1-1 0 0,1-1 0 0 0,-1 0 1 0 0,1 0-1 0 0,0 0 0 0 0,-1 0 1 0 0,1 0-1 0 0,0 0 0 0 0,0 1 1 0 0,-1-1 83 0 0,14-20-1202 0 0</inkml:trace>
  <inkml:trace contextRef="#ctx0" brushRef="#br0" timeOffset="721.784">423 1 2620 0 0,'1'15'3691'0'0,"3"190"-1742"0"0,-4-191-2189 0 0,0 0 0 0 0,1 0-1 0 0,0 0 1 0 0,1 0 0 0 0,1-1 0 0 0,0 1 0 0 0,0-1-1 0 0,2 0 1 0 0,0 0 0 0 0,0 0 0 0 0,5 7 240 0 0,-3-15-2489 0 0,-4-3 1192 0 0</inkml:trace>
  <inkml:trace contextRef="#ctx0" brushRef="#br0" timeOffset="1161.763">815 229 1044 0 0,'1'0'80'0'0,"0"-1"1"0"0,0 1-1 0 0,0 0 0 0 0,0-1 0 0 0,-1 1 1 0 0,1-1-1 0 0,0 1 0 0 0,0-1 0 0 0,-1 0 1 0 0,1 1-1 0 0,0-1 0 0 0,-1 1 0 0 0,1-1 1 0 0,-1 0-1 0 0,1 0 0 0 0,-1 1 0 0 0,1-1 1 0 0,-1 0-1 0 0,1 0 0 0 0,-1 0 0 0 0,0 0 1 0 0,1 0-1 0 0,-1 1 0 0 0,0-1 0 0 0,0 0 1 0 0,0 0-1 0 0,0 0 0 0 0,0 0 0 0 0,0 0 1 0 0,0 0-1 0 0,0 0 0 0 0,0 0 0 0 0,0 0 1 0 0,0 1-1 0 0,0-1 0 0 0,-1 0 0 0 0,1 0 1 0 0,0 0-1 0 0,-1 0 0 0 0,1 0 0 0 0,-1 1 1 0 0,1-1-1 0 0,-1 0 0 0 0,1 0 0 0 0,-1 1 1 0 0,0-1-1 0 0,1 0 0 0 0,-1 1 0 0 0,0-1 1 0 0,0 0-81 0 0,-52 1 595 0 0,35 6-537 0 0,0 1 1 0 0,1 1-1 0 0,0 1 0 0 0,0 1 1 0 0,1 0-1 0 0,0 1 0 0 0,1 0 1 0 0,0 1-1 0 0,1 1 0 0 0,0 1 1 0 0,1 0-1 0 0,-11 14-58 0 0,23-26 9 0 0,0-1 1 0 0,0 0-1 0 0,0 1 1 0 0,0-1-1 0 0,0 1 1 0 0,0 0-1 0 0,0-1 0 0 0,0 1 1 0 0,1 0-1 0 0,-1-1 1 0 0,0 1-1 0 0,1 0 1 0 0,0 0-1 0 0,-1 0 0 0 0,1-1 1 0 0,0 1-1 0 0,0 0 1 0 0,0 0-1 0 0,0 0 1 0 0,0 0-1 0 0,0-1 0 0 0,1 1 1 0 0,-1 0-1 0 0,1 0 1 0 0,-1 0-1 0 0,1-1 1 0 0,0 1-1 0 0,0 0 0 0 0,-1-1 1 0 0,1 1-1 0 0,0-1 1 0 0,1 1-1 0 0,-1-1 1 0 0,0 1-1 0 0,0-1 1 0 0,1 0-1 0 0,-1 1 0 0 0,0-1 1 0 0,1 0-1 0 0,-1 0 1 0 0,1 0-1 0 0,0 0 1 0 0,-1 0-1 0 0,1-1 0 0 0,0 1 1 0 0,-1 0-1 0 0,1-1 1 0 0,1 1-10 0 0,95 4-155 0 0,-91-6 114 0 0,0 0 1 0 0,-1 0-1 0 0,0-1 0 0 0,1 0 1 0 0,-1 0-1 0 0,0-1 0 0 0,0 0 1 0 0,0 0-1 0 0,0 0 0 0 0,-1 0 1 0 0,1-1-1 0 0,-1 0 0 0 0,0 0 1 0 0,0-1-1 0 0,0 0 0 0 0,-1 1 1 0 0,1-2-1 0 0,-1 1 0 0 0,0 0 1 0 0,-1-1-1 0 0,1 1 0 0 0,-1-1 1 0 0,-1 0-1 0 0,1 0 0 0 0,-1-1 1 0 0,0 1-1 0 0,0 0 0 0 0,0-1 0 0 0,-1 0 42 0 0,-1 6-32 0 0,0 1 131 0 0,-1-26-180 0 0,105 107-864 0 0,-53-47-1076 0 0,-39-24 1068 0 0</inkml:trace>
  <inkml:trace contextRef="#ctx0" brushRef="#br0" timeOffset="1884.369">1079 181 916 0 0,'28'88'2134'0'0,"-22"7"1522"0"0,-27-60-2161 0 0,19-58-418 0 0,16-9-1226 0 0,2 1-1 0 0,1 1 1 0 0,1 0 0 0 0,2 2-1 0 0,1 0 1 0 0,14-13 149 0 0,-33 41-16 0 0,1 0-1 0 0,-1 1 1 0 0,1-1-1 0 0,-1 1 1 0 0,1 0 0 0 0,-1-1-1 0 0,1 1 1 0 0,-1 0-1 0 0,1 1 1 0 0,-1-1-1 0 0,0 0 1 0 0,0 1 0 0 0,0-1-1 0 0,0 1 1 0 0,0-1-1 0 0,0 1 1 0 0,0 0-1 0 0,0 0 1 0 0,-1 0 0 0 0,1 0-1 0 0,-1 0 1 0 0,1 1-1 0 0,-1-1 1 0 0,0 0-1 0 0,0 1 1 0 0,0-1 0 0 0,0 0-1 0 0,0 1 1 0 0,-1 0-1 0 0,1-1 1 0 0,-1 1 0 0 0,1-1-1 0 0,-1 1 1 0 0,0-1-1 0 0,0 1 1 0 0,0 0-1 0 0,-1-1 1 0 0,1 1 0 0 0,-1-1-1 0 0,1 1 17 0 0,3 10-72 0 0,0-6 71 0 0,-1 1-1 0 0,2-1 1 0 0,-1 0 0 0 0,1 0 0 0 0,0 0 0 0 0,0 0-1 0 0,1-1 1 0 0,0 0 0 0 0,0 1 0 0 0,0-2 0 0 0,1 1-1 0 0,0-1 1 0 0,0 0 0 0 0,0 0 0 0 0,1 0 0 0 0,-1-1-1 0 0,1 0 1 0 0,0-1 0 0 0,1 1 0 0 0,-1-1 0 0 0,1-1 0 0 0,-1 1-1 0 0,1-1 1 0 0,0-1 0 0 0,0 1 0 0 0,-1-1 0 0 0,1-1-1 0 0,0 0 1 0 0,0 0 0 0 0,0 0 0 0 0,3-1 1 0 0,8-1-66 0 0,-1 0 0 0 0,0-2 0 0 0,0 0 0 0 0,-1-1 0 0 0,1-1 0 0 0,-1 0 0 0 0,0-1 0 0 0,0-1-1 0 0,-1-1 1 0 0,0 0 0 0 0,-1-1 0 0 0,0-1 0 0 0,3-3 66 0 0,-12 10-28 0 0,0-1 0 0 0,0 0 0 0 0,0 0 0 0 0,-1 0 0 0 0,1-1 0 0 0,-1 0-1 0 0,0 0 1 0 0,-1 0 0 0 0,0 0 0 0 0,0-1 0 0 0,0 0 0 0 0,-1 0 0 0 0,0 0 0 0 0,0 0-1 0 0,-1 0 1 0 0,0-1 0 0 0,1-6 28 0 0,-6 10 21 0 0,-1 0 0 0 0,0 0 0 0 0,0 0-1 0 0,-1 1 1 0 0,1-1 0 0 0,0 1 0 0 0,-1 0-1 0 0,0 1 1 0 0,0-1 0 0 0,0 1 0 0 0,0 0-1 0 0,0 0 1 0 0,0 0 0 0 0,-1 1 0 0 0,1 0-1 0 0,-1 0 1 0 0,1 0 0 0 0,-1 1 0 0 0,1 0-1 0 0,-1 0 1 0 0,1 0 0 0 0,-2 1-21 0 0,-1 0 30 0 0,1 0 1 0 0,0 1-1 0 0,-1 0 1 0 0,1 0-1 0 0,0 0 0 0 0,0 1 1 0 0,1 0-1 0 0,-1 1 1 0 0,0-1-1 0 0,1 1 0 0 0,0 1 1 0 0,0-1-1 0 0,0 1 1 0 0,1 0-1 0 0,-1 0 0 0 0,1 1 1 0 0,1 0-1 0 0,-1-1 1 0 0,1 2-1 0 0,0-1 0 0 0,0 0 1 0 0,0 1-1 0 0,1 0 1 0 0,0 0-1 0 0,1 0 0 0 0,-1 0 1 0 0,1 0-1 0 0,1 0 1 0 0,-1 1-1 0 0,1 5-30 0 0,4-5-8 0 0,1 1-1 0 0,0-1 1 0 0,1 0-1 0 0,0-1 0 0 0,0 1 1 0 0,1-1-1 0 0,0 0 1 0 0,0 0-1 0 0,0-1 1 0 0,1 0-1 0 0,0 0 1 0 0,0 0-1 0 0,1-1 1 0 0,-1 0-1 0 0,1 0 1 0 0,0-1-1 0 0,1 0 1 0 0,-1-1-1 0 0,1 0 1 0 0,-1 0-1 0 0,1 0 1 0 0,0-1-1 0 0,0-1 1 0 0,0 0-1 0 0,6 0 9 0 0,104 9-4391 0 0,-89-10 3119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3:55:32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 1988 0 0,'19'19'7890'0'0,"-27"-14"-9217"0"0,-13-6-4130 0 0,13 0 4323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3:55:30.7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486 257 1484 0 0,'-12'24'5824'0'0,"-41"55"-5256"0"0,33-50 129 0 0,4-4-571 0 0,-1-1-1 0 0,-1-1 0 0 0,-1-1 0 0 0,0 0 0 0 0,-2-1 0 0 0,-1-2 0 0 0,0 0 0 0 0,-18 10-125 0 0,27-21-530 0 0,0-1-1 0 0,0 0 1 0 0,-1-1 0 0 0,0-1 0 0 0,0 0-1 0 0,0-1 1 0 0,-1-1 0 0 0,1 0 0 0 0,-1-1-1 0 0,0 0 1 0 0,-13-1 530 0 0,4-1-1185 0 0</inkml:trace>
  <inkml:trace contextRef="#ctx0" brushRef="#br0" timeOffset="276.987">31 53 3032 0 0,'15'-11'668'0'0,"-11"7"-489"0"0,0 0-1 0 0,0 1 0 0 0,0-1 1 0 0,1 1-1 0 0,0 0 1 0 0,-1 0-1 0 0,1 0 0 0 0,0 0 1 0 0,1 1-1 0 0,-1 0 0 0 0,0 0 1 0 0,1 1-1 0 0,-1-1 0 0 0,1 1 1 0 0,-1 0-1 0 0,1 1 0 0 0,0-1 1 0 0,-1 1-1 0 0,1 0 0 0 0,0 1 1 0 0,-1-1-1 0 0,6 2-178 0 0,11 12 216 0 0,0 2 1 0 0,-1 0-1 0 0,0 1 0 0 0,-1 1 1 0 0,-2 1-1 0 0,1 1 0 0 0,-2 0 1 0 0,4 8-217 0 0,39 42 340 0 0,0-5-317 0 0,84 87-143 0 0,-46-55-6287 0 0,-94-92 5180 0 0</inkml:trace>
  <inkml:trace contextRef="#ctx0" brushRef="#br0" timeOffset="740.365">945 167 1780 0 0,'-104'-4'8325'0'0,"249"-2"-5119"0"0,145 26-2363 0 0,-289-20-839 0 0,0-1-1 0 0,0 1 1 0 0,0 0 0 0 0,0 0 0 0 0,0 0-1 0 0,1 0 1 0 0,-1 0 0 0 0,0 0-1 0 0,0 0 1 0 0,0 0 0 0 0,0 0 0 0 0,0 1-1 0 0,0-1 1 0 0,0 0 0 0 0,0 1-1 0 0,0-1 1 0 0,0 1 0 0 0,0-1 0 0 0,0 1-1 0 0,-1-1 1 0 0,1 1 0 0 0,0-1-1 0 0,0 1 1 0 0,0 0 0 0 0,-1 0 0 0 0,1-1-1 0 0,0 1 1 0 0,-1 0 0 0 0,1 0-1 0 0,0 0 1 0 0,-1 0 0 0 0,1 0 0 0 0,-1 0-1 0 0,0 0 1 0 0,1 0 0 0 0,-1 0-1 0 0,0 0 1 0 0,0 0 0 0 0,1 0 0 0 0,-1 0-1 0 0,0 0 1 0 0,0 0 0 0 0,0 0-1 0 0,0 0 1 0 0,0 0 0 0 0,-1 0 0 0 0,1 0-1 0 0,0 0 1 0 0,0 0 0 0 0,-1 0-1 0 0,1 0 1 0 0,-1 0 0 0 0,1 0 0 0 0,-1 0-1 0 0,1 0 1 0 0,-1 0 0 0 0,1 0-1 0 0,-1 0 1 0 0,0 0 0 0 0,1-1 0 0 0,-1 1-1 0 0,0 0 1 0 0,0-1 0 0 0,0 1-1 0 0,0 0 1 0 0,0-1 0 0 0,1 1 0 0 0,-1-1-1 0 0,0 1 1 0 0,-1-1-4 0 0,-96 85 438 0 0,80-72-456 0 0,0 0 0 0 0,1 1-1 0 0,0 1 1 0 0,1 1 0 0 0,1 0 0 0 0,1 1 0 0 0,0 1-1 0 0,1 0 1 0 0,1 1 0 0 0,-3 6 18 0 0,9-3-1542 0 0,21 6-8405 0 0,4-34 9632 0 0,-6-1-867 0 0</inkml:trace>
  <inkml:trace contextRef="#ctx0" brushRef="#br0" timeOffset="1237.179">1751 164 1792 0 0,'-3'-6'2274'0'0,"-5"-8"1826"0"0,-19 15-2282 0 0,13 8-1642 0 0,0 1-1 0 0,1 0 0 0 0,0 2 1 0 0,1-1-1 0 0,0 1 0 0 0,0 1 0 0 0,2 0 1 0 0,0 1-1 0 0,0 0 0 0 0,1 0 1 0 0,1 1-1 0 0,0 1 0 0 0,1-1 1 0 0,1 1-1 0 0,0 0 0 0 0,2 0 1 0 0,-1 1-1 0 0,2-1 0 0 0,0 1 1 0 0,1 0-1 0 0,1 0 0 0 0,1 0 1 0 0,0 0-1 0 0,1 3-175 0 0,-1-17 18 0 0,0 1-1 0 0,0-1 1 0 0,0 0 0 0 0,1 0 0 0 0,-1 0-1 0 0,1 0 1 0 0,-1 0 0 0 0,1 0 0 0 0,0 0-1 0 0,0 0 1 0 0,1 0 0 0 0,-1 0 0 0 0,0 0-1 0 0,1-1 1 0 0,0 1 0 0 0,0-1 0 0 0,0 1-1 0 0,0-1 1 0 0,0 0 0 0 0,0 1 0 0 0,0-1-1 0 0,1 0 1 0 0,-1 0 0 0 0,1-1 0 0 0,0 1 0 0 0,-1-1-1 0 0,1 1 1 0 0,0-1 0 0 0,0 0 0 0 0,0 0-1 0 0,0 0 1 0 0,0 0 0 0 0,0 0 0 0 0,0-1-1 0 0,0 0 1 0 0,0 1 0 0 0,3-1-18 0 0,114-20 233 0 0,-109 18-232 0 0,-1-1 0 0 0,1 0 0 0 0,-1 0 0 0 0,0-1 1 0 0,0-1-1 0 0,0 0 0 0 0,0 0 0 0 0,-1 0 0 0 0,0-1 0 0 0,0-1 0 0 0,0 0 0 0 0,-1 0 0 0 0,0 0 0 0 0,-1-1 1 0 0,1 0-1 0 0,-1-1 0 0 0,-1 0 0 0 0,0 0 0 0 0,0 0 0 0 0,-1 0 0 0 0,0-1 0 0 0,0 0 0 0 0,-1 0 1 0 0,-1-1-1 0 0,0 1 0 0 0,1-6-1 0 0,-7 8-16 0 0,-1 0 0 0 0,1 1 0 0 0,-2-1 0 0 0,1 1 0 0 0,-1 0 0 0 0,0 0 0 0 0,0 0 0 0 0,-1 1 0 0 0,0 0 0 0 0,0 0 0 0 0,-1 1 0 0 0,1-1 0 0 0,-1 1 0 0 0,0 1 0 0 0,-1-1 0 0 0,1 1 0 0 0,-1 1 0 0 0,0-1 0 0 0,0 1 0 0 0,0 1 0 0 0,0-1 0 0 0,-6 0 16 0 0,-121-41-2159 0 0,135 24-4992 0 0,11 10 5742 0 0,-10 9 1612 0 0,16-10-1454 0 0,0 4 55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3:57:24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194 118 1436 0 0,'-11'-51'9328'0'0,"33"288"-6847"0"0,0 9-3057 0 0,-41-158-1287 0 0,-23-50-6131 0 0,33-37 6610 0 0</inkml:trace>
  <inkml:trace contextRef="#ctx0" brushRef="#br0" timeOffset="217.952">64 716 1008 0 0,'2'3'1204'0'0,"3"0"-148"0"0,-1 0-132 0 0,4-1-160 0 0,0-1-51 0 0,16-1-93 0 0,0 0-96 0 0,4 2 28 0 0,-16-2-188 0 0,11 0-156 0 0,30-15-260 0 0,-23 9 4 0 0,2-3-620 0 0,-5 0-564 0 0,-1 4 87 0 0,-4-5 73 0 0,-6-2-192 0 0</inkml:trace>
  <inkml:trace contextRef="#ctx0" brushRef="#br0" timeOffset="665.939">221 11 2408 0 0,'-1'-1'175'0'0,"-1"0"1"0"0,0 0-1 0 0,1 0 0 0 0,-1 0 0 0 0,0 0 1 0 0,1 0-1 0 0,-1 0 0 0 0,0 0 0 0 0,0 1 1 0 0,0-1-1 0 0,0 1 0 0 0,0 0 0 0 0,0-1 1 0 0,0 1-1 0 0,0 0 0 0 0,0 0 0 0 0,0 0 1 0 0,0 0-1 0 0,1 1 0 0 0,-1-1 0 0 0,0 0 1 0 0,0 1-1 0 0,0 0 0 0 0,0-1 0 0 0,0 1 1 0 0,0 0-1 0 0,1 0 0 0 0,-1 0 0 0 0,0 0 1 0 0,0 1-176 0 0,-71 68 1324 0 0,29 2-2442 0 0,4-5-4150 0 0,33-57 4036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3:55:04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1199 62 1248 0 0,'-69'-61'8610'0'0,"70"86"-11358"0"0,25 17-813 0 0,-16-28 2296 0 0</inkml:trace>
  <inkml:trace contextRef="#ctx0" brushRef="#br0" timeOffset="1597.862">3116 19 1908 0 0,'0'0'134'0'0,"0"0"-1"0"0,1 0 1 0 0,-1 0 0 0 0,0 1-1 0 0,1-1 1 0 0,-1 0 0 0 0,1 0-1 0 0,-1 0 1 0 0,0 0 0 0 0,1 0-1 0 0,-1 0 1 0 0,1 1-1 0 0,-1-1 1 0 0,0 0 0 0 0,1 0-1 0 0,-1-1 1 0 0,1 1 0 0 0,-1 0-1 0 0,0 0 1 0 0,1 0-1 0 0,-1 0 1 0 0,1 0 0 0 0,-1 0-1 0 0,0 0 1 0 0,1-1 0 0 0,-1 1-1 0 0,1 0 1 0 0,-1 0 0 0 0,0 0-1 0 0,1-1 1 0 0,-1 1-1 0 0,0 0 1 0 0,0-1 0 0 0,1 1-1 0 0,-1 0 1 0 0,0-1 0 0 0,0 1-1 0 0,1 0 1 0 0,-1-1 0 0 0,0 1-1 0 0,0 0 1 0 0,0-1-1 0 0,0 1 1 0 0,1-1-134 0 0,60 363 2944 0 0,-48-299-1947 0 0,6-84-640 0 0,-8 7-377 0 0,0 0 1 0 0,0 1-1 0 0,2 0 1 0 0,-1 1-1 0 0,2 0 1 0 0,-1 1-1 0 0,2 1 1 0 0,-1 0-1 0 0,1 1 1 0 0,1 1-1 0 0,0 0 1 0 0,0 1-1 0 0,0 0 1 0 0,1 2-1 0 0,0 0 1 0 0,0 1-1 0 0,1 0 1 0 0,-1 1-1 0 0,1 2 1 0 0,-1-1-1 0 0,7 2 20 0 0,-23 0 8 0 0,1-1-1 0 0,0 1 0 0 0,-1 0 0 0 0,1 0 0 0 0,-1 0 0 0 0,1 0 0 0 0,0 0 1 0 0,-1 0-1 0 0,1 1 0 0 0,0-1 0 0 0,-1 0 0 0 0,1 1 0 0 0,-1-1 1 0 0,1 1-1 0 0,-1 0 0 0 0,1-1 0 0 0,-1 1 0 0 0,0 0 0 0 0,1 0 0 0 0,-1 0 1 0 0,0 0-1 0 0,1 0 0 0 0,-1 0 0 0 0,0 0 0 0 0,0 1 0 0 0,0-1 1 0 0,0 0-1 0 0,0 1 0 0 0,0-1 0 0 0,-1 0 0 0 0,1 1 0 0 0,0-1 0 0 0,-1 1 1 0 0,1-1-1 0 0,-1 1 0 0 0,1 0 0 0 0,-1-1 0 0 0,0 1 0 0 0,0-1 1 0 0,0 1-1 0 0,0 0 0 0 0,0-1 0 0 0,0 1 0 0 0,0 0 0 0 0,0-1 0 0 0,-1 1 1 0 0,1-1-1 0 0,0 1 0 0 0,-1-1 0 0 0,0 1 0 0 0,1-1 0 0 0,-1 1 1 0 0,0-1-1 0 0,0 1 0 0 0,0-1 0 0 0,0 0 0 0 0,0 1 0 0 0,0-1 0 0 0,0 0 1 0 0,0 0-1 0 0,0 0 0 0 0,-1 0 0 0 0,1 0-7 0 0,-18 12 80 0 0,0 0 1 0 0,-1-2-1 0 0,0-1 0 0 0,-1 0 1 0 0,0-1-1 0 0,0-2 0 0 0,-1 0 1 0 0,0-1-1 0 0,0-1 0 0 0,0-1 1 0 0,-15 0-81 0 0,37-4-67 0 0,1-1 1 0 0,-1 1 0 0 0,0-1 0 0 0,1 1 0 0 0,-1-1 0 0 0,1 1-1 0 0,-1-1 1 0 0,1 1 0 0 0,-1-1 0 0 0,0 1 0 0 0,0-1 0 0 0,1 1-1 0 0,-1-1 1 0 0,0 1 0 0 0,0-1 0 0 0,1 0 0 0 0,-1 1 0 0 0,0-1-1 0 0,0 0 1 0 0,0 1 0 0 0,0-1 0 0 0,0 1 0 0 0,0-1 0 0 0,0 0 0 0 0,0 1-1 0 0,0-1 1 0 0,0 0 0 0 0,-1 1 0 0 0,1-1 0 0 0,0 1 0 0 0,0-1-1 0 0,0 0 1 0 0,-1 1 0 0 0,1-1 0 0 0,0 1 0 0 0,-1-1 0 0 0,1 1-1 0 0,-1-1 1 0 0,1 1 0 0 0,0-1 0 0 0,-1 1 0 0 0,1 0 0 0 0,-1-1-1 0 0,1 1 1 0 0,-1-1 0 0 0,1 1 0 0 0,-1 0 0 0 0,0 0 0 0 0,1-1 0 0 0,-1 1-1 0 0,1 0 1 0 0,-2 0 66 0 0,182-65-6904 0 0,-147 58 5626 0 0</inkml:trace>
  <inkml:trace contextRef="#ctx0" brushRef="#br0" timeOffset="2067.153">3863 235 936 0 0,'24'-18'3824'0'0,"-39"31"-60"0"0,12-11-3735 0 0,1 0 0 0 0,0 0 0 0 0,0 0 0 0 0,1 0 0 0 0,-1 1 0 0 0,0-1-1 0 0,1 1 1 0 0,-1-1 0 0 0,1 1 0 0 0,0-1 0 0 0,0 1 0 0 0,0 0 0 0 0,0 0 0 0 0,0-1 0 0 0,0 1 0 0 0,1 0-1 0 0,-1 0 1 0 0,1 0 0 0 0,0 0 0 0 0,0 0 0 0 0,0 0 0 0 0,1 0 0 0 0,-1-1 0 0 0,1 1 0 0 0,-1 0 0 0 0,1 0 0 0 0,0 0-1 0 0,0-1 1 0 0,0 1 0 0 0,0 0 0 0 0,1-1 0 0 0,-1 1 0 0 0,1-1 0 0 0,-1 1 0 0 0,1-1 0 0 0,0 0 0 0 0,0 0-1 0 0,0 0 1 0 0,0 0 0 0 0,0 0 0 0 0,1 0 0 0 0,-1 0 0 0 0,1-1 0 0 0,-1 0 0 0 0,1 1 0 0 0,-1-1 0 0 0,1 0 0 0 0,0 0-1 0 0,0 0 1 0 0,-1 0 0 0 0,3 0-29 0 0,11 3-9 0 0,0-1-1 0 0,1 0 0 0 0,-1 0 1 0 0,1-2-1 0 0,-1 0 1 0 0,1-1-1 0 0,-1-1 0 0 0,0-1 1 0 0,1 0-1 0 0,-1-1 0 0 0,0 0 1 0 0,0-1-1 0 0,0-1 1 0 0,3-2 9 0 0,17-3 8 0 0,-16 3 82 0 0,0-1 0 0 0,-1-1 0 0 0,0-1 0 0 0,-1 0 1 0 0,0-1-1 0 0,0-1 0 0 0,-2-1 0 0 0,12-11-90 0 0,-2 4 1136 0 0,-24 22-1059 0 0,0 1 0 0 0,0-1 0 0 0,0 1 0 0 0,-1 0 0 0 0,1 0 0 0 0,-1 0 0 0 0,1 0 0 0 0,-1 0 0 0 0,0 0 0 0 0,0 0-1 0 0,0 0 1 0 0,-1 0 0 0 0,1 0 0 0 0,-1 1 0 0 0,0-1 0 0 0,0 0 0 0 0,0 0 0 0 0,0 1 0 0 0,0-1 0 0 0,-1 0 0 0 0,1 0 0 0 0,-1 0 0 0 0,0 1 0 0 0,-1 0-77 0 0,2 9 191 0 0,17 198 3 0 0,0-20 124 0 0,-17-183-304 0 0,0 1-1 0 0,0-1 0 0 0,-1 1 0 0 0,0-1 1 0 0,-1 0-1 0 0,1 1 0 0 0,-2-1 0 0 0,1 0 1 0 0,-1 0-1 0 0,0 0 0 0 0,-1-1 0 0 0,0 1 1 0 0,0-1-1 0 0,0 0 0 0 0,-1 0 0 0 0,0 0 1 0 0,-1-1-1 0 0,0 1 0 0 0,0-1 0 0 0,0-1 1 0 0,0 1-1 0 0,-1-1 0 0 0,0 0 0 0 0,0-1 1 0 0,0 1-1 0 0,-1-1 0 0 0,0-1 0 0 0,1 1 1 0 0,-1-2-1 0 0,0 1 0 0 0,-1-1 0 0 0,-3 1-13 0 0,8-4-4 0 0,1 1-1 0 0,-1-1 1 0 0,0 0-1 0 0,0 0 1 0 0,1 0-1 0 0,-1-1 1 0 0,1 1-1 0 0,-1-1 1 0 0,1 0 0 0 0,0 0-1 0 0,-1 0 1 0 0,1 0-1 0 0,0 0 1 0 0,0-1-1 0 0,1 0 1 0 0,-1 1-1 0 0,1-1 1 0 0,-1 0-1 0 0,1 0 1 0 0,0 0-1 0 0,0-1 1 0 0,0 1-1 0 0,0 0 1 0 0,1-1-1 0 0,-1 0 1 0 0,1 1-1 0 0,0-1 1 0 0,0 0-1 0 0,0 1 1 0 0,1-1-1 0 0,-1 0 1 0 0,1 0-1 0 0,0 0 1 0 0,0-2 4 0 0,7-128-870 0 0,5 96 6 0 0,1 0 0 0 0,2 1 1 0 0,1 1-1 0 0,2 0 0 0 0,2 1 0 0 0,1 1 1 0 0,2 1-1 0 0,0 1 0 0 0,3 1 1 0 0,0 1-1 0 0,2 2 0 0 0,19-15 864 0 0,-5 6-1236 0 0</inkml:trace>
  <inkml:trace contextRef="#ctx0" brushRef="#br0" timeOffset="-509.962">840 358 968 0 0,'6'-3'189'0'0,"-1"0"0"0"0,1 0 0 0 0,-1 0 0 0 0,0-1 0 0 0,0 1 0 0 0,0-1 0 0 0,-1 0 0 0 0,1-1 0 0 0,-1 1-1 0 0,0-1 1 0 0,-1 0 0 0 0,1 0 0 0 0,-1 0 0 0 0,0 0 0 0 0,0-1 0 0 0,0 1 0 0 0,-1-1 0 0 0,1 0 0 0 0,-2 0 0 0 0,1 0 0 0 0,0-6-189 0 0,-2 10 38 0 0,-1-1 0 0 0,0 0 1 0 0,1 0-1 0 0,-1 0 0 0 0,-1 1 0 0 0,1-1 1 0 0,0 0-1 0 0,-1 1 0 0 0,1-1 0 0 0,-1 1 1 0 0,0 0-1 0 0,0-1 0 0 0,0 1 0 0 0,0 0 1 0 0,0 0-1 0 0,0 0 0 0 0,-1 1 1 0 0,1-1-1 0 0,-1 0 0 0 0,1 1 0 0 0,-1 0 1 0 0,0-1-1 0 0,1 1 0 0 0,-1 0 0 0 0,0 0 1 0 0,0 1-1 0 0,0-1 0 0 0,1 1 0 0 0,-1-1 1 0 0,0 1-1 0 0,0 0 0 0 0,0 0 0 0 0,0 0 1 0 0,0 0-1 0 0,0 1 0 0 0,-2 0-38 0 0,-102 14 582 0 0,89-9-488 0 0,0 1 0 0 0,1 1 0 0 0,0 0 0 0 0,0 1 0 0 0,1 1 0 0 0,0 0 0 0 0,0 2 0 0 0,1-1 0 0 0,1 2 0 0 0,0 0 0 0 0,0 1 0 0 0,2 0-1 0 0,0 1 1 0 0,0 0 0 0 0,2 1 0 0 0,0 0 0 0 0,0 1 0 0 0,-2 8-94 0 0,11-23 18 0 0,1 1 0 0 0,-1-1 1 0 0,1 1-1 0 0,0-1 0 0 0,0 1 0 0 0,0-1 0 0 0,0 1 0 0 0,0-1 0 0 0,0 0 1 0 0,1 1-1 0 0,-1-1 0 0 0,1 1 0 0 0,0-1 0 0 0,-1 0 0 0 0,1 1 1 0 0,0-1-1 0 0,1 0 0 0 0,-1 0 0 0 0,0 0 0 0 0,1 0 0 0 0,-1 0 0 0 0,1 0 1 0 0,-1 0-1 0 0,1 0 0 0 0,0 0 0 0 0,0-1 0 0 0,0 1 0 0 0,0-1 0 0 0,0 1 1 0 0,0-1-1 0 0,0 0 0 0 0,0 0 0 0 0,1 0 0 0 0,-1 0 0 0 0,0 0 1 0 0,1-1-1 0 0,-1 1 0 0 0,1-1 0 0 0,-1 1 0 0 0,1-1 0 0 0,1 0-18 0 0,113 2 279 0 0,-107-3-260 0 0,0 0 0 0 0,0 0 0 0 0,0-1 1 0 0,0 0-1 0 0,0 0 0 0 0,0-1 0 0 0,-1-1 0 0 0,1 0 1 0 0,-1 0-1 0 0,0-1 0 0 0,0 0 0 0 0,0 0 1 0 0,-1-1-1 0 0,0 0 0 0 0,0-1 0 0 0,-1 0 0 0 0,1 0 1 0 0,-2 0-1 0 0,1-1 0 0 0,-1 0 0 0 0,0-1 0 0 0,0 1 1 0 0,-1-1-1 0 0,-1 0 0 0 0,3-5-19 0 0,11 25 683 0 0,5 54-774 0 0,-18-49 180 0 0,9 28 67 0 0,-2 0-1 0 0,-2 0 1 0 0,-2 1-1 0 0,-2 0 0 0 0,-2 0 1 0 0,-2 1-1 0 0,-2 0 1 0 0,-2-1-1 0 0,-7 41-155 0 0,6-70 71 0 0,-1 0 0 0 0,-1 0 0 0 0,0 0 0 0 0,-2-1 0 0 0,1 0 0 0 0,-2 0 0 0 0,0-1 0 0 0,0 0 0 0 0,-1 0 0 0 0,-1-1 0 0 0,-1 0 0 0 0,1-1 0 0 0,-2 0 0 0 0,0-1 0 0 0,0 0 0 0 0,-1-1 0 0 0,0 0 0 0 0,-1-1 0 0 0,0 0 0 0 0,-9 3-71 0 0,19-10-109 0 0,0-1 0 0 0,1 1-1 0 0,-1-1 1 0 0,0 1 0 0 0,0-1 0 0 0,0 0-1 0 0,0-1 1 0 0,0 1 0 0 0,0-1 0 0 0,0 0-1 0 0,0 0 1 0 0,0 0 0 0 0,0 0-1 0 0,0-1 1 0 0,0 1 0 0 0,0-1 0 0 0,0 0-1 0 0,0 0 1 0 0,0-1 0 0 0,0 1-1 0 0,1-1 1 0 0,-1 0 0 0 0,0 0 0 0 0,1 0-1 0 0,0-1 1 0 0,-1 1 0 0 0,1-1 0 0 0,0 1-1 0 0,0-1 1 0 0,1 0 0 0 0,-1 0-1 0 0,0-1 1 0 0,1 1 0 0 0,0 0 0 0 0,0-1-1 0 0,0 1 1 0 0,0-1 0 0 0,1 0 0 0 0,-1 0-1 0 0,1 0 1 0 0,0 1 0 0 0,0-1-1 0 0,0 0 1 0 0,1 0 0 0 0,-1-1 0 0 0,1 1-1 0 0,0 0 1 0 0,1-4 109 0 0,-2-13-593 0 0,1 0 1 0 0,1 0-1 0 0,1-1 0 0 0,1 1 0 0 0,0 0 0 0 0,2 1 1 0 0,1-1-1 0 0,0 1 0 0 0,2-1 593 0 0,9-36-1185 0 0</inkml:trace>
  <inkml:trace contextRef="#ctx0" brushRef="#br0" timeOffset="-259.287">1259 298 1508 0 0,'-7'5'456'0'0,"-1"1"-135"0"0,0-1 0 0 0,0 1 1 0 0,0 0-1 0 0,1 1 0 0 0,-1-1 0 0 0,2 1 1 0 0,-1 1-1 0 0,1 0 0 0 0,0-1 0 0 0,0 2 1 0 0,1-1-1 0 0,0 1 0 0 0,1 0 0 0 0,0 0 1 0 0,0 0-1 0 0,1 0 0 0 0,0 1 0 0 0,1-1 1 0 0,0 1-1 0 0,1 0 0 0 0,-1 0-321 0 0,3-7 23 0 0,-1 0 0 0 0,0-1 1 0 0,0 1-1 0 0,1 0 0 0 0,0 0 0 0 0,-1 0 0 0 0,1 0 1 0 0,0-1-1 0 0,1 1 0 0 0,-1 0 0 0 0,0-1 0 0 0,1 1 0 0 0,-1-1 1 0 0,1 1-1 0 0,0-1 0 0 0,0 0 0 0 0,0 0 0 0 0,0 0 0 0 0,0 0 1 0 0,1 0-1 0 0,-1 0 0 0 0,0 0 0 0 0,1-1 0 0 0,-1 1 1 0 0,1-1-1 0 0,0 0 0 0 0,-1 0 0 0 0,1 0 0 0 0,0 0 0 0 0,0 0 1 0 0,0-1-1 0 0,0 1 0 0 0,0-1 0 0 0,-1 0 0 0 0,1 0 1 0 0,0 0-24 0 0,105-19-2798 0 0,-48-36-905 0 0,-48 31 2455 0 0</inkml:trace>
  <inkml:trace contextRef="#ctx0" brushRef="#br0" timeOffset="559.156">1309 262 1948 0 0,'84'242'6283'0'0,"-61"-159"-5224"0"0,0 5 646 0 0,-13-88-928 0 0,126-198-913 0 0,-49 62-86 0 0,-77 201 260 0 0,-10-60-34 0 0,0 0-1 0 0,1 0 0 0 0,-1 0 1 0 0,1 0-1 0 0,0-1 0 0 0,0 1 0 0 0,1 0 1 0 0,0 0-1 0 0,-1-1 0 0 0,2 1 1 0 0,-1-1-1 0 0,0 1 0 0 0,1-1 0 0 0,0 0 1 0 0,0 0-1 0 0,0 0 0 0 0,1 0 0 0 0,-1-1 1 0 0,1 1-1 0 0,0-1 0 0 0,0 0 1 0 0,0 0-1 0 0,0 0 0 0 0,0-1 0 0 0,1 0 1 0 0,-1 1-1 0 0,1-2 0 0 0,-1 1 1 0 0,1 0-1 0 0,0-1 0 0 0,0 0 0 0 0,1 0-3 0 0,6 2-38 0 0,1-1 0 0 0,-1-1 0 0 0,1 0 0 0 0,-1-1 0 0 0,1 0 0 0 0,-1-1 0 0 0,1 0 0 0 0,-1-1 0 0 0,1-1 0 0 0,-1 0 0 0 0,11-4 38 0 0,-13 4-55 0 0,-1 1 1 0 0,0-2-1 0 0,1 1 0 0 0,-2-1 1 0 0,1-1-1 0 0,0 0 0 0 0,-1 0 1 0 0,0 0-1 0 0,0-1 0 0 0,0 0 1 0 0,-1-1-1 0 0,0 0 0 0 0,0 0 1 0 0,-1 0-1 0 0,0-1 0 0 0,0 0 1 0 0,-1 0-1 0 0,0-1 0 0 0,0 1 1 0 0,-1-1-1 0 0,3-8 55 0 0,-8 13 28 0 0,-1 0 1 0 0,1-1-1 0 0,-1 1 1 0 0,0 0-1 0 0,0 0 1 0 0,0 0 0 0 0,0 0-1 0 0,-1 1 1 0 0,0-1-1 0 0,1 1 1 0 0,-1-1-1 0 0,-1 1 1 0 0,1 0-1 0 0,0 0 1 0 0,-1 0-1 0 0,1 1 1 0 0,-1-1-1 0 0,0 1 1 0 0,0 0-1 0 0,0 0 1 0 0,0 0-1 0 0,0 1 1 0 0,0-1-1 0 0,-1 1 1 0 0,1 0-1 0 0,-1 0 1 0 0,1 1-1 0 0,0-1 1 0 0,-1 1-1 0 0,1 0 1 0 0,-1 0-1 0 0,1 1 1 0 0,-1-1-1 0 0,1 1 1 0 0,-1 0-1 0 0,1 0 1 0 0,0 0 0 0 0,0 1-1 0 0,-4 1-28 0 0,-4 0 40 0 0,1 0 1 0 0,0 1-1 0 0,0 1 0 0 0,0-1 0 0 0,0 2 1 0 0,1 0-1 0 0,0 0 0 0 0,0 1 0 0 0,0 0 1 0 0,1 0-1 0 0,0 1 0 0 0,1 0 0 0 0,0 1 1 0 0,0 0-1 0 0,0 0 0 0 0,1 1 0 0 0,1 0 1 0 0,0 0-1 0 0,0 1 0 0 0,1-1 0 0 0,0 1 1 0 0,1 0-1 0 0,0 1 0 0 0,1-1 1 0 0,0 1-1 0 0,0 11-40 0 0,4-14-57 0 0,1 0 0 0 0,0 1 0 0 0,0-1-1 0 0,1 0 1 0 0,1 0 0 0 0,0 0 0 0 0,0-1 0 0 0,0 1 0 0 0,1-1 0 0 0,0 0 0 0 0,1-1 0 0 0,0 1 0 0 0,0-1 0 0 0,1 0 0 0 0,-1 0 0 0 0,2-1-1 0 0,-1 0 1 0 0,1 0 0 0 0,-1-1 0 0 0,2 0 0 0 0,-1 0 0 0 0,0-1 0 0 0,1 0 0 0 0,0-1 0 0 0,0 0 0 0 0,0 0 0 0 0,0 0 0 0 0,6-1 57 0 0,-4 1-575 0 0,1-2 0 0 0,-1 0 1 0 0,0 0-1 0 0,0-1 1 0 0,0 0-1 0 0,0-1 1 0 0,1 0-1 0 0,-1-1 0 0 0,0 0 1 0 0,0-1-1 0 0,-1 0 1 0 0,1 0-1 0 0,-1-2 1 0 0,10-4 574 0 0,-4 1-1284 0 0</inkml:trace>
  <inkml:trace contextRef="#ctx0" brushRef="#br0" timeOffset="912.922">2172 544 1428 0 0,'11'-64'3389'0'0,"-9"60"-3315"0"0,0-1 0 0 0,1 1 1 0 0,-1-1-1 0 0,1 1 1 0 0,0 0-1 0 0,0 0 1 0 0,0 0-1 0 0,1 0 1 0 0,-1 1-1 0 0,1 0 0 0 0,0-1 1 0 0,0 1-1 0 0,0 0 1 0 0,0 1-1 0 0,0-1 1 0 0,1 1-1 0 0,-1 0 1 0 0,1 0-1 0 0,0 0 1 0 0,-1 1-1 0 0,1-1 0 0 0,0 1 1 0 0,0 0-1 0 0,0 1 1 0 0,0-1-1 0 0,0 1 1 0 0,2 0-75 0 0,-3 2 45 0 0,1-1 0 0 0,0 1 0 0 0,-1 0 0 0 0,1 1 1 0 0,-1-1-1 0 0,0 1 0 0 0,0 0 0 0 0,0 0 0 0 0,0 0 1 0 0,0 0-1 0 0,0 1 0 0 0,-1 0 0 0 0,0-1 0 0 0,0 1 1 0 0,0 1-1 0 0,0-1 0 0 0,-1 0 0 0 0,1 1 0 0 0,-1-1 0 0 0,0 1 1 0 0,0-1-1 0 0,-1 1 0 0 0,1 2-45 0 0,-2-6 153 0 0,0-1-3 0 0,11 20 1416 0 0,112-166-927 0 0,-122 144-641 0 0,0 0 1 0 0,0 1-1 0 0,0-1 0 0 0,0 0 0 0 0,1 1 0 0 0,-1-1 0 0 0,0 1 0 0 0,1-1 1 0 0,-1 1-1 0 0,1-1 0 0 0,-1 1 0 0 0,1 0 0 0 0,0 0 0 0 0,0 0 0 0 0,-1 0 0 0 0,1 0 1 0 0,0 0-1 0 0,0 1 0 0 0,0-1 0 0 0,0 0 0 0 0,0 1 0 0 0,0 0 0 0 0,0-1 1 0 0,0 1-1 0 0,0 0 0 0 0,0 0 0 0 0,0 0 0 0 0,0 0 0 0 0,0 1 0 0 0,0-1 0 0 0,0 0 1 0 0,0 1-1 0 0,0 0 0 0 0,0-1 0 0 0,0 1 0 0 0,0 0 0 0 0,0 0 0 0 0,0 0 1 0 0,-1 0-1 0 0,1 0 0 0 0,0 0 0 0 0,-1 1 0 0 0,1-1 0 0 0,-1 1 0 0 0,1-1 1 0 0,-1 1-1 0 0,0-1 0 0 0,0 1 0 0 0,0 0 0 0 0,0-1 0 0 0,0 1 0 0 0,0 0 0 0 0,0 0 1 0 0,0 0-1 0 0,-1 0 0 0 0,1 0 0 0 0,-1 0 0 0 0,1 0 0 0 0,-1 1 2 0 0,23 41-115 0 0,36 76-477 0 0,-31-40-3081 0 0,-26-62 1280 0 0,-2-16 1270 0 0</inkml:trace>
  <inkml:trace contextRef="#ctx0" brushRef="#br0" timeOffset="11449.79">0 2081 3380 0 0,'28'-3'5178'0'0,"30"-11"-3549"0"0,16-3-1162 0 0,107-4-169 0 0,-104 18-5940 0 0,-69 5 3275 0 0,-10-1 1216 0 0</inkml:trace>
  <inkml:trace contextRef="#ctx0" brushRef="#br0" timeOffset="11713.774">112 2243 1304 0 0,'11'27'4742'0'0,"68"5"-2439"0"0,121-18-1240 0 0,-2-57-7024 0 0,-166 31 4762 0 0</inkml:trace>
  <inkml:trace contextRef="#ctx0" brushRef="#br0" timeOffset="13155.899">1586 2143 1808 0 0,'0'-12'1001'0'0,"-3"9"4892"0"0,4 3-5869 0 0,-1 1 1 0 0,0-1-1 0 0,0 0 0 0 0,0 1 0 0 0,1-1 0 0 0,-1 1 1 0 0,0-1-1 0 0,0 1 0 0 0,0-1 0 0 0,0 1 0 0 0,0-1 1 0 0,0 0-1 0 0,0 1 0 0 0,0-1 0 0 0,0 1 0 0 0,0-1 1 0 0,0 1-1 0 0,0-1 0 0 0,0 1 0 0 0,0-1 0 0 0,0 1 1 0 0,0-1-1 0 0,0 0 0 0 0,-1 1 0 0 0,1-1 0 0 0,0 1 1 0 0,0-1-1 0 0,0 0 0 0 0,-1 1 0 0 0,1-1 0 0 0,0 1 1 0 0,-1-1-1 0 0,1 0 0 0 0,0 0 0 0 0,-1 1 0 0 0,1-1 1 0 0,0 0-1 0 0,-1 1 0 0 0,1-1 0 0 0,-1 0 0 0 0,1 0 1 0 0,0 0-1 0 0,-1 0 0 0 0,1 1 0 0 0,-1-1 0 0 0,1 0 1 0 0,-1 0-1 0 0,1 0 0 0 0,-1 0 0 0 0,1 0 0 0 0,-1 0 0 0 0,1 0 1 0 0,-1 0-1 0 0,1 0 0 0 0,0 0 0 0 0,-1 0 0 0 0,1-1 1 0 0,-1 1-1 0 0,1 0-24 0 0,42 21 352 0 0,-13-18-279 0 0,0-1 0 0 0,0-2 0 0 0,0-1 1 0 0,0-1-1 0 0,0-1 0 0 0,-1-1 1 0 0,1-2-1 0 0,-1-1 0 0 0,0-1 0 0 0,-1-2 1 0 0,0 0-1 0 0,13-9-73 0 0,-32 16-64 0 0,0 0-1 0 0,-1 0 0 0 0,1-1 1 0 0,-1 0-1 0 0,0-1 1 0 0,0 0-1 0 0,0 0 1 0 0,0 0-1 0 0,-1-1 1 0 0,0 0-1 0 0,0 0 1 0 0,-1 0-1 0 0,0-1 1 0 0,0 0-1 0 0,0 0 1 0 0,-1 0-1 0 0,0-1 1 0 0,0 1-1 0 0,-1-1 0 0 0,0 0 1 0 0,-1 0-1 0 0,1 0 1 0 0,-1-3 64 0 0,-4 4-46 0 0,0 0 1 0 0,-1 0-1 0 0,0 0 1 0 0,0 1-1 0 0,-1 0 1 0 0,1-1-1 0 0,-1 1 1 0 0,-1 0 0 0 0,1 1-1 0 0,-1-1 1 0 0,0 1-1 0 0,0 0 1 0 0,-1 0-1 0 0,1 0 1 0 0,-1 1-1 0 0,0 0 1 0 0,-1 0-1 0 0,1 1 1 0 0,0-1-1 0 0,-1 1 1 0 0,0 1-1 0 0,0-1 1 0 0,0 1-1 0 0,0 1 1 0 0,0-1-1 0 0,0 1 1 0 0,-1 0-1 0 0,1 1 1 0 0,0 0-1 0 0,0 0 1 0 0,-3 0 45 0 0,-15 1 8 0 0,1 1 1 0 0,0 0-1 0 0,0 2 1 0 0,1 1-1 0 0,-1 0 1 0 0,1 2-1 0 0,0 1 1 0 0,1 1-1 0 0,-2 1-8 0 0,9-5 90 0 0,0 1-1 0 0,0 0 1 0 0,1 1-1 0 0,0 1 1 0 0,0 0-1 0 0,1 1 1 0 0,0 0-1 0 0,1 1 1 0 0,0 1-1 0 0,0 0 1 0 0,1 0-1 0 0,0 1 1 0 0,1 0-1 0 0,1 1 1 0 0,0 0-1 0 0,0 1 1 0 0,2 0-1 0 0,0 0 1 0 0,0 1-1 0 0,1 0 1 0 0,1 0-1 0 0,0 0 1 0 0,2 1-1 0 0,-1-1 1 0 0,0 16-90 0 0,5-20 44 0 0,1 0 0 0 0,0 0-1 0 0,0 0 1 0 0,1-1 0 0 0,0 1 0 0 0,1-1 0 0 0,0 0-1 0 0,1 0 1 0 0,0 0 0 0 0,1-1 0 0 0,-1 0 0 0 0,2 0-1 0 0,-1 0 1 0 0,2-1 0 0 0,-1 1 0 0 0,1-2 0 0 0,0 1 0 0 0,0-1-1 0 0,1-1 1 0 0,3 3-44 0 0,8 4-67 0 0,0 0 0 0 0,1-1-1 0 0,0-1 1 0 0,1 0 0 0 0,0-2-1 0 0,0-1 1 0 0,1-1 0 0 0,0-1 0 0 0,2 0 67 0 0,5 0-874 0 0,1-2 0 0 0,-1-1-1 0 0,0-1 1 0 0,1-2 0 0 0,0-1 0 0 0,-1-1 0 0 0,0-1 0 0 0,1-2 0 0 0,22-7 874 0 0,-19-1-1317 0 0</inkml:trace>
  <inkml:trace contextRef="#ctx0" brushRef="#br0" timeOffset="13620.947">2004 1568 1532 0 0,'-62'6'6591'0'0,"61"-6"-6085"0"0,1 0-30 0 0,103 3 1565 0 0,23-14-3063 0 0,66-27-5077 0 0,-180 35 5551 0 0,21-3-725 0 0</inkml:trace>
  <inkml:trace contextRef="#ctx0" brushRef="#br0" timeOffset="16632.363">1456 3006 1796 0 0,'-22'2'3046'0'0,"13"8"-1347"0"0,37-9-660 0 0,63-9-70 0 0,-73 6-769 0 0,1440-177 3243 0 0,-445 87-3086 0 0,-990 90-961 0 0,-34 4-938 0 0,-40 3-2372 0 0,-33-5-62 0 0,50 0 2811 0 0</inkml:trace>
  <inkml:trace contextRef="#ctx0" brushRef="#br0" timeOffset="18557.537">4692 2509 1804 0 0,'44'9'3991'0'0,"44"77"-1846"0"0,-82-77-2029 0 0,0 0-1 0 0,-1 0 0 0 0,0 1 1 0 0,-1 0-1 0 0,0-1 1 0 0,-1 2-1 0 0,0-1 1 0 0,0 0-1 0 0,-1 1 1 0 0,0-1-1 0 0,-1 1 1 0 0,0-1-1 0 0,-1 1 1 0 0,0 0-1 0 0,-1-1 1 0 0,0 1-1 0 0,0 0 1 0 0,-1-1-1 0 0,-1 1 1 0 0,0-1-1 0 0,0 0 0 0 0,-1 0 1 0 0,0 0-1 0 0,-1-1 1 0 0,0 1-1 0 0,-4 5-115 0 0,-2 1-346 0 0,0 0 0 0 0,-1 0 0 0 0,-1-1-1 0 0,-1-1 1 0 0,0 0 0 0 0,0-1 0 0 0,-1 0-1 0 0,-1-2 1 0 0,-3 3 346 0 0,18-14-100 0 0,-18 9-1674 0 0,13-11-1512 0 0,0-14 2088 0 0</inkml:trace>
  <inkml:trace contextRef="#ctx0" brushRef="#br0" timeOffset="14810.427">3860 1855 2200 0 0,'-4'9'6771'0'0,"-25"41"-6146"0"0,-209 328 25 0 0,238-377-794 0 0,-1 0 0 0 0,0 0 0 0 0,0 0 0 0 0,0 0 0 0 0,0-1 0 0 0,0 1 0 0 0,0 0 0 0 0,0 0 0 0 0,0-1 0 0 0,0 1 0 0 0,0 0 0 0 0,-1-1 0 0 0,1 1 0 0 0,0-1 0 0 0,0 0 0 0 0,0 1 0 0 0,-1-1 0 0 0,1 0 0 0 0,0 0 1 0 0,-1 1-1 0 0,1-1 0 0 0,0 0 0 0 0,0 0 0 0 0,-1-1 0 0 0,1 1 0 0 0,0 0 0 0 0,-1 0 0 0 0,1-1 0 0 0,0 1 0 0 0,0-1 0 0 0,0 1 0 0 0,-1-1 0 0 0,1 1 0 0 0,0-1 0 0 0,0 0 0 0 0,0 1 0 0 0,0-1 0 0 0,0 0 0 0 0,0 0 0 0 0,0 0 0 0 0,0 0 0 0 0,1 0 0 0 0,-1 0 0 0 0,0 0 0 0 0,0 0 0 0 0,1 0 0 0 0,-1 0 0 0 0,1 0 0 0 0,-1-1 0 0 0,1 1 0 0 0,-1 0 0 0 0,1 0 0 0 0,0-1 0 0 0,-1 1 144 0 0,-7-18-1339 0 0</inkml:trace>
  <inkml:trace contextRef="#ctx0" brushRef="#br0" timeOffset="15059.751">3650 1633 1484 0 0,'6'0'261'0'0,"0"1"0"0"0,0 0-1 0 0,0 0 1 0 0,0 0 0 0 0,0 1-1 0 0,-1 0 1 0 0,1 0 0 0 0,0 1 0 0 0,-1-1-1 0 0,0 1 1 0 0,1 0 0 0 0,-1 1 0 0 0,0-1-1 0 0,-1 1 1 0 0,1 0 0 0 0,-1 0-1 0 0,0 1 1 0 0,0-1 0 0 0,0 1 0 0 0,2 4-261 0 0,1-3 236 0 0,310 308 2649 0 0,-254-249-3914 0 0,-41-34-2462 0 0,-21-27 777 0 0,-7-4 1580 0 0</inkml:trace>
  <inkml:trace contextRef="#ctx0" brushRef="#br0" timeOffset="15558.466">3816 1324 1008 0 0,'55'3'3804'0'0,"-46"2"-3657"0"0,-1 0-1 0 0,1 0 0 0 0,-1 0 0 0 0,-1 1 0 0 0,1 1 1 0 0,-1-1-1 0 0,0 1 0 0 0,-1 0 0 0 0,1 1 1 0 0,-1-1-1 0 0,-1 1 0 0 0,0 1 0 0 0,0-1 0 0 0,0 1 1 0 0,-1-1-1 0 0,0 1 0 0 0,-1 0 0 0 0,0 1 0 0 0,-1-1 1 0 0,0 1-1 0 0,0-1 0 0 0,-1 1 0 0 0,0 0 1 0 0,0-1-1 0 0,-1 1 0 0 0,-1 0 0 0 0,0-1 0 0 0,0 1 1 0 0,-1 0-1 0 0,0-1 0 0 0,0 0 0 0 0,-1 1 0 0 0,0-1 1 0 0,-1 0-1 0 0,0 0 0 0 0,-1-1 0 0 0,-5 9-146 0 0,-77 104 284 0 0,100-155-5277 0 0,11-7 2284 0 0,-8 16 1365 0 0</inkml:trace>
  <inkml:trace contextRef="#ctx0" brushRef="#br0" timeOffset="15806.544">4130 1403 1636 0 0,'-8'4'477'0'0,"-1"1"-1"0"0,1 0 1 0 0,0 0-1 0 0,1 1 1 0 0,-1 0-1 0 0,1 0 0 0 0,0 0 1 0 0,1 1-1 0 0,-1 0 1 0 0,2 0-1 0 0,-1 1 1 0 0,1 0-1 0 0,0 0 1 0 0,-4 8-477 0 0,8-11 42 0 0,-1 1 0 0 0,1 0 0 0 0,0-1 0 0 0,0 1 0 0 0,0 0 0 0 0,1 0 0 0 0,0 0 0 0 0,0 0 0 0 0,1-1 0 0 0,-1 1 0 0 0,1 0 0 0 0,1 0 0 0 0,-1-1 0 0 0,1 1 0 0 0,0 0 0 0 0,0-1 0 0 0,0 0 0 0 0,1 0 0 0 0,0 1 0 0 0,0-1 0 0 0,0-1 0 0 0,1 1 0 0 0,0-1-1 0 0,0 1 1 0 0,0-1 0 0 0,0 0 0 0 0,1 0 0 0 0,-1-1 0 0 0,1 1 0 0 0,0-1 0 0 0,0 0 0 0 0,0 0 0 0 0,0-1 0 0 0,1 0 0 0 0,-1 0 0 0 0,1 0 0 0 0,-1 0 0 0 0,1-1 0 0 0,0 0 0 0 0,0 0 0 0 0,0-1 0 0 0,-1 1 0 0 0,1-1 0 0 0,0 0 0 0 0,5-2-42 0 0,7 5-763 0 0,0-1 0 0 0,0-1 0 0 0,0 0 0 0 0,0-2 0 0 0,0 0 0 0 0,0-1 0 0 0,0-1 0 0 0,0 0 0 0 0,-1-1 0 0 0,11-5 763 0 0,-1-1-1250 0 0</inkml:trace>
  <inkml:trace contextRef="#ctx0" brushRef="#br0" timeOffset="220926.851">2646 1136 1120 0 0,'0'0'355'0'0,"0"0"60"0"0,0 0-105 0 0,0 0-30 0 0,0 0 52 0 0,0 0-10 0 0,0 0-34 0 0,0 0-23 0 0,0 0 26 0 0,0 0 16 0 0,0 0-50 0 0,0 0-43 0 0,0 0 17 0 0,0 0-2 0 0,0 0-14 0 0,0 0 19 0 0,0 0 31 0 0,0 0-74 0 0,0 0-3 0 0,0 0 0 0 0,0 0-33 0 0,0 0-9 0 0,0 0-1 0 0,0 0-23 0 0,0 0-24 0 0,0 0-58 0 0,0 0 28 0 0,0 0 28 0 0,0 0 21 0 0,0 0-30 0 0,0 0-18 0 0,0 0-36 0 0,0 0-54 0 0,0 0 32 0 0,0 0 29 0 0,0 0 21 0 0,0 0-30 0 0,-2 3-11 0 0,4 5-13 0 0,0-1 0 0 0,0 1 0 0 0,1-1 0 0 0,0 0 0 0 0,0 0-1 0 0,1 0 1 0 0,-1 0 0 0 0,1-1 0 0 0,1 1 0 0 0,0-1 0 0 0,-1 0 0 0 0,2 0-1 0 0,-1-1 1 0 0,1 1 0 0 0,0-1 0 0 0,0-1-7 0 0,21 27 164 0 0,100 143 327 0 0,0 22 557 0 0,-106-170-1206 0 0,-27-49-6420 0 0,0 8 5358 0 0</inkml:trace>
  <inkml:trace contextRef="#ctx0" brushRef="#br0" timeOffset="221736.225">2798 1457 1248 0 0,'51'-51'7230'0'0,"-280"241"-6219"0"0,79-44-506 0 0,139-129 75 0 0,-1-23-7792 0 0,11 5 6832 0 0,-2-5-846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3:57:55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393 560 1088 0 0,'0'-11'355'0'0,"0"3"5227"0"0,-1 6-5578 0 0,1 0 0 0 0,-1 1 0 0 0,1-1 0 0 0,-1 1 0 0 0,1-1 0 0 0,-1 1-1 0 0,0-1 1 0 0,0 1 0 0 0,0 0 0 0 0,0-1 0 0 0,0 1 0 0 0,0 0 0 0 0,0 0 0 0 0,0 0 0 0 0,-1-1-1 0 0,1 1 1 0 0,0 0 0 0 0,-1 1 0 0 0,1-1 0 0 0,0 0 0 0 0,-1 0 0 0 0,1 1 0 0 0,-1-1-1 0 0,1 1 1 0 0,-1-1 0 0 0,0 1 0 0 0,1-1 0 0 0,-1 1 0 0 0,0 0 0 0 0,1 0 0 0 0,-1 0 0 0 0,1 0-1 0 0,-1 0 1 0 0,0 0 0 0 0,1 1 0 0 0,-1-1 0 0 0,0 0 0 0 0,1 1 0 0 0,-1-1 0 0 0,1 1-1 0 0,-1 0-3 0 0,0-1 13 0 0,-133 14 202 0 0,25 19 84 0 0,100-20-284 0 0,0-1 1 0 0,1 1 0 0 0,0 1 0 0 0,1 0-1 0 0,1 0 1 0 0,0 1 0 0 0,1-1-1 0 0,0 1 1 0 0,1 1 0 0 0,1-1 0 0 0,1 1-1 0 0,0 0 1 0 0,1 0 0 0 0,0 0 0 0 0,2 0-1 0 0,0 0 1 0 0,0 0 0 0 0,2 0-1 0 0,0 0 1 0 0,3 10-16 0 0,-3 47 92 0 0,12 73-161 0 0,4 115 358 0 0,14 762-6 0 0,-22-714-274 0 0,-6 105-37 0 0,3-51 296 0 0,-20-306-343 0 0,13-57 22 0 0,0 0 75 0 0,0 0 21 0 0,0 0-16 0 0,0 0-25 0 0,15 17 7 0 0,81-14 26 0 0,139-46-3540 0 0,-176 23 1045 0 0,-34 6 1206 0 0</inkml:trace>
  <inkml:trace contextRef="#ctx0" brushRef="#br0" timeOffset="10418.162">329 1462 988 0 0,'0'0'375'0'0,"0"0"-70"0"0,0 0-123 0 0,0 0 48 0 0,0 0 97 0 0,0 0-93 0 0,0 0-50 0 0,0 0-37 0 0,0 0-17 0 0,0 0 36 0 0,0 0 66 0 0,0 0-4 0 0,0 0-27 0 0,0 0-20 0 0,0 0-19 0 0,0 0-25 0 0,0 0-19 0 0,0 0-9 0 0,0 0-8 0 0,0 0-10 0 0,0 0 39 0 0,0 0 112 0 0,0 0-25 0 0,0 0-89 0 0,0 0-18 0 0,0 0 58 0 0,0 0 18 0 0,0 0-11 0 0,0 0-20 0 0,0 0-53 0 0,0 0 5 0 0,0 0 15 0 0,0 0 2 0 0,0 0 24 0 0,0 0-44 0 0,0 0-65 0 0,0 0-31 0 0,0 0 92 0 0,0 0-27 0 0,0 0-54 0 0,0 0-67 0 0,0 0 20 0 0,0 0 63 0 0,0 0-13 0 0,0 0-21 0 0,0 0 75 0 0,0 0-57 0 0,0 0-9 0 0,0 0-9 0 0,0 0 61 0 0,0 0-47 0 0,0 0-32 0 0,0 0 74 0 0,22 3 96 0 0,84 34 919 0 0,-105-37-996 0 0,38 0 458 0 0,-22-2-417 0 0,0 0 0 0 0,0-2 0 0 0,0 0 1 0 0,-1-1-1 0 0,1-1 0 0 0,-1 0 0 0 0,-1-1 0 0 0,1-1 0 0 0,-1 0 0 0 0,0-1 1 0 0,10-9-118 0 0,-21 14 43 0 0,-1 0 0 0 0,0-1 1 0 0,0 1-1 0 0,0-1 1 0 0,0 0-1 0 0,-1 1 0 0 0,0-1 1 0 0,0 0-1 0 0,0 0 0 0 0,0-1 1 0 0,-1 1-1 0 0,0 0 0 0 0,0-1 1 0 0,0 1-1 0 0,-1 0 1 0 0,0-1-1 0 0,0 1 0 0 0,0 0 1 0 0,-1-3-44 0 0,-62-61-6 0 0,-28 49-143 0 0,90 20 152 0 0,-47 3-17 0 0,-87 109-88 0 0,122-97 98 0 0,2 0-1 0 0,0 1 0 0 0,0 0 0 0 0,2 0 0 0 0,0 1 0 0 0,1 1 1 0 0,1-1-1 0 0,0 1 0 0 0,0 4 5 0 0,4-11 18 0 0,1-1 0 0 0,0 0 1 0 0,1 0-1 0 0,0 1 0 0 0,0-1 0 0 0,1 1 1 0 0,1-1-1 0 0,-1 1 0 0 0,2-1 0 0 0,-1 0 0 0 0,2 0 1 0 0,-1 1-1 0 0,1-1 0 0 0,1-1 0 0 0,0 1 1 0 0,0 0-1 0 0,1-1 0 0 0,4 7-18 0 0,0-10 60 0 0,1 0-1 0 0,0-1 1 0 0,0 1-1 0 0,0-2 1 0 0,0 1-1 0 0,1-2 1 0 0,0 1-1 0 0,-1-2 1 0 0,1 1-1 0 0,1-1 1 0 0,-1-1-1 0 0,0 0 1 0 0,0-1-1 0 0,0 0 1 0 0,1 0-1 0 0,5-2-59 0 0,-10 2 27 0 0,130-25 382 0 0,-135 25-410 0 0,5-2 151 0 0,18-4-10393 0 0,-27 3 9046 0 0</inkml:trace>
  <inkml:trace contextRef="#ctx0" brushRef="#br0" timeOffset="20095.826">767 829 896 0 0,'0'0'316'0'0,"0"0"-115"0"0,0 0-42 0 0,0 0 18 0 0,0 0 110 0 0,0 0-89 0 0,0 0-16 0 0,0 0-12 0 0,0 0 8 0 0,0 0 7 0 0,0 0-84 0 0,0 0-13 0 0,0 0 14 0 0,0 0 37 0 0,0 0 2 0 0,0 0-52 0 0,0 0 18 0 0,0 0 4 0 0,0 0-8 0 0,0 0-8 0 0,0 0 1 0 0,0 0 1 0 0,0 0-8 0 0,0 0-9 0 0,0 0-9 0 0,0 0-8 0 0,0 0-2 0 0,0 0 3 0 0,0 0 61 0 0,0 0 44 0 0,0 0 27 0 0,0 0 0 0 0,0 0-55 0 0,0 0-11 0 0,0 0-22 0 0,0 0 32 0 0,0 0-1 0 0,0 0-15 0 0,0 0-15 0 0,0 0-9 0 0,0 0-20 0 0,0 0-53 0 0,0 0-10 0 0,0 0-46 0 0,0 0 54 0 0,0 0-9 0 0,0 0 64 0 0,0 0-6 0 0,0 0 20 0 0,0 0-18 0 0,0 0-40 0 0,0-16 154 0 0,0 8-104 0 0,0 2-4697 0 0,0 6 3463 0 0</inkml:trace>
  <inkml:trace contextRef="#ctx0" brushRef="#br0" timeOffset="57687.25">894 805 1036 0 0,'0'0'279'0'0,"0"0"65"0"0,0 0-93 0 0,3-3-17 0 0,37-45 1850 0 0,-38 30 1165 0 0,-22 51-3115 0 0,4-6-76 0 0,-89 122 324 0 0,67-111-479 0 0,16-17-4583 0 0,22-21 3422 0 0</inkml:trace>
  <inkml:trace contextRef="#ctx0" brushRef="#br0" timeOffset="58108.14">784 552 2048 0 0,'30'-53'4030'0'0,"8"99"-2618"0"0,1 27-617 0 0,-28-48-668 0 0,1 0 0 0 0,2-1 0 0 0,0 0 0 0 0,2-1-1 0 0,0-1 1 0 0,2 0 0 0 0,0-2 0 0 0,1 0 0 0 0,6 4-127 0 0,1-7-277 0 0,18 13-722 0 0,-27-8-3288 0 0,-17-21 3017 0 0,0-1 172 0 0</inkml:trace>
  <inkml:trace contextRef="#ctx0" brushRef="#br0" timeOffset="58865.208">1232 1354 1048 0 0,'-34'-1'5340'0'0,"56"0"-3241"0"0,110-12-1339 0 0,15 0-280 0 0,-85 11-4196 0 0,-53 12 1183 0 0,-9-7 1279 0 0</inkml:trace>
  <inkml:trace contextRef="#ctx0" brushRef="#br0" timeOffset="59113.8">1189 1619 2364 0 0,'13'16'3459'0'0,"29"-10"-2885"0"0,-34-5-251 0 0,146 8 1197 0 0,99 12-3448 0 0,-252-21 1036 0 0,8 0-1568 0 0,-7 0 1236 0 0</inkml:trace>
  <inkml:trace contextRef="#ctx0" brushRef="#br0" timeOffset="60915.263">1860 2167 2408 0 0,'66'-26'4486'0'0,"-61"27"-4438"0"0,0 0-1 0 0,0 1 1 0 0,0 0 0 0 0,0 0-1 0 0,-1 0 1 0 0,1 0 0 0 0,-1 1-1 0 0,1 0 1 0 0,-1 0 0 0 0,0 0 0 0 0,0 0-1 0 0,0 1 1 0 0,-1-1 0 0 0,1 1-1 0 0,-1 0 1 0 0,0 0 0 0 0,0 1-1 0 0,0-1 1 0 0,0 1 0 0 0,-1-1-1 0 0,0 1 1 0 0,0 0 0 0 0,0 0 0 0 0,-1 0-1 0 0,1 0 1 0 0,-1 0 0 0 0,0 0-1 0 0,-1 0 1 0 0,1 0 0 0 0,-1 0-1 0 0,0 1 1 0 0,0-1 0 0 0,-1 0-1 0 0,-1 5-47 0 0,-6 6 152 0 0,0 0-1 0 0,-2-1 0 0 0,0 0 0 0 0,0-1 0 0 0,-2 0 0 0 0,1-1 0 0 0,-2 0 0 0 0,0 0 0 0 0,0-2 0 0 0,-1 0 0 0 0,-1 0 0 0 0,0-1 0 0 0,0-1 1 0 0,-1-1-1 0 0,-5 2-151 0 0,140-67-7330 0 0,-96 41 6078 0 0</inkml:trace>
  <inkml:trace contextRef="#ctx0" brushRef="#br0" timeOffset="61255.83">2219 2169 1556 0 0,'-75'34'3922'0'0,"61"-27"-3663"0"0,-1 1 0 0 0,1 0-1 0 0,1 1 1 0 0,-1 1 0 0 0,2 0 0 0 0,-1 0 0 0 0,1 2 0 0 0,1-1 0 0 0,0 1-1 0 0,1 1 1 0 0,0 0 0 0 0,-7 13-259 0 0,17-23 4 0 0,1 0 0 0 0,0 0-1 0 0,0 0 1 0 0,0 0 0 0 0,0 0 0 0 0,0 0 0 0 0,1 0-1 0 0,-1 0 1 0 0,1-1 0 0 0,0 1 0 0 0,0-1 0 0 0,0 1-1 0 0,0-1 1 0 0,0 0 0 0 0,0 0 0 0 0,1 0 0 0 0,-1 0-1 0 0,1 0 1 0 0,-1 0 0 0 0,1-1 0 0 0,0 1 0 0 0,0-1-1 0 0,0 0 1 0 0,0 0 0 0 0,0 0 0 0 0,0 0 0 0 0,0 0-1 0 0,0-1 1 0 0,0 1 0 0 0,0-1 0 0 0,0 0-1 0 0,0 0-3 0 0,71 8-5813 0 0,-65-8 4585 0 0</inkml:trace>
  <inkml:trace contextRef="#ctx0" brushRef="#br0" timeOffset="61565.015">2354 2274 1324 0 0,'13'5'5161'0'0,"23"-9"-4165"0"0,-32 4-709 0 0,243-47 32 0 0,-224 36-5024 0 0,-26 10 3495 0 0</inkml:trace>
  <inkml:trace contextRef="#ctx0" brushRef="#br0" timeOffset="61815.297">2421 2407 2284 0 0,'26'23'5436'0'0,"50"-26"-4247"0"0,121-43-2078 0 0,-66 6-3596 0 0,-102 30 3174 0 0</inkml:trace>
  <inkml:trace contextRef="#ctx0" brushRef="#br0" timeOffset="62142.101">3181 2269 1832 0 0,'-40'11'4392'0'0,"-18"22"-2829"0"0,53-31-1465 0 0,0 1 0 0 0,0-1 0 0 0,0 1 0 0 0,0 0 0 0 0,0 0 0 0 0,1 0 0 0 0,-1 1 0 0 0,1 0 0 0 0,0 0 0 0 0,0 0 0 0 0,0 0 0 0 0,1 1 0 0 0,-1-1 0 0 0,1 1 0 0 0,0 0 0 0 0,1 0 0 0 0,-1 0 0 0 0,1 0 0 0 0,0 1 0 0 0,0-1 0 0 0,0 0 0 0 0,1 1-1 0 0,0 0 1 0 0,0-1 0 0 0,1 1 0 0 0,-1-1 0 0 0,1 1 0 0 0,0 0 0 0 0,1 0 0 0 0,0-1 0 0 0,-1 1 0 0 0,2-1 0 0 0,-1 1 0 0 0,1-1 0 0 0,-1 1 0 0 0,3 1-98 0 0,5 1 33 0 0,1-2-1 0 0,0 1 1 0 0,0-1-1 0 0,1-1 0 0 0,0 0 1 0 0,0-1-1 0 0,0 0 1 0 0,0 0-1 0 0,1-1 0 0 0,-1-1 1 0 0,1 0-1 0 0,0 0 1 0 0,0-1-1 0 0,0-1 0 0 0,0 0 1 0 0,-1 0-1 0 0,1-2 1 0 0,0 1-1 0 0,0-1 0 0 0,-1-1 1 0 0,1 0-1 0 0,-1-1 1 0 0,0 0-1 0 0,0-1 0 0 0,5-2-32 0 0,-14 6-1 0 0,0 1 0 0 0,0 0 0 0 0,0-1 0 0 0,0 0 0 0 0,-1 1 0 0 0,1-1 0 0 0,0 0-1 0 0,0 0 1 0 0,0 0 0 0 0,-1 0 0 0 0,1 0 0 0 0,-1-1 0 0 0,1 1 0 0 0,-1 0-1 0 0,1-1 1 0 0,-1 1 0 0 0,0-1 0 0 0,0 1 0 0 0,1-1 0 0 0,-1 0 0 0 0,0 1 0 0 0,-1-1-1 0 0,1 0 1 0 0,0 0 0 0 0,0 0 0 0 0,-1 0 0 0 0,1 0 0 0 0,-1 1 0 0 0,0-1-1 0 0,1 0 1 0 0,-1 0 0 0 0,0 0 0 0 0,0 0 0 0 0,0 0 0 0 0,-1 0 0 0 0,1 0 0 0 0,0 0-1 0 0,-1 0 1 0 0,1 0 0 0 0,-1 0 0 0 0,0 0 0 0 0,1 0 0 0 0,-1 1 0 0 0,0-1-1 0 0,0 0 1 0 0,0 0 0 0 0,-1 1 0 0 0,1-1 0 0 0,0 1 0 0 0,-1-1 0 0 0,1 1 0 0 0,0 0-1 0 0,-1-1 1 0 0,0 1 1 0 0,-100-57-119 0 0,27 40-171 0 0,-11-2-1323 0 0,37-5-2693 0 0,38 11 1593 0 0,11 8 1523 0 0</inkml:trace>
  <inkml:trace contextRef="#ctx0" brushRef="#br0" timeOffset="59846.715">2233 1090 1128 0 0,'-11'-1'5030'0'0,"23"-2"-3134"0"0,42-5-2285 0 0,-27 4 1031 0 0,367-41 1310 0 0,-376 46-5550 0 0,-39 3 457 0 0,12-3 2017 0 0</inkml:trace>
  <inkml:trace contextRef="#ctx0" brushRef="#br0" timeOffset="60314.11">2199 1181 1708 0 0,'4'17'4459'0'0,"43"2"-3419"0"0,198 38 1554 0 0,-242-56-2570 0 0,0 1 0 0 0,0-1 0 0 0,0 1 0 0 0,0-1 0 0 0,0 1 0 0 0,-1 0 0 0 0,1 0 0 0 0,-1 0 0 0 0,1 1 0 0 0,-1-1-1 0 0,1 0 1 0 0,-1 1 0 0 0,0 0 0 0 0,0 0 0 0 0,-1-1 0 0 0,1 1 0 0 0,0 0 0 0 0,-1 0 0 0 0,0 0 0 0 0,0 1 0 0 0,0-1 0 0 0,0 0 0 0 0,0 0 0 0 0,-1 1 0 0 0,1-1 0 0 0,-1 0 0 0 0,0 1 0 0 0,0-1 0 0 0,0 0 0 0 0,0 1 0 0 0,-1-1 0 0 0,1 0 0 0 0,-1 1 0 0 0,0-1 0 0 0,0 0-1 0 0,0 0 1 0 0,0 0 0 0 0,-1 0 0 0 0,1 0 0 0 0,-1 0 0 0 0,0 0 0 0 0,0 0 0 0 0,0-1 0 0 0,0 1 0 0 0,0-1 0 0 0,-1 1 0 0 0,1-1 0 0 0,-1 0-24 0 0,-131 148 297 0 0,114-133-265 0 0,2 0 0 0 0,-1 1-1 0 0,2 0 1 0 0,1 2-1 0 0,0 0 1 0 0,2 1 0 0 0,-11 19-32 0 0,24-38 9 0 0,0 0-1 0 0,0 0 1 0 0,0 0 0 0 0,0 0 0 0 0,1 1-1 0 0,-1-1 1 0 0,1 0 0 0 0,-1 0 0 0 0,1 1 0 0 0,0-1-1 0 0,0 0 1 0 0,0 1 0 0 0,0-1 0 0 0,0 0 0 0 0,1 1-1 0 0,-1-1 1 0 0,1 0 0 0 0,-1 0 0 0 0,1 1 0 0 0,0-1-1 0 0,0 0 1 0 0,0 0 0 0 0,0 0 0 0 0,0 0 0 0 0,1 0-1 0 0,-1 0 1 0 0,0-1 0 0 0,1 1 0 0 0,0 0-1 0 0,-1-1 1 0 0,1 1 0 0 0,0-1 0 0 0,0 1 0 0 0,0-1-1 0 0,0 0 1 0 0,0 0 0 0 0,0 0 0 0 0,0 0 0 0 0,0 0-1 0 0,0 0 1 0 0,0 0 0 0 0,1-1 0 0 0,-1 1 0 0 0,0-1-1 0 0,1 0 1 0 0,1 0-9 0 0,113 12 174 0 0,186-48-711 0 0,-295 40-7616 0 0,-11-4 6863 0 0</inkml:trace>
  <inkml:trace contextRef="#ctx0" brushRef="#br0" timeOffset="63613.651">2457 635 1080 0 0,'0'0'347'0'0,"0"0"36"0"0,0 0-35 0 0,0 0-18 0 0,0 0 61 0 0,3-15 2014 0 0,-3 18-2342 0 0,1 0 0 0 0,-1 0 0 0 0,0 1 0 0 0,0-1 0 0 0,0 0 0 0 0,0 0 0 0 0,0 0 0 0 0,-1 0 0 0 0,1 0 0 0 0,-1 0 0 0 0,0 0 0 0 0,0 0 0 0 0,0-1-1 0 0,0 1 1 0 0,-1 0 0 0 0,1 0 0 0 0,-1-1 0 0 0,0 1 0 0 0,1-1 0 0 0,-1 1 0 0 0,0-1 0 0 0,0 0 0 0 0,-1 0 0 0 0,1 0 0 0 0,0 0 0 0 0,-3 1-63 0 0,-6 13 82 0 0,-1 2-27 0 0,0-1 0 0 0,-1-1 0 0 0,-1 0 0 0 0,-1-1 0 0 0,0-1 1 0 0,0 0-1 0 0,-2-1 0 0 0,1 0 0 0 0,-2-2 0 0 0,0 0 0 0 0,0-1 0 0 0,-1-1 1 0 0,0 0-1 0 0,-2-1-55 0 0,16-8-5 0 0,1-1 0 0 0,-1 0 1 0 0,0 0-1 0 0,1 0 0 0 0,-1 0 1 0 0,1-1-1 0 0,-1 0 0 0 0,1 0 0 0 0,0 0 1 0 0,-1 0-1 0 0,1-1 0 0 0,0 0 1 0 0,1 1-1 0 0,-1-1 0 0 0,0-1 1 0 0,1 1-1 0 0,0-1 0 0 0,0 1 0 0 0,0-1 1 0 0,0 0-1 0 0,1 0 0 0 0,-1 0 1 0 0,1 0-1 0 0,0 0 0 0 0,0-1 1 0 0,0 1-1 0 0,1-1 0 0 0,0 1 1 0 0,0-1-1 0 0,0 0 0 0 0,0 0 0 0 0,1 1 1 0 0,-1-1-1 0 0,1 0 0 0 0,1 0 1 0 0,-1 1-1 0 0,1-1 0 0 0,-1 0 1 0 0,1 1-1 0 0,1-1 0 0 0,-1 0 0 0 0,1 1 1 0 0,-1 0-1 0 0,1-1 0 0 0,2-2 5 0 0,-3 2-10 0 0,0-1 0 0 0,1 1 0 0 0,0-1 0 0 0,0 1-1 0 0,0 0 1 0 0,0 0 0 0 0,1 0 0 0 0,0 0 0 0 0,0 0 0 0 0,0 1-1 0 0,0-1 1 0 0,1 1 0 0 0,0 0 0 0 0,0 0 0 0 0,0 0-1 0 0,1 0 1 0 0,-1 1 0 0 0,1 0 0 0 0,-1 0 0 0 0,1 0 0 0 0,0 0-1 0 0,1 1 1 0 0,-1 0 0 0 0,0 0 0 0 0,0 0 0 0 0,1 1-1 0 0,-1 0 1 0 0,1 0 0 0 0,0 0 0 0 0,-1 1 0 0 0,1-1 0 0 0,0 2-1 0 0,3-1 11 0 0,48 20 44 0 0,-19-5-61 0 0,1-1 0 0 0,0-3-1 0 0,1-1 1 0 0,1-2 0 0 0,-1-1-1 0 0,16-2 18 0 0,-38-4 95 0 0,-9 0-80 0 0,0 0 0 0 0,0 0 0 0 0,0-1 0 0 0,0 0 0 0 0,0-1 0 0 0,0 0 0 0 0,0 0 0 0 0,0-1 0 0 0,-1 0 0 0 0,1-1 1 0 0,-1 0-1 0 0,1 0 0 0 0,-1 0 0 0 0,0-1 0 0 0,0-1 0 0 0,-1 1 0 0 0,3-3-15 0 0,-9 6-3 0 0,0 0 1 0 0,0 0-1 0 0,0 0 1 0 0,0 0-1 0 0,0-1 1 0 0,-1 1-1 0 0,1 0 0 0 0,0 0 1 0 0,-1-1-1 0 0,1 1 1 0 0,-1 0-1 0 0,1-1 0 0 0,-1 1 1 0 0,0 0-1 0 0,1-1 1 0 0,-1 1-1 0 0,0-1 1 0 0,0 1-1 0 0,0 0 0 0 0,0-1 1 0 0,0 1-1 0 0,-1-1 1 0 0,1 1-1 0 0,0 0 0 0 0,-1-1 1 0 0,1 1-1 0 0,-1 0 1 0 0,1-1-1 0 0,-1 1 1 0 0,0 0-1 0 0,1 0 0 0 0,-1-1 1 0 0,0 1-1 0 0,0 0 1 0 0,0 0-1 0 0,0 0 0 0 0,0 0 1 0 0,0 0-1 0 0,0 0 1 0 0,0 0-1 0 0,0 1 1 0 0,0-1-1 0 0,-1 0 0 0 0,1 1 1 0 0,0-1-1 0 0,0 0 1 0 0,-1 1-1 0 0,1 0 0 0 0,-1-1 1 0 0,1 1 2 0 0,-72-32-134 0 0,72 31 128 0 0,-142-12-4257 0 0,126 13 3081 0 0</inkml:trace>
  <inkml:trace contextRef="#ctx0" brushRef="#br0" timeOffset="64626.102">3686 949 936 0 0,'0'0'455'0'0,"0"0"-61"0"0,0 0-49 0 0,0-13 149 0 0,0 11 4495 0 0,-68 80-4267 0 0,-148 114-626 0 0,179-178-1296 0 0,9-13-2518 0 0,27-1 3519 0 0,-7 0-1007 0 0</inkml:trace>
  <inkml:trace contextRef="#ctx0" brushRef="#br0" timeOffset="64997.904">3566 707 928 0 0,'45'1'4612'0'0,"9"61"-3821"0"0,-50-57-573 0 0,236 374 1896 0 0,-227-361-2363 0 0,8 12-2966 0 0,-24-28 914 0 0,1-5 1099 0 0</inkml:trace>
  <inkml:trace contextRef="#ctx0" brushRef="#br0" timeOffset="65564.264">3824 407 1100 0 0,'3'-3'112'0'0,"0"1"-1"0"0,0-1 1 0 0,0 1 0 0 0,0 0-1 0 0,1 0 1 0 0,-1 0 0 0 0,0 0-1 0 0,1 0 1 0 0,0 1-1 0 0,-1 0 1 0 0,1-1 0 0 0,0 1-1 0 0,-1 1 1 0 0,1-1 0 0 0,0 1-1 0 0,0-1 1 0 0,0 1 0 0 0,0 0-1 0 0,0 0 1 0 0,0 1-1 0 0,-1-1 1 0 0,1 1 0 0 0,0 0-1 0 0,0 0 1 0 0,0 0 0 0 0,-1 0-1 0 0,1 1 1 0 0,-1 0 0 0 0,1-1-1 0 0,-1 1 1 0 0,0 0-1 0 0,1 1 1 0 0,-1-1 0 0 0,0 1-1 0 0,-1-1 1 0 0,1 1 0 0 0,0 0-1 0 0,-1 0 1 0 0,1 0 0 0 0,-1 0-1 0 0,0 1 1 0 0,0-1-1 0 0,0 0 1 0 0,-1 1 0 0 0,1 0-1 0 0,-1-1 1 0 0,0 1 0 0 0,0 1-112 0 0,-5 7 137 0 0,-1-1 0 0 0,0 0 0 0 0,-1 0 0 0 0,0 0 1 0 0,-1-1-1 0 0,0 1 0 0 0,-1-2 0 0 0,0 1 0 0 0,-1-1 1 0 0,1 0-1 0 0,-2-1 0 0 0,1 0 0 0 0,-1 0 1 0 0,-1-1-1 0 0,-3 2-137 0 0,6-3 49 0 0,25-7-6142 0 0,4-8 4856 0 0</inkml:trace>
  <inkml:trace contextRef="#ctx0" brushRef="#br0" timeOffset="65911.769">4246 409 876 0 0,'-13'-11'3387'0'0,"-36"14"-2452"0"0,35-1-729 0 0,-1 0 0 0 0,1 2-1 0 0,0 0 1 0 0,0 0 0 0 0,1 1 0 0 0,-1 1 0 0 0,1 1 0 0 0,0-1 0 0 0,0 2-1 0 0,1 0 1 0 0,0 0 0 0 0,1 1 0 0 0,0 1 0 0 0,0 0 0 0 0,1 0 0 0 0,0 1-1 0 0,-5 8-205 0 0,16-15 18 0 0,-1 0-1 0 0,1 0 1 0 0,-1-1-1 0 0,1 1 1 0 0,0 0-1 0 0,0 0 0 0 0,1-1 1 0 0,-1 1-1 0 0,1 0 1 0 0,0-1-1 0 0,0 1 1 0 0,0-1-1 0 0,0 0 0 0 0,1 0 1 0 0,-1 0-1 0 0,1 0 1 0 0,0 0-1 0 0,-1-1 1 0 0,2 1-1 0 0,-1-1 1 0 0,0 1-1 0 0,0-1 0 0 0,1 0 1 0 0,-1-1-1 0 0,1 1 1 0 0,-1 0-1 0 0,1-1 1 0 0,0 0-1 0 0,0 0 0 0 0,-1 0 1 0 0,1 0-1 0 0,0-1 1 0 0,0 0-1 0 0,0 1 1 0 0,0-1-1 0 0,0-1 0 0 0,0 1 1 0 0,1-1-18 0 0,-3 2-16 0 0,161 2-6364 0 0,-122-18 5140 0 0</inkml:trace>
  <inkml:trace contextRef="#ctx0" brushRef="#br0" timeOffset="66548.512">3309 1511 1748 0 0,'-5'4'1013'0'0,"13"2"3481"0"0,-1-7-4647 0 0,420-43 2508 0 0,66 40-3442 0 0,-431 18-1772 0 0,-60-16 480 0 0,-4 0 1311 0 0</inkml:trace>
  <inkml:trace contextRef="#ctx0" brushRef="#br0" timeOffset="67167.951">3630 1792 2080 0 0,'4'-3'181'0'0,"-1"0"0"0"0,1 0-1 0 0,0 1 1 0 0,-1-1 0 0 0,1 1-1 0 0,0 0 1 0 0,1 0 0 0 0,-1 0-1 0 0,0 0 1 0 0,1 1 0 0 0,-1 0-1 0 0,0 0 1 0 0,1 0 0 0 0,0 0-1 0 0,-1 1 1 0 0,1-1 0 0 0,-1 1-1 0 0,1 0 1 0 0,-1 1 0 0 0,1-1 0 0 0,0 1-1 0 0,0 0-180 0 0,0 1 45 0 0,-1 1-1 0 0,0-1 0 0 0,1 1 1 0 0,-1-1-1 0 0,0 1 0 0 0,0 1 1 0 0,-1-1-1 0 0,1 0 0 0 0,-1 1 1 0 0,0 0-1 0 0,0 0 0 0 0,0 0 1 0 0,0 0-1 0 0,0 0 0 0 0,-1 1 1 0 0,0-1-1 0 0,0 1 0 0 0,0-1 1 0 0,-1 1-1 0 0,1 0 0 0 0,-1 0 1 0 0,0 0-1 0 0,-1 0 0 0 0,1-1 1 0 0,-1 1-1 0 0,0 0 0 0 0,0 0 1 0 0,0 0-1 0 0,-1 0 0 0 0,0 0 1 0 0,0 0-1 0 0,0 0 0 0 0,0 0 1 0 0,-1-1-1 0 0,0 1 0 0 0,0-1 1 0 0,0 1-1 0 0,-1-1 0 0 0,1 0 1 0 0,-1 1-1 0 0,0-1 0 0 0,0-1 1 0 0,-1 1-1 0 0,1 0 0 0 0,-1-1 1 0 0,0 0-45 0 0,-13 14 212 0 0,-2-1 1 0 0,0 0-1 0 0,-1-2 1 0 0,0-1-1 0 0,-1 0 1 0 0,0-1-1 0 0,-1-2 1 0 0,-21 8-213 0 0,43-18-72 0 0,0-1 0 0 0,0 1 1 0 0,0-1-1 0 0,0 1 0 0 0,0 0 0 0 0,0-1 0 0 0,0 1 1 0 0,0 0-1 0 0,0-1 0 0 0,0 1 0 0 0,0-1 0 0 0,0 1 1 0 0,0 0-1 0 0,-1-1 0 0 0,1 1 0 0 0,0 0 0 0 0,0-1 1 0 0,0 1-1 0 0,-1 0 0 0 0,1-1 0 0 0,0 1 0 0 0,-1 0 1 0 0,1 0-1 0 0,0-1 0 0 0,0 1 0 0 0,-1 0 0 0 0,1 0 1 0 0,0 0-1 0 0,-1-1 0 0 0,1 1 0 0 0,-1 0 0 0 0,1 0 1 0 0,0 0-1 0 0,-1 0 0 0 0,1 0 0 0 0,0 0 0 0 0,-1 0 1 0 0,1 0-1 0 0,-1 0 0 0 0,1 0 0 0 0,0 0 0 0 0,-1 0 1 0 0,1 0-1 0 0,-1 0 0 0 0,1 0 0 0 0,0 0 0 0 0,-1 0 1 0 0,1 0-1 0 0,0 0 0 0 0,-1 1 0 0 0,1-1 0 0 0,0 0 1 0 0,-1 0 71 0 0,28-29-2818 0 0,-24 25 2659 0 0,11-12-934 0 0</inkml:trace>
  <inkml:trace contextRef="#ctx0" brushRef="#br0" timeOffset="67481.178">3949 1734 1748 0 0,'-13'4'305'0'0,"0"1"-1"0"0,1 1 1 0 0,-1 0-1 0 0,1 0 1 0 0,1 2 0 0 0,-1-1-1 0 0,1 1 1 0 0,1 1-1 0 0,0 0 1 0 0,0 0-1 0 0,0 1 1 0 0,1 0-1 0 0,1 1 1 0 0,0 0 0 0 0,0 1-1 0 0,1-1 1 0 0,1 1-1 0 0,0 0 1 0 0,0 1-1 0 0,1 0 1 0 0,1 0 0 0 0,0 0-1 0 0,1 0 1 0 0,0 0-1 0 0,0 11-304 0 0,6-16 18 0 0,-1 0 0 0 0,2 0-1 0 0,-1 0 1 0 0,1 0 0 0 0,0-1 0 0 0,1 0-1 0 0,0 0 1 0 0,0 0 0 0 0,1 0-1 0 0,-1-1 1 0 0,1 0 0 0 0,1 0 0 0 0,-1 0-1 0 0,1-1 1 0 0,0 0 0 0 0,0 0 0 0 0,1-1-1 0 0,-1 0 1 0 0,1 0 0 0 0,0-1 0 0 0,0 0-1 0 0,7 2-17 0 0,76 18-1787 0 0,-25-29-2487 0 0,-31-9 2835 0 0</inkml:trace>
  <inkml:trace contextRef="#ctx0" brushRef="#br0" timeOffset="67805.125">4306 1757 1120 0 0,'2'8'8118'0'0,"-9"47"-6262"0"0,1 1-1440 0 0,-3 194-74 0 0,8-166-3180 0 0,1-1-3294 0 0,0-70 4950 0 0</inkml:trace>
  <inkml:trace contextRef="#ctx0" brushRef="#br0" timeOffset="68260.148">4459 2697 1336 0 0,'-11'2'5558'0'0,"-35"21"-2668"0"0,47-23-2856 0 0,0-1 1 0 0,0 1-1 0 0,0-1 0 0 0,0 1 0 0 0,1 0 1 0 0,-1-1-1 0 0,0 1 0 0 0,0 0 0 0 0,0 0 1 0 0,0 0-1 0 0,0 0 0 0 0,0 0 0 0 0,1 0 0 0 0,-1 0 1 0 0,0 0-1 0 0,0 0 0 0 0,0 0 0 0 0,0 1 1 0 0,0-1-1 0 0,0 0 0 0 0,0 1 0 0 0,0-1 1 0 0,0 1-1 0 0,0-1 0 0 0,0 1 0 0 0,0 0 1 0 0,0-1-1 0 0,0 1 0 0 0,0 0 0 0 0,0 0 0 0 0,-1 0 1 0 0,1-1-1 0 0,0 1 0 0 0,0 0 0 0 0,-1 0 1 0 0,1 0-1 0 0,-1 0 0 0 0,1 0 0 0 0,-1 0 1 0 0,1 0-1 0 0,-1 0 0 0 0,0 1 0 0 0,0-1 0 0 0,1 0 1 0 0,-1 0-1 0 0,0 0 0 0 0,0 0 0 0 0,0 0 1 0 0,0 0-1 0 0,0 1 0 0 0,0-1 0 0 0,-1 0 1 0 0,1 0-1 0 0,0 0 0 0 0,-1 0 0 0 0,1 0 0 0 0,0 0 1 0 0,-1 0-1 0 0,1 0 0 0 0,-1 0 0 0 0,0 0 1 0 0,1 0-1 0 0,-1 0 0 0 0,0 0-34 0 0,-26-4-726 0 0,23-24-6992 0 0,13 12 6507 0 0</inkml:trace>
  <inkml:trace contextRef="#ctx0" brushRef="#br0" timeOffset="71401.218">208 530 1164 0 0,'0'0'173'0'0,"0"0"53"0"0,0 0-96 0 0,0 0-21 0 0,0 0 44 0 0,0 0-117 0 0,0 0 55 0 0,0 0-23 0 0,0 0-35 0 0,0 0-9 0 0,0 0 9 0 0,0 0 3 0 0,0 0 6 0 0,-4 9 228 0 0,-4-16 314 0 0,15-1 344 0 0,-2 6-1016 0 0,193-74 534 0 0,132-30 38 0 0,260-58-440 0 0,-255 94 272 0 0,192 2 323 0 0,73 54-477 0 0,-343 28-124 0 0,689-12 495 0 0,-743-10-489 0 0,26-13 313 0 0,167 10 92 0 0,-109 16 24 0 0,-268 2-471 0 0,-1 1-1 0 0,0 1 0 0 0,0 1 0 0 0,-1 0 0 0 0,0 1 1 0 0,-1 1-1 0 0,0 0 0 0 0,-1 2 0 0 0,-1 0 0 0 0,0 0 0 0 0,0 1 1 0 0,-2 1-1 0 0,0 0 0 0 0,-1 0 0 0 0,0 2 0 0 0,-1-1 1 0 0,-2 1-1 0 0,1 0 0 0 0,-2 1 0 0 0,-1 0 0 0 0,0 0 0 0 0,1 10-1 0 0,16 26 49 0 0,1 10 13 0 0,-2 0-1 0 0,-3 1 0 0 0,-4 1 1 0 0,-2 1-1 0 0,-3 0 1 0 0,-1 38-62 0 0,-1-22-37 0 0,-3 0 1 0 0,-5 0 0 0 0,-3 0-1 0 0,-7 32 37 0 0,-23 269 248 0 0,52-236-171 0 0,-17 35 110 0 0,-36-59-185 0 0,-6-2 1 0 0,-5-1 0 0 0,-23 36-3 0 0,-122 248-74 0 0,76-125 372 0 0,102-270-297 0 0,-2 0 0 0 0,1-1-1 0 0,-1-1 1 0 0,-1 0-1 0 0,0-1 1 0 0,0 0 0 0 0,-1-2-1 0 0,0 1 1 0 0,0-2-1 0 0,0 0 1 0 0,0-1 0 0 0,-1-1-1 0 0,0 0 1 0 0,0-1-1 0 0,0-1 1 0 0,0-1-1 0 0,0 0 1 0 0,0-1 0 0 0,0-1-1 0 0,-5-2 0 0 0,-12 4-32 0 0,-375 0 27 0 0,162-23-25 0 0,-650-3 320 0 0,667 33-458 0 0,6 14 156 0 0,-278 60-81 0 0,272-24 28 0 0,-61 19-212 0 0,30-41 91 0 0,64-46 46 0 0,-3 0-128 0 0,122 25 293 0 0,-93-58 197 0 0,-111 38-219 0 0,281 6-4 0 0,-29 0-90 0 0,-58 0-4646 0 0,70 0 3327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3:59:39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409 118 1696 0 0,'15'-17'1401'0'0,"-12"17"-992"0"0,2-21 1001 0 0,27-6-220 0 0,-69 77 172 0 0,-135 250-677 0 0,134-219-668 0 0,27-91-5861 0 0,10 5 4522 0 0</inkml:trace>
  <inkml:trace contextRef="#ctx0" brushRef="#br0" timeOffset="296.45">230 208 1612 0 0,'0'-6'961'0'0,"0"6"-872"0"0,1 1 0 0 0,-1-1 0 0 0,1 1 0 0 0,-1-1 0 0 0,1 0-1 0 0,0 1 1 0 0,-1-1 0 0 0,1 0 0 0 0,0 1 0 0 0,-1-1 0 0 0,1 0 0 0 0,0 1 0 0 0,0-1 0 0 0,-1 0 0 0 0,1 0 0 0 0,0 0 0 0 0,0 0 0 0 0,-1 0 0 0 0,1 0 0 0 0,0 0 0 0 0,0 0 0 0 0,-1 0 0 0 0,1 0 0 0 0,0 0 0 0 0,0-1 0 0 0,-1 1 0 0 0,1 0 0 0 0,0-1 0 0 0,-1 1 0 0 0,1 0 0 0 0,0-1 0 0 0,-1 1 0 0 0,1 0 0 0 0,0-1 0 0 0,-1 1 0 0 0,1-1 0 0 0,-1 0 0 0 0,1 1 0 0 0,-1-1 0 0 0,1 1 0 0 0,-1-1 0 0 0,0 0 0 0 0,1 1 0 0 0,-1-1 0 0 0,0 0 0 0 0,1 1 0 0 0,-1-1 0 0 0,0 0 0 0 0,0 1 0 0 0,0-1 0 0 0,1 0 0 0 0,-1 0 0 0 0,0 1 0 0 0,0-1 0 0 0,0 0 0 0 0,0 0 0 0 0,0 1 0 0 0,-1-1 0 0 0,1 0 0 0 0,0 0 0 0 0,0 1 0 0 0,0-1 0 0 0,-1 0 0 0 0,1 0-89 0 0,217 206 925 0 0,-216-204-1039 0 0,1 1 0 0 0,-1-1 0 0 0,0 0 0 0 0,0 1 1 0 0,0-1-1 0 0,1 1 0 0 0,-1-1 0 0 0,-1 1 0 0 0,1 0 0 0 0,0-1 0 0 0,0 1 0 0 0,-1 0 1 0 0,1 0-1 0 0,-1-1 0 0 0,1 1 0 0 0,-1 0 0 0 0,0 0 0 0 0,1 0 0 0 0,-1 0 1 0 0,0 0-1 0 0,0-1 0 0 0,-1 1 0 0 0,1 0 0 0 0,0 0 0 0 0,-1 0 0 0 0,1 0 0 0 0,-1-1 1 0 0,1 1-1 0 0,-1 0 0 0 0,0-1 0 0 0,0 1 0 0 0,0 0 0 0 0,0-1 0 0 0,0 1 1 0 0,0-1-1 0 0,0 1 0 0 0,0-1 0 0 0,-1 0 0 0 0,1 1 0 0 0,0-1 0 0 0,-1 0 0 0 0,1 0 1 0 0,-1 0-1 0 0,0 0 0 0 0,1 0 0 0 0,-1 0 0 0 0,0-1 0 0 0,1 1 0 0 0,-1 0 1 0 0,0-1-1 0 0,0 0 0 0 0,0 1 0 0 0,0-1 0 0 0,1 0 0 0 0,-1 0 0 0 0,0 0 0 0 0,0 0 1 0 0,0 0-1 0 0,0 0 0 0 0,-1-1 114 0 0,-20 5-1473 0 0</inkml:trace>
  <inkml:trace contextRef="#ctx0" brushRef="#br0" timeOffset="539.91">208 348 1636 0 0,'22'-11'4823'0'0,"24"4"-4376"0"0,-24 5 20 0 0,163-43-785 0 0,-69-5-3590 0 0,-91 35 2413 0 0</inkml:trace>
  <inkml:trace contextRef="#ctx0" brushRef="#br0" timeOffset="1240.093">354 12 988 0 0,'-19'5'257'0'0,"0"1"-1"0"0,0 1 1 0 0,0 0 0 0 0,1 1-1 0 0,0 1 1 0 0,1 1 0 0 0,-1 0-1 0 0,2 1 1 0 0,0 1-1 0 0,0 1 1 0 0,1 0 0 0 0,1 1-1 0 0,0 0 1 0 0,1 1 0 0 0,1 1-1 0 0,0 0 1 0 0,1 1 0 0 0,1 0-1 0 0,0 1 1 0 0,1 0 0 0 0,1 0-1 0 0,1 1 1 0 0,1 0-1 0 0,0 0 1 0 0,2 0 0 0 0,0 1-1 0 0,1 3-256 0 0,2-12 71 0 0,1 0 0 0 0,1-1 0 0 0,0 1-1 0 0,0-1 1 0 0,1 1 0 0 0,0-1-1 0 0,1 1 1 0 0,0-1 0 0 0,1 0 0 0 0,0-1-1 0 0,0 1 1 0 0,1 0 0 0 0,1-1-1 0 0,-1 0 1 0 0,1-1 0 0 0,1 1 0 0 0,0-1-1 0 0,0 0 1 0 0,0-1 0 0 0,1 1-1 0 0,0-2 1 0 0,1 1 0 0 0,0-1 0 0 0,0 0-1 0 0,0-1 1 0 0,0 0 0 0 0,1-1-1 0 0,0 1 1 0 0,0-2 0 0 0,0 0 0 0 0,10 2-71 0 0,11 4 83 0 0,0-3 1 0 0,1 0 0 0 0,0-2 0 0 0,0-2-1 0 0,0 0 1 0 0,0-2 0 0 0,0-2-1 0 0,0-1 1 0 0,0-1 0 0 0,0-2 0 0 0,-1-1-1 0 0,30-11-83 0 0,-45 13-11 0 0,-1-1-1 0 0,1-1 1 0 0,-1 0-1 0 0,-1-1 1 0 0,1 0-1 0 0,-1-1 1 0 0,-1-1-1 0 0,0 0 1 0 0,0-1-1 0 0,-1-1 1 0 0,0 0-1 0 0,-1 0 1 0 0,-1-1-1 0 0,0 0 1 0 0,0-1-1 0 0,-1 0 1 0 0,-1-1-1 0 0,-1 0 1 0 0,0 0-1 0 0,0 0 1 0 0,-2-1-1 0 0,0 0 1 0 0,-1 0-1 0 0,-1 0 1 0 0,0-1-1 0 0,-1 1 1 0 0,0-10 11 0 0,-5 11-7 0 0,-1 1 0 0 0,-1 0 1 0 0,0 0-1 0 0,0 0 0 0 0,-2 1 1 0 0,0-1-1 0 0,0 1 1 0 0,-1 1-1 0 0,-1 0 0 0 0,0 0 1 0 0,0 0-1 0 0,-1 1 0 0 0,-1 1 1 0 0,0 0-1 0 0,0 0 0 0 0,-1 1 1 0 0,0 0-1 0 0,-1 1 0 0 0,0 1 1 0 0,0 0-1 0 0,0 1 1 0 0,-1 0-1 0 0,0 1 0 0 0,0 0 1 0 0,-1 2-1 0 0,1-1 0 0 0,-3 1 7 0 0,-182-19-30 0 0,185 22 21 0 0,1 0 0 0 0,-1 1 1 0 0,0 1-1 0 0,0 0 0 0 0,1 1 1 0 0,-1 0-1 0 0,1 1 0 0 0,0 1 1 0 0,0 0-1 0 0,1 1 0 0 0,-1 0 1 0 0,1 1-1 0 0,0 0 0 0 0,1 1 1 0 0,0 0-1 0 0,0 1 0 0 0,1 0 1 0 0,0 1-1 0 0,1 0 0 0 0,0 0 1 0 0,0 1-1 0 0,1 1 0 0 0,0-1 1 0 0,1 1-1 0 0,1 0 0 0 0,0 1 1 0 0,0 0-1 0 0,1-1 0 0 0,1 2 1 0 0,0-1-1 0 0,1 0 0 0 0,-1 13 9 0 0,6-15 5 0 0,1-1 0 0 0,0 1 0 0 0,1-1 0 0 0,0 0-1 0 0,1 0 1 0 0,0-1 0 0 0,0 0 0 0 0,1 1 0 0 0,0-2 0 0 0,0 1-1 0 0,1-1 1 0 0,1 0 0 0 0,-1 0 0 0 0,1-1 0 0 0,1 0 0 0 0,-1 0-1 0 0,1-1 1 0 0,0 0 0 0 0,0-1 0 0 0,1 0 0 0 0,0 0 0 0 0,0-1-1 0 0,0 0 1 0 0,0-1 0 0 0,0 0 0 0 0,1-1 0 0 0,0 0-1 0 0,-1-1 1 0 0,1 0 0 0 0,0 0 0 0 0,0-1 0 0 0,-1-1 0 0 0,7 0-5 0 0,-11 2-14 0 0,-1 0-1 0 0,1 0 1 0 0,0 0 0 0 0,-1-1 0 0 0,1 1 0 0 0,-1-1 0 0 0,1-1 0 0 0,0 1 0 0 0,-1-1 0 0 0,1 0 0 0 0,-1 0-1 0 0,1-1 1 0 0,-1 0 0 0 0,0 1 0 0 0,0-2 0 0 0,1 1 0 0 0,-1-1 0 0 0,-1 0 0 0 0,1 0 0 0 0,0 0 0 0 0,-1 0-1 0 0,0-1 1 0 0,1 0 0 0 0,-1 0 0 0 0,-1 0 0 0 0,1 0 0 0 0,-1-1 0 0 0,1 1 0 0 0,-1-1 0 0 0,-1 0 0 0 0,1 0-1 0 0,-1 0 1 0 0,0 0 0 0 0,0-1 0 0 0,0 1 0 0 0,-1 0 0 0 0,1-1 0 0 0,-2 0 0 0 0,1 1 0 0 0,0-1 0 0 0,-1 1-1 0 0,0-1 1 0 0,0 0 0 0 0,-1 1 0 0 0,0-1 0 0 0,0 1 0 0 0,-1-4 14 0 0,-9-2-36 0 0,-1-1 0 0 0,0 2 0 0 0,0 0-1 0 0,-1 0 1 0 0,-1 1 0 0 0,0 1 0 0 0,0 0 0 0 0,0 1 0 0 0,-1 0 0 0 0,0 2-1 0 0,-1-1 1 0 0,1 2 0 0 0,-1 0 0 0 0,0 1 0 0 0,0 0 0 0 0,0 2 0 0 0,0 0 0 0 0,0 0-1 0 0,0 2 1 0 0,0 0 0 0 0,-14 3 36 0 0,22-5-6 0 0,0 0 0 0 0,0 1 0 0 0,0 0 0 0 0,0 1 0 0 0,0 0 0 0 0,0 0 0 0 0,0 0 0 0 0,0 1 0 0 0,0 1 0 0 0,0-1 0 0 0,1 1 0 0 0,-1 1 0 0 0,1-1 0 0 0,0 1 0 0 0,0 0 0 0 0,0 1 0 0 0,1 0 0 0 0,0 0 0 0 0,-1 0 0 0 0,2 1 0 0 0,-1-1 0 0 0,-3 7 6 0 0,8-6-9 0 0,0 0-1 0 0,0 0 1 0 0,1 1 0 0 0,0-1-1 0 0,0 0 1 0 0,1 0 0 0 0,0 1-1 0 0,0-1 1 0 0,0 0-1 0 0,1 0 1 0 0,0 0 0 0 0,0 0-1 0 0,1 0 1 0 0,-1 0 0 0 0,1-1-1 0 0,0 1 1 0 0,1-1-1 0 0,-1 0 1 0 0,1 0 0 0 0,0 0-1 0 0,1 0 1 0 0,-1-1 0 0 0,1 0-1 0 0,0 0 1 0 0,0 0 0 0 0,0 0-1 0 0,0-1 1 0 0,1 0-1 0 0,-1 0 1 0 0,1 0 0 0 0,0-1-1 0 0,0 0 1 0 0,0 0 0 0 0,0 0-1 0 0,0-1 1 0 0,4 1 9 0 0,135 34-899 0 0,-122-34 218 0 0,1 0 0 0 0,-1-2 0 0 0,0 0 0 0 0,1-2-1 0 0,-1 0 1 0 0,0-2 0 0 0,0-1 0 0 0,6-2 681 0 0,14-6-1389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00:17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3466 354 1236 0 0,'-4'-44'6392'0'0,"-10"69"-3977"0"0,-2 216-1086 0 0,55-47-929 0 0,-37-188-457 0 0,32 145 122 0 0,-25-51-4340 0 0,-35-82 121 0 0,18-21 2855 0 0</inkml:trace>
  <inkml:trace contextRef="#ctx0" brushRef="#br0" timeOffset="266.071">3516 474 1228 0 0,'4'-7'229'0'0,"0"0"1"0"0,1 1-1 0 0,0 0 1 0 0,0 0-1 0 0,0 0 0 0 0,1 1 1 0 0,0 0-1 0 0,0 0 1 0 0,1 0-1 0 0,-1 1 0 0 0,1 0 1 0 0,0 0-1 0 0,0 0 1 0 0,0 1-1 0 0,0 0 0 0 0,1 1 1 0 0,-1-1-1 0 0,1 2 0 0 0,0-1 1 0 0,-1 1-1 0 0,5 0-229 0 0,-9 2 40 0 0,0 0-1 0 0,0 0 0 0 0,0 0 1 0 0,0 0-1 0 0,0 1 1 0 0,0 0-1 0 0,0 0 1 0 0,0-1-1 0 0,0 1 0 0 0,-1 1 1 0 0,1-1-1 0 0,-1 0 1 0 0,0 1-1 0 0,0-1 0 0 0,0 1 1 0 0,0 0-1 0 0,0 0 1 0 0,0 0-1 0 0,-1 0 0 0 0,1 0 1 0 0,-1 0-1 0 0,0 0 1 0 0,0 0-1 0 0,0 0 0 0 0,0 1 1 0 0,0-1-1 0 0,-1 0 1 0 0,0 1-1 0 0,0-1 1 0 0,0 0-1 0 0,0 1 0 0 0,0-1 1 0 0,0 0-1 0 0,-1 1 1 0 0,0-1-1 0 0,0 1-39 0 0,-6 8 8 0 0,-1 1 0 0 0,0-2 1 0 0,-1 1-1 0 0,0-1 0 0 0,-1 0 0 0 0,0-1 0 0 0,-1 0 1 0 0,0-1-1 0 0,0 0 0 0 0,-1 0 0 0 0,0-1 0 0 0,-1-1 1 0 0,0 0-1 0 0,0-1 0 0 0,0-1 0 0 0,-1 0 0 0 0,0 0 1 0 0,0-1-1 0 0,0-1 0 0 0,-10 1-8 0 0,23-4-92 0 0,0 0 0 0 0,1 0-1 0 0,-1 0 1 0 0,0 0 0 0 0,0 0 0 0 0,0 0-1 0 0,0 0 1 0 0,1 0 0 0 0,-1 0 0 0 0,0 0-1 0 0,0-1 1 0 0,0 1 0 0 0,0 0 0 0 0,1-1-1 0 0,-1 1 1 0 0,0 0 0 0 0,0-1 0 0 0,1 1-1 0 0,-1-1 1 0 0,0 1 0 0 0,1-1 0 0 0,-1 0-1 0 0,0 1 1 0 0,1-1 0 0 0,-1 0 0 0 0,1 1-1 0 0,-1-1 1 0 0,1 0 0 0 0,0 1 0 0 0,-1-1-1 0 0,1 0 1 0 0,0 0 0 0 0,-1 0 0 0 0,1 1-1 0 0,0-1 1 0 0,0 0 0 0 0,0 0 0 0 0,-1 0-1 0 0,1 0 1 0 0,0 0 0 0 0,0 1 0 0 0,1-1-1 0 0,-1 0 1 0 0,0 0 0 0 0,0 0 0 0 0,0 0-1 0 0,0 1 1 0 0,1-1 0 0 0,-1 0 0 0 0,0 0-1 0 0,1 0 1 0 0,-1 1 0 0 0,1-2 92 0 0,9-10-1311 0 0</inkml:trace>
  <inkml:trace contextRef="#ctx0" brushRef="#br0" timeOffset="1150.095">3804 269 1360 0 0,'2'-57'6105'0'0,"1"468"-2515"0"0,1-424-3037 0 0,75-120-447 0 0,-15 81-752 0 0,-63 52 617 0 0,-1 0-11 0 0,20 29-54 0 0,-8 30 123 0 0,32 64-135 0 0,-40-119 74 0 0,0 0 1 0 0,0-1-1 0 0,0 0 0 0 0,0 0 1 0 0,1 0-1 0 0,-1 0 1 0 0,1-1-1 0 0,0 1 1 0 0,0-1-1 0 0,0-1 1 0 0,0 1-1 0 0,0-1 1 0 0,0 1-1 0 0,0-1 0 0 0,0-1 1 0 0,1 1-1 0 0,-1-1 1 0 0,0 0-1 0 0,4-1 32 0 0,55-20-3385 0 0,-55-5-516 0 0,-10 19 2695 0 0</inkml:trace>
  <inkml:trace contextRef="#ctx0" brushRef="#br0" timeOffset="1571.963">4239 520 880 0 0,'51'0'4626'0'0,"29"-28"-3829"0"0,-59 20-196 0 0,-16 6-533 0 0,0 1 0 0 0,-1-1 1 0 0,1 0-1 0 0,-1 0 0 0 0,1-1 0 0 0,-1 1 0 0 0,0-1 1 0 0,0 0-1 0 0,0 0 0 0 0,0-1 0 0 0,0 1 0 0 0,-1-1 1 0 0,1 1-1 0 0,-1-1 0 0 0,0 0 0 0 0,0-1 0 0 0,-1 1 1 0 0,1 0-1 0 0,-1-1 0 0 0,1-1-68 0 0,-3 5 71 0 0,-4-9-15 0 0,-5 5-30 0 0,1 1 0 0 0,-1-1 0 0 0,0 2 0 0 0,0 0 0 0 0,-1 0 0 0 0,1 0 0 0 0,-1 1 0 0 0,1 1 0 0 0,-1-1 0 0 0,0 2 0 0 0,1-1 0 0 0,-1 1 0 0 0,0 1 0 0 0,1 0 0 0 0,-1 0 0 0 0,1 1 0 0 0,-1 0 0 0 0,1 1 0 0 0,-1 0-1 0 0,1 0 1 0 0,0 1 0 0 0,1 0 0 0 0,-1 1 0 0 0,1 0 0 0 0,0 0 0 0 0,-3 3-26 0 0,6-7 14 0 0,1 1-1 0 0,1 0 1 0 0,-1 0-1 0 0,0 0 0 0 0,0 1 1 0 0,1-1-1 0 0,-1 1 1 0 0,1 0-1 0 0,0 0 1 0 0,0 0-1 0 0,0 1 1 0 0,0-1-1 0 0,1 1 0 0 0,-1-1 1 0 0,1 1-1 0 0,0 0 1 0 0,0 0-1 0 0,0 0 1 0 0,1 0-1 0 0,-1 0 1 0 0,1 0-1 0 0,0 0 1 0 0,0 1-1 0 0,1-1 0 0 0,-1 0 1 0 0,1 1-1 0 0,0-1 1 0 0,0 1-1 0 0,0-1-13 0 0,6 8-9 0 0,1-1 0 0 0,0 0 0 0 0,0 0 0 0 0,1-1 0 0 0,1 0-1 0 0,0 0 1 0 0,0-1 0 0 0,0 0 0 0 0,1-1 0 0 0,1 0 0 0 0,-1 0 0 0 0,1-1 0 0 0,1-1-1 0 0,-1 0 1 0 0,1 0 0 0 0,0-1 0 0 0,0-1 0 0 0,1 0 0 0 0,-1 0 0 0 0,1-1 9 0 0,38 17-476 0 0,64 0-4942 0 0,-104-20 3926 0 0</inkml:trace>
  <inkml:trace contextRef="#ctx0" brushRef="#br0" timeOffset="2099.822">4600 435 1192 0 0,'3'-23'3175'0'0,"2"32"-1491"0"0,7 46-815 0 0,-10-43-765 0 0,39 174 2264 0 0,-41-185-2146 0 0,-1 32 1825 0 0,-3-111-1062 0 0,5 61-1074 0 0,1 1 0 0 0,1 0 0 0 0,1 0 0 0 0,0 0 0 0 0,1 0 0 0 0,1 1 0 0 0,0 0 0 0 0,1 0 0 0 0,0 0 0 0 0,2 1 0 0 0,0 0 0 0 0,0 1 0 0 0,1 0 0 0 0,1 0 0 0 0,0 1 0 0 0,0 1 0 0 0,6-4 89 0 0,-15 15-19 0 0,-1-1 0 0 0,1 1 1 0 0,0 0-1 0 0,0 1 0 0 0,0-1 0 0 0,0 0 0 0 0,0 0 0 0 0,0 1 1 0 0,0-1-1 0 0,-1 1 0 0 0,1-1 0 0 0,0 1 0 0 0,0 0 0 0 0,-1 0 1 0 0,1 0-1 0 0,-1 0 0 0 0,1 0 0 0 0,0 0 0 0 0,-1 0 1 0 0,0 1-1 0 0,1-1 0 0 0,-1 0 0 0 0,0 1 0 0 0,0-1 0 0 0,0 1 1 0 0,0-1-1 0 0,0 1 0 0 0,0 0 0 0 0,0-1 0 0 0,0 1 0 0 0,-1 0 1 0 0,1 0-1 0 0,-1 0 0 0 0,1 0 19 0 0,26 88 1 0 0,29 47-220 0 0,6-129-7465 0 0,-33-26 6481 0 0</inkml:trace>
  <inkml:trace contextRef="#ctx0" brushRef="#br0" timeOffset="3080.061">5262 377 1300 0 0,'-10'-1'277'0'0,"1"1"-1"0"0,0 0 1 0 0,0 0-1 0 0,-1 1 0 0 0,1 0 1 0 0,0 0-1 0 0,0 1 1 0 0,0 0-1 0 0,0 1 1 0 0,0 0-1 0 0,0 1 1 0 0,1 0-1 0 0,-1 0 1 0 0,1 0-1 0 0,0 1 1 0 0,1 0-1 0 0,-1 1 1 0 0,1 0-1 0 0,0 0 1 0 0,0 1-1 0 0,1 0 0 0 0,0 0 1 0 0,0 0-1 0 0,0 1-276 0 0,4-4 54 0 0,-1 0 0 0 0,1 0 0 0 0,0 0 1 0 0,0 0-1 0 0,1 1 0 0 0,-1-1 0 0 0,1 1 0 0 0,0-1 0 0 0,0 1 0 0 0,0-1 0 0 0,1 1 0 0 0,0-1 0 0 0,0 1 0 0 0,0 0 0 0 0,0-1 0 0 0,1 1 0 0 0,-1-1 0 0 0,1 1 0 0 0,0-1 0 0 0,1 1 0 0 0,-1-1 0 0 0,1 1 0 0 0,0-1 0 0 0,0 0 0 0 0,0 0 0 0 0,1 0 0 0 0,-1 0 0 0 0,1-1 0 0 0,0 1 0 0 0,0-1 0 0 0,0 1 0 0 0,0-1 0 0 0,1 0 1 0 0,0 0-1 0 0,-1 0 0 0 0,1-1 0 0 0,0 1 0 0 0,0-1 0 0 0,0 0 0 0 0,1 0 0 0 0,-1-1 0 0 0,0 1 0 0 0,1-1 0 0 0,-1 0 0 0 0,1 0 0 0 0,-1 0 0 0 0,1-1 0 0 0,1 0-54 0 0,-1-2-20 0 0,0 0 1 0 0,-1-1-1 0 0,0 0 0 0 0,1 0 1 0 0,-1 0-1 0 0,0 0 0 0 0,-1-1 1 0 0,1 0-1 0 0,-1 0 0 0 0,1 0 0 0 0,-1 0 1 0 0,0 0-1 0 0,-1 0 0 0 0,1-1 1 0 0,-1 0-1 0 0,0 1 0 0 0,0-1 1 0 0,0 0-1 0 0,-1 0 0 0 0,1 0 1 0 0,-1 0-1 0 0,0 0 0 0 0,-1 0 1 0 0,1 0-1 0 0,-1-1 0 0 0,0 1 1 0 0,-1-2 19 0 0,4-125-510 0 0,-3 129 499 0 0,1 1 0 0 0,0-1 1 0 0,1 1-1 0 0,-1 0 1 0 0,0-1-1 0 0,1 1 1 0 0,-1 0-1 0 0,1 0 1 0 0,0 0-1 0 0,0 0 1 0 0,0 0-1 0 0,0 0 1 0 0,0 0-1 0 0,0 0 1 0 0,0 1-1 0 0,1 0 0 0 0,-1-1 1 0 0,0 1-1 0 0,1 0 1 0 0,-1 0-1 0 0,1 0 1 0 0,0 0-1 0 0,-1 1 1 0 0,1-1-1 0 0,-1 1 1 0 0,1-1-1 0 0,0 1 1 0 0,0 0-1 0 0,-1 0 1 0 0,1 0 10 0 0,-2 0-52 0 0,22 15-49 0 0,-16-6 109 0 0,0 1-1 0 0,-1-1 0 0 0,-1 1 0 0 0,0 1 0 0 0,0-1 0 0 0,-1 1 0 0 0,0-1 0 0 0,0 1 0 0 0,-2 0 0 0 0,1 1 0 0 0,-1-1 0 0 0,-1 0 0 0 0,0 1 0 0 0,-1-1 0 0 0,0 1 0 0 0,0 1-7 0 0,0-12-1 0 0,2 19 692 0 0,-1-21-644 0 0,-1 1-1 0 0,0 0 1 0 0,1 0-1 0 0,-1 0 1 0 0,1-1-1 0 0,-1 1 1 0 0,0 0-1 0 0,1 0 1 0 0,-1 0-1 0 0,1 0 1 0 0,-1 0-1 0 0,1 0 0 0 0,-1 0 1 0 0,1 0-1 0 0,-1 0 1 0 0,0 0-1 0 0,1 0 1 0 0,-1 0-1 0 0,1 0 1 0 0,-1 0-1 0 0,1 0 1 0 0,-1 0-1 0 0,0 0 1 0 0,1 1-1 0 0,-1-1 1 0 0,1 0-1 0 0,-1 0 0 0 0,0 0 1 0 0,1 1-1 0 0,-1-1-46 0 0,10-19-102 0 0,0 1 0 0 0,1 0 0 0 0,1 0 0 0 0,0 1 0 0 0,2 1-1 0 0,0 0 1 0 0,0 1 0 0 0,2 0 0 0 0,10-7 102 0 0,-23 20-90 0 0,-1 0 0 0 0,1 0 0 0 0,0 0 0 0 0,-1 1 1 0 0,1-1-1 0 0,0 1 0 0 0,0-1 0 0 0,0 1 0 0 0,0 0 0 0 0,1 1 0 0 0,-1-1 0 0 0,0 0 0 0 0,0 1 1 0 0,0 0-1 0 0,1 0 0 0 0,-1 0 0 0 0,0 0 0 0 0,0 0 0 0 0,0 1 0 0 0,1-1 0 0 0,-1 1 1 0 0,0 0-1 0 0,0 0 0 0 0,0 0 0 0 0,0 0 0 0 0,0 1 0 0 0,0-1 0 0 0,0 1 0 0 0,-1-1 1 0 0,1 1-1 0 0,-1 0 0 0 0,1 0 0 0 0,-1 1 0 0 0,1-1 0 0 0,-1 0 0 0 0,0 1 90 0 0,4 4-29 0 0,0-1 0 0 0,0 1 0 0 0,-1 0 0 0 0,0 1 0 0 0,0-1 0 0 0,-1 1 0 0 0,0 0 0 0 0,0 0 0 0 0,-1 1 1 0 0,0-1-1 0 0,0 1 0 0 0,-1-1 0 0 0,0 5 29 0 0,-2 17 372 0 0,1-14 635 0 0,6-37-657 0 0,-4 7-354 0 0,0 1 0 0 0,1 0 0 0 0,0 0-1 0 0,1 0 1 0 0,0 0 0 0 0,1 1 0 0 0,1 0 0 0 0,0 0 0 0 0,1 0 0 0 0,0 1-1 0 0,0 1 1 0 0,1-1 0 0 0,10-8 4 0 0,-15 20-1 0 0,-1 1 0 0 0,1 0 0 0 0,0 0 0 0 0,-1 0 0 0 0,0 0 0 0 0,1 0 0 0 0,-1 1 0 0 0,0-1 0 0 0,0 1 0 0 0,-1 0 0 0 0,1 0 0 0 0,-1 0 0 0 0,1 0 0 0 0,-1 1 0 0 0,0-1 0 0 0,0 1 0 0 0,0-1 0 0 0,0 1 0 0 0,-1 0 0 0 0,0-1 0 0 0,0 1 0 0 0,0 0 0 0 0,0 0 0 0 0,0 0 0 0 0,-1 0 0 0 0,1 2 1 0 0,2 3-14 0 0,2 8 14 0 0,1-1-1 0 0,0 0 1 0 0,2 0 0 0 0,0-1-1 0 0,0 0 1 0 0,2 0-1 0 0,0-1 1 0 0,0-1 0 0 0,5 5 0 0 0,48 18-5021 0 0,-61-36 3517 0 0</inkml:trace>
  <inkml:trace contextRef="#ctx0" brushRef="#br0" timeOffset="3468.149">6058 520 1228 0 0,'23'-4'632'0'0,"-5"2"-305"0"0,1-1 0 0 0,-1-1-1 0 0,0 0 1 0 0,0-2 0 0 0,0 0 0 0 0,0-1 0 0 0,-1 0 0 0 0,0-2 0 0 0,-1 0 0 0 0,0-1 0 0 0,9-7-327 0 0,-24 16 25 0 0,0 1-1 0 0,0 0 1 0 0,-1-1 0 0 0,1 1-1 0 0,0-1 1 0 0,-1 1 0 0 0,1-1-1 0 0,-1 1 1 0 0,1-1 0 0 0,0 0-1 0 0,-1 1 1 0 0,1-1 0 0 0,-1 0-1 0 0,0 1 1 0 0,1-1 0 0 0,-1 0 0 0 0,0 0-1 0 0,1 1 1 0 0,-1-1 0 0 0,0 0-1 0 0,0 0 1 0 0,0 0 0 0 0,1 1-1 0 0,-1-1 1 0 0,0 0 0 0 0,0 0-1 0 0,0 0 1 0 0,0 0 0 0 0,-1 1-1 0 0,1-1 1 0 0,0 0 0 0 0,0 0 0 0 0,0 0-1 0 0,-1 1 1 0 0,1-1 0 0 0,0 0-1 0 0,-1 0 1 0 0,1 1 0 0 0,-1-1-1 0 0,1 0 1 0 0,-1 1 0 0 0,1-1-1 0 0,-1 0 1 0 0,1 1 0 0 0,-1-1-1 0 0,1 1 1 0 0,-1-1 0 0 0,0 1 0 0 0,1-1-1 0 0,-1 1 1 0 0,0 0 0 0 0,0-1-1 0 0,1 1 1 0 0,-1 0 0 0 0,0-1-1 0 0,0 1 1 0 0,0 0 0 0 0,1 0-1 0 0,-1 0 1 0 0,0 0 0 0 0,0 0 0 0 0,0 0-1 0 0,0 0-24 0 0,-64-4 426 0 0,57 4-234 0 0,-10 2-99 0 0,0 0-1 0 0,1 1 1 0 0,0 0-1 0 0,-1 2 1 0 0,2 0-1 0 0,-1 1 1 0 0,0 1 0 0 0,1 0-1 0 0,1 1 1 0 0,-1 1-1 0 0,1 1 1 0 0,1 0-1 0 0,0 0 1 0 0,0 2-1 0 0,1 0 1 0 0,0 0-1 0 0,-7 11-92 0 0,18-21 13 0 0,1 1 0 0 0,-1 0 0 0 0,1 0 0 0 0,0 0-1 0 0,0 0 1 0 0,0 1 0 0 0,0-1 0 0 0,0 0 0 0 0,1 0 0 0 0,-1 1 0 0 0,1-1 0 0 0,0 0-1 0 0,0 1 1 0 0,0-1 0 0 0,0 0 0 0 0,1 0 0 0 0,0 1 0 0 0,-1-1 0 0 0,1 0-1 0 0,0 0 1 0 0,0 0 0 0 0,1 0 0 0 0,-1 0 0 0 0,1 0 0 0 0,-1 0 0 0 0,1 0-1 0 0,0-1 1 0 0,0 1 0 0 0,0 0 0 0 0,1-1 0 0 0,-1 0 0 0 0,0 0 0 0 0,1 1-1 0 0,0-1 1 0 0,-1-1 0 0 0,1 1 0 0 0,0 0 0 0 0,0-1 0 0 0,0 1 0 0 0,0-1-1 0 0,3 1-12 0 0,136 34-1140 0 0,-49-35-3730 0 0,-73-1 3431 0 0</inkml:trace>
  <inkml:trace contextRef="#ctx0" brushRef="#br0" timeOffset="3915.199">6275 457 1080 0 0,'0'1'59'0'0,"0"0"1"0"0,0 0-1 0 0,1 0 0 0 0,-1 0 0 0 0,0-1 1 0 0,0 1-1 0 0,1 0 0 0 0,-1 0 0 0 0,0 0 1 0 0,1-1-1 0 0,-1 1 0 0 0,1 0 1 0 0,-1 0-1 0 0,1-1 0 0 0,-1 1 0 0 0,1 0 1 0 0,0-1-1 0 0,-1 1 0 0 0,1 0 0 0 0,0-1 1 0 0,0 1-1 0 0,-1-1 0 0 0,1 1 0 0 0,0-1 1 0 0,0 0-1 0 0,0 1 0 0 0,-1-1 0 0 0,1 0 1 0 0,0 0-1 0 0,0 1 0 0 0,0-1 1 0 0,0 0-1 0 0,0 0 0 0 0,0 0 0 0 0,-1 0 1 0 0,1 0-1 0 0,0 0 0 0 0,0 0 0 0 0,0-1 1 0 0,0 1-1 0 0,0 0 0 0 0,0 0 0 0 0,-1-1 1 0 0,1 1-1 0 0,0 0 0 0 0,0-1 0 0 0,0 1 1 0 0,-1-1-1 0 0,1 1 0 0 0,0-1 0 0 0,0 1 1 0 0,-1-1-1 0 0,1 0 0 0 0,-1 1 1 0 0,1-1-1 0 0,-1 0 0 0 0,1 1 0 0 0,-1-1 1 0 0,1 0-1 0 0,-1 0 0 0 0,1 0 0 0 0,-1 1 1 0 0,0-1-1 0 0,1 0 0 0 0,-1 0 0 0 0,0 0 1 0 0,0 0-1 0 0,0 0 0 0 0,0 0-59 0 0,25 67 1213 0 0,-20 0 279 0 0,-5-65-1255 0 0,0-1 0 0 0,2 25 1341 0 0,116-202-1833 0 0,-73 113-516 0 0,-44 64 742 0 0,-1 0-21 0 0,0 0 1 0 0,15 28-122 0 0,69 114-130 0 0,15-91-3128 0 0,-76-47 2082 0 0,-1 1 95 0 0</inkml:trace>
  <inkml:trace contextRef="#ctx0" brushRef="#br0" timeOffset="4351.62">6944 440 1688 0 0,'-1'-2'96'0'0,"-1"0"0"0"0,1 0 0 0 0,0 0 0 0 0,-1-1 1 0 0,1 2-1 0 0,-1-1 0 0 0,0 0 0 0 0,0 0 0 0 0,0 0 0 0 0,0 1 0 0 0,0-1 0 0 0,0 1 0 0 0,0-1 0 0 0,0 1 0 0 0,0 0 0 0 0,-1 0 1 0 0,1 0-1 0 0,0 0 0 0 0,-1 0 0 0 0,1 1 0 0 0,-1-1 0 0 0,1 1 0 0 0,-1 0 0 0 0,1-1 0 0 0,-1 1 0 0 0,0 0 0 0 0,1 1 0 0 0,-1-1 1 0 0,1 0-1 0 0,-1 1 0 0 0,1-1 0 0 0,-1 1 0 0 0,1 0 0 0 0,0 0 0 0 0,-1 0 0 0 0,1 0 0 0 0,0 0 0 0 0,0 0 0 0 0,-1 1 0 0 0,1-1 0 0 0,0 1 1 0 0,0-1-1 0 0,1 1 0 0 0,-1 0 0 0 0,0 0 0 0 0,-1 2-96 0 0,-5 1 148 0 0,0 1 0 0 0,0 0-1 0 0,0 0 1 0 0,1 0 0 0 0,0 1 0 0 0,0 1 0 0 0,1-1 0 0 0,0 1-1 0 0,0 0 1 0 0,1 0 0 0 0,0 1 0 0 0,0 0 0 0 0,1-1 0 0 0,0 2-1 0 0,0 0-147 0 0,4-8 166 0 0,15 24 317 0 0,-9-24-475 0 0,-1 0 0 0 0,1-1-1 0 0,0 1 1 0 0,0-1 0 0 0,-1 0 0 0 0,1-1-1 0 0,0 1 1 0 0,0-1 0 0 0,0 0 0 0 0,0-1-1 0 0,0 0 1 0 0,0 0 0 0 0,0 0 0 0 0,-1 0-1 0 0,1-1 1 0 0,0 0 0 0 0,-1 0 0 0 0,0 0-1 0 0,1-1 1 0 0,-1 0 0 0 0,0 0 0 0 0,0 0-1 0 0,0-1 1 0 0,-1 1 0 0 0,1-1 0 0 0,-1-1 0 0 0,1 1-8 0 0,55-50 618 0 0,-39 98-179 0 0,71 83-1205 0 0,2-78-3573 0 0,-72-43 1837 0 0,-12-6 1292 0 0</inkml:trace>
  <inkml:trace contextRef="#ctx0" brushRef="#br0" timeOffset="-3570.778">1 405 1748 0 0,'0'0'873'0'0,"0"0"-176"0"0,3-13 621 0 0,41-22 1084 0 0,-39 28-1392 0 0,-3 22 1922 0 0,-5 18-2765 0 0,0 1-1 0 0,2 0 0 0 0,2-1 1 0 0,1 1-1 0 0,1-1 0 0 0,2 1 0 0 0,7 20-166 0 0,113 400 835 0 0,-107-407-1746 0 0,-18-45 427 0 0,-20-2-3815 0 0,-17-57-54 0 0,23 32 2953 0 0</inkml:trace>
  <inkml:trace contextRef="#ctx0" brushRef="#br0" timeOffset="-3309.233">143 590 948 0 0,'2'-6'140'0'0,"0"0"0"0"0,1 0 0 0 0,0 1-1 0 0,0-1 1 0 0,0 0 0 0 0,0 1 0 0 0,1 0 0 0 0,0 0 0 0 0,0 0-1 0 0,0 0 1 0 0,1 1 0 0 0,0-1 0 0 0,0 1 0 0 0,0 0 0 0 0,0 1-1 0 0,1-1 1 0 0,-1 1 0 0 0,1 0 0 0 0,0 1 0 0 0,0-1 0 0 0,0 1-1 0 0,0 0 1 0 0,0 1 0 0 0,0-1 0 0 0,0 1 0 0 0,1 0 0 0 0,-1 1-1 0 0,1 0 1 0 0,-1 0 0 0 0,0 0 0 0 0,1 1 0 0 0,-1-1 0 0 0,0 2-1 0 0,1-1 1 0 0,-1 1 0 0 0,0 0 0 0 0,3 1-140 0 0,-5-1 38 0 0,-1-1 0 0 0,1 1 0 0 0,-1 0 0 0 0,0 0 0 0 0,1 1 0 0 0,-1-1 0 0 0,0 0 0 0 0,-1 1 0 0 0,1 0 0 0 0,0 0 0 0 0,-1 0 0 0 0,1 0 0 0 0,-1 0 0 0 0,0 0 0 0 0,0 1 0 0 0,0-1 0 0 0,-1 0 0 0 0,1 1 0 0 0,-1 0 0 0 0,0-1 0 0 0,0 1 0 0 0,0 0 0 0 0,0 0 0 0 0,-1 0 0 0 0,0-1 0 0 0,0 1 0 0 0,0 0 0 0 0,0 0 1 0 0,0 0-1 0 0,-1 0 0 0 0,1-1 0 0 0,-1 1 0 0 0,0 0 0 0 0,0 0 0 0 0,-1-1 0 0 0,1 1 0 0 0,-1-1 0 0 0,0 1 0 0 0,0-1 0 0 0,0 0 0 0 0,0 1 0 0 0,-3 1-38 0 0,-3 6 103 0 0,0 0 0 0 0,-1-1 1 0 0,0 0-1 0 0,0-1 0 0 0,-1 0 0 0 0,-1 0 1 0 0,0-1-1 0 0,0 0 0 0 0,0-1 1 0 0,-1-1-1 0 0,0 0 0 0 0,-1 0-103 0 0,-77 18-649 0 0,88-25 495 0 0,0-1-1 0 0,1 0 0 0 0,0 1 0 0 0,-1-1 0 0 0,1 0 0 0 0,0 0 1 0 0,0 0-1 0 0,0 0 0 0 0,0 0 0 0 0,0 0 0 0 0,0 0 0 0 0,1 0 1 0 0,-1 0-1 0 0,1 0 0 0 0,-1 0 0 0 0,1 0 0 0 0,0 0 0 0 0,0-1 0 0 0,0 1 1 0 0,0 0-1 0 0,0 0 0 0 0,1 0 0 0 0,-1 0 0 0 0,1-1 0 0 0,-1 1 1 0 0,1 0-1 0 0,0 0 0 0 0,-1 0 0 0 0,1 0 0 0 0,0 0 0 0 0,1 0 1 0 0,-1 1-1 0 0,0-1 0 0 0,0 0 0 0 0,1 0 0 0 0,-1 1 0 0 0,1-1 1 0 0,1 0 154 0 0,12-24-1390 0 0</inkml:trace>
  <inkml:trace contextRef="#ctx0" brushRef="#br0" timeOffset="-2731.044">502 250 1044 0 0,'-4'-9'4750'0'0,"2"40"-3534"0"0,22 227 528 0 0,2-33 44 0 0,11-340-784 0 0,30-13-2186 0 0,-61 128 1169 0 0,-1 0 0 0 0,1 0 1 0 0,-1 0-1 0 0,1 0 0 0 0,-1 0 0 0 0,1 0 0 0 0,-1 0 0 0 0,0 1 0 0 0,1-1 0 0 0,-1 1 0 0 0,1-1 0 0 0,-1 1 0 0 0,0-1 0 0 0,1 1 1 0 0,-1 0-1 0 0,0 0 0 0 0,0 0 0 0 0,1 0 0 0 0,-1-1 0 0 0,0 2 0 0 0,0-1 0 0 0,0 0 0 0 0,0 0 0 0 0,0 0 0 0 0,0 0 0 0 0,-1 1 1 0 0,1-1-1 0 0,0 0 0 0 0,-1 1 0 0 0,1-1 0 0 0,-1 0 0 0 0,1 1 0 0 0,-1-1 0 0 0,1 1 0 0 0,-1-1 0 0 0,0 1 0 0 0,0-1 0 0 0,0 1 0 0 0,0-1 1 0 0,0 1 12 0 0,43 157-99 0 0,-41-156 65 0 0,0 0 1 0 0,0 0-1 0 0,0 0 1 0 0,0 0-1 0 0,1 0 1 0 0,-1 0-1 0 0,1-1 1 0 0,0 0-1 0 0,-1 1 1 0 0,1-1-1 0 0,0 0 1 0 0,1 0-1 0 0,-1-1 1 0 0,0 1-1 0 0,0-1 1 0 0,1 1-1 0 0,-1-1 1 0 0,1 0-1 0 0,-1 0 1 0 0,1-1-1 0 0,-1 1 1 0 0,1-1-1 0 0,0 1 0 0 0,-1-1 1 0 0,1 0-1 0 0,-1-1 1 0 0,1 1-1 0 0,0-1 1 0 0,-1 1-1 0 0,1-1 1 0 0,-1 0-1 0 0,1 0 1 0 0,-1-1-1 0 0,2 0 34 0 0,98-72-4556 0 0,-90 54 3485 0 0,1 0-191 0 0</inkml:trace>
  <inkml:trace contextRef="#ctx0" brushRef="#br0" timeOffset="-2313.342">1011 554 836 0 0,'0'-1'73'0'0,"1"1"-1"0"0,0-1 1 0 0,-1 1-1 0 0,1-1 1 0 0,0 0-1 0 0,-1 1 1 0 0,1-1 0 0 0,-1 1-1 0 0,1-1 1 0 0,-1 0-1 0 0,1 0 1 0 0,-1 1-1 0 0,0-1 1 0 0,1 0 0 0 0,-1 0-1 0 0,0 0 1 0 0,0 1-1 0 0,0-1 1 0 0,1 0-1 0 0,-1 0 1 0 0,0 0 0 0 0,0 0-1 0 0,0 1 1 0 0,0-1-1 0 0,0 0 1 0 0,-1 0-1 0 0,1 0 1 0 0,0 0 0 0 0,0 1-1 0 0,0-1 1 0 0,-1 0-1 0 0,1 0 1 0 0,0 0-1 0 0,-1 1 1 0 0,1-1-1 0 0,-1 0 1 0 0,1 1 0 0 0,-1-1-1 0 0,1 0 1 0 0,-1 1-1 0 0,0-1 1 0 0,1 1-1 0 0,-1-1 1 0 0,0 0 0 0 0,1 1-1 0 0,-1 0 1 0 0,0-1-1 0 0,1 1 1 0 0,-1-1-1 0 0,0 1 1 0 0,0 0 0 0 0,0 0-1 0 0,1-1 1 0 0,-1 1-1 0 0,0 0 1 0 0,0 0-1 0 0,0 0 1 0 0,0 0 0 0 0,0 0-1 0 0,1 0 1 0 0,-1 0-1 0 0,0 0 1 0 0,0 0-1 0 0,0 1 1 0 0,1-1 0 0 0,-1 0-1 0 0,0 0 1 0 0,0 1-1 0 0,0-1-72 0 0,-1 1 38 0 0,0 0 0 0 0,1 0-1 0 0,-1 1 1 0 0,1-1-1 0 0,-1 0 1 0 0,1 0 0 0 0,-1 1-1 0 0,1-1 1 0 0,0 1 0 0 0,0-1-1 0 0,-1 1 1 0 0,1 0 0 0 0,0-1-1 0 0,1 1 1 0 0,-1 0 0 0 0,0 0-1 0 0,0 0 1 0 0,1-1 0 0 0,-1 1-1 0 0,1 0 1 0 0,0 0 0 0 0,-1 0-1 0 0,1 0 1 0 0,0 0-1 0 0,0 0 1 0 0,0 0 0 0 0,0 0-1 0 0,1 0 1 0 0,-1 0 0 0 0,1 0-1 0 0,-1 0 1 0 0,1 0 0 0 0,-1-1-1 0 0,1 1 1 0 0,0 0 0 0 0,0 0-1 0 0,0-1 1 0 0,0 1 0 0 0,0 0-1 0 0,0-1 1 0 0,1 1 0 0 0,-1-1-1 0 0,0 1 1 0 0,1-1-1 0 0,-1 0 1 0 0,1 1-38 0 0,84 37 350 0 0,-80-39-341 0 0,0 2-2 0 0,0-1 0 0 0,0 0 0 0 0,0 0 0 0 0,1 0 0 0 0,-1-1-1 0 0,1 0 1 0 0,-1-1 0 0 0,0 1 0 0 0,1-1 0 0 0,-1 0-1 0 0,0-1 1 0 0,0 0 0 0 0,0 0 0 0 0,0 0 0 0 0,0 0 0 0 0,0-1-1 0 0,-1 0 1 0 0,1 0 0 0 0,-1-1 0 0 0,0 0 0 0 0,0 0 0 0 0,0 0-1 0 0,3-4-6 0 0,-6 3 82 0 0,0 0-1 0 0,0-1 1 0 0,-1 1-1 0 0,0-1 1 0 0,0 1-1 0 0,0-1 1 0 0,-1 1-1 0 0,0-1 1 0 0,0 0-1 0 0,0 1 1 0 0,-1-1-1 0 0,0 1 1 0 0,0-1-1 0 0,0 1 1 0 0,-1-1-1 0 0,1 1 0 0 0,-1 0 1 0 0,-1 0-1 0 0,1 0 1 0 0,-1 0-1 0 0,0 0 1 0 0,0 0-1 0 0,0 1 1 0 0,0-1-1 0 0,-5-2-81 0 0,-1 40 328 0 0,39 188 481 0 0,-26-189-798 0 0,4 8 213 0 0,-2-1-1 0 0,-1 1 1 0 0,-3 0 0 0 0,-1 0 0 0 0,-2 0-1 0 0,-1 0 1 0 0,-3 0 0 0 0,-8 35-224 0 0,11-65 46 0 0,0 1-1 0 0,-1-1 1 0 0,0 1 0 0 0,-1-1 0 0 0,0 0 0 0 0,-1 0 0 0 0,0-1-1 0 0,0 1 1 0 0,-1-1 0 0 0,0 0 0 0 0,-1-1 0 0 0,0 1-1 0 0,0-2 1 0 0,-1 1 0 0 0,0-1 0 0 0,0 0 0 0 0,-1 0-1 0 0,0-1 1 0 0,0 0 0 0 0,0-1 0 0 0,-1 0 0 0 0,0 0-1 0 0,0-1 1 0 0,0 0 0 0 0,0-1 0 0 0,-1 0 0 0 0,-2 0-46 0 0,8-3-80 0 0,0-1 1 0 0,0 1-1 0 0,1-1 0 0 0,-1 0 1 0 0,0 0-1 0 0,1 0 1 0 0,-1 0-1 0 0,1-1 1 0 0,-1 0-1 0 0,1 0 0 0 0,0 0 1 0 0,-1 0-1 0 0,1-1 1 0 0,0 0-1 0 0,1 0 1 0 0,-1 0-1 0 0,0 0 0 0 0,1 0 1 0 0,0-1-1 0 0,0 0 1 0 0,0 1-1 0 0,0-1 1 0 0,1 0-1 0 0,-1-1 1 0 0,1 1-1 0 0,0 0 0 0 0,-1-3 80 0 0,-23-127-5896 0 0,54 34 3020 0 0,-8 52 1574 0 0</inkml:trace>
  <inkml:trace contextRef="#ctx0" brushRef="#br0" timeOffset="-1971.958">1318 694 1624 0 0,'9'-25'4944'0'0,"1"-3"-4617"0"0,-6 15-242 0 0,2-1 1 0 0,-1 1-1 0 0,2 1 0 0 0,0-1 0 0 0,0 1 0 0 0,1 0 0 0 0,1 1 0 0 0,0 0 1 0 0,0 0-1 0 0,1 1 0 0 0,0 0 0 0 0,1 1 0 0 0,0 0 0 0 0,1 1 0 0 0,0 0 1 0 0,0 1-1 0 0,0 0 0 0 0,1 1 0 0 0,0 0 0 0 0,10-2-85 0 0,-20 9 13 0 0,1 0-1 0 0,-1 0 1 0 0,0 0-1 0 0,1 0 1 0 0,-1 1-1 0 0,0-1 1 0 0,0 1-1 0 0,0 0 1 0 0,0 0-1 0 0,0 0 1 0 0,0 1-1 0 0,-1-1 1 0 0,1 1-1 0 0,-1-1 1 0 0,0 1-1 0 0,1 0 1 0 0,-1 0-1 0 0,0 0 1 0 0,-1 0-1 0 0,1 0 1 0 0,0 0-1 0 0,0 3-12 0 0,1 8 68 0 0,0 0 0 0 0,-1 0-1 0 0,0 0 1 0 0,-1 1-1 0 0,-1-1 1 0 0,0 0 0 0 0,-1 1-1 0 0,-1-1 1 0 0,0 0-1 0 0,-1 0 1 0 0,0 0-1 0 0,-1 0 1 0 0,-1-1 0 0 0,0 1-1 0 0,-1-1 1 0 0,0 0-1 0 0,-1-1 1 0 0,-1 1 0 0 0,0-2-1 0 0,0 1 1 0 0,-1-1-1 0 0,-1 1-67 0 0,32-66-6310 0 0,-5 34 4846 0 0,-1-1 82 0 0</inkml:trace>
  <inkml:trace contextRef="#ctx0" brushRef="#br0" timeOffset="-1721.477">1791 470 976 0 0,'19'46'5466'0'0,"-10"-16"-4753"0"0,-2-16-614 0 0,20 41 1214 0 0,-19-20-3759 0 0,-18-34-133 0 0,2-3 1365 0 0</inkml:trace>
  <inkml:trace contextRef="#ctx0" brushRef="#br0" timeOffset="-1460.022">1699 280 3084 0 0,'2'-3'1336'0'0,"-1"-2"-267"0"0,1 0-141 0 0,0 3-92 0 0,0-3-84 0 0,-2 2-240 0 0,3 0-196 0 0,1 1-116 0 0,-1 2-92 0 0,1 2-124 0 0,1-1-252 0 0,1 3 28 0 0,1-1-792 0 0,12 7 80 0 0,1 2 76 0 0,-2-1-489 0 0,-2-1 41 0 0,1 2 48 0 0</inkml:trace>
  <inkml:trace contextRef="#ctx0" brushRef="#br0" timeOffset="-1177.147">2382 472 876 0 0,'0'1'6183'0'0,"-26"1"-3927"0"0,-66 9-1665 0 0,79-10-491 0 0,1 2 0 0 0,-1 0-1 0 0,1 0 1 0 0,0 1 0 0 0,0 0 0 0 0,0 1-1 0 0,0 1 1 0 0,1 0 0 0 0,0 0 0 0 0,0 1-1 0 0,1 1 1 0 0,0 0 0 0 0,0 0 0 0 0,1 1-1 0 0,0 0 1 0 0,0 0 0 0 0,1 1-100 0 0,7-7-4 0 0,-1-1 0 0 0,1 1 0 0 0,1-1 0 0 0,-1 1 0 0 0,0 0 1 0 0,1-1-1 0 0,-1 1 0 0 0,1 0 0 0 0,0-1 0 0 0,0 1 0 0 0,0 0 0 0 0,0-1 0 0 0,0 1 1 0 0,1 0-1 0 0,-1-1 0 0 0,1 1 0 0 0,0 0 0 0 0,0-1 0 0 0,-1 1 0 0 0,2-1 0 0 0,-1 1 1 0 0,0-1-1 0 0,0 0 0 0 0,1 1 0 0 0,0-1 0 0 0,-1 0 0 0 0,1 0 0 0 0,0 0 0 0 0,0 0 1 0 0,0 0-1 0 0,0-1 0 0 0,0 1 0 0 0,0-1 0 0 0,1 1 0 0 0,-1-1 0 0 0,1 0 1 0 0,-1 0-1 0 0,1 1 4 0 0,100 33-1191 0 0,-83-31 652 0 0,0-1 0 0 0,1-2-1 0 0,-1 0 1 0 0,0-1-1 0 0,0-1 1 0 0,0-1 0 0 0,1 0-1 0 0,-1-2 1 0 0,-1 0-1 0 0,1-2 1 0 0,-1 0 0 0 0,0-1-1 0 0,1-1 540 0 0,4-2-1116 0 0</inkml:trace>
  <inkml:trace contextRef="#ctx0" brushRef="#br0" timeOffset="-711.995">2609 639 1712 0 0,'50'-52'3526'0'0,"-109"42"-934"0"0,50 11-2356 0 0,-2 1-156 0 0,1 0-1 0 0,-1 1 1 0 0,1 0-1 0 0,0 0 1 0 0,0 1 0 0 0,0 1-1 0 0,0-1 1 0 0,1 2-1 0 0,0-1 1 0 0,0 1 0 0 0,0 1-1 0 0,1-1 1 0 0,0 1-1 0 0,0 1 1 0 0,1 0-1 0 0,0 0 1 0 0,0 0 0 0 0,1 1-1 0 0,-6 9-79 0 0,12-18 9 0 0,0 0-44 0 0,3 3-56 0 0,7-1 43 0 0,1-1-1 0 0,-1 0 1 0 0,1-1 0 0 0,-1 0-1 0 0,1 0 1 0 0,0-1 0 0 0,-1-1-1 0 0,0 0 1 0 0,1 0-1 0 0,-1-1 1 0 0,0 0 0 0 0,0-1-1 0 0,-1 0 1 0 0,1-1 0 0 0,-1 0-1 0 0,0 0 1 0 0,0-1 0 0 0,0 0-1 0 0,-1 0 1 0 0,8-8 48 0 0,37-43 824 0 0,-78 76 14 0 0,24-16-828 0 0,0-1 0 0 0,-1 1 0 0 0,1 0 0 0 0,0 0 1 0 0,0 0-1 0 0,1 0 0 0 0,-1 0 0 0 0,1 0 0 0 0,-1 0 1 0 0,1 0-1 0 0,0 0 0 0 0,0 0 0 0 0,0 0 1 0 0,1 0-1 0 0,-1 0 0 0 0,1 0 0 0 0,-1 0 0 0 0,1 0 1 0 0,0 0-1 0 0,0 0 0 0 0,1 0 0 0 0,-1 0 0 0 0,1-1 1 0 0,-1 1-1 0 0,1 0 0 0 0,0-1 0 0 0,0 0 0 0 0,0 1 1 0 0,0-1-1 0 0,0 0 0 0 0,0 0 0 0 0,1 0 0 0 0,-1 0 1 0 0,1-1-1 0 0,-1 1 0 0 0,1 0 0 0 0,0-1 0 0 0,2 1-9 0 0,3 2-24 0 0,-1-1 1 0 0,1 0 0 0 0,-1 0 0 0 0,1-1-1 0 0,0 0 1 0 0,0 0 0 0 0,0-1 0 0 0,0 0 0 0 0,0-1-1 0 0,1 1 1 0 0,-1-2 0 0 0,0 1 0 0 0,0-1-1 0 0,0 0 1 0 0,6-2 22 0 0,0 0-58 0 0,1-1 0 0 0,-1-1 1 0 0,-1 0-1 0 0,1-1 0 0 0,-1 0 0 0 0,0-1 0 0 0,0-1 0 0 0,-1 0 0 0 0,0 0 0 0 0,0-1 0 0 0,-1-1 0 0 0,0 0 0 0 0,-1-1 0 0 0,0 0 1 0 0,-1 0-1 0 0,0-1 0 0 0,-1 0 0 0 0,0 0 0 0 0,-1-1 0 0 0,0 0 0 0 0,-1-1 0 0 0,0 1 0 0 0,-2-1 0 0 0,1 0 0 0 0,-2-1 1 0 0,0 1-1 0 0,0-1 0 0 0,-1 1 0 0 0,-1-1 58 0 0,0-10 238 0 0,-1-1 0 0 0,-1 1 0 0 0,-1-1 0 0 0,-1 1 0 0 0,-1 0 0 0 0,-2 0 0 0 0,0 1 0 0 0,-2 0 0 0 0,0 0 0 0 0,-2 0 1 0 0,-1 1-1 0 0,0 0 0 0 0,-2 1 0 0 0,0 1 0 0 0,-5-5-238 0 0,17 25 32 0 0,1 0-1 0 0,-1 0 1 0 0,0 0 0 0 0,0 0 0 0 0,0 0 0 0 0,1-1 0 0 0,-1 1 0 0 0,0 1-1 0 0,0-1 1 0 0,0 0 0 0 0,-1 0 0 0 0,1 0 0 0 0,0 1 0 0 0,0-1 0 0 0,0 0-1 0 0,-1 1 1 0 0,1-1 0 0 0,0 1 0 0 0,0-1 0 0 0,-1 1 0 0 0,1 0-1 0 0,0 0 1 0 0,-1-1 0 0 0,1 1 0 0 0,-1 0 0 0 0,1 0 0 0 0,0 0 0 0 0,-1 1-1 0 0,1-1 1 0 0,0 0 0 0 0,-1 0 0 0 0,1 1 0 0 0,0-1 0 0 0,0 1-1 0 0,-1-1 1 0 0,1 1 0 0 0,0-1 0 0 0,0 1 0 0 0,0 0 0 0 0,-1 0 0 0 0,1 0-1 0 0,0-1 1 0 0,0 1 0 0 0,0 0 0 0 0,1 0 0 0 0,-1 0 0 0 0,0 1 0 0 0,0-1-1 0 0,0 0 1 0 0,1 0 0 0 0,-1 0 0 0 0,0 1-32 0 0,-24 72 538 0 0,26-44-623 0 0,0 1 0 0 0,2-1-1 0 0,1 0 1 0 0,1-1 0 0 0,2 1 0 0 0,1-1 0 0 0,1 0 0 0 0,2-1 0 0 0,2 4 85 0 0,35 115-3509 0 0,-6 76-3725 0 0,-41-185 5979 0 0</inkml:trace>
  <inkml:trace contextRef="#ctx0" brushRef="#br0" timeOffset="30799.599">412 1641 908 0 0,'-4'-4'205'0'0,"0"1"0"0"0,0 1 1 0 0,0-1-1 0 0,-1 1 0 0 0,1-1 0 0 0,-1 1 0 0 0,1 0 0 0 0,-1 1 1 0 0,0-1-1 0 0,1 1 0 0 0,-1 0 0 0 0,0 0 0 0 0,0 1 0 0 0,0-1 1 0 0,0 1-1 0 0,0 0 0 0 0,0 0 0 0 0,-1 1-205 0 0,-12 1 205 0 0,1 2 1 0 0,0 0-1 0 0,0 1 0 0 0,0 0 1 0 0,0 1-1 0 0,1 1 1 0 0,0 1-1 0 0,1 0 0 0 0,0 1 1 0 0,0 1-1 0 0,1 0 0 0 0,0 1 1 0 0,0 1-1 0 0,1 0 0 0 0,1 1 1 0 0,0 0-1 0 0,1 0 0 0 0,1 2 1 0 0,-8 11-206 0 0,16-23 24 0 0,-1-1 0 0 0,1 1 1 0 0,0 0-1 0 0,0 0 0 0 0,0-1 1 0 0,1 1-1 0 0,-1 1 0 0 0,1-1 1 0 0,-1 0-1 0 0,1 0 0 0 0,0 0 0 0 0,0 1 1 0 0,0-1-1 0 0,1 1 0 0 0,-1-1 1 0 0,1 0-1 0 0,0 1 0 0 0,0-1 1 0 0,0 1-1 0 0,0-1 0 0 0,1 1 1 0 0,-1-1-1 0 0,1 1 0 0 0,0-1 1 0 0,0 0-1 0 0,0 0 0 0 0,1 1 0 0 0,-1-1 1 0 0,1 0-1 0 0,0 0 0 0 0,-1 0 1 0 0,1 0-1 0 0,1-1 0 0 0,-1 1 1 0 0,0 0-1 0 0,1-1 0 0 0,-1 0 1 0 0,1 0-1 0 0,0 1 0 0 0,-1-1 0 0 0,1-1 1 0 0,0 1-1 0 0,0 0 0 0 0,1-1 1 0 0,-1 0-1 0 0,0 1 0 0 0,0-1 1 0 0,1 0-1 0 0,-1-1 0 0 0,0 1 1 0 0,1-1-1 0 0,0 1-24 0 0,2-1-22 0 0,0 0 0 0 0,0 0 0 0 0,0 0 0 0 0,0 0 0 0 0,0-1 0 0 0,0 0 0 0 0,0-1 0 0 0,0 1 0 0 0,0-1 0 0 0,0 0 0 0 0,-1 0 0 0 0,1-1 0 0 0,-1 0 0 0 0,0 0 0 0 0,1 0 0 0 0,-1-1 0 0 0,-1 1 0 0 0,1-1 0 0 0,0 0 0 0 0,-1-1 0 0 0,0 1 0 0 0,0-1 0 0 0,0 0 0 0 0,-1 0 0 0 0,1 0 0 0 0,-1 0 0 0 0,-1-1 0 0 0,1 1 0 0 0,-1-1 0 0 0,0 1 0 0 0,0-1 0 0 0,0 0 0 0 0,0-3 22 0 0,3-8-42 0 0,-5 15 32 0 0,0 0-1 0 0,0 0 1 0 0,0 0-1 0 0,1 1 1 0 0,-1-1 0 0 0,1 0-1 0 0,0 0 1 0 0,-1 0-1 0 0,1 0 1 0 0,0 1-1 0 0,0-1 1 0 0,0 0-1 0 0,0 1 1 0 0,0-1-1 0 0,0 1 1 0 0,1-1-1 0 0,-1 1 1 0 0,0-1 0 0 0,1 1-1 0 0,-1 0 1 0 0,1 0-1 0 0,0 0 1 0 0,-1 0-1 0 0,1 0 1 0 0,0 0-1 0 0,0 0 1 0 0,-1 1-1 0 0,1-1 1 0 0,0 0 0 0 0,0 1-1 0 0,0 0 1 0 0,0-1-1 0 0,0 1 1 0 0,0 0-1 0 0,0 0 1 0 0,0 0-1 0 0,0 0 1 0 0,0 0-1 0 0,0 1 11 0 0,155 43-1031 0 0,-65 13-3105 0 0,-76-46 2648 0 0</inkml:trace>
  <inkml:trace contextRef="#ctx0" brushRef="#br0" timeOffset="31966.203">1253 1647 1180 0 0,'-9'-37'3159'0'0,"7"35"-3100"0"0,1 0 0 0 0,-1 0 0 0 0,-1 0 1 0 0,1 0-1 0 0,0 1 0 0 0,0-1 0 0 0,-1 1 0 0 0,1-1 0 0 0,-1 1 0 0 0,1 0 1 0 0,-1 0-1 0 0,1 0 0 0 0,-1 0 0 0 0,0 0 0 0 0,1 1 0 0 0,-1-1 1 0 0,0 1-1 0 0,0-1 0 0 0,0 1 0 0 0,1 0 0 0 0,-1 1 0 0 0,0-1 0 0 0,0 0 1 0 0,1 1-1 0 0,-1-1 0 0 0,0 1 0 0 0,0 0 0 0 0,1 0 0 0 0,-1 0 1 0 0,1 0-1 0 0,-1 0 0 0 0,0 1-59 0 0,-10 1 131 0 0,0 1-1 0 0,0 0 1 0 0,0 1 0 0 0,1 0 0 0 0,-1 1-1 0 0,1 1 1 0 0,1-1 0 0 0,-1 2 0 0 0,1 0-1 0 0,1 0 1 0 0,-1 1 0 0 0,1 0-1 0 0,1 1 1 0 0,0 0 0 0 0,0 1 0 0 0,1 0-1 0 0,0 0 1 0 0,1 1 0 0 0,0-1 0 0 0,1 2-1 0 0,0-1 1 0 0,1 1 0 0 0,1-1 0 0 0,0 2-131 0 0,6-9 10 0 0,1 0 0 0 0,-1 0 0 0 0,1 0 0 0 0,0 0 1 0 0,1 0-1 0 0,-1-1 0 0 0,1 0 0 0 0,0 1 1 0 0,0-2-1 0 0,1 1 0 0 0,-1 0 0 0 0,1-1 1 0 0,0 0-1 0 0,-1 0 0 0 0,1 0 0 0 0,1 0 1 0 0,-1-1-1 0 0,0 0 0 0 0,1 0 0 0 0,-1-1 1 0 0,1 1-1 0 0,-1-1 0 0 0,1 0 0 0 0,0-1 0 0 0,-1 1 1 0 0,1-1-1 0 0,0 0 0 0 0,-1-1 0 0 0,1 1 1 0 0,0-1-1 0 0,0-1-10 0 0,164-44-941 0 0,-155 37 814 0 0,-1-1 1 0 0,0-1-1 0 0,0 0 1 0 0,-1 0-1 0 0,-1-1 0 0 0,1-1 1 0 0,-2 0-1 0 0,0-1 0 0 0,-1 0 1 0 0,0 0-1 0 0,-1-1 0 0 0,-1-1 1 0 0,0 1-1 0 0,-1-1 0 0 0,-1-1 1 0 0,0 1-1 0 0,-1-1 0 0 0,-1 0 1 0 0,-1 0-1 0 0,0 0 0 0 0,-1-1 1 0 0,-1 1-1 0 0,-1-1 0 0 0,0 1 1 0 0,-1-1-1 0 0,-4-13 127 0 0,5 21 73 0 0,-1 1 0 0 0,-1 0 0 0 0,1 0 0 0 0,-2 0 0 0 0,1 0 0 0 0,-1 0 0 0 0,-1 0 0 0 0,1 1 0 0 0,-1 0 0 0 0,-1-1 0 0 0,0 2 0 0 0,0-1 0 0 0,0 0 0 0 0,-1 1 0 0 0,0 0 0 0 0,-1 0 0 0 0,1 1 0 0 0,-7-5-73 0 0,11 10 32 0 0,0 0-1 0 0,0 0 1 0 0,0 1 0 0 0,0-1-1 0 0,0 1 1 0 0,0-1-1 0 0,0 1 1 0 0,0 0-1 0 0,0-1 1 0 0,0 1 0 0 0,0 0-1 0 0,0 0 1 0 0,0 1-1 0 0,-1-1 1 0 0,1 0 0 0 0,0 1-1 0 0,0-1 1 0 0,0 1-1 0 0,0 0 1 0 0,1-1-1 0 0,-1 1 1 0 0,0 0 0 0 0,0 0-1 0 0,0 0 1 0 0,1 1-1 0 0,-1-1 1 0 0,0 0-1 0 0,1 1 1 0 0,-1-1 0 0 0,1 1-1 0 0,0-1 1 0 0,-1 1-1 0 0,1 0 1 0 0,0-1 0 0 0,0 1-1 0 0,0 0 1 0 0,0 0-1 0 0,0 0 1 0 0,1 0-1 0 0,-1 0 1 0 0,0 1-32 0 0,-24 86 593 0 0,23-75-514 0 0,0-1 1 0 0,1 1-1 0 0,1-1 1 0 0,0 1-1 0 0,1-1 1 0 0,0 1-1 0 0,1-1 0 0 0,0 0 1 0 0,2 1-1 0 0,-1-1 1 0 0,1-1-1 0 0,1 1 1 0 0,1 0-1 0 0,0-1 1 0 0,0 0-1 0 0,1-1 1 0 0,8 11-80 0 0,-1-5-66 0 0,2 0 0 0 0,0-1 0 0 0,0-1 0 0 0,2 0 1 0 0,0-1-1 0 0,0-1 0 0 0,2-1 0 0 0,-1-1 0 0 0,1 0 1 0 0,1-2-1 0 0,0 0 0 0 0,0-1 0 0 0,1-2 0 0 0,0 0 1 0 0,0-1-1 0 0,0-1 0 0 0,1-1 0 0 0,-1-1 0 0 0,21-1 66 0 0,-36 0-64 0 0,0-1 0 0 0,0 1 0 0 0,0-2 0 0 0,0 1 0 0 0,0-1 0 0 0,0 0 0 0 0,0 0 0 0 0,0-1 0 0 0,0 1 0 0 0,0-2 0 0 0,0 1 0 0 0,-1-1 0 0 0,1 0 0 0 0,-1 0 0 0 0,0-1 0 0 0,0 0 0 0 0,0 0 0 0 0,-1 0 0 0 0,1-1-1 0 0,-1 0 1 0 0,0 0 0 0 0,-1 0 0 0 0,1-1 0 0 0,-1 1 0 0 0,0-1 0 0 0,0 0 0 0 0,-1-1 0 0 0,1 1 0 0 0,-1 0 0 0 0,-1-1 0 0 0,1-1 64 0 0,-2 2 68 0 0,0 1 1 0 0,-1 0-1 0 0,0 0 0 0 0,0-1 1 0 0,0 1-1 0 0,-1 0 1 0 0,0 0-1 0 0,0-1 0 0 0,0 1 1 0 0,0 0-1 0 0,-1 0 0 0 0,0 0 1 0 0,0 0-1 0 0,0 0 1 0 0,-1 1-1 0 0,1-1 0 0 0,-1 1 1 0 0,0-1-1 0 0,-1 1 0 0 0,1 0 1 0 0,-1 0-1 0 0,0 1 1 0 0,0-1-1 0 0,0 1 0 0 0,0 0 1 0 0,0 0-1 0 0,-1 0 1 0 0,1 0-1 0 0,-1 1 0 0 0,0 0 1 0 0,0 0-1 0 0,0 0 0 0 0,0 1 1 0 0,0-1-1 0 0,0 1 1 0 0,-2 0-69 0 0,6 2 12 0 0,-1 0 0 0 0,1 0 1 0 0,0 0-1 0 0,0 0 1 0 0,0 0-1 0 0,0 0 0 0 0,0 0 1 0 0,0 0-1 0 0,0 1 1 0 0,0-1-1 0 0,1 0 1 0 0,-1 1-1 0 0,0-1 0 0 0,1 0 1 0 0,-1 1-1 0 0,1-1 1 0 0,0 1-1 0 0,-1-1 1 0 0,1 1-1 0 0,0-1 0 0 0,0 1 1 0 0,0-1-1 0 0,0 1 1 0 0,0-1-1 0 0,0 1 1 0 0,0-1-1 0 0,0 1 0 0 0,1-1 1 0 0,-1 1-1 0 0,1-1 1 0 0,-1 0-1 0 0,1 1 1 0 0,-1-1-1 0 0,1 1 0 0 0,0-1 1 0 0,0 0-1 0 0,0 0 1 0 0,0 1-1 0 0,0-1 0 0 0,0 0 1 0 0,0 0-1 0 0,0 0 1 0 0,0 0-1 0 0,0 0 1 0 0,1-1-1 0 0,-1 1 0 0 0,0 0 1 0 0,0 0-1 0 0,1-1 1 0 0,-1 1-1 0 0,1-1 1 0 0,0 1-13 0 0,4 5-310 0 0,20 15-958 0 0,-12-14-3622 0 0,-14-7 3692 0 0</inkml:trace>
  <inkml:trace contextRef="#ctx0" brushRef="#br0" timeOffset="32215.677">1885 1271 1996 0 0,'3'-14'2254'0'0,"-3"14"-2184"0"0,0 1 0 0 0,0-1 1 0 0,1 0-1 0 0,-1 0 0 0 0,0 0 0 0 0,1 0 0 0 0,-1 1 0 0 0,0-1 1 0 0,0 0-1 0 0,1 0 0 0 0,-1 0 0 0 0,0 0 0 0 0,1 0 0 0 0,-1 0 1 0 0,0 0-1 0 0,1 0 0 0 0,-1 0 0 0 0,0 0 0 0 0,1 0 0 0 0,-1 0 1 0 0,0 0-1 0 0,1 0 0 0 0,-1 0 0 0 0,0 0 0 0 0,1 0 0 0 0,-1 0 1 0 0,0 0-1 0 0,1 0 0 0 0,-1-1 0 0 0,0 1 0 0 0,1 0 0 0 0,-1 0 1 0 0,0 0-1 0 0,0 0 0 0 0,1-1 0 0 0,-1 1 0 0 0,0 0 0 0 0,0 0 1 0 0,0-1-1 0 0,1 1 0 0 0,-1 0 0 0 0,0-1 0 0 0,0 1 0 0 0,0 0 1 0 0,0 0-1 0 0,1-1 0 0 0,-1 1 0 0 0,0 0 0 0 0,0-1 0 0 0,0 1 1 0 0,0 0-1 0 0,0-1-70 0 0,28 44-1078 0 0,12 28-3131 0 0,-29-48 2685 0 0</inkml:trace>
  <inkml:trace contextRef="#ctx0" brushRef="#br0" timeOffset="32606.672">2054 1807 1612 0 0,'-2'-11'3748'0'0,"11"-19"-3270"0"0,-8 28-294 0 0,8-18-69 0 0,0 0-1 0 0,1 0 1 0 0,1 1 0 0 0,1 1 0 0 0,1 0 0 0 0,0 0 0 0 0,2 1-1 0 0,0 1 1 0 0,0 1 0 0 0,2 0 0 0 0,-1 1 0 0 0,2 0-1 0 0,0 2 1 0 0,1 0 0 0 0,0 1 0 0 0,0 1 0 0 0,1 1-1 0 0,1 0 1 0 0,0 2 0 0 0,0 0 0 0 0,13-1-115 0 0,-31 7 12 0 0,-1 1 0 0 0,1-1 0 0 0,0 1-1 0 0,0 0 1 0 0,0 0 0 0 0,0 0 0 0 0,0 0 0 0 0,-1 1 0 0 0,1-1 0 0 0,0 1 0 0 0,0 0 0 0 0,-1-1 0 0 0,1 1 0 0 0,0 1 0 0 0,-1-1 0 0 0,1 0 0 0 0,-1 0-1 0 0,1 1 1 0 0,-1 0 0 0 0,0-1 0 0 0,0 1 0 0 0,1 0 0 0 0,-1 0 0 0 0,0 0 0 0 0,-1 1 0 0 0,1-1 0 0 0,0 0 0 0 0,-1 1 0 0 0,1-1 0 0 0,-1 1 0 0 0,0-1-1 0 0,0 1 1 0 0,0-1 0 0 0,0 1 0 0 0,0 0 0 0 0,-1 0 0 0 0,1 0 0 0 0,-1-1 0 0 0,0 1 0 0 0,1 0 0 0 0,-1 0 0 0 0,-1 0 0 0 0,1 0 0 0 0,0-1 0 0 0,-1 4-13 0 0,-8 9-12 0 0,-1-1-1 0 0,-1 0 0 0 0,0-1 0 0 0,0 0 0 0 0,-1 0 1 0 0,-1-1-1 0 0,0-1 0 0 0,-1 0 0 0 0,0-1 0 0 0,-1-1 1 0 0,1 0-1 0 0,-2 0 0 0 0,1-2 0 0 0,-3 1 14 0 0,3-7-5468 0 0,20-2 4660 0 0</inkml:trace>
  <inkml:trace contextRef="#ctx0" brushRef="#br0" timeOffset="32901.377">2366 1687 1988 0 0,'396'-92'4151'0'0,"-375"87"-4043"0"0,7 0 31 0 0,-1-2-1 0 0,0-1 0 0 0,0 0 1 0 0,-1-2-1 0 0,-1-2 0 0 0,1 0 1 0 0,-2-1-1 0 0,20-15-138 0 0,-45 26 24 0 0,0 0 1 0 0,-1 0-1 0 0,1 0 0 0 0,-1 0 1 0 0,1 1-1 0 0,-1-1 0 0 0,0 0 1 0 0,0 1-1 0 0,0-1 0 0 0,0 1 1 0 0,0 0-1 0 0,0 0 0 0 0,0 0 1 0 0,0 0-1 0 0,0 0 0 0 0,-1 0 1 0 0,1 0-1 0 0,0 1 0 0 0,-1-1 1 0 0,1 1-1 0 0,0-1 0 0 0,-1 1 1 0 0,1 0-1 0 0,-1 0 0 0 0,1 0 1 0 0,0 1-1 0 0,-1-1 0 0 0,1 0 1 0 0,-1 1-1 0 0,1 0 0 0 0,0-1 1 0 0,-2 2-25 0 0,-184 59 971 0 0,186-60-956 0 0,-7 2 42 0 0,0 0 1 0 0,1 1 0 0 0,0 0-1 0 0,0 0 1 0 0,0 1 0 0 0,0 0-1 0 0,1 0 1 0 0,-1 1-1 0 0,1 0 1 0 0,1 1 0 0 0,-1-1-1 0 0,1 1 1 0 0,1 0-1 0 0,-1 1 1 0 0,1-1 0 0 0,0 1-1 0 0,1 0 1 0 0,0 1-1 0 0,0-1 1 0 0,0 1 0 0 0,1-1-1 0 0,-1 8-57 0 0,5-11 12 0 0,-1-1-1 0 0,1 0 0 0 0,0-1 0 0 0,1 1 1 0 0,-1 0-1 0 0,1 0 0 0 0,0 0 0 0 0,0-1 1 0 0,0 1-1 0 0,0-1 0 0 0,0 1 0 0 0,1-1 1 0 0,0 0-1 0 0,-1 0 0 0 0,1 0 0 0 0,0-1 1 0 0,1 1-1 0 0,-1 0 0 0 0,0-1 0 0 0,1 0 1 0 0,-1 0-1 0 0,1 0 0 0 0,0-1 0 0 0,0 1 1 0 0,-1-1-1 0 0,1 1 0 0 0,0-1 0 0 0,0-1 1 0 0,3 1-12 0 0,124 17-579 0 0,-104-15 205 0 0,-1-1-1 0 0,1-2 0 0 0,0 0 0 0 0,0-2 1 0 0,-1-1-1 0 0,1-1 0 0 0,-1-1 0 0 0,0-1 0 0 0,0-2 1 0 0,-1 0-1 0 0,0-2 0 0 0,-1 0 0 0 0,4-4 375 0 0,21-18-601 0 0,-28 16 376 0 0</inkml:trace>
  <inkml:trace contextRef="#ctx0" brushRef="#br0" timeOffset="33212.978">3368 1559 4752 0 0,'1'-1'41'0'0,"0"0"0"0"0,0 0 0 0 0,-1 0-1 0 0,1 0 1 0 0,-1 0 0 0 0,1 0-1 0 0,-1 0 1 0 0,1 0 0 0 0,-1 0-1 0 0,1 0 1 0 0,-1 0 0 0 0,0 0 0 0 0,0 0-1 0 0,1-1 1 0 0,-1 1 0 0 0,0 0-1 0 0,0 0 1 0 0,0 0 0 0 0,0 0 0 0 0,-1-1-1 0 0,1 1 1 0 0,0 0 0 0 0,0 0-1 0 0,-1 0 1 0 0,1 0 0 0 0,-1 0-1 0 0,1 0 1 0 0,-1 0 0 0 0,1 0 0 0 0,-1 0-1 0 0,1 0 1 0 0,-1 0 0 0 0,0 0-1 0 0,0 0 1 0 0,0 0 0 0 0,1 0 0 0 0,-1 1-1 0 0,0-1 1 0 0,0 0 0 0 0,0 1-1 0 0,0-1 1 0 0,0 1 0 0 0,0-1-1 0 0,0 1 1 0 0,0-1 0 0 0,-1 1 0 0 0,1 0-1 0 0,0-1 1 0 0,0 1 0 0 0,0 0-1 0 0,0 0 1 0 0,0 0 0 0 0,-1 0 0 0 0,1 0-1 0 0,0 0 1 0 0,-1 0-41 0 0,-62 22 1059 0 0,57-19-932 0 0,1 0 0 0 0,0 1-1 0 0,-1 0 1 0 0,2 0 0 0 0,-1 1-1 0 0,0-1 1 0 0,1 1 0 0 0,0 1 0 0 0,0-1-1 0 0,0 1 1 0 0,1 0 0 0 0,0 0-1 0 0,0 0 1 0 0,0 0 0 0 0,1 1-1 0 0,0-1 1 0 0,0 1 0 0 0,1 0-1 0 0,-1 3-126 0 0,7-8 10 0 0,-1 0 0 0 0,1 0 0 0 0,0 0 0 0 0,1 0-1 0 0,-1 0 1 0 0,0-1 0 0 0,0 0 0 0 0,1 0 0 0 0,-1 0-1 0 0,0-1 1 0 0,1 1 0 0 0,-1-1 0 0 0,1 0 0 0 0,-1 0-1 0 0,0 0 1 0 0,1-1 0 0 0,-1 0 0 0 0,1 0 0 0 0,-1 0-1 0 0,0 0 1 0 0,0 0 0 0 0,0-1 0 0 0,0 0 0 0 0,1 0-10 0 0,79-23 452 0 0,-78 51-408 0 0,6-25-554 0 0,0-1 0 0 0,1 0 0 0 0,-1-1 0 0 0,0 0 0 0 0,0-1-1 0 0,0 0 1 0 0,0-1 0 0 0,0 0 0 0 0,-1-1 0 0 0,1-1 0 0 0,-1 1-1 0 0,0-2 1 0 0,0 0 0 0 0,-1 0 0 0 0,1-1 0 0 0,-1 0 0 0 0,1-2 510 0 0,16-7-1346 0 0</inkml:trace>
  <inkml:trace contextRef="#ctx0" brushRef="#br0" timeOffset="33462.266">3706 1349 1324 0 0,'-2'0'96'0'0,"1"1"0"0"0,-1-1 0 0 0,0 1 1 0 0,1-1-1 0 0,-1 1 0 0 0,1 0 0 0 0,-1-1 0 0 0,1 1 0 0 0,-1 0 0 0 0,1 0 0 0 0,0 0 0 0 0,-1 0 0 0 0,1 1 0 0 0,0-1 1 0 0,0 0-1 0 0,0 0 0 0 0,0 1 0 0 0,0-1 0 0 0,0 1 0 0 0,0-1 0 0 0,0 1 0 0 0,0-1 0 0 0,1 1 0 0 0,-1 0 1 0 0,1-1-1 0 0,-1 1 0 0 0,1-1 0 0 0,0 1 0 0 0,0 0 0 0 0,-1 0 0 0 0,1-1 0 0 0,0 1 0 0 0,1 0 0 0 0,-1-1 1 0 0,0 1-1 0 0,0 0 0 0 0,1-1 0 0 0,-1 1 0 0 0,1 0 0 0 0,-1-1 0 0 0,1 1 0 0 0,0-1 0 0 0,0 1 0 0 0,-1-1 0 0 0,1 1 1 0 0,0-1-1 0 0,0 1 0 0 0,1-1 0 0 0,-1 0 0 0 0,0 0 0 0 0,0 0 0 0 0,1 1 0 0 0,0-1-96 0 0,105 74 1713 0 0,-90-66-1572 0 0,-1 0-1 0 0,0 1 1 0 0,-1 1 0 0 0,0 0-1 0 0,-1 1 1 0 0,0 1 0 0 0,-1 0 0 0 0,-1 1-1 0 0,1 1-140 0 0,-10-11 1 0 0,-1 0 0 0 0,0 0-1 0 0,0 0 1 0 0,0 0 0 0 0,-1 1 0 0 0,1-1-1 0 0,-1 0 1 0 0,0 0 0 0 0,-1 1-1 0 0,1-1 1 0 0,0 1 0 0 0,-1-1 0 0 0,0 1-1 0 0,0-1 1 0 0,-1 1 0 0 0,1-1 0 0 0,-1 1-1 0 0,0-1 1 0 0,0 0 0 0 0,-1 1-1 0 0,1-1 1 0 0,-1 0 0 0 0,0 0 0 0 0,0 0-1 0 0,0 0 1 0 0,0 0 0 0 0,-1-1-1 0 0,0 1 1 0 0,1-1 0 0 0,-1 1 0 0 0,-1-1-1 0 0,1 0 1 0 0,0 0 0 0 0,-1 0 0 0 0,-3 1-1 0 0,-5 6-200 0 0,0-1 0 0 0,-1-1 0 0 0,-1 0 1 0 0,1-1-1 0 0,-1-1 0 0 0,0 0 1 0 0,-1-1-1 0 0,1 0 0 0 0,-1-1 1 0 0,-2 0 199 0 0,-88 9-3949 0 0,90-13 2541 0 0</inkml:trace>
  <inkml:trace contextRef="#ctx0" brushRef="#br0" timeOffset="33712.39">3852 1317 1148 0 0,'-12'3'356'0'0,"0"1"1"0"0,1 0-1 0 0,-1 1 0 0 0,1 0 0 0 0,0 1 0 0 0,1 0 1 0 0,-1 0-1 0 0,1 1 0 0 0,0 1 0 0 0,1 0 1 0 0,0 0-1 0 0,0 1 0 0 0,1 0 0 0 0,0 0 1 0 0,0 1-1 0 0,1 0 0 0 0,-1 2-356 0 0,-4 8 81 0 0,0 0 1 0 0,2 1-1 0 0,0 0 1 0 0,1 1-1 0 0,1 0 1 0 0,1 0-1 0 0,1 1 1 0 0,1-1-1 0 0,1 1 1 0 0,-1 15-82 0 0,-5 1-4756 0 0,10-31 3545 0 0</inkml:trace>
  <inkml:trace contextRef="#ctx0" brushRef="#br0" timeOffset="34021.961">4087 1667 1392 0 0,'31'-13'578'0'0,"1"-2"0"0"0,-2-1 0 0 0,0-2 0 0 0,-1 0 0 0 0,-1-2 0 0 0,0-2 0 0 0,-2 0 1 0 0,15-17-579 0 0,-42 40 28 0 0,0-1 0 0 0,0 0 0 0 0,0 1 0 0 0,0-1 0 0 0,0 0 0 0 0,0 0 0 0 0,1 0 0 0 0,-1 0 0 0 0,0 0 0 0 0,0 0 0 0 0,0 0 0 0 0,0 0 1 0 0,0 0-1 0 0,0 0 0 0 0,0-1 0 0 0,1 1 0 0 0,-1 0 0 0 0,0 0 0 0 0,0-1 0 0 0,0 1 0 0 0,1-1 0 0 0,-1 1 0 0 0,0-1 0 0 0,0 1 0 0 0,1-1 1 0 0,-1 1-1 0 0,0-1 0 0 0,1 0 0 0 0,-1 1 0 0 0,1-1 0 0 0,-1 0 0 0 0,1 0 0 0 0,-1 1 0 0 0,1-1 0 0 0,-1 0 0 0 0,1 0 0 0 0,0 0 0 0 0,-1 1 0 0 0,1-1 1 0 0,0 0-1 0 0,0 0 0 0 0,0 0 0 0 0,0 0 0 0 0,-1 0 0 0 0,1 0 0 0 0,0 0 0 0 0,1 1 0 0 0,-1-1 0 0 0,0 0 0 0 0,0 0 0 0 0,0 0 0 0 0,1 0 1 0 0,-1 0-1 0 0,0 0 0 0 0,1 1 0 0 0,-1-1 0 0 0,0 0 0 0 0,1 0 0 0 0,-1 1 0 0 0,1-1 0 0 0,-1 0 0 0 0,1 0 0 0 0,0 1 0 0 0,-1-1 0 0 0,1 1 1 0 0,0-1-1 0 0,0 0-28 0 0,-69 12 803 0 0,58-9-718 0 0,0-1 1 0 0,0 1-1 0 0,0 1 0 0 0,0 0 1 0 0,1 0-1 0 0,-1 1 1 0 0,1 0-1 0 0,0 0 1 0 0,0 1-1 0 0,0 1 0 0 0,1-1 1 0 0,0 2-1 0 0,0-1 1 0 0,0 1-1 0 0,1 0 0 0 0,0 0 1 0 0,0 1-1 0 0,1 0 1 0 0,0 0-1 0 0,0 1 0 0 0,1-1 1 0 0,0 1-1 0 0,1 0 1 0 0,0 1-1 0 0,0-1 1 0 0,1 1-1 0 0,0 0 0 0 0,0 3-85 0 0,6-2-100 0 0,1 0-1 0 0,1 0 0 0 0,0-1 1 0 0,0 0-1 0 0,1 0 0 0 0,0 0 1 0 0,0-1-1 0 0,1 0 0 0 0,1 0 1 0 0,0-1-1 0 0,0 0 1 0 0,0 0-1 0 0,1-1 0 0 0,0 0 1 0 0,0 0-1 0 0,1-1 0 0 0,0 0 1 0 0,0-1-1 0 0,1 0 0 0 0,-1-1 1 0 0,1 0-1 0 0,0-1 0 0 0,0 0 1 0 0,0 0-1 0 0,0-1 0 0 0,2-1 101 0 0,124 22-5629 0 0,-110-22 4263 0 0</inkml:trace>
  <inkml:trace contextRef="#ctx0" brushRef="#br0" timeOffset="34242.491">4753 1892 1884 0 0,'-12'29'924'0'0,"-4"2"-68"0"0,-2-1-164 0 0,-3 0-164 0 0,-6 2-260 0 0,2 0-172 0 0,-5-2-12 0 0,-4 0-1176 0 0,-3 0-252 0 0,-2-4 12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3:57:04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17171 3652 1360 0 0,'0'0'572'0'0,"0"0"-66"0"0,0 0-70 0 0,0-12 241 0 0,-1 10 4107 0 0,81 43-3727 0 0,-35-36-899 0 0,1-1 0 0 0,-1-3-1 0 0,0-1 1 0 0,1-3 0 0 0,-1-1 0 0 0,0-2 0 0 0,0-3-1 0 0,42-13-157 0 0,-77 21-28 0 0,0-1 1 0 0,0 0-1 0 0,-1 0 0 0 0,1-1 0 0 0,0 0 0 0 0,-1-1 0 0 0,0 0 0 0 0,0 0 0 0 0,0-1 0 0 0,0 0 1 0 0,-1-1-1 0 0,0 0 0 0 0,0 0 0 0 0,0 0 0 0 0,-1-1 0 0 0,0-1 0 0 0,0 1 0 0 0,-1-1 1 0 0,0 0-1 0 0,0-1 0 0 0,-1 1 0 0 0,0-1 0 0 0,-1 0 0 0 0,0 0 0 0 0,0-1 0 0 0,-1 1 0 0 0,0-1 1 0 0,1-4 27 0 0,-7 7-20 0 0,1 1 1 0 0,-1 0 0 0 0,0 0-1 0 0,0 0 1 0 0,0 1 0 0 0,-1-1 0 0 0,0 1-1 0 0,0 0 1 0 0,-1 0 0 0 0,0 0 0 0 0,1 1-1 0 0,-1-1 1 0 0,-1 1 0 0 0,1 0 0 0 0,-1 1-1 0 0,1-1 1 0 0,-1 1 0 0 0,0 0-1 0 0,0 1 1 0 0,-1-1 0 0 0,1 1 0 0 0,0 0-1 0 0,-1 1 1 0 0,1 0 0 0 0,-1 0 0 0 0,1 0-1 0 0,-1 1 1 0 0,0 0 0 0 0,1 0-1 0 0,-1 0 1 0 0,-2 1 19 0 0,-15-1 37 0 0,-1 1-1 0 0,0 1 1 0 0,0 1-1 0 0,1 1 1 0 0,0 1-1 0 0,0 1 1 0 0,0 1-1 0 0,0 1 1 0 0,-16 9-37 0 0,21-11 79 0 0,1 1 0 0 0,-1 0 0 0 0,1 2 1 0 0,1 0-1 0 0,-1 1 0 0 0,2 1 0 0 0,-1 0 0 0 0,2 1 0 0 0,-1 1 1 0 0,2 1-1 0 0,0 0 0 0 0,0 1 0 0 0,1 0 0 0 0,1 1 0 0 0,1 0 1 0 0,0 1-1 0 0,1 0 0 0 0,1 1 0 0 0,1 0 0 0 0,0 1 0 0 0,1-1 1 0 0,2 1-1 0 0,-5 20-79 0 0,10-31 28 0 0,0 0 0 0 0,1 0 0 0 0,0 0 0 0 0,0 0 0 0 0,1 0 0 0 0,0-1 0 0 0,1 1 0 0 0,-1 0 0 0 0,1-1 0 0 0,1 1 0 0 0,-1-1 0 0 0,1 0 0 0 0,1 0 0 0 0,-1-1 0 0 0,1 1 0 0 0,0-1 0 0 0,1 0 0 0 0,-1-1 0 0 0,1 1 0 0 0,0-1 0 0 0,1 0 0 0 0,-1 0 0 0 0,2 0-28 0 0,168 77-70 0 0,-132-71-626 0 0,0-2 0 0 0,1-1-1 0 0,0-3 1 0 0,0-2 0 0 0,34-2 696 0 0,139-33-4412 0 0,-165 17 3080 0 0,-3-2 17 0 0</inkml:trace>
  <inkml:trace contextRef="#ctx0" brushRef="#br0" timeOffset="637.24">17533 3031 848 0 0,'29'2'4989'0'0,"89"0"-3377"0"0,189-31 434 0 0,-318 42-3685 0 0,12-13-3862 0 0,5-3 4202 0 0</inkml:trace>
  <inkml:trace contextRef="#ctx0" brushRef="#br0" timeOffset="1676.275">19018 3619 2752 0 0,'-48'-40'8026'0'0,"29"41"-6606"0"0,35 2-10601 0 0,-12-4 7932 0 0</inkml:trace>
  <inkml:trace contextRef="#ctx0" brushRef="#br0" timeOffset="915.793">18547 2874 888 0 0,'2'0'316'0'0,"-1"0"-217"0"0,0 0 0 0 0,0 0 0 0 0,-1 0 0 0 0,1 0 0 0 0,0 1 0 0 0,0-1 0 0 0,0 0 0 0 0,-1 0 0 0 0,1 1 0 0 0,0-1 0 0 0,0 0 0 0 0,-1 1 0 0 0,1-1 0 0 0,0 0 0 0 0,-1 1 0 0 0,1-1 0 0 0,0 1 0 0 0,-1 0 0 0 0,1-1 0 0 0,-1 1 0 0 0,1-1 0 0 0,-1 1 0 0 0,1 0 0 0 0,-1-1 1 0 0,1 1-1 0 0,-1 0 0 0 0,0 0 0 0 0,1-1 0 0 0,-1 1 0 0 0,0 0 0 0 0,0 0 0 0 0,0 0 0 0 0,1-1 0 0 0,-1 1 0 0 0,0 0 0 0 0,0 0 0 0 0,0 0 0 0 0,0-1 0 0 0,0 1 0 0 0,-1 0 0 0 0,1 0 0 0 0,0 0 0 0 0,0-1 0 0 0,0 1 0 0 0,-1 0 0 0 0,1 0 0 0 0,0-1 0 0 0,-1 1 0 0 0,1 0 0 0 0,-1 0 0 0 0,1-1 0 0 0,-1 1-99 0 0,-103 216 2951 0 0,-13-110-4966 0 0,58-92-2000 0 0,46-15 2765 0 0</inkml:trace>
  <inkml:trace contextRef="#ctx0" brushRef="#br0" timeOffset="1196.498">18363 2647 1292 0 0,'2'-1'125'0'0,"-1"-1"0"0"0,1 1 0 0 0,0 0 0 0 0,-1 0 0 0 0,1 0 0 0 0,0 0 0 0 0,0 0 0 0 0,-1 0 0 0 0,1 0 0 0 0,0 1 0 0 0,0-1 0 0 0,0 0 0 0 0,0 1 0 0 0,0 0 0 0 0,0 0 0 0 0,0-1 0 0 0,0 1 0 0 0,0 0 0 0 0,0 0 0 0 0,0 1 0 0 0,0-1 0 0 0,0 0 0 0 0,0 1 0 0 0,0-1 0 0 0,0 1 0 0 0,0 0 0 0 0,0 0 0 0 0,0 0 0 0 0,0-1 0 0 0,-1 2 0 0 0,1-1 0 0 0,0 0-1 0 0,-1 0 1 0 0,1 0 0 0 0,-1 1 0 0 0,1-1 0 0 0,-1 1 0 0 0,0-1 0 0 0,0 1 0 0 0,1 0 0 0 0,-1-1 0 0 0,0 1 0 0 0,0 0 0 0 0,0 1-125 0 0,198 267 3147 0 0,-144-213-2909 0 0,29 35-1785 0 0,-42-23-2499 0 0,-37-54 2837 0 0,-4 0-17 0 0</inkml:trace>
  <inkml:trace contextRef="#ctx0" brushRef="#br0" timeOffset="19136.272">19719 3582 1392 0 0,'0'0'853'0'0,"0"0"-96"0"0,0 0-46 0 0,0 0-66 0 0,0 0-95 0 0,0 0-68 0 0,0 0-64 0 0,0 0-29 0 0,0 0-59 0 0,0 0-54 0 0,0 0-14 0 0,0 0-6 0 0,0 0-42 0 0,0 0-44 0 0,0 0-6 0 0,0 0 4 0 0,0 0-12 0 0,0 0-58 0 0,0 0-4 0 0,0 0 19 0 0,0 0-3 0 0,0 0-44 0 0,0 0 13 0 0,0 0 16 0 0,0 0-4 0 0,0 0 28 0 0,3 16 98 0 0,86-43 250 0 0,-83 24-456 0 0,1 0 0 0 0,-1 0 1 0 0,0-1-1 0 0,-1 0 0 0 0,1 0 0 0 0,-1-1 0 0 0,0 0 0 0 0,0 0 0 0 0,0 0 0 0 0,0 0 1 0 0,-1-1-1 0 0,0 0 0 0 0,0 0 0 0 0,-1 0 0 0 0,0 0 0 0 0,0 0 0 0 0,0-1 0 0 0,0 0 1 0 0,-1-1-12 0 0,-2 7-68 0 0,-4-11-99 0 0,-8 2 141 0 0,-1 1 0 0 0,-1 0-1 0 0,1 0 1 0 0,-2 2 0 0 0,1 0 0 0 0,-1 0 0 0 0,0 1 0 0 0,0 1-1 0 0,-1 0 1 0 0,1 2 0 0 0,-1 0 0 0 0,0 0 0 0 0,0 1 0 0 0,0 1-1 0 0,0 1 1 0 0,0 0 0 0 0,-9 2 26 0 0,14 1 16 0 0,0 0-1 0 0,0 0 0 0 0,1 1 1 0 0,-1 0-1 0 0,1 1 1 0 0,0 0-1 0 0,1 1 0 0 0,-1 0 1 0 0,1 0-1 0 0,0 1 1 0 0,1 0-1 0 0,-1 1 0 0 0,2 0 1 0 0,-1 0-1 0 0,1 1 0 0 0,0 0 1 0 0,1 0-1 0 0,0 0 1 0 0,0 1-1 0 0,1 0 0 0 0,0 0 1 0 0,1 1-1 0 0,-1 2-15 0 0,4-5 17 0 0,-1 0-1 0 0,1 1 0 0 0,1-1 0 0 0,-1 0 1 0 0,1 0-1 0 0,1 1 0 0 0,0-1 1 0 0,0 0-1 0 0,0 0 0 0 0,1 0 0 0 0,1 0 1 0 0,-1 0-1 0 0,1 0 0 0 0,0-1 1 0 0,1 1-1 0 0,0-1 0 0 0,0 0 0 0 0,1 0 1 0 0,-1 0-1 0 0,2-1 0 0 0,-1 1 1 0 0,1-1-1 0 0,0 0 0 0 0,0-1 0 0 0,0 0 1 0 0,1 0-1 0 0,0 0 0 0 0,0-1 1 0 0,0 0-1 0 0,0 0 0 0 0,1 0 0 0 0,-1-1 1 0 0,1-1-1 0 0,0 1 0 0 0,0-1 1 0 0,0-1-1 0 0,0 1 0 0 0,1-1 1 0 0,-1-1-1 0 0,0 1 0 0 0,0-1 0 0 0,1-1 1 0 0,-1 0-1 0 0,1 0-16 0 0,12 2-613 0 0,1 0-1 0 0,-1-2 1 0 0,1 0-1 0 0,-1-2 1 0 0,1 0 0 0 0,-1-1-1 0 0,0-1 1 0 0,-1-1-1 0 0,1-1 1 0 0,-1-1 0 0 0,0-1-1 0 0,-1-1 1 0 0,13-8 613 0 0,-2-4-1239 0 0</inkml:trace>
  <inkml:trace contextRef="#ctx0" brushRef="#br0" timeOffset="20176.267">21188 3472 984 0 0,'167'-39'8581'0'0,"125"-3"-9878"0"0,-191 29-631 0 0,-62 5-1854 0 0,-38 8 2572 0 0</inkml:trace>
  <inkml:trace contextRef="#ctx0" brushRef="#br0" timeOffset="20346.528">21373 3613 1732 0 0,'11'11'940'0'0,"9"-2"-148"0"0,-1-6-112 0 0,6 0-52 0 0,-10-3 16 0 0,9 0-99 0 0,8 0-173 0 0,5 0 48 0 0,1 0-84 0 0,48-14-204 0 0,-34 11-16 0 0,-3-3-864 0 0,1-1-629 0 0,4-4 65 0 0,-6 1-28 0 0,0-4-4 0 0</inkml:trace>
  <inkml:trace contextRef="#ctx0" brushRef="#br0" timeOffset="19494.508">20106 2959 956 0 0,'-54'26'4095'0'0,"-185"189"-1150"0"0,232-210-3224 0 0,0 0 0 0 0,-1-1 1 0 0,1 0-1 0 0,0 0 0 0 0,-1-1 0 0 0,0 1 0 0 0,0-2 0 0 0,0 1 0 0 0,0-1 1 0 0,-1-1-1 0 0,1 1 0 0 0,0-1 0 0 0,-1-1 0 0 0,1 1 0 0 0,-1-2 0 0 0,1 1 1 0 0,-7-2 278 0 0,-19-13-1256 0 0</inkml:trace>
  <inkml:trace contextRef="#ctx0" brushRef="#br0" timeOffset="19744.829">19733 2634 1080 0 0,'6'-4'203'0'0,"0"0"1"0"0,0 1-1 0 0,0 0 0 0 0,0 0 1 0 0,0 0-1 0 0,1 1 0 0 0,0 0 0 0 0,-1 0 1 0 0,1 1-1 0 0,0 0 0 0 0,0 0 1 0 0,0 1-1 0 0,-1 0 0 0 0,1 0 0 0 0,0 0 1 0 0,0 1-1 0 0,0 0 0 0 0,0 0 1 0 0,-1 1-1 0 0,1 0 0 0 0,-1 0 0 0 0,1 0 1 0 0,-1 1-1 0 0,0 0 0 0 0,0 0 1 0 0,0 1-1 0 0,0 0 0 0 0,0 0 0 0 0,-1 0 1 0 0,1 2-204 0 0,246 308 2655 0 0,-129-184-4604 0 0,-35-49-2882 0 0,-66-63 3353 0 0</inkml:trace>
  <inkml:trace contextRef="#ctx0" brushRef="#br0" timeOffset="176294.7">17062 6022 916 0 0,'-2'-9'1308'0'0,"0"1"-276"0"0,1 1-116 0 0,-1 2-144 0 0,2 0-135 0 0,0 0-37 0 0,-4 2-152 0 0,4-2-148 0 0,-2 2-220 0 0,2-1-152 0 0,2 3 8 0 0,-2-1-304 0 0,4 2-200 0 0,-4-2-409 0 0,5 4 69 0 0,0 0-512 0 0,-1-1 28 0 0</inkml:trace>
  <inkml:trace contextRef="#ctx0" brushRef="#br0" timeOffset="176043.654">17028 6145 1016 0 0,'-5'8'6555'0'0,"-18"35"-5511"0"0,15-29-853 0 0,1 0 0 0 0,1 0-1 0 0,0 1 1 0 0,1 0-1 0 0,0 0 1 0 0,2 0-1 0 0,-1 0 1 0 0,2 1-1 0 0,0-1 1 0 0,1 1-1 0 0,1 0 1 0 0,0-1-1 0 0,1 1 1 0 0,0-1-1 0 0,2 1 1 0 0,0-1 0 0 0,0 0-1 0 0,2 0 1 0 0,-1 0-1 0 0,2 0 1 0 0,0-1-1 0 0,5 8-190 0 0,-10-20-38 0 0,0 0 0 0 0,0-1 0 0 0,0 1 0 0 0,1 0 0 0 0,-1-1 0 0 0,0 0 0 0 0,0 1 0 0 0,1-1 0 0 0,-1 0 0 0 0,1 1 0 0 0,0-1 1 0 0,-1 0-1 0 0,1 0 0 0 0,0 0 0 0 0,-1-1 0 0 0,1 1 0 0 0,0 0 0 0 0,0-1 0 0 0,0 1 0 0 0,0-1 0 0 0,0 1 0 0 0,-1-1 0 0 0,1 0 0 0 0,0 0 0 0 0,0 0 0 0 0,0 0 0 0 0,0 0 0 0 0,0 0 0 0 0,0-1 0 0 0,0 1 0 0 0,0-1 0 0 0,0 1 0 0 0,0-1 0 0 0,-1 0 0 0 0,1 1 0 0 0,0-1 0 0 0,-1 0 0 0 0,1 0 0 0 0,0 0 0 0 0,-1-1 0 0 0,1 1 0 0 0,-1 0 0 0 0,1-1 0 0 0,-1 1 0 0 0,0-1 0 0 0,0 1 1 0 0,0-1-1 0 0,0 1 0 0 0,0-1 0 0 0,0 0 0 0 0,0 1 0 0 0,0-1 0 0 0,0 0 0 0 0,-1 0 38 0 0,31-108-4810 0 0,-31 46 1967 0 0,0 34 1475 0 0</inkml:trace>
  <inkml:trace contextRef="#ctx0" brushRef="#br0" timeOffset="176649.61">17211 6170 976 0 0,'39'257'6833'0'0,"-38"-252"-6702"0"0,-1 0 0 0 0,-1 0 0 0 0,1 0 0 0 0,-1-1 0 0 0,0 1 0 0 0,0 0 0 0 0,0 0 0 0 0,0-1 0 0 0,-1 1 1 0 0,0-1-1 0 0,0 1 0 0 0,0-1 0 0 0,-1 0 0 0 0,1 1 0 0 0,-1-1 0 0 0,0-1 0 0 0,0 1 0 0 0,-1 0 0 0 0,1-1 0 0 0,-1 1 0 0 0,1-1 0 0 0,-3 1-131 0 0,4-5 28 0 0,0 0 0 0 0,0-1 0 0 0,0 0 1 0 0,1 1-1 0 0,-1-1 0 0 0,0 0 0 0 0,1 1 0 0 0,0-1 1 0 0,-1 0-1 0 0,1 0 0 0 0,0 0 0 0 0,0 0 1 0 0,0-1-1 0 0,0 1 0 0 0,1 0 0 0 0,-1 0 0 0 0,0-1 1 0 0,1 1-1 0 0,0 0 0 0 0,-1-1 0 0 0,1 1 1 0 0,0 0-1 0 0,0-1 0 0 0,1 1 0 0 0,-1 0 1 0 0,0-1-1 0 0,1 1 0 0 0,-1 0 0 0 0,1 0-28 0 0,-1 0 26 0 0,2-22-102 0 0,1 0 0 0 0,1 1 0 0 0,1 0 0 0 0,1 0 0 0 0,1 0-1 0 0,1 1 1 0 0,1 0 0 0 0,1 0 0 0 0,0 1 0 0 0,2 0-1 0 0,1 1 1 0 0,5-6 76 0 0,36-21-455 0 0,-53 47 410 0 0,-1 0 89 0 0,19 14 78 0 0,25 96 188 0 0,-30-54-200 0 0,-5-28-232 0 0,42 93-837 0 0,5-67-5860 0 0,-47-49 5515 0 0</inkml:trace>
  <inkml:trace contextRef="#ctx0" brushRef="#br0" timeOffset="185376.323">18178 6172 1484 0 0,'0'-18'2287'0'0,"3"-46"82"0"0,0 64-2347 0 0,0 0 1 0 0,0 0 0 0 0,0 1-1 0 0,0-1 1 0 0,-1 1-1 0 0,1-1 1 0 0,0 1 0 0 0,0 0-1 0 0,-1 0 1 0 0,1 0-1 0 0,0 0 1 0 0,-1 0 0 0 0,1 1-1 0 0,-1-1 1 0 0,0 1-1 0 0,0 0 1 0 0,1 0 0 0 0,-1 0-1 0 0,0 0 1 0 0,0 0-1 0 0,-1 0 1 0 0,1 0 0 0 0,0 0-1 0 0,-1 1 1 0 0,1-1-1 0 0,-1 1 1 0 0,0-1 0 0 0,0 1-1 0 0,0 0 1 0 0,0-1-1 0 0,0 1 1 0 0,0 0 0 0 0,-1 0-1 0 0,0 0 1 0 0,1 0-1 0 0,-1 1-22 0 0,2 1 68 0 0,88 291 900 0 0,-89-251 575 0 0,-1-44-1230 0 0,-1-4 897 0 0,-3-19-1136 0 0,0 1 0 0 0,1-1-1 0 0,2 0 1 0 0,0 1 0 0 0,1-1 0 0 0,1 0 0 0 0,1 0-1 0 0,1 1 1 0 0,1-1 0 0 0,1 1 0 0 0,1 0 0 0 0,1 0-1 0 0,8-16-73 0 0,64-79-78 0 0,-36 132-122 0 0,-30-2 170 0 0,-2 1 0 0 0,0 0 0 0 0,-1 0 0 0 0,0 1 0 0 0,-1 1 0 0 0,-1 0-1 0 0,-1 0 1 0 0,0 0 0 0 0,-1 1 0 0 0,-1 0 0 0 0,-1 0 0 0 0,0 3 30 0 0,18 53-147 0 0,-4 14 193 0 0,-17-88 78 0 0,-1 0-16 0 0,3-53 22 0 0,0 26-143 0 0,1 0 1 0 0,1 0 0 0 0,1 1-1 0 0,2 0 1 0 0,0 0 0 0 0,2 1 0 0 0,0 0-1 0 0,2 0 1 0 0,1 1 0 0 0,1 1-1 0 0,1 0 1 0 0,1 1 0 0 0,2-1 12 0 0,-18 21-8 0 0,1 1 0 0 0,0-1 1 0 0,0 0-1 0 0,-1 1 0 0 0,1-1 1 0 0,0 1-1 0 0,0-1 0 0 0,1 1 1 0 0,-1 0-1 0 0,0-1 0 0 0,0 1 0 0 0,1 0 1 0 0,-1 0-1 0 0,0 0 0 0 0,1 0 1 0 0,-1 0-1 0 0,1 0 0 0 0,0 0 1 0 0,-1 1-1 0 0,1-1 0 0 0,0 0 1 0 0,-1 1-1 0 0,1 0 0 0 0,0-1 1 0 0,0 1-1 0 0,-1 0 0 0 0,1 0 1 0 0,0 0-1 0 0,0 0 0 0 0,-1 0 0 0 0,1 0 1 0 0,0 0-1 0 0,0 1 0 0 0,-1-1 1 0 0,1 1-1 0 0,0-1 0 0 0,-1 1 1 0 0,1 0-1 0 0,0-1 0 0 0,-1 1 1 0 0,1 0-1 0 0,-1 0 0 0 0,1 0 1 0 0,-1 0-1 0 0,0 0 0 0 0,1 1 1 0 0,-1-1-1 0 0,0 0 0 0 0,0 1 0 0 0,0-1 1 0 0,0 1-1 0 0,0-1 0 0 0,0 1 1 0 0,0-1-1 0 0,0 2 8 0 0,98 198-431 0 0,-91-180 42 0 0,10 24-365 0 0,-3-18-4615 0 0,-13-25 3899 0 0,0-2 2 0 0</inkml:trace>
  <inkml:trace contextRef="#ctx0" brushRef="#br0" timeOffset="185874.576">19284 6197 1428 0 0,'-7'-4'4993'0'0,"-4"10"-4855"0"0,-1 1 1 0 0,1 0-1 0 0,0 0 0 0 0,0 1 1 0 0,1 1-1 0 0,0-1 1 0 0,0 2-1 0 0,1-1 1 0 0,0 1-1 0 0,1 1 1 0 0,0 0-1 0 0,1 0 1 0 0,0 0-1 0 0,1 1 1 0 0,0 0-1 0 0,-2 7-138 0 0,9-16 34 0 0,0 1-1 0 0,0-1 1 0 0,0 1 0 0 0,0-1-1 0 0,1 0 1 0 0,-1 0 0 0 0,1 0-1 0 0,0 0 1 0 0,0 0 0 0 0,0 0-1 0 0,0 0 1 0 0,1 0 0 0 0,-1-1-1 0 0,1 0 1 0 0,0 1-1 0 0,-1-1 1 0 0,1 0 0 0 0,0 0-1 0 0,0 0 1 0 0,0-1 0 0 0,1 1-1 0 0,-1-1 1 0 0,0 1 0 0 0,1-1-1 0 0,-1 0 1 0 0,2 0-34 0 0,18 3 76 0 0,-1-1 1 0 0,1-1 0 0 0,0-1-1 0 0,0-1 1 0 0,0 0-1 0 0,-1-2 1 0 0,1-1 0 0 0,0-1-1 0 0,9-3-76 0 0,-29 7-4 0 0,-1 0-1 0 0,1 1 1 0 0,0-1 0 0 0,0-1-1 0 0,-1 1 1 0 0,1 0-1 0 0,0-1 1 0 0,0 1 0 0 0,-1-1-1 0 0,1 0 1 0 0,-1 0-1 0 0,1 0 1 0 0,-1 0 0 0 0,1 0-1 0 0,-1 0 1 0 0,1-1-1 0 0,-1 1 1 0 0,0-1 0 0 0,0 0-1 0 0,0 0 1 0 0,0 0-1 0 0,0 0 1 0 0,0 0 0 0 0,-1 0-1 0 0,1 0 1 0 0,0 0-1 0 0,-1-1 1 0 0,0 1 0 0 0,0-1-1 0 0,0 1 1 0 0,0-1-1 0 0,0 0 1 0 0,0 1 0 0 0,-1-1-1 0 0,1 0 1 0 0,-1 1-1 0 0,1-1 1 0 0,-1 0 0 0 0,0 1-1 0 0,0-1 1 0 0,-1 0-1 0 0,1 0 1 0 0,0 1 0 0 0,-1-1-1 0 0,0 0 1 0 0,0 1-1 0 0,1-1 1 0 0,-2 1 0 0 0,1-1-1 0 0,0 1 1 0 0,0-1-1 0 0,-1 1 1 0 0,1 0 0 0 0,-1-1-1 0 0,0 1 1 0 0,0 0-1 0 0,0 0 1 0 0,0 1 0 0 0,0-1-1 0 0,0 0 1 0 0,0 0-1 0 0,0 1 1 0 0,-1-1 4 0 0,-18-11-187 0 0,0 0 0 0 0,-1 1 0 0 0,0 1 0 0 0,0 1-1 0 0,-1 1 1 0 0,-1 1 0 0 0,1 1 0 0 0,-1 1 0 0 0,-1 1 0 0 0,-5 1 187 0 0,3 4-5034 0 0,31 1 3660 0 0</inkml:trace>
  <inkml:trace contextRef="#ctx0" brushRef="#br0" timeOffset="186429.888">19935 6320 996 0 0,'-19'3'581'0'0,"0"0"0"0"0,1 2 1 0 0,-1 0-1 0 0,1 1 0 0 0,0 1 0 0 0,1 0 0 0 0,0 1 0 0 0,-13 9-581 0 0,8-6 403 0 0,-118 90 1496 0 0,140-100-1887 0 0,-1 0-1 0 0,1-1 1 0 0,-1 1 0 0 0,0 0 0 0 0,1-1 0 0 0,-1 1-1 0 0,1 0 1 0 0,0 0 0 0 0,-1-1 0 0 0,1 1 0 0 0,0 0-1 0 0,-1 0 1 0 0,1 0 0 0 0,0-1 0 0 0,0 1 0 0 0,0 0 0 0 0,0 0-1 0 0,0 0 1 0 0,0 0 0 0 0,0-1 0 0 0,0 1 0 0 0,0 0-1 0 0,0 0 1 0 0,0 0 0 0 0,0 0 0 0 0,1-1 0 0 0,-1 1 0 0 0,0 0-1 0 0,0 0 1 0 0,1 0 0 0 0,-1-1 0 0 0,1 1 0 0 0,-1 0-1 0 0,1 0 1 0 0,-1-1 0 0 0,1 1 0 0 0,-1-1 0 0 0,1 1-1 0 0,0 0 1 0 0,-1-1 0 0 0,1 1 0 0 0,0-1 0 0 0,0 1 0 0 0,-1-1-1 0 0,1 0 1 0 0,0 1 0 0 0,0-1 0 0 0,-1 0 0 0 0,1 0-1 0 0,0 1 1 0 0,0-1 0 0 0,0 0 0 0 0,0 0 0 0 0,0 0 0 0 0,-1 0-1 0 0,1 0 1 0 0,0 0 0 0 0,0 0 0 0 0,0 0 0 0 0,0-1-12 0 0,64-2 13 0 0,-51 0-41 0 0,0-1 0 0 0,0 0 0 0 0,-1-1-1 0 0,1 0 1 0 0,-1-1 0 0 0,-1-1-1 0 0,1 0 1 0 0,-1-1 0 0 0,0 0-1 0 0,-1-1 1 0 0,0 0 0 0 0,0 0-1 0 0,-1-2 1 0 0,-1 1 0 0 0,1-1 0 0 0,-2 0-1 0 0,1-1 1 0 0,-2 0 0 0 0,1-1-1 0 0,-2 1 1 0 0,0-1 0 0 0,2-6 28 0 0,3-19 124 0 0,-1-1 0 0 0,-2 0-1 0 0,-2-1 1 0 0,-2 0 0 0 0,-1 0 0 0 0,-2-23-124 0 0,-1 59 40 0 0,0 0 0 0 0,0 0 0 0 0,0-1-1 0 0,0 1 1 0 0,-1 0 0 0 0,1 0 0 0 0,-1 0 0 0 0,0 0 0 0 0,0 0-1 0 0,-1 0 1 0 0,1 0 0 0 0,-1 0 0 0 0,0 1 0 0 0,0-1 0 0 0,0 1-1 0 0,0-1 1 0 0,-1 1 0 0 0,0 0 0 0 0,1 0 0 0 0,-1 0-1 0 0,0 0 1 0 0,0 0 0 0 0,-1 1 0 0 0,1-1 0 0 0,-1 1 0 0 0,1 0-1 0 0,-1 0 1 0 0,0 0 0 0 0,1 0 0 0 0,-4 0-40 0 0,1 5 12 0 0,1-1 1 0 0,0 1-1 0 0,-1 1 1 0 0,1-1-1 0 0,0 1 1 0 0,1 0-1 0 0,-1 0 1 0 0,1 0-1 0 0,-1 1 1 0 0,1 0-1 0 0,1-1 1 0 0,-1 1-1 0 0,1 1 1 0 0,-1-1-1 0 0,2 0 0 0 0,-1 1 1 0 0,0 0-1 0 0,1-1 1 0 0,0 1-1 0 0,1 0 1 0 0,-1 0-1 0 0,1 0 1 0 0,0 0-1 0 0,1 1 1 0 0,0-1-1 0 0,-1 0 1 0 0,2 4-13 0 0,-1 9-6 0 0,1 1 0 0 0,1-1 0 0 0,1 0 1 0 0,1 1-1 0 0,0-2 0 0 0,1 1 0 0 0,1 0 1 0 0,1-1-1 0 0,1 0 0 0 0,0-1 0 0 0,1 0 1 0 0,6 7 5 0 0,90 119-6114 0 0,-93-128 4713 0 0,-4-2 31 0 0</inkml:trace>
  <inkml:trace contextRef="#ctx0" brushRef="#br0" timeOffset="186807.38">20075 6413 1516 0 0,'30'-2'626'0'0,"-1"-1"0"0"0,-1-2 0 0 0,1-1 0 0 0,-1-1 0 0 0,0-1 0 0 0,25-11-626 0 0,-12 4 331 0 0,-33 13-328 0 0,1-1 1 0 0,-1 0-1 0 0,0-1 0 0 0,-1 0 0 0 0,1 0 1 0 0,-1 0-1 0 0,1-1 0 0 0,-1 0 0 0 0,-1-1 1 0 0,1 1-1 0 0,-1-1 0 0 0,0-1 0 0 0,0 1 1 0 0,-1-1-1 0 0,0 0 0 0 0,4-6-3 0 0,-9 11-94 0 0,-20-16-77 0 0,-94-2 1030 0 0,102 21-755 0 0,0 1 1 0 0,0 1-1 0 0,0 0 1 0 0,1 0-1 0 0,-1 2 1 0 0,1-1 0 0 0,0 1-1 0 0,0 1 1 0 0,1 0-1 0 0,0 0 1 0 0,0 1-1 0 0,0 0 1 0 0,1 1 0 0 0,0 0-1 0 0,0 1 1 0 0,1 0-1 0 0,0 0 1 0 0,0 0-1 0 0,-5 11-104 0 0,12-17 20 0 0,0 0 0 0 0,0 0-1 0 0,0 0 1 0 0,1 1-1 0 0,-1-1 1 0 0,1 0 0 0 0,-1 1-1 0 0,1-1 1 0 0,0 0-1 0 0,0 1 1 0 0,1-1 0 0 0,-1 0-1 0 0,1 1 1 0 0,0-1-1 0 0,0 0 1 0 0,0 0 0 0 0,0 1-1 0 0,0-1 1 0 0,1 0-1 0 0,-1 0 1 0 0,1 0 0 0 0,0-1-1 0 0,0 1 1 0 0,0 0-1 0 0,0-1 1 0 0,0 1 0 0 0,1-1-1 0 0,-1 0 1 0 0,1 0-1 0 0,0 0 1 0 0,0 0 0 0 0,-1 0-1 0 0,1 0 1 0 0,0-1-1 0 0,0 1 1 0 0,1-1 0 0 0,-1 0-1 0 0,0 0 1 0 0,2 0-20 0 0,129 34-1037 0 0,-29-36-4117 0 0,-54-12 3785 0 0</inkml:trace>
  <inkml:trace contextRef="#ctx0" brushRef="#br0" timeOffset="187208.592">20534 5965 860 0 0,'3'-26'5097'0'0,"-8"46"-3041"0"0,1 11-1851 0 0,-1 5-58 0 0,0 1 0 0 0,3-1 1 0 0,1 1-1 0 0,1 0 0 0 0,3 0 1 0 0,0-1-1 0 0,3 1 0 0 0,4 11-147 0 0,-10-45-8 0 0,2 4-119 0 0,0 1 0 0 0,0 0 0 0 0,1-1 0 0 0,-1 1 0 0 0,2-1 0 0 0,-1 0 0 0 0,1 0-1 0 0,0 0 1 0 0,0-1 0 0 0,1 1 0 0 0,0-1 0 0 0,0 0 0 0 0,1 0 0 0 0,0-1 0 0 0,-1 1 0 0 0,3 0 127 0 0,-6-6-906 0 0,12-3-2975 0 0,2-15 2349 0 0</inkml:trace>
  <inkml:trace contextRef="#ctx0" brushRef="#br0" timeOffset="187473.74">20792 5917 1744 0 0,'0'0'321'0'0,"1"0"-1"0"0,-1 0 1 0 0,0 0-1 0 0,0 0 1 0 0,1 0-1 0 0,-1 0 1 0 0,0 0-1 0 0,1 0 1 0 0,-1 0-1 0 0,0 0 0 0 0,1 0 1 0 0,-1 0-1 0 0,0 0 1 0 0,1 0-1 0 0,-1 0 1 0 0,0-1-1 0 0,0 1 1 0 0,1 0-1 0 0,-1 0 1 0 0,0 0-1 0 0,0 0 1 0 0,1-1-321 0 0,-15 159 1540 0 0,17-132-1582 0 0,2 0 1 0 0,1 0-1 0 0,1-1 1 0 0,1 0-1 0 0,1 0 0 0 0,1 0 1 0 0,1-1-1 0 0,2-1 1 0 0,0 0-1 0 0,3 3 42 0 0,-7-12-417 0 0,16 25-977 0 0,-5-24-2396 0 0,-19-15 2328 0 0,-1 0 66 0 0</inkml:trace>
  <inkml:trace contextRef="#ctx0" brushRef="#br0" timeOffset="187751.734">21172 6163 1612 0 0,'1'0'101'0'0,"-1"0"1"0"0,1-1-1 0 0,-1 1 0 0 0,1 0 0 0 0,-1 0 0 0 0,1-1 1 0 0,-1 1-1 0 0,1 0 0 0 0,-1 0 0 0 0,1 0 0 0 0,0 0 1 0 0,-1 0-1 0 0,1 0 0 0 0,-1-1 0 0 0,1 1 0 0 0,-1 0 1 0 0,1 1-1 0 0,0-1 0 0 0,-1 0 0 0 0,1 0 0 0 0,-1 0 0 0 0,1 0 1 0 0,-1 0-1 0 0,1 1 0 0 0,-1-1 0 0 0,1 0 0 0 0,-1 0 1 0 0,1 1-1 0 0,-1-1 0 0 0,1 0 0 0 0,-1 1 0 0 0,1-1 1 0 0,-1 0-1 0 0,0 1 0 0 0,1-1 0 0 0,-1 1 0 0 0,1-1 1 0 0,-1 1-1 0 0,0-1 0 0 0,0 1 0 0 0,1-1 0 0 0,-1 1 1 0 0,0-1-1 0 0,0 1 0 0 0,0-1 0 0 0,1 1 0 0 0,-1-1 1 0 0,0 1-1 0 0,0 0 0 0 0,0-1 0 0 0,0 1 0 0 0,0-1 1 0 0,0 1-1 0 0,0-1 0 0 0,0 1 0 0 0,-1 0 0 0 0,1-1 1 0 0,0 1-1 0 0,0-1 0 0 0,0 1 0 0 0,0-1 0 0 0,-1 1 1 0 0,1-1-1 0 0,0 1 0 0 0,-1-1 0 0 0,1 1 0 0 0,-1-1-101 0 0,1 10 27 0 0,19 66 1287 0 0,0-2-4229 0 0,-25-78-1073 0 0,3-1 2782 0 0</inkml:trace>
  <inkml:trace contextRef="#ctx0" brushRef="#br0" timeOffset="187907.168">21174 5942 1260 0 0,'5'-32'6659'0'0,"0"23"-6538"0"0,2 21-3970 0 0,-6-8 2518 0 0,3 1 59 0 0</inkml:trace>
  <inkml:trace contextRef="#ctx0" brushRef="#br0" timeOffset="188963.515">21363 6050 888 0 0,'9'8'5671'0'0,"11"10"-4357"0"0,29 96-639 0 0,-12 69 1340 0 0,-29-169-246 0 0,0-57-1613 0 0,34-207-1285 0 0,-42 248 1081 0 0,-1 0 0 0 0,2 0 0 0 0,-1 0 0 0 0,0 0 0 0 0,0 0 0 0 0,0 0 0 0 0,1 0 0 0 0,-1 0 0 0 0,1 0 0 0 0,0 1 0 0 0,0-1 0 0 0,-1 0 0 0 0,1 0 0 0 0,0 0-1 0 0,0 1 1 0 0,1-1 0 0 0,-1 0 0 0 0,0 1 0 0 0,1-1 0 0 0,-1 1 0 0 0,0 0 0 0 0,1-1 0 0 0,0 1 0 0 0,-1 0 0 0 0,1 0 0 0 0,0 0 0 0 0,0 0 0 0 0,-1 0 0 0 0,1 0 0 0 0,0 1 0 0 0,0-1 0 0 0,0 1 0 0 0,0-1 0 0 0,0 1 0 0 0,0 0 0 0 0,0 0 0 0 0,0-1 0 0 0,0 1 0 0 0,0 1 0 0 0,0-1 0 0 0,1 0 48 0 0,7 11 6 0 0,-1 0 1 0 0,0 0 0 0 0,-1 1 0 0 0,-1 0 0 0 0,0 1 0 0 0,0 0-1 0 0,-1 0 1 0 0,-1 0 0 0 0,0 1 0 0 0,-1-1 0 0 0,0 1 0 0 0,-1 0 0 0 0,-1 0-1 0 0,1 9-6 0 0,12 44 29 0 0,-14-63-42 0 0,-1 1 0 0 0,1 0-1 0 0,-1-1 1 0 0,2 1 0 0 0,-1 0 0 0 0,0-1-1 0 0,1 0 1 0 0,0 1 0 0 0,0-1 0 0 0,0 0-1 0 0,0 0 1 0 0,1 0 0 0 0,0 0 0 0 0,0 0-1 0 0,0-1 1 0 0,0 1 0 0 0,0-1 0 0 0,1 0-1 0 0,-1 0 1 0 0,1 0 0 0 0,0 0-1 0 0,0-1 1 0 0,0 0 0 0 0,0 1 0 0 0,1-2-1 0 0,-1 1 1 0 0,0 0 0 0 0,1-1 0 0 0,-1 0-1 0 0,1 0 1 0 0,0 0 0 0 0,-1 0 0 0 0,1-1-1 0 0,0 0 1 0 0,-1 0 0 0 0,3 0 13 0 0,8-6-134 0 0,-1-1-1 0 0,1 0 1 0 0,-1-1 0 0 0,-1-1 0 0 0,0 0 0 0 0,0 0-1 0 0,-1-1 1 0 0,0-1 0 0 0,-1 0 0 0 0,0-1 0 0 0,0 0-1 0 0,-2-1 1 0 0,1 0 0 0 0,-2 0 0 0 0,0-1-1 0 0,0 0 1 0 0,3-11 134 0 0,-10 24 30 0 0,-1 0-1 0 0,0 0 0 0 0,0 0 1 0 0,1 0-1 0 0,-1 0 0 0 0,0 0 1 0 0,0 0-1 0 0,0 0 0 0 0,0 0 1 0 0,0 0-1 0 0,0 0 0 0 0,0 0 1 0 0,-1 0-1 0 0,1 0 0 0 0,0-1 1 0 0,0 1-1 0 0,-1 0 0 0 0,1 1 1 0 0,-1-1-1 0 0,1 0 0 0 0,-1 0 1 0 0,1 0-1 0 0,-1 0 0 0 0,0 0 1 0 0,1 0-1 0 0,-1 1 0 0 0,0-1 1 0 0,0 0-1 0 0,0 0 0 0 0,1 1 1 0 0,-1-1-1 0 0,0 1 0 0 0,0-1 1 0 0,0 1-1 0 0,0-1 1 0 0,0 1-1 0 0,0 0 0 0 0,0-1 1 0 0,0 1-1 0 0,0 0 0 0 0,0 0 1 0 0,0 0-1 0 0,0-1 0 0 0,0 1 1 0 0,0 0-1 0 0,0 1 0 0 0,-1-1 1 0 0,1 0-1 0 0,0 0 0 0 0,0 0 1 0 0,0 1-1 0 0,0-1 0 0 0,0 0 1 0 0,0 1-1 0 0,0-1-29 0 0,-56 14 382 0 0,50-11-345 0 0,0 0 0 0 0,0 0 0 0 0,0 1-1 0 0,1 0 1 0 0,0 0 0 0 0,0 1 0 0 0,0 0-1 0 0,0 0 1 0 0,1 0 0 0 0,-1 1 0 0 0,2-1-1 0 0,-1 1 1 0 0,0 1 0 0 0,1-1 0 0 0,0 1-1 0 0,1-1 1 0 0,0 1 0 0 0,0 0 0 0 0,-1 2-37 0 0,4-7-9 0 0,5 12-180 0 0,2-10 160 0 0,0 0 1 0 0,0-1 0 0 0,0 0 0 0 0,1 0-1 0 0,0 0 1 0 0,-1-1 0 0 0,1 0 0 0 0,0-1-1 0 0,0 0 1 0 0,0 0 0 0 0,0 0 0 0 0,0-1 0 0 0,0 0-1 0 0,0-1 1 0 0,0 0 0 0 0,0 0 0 0 0,-1-1-1 0 0,1 0 1 0 0,0 0 0 0 0,-1-1 0 0 0,5-2 28 0 0,156-88-163 0 0,-161 84 1651 0 0,-17 25-788 0 0,3 15-489 0 0,1-1-1 0 0,2 1 0 0 0,1 0 0 0 0,1 0 0 0 0,1 0 1 0 0,2 0-1 0 0,2 5-210 0 0,32 362 873 0 0,-36-377-840 0 0,-1 1 0 0 0,-1-1 0 0 0,-1 0 1 0 0,-1 0-1 0 0,0 0 0 0 0,-2 0 0 0 0,-1-1 1 0 0,0 0-1 0 0,-1-1 0 0 0,-1 0 0 0 0,-11 16-33 0 0,14-25 11 0 0,1 0-1 0 0,-2 0 1 0 0,1-1-1 0 0,-1 1 0 0 0,-1-2 1 0 0,1 1-1 0 0,-2-1 1 0 0,1-1-1 0 0,-1 1 1 0 0,0-2-1 0 0,0 1 0 0 0,-1-2 1 0 0,0 1-1 0 0,0-1 1 0 0,0-1-1 0 0,-1 0 1 0 0,1-1-1 0 0,-1 0 0 0 0,0 0 1 0 0,0-1-1 0 0,-9 0-10 0 0,14-3-23 0 0,0 1 1 0 0,0-1-1 0 0,0-1 0 0 0,0 1 0 0 0,0-1 0 0 0,0 0 0 0 0,0-1 0 0 0,0 1 0 0 0,1-1 1 0 0,0-1-1 0 0,-1 1 0 0 0,1-1 0 0 0,0 0 0 0 0,1-1 0 0 0,-1 1 0 0 0,1-1 0 0 0,0 0 1 0 0,0-1-1 0 0,0 1 0 0 0,1-1 0 0 0,0 0 0 0 0,0 0 0 0 0,1 0 0 0 0,-1 0 1 0 0,1-1-1 0 0,0 0 23 0 0,-37-176-1320 0 0,41 159 902 0 0,2 1 0 0 0,1 0 0 0 0,0 0 0 0 0,2 0 0 0 0,1 0-1 0 0,0 1 1 0 0,2 0 0 0 0,0 1 0 0 0,2 0 0 0 0,0 0 0 0 0,2 1 0 0 0,0 1 0 0 0,1 0 0 0 0,0 1-1 0 0,2 0 1 0 0,0 1 0 0 0,1 1 0 0 0,1 1 0 0 0,17-12 418 0 0,17-14-1381 0 0,-2 0 75 0 0</inkml:trace>
  <inkml:trace contextRef="#ctx0" brushRef="#br0" timeOffset="-82020.922">5606 353 2400 0 0,'34'-63'9758'0'0,"-22"123"-8277"0"0,34 265-135 0 0,-20-122-225 0 0,-20-171-2432 0 0,-20-80-3582 0 0,3-61-1936 0 0,8 86 5652 0 0</inkml:trace>
  <inkml:trace contextRef="#ctx0" brushRef="#br0" timeOffset="-81642.827">5678 373 1664 0 0,'-29'-101'5564'0'0,"29"96"-5453"0"0,0-1-1 0 0,1 1 0 0 0,0-1 0 0 0,0 1 1 0 0,0 0-1 0 0,1-1 0 0 0,0 1 0 0 0,0 0 1 0 0,0 0-1 0 0,0 0 0 0 0,1 0 0 0 0,0 1 1 0 0,0-1-1 0 0,0 1 0 0 0,1-1 0 0 0,0 1 1 0 0,-1 0-1 0 0,1 0 0 0 0,1 1 0 0 0,-1-1 1 0 0,0 1-1 0 0,1 0 0 0 0,0 0 0 0 0,0 1 1 0 0,0-1-1 0 0,2 0-110 0 0,0 0 45 0 0,1-1 0 0 0,0 1 0 0 0,0 1 0 0 0,0-1 0 0 0,1 1 1 0 0,-1 1-1 0 0,1-1 0 0 0,-1 2 0 0 0,1-1 0 0 0,-1 1 0 0 0,1 0 0 0 0,-1 1 0 0 0,1 0 1 0 0,-1 0-1 0 0,1 1 0 0 0,-1 0 0 0 0,0 0 0 0 0,0 1 0 0 0,0 0 0 0 0,0 1 0 0 0,0 0 0 0 0,-1 0 1 0 0,0 0-1 0 0,1 1 0 0 0,-2 0 0 0 0,1 0 0 0 0,-1 1 0 0 0,1 0 0 0 0,-2 0 0 0 0,1 1 0 0 0,-1 0 1 0 0,0-1-1 0 0,0 2 0 0 0,0-1 0 0 0,-1 0 0 0 0,-1 1 0 0 0,1 0 0 0 0,-1 0 0 0 0,0 0 1 0 0,-1 0-1 0 0,0 1 0 0 0,0 3-45 0 0,-4-4 32 0 0,0 1-1 0 0,-1 0 1 0 0,1 0 0 0 0,-2-1 0 0 0,1 1-1 0 0,-2-1 1 0 0,1 0 0 0 0,-1 0 0 0 0,0-1-1 0 0,0 1 1 0 0,-1-1 0 0 0,0 0 0 0 0,0-1-1 0 0,-1 0 1 0 0,0 1 0 0 0,0-2 0 0 0,0 1-1 0 0,-1-1 1 0 0,0-1 0 0 0,0 1 0 0 0,0-1 0 0 0,-5 2-33 0 0,-135 51-380 0 0,80-50-6223 0 0,60-18 4129 0 0,8 6 1283 0 0</inkml:trace>
  <inkml:trace contextRef="#ctx0" brushRef="#br0" timeOffset="-81003.376">6599 211 1724 0 0,'-4'-3'243'0'0,"-1"0"0"0"0,1 1 0 0 0,-1 0 0 0 0,0 0 0 0 0,0 0 0 0 0,1 1 0 0 0,-1 0 0 0 0,-1 0 0 0 0,1 0 0 0 0,0 0-1 0 0,0 1 1 0 0,0-1 0 0 0,0 2 0 0 0,0-1 0 0 0,0 0 0 0 0,-1 1 0 0 0,1 0 0 0 0,0 0 0 0 0,0 1-243 0 0,-19 2 223 0 0,1 1 1 0 0,0 0-1 0 0,1 2 1 0 0,-1 1-1 0 0,1 1 0 0 0,1 1 1 0 0,0 1-1 0 0,0 0 1 0 0,1 2-1 0 0,0 0 0 0 0,1 1 1 0 0,1 2-1 0 0,1-1 1 0 0,0 2-1 0 0,1 0 0 0 0,0 1 1 0 0,2 1-1 0 0,0 0 1 0 0,1 1-1 0 0,1 0 0 0 0,1 1 1 0 0,0 1-1 0 0,2-1 1 0 0,1 2-1 0 0,1-1 0 0 0,0 1 1 0 0,2 0-1 0 0,-2 16-223 0 0,8-30-52 0 0,-1 0 0 0 0,2 0 0 0 0,-1 0 0 0 0,1 0 0 0 0,1 0 0 0 0,-1-1 0 0 0,1 1 1 0 0,1-1-1 0 0,0 0 0 0 0,0 0 0 0 0,0 0 0 0 0,1 0 0 0 0,0-1 0 0 0,1 0 0 0 0,0 0 0 0 0,0 0 0 0 0,0-1 0 0 0,1 1 0 0 0,0-2 0 0 0,0 1 0 0 0,1-1 0 0 0,-1 0 0 0 0,3 1 52 0 0,136 33-6409 0 0,-76-53 3956 0 0,-39 5 1275 0 0</inkml:trace>
  <inkml:trace contextRef="#ctx0" brushRef="#br0" timeOffset="-80600.016">7006 436 924 0 0,'-8'6'3611'0'0,"-35"38"-1218"0"0,6 14-1258 0 0,24-35-922 0 0,0 0-1 0 0,-2-1 0 0 0,-1-1 0 0 0,-1-1 0 0 0,0 0 1 0 0,-2-1-1 0 0,0-1 0 0 0,-4 2-212 0 0,14-13-425 0 0,0-1 0 0 0,0 0 0 0 0,0 0 0 0 0,-1-1 0 0 0,0 0 0 0 0,0-1 0 0 0,0 0 0 0 0,-1-1 0 0 0,1 0 0 0 0,-1 0 0 0 0,0-1 0 0 0,0-1 0 0 0,0 0 0 0 0,0 0 0 0 0,-2-1 425 0 0,-3 0-1374 0 0</inkml:trace>
  <inkml:trace contextRef="#ctx0" brushRef="#br0" timeOffset="-80336.368">6673 191 1588 0 0,'56'-25'3115'0'0,"-55"25"-2554"0"0,21 17 486 0 0,89 168 1819 0 0,132 161-3052 0 0,-225-306-3794 0 0,-18-39 2796 0 0,0-1-4 0 0,0 0-79 0 0</inkml:trace>
  <inkml:trace contextRef="#ctx0" brushRef="#br0" timeOffset="-80043.402">7332 130 1744 0 0,'8'3'313'0'0,"0"0"0"0"0,0 0 1 0 0,-1 1-1 0 0,0 0 0 0 0,1 0 0 0 0,-1 1 0 0 0,-1 0 0 0 0,1 0 1 0 0,-1 1-1 0 0,0 0 0 0 0,0 0 0 0 0,0 1 0 0 0,-1-1 0 0 0,0 1 0 0 0,-1 0 1 0 0,2 3-314 0 0,7 10 322 0 0,0 1 1 0 0,-2 1 0 0 0,0 0 0 0 0,-2 0 0 0 0,0 1 0 0 0,-2 0 0 0 0,0 0-1 0 0,-2 1 1 0 0,-1 0 0 0 0,0 0 0 0 0,-2 0 0 0 0,-1 1 0 0 0,-1 0-323 0 0,-1-6 62 0 0,-2 1 0 0 0,-1-1 1 0 0,0 1-1 0 0,-1-1 0 0 0,-2 0 0 0 0,1-1 1 0 0,-2 1-1 0 0,-1-1 0 0 0,0-1 1 0 0,-1 0-1 0 0,-1 0 0 0 0,0-1 1 0 0,-1 0-1 0 0,-1-1 0 0 0,-2 1-62 0 0,-151 116-4080 0 0,23-89-1232 0 0,115-43 4122 0 0</inkml:trace>
  <inkml:trace contextRef="#ctx0" brushRef="#br0" timeOffset="-83791.376">4181 371 1160 0 0,'0'0'462'0'0,"0"0"-64"0"0,16-2 1182 0 0,19-32-93 0 0,-4 21 2682 0 0,-90 93-1863 0 0,-402 454-1326 0 0,380-442-2840 0 0,81-103-3100 0 0,0-11 2730 0 0,4 4 1050 0 0</inkml:trace>
  <inkml:trace contextRef="#ctx0" brushRef="#br0" timeOffset="-83402.486">3724 412 2784 0 0,'-7'-28'3814'0'0,"14"34"609"0"0,-2 3-4608 0 0,234 304 2260 0 0,-30-74-1196 0 0,-198-232-3987 0 0,-27-36-532 0 0,-6-11 626 0 0,17 22 1796 0 0,1 3 12 0 0</inkml:trace>
  <inkml:trace contextRef="#ctx0" brushRef="#br0" timeOffset="-82857.512">4351 664 1044 0 0,'-5'8'5531'0'0,"4"12"-3058"0"0,3-13-2418 0 0,1 0 0 0 0,0 0-1 0 0,1-1 1 0 0,-1 1 0 0 0,1-1-1 0 0,1 1 1 0 0,-1-1 0 0 0,1 0 0 0 0,0-1-1 0 0,0 1 1 0 0,1-1 0 0 0,0 0-1 0 0,0-1 1 0 0,0 1 0 0 0,0-1 0 0 0,1 0-1 0 0,-1-1 1 0 0,1 1 0 0 0,0-1-1 0 0,0-1 1 0 0,0 1 0 0 0,1-1 0 0 0,-1-1-1 0 0,1 1 1 0 0,-1-1 0 0 0,1-1-1 0 0,-1 1 1 0 0,1-1 0 0 0,-1 0 0 0 0,1-1-1 0 0,2 0-54 0 0,11-6 32 0 0,0-1-1 0 0,0-1 1 0 0,-1-1-1 0 0,0-1 0 0 0,0 0 1 0 0,-2-2-1 0 0,1 0 1 0 0,-2-1-1 0 0,0 0 1 0 0,0-2-1 0 0,6-8-31 0 0,-4 5 12 0 0,0 0 0 0 0,2 2 0 0 0,0 0 0 0 0,1 2-1 0 0,0 0 1 0 0,1 1 0 0 0,1 2 0 0 0,6-2-12 0 0,-27 13 0 0 0,1 1 0 0 0,-1-1 0 0 0,0 1 1 0 0,1 0-1 0 0,-1 0 0 0 0,0 1 0 0 0,1-1 0 0 0,-1 1 0 0 0,0-1 0 0 0,1 1 0 0 0,-1 0 1 0 0,0 0-1 0 0,0 1 0 0 0,0-1 0 0 0,0 1 0 0 0,0-1 0 0 0,0 1 0 0 0,-1 0 0 0 0,1 0 1 0 0,0 0-1 0 0,-1 0 0 0 0,0 1 0 0 0,1-1 0 0 0,-1 1 0 0 0,0 0 0 0 0,0-1 0 0 0,0 1 1 0 0,-1 0-1 0 0,1 0 0 0 0,-1 0 0 0 0,1 1 0 0 0,40 101-16 0 0,-30 58-2690 0 0,-46-87-2545 0 0,24-66 4083 0 0</inkml:trace>
  <inkml:trace contextRef="#ctx0" brushRef="#br0" timeOffset="-78838.439">2978 131 1388 0 0,'-53'-18'2204'0'0,"37"11"-841"0"0,27 1 57 0 0,347-36-744 0 0,558-9 22 0 0,510 45 77 0 0,-753 16-712 0 0,-220 17 170 0 0,48-21-233 0 0,-291-12-19 0 0,-209 6-5 0 0,30 2-118 0 0,-13 8-1091 0 0,-17-1-2695 0 0,-4-7 2706 0 0</inkml:trace>
  <inkml:trace contextRef="#ctx0" brushRef="#br0" timeOffset="-77354.98">3039 85 1268 0 0,'0'0'351'0'0,"0"0"3"0"0,0 0-68 0 0,0 0 28 0 0,4 3-91 0 0,0 5-141 0 0,-1-1 0 0 0,1 2 1 0 0,-1-1-1 0 0,0 0 0 0 0,-1 1 0 0 0,0-1 1 0 0,-1 1-1 0 0,1 0 0 0 0,-2-1 1 0 0,1 1-1 0 0,-1 0 0 0 0,-1 0 1 0 0,1-1-1 0 0,-1 1 0 0 0,-2 5-82 0 0,1 26 258 0 0,-9 214 686 0 0,-12 297 103 0 0,24-456-933 0 0,24 98-52 0 0,1-30 111 0 0,27-136-316 0 0,237 44 315 0 0,-135-48-10 0 0,1-7 1 0 0,1-6-1 0 0,0-8 1 0 0,10-7-163 0 0,38 3 216 0 0,524 2 18 0 0,-401-19-122 0 0,934-57 361 0 0,-436 10-123 0 0,-458 28 960 0 0,-419 0-6174 0 0,14 11 2138 0 0,16 9 1498 0 0</inkml:trace>
  <inkml:trace contextRef="#ctx0" brushRef="#br0" timeOffset="-76268.23">7462 5 1316 0 0,'54'31'2804'0'0,"-23"-25"-2571"0"0,-1 1 0 0 0,0 1-1 0 0,-1 2 1 0 0,0 1 0 0 0,0 2 0 0 0,-1 0 0 0 0,-1 2 0 0 0,-1 1 0 0 0,7 6-233 0 0,-24-11 106 0 0,0 0 0 0 0,-1 0 0 0 0,0 1-1 0 0,-1-1 1 0 0,0 2 0 0 0,-1-1 0 0 0,-1 1 0 0 0,0 0 0 0 0,0 0 0 0 0,-1 1 0 0 0,-1 0 0 0 0,-1-1-1 0 0,0 1 1 0 0,0 0 0 0 0,-1 0 0 0 0,-1 0 0 0 0,-1 0 0 0 0,0 0 0 0 0,-2 11-106 0 0,3 9 189 0 0,-42 295 608 0 0,23 268 485 0 0,3-551-1011 0 0,16-14-236 0 0,-12 1 221 0 0,10-34-721 0 0,-79-18-6716 0 0,59 9 6001 0 0</inkml:trace>
  <inkml:trace contextRef="#ctx0" brushRef="#br0" timeOffset="-36941.16">5159 2442 1088 0 0,'1'9'4821'0'0,"-11"32"-3809"0"0,3-12-494 0 0,3 15-69 0 0,2 0 1 0 0,2 0 0 0 0,2 0 0 0 0,1 0 0 0 0,3 0-1 0 0,1-1 1 0 0,10 27-450 0 0,20 208-3098 0 0,-65-232-855 0 0,19-45 2753 0 0</inkml:trace>
  <inkml:trace contextRef="#ctx0" brushRef="#br0" timeOffset="-36665.227">5221 2649 1544 0 0,'7'-3'105'0'0,"-1"0"1"0"0,1 1-1 0 0,-1 0 0 0 0,1 0 1 0 0,0 0-1 0 0,0 1 0 0 0,-1 0 1 0 0,1 0-1 0 0,0 1 0 0 0,0 0 1 0 0,0 0-1 0 0,0 1 0 0 0,0 0 1 0 0,0 0-1 0 0,-1 1 0 0 0,1-1 1 0 0,0 2-1 0 0,-1-1 0 0 0,1 1 1 0 0,-1-1-1 0 0,0 2 0 0 0,0-1 1 0 0,0 1-1 0 0,0 0 0 0 0,-1 0 1 0 0,0 0-1 0 0,0 1 0 0 0,0 0 1 0 0,0 0-1 0 0,-1 0 0 0 0,1 1 1 0 0,-1 0-1 0 0,-1-1 0 0 0,1 1 1 0 0,-1 1-1 0 0,0-1 0 0 0,0 0 1 0 0,-1 1-106 0 0,-5 1 91 0 0,0 1 0 0 0,0-1 0 0 0,-1 0 0 0 0,0 0 1 0 0,-1 0-1 0 0,0-1 0 0 0,0 1 0 0 0,-1-1 1 0 0,1 0-1 0 0,-2-1 0 0 0,1 0 0 0 0,-1 0 1 0 0,0 0-1 0 0,0 0 0 0 0,0-1 0 0 0,-1-1 1 0 0,0 1-1 0 0,0-1 0 0 0,0 0 0 0 0,-7 1-91 0 0,-157 62-524 0 0,170-66-248 0 0,2-1-329 0 0,-7-7-1121 0 0,10 3 998 0 0</inkml:trace>
  <inkml:trace contextRef="#ctx0" brushRef="#br0" timeOffset="-36369.311">5802 2845 860 0 0,'2'0'133'0'0,"-1"0"-1"0"0,1 1 1 0 0,-1-1-1 0 0,0 0 1 0 0,1 1 0 0 0,-1-1-1 0 0,0 1 1 0 0,1-1-1 0 0,-1 1 1 0 0,0 0-1 0 0,0 0 1 0 0,0-1 0 0 0,1 1-1 0 0,-1 0 1 0 0,0 0-1 0 0,0 0 1 0 0,0 0-1 0 0,0 0 1 0 0,-1 1 0 0 0,1-1-1 0 0,0 0 1 0 0,0 0-1 0 0,-1 0 1 0 0,1 1-1 0 0,-1-1 1 0 0,1 0 0 0 0,-1 1-1 0 0,1-1 1 0 0,-1 1-1 0 0,0-1 1 0 0,0 0-1 0 0,1 1 1 0 0,-1-1 0 0 0,0 1-1 0 0,0-1 1 0 0,-1 0-1 0 0,1 1 1 0 0,0-1 0 0 0,0 1-1 0 0,-1-1 1 0 0,1 0-1 0 0,-1 1 1 0 0,1-1-1 0 0,-1 0 1 0 0,0 1 0 0 0,1-1-1 0 0,-2 1-132 0 0,-29 69 1150 0 0,-137 180 895 0 0,145-228-1856 0 0,22-21-374 0 0,0-1 1 0 0,0 0-1 0 0,0 0 1 0 0,-1 0 0 0 0,1-1-1 0 0,0 1 1 0 0,-1 0-1 0 0,1 0 1 0 0,-1-1-1 0 0,1 1 1 0 0,0-1 0 0 0,-1 1-1 0 0,0-1 1 0 0,1 0-1 0 0,-1 1 1 0 0,1-1-1 0 0,-1 0 1 0 0,1 0 0 0 0,-1 0-1 0 0,1 0 1 0 0,-1 0-1 0 0,0-1 1 0 0,1 1-1 0 0,-1 0 1 0 0,1-1-1 0 0,-1 1 1 0 0,1-1 0 0 0,-1 0-1 0 0,1 1 1 0 0,0-1-1 0 0,-1 0 1 0 0,1 0-1 0 0,0 0 1 0 0,-1 0 0 0 0,1 0-1 0 0,0 0 1 0 0,0 0-1 0 0,0-1 185 0 0,-14-16-1318 0 0</inkml:trace>
  <inkml:trace contextRef="#ctx0" brushRef="#br0" timeOffset="-36151.786">5449 2892 1892 0 0,'30'-22'5544'0'0,"43"38"-4598"0"0,-58-11-494 0 0,256 113 1041 0 0,-105-14-8204 0 0,-156-99 5503 0 0</inkml:trace>
  <inkml:trace contextRef="#ctx0" brushRef="#br0" timeOffset="-35767.813">6228 2437 1996 0 0,'-12'6'287'0'0,"-1"1"0"0"0,2 1-1 0 0,-1 0 1 0 0,1 0 0 0 0,0 1-1 0 0,1 0 1 0 0,0 1 0 0 0,0 0-1 0 0,1 1 1 0 0,1 0 0 0 0,0 0-1 0 0,0 1 1 0 0,1 0 0 0 0,0 0 0 0 0,1 1-1 0 0,1 0 1 0 0,0 0 0 0 0,1 0-1 0 0,0 0 1 0 0,1 1 0 0 0,0 0-1 0 0,1-1 1 0 0,1 1 0 0 0,0 6-287 0 0,2-12 32 0 0,0-1 0 0 0,1 0 0 0 0,0 1-1 0 0,0-1 1 0 0,0 0 0 0 0,1 0 0 0 0,0-1 0 0 0,0 1 0 0 0,1 0 0 0 0,0-1 0 0 0,0 0 0 0 0,1 0 0 0 0,-1 0 0 0 0,1-1-1 0 0,0 1 1 0 0,1-1 0 0 0,-1 0 0 0 0,1-1 0 0 0,0 1 0 0 0,1-1 0 0 0,-1 0 0 0 0,1-1 0 0 0,-1 0 0 0 0,1 0 0 0 0,1 0-32 0 0,119 27-4126 0 0,-72-46 1601 0 0,-31 2 1325 0 0</inkml:trace>
  <inkml:trace contextRef="#ctx0" brushRef="#br0" timeOffset="-35393.571">6351 2539 1612 0 0,'45'-13'2542'0'0,"-40"13"-2436"0"0,0 0-1 0 0,0 0 1 0 0,0 0 0 0 0,0 1 0 0 0,-1 0 0 0 0,1 0-1 0 0,0 0 1 0 0,-1 1 0 0 0,1 0 0 0 0,0-1 0 0 0,-1 2-1 0 0,0-1 1 0 0,0 0 0 0 0,1 1 0 0 0,-1 0 0 0 0,-1 0-1 0 0,1 0 1 0 0,0 0 0 0 0,-1 1 0 0 0,0-1 0 0 0,0 1-1 0 0,0 0 1 0 0,0 0 0 0 0,0 0 0 0 0,-1 0 0 0 0,0 1-1 0 0,0-1 1 0 0,0 1 0 0 0,0-1 0 0 0,-1 1 0 0 0,1 0-1 0 0,-1-1 1 0 0,-1 1 0 0 0,1 0 0 0 0,-1 0-106 0 0,-3 7 163 0 0,-2-1 0 0 0,0 1 1 0 0,0-1-1 0 0,-1 0 0 0 0,0-1 1 0 0,-1 1-1 0 0,0-1 1 0 0,-1-1-1 0 0,0 1 0 0 0,0-1 1 0 0,-1-1-1 0 0,0 0 0 0 0,-1 0 1 0 0,0 0-1 0 0,0-1 0 0 0,0-1 1 0 0,-1 0-1 0 0,0 0 0 0 0,0-1 1 0 0,-1-1-1 0 0,-5 2-163 0 0,-31 11 223 0 0,55-40-1461 0 0,126-102-5907 0 0,-110 108 6290 0 0</inkml:trace>
  <inkml:trace contextRef="#ctx0" brushRef="#br0" timeOffset="-35142.307">6602 2530 2064 0 0,'-13'17'4020'0'0,"13"37"-2565"0"0,1-41-955 0 0,-1 0-403 0 0,2-1 0 0 0,0 1 0 0 0,0-1 0 0 0,1 0 0 0 0,1 1 0 0 0,0-2 0 0 0,1 1 0 0 0,0 0 0 0 0,0-1 0 0 0,1 0 0 0 0,1 0 0 0 0,0-1 0 0 0,0 0 0 0 0,1 0 0 0 0,1 0 0 0 0,-1-1 0 0 0,1-1 0 0 0,1 1 0 0 0,0-1 0 0 0,0-1 0 0 0,11 6-97 0 0,-18-12-211 0 0,1-1 1 0 0,0 1 0 0 0,0-1 0 0 0,0 0 0 0 0,0 0-1 0 0,0 0 1 0 0,0-1 0 0 0,0 1 0 0 0,0-1-1 0 0,0 0 1 0 0,-1 0 0 0 0,1 0 0 0 0,0-1 0 0 0,-1 1-1 0 0,1-1 1 0 0,-1 0 0 0 0,1 0 0 0 0,-1 0 0 0 0,0 0-1 0 0,0-1 1 0 0,0 0 0 0 0,0 1 0 0 0,0-1-1 0 0,-1 0 1 0 0,1 0 0 0 0,-1 0 0 0 0,0-1 0 0 0,0 1-1 0 0,0 0 1 0 0,0-1 0 0 0,-1 0 0 0 0,1 1-1 0 0,-1-1 1 0 0,0 0 210 0 0,5-18-1132 0 0</inkml:trace>
  <inkml:trace contextRef="#ctx0" brushRef="#br0" timeOffset="-34756.455">6895 2244 1504 0 0,'19'10'406'0'0,"-2"2"0"0"0,1 0-1 0 0,-1 2 1 0 0,-1-1 0 0 0,-1 2-1 0 0,0 0 1 0 0,0 1 0 0 0,-2 0-1 0 0,0 2 1 0 0,-1-1 0 0 0,-1 1 0 0 0,0 1-1 0 0,-1 0 1 0 0,-2 0 0 0 0,0 1-1 0 0,0 0 1 0 0,-2 1 0 0 0,-1-1 0 0 0,0 1-1 0 0,0 12-405 0 0,-7-17 49 0 0,0 1-1 0 0,-1-1 1 0 0,0-1 0 0 0,-1 1-1 0 0,-1-1 1 0 0,-1 1 0 0 0,0-1-1 0 0,-1-1 1 0 0,0 1 0 0 0,-1-1-1 0 0,-1 0 1 0 0,0-1 0 0 0,-1 0-1 0 0,0-1 1 0 0,-1 0-1 0 0,-1 0 1 0 0,0-1 0 0 0,0-1-1 0 0,-1 0 1 0 0,0-1 0 0 0,-1 0-1 0 0,-1 0-48 0 0,13-8-179 0 0,0 1 0 0 0,0-1 0 0 0,0 1 0 0 0,-1-1 0 0 0,1 0 0 0 0,-1 0 0 0 0,1 0 0 0 0,-1 0 0 0 0,1 0 0 0 0,-1-1 0 0 0,1 1-1 0 0,-1-1 1 0 0,0 0 0 0 0,1 1 0 0 0,-1-1 0 0 0,0-1 0 0 0,1 1 0 0 0,-1 0 0 0 0,0 0 0 0 0,1-1 0 0 0,-1 0 0 0 0,1 1 0 0 0,-1-1 0 0 0,1 0-1 0 0,-1 0 1 0 0,1-1 0 0 0,-1 1 0 0 0,1 0 0 0 0,0-1 0 0 0,0 1 0 0 0,0-1 0 0 0,0 0 0 0 0,0 0 0 0 0,0 0 0 0 0,0 0 0 0 0,1 0 0 0 0,-1 0 0 0 0,1 0-1 0 0,-1 0 1 0 0,1-1 0 0 0,0 0 179 0 0,-5-15-1266 0 0</inkml:trace>
  <inkml:trace contextRef="#ctx0" brushRef="#br0" timeOffset="-41175.822">268 2848 1636 0 0,'0'0'640'0'0,"2"-35"2651"0"0,28-21-331 0 0,-67 303-2372 0 0,35 53 67 0 0,31-165-1107 0 0,-37-156-4226 0 0,2 8 3864 0 0,-1-10-443 0 0,1-2 12 0 0</inkml:trace>
  <inkml:trace contextRef="#ctx0" brushRef="#br0" timeOffset="-40895.201">282 2839 1088 0 0,'18'2'4727'0'0,"24"42"-4478"0"0,-32-33 192 0 0,179 157 1094 0 0,-49-50-4210 0 0,-139-117 1412 0 0,-2-1-9 0 0,-1 0 18 0 0</inkml:trace>
  <inkml:trace contextRef="#ctx0" brushRef="#br0" timeOffset="-40615.499">772 2817 1824 0 0,'14'-19'5028'0'0,"-16"31"-2322"0"0,-6 15-2516 0 0,-37 259 1054 0 0,39-163-9144 0 0,6-122 6612 0 0</inkml:trace>
  <inkml:trace contextRef="#ctx0" brushRef="#br0" timeOffset="-40215.902">1079 3034 1080 0 0,'4'13'3949'0'0,"-17"29"-2939"0"0,7-25-537 0 0,5-11-420 0 0,0 0 1 0 0,1 0 0 0 0,0 1-1 0 0,0-1 1 0 0,0 0-1 0 0,1 0 1 0 0,0 1-1 0 0,0-1 1 0 0,1 0-1 0 0,0 0 1 0 0,0 0-1 0 0,0 0 1 0 0,1-1-1 0 0,-1 1 1 0 0,1 0 0 0 0,1-1-1 0 0,-1 0 1 0 0,1 0-1 0 0,0 0 1 0 0,0 0-1 0 0,0-1 1 0 0,1 1-1 0 0,0-1 1 0 0,0 0-1 0 0,0-1 1 0 0,0 1 0 0 0,0-1-1 0 0,1 0 1 0 0,0 0-1 0 0,-1-1 1 0 0,1 0-1 0 0,0 0 1 0 0,0 0-1 0 0,0 0 1 0 0,0-1-1 0 0,1 0 1 0 0,-1-1-1 0 0,0 1 1 0 0,0-1 0 0 0,1 0-1 0 0,-1-1 1 0 0,0 1-1 0 0,1-2-53 0 0,5 4-41 0 0,0 0 0 0 0,0-1 0 0 0,0 0 0 0 0,0-1 0 0 0,0-1 0 0 0,0 0 0 0 0,0 0 0 0 0,0-2 0 0 0,-1 1 0 0 0,1-1 0 0 0,-1-1 0 0 0,1 0 0 0 0,-1-1 0 0 0,0 0 0 0 0,-1 0 0 0 0,8-6 41 0 0,-17 10-12 0 0,0 0-1 0 0,0 0 1 0 0,0-1-1 0 0,0 1 1 0 0,0 0-1 0 0,0-1 1 0 0,0 1-1 0 0,-1-1 1 0 0,1 1-1 0 0,-1 0 1 0 0,1-1-1 0 0,-1 0 1 0 0,1 1-1 0 0,-1-1 0 0 0,0 1 1 0 0,0-1-1 0 0,0 1 1 0 0,0-1-1 0 0,0 0 1 0 0,0 1-1 0 0,0-1 1 0 0,0 1-1 0 0,-1-1 1 0 0,1 1-1 0 0,-1-1 1 0 0,1 1-1 0 0,-1-1 1 0 0,1 1-1 0 0,-1-1 1 0 0,0 1-1 0 0,0 0 1 0 0,0-1-1 0 0,0 1 1 0 0,0 0-1 0 0,0 0 1 0 0,0-1-1 0 0,0 1 1 0 0,0 0-1 0 0,-1 0 1 0 0,1 0-1 0 0,0 1 1 0 0,-1-1-1 0 0,1 0 1 0 0,0 0-1 0 0,-1 1 1 0 0,1-1-1 0 0,-1 1 1 0 0,1-1-1 0 0,-1 1 13 0 0,-76-32-10 0 0,-128-31 10 0 0,192 34-3903 0 0,14 29 2723 0 0</inkml:trace>
  <inkml:trace contextRef="#ctx0" brushRef="#br0" timeOffset="-39953.739">1581 2790 3024 0 0,'7'-18'6232'0'0,"-11"30"-3824"0"0,-8 33-1907 0 0,27 261-1836 0 0,-15-303 1289 0 0,1-2-131 0 0,-1 0 0 0 0,1 1 0 0 0,-1-1 0 0 0,0 0 0 0 0,1 0 0 0 0,-1 0 0 0 0,0 1 0 0 0,0-1 0 0 0,0 0 0 0 0,0 0 0 0 0,0 0 0 0 0,0 1 0 0 0,0-1 0 0 0,-1 0 0 0 0,1 0 0 0 0,0 1 0 0 0,-1-1 0 0 0,1 0 0 0 0,-1 0 0 0 0,1 0 0 0 0,-1 0 0 0 0,1 0 0 0 0,-1 0 0 0 0,0 0 0 0 0,0 0 0 0 0,1 0 0 0 0,-1 0 0 0 0,0 0 0 0 0,0 0 0 0 0,0-1 0 0 0,0 1 0 0 0,0 0 0 0 0,0-1-1 0 0,0 1 1 0 0,0 0 0 0 0,-1-1 0 0 0,1 1 0 0 0,0-1 0 0 0,0 0 0 0 0,0 1 0 0 0,0-1 0 0 0,-1 0 0 0 0,0 0 177 0 0,-5 0-1176 0 0</inkml:trace>
  <inkml:trace contextRef="#ctx0" brushRef="#br0" timeOffset="-39720.311">1383 2943 2176 0 0,'10'-6'6106'0'0,"32"6"-4325"0"0,14-1-1509 0 0,21-13-218 0 0,58-9-2016 0 0,-46 14-2493 0 0,-75 7 3173 0 0,-4 0 16 0 0</inkml:trace>
  <inkml:trace contextRef="#ctx0" brushRef="#br0" timeOffset="-39333.255">1866 3000 856 0 0,'86'20'4222'0'0,"52"-42"-2675"0"0,-131 20-1499 0 0,1 1 0 0 0,0-1 0 0 0,0-1 1 0 0,0 1-1 0 0,-1-1 0 0 0,0 0 0 0 0,1-1 1 0 0,-1 0-1 0 0,-1 0 0 0 0,1-1 0 0 0,0 1 1 0 0,-1-1-1 0 0,0-1 0 0 0,0 1 0 0 0,-1-1 1 0 0,1 0-1 0 0,-1-1 0 0 0,-1 1 0 0 0,1-1 1 0 0,-1 0-1 0 0,0 0 0 0 0,2-7-48 0 0,-7 10 15 0 0,-1 0 0 0 0,0 1 0 0 0,-1-1 0 0 0,1 1 1 0 0,-1 0-1 0 0,1 0 0 0 0,-1 0 0 0 0,0 0 0 0 0,0 0 0 0 0,0 0 0 0 0,-1 1 0 0 0,1 0 0 0 0,0-1 1 0 0,-1 1-1 0 0,0 1 0 0 0,1-1 0 0 0,-1 0 0 0 0,0 1 0 0 0,0 0 0 0 0,0 0 0 0 0,0 0 1 0 0,0 0-1 0 0,0 1 0 0 0,0-1 0 0 0,0 1 0 0 0,-1 0 0 0 0,-2 1-15 0 0,-16-5 131 0 0,0 2 0 0 0,0 0 0 0 0,-1 1 1 0 0,1 2-1 0 0,0 0 0 0 0,-1 2 0 0 0,1 0 0 0 0,0 2 0 0 0,1 0 0 0 0,-1 2 0 0 0,1 0 0 0 0,0 1 0 0 0,1 2 1 0 0,-14 8-132 0 0,32-17 14 0 0,0 0 0 0 0,1 1 1 0 0,-1 0-1 0 0,1 0 0 0 0,-1 0 0 0 0,1 0 1 0 0,-1 0-1 0 0,1 0 0 0 0,0 0 1 0 0,0 1-1 0 0,0-1 0 0 0,0 1 1 0 0,1-1-1 0 0,-1 1 0 0 0,1 0 1 0 0,0 0-1 0 0,-1 0 0 0 0,1 0 1 0 0,1 0-1 0 0,-1 0 0 0 0,0 0 1 0 0,1 0-1 0 0,-1 0 0 0 0,1 0 1 0 0,0 0-1 0 0,0 0 0 0 0,0 0 0 0 0,0 1 1 0 0,1-1-1 0 0,-1 0 0 0 0,1 0 1 0 0,0 0-1 0 0,0 0 0 0 0,0 0 1 0 0,0 0-1 0 0,1-1 0 0 0,-1 1 1 0 0,1 0-1 0 0,-1-1 0 0 0,1 1 1 0 0,0-1-1 0 0,0 1 0 0 0,0-1 1 0 0,1 0-1 0 0,-1 0 0 0 0,1 1-14 0 0,128 77-360 0 0,-86-63-1189 0 0,1-3-1 0 0,0-2 1 0 0,2-2-1 0 0,-1-1 1 0 0,23-1 1549 0 0,-29-6-1241 0 0</inkml:trace>
  <inkml:trace contextRef="#ctx0" brushRef="#br0" timeOffset="-38821.959">2716 2586 1108 0 0,'16'-42'6285'0'0,"-13"66"-2856"0"0,-5 299-3682 0 0,3-322 106 0 0,-1 1 1 0 0,1-1-1 0 0,-1 1 1 0 0,0-1-1 0 0,0 1 0 0 0,0-1 1 0 0,0 1-1 0 0,0-1 1 0 0,0 1-1 0 0,0-1 1 0 0,0 1-1 0 0,-1-1 0 0 0,1 1 1 0 0,-1-1-1 0 0,1 1 1 0 0,-1-1-1 0 0,1 1 0 0 0,-1-1 1 0 0,0 0-1 0 0,0 1 1 0 0,1-1-1 0 0,-1 0 1 0 0,0 0-1 0 0,0 0 0 0 0,0 0 1 0 0,-1 0-1 0 0,1 0 1 0 0,0 0-1 0 0,0 0 0 0 0,-1 0 1 0 0,1 0-1 0 0,0 0 1 0 0,-1-1-1 0 0,1 1 1 0 0,0-1-1 0 0,-1 1 0 0 0,1-1 1 0 0,-1 0-1 0 0,1 1 1 0 0,-1-1-1 0 0,1 0 0 0 0,-1 0 1 0 0,1 0-1 0 0,-1 0 1 0 0,1 0-1 0 0,-1 0 0 0 0,1 0 1 0 0,-1-1-1 0 0,0 1 147 0 0,-14-1-1106 0 0</inkml:trace>
  <inkml:trace contextRef="#ctx0" brushRef="#br0" timeOffset="-37593.591">2530 2731 2136 0 0,'18'-8'3677'0'0,"21"4"-2793"0"0,-16 1-541 0 0,51-8-212 0 0,-1-4 0 0 0,0-2 0 0 0,-1-4 0 0 0,-1-3 0 0 0,27-15-131 0 0,-90 35 10 0 0,-5 3 47 0 0,-1 1-1 0 0,1-1 0 0 0,0 0 0 0 0,-1-1 0 0 0,1 1 0 0 0,-1 0 0 0 0,1-1 0 0 0,-1 1 0 0 0,1-1 1 0 0,-1 0-1 0 0,0 0 0 0 0,0 0 0 0 0,0 0 0 0 0,0 0 0 0 0,-1 0 0 0 0,1 0 0 0 0,0-1 0 0 0,-1 1 1 0 0,1-1-1 0 0,-1 1 0 0 0,0-1 0 0 0,0 0 0 0 0,0 1 0 0 0,0-1 0 0 0,0-1-56 0 0,-1 3 157 0 0,0 1-14 0 0,0 0-34 0 0,-11-27 604 0 0,8 28-708 0 0,1-1 1 0 0,0 1-1 0 0,-1 0 1 0 0,1 0-1 0 0,0 0 1 0 0,0 0-1 0 0,0 0 1 0 0,0 1-1 0 0,0-1 1 0 0,0 1-1 0 0,0-1 1 0 0,0 1-1 0 0,1-1 1 0 0,-1 1-1 0 0,1 0 1 0 0,-1 0 0 0 0,1 0-1 0 0,0 0 1 0 0,0 0-1 0 0,-1 0 1 0 0,1 1-1 0 0,1-1 1 0 0,-1 0-1 0 0,0 0 1 0 0,1 1-1 0 0,-1-1 1 0 0,1 0-1 0 0,-1 1 1 0 0,1-1-1 0 0,0 1 1 0 0,0-1-1 0 0,0 0 1 0 0,1 1-6 0 0,-2-2 9 0 0,-11 70 33 0 0,3 1 0 0 0,3 1 1 0 0,3-1-1 0 0,4 23-42 0 0,-1-66 56 0 0,0-27-25 0 0,13 1-383 0 0,23-82-194 0 0,-29 61 455 0 0,0 0-1 0 0,2 1 0 0 0,0 0 1 0 0,0 0-1 0 0,2 1 0 0 0,0 0 1 0 0,1 1-1 0 0,0 0 0 0 0,10-9 92 0 0,-19 23-15 0 0,-1 0 0 0 0,1 0 1 0 0,-1 1-1 0 0,1-1 0 0 0,-1 0 0 0 0,1 1 0 0 0,-1 0 0 0 0,1 0 0 0 0,0 0 1 0 0,-1 0-1 0 0,1 0 0 0 0,-1 0 0 0 0,1 0 0 0 0,0 1 0 0 0,-1 0 1 0 0,1-1-1 0 0,-1 1 0 0 0,0 0 0 0 0,1 0 0 0 0,-1 0 0 0 0,0 1 0 0 0,1-1 1 0 0,-1 0-1 0 0,0 1 0 0 0,0-1 0 0 0,0 1 0 0 0,0 0 0 0 0,0 0 0 0 0,-1 0 1 0 0,1 0-1 0 0,-1 0 0 0 0,1 0 0 0 0,-1 0 0 0 0,1 1 0 0 0,-1-1 0 0 0,0 0 1 0 0,0 1 14 0 0,21 21-54 0 0,-10-14 54 0 0,0-2 1 0 0,0 1 0 0 0,0-2 0 0 0,1 1-1 0 0,0-2 1 0 0,0 0 0 0 0,1 0 0 0 0,0-1-1 0 0,0-1 1 0 0,0 0 0 0 0,0-1-1 0 0,1-1 1 0 0,0 0 0 0 0,-1-1 0 0 0,1-1-1 0 0,-1 0 1 0 0,1-1 0 0 0,0 0 0 0 0,-1-1-1 0 0,1-1 1 0 0,-1 0 0 0 0,2-2-1 0 0,30-7-126 0 0,-33 11 61 0 0,-1-1 0 0 0,1-1 0 0 0,-1 0 1 0 0,1-1-1 0 0,-1 0 0 0 0,-1-1 0 0 0,1-1 0 0 0,-1 1 1 0 0,1-2-1 0 0,-2 0 0 0 0,1 0 0 0 0,-1-1 0 0 0,0 0 0 0 0,-1 0 1 0 0,7-8 64 0 0,-50 9-59 0 0,22 9 89 0 0,1 0 1 0 0,-1 1-1 0 0,0 1 1 0 0,1 0-1 0 0,-1 0 0 0 0,1 1 1 0 0,0 1-1 0 0,1 0 1 0 0,0 0-1 0 0,-1 1 0 0 0,2 0 1 0 0,-1 1-1 0 0,1 0 1 0 0,1 0-1 0 0,-1 1 0 0 0,1 0 1 0 0,1 1-1 0 0,0 0 1 0 0,0 0-1 0 0,-2 5-30 0 0,9-13 14 0 0,-1 0 0 0 0,1 0 0 0 0,0 0 0 0 0,0 0-1 0 0,0 0 1 0 0,0 0 0 0 0,0 0 0 0 0,0 0 0 0 0,0 0 0 0 0,1 0 0 0 0,-1 0-1 0 0,1 0 1 0 0,0 0 0 0 0,-1 0 0 0 0,1 0 0 0 0,0-1 0 0 0,0 1 0 0 0,0 0 0 0 0,0 0-1 0 0,0-1 1 0 0,1 1 0 0 0,-1-1 0 0 0,1 1 0 0 0,-1-1 0 0 0,1 0 0 0 0,-1 1 0 0 0,1-1-1 0 0,-1 0 1 0 0,1 0 0 0 0,0 0 0 0 0,0 0 0 0 0,0 0 0 0 0,0-1 0 0 0,-1 1 0 0 0,1 0-1 0 0,0-1 1 0 0,0 1 0 0 0,0-1 0 0 0,0 0 0 0 0,0 0 0 0 0,0 0 0 0 0,1 0-1 0 0,-1 0 1 0 0,0 0 0 0 0,0-1 0 0 0,1 1-14 0 0,89-12-21 0 0,66-55-77 0 0,-194 98 78 0 0,34-28 21 0 0,0 0 1 0 0,0 0-1 0 0,0 0 0 0 0,1 0 0 0 0,-1 1 0 0 0,1-1 0 0 0,0 1 0 0 0,0-1 0 0 0,0 1 0 0 0,1 0 0 0 0,-1-1 0 0 0,1 1 0 0 0,0 0 0 0 0,0-1 0 0 0,0 1 0 0 0,0 0 1 0 0,0-1-1 0 0,1 1 0 0 0,0 0 0 0 0,0-1 0 0 0,0 1 0 0 0,0-1 0 0 0,1 1 0 0 0,-1-1 0 0 0,1 0 0 0 0,0 0 0 0 0,0 1 0 0 0,0-1 0 0 0,0-1 0 0 0,0 1 0 0 0,1 0 0 0 0,-1 0 1 0 0,1-1-1 0 0,0 1 0 0 0,0-1 0 0 0,0 0 0 0 0,0 0 0 0 0,0 0 0 0 0,0 0 0 0 0,1-1 0 0 0,-1 1 0 0 0,0-1 0 0 0,1 0 0 0 0,0 0 0 0 0,-1 0 0 0 0,1-1 0 0 0,-1 1 1 0 0,1-1-1 0 0,0 0 0 0 0,-1 0 0 0 0,1 0 0 0 0,3 0-1 0 0,2 0-2 0 0,0-1 0 0 0,0 1-1 0 0,-1-2 1 0 0,1 1 0 0 0,0-1 0 0 0,-1 0 0 0 0,0-1 0 0 0,1 0 0 0 0,-1 0 0 0 0,0-1-1 0 0,0 0 1 0 0,-1 0 0 0 0,1-1 0 0 0,-1 0 0 0 0,0 0 0 0 0,0-1 0 0 0,-1 0-1 0 0,0 0 1 0 0,0-1 0 0 0,0 1 0 0 0,0-1 0 0 0,-1 0 0 0 0,-1-1 0 0 0,1 1 0 0 0,-1-1-1 0 0,0 0 1 0 0,-1 0 0 0 0,0-1 0 0 0,0-1 2 0 0,7-23 16 0 0,-2 0 0 0 0,-1-1 0 0 0,-2 0 0 0 0,-1 0 0 0 0,-2 0 0 0 0,-2-31-16 0 0,-12-74 1237 0 0,12 138-1231 0 0,-19-48 912 0 0,-17 64-226 0 0,28 1-680 0 0,0 0-1 0 0,1 1 1 0 0,1 0-1 0 0,0 0 1 0 0,1 0-1 0 0,1 1 0 0 0,1-1 1 0 0,0 1-1 0 0,2 0 1 0 0,0 0-1 0 0,1 0 1 0 0,0 0-1 0 0,2 8-11 0 0,-1 4-255 0 0,14 93-1068 0 0,0 2-5740 0 0,-15-113 5827 0 0</inkml:trace>
  <inkml:trace contextRef="#ctx0" brushRef="#br0" timeOffset="-37423.376">3981 2841 904 0 0,'5'-5'1004'0'0,"10"-2"-128"0"0,1-2-240 0 0,3 1-76 0 0,3-1-40 0 0,4 0-40 0 0,1 6-52 0 0,3-4-195 0 0,1-1-121 0 0,4 5-8 0 0,0 3-581 0 0,0-4-427 0 0,2 1-272 0 0,-2-2 52 0 0,4-1-4 0 0</inkml:trace>
  <inkml:trace contextRef="#ctx0" brushRef="#br0" timeOffset="-33216.664">8766 2305 1100 0 0,'-16'30'4820'0'0,"12"-24"-4527"0"0,-12 23 641 0 0,8-17-664 0 0,0 0 1 0 0,2 0-1 0 0,-1 1 0 0 0,2-1 0 0 0,-1 1 0 0 0,2 1 0 0 0,0-1 0 0 0,0 1 0 0 0,1-1 0 0 0,1 1 0 0 0,0 2-270 0 0,5-9 48 0 0,-1 0 1 0 0,1-1 0 0 0,0 0 0 0 0,1 1 0 0 0,0-1-1 0 0,0 0 1 0 0,0-1 0 0 0,1 1 0 0 0,-1-1 0 0 0,1 0-1 0 0,0 0 1 0 0,1 0 0 0 0,-1-1 0 0 0,1 0 0 0 0,0 0 0 0 0,0 0-1 0 0,1-1 1 0 0,-1 0 0 0 0,0 0 0 0 0,1 0 0 0 0,0-1-1 0 0,0 0 1 0 0,0-1 0 0 0,0 1 0 0 0,0-1 0 0 0,0-1-1 0 0,0 1 1 0 0,0-1 0 0 0,0 0 0 0 0,0-1 0 0 0,0 0-1 0 0,0 0 1 0 0,0 0 0 0 0,6-3-49 0 0,-1 5-14 0 0,0-1 0 0 0,-1-1 0 0 0,1 0 0 0 0,-1-1 0 0 0,1 0 0 0 0,-1 0 1 0 0,0-1-1 0 0,0-1 0 0 0,0 0 0 0 0,0 0 0 0 0,-1-1 0 0 0,1 0 0 0 0,-1-1 0 0 0,-1 0 0 0 0,1-1 0 0 0,-1 0 0 0 0,0 0 0 0 0,-1-1 0 0 0,1-1 0 0 0,-2 1 0 0 0,1-1 0 0 0,-1 0 0 0 0,0-1 1 0 0,-1 1-1 0 0,0-1 0 0 0,-1-1 0 0 0,0 1 0 0 0,-1-1 0 0 0,0 0 0 0 0,0 0 0 0 0,-1 0 0 0 0,0-3 14 0 0,-4 8-2 0 0,1 1 1 0 0,-1-1-1 0 0,-1 1 0 0 0,1 0 1 0 0,-1-1-1 0 0,1 1 0 0 0,-1 0 0 0 0,-1 0 1 0 0,1 0-1 0 0,-1 0 0 0 0,0 0 1 0 0,0 1-1 0 0,0-1 0 0 0,-1 1 0 0 0,0 0 1 0 0,0 0-1 0 0,0 0 0 0 0,0 1 1 0 0,0-1-1 0 0,-1 1 0 0 0,1 0 1 0 0,-1 0-1 0 0,0 1 0 0 0,0-1 0 0 0,0 1 1 0 0,0 0-1 0 0,0 0 0 0 0,-6 0 2 0 0,-161-23-399 0 0,92 40-1020 0 0,-8 2-5354 0 0,84-17 5681 0 0</inkml:trace>
  <inkml:trace contextRef="#ctx0" brushRef="#br0" timeOffset="-32455.083">10142 2126 916 0 0,'32'27'5564'0'0,"-13"57"-5070"0"0,-16-66 121 0 0,38 362 2730 0 0,-20-305-2029 0 0,-20-75-1166 0 0,23-17 134 0 0,71-118-178 0 0,-59 70-248 0 0,254-357-436 0 0,-254 374 729 0 0,-48 90-1702 0 0,-26 22-3508 0 0,4-44 2669 0 0,10-11 1221 0 0</inkml:trace>
  <inkml:trace contextRef="#ctx0" brushRef="#br0" timeOffset="-32176.145">9934 2371 2344 0 0,'30'-9'4006'0'0,"31"0"-2549"0"0,-3 1-672 0 0,110-25 1096 0 0,1 8-1 0 0,148-2-1880 0 0,63 12-1189 0 0,-364 11-416 0 0,-12-5-2616 0 0,-4 9 2947 0 0,0 0 85 0 0,0 0 70 0 0</inkml:trace>
  <inkml:trace contextRef="#ctx0" brushRef="#br0" timeOffset="-33837.621">7650 2358 1316 0 0,'0'0'928'0'0,"-22"2"3149"0"0,10 11-2836 0 0,45-9 272 0 0,-9-3-1499 0 0,71 3 528 0 0,-52-5-361 0 0,0 2-1 0 0,0 2 1 0 0,0 2 0 0 0,-1 2-1 0 0,0 2 1 0 0,0 1 0 0 0,-1 2-1 0 0,33 15-180 0 0,-73-26 9 0 0,1-1 0 0 0,-1 0 1 0 0,0 1-1 0 0,1 0 0 0 0,-1-1 0 0 0,0 1 0 0 0,0 0 0 0 0,1-1 0 0 0,-1 1 0 0 0,0 0 0 0 0,0 0 0 0 0,0 0 0 0 0,0 0 0 0 0,0 0 0 0 0,0 0 0 0 0,0 0 0 0 0,0 1 0 0 0,-1-1 0 0 0,1 0 0 0 0,0 0 0 0 0,-1 1 0 0 0,1-1 1 0 0,-1 0-1 0 0,1 1 0 0 0,-1-1 0 0 0,0 1 0 0 0,1-1 0 0 0,-1 0 0 0 0,0 1 0 0 0,0-1 0 0 0,0 1 0 0 0,0-1 0 0 0,0 1 0 0 0,-1-1 0 0 0,1 0 0 0 0,0 1 0 0 0,-1-1 0 0 0,1 0 0 0 0,-1 1 0 0 0,1-1 0 0 0,-1 0 1 0 0,0 1-1 0 0,1-1 0 0 0,-1 0 0 0 0,0 0 0 0 0,0 0 0 0 0,0 0 0 0 0,0 1 0 0 0,0-1 0 0 0,0-1 0 0 0,0 1 0 0 0,0 0 0 0 0,0 0 0 0 0,0 0 0 0 0,-1-1 0 0 0,1 1 0 0 0,0 0-9 0 0,-79 43 346 0 0,80-43-344 0 0,-443 176 1131 0 0,329-116-4888 0 0,114-60 2368 0 0,26-5-3997 0 0,-4-1 4141 0 0</inkml:trace>
  <inkml:trace contextRef="#ctx0" brushRef="#br0" timeOffset="-33588.759">8371 2680 1344 0 0,'0'3'174'0'0,"0"-1"1"0"0,0 1-1 0 0,0-1 1 0 0,0 1-1 0 0,0 0 0 0 0,-1-1 1 0 0,1 1-1 0 0,-1-1 0 0 0,0 1 1 0 0,1-1-1 0 0,-1 1 1 0 0,0-1-1 0 0,0 0 0 0 0,-1 1 1 0 0,1-1-1 0 0,0 0 0 0 0,-1 0 1 0 0,0 0-1 0 0,1 0 1 0 0,-1 0-1 0 0,0 0 0 0 0,0 0 1 0 0,0-1-1 0 0,0 1 0 0 0,0-1 1 0 0,0 1-1 0 0,-1-1 1 0 0,-1 1-175 0 0,-41 28 839 0 0,-2-2 0 0 0,-2-2 1 0 0,0-3-1 0 0,-1-1 1 0 0,-9 0-840 0 0,-37 17 581 0 0,9 0-2253 0 0,86-38 530 0 0,29-30-3764 0 0,-19 23 4117 0 0,12-12-479 0 0</inkml:trace>
  <inkml:trace contextRef="#ctx0" brushRef="#br0" timeOffset="-28031.279">14840 1882 2648 0 0,'5'0'1200'0'0,"-4"0"-256"0"0,2 1-275 0 0,-3-1-129 0 0,4 2-296 0 0,-1-1-120 0 0,-3 1-8 0 0,1-1-584 0 0,3 2-477 0 0,-4-1-379 0 0,1-1 240 0 0,1-1-188 0 0</inkml:trace>
  <inkml:trace contextRef="#ctx0" brushRef="#br0" timeOffset="-31645.166">11608 2053 848 0 0,'12'-1'265'0'0,"1"1"-1"0"0,0 0 0 0 0,-1 1 1 0 0,1 0-1 0 0,-1 1 1 0 0,1 1-1 0 0,-1 0 1 0 0,0 0-1 0 0,0 1 0 0 0,0 1 1 0 0,0 0-1 0 0,-1 1 1 0 0,0 0-1 0 0,0 0 1 0 0,-1 1-1 0 0,1 1 1 0 0,-1 0-1 0 0,-1 0 0 0 0,0 1 1 0 0,0 0-1 0 0,5 8-264 0 0,-12-14 76 0 0,0 0 1 0 0,-1 0-1 0 0,0 0 0 0 0,1 0 0 0 0,-1 1 0 0 0,0-1 0 0 0,0 0 1 0 0,-1 1-1 0 0,1-1 0 0 0,-1 1 0 0 0,0-1 0 0 0,0 1 1 0 0,0-1-1 0 0,0 1 0 0 0,-1-1 0 0 0,1 1 0 0 0,-1-1 0 0 0,0 0 1 0 0,0 1-1 0 0,0-1 0 0 0,0 0 0 0 0,-1 0 0 0 0,1 0 0 0 0,-1 1 1 0 0,0-2-1 0 0,0 1 0 0 0,0 0 0 0 0,0 0 0 0 0,0-1 0 0 0,-1 1 1 0 0,1-1-1 0 0,-1 1 0 0 0,0-1 0 0 0,0 0 0 0 0,0 0 0 0 0,-2 1-76 0 0,-116 56 1269 0 0,-130 11 1 0 0,249-69-1545 0 0,-2-4-176 0 0,4 2 368 0 0,-1 0 0 0 0,0-1-1 0 0,0 1 1 0 0,1 0 0 0 0,-1-1 0 0 0,1 1-1 0 0,0 0 1 0 0,-1-1 0 0 0,1 1-1 0 0,0-1 1 0 0,0 1 0 0 0,-1-1-1 0 0,1 1 1 0 0,0 0 0 0 0,0-1 0 0 0,1 1-1 0 0,-1-1 1 0 0,0 1 0 0 0,0-1-1 0 0,1 1 1 0 0,-1 0 0 0 0,1-1 0 0 0,-1 1-1 0 0,1 0 1 0 0,0-1 0 0 0,0 1-1 0 0,-1 0 1 0 0,1 0 0 0 0,0 0-1 0 0,0 0 1 0 0,0 0 0 0 0,0 0 0 0 0,0 0-1 0 0,0 0 1 0 0,0 0 0 0 0,1 0-1 0 0,-1 0 1 0 0,0 1 0 0 0,0-1 0 0 0,1 0-1 0 0,-1 1 1 0 0,1-1 0 0 0,-1 1-1 0 0,1 0 84 0 0,74-50-4277 0 0,-46 34 2851 0 0</inkml:trace>
  <inkml:trace contextRef="#ctx0" brushRef="#br0" timeOffset="-31338.904">12076 2060 1428 0 0,'-8'1'4307'0'0,"-14"4"-2880"0"0,13-3-1307 0 0,0 1 0 0 0,1 1 1 0 0,-1-1-1 0 0,1 2 0 0 0,0-1 0 0 0,0 1 0 0 0,0 0 1 0 0,1 0-1 0 0,-1 1 0 0 0,1 0 0 0 0,1 1 0 0 0,-1-1 0 0 0,1 1 1 0 0,0 1-1 0 0,1-1 0 0 0,0 1 0 0 0,0 0 0 0 0,0 0 1 0 0,1 0-1 0 0,1 1 0 0 0,-1-1 0 0 0,1 1 0 0 0,1 0 1 0 0,-1 0-1 0 0,2 0 0 0 0,-1 0 0 0 0,1 1 0 0 0,1-1 1 0 0,-1 0-1 0 0,2 0 0 0 0,-1 1 0 0 0,1-1 0 0 0,1 0 0 0 0,-1 0 1 0 0,2 0-1 0 0,-1 0 0 0 0,4 8-120 0 0,-1-10-33 0 0,-1 0 1 0 0,1-1-1 0 0,1 1 0 0 0,-1-1 1 0 0,1 0-1 0 0,0-1 0 0 0,1 0 0 0 0,-1 1 1 0 0,1-2-1 0 0,0 1 0 0 0,0-1 1 0 0,1 0-1 0 0,-1-1 0 0 0,1 0 0 0 0,0 0 1 0 0,0 0-1 0 0,0-1 0 0 0,0 0 1 0 0,0-1-1 0 0,0 0 0 0 0,6 0 33 0 0,-5 0-452 0 0,1-2 0 0 0,-1 1 0 0 0,0-1 0 0 0,1-1 0 0 0,-1 1 0 0 0,0-2 0 0 0,1 1 0 0 0,-1-1 0 0 0,-1-1 0 0 0,1 1-1 0 0,0-2 1 0 0,-1 1 0 0 0,0-1 0 0 0,0 0 0 0 0,0-1 0 0 0,-1 0 0 0 0,0 0 0 0 0,2-2 452 0 0,7-9-1345 0 0</inkml:trace>
  <inkml:trace contextRef="#ctx0" brushRef="#br0" timeOffset="-30978.471">12414 2101 1576 0 0,'-23'11'5988'0'0,"50"-9"-3579"0"0,-11-2-2614 0 0,-14 0 224 0 0,143 0-304 0 0,-4-24-4143 0 0,-132 18 2054 0 0,-9 3 1142 0 0</inkml:trace>
  <inkml:trace contextRef="#ctx0" brushRef="#br0" timeOffset="-29848.061">12926 1964 1192 0 0,'0'0'682'0'0,"0"0"-102"0"0,0 0-68 0 0,0 0-45 0 0,-3 0-57 0 0,-80-17 1047 0 0,50 22-1012 0 0,1 2 1 0 0,0 1-1 0 0,0 1 1 0 0,0 2-1 0 0,1 1 0 0 0,1 1 1 0 0,0 2-1 0 0,1 1 1 0 0,1 1-1 0 0,0 2 1 0 0,2 0-1 0 0,-22 21-445 0 0,45-37 31 0 0,1-1 0 0 0,-1 1 1 0 0,1-1-1 0 0,0 1 0 0 0,0 0 1 0 0,0 0-1 0 0,0 0 0 0 0,0 0 0 0 0,1 0 1 0 0,-1 0-1 0 0,1 0 0 0 0,0 1 0 0 0,0-1 1 0 0,0 0-1 0 0,0 1 0 0 0,1-1 0 0 0,-1 1 1 0 0,1-1-1 0 0,0 1 0 0 0,0-1 0 0 0,0 1 1 0 0,1-1-1 0 0,-1 1 0 0 0,1-1 1 0 0,0 1-1 0 0,0-1 0 0 0,0 0 0 0 0,0 1 1 0 0,1-1-1 0 0,-1 0 0 0 0,1 0 0 0 0,0 0 1 0 0,-1 0-1 0 0,2 0 0 0 0,-1 0 0 0 0,0-1 1 0 0,0 1-1 0 0,1-1 0 0 0,0 1 0 0 0,-1-1 1 0 0,1 0-1 0 0,0 0 0 0 0,0 0 0 0 0,0-1 1 0 0,1 1-32 0 0,20 6-373 0 0,1-1 0 0 0,0-1 0 0 0,1-2 0 0 0,-1 0 0 0 0,1-2 0 0 0,0-1 0 0 0,0 0-1 0 0,-1-2 1 0 0,1-1 0 0 0,0-2 0 0 0,-1 0 0 0 0,12-4 373 0 0,93-34-5107 0 0,-112 32 3843 0 0</inkml:trace>
  <inkml:trace contextRef="#ctx0" brushRef="#br0" timeOffset="-29585.037">12656 2116 1636 0 0,'9'6'6042'0'0,"79"1"-4809"0"0,81-2-873 0 0,-58-5-4028 0 0,-18-14 1193 0 0,-59 8 1359 0 0</inkml:trace>
  <inkml:trace contextRef="#ctx0" brushRef="#br0" timeOffset="-29243.679">13465 1924 1344 0 0,'2'17'6014'0'0,"1"15"-4741"0"0,-3 149-458 0 0,-11-107-2236 0 0,-10-32-2744 0 0,16-37 2914 0 0,-1-3 22 0 0</inkml:trace>
  <inkml:trace contextRef="#ctx0" brushRef="#br0" timeOffset="-28729.532">13363 1969 1504 0 0,'-5'-5'125'0'0,"1"0"-1"0"0,0 0 1 0 0,0-1-1 0 0,1 1 1 0 0,-1-1 0 0 0,1 0-1 0 0,1 0 1 0 0,-1 0-1 0 0,1 0 1 0 0,0 0-1 0 0,0-1 1 0 0,1 1-1 0 0,0-1 1 0 0,0 1 0 0 0,0-1-1 0 0,1 0 1 0 0,0 1-1 0 0,0-1 1 0 0,1 1-1 0 0,-1-1 1 0 0,2 1-1 0 0,-1-1 1 0 0,1 1 0 0 0,0-1-1 0 0,0 1 1 0 0,1 0-1 0 0,-1 0 1 0 0,1 0-1 0 0,1 0 1 0 0,-1 1 0 0 0,1-1-1 0 0,0 1 1 0 0,0 0-1 0 0,1 0 1 0 0,-1 1-1 0 0,1-1 1 0 0,0 1-1 0 0,1 0 1 0 0,-1 0 0 0 0,2-1-125 0 0,4 0 16 0 0,-1 1 0 0 0,1 0 0 0 0,0 0 1 0 0,0 1-1 0 0,1 0 0 0 0,-1 1 0 0 0,1 1 0 0 0,-1 0 1 0 0,1 0-1 0 0,-1 1 0 0 0,1 0 0 0 0,0 1 1 0 0,-1 0-1 0 0,1 1 0 0 0,0 1-16 0 0,-6-2-23 0 0,0 0 0 0 0,0 0 0 0 0,0 1 0 0 0,0 0 0 0 0,-1 0 0 0 0,1 0 1 0 0,0 1-1 0 0,-1 0 0 0 0,0 0 0 0 0,0 0 0 0 0,0 1 0 0 0,0 0 0 0 0,0 0 0 0 0,-1 0 0 0 0,1 0 0 0 0,-1 1 0 0 0,0 0 0 0 0,-1 0 0 0 0,1 0 0 0 0,-1 0 0 0 0,0 0 0 0 0,0 1 1 0 0,-1-1-1 0 0,1 1 0 0 0,-1 0 0 0 0,-1 0 0 0 0,1 0 0 0 0,0 2 23 0 0,-4-2 18 0 0,0 0 1 0 0,0 0-1 0 0,0-1 1 0 0,-1 1-1 0 0,1-1 1 0 0,-2 1-1 0 0,1-1 1 0 0,0 0-1 0 0,-1-1 1 0 0,0 1-1 0 0,0 0 1 0 0,0-1-1 0 0,-1 0 1 0 0,1 0-1 0 0,-1 0 1 0 0,0-1-1 0 0,0 0 0 0 0,-1 0 1 0 0,1 0-1 0 0,0 0 1 0 0,-3 0-19 0 0,-1 2 110 0 0,-144 72 2232 0 0,151-65-1338 0 0,228 91-287 0 0,-5 33-3908 0 0,-162-110-739 0 0,-45-22 2802 0 0</inkml:trace>
  <inkml:trace contextRef="#ctx0" brushRef="#br0" timeOffset="-28433.673">14296 2068 1988 0 0,'-86'59'5897'0'0,"20"-15"-4567"0"0,-207 196 840 0 0,271-239-2394 0 0,0-1 0 0 0,1 1 0 0 0,-1-1 0 0 0,0 0 0 0 0,1 1 0 0 0,-1-1 0 0 0,0 0 0 0 0,0 0 0 0 0,1 0 0 0 0,-1 0 0 0 0,0-1 0 0 0,1 1 0 0 0,-1 0 0 0 0,0-1 0 0 0,1 1 0 0 0,-1-1 0 0 0,0 0 0 0 0,1 1 0 0 0,-1-1 0 0 0,1 0 0 0 0,-1 0 0 0 0,1 0 0 0 0,0 0 0 0 0,-1 0 0 0 0,1 0 0 0 0,0-1 0 0 0,0 1 0 0 0,0 0 0 0 0,-1-1 0 0 0,1 1 0 0 0,1-1 0 0 0,-1 1 0 0 0,0-1 0 0 0,0 1 0 0 0,1-1 0 0 0,-1 0 0 0 0,0 0 224 0 0,-9-17-1229 0 0</inkml:trace>
  <inkml:trace contextRef="#ctx0" brushRef="#br0" timeOffset="-28229.364">13830 2131 1428 0 0,'33'-10'4896'0'0,"25"23"-3459"0"0,-46-9-1093 0 0,286 134 2113 0 0,-160-63-7221 0 0,-116-70 2333 0 0,-20-5 1296 0 0</inkml:trace>
  <inkml:trace contextRef="#ctx0" brushRef="#br0" timeOffset="-22236.703">2725 3682 1696 0 0,'0'0'360'0'0,"0"0"-35"0"0,0 0-6 0 0,0 0-10 0 0,0 0-22 0 0,0 0 19 0 0,0 0-36 0 0,0 0-91 0 0,0 0-7 0 0,0 0 81 0 0,0 0 29 0 0,0 0-92 0 0,0 0-54 0 0,0 0 57 0 0,0 0-10 0 0,0 0-18 0 0,0 0-23 0 0,0 0-2 0 0,0 0-63 0 0,0 0-6 0 0,0 0 50 0 0,-16 5 69 0 0,-146 170 818 0 0,9-51-59 0 0,152-123-956 0 0,-1 0-1 0 0,1 0 1 0 0,0 0-1 0 0,-1-1 1 0 0,1 1-1 0 0,-1 0 1 0 0,1-1-1 0 0,-1 0 1 0 0,1 1-1 0 0,-1-1 1 0 0,0 0-1 0 0,1 0 1 0 0,-1 0-1 0 0,1 0 1 0 0,-1 0-1 0 0,0 0 1 0 0,1 0-1 0 0,-1 0 1 0 0,1-1-1 0 0,-1 1 1 0 0,1-1-1 0 0,-1 1 1 0 0,1-1-1 0 0,-1 1 1 0 0,1-1-1 0 0,0 0 1 0 0,-1 0-1 0 0,1 0 1 0 0,0 0-1 0 0,-1 0 1 0 0,1 0-1 0 0,0 0 1 0 0,0 0-1 0 0,0 0 1 0 0,0-1-1 0 0,0 1 1 0 0,0 0-1 0 0,1-1 1 0 0,-1 1-1 0 0,0 0 1 0 0,1-1-1 0 0,-1 1 1 0 0,1-1-1 0 0,-1 1 1 0 0,1-1-1 0 0,0 0 1 0 0,-1 1-1 0 0,1-1 1 0 0,0 1-1 0 0,0-1 1 0 0,0 0-1 0 0,0 1 1 0 0,1-1 7 0 0,8-84-1010 0 0,24 22-222 0 0,39 121 1061 0 0,-51-45 218 0 0,-1 0 1 0 0,2-1-1 0 0,-1-1 1 0 0,1-2 0 0 0,1 0-1 0 0,0-1 1 0 0,0-1-1 0 0,0-1 1 0 0,1-1 0 0 0,-1-1-1 0 0,1-1 1 0 0,0-2 0 0 0,0 0-1 0 0,0-1 1 0 0,-1-2-1 0 0,1 0 1 0 0,-1-1 0 0 0,0-2-1 0 0,22-7-47 0 0,-43 13 20 0 0,1-1 0 0 0,-1 1 0 0 0,1-1 0 0 0,-1 1 0 0 0,1-1 0 0 0,-1 0 0 0 0,1 0 0 0 0,-1 0 0 0 0,0 0 0 0 0,0-1 0 0 0,1 1-1 0 0,-1-1 1 0 0,0 1 0 0 0,0-1 0 0 0,0 0 0 0 0,-1 0 0 0 0,1 0 0 0 0,0 0 0 0 0,-1 0 0 0 0,1 0 0 0 0,-1 0 0 0 0,0 0 0 0 0,1-1 0 0 0,-1 1 0 0 0,0 0-1 0 0,0-1 1 0 0,-1 1 0 0 0,1-1 0 0 0,0 1 0 0 0,-1-1 0 0 0,0 1 0 0 0,0-1 0 0 0,1 0 0 0 0,-2 1 0 0 0,1-1 0 0 0,0 1 0 0 0,0-1 0 0 0,-1-1-20 0 0,-5-5 19 0 0,0 1 0 0 0,-1 0 0 0 0,0 1 0 0 0,-1-1 0 0 0,1 1 0 0 0,-1 0 0 0 0,-1 1 0 0 0,1 0 0 0 0,-1 1 0 0 0,0-1 0 0 0,0 2 0 0 0,-1-1 0 0 0,0 1 0 0 0,1 1 0 0 0,-1 0 0 0 0,0 0 0 0 0,-11-1-19 0 0,-62-6-4903 0 0,71 10 3564 0 0</inkml:trace>
  <inkml:trace contextRef="#ctx0" brushRef="#br0" timeOffset="-24722.513">1940 5547 988 0 0,'18'-10'3235'0'0,"35"-1"-2558"0"0,-53 11-673 0 0,5 0 57 0 0,1 0-1 0 0,-1 0 1 0 0,0 1-1 0 0,0 0 0 0 0,0 0 1 0 0,0 0-1 0 0,1 0 1 0 0,-1 1-1 0 0,-1 0 0 0 0,1 0 1 0 0,0 0-1 0 0,0 0 1 0 0,-1 1-1 0 0,1 0 0 0 0,-1 0 1 0 0,0 0-1 0 0,0 1 1 0 0,0-1-1 0 0,-1 1 0 0 0,1 0 1 0 0,-1 0-1 0 0,0 0 1 0 0,0 0-1 0 0,0 1 0 0 0,0-1 1 0 0,-1 1-1 0 0,0 0 1 0 0,0 0-1 0 0,0 0 0 0 0,0 0 1 0 0,-1 0-1 0 0,0 0 1 0 0,0 0-1 0 0,-1 0 0 0 0,1 0 1 0 0,-1 1-1 0 0,0-1 1 0 0,0 0-1 0 0,-1 0 0 0 0,1 0 1 0 0,-1 1-1 0 0,-1-1 1 0 0,1 0-1 0 0,-1 2-60 0 0,-12 17 217 0 0,-1 0-1 0 0,-1-1 1 0 0,-1 0-1 0 0,-1-2 1 0 0,-1 0-1 0 0,0-1 1 0 0,-2-1-1 0 0,0-1 1 0 0,-1 0-1 0 0,-1-2 1 0 0,-1-1-1 0 0,0-1 1 0 0,-16 7-217 0 0,17-11-542 0 0,29-23-1573 0 0,31-24-1105 0 0,-13 17 1921 0 0,2 1 30 0 0</inkml:trace>
  <inkml:trace contextRef="#ctx0" brushRef="#br0" timeOffset="-24364.835">2394 5542 1228 0 0,'-51'13'3829'0'0,"-26"30"-2466"0"0,50-26-674 0 0,17-12-557 0 0,0 0 0 0 0,1 1-1 0 0,0 0 1 0 0,0 1 0 0 0,1 0-1 0 0,0 0 1 0 0,0 1 0 0 0,0 0-1 0 0,1 0 1 0 0,0 1 0 0 0,1-1-1 0 0,0 2 1 0 0,0-1 0 0 0,1 1-1 0 0,0 0 1 0 0,1 0 0 0 0,0 0-1 0 0,1 0 1 0 0,-3 11-132 0 0,9-15-107 0 0,0 0-1 0 0,0 0 1 0 0,0 0 0 0 0,1 0-1 0 0,0 0 1 0 0,0-1 0 0 0,0 1-1 0 0,1-1 1 0 0,0 0 0 0 0,0-1-1 0 0,0 1 1 0 0,1-1 0 0 0,-1 0-1 0 0,1 0 1 0 0,0-1 0 0 0,0 0 0 0 0,0 0-1 0 0,0 0 1 0 0,1-1 0 0 0,-1 0-1 0 0,1 0 1 0 0,0 0 0 0 0,0-1-1 0 0,-1 0 1 0 0,3-1 107 0 0,49 4-4115 0 0,-44-4 2806 0 0</inkml:trace>
  <inkml:trace contextRef="#ctx0" brushRef="#br0" timeOffset="-24066.929">2503 5682 916 0 0,'62'-1'6825'0'0,"3"-2"-4180"0"0,132-16-4338 0 0,-187 18-3499 0 0,-18 2 3799 0 0</inkml:trace>
  <inkml:trace contextRef="#ctx0" brushRef="#br0" timeOffset="-23803.034">2490 5821 2040 0 0,'0'5'1258'0'0,"5"5"3935"0"0,12-10-4461 0 0,286-43 1454 0 0,-104-7-6286 0 0,-110 33-102 0 0,-62 10 2831 0 0</inkml:trace>
  <inkml:trace contextRef="#ctx0" brushRef="#br0" timeOffset="-23503.769">3265 5677 1088 0 0,'-50'21'5992'0'0,"45"-17"-5865"0"0,1-1 0 0 0,-1 1 0 0 0,1 0 0 0 0,0 0 0 0 0,1 0 1 0 0,-1 0-1 0 0,1 1 0 0 0,0-1 0 0 0,0 1 0 0 0,0 0 0 0 0,0 0 0 0 0,1 0 0 0 0,0 0 0 0 0,0 1 1 0 0,0-1-1 0 0,1 0 0 0 0,0 1 0 0 0,0 0 0 0 0,0-1 0 0 0,1 1 0 0 0,0-1 0 0 0,0 1 0 0 0,0 0 1 0 0,1-1-1 0 0,0 1-127 0 0,2 1 44 0 0,0-1 0 0 0,1 0 1 0 0,0 0-1 0 0,0 0 1 0 0,0-1-1 0 0,1 1 1 0 0,0-1-1 0 0,0 0 0 0 0,0-1 1 0 0,1 1-1 0 0,-1-1 1 0 0,1 0-1 0 0,0 0 0 0 0,0-1 1 0 0,1 0-1 0 0,-1 0 1 0 0,1 0-1 0 0,-1-1 1 0 0,1 0-1 0 0,0 0 0 0 0,0-1 1 0 0,0 1-1 0 0,0-2 1 0 0,0 1-1 0 0,0-1 0 0 0,0 0 1 0 0,2-1-45 0 0,9 1-61 0 0,1 0 0 0 0,0-2 1 0 0,-1-1-1 0 0,1 0 0 0 0,-1-1 0 0 0,0-1 0 0 0,0 0 1 0 0,0-2-1 0 0,-1 0 0 0 0,4-3 61 0 0,-19 9-6 0 0,0 1 0 0 0,0-1 1 0 0,0 1-1 0 0,0-1 0 0 0,0 0 0 0 0,0 0 0 0 0,-1 0 0 0 0,1 0 1 0 0,0 0-1 0 0,-1 0 0 0 0,1-1 0 0 0,-1 1 0 0 0,1-1 1 0 0,-1 1-1 0 0,0-1 0 0 0,1 1 0 0 0,-1-1 0 0 0,0 0 0 0 0,0 1 1 0 0,0-1-1 0 0,0 0 0 0 0,-1 0 0 0 0,1 0 0 0 0,0 0 1 0 0,-1 1-1 0 0,1-1 0 0 0,-1 0 0 0 0,0 0 0 0 0,0 0 0 0 0,1 0 1 0 0,-1 0-1 0 0,-1 0 0 0 0,1 0 0 0 0,0 0 0 0 0,0 0 1 0 0,-1 0-1 0 0,1 0 0 0 0,-1 0 0 0 0,0 0 0 0 0,1 0 0 0 0,-1 0 1 0 0,0 0-1 0 0,0 1 0 0 0,0-1 0 0 0,0 0 0 0 0,-1 1 1 0 0,1-1-1 0 0,0 1 0 0 0,-1-1 0 0 0,1 1 0 0 0,-1 0 1 0 0,1-1-1 0 0,-1 1 0 0 0,0 0 0 0 0,0 0 6 0 0,-101-53-111 0 0,-40 35-321 0 0,48 17-4758 0 0,84 0 3892 0 0,-1-8 28 0 0</inkml:trace>
  <inkml:trace contextRef="#ctx0" brushRef="#br0" timeOffset="-25950.551">2404 4239 1428 0 0,'0'0'566'0'0,"0"0"-60"0"0,0 0-35 0 0,0 0-58 0 0,0 0 18 0 0,0 0-55 0 0,0 0-77 0 0,0 0-47 0 0,0 0 24 0 0,0 0-23 0 0,0 0-40 0 0,0 0-6 0 0,0 0-39 0 0,0 0-28 0 0,0 0 20 0 0,0 0 23 0 0,0 0 46 0 0,0 0 35 0 0,0 0 1 0 0,0 0 4 0 0,0 0-17 0 0,4-2 20 0 0,198 5 1041 0 0,105-3-2276 0 0,-273 8-187 0 0,-14-2-2617 0 0,-24-6 2505 0 0</inkml:trace>
  <inkml:trace contextRef="#ctx0" brushRef="#br0" timeOffset="-25469.008">2336 4369 1036 0 0,'16'6'4892'0'0,"50"2"-4465"0"0,-49-5 105 0 0,0-3-421 0 0,-1 1 1 0 0,0 0-1 0 0,0 2 1 0 0,0 0-1 0 0,0 1 1 0 0,0 0-1 0 0,-1 1 1 0 0,0 1-1 0 0,0 1 1 0 0,0 0-1 0 0,-1 0 1 0 0,0 2-1 0 0,0 0 1 0 0,-1 0-1 0 0,0 1 1 0 0,1 3-112 0 0,-13-8 20 0 0,1 1 1 0 0,-1 0-1 0 0,0 0 0 0 0,0 0 1 0 0,-1 1-1 0 0,0-1 1 0 0,0 0-1 0 0,0 0 1 0 0,-1 0-1 0 0,0 0 0 0 0,0 0 1 0 0,0 0-1 0 0,-1 0 1 0 0,0 0-1 0 0,0-1 0 0 0,0 1 1 0 0,-1 0-1 0 0,0-1 1 0 0,0 0-1 0 0,0 0 1 0 0,-1 0-1 0 0,0 0 0 0 0,0 0 1 0 0,0-1-1 0 0,0 0 1 0 0,-1 0-1 0 0,0 0 1 0 0,0 0-1 0 0,0-1 0 0 0,0 1 1 0 0,0-1-1 0 0,-5 1-20 0 0,-20 24 88 0 0,-36 33 193 0 0,46-46-176 0 0,2 2-1 0 0,-1-1 1 0 0,2 2 0 0 0,0 0 0 0 0,1 2-1 0 0,1-1 1 0 0,1 2 0 0 0,1 0-1 0 0,0 0 1 0 0,2 2 0 0 0,-6 14-105 0 0,16-34 25 0 0,0 0 1 0 0,0 1-1 0 0,0-1 0 0 0,1 1 1 0 0,-1-1-1 0 0,1 1 0 0 0,0-1 0 0 0,0 1 1 0 0,0-1-1 0 0,0 1 0 0 0,0-1 1 0 0,1 1-1 0 0,0-1 0 0 0,0 0 1 0 0,0 1-1 0 0,0-1 0 0 0,0 0 1 0 0,1 0-1 0 0,-1 1 0 0 0,1-1 1 0 0,0 0-1 0 0,0-1 0 0 0,0 1 0 0 0,0 0 1 0 0,0 0-1 0 0,1-1 0 0 0,-1 0 1 0 0,1 1-1 0 0,0-1 0 0 0,0 0 1 0 0,0 0-1 0 0,0 0 0 0 0,0-1 1 0 0,0 1-1 0 0,0-1 0 0 0,0 0 0 0 0,1 0 1 0 0,2 1-26 0 0,142 13 215 0 0,-141-15-225 0 0,283-26-3275 0 0,-213 12-2342 0 0,-72 12 4343 0 0</inkml:trace>
  <inkml:trace contextRef="#ctx0" brushRef="#br0" timeOffset="-14886.913">6362 5062 1468 0 0,'-6'25'6954'0'0,"-1"36"-6499"0"0,6-52 165 0 0,20 245 1154 0 0,-5-155-3942 0 0,-7 3-3554 0 0,-7-82 4445 0 0</inkml:trace>
  <inkml:trace contextRef="#ctx0" brushRef="#br0" timeOffset="-14575.812">6535 5833 1024 0 0,'-3'21'4830'0'0,"27"-16"-65"0"0,-22-20-4615 0 0,-14-8-5791 0 0,16-7 3133 0 0,13-4 1304 0 0</inkml:trace>
  <inkml:trace contextRef="#ctx0" brushRef="#br0" timeOffset="-14017.171">7332 4471 1404 0 0,'-17'-2'5183'0'0,"39"-2"-3410"0"0,59-6-1811 0 0,-67 8 549 0 0,246-10-2223 0 0,-207 27-1008 0 0,-45-8 1360 0 0,-8 0 27 0 0</inkml:trace>
  <inkml:trace contextRef="#ctx0" brushRef="#br0" timeOffset="-13772.147">7433 4687 1484 0 0,'11'2'816'0'0,"10"4"-156"0"0,8-2-48 0 0,3 2-44 0 0,6-3-96 0 0,2 0-100 0 0,-2 0-20 0 0,4-1-207 0 0,0 1-93 0 0,6-2-8 0 0,-7 1-1037 0 0,4 1 57 0 0,-5-2 56 0 0,0 1 32 0 0,-21-2 16 0 0</inkml:trace>
  <inkml:trace contextRef="#ctx0" brushRef="#br0" timeOffset="-15416.307">5628 5139 984 0 0,'43'-12'4058'0'0,"-40"12"-3997"0"0,0 1 0 0 0,0 0 0 0 0,-1-1-1 0 0,1 1 1 0 0,0 0 0 0 0,0 0-1 0 0,0 0 1 0 0,0 1 0 0 0,-1-1 0 0 0,1 1-1 0 0,-1 0 1 0 0,1-1 0 0 0,-1 1-1 0 0,0 0 1 0 0,1 0 0 0 0,-1 1-1 0 0,0-1 1 0 0,0 0 0 0 0,-1 1 0 0 0,1-1-1 0 0,0 1 1 0 0,-1 0 0 0 0,0-1-1 0 0,1 1 1 0 0,-1 0 0 0 0,0 0 0 0 0,-1 0-1 0 0,1 0 1 0 0,0 0 0 0 0,-1 0-1 0 0,1 0 1 0 0,-1 0 0 0 0,0 0 0 0 0,0 0-1 0 0,-1 0 1 0 0,1 0 0 0 0,-1 1-61 0 0,-5 9 92 0 0,-1 1 0 0 0,0-1 0 0 0,-1 0 0 0 0,-1-1 0 0 0,0 1 0 0 0,0-2 0 0 0,-1 1 0 0 0,-1-2 0 0 0,0 1 0 0 0,0-1 0 0 0,-1-1 0 0 0,-1 0 0 0 0,1-1 0 0 0,-1 0 0 0 0,-1-1 0 0 0,1-1 0 0 0,-12 4-92 0 0,36-27-5628 0 0,7 3 4299 0 0</inkml:trace>
  <inkml:trace contextRef="#ctx0" brushRef="#br0" timeOffset="-15152.787">5953 5079 1048 0 0,'-97'30'4916'0'0,"-18"75"-2589"0"0,112-102-2289 0 0,0 0 0 0 0,0 1 0 0 0,1-1 0 0 0,-1 1 0 0 0,1 0 0 0 0,0 0 0 0 0,0 0 0 0 0,0 0 0 0 0,0 0 0 0 0,1 0 0 0 0,0 0-1 0 0,0 1 1 0 0,0-1 0 0 0,0 0 0 0 0,1 1 0 0 0,0-1 0 0 0,-1 1 0 0 0,2-1 0 0 0,-1 1 0 0 0,0-1 0 0 0,1 0 0 0 0,0 1 0 0 0,0-1 0 0 0,0 0 0 0 0,1 0 0 0 0,-1 1 0 0 0,1-1 0 0 0,0 0 0 0 0,0-1 0 0 0,1 1 0 0 0,-1 0 0 0 0,1 0 0 0 0,-1-1 0 0 0,1 0 0 0 0,1 0 0 0 0,-1 1 0 0 0,0-2 0 0 0,1 1 0 0 0,2 2-38 0 0,8 5-352 0 0,0-1-1 0 0,1-1 1 0 0,1 0 0 0 0,-1 0-1 0 0,1-2 1 0 0,0 0 0 0 0,0-1 0 0 0,1 0-1 0 0,12 0 353 0 0,64 3-4300 0 0,-79-8 3015 0 0</inkml:trace>
  <inkml:trace contextRef="#ctx0" brushRef="#br0" timeOffset="-19069.688">3745 4614 1184 0 0,'0'0'451'0'0,"0"0"-92"0"0,0 0 2 0 0,0 0-52 0 0,0 0-47 0 0,0 0-34 0 0,0 0-56 0 0,0 0 9 0 0,0 0 14 0 0,0 0-11 0 0,0 0-14 0 0,0 0-35 0 0,0 0-67 0 0,0 0-33 0 0,0 0 60 0 0,0 0 3 0 0,0 0-10 0 0,0 0-11 0 0,0 0-24 0 0,0 0-16 0 0,0 0 0 0 0,0 0 14 0 0,0 0 80 0 0,0 0 49 0 0,0 0-5 0 0,0 0-2 0 0,0 0 17 0 0,0 0 8 0 0,0 0-13 0 0,0 0-1 0 0,0 0-8 0 0,0 0-2 0 0,2 4-15 0 0,3 0-117 0 0,0-1-1 0 0,0 0 1 0 0,0 0-1 0 0,0-1 1 0 0,0 0 0 0 0,1 0-1 0 0,0 0 1 0 0,-1 0-1 0 0,1-1 1 0 0,0 0-1 0 0,-1 0 1 0 0,1-1-1 0 0,0 1 1 0 0,0-1-1 0 0,0-1 1 0 0,-1 1 0 0 0,1-1-1 0 0,0 0 1 0 0,0 0-1 0 0,-1-1 1 0 0,1 1-1 0 0,-1-1 1 0 0,1 0-1 0 0,-1-1 1 0 0,2 0-42 0 0,23-5 25 0 0,-1 3 48 0 0,-21 5-91 0 0,1 0-1 0 0,-1-1 0 0 0,1 0 1 0 0,-1 0-1 0 0,0-1 0 0 0,1 0 1 0 0,-1 0-1 0 0,0-1 0 0 0,0 0 1 0 0,-1 0-1 0 0,1-1 0 0 0,-1 0 1 0 0,1 0-1 0 0,-1-1 0 0 0,0 0 1 0 0,-1 0-1 0 0,1-1 0 0 0,-1 0 0 0 0,-1 0 1 0 0,1 0-1 0 0,-1-1 0 0 0,0 0 1 0 0,0 0-1 0 0,-1 0 0 0 0,1 0 1 0 0,-1-2 18 0 0,-5 4-23 0 0,-1 1 0 0 0,0 0 0 0 0,0 0 0 0 0,0 0 0 0 0,0 0 0 0 0,0 0 0 0 0,-1 0 0 0 0,0 1 0 0 0,0-1 0 0 0,0 1 0 0 0,0 0 1 0 0,0 0-1 0 0,-1 0 0 0 0,1 0 0 0 0,-1 1 0 0 0,0-1 0 0 0,0 1 0 0 0,0 0 0 0 0,0 0 0 0 0,0 1 0 0 0,0-1 0 0 0,-1 1 0 0 0,1 0 0 0 0,-1 0 0 0 0,1 0 0 0 0,0 0 1 0 0,-1 1-1 0 0,0 0 23 0 0,-13-3 40 0 0,0 1 1 0 0,0 1 0 0 0,0 1 0 0 0,0 0 0 0 0,-1 1-1 0 0,1 1 1 0 0,0 1 0 0 0,0 1 0 0 0,1 0-1 0 0,-1 1 1 0 0,1 1 0 0 0,0 1 0 0 0,0 0 0 0 0,1 1-1 0 0,0 1 1 0 0,1 1 0 0 0,0 0 0 0 0,-8 7-41 0 0,18-13 31 0 0,1 0 0 0 0,0 0 0 0 0,0 1 1 0 0,0-1-1 0 0,0 1 0 0 0,1 0 0 0 0,0-1 0 0 0,0 2 1 0 0,0-1-1 0 0,1 0 0 0 0,-1 0 0 0 0,1 1 0 0 0,1 0 1 0 0,-1-1-1 0 0,1 1 0 0 0,0 0 0 0 0,0 0 0 0 0,1-1 1 0 0,-1 1-1 0 0,1 0 0 0 0,1 0 0 0 0,-1 0 0 0 0,1 0 1 0 0,0-1-1 0 0,0 1 0 0 0,1 0 0 0 0,0-1 0 0 0,0 1 1 0 0,0-1-1 0 0,0 1 0 0 0,1-1 0 0 0,0 0 0 0 0,0 0 1 0 0,1 0-1 0 0,-1-1 0 0 0,1 1 0 0 0,0-1 1 0 0,0 0-1 0 0,0 0 0 0 0,1 0 0 0 0,1 1-31 0 0,12 7-65 0 0,1-1 0 0 0,1 0 0 0 0,0-1 0 0 0,0-1 0 0 0,1-1-1 0 0,0-1 1 0 0,0-1 0 0 0,1-1 0 0 0,0-1 0 0 0,2 0 65 0 0,143 7-3936 0 0,-122-13 2686 0 0,31-11 41 0 0</inkml:trace>
  <inkml:trace contextRef="#ctx0" brushRef="#br0" timeOffset="-18615.852">4175 4185 1484 0 0,'-19'-3'4387'0'0,"33"-2"-2394"0"0,33-4-1432 0 0,24 3-526 0 0,129-24-5597 0 0,-177 24 4220 0 0</inkml:trace>
  <inkml:trace contextRef="#ctx0" brushRef="#br0" timeOffset="-18335.489">4953 4066 916 0 0,'-12'20'708'0'0,"6"1"-60"0"0,-4 0-48 0 0,1-2-196 0 0,-2 5 12 0 0,-2 0 32 0 0,2-1-200 0 0,-4-4 92 0 0,2 2-36 0 0,-4-3-80 0 0,1-1-80 0 0,-7-4-11 0 0,7-1-390 0 0,-6-3-319 0 0,3-6-496 0 0,0-1 56 0 0,7-2 20 0 0</inkml:trace>
  <inkml:trace contextRef="#ctx0" brushRef="#br0" timeOffset="-18088.674">4673 3864 1804 0 0,'0'-2'105'0'0,"1"0"0"0"0,-1 1 1 0 0,1-1-1 0 0,-1 0 0 0 0,1 1 0 0 0,0-1 0 0 0,0 1 0 0 0,0-1 0 0 0,0 1 0 0 0,0 0 1 0 0,0-1-1 0 0,0 1 0 0 0,1 0 0 0 0,-1 0 0 0 0,0 0 0 0 0,1 0 0 0 0,-1 0 1 0 0,1 0-1 0 0,-1 0 0 0 0,1 0 0 0 0,-1 1 0 0 0,1-1 0 0 0,0 0 0 0 0,-1 1 0 0 0,1-1 1 0 0,0 1-1 0 0,0 0 0 0 0,-1 0 0 0 0,1 0 0 0 0,0 0 0 0 0,0 0 0 0 0,-1 0 1 0 0,1 0-1 0 0,0 0 0 0 0,-1 1 0 0 0,1-1 0 0 0,0 0 0 0 0,-1 1 0 0 0,1 0 0 0 0,0-1 1 0 0,-1 1-1 0 0,1 0 0 0 0,-1 0 0 0 0,1 0 0 0 0,-1 0 0 0 0,0 0 0 0 0,1 0 1 0 0,-1 0-1 0 0,0 1 0 0 0,0-1 0 0 0,0 0 0 0 0,0 1 0 0 0,0-1 0 0 0,1 1-105 0 0,324 314 1528 0 0,-196-196-7549 0 0,-120-106 4813 0 0</inkml:trace>
  <inkml:trace contextRef="#ctx0" brushRef="#br0" timeOffset="-15882.692">5204 4819 1616 0 0,'-1'3'4134'0'0,"36"3"-3039"0"0,301-19 1475 0 0,496-49-3086 0 0,-793 73-5891 0 0,-56-7 5127 0 0</inkml:trace>
  <inkml:trace contextRef="#ctx0" brushRef="#br0" timeOffset="-17407.096">5863 4216 1268 0 0,'0'0'872'0'0,"0"0"-146"0"0,0 0-58 0 0,0 0-115 0 0,0 0-30 0 0,0 0-47 0 0,0 0-57 0 0,0 0-40 0 0,-16 5 238 0 0,-88 102 689 0 0,49-49-853 0 0,-70 52-1825 0 0,102-106-2403 0 0,18-4 2486 0 0</inkml:trace>
  <inkml:trace contextRef="#ctx0" brushRef="#br0" timeOffset="-17158.462">5553 3987 1372 0 0,'0'-1'80'0'0,"0"0"1"0"0,1 0-1 0 0,-1 0 0 0 0,0 0 0 0 0,1 0 1 0 0,-1 0-1 0 0,1 0 0 0 0,0 0 1 0 0,-1 1-1 0 0,1-1 0 0 0,0 0 0 0 0,-1 0 1 0 0,1 1-1 0 0,0-1 0 0 0,0 0 0 0 0,0 1 1 0 0,-1-1-1 0 0,1 1 0 0 0,0-1 0 0 0,0 1 1 0 0,0-1-1 0 0,0 1 0 0 0,0 0 0 0 0,0 0 1 0 0,0-1-1 0 0,0 1 0 0 0,0 0 1 0 0,0 0-1 0 0,0 0 0 0 0,0 0 0 0 0,0 0 1 0 0,0 0-1 0 0,0 0 0 0 0,0 0 0 0 0,0 1 1 0 0,0-1-1 0 0,0 0 0 0 0,0 0 0 0 0,0 1 1 0 0,0-1-1 0 0,0 1 0 0 0,0-1 1 0 0,0 1-1 0 0,0-1 0 0 0,-1 1 0 0 0,1 0 1 0 0,0-1-1 0 0,0 1 0 0 0,-1 0 0 0 0,1 0 1 0 0,0 0-1 0 0,-1-1 0 0 0,1 1 0 0 0,-1 0 1 0 0,1 0-81 0 0,39 65 441 0 0,-30-46-111 0 0,187 255 1057 0 0,-150-218-2346 0 0,-20-16-2633 0 0,-24-36 2194 0 0</inkml:trace>
  <inkml:trace contextRef="#ctx0" brushRef="#br0" timeOffset="-16723.73">5972 3925 1180 0 0,'2'0'114'0'0,"0"0"1"0"0,0 0-1 0 0,0 0 1 0 0,0 1-1 0 0,1-1 0 0 0,-1 1 1 0 0,0-1-1 0 0,0 1 0 0 0,0-1 1 0 0,0 1-1 0 0,-1 0 1 0 0,1 0-1 0 0,0 0 0 0 0,0 0 1 0 0,0 1-1 0 0,-1-1 0 0 0,1 0 1 0 0,0 1-1 0 0,-1-1 1 0 0,0 1-1 0 0,1-1 0 0 0,-1 1 1 0 0,0 0-1 0 0,0 0 0 0 0,0-1 1 0 0,0 1-1 0 0,0 0 1 0 0,0 0-1 0 0,0 0 0 0 0,-1 0 1 0 0,1 0-1 0 0,-1 0 0 0 0,1 0 1 0 0,-1 0-1 0 0,0 0 1 0 0,0 1-1 0 0,0-1 0 0 0,0 0 1 0 0,0 0-1 0 0,0 0 0 0 0,-1 0 1 0 0,0 2-115 0 0,-32 86 1835 0 0,-86 34-1262 0 0,118-124-1169 0 0,20-17-3956 0 0,-4 6 3244 0 0</inkml:trace>
  <inkml:trace contextRef="#ctx0" brushRef="#br0" timeOffset="-16457.937">6166 3931 1120 0 0,'-9'3'386'0'0,"0"-1"-1"0"0,0 1 1 0 0,0 1 0 0 0,1 0-1 0 0,-1 0 1 0 0,1 0 0 0 0,0 1 0 0 0,0 1-1 0 0,1-1 1 0 0,0 1 0 0 0,0 0-1 0 0,0 1 1 0 0,-2 3-386 0 0,5-7 107 0 0,0 0-1 0 0,1 0 1 0 0,-1 0-1 0 0,1 1 1 0 0,0-1 0 0 0,0 1-1 0 0,0 0 1 0 0,1 0 0 0 0,-1 0-1 0 0,1 0 1 0 0,0 0-1 0 0,0 0 1 0 0,1 1 0 0 0,-1-1-1 0 0,1 1 1 0 0,0-1 0 0 0,0 1-1 0 0,0-1 1 0 0,1 1-1 0 0,-1 0 1 0 0,1-1 0 0 0,0 1-1 0 0,1 0 1 0 0,-1 0 0 0 0,1-1-1 0 0,0 2-106 0 0,4 2 3 0 0,-1 0-1 0 0,2 0 0 0 0,-1 0 1 0 0,1-1-1 0 0,0 0 0 0 0,0-1 1 0 0,1 1-1 0 0,0-1 0 0 0,0 0 1 0 0,0-1-1 0 0,1 1 0 0 0,0-2 1 0 0,0 1-1 0 0,0-1 0 0 0,1 0 1 0 0,-1-1-1 0 0,1 0 0 0 0,0 0 1 0 0,0-1-1 0 0,4 1-2 0 0,124 11-5325 0 0,-109-14 3909 0 0</inkml:trace>
  <inkml:trace contextRef="#ctx0" brushRef="#br0" timeOffset="-12330.367">9140 4330 1272 0 0,'12'0'933'0'0,"-5"0"5209"0"0,80 42-5337 0 0,-58-39-686 0 0,1-1 0 0 0,1-1-1 0 0,-1-2 1 0 0,0-1 0 0 0,0-1 0 0 0,-1-1 0 0 0,1-2-1 0 0,22-8-118 0 0,-46 13-7 0 0,7 0-47 0 0,1 0-1 0 0,-1-1 1 0 0,0-1-1 0 0,0 0 1 0 0,-1-1-1 0 0,1 0 1 0 0,0-1-1 0 0,-1 0 1 0 0,0-1 0 0 0,-1 0-1 0 0,1-1 1 0 0,-1 0-1 0 0,0-1 1 0 0,-1 0-1 0 0,0-1 1 0 0,0 0-1 0 0,-1-1 1 0 0,0 0 0 0 0,-1 0-1 0 0,0-1 1 0 0,0 0-1 0 0,-1 0 1 0 0,1-6 54 0 0,-9 11-53 0 0,-1 0-1 0 0,0 1 1 0 0,-1-1 0 0 0,1 0 0 0 0,-1 1 0 0 0,0-1 0 0 0,-1 1-1 0 0,1 0 1 0 0,-1 0 0 0 0,0 0 0 0 0,0 1 0 0 0,0-1-1 0 0,-1 1 1 0 0,0 0 0 0 0,0 0 0 0 0,0 1 0 0 0,0 0-1 0 0,0-1 1 0 0,-1 2 0 0 0,0-1 0 0 0,1 1 0 0 0,-1-1-1 0 0,0 2 1 0 0,0-1 0 0 0,0 1 0 0 0,0 0 0 0 0,0 0 0 0 0,-1 0-1 0 0,1 1 1 0 0,0 0 0 0 0,-3 1 53 0 0,-22-3 94 0 0,0 1 0 0 0,0 2 0 0 0,-1 2 0 0 0,2 0 0 0 0,-1 2 0 0 0,0 2 0 0 0,1 0 0 0 0,1 2 0 0 0,-1 2 0 0 0,1 0 0 0 0,1 2 0 0 0,0 1-1 0 0,1 1 1 0 0,-21 16-94 0 0,43-28 27 0 0,-1 0 0 0 0,1 1-1 0 0,0-1 1 0 0,0 1 0 0 0,0 0-1 0 0,0 1 1 0 0,1-1-1 0 0,0 1 1 0 0,-1 0 0 0 0,2 0-1 0 0,-1 0 1 0 0,1 1 0 0 0,0-1-1 0 0,0 1 1 0 0,0 0-1 0 0,1 0 1 0 0,0 0 0 0 0,0 0-1 0 0,0 0 1 0 0,1 0 0 0 0,0 0-1 0 0,0 1 1 0 0,0-1-1 0 0,1 1 1 0 0,0-1 0 0 0,1 0-1 0 0,-1 1 1 0 0,1-1 0 0 0,0 0-1 0 0,1 0 1 0 0,-1 1-1 0 0,1-1 1 0 0,1 0 0 0 0,-1-1-1 0 0,1 1 1 0 0,0 0 0 0 0,0-1-1 0 0,1 1 1 0 0,-1-1-1 0 0,1 0 1 0 0,0 0 0 0 0,1-1-1 0 0,-1 1 1 0 0,2 0-27 0 0,21 10-259 0 0,2-1 1 0 0,0-1 0 0 0,0-2-1 0 0,1-1 1 0 0,0-1-1 0 0,1-1 1 0 0,-1-2 0 0 0,2-1-1 0 0,-1-2 1 0 0,0 0-1 0 0,1-3 1 0 0,29-2 258 0 0,127-22-3585 0 0,-145 9 2314 0 0</inkml:trace>
  <inkml:trace contextRef="#ctx0" brushRef="#br0" timeOffset="-11883.477">9620 3744 1676 0 0,'-22'2'3339'0'0,"26"-2"-137"0"0,202-20-2626 0 0,1-15-5928 0 0,-167 26 4075 0 0</inkml:trace>
  <inkml:trace contextRef="#ctx0" brushRef="#br0" timeOffset="-9888.722">11537 3796 2464 0 0,'13'27'4369'0'0,"59"-14"-3729"0"0,-68-13-374 0 0,357 42 2398 0 0,-358-42-2647 0 0,0 0 0 0 0,0 0 0 0 0,0 0-1 0 0,0 1 1 0 0,0-1 0 0 0,-1 1 0 0 0,1 0 0 0 0,0 0 0 0 0,0 0 0 0 0,-1 0-1 0 0,1 0 1 0 0,-1 1 0 0 0,1-1 0 0 0,-1 1 0 0 0,1 0 0 0 0,-1-1 0 0 0,0 1-1 0 0,0 0 1 0 0,0 0 0 0 0,0 1 0 0 0,0-1 0 0 0,0 0 0 0 0,-1 1 0 0 0,1-1-1 0 0,-1 1 1 0 0,0-1 0 0 0,0 1 0 0 0,1 0 0 0 0,-2-1 0 0 0,1 1 0 0 0,0 0-1 0 0,-1 0 1 0 0,1 0 0 0 0,-1-1 0 0 0,0 3-17 0 0,-10 9 58 0 0,-1-1 0 0 0,-1-1 0 0 0,0 0 0 0 0,-1 0 0 0 0,0-1 0 0 0,-1-1 0 0 0,0 0 0 0 0,0-1 0 0 0,-1 0 0 0 0,-8 2-58 0 0,-43 30 321 0 0,23-13-10 0 0,29-21-236 0 0,1 0-1 0 0,-1 1 1 0 0,1 0-1 0 0,1 1 1 0 0,-1 1-1 0 0,2 0 1 0 0,-1 0 0 0 0,2 2-1 0 0,-1-1 1 0 0,1 1-1 0 0,1 0 1 0 0,0 1-1 0 0,1 0 1 0 0,0 1-1 0 0,1 0 1 0 0,1 0 0 0 0,-2 5-75 0 0,8-16 8 0 0,0 0 0 0 0,0 0 0 0 0,1 0 1 0 0,-1 0-1 0 0,0-1 0 0 0,1 1 1 0 0,0 0-1 0 0,0 0 0 0 0,0 0 0 0 0,0-1 1 0 0,0 1-1 0 0,0-1 0 0 0,1 1 1 0 0,-1-1-1 0 0,1 1 0 0 0,-1-1 0 0 0,1 0 1 0 0,0 0-1 0 0,0 0 0 0 0,0 0 1 0 0,0 0-1 0 0,1 0 0 0 0,-1 0 0 0 0,0-1 1 0 0,1 1-1 0 0,0-1 0 0 0,-1 0 0 0 0,1 0 1 0 0,-1 0-1 0 0,1 0 0 0 0,0 0 1 0 0,0 0-1 0 0,0-1 0 0 0,1 1-8 0 0,101 12-241 0 0,118-27-2208 0 0,-75-16-2558 0 0,-83 11 2338 0 0,-38 10 1505 0 0</inkml:trace>
  <inkml:trace contextRef="#ctx0" brushRef="#br0" timeOffset="-5309.217">13430 4023 1036 0 0,'-5'3'254'0'0,"-42"28"2887"0"0,47-30-3092 0 0,-1-1 1 0 0,1 1-1 0 0,-1 0 0 0 0,1 0 1 0 0,-1-1-1 0 0,1 1 1 0 0,0 0-1 0 0,-1 0 0 0 0,1 0 1 0 0,0 0-1 0 0,0-1 0 0 0,0 1 1 0 0,0 0-1 0 0,0 0 1 0 0,0 0-1 0 0,0 0 0 0 0,0 0 1 0 0,0-1-1 0 0,0 1 0 0 0,0 0 1 0 0,0 0-1 0 0,0 0 1 0 0,1 0-1 0 0,-1 0 0 0 0,0-1 1 0 0,1 1-1 0 0,-1 0 0 0 0,1 0 1 0 0,-1-1-1 0 0,1 1 1 0 0,-1 0-1 0 0,1-1 0 0 0,-1 1 1 0 0,1 0-1 0 0,0-1 0 0 0,-1 1 1 0 0,1-1-1 0 0,0 1 1 0 0,0-1-1 0 0,-1 1 0 0 0,1-1 1 0 0,0 0-1 0 0,0 1 0 0 0,0-1 1 0 0,-1 0-1 0 0,1 1 0 0 0,0-1 1 0 0,0 0-1 0 0,0 0 1 0 0,0 0-1 0 0,0 0 0 0 0,-1 0 1 0 0,1 0-1 0 0,0 0 0 0 0,0 0 1 0 0,0 0-1 0 0,0-1 1 0 0,0 1-1 0 0,-1 0 0 0 0,1 0-49 0 0,39 5 431 0 0,-1-1-1 0 0,1-2 0 0 0,0-2 1 0 0,-1-1-1 0 0,1-3 0 0 0,14-3-430 0 0,-30 5 45 0 0,615-66-369 0 0,-425 47-3128 0 0,-198 20 2229 0 0,-13 1-56 0 0,-3 0 38 0 0,0 0 88 0 0</inkml:trace>
  <inkml:trace contextRef="#ctx0" brushRef="#br0" timeOffset="-4178.068">14512 4456 1120 0 0,'9'-9'5631'0'0,"-8"10"-1659"0"0,-1 25-2860 0 0,65 233-459 0 0,-25-74-6959 0 0,-37-144 3628 0 0,-3-23 1482 0 0</inkml:trace>
  <inkml:trace contextRef="#ctx0" brushRef="#br0" timeOffset="-3853.395">14733 5241 2768 0 0,'-6'24'4581'0'0,"6"-25"-4486"0"0,1 1 0 0 0,0 0 1 0 0,0 0-1 0 0,0 0 1 0 0,0 0-1 0 0,0 0 0 0 0,-1 0 1 0 0,1 0-1 0 0,0 0 0 0 0,0 0 1 0 0,0 0-1 0 0,0 0 0 0 0,0 1 1 0 0,-1-1-1 0 0,1 0 1 0 0,0 1-1 0 0,0-1 0 0 0,0 0 1 0 0,-1 1-1 0 0,1-1 0 0 0,0 1 1 0 0,0-1-1 0 0,-1 1 0 0 0,1 0 1 0 0,-1-1-1 0 0,1 1 1 0 0,0 0-1 0 0,-1-1 0 0 0,1 1 1 0 0,-1 0-1 0 0,0-1 0 0 0,1 1 1 0 0,-1 0-1 0 0,1 0 0 0 0,-1 0 1 0 0,0 0-1 0 0,0-1 1 0 0,0 1-1 0 0,1 0 0 0 0,-1 0 1 0 0,0 0-1 0 0,0 0 0 0 0,0 0 1 0 0,0-1-1 0 0,0 1 0 0 0,0 0 1 0 0,-1 0-1 0 0,1 0 0 0 0,0 0 1 0 0,0 0-1 0 0,-1-1 1 0 0,1 1-1 0 0,0 0 0 0 0,-1 0 1 0 0,1 0-1 0 0,-1-1 0 0 0,1 1 1 0 0,-1 0-1 0 0,1-1 0 0 0,-1 1 1 0 0,0 0-1 0 0,0-1-95 0 0,12-2 1280 0 0,-13-6-7683 0 0,13-12 1082 0 0,-3 4 4092 0 0</inkml:trace>
  <inkml:trace contextRef="#ctx0" brushRef="#br0" timeOffset="-4722.727">13707 4570 1108 0 0,'4'-3'195'0'0,"1"0"0"0"0,-1 0 0 0 0,1 0 0 0 0,0 1 0 0 0,0 0 0 0 0,0 0 0 0 0,0 0 0 0 0,0 0 0 0 0,0 1 0 0 0,1 0 1 0 0,-1 0-1 0 0,1 0 0 0 0,-1 1 0 0 0,0-1 0 0 0,1 2 0 0 0,-1-1 0 0 0,4 1-195 0 0,-6 0 82 0 0,0 0 0 0 0,-1 1 0 0 0,1-1 0 0 0,-1 1 0 0 0,1 0 0 0 0,-1 0 0 0 0,0 0-1 0 0,1 0 1 0 0,-1 0 0 0 0,0 0 0 0 0,-1 1 0 0 0,1-1 0 0 0,0 1 0 0 0,-1-1 0 0 0,1 1 0 0 0,-1 0 0 0 0,0-1 0 0 0,0 1 0 0 0,0 0 0 0 0,0 0 0 0 0,0 0 0 0 0,-1 0 0 0 0,1 0 0 0 0,-1 0 0 0 0,0 0 0 0 0,0 0 0 0 0,0 0 0 0 0,0 0 0 0 0,-1 0 0 0 0,1-1 0 0 0,-1 1 0 0 0,1 0 0 0 0,-1 0 0 0 0,0 0-82 0 0,-16 24 401 0 0,-1 0 0 0 0,-1-2 0 0 0,-1 0 0 0 0,-2-1 0 0 0,0-2 0 0 0,-1 0 0 0 0,-2-1 0 0 0,0-1 1 0 0,-1-2-1 0 0,-16 9-401 0 0,231-125-7734 0 0,-154 76 6254 0 0</inkml:trace>
  <inkml:trace contextRef="#ctx0" brushRef="#br0" timeOffset="-4460.241">14161 4509 1036 0 0,'-63'7'4746'0'0,"59"-6"-4563"0"0,-24 9 324 0 0,-1 1 0 0 0,2 2 0 0 0,0 1 1 0 0,0 1-1 0 0,2 1 0 0 0,0 1 1 0 0,0 1-1 0 0,-1 4-507 0 0,23-21 12 0 0,1 1 1 0 0,0-1-1 0 0,0 1 1 0 0,0 0-1 0 0,0-1 0 0 0,0 1 1 0 0,0 0-1 0 0,1 0 1 0 0,-1 0-1 0 0,0 0 0 0 0,1 1 1 0 0,0-1-1 0 0,0 0 1 0 0,-1 1-1 0 0,1-1 0 0 0,0 1 1 0 0,1-1-1 0 0,-1 1 1 0 0,0-1-1 0 0,1 1 0 0 0,0 0 1 0 0,-1-1-1 0 0,1 1 1 0 0,0-1-1 0 0,0 1 0 0 0,1 0 1 0 0,-1-1-1 0 0,0 1 1 0 0,1-1-1 0 0,0 1 0 0 0,-1 0 1 0 0,1-1-1 0 0,0 0 1 0 0,0 1-1 0 0,1-1 0 0 0,-1 1 1 0 0,0-1-1 0 0,1 0 1 0 0,0 0-1 0 0,-1 0 0 0 0,1 0 1 0 0,0 0-1 0 0,0 0 1 0 0,0-1-1 0 0,0 1 0 0 0,0-1 1 0 0,0 1-1 0 0,1-1 1 0 0,1 1-13 0 0,127 41-2391 0 0,16-40-3264 0 0,-119-3 4386 0 0</inkml:trace>
  <inkml:trace contextRef="#ctx0" brushRef="#br0" timeOffset="-6676.202">13768 3564 976 0 0,'-35'31'7032'0'0,"-144"94"-6371"0"0,5-76-6256 0 0,159-49 4401 0 0</inkml:trace>
  <inkml:trace contextRef="#ctx0" brushRef="#br0" timeOffset="-6425.326">13560 3328 1204 0 0,'10'1'226'0'0,"0"0"1"0"0,0 1-1 0 0,0 0 0 0 0,0 1 0 0 0,-1 0 1 0 0,1 1-1 0 0,-1 0 0 0 0,1 0 0 0 0,-1 1 1 0 0,-1 0-1 0 0,1 0 0 0 0,-1 1 0 0 0,0 0 1 0 0,0 1-1 0 0,-1 0 0 0 0,1 0 0 0 0,-1 1 1 0 0,-1-1-1 0 0,0 1 0 0 0,0 1 0 0 0,-1-1 1 0 0,0 1-1 0 0,4 7-226 0 0,7 6 315 0 0,202 218 913 0 0,-116-148-5757 0 0,-94-85 3163 0 0</inkml:trace>
  <inkml:trace contextRef="#ctx0" brushRef="#br0" timeOffset="-5959.727">13869 3216 1184 0 0,'2'-4'179'0'0,"1"1"0"0"0,0 0 0 0 0,1 0 0 0 0,-1 0 0 0 0,0 1 0 0 0,1-1 0 0 0,-1 1 0 0 0,1 0 0 0 0,0 0 0 0 0,0 0 0 0 0,0 1 0 0 0,0-1 0 0 0,0 1 0 0 0,0 0 0 0 0,0 0 0 0 0,1 0 0 0 0,-1 0 0 0 0,0 1 0 0 0,1 0 0 0 0,-1 0 0 0 0,0 0 0 0 0,1 1-179 0 0,-1-1 61 0 0,0 0-1 0 0,0 1 0 0 0,-1-1 0 0 0,1 1 0 0 0,0 0 0 0 0,-1 0 1 0 0,1 1-1 0 0,-1-1 0 0 0,1 1 0 0 0,-1 0 0 0 0,1 0 0 0 0,-1 0 0 0 0,0 0 1 0 0,0 0-1 0 0,0 1 0 0 0,-1-1 0 0 0,1 1 0 0 0,0 0 0 0 0,-1 0 0 0 0,0 0 1 0 0,0 0-1 0 0,0 0 0 0 0,0 0 0 0 0,0 1 0 0 0,0-1 0 0 0,-1 1 0 0 0,0-1 1 0 0,0 1-1 0 0,0 0 0 0 0,0-1 0 0 0,0 1 0 0 0,-1 0 0 0 0,1 0 0 0 0,-1 0 1 0 0,0-1-1 0 0,-1 1 0 0 0,1 0 0 0 0,0 0 0 0 0,-1-1 0 0 0,0 1 1 0 0,0 0-1 0 0,0-1 0 0 0,-1 1 0 0 0,1-1 0 0 0,-1 1 0 0 0,1-1 0 0 0,-3 3-60 0 0,-9 11 264 0 0,0-1-1 0 0,-1-1 1 0 0,-1 0-1 0 0,0-1 1 0 0,-1-1-1 0 0,-1 0 1 0 0,0-1-1 0 0,-13 6-263 0 0,-32 25 409 0 0,47-26-2203 0 0,45-27-1700 0 0,-11 3 3002 0 0,12-4-829 0 0,-1-1 24 0 0</inkml:trace>
  <inkml:trace contextRef="#ctx0" brushRef="#br0" timeOffset="-5681.847">14283 3247 1056 0 0,'-43'-6'4591'0'0,"-30"37"-3163"0"0,66-27-1063 0 0,2-3-294 0 0,0 0 0 0 0,1 0 0 0 0,-1 1 0 0 0,1-1 0 0 0,0 1 0 0 0,0 0 0 0 0,0 1-1 0 0,0-1 1 0 0,0 1 0 0 0,0-1 0 0 0,0 1 0 0 0,1 1 0 0 0,-1-1 0 0 0,1 0 0 0 0,0 1 0 0 0,0-1 0 0 0,0 1 0 0 0,1 0 0 0 0,-1 0 0 0 0,1 0 0 0 0,0 0-1 0 0,0 1 1 0 0,1-1 0 0 0,-1 1 0 0 0,1-1 0 0 0,0 1 0 0 0,0-1 0 0 0,0 1 0 0 0,1 0 0 0 0,-1-1 0 0 0,1 1 0 0 0,0 0 0 0 0,1-1 0 0 0,-1 1 0 0 0,1 0-1 0 0,0-1 1 0 0,0 1 0 0 0,0-1 0 0 0,1 1-71 0 0,5 3-13 0 0,-1-1 0 0 0,1 0 0 0 0,1 0 0 0 0,-1 0 0 0 0,1-1-1 0 0,0-1 1 0 0,1 1 0 0 0,-1-1 0 0 0,1-1 0 0 0,0 1 0 0 0,0-1 0 0 0,1-1-1 0 0,-1 0 1 0 0,1 0 0 0 0,1-1 13 0 0,92 16-2885 0 0,-17-15-1124 0 0,-67-3 2686 0 0</inkml:trace>
  <inkml:trace contextRef="#ctx0" brushRef="#br0" timeOffset="-9219.137">11520 4741 2076 0 0,'17'-22'3871'0'0,"53"46"-2845"0"0,-67-16-901 0 0,0 0 0 0 0,-1 1 1 0 0,0-1-1 0 0,-1 1 0 0 0,0 0 0 0 0,0-1 1 0 0,-1 1-1 0 0,0 0 0 0 0,-1-1 1 0 0,0 1-1 0 0,0 0 0 0 0,0-1 0 0 0,-1 1 1 0 0,-1-1-1 0 0,0 1 0 0 0,0-1 1 0 0,0 0-1 0 0,-1 0 0 0 0,0-1 1 0 0,-1 1-1 0 0,1-1 0 0 0,-1 0 0 0 0,-1 0 1 0 0,0 0-1 0 0,0-1 0 0 0,0 0 1 0 0,-4 3-126 0 0,-137 138 866 0 0,177-155-2848 0 0,66-50-3560 0 0,-71 41 4076 0 0</inkml:trace>
  <inkml:trace contextRef="#ctx0" brushRef="#br0" timeOffset="-8968.98">11836 4812 1504 0 0,'-13'3'350'0'0,"0"0"0"0"0,-1 1 0 0 0,1 1 0 0 0,0 0 0 0 0,1 1 0 0 0,0 0 0 0 0,0 1 0 0 0,0 1 0 0 0,0-1 0 0 0,1 2 0 0 0,1 0 0 0 0,0 0 0 0 0,0 1 0 0 0,0 0 0 0 0,1 0 0 0 0,1 1 0 0 0,0 0 0 0 0,0 1 0 0 0,1 0 0 0 0,-2 7-350 0 0,10-14 17 0 0,0 0 1 0 0,0 0-1 0 0,0 0 0 0 0,1 0 0 0 0,0 0 0 0 0,0-1 1 0 0,0 1-1 0 0,1-1 0 0 0,-1 1 0 0 0,1-1 0 0 0,0 0 1 0 0,1 0-1 0 0,-1 0 0 0 0,1 0 0 0 0,-1-1 1 0 0,1 1-1 0 0,0-1 0 0 0,0 0 0 0 0,1 0 0 0 0,-1 0 1 0 0,1-1-1 0 0,-1 0 0 0 0,1 0 0 0 0,0 0 1 0 0,0 0-1 0 0,0-1 0 0 0,0 0 0 0 0,1 1-17 0 0,128 6-5516 0 0,-92-17 4202 0 0</inkml:trace>
  <inkml:trace contextRef="#ctx0" brushRef="#br0" timeOffset="-8721.526">11947 4864 1076 0 0,'22'-1'6747'0'0,"46"-9"-5258"0"0,-1-1-1259 0 0,-35 7-481 0 0,62-6 209 0 0,-32 7-4631 0 0,-60 4 3380 0 0,3 3 38 0 0</inkml:trace>
  <inkml:trace contextRef="#ctx0" brushRef="#br0" timeOffset="-8475.961">12038 4956 1496 0 0,'-5'6'5786'0'0,"25"-1"-4143"0"0,254-50-641 0 0,-177 23-1976 0 0,123-24-5221 0 0,-183 37 4749 0 0</inkml:trace>
  <inkml:trace contextRef="#ctx0" brushRef="#br0" timeOffset="-8243.704">12840 4821 908 0 0,'-7'11'4461'0'0,"-23"15"-3375"0"0,24-21-661 0 0,2-3-335 0 0,0 0 0 0 0,0 0-1 0 0,0 1 1 0 0,0-1 0 0 0,0 1 0 0 0,1 0-1 0 0,0 0 1 0 0,-1 0 0 0 0,1 0 0 0 0,0 1 0 0 0,0-1-1 0 0,1 1 1 0 0,-1 0 0 0 0,1 0 0 0 0,0 0 0 0 0,0 0-1 0 0,0 0 1 0 0,1 0 0 0 0,-1 1 0 0 0,1-1 0 0 0,0 1-1 0 0,0-1 1 0 0,1 1 0 0 0,-1-1 0 0 0,1 1 0 0 0,0-1-1 0 0,0 1 1 0 0,0-1 0 0 0,1 1 0 0 0,0-1-1 0 0,0 1 1 0 0,0-1 0 0 0,0 0 0 0 0,1 1 0 0 0,-1-1-1 0 0,1 0 1 0 0,0 0 0 0 0,1 0 0 0 0,-1 0 0 0 0,0 0-1 0 0,1-1 1 0 0,0 1 0 0 0,2 1-90 0 0,11 2 4 0 0,1 0 0 0 0,0-1 0 0 0,0-1 0 0 0,1-1 0 0 0,0 0 0 0 0,-1-1 0 0 0,1-1 0 0 0,0-1 0 0 0,0 0 0 0 0,0-2 0 0 0,0 0 0 0 0,0-1-1 0 0,0 0 1 0 0,0-2 0 0 0,-1 0 0 0 0,0-1 0 0 0,2-1-4 0 0,-14 5-24 0 0,0 1-1 0 0,-1-1 0 0 0,1-1 1 0 0,-1 1-1 0 0,1-1 0 0 0,-1 1 0 0 0,1-1 1 0 0,-1-1-1 0 0,0 1 0 0 0,0 0 1 0 0,0-1-1 0 0,0 0 0 0 0,-1 0 1 0 0,1 0-1 0 0,-1 0 0 0 0,0-1 0 0 0,0 0 1 0 0,0 1-1 0 0,0-1 0 0 0,0 0 1 0 0,-1 0-1 0 0,1-1 25 0 0,-5-1-24 0 0,-1 1 1 0 0,1-1 0 0 0,-1 1-1 0 0,0 0 1 0 0,0 0-1 0 0,-1 1 1 0 0,0-1-1 0 0,1 0 1 0 0,-2 1-1 0 0,1 0 1 0 0,0 0-1 0 0,-1 1 1 0 0,1-1-1 0 0,-1 1 1 0 0,0 0 0 0 0,-1 0-1 0 0,1 0 1 0 0,0 1-1 0 0,-1 0 1 0 0,1 0-1 0 0,-1 0 1 0 0,0 1-1 0 0,1-1 1 0 0,-2 1 23 0 0,3 0-11 0 0,-159-31-1348 0 0,8 2-3493 0 0,124 19 3596 0 0</inkml:trace>
  <inkml:trace contextRef="#ctx0" brushRef="#br0" timeOffset="-11636.257">10692 3543 2144 0 0,'-54'90'3671'0'0,"-52"112"-1073"0"0,44-105-3355 0 0,0-66-4369 0 0,60-31 3844 0 0</inkml:trace>
  <inkml:trace contextRef="#ctx0" brushRef="#br0" timeOffset="-11357.896">10433 3309 1676 0 0,'1'-2'109'0'0,"0"1"0"0"0,0-1 0 0 0,0 1 0 0 0,0 0 0 0 0,0 0-1 0 0,0-1 1 0 0,1 1 0 0 0,-1 0 0 0 0,0 0 0 0 0,1 0 0 0 0,-1 0 0 0 0,1 1 0 0 0,-1-1-1 0 0,1 0 1 0 0,-1 0 0 0 0,1 1 0 0 0,0-1 0 0 0,-1 1 0 0 0,1 0 0 0 0,0-1 0 0 0,-1 1-1 0 0,1 0 1 0 0,0 0 0 0 0,-1 0 0 0 0,1 0 0 0 0,0 0 0 0 0,-1 1 0 0 0,1-1 0 0 0,0 0-1 0 0,-1 1 1 0 0,1-1 0 0 0,0 1 0 0 0,-1 0 0 0 0,1-1 0 0 0,-1 1 0 0 0,1 0-1 0 0,-1 0 1 0 0,0 0 0 0 0,1 0 0 0 0,-1 0 0 0 0,0 0 0 0 0,0 1 0 0 0,1-1 0 0 0,-1 0-1 0 0,0 1 1 0 0,0-1 0 0 0,-1 0 0 0 0,1 1 0 0 0,0-1 0 0 0,0 1 0 0 0,-1 0 0 0 0,1-1-1 0 0,-1 1 1 0 0,1 0-109 0 0,281 403 3249 0 0,-173-293-5148 0 0,-22-63-3740 0 0,-74-47 4181 0 0</inkml:trace>
  <inkml:trace contextRef="#ctx0" brushRef="#br0" timeOffset="-2532.514">15464 3822 1856 0 0,'0'0'1042'0'0,"-13"0"389"0"0,11-6 2427 0 0,8 0-3751 0 0,-1 1 0 0 0,1-1 0 0 0,0 1-1 0 0,1 0 1 0 0,-1 1 0 0 0,1-1 0 0 0,0 1 0 0 0,0 1 0 0 0,0-1 0 0 0,0 1 0 0 0,1 1 0 0 0,-1-1 0 0 0,1 1 0 0 0,0 0 0 0 0,0 1-1 0 0,-1 0 1 0 0,1 0 0 0 0,0 1 0 0 0,0 0 0 0 0,7 1-107 0 0,25-6 287 0 0,149-21-253 0 0,-62 20-4409 0 0,-119 22 600 0 0,-23-6 2475 0 0</inkml:trace>
  <inkml:trace contextRef="#ctx0" brushRef="#br0" timeOffset="-2377.445">15546 4030 1224 0 0,'21'23'4436'0'0,"45"-19"-3343"0"0,-52-4-599 0 0,247-19 826 0 0,-97-1-6303 0 0,-126 14 3691 0 0</inkml:trace>
  <inkml:trace contextRef="#ctx0" brushRef="#br0" timeOffset="-10335.368">11694 3619 1356 0 0,'-3'0'974'0'0,"-39"2"1896"0"0,68-1 404 0 0,254-31-2646 0 0,-74-4-6254 0 0,-191 28 4306 0 0</inkml:trace>
  <inkml:trace contextRef="#ctx0" brushRef="#br0" timeOffset="17531.997">11864 3120 1544 0 0,'14'-30'4145'0'0,"5"8"-3555"0"0,-7 2 2259 0 0,-16 35-2099 0 0,-9 24-676 0 0,-2-1 0 0 0,-1-1 0 0 0,-2 0 0 0 0,-2-1 0 0 0,-1-1 0 0 0,-2-1 0 0 0,-18 20-74 0 0,26-36 23 0 0,-1 0 0 0 0,-1-2-1 0 0,-1 0 1 0 0,0-1 0 0 0,-1-1-1 0 0,0 0 1 0 0,-1-2 0 0 0,-3 1-23 0 0,22-12-6 0 0,0 0 1 0 0,-1 0 0 0 0,1 0 0 0 0,0 0-1 0 0,-1 0 1 0 0,1-1 0 0 0,-1 1 0 0 0,1 0-1 0 0,-1-1 1 0 0,1 1 0 0 0,-1-1 0 0 0,1 0-1 0 0,-1 1 1 0 0,1-1 0 0 0,-1 0 0 0 0,1 0-1 0 0,-1 0 1 0 0,1 0 0 0 0,-1 0 0 0 0,0-1-1 0 0,1 1 1 0 0,-1 0 0 0 0,1-1-1 0 0,-1 1 1 0 0,1-1 0 0 0,0 0 0 0 0,-1 1-1 0 0,1-1 1 0 0,-1 0 0 0 0,1 0 0 0 0,0 0-1 0 0,0 0 1 0 0,-1 0 0 0 0,1 0 0 0 0,0 0-1 0 0,0 0 1 0 0,0 0 0 0 0,0-1 0 0 0,0 1-1 0 0,1 0 1 0 0,-1-1 0 0 0,0 1 0 0 0,1 0-1 0 0,-1-1 1 0 0,1 1 0 0 0,-1-1 0 0 0,1 1-1 0 0,-1-1 1 0 0,1 1 0 0 0,0-1 0 0 0,0 0-1 0 0,0 1 1 0 0,0-1 0 0 0,0 1 0 0 0,0-1-1 0 0,0 1 1 0 0,1-1 0 0 0,-1 1 0 0 0,1-1-1 0 0,-1 1 1 0 0,1-1 0 0 0,-1 1 0 0 0,1-1-1 0 0,0 1 1 0 0,0 0 0 0 0,-1-1 0 0 0,1 1-1 0 0,0 0 6 0 0,3-12-12 0 0,-1 0 0 0 0,1 0 0 0 0,1 1 0 0 0,1 0 0 0 0,-1 0 0 0 0,2 0 0 0 0,0 0 0 0 0,0 1 0 0 0,1 0 0 0 0,0 1 0 0 0,1 0 0 0 0,0 0 0 0 0,1 1 0 0 0,0 0 0 0 0,0 1 0 0 0,1 0 0 0 0,0 0 0 0 0,0 1 0 0 0,7-3 12 0 0,-12 10-9 0 0,-1 0 1 0 0,1 0-1 0 0,-1 0 0 0 0,0 1 0 0 0,1 0 1 0 0,-1 0-1 0 0,0 0 0 0 0,1 0 0 0 0,-1 1 1 0 0,0 0-1 0 0,0 0 0 0 0,0 0 0 0 0,-1 1 1 0 0,1 0-1 0 0,0 0 0 0 0,-1 0 0 0 0,0 0 1 0 0,0 1-1 0 0,0 0 0 0 0,0-1 0 0 0,0 2 0 0 0,1 1 9 0 0,28 22-56 0 0,-20-17 58 0 0,0 0 0 0 0,0 0 0 0 0,1-1 0 0 0,1-1 0 0 0,0 0 0 0 0,0-1 0 0 0,1-1 0 0 0,-1 0 0 0 0,2-2 0 0 0,-1 1 0 0 0,1-2 0 0 0,-1 0 0 0 0,1-1 0 0 0,0-1 0 0 0,0 0 0 0 0,1-1 0 0 0,-1-1 0 0 0,0-1 1 0 0,0-1-1 0 0,15-2-2 0 0,-30 3 1 0 0,1 0-1 0 0,-1 0 1 0 0,1 0 0 0 0,-1 0 0 0 0,1 0 0 0 0,-1-1 0 0 0,0 1 0 0 0,0-1 0 0 0,0 1 0 0 0,0-1 0 0 0,0 0 0 0 0,0 0 0 0 0,0 0 0 0 0,0 0 0 0 0,-1 0 0 0 0,1 0 0 0 0,-1 0-1 0 0,1-1 1 0 0,-1 1 0 0 0,0 0 0 0 0,0-1 0 0 0,0 1 0 0 0,0-1 0 0 0,-1 0 0 0 0,1 1 0 0 0,-1-1 0 0 0,1 0 0 0 0,-1 1 0 0 0,0-1 0 0 0,0 0 0 0 0,0 1 0 0 0,-1-1 0 0 0,1 0-1 0 0,0 1 1 0 0,-1-1 0 0 0,0 1 0 0 0,1-1 0 0 0,-1 1 0 0 0,0-1 0 0 0,-1 1 0 0 0,1-1 0 0 0,0 1 0 0 0,-1 0 0 0 0,1 0 0 0 0,-1 0 0 0 0,0 0 0 0 0,1 0 0 0 0,-1 0 0 0 0,-2-1-1 0 0,-99-94-93 0 0,-22 54-1570 0 0,123 43 398 0 0,-6 0-2648 0 0,8 0 2693 0 0</inkml:trace>
  <inkml:trace contextRef="#ctx0" brushRef="#br0" timeOffset="157331.782">346 6772 1076 0 0,'0'0'709'0'0,"3"-3"-59"0"0,9-8-111 0 0,-9 8 16 0 0,3-2-18 0 0,67-63 4062 0 0,-60 126-3578 0 0,0 24-868 0 0,3-1 0 0 0,3-1 1 0 0,24 59-154 0 0,-44-139-38 0 0,0 0 1 0 0,1 0 0 0 0,-1 0 0 0 0,1 0 0 0 0,-1 0-1 0 0,1 0 1 0 0,-1 0 0 0 0,0 0 0 0 0,1 0 0 0 0,-1 0 0 0 0,1 1-1 0 0,-1-1 1 0 0,1 0 0 0 0,-1 0 0 0 0,1 1 0 0 0,-1-1-1 0 0,1 0 1 0 0,-1 1 0 0 0,1-1 0 0 0,0 0 0 0 0,-1 1 0 0 0,1-1-1 0 0,0 1 1 0 0,-1-1 0 0 0,1 1 0 0 0,0-1 0 0 0,-1 1-1 0 0,1-1 1 0 0,0 1 0 0 0,0-1 0 0 0,-1 1 0 0 0,1-1 0 0 0,0 1-1 0 0,0 0 1 0 0,0-1 0 0 0,0 1 0 0 0,0-1 0 0 0,0 1-1 0 0,0-1 1 0 0,0 1 0 0 0,0 0 0 0 0,0-1 0 0 0,0 1 0 0 0,0-1-1 0 0,1 1 1 0 0,-1-1 0 0 0,0 1 0 0 0,0-1 0 0 0,1 1-1 0 0,-1-1 1 0 0,0 1 0 0 0,0-1 0 0 0,1 1 0 0 0,-1-1 0 0 0,1 1-1 0 0,-1-1 1 0 0,0 0 0 0 0,1 1 0 0 0,-1-1 0 0 0,1 0-1 0 0,-1 1 38 0 0,-37-33-4225 0 0,22 18 3057 0 0</inkml:trace>
  <inkml:trace contextRef="#ctx0" brushRef="#br0" timeOffset="158283.181">1 6742 2240 0 0,'48'0'3163'0'0,"320"-10"-781"0"0,-52-10-1763 0 0,-282 10 517 0 0,-22 63-1320 0 0,19 159 214 0 0,-11-53 741 0 0,-20-158-656 0 0,18-11 189 0 0,75-112-619 0 0,-90 123 288 0 0,-1-1-1 0 0,0 1 1 0 0,0-1 0 0 0,0 1-1 0 0,1 0 1 0 0,-1 0-1 0 0,0 0 1 0 0,0 0 0 0 0,0 0-1 0 0,0 0 1 0 0,0 0 0 0 0,0 1-1 0 0,-1-1 1 0 0,1 1 0 0 0,0-1-1 0 0,-1 1 1 0 0,1 0 0 0 0,-1 0-1 0 0,1-1 1 0 0,-1 1 0 0 0,0 0-1 0 0,0 0 1 0 0,0 1 0 0 0,0-1-1 0 0,0 0 1 0 0,-1 0-1 0 0,1 0 1 0 0,0 0 0 0 0,-1 1-1 0 0,0-1 1 0 0,0 0 0 0 0,1 1-1 0 0,-1-1 1 0 0,0 0 0 0 0,-1 2 27 0 0,3 2-79 0 0,0 3 62 0 0,0 0 1 0 0,1-1-1 0 0,0 1 1 0 0,0-1-1 0 0,1 0 0 0 0,0 0 1 0 0,0 0-1 0 0,1-1 1 0 0,0 1-1 0 0,0-1 1 0 0,1 0-1 0 0,0 0 1 0 0,0-1-1 0 0,0 0 0 0 0,1 0 1 0 0,0-1-1 0 0,0 1 1 0 0,1-2-1 0 0,-1 1 1 0 0,1-1-1 0 0,0 0 1 0 0,0 0-1 0 0,1-1 0 0 0,-1 0 1 0 0,1-1-1 0 0,0 0 1 0 0,-1 0-1 0 0,1-1 1 0 0,0 0-1 0 0,0-1 0 0 0,2 1 17 0 0,2-1-7 0 0,-1 0-1 0 0,1-1 0 0 0,-1 0 0 0 0,0 0 0 0 0,1-2 0 0 0,-1 1 0 0 0,0-2 0 0 0,0 1 0 0 0,-1-2 1 0 0,1 0-1 0 0,-1 0 0 0 0,0-1 0 0 0,0 0 0 0 0,-1-1 0 0 0,0 0 0 0 0,0-1 0 0 0,0 0 0 0 0,-1 0 1 0 0,0-1-1 0 0,-1 0 0 0 0,0-1 0 0 0,0 0 0 0 0,-1 0 0 0 0,3-7 8 0 0,-10 15 13 0 0,0-1 1 0 0,0 1-1 0 0,0 0 0 0 0,-1-1 1 0 0,1 1-1 0 0,-1 0 0 0 0,0 0 1 0 0,1-1-1 0 0,-1 1 0 0 0,0 0 1 0 0,0 0-1 0 0,0 0 0 0 0,-1 0 0 0 0,1 0 1 0 0,0 0-1 0 0,-1 1 0 0 0,0-1 1 0 0,1 0-1 0 0,-1 1 0 0 0,0-1 1 0 0,0 1-1 0 0,1-1 0 0 0,-1 1 1 0 0,0 0-1 0 0,0 0 0 0 0,-1 0 1 0 0,1 0-1 0 0,0 0 0 0 0,0 1 0 0 0,0-1 1 0 0,-1 1-1 0 0,1-1 0 0 0,0 1 1 0 0,-1 0-1 0 0,1 0 0 0 0,0 0 1 0 0,-1 0-1 0 0,1 0 0 0 0,0 0 1 0 0,0 1-1 0 0,-1-1 0 0 0,1 1 0 0 0,0-1 1 0 0,0 1-1 0 0,0 0 0 0 0,-1 0 1 0 0,1 0-1 0 0,0 0 0 0 0,0 1 1 0 0,1-1-1 0 0,-1 0 0 0 0,0 1 1 0 0,0-1-1 0 0,1 1 0 0 0,-1 0 1 0 0,0-1-1 0 0,1 2-13 0 0,-39 67-71 0 0,58-24-4028 0 0,-16-45 2663 0 0,-2-1-75 0 0</inkml:trace>
  <inkml:trace contextRef="#ctx0" brushRef="#br0" timeOffset="158550.606">1363 6847 1544 0 0,'2'-7'1188'0'0,"-2"4"-200"0"0,1 0-116 0 0,-1-1-188 0 0,0-1-79 0 0,2 4-97 0 0,-2-1-84 0 0,2-1-168 0 0,-2 1-84 0 0,0 4-232 0 0,4-2 12 0 0,-3 3-240 0 0,1 0-168 0 0,3 1-300 0 0,-1 1-549 0 0,1 1 57 0 0,8 9-300 0 0</inkml:trace>
  <inkml:trace contextRef="#ctx0" brushRef="#br0" timeOffset="159138.715">1576 7275 836 0 0,'6'15'5182'0'0,"9"-52"-3483"0"0,3-8-1783 0 0,2-1 61 0 0,-3 0-1 0 0,-1-1 1 0 0,-3-1-1 0 0,-2 0 0 0 0,1-13 24 0 0,-19 36-120 0 0,6 40 98 0 0,5-6 13 0 0,1-1 0 0 0,1 0 1 0 0,0 0-1 0 0,0 0 1 0 0,0 0-1 0 0,1-1 0 0 0,0 0 1 0 0,1-1-1 0 0,-1 0 1 0 0,1 0-1 0 0,0 0 0 0 0,1-1 1 0 0,0 0-1 0 0,-1-1 1 0 0,4 1 8 0 0,96 80 515 0 0,-107-82-471 0 0,0-1 0 0 0,0 1 0 0 0,0 0 0 0 0,0 0-1 0 0,0 0 1 0 0,0 0 0 0 0,-1 0 0 0 0,1 1-1 0 0,-1-1 1 0 0,0 0 0 0 0,0 0 0 0 0,0 0 0 0 0,-1 0-1 0 0,1 0 1 0 0,-1 0 0 0 0,0 0 0 0 0,0 0-1 0 0,0 0 1 0 0,0 0 0 0 0,0 0 0 0 0,0 0 0 0 0,-1 0-1 0 0,1-1 1 0 0,-1 1 0 0 0,0 0 0 0 0,0-1 0 0 0,0 0-1 0 0,0 1 1 0 0,0-1 0 0 0,-1 0 0 0 0,1 0-1 0 0,-1 0 1 0 0,1-1 0 0 0,-1 1 0 0 0,0-1 0 0 0,0 1-1 0 0,0-1 1 0 0,-2 1-44 0 0,-117 53 538 0 0,-31-29-3274 0 0,106-60-1615 0 0,49 22 2869 0 0</inkml:trace>
  <inkml:trace contextRef="#ctx0" brushRef="#br0" timeOffset="159697.327">2442 6764 964 0 0,'13'-9'3521'0'0,"-13"10"-3463"0"0,-1-1-1 0 0,1 1 1 0 0,-1-1-1 0 0,1 1 1 0 0,0-1-1 0 0,-1 1 1 0 0,1-1-1 0 0,0 1 1 0 0,-1 0-1 0 0,1-1 1 0 0,0 1-1 0 0,0 0 1 0 0,-1-1-1 0 0,1 1 1 0 0,0-1-1 0 0,0 1 1 0 0,0 0-1 0 0,0-1 1 0 0,0 1-1 0 0,0 0 1 0 0,0-1-1 0 0,0 1 0 0 0,0 0 1 0 0,1-1-1 0 0,-1 1 1 0 0,0 0-1 0 0,0-1 1 0 0,0 1-1 0 0,1-1 1 0 0,-1 1-1 0 0,0 0 1 0 0,1-1-1 0 0,-1 1 1 0 0,1-1-1 0 0,-1 1 1 0 0,0-1-1 0 0,1 1 1 0 0,-1-1-1 0 0,1 1 1 0 0,0-1-1 0 0,-1 0 1 0 0,1 1-1 0 0,-1-1 1 0 0,1 0-1 0 0,-1 1 1 0 0,1-1-1 0 0,0 0 1 0 0,-1 0-1 0 0,1 0 1 0 0,0 0-1 0 0,-1 1 1 0 0,1-1-1 0 0,0 0 1 0 0,-1 0-1 0 0,1 0 1 0 0,0 0-1 0 0,-1 0 1 0 0,1-1-1 0 0,-1 1 1 0 0,1 0-1 0 0,0 0 0 0 0,-1 0 1 0 0,1 0-1 0 0,0-1 1 0 0,-1 1-1 0 0,1 0-57 0 0,46 347 2235 0 0,3-154-1570 0 0,-36-121-2934 0 0,-20-73-1504 0 0,-5-12 2532 0 0,0-5-85 0 0,0 0-16 0 0</inkml:trace>
  <inkml:trace contextRef="#ctx0" brushRef="#br0" timeOffset="160118.741">2513 6892 1088 0 0,'65'-56'3406'0'0,"-59"53"-3354"0"0,0 0 0 0 0,1 1 0 0 0,0 0 0 0 0,-1 0 0 0 0,1 0 0 0 0,0 1 0 0 0,0 0 0 0 0,0 0 0 0 0,0 1 0 0 0,0 0 0 0 0,0 0 1 0 0,0 1-1 0 0,0 0 0 0 0,0 0 0 0 0,0 0 0 0 0,-1 1 0 0 0,1 0 0 0 0,0 0 0 0 0,-1 1 0 0 0,0 0 0 0 0,1 0 0 0 0,-1 0 0 0 0,0 1 0 0 0,-1 0 1 0 0,1 0-1 0 0,-1 1 0 0 0,1 0 0 0 0,-1-1 0 0 0,0 3-52 0 0,-3-1 54 0 0,-1-1 0 0 0,-1 1 0 0 0,1 0 0 0 0,-1 0 0 0 0,0 0 0 0 0,0 0 0 0 0,-1 0 0 0 0,0 0 0 0 0,0 0 0 0 0,0 0-1 0 0,-1-1 1 0 0,1 1 0 0 0,-2 0 0 0 0,1-1 0 0 0,0 1 0 0 0,-1-1 0 0 0,0 0 0 0 0,0 0 0 0 0,-1 0 0 0 0,0 0 0 0 0,1-1 0 0 0,-1 0 0 0 0,-1 1 0 0 0,1-1 0 0 0,-1-1 0 0 0,1 1 0 0 0,-1-1 0 0 0,0 1 0 0 0,-1-2 0 0 0,1 1 0 0 0,0 0 0 0 0,-1-1 0 0 0,1 0-54 0 0,-100 43-1817 0 0,84-60-934 0 0,17 5 1254 0 0</inkml:trace>
  <inkml:trace contextRef="#ctx0" brushRef="#br0" timeOffset="160459.135">2778 6807 1164 0 0,'4'-2'159'0'0,"0"1"0"0"0,0 0 0 0 0,0 0 0 0 0,0 1 0 0 0,0-1 0 0 0,0 1 0 0 0,0 0 0 0 0,0 0 0 0 0,1 0 0 0 0,-1 0 0 0 0,0 1 0 0 0,0 0 0 0 0,0-1 0 0 0,0 2 0 0 0,0-1 0 0 0,0 0 0 0 0,-1 1 0 0 0,1 0 0 0 0,0 0 0 0 0,-1 0 0 0 0,1 0 0 0 0,2 2-159 0 0,1 0 162 0 0,-1 1 0 0 0,1 0 0 0 0,0 0-1 0 0,-1 1 1 0 0,0-1 0 0 0,-1 1 0 0 0,1 1 0 0 0,-1-1 0 0 0,0 1 0 0 0,-1 0 0 0 0,1 0 0 0 0,-1 0 0 0 0,-1 0 0 0 0,1 1 0 0 0,-1 0 0 0 0,-1 0-1 0 0,0 0 1 0 0,0 0 0 0 0,0 0 0 0 0,-1 0 0 0 0,0 0 0 0 0,0 8-162 0 0,-3-10 213 0 0,-1 0 0 0 0,0 0 1 0 0,0 0-1 0 0,0 0 0 0 0,0-1 0 0 0,-1 1 0 0 0,0-1 1 0 0,0 0-1 0 0,-1 0 0 0 0,1 0 0 0 0,-1-1 0 0 0,0 0 1 0 0,0 0-1 0 0,-1 0 0 0 0,1 0 0 0 0,-2 0-213 0 0,6-43 565 0 0,135-131-5853 0 0,-82 115 1250 0 0,-35 41 2696 0 0</inkml:trace>
  <inkml:trace contextRef="#ctx0" brushRef="#br0" timeOffset="161004.794">3395 6897 1164 0 0,'-16'1'4017'0'0,"-19"15"-3123"0"0,25-12-726 0 0,0 0 0 0 0,1 2 0 0 0,0-1 1 0 0,0 1-1 0 0,0 0 0 0 0,1 1 0 0 0,0 0 1 0 0,0 0-1 0 0,1 1 0 0 0,0 0 1 0 0,0 0-1 0 0,1 1 0 0 0,-4 5-168 0 0,11-12 15 0 0,0 1 0 0 0,0-1 0 0 0,-1 0 0 0 0,1 0 0 0 0,1 0 0 0 0,-1 0 0 0 0,0 0 0 0 0,0 0 0 0 0,1-1 0 0 0,-1 1 0 0 0,1 0 0 0 0,0-1 0 0 0,-1 1 0 0 0,1-1 0 0 0,0 0 0 0 0,0 1 0 0 0,0-1 0 0 0,0 0 0 0 0,0 0 0 0 0,0 0 0 0 0,0 0 0 0 0,0-1-1 0 0,0 1 1 0 0,1 0 0 0 0,-1-1 0 0 0,0 0 0 0 0,0 1 0 0 0,1-1 0 0 0,-1 0 0 0 0,0 0 0 0 0,0 0 0 0 0,1-1 0 0 0,-1 1 0 0 0,0 0 0 0 0,2-1-15 0 0,7 2 24 0 0,1 0 0 0 0,0 0 0 0 0,0-1 1 0 0,-1-1-1 0 0,1 0 0 0 0,0 0 0 0 0,0-1 0 0 0,-1-1 0 0 0,1 0 0 0 0,-1 0 0 0 0,0-1 0 0 0,0-1 0 0 0,0 0 1 0 0,8-5-25 0 0,-19 9 2 0 0,1 1 0 0 0,0-1 1 0 0,-1 0-1 0 0,1 0 1 0 0,-1 1-1 0 0,1-1 1 0 0,-1 0-1 0 0,0 0 1 0 0,1 0-1 0 0,-1 0 1 0 0,0 0-1 0 0,1 0 1 0 0,-1 0-1 0 0,0 0 1 0 0,0 0-1 0 0,0 0 0 0 0,0 0 1 0 0,0 0-1 0 0,0 0 1 0 0,0 0-1 0 0,0 0 1 0 0,-1 0-1 0 0,1 0 1 0 0,0 1-1 0 0,0-1 1 0 0,-1 0-1 0 0,1 0 1 0 0,-1 0-1 0 0,1 0 1 0 0,-1 0-1 0 0,1 1 1 0 0,-1-1-1 0 0,1 0 0 0 0,-1 0 1 0 0,0 1-1 0 0,0-1 1 0 0,1 0-1 0 0,-1 1 1 0 0,0-1-1 0 0,0 1 1 0 0,1-1-1 0 0,-1 1 1 0 0,0-1-1 0 0,0 1 1 0 0,0-1-1 0 0,0 1 1 0 0,0 0-1 0 0,0 0 1 0 0,0 0-1 0 0,0-1 0 0 0,0 1 1 0 0,0 0-3 0 0,-55-21-43 0 0,-102-8-751 0 0,157 29 394 0 0,-6-3 107 0 0,11-4-4126 0 0,22-15 3008 0 0</inkml:trace>
  <inkml:trace contextRef="#ctx0" brushRef="#br0" timeOffset="161481.971">3632 6523 1348 0 0,'-36'-53'4113'0'0,"22"123"-3613"0"0,-21 240 596 0 0,23-186 478 0 0,50-125-1144 0 0,-9-12-453 0 0,2 1 0 0 0,-1 2 1 0 0,1 1-1 0 0,1 1 0 0 0,0 2 0 0 0,0 1 1 0 0,0 1-1 0 0,14 2 23 0 0,-45 1 11 0 0,1 0-1 0 0,0 1 1 0 0,-1-1 0 0 0,1 1 0 0 0,0 0-1 0 0,0-1 1 0 0,0 1 0 0 0,-1 0 0 0 0,1 0-1 0 0,0 0 1 0 0,0 0 0 0 0,0 1 0 0 0,-1-1-1 0 0,1 0 1 0 0,0 1 0 0 0,0-1 0 0 0,-1 1-1 0 0,1 0 1 0 0,0-1 0 0 0,-1 1 0 0 0,1 0-1 0 0,-1 0 1 0 0,1 0 0 0 0,-1 0 0 0 0,0 0 0 0 0,1 1-1 0 0,-1-1 1 0 0,0 0 0 0 0,0 1 0 0 0,1-1-1 0 0,-1 1 1 0 0,-1-1 0 0 0,1 1 0 0 0,0-1-1 0 0,0 1 1 0 0,0 0 0 0 0,-1-1 0 0 0,1 1-1 0 0,-1 0 1 0 0,1 0 0 0 0,-1-1 0 0 0,0 1-1 0 0,0 0 1 0 0,0 0 0 0 0,0-1 0 0 0,0 1-1 0 0,0 0 1 0 0,0 0 0 0 0,0 0 0 0 0,-1-1-1 0 0,1 1 1 0 0,-1 0 0 0 0,0 0 0 0 0,1-1 0 0 0,-1 1-1 0 0,0-1 1 0 0,0 1 0 0 0,0-1 0 0 0,0 2-11 0 0,-11 7 51 0 0,-1 1 0 0 0,1-2 0 0 0,-1 0 1 0 0,-1-1-1 0 0,0 0 0 0 0,0-1 0 0 0,-1 0 0 0 0,1-1 1 0 0,-1-1-1 0 0,-1-1 0 0 0,1 0 0 0 0,-3 0-51 0 0,-70 6-2236 0 0,64-30-1918 0 0,27 13 2756 0 0</inkml:trace>
  <inkml:trace contextRef="#ctx0" brushRef="#br0" timeOffset="162806.659">4309 6842 1004 0 0,'5'-25'2210'0'0,"17"0"-1754"0"0,-23 23-398 0 0,1 0-1 0 0,0 0 0 0 0,-1 0 0 0 0,0 0 0 0 0,1 0 1 0 0,-1 0-1 0 0,0 0 0 0 0,0 1 0 0 0,0-1 0 0 0,0 0 1 0 0,0 0-1 0 0,0 1 0 0 0,0-1 0 0 0,-1 1 0 0 0,1-1 1 0 0,-1 1-1 0 0,1 0 0 0 0,-1-1 0 0 0,1 1 0 0 0,-1 0 1 0 0,0 0-1 0 0,0 0 0 0 0,1 0 0 0 0,-1 1 0 0 0,0-1 1 0 0,0 0-1 0 0,0 1 0 0 0,0-1 0 0 0,0 1 0 0 0,0 0 1 0 0,0-1-1 0 0,0 1 0 0 0,0 0 0 0 0,0 0 1 0 0,-2 1-58 0 0,-12-2 103 0 0,0 0 0 0 0,1 1 1 0 0,-1 1-1 0 0,0 1 1 0 0,0 0-1 0 0,1 1 0 0 0,-1 1 1 0 0,1 0-1 0 0,0 1 1 0 0,0 1-1 0 0,1 0 1 0 0,-1 1-1 0 0,1 0 0 0 0,1 1 1 0 0,0 1-1 0 0,0 0 1 0 0,-11 11-104 0 0,-12 37 281 0 0,35-56-254 0 0,5 8 136 0 0,4-6-127 0 0,1-1 1 0 0,0 0-1 0 0,0 0 0 0 0,1 0 1 0 0,-1-1-1 0 0,0-1 0 0 0,0 0 0 0 0,1 0 1 0 0,-1-1-1 0 0,0 0 0 0 0,0 0 1 0 0,0-1-1 0 0,0 0 0 0 0,0-1 0 0 0,0 0 1 0 0,1-1-37 0 0,99-36 617 0 0,-108 40-585 0 0,-1 0-37 0 0,-19 28-452 0 0,22-23 375 0 0,2-1 1 0 0,-1 0-1 0 0,0 0 0 0 0,1 0 0 0 0,0-1 1 0 0,0 0-1 0 0,0 1 0 0 0,0-2 0 0 0,1 1 1 0 0,-1-1-1 0 0,1 1 0 0 0,-1-2 0 0 0,1 1 1 0 0,0-1-1 0 0,0 1 0 0 0,0-2 0 0 0,0 1 1 0 0,0-1-1 0 0,-1 1 0 0 0,1-2 0 0 0,1 1 82 0 0,166-31-2572 0 0,-140 17 2163 0 0</inkml:trace>
  <inkml:trace contextRef="#ctx0" brushRef="#br0" timeOffset="163253.828">4718 6590 1736 0 0,'-6'-123'1810'0'0,"-54"29"225"0"0,34 139-1400 0 0,13 19-293 0 0,3 1 1 0 0,3 1 0 0 0,3-1-1 0 0,3 1 1 0 0,3 15-343 0 0,-2-3 522 0 0,0-77-516 0 0,0 0 0 0 0,0-1-1 0 0,0 1 1 0 0,1 0-1 0 0,-1-1 1 0 0,0 1-1 0 0,0-1 1 0 0,0 1-1 0 0,0 0 1 0 0,1-1-1 0 0,-1 1 1 0 0,0 0-1 0 0,1-1 1 0 0,-1 1-1 0 0,0-1 1 0 0,1 1-1 0 0,-1-1 1 0 0,1 1-1 0 0,-1-1 1 0 0,1 1 0 0 0,-1-1-1 0 0,1 0 1 0 0,-1 1-1 0 0,1-1 1 0 0,-1 1-1 0 0,1-1 1 0 0,-1 0-1 0 0,1 0 1 0 0,0 1-1 0 0,-1-1 1 0 0,1 0-1 0 0,0 0 1 0 0,-1 0-1 0 0,1 0 1 0 0,0 0-1 0 0,-1 0 1 0 0,1 0 0 0 0,0 0-1 0 0,-1 0 1 0 0,1 0-1 0 0,-1 0 1 0 0,1 0-1 0 0,0 0 1 0 0,-1 0-1 0 0,1-1 1 0 0,0 1-1 0 0,-1 0 1 0 0,1-1-1 0 0,-1 1 1 0 0,1 0-1 0 0,-1-1 1 0 0,1 1-1 0 0,0 0 1 0 0,-1-1-1 0 0,0 1 1 0 0,1-1 0 0 0,-1 1-1 0 0,1-1 1 0 0,-1 1-1 0 0,0-1 1 0 0,1 0-1 0 0,-1 1 1 0 0,0-1-1 0 0,1 0-5 0 0,35-31-8 0 0,-27 21-60 0 0,0 0 0 0 0,1 1-1 0 0,1 0 1 0 0,-1 1 0 0 0,2 0 0 0 0,-1 1 0 0 0,1 0 0 0 0,0 1 0 0 0,1 0 0 0 0,0 1 0 0 0,0 0-1 0 0,0 1 1 0 0,1 0 0 0 0,-1 2 0 0 0,1-1 0 0 0,0 2 0 0 0,0 0 0 0 0,4 0 68 0 0,-15 2 15 0 0,0 1 0 0 0,1 0 0 0 0,-1-1 0 0 0,0 1 0 0 0,0 1 1 0 0,0-1-1 0 0,0 0 0 0 0,0 1 0 0 0,0 0 0 0 0,0-1 0 0 0,-1 1 1 0 0,1 0-1 0 0,0 0 0 0 0,-1 1 0 0 0,0-1 0 0 0,1 0 0 0 0,-1 1 0 0 0,0 0 1 0 0,0-1-1 0 0,-1 1 0 0 0,1 0 0 0 0,0 0 0 0 0,-1 0 0 0 0,0 0 1 0 0,0 0-1 0 0,0 0 0 0 0,0 1 0 0 0,0-1 0 0 0,-1 0 0 0 0,1 0 0 0 0,-1 1 1 0 0,0-1-1 0 0,0 0 0 0 0,0 1 0 0 0,0-1 0 0 0,-1 0 0 0 0,1 1-15 0 0,-7 6-23 0 0,0 0 0 0 0,0-1 0 0 0,-1 0 0 0 0,0 0 0 0 0,0-1 0 0 0,-1 0 0 0 0,0 0 0 0 0,-1-1 0 0 0,1 0 0 0 0,-1-1 0 0 0,-1 0 0 0 0,1-1 0 0 0,-1 0-1 0 0,0 0 1 0 0,-8 1 23 0 0,18-5-876 0 0,1-1-74 0 0,-11-23-2593 0 0,20 8 2215 0 0</inkml:trace>
  <inkml:trace contextRef="#ctx0" brushRef="#br0" timeOffset="163533.028">5225 6740 1008 0 0,'0'4'736'0'0,"-2"-1"-112"0"0,2-1-16 0 0,0 3-136 0 0,2-2-52 0 0,-2 4 36 0 0,3-2-124 0 0,-1 0 40 0 0,-2 1 8 0 0,3 1-135 0 0,-4-2 11 0 0,2 3-108 0 0,-1-1-12 0 0,0-7-376 0 0,0 0-261 0 0,0 0-843 0 0,0 0 64 0 0,-12 10-168 0 0</inkml:trace>
  <inkml:trace contextRef="#ctx0" brushRef="#br0" timeOffset="163705.057">5212 6383 836 0 0,'6'-30'6468'0'0,"3"48"-7452"0"0,0 27-2856 0 0,-6-18 2584 0 0</inkml:trace>
  <inkml:trace contextRef="#ctx0" brushRef="#br0" timeOffset="164270.345">5344 7034 1292 0 0,'58'-26'3592'0'0,"-31"1"-3532"0"0,-2-2 1 0 0,-1 0 0 0 0,-1-1-1 0 0,-1-2 1 0 0,-2 0 0 0 0,0-1-1 0 0,-3-1 1 0 0,0-1 0 0 0,-3 0 0 0 0,0-2-1 0 0,-2 1 1 0 0,-2-1 0 0 0,4-25-61 0 0,-13 58 46 0 0,1 0 1 0 0,-1 0-1 0 0,0-1 1 0 0,0 1 0 0 0,0 0-1 0 0,0-1 1 0 0,0 1 0 0 0,-1-1-1 0 0,1 0 1 0 0,-1 1 0 0 0,0-1-1 0 0,1 1 1 0 0,-1-1 0 0 0,-1 0-1 0 0,1 1 1 0 0,0-1 0 0 0,0 1-1 0 0,-1-1 1 0 0,0 1 0 0 0,1-1-1 0 0,-1 1 1 0 0,0-1 0 0 0,0 1-1 0 0,0-1 1 0 0,-1 1 0 0 0,1 0-1 0 0,-1 0 1 0 0,1 0-1 0 0,-1 0 1 0 0,0 0 0 0 0,1 0-1 0 0,-1 0 1 0 0,0 0 0 0 0,0 1-1 0 0,0-1 1 0 0,-1 1 0 0 0,1-1-1 0 0,-2 0-46 0 0,-2 8 66 0 0,0 0-1 0 0,0 0 1 0 0,0 1-1 0 0,1-1 1 0 0,0 1-1 0 0,0 1 1 0 0,0-1-1 0 0,1 0 1 0 0,0 1-1 0 0,1 0 0 0 0,0 0 1 0 0,0 0-1 0 0,1 0 1 0 0,0 1-1 0 0,0-1 1 0 0,1 1-66 0 0,-3 3 38 0 0,2 1-1 0 0,-1-1 1 0 0,2 0 0 0 0,0 1 0 0 0,0-1 0 0 0,1 1 0 0 0,0-1-1 0 0,1 1 1 0 0,1-1 0 0 0,0 1 0 0 0,1-1 0 0 0,0 0 0 0 0,1 0-1 0 0,0 0 1 0 0,1-1 0 0 0,0 1 0 0 0,1-1 0 0 0,0 0 0 0 0,1-1-1 0 0,0 0 1 0 0,1 0 0 0 0,0 0 0 0 0,0-1 0 0 0,1 0 0 0 0,0 0-1 0 0,1-1 1 0 0,0-1 0 0 0,0 1 0 0 0,0-2 0 0 0,1 1 0 0 0,0-2-1 0 0,1 1 1 0 0,-1-1 0 0 0,1-1 0 0 0,2 0-38 0 0,-9-1-13 0 0,-1-1 0 0 0,1 0 0 0 0,0 0 1 0 0,0 0-1 0 0,1-1 0 0 0,-1 1 0 0 0,0-1 0 0 0,0-1 1 0 0,1 1-1 0 0,-1-1 0 0 0,0 0 0 0 0,1 0 0 0 0,-1 0 1 0 0,0-1-1 0 0,0 0 0 0 0,1 0 0 0 0,-1 0 0 0 0,0 0 1 0 0,0-1-1 0 0,0 0 0 0 0,0 0 0 0 0,0-1 0 0 0,-1 1 1 0 0,1-1-1 0 0,-1 0 0 0 0,1 0 0 0 0,-1-1 0 0 0,0 1 0 0 0,-1-1 1 0 0,1 0-1 0 0,0 0 0 0 0,-1 0 0 0 0,0 0 0 0 0,0-1 1 0 0,0 1-1 0 0,-1-1 0 0 0,1 0 0 0 0,-1 0 0 0 0,0 0 1 0 0,-1 0-1 0 0,1 0 0 0 0,-1 0 0 0 0,0-1 13 0 0,0 3 41 0 0,-1 0 0 0 0,0 0-1 0 0,-1 1 1 0 0,1-1 0 0 0,0 0 0 0 0,-1 0 0 0 0,0 1-1 0 0,1-1 1 0 0,-1 0 0 0 0,0 1 0 0 0,0-1-1 0 0,-1 1 1 0 0,1-1 0 0 0,0 1 0 0 0,-1-1-1 0 0,0 1 1 0 0,1 0 0 0 0,-1 0 0 0 0,0 0-1 0 0,0 0 1 0 0,0 0 0 0 0,-1 0 0 0 0,1 0-1 0 0,0 1 1 0 0,-1-1 0 0 0,1 1 0 0 0,-1 0-1 0 0,1 0 1 0 0,-1 0 0 0 0,1 0 0 0 0,-1 0 0 0 0,0 0-1 0 0,0 1 1 0 0,1-1 0 0 0,-1 1 0 0 0,0 0-1 0 0,-1 0-40 0 0,4 0 24 0 0,0 0-66 0 0,0 0-80 0 0,0 0-48 0 0,0 0-97 0 0,-3 4-222 0 0,9-6-3438 0 0,13-17 1319 0 0,-11 11 1327 0 0</inkml:trace>
  <inkml:trace contextRef="#ctx0" brushRef="#br0" timeOffset="164510.728">5895 6462 916 0 0,'-4'-5'1124'0'0,"2"0"-176"0"0,1 0-244 0 0,-1 0-108 0 0,0 1-92 0 0,0 1-208 0 0,2 0-172 0 0,-1 1 72 0 0,1 2-23 0 0,1 0-350 0 0,3 0-139 0 0,-2-2-128 0 0,1 4-668 0 0,3-2 52 0 0,-1 2-336 0 0</inkml:trace>
  <inkml:trace contextRef="#ctx0" brushRef="#br0" timeOffset="164758.98">6099 6410 876 0 0,'10'96'4402'0'0,"-11"-28"-3653"0"0,10-4-655 0 0,13 128 1452 0 0,-16-63-5011 0 0,-8-117 2223 0 0,-13 2 26 0 0</inkml:trace>
  <inkml:trace contextRef="#ctx0" brushRef="#br0" timeOffset="165443.384">6023 6667 1392 0 0,'2'-4'71'0'0,"1"0"0"0"0,0 0 0 0 0,0 0 0 0 0,0 0 0 0 0,1 1 0 0 0,-1 0 0 0 0,1-1 0 0 0,0 1 0 0 0,0 1 0 0 0,0-1 0 0 0,0 0 0 0 0,0 1 0 0 0,0 0 0 0 0,1 0 0 0 0,-1 0 0 0 0,1 1-1 0 0,0-1 1 0 0,-1 1 0 0 0,1 0 0 0 0,0 1 0 0 0,0-1 0 0 0,0 1 0 0 0,-1 0 0 0 0,1 0 0 0 0,0 0 0 0 0,0 1 0 0 0,0 0 0 0 0,-1 0 0 0 0,1 0 0 0 0,0 0 0 0 0,-1 1 0 0 0,1 0 0 0 0,-1 0 0 0 0,1 0 0 0 0,-1 0 0 0 0,0 1 0 0 0,0-1 0 0 0,0 1 0 0 0,0 0 0 0 0,-1 0 0 0 0,1 1 0 0 0,-1-1 0 0 0,0 1-1 0 0,0 0 1 0 0,0 0 0 0 0,0 0-71 0 0,51 114 957 0 0,-51-115-897 0 0,1 1 1 0 0,0-1 0 0 0,1-1 0 0 0,-1 1 0 0 0,0 0 0 0 0,1-1 0 0 0,0 0 0 0 0,-1 0 0 0 0,1 0 0 0 0,0-1-1 0 0,0 1 1 0 0,0-1 0 0 0,0 0 0 0 0,0-1 0 0 0,0 1 0 0 0,0-1 0 0 0,0 0 0 0 0,1-1 0 0 0,-1 1 0 0 0,0-1-1 0 0,0 0 1 0 0,0 0 0 0 0,0 0 0 0 0,-1-1 0 0 0,1 0 0 0 0,0 0 0 0 0,0 0 0 0 0,-1 0 0 0 0,1-1 0 0 0,-1 1-1 0 0,0-1 1 0 0,0-1 0 0 0,0 1 0 0 0,0 0-61 0 0,-3 2 0 0 0,181-127 949 0 0,-119 78 2603 0 0,-49 70-1164 0 0,4 245-2295 0 0,-12 31 87 0 0,-7-279-177 0 0,0 0-1 0 0,-1 0 1 0 0,-1 0 0 0 0,0 0-1 0 0,-1 0 1 0 0,-1-1-1 0 0,-1 0 1 0 0,0 0-1 0 0,-1 0 1 0 0,-1-1-1 0 0,-1 2-2 0 0,5-10 24 0 0,1-1-1 0 0,-1 1 0 0 0,0-1 1 0 0,-1 0-1 0 0,1 0 0 0 0,-1 0 1 0 0,0-1-1 0 0,0 1 0 0 0,-1-1 1 0 0,0-1-1 0 0,0 1 0 0 0,0-1 1 0 0,0 0-1 0 0,-1 0 0 0 0,0-1 1 0 0,1 0-1 0 0,-1 0 0 0 0,0 0 1 0 0,-1-1-1 0 0,1 0 0 0 0,0-1 1 0 0,-1 1-1 0 0,-4-1-23 0 0,4-4-48 0 0,0-1-1 0 0,0 0 1 0 0,1 0 0 0 0,0 0 0 0 0,0-1-1 0 0,0 0 1 0 0,0 0 0 0 0,1-1-1 0 0,0 0 1 0 0,0 0 0 0 0,0-1 0 0 0,1 1-1 0 0,0-1 1 0 0,0 0 0 0 0,1-1-1 0 0,0 1 1 0 0,0-1 0 0 0,1 0 0 0 0,0 0-1 0 0,0 0 1 0 0,1 0 0 0 0,0 0-1 0 0,0 0 1 0 0,1-1 0 0 0,0 1 0 0 0,1-1-1 0 0,-1 1 1 0 0,2-3 48 0 0,-1-11-596 0 0,1-1 1 0 0,1 1-1 0 0,1 0 0 0 0,1 0 1 0 0,1 0-1 0 0,1 0 0 0 0,1 1 1 0 0,1 0-1 0 0,1 0 0 0 0,0 1 1 0 0,2 0-1 0 0,0 1 1 0 0,1 0-1 0 0,1 1 0 0 0,1 0 1 0 0,1 1-1 0 0,0 1 0 0 0,17-14 596 0 0,-5 2-1296 0 0</inkml:trace>
  <inkml:trace contextRef="#ctx0" brushRef="#br0" timeOffset="172516.47">12766 6072 1948 0 0,'2'-7'1104'0'0,"0"0"-164"0"0,0 2-220 0 0,-2 2-156 0 0,0-2-135 0 0,2 2-137 0 0,-1-1-156 0 0,1 4-64 0 0,0 0-8 0 0,0 4-312 0 0,1-1-112 0 0,3 2-241 0 0,-3 2-635 0 0,8 11-28 0 0,1 0 16 0 0</inkml:trace>
  <inkml:trace contextRef="#ctx0" brushRef="#br0" timeOffset="173680.645">13961 6362 936 0 0,'11'-11'1750'0'0,"-11"11"-1619"0"0,0 1 0 0 0,0-1 1 0 0,0 1-1 0 0,0-1 0 0 0,0 1 0 0 0,0-1 1 0 0,0 1-1 0 0,0-1 0 0 0,0 1 0 0 0,0-1 1 0 0,0 1-1 0 0,0-1 0 0 0,0 1 0 0 0,0-1 1 0 0,0 1-1 0 0,1-1 0 0 0,-1 1 0 0 0,0-1 0 0 0,0 1 1 0 0,1-1-1 0 0,-1 1 0 0 0,0-1 0 0 0,0 1 1 0 0,1-1-1 0 0,-1 0 0 0 0,1 1 0 0 0,-1-1 1 0 0,0 0-1 0 0,1 1 0 0 0,-1-1 0 0 0,1 0 1 0 0,-1 0-1 0 0,1 1 0 0 0,-1-1 0 0 0,1 0 1 0 0,-1 0-1 0 0,1 0 0 0 0,-1 1 0 0 0,1-1 1 0 0,-1 0-1 0 0,1 0-131 0 0,-3 6 76 0 0,1 0 1 0 0,0 0-1 0 0,1 0 0 0 0,-1 1 1 0 0,1-1-1 0 0,1 0 1 0 0,-1 0-1 0 0,1 1 0 0 0,0-1 1 0 0,0 0-1 0 0,1 0 1 0 0,0 0-1 0 0,0 0 0 0 0,0 0 1 0 0,1-1-1 0 0,-1 1 1 0 0,1-1-1 0 0,1 1 0 0 0,-1-1 1 0 0,1 0-1 0 0,0 0 1 0 0,0-1-1 0 0,1 1 0 0 0,-1-1 1 0 0,1 0-1 0 0,0 0 1 0 0,0-1-1 0 0,0 1 0 0 0,1-1 1 0 0,-1 0-1 0 0,1 0 1 0 0,-1-1-1 0 0,1 0 0 0 0,0 0 1 0 0,0 0-1 0 0,0-1 1 0 0,0 1-1 0 0,1-2 0 0 0,1 1-76 0 0,3 1-28 0 0,1-2 0 0 0,0 1 0 0 0,-1-1 0 0 0,1-1 0 0 0,-1 0-1 0 0,1-1 1 0 0,-1 0 0 0 0,1 0 0 0 0,-1-1 0 0 0,0-1 0 0 0,0 0 0 0 0,0-1-1 0 0,-1 0 1 0 0,0 0 0 0 0,0-1 0 0 0,0 0 0 0 0,0-1 0 0 0,-1 0 0 0 0,0-1-1 0 0,-1 0 1 0 0,0 0 0 0 0,0-1 0 0 0,-1 0 0 0 0,0 0 0 0 0,0-1 0 0 0,-1 1-1 0 0,0-2 1 0 0,-1 1 28 0 0,-4 8-8 0 0,8-15 22 0 0,-1 0-1 0 0,-1 0 0 0 0,-1-1 0 0 0,0 0 1 0 0,-1 0-1 0 0,-1-1 0 0 0,-1 1 0 0 0,-1-1 1 0 0,0 0-1 0 0,-1-1-13 0 0,-1 21 7 0 0,-1 0-1 0 0,1-1 1 0 0,0 1 0 0 0,-1-1 0 0 0,1 1-1 0 0,0-1 1 0 0,-1 1 0 0 0,1-1 0 0 0,-1 1-1 0 0,1-1 1 0 0,0 0 0 0 0,-1 1 0 0 0,1-1-1 0 0,-1 1 1 0 0,0-1 0 0 0,1 0 0 0 0,-1 0 0 0 0,1 1-1 0 0,-1-1 1 0 0,1 0 0 0 0,-1 0 0 0 0,0 0-1 0 0,1 1 1 0 0,-1-1 0 0 0,1 0 0 0 0,-1 0-1 0 0,0 0 1 0 0,1 0 0 0 0,-1 0 0 0 0,0 0-1 0 0,1-1 1 0 0,-1 1 0 0 0,1 0 0 0 0,-1 0-1 0 0,0 0 1 0 0,1 0 0 0 0,-1-1 0 0 0,1 1-1 0 0,-1 0 1 0 0,1-1 0 0 0,-1 1 0 0 0,1 0-1 0 0,-1-1 1 0 0,1 1 0 0 0,-1-1 0 0 0,1 1-1 0 0,-1-1-6 0 0,1 22 20 0 0,0 0 0 0 0,1 0 0 0 0,1 0-1 0 0,2-1 1 0 0,0 1 0 0 0,0-1 0 0 0,2 0 0 0 0,4 9-20 0 0,56 85-2904 0 0,-46-99-2374 0 0,-18-14 3969 0 0</inkml:trace>
  <inkml:trace contextRef="#ctx0" brushRef="#br0" timeOffset="174006.598">14813 6138 996 0 0,'-5'3'289'0'0,"-3"-1"-30"0"0,1 1-1 0 0,-1-1 0 0 0,1 2 1 0 0,0-1-1 0 0,0 1 1 0 0,0 0-1 0 0,0 1 1 0 0,1 0-1 0 0,0 0 1 0 0,0 0-1 0 0,0 1 1 0 0,0-1-1 0 0,1 2 0 0 0,0-1 1 0 0,1 0-1 0 0,-1 1 1 0 0,1 0-1 0 0,0 0 1 0 0,1 0-1 0 0,-1 0 1 0 0,0 5-259 0 0,3-3 105 0 0,0-1 0 0 0,1 1 1 0 0,0 0-1 0 0,1-1 0 0 0,0 1 1 0 0,0 0-1 0 0,0-1 0 0 0,1 1 1 0 0,1-1-1 0 0,-1 0 0 0 0,2 1 1 0 0,-1-1-1 0 0,1-1 0 0 0,0 1 1 0 0,0 0-1 0 0,1-1 0 0 0,0 0 1 0 0,0 0-1 0 0,1-1 0 0 0,0 1 1 0 0,0-1-1 0 0,1 0 0 0 0,0-1 1 0 0,0 1-106 0 0,74 108 1137 0 0,-81-110-1128 0 0,-1-1-1 0 0,0 1 1 0 0,-1 0-1 0 0,1 0 1 0 0,-1-1-1 0 0,1 1 0 0 0,-1 0 1 0 0,0-1-1 0 0,-1 0 1 0 0,1 1-1 0 0,-1-1 1 0 0,1 0-1 0 0,-1 0 1 0 0,0-1-1 0 0,0 1 1 0 0,0 0-1 0 0,0-1 0 0 0,0 0 1 0 0,-1 0-1 0 0,1 0 1 0 0,-1 0-1 0 0,0 0 1 0 0,1-1-1 0 0,-1 0 1 0 0,0 0-1 0 0,0 0 1 0 0,0 0-1 0 0,0 0 1 0 0,0-1-1 0 0,0 1 0 0 0,0-1 1 0 0,0 0-1 0 0,0-1 1 0 0,0 1-1 0 0,0-1 1 0 0,0 0-1 0 0,1 1 1 0 0,-1-2-1 0 0,0 1 1 0 0,0 0-1 0 0,-1-2-8 0 0,-83-40-1642 0 0,86 42 1413 0 0,0-1 1 0 0,0 0-1 0 0,1 0 0 0 0,-1 0 1 0 0,1 0-1 0 0,-1 0 0 0 0,1 0 1 0 0,0 0-1 0 0,0 0 0 0 0,0 0 1 0 0,0-1-1 0 0,0 1 0 0 0,0 0 1 0 0,1-1-1 0 0,-1 1 0 0 0,1-1 1 0 0,0 1-1 0 0,0-1 0 0 0,0 1 1 0 0,0-1-1 0 0,0 1 0 0 0,0-1 1 0 0,0 1-1 0 0,1 0 0 0 0,0-1 1 0 0,-1 1-1 0 0,1-1 0 0 0,0 1 229 0 0,12-23-1440 0 0</inkml:trace>
  <inkml:trace contextRef="#ctx0" brushRef="#br0" timeOffset="174347.088">14875 6425 1016 0 0,'2'1'3839'0'0,"21"-2"-2394"0"0,-8-2-1306 0 0,-1 1 0 0 0,0-2 0 0 0,0 0-1 0 0,0 0 1 0 0,0-2 0 0 0,-1 1 0 0 0,1-2 0 0 0,-2 0 0 0 0,1 0 0 0 0,-1-1 0 0 0,0-1-1 0 0,-1 0 1 0 0,1-1 0 0 0,-2 0 0 0 0,0 0 0 0 0,0-1 0 0 0,6-10-139 0 0,-15 20 54 0 0,-4-2-27 0 0,-5-1 0 0 0,-1 0 0 0 0,0 1 1 0 0,0 0-1 0 0,0 1 0 0 0,0-1 0 0 0,0 2 0 0 0,0-1 0 0 0,-1 1 0 0 0,1 1 1 0 0,-1 0-1 0 0,1 0 0 0 0,0 1 0 0 0,-1 0 0 0 0,1 1 0 0 0,0 0 0 0 0,0 0 1 0 0,0 1-1 0 0,0 0 0 0 0,0 0 0 0 0,0 1 0 0 0,-5 4-27 0 0,4-5 31 0 0,0 0-1 0 0,1 0 0 0 0,-1 1 1 0 0,1 1-1 0 0,0-1 1 0 0,0 1-1 0 0,0 1 0 0 0,1 0 1 0 0,0 0-1 0 0,0 0 0 0 0,1 1 1 0 0,-1 1-1 0 0,2-1 1 0 0,-1 1-1 0 0,1 0 0 0 0,0 0 1 0 0,1 1-1 0 0,-1 0 1 0 0,2 0-1 0 0,-1 0 0 0 0,2 1 1 0 0,-1-1-1 0 0,1 1 1 0 0,0 3-31 0 0,5-6-35 0 0,1 0 0 0 0,0 0 0 0 0,1 0 0 0 0,0 0 0 0 0,0-1-1 0 0,0 1 1 0 0,1-1 0 0 0,0 0 0 0 0,0 0 0 0 0,0-1 0 0 0,1 0 0 0 0,0 0 0 0 0,0 0 0 0 0,0 0 0 0 0,1-1 0 0 0,-1 0 0 0 0,1-1 0 0 0,0 1 0 0 0,0-1 0 0 0,0-1 0 0 0,1 1 0 0 0,-1-1 0 0 0,1-1 0 0 0,-1 1 0 0 0,1-1 0 0 0,0 0 0 0 0,2-1 35 0 0,15 3-645 0 0,0-1 1 0 0,0-1-1 0 0,0-1 0 0 0,-1-1 0 0 0,1-1 0 0 0,0-2 1 0 0,-1 0-1 0 0,1-2 0 0 0,-1 0 0 0 0,11-6 645 0 0,8-7-1380 0 0</inkml:trace>
  <inkml:trace contextRef="#ctx0" brushRef="#br0" timeOffset="174579.346">15513 6042 1448 0 0,'0'-1'106'0'0,"0"-1"-1"0"0,0 1 1 0 0,-1 0-1 0 0,1 0 0 0 0,0 0 1 0 0,-1 0-1 0 0,1 0 1 0 0,-1-1-1 0 0,1 1 1 0 0,-1 0-1 0 0,0 0 1 0 0,1 0-1 0 0,-1 0 1 0 0,0 1-1 0 0,0-1 1 0 0,0 0-1 0 0,1 0 1 0 0,-1 0-1 0 0,0 1 1 0 0,0-1-1 0 0,0 0 0 0 0,0 1 1 0 0,0-1-1 0 0,-1 1 1 0 0,1-1-1 0 0,0 1 1 0 0,0 0-1 0 0,0-1 1 0 0,0 1-1 0 0,-1 0 1 0 0,1 0-1 0 0,0 0 1 0 0,0 0-1 0 0,0 0 1 0 0,-1 0-1 0 0,1 0 1 0 0,0 0-1 0 0,0 0 0 0 0,0 1 1 0 0,0-1-1 0 0,-1 0 1 0 0,1 1-1 0 0,0-1 1 0 0,0 1-1 0 0,0-1 1 0 0,0 1-1 0 0,0 0 1 0 0,0-1-1 0 0,0 1 1 0 0,0 0-1 0 0,0 0 1 0 0,1 0-1 0 0,-2 0-105 0 0,-26 62 1738 0 0,26-43-1527 0 0,2 0-1 0 0,0 0 1 0 0,1 0-1 0 0,1 0 1 0 0,1 0-1 0 0,1 0 1 0 0,1 0-1 0 0,1-1 1 0 0,0 0-1 0 0,3 6-210 0 0,8 26 335 0 0,80 268 498 0 0,-86-222-2383 0 0,-11-93 1366 0 0,0-1-1 0 0,0 0 0 0 0,0 1 1 0 0,-1-1-1 0 0,0 0 0 0 0,1 0 1 0 0,-1 1-1 0 0,0-1 0 0 0,0 0 0 0 0,-1 0 1 0 0,1 0-1 0 0,-1 0 0 0 0,1 0 1 0 0,-1-1-1 0 0,0 1 0 0 0,0 0 1 0 0,0-1-1 0 0,-1 1 0 0 0,1-1 1 0 0,-1 0-1 0 0,1 0 0 0 0,-1 0 0 0 0,0 0 1 0 0,1 0-1 0 0,-1 0 0 0 0,0-1 1 0 0,0 0-1 0 0,0 1 0 0 0,-1-1 1 0 0,1 0-1 0 0,0 0 0 0 0,0-1 1 0 0,0 1-1 0 0,-1-1 0 0 0,1 0 0 0 0,0 0 1 0 0,-1 0-1 0 0,1 0 0 0 0,0 0 1 0 0,-1-1-1 0 0,1 1 0 0 0,0-1 1 0 0,-3-1 184 0 0,-35-9-1258 0 0</inkml:trace>
  <inkml:trace contextRef="#ctx0" brushRef="#br0" timeOffset="175360.655">15229 6375 840 0 0,'1'-3'5184'0'0,"57"-7"-4338"0"0,183-29 237 0 0,-67-16 733 0 0,-180 63-1697 0 0,1-1 0 0 0,0 1 1 0 0,0 0-1 0 0,0 0 0 0 0,1 0 0 0 0,0 1 1 0 0,1-1-1 0 0,0 1 0 0 0,0 0 0 0 0,1 0 1 0 0,0 0-1 0 0,0 0 0 0 0,1 0 0 0 0,1 3-119 0 0,-1-8 4 0 0,1 0-1 0 0,0 0 1 0 0,0 0-1 0 0,0 0 1 0 0,0 0-1 0 0,1-1 1 0 0,-1 1-1 0 0,1 0 1 0 0,0 0-1 0 0,1 0 1 0 0,-1-1-1 0 0,0 1 1 0 0,1-1-1 0 0,0 1 1 0 0,0-1-1 0 0,0 1 1 0 0,0-1-1 0 0,1 0 1 0 0,-1 0-1 0 0,1 0 1 0 0,0-1-1 0 0,0 1 1 0 0,0 0-1 0 0,0-1 1 0 0,0 0-1 0 0,0 0 1 0 0,1 0-1 0 0,-1 0 1 0 0,1 0-1 0 0,-1-1 1 0 0,1 0-1 0 0,0 1 1 0 0,0-1-1 0 0,-1-1 1 0 0,1 1-1 0 0,0 0 1 0 0,0-1-1 0 0,0 0 1 0 0,0 0-1 0 0,2 0-3 0 0,156-20-549 0 0,-37-63-93 0 0,-106 39 589 0 0,-19 43 54 0 0,0 1 5 0 0,0 0 19 0 0,-24 0 8 0 0,22 2-30 0 0,0 0 0 0 0,-1 0 0 0 0,1 0 0 0 0,0 0 0 0 0,0 0 0 0 0,0 0 0 0 0,0 1 0 0 0,1-1 0 0 0,-1 1 0 0 0,1-1 0 0 0,-1 1 0 0 0,1-1 0 0 0,0 1-1 0 0,0 0 1 0 0,0 0 0 0 0,0 0 0 0 0,0-1 0 0 0,1 1 0 0 0,-1 0 0 0 0,1 0 0 0 0,0 0 0 0 0,0 0 0 0 0,0 0 0 0 0,0 0 0 0 0,1 0 0 0 0,-1 0 0 0 0,1 0 0 0 0,0 0 0 0 0,-1-1 0 0 0,1 1 0 0 0,1 0 0 0 0,-1 0 0 0 0,0-1 0 0 0,1 1 0 0 0,-1-1 0 0 0,1 1 0 0 0,0-1 0 0 0,0 0 0 0 0,0 1 0 0 0,0-1 0 0 0,0 0 0 0 0,2 1-3 0 0,3 3-59 0 0,0-1 1 0 0,0 0-1 0 0,1 0 1 0 0,0 0 0 0 0,0-1-1 0 0,0-1 1 0 0,0 1-1 0 0,0-1 1 0 0,1-1-1 0 0,-1 0 1 0 0,1 0 0 0 0,0 0-1 0 0,4-1 59 0 0,1-1-111 0 0,0-1 0 0 0,-1 0 0 0 0,1-1 0 0 0,0 0 0 0 0,0-2 0 0 0,-1 1 0 0 0,0-2 0 0 0,0 0 0 0 0,0 0 0 0 0,0-1 0 0 0,2-2 111 0 0,-6 4-95 0 0,2-3-15 0 0,-1 1 1 0 0,0-1-1 0 0,-1 0 0 0 0,0-1 1 0 0,0 0-1 0 0,0-1 1 0 0,-1 0-1 0 0,-1 0 0 0 0,1-1 1 0 0,-1 0-1 0 0,-1 0 0 0 0,0 0 1 0 0,-1-1-1 0 0,1 0 0 0 0,-2 0 1 0 0,0 0-1 0 0,0-1 0 0 0,-1 1 1 0 0,-1-1-1 0 0,0 0 0 0 0,0 0 1 0 0,-1-6 109 0 0,2-11 189 0 0,-2-1 1 0 0,-1 1-1 0 0,-1 0 1 0 0,-1-1-1 0 0,-2 1 1 0 0,-1 0-1 0 0,-1 0 1 0 0,-8-19-190 0 0,13 42 187 0 0,-1 0-1 0 0,0 0 1 0 0,0 1-1 0 0,0-1 1 0 0,-1 0-1 0 0,0 1 1 0 0,0 0-1 0 0,0 0 1 0 0,-1 0 0 0 0,1 0-1 0 0,-1 0 1 0 0,0 1-1 0 0,-1-1 1 0 0,1 1-1 0 0,-1 0 1 0 0,0 1-1 0 0,0-1 1 0 0,0 1 0 0 0,0 0-1 0 0,-1 0 1 0 0,1 0-187 0 0,1 6 36 0 0,1 0 1 0 0,0 0 0 0 0,0 1 0 0 0,0-1 0 0 0,0 1-1 0 0,1-1 1 0 0,-1 1 0 0 0,1 0 0 0 0,0 0-1 0 0,0 0 1 0 0,0 0 0 0 0,1 0 0 0 0,-1 0 0 0 0,1 1-1 0 0,0-1 1 0 0,0 0 0 0 0,1 1 0 0 0,-1-1-1 0 0,1 1 1 0 0,0 3-37 0 0,1 22-164 0 0,2-1 1 0 0,1 1-1 0 0,1-1 0 0 0,1 0 0 0 0,2-1 1 0 0,1 1-1 0 0,1-2 0 0 0,1 1 0 0 0,3 0 164 0 0,0 5-1322 0 0,-1 0 0 0 0,-1 1-1 0 0,-2 0 1 0 0,-2 1-1 0 0,-1-1 1 0 0,0 12 1322 0 0,-5-18-1289 0 0</inkml:trace>
  <inkml:trace contextRef="#ctx0" brushRef="#br0" timeOffset="172267.719">12873 6330 1112 0 0,'-26'43'7784'0'0,"-24"143"-5362"0"0,77-106-2204 0 0,-16-109-5939 0 0,-25-27 2984 0 0,4 22 1427 0 0</inkml:trace>
  <inkml:trace contextRef="#ctx0" brushRef="#br0" timeOffset="172965.29">13017 6680 860 0 0,'4'13'5600'0'0,"7"-32"-3280"0"0,2-4-2272 0 0,152-277 73 0 0,-155 230-537 0 0,-10 68 408 0 0,0 1 0 0 0,-1 0 0 0 0,1 0-1 0 0,0 0 1 0 0,-1 0 0 0 0,1 0 0 0 0,-1 0 0 0 0,0-1-1 0 0,1 1 1 0 0,-1 0 0 0 0,0 1 0 0 0,1-1 0 0 0,-1 0-1 0 0,0 0 1 0 0,0 0 0 0 0,0 0 0 0 0,0 1 0 0 0,0-1-1 0 0,0 0 1 0 0,0 1 0 0 0,0-1 0 0 0,0 1 0 0 0,0-1-1 0 0,0 1 1 0 0,0-1 0 0 0,-1 1 0 0 0,1 0 0 0 0,0 0-1 0 0,0-1 1 0 0,0 1 0 0 0,0 0 0 0 0,-1 0 0 0 0,1 0-1 0 0,0 0 1 0 0,0 1 0 0 0,0-1 0 0 0,-1 0-1 0 0,1 0 1 0 0,0 1 0 0 0,0-1 0 0 0,0 1 0 0 0,0-1-1 0 0,0 1 1 0 0,0-1 0 0 0,0 1 0 0 0,0-1 0 0 0,0 1-1 0 0,0 0 1 0 0,0 0 0 0 0,0 0 0 0 0,0 0 0 0 0,1-1-1 0 0,-1 1 1 0 0,0 0 0 0 0,0 0 8 0 0,0 1-7 0 0,-1-1-1 0 0,1 0 0 0 0,-1 1 1 0 0,1-1-1 0 0,-1 1 1 0 0,1-1-1 0 0,0 1 1 0 0,-1 0-1 0 0,1-1 0 0 0,0 1 1 0 0,0 0-1 0 0,0 0 1 0 0,1 0-1 0 0,-1 0 1 0 0,0 0-1 0 0,1 0 1 0 0,-1 0-1 0 0,1 0 0 0 0,0 0 1 0 0,0 0-1 0 0,0 0 1 0 0,0 0-1 0 0,0 0 1 0 0,0 0-1 0 0,0 0 0 0 0,1 0 1 0 0,-1 0-1 0 0,1 0 1 0 0,-1 0-1 0 0,1 0 1 0 0,0 0-1 0 0,0 0 1 0 0,0 0-1 0 0,0 0 0 0 0,0 0 1 0 0,0-1-1 0 0,0 1 1 0 0,1-1-1 0 0,-1 1 1 0 0,1-1-1 0 0,-1 1 8 0 0,72 71 28 0 0,-64-64-41 0 0,11 8-6 0 0,-5-7 126 0 0,-1 1 1 0 0,0 0-1 0 0,-1 1 1 0 0,0 1-1 0 0,-1 0 1 0 0,0 0-1 0 0,-1 2 1 0 0,-1-1-1 0 0,0 1 1 0 0,-1 1-1 0 0,-1 0 1 0 0,0 0-1 0 0,-1 0 1 0 0,-1 1-1 0 0,1 6-107 0 0,-9-15 22 0 0,-1 0 1 0 0,0 0-1 0 0,0 0 0 0 0,0 0 0 0 0,-1 0 0 0 0,-1-1 0 0 0,1 0 0 0 0,-1 0 1 0 0,0 0-1 0 0,-1 0 0 0 0,0-1 0 0 0,0 0 0 0 0,0 0 0 0 0,-1 0 1 0 0,1-1-1 0 0,-1 0 0 0 0,-1 0 0 0 0,1-1 0 0 0,-1 0 0 0 0,0 0 1 0 0,1-1-1 0 0,-2 0 0 0 0,1-1 0 0 0,0 1 0 0 0,-6 0-22 0 0,9-1-253 0 0,-1 1 0 0 0,0-1 0 0 0,1 0 0 0 0,-1 0 0 0 0,0 0 0 0 0,0-1 0 0 0,0 0 0 0 0,0 0 0 0 0,0-1 0 0 0,0 0 0 0 0,-1 0 0 0 0,1 0 1 0 0,0-1-1 0 0,0 0 0 0 0,0 0 0 0 0,0 0 0 0 0,0-1 0 0 0,0 0 0 0 0,1 0 0 0 0,-1 0 0 0 0,0-1 0 0 0,1 0 0 0 0,0 0 0 0 0,0 0 0 0 0,0-1 0 0 0,0 1 0 0 0,0-1 0 0 0,1-1 0 0 0,-1 1 0 0 0,0-2 253 0 0,-2-15-1489 0 0</inkml:trace>
  <inkml:trace contextRef="#ctx0" brushRef="#br0" timeOffset="166961.529">7557 6709 1216 0 0,'-1'-6'127'0'0,"0"1"-1"0"0,0 0 0 0 0,-1 0 1 0 0,1-1-1 0 0,-1 1 0 0 0,-1 1 1 0 0,1-1-1 0 0,-1 0 1 0 0,0 0-1 0 0,0 1 0 0 0,0 0 1 0 0,0-1-1 0 0,-1 1 1 0 0,0 1-1 0 0,0-1 0 0 0,0 0 1 0 0,0 1-1 0 0,0 0 1 0 0,-1 0-1 0 0,1 0 0 0 0,-1 1 1 0 0,0-1-1 0 0,0 1 0 0 0,0 0 1 0 0,0 1-1 0 0,0-1 1 0 0,-1 1-1 0 0,1 0 0 0 0,0 0 1 0 0,-1 1-1 0 0,1-1 1 0 0,0 1-1 0 0,-1 0 0 0 0,1 1 1 0 0,0-1-1 0 0,-1 1 1 0 0,1 0-1 0 0,0 1 0 0 0,0-1 1 0 0,-1 1-1 0 0,1 0 1 0 0,1 0-1 0 0,-1 1 0 0 0,-3 1-126 0 0,0 0 84 0 0,0 1 0 0 0,-1 0-1 0 0,2 0 1 0 0,-1 1 0 0 0,1 0 0 0 0,0 0-1 0 0,0 1 1 0 0,0 0 0 0 0,1 0 0 0 0,0 1-1 0 0,1-1 1 0 0,0 1 0 0 0,0 1 0 0 0,0-1-1 0 0,1 1 1 0 0,1-1 0 0 0,-1 1-1 0 0,1 0 1 0 0,1 0 0 0 0,0 1 0 0 0,0-1-1 0 0,1 0 1 0 0,0 1 0 0 0,0 9-84 0 0,1-15 20 0 0,1 0 1 0 0,-1 1 0 0 0,1-1-1 0 0,0 0 1 0 0,1 0 0 0 0,-1 1-1 0 0,1-1 1 0 0,-1 0 0 0 0,1 0-1 0 0,0 0 1 0 0,1-1-1 0 0,-1 1 1 0 0,1-1 0 0 0,0 1-1 0 0,-1-1 1 0 0,2 0 0 0 0,-1 0-1 0 0,0 0 1 0 0,0 0 0 0 0,1 0-1 0 0,0-1 1 0 0,-1 0 0 0 0,1 0-1 0 0,0 0 1 0 0,0 0-1 0 0,0 0 1 0 0,0-1 0 0 0,1 0-1 0 0,-1 0 1 0 0,0 0 0 0 0,1 0-1 0 0,1-1-20 0 0,140-6 110 0 0,-132 0-168 0 0,0 0 0 0 0,-1-1-1 0 0,0-1 1 0 0,0 0 0 0 0,-1-1 0 0 0,0 0 0 0 0,-1 0 0 0 0,0-2 0 0 0,0 1-1 0 0,-1-1 1 0 0,0-1 0 0 0,-1 0 0 0 0,-1 0 0 0 0,0-1 0 0 0,0 0 0 0 0,-1 0-1 0 0,-1-1 1 0 0,0 0 0 0 0,-1 0 0 0 0,0-4 58 0 0,9-29-9 0 0,-2-1-1 0 0,-2 0 1 0 0,-2-1-1 0 0,-3 0 1 0 0,0-24 9 0 0,-27-111 632 0 0,22 185-630 0 0,0-1 0 0 0,0 1-1 0 0,0-1 1 0 0,0 1-1 0 0,0-1 1 0 0,0 1 0 0 0,0-1-1 0 0,0 1 1 0 0,-1-1-1 0 0,1 0 1 0 0,0 1 0 0 0,0-1-1 0 0,0 1 1 0 0,-1-1-1 0 0,1 0 1 0 0,0 1 0 0 0,-1-1-1 0 0,1 0 1 0 0,0 1-1 0 0,-1-1 1 0 0,1 0 0 0 0,0 1-1 0 0,-1-1 1 0 0,1 0-1 0 0,0 0 1 0 0,-1 1-1 0 0,1-1 1 0 0,-1 0 0 0 0,1 0-1 0 0,-1 0 1 0 0,1 0-1 0 0,-1 1 1 0 0,1-1 0 0 0,-1 0-1 0 0,1 0 1 0 0,0 0-1 0 0,-1 0 1 0 0,1 0 0 0 0,-1 0-1 0 0,1 0 1 0 0,-1 0-1 0 0,1-1 1 0 0,-1 1 0 0 0,1 0-1 0 0,-1 0 1 0 0,1 0-1 0 0,0 0 1 0 0,-1-1 0 0 0,1 1-1 0 0,-1 0 1 0 0,1 0-1 0 0,0-1 1 0 0,-1 1-1 0 0,1 0 1 0 0,0-1 0 0 0,-1 1-1 0 0,1 0 1 0 0,0-1-1 0 0,-1 0-1 0 0,-13 44 36 0 0,8-18 31 0 0,1 0 0 0 0,1 1 1 0 0,1 0-1 0 0,2 0 0 0 0,0-1 0 0 0,2 1 1 0 0,1 0-1 0 0,1 0 0 0 0,1-1 0 0 0,1 1 1 0 0,1-1-1 0 0,1 0 0 0 0,2-1 0 0 0,0 0 1 0 0,2 2-68 0 0,-4-16 20 0 0,-1 1-1 0 0,2-1 1 0 0,0-1 0 0 0,0 1 0 0 0,0-1 0 0 0,1-1 0 0 0,0 0 0 0 0,1 0 0 0 0,0 0 0 0 0,0-1 0 0 0,1-1 0 0 0,0 0 0 0 0,0 0 0 0 0,0-1 0 0 0,1-1 0 0 0,0 0 0 0 0,-1 0 0 0 0,1-1 0 0 0,1-1 0 0 0,-1 0-1 0 0,0 0 1 0 0,1-2 0 0 0,-1 1 0 0 0,0-1 0 0 0,1-1 0 0 0,-1 0 0 0 0,0-1 0 0 0,1-1 0 0 0,-1 0 0 0 0,0 0 0 0 0,-1-1 0 0 0,1 0 0 0 0,-1-1 0 0 0,1-1 0 0 0,-2 0 0 0 0,1 0 0 0 0,7-7-20 0 0,-15 12 19 0 0,0-1 0 0 0,-1 0 0 0 0,1 0 0 0 0,-1 0 0 0 0,1-1 0 0 0,-1 1 1 0 0,0 0-1 0 0,0-1 0 0 0,0 0 0 0 0,0 1 0 0 0,-1-1 0 0 0,1 0 0 0 0,-1 0 0 0 0,1 0 1 0 0,-1 0-1 0 0,0 0 0 0 0,0 0 0 0 0,-1 0 0 0 0,1 0 0 0 0,-1 0 0 0 0,1-1 0 0 0,-1 1 1 0 0,0 0-1 0 0,0 0 0 0 0,0-1 0 0 0,-1 1 0 0 0,1 0 0 0 0,-1 0 0 0 0,0 0 0 0 0,0 0 1 0 0,0 0-1 0 0,0 0 0 0 0,0 0 0 0 0,-1 0 0 0 0,1 0 0 0 0,-1 0 0 0 0,0 0 0 0 0,0 1 1 0 0,0-1-1 0 0,0 1 0 0 0,0 0 0 0 0,0-1 0 0 0,-1 1 0 0 0,1 0 0 0 0,-1 0 0 0 0,0 1 1 0 0,1-1-1 0 0,-1 0 0 0 0,0 1 0 0 0,0 0 0 0 0,0 0 0 0 0,0 0 0 0 0,0 0 0 0 0,-3 0-19 0 0,5 0-4 0 0,0 1-1 0 0,0 0 1 0 0,0 0-1 0 0,-1 0 1 0 0,1 0-1 0 0,0 0 1 0 0,0 0-1 0 0,-1 0 1 0 0,1 0-1 0 0,0 0 0 0 0,0 0 1 0 0,0 1-1 0 0,0-1 1 0 0,-1 1-1 0 0,1-1 1 0 0,0 1-1 0 0,0-1 1 0 0,0 1-1 0 0,0 0 0 0 0,0-1 1 0 0,0 1-1 0 0,0 0 1 0 0,0 0-1 0 0,0 0 1 0 0,1-1-1 0 0,-1 1 1 0 0,0 0-1 0 0,0 0 1 0 0,1 0-1 0 0,-1 1 0 0 0,1-1 1 0 0,-1 0-1 0 0,1 0 1 0 0,-1 0-1 0 0,1 0 1 0 0,0 0-1 0 0,-1 1 1 0 0,1-1-1 0 0,0 0 1 0 0,0 0-1 0 0,0 1 0 0 0,0-1 1 0 0,0 0-1 0 0,0 0 1 0 0,0 0-1 0 0,0 1 1 0 0,1-1-1 0 0,-1 0 1 0 0,0 0-1 0 0,1 0 1 0 0,-1 0-1 0 0,1 1 0 0 0,0-1 1 0 0,-1 0-1 0 0,1 0 5 0 0,33 66-2763 0 0,-13-39-3092 0 0,-20-28 4379 0 0</inkml:trace>
  <inkml:trace contextRef="#ctx0" brushRef="#br0" timeOffset="167211.518">8025 6282 1164 0 0,'0'-7'1512'0'0,"2"0"-288"0"0,-2 2-232 0 0,0 2-123 0 0,0-4-193 0 0,0 2-140 0 0,0-1-172 0 0,-2 1-160 0 0,4 3-184 0 0,-1-1-52 0 0,1 3-124 0 0,2 1 16 0 0,-1 4-336 0 0,1 0-208 0 0,3 15-649 0 0,5 2 73 0 0,-1 3-264 0 0</inkml:trace>
  <inkml:trace contextRef="#ctx0" brushRef="#br0" timeOffset="167910.62">8185 6847 1212 0 0,'0'0'415'0'0,"0"0"-33"0"0,0 0-73 0 0,3 3-23 0 0,9 8 46 0 0,-9-8-26 0 0,-3-3-52 0 0,0 0-8 0 0,0 0 87 0 0,0 0 16 0 0,0 0-64 0 0,0 0-16 0 0,0 0-23 0 0,0 0-69 0 0,0 0 1 0 0,0 0 48 0 0,0 0-4 0 0,0 0 2 0 0,0 0-90 0 0,0 0 14 0 0,0 0-65 0 0,0 0 36 0 0,0 0-1 0 0,0 0-45 0 0,0 0 14 0 0,0 0 12 0 0,0 0-40 0 0,0 0-43 0 0,0 0 14 0 0,0 0 38 0 0,0 0-20 0 0,0 0 29 0 0,0 0-58 0 0,0 0 42 0 0,0 0 6 0 0,2 16 1159 0 0,8-19-1184 0 0,-2-1 0 0 0,1 0-1 0 0,0-1 1 0 0,-1 0-1 0 0,0-1 1 0 0,0 1-1 0 0,-1-1 1 0 0,1-1 0 0 0,-1 1-1 0 0,-1-1 1 0 0,1-1-1 0 0,-1 1 1 0 0,0-1-1 0 0,-1 0 1 0 0,0 0-1 0 0,0-1 1 0 0,-1 1 0 0 0,0-1-1 0 0,-1 0 1 0 0,1-1-1 0 0,-2 1 1 0 0,2-7-42 0 0,5-5-41 0 0,62-164-869 0 0,-75 176 444 0 0,4 33 359 0 0,8-11 123 0 0,0-1 1 0 0,1 0-1 0 0,0-1 0 0 0,1 0 0 0 0,0 0 0 0 0,0-1 1 0 0,1 0-1 0 0,1-1 0 0 0,0 0 0 0 0,0-1 0 0 0,0-1 1 0 0,2 0-17 0 0,65 52 424 0 0,-72-54-354 0 0,-1 0 1 0 0,0 0-1 0 0,0 1 1 0 0,-1 0-1 0 0,0 0 1 0 0,0 0-1 0 0,0 1 1 0 0,0 0 0 0 0,-1 0-1 0 0,-1 0 1 0 0,1 0-1 0 0,-1 1 1 0 0,0-1-1 0 0,-1 1 1 0 0,1 0-1 0 0,-2 0 1 0 0,1 0-1 0 0,-1 3-70 0 0,-3-5-14 0 0,0 1 0 0 0,-1 0-1 0 0,0-1 1 0 0,-1 0 0 0 0,1 0-1 0 0,-1 0 1 0 0,-1 0 0 0 0,1-1-1 0 0,-1 1 1 0 0,0-1 0 0 0,0 0-1 0 0,0-1 1 0 0,0 1 0 0 0,-1-1-1 0 0,0 0 1 0 0,0 0 0 0 0,0-1-1 0 0,-1 0 1 0 0,1 0 0 0 0,-1 0-1 0 0,1-1 1 0 0,-1 0 0 0 0,0 0 0 0 0,0-1-1 0 0,0 0 1 0 0,0 0 0 0 0,-6 0 14 0 0,8-2-213 0 0,1-1 1 0 0,-1 1 0 0 0,1-1-1 0 0,0 0 1 0 0,0 0 0 0 0,0 0-1 0 0,0-1 1 0 0,0 0 0 0 0,0 1-1 0 0,0-1 1 0 0,1-1 0 0 0,-1 1-1 0 0,1 0 1 0 0,0-1 0 0 0,0 0-1 0 0,1 1 1 0 0,-1-1 0 0 0,1 0-1 0 0,0-1 1 0 0,-1 1 0 0 0,2 0-1 0 0,-1-1 1 0 0,1 1 0 0 0,-1-1-1 0 0,1 1 1 0 0,0-1 0 0 0,1 1 0 0 0,-1-1-1 0 0,1 0 1 0 0,0 1 0 0 0,0-1-1 0 0,1 0 1 0 0,0-2 212 0 0,-1-17-1357 0 0</inkml:trace>
  <inkml:trace contextRef="#ctx0" brushRef="#br0" timeOffset="168251.304">8837 6320 1600 0 0,'9'-11'5783'0'0,"-11"31"-4599"0"0,-3 13-961 0 0,22 205 861 0 0,-16-230-1068 0 0,0 5 12 0 0,1 0 0 0 0,0 0 1 0 0,1 0-1 0 0,1 0 0 0 0,0 0 1 0 0,0 0-1 0 0,1-1 0 0 0,1 0 1 0 0,0 0-1 0 0,1 0 0 0 0,0-1 1 0 0,1 0-1 0 0,0-1 0 0 0,0 1 1 0 0,1-1-1 0 0,8 5-28 0 0,-16-14-127 0 0,-1 0-1 0 0,1 0 1 0 0,0-1 0 0 0,0 1 0 0 0,0 0-1 0 0,0-1 1 0 0,0 1 0 0 0,0-1-1 0 0,0 1 1 0 0,0-1 0 0 0,0 1 0 0 0,0-1-1 0 0,0 0 1 0 0,0 0 0 0 0,0 1-1 0 0,0-1 1 0 0,0 0 0 0 0,0 0 0 0 0,0 0-1 0 0,0 0 1 0 0,0 0 0 0 0,0 0 0 0 0,0-1-1 0 0,0 1 1 0 0,0 0 0 0 0,0 0-1 0 0,1-1 1 0 0,-1 1 0 0 0,-1-1 0 0 0,1 1-1 0 0,0-1 1 0 0,0 1 0 0 0,0-1-1 0 0,0 0 1 0 0,0 1 0 0 0,0-1 0 0 0,-1 0-1 0 0,1 0 1 0 0,0 1 0 0 0,0-1 0 0 0,-1 0-1 0 0,1 0 1 0 0,-1 0 0 0 0,1 0-1 0 0,-1 0 1 0 0,1 0 0 0 0,-1 0 0 0 0,0 0-1 0 0,1 0 1 0 0,-1 0 0 0 0,0 0-1 0 0,0 0 1 0 0,0 0 0 0 0,0 0 0 0 0,0-1-1 0 0,0 1 1 0 0,0 0 0 0 0,0 0 0 0 0,0 0-1 0 0,0 0 128 0 0,-4-18-1350 0 0</inkml:trace>
  <inkml:trace contextRef="#ctx0" brushRef="#br0" timeOffset="168500.839">8603 6605 848 0 0,'-20'7'7258'0'0,"31"-8"-4527"0"0,50-12-3067 0 0,-41 9 951 0 0,113-16-1197 0 0,-66 11-1384 0 0,0-3-3632 0 0,-60 11 4228 0 0</inkml:trace>
  <inkml:trace contextRef="#ctx0" brushRef="#br0" timeOffset="168935.002">9026 6537 908 0 0,'12'3'377'0'0,"1"1"1"0"0,-1 0-1 0 0,0 1 0 0 0,0 0 1 0 0,0 1-1 0 0,0 0 0 0 0,-1 1 1 0 0,0 0-1 0 0,-1 1 0 0 0,0 0 1 0 0,0 1-1 0 0,-1 0 0 0 0,0 1 1 0 0,0 0-1 0 0,1 2-377 0 0,0-1 257 0 0,0 0 0 0 0,-1 1-1 0 0,-1 0 1 0 0,0 0 0 0 0,0 1 0 0 0,-1 0 0 0 0,-1 0-1 0 0,0 0 1 0 0,-1 1 0 0 0,0 0 0 0 0,-2 0 0 0 0,1 1 0 0 0,-2-1-1 0 0,1 1 1 0 0,-2-1 0 0 0,0 13-257 0 0,-38 56 1505 0 0,39-141-1147 0 0,4 34-462 0 0,2 1 0 0 0,0 0 1 0 0,1 0-1 0 0,2 1 0 0 0,0 0 1 0 0,1 1-1 0 0,1 1 0 0 0,1-1 1 0 0,1 2-1 0 0,1 0 0 0 0,0 1 1 0 0,2 1-1 0 0,0 0 0 0 0,18-12 104 0 0,-34 27-9 0 0,0 1-1 0 0,1 0 1 0 0,-1-1-1 0 0,1 1 1 0 0,0 0-1 0 0,-1 0 0 0 0,1 1 1 0 0,0-1-1 0 0,-1 1 1 0 0,1-1-1 0 0,0 1 1 0 0,0 0-1 0 0,0 0 1 0 0,-1 0-1 0 0,1 0 0 0 0,0 0 1 0 0,0 1-1 0 0,0-1 1 0 0,-1 1-1 0 0,1 0 1 0 0,0 0-1 0 0,-1 0 1 0 0,1 0-1 0 0,-1 0 0 0 0,1 0 1 0 0,-1 1-1 0 0,0-1 1 0 0,1 1-1 0 0,-1 0 1 0 0,0 0-1 0 0,0 0 1 0 0,0 0-1 0 0,0 0 0 0 0,-1 0 1 0 0,1 0-1 0 0,0 1 1 0 0,-1-1-1 0 0,0 1 1 0 0,1 0 9 0 0,47 113 417 0 0,-44-101-375 0 0,10 67-1765 0 0,-16-81 1592 0 0,0-1 0 0 0,1 1 0 0 0,-1 0 1 0 0,0 0-1 0 0,0 0 0 0 0,1 0 1 0 0,-1 0-1 0 0,0-1 0 0 0,0 1 1 0 0,0 0-1 0 0,0-1 0 0 0,0 1 1 0 0,0-1-1 0 0,0 1 0 0 0,0-1 1 0 0,0 1-1 0 0,0-1 0 0 0,0 0 1 0 0,-1 0-1 0 0,1 1 0 0 0,0-1 1 0 0,0 0-1 0 0,0 0 0 0 0,0 0 1 0 0,0 0-1 0 0,-1 0 0 0 0,1-1 1 0 0,0 1-1 0 0,0 0 0 0 0,0 0 0 0 0,0-1 1 0 0,0 1-1 0 0,0-1 0 0 0,0 1 1 0 0,0-1-1 0 0,0 1 0 0 0,0-1 1 0 0,0 0-1 0 0,0 1 0 0 0,0-1 1 0 0,0 0-1 0 0,0 0 0 0 0,1 0 131 0 0,-20-12-1488 0 0</inkml:trace>
  <inkml:trace contextRef="#ctx0" brushRef="#br0" timeOffset="169217.237">9486 6267 2016 0 0,'2'-14'1532'0'0,"0"3"-256"0"0,0 1-187 0 0,1 1 27 0 0,-3 1-176 0 0,0 5-120 0 0,0-4-212 0 0,0 4-220 0 0,0 3-260 0 0,0 0-308 0 0,0 0 16 0 0,5-9-700 0 0,-1 9 72 0 0,-4 4-892 0 0,2-1 235 0 0,-2 2 77 0 0,-2 3 32 0 0</inkml:trace>
  <inkml:trace contextRef="#ctx0" brushRef="#br0" timeOffset="169851.16">9876 6377 1504 0 0,'14'23'4849'0'0,"-11"38"-4455"0"0,-3 210 2992 0 0,0-269-3151 0 0,-6 1 188 0 0,12-15-441 0 0,1 1-1 0 0,1-1 1 0 0,0 1 0 0 0,0 1 0 0 0,1 0-1 0 0,1 0 1 0 0,-1 1 0 0 0,1 0 0 0 0,1 1-1 0 0,0 0 1 0 0,0 0 0 0 0,1 1 0 0 0,0 1-1 0 0,0 0 1 0 0,0 0 0 0 0,1 2-1 0 0,0-1 1 0 0,0 2 0 0 0,0-1 0 0 0,0 2-1 0 0,0 0 1 0 0,1 0 0 0 0,-1 2 0 0 0,1-1-1 0 0,0 2 19 0 0,-11-1 15 0 0,1 1 0 0 0,-1 0 0 0 0,0 0 0 0 0,0 0 0 0 0,0 0 0 0 0,0 1 0 0 0,0-1-1 0 0,0 1 1 0 0,0 0 0 0 0,0 0 0 0 0,0 0 0 0 0,-1 0 0 0 0,1 0 0 0 0,-1 0 0 0 0,0 1 0 0 0,1 0 0 0 0,-1-1-1 0 0,0 1 1 0 0,-1 0 0 0 0,1 0 0 0 0,0 0 0 0 0,-1 0 0 0 0,0 0 0 0 0,1 0 0 0 0,-1 0 0 0 0,0 1-15 0 0,-39 48 519 0 0,22-38-503 0 0,-1-1 0 0 0,-1-1 0 0 0,0 0 1 0 0,0-1-1 0 0,-1-1 0 0 0,-1-1 0 0 0,1 0 0 0 0,-2-2 0 0 0,1 0 0 0 0,-1-1 0 0 0,0-1-16 0 0,19-5-392 0 0,2 0-311 0 0,-3-28-4334 0 0,41-4 2451 0 0,-17 15 1242 0 0</inkml:trace>
  <inkml:trace contextRef="#ctx0" brushRef="#br0" timeOffset="170821.438">10389 6618 1004 0 0,'8'-7'1665'0'0,"10"-9"3413"0"0,-19 32-2820 0 0,-28 122-1214 0 0,28-134-1039 0 0,1 0 0 0 0,1-1 0 0 0,-1 1 0 0 0,0-1 1 0 0,1 1-1 0 0,0 0 0 0 0,0-1 0 0 0,0 0 0 0 0,0 1 0 0 0,1-1 0 0 0,-1 0 1 0 0,1 1-1 0 0,0-1 0 0 0,0 0 0 0 0,0 0 0 0 0,0 0 0 0 0,0-1 0 0 0,1 1 1 0 0,-1 0-1 0 0,1-1 0 0 0,0 0 0 0 0,-1 0 0 0 0,1 1 0 0 0,0-2 0 0 0,1 1 1 0 0,-1 0-1 0 0,0-1 0 0 0,0 1 0 0 0,1-1 0 0 0,-1 0 0 0 0,1 0 1 0 0,-1 0-1 0 0,1-1 0 0 0,-1 1 0 0 0,1-1 0 0 0,0 0 0 0 0,-1 0 0 0 0,4 0-5 0 0,5-1-49 0 0,0-1 1 0 0,-1 0-1 0 0,1 0 0 0 0,-1-1 0 0 0,1-1 0 0 0,-1 0 0 0 0,0 0 0 0 0,0-1 0 0 0,-1 0 0 0 0,1-1 0 0 0,-1 0 1 0 0,-1-1-1 0 0,1 0 0 0 0,-1-1 0 0 0,0 0 0 0 0,-1 0 0 0 0,0-1 0 0 0,0 0 0 0 0,-1 0 0 0 0,0-1 0 0 0,-1 0 1 0 0,0 0-1 0 0,0-1 0 0 0,-1 1 0 0 0,0-1 0 0 0,1-8 49 0 0,-3-18 135 0 0,-3 35-133 0 0,-23-12 82 0 0,21 15-83 0 0,0 1 0 0 0,0-1 1 0 0,0 1-1 0 0,1 0 0 0 0,-1 0 0 0 0,0 0 1 0 0,1 0-1 0 0,0 0 0 0 0,-1 0 1 0 0,1 0-1 0 0,0 0 0 0 0,0 1 1 0 0,0-1-1 0 0,0 0 0 0 0,1 1 0 0 0,-1-1 1 0 0,1 1-1 0 0,-1-1 0 0 0,1 0 1 0 0,0 1-1 0 0,0-1 0 0 0,0 1 1 0 0,0-1-1 0 0,1 1 0 0 0,-1-1 0 0 0,0 1 1 0 0,1-1-1 0 0,0 0 0 0 0,0 1 1 0 0,0-1-1 0 0,0 0 0 0 0,0 1 1 0 0,0-1-1 0 0,0 0 0 0 0,1 0 0 0 0,-1 0 1 0 0,1 0-1 0 0,-1 0 0 0 0,2 0-1 0 0,79 64-39 0 0,-70-63 2 0 0,0-1 1 0 0,0 0-1 0 0,-1-1 1 0 0,1 0-1 0 0,0 0 1 0 0,0-2-1 0 0,0 1 1 0 0,0-1-1 0 0,0-1 1 0 0,0 0-1 0 0,-1-1 1 0 0,1 0-1 0 0,-1-1 1 0 0,0 0-1 0 0,0-1 1 0 0,0 0-1 0 0,-1-1 1 0 0,1 0-1 0 0,-1 0 1 0 0,-1-1-1 0 0,1-1 1 0 0,-1 0-1 0 0,0 0 1 0 0,-1 0-1 0 0,0-1 1 0 0,-1 0-1 0 0,1-1 1 0 0,-2 0-1 0 0,1 0 1 0 0,-2 0-1 0 0,1-1 1 0 0,-1 0-1 0 0,3-10 37 0 0,5-22-218 0 0,-1-2 1 0 0,-2 1-1 0 0,-2-2 0 0 0,-2 1 1 0 0,-2-1-1 0 0,-1-41 218 0 0,-48-93 1239 0 0,18 125 543 0 0,24 99-1497 0 0,49 352 429 0 0,-34-331-608 0 0,-7-48-188 0 0,0 0 1 0 0,-1 0-1 0 0,0 1 1 0 0,-2-1-1 0 0,0 1 1 0 0,-1-1-1 0 0,-1 1 1 0 0,0 0-1 0 0,-2-1 1 0 0,0 1-1 0 0,-1 0 1 0 0,0-1-1 0 0,-2 0 1 0 0,0 0-1 0 0,0 0 1 0 0,-2-1-1 0 0,-5 10 82 0 0,9-24-88 0 0,0 1 1 0 0,0-1-1 0 0,-1 0 0 0 0,1-1 0 0 0,-1 1 0 0 0,1 0 0 0 0,-1-1 0 0 0,1 0 0 0 0,-1 0 0 0 0,0 0 1 0 0,0 0-1 0 0,0-1 0 0 0,1 0 0 0 0,-1 1 0 0 0,0-1 0 0 0,0 0 0 0 0,0-1 0 0 0,0 1 0 0 0,1-1 1 0 0,-1 0-1 0 0,0 0 0 0 0,1 0 0 0 0,-1 0 0 0 0,0-1 0 0 0,1 1 0 0 0,-1-1 0 0 0,1 0 1 0 0,0 0-1 0 0,0 0 0 0 0,0 0 0 0 0,0-1 0 0 0,0 1 0 0 0,0-1 0 0 0,0 0 0 0 0,1 0 0 0 0,0 0 1 0 0,-1 0-1 0 0,1 0 0 0 0,0 0 0 0 0,1-1 0 0 0,-1 1 0 0 0,0-1 0 0 0,1 0 0 0 0,0 1 1 0 0,0-1-1 0 0,0 0 0 0 0,0 1 0 0 0,1-1 0 0 0,-1 0 0 0 0,1 0 0 0 0,0 0 0 0 0,0 0 0 0 0,1 1 1 0 0,-1-1-1 0 0,1 0 0 0 0,0 0 0 0 0,0 1 0 0 0,0-1 0 0 0,1-3 88 0 0,7-10 86 0 0,0 1 0 0 0,1 0 1 0 0,0 0-1 0 0,2 1 0 0 0,-1 1 0 0 0,2 0 0 0 0,0 0 0 0 0,1 1 0 0 0,0 1 1 0 0,1 1-1 0 0,0 0 0 0 0,0 0 0 0 0,2 2 0 0 0,-1 0 0 0 0,1 1 0 0 0,0 0 1 0 0,1 2-1 0 0,0 0 0 0 0,0 1 0 0 0,0 0 0 0 0,0 2 0 0 0,1 0 0 0 0,0 1 1 0 0,-1 1-1 0 0,8 1-86 0 0,-18 1 58 0 0,0 0 1 0 0,0 0-1 0 0,0 1 0 0 0,0 0 1 0 0,0 0-1 0 0,-1 1 1 0 0,1 0-1 0 0,-1 0 1 0 0,0 1-1 0 0,1 0 1 0 0,-1 0-1 0 0,-1 1 1 0 0,1 0-1 0 0,-1 0 1 0 0,0 1-1 0 0,0-1 0 0 0,0 1 1 0 0,-1 0-1 0 0,0 1 1 0 0,0-1-1 0 0,-1 1 1 0 0,0 0-1 0 0,0 1 1 0 0,0-1-1 0 0,-1 0 1 0 0,0 1-1 0 0,-1 0 0 0 0,0 0 1 0 0,0 0-1 0 0,0 0 1 0 0,-1 0-1 0 0,0 0 1 0 0,-1 0-1 0 0,0 0 1 0 0,0 0-1 0 0,-1 0 1 0 0,0 0-1 0 0,0 1 0 0 0,-1-1 1 0 0,0-1-1 0 0,0 1 1 0 0,-1 0-1 0 0,-1 1-58 0 0,1-1-14 0 0,-2 1-1 0 0,1-1 0 0 0,-1 0 0 0 0,-1-1 1 0 0,1 1-1 0 0,-1-1 0 0 0,-1 0 0 0 0,1 0 1 0 0,-1-1-1 0 0,0 0 0 0 0,-1 0 1 0 0,1-1-1 0 0,-3 1 15 0 0,-72 16-3947 0 0,33-43 1180 0 0,27 2 1344 0 0</inkml:trace>
  <inkml:trace contextRef="#ctx0" brushRef="#br0" timeOffset="171104.839">11401 6258 1080 0 0,'-5'0'988'0'0,"-1"0"-232"0"0,-1 2-80 0 0,4-2-76 0 0,-3 0-152 0 0,1 3-204 0 0,3 1-76 0 0,-1-1-16 0 0,6 2-276 0 0,-1-2-292 0 0,3 2-368 0 0,11 10 44 0 0,0 0-684 0 0</inkml:trace>
  <inkml:trace contextRef="#ctx0" brushRef="#br0" timeOffset="171709.32">11893 6512 1108 0 0,'-25'-21'4154'0'0,"-42"25"-2162"0"0,55 0-1854 0 0,1 1 0 0 0,-1 0 1 0 0,1 1-1 0 0,0 0 0 0 0,1 0 0 0 0,0 1 1 0 0,0 0-1 0 0,0 1 0 0 0,1 0 0 0 0,0 1 0 0 0,1 0 1 0 0,-1 0-1 0 0,2 1 0 0 0,-1 0 0 0 0,2 0 1 0 0,-1 1-1 0 0,1 0 0 0 0,1 0 0 0 0,0 0 1 0 0,1 1-1 0 0,0 0 0 0 0,0-1 0 0 0,2 2 0 0 0,-1-1 1 0 0,0 9-139 0 0,4-20 4 0 0,-1 1 0 0 0,1-1 0 0 0,-1 1 1 0 0,1 0-1 0 0,-1-1 0 0 0,1 1 0 0 0,0-1 1 0 0,0 0-1 0 0,0 1 0 0 0,0-1 0 0 0,0 1 1 0 0,0-1-1 0 0,0 0 0 0 0,0 0 0 0 0,0 0 1 0 0,0 0-1 0 0,1 0 0 0 0,-1 0 0 0 0,1 0 1 0 0,-1 0-1 0 0,1 0 0 0 0,-1 0 0 0 0,1-1 1 0 0,-1 1-1 0 0,1-1 0 0 0,-1 1 1 0 0,1-1-1 0 0,0 0 0 0 0,-1 0 0 0 0,1 1 1 0 0,0-1-1 0 0,-1 0 0 0 0,1 0 0 0 0,0-1 1 0 0,-1 1-1 0 0,1 0 0 0 0,0 0 0 0 0,-1-1 1 0 0,1 1-1 0 0,-1-1 0 0 0,2 0-4 0 0,62-17-150 0 0,-52 10 63 0 0,0-1 1 0 0,-1 0 0 0 0,0 0 0 0 0,0-1 0 0 0,-1-1 0 0 0,-1 0-1 0 0,0 0 1 0 0,0-1 0 0 0,-1-1 0 0 0,0 1 0 0 0,-2-1 0 0 0,1-1-1 0 0,-1 1 1 0 0,1-8 86 0 0,34-53-215 0 0,-41 72 219 0 0,-1 1-8 0 0,1 0 1 0 0,-1 0 0 0 0,0 0 0 0 0,1 0 0 0 0,-1 0 0 0 0,1 0-1 0 0,0 0 1 0 0,-1 0 0 0 0,1 1 0 0 0,-1-1 0 0 0,1 0 0 0 0,0 0-1 0 0,0 1 1 0 0,0-1 0 0 0,-1 0 0 0 0,1 1 0 0 0,0-1 0 0 0,0 1-1 0 0,0-1 1 0 0,0 1 0 0 0,0-1 0 0 0,0 1 0 0 0,0 0 0 0 0,0 0-1 0 0,0-1 1 0 0,0 1 0 0 0,0 0 0 0 0,0 0 0 0 0,0 0 0 0 0,0 0-1 0 0,0 0 1 0 0,0 0 0 0 0,0 0 0 0 0,0 0 0 0 0,0 1 0 0 0,0-1-1 0 0,0 0 1 0 0,0 1 0 0 0,0-1 0 0 0,0 1 0 0 0,0-1 0 0 0,0 1-1 0 0,0-1 1 0 0,0 1 3 0 0,5 3-4 0 0,-1 0 0 0 0,1 0 0 0 0,-2 1-1 0 0,1 0 1 0 0,0-1 0 0 0,-1 1 0 0 0,0 1-1 0 0,0-1 1 0 0,0 1 0 0 0,-1 0 0 0 0,0-1 0 0 0,0 1-1 0 0,0 1 1 0 0,-1-1 0 0 0,0 0 0 0 0,0 1-1 0 0,0-1 1 0 0,-1 1 0 0 0,0-1 0 0 0,-1 1-1 0 0,1 4 5 0 0,-1-10 63 0 0,-5 22 1125 0 0,14-46-1162 0 0,2 0 0 0 0,0 1 0 0 0,1 0-1 0 0,1 0 1 0 0,1 1 0 0 0,1 1 0 0 0,1 1 0 0 0,1 0-1 0 0,0 1 1 0 0,1 1 0 0 0,1 0 0 0 0,15-9-26 0 0,-33 25-8 0 0,1 0 0 0 0,-1 0 0 0 0,1 0 0 0 0,0 0 0 0 0,0 0 1 0 0,-1 0-1 0 0,1 0 0 0 0,0 1 0 0 0,0-1 0 0 0,0 1 0 0 0,0-1 0 0 0,0 1 1 0 0,-1 0-1 0 0,1 0 0 0 0,0 0 0 0 0,0 0 0 0 0,0 0 0 0 0,0 0 1 0 0,0 0-1 0 0,0 1 0 0 0,0-1 0 0 0,0 0 0 0 0,0 1 0 0 0,-1 0 0 0 0,1 0 1 0 0,0-1-1 0 0,0 1 0 0 0,-1 0 0 0 0,1 0 0 0 0,0 0 0 0 0,-1 1 1 0 0,1-1-1 0 0,-1 0 0 0 0,0 1 0 0 0,1-1 0 0 0,-1 1 0 0 0,0-1 0 0 0,0 1 1 0 0,0-1-1 0 0,0 1 0 0 0,0 0 0 0 0,0 0 0 0 0,0-1 0 0 0,-1 1 1 0 0,1 0-1 0 0,-1 0 0 0 0,1 1 8 0 0,27 95-99 0 0,-19 50-2844 0 0,-36-78-1165 0 0,20-61 2811 0 0</inkml:trace>
  <inkml:trace contextRef="#ctx0" brushRef="#br0" timeOffset="199758.966">188 7852 848 0 0,'0'0'679'0'0,"0"0"-66"0"0,0 0-91 0 0,0 0-44 0 0,0 0 17 0 0,0 0-101 0 0,0 0 28 0 0,0 0-19 0 0,0 0-50 0 0,0 0 19 0 0,0 0-30 0 0,0 0-42 0 0,0 0-80 0 0,0 0 10 0 0,0 0 21 0 0,3-18 811 0 0,58 54-476 0 0,-23 93-99 0 0,-24-63-257 0 0,53 106 240 0 0,-62-171-457 0 0,-1-1 0 0 0,0 1 1 0 0,0-1-1 0 0,0 0 0 0 0,1 0 0 0 0,-1 0 1 0 0,0-1-1 0 0,0 1 0 0 0,0-1 0 0 0,1 0 0 0 0,-1-1 1 0 0,0 1-1 0 0,0 0 0 0 0,-1-1 0 0 0,1 0 1 0 0,0 0-1 0 0,0 0 0 0 0,-1-1 0 0 0,0 1 1 0 0,1-1-1 0 0,-1 0 0 0 0,0 0 0 0 0,0 0 1 0 0,0 0-1 0 0,-1 0 0 0 0,1-1 0 0 0,0 0-13 0 0,99-190 40 0 0,-64 228-196 0 0,-24-25 125 0 0,2 0 1 0 0,-1 0-1 0 0,1-2 1 0 0,0 0-1 0 0,1 0 1 0 0,0-2-1 0 0,0 0 1 0 0,0-1 0 0 0,0-1-1 0 0,1-1 1 0 0,0 0-1 0 0,-1-1 1 0 0,1-1-1 0 0,0 0 1 0 0,8-3 30 0 0,126-22-241 0 0,-150 26 239 0 0,0-1-1 0 0,-1 0 0 0 0,1 0 1 0 0,0 0-1 0 0,0 0 1 0 0,0 0-1 0 0,-1 0 0 0 0,1-1 1 0 0,0 1-1 0 0,0-1 1 0 0,0 1-1 0 0,-1-1 0 0 0,1 0 1 0 0,0 1-1 0 0,-1-1 1 0 0,1 0-1 0 0,-1 0 0 0 0,1 0 1 0 0,-1 0-1 0 0,1 0 0 0 0,-1-1 1 0 0,0 1-1 0 0,0 0 1 0 0,1-1-1 0 0,-1 1 0 0 0,0-1 1 0 0,0 1-1 0 0,0-1 1 0 0,-1 1-1 0 0,1-1 0 0 0,0 0 1 0 0,-1 1-1 0 0,1-1 1 0 0,-1 0-1 0 0,1 0 0 0 0,-1 1 1 0 0,0-1-1 0 0,0 0 1 0 0,1 0-1 0 0,-1 0 0 0 0,-1 1 1 0 0,1-1-1 0 0,0-1 3 0 0,-14-6-32 0 0,-1 1 0 0 0,0 0 0 0 0,-1 1-1 0 0,1 1 1 0 0,-1 0 0 0 0,-1 1 0 0 0,1 1 0 0 0,-1 0-1 0 0,1 2 1 0 0,-13-1 32 0 0,21 1-24 0 0,-211-38-1790 0 0,190 18-1098 0 0,28 21 1465 0 0,1 1-114 0 0</inkml:trace>
  <inkml:trace contextRef="#ctx0" brushRef="#br0" timeOffset="200430.186">1025 7749 1016 0 0,'0'-1'86'0'0,"0"0"-1"0"0,0 1 1 0 0,0-1 0 0 0,0 1-1 0 0,0-1 1 0 0,0 1-1 0 0,0-1 1 0 0,0 0 0 0 0,0 1-1 0 0,0-1 1 0 0,0 1-1 0 0,1-1 1 0 0,-1 1 0 0 0,0-1-1 0 0,0 0 1 0 0,1 1 0 0 0,-1-1-1 0 0,0 1 1 0 0,1-1-1 0 0,-1 1 1 0 0,0 0 0 0 0,1-1-1 0 0,-1 1 1 0 0,1-1 0 0 0,-1 1-1 0 0,0 0 1 0 0,1-1-1 0 0,-1 1 1 0 0,1 0 0 0 0,0-1-1 0 0,-1 1 1 0 0,1 0-1 0 0,-1 0 1 0 0,1 0 0 0 0,-1-1-1 0 0,1 1 1 0 0,0 0 0 0 0,-1 0-1 0 0,1 0 1 0 0,-1 0-1 0 0,1 0 1 0 0,-1 0 0 0 0,1 0-1 0 0,0 0 1 0 0,-1 0-1 0 0,1 1 1 0 0,-1-1 0 0 0,1 0-1 0 0,-1 0 1 0 0,1 0 0 0 0,0 1-1 0 0,-1-1 1 0 0,1 0-1 0 0,-1 1 1 0 0,1-1 0 0 0,-1 0-1 0 0,0 1 1 0 0,1-1-1 0 0,-1 0 1 0 0,1 1 0 0 0,-1-1-1 0 0,0 1 1 0 0,1-1 0 0 0,-1 1-1 0 0,0-1 1 0 0,1 1-1 0 0,-1-1 1 0 0,0 1 0 0 0,0 0-1 0 0,1 0-85 0 0,10 48 554 0 0,-10-44-520 0 0,39 206 504 0 0,8-1-86 0 0,-47-211-427 0 0,-1 0 1 0 0,1 1-1 0 0,-1-1 0 0 0,1 1 1 0 0,0-1-1 0 0,-1 0 0 0 0,1 1 1 0 0,-1-1-1 0 0,1 1 0 0 0,0-1 1 0 0,0 1-1 0 0,-1 0 1 0 0,1-1-1 0 0,0 1 0 0 0,0 0 1 0 0,-1-1-1 0 0,1 1 0 0 0,0 0 1 0 0,0 0-1 0 0,0 0 0 0 0,-1 0 1 0 0,1 0-1 0 0,0 0 1 0 0,0 0-1 0 0,0 0 0 0 0,0 0 1 0 0,-1 0-1 0 0,1 0 0 0 0,0 0 1 0 0,0 1-1 0 0,0-1 0 0 0,-1 0 1 0 0,1 0-1 0 0,0 1 1 0 0,-1-1-1 0 0,1 1 0 0 0,0-1 1 0 0,0 1-1 0 0,-1-1 0 0 0,1 1 1 0 0,-1-1-1 0 0,1 1 0 0 0,-1 0 1 0 0,1-1-1 0 0,-1 1 1 0 0,1 0-1 0 0,-1-1 0 0 0,1 2-25 0 0,88-195-179 0 0,-50 208-312 0 0,2 27 433 0 0,-36-35 41 0 0,1 0 0 0 0,0 0 1 0 0,0 0-1 0 0,0-1 0 0 0,1 0 0 0 0,0 0 0 0 0,1-1 0 0 0,-1 1 0 0 0,1-2 0 0 0,0 1 0 0 0,0-1 0 0 0,0 0 0 0 0,1-1 0 0 0,-1 0 0 0 0,1 0 0 0 0,0-1 0 0 0,0 0 0 0 0,0-1 0 0 0,6 1 17 0 0,-6-2 2 0 0,0 1-1 0 0,0-1 1 0 0,0 0-1 0 0,0-1 1 0 0,0 0 0 0 0,0-1-1 0 0,-1 0 1 0 0,1 0-1 0 0,-1-1 1 0 0,1 0-1 0 0,-1 0 1 0 0,0-1 0 0 0,0 0-1 0 0,0 0 1 0 0,-1-1-1 0 0,1 0 1 0 0,-1-1-1 0 0,0 1 1 0 0,-1-1 0 0 0,1-1-1 0 0,-1 1 1 0 0,-1-1-1 0 0,1 0 1 0 0,-1 0-1 0 0,0-1-1 0 0,-5 6-10 0 0,-13-18-12 0 0,-92 0 69 0 0,87 20-316 0 0,-6 9-8 0 0,-1-1-3387 0 0,25-10 2213 0 0,-3-6 24 0 0</inkml:trace>
  <inkml:trace contextRef="#ctx0" brushRef="#br0" timeOffset="200682.026">1681 7782 2136 0 0,'-2'-7'1428'0'0,"1"2"-236"0"0,-1-1-235 0 0,2 1-113 0 0,0 1-112 0 0,0-1-140 0 0,0 0-164 0 0,0 4-220 0 0,0-4-188 0 0,0 3-136 0 0,3 2-92 0 0,1 0 24 0 0,1 0-428 0 0,1 3-532 0 0,1 1 83 0 0,-2-1-399 0 0,13 7-136 0 0</inkml:trace>
  <inkml:trace contextRef="#ctx0" brushRef="#br0" timeOffset="200929.74">2060 7924 904 0 0,'0'-4'4918'0'0,"-21"17"-3478"0"0,16-10-1378 0 0,0 1-1 0 0,1 0 1 0 0,-1 1 0 0 0,1-1-1 0 0,0 1 1 0 0,0-1 0 0 0,0 1-1 0 0,1 0 1 0 0,0 1 0 0 0,0-1-1 0 0,0 1 1 0 0,1-1 0 0 0,-1 1 0 0 0,1 0-1 0 0,1 0 1 0 0,-1-1 0 0 0,1 2-1 0 0,0-1 1 0 0,0 0 0 0 0,1 0-1 0 0,0 0 1 0 0,0 0 0 0 0,0 0-1 0 0,1 0 1 0 0,0 0 0 0 0,0 0-1 0 0,1 0 1 0 0,-1 0 0 0 0,1 0-1 0 0,0 0 1 0 0,1-1 0 0 0,0 1-1 0 0,0-1 1 0 0,0 1 0 0 0,0-1 0 0 0,1 0-1 0 0,0-1 1 0 0,0 1 0 0 0,1 1-62 0 0,5-4-201 0 0,1 0 1 0 0,-1-1-1 0 0,0 0 1 0 0,1-1-1 0 0,-1 0 1 0 0,0-1-1 0 0,1 0 1 0 0,-1-1-1 0 0,0 0 1 0 0,0 0-1 0 0,0-1 1 0 0,0 0-1 0 0,0-1 1 0 0,-1 0-1 0 0,1-1 1 0 0,-1 0-1 0 0,0 0 1 0 0,-1-1-1 0 0,1 0 1 0 0,-1 0-1 0 0,-1-1 1 0 0,1 0-1 0 0,1-2 201 0 0,30-40-2256 0 0,-23 20 940 0 0</inkml:trace>
  <inkml:trace contextRef="#ctx0" brushRef="#br0" timeOffset="201254.346">2357 7782 1612 0 0,'6'-90'6628'0'0,"18"167"-5850"0"0,-8 306 1239 0 0,-7-405-951 0 0,21-79-1036 0 0,20 134-815 0 0,-45-26 636 0 0,72 52-1475 0 0,-15-43-4987 0 0,-60-16 5077 0 0</inkml:trace>
  <inkml:trace contextRef="#ctx0" brushRef="#br0" timeOffset="201827.32">1615 7717 948 0 0,'-3'-1'9405'0'0,"-3"0"-5656"0"0,1 0-4245 0 0,-2 7-10245 0 0,7-6 9200 0 0</inkml:trace>
  <inkml:trace contextRef="#ctx0" brushRef="#br0" timeOffset="202729.61">3544 7850 1576 0 0,'11'-39'1025'0'0,"-15"-23"823"0"0,1 58-1761 0 0,0-1 0 0 0,0 1 0 0 0,-1 0 0 0 0,1 0 0 0 0,-1 0 0 0 0,0 0 0 0 0,0 1 0 0 0,0-1 0 0 0,0 1 0 0 0,-1 0 0 0 0,1 1 0 0 0,-1-1 0 0 0,0 1 0 0 0,0 0 0 0 0,0 0 0 0 0,0 0 0 0 0,0 1 0 0 0,0-1 0 0 0,-1 1 0 0 0,1 1 0 0 0,0-1 0 0 0,-1 1 0 0 0,1 0 0 0 0,0 0 0 0 0,-1 0 1 0 0,1 1-1 0 0,0 0 0 0 0,0 0 0 0 0,-1 0 0 0 0,1 1 0 0 0,0-1 0 0 0,0 1 0 0 0,0 1 0 0 0,0-1 0 0 0,1 1 0 0 0,-4 2-87 0 0,-7 3 79 0 0,0 2 1 0 0,0 0-1 0 0,1 1 1 0 0,1 0 0 0 0,0 1-1 0 0,0 1 1 0 0,1 0-1 0 0,1 0 1 0 0,0 1-1 0 0,-8 14-79 0 0,-13 92 484 0 0,33-117-480 0 0,-1 0-1 0 0,1 0 0 0 0,0 0 0 0 0,-1 0 0 0 0,1 0 0 0 0,1 0 1 0 0,-1-1-1 0 0,0 1 0 0 0,1 0 0 0 0,-1-1 0 0 0,1 1 1 0 0,0-1-1 0 0,0 1 0 0 0,0-1 0 0 0,0 0 0 0 0,0 0 0 0 0,0 0 1 0 0,1 0-1 0 0,-1 0 0 0 0,1-1 0 0 0,-1 1 0 0 0,1-1 0 0 0,0 1 1 0 0,-1-1-1 0 0,1 0 0 0 0,0 0 0 0 0,0 0 0 0 0,0-1 0 0 0,0 1 1 0 0,0-1-1 0 0,0 1 0 0 0,0-1-3 0 0,110 7-31 0 0,-95-7-30 0 0,132-36-125 0 0,-146 34 218 0 0,1-1-1 0 0,-1 1 0 0 0,0-1 0 0 0,-1 0 0 0 0,1 0 1 0 0,-1-1-1 0 0,1 1 0 0 0,-1-1 0 0 0,0 1 0 0 0,0-1 0 0 0,0 0 1 0 0,-1 0-1 0 0,0 0 0 0 0,1-1 0 0 0,-1 1 0 0 0,-1-1 1 0 0,1 1-1 0 0,-1-1 0 0 0,0 1 0 0 0,0-1 0 0 0,0 0 0 0 0,0 0 1 0 0,-1 1-1 0 0,0-1 0 0 0,0 0 0 0 0,-1-4-31 0 0,-4 0-39 0 0,12 18-15 0 0,13 9-582 0 0,1 0 0 0 0,1-1 0 0 0,1-1 0 0 0,0-1 0 0 0,1-1 0 0 0,0-1 0 0 0,7 1 636 0 0,-27-12-269 0 0,15 5-1145 0 0,-4-4-38 0 0</inkml:trace>
  <inkml:trace contextRef="#ctx0" brushRef="#br0" timeOffset="203086.532">3987 7792 1024 0 0,'118'212'4643'0'0,"-116"-208"-4470"0"0,-1 0 1 0 0,1 0-1 0 0,-1 0 1 0 0,0 0 0 0 0,0 0-1 0 0,0 0 1 0 0,-1 0-1 0 0,1 1 1 0 0,-1-1 0 0 0,0 0-1 0 0,0 1 1 0 0,-1-1-1 0 0,1 0 1 0 0,-1 0 0 0 0,0 1-1 0 0,0-1 1 0 0,0 0-1 0 0,-1 0 1 0 0,1 0 0 0 0,-1 0-1 0 0,0-1 1 0 0,0 1 0 0 0,-1 0-174 0 0,3-4 42 0 0,0 1 0 0 0,0 0 0 0 0,-1 0 1 0 0,1-1-1 0 0,0 1 0 0 0,-1-1 0 0 0,1 1 0 0 0,0 0 1 0 0,-1-1-1 0 0,1 1 0 0 0,-1-1 0 0 0,1 1 1 0 0,-1-1-1 0 0,1 1 0 0 0,-1-1 0 0 0,0 1 1 0 0,1-1-1 0 0,-1 1 0 0 0,1-1 0 0 0,-1 0 1 0 0,0 1-1 0 0,1-1 0 0 0,-1 0 0 0 0,0 0 1 0 0,0 0-1 0 0,1 1 0 0 0,-1-1 0 0 0,0 0 1 0 0,1 0-1 0 0,-1 0 0 0 0,0 0 0 0 0,0 0 0 0 0,1 0 1 0 0,-1 0-1 0 0,0-1 0 0 0,0 1 0 0 0,1 0 1 0 0,-1 0-1 0 0,0 0 0 0 0,1-1 0 0 0,-1 1 1 0 0,0 0-1 0 0,1-1 0 0 0,-1 1 0 0 0,1-1 1 0 0,-1 1-1 0 0,0-1 0 0 0,1 1 0 0 0,-1-1 1 0 0,1 1-1 0 0,0-1 0 0 0,-1 1 0 0 0,1-1 1 0 0,-1 0-1 0 0,1 1 0 0 0,0-1 0 0 0,-1 0 0 0 0,1 1 1 0 0,0-1-1 0 0,0 0 0 0 0,-1 1 0 0 0,1-1 1 0 0,0 0-1 0 0,0 0 0 0 0,0 1 0 0 0,0-1 1 0 0,0 0-43 0 0,-3-61-243 0 0,3 53 262 0 0,4-14-419 0 0,1 1 0 0 0,1-1-1 0 0,1 1 1 0 0,1 1-1 0 0,1 0 1 0 0,1 0 0 0 0,1 0-1 0 0,1 2 1 0 0,12-17 400 0 0,-3 1-1498 0 0,16-21-2693 0 0,-31 45 2689 0 0</inkml:trace>
  <inkml:trace contextRef="#ctx0" brushRef="#br0" timeOffset="203506.433">4360 7930 1160 0 0,'59'-15'4293'0'0,"27"-40"-3166"0"0,-53 32-425 0 0,64-54 416 0 0,-98 77-1105 0 0,1 0 0 0 0,-1 0-1 0 0,1-1 1 0 0,-1 1 0 0 0,1 0-1 0 0,-1 0 1 0 0,1-1 0 0 0,-1 1-1 0 0,1-1 1 0 0,-1 1 0 0 0,1 0 0 0 0,-1-1-1 0 0,1 1 1 0 0,0-1 0 0 0,-1 1-1 0 0,1-1 1 0 0,0 1 0 0 0,-1-1 0 0 0,1 1-1 0 0,0-1 1 0 0,0 1 0 0 0,0-1-1 0 0,-1 0 1 0 0,1 1 0 0 0,0-1-1 0 0,0 1 1 0 0,0-1 0 0 0,0 1 0 0 0,0-1-1 0 0,0 0 1 0 0,0 1 0 0 0,0-1-1 0 0,0 1 1 0 0,0-1 0 0 0,1 0 0 0 0,-1 1-1 0 0,0-1 1 0 0,0 1 0 0 0,0-1-1 0 0,1 1 1 0 0,-1-1 0 0 0,0 1-1 0 0,1-1 1 0 0,-1 1 0 0 0,0-1 0 0 0,1 1-1 0 0,-1-1 1 0 0,1 1 0 0 0,-1 0-1 0 0,1-1 1 0 0,-1 1 0 0 0,1 0 0 0 0,-1-1-1 0 0,1 1 1 0 0,-1 0-13 0 0,-51 5 290 0 0,39-3-238 0 0,1 0 0 0 0,0 1 0 0 0,0 0 0 0 0,1 1 0 0 0,-1 0 0 0 0,1 0 0 0 0,0 1 0 0 0,0 1 0 0 0,0 0 0 0 0,1 0 0 0 0,0 1 0 0 0,0 0 0 0 0,0 0 0 0 0,1 1 0 0 0,1 0 0 0 0,-1 1 0 0 0,1-1 0 0 0,0 2 0 0 0,1-1 0 0 0,0 1 0 0 0,1-1 0 0 0,0 2 0 0 0,0-1 0 0 0,1 0 0 0 0,1 1 0 0 0,-1 0 0 0 0,1 2-52 0 0,7-5-46 0 0,0-1-1 0 0,0 0 1 0 0,0 0 0 0 0,1 0 0 0 0,0-1-1 0 0,0 1 1 0 0,1-1 0 0 0,0-1 0 0 0,0 1-1 0 0,0-1 1 0 0,1 0 0 0 0,0 0 0 0 0,0-1-1 0 0,0 0 1 0 0,0 0 0 0 0,1 0 0 0 0,-1-1-1 0 0,1 0 1 0 0,0-1 0 0 0,0 0 0 0 0,0 0-1 0 0,0-1 1 0 0,1 0 0 0 0,-1 0-1 0 0,0-1 1 0 0,6 0 46 0 0,10 3-743 0 0,0-2 0 0 0,0-1 0 0 0,0 0 0 0 0,0-2 0 0 0,0-1 0 0 0,0-1 1 0 0,0 0-1 0 0,-1-2 0 0 0,13-5 743 0 0,-3-1-1532 0 0</inkml:trace>
  <inkml:trace contextRef="#ctx0" brushRef="#br0" timeOffset="204080.63">5255 7654 1588 0 0,'2'-2'177'0'0,"0"0"0"0"0,1 0 0 0 0,0 1 1 0 0,-1-1-1 0 0,1 1 0 0 0,0 0 0 0 0,-1-1 0 0 0,1 1 0 0 0,0 1 0 0 0,0-1 0 0 0,0 0 0 0 0,0 1 1 0 0,0-1-1 0 0,0 1 0 0 0,0 0 0 0 0,0 0 0 0 0,0 0 0 0 0,0 1 0 0 0,0-1 0 0 0,0 1 0 0 0,0-1 1 0 0,0 1-1 0 0,0 0 0 0 0,-1 0 0 0 0,4 1-177 0 0,8 3 160 0 0,0 0 0 0 0,0 1-1 0 0,-1 0 1 0 0,1 1 0 0 0,-1 0 0 0 0,-1 1 0 0 0,1 1 0 0 0,-2 0 0 0 0,1 0 0 0 0,-1 1-1 0 0,0 1 1 0 0,-1 0 0 0 0,-1 0 0 0 0,1 1 0 0 0,-2 0 0 0 0,0 1 0 0 0,0 0-1 0 0,-1 0 1 0 0,-1 1 0 0 0,0-1 0 0 0,-1 1 0 0 0,0 1 0 0 0,-1-1 0 0 0,-1 1 0 0 0,0-1-1 0 0,-1 1 1 0 0,-1 6-160 0 0,-1-16 97 0 0,-1 0 0 0 0,-1 0 0 0 0,1 0 0 0 0,-1-1 0 0 0,1 1 1 0 0,-1-1-1 0 0,0 1 0 0 0,-1-1 0 0 0,1 0 0 0 0,-1 0 0 0 0,0 0 0 0 0,0 0 0 0 0,0 0 0 0 0,-1-1 0 0 0,1 0 0 0 0,-1 1 0 0 0,0-1 0 0 0,0 0 0 0 0,0-1 0 0 0,0 1 0 0 0,0-1 0 0 0,-1 0 0 0 0,1 0 0 0 0,-4 1-97 0 0,6-2 204 0 0,-12-19-24 0 0,13 11-206 0 0,0 1 1 0 0,0 0 0 0 0,0-1 0 0 0,1 1-1 0 0,0 0 1 0 0,0-1 0 0 0,1 1 0 0 0,0 0-1 0 0,0-1 1 0 0,0 1 0 0 0,1 0 0 0 0,0 0-1 0 0,0 0 1 0 0,0 0 0 0 0,4-5 25 0 0,-1-4-134 0 0,10-19-461 0 0,2 0-1 0 0,1 1 1 0 0,1 1-1 0 0,2 1 0 0 0,1 1 1 0 0,1 1-1 0 0,15-14 596 0 0,50-66-5981 0 0,-78 95 4567 0 0</inkml:trace>
  <inkml:trace contextRef="#ctx0" brushRef="#br0" timeOffset="204634.598">6174 7669 836 0 0,'-3'-5'141'0'0,"-1"1"1"0"0,0 0-1 0 0,0 0 1 0 0,0 1-1 0 0,0-1 0 0 0,0 1 1 0 0,-1 0-1 0 0,0 0 1 0 0,1 1-1 0 0,-1-1 0 0 0,0 1 1 0 0,0 0-1 0 0,0 0 1 0 0,-1 0-1 0 0,1 1 0 0 0,0 0 1 0 0,-1 0-1 0 0,1 1 1 0 0,0-1-1 0 0,-1 1 0 0 0,1 0 1 0 0,-1 0-1 0 0,1 1 1 0 0,-1 0-1 0 0,1 0 0 0 0,0 0 1 0 0,-1 1-1 0 0,-1 0-141 0 0,-7 3 194 0 0,-1 0 0 0 0,1 1 1 0 0,1 1-1 0 0,-1 0 0 0 0,1 0 0 0 0,0 2 0 0 0,1 0 0 0 0,0 0 1 0 0,0 1-1 0 0,1 0 0 0 0,0 1 0 0 0,1 1 0 0 0,0-1 0 0 0,1 2 0 0 0,0-1 1 0 0,1 1-1 0 0,1 0 0 0 0,0 1 0 0 0,-3 10-194 0 0,6 37 940 0 0,4-59-738 0 0,4 2-11 0 0,0-1-161 0 0,-1 0 0 0 0,1 0 0 0 0,-1 0 0 0 0,1-1 0 0 0,0 0 0 0 0,0 1 0 0 0,0-2 0 0 0,0 1 0 0 0,0 0 0 0 0,1-1 0 0 0,-1 0 0 0 0,0 0 0 0 0,1 0 0 0 0,-1 0 0 0 0,1-1 0 0 0,-1 0 0 0 0,1 0 0 0 0,-1 0 0 0 0,1 0 0 0 0,-1-1 0 0 0,0 1 0 0 0,1-1 0 0 0,3-2-30 0 0,0 2-8 0 0,0-2 0 0 0,-1 1 0 0 0,1-1 0 0 0,-1 0 0 0 0,0 0 0 0 0,1-1 0 0 0,-2 0 0 0 0,1 0 0 0 0,0-1 0 0 0,-1 0 0 0 0,0 0 0 0 0,0-1 0 0 0,0 1 0 0 0,-1-1 0 0 0,0-1 0 0 0,0 1 0 0 0,0-1 0 0 0,-1 1 0 0 0,0-1 0 0 0,0-1 0 0 0,-1 1 0 0 0,0 0 0 0 0,0-1 0 0 0,-1 0 0 0 0,0 1 0 0 0,1-5 8 0 0,-3 11 25 0 0,-4-26 60 0 0,6 42-123 0 0,8-2-113 0 0,1-1-1 0 0,0 0 1 0 0,1-1-1 0 0,0-1 1 0 0,1 0 0 0 0,0 0-1 0 0,0-1 1 0 0,1-1-1 0 0,12 5 152 0 0,76 37-3802 0 0,-84-45 2229 0 0,-17-4 192 0 0</inkml:trace>
  <inkml:trace contextRef="#ctx0" brushRef="#br0" timeOffset="204976.261">6453 7639 1108 0 0,'14'16'480'0'0,"0"1"0"0"0,-2 1 0 0 0,0 0 0 0 0,-1 1 1 0 0,-1 0-1 0 0,-1 0 0 0 0,0 1 0 0 0,-1 0 0 0 0,-2 1 0 0 0,0 0 0 0 0,-1 0 0 0 0,-1 0 0 0 0,1 14-480 0 0,-6-30 129 0 0,1-1 0 0 0,0 0-1 0 0,-1 0 1 0 0,0 0-1 0 0,0 0 1 0 0,0 0 0 0 0,-1 0-1 0 0,1 0 1 0 0,-1 0 0 0 0,0 0-1 0 0,0-1 1 0 0,0 1-1 0 0,0 0 1 0 0,-1-1 0 0 0,1 0-1 0 0,-1 0 1 0 0,0 0 0 0 0,0 0-1 0 0,0 0 1 0 0,-1 0 0 0 0,1-1-1 0 0,-1 0 1 0 0,1 0-1 0 0,-1 0 1 0 0,0 0 0 0 0,-2 1-129 0 0,5-3 252 0 0,-22-24 84 0 0,21 17-349 0 0,-1 0-1 0 0,1 1 0 0 0,0-1 0 0 0,1 0 0 0 0,-1 0 1 0 0,1 0-1 0 0,1-1 0 0 0,-1 1 0 0 0,1 0 1 0 0,1 0-1 0 0,-1 0 0 0 0,1 0 0 0 0,1 0 0 0 0,-1 0 1 0 0,1 0-1 0 0,0 0 0 0 0,1 0 0 0 0,2-5 14 0 0,-4 9-4 0 0,86-176-2777 0 0,-49 112-2458 0 0,-34 59 3713 0 0</inkml:trace>
  <inkml:trace contextRef="#ctx0" brushRef="#br0" timeOffset="205382.947">6691 7777 848 0 0,'49'0'3424'0'0,"28"-26"-2467"0"0,-57 17-453 0 0,12-2-87 0 0,-1-2 0 0 0,-1-2 1 0 0,0 0-1 0 0,-1-2 0 0 0,0-1 1 0 0,15-14-418 0 0,-43 31 18 0 0,-1 1-1 0 0,1 0 1 0 0,0 0 0 0 0,0-1 0 0 0,0 1 0 0 0,0 0-1 0 0,-1-1 1 0 0,1 1 0 0 0,0-1 0 0 0,0 1 0 0 0,-1-1-1 0 0,1 0 1 0 0,0 1 0 0 0,-1-1 0 0 0,1 1 0 0 0,0-1-1 0 0,-1 0 1 0 0,1 0 0 0 0,-1 1 0 0 0,1-1 0 0 0,-1 0 0 0 0,0 0-1 0 0,1 0 1 0 0,-1 0 0 0 0,0 1 0 0 0,0-1 0 0 0,1 0-1 0 0,-1 0 1 0 0,0 0 0 0 0,0 0 0 0 0,0 0 0 0 0,0 0-1 0 0,0 0 1 0 0,0 0 0 0 0,0 1 0 0 0,-1-1 0 0 0,1 0-1 0 0,0 0 1 0 0,0 0 0 0 0,-1 0 0 0 0,1 0 0 0 0,0 1-1 0 0,-1-1 1 0 0,1 0 0 0 0,-1 0 0 0 0,1 1 0 0 0,-1-1-1 0 0,1 0 1 0 0,-1 0 0 0 0,0 1 0 0 0,1-1 0 0 0,-1 1 0 0 0,0-1-1 0 0,0 1 1 0 0,1-1 0 0 0,-1 1 0 0 0,0-1 0 0 0,-1 1-18 0 0,-62-2 886 0 0,53 4-799 0 0,0 0 0 0 0,0 0 0 0 0,0 1 0 0 0,0 0 0 0 0,0 1 0 0 0,1 0 0 0 0,0 1 0 0 0,0 0 0 0 0,0 1 0 0 0,0 0 0 0 0,1 0 0 0 0,0 1 0 0 0,0 0 0 0 0,1 1 0 0 0,0 0 0 0 0,0 0 0 0 0,1 1 0 0 0,0 0 0 0 0,0 0 0 0 0,1 0 0 0 0,1 1 0 0 0,-1 0 0 0 0,2 0 0 0 0,-4 9-87 0 0,10-11-4 0 0,0-1 1 0 0,1 0-1 0 0,0 0 1 0 0,0 0-1 0 0,1-1 1 0 0,0 1-1 0 0,0-1 0 0 0,0 0 1 0 0,1 0-1 0 0,0 0 1 0 0,0-1-1 0 0,0 1 1 0 0,1-1-1 0 0,0 0 1 0 0,0-1-1 0 0,0 0 1 0 0,0 0-1 0 0,1 0 1 0 0,0 0-1 0 0,-1-1 0 0 0,1 0 1 0 0,1-1-1 0 0,-1 0 1 0 0,0 0-1 0 0,0 0 1 0 0,4-1 3 0 0,14 5-757 0 0,0-1 0 0 0,0-1 0 0 0,0-2 0 0 0,0 0 0 0 0,0-2 0 0 0,1-1 0 0 0,-1-1 0 0 0,0-1 0 0 0,0-1 0 0 0,-1-1 0 0 0,1-1 0 0 0,8-4 757 0 0,-6-2-1524 0 0</inkml:trace>
  <inkml:trace contextRef="#ctx0" brushRef="#br0" timeOffset="206097.424">7904 7294 1468 0 0,'-2'-7'996'0'0,"2"2"-244"0"0,0 2-196 0 0,0-1-116 0 0,2 1 4 0 0,-2 0-160 0 0,3-1-112 0 0,3 1-20 0 0,3 1-488 0 0,-2 1-264 0 0,2-1 44 0 0,0 4-844 0 0,1-2-8 0 0</inkml:trace>
  <inkml:trace contextRef="#ctx0" brushRef="#br0" timeOffset="207125.712">9059 7479 1416 0 0,'25'17'1997'0'0,"-12"-5"-1673"0"0,-1 0 0 0 0,0 2 0 0 0,0-1 1 0 0,-2 1-1 0 0,0 1 0 0 0,0 0 0 0 0,-1 1 0 0 0,-1-1 1 0 0,-1 2-1 0 0,0-1 0 0 0,-1 1 0 0 0,-1 0 0 0 0,-1 0 0 0 0,1 5-324 0 0,-6-24 59 0 0,0 1-1 0 0,1-1 0 0 0,-1 0 0 0 0,0 1 0 0 0,0-1 0 0 0,0 1 0 0 0,0 0 1 0 0,0-1-1 0 0,-1 1 0 0 0,1 0 0 0 0,0 0 0 0 0,-1 0 0 0 0,1 0 0 0 0,-1 0 1 0 0,1 0-1 0 0,-1 0 0 0 0,1 0 0 0 0,-1 0 0 0 0,1 1 0 0 0,-1-1 1 0 0,0 1-1 0 0,1-1 0 0 0,-1 1 0 0 0,0 0 0 0 0,0 0 0 0 0,1 0 0 0 0,-1-1 1 0 0,0 2-1 0 0,0-1 0 0 0,0 0 0 0 0,1 0 0 0 0,-1 0 0 0 0,0 1 0 0 0,1-1 1 0 0,-1 1-1 0 0,0 0 0 0 0,1-1 0 0 0,-1 1 0 0 0,1 0 0 0 0,-1 0 0 0 0,1 0 1 0 0,-1 0-1 0 0,1 0 0 0 0,0 0 0 0 0,-1 0 0 0 0,1 1 0 0 0,0-1 1 0 0,0 0-1 0 0,0 1 0 0 0,0-1 0 0 0,0 1 0 0 0,0-1 0 0 0,0 1 0 0 0,1 0 1 0 0,-1-1-1 0 0,0 1 0 0 0,1 0 0 0 0,0-1 0 0 0,-1 1 0 0 0,1 0 0 0 0,0 0 1 0 0,0-1-1 0 0,0 1 0 0 0,0 0 0 0 0,0 1-58 0 0,-2-15-22 0 0,0 0-1 0 0,1 0 1 0 0,1-1 0 0 0,0 1-1 0 0,1 0 1 0 0,0 0 0 0 0,0 0-1 0 0,1 0 1 0 0,1 0 0 0 0,0 1-1 0 0,1-1 1 0 0,0 1 0 0 0,1 0-1 0 0,0 0 1 0 0,1 0 0 0 0,0 0-1 0 0,1 1 1 0 0,0 0 0 0 0,0 1-1 0 0,1-1 1 0 0,0 2 0 0 0,2-2 22 0 0,-5 2-75 0 0,0-1 1 0 0,1 1-1 0 0,1 0 1 0 0,-1 1-1 0 0,1 0 1 0 0,1 0-1 0 0,-1 0 0 0 0,1 1 1 0 0,0 0-1 0 0,1 0 1 0 0,-1 1-1 0 0,1 0 1 0 0,0 1-1 0 0,0 0 1 0 0,1 0-1 0 0,-1 1 1 0 0,1 0-1 0 0,9-1 75 0 0,-13 7-17 0 0,-1 0-1 0 0,0 0 1 0 0,1 1 0 0 0,-1 0-1 0 0,0-1 1 0 0,-1 2-1 0 0,1-1 1 0 0,-1 0 0 0 0,0 1-1 0 0,0 0 1 0 0,0 0-1 0 0,-1 0 1 0 0,1 1 0 0 0,-1-1-1 0 0,-1 1 1 0 0,1 0-1 0 0,-1-1 1 0 0,0 1 0 0 0,1 5 17 0 0,14 44 46 0 0,-15-43-93 0 0,0-1 0 0 0,1 1 1 0 0,1-1-1 0 0,-1 0 0 0 0,2 0 0 0 0,-1 0 0 0 0,1-1 0 0 0,1 1 0 0 0,0-1 1 0 0,1-1-1 0 0,0 1 0 0 0,0-1 0 0 0,1 0 0 0 0,0-1 0 0 0,0 1 0 0 0,1-2 1 0 0,0 1-1 0 0,1-1 0 0 0,0-1 0 0 0,0 0 0 0 0,4 2 47 0 0,99 15-4934 0 0,-91-23 3398 0 0</inkml:trace>
  <inkml:trace contextRef="#ctx0" brushRef="#br0" timeOffset="207562.095">10076 7584 1292 0 0,'1'-2'89'0'0,"0"1"0"0"0,0-1 0 0 0,-1 1 0 0 0,1-1 0 0 0,-1 1 0 0 0,1-1 0 0 0,-1 1 0 0 0,0-1-1 0 0,1 0 1 0 0,-1 1 0 0 0,0-1 0 0 0,0 0 0 0 0,0 1 0 0 0,0-1 0 0 0,-1 1 0 0 0,1-1 0 0 0,0 0 0 0 0,-1 1 0 0 0,1-1 0 0 0,-1 1 0 0 0,1-1 0 0 0,-1 1-1 0 0,0-1 1 0 0,0 1 0 0 0,0 0 0 0 0,0-1 0 0 0,0 1 0 0 0,0 0 0 0 0,0-1 0 0 0,0 1 0 0 0,0 0 0 0 0,0 0 0 0 0,-1 0 0 0 0,1 0 0 0 0,0 0-1 0 0,-1 1 1 0 0,1-1 0 0 0,-1 0 0 0 0,1 1 0 0 0,-1-1 0 0 0,1 0 0 0 0,-1 1 0 0 0,1 0 0 0 0,-1-1 0 0 0,0 1 0 0 0,1 0 0 0 0,-1 0 0 0 0,1 0 0 0 0,-1 0-1 0 0,0 0 1 0 0,1 0 0 0 0,-1 1 0 0 0,0-1 0 0 0,1 1 0 0 0,-1-1 0 0 0,1 1 0 0 0,-1-1-89 0 0,-92 34 929 0 0,82-28-804 0 0,2 0-1 0 0,-1 0 1 0 0,1 1-1 0 0,0 1 1 0 0,1 0-1 0 0,-1 0 1 0 0,2 1 0 0 0,-1 0-1 0 0,1 0 1 0 0,1 1-1 0 0,-1 0 1 0 0,2 1 0 0 0,-1-1-1 0 0,-1 7-124 0 0,8-15 7 0 0,0 0-1 0 0,1 0 1 0 0,-1 0 0 0 0,1 1-1 0 0,0-1 1 0 0,-1 0-1 0 0,1 0 1 0 0,0 0 0 0 0,0 0-1 0 0,0-1 1 0 0,1 1-1 0 0,-1 0 1 0 0,0 0 0 0 0,1-1-1 0 0,-1 1 1 0 0,1 0-1 0 0,-1-1 1 0 0,1 0 0 0 0,0 1-1 0 0,0-1 1 0 0,-1 0-1 0 0,1 0 1 0 0,0 0 0 0 0,0 0-1 0 0,0 0 1 0 0,0 0-1 0 0,1-1 1 0 0,-1 1-1 0 0,0-1 1 0 0,0 1 0 0 0,0-1-1 0 0,0 0 1 0 0,1 0-1 0 0,-1 0 1 0 0,0 0 0 0 0,0 0-1 0 0,0-1 1 0 0,0 1-1 0 0,1-1 1 0 0,-1 1 0 0 0,0-1-1 0 0,0 0 1 0 0,0 0-1 0 0,0 0 1 0 0,0 0 0 0 0,0 0-1 0 0,-1 0 1 0 0,3-1-7 0 0,9-2-66 0 0,0 0 0 0 0,0-1 1 0 0,0-1-1 0 0,-1 0 0 0 0,1-1 0 0 0,-1 0 0 0 0,-1 0 1 0 0,1-1-1 0 0,-2-1 0 0 0,1 0 0 0 0,-1-1 0 0 0,0 0 1 0 0,-1 0-1 0 0,0-1 0 0 0,1-3 66 0 0,19-43 234 0 0,-29 57-204 0 0,0 0-57 0 0,3-3 106 0 0,79 103-642 0 0,-4-64-4228 0 0,-67-33 3349 0 0</inkml:trace>
  <inkml:trace contextRef="#ctx0" brushRef="#br0" timeOffset="207840.543">10441 7112 1508 0 0,'4'-8'2107'0'0,"-3"7"1136"0"0,-5 22-1747 0 0,3 157 369 0 0,68 137-3103 0 0,-70-281-5442 0 0,-15-21 5295 0 0</inkml:trace>
  <inkml:trace contextRef="#ctx0" brushRef="#br0" timeOffset="208338.565">10315 7519 1164 0 0,'88'-134'4407'0'0,"-1"86"-3157"0"0,-86 48-1225 0 0,-1 0 1 0 0,12 20 236 0 0,20 165 1000 0 0,-31-179-1243 0 0,1 0 1 0 0,-1 0-1 0 0,1 0 0 0 0,0 0 1 0 0,1 0-1 0 0,0-1 0 0 0,0 1 1 0 0,0-1-1 0 0,0 0 0 0 0,1 0 1 0 0,0 0-1 0 0,0 0 0 0 0,0-1 0 0 0,1 1 1 0 0,0-1-1 0 0,-1 0 0 0 0,1-1 1 0 0,1 1-1 0 0,-1-1 0 0 0,0 0 1 0 0,1 0-1 0 0,0-1 0 0 0,-1 1 1 0 0,1-1-1 0 0,0 0 0 0 0,0-1 1 0 0,1 0-1 0 0,-1 0 0 0 0,0 0 1 0 0,0-1-1 0 0,0 1 0 0 0,3-2-19 0 0,8 2 0 0 0,-1-2-1 0 0,1 0 1 0 0,-1-1-1 0 0,1-1 1 0 0,-1 0-1 0 0,0-1 1 0 0,0-1-1 0 0,-1 0 1 0 0,1-1 0 0 0,-1-1-1 0 0,0-1 1 0 0,-1 0-1 0 0,0 0 1 0 0,0-2-1 0 0,-1 0 1 0 0,0 0-1 0 0,0-1 1 0 0,-2-1-1 0 0,1 0 1 0 0,-1 0-1 0 0,-1-1 1 0 0,0-1-1 0 0,1-3 1 0 0,-10 17 36 0 0,0-1-1 0 0,0 0 0 0 0,0 1 0 0 0,-1-1 0 0 0,1 0 0 0 0,0 0 0 0 0,0 0 0 0 0,0 0 0 0 0,-1 0 0 0 0,1 0 0 0 0,-1 0 0 0 0,1 0 0 0 0,-1 0 0 0 0,1 0 0 0 0,-1-1 0 0 0,1 1 0 0 0,-1 0 0 0 0,0 0 0 0 0,0 0 0 0 0,0 0 0 0 0,1-1 0 0 0,-1 1 0 0 0,0 0 0 0 0,0 0 0 0 0,-1-1 0 0 0,1 1 0 0 0,0 0 0 0 0,0 0 0 0 0,-1 0 0 0 0,1 0 0 0 0,0-1 0 0 0,-1 1 0 0 0,1 0 0 0 0,-1 0 0 0 0,0 0 0 0 0,1 0 0 0 0,-1 0 0 0 0,0 0 0 0 0,0 0 0 0 0,1 0 0 0 0,-1 1 0 0 0,0-1 0 0 0,0 0 0 0 0,0 0 0 0 0,0 1 0 0 0,0-1 0 0 0,0 0 0 0 0,0 1 0 0 0,0-1 0 0 0,-1 1 0 0 0,1 0 0 0 0,0-1 0 0 0,0 1 0 0 0,0 0 0 0 0,0 0 0 0 0,-1-1 0 0 0,0 1-35 0 0,0 3 13 0 0,-1 0-1 0 0,0 0 1 0 0,1-1-1 0 0,0 2 1 0 0,0-1 0 0 0,0 0-1 0 0,0 0 1 0 0,0 1 0 0 0,0-1-1 0 0,1 1 1 0 0,0-1-1 0 0,0 1 1 0 0,0 0 0 0 0,0-1-1 0 0,0 1 1 0 0,1 0 0 0 0,-1 0-1 0 0,1 0 1 0 0,0-1-1 0 0,1 1 1 0 0,-1 0 0 0 0,1 0-1 0 0,-1 0 1 0 0,1-1-1 0 0,0 1 1 0 0,0 0 0 0 0,1-1-1 0 0,-1 1 1 0 0,1-1 0 0 0,0 1-1 0 0,0 0-12 0 0,69 103-1118 0 0,-68-103 953 0 0,67 64-7026 0 0,-63-64 5727 0 0</inkml:trace>
  <inkml:trace contextRef="#ctx0" brushRef="#br0" timeOffset="208680.581">11264 7300 1468 0 0,'15'14'464'0'0,"0"0"0"0"0,-2 1-1 0 0,0 1 1 0 0,0 0 0 0 0,-1 0 0 0 0,-1 1-1 0 0,-1 1 1 0 0,-1 0 0 0 0,0 0-1 0 0,-1 1 1 0 0,-1 0 0 0 0,-1 0 0 0 0,-1 1-1 0 0,0-1 1 0 0,-1 1 0 0 0,-2 1 0 0 0,1 15-464 0 0,-3-33 144 0 0,0 1 0 0 0,0-1 1 0 0,-1 0-1 0 0,1 0 1 0 0,-1 1-1 0 0,0-1 1 0 0,0 0-1 0 0,0 0 1 0 0,0 0-1 0 0,0 0 1 0 0,-1 0-1 0 0,0 0 0 0 0,1 0 1 0 0,-1 0-1 0 0,0-1 1 0 0,0 1-1 0 0,-1-1 1 0 0,1 1-1 0 0,0-1 1 0 0,-1 0-1 0 0,1 0 1 0 0,-1 0-1 0 0,0 0 1 0 0,0-1-1 0 0,0 1 0 0 0,0-1 1 0 0,0 1-1 0 0,0-1 1 0 0,0 0-1 0 0,-2 0-144 0 0,-21-95 792 0 0,28 79-895 0 0,0 1-1 0 0,1-1 0 0 0,0 1 1 0 0,1-1-1 0 0,0 1 0 0 0,2 0 0 0 0,-1 0 1 0 0,2 1-1 0 0,0 0 0 0 0,2-3 104 0 0,-5 9-123 0 0,63-91-2487 0 0,17 15-4174 0 0,-74 73 5257 0 0</inkml:trace>
  <inkml:trace contextRef="#ctx0" brushRef="#br0" timeOffset="209006.618">11632 7580 1884 0 0,'14'0'245'0'0,"0"-2"0"0"0,1 1 1 0 0,-1-2-1 0 0,-1 0 0 0 0,1-1 0 0 0,0 0 0 0 0,-1-1 0 0 0,0 0 1 0 0,0-1-1 0 0,0-1 0 0 0,-1 0 0 0 0,0 0 0 0 0,0-2 0 0 0,-1 1 1 0 0,0-1-1 0 0,-1-1 0 0 0,1 0 0 0 0,-2 0 0 0 0,0-1 0 0 0,3-4-245 0 0,-12 14 27 0 0,1-1 1 0 0,-1 1-1 0 0,1 0 0 0 0,-1-1 0 0 0,0 1 0 0 0,0 0 0 0 0,1-1 1 0 0,-1 1-1 0 0,0 0 0 0 0,0-1 0 0 0,0 1 0 0 0,0 0 0 0 0,0-1 0 0 0,-1 1 1 0 0,1 0-1 0 0,0-1 0 0 0,-1 1 0 0 0,1 0 0 0 0,-1-1 0 0 0,1 1 1 0 0,-1 0-1 0 0,0 0 0 0 0,1-1 0 0 0,-1 1 0 0 0,0 0 0 0 0,0 0 0 0 0,0 0 1 0 0,0 0-1 0 0,0 0 0 0 0,0 0 0 0 0,0 1 0 0 0,0-1 0 0 0,0 0 1 0 0,0 0-1 0 0,0 1 0 0 0,-1-1 0 0 0,1 1 0 0 0,0-1 0 0 0,-1 1 0 0 0,1-1 1 0 0,0 1-1 0 0,-1 0 0 0 0,1 0 0 0 0,0-1 0 0 0,-1 1 0 0 0,0 0-27 0 0,-76 0 1009 0 0,65 1-887 0 0,0 0 0 0 0,0 1-1 0 0,0 0 1 0 0,0 1 0 0 0,0 1-1 0 0,0 0 1 0 0,1 1 0 0 0,0 0-1 0 0,0 1 1 0 0,0 0 0 0 0,1 1-1 0 0,0 0 1 0 0,0 1 0 0 0,1 0-1 0 0,0 1 1 0 0,0 0 0 0 0,1 0-1 0 0,0 1 1 0 0,1 0-1 0 0,0 1 1 0 0,1 0 0 0 0,-7 11-122 0 0,16-15-40 0 0,0-1 1 0 0,0 0-1 0 0,1 0 1 0 0,0 0-1 0 0,0-1 1 0 0,0 1-1 0 0,0-1 1 0 0,1 0 0 0 0,0 1-1 0 0,0-2 1 0 0,1 1-1 0 0,-1 0 1 0 0,1-1-1 0 0,0 0 1 0 0,0 0-1 0 0,0 0 1 0 0,1-1-1 0 0,-1 0 1 0 0,1 0-1 0 0,0 0 1 0 0,0-1-1 0 0,0 1 1 0 0,0-2-1 0 0,0 1 1 0 0,4 0 39 0 0,246 22-7229 0 0,-238-24 6033 0 0,-1 0-166 0 0</inkml:trace>
  <inkml:trace contextRef="#ctx0" brushRef="#br0" timeOffset="205850.104">7863 7462 1856 0 0,'8'3'6009'0'0,"-9"16"-5306"0"0,1 219 2569 0 0,26-183-3452 0 0,-24-53 47 0 0,-1-1 1 0 0,1 0-1 0 0,-1 0 1 0 0,1 0-1 0 0,-1 0 0 0 0,1 0 1 0 0,0-1-1 0 0,0 1 0 0 0,-1 0 1 0 0,1-1-1 0 0,0 1 0 0 0,0-1 1 0 0,-1 0-1 0 0,1 1 0 0 0,0-1 1 0 0,0 0-1 0 0,0 0 0 0 0,0 0 1 0 0,0 0-1 0 0,-1-1 0 0 0,1 1 1 0 0,0 0-1 0 0,0-1 0 0 0,0 0 1 0 0,-1 1-1 0 0,1-1 0 0 0,0 0 1 0 0,-1 0-1 0 0,1 0 0 0 0,-1 0 1 0 0,1 0-1 0 0,-1 0 0 0 0,1 0 1 0 0,-1 0-1 0 0,0-1 0 0 0,1 1 1 0 0,-1 0-1 0 0,0-1 0 0 0,0 1 1 0 0,0-1-1 0 0,0 0 0 0 0,0 1 1 0 0,-1-1-1 0 0,1 0 0 0 0,0 1 1 0 0,-1-1-1 0 0,1-1 133 0 0,7-46-2797 0 0,-8 20 1437 0 0</inkml:trace>
  <inkml:trace contextRef="#ctx0" brushRef="#br0" timeOffset="206422.59">8187 7499 1516 0 0,'12'133'6523'0'0,"-28"-97"-4438"0"0,18-56-535 0 0,12-6-1528 0 0,1 0 1 0 0,1 1 0 0 0,1 1 0 0 0,2 1-1 0 0,0 0 1 0 0,1 1 0 0 0,1 1-1 0 0,17-12-22 0 0,-38 33-1 0 0,5-1-6 0 0,-1 0 0 0 0,0 1 0 0 0,1-1 0 0 0,-1 1 0 0 0,0 0-1 0 0,1 0 1 0 0,-1 0 0 0 0,1 1 0 0 0,-1 0 0 0 0,0 0 0 0 0,0 0-1 0 0,1 0 1 0 0,-1 0 0 0 0,0 1 0 0 0,0 0 0 0 0,0 0 0 0 0,0 0-1 0 0,-1 0 1 0 0,1 1 0 0 0,-1-1 0 0 0,1 1 0 0 0,-1 0 0 0 0,0 0 0 0 0,0 0-1 0 0,0 1 1 0 0,0-1 0 0 0,-1 1 0 0 0,1-1 0 0 0,0 2 7 0 0,2 1-3 0 0,49 47-147 0 0,39 39-987 0 0,-30-34-2770 0 0,-37-41 1029 0 0,-16-12 1442 0 0</inkml:trace>
  <inkml:trace contextRef="#ctx0" brushRef="#br0" timeOffset="210619.228">12496 7542 876 0 0,'0'20'712'0'0,"7"27"-156"0"0,-19-21-56 0 0,-4 1 40 0 0,0-2-228 0 0,-4-2 4 0 0,4 1 12 0 0,-1-3-128 0 0,-1 1 56 0 0,-2-2-108 0 0,2-5-20 0 0,6-3-220 0 0,0-2-252 0 0,1-7-204 0 0,11-3-784 0 0,0 0 0 0 0</inkml:trace>
  <inkml:trace contextRef="#ctx0" brushRef="#br0" timeOffset="211167.146">13072 7389 1756 0 0,'12'-9'2784'0'0,"-11"16"-60"0"0,-3 3-2519 0 0,-3 8-59 0 0,2-1 1 0 0,0 1-1 0 0,1 0 1 0 0,1 0-1 0 0,0 0 1 0 0,1 0-1 0 0,2-1 1 0 0,-1 1-1 0 0,2 0 1 0 0,1-1-1 0 0,0 1 0 0 0,1-1 1 0 0,0 0-1 0 0,2 0 1 0 0,0-1-1 0 0,1 0 1 0 0,2 3-147 0 0,32 34-2960 0 0,-42-53 1496 0 0,-3-14-1576 0 0,-6-3 1605 0 0</inkml:trace>
  <inkml:trace contextRef="#ctx0" brushRef="#br0" timeOffset="211431.639">13060 7260 2372 0 0,'2'-5'1360'0'0,"-1"2"-248"0"0,-1-2-79 0 0,0 3-137 0 0,0-1-184 0 0,0 0-92 0 0,0-1-144 0 0,0 1-116 0 0,2 1-208 0 0,-4-1-152 0 0,4 0-300 0 0,-2 1 40 0 0,2 0-364 0 0,-2 1-448 0 0,2 1 80 0 0,1 0-521 0 0,-1 0 133 0 0,3 0-180 0 0</inkml:trace>
  <inkml:trace contextRef="#ctx0" brushRef="#br0" timeOffset="211677.744">13403 7602 1428 0 0,'1'1'749'0'0,"8"7"4939"0"0,-2-3-3578 0 0,1-7-3183 0 0,4-18-5045 0 0,-10 15 4694 0 0</inkml:trace>
  <inkml:trace contextRef="#ctx0" brushRef="#br0" timeOffset="212002.205">13611 7564 976 0 0,'121'1'5348'0'0,"62"-53"-4214"0"0,-157 43-668 0 0,-23 8-435 0 0,2 0-7 0 0,0 0 0 0 0,0 0 0 0 0,0-1 0 0 0,0 0 0 0 0,0 0 0 0 0,0 0 0 0 0,-1 0 0 0 0,1-1 0 0 0,-1 0 0 0 0,0 0 0 0 0,0 0 0 0 0,0 0 0 0 0,0-1 0 0 0,0 1 0 0 0,-1-1 0 0 0,1 0 0 0 0,-1 0 0 0 0,0-1 0 0 0,1-1-24 0 0,-48-12-78 0 0,24 16 137 0 0,0 1 1 0 0,0 1-1 0 0,0 1 1 0 0,0 0-1 0 0,1 2 1 0 0,-1 0 0 0 0,1 2-1 0 0,-1 0 1 0 0,1 1-1 0 0,1 0 1 0 0,-1 2-1 0 0,1 0 1 0 0,1 1-1 0 0,-1 1 1 0 0,2 1-1 0 0,-1 0 1 0 0,-5 7-60 0 0,18-15 20 0 0,0 1 0 0 0,0-1 0 0 0,0 1 0 0 0,0 1 0 0 0,1-1 0 0 0,0 0 1 0 0,0 1-1 0 0,0-1 0 0 0,0 1 0 0 0,1 0 0 0 0,0 0 0 0 0,0 0 0 0 0,0 1 0 0 0,0-1 0 0 0,1 0 0 0 0,0 0 0 0 0,0 1 1 0 0,1-1-1 0 0,-1 1 0 0 0,1-1 0 0 0,0 1 0 0 0,1-1 0 0 0,-1 1 0 0 0,1-1 0 0 0,0 0 0 0 0,1 1 0 0 0,-1-1 1 0 0,1 0-1 0 0,0 0 0 0 0,0 0 0 0 0,1 0 0 0 0,-1 0 0 0 0,1-1 0 0 0,0 1 0 0 0,0-1 0 0 0,1 1 0 0 0,0-1 0 0 0,-1 0 1 0 0,1-1-1 0 0,0 1 0 0 0,1-1 0 0 0,-1 1 0 0 0,2-1-20 0 0,138 57-1522 0 0,10-43-3409 0 0,-150-16 4797 0 0,31 1-1352 0 0</inkml:trace>
  <inkml:trace contextRef="#ctx0" brushRef="#br0" timeOffset="212282.963">14180 7769 1344 0 0,'4'5'353'0'0,"1"1"0"0"0,-1 0 0 0 0,-1 0 0 0 0,1 0 1 0 0,-1 0-1 0 0,0 1 0 0 0,-1-1 0 0 0,1 1 0 0 0,-1 0 0 0 0,-1 0 0 0 0,1-1 0 0 0,-1 1 0 0 0,0 1 0 0 0,-1-1 0 0 0,0 0 1 0 0,0 0-1 0 0,-1 6-353 0 0,1-4 96 0 0,-1 0 1 0 0,0 0-1 0 0,0-1 1 0 0,-1 1-1 0 0,-1-1 1 0 0,1 1-1 0 0,-1-1 1 0 0,0 0 0 0 0,-1 0-1 0 0,0 0 1 0 0,-1 0-1 0 0,1-1 1 0 0,-1 0-1 0 0,-1 0 1 0 0,1 0-1 0 0,-1 0 1 0 0,0-1-1 0 0,-1 0 1 0 0,-5 4-97 0 0,-102 36-3785 0 0,85-44 726 0 0,18-2 1610 0 0</inkml:trace>
  <inkml:trace contextRef="#ctx0" brushRef="#br0" timeOffset="213093.804">14459 7370 1080 0 0,'27'-23'3351'0'0,"20"52"-2690"0"0,-36-12-436 0 0,1 1-1 0 0,-2 0 1 0 0,0 0-1 0 0,-2 1 1 0 0,0 0 0 0 0,0 1-1 0 0,-2 0 1 0 0,-1 0-1 0 0,0 0 1 0 0,-2 1-1 0 0,0 3-224 0 0,-2-22 90 0 0,0 0 0 0 0,-1 1 0 0 0,1-1 0 0 0,-1 0-1 0 0,0 1 1 0 0,1-1 0 0 0,-1 1 0 0 0,0-1 0 0 0,-1 0 0 0 0,1 1 0 0 0,0-1 0 0 0,-1 1 0 0 0,1-1-1 0 0,-1 0 1 0 0,0 0 0 0 0,0 1 0 0 0,0-1 0 0 0,0 0 0 0 0,0 0 0 0 0,0 0 0 0 0,0 0-1 0 0,-1 0 1 0 0,1 0 0 0 0,-1 0 0 0 0,1 0 0 0 0,-1-1 0 0 0,0 1 0 0 0,0-1 0 0 0,0 1 0 0 0,0-1-1 0 0,0 0 1 0 0,-2 1-90 0 0,-7-61 491 0 0,14 38-552 0 0,0 0 0 0 0,1 0 1 0 0,1 0-1 0 0,1 0 0 0 0,1 1 0 0 0,1 0 1 0 0,0 0-1 0 0,2 1 0 0 0,0 0 0 0 0,1 0 0 0 0,1 1 1 0 0,8-9 60 0 0,58-14-877 0 0,-76 40 782 0 0,14 4-82 0 0,-9 2 182 0 0,1 1-1 0 0,-1 0 1 0 0,0 1 0 0 0,0-1-1 0 0,0 1 1 0 0,-1 0 0 0 0,0 1 0 0 0,-1 0-1 0 0,0 0 1 0 0,0 0 0 0 0,0 0-1 0 0,-1 1 1 0 0,0-1 0 0 0,-1 1 0 0 0,0 0-1 0 0,-1 1 1 0 0,1-1 0 0 0,-2 0-1 0 0,1 1 1 0 0,-1-1 0 0 0,-1 1 0 0 0,0 8-5 0 0,11 48-27 0 0,-7-45-205 0 0,8 26-1126 0 0,11-31-3316 0 0,-16-16 3190 0 0</inkml:trace>
  <inkml:trace contextRef="#ctx0" brushRef="#br0" timeOffset="213464.516">15277 7379 1576 0 0,'-8'4'273'0'0,"1"1"0"0"0,0 0 0 0 0,0 0 0 0 0,0 0 0 0 0,0 1 0 0 0,1 0 0 0 0,0 1 0 0 0,1 0 0 0 0,-1-1 0 0 0,1 2 0 0 0,0-1 0 0 0,1 1 0 0 0,0-1 0 0 0,0 1 1 0 0,1 0-1 0 0,0 0 0 0 0,0 1 0 0 0,1-1 0 0 0,0 1 0 0 0,0-1 0 0 0,1 1 0 0 0,0 7-273 0 0,4-10 57 0 0,0 0 1 0 0,0-1 0 0 0,0 1-1 0 0,1 0 1 0 0,0-1 0 0 0,0 0-1 0 0,0 0 1 0 0,1 0 0 0 0,0 0 0 0 0,0-1-1 0 0,0 0 1 0 0,0 0 0 0 0,1 0-1 0 0,0 0 1 0 0,-1-1 0 0 0,1 0-1 0 0,0-1 1 0 0,1 1 0 0 0,-1-1-1 0 0,0 0 1 0 0,1-1 0 0 0,-1 1-1 0 0,1-1 1 0 0,0 0 0 0 0,-1-1-1 0 0,1 0 1 0 0,0 0 0 0 0,-1 0 0 0 0,5-2-58 0 0,4 2 40 0 0,-3 1-9 0 0,-1 0 0 0 0,0-1 1 0 0,0-1-1 0 0,1 0 1 0 0,-1-1-1 0 0,0 0 0 0 0,0 0 1 0 0,0-1-1 0 0,-1-1 0 0 0,1 1 1 0 0,8-6-32 0 0,-17 8 2 0 0,-1 0 1 0 0,1 0 0 0 0,0 0-1 0 0,-1 0 1 0 0,1 0-1 0 0,-1-1 1 0 0,0 1 0 0 0,1 0-1 0 0,-1-1 1 0 0,0 1-1 0 0,0-1 1 0 0,0 0 0 0 0,0 1-1 0 0,0-1 1 0 0,0 0-1 0 0,-1 1 1 0 0,1-1-1 0 0,0 0 1 0 0,-1 0 0 0 0,1 0-1 0 0,-1 1 1 0 0,0-1-1 0 0,0 0 1 0 0,0 0 0 0 0,0 0-1 0 0,0 0 1 0 0,0 0-1 0 0,0 0 1 0 0,-1 0-1 0 0,1 1 1 0 0,0-1 0 0 0,-1 0-1 0 0,0 0 1 0 0,1 0-1 0 0,-1 1 1 0 0,0-1 0 0 0,0 0-1 0 0,0 1 1 0 0,0-1-1 0 0,0 1 1 0 0,-1-1 0 0 0,1 1-1 0 0,0-1 1 0 0,-1 1-1 0 0,1 0 1 0 0,-1 0-1 0 0,1 0 1 0 0,-1 0 0 0 0,-1-1-3 0 0,-87-60-189 0 0,86 59 184 0 0,-173-72-1257 0 0,127 57-1804 0 0,48 19 193 0 0,6-1 1380 0 0</inkml:trace>
  <inkml:trace contextRef="#ctx0" brushRef="#br0" timeOffset="214042.686">15933 7485 1664 0 0,'-8'1'3827'0'0,"-23"0"-625"0"0,29 0-3646 0 0,-16 0 3631 0 0,12-2-5345 0 0,-1-1-4808 0 0,-5-4 5514 0 0</inkml:trace>
  <inkml:trace contextRef="#ctx0" brushRef="#br0" timeOffset="214724.325">16431 7407 1260 0 0,'-6'-14'4641'0'0,"-40"3"-3407"0"0,32 11-992 0 0,0 0 0 0 0,-1 1 0 0 0,1 1 0 0 0,0 0 0 0 0,1 1 0 0 0,-1 0 0 0 0,0 1 0 0 0,1 1 0 0 0,0 0 0 0 0,0 1 0 0 0,0 0 0 0 0,1 1 0 0 0,0 0 0 0 0,-10 9-242 0 0,1 19 508 0 0,21-34-396 0 0,4 11 66 0 0,4-6-182 0 0,0-1 1 0 0,1-1-1 0 0,-1 1 1 0 0,1-1-1 0 0,0-1 0 0 0,0 0 1 0 0,0 0-1 0 0,1-1 1 0 0,-1 0-1 0 0,1 0 0 0 0,-1-1 1 0 0,1 0-1 0 0,-1-1 1 0 0,1 0-1 0 0,0-1 0 0 0,-1 0 1 0 0,4-1 3 0 0,16 2-89 0 0,124-37-324 0 0,-148 37 409 0 0,-1-1 0 0 0,1 0 0 0 0,-1-1 0 0 0,1 1 0 0 0,-1-1 0 0 0,0 1 0 0 0,1-1 0 0 0,-1-1 0 0 0,0 1 0 0 0,-1 0 0 0 0,1-1 0 0 0,0 0 0 0 0,-1 0 0 0 0,1 0-1 0 0,-1 0 1 0 0,0-1 0 0 0,0 1 0 0 0,0-1 0 0 0,0 0 0 0 0,-1 0 0 0 0,0 0 0 0 0,0 0 0 0 0,2-3 4 0 0,-4 5-2 0 0,-4-4-24 0 0,-1 0 39 0 0,-1 1 1 0 0,0-1-1 0 0,-1 1 1 0 0,0 0-1 0 0,1 0 1 0 0,-2 1-1 0 0,1 0 1 0 0,0 0-1 0 0,-1 1 1 0 0,0 0-1 0 0,1 0 1 0 0,-1 1-1 0 0,0 0 1 0 0,0 0-1 0 0,-1 1 1 0 0,1 0-1 0 0,0 0 1 0 0,0 1-1 0 0,-8 1-13 0 0,-6 2-349 0 0,35 1-285 0 0,25-8 247 0 0,1-1 0 0 0,-2-2 0 0 0,1-2 1 0 0,-1-1-1 0 0,-1-2 0 0 0,0-1 1 0 0,0-2-1 0 0,1-2 387 0 0,-30 15-9 0 0,-1-1 0 0 0,0 1 1 0 0,1-1-1 0 0,-1 0 0 0 0,0 0 0 0 0,0-1 1 0 0,0 0-1 0 0,-1 0 0 0 0,1 0 0 0 0,-1-1 1 0 0,0 0-1 0 0,-1 0 0 0 0,1 0 0 0 0,-1 0 1 0 0,0-1-1 0 0,0 0 0 0 0,0 0 0 0 0,-1 0 1 0 0,0 0-1 0 0,0 0 0 0 0,-1-1 0 0 0,0 1 1 0 0,0-1-1 0 0,0 0 0 0 0,-1 0 0 0 0,0 1 1 0 0,0-1-1 0 0,-1 0 0 0 0,0 0 0 0 0,0 0 0 0 0,0 0 1 0 0,-1 0-1 0 0,0 0 0 0 0,-1 1 0 0 0,1-1 1 0 0,-1 0-1 0 0,-2-3 9 0 0,-1 0 248 0 0,0 1 0 0 0,-1 0 0 0 0,0 0 0 0 0,-1 0 0 0 0,0 1 0 0 0,0 0 0 0 0,-1 1 0 0 0,0-1 0 0 0,0 1 1 0 0,-1 1-1 0 0,0 0 0 0 0,0 0 0 0 0,0 0 0 0 0,-1 1 0 0 0,1 1 0 0 0,-1 0 0 0 0,-1 0 0 0 0,1 1 0 0 0,-8-2-248 0 0,16 5 345 0 0,-3 2-254 0 0,1 1 1 0 0,0 0-1 0 0,-1 0 0 0 0,2 1 0 0 0,-1-1 0 0 0,0 1 0 0 0,0 0 0 0 0,1 0 0 0 0,0 0 0 0 0,0 0 0 0 0,0 1 0 0 0,1-1 0 0 0,-1 1 0 0 0,1-1 0 0 0,0 1 0 0 0,0 0 0 0 0,1 0 0 0 0,-1 0 1 0 0,1 0-1 0 0,0 0 0 0 0,1 0 0 0 0,-1 1 0 0 0,1-1 0 0 0,0 0 0 0 0,0 0 0 0 0,1 5-91 0 0,2 41 374 0 0,2-1 0 0 0,3 0 0 0 0,1 0 1 0 0,3-1-1 0 0,5 11-374 0 0,11 47 282 0 0,33 217-845 0 0,-51-215-2338 0 0,-6 2-4017 0 0,-18-91 3897 0 0,10-21 1669 0 0</inkml:trace>
  <inkml:trace contextRef="#ctx0" brushRef="#br0" timeOffset="216292.591">17595 7329 1336 0 0,'0'0'696'0'0,"-2"-24"1256"0"0,-5 19-1821 0 0,0 1 0 0 0,0 0 0 0 0,0 0 0 0 0,0 0 0 0 0,-1 1-1 0 0,1 0 1 0 0,-1 0 0 0 0,0 1 0 0 0,0 0 0 0 0,0 1 0 0 0,0-1 0 0 0,0 1-1 0 0,-1 1 1 0 0,1 0 0 0 0,0 0 0 0 0,0 1 0 0 0,0 0 0 0 0,-1 0 0 0 0,1 0-1 0 0,0 1 1 0 0,1 1 0 0 0,-1-1 0 0 0,0 2 0 0 0,1-1 0 0 0,-1 1 0 0 0,1 0-1 0 0,-3 2-130 0 0,0-1 79 0 0,0 0-1 0 0,0 1 0 0 0,1 0 1 0 0,-1 1-1 0 0,2 0 0 0 0,-1 0 1 0 0,1 1-1 0 0,0 0 0 0 0,0 0 1 0 0,1 1-1 0 0,0 0 0 0 0,1 0 1 0 0,0 1-1 0 0,1 0 0 0 0,0 0 1 0 0,0 0-1 0 0,1 1 0 0 0,0-1 1 0 0,1 1-1 0 0,-2 8-78 0 0,7-14 6 0 0,0-1 1 0 0,0 0-1 0 0,1 0 0 0 0,-1 0 0 0 0,1-1 1 0 0,0 1-1 0 0,0-1 0 0 0,0 1 0 0 0,0-1 1 0 0,0 0-1 0 0,1 0 0 0 0,0 0 0 0 0,0-1 1 0 0,-1 1-1 0 0,1-1 0 0 0,1 0 0 0 0,-1 0 1 0 0,0 0-1 0 0,0-1 0 0 0,1 1 0 0 0,-1-1 1 0 0,1 0-1 0 0,-1-1 0 0 0,1 1 0 0 0,-1-1 1 0 0,1 0-1 0 0,0 0 0 0 0,-1 0 0 0 0,1 0 1 0 0,1-1-7 0 0,9 1-64 0 0,0 0 0 0 0,-1-1 0 0 0,1-1 0 0 0,-1 0 1 0 0,1-1-1 0 0,-1 0 0 0 0,0-1 0 0 0,0-1 1 0 0,0 0-1 0 0,-1-1 0 0 0,0 0 0 0 0,0-1 1 0 0,0-1-1 0 0,-1 0 0 0 0,0 0 0 0 0,-1-1 1 0 0,0-1-1 0 0,0 0 0 0 0,-1-1 0 0 0,0 0 1 0 0,-1 0-1 0 0,0-1 0 0 0,-1 0 0 0 0,-1 0 1 0 0,1-1-1 0 0,-2 0 0 0 0,5-13 64 0 0,-2-9 238 0 0,-1-1-1 0 0,-2 1 1 0 0,-1-1 0 0 0,-2-1-1 0 0,-1 1 1 0 0,-3-13-238 0 0,1 47 109 0 0,0 2-24 0 0,-25-6 247 0 0,17 22-225 0 0,1 0 0 0 0,0 1 0 0 0,1-1 0 0 0,1 1 0 0 0,1 0 0 0 0,0 1 0 0 0,1-1 0 0 0,1 1 0 0 0,0-1 0 0 0,2 1 0 0 0,0 16-107 0 0,4-19 48 0 0,0 0 0 0 0,1 0 0 0 0,1-1 0 0 0,0 1 0 0 0,1-1 0 0 0,0 0 1 0 0,1-1-1 0 0,0 0 0 0 0,2 0 0 0 0,-1-1 0 0 0,1 0 0 0 0,1-1 0 0 0,0 0 0 0 0,1-1 0 0 0,0 0 0 0 0,1 0 0 0 0,-1-2 0 0 0,2 1 1 0 0,-1-2-1 0 0,1 0 0 0 0,1 0 0 0 0,-1-1 0 0 0,1-1 0 0 0,0-1 0 0 0,0 0 0 0 0,15 2-48 0 0,-19-3-53 0 0,0 0 0 0 0,1 0-1 0 0,-1-2 1 0 0,1 1 0 0 0,0-1-1 0 0,-1-1 1 0 0,1 0 0 0 0,0 0 0 0 0,-1-2-1 0 0,1 1 1 0 0,-1-1 0 0 0,1-1 0 0 0,-1 0-1 0 0,0-1 1 0 0,0 0 0 0 0,0 0-1 0 0,-1-1 1 0 0,0-1 0 0 0,1 0 0 0 0,-2 0-1 0 0,1-1 1 0 0,-1 0 0 0 0,0 0 0 0 0,-1-1-1 0 0,1-1 1 0 0,-2 1 0 0 0,1-1-1 0 0,-1-1 1 0 0,0 1 0 0 0,-1-1 0 0 0,-1 0-1 0 0,1-1 1 0 0,-1 1 0 0 0,-1-1 0 0 0,0 0-1 0 0,-1 0 1 0 0,0-1 0 0 0,0 1-1 0 0,-1-1 1 0 0,-1 1 0 0 0,0-2 53 0 0,-4 8 22 0 0,0 0 1 0 0,0 0-1 0 0,0 0 1 0 0,-1 0-1 0 0,0 0 1 0 0,0 1-1 0 0,0-1 1 0 0,-1 1-1 0 0,0 0 1 0 0,1 1-1 0 0,-1-1 1 0 0,0 1-1 0 0,-1 0 0 0 0,1 0 1 0 0,-1 1-1 0 0,1-1 1 0 0,-1 1-1 0 0,0 0 1 0 0,1 1-1 0 0,-1 0 1 0 0,0 0-1 0 0,0 0 1 0 0,0 0-1 0 0,0 1 1 0 0,0 0-1 0 0,0 0 1 0 0,-1 1-23 0 0,-2-2 39 0 0,1 1 1 0 0,-1 0 0 0 0,1 0 0 0 0,0 1 0 0 0,-1 0 0 0 0,1 1 0 0 0,0 0-1 0 0,0 0 1 0 0,0 0 0 0 0,0 1 0 0 0,0 0 0 0 0,1 1 0 0 0,-1 0-1 0 0,1 0 1 0 0,0 1 0 0 0,0 0 0 0 0,0 0 0 0 0,1 0 0 0 0,0 1 0 0 0,0 0-1 0 0,0 0 1 0 0,1 1 0 0 0,0-1 0 0 0,0 1 0 0 0,0 0 0 0 0,1 1 0 0 0,0-1-1 0 0,1 1 1 0 0,0-1 0 0 0,-2 8-40 0 0,6-8 30 0 0,0 0-1 0 0,0 0 1 0 0,1-1 0 0 0,0 1-1 0 0,0-1 1 0 0,1 1 0 0 0,0-1-1 0 0,0 0 1 0 0,1 0 0 0 0,-1 0-1 0 0,1-1 1 0 0,1 1 0 0 0,-1-1-1 0 0,1 0 1 0 0,0 0 0 0 0,0 0-1 0 0,0-1 1 0 0,0 0 0 0 0,1 0-1 0 0,5 3-29 0 0,14 6-214 0 0,0-1 0 0 0,1-2 0 0 0,1 0 0 0 0,0-2 0 0 0,0-1 0 0 0,1-1 0 0 0,-1-1 0 0 0,1-2 0 0 0,0 0 0 0 0,0-2 0 0 0,0-1 0 0 0,0-2 0 0 0,1 0 214 0 0,14 1-831 0 0,153-33-3049 0 0,-162 23 2691 0 0,-2 0 115 0 0</inkml:trace>
  <inkml:trace contextRef="#ctx0" brushRef="#br0" timeOffset="216682.351">18802 7447 1832 0 0,'5'-5'301'0'0,"-1"-1"-1"0"0,-1 0 1 0 0,1 1-1 0 0,-1-1 1 0 0,0 0 0 0 0,0-1-1 0 0,-1 1 1 0 0,0 0-1 0 0,0-1 1 0 0,0 0-1 0 0,-1 1 1 0 0,0-1-1 0 0,0 0 1 0 0,-1 1 0 0 0,0-8-301 0 0,-2 12 40 0 0,0-1 0 0 0,0 0 0 0 0,-1 1 1 0 0,1-1-1 0 0,-1 1 0 0 0,0 0 0 0 0,1 0 0 0 0,-1 0 1 0 0,0 0-1 0 0,0 1 0 0 0,0-1 0 0 0,0 1 1 0 0,-1 0-1 0 0,1 0 0 0 0,0 0 0 0 0,0 0 1 0 0,-1 0-1 0 0,1 1 0 0 0,-1-1 0 0 0,1 1 0 0 0,0 0 1 0 0,-1 0-1 0 0,1 1 0 0 0,-1-1 0 0 0,1 0 1 0 0,0 1-1 0 0,-1 0 0 0 0,1 0 0 0 0,0 0 1 0 0,0 0-1 0 0,-1 1 0 0 0,1-1 0 0 0,0 1 0 0 0,0 0 1 0 0,-2 2-41 0 0,-9 3 142 0 0,1 0 0 0 0,0 1 0 0 0,1 1 0 0 0,-1 0 0 0 0,2 1-1 0 0,-1 0 1 0 0,1 1 0 0 0,1 0 0 0 0,0 1 0 0 0,1 0 0 0 0,0 0 0 0 0,0 1 0 0 0,0 4-142 0 0,8-16 18 0 0,0 1-1 0 0,0-1 1 0 0,0 1-1 0 0,0-1 1 0 0,1 1 0 0 0,-1 0-1 0 0,0-1 1 0 0,1 1-1 0 0,0 0 1 0 0,-1 0-1 0 0,1-1 1 0 0,0 1-1 0 0,0 0 1 0 0,0 0 0 0 0,0-1-1 0 0,0 1 1 0 0,0 0-1 0 0,0 0 1 0 0,1-1-1 0 0,-1 1 1 0 0,1 0-1 0 0,-1 0 1 0 0,1-1 0 0 0,0 1-1 0 0,0-1 1 0 0,-1 1-1 0 0,1-1 1 0 0,0 1-1 0 0,0-1 1 0 0,1 1-1 0 0,-1-1 1 0 0,0 0-1 0 0,0 1 1 0 0,1-1 0 0 0,-1 0-1 0 0,1 0 1 0 0,-1 0-1 0 0,1 0 1 0 0,-1 0-1 0 0,1-1 1 0 0,-1 1-1 0 0,1 0 1 0 0,0-1 0 0 0,-1 1-1 0 0,1-1 1 0 0,0 0-1 0 0,0 1 1 0 0,0-1-1 0 0,-1 0 1 0 0,1 0-1 0 0,0 0 1 0 0,0 0 0 0 0,-1-1-1 0 0,1 1 1 0 0,0 0-1 0 0,0-1 1 0 0,-1 1-1 0 0,1-1 1 0 0,1 0-18 0 0,102-17-168 0 0,-96 16 183 0 0,0-1 0 0 0,-1 0-1 0 0,1-1 1 0 0,0 0 0 0 0,-1 0 0 0 0,0-1-1 0 0,0 0 1 0 0,-1-1 0 0 0,1 0-1 0 0,-1 0 1 0 0,0 0 0 0 0,-1-1-1 0 0,1 0 1 0 0,-2 0 0 0 0,1 0 0 0 0,-1-1-1 0 0,0 0 1 0 0,0 0 0 0 0,2-5-15 0 0,54 61 213 0 0,30 3-1755 0 0,-27-33-4413 0 0,-55-17 4533 0 0</inkml:trace>
  <inkml:trace contextRef="#ctx0" brushRef="#br0" timeOffset="216934.01">19236 7097 1804 0 0,'-1'-16'4909'0'0,"0"31"-2572"0"0,-2 34-1143 0 0,51 182-248 0 0,-42-205-1449 0 0,3 21-493 0 0,-6-16-4398 0 0,-6-26 3893 0 0,-10 10-39 0 0</inkml:trace>
  <inkml:trace contextRef="#ctx0" brushRef="#br0" timeOffset="217556.463">19083 7349 1712 0 0,'7'-31'4979'0'0,"56"-5"-4417"0"0,-48 29-259 0 0,1-1-319 0 0,-1 3-48 0 0,0 0 0 0 0,-1-1 0 0 0,0-1 0 0 0,0 0 0 0 0,0-1 0 0 0,-1-1 0 0 0,0 0 0 0 0,-1 0 0 0 0,0-2 0 0 0,0 1 0 0 0,-1-1 0 0 0,0-1 0 0 0,-1 0 0 0 0,-1-1 0 0 0,0 1 0 0 0,0-2 0 0 0,-2 1 0 0 0,1-1 0 0 0,-2-1 0 0 0,0 1 0 0 0,0-1 0 0 0,-2 0 0 0 0,3-14 64 0 0,-5-21 1758 0 0,-1 37-778 0 0,0 37-706 0 0,16 329 1368 0 0,-16-252-801 0 0,-1-99-752 0 0,16 15 357 0 0,120-179-569 0 0,-95 205-61 0 0,65 113-548 0 0,-43-104-6475 0 0,-58-50 5793 0 0,-1-2 4 0 0</inkml:trace>
  <inkml:trace contextRef="#ctx0" brushRef="#br0" timeOffset="217848.916">19931 7337 848 0 0,'5'-6'291'0'0,"4"-10"35"0"0,1 1 1 0 0,0 1-1 0 0,1 0 1 0 0,1 0-1 0 0,0 1 1 0 0,0 0-1 0 0,2 1 1 0 0,-1 1-1 0 0,2 0 1 0 0,-1 1-1 0 0,1 1 0 0 0,1 0 1 0 0,-1 1-1 0 0,2 0 1 0 0,-1 2-1 0 0,1 0 1 0 0,0 0-1 0 0,15-1-326 0 0,-26 9 76 0 0,-1 1-1 0 0,1-1 1 0 0,-1 2 0 0 0,1-1-1 0 0,-1 0 1 0 0,0 1-1 0 0,0 0 1 0 0,0 0 0 0 0,-1 1-1 0 0,1 0 1 0 0,-1-1-1 0 0,0 1 1 0 0,-1 0-1 0 0,1 1 1 0 0,-1-1 0 0 0,0 1-1 0 0,0 0 1 0 0,-1-1-1 0 0,0 1 1 0 0,0 0-1 0 0,0 0 1 0 0,-1 1 0 0 0,1-1-1 0 0,-2 0 1 0 0,1 0-1 0 0,-1 1 1 0 0,0-1-1 0 0,0 0 1 0 0,0 1 0 0 0,-1-1-1 0 0,-1 5-75 0 0,1 2 86 0 0,-1 0 0 0 0,0 0-1 0 0,-1 0 1 0 0,-1-1 0 0 0,0 1-1 0 0,-1-1 1 0 0,0 0 0 0 0,0 0-1 0 0,-2 0 1 0 0,1-1 0 0 0,-1 0-1 0 0,-1 0 1 0 0,0-1 0 0 0,-1 0 0 0 0,0 0-1 0 0,0-1 1 0 0,-1 0 0 0 0,0-1-1 0 0,-5 3-85 0 0,-65 34-2268 0 0,-5-29-3452 0 0,71-16 4338 0 0</inkml:trace>
  <inkml:trace contextRef="#ctx0" brushRef="#br0" timeOffset="222624.751">21007 6979 976 0 0,'0'-40'3694'0'0,"-1"38"-3649"0"0,0 1 0 0 0,0 0 0 0 0,0 0-1 0 0,-1 0 1 0 0,1 0 0 0 0,0 0 0 0 0,-1 0 0 0 0,1 0-1 0 0,0 1 1 0 0,-1-1 0 0 0,1 0 0 0 0,-1 1-1 0 0,1 0 1 0 0,-1-1 0 0 0,1 1 0 0 0,-1 0-1 0 0,0-1 1 0 0,1 1 0 0 0,-1 0 0 0 0,1 0-1 0 0,-1 0 1 0 0,0 0 0 0 0,1 1 0 0 0,-1-1-1 0 0,1 0 1 0 0,-1 1 0 0 0,1-1 0 0 0,-1 1 0 0 0,1-1-1 0 0,-1 1 1 0 0,1 0 0 0 0,0 0 0 0 0,-1 0-1 0 0,1-1 1 0 0,0 1 0 0 0,-1 0 0 0 0,1 1-1 0 0,0-1 1 0 0,0 0 0 0 0,0 0 0 0 0,0 0-1 0 0,0 1 1 0 0,0-1 0 0 0,1 0 0 0 0,-1 1-1 0 0,0-1 1 0 0,1 1 0 0 0,-1-1 0 0 0,1 1-1 0 0,-1-1 1 0 0,1 1 0 0 0,0 0 0 0 0,-1-1 0 0 0,1 1-1 0 0,0-1 1 0 0,0 1 0 0 0,0-1 0 0 0,1 1-1 0 0,-1 0-44 0 0,-5 22 200 0 0,0 140 1158 0 0,26-79-996 0 0,-5-28-54 0 0,-2 1-1 0 0,-3-1 1 0 0,-2 2 0 0 0,-1 41-308 0 0,-8-94 27 0 0,0 1 1 0 0,-1-1 0 0 0,0 0 0 0 0,0 1 0 0 0,0-1 0 0 0,-1 0-1 0 0,0 0 1 0 0,0 0 0 0 0,-1 0 0 0 0,1 0 0 0 0,-1-1-1 0 0,-1 1 1 0 0,1-1 0 0 0,-1 0 0 0 0,0 0 0 0 0,0 0 0 0 0,0 0-1 0 0,-1-1 1 0 0,0 0 0 0 0,0 0 0 0 0,0 0 0 0 0,0 0-1 0 0,0-1 1 0 0,-1 0 0 0 0,0 0 0 0 0,1 0 0 0 0,-1-1 0 0 0,0 0-1 0 0,-6 1-27 0 0,7-6 4 0 0,0-1-1 0 0,0 0 0 0 0,0 0 0 0 0,0-1 1 0 0,0 0-1 0 0,1 0 0 0 0,0 0 0 0 0,0 0 0 0 0,0 0 1 0 0,1-1-1 0 0,0 0 0 0 0,0 1 0 0 0,0-1 1 0 0,1 0-1 0 0,0-1 0 0 0,0 1 0 0 0,0 0 0 0 0,1-1 1 0 0,0 1-1 0 0,0 0 0 0 0,1-1 0 0 0,0 1 1 0 0,0-1-1 0 0,0 1 0 0 0,2-7-3 0 0,2-7 10 0 0,0 1 1 0 0,2 0-1 0 0,0 0 1 0 0,1 0-1 0 0,2 0 1 0 0,-1 1-1 0 0,2 1 1 0 0,0 0-1 0 0,1 0 0 0 0,1 1 1 0 0,1 0-1 0 0,0 1 1 0 0,1 0-1 0 0,0 1 1 0 0,10-6-11 0 0,-17 13-8 0 0,-6 5 8 0 0,1-1 0 0 0,-1 1 0 0 0,1 0-1 0 0,0 0 1 0 0,-1 0 0 0 0,1 0 0 0 0,0 0-1 0 0,0 0 1 0 0,1 1 0 0 0,-1-1-1 0 0,0 1 1 0 0,1-1 0 0 0,-1 1 0 0 0,0 0-1 0 0,1 0 1 0 0,0 0 0 0 0,-1 0 0 0 0,1 1-1 0 0,-1-1 1 0 0,1 0 0 0 0,0 1 0 0 0,0 0-1 0 0,-1 0 1 0 0,1 0 0 0 0,0 0 0 0 0,-1 0-1 0 0,1 1 1 0 0,1-1 0 0 0,58 136 14 0 0,-31-171 54 0 0,-5-13-222 0 0,85-112-1372 0 0,-98 146 929 0 0,26-12-4873 0 0,-38 26 3989 0 0,-1 0 72 0 0</inkml:trace>
  <inkml:trace contextRef="#ctx0" brushRef="#br0" timeOffset="223597.205">21551 7294 1280 0 0,'-12'-3'293'0'0,"0"1"-1"0"0,0 1 0 0 0,-1 0 1 0 0,1 1-1 0 0,0 1 1 0 0,-1-1-1 0 0,1 2 0 0 0,0 0 1 0 0,0 0-1 0 0,0 1 1 0 0,0 1-1 0 0,0 0 0 0 0,1 0 1 0 0,0 1-1 0 0,0 1 1 0 0,0 0-1 0 0,0 0 0 0 0,1 1 1 0 0,0 0-1 0 0,1 1 1 0 0,0 0-1 0 0,0 1 0 0 0,-6 7-292 0 0,15-14 32 0 0,0 0 1 0 0,0 0-1 0 0,0 0 0 0 0,1-1 0 0 0,-1 1 0 0 0,0 0 0 0 0,1 0 0 0 0,-1 0 0 0 0,1 0 0 0 0,0 0 0 0 0,0 0 0 0 0,0-1 0 0 0,0 1 0 0 0,0 0 0 0 0,0-1 0 0 0,0 1 0 0 0,0-1 0 0 0,0 1 0 0 0,1-1 0 0 0,-1 1 1 0 0,1-1-1 0 0,-1 0 0 0 0,1 0 0 0 0,0 0 0 0 0,-1 0 0 0 0,1 0 0 0 0,0 0 0 0 0,0 0 0 0 0,0 0 0 0 0,-1-1 0 0 0,1 1 0 0 0,0-1 0 0 0,0 0 0 0 0,0 1 0 0 0,0-1 0 0 0,0 0 0 0 0,0 0 0 0 0,0 0 1 0 0,0 0-1 0 0,0-1 0 0 0,0 1 0 0 0,0 0 0 0 0,0-1 0 0 0,0 1 0 0 0,-1-1 0 0 0,1 0 0 0 0,0 0 0 0 0,0 0 0 0 0,0 1 0 0 0,-1-2 0 0 0,1 1 0 0 0,0-1-32 0 0,9-3 26 0 0,0 0 0 0 0,-1-2 0 0 0,0 1 0 0 0,0-1 0 0 0,0-1 0 0 0,-1 1 0 0 0,0-2 0 0 0,-1 1-1 0 0,1-1 1 0 0,-2-1 0 0 0,1 1 0 0 0,-2-1 0 0 0,1 0 0 0 0,-1-1 0 0 0,4-10-26 0 0,20-26-692 0 0,-25 50 677 0 0,1 0 1 0 0,-1 1-1 0 0,0-1 1 0 0,0 1-1 0 0,-1 0 1 0 0,1 1-1 0 0,-1-1 1 0 0,0 1-1 0 0,0 0 1 0 0,-1 0-1 0 0,1 0 1 0 0,-1 0-1 0 0,0 0 1 0 0,0 1-1 0 0,-1 0 1 0 0,0-1-1 0 0,0 1 1 0 0,1 5 14 0 0,1-2 6 0 0,30 137-214 0 0,-4-171 1037 0 0,2-38-723 0 0,-27 48-131 0 0,-5 12 9 0 0,1-1 0 0 0,-1 1 1 0 0,1 0-1 0 0,0 0 1 0 0,0-1-1 0 0,0 1 1 0 0,1 0-1 0 0,-1 0 0 0 0,1 0 1 0 0,-1 0-1 0 0,1 0 1 0 0,0 0-1 0 0,0 1 1 0 0,0-1-1 0 0,1 1 0 0 0,-1-1 1 0 0,1 1-1 0 0,-1 0 1 0 0,1 0-1 0 0,0 0 1 0 0,0 0-1 0 0,0 0 0 0 0,0 1 1 0 0,0-1-1 0 0,2 1 16 0 0,60 69-179 0 0,-22 33 148 0 0,-42-100 33 0 0,-1-1 4 0 0,0 0-52 0 0,21-38-248 0 0,-20 37 286 0 0,10-23-59 0 0,2 1 1 0 0,1 1-1 0 0,0 0 1 0 0,2 1-1 0 0,0 0 1 0 0,1 2-1 0 0,1 0 0 0 0,12-9 67 0 0,-27 27-10 0 0,1 1 0 0 0,-1 0-1 0 0,1 0 1 0 0,-1 0-1 0 0,0 1 1 0 0,1-1-1 0 0,-1 1 1 0 0,0 0-1 0 0,1-1 1 0 0,-1 1 0 0 0,0 1-1 0 0,0-1 1 0 0,0 1-1 0 0,0-1 1 0 0,0 1-1 0 0,0 0 1 0 0,0 0-1 0 0,-1 0 1 0 0,1 0-1 0 0,-1 0 1 0 0,1 1 0 0 0,-1-1-1 0 0,0 1 1 0 0,0 0-1 0 0,0-1 1 0 0,0 1-1 0 0,0 0 1 0 0,-1 0-1 0 0,1 0 1 0 0,-1 1 0 0 0,0-1-1 0 0,0 0 1 0 0,0 3 10 0 0,11 13-66 0 0,37 54-799 0 0,-20-23-3795 0 0,-25-45 3100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01:00.9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37 1348 0 0,'11'-3'2629'0'0,"-18"-6"5110"0"0,-2 7-6826 0 0,1-2-2927 0 0,17-12-5163 0 0,-7 13 5703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01:01.6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251 355 988 0 0,'-71'39'7067'0'0,"50"-24"-6810"0"0,1 1 1 0 0,0 1 0 0 0,1 1-1 0 0,1 0 1 0 0,1 2-1 0 0,0 0 1 0 0,1 1 0 0 0,-11 21-258 0 0,26-41-1 0 0,1 0 0 0 0,-1 0 1 0 0,1 0-1 0 0,-1 0 1 0 0,1 0-1 0 0,0 0 0 0 0,-1 0 1 0 0,1 0-1 0 0,0 0 1 0 0,0 1-1 0 0,0-1 0 0 0,0 0 1 0 0,0 0-1 0 0,0 0 0 0 0,0 0 1 0 0,0 0-1 0 0,1 0 1 0 0,-1 0-1 0 0,0 1 0 0 0,1-1 1 0 0,-1 0-1 0 0,1 0 1 0 0,-1 0-1 0 0,1 0 0 0 0,-1 0 1 0 0,1-1-1 0 0,0 1 1 0 0,-1 0-1 0 0,1 0 0 0 0,0 0 1 0 0,0 0-1 0 0,0-1 1 0 0,0 1-1 0 0,-1 0 0 0 0,1-1 1 0 0,0 1-1 0 0,0-1 1 0 0,0 1-1 0 0,0-1 0 0 0,0 1 1 0 0,1-1-1 0 0,-1 0 0 0 0,0 0 1 0 0,0 1-1 0 0,0-1 1 0 0,0 0-1 0 0,0 0 0 0 0,0 0 1 0 0,0 0-1 0 0,1 0 1 0 0,-1 0-1 0 0,0-1 0 0 0,0 1 1 0 0,0 0-1 0 0,0-1 1 0 0,0 1-1 0 0,0 0 0 0 0,0-1 1 0 0,0 1-1 0 0,0-1 1 0 0,0 0-1 0 0,1 0 1 0 0,73-16-476 0 0,-74 16 470 0 0,27-6-275 0 0,0-3-1 0 0,-1 0 0 0 0,0-2 0 0 0,0 0 1 0 0,-1-2-1 0 0,-1-1 0 0 0,0-1 1 0 0,6-7 281 0 0,0-26-14 0 0,-31 48 114 0 0,-44-21 548 0 0,-95 22 583 0 0,137 0-1250 0 0,124-71-886 0 0,-90 49 822 0 0,-16 14 140 0 0,0-2-1 0 0,0 0 0 0 0,-1-1 0 0 0,0 0 0 0 0,-1-1 0 0 0,-1-1 0 0 0,0 0 0 0 0,0-1 1 0 0,-1 0-1 0 0,-1-1 0 0 0,-1 0 0 0 0,0-1 0 0 0,-1 0 0 0 0,0 0 0 0 0,-1-1 0 0 0,-1-1 1 0 0,1-6-57 0 0,-8 22 64 0 0,1 0 0 0 0,-1 0 1 0 0,0 0-1 0 0,0 0 0 0 0,0 0 1 0 0,0-1-1 0 0,0 1 0 0 0,-1 0 1 0 0,1 0-1 0 0,-1 0 0 0 0,1 0 1 0 0,-1 0-1 0 0,0 0 0 0 0,0 0 1 0 0,0 0-1 0 0,0 0 1 0 0,0 1-1 0 0,0-1 0 0 0,0 0 1 0 0,-1 1-1 0 0,1-1 0 0 0,-1 0 1 0 0,1 1-1 0 0,-1 0 0 0 0,1-1 1 0 0,-1 1-1 0 0,0 0 0 0 0,0 0 1 0 0,0 0-1 0 0,0 0 1 0 0,0 0-1 0 0,1 0 0 0 0,-2 1 1 0 0,1-1-1 0 0,0 1 0 0 0,0-1 1 0 0,0 1-1 0 0,0 0 0 0 0,0 0 1 0 0,0 0-1 0 0,0 0 0 0 0,0 0 1 0 0,0 0-1 0 0,-1 0 0 0 0,1 1 1 0 0,0-1-1 0 0,0 1 1 0 0,0 0-1 0 0,0 0 0 0 0,0-1 1 0 0,1 1-1 0 0,-1 0 0 0 0,0 1 1 0 0,0-1-1 0 0,0 0 0 0 0,1 0 1 0 0,-1 1-1 0 0,1-1 0 0 0,-1 1 1 0 0,1-1-1 0 0,0 1 0 0 0,-1 0 1 0 0,1 0-1 0 0,0-1 1 0 0,0 2-65 0 0,-5 8 68 0 0,1 0 1 0 0,0 1 0 0 0,1-1 0 0 0,0 1 0 0 0,1 0 0 0 0,1 0 0 0 0,-1 0 0 0 0,2 0 0 0 0,0 1 0 0 0,0-1 0 0 0,1 0 0 0 0,1 1 0 0 0,0-1-1 0 0,1 0 1 0 0,0 0 0 0 0,1 0 0 0 0,0 0 0 0 0,1 0 0 0 0,3 8-69 0 0,111 370-744 0 0,-97-215-4274 0 0,-21-174 4952 0 0,1-1-1 0 0,-1 1 1 0 0,0 0-1 0 0,0 0 1 0 0,0 0-1 0 0,1 0 1 0 0,-1 0 0 0 0,0 0-1 0 0,-1 0 1 0 0,1 0-1 0 0,0 0 1 0 0,0 0-1 0 0,0 0 1 0 0,0 0-1 0 0,-1 0 1 0 0,1 0 0 0 0,-1 0-1 0 0,1 0 1 0 0,0 0-1 0 0,-1 0 1 0 0,0 0-1 0 0,1 0 1 0 0,-1-1-1 0 0,1 1 1 0 0,-1 0 0 0 0,0 0-1 0 0,0-1 1 0 0,1 1-1 0 0,-1 0 1 0 0,0-1-1 0 0,0 1 1 0 0,0-1-1 0 0,0 1 1 0 0,0-1 0 0 0,0 0-1 0 0,0 1 1 0 0,0-1-1 0 0,0 0 1 0 0,1 0-1 0 0,-1 1 1 0 0,-1-1-1 0 0,1 0 1 0 0,0 0-1 0 0,0 0 1 0 0,0 0 0 0 0,0 0-1 0 0,0-1 1 0 0,0 1-1 0 0,0 0 1 0 0,0 0-1 0 0,1-1 1 0 0,-1 1-1 0 0,0 0 1 0 0,0-1 0 0 0,0 1-1 0 0,0-1 1 0 0,0 1-1 0 0,0-1 1 0 0,1 0-1 0 0,-1 1 1 0 0,0-1-1 0 0,0 0 1 0 0,1 1 0 0 0,-1-1-1 0 0,0 0 1 0 0,1 0-1 0 0,-1 0 1 0 0,0 0 66 0 0,-12-17-1152 0 0,-4-4 120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3:19:39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238 57 1676 0 0,'0'0'335'0'0,"0"0"-5"0"0,18-2 1249 0 0,11-27-38 0 0,-23 96-137 0 0,-6-63-1387 0 0,-1 45 71 0 0,2 0 0 0 0,2 0 0 0 0,2 0 0 0 0,3 0 0 0 0,5 16-88 0 0,33 51-777 0 0,-46-115-89 0 0,-3-2-1684 0 0,0-1 1281 0 0</inkml:trace>
  <inkml:trace contextRef="#ctx0" brushRef="#br0" timeOffset="864.041">1 77 1468 0 0,'0'0'156'0'0,"1"-1"-1"0"0,-1 1 1 0 0,0-1 0 0 0,0 1-1 0 0,0 0 1 0 0,0-1 0 0 0,0 1-1 0 0,0-1 1 0 0,0 1 0 0 0,0 0-1 0 0,0-1 1 0 0,0 1-1 0 0,0-1 1 0 0,0 1 0 0 0,0 0-1 0 0,0-1 1 0 0,0 1 0 0 0,0-1-1 0 0,-1 1 1 0 0,1 0 0 0 0,0-1-1 0 0,0 1 1 0 0,0 0-1 0 0,-1-1-155 0 0,51-10 229 0 0,315-31 461 0 0,-315 29 83 0 0,-48 15-756 0 0,1 1-1 0 0,-1 0 1 0 0,0 1-1 0 0,0-1 1 0 0,-1 0 0 0 0,1 0-1 0 0,-1 1 1 0 0,1-1-1 0 0,-1 1 1 0 0,0-1-1 0 0,-1 1 1 0 0,1 0-1 0 0,0-1 1 0 0,-1 1-1 0 0,0 0 1 0 0,0-1-1 0 0,0 1 1 0 0,0 0 0 0 0,-1-1-1 0 0,1 1 1 0 0,-1 0-1 0 0,0-1 1 0 0,-1 2-17 0 0,2 4 34 0 0,47 314 137 0 0,-33-219 485 0 0,-12-117-673 0 0,1 0-1 0 0,0 1 1 0 0,1 0 0 0 0,0 0-1 0 0,1 0 1 0 0,0 0-1 0 0,1 0 1 0 0,0 1-1 0 0,1 0 1 0 0,0 1-1 0 0,1-1 1 0 0,0 1-1 0 0,1 1 1 0 0,0 0-1 0 0,0 0 1 0 0,1 0-1 0 0,0 1 1 0 0,0 1-1 0 0,11-6 18 0 0,-20 12-9 0 0,0 1-1 0 0,0-1 0 0 0,0 1 1 0 0,0-1-1 0 0,0 1 0 0 0,0-1 1 0 0,1 1-1 0 0,-1 0 1 0 0,0-1-1 0 0,0 1 0 0 0,0 0 1 0 0,1 0-1 0 0,-1 0 0 0 0,0 0 1 0 0,0 0-1 0 0,1 0 0 0 0,-1 0 1 0 0,0 0-1 0 0,0 1 0 0 0,1-1 1 0 0,-1 0-1 0 0,0 1 0 0 0,0-1 1 0 0,0 1-1 0 0,0-1 0 0 0,0 1 1 0 0,0 0-1 0 0,0-1 0 0 0,0 1 1 0 0,0 0-1 0 0,0 0 1 0 0,0 0-1 0 0,0 0 0 0 0,0 0 1 0 0,-1-1-1 0 0,1 2 0 0 0,0-1 1 0 0,-1 0-1 0 0,1 0 0 0 0,0 0 1 0 0,-1 0-1 0 0,0 0 0 0 0,1 0 1 0 0,-1 1-1 0 0,0-1 0 0 0,1 0 1 0 0,-1 1 9 0 0,10 79 22 0 0,-7-47-13 0 0,45 56-820 0 0,-8-74-2853 0 0,-34-16 2332 0 0</inkml:trace>
  <inkml:trace contextRef="#ctx0" brushRef="#br0" timeOffset="1225.884">947 473 1160 0 0,'18'-5'238'0'0,"0"-1"0"0"0,0 0-1 0 0,-1-1 1 0 0,0-1 0 0 0,0-1 0 0 0,0 0-1 0 0,-1-2 1 0 0,-1 1 0 0 0,0-2-1 0 0,-1 0 1 0 0,0-1 0 0 0,0 0 0 0 0,-1-1-1 0 0,0-2-237 0 0,-13 13 14 0 0,0 1-1 0 0,-1-1 0 0 0,1 1 0 0 0,-1 0 0 0 0,1-1 1 0 0,-1 1-1 0 0,0 0 0 0 0,0-1 0 0 0,0 1 0 0 0,0 0 1 0 0,-1 0-1 0 0,1 0 0 0 0,0 0 0 0 0,-1 0 0 0 0,0 0 1 0 0,1 0-1 0 0,-1 1 0 0 0,0-1 0 0 0,0 1 0 0 0,0-1 1 0 0,0 1-1 0 0,0 0 0 0 0,0-1 0 0 0,0 1 0 0 0,0 0 0 0 0,-1 0 1 0 0,1 1-1 0 0,0-1 0 0 0,-1 0 0 0 0,1 1 0 0 0,-1-1 1 0 0,1 1-1 0 0,-1 0 0 0 0,1 0 0 0 0,0 0 0 0 0,-1 0 1 0 0,1 1-1 0 0,-1-1 0 0 0,1 0 0 0 0,-1 1 0 0 0,1 0 1 0 0,0-1-1 0 0,0 1 0 0 0,-1 0 0 0 0,1 0 0 0 0,0 1 1 0 0,0-1-1 0 0,-1 1-13 0 0,-11 1 67 0 0,0 0 0 0 0,0 1 0 0 0,0 0 0 0 0,1 1 0 0 0,0 1 0 0 0,0 0 0 0 0,0 0 0 0 0,0 2 0 0 0,1 0 0 0 0,1 0 0 0 0,-1 1 0 0 0,1 0 0 0 0,1 1 0 0 0,0 0 0 0 0,0 1-67 0 0,9-8 15 0 0,0-1 1 0 0,1 1 0 0 0,-1-1 0 0 0,1 1 0 0 0,0 0 0 0 0,0 0 0 0 0,0-1 0 0 0,0 1 0 0 0,0 0 0 0 0,0-1 0 0 0,1 1-1 0 0,-1 0 1 0 0,1-1 0 0 0,0 1 0 0 0,0 0 0 0 0,0-1 0 0 0,0 1 0 0 0,0-1 0 0 0,1 0 0 0 0,-1 1 0 0 0,1-1-1 0 0,-1 0 1 0 0,1 0 0 0 0,0 0 0 0 0,0 0 0 0 0,0 0 0 0 0,0 0 0 0 0,2 0-16 0 0,119 56-61 0 0,16-45-3761 0 0,-97-13 2469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01:02.3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340 58 1564 0 0,'1'0'87'0'0,"0"0"-1"0"0,1 0 1 0 0,-1 0-1 0 0,0 0 1 0 0,0 0-1 0 0,1-1 1 0 0,-1 1 0 0 0,0 0-1 0 0,0-1 1 0 0,0 1-1 0 0,1-1 1 0 0,-1 0-1 0 0,0 1 1 0 0,0-1-1 0 0,0 0 1 0 0,0 0 0 0 0,0 1-1 0 0,0-1 1 0 0,0 0-1 0 0,-1 0 1 0 0,1 0-1 0 0,0 0 1 0 0,0 0-1 0 0,-1 0 1 0 0,1 0-1 0 0,0-1 1 0 0,-1 1 0 0 0,0 0-1 0 0,1 0 1 0 0,-1 0-1 0 0,1-1 1 0 0,-1 1-1 0 0,0 0 1 0 0,0 0-1 0 0,0-1 1 0 0,0 1 0 0 0,0 0-1 0 0,0-1 1 0 0,0 1-1 0 0,0 0 1 0 0,-1 0-1 0 0,1-1 1 0 0,0 1-1 0 0,-1 0 1 0 0,1 0-1 0 0,-1 0 1 0 0,1 0 0 0 0,-1-1-1 0 0,1 1 1 0 0,-1 0-1 0 0,0 0 1 0 0,0 0-1 0 0,0 0 1 0 0,1 0-1 0 0,-1 1 1 0 0,0-1 0 0 0,0 0-1 0 0,0 0 1 0 0,0 0-1 0 0,-1 1 1 0 0,1-1-1 0 0,0 1 1 0 0,0-1-1 0 0,0 1 1 0 0,0-1-1 0 0,-1 1 1 0 0,1 0 0 0 0,0-1-1 0 0,0 1 1 0 0,-1 0-87 0 0,-13 1 55 0 0,-1 0 1 0 0,1 1-1 0 0,0 1 0 0 0,0 0 1 0 0,1 1-1 0 0,-1 0 1 0 0,1 2-1 0 0,0-1 0 0 0,0 2 1 0 0,0 0-1 0 0,1 0 1 0 0,0 2-1 0 0,1-1 1 0 0,-1 2-1 0 0,2-1 0 0 0,-1 2 1 0 0,2-1-1 0 0,-1 2 1 0 0,2-1-1 0 0,-1 1 1 0 0,1 1-1 0 0,1 0 0 0 0,1 0 1 0 0,0 0-1 0 0,0 1 1 0 0,1 0-1 0 0,1 1 0 0 0,0-1 1 0 0,1 1-1 0 0,1 0 1 0 0,0 0-1 0 0,1 0 1 0 0,0 15-56 0 0,4-26-11 0 0,0 0 1 0 0,0-1 0 0 0,0 0-1 0 0,1 1 1 0 0,-1-1 0 0 0,1 0 0 0 0,0 0-1 0 0,0 0 1 0 0,0-1 0 0 0,0 1-1 0 0,0-1 1 0 0,0 0 0 0 0,1 1 0 0 0,-1-2-1 0 0,1 1 1 0 0,0 0 0 0 0,-1-1-1 0 0,1 1 1 0 0,0-1 0 0 0,0 0 0 0 0,0 0-1 0 0,0-1 1 0 0,0 1 0 0 0,0-1-1 0 0,0 0 1 0 0,0 0 0 0 0,0 0 0 0 0,0-1-1 0 0,0 1 1 0 0,0-1 0 0 0,0 0-1 0 0,0 0 1 0 0,3-2 10 0 0,9-2-90 0 0,0-1 0 0 0,-1-1 1 0 0,1 0-1 0 0,-1-1 0 0 0,-1-1 0 0 0,1 0 0 0 0,-2-1 0 0 0,1-1 0 0 0,-1 0 0 0 0,-1-1 0 0 0,0 0 1 0 0,-1-1-1 0 0,0 0 0 0 0,-1-1 0 0 0,0 0 0 0 0,3-7 90 0 0,-14 21 21 0 0,1 1 1 0 0,-1 0-1 0 0,1 0 1 0 0,-1 0-1 0 0,0-1 1 0 0,1 1-1 0 0,-1 0 0 0 0,0-1 1 0 0,0 1-1 0 0,1-1 1 0 0,-1 1-1 0 0,0-1 1 0 0,0 1-1 0 0,0-1 0 0 0,0 0 1 0 0,0 1-1 0 0,0-1 1 0 0,0 0-1 0 0,1 0 1 0 0,-1 1-1 0 0,0-1 0 0 0,0 0 1 0 0,0 0-1 0 0,0 0 1 0 0,0 0-1 0 0,0 0 1 0 0,0-1-1 0 0,0 1 0 0 0,0 0 1 0 0,0 0-1 0 0,0-1 1 0 0,0 1-1 0 0,0 0 1 0 0,0-1-1 0 0,1 1 0 0 0,-1-1 1 0 0,-1 0-22 0 0,8 10-102 0 0,0-1 0 0 0,0 0 0 0 0,1-1 0 0 0,0 1 0 0 0,1-1 0 0 0,-1-1 0 0 0,1 1 0 0 0,1-1 0 0 0,-1-1 0 0 0,1 0 0 0 0,0 0 0 0 0,0 0 0 0 0,0-1 0 0 0,1-1 0 0 0,-1 1 0 0 0,1-2 0 0 0,0 1 0 0 0,0-1 0 0 0,0-1 0 0 0,0 0 0 0 0,0 0 0 0 0,1-1 0 0 0,-1 0 0 0 0,0-1 0 0 0,0 0 0 0 0,2-1 102 0 0,78-22-3313 0 0,-67 11 2115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01:05.4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292 277 1128 0 0,'-10'0'3314'0'0,"-22"8"-2498"0"0,16-3-640 0 0,1 2-1 0 0,0 0 1 0 0,0 1 0 0 0,1 0 0 0 0,0 1 0 0 0,1 1 0 0 0,0 0-1 0 0,0 1 1 0 0,1 0 0 0 0,1 1 0 0 0,0 0 0 0 0,0 1-1 0 0,1 0 1 0 0,1 1 0 0 0,0 0 0 0 0,1 0 0 0 0,0 1-1 0 0,1 0 1 0 0,1 1 0 0 0,1-1 0 0 0,0 1 0 0 0,1 0 0 0 0,-1 10-176 0 0,8-21-78 0 0,0 1 0 0 0,1-1 1 0 0,0 0-1 0 0,0 0 1 0 0,0 0-1 0 0,0-1 1 0 0,1 1-1 0 0,0-1 1 0 0,0 0-1 0 0,0 0 1 0 0,0-1-1 0 0,1 1 1 0 0,0-1-1 0 0,-1 0 1 0 0,1-1-1 0 0,0 0 0 0 0,0 0 1 0 0,0 0-1 0 0,1 0 1 0 0,-1-1-1 0 0,0 0 1 0 0,1 0-1 0 0,-1-1 1 0 0,0 0-1 0 0,1 0 1 0 0,-1 0-1 0 0,1-1 1 0 0,-1 0-1 0 0,0 0 1 0 0,0-1-1 0 0,4-1 78 0 0,149-43-4518 0 0,-132 36 3214 0 0</inkml:trace>
  <inkml:trace contextRef="#ctx0" brushRef="#br0" timeOffset="1009.078">428 456 1204 0 0,'-6'-50'5045'0'0,"-6"74"-3704"0"0,-2 101-760 0 0,14-120-559 0 0,0 1 0 0 0,1-1-1 0 0,-1 0 1 0 0,1 1 0 0 0,1-1-1 0 0,-1 0 1 0 0,1 0 0 0 0,0 0 0 0 0,0 0-1 0 0,0 0 1 0 0,1-1 0 0 0,0 1-1 0 0,0-1 1 0 0,0 0 0 0 0,0 1-1 0 0,1-1 1 0 0,0-1 0 0 0,-1 1-1 0 0,1 0 1 0 0,1-1 0 0 0,-1 0-1 0 0,0 0 1 0 0,1 0 0 0 0,0-1-1 0 0,-1 1 1 0 0,1-1 0 0 0,0 0-1 0 0,0-1 1 0 0,0 1 0 0 0,1-1-1 0 0,-1 0 1 0 0,0 0 0 0 0,6 0-22 0 0,-3-4 0 0 0,0 1 1 0 0,0-2-1 0 0,-1 1 1 0 0,1-1 0 0 0,-1 0-1 0 0,1-1 1 0 0,-1 1-1 0 0,-1-2 1 0 0,1 1-1 0 0,-1-1 1 0 0,0 0 0 0 0,0 0-1 0 0,0 0 1 0 0,-1-1-1 0 0,0 0 1 0 0,0 0-1 0 0,-1 0 1 0 0,0-1-1 0 0,0 1 1 0 0,-1-1 0 0 0,0 0-1 0 0,0 0 1 0 0,-1 0-1 0 0,0-1 1 0 0,-1 1-1 0 0,1 0 1 0 0,-2-1-1 0 0,1 1 1 0 0,-1-1 0 0 0,0 1-1 0 0,-2-7 0 0 0,2 13 48 0 0,-14-6-3 0 0,-5 17 22 0 0,39 69-69 0 0,-18-72-4 0 0,1 0 0 0 0,0-1 0 0 0,1 0 0 0 0,-1 0 0 0 0,1 0 0 0 0,0 0 0 0 0,0 0 0 0 0,1-1 0 0 0,-1 1 0 0 0,1-1 1 0 0,0-1-1 0 0,0 1 0 0 0,0-1 0 0 0,1 1 0 0 0,-1-2 0 0 0,1 1 0 0 0,0 0 0 0 0,-1-1 0 0 0,1 0 0 0 0,0-1 0 0 0,1 1 0 0 0,-1-1 0 0 0,0 0 0 0 0,0-1 0 0 0,0 1 0 0 0,1-1 0 0 0,-1-1 0 0 0,0 1 0 0 0,0-1 0 0 0,1 0 0 0 0,-1 0 0 0 0,0-1 0 0 0,0 0 0 0 0,0 0 0 0 0,-1 0 0 0 0,2-1 6 0 0,8-3-52 0 0,-1 0-1 0 0,0-1 1 0 0,0-1-1 0 0,0 0 1 0 0,-1 0 0 0 0,-1-2-1 0 0,1 1 1 0 0,-1-2-1 0 0,-1 0 1 0 0,0 0-1 0 0,-1-1 1 0 0,0 0-1 0 0,0-1 1 0 0,-1-1 52 0 0,6-18-14 0 0,-2-2 0 0 0,-2 0 1 0 0,-1 0-1 0 0,-1-1 0 0 0,-2 0 0 0 0,0-14 14 0 0,-2 23 151 0 0,17-160 3003 0 0,-24 186-3139 0 0,1-1 1 0 0,0 1-1 0 0,-1 0 0 0 0,1 0 0 0 0,0-1 1 0 0,-1 1-1 0 0,1 0 0 0 0,0 0 0 0 0,-1 0 1 0 0,1 1-1 0 0,0-1 0 0 0,-1 0 0 0 0,1 0 1 0 0,0 1-1 0 0,-1-1 0 0 0,1 1 0 0 0,0-1 1 0 0,0 1-1 0 0,0-1 0 0 0,-1 1 0 0 0,1 0 1 0 0,0-1-1 0 0,0 1 0 0 0,0 0 0 0 0,0 0 1 0 0,0 0-1 0 0,0 0 0 0 0,0 0 0 0 0,1 0 1 0 0,-1 0-1 0 0,0 0 0 0 0,0 1 0 0 0,1-1 1 0 0,-1 0-1 0 0,1 0 0 0 0,-1 1 0 0 0,1-1 1 0 0,0 0-1 0 0,-1 1 0 0 0,1-1 0 0 0,0 2-15 0 0,-7 13 49 0 0,0 1 0 0 0,1 1-1 0 0,1 0 1 0 0,1-1-1 0 0,0 1 1 0 0,2 0-1 0 0,0 1 1 0 0,1-1 0 0 0,1 0-1 0 0,1 18-48 0 0,-1-21 30 0 0,4 11-60 0 0,1 0-1 0 0,1 0 1 0 0,1 0 0 0 0,1 0 0 0 0,1-1 0 0 0,2-1-1 0 0,0 0 1 0 0,2 0 0 0 0,0-1 0 0 0,2-1 0 0 0,0 0-1 0 0,1-1 1 0 0,12 11 30 0 0,-24-25-98 0 0,2 0 0 0 0,-1 0 1 0 0,1-1-1 0 0,0 1 0 0 0,0-1 0 0 0,1-1 0 0 0,0 1 0 0 0,0-1 1 0 0,0 0-1 0 0,0-1 0 0 0,1 1 0 0 0,0-2 0 0 0,0 1 1 0 0,0-1-1 0 0,0 0 0 0 0,1-1 0 0 0,-1 0 0 0 0,1 0 0 0 0,-1-1 1 0 0,1 0-1 0 0,0 0 0 0 0,-1-1 0 0 0,1 0 0 0 0,0-1 0 0 0,0 0 1 0 0,-1 0-1 0 0,1-1 0 0 0,-1 0 0 0 0,1 0 0 0 0,-1-1 0 0 0,0 0 1 0 0,0-1-1 0 0,0 0 0 0 0,-1 0 0 0 0,1 0 0 0 0,-1-1 1 0 0,0 0-1 0 0,0-1 0 0 0,0 0 0 0 0,-1 0 0 0 0,0 0 0 0 0,0 0 1 0 0,-1-1-1 0 0,2-3 98 0 0,33-109 619 0 0,-71 86-196 0 0,-21 15 204 0 0,50 18-533 0 0,-3 2 10 0 0,-3 3-40 0 0,0-1 0 0 0,1 1 0 0 0,0 1 0 0 0,0-1 0 0 0,0 1 0 0 0,1 0 0 0 0,0 1 0 0 0,0 0 0 0 0,0 0 0 0 0,1 0 0 0 0,0 0 0 0 0,1 1 0 0 0,0 0 0 0 0,0 0 0 0 0,0 0 0 0 0,1 0 0 0 0,0 1 0 0 0,1-1 0 0 0,0 1 0 0 0,0 0 0 0 0,1-1 0 0 0,0 1 0 0 0,0 0 0 0 0,1 4-64 0 0,0-10 32 0 0,-1 0-1 0 0,0 0 0 0 0,1 0 0 0 0,0 0 0 0 0,0 0 1 0 0,0 0-1 0 0,0 0 0 0 0,0 0 0 0 0,1 0 0 0 0,-1 0 1 0 0,1 0-1 0 0,0 0 0 0 0,0 0 0 0 0,0 0 1 0 0,0 0-1 0 0,0-1 0 0 0,1 1 0 0 0,-1 0 0 0 0,1-1 1 0 0,0 1-1 0 0,-1-1 0 0 0,1 1 0 0 0,1-1 0 0 0,-1 0 1 0 0,0 0-1 0 0,0 0 0 0 0,1 0 0 0 0,-1 0 1 0 0,1-1-1 0 0,0 1 0 0 0,-1-1 0 0 0,1 0 0 0 0,0 1 1 0 0,0-1-1 0 0,0 0 0 0 0,0-1 0 0 0,0 1 0 0 0,0 0 1 0 0,0-1-1 0 0,0 0 0 0 0,0 0 0 0 0,0 0 1 0 0,0 0-1 0 0,0 0 0 0 0,0-1 0 0 0,0 1 0 0 0,0-1 1 0 0,0 0-1 0 0,1 0-31 0 0,7-5 39 0 0,-1 0 1 0 0,0-1 0 0 0,0 0-1 0 0,0-1 1 0 0,-1 0 0 0 0,0 0-1 0 0,-1-1 1 0 0,0 0-1 0 0,0-1 1 0 0,-1 0 0 0 0,0 0-1 0 0,1-3-39 0 0,-4 8 12 0 0,-3 3-10 0 0,-2-28-430 0 0,12 19-2327 0 0,14 1-3963 0 0,-25 6 5534 0 0</inkml:trace>
  <inkml:trace contextRef="#ctx0" brushRef="#br0" timeOffset="1305.9">1594 366 2064 0 0,'3'-3'92'0'0,"0"0"-1"0"0,0 0 1 0 0,1 0-1 0 0,-1 1 1 0 0,1-1-1 0 0,0 1 1 0 0,0 0 0 0 0,0 0-1 0 0,0 1 1 0 0,0-1-1 0 0,0 1 1 0 0,0 0-1 0 0,0 0 1 0 0,1 0-1 0 0,-1 1 1 0 0,0-1-1 0 0,1 1 1 0 0,-1 0 0 0 0,0 0-1 0 0,1 1 1 0 0,-1-1-1 0 0,0 1 1 0 0,1 0-1 0 0,-1 0 1 0 0,0 1-1 0 0,0-1 1 0 0,0 1-1 0 0,0 0 1 0 0,0 0 0 0 0,0 0-1 0 0,-1 0 1 0 0,1 1-1 0 0,1 1-91 0 0,110 102 1137 0 0,-108-98-850 0 0,0 1 1 0 0,0 0 0 0 0,-1 1-1 0 0,-1 0 1 0 0,1 0-1 0 0,-1 0 1 0 0,-1 0-1 0 0,0 1 1 0 0,0 0-1 0 0,-1 0 1 0 0,-1 0 0 0 0,0 0-1 0 0,0 0 1 0 0,-1 4-288 0 0,-1-13 84 0 0,-1 0 0 0 0,1 0 0 0 0,-1 0 1 0 0,0 0-1 0 0,0 0 0 0 0,0 0 0 0 0,0 0 0 0 0,0-1 1 0 0,0 1-1 0 0,0 0 0 0 0,-1-1 0 0 0,1 1 1 0 0,-1-1-1 0 0,1 1 0 0 0,-1-1 0 0 0,1 1 0 0 0,-1-1 1 0 0,0 0-1 0 0,0 0 0 0 0,0 0 0 0 0,1 0 1 0 0,-1 0-1 0 0,0-1 0 0 0,0 1 0 0 0,0 0 0 0 0,0-1 1 0 0,-1 0-1 0 0,1 1 0 0 0,0-1 0 0 0,0 0 1 0 0,0 0-1 0 0,0 0 0 0 0,0 0 0 0 0,0 0 0 0 0,0-1 1 0 0,0 1-1 0 0,0-1 0 0 0,0 1 0 0 0,0-1 1 0 0,-1 0-85 0 0,-1-4 7 0 0,-1-1 1 0 0,1 1-1 0 0,0-1 1 0 0,1 0-1 0 0,0 0 1 0 0,0 0-1 0 0,0 0 1 0 0,1-1 0 0 0,-1 1-1 0 0,2-1 1 0 0,-1 0-1 0 0,1 1 1 0 0,0-1-1 0 0,0 0 1 0 0,1 0-1 0 0,-1 0 1 0 0,2 0 0 0 0,-1 1-1 0 0,1-1 1 0 0,0 0-1 0 0,1-4-7 0 0,7-11-537 0 0,0 1 0 0 0,2 1 0 0 0,0 0 0 0 0,1 0 0 0 0,1 1 0 0 0,1 0 0 0 0,0 1 0 0 0,3-1 537 0 0,63-90-6465 0 0,-71 95 5211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01:04.8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0 1824 0 0,'1'9'4442'0'0,"-1"26"-3780"0"0,-1-9-23 0 0,17 130 719 0 0,44 68-247 0 0,-58-218-1126 0 0,0 0 1 0 0,0-1-1 0 0,-1 1 1 0 0,1 0-1 0 0,-1 0 1 0 0,-1 1-1 0 0,1-1 1 0 0,-1 0 0 0 0,0 0-1 0 0,0 0 1 0 0,-1 0-1 0 0,0 0 1 0 0,0 0-1 0 0,-1 0 1 0 0,1 0-1 0 0,-1 0 1 0 0,0 0-1 0 0,-1-1 1 0 0,1 1 0 0 0,-1-1-1 0 0,-1 0 1 0 0,1 0-1 0 0,0 0 1 0 0,-1 0-1 0 0,0 0 1 0 0,-1-1-1 0 0,1 1 1 0 0,-2 0 14 0 0,4-5-17 0 0,0 1 1 0 0,-1 0-1 0 0,1-1 0 0 0,-1 1 1 0 0,1-1-1 0 0,-1 0 1 0 0,1 0-1 0 0,-1 0 0 0 0,1 0 1 0 0,-1 0-1 0 0,1-1 0 0 0,-1 1 1 0 0,1-1-1 0 0,-1 1 1 0 0,1-1-1 0 0,0 0 0 0 0,-1 0 1 0 0,1 0-1 0 0,0 0 0 0 0,0 0 1 0 0,0-1-1 0 0,0 1 1 0 0,0-1-1 0 0,0 1 0 0 0,0-1 1 0 0,0 0-1 0 0,0 0 0 0 0,1 0 1 0 0,-1 0-1 0 0,1 0 1 0 0,0 0-1 0 0,-1 0 0 0 0,1 0 1 0 0,0-1-1 0 0,0 1 0 0 0,1 0 1 0 0,-1-1-1 0 0,0 1 1 0 0,1-1-1 0 0,-1 1 0 0 0,1-1 1 0 0,0 1-1 0 0,0-1 0 0 0,0 1 1 0 0,0-1-1 0 0,0 1 1 0 0,0-1-1 0 0,1 1 0 0 0,0 0 1 0 0,-1-1-1 0 0,1 1 1 0 0,0-1-1 0 0,0 1 0 0 0,0 0 1 0 0,0 0-1 0 0,0-1 0 0 0,1 1 1 0 0,0-1 16 0 0,4-10 71 0 0,0 0 0 0 0,1 1 0 0 0,0 0 1 0 0,1 0-1 0 0,0 1 0 0 0,1 0 0 0 0,0 1 0 0 0,1-1 1 0 0,0 2-1 0 0,0-1 0 0 0,1 2 0 0 0,1-1 0 0 0,-1 1 1 0 0,1 1-1 0 0,0 0 0 0 0,1 1 0 0 0,0 0 1 0 0,0 1-1 0 0,0 1 0 0 0,0 0 0 0 0,1 0 0 0 0,0 2 1 0 0,0-1-1 0 0,0 2 0 0 0,7 0-71 0 0,-13 2 49 0 0,-1 0 0 0 0,1 1 0 0 0,-1 0 0 0 0,0 0-1 0 0,0 1 1 0 0,0 0 0 0 0,0 0 0 0 0,0 1 0 0 0,0 0 0 0 0,-1 0 0 0 0,0 0 0 0 0,0 1 0 0 0,0 0 0 0 0,-1 0-1 0 0,1 0 1 0 0,-1 1 0 0 0,0 0 0 0 0,-1 0 0 0 0,0 0 0 0 0,0 0 0 0 0,0 1 0 0 0,0 0 0 0 0,-1 0 0 0 0,0 0-1 0 0,-1 0 1 0 0,0 0 0 0 0,0 0 0 0 0,0 1 0 0 0,-1-1 0 0 0,0 1 0 0 0,0-1 0 0 0,-1 1 0 0 0,0 0 0 0 0,-1 3-49 0 0,1-6-178 0 0,-1-1 0 0 0,0 1 0 0 0,0 0 0 0 0,0-1 0 0 0,-1 1 0 0 0,0-1 0 0 0,1 0 0 0 0,-1 1 0 0 0,-1-1 0 0 0,1 0 0 0 0,-1 0 0 0 0,1-1 0 0 0,-1 1 0 0 0,0 0 0 0 0,-1-1 0 0 0,1 0 0 0 0,-1 1 0 0 0,1-1 0 0 0,-1-1 0 0 0,0 1 0 0 0,0-1 0 0 0,-2 2 178 0 0,-9-4-4691 0 0,-1-13 4449 0 0,13 10-310 0 0,-10-15-601 0 0</inkml:trace>
  <inkml:trace contextRef="#ctx0" brushRef="#br0" timeOffset="170.627">336 84 1756 0 0,'-20'-58'7482'0'0,"15"48"-8913"0"0,-1 6-3410 0 0,1 2 3619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01:02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0 142 948 0 0,'46'-117'9716'0'0,"-36"147"-9114"0"0,64 262 109 0 0,75 141-2870 0 0,-139-411 958 0 0,-4-11-3914 0 0,-7-15 3837 0 0</inkml:trace>
  <inkml:trace contextRef="#ctx0" brushRef="#br0" timeOffset="356.584">151 277 2500 0 0,'-2'-5'116'0'0,"1"-1"0"0"0,-1 1-1 0 0,1-1 1 0 0,0 1 0 0 0,0-1-1 0 0,0 0 1 0 0,1 1 0 0 0,0-1-1 0 0,0 0 1 0 0,1 1 0 0 0,-1-1-1 0 0,1 0 1 0 0,0 1 0 0 0,1-1-1 0 0,-1 1 1 0 0,1 0 0 0 0,0-1-1 0 0,1 1 1 0 0,-1 0 0 0 0,1 0-1 0 0,0 0 1 0 0,0 1 0 0 0,1-1-1 0 0,-1 1 1 0 0,1-1 0 0 0,0 1 0 0 0,0 0-1 0 0,0 1 1 0 0,1-1 0 0 0,-1 1-1 0 0,1 0 1 0 0,0 0 0 0 0,0 0-1 0 0,0 1 1 0 0,0-1 0 0 0,1 1-1 0 0,-1 1 1 0 0,1-1 0 0 0,-1 1-1 0 0,1 0 1 0 0,-1 0 0 0 0,3 0-116 0 0,3-2 46 0 0,1 1 1 0 0,0 0-1 0 0,0 0 1 0 0,0 1-1 0 0,0 1 1 0 0,0 0 0 0 0,0 1-1 0 0,0 0 1 0 0,-1 1-1 0 0,1 0 1 0 0,0 1-1 0 0,-1 0 1 0 0,1 1-1 0 0,-1 0 1 0 0,0 1-1 0 0,0 0 1 0 0,-1 0 0 0 0,1 1-1 0 0,-1 1 1 0 0,-1 0-1 0 0,1 0 1 0 0,2 4-47 0 0,-9-8 26 0 0,-1 1 0 0 0,0-1 0 0 0,0 1 0 0 0,0 0 0 0 0,-1-1 0 0 0,1 1 1 0 0,-1 0-1 0 0,0 0 0 0 0,0 0 0 0 0,0 0 0 0 0,0 0 0 0 0,-1 0 0 0 0,1 0 0 0 0,-1 0 0 0 0,0 0 1 0 0,-1 0-1 0 0,1 0 0 0 0,-1 0 0 0 0,1 0 0 0 0,-1 0 0 0 0,0 0 0 0 0,-1 0 0 0 0,1 0 0 0 0,-1-1 1 0 0,0 1-1 0 0,1 0 0 0 0,-2-1 0 0 0,1 1 0 0 0,0-1 0 0 0,-1 0 0 0 0,1 0 0 0 0,-1 0 0 0 0,0 0 1 0 0,0 0-1 0 0,0-1 0 0 0,-2 1-26 0 0,-129 71 125 0 0,48-60-795 0 0,84-14 536 0 0,0 0 0 0 0,0 1 1 0 0,0-1-1 0 0,0 0 0 0 0,1 0 0 0 0,-1 0 0 0 0,0-1 0 0 0,0 1 1 0 0,0 0-1 0 0,1-1 0 0 0,-1 1 0 0 0,0-1 0 0 0,1 0 0 0 0,-1 1 1 0 0,0-1-1 0 0,1 0 0 0 0,-1 0 0 0 0,1 0 0 0 0,-1 0 1 0 0,1 0-1 0 0,-1 0 0 0 0,1-1 0 0 0,0 1 0 0 0,0 0 0 0 0,-1-1 1 0 0,1 1-1 0 0,0-1 0 0 0,0 1 0 0 0,1-1 0 0 0,-1 1 0 0 0,0-1 1 0 0,0 0-1 0 0,1 0 0 0 0,-1 1 0 0 0,1-1 0 0 0,0 0 0 0 0,-1 0 1 0 0,1 1-1 0 0,0-1 0 0 0,0 0 0 0 0,0 0 0 0 0,0 0 0 0 0,0 0 1 0 0,1 1 133 0 0,-1-10-1334 0 0</inkml:trace>
  <inkml:trace contextRef="#ctx0" brushRef="#br0" timeOffset="916.623">900 120 1484 0 0,'26'-11'2988'0'0,"-39"8"-1495"0"0,-45 12-844 0 0,42-2-528 0 0,-1 0 0 0 0,1 1 1 0 0,0 1-1 0 0,1 1 0 0 0,0 0 0 0 0,0 0 1 0 0,1 2-1 0 0,1 0 0 0 0,0 0 0 0 0,1 1 1 0 0,0 1-1 0 0,1 0 0 0 0,0 1 0 0 0,1 0 1 0 0,1 0-1 0 0,0 1 0 0 0,1 0 1 0 0,1 1-1 0 0,1 0 0 0 0,0 0 0 0 0,1 0 1 0 0,-1 8-122 0 0,6-21 18 0 0,-1-1 0 0 0,1 1 1 0 0,0 0-1 0 0,0-1 1 0 0,0 1-1 0 0,1 0 0 0 0,-1-1 1 0 0,1 1-1 0 0,0 0 0 0 0,0-1 1 0 0,0 1-1 0 0,1-1 1 0 0,-1 0-1 0 0,1 1 0 0 0,0-1 1 0 0,0 0-1 0 0,0 0 1 0 0,0 0-1 0 0,0 0 0 0 0,1-1 1 0 0,-1 1-1 0 0,1 0 1 0 0,0-1-1 0 0,0 0 0 0 0,-1 0 1 0 0,2 0-1 0 0,-1 0 1 0 0,0 0-1 0 0,0 0 0 0 0,1-1 1 0 0,-1 0-1 0 0,1 0 1 0 0,-1 0-1 0 0,1 0 0 0 0,-1 0 1 0 0,1 0-1 0 0,2-1-18 0 0,131-8-45 0 0,-130 6 31 0 0,0 1 1 0 0,0-2-1 0 0,0 1 0 0 0,0-1 0 0 0,-1 0 1 0 0,1 0-1 0 0,-1-1 0 0 0,1 0 1 0 0,-1 0-1 0 0,-1 0 0 0 0,1-1 1 0 0,0 0-1 0 0,-1 0 0 0 0,0-1 1 0 0,0 1-1 0 0,-1-1 0 0 0,0 0 0 0 0,0 0 1 0 0,0-1-1 0 0,0 1 0 0 0,-1-1 1 0 0,0 1-1 0 0,-1-1 0 0 0,0 0 1 0 0,0 0-1 0 0,0-1 0 0 0,-1 1 1 0 0,0 0 13 0 0,-22-39 83 0 0,21 45-106 0 0,0 1 17 0 0,0 0 25 0 0,43 10-240 0 0,142 49-3368 0 0,-167-54 1832 0 0,-13-4 459 0 0,2-1 36 0 0</inkml:trace>
  <inkml:trace contextRef="#ctx0" brushRef="#br0" timeOffset="1258.62">1172 89 1324 0 0,'16'6'294'0'0,"-1"1"0"0"0,1 0-1 0 0,-1 2 1 0 0,-1-1 0 0 0,0 2 0 0 0,0 0-1 0 0,-1 1 1 0 0,0 0 0 0 0,0 1-1 0 0,-2 0 1 0 0,1 1 0 0 0,-2 0 0 0 0,0 1-1 0 0,0 0 1 0 0,-1 1 0 0 0,-1 0 0 0 0,-1 0-1 0 0,0 1 1 0 0,-1 0 0 0 0,0 0 0 0 0,-1 0-1 0 0,-1 1 1 0 0,0 9-294 0 0,-5-20 153 0 0,-1 1-1 0 0,-1-1 0 0 0,1 0 1 0 0,-1 1-1 0 0,0-1 1 0 0,-1-1-1 0 0,1 1 1 0 0,-1 0-1 0 0,-1-1 1 0 0,1 0-1 0 0,0 0 0 0 0,-1 0 1 0 0,0-1-1 0 0,0 1 1 0 0,-1-1-1 0 0,1 0 1 0 0,-1-1-1 0 0,0 1 0 0 0,0-1 1 0 0,0 0-1 0 0,0-1 1 0 0,-1 1-1 0 0,1-1 1 0 0,-1-1-1 0 0,1 1 1 0 0,-1-1-1 0 0,0 0 0 0 0,-1-1-152 0 0,4-3 6 0 0,0 0 0 0 0,0 0 0 0 0,0-1 0 0 0,0 0 0 0 0,1 0 0 0 0,-1 0 0 0 0,1 0 0 0 0,0 0 0 0 0,1-1 0 0 0,-1 1 0 0 0,1-1 0 0 0,0 0-1 0 0,0 0 1 0 0,0 0 0 0 0,1 0 0 0 0,0 0 0 0 0,0 0 0 0 0,0 0 0 0 0,0 0 0 0 0,1-1 0 0 0,0 1 0 0 0,0 0 0 0 0,0 0 0 0 0,1 0 0 0 0,-1-1-1 0 0,2-2-5 0 0,-1-9-181 0 0,2-1-1 0 0,-1 1 0 0 0,2 0 0 0 0,0 0 0 0 0,1 0 0 0 0,1 0 1 0 0,1 1-1 0 0,0 0 0 0 0,1 0 0 0 0,0 1 0 0 0,8-9 182 0 0,71-101-4398 0 0,-57 85 1692 0 0,-19 24 1400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01:00.0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28 110 944 0 0,'0'0'548'0'0,"0"0"-74"0"0,0 0-64 0 0,0 0-44 0 0,0 0-4 0 0,-13 0 105 0 0,5 0 3053 0 0,8-1-3497 0 0,-1 0 0 0 0,0 0 0 0 0,0 0 1 0 0,1 0-1 0 0,-1 0 0 0 0,1-1 0 0 0,-1 1 0 0 0,1 0 0 0 0,-1 0 0 0 0,1 0 0 0 0,0-1 0 0 0,0 1 0 0 0,0 0 0 0 0,-1 0 0 0 0,1-1 0 0 0,0 1 0 0 0,1 0 0 0 0,-1 0 0 0 0,0-1 0 0 0,0 1 0 0 0,0 0 1 0 0,1 0-1 0 0,-1-1 0 0 0,1 1 0 0 0,-1 0 0 0 0,1 0 0 0 0,-1 0 0 0 0,1 0 0 0 0,0 0 0 0 0,-1 0 0 0 0,1 0 0 0 0,0 0 0 0 0,0 0 0 0 0,0 0 0 0 0,0 0 0 0 0,0 0 0 0 0,0 1 0 0 0,0-1 0 0 0,0 0 1 0 0,0 1-1 0 0,0-1 0 0 0,0 1 0 0 0,0-1 0 0 0,0 1 0 0 0,1-1 0 0 0,-1 1 0 0 0,0 0 0 0 0,0 0 0 0 0,0-1 0 0 0,2 1-23 0 0,1-1 13 0 0,0 1 1 0 0,1-1-1 0 0,-1 1 0 0 0,1 0 0 0 0,-1 0 1 0 0,0 1-1 0 0,1-1 0 0 0,-1 1 0 0 0,1 0 1 0 0,-1 0-1 0 0,0 0 0 0 0,0 1 0 0 0,0-1 1 0 0,0 1-1 0 0,0 0 0 0 0,0 0 0 0 0,0 0 1 0 0,0 1-1 0 0,-1 0 0 0 0,1-1 0 0 0,-1 1 1 0 0,0 0-1 0 0,0 1 0 0 0,0-1 1 0 0,0 0-1 0 0,1 4-13 0 0,13 15 8 0 0,-2 1 0 0 0,0 1 1 0 0,-2 0-1 0 0,0 0 0 0 0,-2 2 0 0 0,-1-1 1 0 0,-1 1-1 0 0,-1 1 0 0 0,-1-1 0 0 0,2 25-8 0 0,-5 23 1231 0 0,-28-127-800 0 0,19 21-414 0 0,1-1 0 0 0,2 1 0 0 0,0-1 0 0 0,3 0 0 0 0,1 1 0 0 0,1-1-1 0 0,1 1 1 0 0,2 0 0 0 0,2 0 0 0 0,7-19-17 0 0,22 1-146 0 0,-36 49 106 0 0,-1 1 29 0 0,5 5 30 0 0,9 10-109 0 0,-1 0 0 0 0,0 2-1 0 0,-1 0 1 0 0,-1 0 0 0 0,-1 1 0 0 0,0 0-1 0 0,-2 1 1 0 0,0 0 0 0 0,-1 0-1 0 0,5 20 91 0 0,29 66-3896 0 0,-38-96 1415 0 0,-1-9 1221 0 0</inkml:trace>
  <inkml:trace contextRef="#ctx0" brushRef="#br0" timeOffset="528.083">750 47 1280 0 0,'-47'60'5004'0'0,"38"-45"-4789"0"0,0 0 1 0 0,1 1-1 0 0,1 0 0 0 0,1 0 1 0 0,0 0-1 0 0,1 1 0 0 0,1 0 1 0 0,1 0-1 0 0,0 0 0 0 0,0 12-215 0 0,3-23 49 0 0,1-1-1 0 0,-1 1 0 0 0,1-1 1 0 0,0 1-1 0 0,1-1 0 0 0,0 0 1 0 0,-1 0-1 0 0,1 0 0 0 0,1 0 1 0 0,-1 0-1 0 0,1 0 0 0 0,0 0 0 0 0,0-1 1 0 0,1 1-1 0 0,-1-1 0 0 0,1 0 1 0 0,0 0-1 0 0,0 0 0 0 0,0-1 1 0 0,0 1-1 0 0,1-1 0 0 0,-1 0 1 0 0,1 0-1 0 0,0-1 0 0 0,0 1 0 0 0,0-1 1 0 0,0 0-1 0 0,1-1 0 0 0,-1 1 1 0 0,0-1-1 0 0,1 0 0 0 0,-1 0 1 0 0,1-1-1 0 0,-1 1 0 0 0,3-2-48 0 0,13 3 114 0 0,0-1 1 0 0,0-1-1 0 0,0-1 0 0 0,0-1 1 0 0,0-1-1 0 0,0-1 0 0 0,0 0 0 0 0,11-5-114 0 0,-28 8 6 0 0,1 1 0 0 0,-1 0 0 0 0,1-1 0 0 0,-1 0 0 0 0,1 0 0 0 0,-1 0 0 0 0,1-1 0 0 0,-1 0-1 0 0,0 0 1 0 0,0 0 0 0 0,0 0 0 0 0,0 0 0 0 0,0-1 0 0 0,0 1 0 0 0,-1-1 0 0 0,1 0 0 0 0,-1-1 0 0 0,0 1 0 0 0,0 0-1 0 0,0-1 1 0 0,0 0 0 0 0,-1 0 0 0 0,0 1 0 0 0,1-1 0 0 0,-1-1 0 0 0,0 1 0 0 0,-1 0 0 0 0,1 0 0 0 0,-1-1-1 0 0,0 1 1 0 0,0-1 0 0 0,-1 1 0 0 0,1-1 0 0 0,-1 1 0 0 0,0-1 0 0 0,0 0 0 0 0,0 1 0 0 0,-1-1 0 0 0,1 1 0 0 0,-1-1-1 0 0,0 1 1 0 0,-2-3-6 0 0,-9-10-124 0 0,-1 0 0 0 0,-1 1 0 0 0,0 1-1 0 0,-2 0 1 0 0,1 2 0 0 0,-2-1 0 0 0,0 2-1 0 0,0 0 1 0 0,-1 1 0 0 0,-1 1 0 0 0,1 1 0 0 0,-2 0-1 0 0,-13-3 125 0 0,-33-20-723 0 0,41 19 220 0 0,-18-10-3796 0 0,43 23 2903 0 0,0 0 82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01:10.1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328 291 1152 0 0,'-87'19'5075'0'0,"-40"42"-3279"0"0,114-54-1408 0 0,-88 75 1285 0 0,148-62-1299 0 0,133-59-1223 0 0,-153 33 682 0 0,-1-2 1 0 0,0-1-1 0 0,0-1 0 0 0,-1-1 0 0 0,0-1 1 0 0,-1-1-1 0 0,0-2 0 0 0,10-8 167 0 0,-34 23 7 0 0,-1 0-1 0 0,1 0 1 0 0,-1 0-1 0 0,1 0 1 0 0,-1 0-1 0 0,0-1 0 0 0,1 1 1 0 0,-1 0-1 0 0,1 0 1 0 0,-1 0-1 0 0,1 0 0 0 0,-1-1 1 0 0,1 1-1 0 0,-1 0 1 0 0,1 0-1 0 0,0-1 1 0 0,-1 1-1 0 0,1 0 0 0 0,-1-1 1 0 0,1 1-1 0 0,0 0 1 0 0,-1-1-1 0 0,1 1 1 0 0,0-1-1 0 0,-1 1 0 0 0,1-1 1 0 0,0 1-1 0 0,0-1 1 0 0,-1 1-1 0 0,1-1 0 0 0,0 1 1 0 0,0-1-1 0 0,0 1 1 0 0,0-1-1 0 0,-1 1 1 0 0,1-1-1 0 0,0 1 0 0 0,0-1 1 0 0,0 1-1 0 0,0-1 1 0 0,1 1-1 0 0,-1-1 1 0 0,0 1-1 0 0,0-1 0 0 0,0 1 1 0 0,0-1-1 0 0,0 1 1 0 0,1-1-1 0 0,-1 1 1 0 0,0-1-1 0 0,0 1 0 0 0,1-1 1 0 0,-1 1-1 0 0,0-1 1 0 0,1 1-1 0 0,-1 0 0 0 0,0-1 1 0 0,1 1-1 0 0,-1 0 1 0 0,1-1-1 0 0,-1 1 1 0 0,1 0-1 0 0,-1-1 0 0 0,1 1 1 0 0,-1 0-1 0 0,1 0 1 0 0,-1 0-1 0 0,1-1 1 0 0,-1 1-1 0 0,1 0-6 0 0,-50-1 447 0 0,40 1-321 0 0,-112 28 624 0 0,164-39-1048 0 0,0-2 0 0 0,0-3 1 0 0,-2 0-1 0 0,0-3 0 0 0,17-12 298 0 0,-46 24 14 0 0,-1 0-1 0 0,0-1 0 0 0,0 0 1 0 0,-1-1-1 0 0,0 0 0 0 0,-1 0 1 0 0,0-1-1 0 0,0-1 0 0 0,-1 0 0 0 0,0 0 1 0 0,-1 0-1 0 0,-1-1 0 0 0,1 0 1 0 0,-2 0-1 0 0,0 0 0 0 0,3-12-13 0 0,-7 23 61 0 0,0 0-1 0 0,-1 0 1 0 0,1 0 0 0 0,-1 0-1 0 0,1-1 1 0 0,-1 1-1 0 0,1 0 1 0 0,-1 0 0 0 0,0 0-1 0 0,1-1 1 0 0,-1 1-1 0 0,0 0 1 0 0,0 0 0 0 0,0-1-1 0 0,0 1 1 0 0,0 0-1 0 0,0 0 1 0 0,0-1 0 0 0,-1 1-1 0 0,1 0 1 0 0,0 0-1 0 0,-1 0 1 0 0,1 0 0 0 0,-1-1-1 0 0,1 1 1 0 0,-1 0-1 0 0,1 0 1 0 0,-1 0 0 0 0,0 0-1 0 0,0 0 1 0 0,0 0-1 0 0,1 0 1 0 0,-1 0 0 0 0,0 1-1 0 0,0-1 1 0 0,0 0-1 0 0,0 0 1 0 0,0 1 0 0 0,0-1-1 0 0,-1 1 1 0 0,1-1-1 0 0,0 1 1 0 0,0-1 0 0 0,0 1-1 0 0,0 0 1 0 0,-1-1-1 0 0,1 1 1 0 0,0 0 0 0 0,0 0-1 0 0,-1 0 1 0 0,0 0-61 0 0,-54 34 983 0 0,48-18-852 0 0,1 0 0 0 0,1 1 0 0 0,0-1 0 0 0,2 1 0 0 0,0 0 0 0 0,0 1 0 0 0,2-1 0 0 0,0 1 0 0 0,1-1 0 0 0,1 1 0 0 0,0-1 0 0 0,1 1 0 0 0,1 0 0 0 0,1-1 0 0 0,1 0 0 0 0,0 0 0 0 0,3 7-131 0 0,92 336 341 0 0,-59-104-3752 0 0,-40-255 3271 0 0,1 1-1 0 0,-1-1 1 0 0,0 1-1 0 0,0-1 0 0 0,0 1 1 0 0,0 0-1 0 0,0-1 1 0 0,0 1-1 0 0,0-1 1 0 0,0 1-1 0 0,-1 0 1 0 0,1-1-1 0 0,0 1 1 0 0,-1-1-1 0 0,0 1 1 0 0,1-1-1 0 0,-1 1 1 0 0,0-1-1 0 0,0 0 1 0 0,0 1-1 0 0,0-1 1 0 0,0 0-1 0 0,0 0 1 0 0,0 0-1 0 0,0 1 0 0 0,0-1 1 0 0,0 0-1 0 0,-1-1 1 0 0,1 1-1 0 0,0 0 1 0 0,-1 0-1 0 0,1 0 1 0 0,-1-1-1 0 0,1 1 1 0 0,-1-1-1 0 0,1 1 1 0 0,-1-1-1 0 0,1 0 1 0 0,-1 1-1 0 0,0-1 1 0 0,1 0-1 0 0,-1 0 1 0 0,1 0-1 0 0,-1 0 1 0 0,0-1-1 0 0,1 1 0 0 0,-1 0 1 0 0,1-1-1 0 0,-1 1 1 0 0,1-1-1 0 0,-1 1 1 0 0,1-1-1 0 0,-1 0 1 0 0,1 1-1 0 0,0-1 1 0 0,-1 0-1 0 0,1 0 1 0 0,0 0-1 0 0,0 0 1 0 0,-1-1 140 0 0,-13-16-1288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01:10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400 27 1768 0 0,'4'-11'3514'0'0,"-35"14"-2735"0"0,5 4-561 0 0,1 1 0 0 0,0 1 0 0 0,0 1 0 0 0,1 1 1 0 0,0 1-1 0 0,1 1 0 0 0,0 1 0 0 0,1 1 1 0 0,1 1-1 0 0,0 1 0 0 0,1 1 0 0 0,1 1 0 0 0,-9 12-218 0 0,23-27 11 0 0,1 0-1 0 0,0 0 1 0 0,0 1-1 0 0,1-1 1 0 0,-1 1-1 0 0,1 0 0 0 0,0 0 1 0 0,1 0-1 0 0,-1 0 1 0 0,1 0-1 0 0,0 1 1 0 0,0-1-1 0 0,0 1 0 0 0,1-1 1 0 0,0 1-1 0 0,0 0 1 0 0,1-1-1 0 0,-1 1 1 0 0,1 0-1 0 0,0 0 0 0 0,1-1 1 0 0,0 1-1 0 0,0 0 1 0 0,0-1-1 0 0,0 1 1 0 0,1-1-1 0 0,0 1 1 0 0,0-1-1 0 0,0 0 0 0 0,1 1 1 0 0,0-1-1 0 0,0 0 1 0 0,0-1-1 0 0,0 1 1 0 0,1-1-1 0 0,0 1 0 0 0,0-1 1 0 0,0 0-1 0 0,0 0 1 0 0,1-1-1 0 0,0 0 1 0 0,2 2-11 0 0,20 3-555 0 0,1-1 0 0 0,0-2 0 0 0,0-1 0 0 0,0-1 0 0 0,0-1 0 0 0,1-2 0 0 0,-1-1 0 0 0,0-1 0 0 0,0-1 1 0 0,0-1-1 0 0,0-2 0 0 0,5-2 555 0 0,-22 6-185 0 0,40-7-1083 0 0</inkml:trace>
  <inkml:trace contextRef="#ctx0" brushRef="#br0" timeOffset="417.797">869 284 1684 0 0,'11'-60'4695'0'0,"-11"60"-4519"0"0,0 0-37 0 0,0 0 42 0 0,-3-3-10 0 0,-5 1-133 0 0,0 1 0 0 0,0 1 1 0 0,0 0-1 0 0,0 0 0 0 0,0 0 0 0 0,0 1 1 0 0,0 1-1 0 0,0-1 0 0 0,0 1 0 0 0,0 0 1 0 0,0 1-1 0 0,1 0 0 0 0,0 0 0 0 0,-1 1 1 0 0,1 0-1 0 0,0 0 0 0 0,1 0 0 0 0,-1 1 1 0 0,1 0-1 0 0,0 0 0 0 0,0 1 0 0 0,-3 4-38 0 0,-11 6 190 0 0,1 2-1 0 0,0 0 0 0 0,2 1 0 0 0,0 0 1 0 0,2 2-1 0 0,0 0 0 0 0,-12 22-189 0 0,26-43 8 0 0,0 1 1 0 0,1-1-1 0 0,-1 1 0 0 0,0 0 1 0 0,0-1-1 0 0,0 1 0 0 0,1-1 0 0 0,-1 1 1 0 0,0 0-1 0 0,0 0 0 0 0,1 0 1 0 0,-1-1-1 0 0,1 1 0 0 0,-1 0 1 0 0,1 0-1 0 0,-1 0 0 0 0,1 0 0 0 0,0 0 1 0 0,-1 0-1 0 0,1 0 0 0 0,0 0 1 0 0,0 0-1 0 0,-1 0 0 0 0,1 0 0 0 0,0 0 1 0 0,0 0-1 0 0,0 0 0 0 0,0 0 1 0 0,1 0-1 0 0,-1 0 0 0 0,0 0 0 0 0,0 0 1 0 0,1 0-1 0 0,-1 0 0 0 0,0 0 1 0 0,1-1-1 0 0,-1 1 0 0 0,1 0 0 0 0,-1 0 1 0 0,1 0-1 0 0,-1 0 0 0 0,1 0 1 0 0,0-1-1 0 0,-1 1 0 0 0,1 0 0 0 0,0-1 1 0 0,0 1-1 0 0,0 0 0 0 0,-1-1 1 0 0,1 1-1 0 0,0-1 0 0 0,0 0 0 0 0,0 1 1 0 0,0-1-1 0 0,0 0 0 0 0,0 1 1 0 0,0-1-1 0 0,0 0 0 0 0,0 0 1 0 0,0 0-1 0 0,0 0 0 0 0,0 0 0 0 0,0 0 1 0 0,0 0-1 0 0,0 0 0 0 0,0 0 1 0 0,0 0-1 0 0,0 0 0 0 0,0-1 0 0 0,0 1-8 0 0,69-28 16 0 0,-57 21-61 0 0,0-1-1 0 0,-1 0 1 0 0,0-1-1 0 0,0 0 0 0 0,-1-1 1 0 0,0 0-1 0 0,-1-1 1 0 0,0 0-1 0 0,0 0 1 0 0,-2-1-1 0 0,1 0 1 0 0,-2-1-1 0 0,1 0 0 0 0,-2 0 1 0 0,0-1-1 0 0,0 0 1 0 0,-1 0-1 0 0,-1-1 46 0 0,3 24-15 0 0,101 85-478 0 0,-20-57-3727 0 0,-80-35 2871 0 0,-3-2 18 0 0</inkml:trace>
  <inkml:trace contextRef="#ctx0" brushRef="#br0" timeOffset="791.697">962 120 1196 0 0,'13'7'369'0'0,"1"0"0"0"0,-1 0 0 0 0,0 2 0 0 0,-1-1 0 0 0,0 1 0 0 0,0 1 0 0 0,-1 0 0 0 0,-1 1 0 0 0,1 0-1 0 0,-2 1 1 0 0,0 0 0 0 0,0 0 0 0 0,-1 1 0 0 0,4 9-369 0 0,-11-19 100 0 0,0 0-1 0 0,0 0 1 0 0,-1 0-1 0 0,0 0 1 0 0,1 0 0 0 0,-1-1-1 0 0,0 1 1 0 0,0 0-1 0 0,-1 0 1 0 0,1 0-1 0 0,-1 0 1 0 0,1 0-1 0 0,-1 0 1 0 0,0-1-1 0 0,0 1 1 0 0,0 0 0 0 0,-1-1-1 0 0,1 1 1 0 0,0 0-1 0 0,-1-1 1 0 0,0 0-1 0 0,0 1 1 0 0,1-1-1 0 0,-1 0 1 0 0,-1 0-1 0 0,1 0 1 0 0,0 0 0 0 0,0 0-1 0 0,-3 0-99 0 0,-30 47 2932 0 0,35-67-3231 0 0,0-1 1 0 0,1 1-1 0 0,1-1 0 0 0,1 1 0 0 0,0 0 0 0 0,1 0 0 0 0,1 0 0 0 0,1 0 0 0 0,0 1 0 0 0,2 0 0 0 0,0 0 0 0 0,0 1 0 0 0,2 0 0 0 0,0 1 0 0 0,11-13 299 0 0,31-61-4068 0 0,-33 61 2628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01:07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17 1348 0 0,'0'0'640'0'0,"3"-17"1213"0"0,-1 18-1725 0 0,1-1 0 0 0,-1 0 1 0 0,1 1-1 0 0,-1 0 0 0 0,1-1 0 0 0,-1 1 1 0 0,1 0-1 0 0,-1 0 0 0 0,0 1 0 0 0,0-1 1 0 0,1 0-1 0 0,-1 1 0 0 0,0-1 0 0 0,0 1 0 0 0,0 0 1 0 0,-1 0-1 0 0,1 0 0 0 0,0 0 0 0 0,-1 0 1 0 0,1 0-1 0 0,-1 0 0 0 0,0 0 0 0 0,1 1 1 0 0,-1-1-1 0 0,0 0 0 0 0,-1 1 0 0 0,1-1 0 0 0,0 1 1 0 0,-1-1-1 0 0,1 1 0 0 0,-1-1 0 0 0,0 1 1 0 0,0 2-129 0 0,2 110 91 0 0,-4-74 402 0 0,37 171 172 0 0,-33-205-711 0 0,1 0 0 0 0,0 0-1 0 0,0 0 1 0 0,0-1-1 0 0,1 0 1 0 0,0 1 0 0 0,0-1-1 0 0,1 0 1 0 0,0-1-1 0 0,0 1 1 0 0,0-1-1 0 0,0 0 1 0 0,1 0 0 0 0,0-1-1 0 0,0 0 1 0 0,0 0-1 0 0,1 0 1 0 0,-1-1 0 0 0,1 0-1 0 0,0 0 1 0 0,0 0-1 0 0,0-1 1 0 0,0 0 0 0 0,0-1-1 0 0,1 1 1 0 0,-1-2-1 0 0,7 1 47 0 0,-10-1-204 0 0,0 0 1 0 0,0 0-1 0 0,0-1 0 0 0,-1 0 0 0 0,1 0 0 0 0,0 0 0 0 0,-1 0 0 0 0,1-1 0 0 0,-1 1 0 0 0,1-1 0 0 0,-1 0 0 0 0,1 0 1 0 0,-1 0-1 0 0,0 0 0 0 0,0-1 0 0 0,0 1 0 0 0,-1-1 0 0 0,1 0 0 0 0,0 1 0 0 0,-1-1 0 0 0,0-1 0 0 0,0 1 0 0 0,0 0 0 0 0,0 0 1 0 0,0-1-1 0 0,0-1 204 0 0,3-14-1168 0 0</inkml:trace>
  <inkml:trace contextRef="#ctx0" brushRef="#br0" timeOffset="280.633">10 385 1440 0 0,'-2'4'1144'0'0,"2"-3"-200"0"0,-4 3-124 0 0,1-3-96 0 0,3 1-91 0 0,0 0-41 0 0,2-1-20 0 0,3 1-128 0 0,2-5-68 0 0,16 1-116 0 0,-5 2-200 0 0,32-10-152 0 0,-13 3 8 0 0,-1-1-596 0 0,6 0-572 0 0,-4-2-49 0 0,-6-2 1 0 0,0 0 0 0 0</inkml:trace>
  <inkml:trace contextRef="#ctx0" brushRef="#br0" timeOffset="656.052">504 245 1164 0 0,'0'44'3771'0'0,"73"44"-2185"0"0,-59-80-1525 0 0,1 0 1 0 0,-1-2-1 0 0,1 1 1 0 0,1-2-1 0 0,-1 0 1 0 0,1-1-1 0 0,-1 0 1 0 0,1-1-1 0 0,0-1 1 0 0,1-1-1 0 0,-1 0 1 0 0,0-1-1 0 0,0-1 1 0 0,3 0-62 0 0,-16 1-2 0 0,6 0-12 0 0,0 0-1 0 0,0-1 1 0 0,0 0-1 0 0,0 0 1 0 0,0-1-1 0 0,0 0 0 0 0,0-1 1 0 0,-1 0-1 0 0,1 0 1 0 0,-1-1-1 0 0,0 0 1 0 0,0 0-1 0 0,0-1 1 0 0,0 0-1 0 0,-1-1 1 0 0,0 1-1 0 0,0-1 1 0 0,0-1-1 0 0,-1 1 1 0 0,3-4 14 0 0,-8 6-3 0 0,0 4 32 0 0,1-1 0 0 0,-1 0 0 0 0,0 0 0 0 0,-1 0 0 0 0,1 0-1 0 0,0 0 1 0 0,0 0 0 0 0,0 0 0 0 0,0 0 0 0 0,-1 0 0 0 0,1 0 0 0 0,-1 0 0 0 0,1 0 0 0 0,-1-1-1 0 0,1 1 1 0 0,-1 0 0 0 0,1 0 0 0 0,-1-1 0 0 0,0 1 0 0 0,0 0 0 0 0,0 0 0 0 0,0-1 0 0 0,0 1 0 0 0,0 0-1 0 0,0-1 1 0 0,0 1 0 0 0,0 0 0 0 0,-1 0 0 0 0,1-1 0 0 0,-1 1 0 0 0,1 0 0 0 0,-1 0 0 0 0,1-1 0 0 0,-1 1-1 0 0,1 0 1 0 0,-1 0 0 0 0,0 0 0 0 0,0 0 0 0 0,0 0 0 0 0,0 0 0 0 0,1 0 0 0 0,-1 0 0 0 0,0 1 0 0 0,-1-1-1 0 0,1 0-28 0 0,-38 57 376 0 0,-24 177 928 0 0,50-197-1205 0 0,-3-1 0 0 0,-1 0 0 0 0,-1-1 0 0 0,-2-1 0 0 0,-1-1 0 0 0,-2-1 0 0 0,-1-1 0 0 0,-1-1 0 0 0,-2-1 0 0 0,-1-1 0 0 0,-28 21-99 0 0,-12-18-3777 0 0,58-58-260 0 0,14 11 2763 0 0</inkml:trace>
  <inkml:trace contextRef="#ctx0" brushRef="#br0" timeOffset="998.951">1123 300 1172 0 0,'6'-18'3402'0'0,"-6"18"-3209"0"0,0 0 1 0 0,1 0-1 0 0,-1 0 0 0 0,1 0 1 0 0,-1 0-1 0 0,0 0 0 0 0,1 0 1 0 0,-1 0-1 0 0,1 0 0 0 0,-1 0 1 0 0,1 0-1 0 0,-1 0 0 0 0,0 0 1 0 0,1 0-1 0 0,-1 0 0 0 0,1 0 1 0 0,-1 0-1 0 0,0-1 0 0 0,1 1 1 0 0,-1 0-1 0 0,1 0 0 0 0,-1 0 1 0 0,0-1-1 0 0,1 1 1 0 0,-1 0-194 0 0,51 282 1592 0 0,9-66-2018 0 0,-59-214-203 0 0,-1-2-369 0 0,-17-6-4334 0 0,5-6 4085 0 0</inkml:trace>
  <inkml:trace contextRef="#ctx0" brushRef="#br0" timeOffset="1573.591">1123 354 1756 0 0,'1'-9'167'0'0,"1"0"0"0"0,0 0-1 0 0,1 0 1 0 0,0 0 0 0 0,0 1 0 0 0,1-1-1 0 0,0 1 1 0 0,0 0 0 0 0,1 0-1 0 0,0 1 1 0 0,0-1 0 0 0,1 1 0 0 0,0 0-1 0 0,1 1 1 0 0,-1-1 0 0 0,1 1 0 0 0,0 1-1 0 0,1-1 1 0 0,-1 1 0 0 0,1 0-1 0 0,0 1 1 0 0,0 0 0 0 0,1 0 0 0 0,-1 1-1 0 0,1 0 1 0 0,0 0 0 0 0,0 1-1 0 0,0 0 1 0 0,0 1 0 0 0,0 0-167 0 0,-5 1 34 0 0,0 1 1 0 0,0 0-1 0 0,0 0 1 0 0,0 0-1 0 0,0 0 1 0 0,0 1-1 0 0,0-1 1 0 0,0 1-1 0 0,-1 0 1 0 0,1 0-1 0 0,0 1 1 0 0,-1-1-1 0 0,0 1 1 0 0,0-1-1 0 0,0 1 0 0 0,0 0 1 0 0,0 0-1 0 0,0 1 1 0 0,-1-1-1 0 0,1 1 1 0 0,-1-1-1 0 0,0 1 1 0 0,0-1-1 0 0,-1 1 1 0 0,1 0-1 0 0,-1 0 1 0 0,0 0-1 0 0,0 0 1 0 0,0 0-1 0 0,0 0 1 0 0,-1 1-1 0 0,1-1 1 0 0,-1 0-1 0 0,0 0 0 0 0,-1 0 1 0 0,1 0-1 0 0,-1 4-34 0 0,-7 7 134 0 0,0-1-1 0 0,0 1 0 0 0,-2-1 0 0 0,1-1 1 0 0,-2 0-1 0 0,0 0 0 0 0,0-1 0 0 0,-2 0 0 0 0,1-1 1 0 0,-1-1-1 0 0,-1 0 0 0 0,0-1 0 0 0,0 0 1 0 0,-1-1-1 0 0,-2 1-133 0 0,-35 23 336 0 0,23-32-667 0 0,74-32-261 0 0,18 1 261 0 0,2 4 1 0 0,0 2 0 0 0,1 3-1 0 0,2 3 1 0 0,8 1 330 0 0,244-83 463 0 0,-320 100-447 0 0,-1 1 0 0 0,1 0 0 0 0,-1-1 0 0 0,1 1 0 0 0,0-1 0 0 0,-1 1-1 0 0,1 0 1 0 0,0-1 0 0 0,0 1 0 0 0,-1-1 0 0 0,1 1 0 0 0,0-1 0 0 0,0 1 0 0 0,-1-1 0 0 0,1 1 0 0 0,0-1 0 0 0,0 1 0 0 0,0-1-1 0 0,0 1 1 0 0,0-1 0 0 0,0 1 0 0 0,0-1 0 0 0,0 1 0 0 0,0-1 0 0 0,0 0 0 0 0,0 1 0 0 0,0-1 0 0 0,0 1 0 0 0,1-1 0 0 0,-1 1-1 0 0,0-1 1 0 0,0 1 0 0 0,0-1 0 0 0,1 1 0 0 0,-1 0 0 0 0,0-1 0 0 0,1 1 0 0 0,-1-1 0 0 0,0 1 0 0 0,1 0 0 0 0,-1-1-1 0 0,1 1 1 0 0,-1 0 0 0 0,0-1 0 0 0,1 1 0 0 0,-1 0 0 0 0,1-1 0 0 0,-1 1 0 0 0,1 0 0 0 0,-1 0 0 0 0,1 0 0 0 0,0 0-16 0 0,-46-4 359 0 0,26 6-304 0 0,1 0-1 0 0,1 1 1 0 0,-1 1 0 0 0,0 0-1 0 0,1 2 1 0 0,0 0 0 0 0,0 1-1 0 0,1 0 1 0 0,-1 1 0 0 0,2 1-1 0 0,-1 1 1 0 0,1 0 0 0 0,1 1-1 0 0,0 1 1 0 0,0 0-55 0 0,13-10-10 0 0,-1 0 0 0 0,1 1 0 0 0,0-1 0 0 0,0 0 0 0 0,0 0 0 0 0,0 1 0 0 0,0-1 0 0 0,0 1 0 0 0,0-1 0 0 0,1 1 0 0 0,0-1 1 0 0,-1 1-1 0 0,1 0 0 0 0,0-1 0 0 0,0 1 0 0 0,0-1 0 0 0,0 1 0 0 0,1-1 0 0 0,-1 1 0 0 0,1-1 0 0 0,0 1 0 0 0,-1-1 0 0 0,1 1 0 0 0,0-1 0 0 0,0 0 0 0 0,1 1 0 0 0,-1-1 0 0 0,0 0 0 0 0,1 0 0 0 0,0 0 0 0 0,-1 0 0 0 0,1 0 1 0 0,0 0-1 0 0,0 0 0 0 0,0-1 0 0 0,0 1 0 0 0,0-1 0 0 0,0 1 0 0 0,0-1 0 0 0,1 0 0 0 0,-1 0 0 0 0,1 0 0 0 0,-1 0 0 0 0,0 0 0 0 0,1-1 0 0 0,-1 1 0 0 0,1-1 0 0 0,0 0 0 0 0,-1 1 0 0 0,1-1 0 0 0,-1 0 0 0 0,1 0 0 0 0,-1-1 1 0 0,1 1 9 0 0,24 4-791 0 0,1-2-1 0 0,-1 0 1 0 0,0-2 0 0 0,0-1 0 0 0,1-1 0 0 0,-1-1 0 0 0,0-2 0 0 0,-1-1 0 0 0,8-2 791 0 0,2-1-1166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01:15.7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57 2268 0 0,'-17'-52'7173'0'0,"14"48"-7322"0"0,22 46-6085 0 0,-9-26 4800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01:20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131 539 1304 0 0,'-49'41'3306'0'0,"40"-32"-3064"0"0,1 1-1 0 0,0 0 0 0 0,1 1 1 0 0,0 0-1 0 0,0 0 0 0 0,2 1 0 0 0,-1 0 1 0 0,1 0-1 0 0,1 0 0 0 0,0 0 0 0 0,1 1 1 0 0,0-1-1 0 0,1 1 0 0 0,0 0 1 0 0,1 0-1 0 0,1 7-241 0 0,0-19 3 0 0,1 0 0 0 0,-1 0 1 0 0,1 1-1 0 0,-1-1 0 0 0,1 0 1 0 0,-1 0-1 0 0,1 0 0 0 0,0 0 1 0 0,-1 0-1 0 0,1 0 0 0 0,0 0 1 0 0,0 0-1 0 0,0 0 0 0 0,0 0 1 0 0,0 0-1 0 0,0 0 0 0 0,0-1 1 0 0,0 1-1 0 0,0 0 0 0 0,0-1 1 0 0,1 1-1 0 0,-1-1 0 0 0,0 0 1 0 0,0 1-1 0 0,1-1 0 0 0,-1 0 0 0 0,0 1 1 0 0,0-1-1 0 0,1 0 0 0 0,-1 0 1 0 0,0 0-1 0 0,1 0 0 0 0,-1 0 1 0 0,0-1-1 0 0,1 1 0 0 0,-1 0 1 0 0,0-1-1 0 0,0 1 0 0 0,0-1 1 0 0,1 1-1 0 0,-1-1 0 0 0,0 1 1 0 0,0-1-1 0 0,0 0 0 0 0,0 1 1 0 0,0-1-1 0 0,0 0 0 0 0,0 0 1 0 0,0 0-1 0 0,0 0 0 0 0,0 0 1 0 0,-1 0-1 0 0,1 0 0 0 0,0 0 0 0 0,-1 0 1 0 0,1-1-1 0 0,0 0-3 0 0,38-142-441 0 0,-39 133 422 0 0,1 0 0 0 0,0 0 0 0 0,0 0 0 0 0,1 0 0 0 0,0 0 0 0 0,1 0 0 0 0,1 1 0 0 0,-1-1 0 0 0,2 1 0 0 0,-1 0 0 0 0,1 0 0 0 0,1 0 0 0 0,0 1 0 0 0,0 0 0 0 0,7-7 19 0 0,29 1-211 0 0,-41 14 228 0 0,18 23-70 0 0,72 211 1098 0 0,-84-229-1048 0 0,0-1 0 0 0,0 1 0 0 0,1-2 0 0 0,-1 1 0 0 0,1-1 0 0 0,0 0 0 0 0,-1 0 0 0 0,1-1 0 0 0,0 0 1 0 0,0-1-1 0 0,0 1 0 0 0,0-2 0 0 0,0 1 0 0 0,0-1 0 0 0,0 0 0 0 0,-1-1 0 0 0,1 0 0 0 0,0 0 0 0 0,-1 0 0 0 0,1-1 0 0 0,-1 0 0 0 0,0-1 0 0 0,0 0 0 0 0,0 0 0 0 0,1-1 3 0 0,9-3 70 0 0,-1-1 0 0 0,0 0 0 0 0,0-1 0 0 0,-1 0-1 0 0,-1-1 1 0 0,0-1 0 0 0,0 0 0 0 0,-1-1 0 0 0,-1-1 0 0 0,2-2-70 0 0,-48 59 674 0 0,32-40-691 0 0,1-1 0 0 0,0 1 0 0 0,0 0 1 0 0,1 0-1 0 0,-1-1 0 0 0,1 1 0 0 0,-1 0 0 0 0,1 0 0 0 0,0-1 0 0 0,0 1 1 0 0,0 0-1 0 0,0 0 0 0 0,0 0 0 0 0,1-1 0 0 0,0 1 0 0 0,-1 0 1 0 0,1 0-1 0 0,0-1 0 0 0,0 1 0 0 0,0-1 0 0 0,1 1 0 0 0,-1-1 0 0 0,0 1 1 0 0,1-1-1 0 0,0 0 0 0 0,0 1 0 0 0,-1-1 0 0 0,1 0 0 0 0,1 0 1 0 0,-1-1-1 0 0,0 1 0 0 0,0 0 0 0 0,1-1 0 0 0,-1 1 0 0 0,0-1 0 0 0,1 0 1 0 0,0 0-1 0 0,0 0 17 0 0,117 10-1372 0 0,-111-13 1231 0 0,0 0 0 0 0,0 0 1 0 0,0-1-1 0 0,0 0 0 0 0,-1 0 0 0 0,1-1 0 0 0,-1 0 0 0 0,0-1 0 0 0,0 1 0 0 0,0-2 0 0 0,-1 1 0 0 0,0-1 0 0 0,0 0 0 0 0,0-1 0 0 0,-1 1 0 0 0,0-1 0 0 0,0-1 0 0 0,0 1 0 0 0,2-7 141 0 0,13-67-445 0 0,-21 78 469 0 0,0 1-1 0 0,0 0 1 0 0,-1 0 0 0 0,1 0-1 0 0,0 0 1 0 0,-1 0-1 0 0,0 0 1 0 0,1 0-1 0 0,-1 0 1 0 0,0 0-1 0 0,0 0 1 0 0,0 0-1 0 0,0 0 1 0 0,-1 0-1 0 0,1 0 1 0 0,0 1-1 0 0,-1-1 1 0 0,1 1-1 0 0,-1-1 1 0 0,0 1-1 0 0,1 0 1 0 0,-1-1-1 0 0,0 1 1 0 0,0 0-1 0 0,0 0 1 0 0,0 0-1 0 0,0 0 1 0 0,0 1-1 0 0,0-1 1 0 0,0 0-1 0 0,0 1 1 0 0,0 0-1 0 0,0-1 1 0 0,-1 1-1 0 0,1 0 1 0 0,0 0-1 0 0,0 0 1 0 0,0 0-1 0 0,0 1 1 0 0,-1-1 0 0 0,1 1-1 0 0,0-1 1 0 0,0 1-1 0 0,0 0 1 0 0,-2 0-24 0 0,1 2 6 0 0,-30 27 295 0 0,33-29-301 0 0,0-1 0 0 0,-1 1 1 0 0,1 0-1 0 0,0-1 1 0 0,0 1-1 0 0,-1-1 0 0 0,1 1 1 0 0,0 0-1 0 0,0-1 1 0 0,0 1-1 0 0,0 0 0 0 0,0-1 1 0 0,0 1-1 0 0,0 0 0 0 0,0-1 1 0 0,0 1-1 0 0,0 0 1 0 0,0-1-1 0 0,1 1 0 0 0,-1-1 1 0 0,0 1-1 0 0,0 0 1 0 0,1-1-1 0 0,-1 1 0 0 0,0-1 1 0 0,1 1-1 0 0,-1 0 0 0 0,0-1 1 0 0,1 1-1 0 0,-1-1 1 0 0,1 0-1 0 0,-1 1 0 0 0,1-1 1 0 0,-1 1-1 0 0,1-1 1 0 0,-1 0-1 0 0,1 1 0 0 0,-1-1 1 0 0,1 0-1 0 0,0 1 0 0 0,-1-1 1 0 0,1 0-1 0 0,0 0 1 0 0,-1 0-1 0 0,1 0 0 0 0,-1 0 1 0 0,1 1-1 0 0,0-1 1 0 0,-1 0-1 0 0,1 0 0 0 0,0-1 1 0 0,-1 1-1 0 0,1 0 0 0 0,0 0 1 0 0,-1 0-1 0 0,1 0 1 0 0,0-1-1 0 0,-1 1 0 0 0,1 0 1 0 0,-1 0-1 0 0,1-1 1 0 0,-1 1-1 0 0,1 0 0 0 0,0-1 1 0 0,-1 1-1 0 0,1-1 0 0 0,-1 1 1 0 0,0-1-1 0 0,1 1 1 0 0,-1-1-1 0 0,117-30 850 0 0,-112 86-303 0 0,9 247 944 0 0,-10-292-1417 0 0,-2 0 0 0 0,1 0-1 0 0,-2 0 1 0 0,1 0 0 0 0,-1 0 0 0 0,-1 0 0 0 0,0 0 0 0 0,0 0 0 0 0,-1 1-1 0 0,0-1 1 0 0,-1 0 0 0 0,0 0 0 0 0,0 0 0 0 0,-1-1 0 0 0,-1 1 0 0 0,0-1-1 0 0,0 1 1 0 0,-1-1 0 0 0,0-1 0 0 0,0 1 0 0 0,-1 0 0 0 0,0-1 0 0 0,-1 0-74 0 0,3-5 6 0 0,1-1 1 0 0,-1 0 0 0 0,0 0-1 0 0,0 0 1 0 0,0-1 0 0 0,0 1 0 0 0,0-1-1 0 0,0 0 1 0 0,-1 0 0 0 0,1-1-1 0 0,0 1 1 0 0,-1-1 0 0 0,1 0-1 0 0,0 0 1 0 0,-1 0 0 0 0,1 0 0 0 0,0-1-1 0 0,0 0 1 0 0,-1 0 0 0 0,1 0-1 0 0,0-1 1 0 0,0 1 0 0 0,0-1-1 0 0,0 0 1 0 0,0 0 0 0 0,1 0 0 0 0,-1 0-1 0 0,1-1 1 0 0,-1 0 0 0 0,1 1-1 0 0,0-1 1 0 0,0-1 0 0 0,0 1-1 0 0,-1-2-5 0 0,-4-5-164 0 0,1 0 0 0 0,0 0 1 0 0,1-1-1 0 0,0 1 1 0 0,1-2-1 0 0,0 1 1 0 0,1 0-1 0 0,0-1 1 0 0,1 0-1 0 0,0 0 1 0 0,0-5 162 0 0,0-11-731 0 0,1 1 0 0 0,2 0 1 0 0,1-1-1 0 0,1 1 0 0 0,1 0 1 0 0,1 0-1 0 0,1 0 0 0 0,2 1 1 0 0,2-5 730 0 0,10-28-1460 0 0</inkml:trace>
  <inkml:trace contextRef="#ctx0" brushRef="#br0" timeOffset="356.562">1203 116 1736 0 0,'62'-94'5025'0'0,"-63"92"-4972"0"0,-1 1 0 0 0,0-1 1 0 0,1 0-1 0 0,-1 1 1 0 0,0-1-1 0 0,0 1 0 0 0,0 0 1 0 0,0-1-1 0 0,0 1 0 0 0,0 0 1 0 0,0 0-1 0 0,0 0 1 0 0,0 1-1 0 0,-1-1 0 0 0,1 0 1 0 0,0 1-1 0 0,0-1 1 0 0,-1 1-1 0 0,1 0 0 0 0,0 0 1 0 0,-1 0-1 0 0,1 0 0 0 0,0 0 1 0 0,-1 1-1 0 0,1-1 1 0 0,0 1-1 0 0,-1-1 0 0 0,1 1 1 0 0,0 0-1 0 0,0 0 1 0 0,0 0-1 0 0,0 0 0 0 0,0 0 1 0 0,0 0-1 0 0,0 1 1 0 0,0-1-1 0 0,0 1 0 0 0,0-1 1 0 0,1 1-1 0 0,-1 0 0 0 0,1 0 1 0 0,-1 0-54 0 0,-9 12 103 0 0,1 1 1 0 0,0 0-1 0 0,1 1 1 0 0,1 0-1 0 0,1 0 1 0 0,0 1 0 0 0,1 0-1 0 0,1 0 1 0 0,0 0-1 0 0,1 1 1 0 0,1-1-1 0 0,1 1 1 0 0,0 0-1 0 0,2 0 1 0 0,0 0-1 0 0,1 0 1 0 0,0 0-1 0 0,3 8-103 0 0,-3 30 354 0 0,25 143 352 0 0,-11-113-220 0 0,12-110-280 0 0,46-63-306 0 0,-70 86 92 0 0,-1 0 1 0 0,1 0-1 0 0,-1 1 0 0 0,1-1 1 0 0,-1 0-1 0 0,1 1 0 0 0,0 0 1 0 0,-1 0-1 0 0,1-1 0 0 0,-1 1 1 0 0,1 1-1 0 0,0-1 0 0 0,-1 0 1 0 0,1 1-1 0 0,-1-1 0 0 0,1 1 1 0 0,0 0-1 0 0,-1 0 0 0 0,0 0 1 0 0,1 0-1 0 0,-1 0 1 0 0,0 0-1 0 0,1 1 0 0 0,-1-1 1 0 0,0 1-1 0 0,0 0 0 0 0,0 0 1 0 0,0-1-1 0 0,-1 1 0 0 0,1 0 1 0 0,1 2 7 0 0,7 4-37 0 0,132 83-1694 0 0,-40-59-3594 0 0,-87-31 2383 0 0,-6-1 1584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3:18:05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31 928 0 0,'-15'-3'4410'0'0,"26"-8"-2105"0"0,8-5-1199 0 0,-65 34-2125 0 0,12 27-3753 0 0,27-35 3570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3:18:21.166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1687 449 1212 0 0,'1'-2'110'0'0,"0"0"0"0"0,0-1-1 0 0,0 1 1 0 0,1 0 0 0 0,-1 0 0 0 0,1 0-1 0 0,-1 0 1 0 0,1 0 0 0 0,0 0 0 0 0,0 0-1 0 0,0 1 1 0 0,0-1 0 0 0,0 1 0 0 0,0-1-1 0 0,0 1 1 0 0,1 0 0 0 0,-1 0 0 0 0,0 0-1 0 0,1 0 1 0 0,-1 0 0 0 0,1 0 0 0 0,-1 1-1 0 0,1-1 1 0 0,-1 1 0 0 0,1 0 0 0 0,-1 0 0 0 0,1 0-1 0 0,0 0 1 0 0,-1 0 0 0 0,1 0 0 0 0,-1 1-1 0 0,1-1 1 0 0,-1 1 0 0 0,3 1-110 0 0,7 2 97 0 0,-1 1-1 0 0,1 1 1 0 0,-1 0 0 0 0,0 0 0 0 0,0 1 0 0 0,-1 1-1 0 0,0-1 1 0 0,0 2 0 0 0,-1-1 0 0 0,0 2 0 0 0,0-1-1 0 0,-1 1 1 0 0,-1 0 0 0 0,0 1 0 0 0,0 0 0 0 0,-1 0 0 0 0,0 0-1 0 0,-1 1 1 0 0,0 0 0 0 0,-1 0 0 0 0,0 0 0 0 0,-1 0-1 0 0,0 1 1 0 0,-1-1 0 0 0,0 9-97 0 0,-3-17 82 0 0,0 0 1 0 0,0 1-1 0 0,-1-1 0 0 0,1 0 0 0 0,-1 0 1 0 0,0 0-1 0 0,0 0 0 0 0,-1 0 1 0 0,1-1-1 0 0,-1 1 0 0 0,0-1 0 0 0,0 1 1 0 0,0-1-1 0 0,0 0 0 0 0,0 0 0 0 0,-1 0 1 0 0,1-1-1 0 0,-1 1 0 0 0,0-1 1 0 0,0 0-1 0 0,0 0 0 0 0,0 0 0 0 0,0 0 1 0 0,0-1-1 0 0,-1 0 0 0 0,1 0 1 0 0,-5 1-83 0 0,8-2 166 0 0,-16-13 38 0 0,15 6-242 0 0,1 0 0 0 0,0 1 0 0 0,0-1 0 0 0,0 0 0 0 0,1 1 0 0 0,0-1 0 0 0,0 0 0 0 0,0 0 0 0 0,1 1 0 0 0,0-1 0 0 0,1 0 0 0 0,-1 1 0 0 0,1-1 0 0 0,0 1 0 0 0,1-1 0 0 0,0 1 0 0 0,3-5 38 0 0,3-6-464 0 0,2 0 0 0 0,0 1 0 0 0,0 0 0 0 0,1 1 1 0 0,1 0-1 0 0,1 1 0 0 0,0 1 0 0 0,1 0 1 0 0,0 1-1 0 0,4-1 464 0 0,3-5-1600 0 0,-4 4 308 0 0</inkml:trace>
  <inkml:trace contextRef="#ctx0" brushRef="#br0" timeOffset="737.96">2330 479 1172 0 0,'0'-1'69'0'0,"0"0"1"0"0,0-1-1 0 0,0 1 1 0 0,0 0-1 0 0,0-1 0 0 0,0 1 1 0 0,-1 0-1 0 0,1-1 1 0 0,0 1-1 0 0,-1 0 0 0 0,1 0 1 0 0,-1 0-1 0 0,0-1 1 0 0,1 1-1 0 0,-1 0 0 0 0,0 0 1 0 0,0 0-1 0 0,1 0 1 0 0,-1 0-1 0 0,0 0 0 0 0,0 0 1 0 0,0 0-1 0 0,0 0 0 0 0,0 1 1 0 0,-1-1-1 0 0,1 0 1 0 0,0 1-1 0 0,0-1 0 0 0,0 1 1 0 0,-1-1-1 0 0,1 1 1 0 0,0-1-1 0 0,0 1 0 0 0,-1 0 1 0 0,1 0-1 0 0,0 0 1 0 0,-1 0-1 0 0,1 0 0 0 0,0 0 1 0 0,-1 0-1 0 0,1 0 1 0 0,0 0-1 0 0,-1 1 0 0 0,1-1 1 0 0,0 0-1 0 0,0 1 0 0 0,-1-1 1 0 0,1 1-1 0 0,0-1 1 0 0,0 1-70 0 0,-66 36 411 0 0,60-31-293 0 0,0 1-1 0 0,0 0 1 0 0,1 1-1 0 0,0-1 1 0 0,1 1 0 0 0,-1 0-1 0 0,1 1 1 0 0,1-1-1 0 0,0 1 1 0 0,0 0-1 0 0,1 0 1 0 0,0 0-1 0 0,1 1 1 0 0,-1-1 0 0 0,2 0-1 0 0,-1 1 1 0 0,2 0-1 0 0,-1 3-117 0 0,3-10 28 0 0,0 0 0 0 0,0 1 0 0 0,0-1 0 0 0,0 0 0 0 0,1 0-1 0 0,-1 0 1 0 0,1 0 0 0 0,0 0 0 0 0,0-1 0 0 0,0 1 0 0 0,0-1 0 0 0,0 0-1 0 0,0 0 1 0 0,1 0 0 0 0,-1 0 0 0 0,1-1 0 0 0,0 1 0 0 0,-1-1-1 0 0,1 0 1 0 0,0 0 0 0 0,0 0 0 0 0,2 0-28 0 0,-4-1 19 0 0,18-4 89 0 0,-14 1-103 0 0,0 0 0 0 0,0-1 0 0 0,0 0 0 0 0,0 0 0 0 0,-1-1 0 0 0,1 1 0 0 0,-1-1 0 0 0,0 0 0 0 0,-1-1 0 0 0,1 1 0 0 0,-1-1 0 0 0,0 0 0 0 0,0 0 0 0 0,-1 0 0 0 0,0-1 0 0 0,0 1 0 0 0,0-1 0 0 0,-1 1 0 0 0,0-1 0 0 0,0 0 0 0 0,-1 0 0 0 0,0 0 0 0 0,0 0 0 0 0,-1-4-5 0 0,0 9 30 0 0,0 2-96 0 0,16-11-21 0 0,60 75-199 0 0,19 13-708 0 0,-20-56-2511 0 0,-63-21 2520 0 0</inkml:trace>
  <inkml:trace contextRef="#ctx0" brushRef="#br0" timeOffset="1209.562">2823 497 1452 0 0,'-10'-2'164'0'0,"-1"1"-1"0"0,1 0 1 0 0,0 1-1 0 0,-1 0 1 0 0,1 0-1 0 0,-1 1 1 0 0,1 0-1 0 0,0 1 1 0 0,0 0-1 0 0,0 1 1 0 0,0 0-1 0 0,0 0 1 0 0,0 1-1 0 0,1 1 1 0 0,0-1-1 0 0,0 1 1 0 0,0 1-1 0 0,0 0 1 0 0,1 0-1 0 0,0 1 1 0 0,0 0-1 0 0,1 0 1 0 0,0 1-1 0 0,0 0 1 0 0,1 0 0 0 0,0 0-1 0 0,0 1 1 0 0,-3 8-164 0 0,8-16 14 0 0,0 0 0 0 0,0 1 1 0 0,0-1-1 0 0,0 1 1 0 0,0-1-1 0 0,1 1 1 0 0,-1-1-1 0 0,0 1 1 0 0,1-1-1 0 0,-1 1 1 0 0,1 0-1 0 0,0-1 1 0 0,0 1-1 0 0,-1 0 1 0 0,1-1-1 0 0,0 1 1 0 0,0 0-1 0 0,1-1 0 0 0,-1 1 1 0 0,0 0-1 0 0,0-1 1 0 0,1 1-1 0 0,-1-1 1 0 0,1 1-1 0 0,0-1 1 0 0,-1 1-1 0 0,1-1 1 0 0,0 1-1 0 0,0-1 1 0 0,0 1-1 0 0,0-1 1 0 0,0 0-1 0 0,0 1 0 0 0,0-1 1 0 0,0 0-1 0 0,1 0 1 0 0,-1 0-1 0 0,0 0 1 0 0,1 0-1 0 0,-1 0 1 0 0,1-1-1 0 0,-1 1 1 0 0,1 0-1 0 0,-1-1 1 0 0,1 1-1 0 0,0-1 1 0 0,-1 1-1 0 0,1-1 1 0 0,1 0-15 0 0,90 4-47 0 0,-83-5-22 0 0,0-1-1 0 0,-1 0 1 0 0,1 0 0 0 0,0-1 0 0 0,-1-1 0 0 0,0 1 0 0 0,0-1 0 0 0,0-1 0 0 0,0 0 0 0 0,-1 0 0 0 0,0-1 0 0 0,0 0 0 0 0,0 0 0 0 0,-1-1 0 0 0,1 0 0 0 0,-2 0-1 0 0,1-1 1 0 0,-1 1 0 0 0,0-1 0 0 0,-1-1 0 0 0,0 1 0 0 0,4-9 69 0 0,4-30-15 0 0,-3 1 1 0 0,-1-1-1 0 0,-2-1 0 0 0,-3 1 0 0 0,-1-1 0 0 0,-4-20 15 0 0,2 60 82 0 0,0 0 0 0 0,-1 0-1 0 0,0 0 1 0 0,-1-1 0 0 0,0 1 0 0 0,0 0-1 0 0,-1 0 1 0 0,0 0 0 0 0,0 0-1 0 0,-1 0 1 0 0,0 1 0 0 0,0-1-1 0 0,-1 1 1 0 0,0-1 0 0 0,0 1-1 0 0,0 1 1 0 0,-1-1 0 0 0,0 1-1 0 0,-1-1 1 0 0,0 1 0 0 0,0 1-1 0 0,0-1 1 0 0,0 1 0 0 0,-1 0-1 0 0,0 1 1 0 0,0 0 0 0 0,0 0-1 0 0,0 0 1 0 0,-1 1 0 0 0,0 0-1 0 0,1 0 1 0 0,-2 1-82 0 0,5 4 12 0 0,0 1-1 0 0,0 0 1 0 0,-1 0 0 0 0,2 1 0 0 0,-1-1-1 0 0,0 1 1 0 0,1 0 0 0 0,-1 0-1 0 0,1 0 1 0 0,0 0 0 0 0,1 0-1 0 0,-1 1 1 0 0,1 0 0 0 0,0-1-1 0 0,0 1 1 0 0,0 0 0 0 0,0 0 0 0 0,1 0-1 0 0,0 0 1 0 0,0 0 0 0 0,1 0-1 0 0,-1 0 1 0 0,1 0 0 0 0,0 3-12 0 0,0 19-12 0 0,1-1 1 0 0,1 0-1 0 0,1 0 1 0 0,2 0 0 0 0,0-1-1 0 0,2 0 1 0 0,0 0-1 0 0,2 0 1 0 0,1-1-1 0 0,1 0 1 0 0,10 17 11 0 0,105 143-5462 0 0,-106-163 4171 0 0</inkml:trace>
  <inkml:trace contextRef="#ctx0" brushRef="#br0" timeOffset="1680.064">3152 424 1292 0 0,'-10'1'147'0'0,"0"2"0"0"0,0-1 0 0 0,0 1 0 0 0,0 1 0 0 0,0-1 0 0 0,1 2 0 0 0,-1-1 0 0 0,1 2 0 0 0,0-1 0 0 0,1 1 0 0 0,-1 0 0 0 0,1 1 0 0 0,0 0 0 0 0,1 0 0 0 0,0 1 0 0 0,0 0 0 0 0,0 0 0 0 0,1 0 0 0 0,0 1 0 0 0,1 0 0 0 0,0 0 0 0 0,1 1 0 0 0,-1-1 0 0 0,2 1 0 0 0,-1 0 0 0 0,1 3-147 0 0,3-11 32 0 0,-1 0 0 0 0,1 1 0 0 0,0-1 0 0 0,0 0 0 0 0,0 1 0 0 0,0-1 0 0 0,1 1 0 0 0,-1-1 0 0 0,0 0 0 0 0,1 1 0 0 0,0-1 0 0 0,0 0 0 0 0,0 0 0 0 0,0 0 0 0 0,0 1 0 0 0,0-1 0 0 0,0 0 0 0 0,1 0 0 0 0,-1-1 0 0 0,1 1 0 0 0,-1 0 0 0 0,1 0 0 0 0,0-1 0 0 0,-1 1 0 0 0,1-1 0 0 0,0 1 0 0 0,0-1 0 0 0,0 0 0 0 0,0 0 0 0 0,1 0 0 0 0,-1 0 0 0 0,0 0 0 0 0,0 0 0 0 0,1-1 0 0 0,-1 1 0 0 0,0-1 0 0 0,1 1 0 0 0,-1-1 0 0 0,0 0 0 0 0,1 0 0 0 0,-1 0 0 0 0,1 0 0 0 0,-1-1 0 0 0,0 1 0 0 0,1-1 0 0 0,-1 1 0 0 0,0-1 0 0 0,1 0 0 0 0,-1 0 0 0 0,2-1-32 0 0,8 2 59 0 0,62-29 1066 0 0,-73 28-1108 0 0,1 0 0 0 0,-1 0-1 0 0,0 0 1 0 0,1 0 0 0 0,-1 0 0 0 0,0 1 0 0 0,1-1 0 0 0,0 0-1 0 0,-1 1 1 0 0,1-1 0 0 0,-1 1 0 0 0,1-1 0 0 0,-1 1-1 0 0,1 0 1 0 0,0-1 0 0 0,-1 1 0 0 0,1 0 0 0 0,0 0-1 0 0,-1 1 1 0 0,1-1 0 0 0,0 0 0 0 0,-1 0 0 0 0,1 1-1 0 0,0-1 1 0 0,-1 1 0 0 0,1-1 0 0 0,-1 1 0 0 0,1 0-1 0 0,-1 0 1 0 0,0 0 0 0 0,1-1 0 0 0,-1 1 0 0 0,0 0-1 0 0,1 1-16 0 0,93 47-2415 0 0,-74-39 92 0 0,-15-8 1069 0 0,-2-2 121 0 0</inkml:trace>
  <inkml:trace contextRef="#ctx0" brushRef="#br0" timeOffset="2040.934">3308 356 1172 0 0,'30'50'1876'0'0,"18"91"-319"0"0,-42-77 2545 0 0,-6-64-3659 0 0,0 0-49 0 0,0 0-20 0 0,-4-9 603 0 0,9-11-1321 0 0,0 0-1 0 0,1 1 1 0 0,1 0-1 0 0,1 0 1 0 0,1 1-1 0 0,0 0 1 0 0,2 0-1 0 0,0 1 1 0 0,0 0-1 0 0,2 1 1 0 0,8-8 344 0 0,20-30-3491 0 0,-26 27 2080 0 0</inkml:trace>
  <inkml:trace contextRef="#ctx0" brushRef="#br0" timeOffset="2338.903">3685 251 1192 0 0,'-10'13'780'0'0,"-45"86"2530"0"0,57-92-3215 0 0,1 0 1 0 0,1 0-1 0 0,-1 0 0 0 0,1 0 1 0 0,0-1-1 0 0,1 0 1 0 0,-1 1-1 0 0,1-2 1 0 0,1 1-1 0 0,-1 0 0 0 0,1-1 1 0 0,0 0-1 0 0,0 0 1 0 0,0-1-1 0 0,1 0 0 0 0,-1 0 1 0 0,1 0-1 0 0,0-1 1 0 0,1 0-1 0 0,-1-1 0 0 0,0 1 1 0 0,3-1-96 0 0,26 16 179 0 0,-35-18-164 0 0,0 0 0 0 0,0 1-1 0 0,0-1 1 0 0,0 0 0 0 0,0 1 0 0 0,0-1-1 0 0,1 1 1 0 0,-1-1 0 0 0,0 1 0 0 0,-1 0-1 0 0,1-1 1 0 0,0 1 0 0 0,0 0 0 0 0,0 0 0 0 0,0 0-1 0 0,0 0 1 0 0,-1 0 0 0 0,1-1 0 0 0,0 1-1 0 0,-1 0 1 0 0,1 1 0 0 0,-1-1 0 0 0,1 0-1 0 0,-1 0 1 0 0,0 0 0 0 0,1 0 0 0 0,-1 0 0 0 0,0 0-1 0 0,0 1 1 0 0,0-1 0 0 0,0 0 0 0 0,0 0-1 0 0,0 0 1 0 0,0 0 0 0 0,0 1 0 0 0,0-1-1 0 0,0 0 1 0 0,-1 0 0 0 0,1 0 0 0 0,0 0-1 0 0,-1 0 1 0 0,1 0 0 0 0,-1 0 0 0 0,0 0 0 0 0,1 0-1 0 0,-1 0 1 0 0,0 0 0 0 0,1 0 0 0 0,-1 0-1 0 0,0 0 1 0 0,0 0 0 0 0,0-1 0 0 0,0 1-1 0 0,0 0 1 0 0,0-1 0 0 0,0 1 0 0 0,0 0 0 0 0,0-1-1 0 0,0 0 1 0 0,0 1 0 0 0,0-1 0 0 0,0 1-1 0 0,0-1 1 0 0,0 0 0 0 0,-1 0 0 0 0,1 0-1 0 0,0 0-14 0 0,-17 9-286 0 0,-1-1 0 0 0,1-1 0 0 0,-1-1-1 0 0,-1 0 1 0 0,1-2 0 0 0,-1 0 0 0 0,0-1-1 0 0,-18 0 287 0 0,-9-28-3799 0 0,41 14 2611 0 0</inkml:trace>
  <inkml:trace contextRef="#ctx0" brushRef="#br0" timeOffset="2589.625">3743 284 1292 0 0,'-40'-8'4500'0'0,"-50"73"-2881"0"0,-63 192-3102 0 0,96-187-1815 0 0,35-52 1884 0 0</inkml:trace>
  <inkml:trace contextRef="#ctx0" brushRef="#br0" timeOffset="-2121.357">322 208 1016 0 0,'3'-21'2256'0'0,"-3"20"-2225"0"0,5-40 2529 0 0,-42 104-1457 0 0,28-30-935 0 0,3 0 0 0 0,0 0 0 0 0,2 0 0 0 0,2 0 0 0 0,1 1 0 0 0,1-1-1 0 0,2 0 1 0 0,1 1 0 0 0,2-1 0 0 0,1 0 0 0 0,5 13-168 0 0,3 31 245 0 0,-7-40-82 0 0,-4-27-211 0 0,0-1-1 0 0,0 1 1 0 0,-1-1 0 0 0,0 1 0 0 0,-1 0 0 0 0,0-1-1 0 0,0 1 1 0 0,-1 0 0 0 0,0 0 0 0 0,-1 0 0 0 0,0 0 0 0 0,-1-1-1 0 0,0 1 1 0 0,0 0 0 0 0,-1-1 0 0 0,0 0 0 0 0,-1 0-1 0 0,0 0 1 0 0,-1 0 0 0 0,1 0 0 0 0,-2-1 0 0 0,0 2 48 0 0,-66 6-4957 0 0,36-31 3649 0 0</inkml:trace>
  <inkml:trace contextRef="#ctx0" brushRef="#br0" timeOffset="-1822.142">109 527 1484 0 0,'56'-12'5227'0'0,"57"-13"-5082"0"0,86-14-4091 0 0,-162 31 2624 0 0</inkml:trace>
  <inkml:trace contextRef="#ctx0" brushRef="#br0" timeOffset="-1586.683">619 488 1140 0 0,'-2'4'103'0'0,"0"-1"0"0"0,0 1 1 0 0,0-1-1 0 0,1 1 0 0 0,-1 0 0 0 0,1 0 0 0 0,0 0 0 0 0,0-1 1 0 0,0 1-1 0 0,0 0 0 0 0,1 0 0 0 0,-1 1 0 0 0,1-1 0 0 0,0 0 1 0 0,1 0-1 0 0,-1 0 0 0 0,1 0 0 0 0,-1 0 0 0 0,1 0 0 0 0,0 0 1 0 0,1 0-1 0 0,-1-1 0 0 0,1 1 0 0 0,-1 0 0 0 0,1-1 0 0 0,0 1 0 0 0,1-1 1 0 0,-1 0-1 0 0,1 1 0 0 0,-1-1 0 0 0,1 0 0 0 0,0 0 0 0 0,0-1 1 0 0,0 1-1 0 0,0-1 0 0 0,1 1 0 0 0,1 0-103 0 0,26 7-2724 0 0,-25-10 1551 0 0</inkml:trace>
  <inkml:trace contextRef="#ctx0" brushRef="#br0" timeOffset="-1335.251">543 307 1636 0 0,'-2'-6'732'0'0,"2"3"-64"0"0,0 0-164 0 0,0-3-188 0 0,0 3-32 0 0,0 1-236 0 0,3-4-164 0 0,0 3-112 0 0,-3 0-88 0 0,4 2-416 0 0,0-2-452 0 0</inkml:trace>
  <inkml:trace contextRef="#ctx0" brushRef="#br0" timeOffset="-706.707">799 425 964 0 0,'44'144'3443'0'0,"-27"-79"-1814"0"0,-16-65-1497 0 0,18-16 170 0 0,-7 2-257 0 0,0 0 0 0 0,-1-1 0 0 0,-1 0 0 0 0,0-1 0 0 0,-1 0 0 0 0,-1-1 0 0 0,0 0 0 0 0,-1 0 1 0 0,-1 0-1 0 0,-1-2-45 0 0,6-56 32 0 0,-11 74-2 0 0,2-19-153 0 0,1 24 38 0 0,3 21 159 0 0,-5-12-124 0 0,1 0 0 0 0,0-1 1 0 0,1 1-1 0 0,1-1 0 0 0,0 1 1 0 0,0-1-1 0 0,2 0 0 0 0,-1-1 1 0 0,1 1-1 0 0,1-1 0 0 0,0 0 1 0 0,1-1-1 0 0,0 0 0 0 0,3 3 50 0 0,-4-10 13 0 0,0 0 0 0 0,1 0 0 0 0,0-1-1 0 0,-1 1 1 0 0,1-2 0 0 0,0 1 0 0 0,0-1-1 0 0,0-1 1 0 0,0 1 0 0 0,0-1 0 0 0,0-1-1 0 0,-1 1 1 0 0,1-2 0 0 0,0 1 0 0 0,0-1-1 0 0,0 0 1 0 0,-1 0 0 0 0,1-1 0 0 0,-1 0-1 0 0,0 0 1 0 0,0-1 0 0 0,0 0 0 0 0,0 0-1 0 0,-1-1 1 0 0,1 0 0 0 0,-1 0 0 0 0,0 0 0 0 0,-1-1-1 0 0,1 0 1 0 0,-1 0 0 0 0,0 0 0 0 0,-1-1-1 0 0,0 1 1 0 0,0-1 0 0 0,0 0 0 0 0,2-6-13 0 0,-7 10-8 0 0,0 0 1 0 0,-1 0-1 0 0,1 0 1 0 0,0 0 0 0 0,-1 1-1 0 0,0-1 1 0 0,1 1-1 0 0,-1-1 1 0 0,0 1-1 0 0,0 0 1 0 0,-1-1 0 0 0,1 1-1 0 0,0 0 1 0 0,-1 1-1 0 0,1-1 1 0 0,-1 0-1 0 0,0 1 1 0 0,1-1 0 0 0,-1 1-1 0 0,0 0 1 0 0,0 0-1 0 0,0 0 1 0 0,0 0 0 0 0,0 1-1 0 0,0-1 1 0 0,0 1-1 0 0,0 0 1 0 0,0-1-1 0 0,0 1 1 0 0,0 1 0 0 0,-1-1 7 0 0,-8-1 17 0 0,1 1 0 0 0,-1 0 1 0 0,1 1-1 0 0,0 0 0 0 0,-1 1 1 0 0,1 0-1 0 0,0 1 0 0 0,0 0 1 0 0,0 1-1 0 0,0 0 0 0 0,0 0 1 0 0,1 2-1 0 0,0-1 0 0 0,-1 2-17 0 0,8-6-1 0 0,-1 0 0 0 0,0 1 0 0 0,1 0-1 0 0,-1-1 1 0 0,1 1 0 0 0,-1 1 0 0 0,1-1-1 0 0,0 0 1 0 0,0 1 0 0 0,0 0 0 0 0,0 0 0 0 0,1 0-1 0 0,-1 0 1 0 0,1 0 0 0 0,0 0 0 0 0,-1 1-1 0 0,2-1 1 0 0,-1 1 0 0 0,0-1 0 0 0,1 1-1 0 0,-1 0 1 0 0,1 0 0 0 0,0-1 0 0 0,0 1 0 0 0,1 0-1 0 0,-1 0 1 0 0,1 0 0 0 0,0 0 0 0 0,0 0-1 0 0,0 0 1 0 0,1 0 0 0 0,-1 0 0 0 0,1 0-1 0 0,0 0 1 0 0,0 0 0 0 0,0-1 0 0 0,1 1-1 0 0,-1 0 1 0 0,1-1 0 0 0,0 1 0 0 0,0-1 0 0 0,0 1-1 0 0,0-1 1 0 0,1 0 0 0 0,-1 0 0 0 0,1 0-1 0 0,0 0 1 0 0,0-1 0 0 0,0 1 0 0 0,0-1-1 0 0,1 0 1 0 0,-1 1 1 0 0,113 31-3541 0 0,-82-31 2365 0 0</inkml:trace>
  <inkml:trace contextRef="#ctx0" brushRef="#br1" timeOffset="1.40686E6">16 1121 928 0 0,'-1'-1'75'0'0,"0"0"0"0"0,-1 0 1 0 0,1 0-1 0 0,0 0 0 0 0,0-1 0 0 0,0 1 0 0 0,0-1 0 0 0,0 1 0 0 0,0 0 1 0 0,0-1-1 0 0,1 0 0 0 0,-1 1 0 0 0,0-1 0 0 0,1 1 0 0 0,0-1 1 0 0,-1 0-1 0 0,1 1 0 0 0,0-1 0 0 0,0 0 0 0 0,-1 1 0 0 0,1-1 0 0 0,1 0 1 0 0,-1 0-1 0 0,0 1 0 0 0,0-1 0 0 0,1 0 0 0 0,-1 1 0 0 0,1-1 0 0 0,-1 1 1 0 0,1-1-1 0 0,0 0 0 0 0,-1 1 0 0 0,1-1 0 0 0,0 1 0 0 0,0 0 1 0 0,0-1-1 0 0,0 1 0 0 0,1 0 0 0 0,-1 0 0 0 0,0-1 0 0 0,0 1 0 0 0,1 0 1 0 0,-1 0-1 0 0,1 0 0 0 0,-1 1 0 0 0,1-1 0 0 0,-1 0 0 0 0,1 0 1 0 0,-1 1-1 0 0,1-1-75 0 0,96-28-198 0 0,-84 27 474 0 0,484-72 462 0 0,-335 64-542 0 0,295-46 562 0 0,-9 1-565 0 0,-52 49-444 0 0,-256 24 309 0 0,299 18 77 0 0,-351-25-331 0 0,93 2 754 0 0,325-13-28 0 0,-436-18-118 0 0,48 15 302 0 0,-118 3-732 0 0,34-1 913 0 0,-25-4-2241 0 0,-28 6-3345 0 0,-1-4 3534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01:18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9 1160 0 0,'23'0'3346'0'0,"21"-8"-1316"0"0,-48 58-223 0 0,-14 107-791 0 0,53 6-544 0 0,-1-89-755 0 0,-1 3-3404 0 0,-32-68 880 0 0,-1-9 1389 0 0</inkml:trace>
  <inkml:trace contextRef="#ctx0" brushRef="#br0" timeOffset="654.967">17 354 880 0 0,'-17'3'4054'0'0,"41"-8"-3028"0"0,17-2-852 0 0,-7 4-385 0 0,-1-2-1 0 0,1-2 0 0 0,-1-1 0 0 0,0-1 1 0 0,-1-2-1 0 0,0-1 0 0 0,-1-2 0 0 0,18-10 212 0 0,-42 17 84 0 0,1 0-1 0 0,-1-1 0 0 0,-1 0 1 0 0,1 0-1 0 0,-2 0 0 0 0,1-1 1 0 0,-1 0-1 0 0,0 0 1 0 0,0 0-1 0 0,-2-1 0 0 0,1 0 1 0 0,-1 1-1 0 0,0-1 0 0 0,-1 0 1 0 0,0-1-1 0 0,-1 1 0 0 0,0 0 1 0 0,0 0-1 0 0,-1-1 0 0 0,0 1 1 0 0,-1 0-1 0 0,-1-1 0 0 0,0 0-83 0 0,2-14 819 0 0,0 26-813 0 0,0-1 0 0 0,0 1 0 0 0,0-1 0 0 0,0 1 0 0 0,0-1 1 0 0,0 1-1 0 0,-1-1 0 0 0,1 0 0 0 0,0 1 0 0 0,0-1 0 0 0,0 1 0 0 0,-1-1 0 0 0,1 0 0 0 0,0 1 1 0 0,-1-1-1 0 0,1 0 0 0 0,0 1 0 0 0,-1-1 0 0 0,1 0 0 0 0,0 1 0 0 0,-1-1 0 0 0,1 0 0 0 0,-1 0 0 0 0,1 1 1 0 0,0-1-1 0 0,-1 0 0 0 0,1 0 0 0 0,-1 0 0 0 0,1 0 0 0 0,-1 0 0 0 0,1 1 0 0 0,-1-1 0 0 0,1 0 0 0 0,-1 0 1 0 0,1 0-1 0 0,-1 0 0 0 0,1 0 0 0 0,0-1 0 0 0,-1 1 0 0 0,1 0 0 0 0,-1 0 0 0 0,1 0 0 0 0,-1 0 0 0 0,1 0 1 0 0,-1-1-1 0 0,1 1 0 0 0,0 0 0 0 0,-1 0 0 0 0,1-1 0 0 0,-1 1 0 0 0,1 0 0 0 0,0-1 0 0 0,-1 1-6 0 0,23 337 1583 0 0,4-148-308 0 0,-46-309-1166 0 0,20 108-185 0 0,1 0 0 0 0,0 0 0 0 0,0 0-1 0 0,1 0 1 0 0,1 0 0 0 0,0 0 0 0 0,0 0 0 0 0,1 1-1 0 0,1 0 1 0 0,0 0 0 0 0,1 0 0 0 0,0 0 0 0 0,4-5 76 0 0,-6 13-27 0 0,-1 1 0 0 0,1 0 0 0 0,-1 0 1 0 0,1 0-1 0 0,0 1 0 0 0,0-1 1 0 0,0 1-1 0 0,0 0 0 0 0,0 0 0 0 0,0 0 1 0 0,0 0-1 0 0,0 1 0 0 0,0 0 1 0 0,0 0-1 0 0,1 0 0 0 0,-1 0 1 0 0,0 1-1 0 0,0-1 0 0 0,0 1 0 0 0,0 0 1 0 0,0 0-1 0 0,0 1 0 0 0,0-1 1 0 0,0 1-1 0 0,-1 0 0 0 0,1 0 1 0 0,-1 0-1 0 0,1 0 0 0 0,-1 1 0 0 0,0-1 1 0 0,2 2 26 0 0,3 0 6 0 0,5 4-6 0 0,0 1-1 0 0,0 0 1 0 0,-1 0 0 0 0,0 1-1 0 0,-1 1 1 0 0,0 0 0 0 0,-1 0-1 0 0,0 1 1 0 0,-1 1-1 0 0,0 0 1 0 0,-1 0 0 0 0,0 0-1 0 0,-1 1 1 0 0,0 0 0 0 0,-2 1-1 0 0,1-1 1 0 0,-2 1-1 0 0,1 5 1 0 0,-5-19-352 0 0,2 13 795 0 0,-3-6-6057 0 0,-8 0 4214 0 0</inkml:trace>
  <inkml:trace contextRef="#ctx0" brushRef="#br0" timeOffset="978.439">740 212 1140 0 0,'10'1'172'0'0,"1"1"0"0"0,-1 0 0 0 0,0 0 0 0 0,-1 1 0 0 0,1 0 0 0 0,0 1 1 0 0,-1 0-1 0 0,0 0 0 0 0,0 1 0 0 0,0 0 0 0 0,0 1 0 0 0,-1 0 0 0 0,0 0 0 0 0,0 1 0 0 0,-1 0 0 0 0,1 2-172 0 0,-6-8 30 0 0,8 7 248 0 0,0 1 0 0 0,0 0-1 0 0,-1 1 1 0 0,0-1 0 0 0,-1 2 0 0 0,0-1-1 0 0,-1 1 1 0 0,0 1 0 0 0,-1-1 0 0 0,0 1-1 0 0,0 0 1 0 0,0 4-278 0 0,-7-13 103 0 0,1 0 1 0 0,-1 0-1 0 0,0 0 1 0 0,0 0-1 0 0,0 0 1 0 0,0-1-1 0 0,-1 1 1 0 0,1 0-1 0 0,-1-1 1 0 0,0 1-1 0 0,0 0 1 0 0,1-1-1 0 0,-2 0 1 0 0,1 0-1 0 0,0 1 0 0 0,0-1 1 0 0,-1 0-1 0 0,1-1 1 0 0,-1 1-1 0 0,1 0 1 0 0,-1-1-1 0 0,0 0 1 0 0,0 1-1 0 0,0-1 1 0 0,0 0-1 0 0,0 0 1 0 0,0-1-1 0 0,0 1 1 0 0,0-1-1 0 0,0 1 0 0 0,0-1 1 0 0,0 0-1 0 0,0 0 1 0 0,0 0-1 0 0,0-1 1 0 0,0 1-1 0 0,0-1 1 0 0,-1 0-104 0 0,0-1-1 0 0,0-1 1 0 0,0 0-1 0 0,1 0 1 0 0,-1 0-1 0 0,1 0 1 0 0,-1-1-1 0 0,1 1 1 0 0,0-1-1 0 0,1 0 1 0 0,-1 0-1 0 0,1 0 1 0 0,-1 0-1 0 0,1 0 1 0 0,0-1 0 0 0,1 1-1 0 0,-1-1 1 0 0,1 1-1 0 0,0-1 1 0 0,0 0-1 0 0,0 1 1 0 0,1-1-1 0 0,0 0 1 0 0,-1 1-1 0 0,2-1 1 0 0,-1 0-1 0 0,0 0 1 0 0,1 1-1 0 0,1-5 1 0 0,55-128-1765 0 0,40 22-5264 0 0,-86 104 5637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01:13.6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0 146 1160 0 0,'0'0'704'0'0,"3"-17"1340"0"0,42-14 2347 0 0,-19 72-2284 0 0,-23-27-1917 0 0,92 367 339 0 0,-81-335-624 0 0,32 109 72 0 0,-24-54-3310 0 0,-22-99 1891 0 0,-3-3-1296 0 0,-1-3 1468 0 0</inkml:trace>
  <inkml:trace contextRef="#ctx0" brushRef="#br0" timeOffset="343.151">91 444 2496 0 0,'-4'-4'150'0'0,"0"0"0"0"0,0-1 0 0 0,1 1 0 0 0,-1-1 0 0 0,1 0 1 0 0,1 0-1 0 0,-1 0 0 0 0,1 0 0 0 0,0-1 0 0 0,0 1 0 0 0,0-1 0 0 0,1 1 0 0 0,-1-1 0 0 0,1 0 0 0 0,1 0 0 0 0,-1 1 0 0 0,1-1 0 0 0,0 0 0 0 0,1 0 0 0 0,-1 1 0 0 0,1-1 0 0 0,0 0 0 0 0,0 1 0 0 0,1-1 0 0 0,0 0-150 0 0,2-3 54 0 0,-1 1 1 0 0,2 0-1 0 0,-1 0 0 0 0,1 0 0 0 0,0 1 0 0 0,1 0 0 0 0,-1 0 0 0 0,2 0 0 0 0,-1 0 0 0 0,1 1 0 0 0,0 0 0 0 0,0 1 0 0 0,0-1 1 0 0,1 2-1 0 0,0-1 0 0 0,0 1 0 0 0,0 0 0 0 0,0 0 0 0 0,1 1 0 0 0,0 0 0 0 0,-1 1 0 0 0,1 0 0 0 0,0 0 0 0 0,4 1-54 0 0,-2 0 11 0 0,1 0 0 0 0,-1 1 0 0 0,0 1 0 0 0,1 0 0 0 0,-1 0 0 0 0,0 1 0 0 0,0 0 1 0 0,0 1-1 0 0,0 1 0 0 0,0-1 0 0 0,0 2 0 0 0,-1-1 0 0 0,0 2 0 0 0,0-1 0 0 0,0 1 0 0 0,-1 1 0 0 0,0 0 0 0 0,0 0 0 0 0,1 2-11 0 0,-8-7 24 0 0,0 0 0 0 0,-1 0 1 0 0,1 1-1 0 0,0-1 1 0 0,-1 0-1 0 0,0 1 0 0 0,0-1 1 0 0,0 1-1 0 0,0-1 1 0 0,0 1-1 0 0,0 0 0 0 0,0-1 1 0 0,-1 1-1 0 0,1 0 1 0 0,-1-1-1 0 0,0 1 0 0 0,0 0 1 0 0,0 0-1 0 0,0-1 1 0 0,-1 1-1 0 0,1 0 0 0 0,-1-1 1 0 0,1 1-1 0 0,-1 0 1 0 0,0-1-1 0 0,0 1 0 0 0,0-1 1 0 0,0 1-1 0 0,-1-1 0 0 0,1 1 1 0 0,-1-1-1 0 0,1 0 1 0 0,-1 0-1 0 0,0 0 0 0 0,0 0 1 0 0,0 0-1 0 0,0 0 1 0 0,0-1-1 0 0,0 1 0 0 0,-3 1-24 0 0,-100 52 343 0 0,0-32-974 0 0,103-22 522 0 0,0-1 0 0 0,-1 0 0 0 0,1 0-1 0 0,0 0 1 0 0,0-1 0 0 0,0 1 0 0 0,0 0 0 0 0,0-1-1 0 0,0 1 1 0 0,0-1 0 0 0,0 0 0 0 0,0 0 0 0 0,0 0 0 0 0,0 0-1 0 0,0 0 1 0 0,0 0 0 0 0,1 0 0 0 0,-1-1 0 0 0,0 1-1 0 0,1 0 1 0 0,-1-1 0 0 0,1 0 0 0 0,0 1 0 0 0,-1-1 0 0 0,1 0-1 0 0,0 1 1 0 0,0-1 0 0 0,0 0 0 0 0,0-2 109 0 0,2-15-2800 0 0,0 10 1368 0 0</inkml:trace>
  <inkml:trace contextRef="#ctx0" brushRef="#br0" timeOffset="854.942">772 146 1324 0 0,'-5'-2'152'0'0,"1"1"0"0"0,-1 0 0 0 0,1 0 0 0 0,-1 0 1 0 0,1 0-1 0 0,-1 1 0 0 0,1 0 0 0 0,-1 0 0 0 0,0 0 0 0 0,1 0 0 0 0,-1 1 0 0 0,1-1 0 0 0,-1 1 0 0 0,1 1 0 0 0,-1-1 0 0 0,1 1 1 0 0,0-1-1 0 0,0 1 0 0 0,-1 0 0 0 0,1 1 0 0 0,1-1 0 0 0,-1 1 0 0 0,0-1 0 0 0,1 1 0 0 0,-1 0 0 0 0,1 1 0 0 0,0-1 1 0 0,-2 3-153 0 0,-9 5 257 0 0,1 2 0 0 0,0-1 0 0 0,1 2 0 0 0,0 0 0 0 0,1 0 0 0 0,1 1 0 0 0,0 0 0 0 0,1 0 0 0 0,0 1 0 0 0,2 1 0 0 0,0 0 0 0 0,0-1 0 0 0,-1 12-257 0 0,9-25 24 0 0,1 0 0 0 0,-1-1 0 0 0,1 0 0 0 0,0 1 0 0 0,0-1 0 0 0,0 0-1 0 0,0 0 1 0 0,0 0 0 0 0,0 0 0 0 0,1 0 0 0 0,-1 0 0 0 0,1-1 0 0 0,-1 1 0 0 0,1-1 0 0 0,0 0 0 0 0,-1 0 0 0 0,1 0-1 0 0,0 0 1 0 0,0 0 0 0 0,0 0 0 0 0,0-1 0 0 0,0 1 0 0 0,0-1 0 0 0,-1 0 0 0 0,1 0 0 0 0,0 0 0 0 0,0 0 0 0 0,0-1-1 0 0,0 1 1 0 0,0-1 0 0 0,0 0 0 0 0,0 0 0 0 0,-1 0 0 0 0,1 0 0 0 0,2-1-24 0 0,3-1-20 0 0,1 0 0 0 0,-1-1 1 0 0,0 0-1 0 0,0-1 0 0 0,0 1 0 0 0,0-2 0 0 0,-1 1 1 0 0,0-1-1 0 0,0 0 0 0 0,0 0 0 0 0,-1-1 1 0 0,0 0-1 0 0,-1 0 0 0 0,1 0 0 0 0,-1-1 0 0 0,0 0 1 0 0,-1 0-1 0 0,0 0 0 0 0,0 0 0 0 0,-1-1 1 0 0,0 1-1 0 0,-1-1 0 0 0,0 0 0 0 0,1-7 20 0 0,-3 14 17 0 0,0 3-19 0 0,-1-1 1 0 0,1 0-1 0 0,-1 0 1 0 0,1 0-1 0 0,0 0 1 0 0,-1 0-1 0 0,1 0 0 0 0,-1 0 1 0 0,1 0-1 0 0,-1 0 1 0 0,1 0-1 0 0,-1 0 1 0 0,1 0-1 0 0,-1 0 1 0 0,1 0-1 0 0,0 0 0 0 0,-1-1 1 0 0,1 1-1 0 0,-1 0 1 0 0,1 0-1 0 0,-1 0 1 0 0,1-1-1 0 0,0 1 1 0 0,-1 0-1 0 0,1 0 0 0 0,0-1 1 0 0,-1 1 1 0 0,85 126-157 0 0,-1-77-3570 0 0,-81-48 3154 0 0,-1-1-113 0 0,7 0-592 0 0</inkml:trace>
  <inkml:trace contextRef="#ctx0" brushRef="#br0" timeOffset="1179.845">1003 56 2368 0 0,'-8'6'281'0'0,"2"-3"-62"0"0,0 1 1 0 0,0 0-1 0 0,1 0 1 0 0,-1 1 0 0 0,1 0-1 0 0,0 0 1 0 0,0 0-1 0 0,1 0 1 0 0,-1 1 0 0 0,1 0-1 0 0,1 0 1 0 0,-1 0-1 0 0,1 0 1 0 0,0 1 0 0 0,0-1-1 0 0,1 1 1 0 0,-2 6-220 0 0,6-7 74 0 0,0-1 0 0 0,1 1 1 0 0,0-1-1 0 0,0 0 0 0 0,0 1 0 0 0,0-2 0 0 0,1 1 1 0 0,0 0-1 0 0,0-1 0 0 0,0 1 0 0 0,1-1 0 0 0,0 0 1 0 0,-1-1-1 0 0,1 1 0 0 0,0-1 0 0 0,1 0 1 0 0,-1 0-1 0 0,1-1 0 0 0,-1 0 0 0 0,1 0 0 0 0,3 1-74 0 0,6 4 139 0 0,15 7 59 0 0,-23-12-150 0 0,0 0 1 0 0,1 1 0 0 0,-1 0 0 0 0,-1 0-1 0 0,1 0 1 0 0,0 1 0 0 0,-1 0 0 0 0,0 0 0 0 0,1 1-1 0 0,-2-1 1 0 0,1 2 0 0 0,-1-1 0 0 0,1 0-1 0 0,-1 1 1 0 0,-1 0 0 0 0,1 0 0 0 0,-1 0 0 0 0,0 1-1 0 0,-1 0 1 0 0,1-1 0 0 0,0 6-49 0 0,-6-7 2 0 0,0 1-1 0 0,0-1 1 0 0,-1 0 0 0 0,1 0 0 0 0,-1 0-1 0 0,-1 0 1 0 0,1 0 0 0 0,-1-1 0 0 0,0 1-1 0 0,0-1 1 0 0,0 0 0 0 0,0 0-1 0 0,-1 0 1 0 0,1-1 0 0 0,-1 0 0 0 0,0 0-1 0 0,0 0 1 0 0,-6 2-2 0 0,-84 36-733 0 0,89-39 459 0 0,-1 1 0 0 0,0-2-1 0 0,0 1 1 0 0,0-1-1 0 0,1 0 1 0 0,-1 0-1 0 0,0-1 1 0 0,0 0 0 0 0,0 0-1 0 0,0-1 1 0 0,0 1-1 0 0,0-2 1 0 0,0 1 0 0 0,0-1-1 0 0,1 0 1 0 0,-1 0-1 0 0,1-1 1 0 0,-1 0-1 0 0,1 0 1 0 0,-3-2 274 0 0,-11-17-1219 0 0</inkml:trace>
  <inkml:trace contextRef="#ctx0" brushRef="#br0" timeOffset="1567.873">1442 1 1016 0 0,'-25'11'3640'0'0,"-13"24"-2752"0"0,32-29-467 0 0,2-2-324 0 0,0 0 0 0 0,0 0 0 0 0,0 0 1 0 0,1 0-1 0 0,-1 1 0 0 0,1 0 1 0 0,0-1-1 0 0,1 1 0 0 0,-1 0 1 0 0,1 0-1 0 0,0 1 0 0 0,0-1 0 0 0,1 0 1 0 0,-1 1-1 0 0,1-1 0 0 0,0 1 1 0 0,1-1-1 0 0,-1 1 0 0 0,1-1 0 0 0,1 1 1 0 0,-1-1-1 0 0,1 1 0 0 0,-1 0 1 0 0,1-1-1 0 0,1 0 0 0 0,-1 1 1 0 0,1-1-1 0 0,0 0 0 0 0,1 1-97 0 0,150 170 1729 0 0,-152-174-1718 0 0,1 0 0 0 0,0 0 0 0 0,0 0 0 0 0,-1 1 0 0 0,1-1 0 0 0,-1 0 0 0 0,0 1 0 0 0,1-1 0 0 0,-1 1 0 0 0,0-1 0 0 0,-1 1 0 0 0,1-1 1 0 0,0 1-1 0 0,-1-1 0 0 0,1 1 0 0 0,-1 0 0 0 0,0 0 0 0 0,0-1 0 0 0,0 1 0 0 0,0 0 0 0 0,-1-1 0 0 0,1 1 0 0 0,-1 0 0 0 0,1-1 0 0 0,-1 1 0 0 0,0-1 0 0 0,0 1 0 0 0,0-1 0 0 0,0 1 0 0 0,-1-1 0 0 0,1 0 0 0 0,0 1 0 0 0,-1-1 0 0 0,0 0 0 0 0,0 0 0 0 0,1 0 1 0 0,-1 0-1 0 0,-1-1 0 0 0,1 1 0 0 0,0 0 0 0 0,0-1 0 0 0,0 0 0 0 0,-1 1 0 0 0,1-1 0 0 0,-1 0 0 0 0,1 0 0 0 0,-1 0 0 0 0,-1 0-11 0 0,1-1-188 0 0,1 1 1 0 0,-1-1-1 0 0,0 0 1 0 0,1 0-1 0 0,-1 0 0 0 0,1-1 1 0 0,-1 1-1 0 0,1 0 1 0 0,0-1-1 0 0,-1 0 0 0 0,1 1 1 0 0,-1-1-1 0 0,1 0 0 0 0,0 0 1 0 0,0-1-1 0 0,-1 1 1 0 0,1 0-1 0 0,0-1 0 0 0,0 1 1 0 0,0-1-1 0 0,0 0 1 0 0,1 0-1 0 0,-1 1 0 0 0,0-1 1 0 0,1 0-1 0 0,0-1 1 0 0,-1 1-1 0 0,1 0 0 0 0,0 0 1 0 0,0 0-1 0 0,0-1 0 0 0,0 1 1 0 0,0-1-1 0 0,1 1 1 0 0,-1-1-1 0 0,1 1 0 0 0,0-1 1 0 0,-1 1-1 0 0,1-1 1 0 0,0 1-1 0 0,1-2 188 0 0,-1-12-1209 0 0</inkml:trace>
  <inkml:trace contextRef="#ctx0" brushRef="#br0" timeOffset="3811.829">1444 6 860 0 0,'1'-4'1912'0'0,"3"13"1385"0"0,-70 369-609 0 0,36-70-3275 0 0,28-196-4185 0 0,2-92 3546 0 0</inkml:trace>
  <inkml:trace contextRef="#ctx0" brushRef="#br0" timeOffset="4246.904">1053 93 2128 0 0,'-19'35'3128'0'0,"-22"45"-1724"0"0,4 1 1 0 0,4 3 0 0 0,-17 65-1405 0 0,-24 125-6375 0 0,66-244 5224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01:15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70 1664 0 0,'-1'12'4602'0'0,"0"20"-2993"0"0,67 114-700 0 0,-68-145-6335 0 0,-4-7 4120 0 0</inkml:trace>
  <inkml:trace contextRef="#ctx0" brushRef="#br0" timeOffset="935.138">233 51 1632 0 0,'6'10'3985'0'0,"21"40"-3293"0"0,-3 11-92 0 0,-15-40-245 0 0,0 0-1 0 0,-2 1 1 0 0,0 0-1 0 0,-2 0 1 0 0,0 0 0 0 0,-2 1-1 0 0,0-1 1 0 0,-2 3-355 0 0,-1-24 237 0 0,-2 17 1242 0 0,-2-22-1486 0 0,1 1 0 0 0,0-2 0 0 0,-1 1 0 0 0,2 0 0 0 0,-1 0 0 0 0,0-1 0 0 0,1 1 0 0 0,0-1 0 0 0,0 0 0 0 0,1 0 0 0 0,-1 0 0 0 0,1 0 0 0 0,0 0 0 0 0,0 0 0 0 0,0 0 0 0 0,1 0 0 0 0,0 0 0 0 0,0 0 0 0 0,0-1 0 0 0,1 1 0 0 0,0 0 0 0 0,1-3 7 0 0,-3-5-80 0 0,1 1 0 0 0,1 0 0 0 0,0 0 0 0 0,1 0 0 0 0,1 0 1 0 0,-1 0-1 0 0,2 0 0 0 0,0 0 0 0 0,0 1 0 0 0,1 0 0 0 0,0 0 0 0 0,1 0 0 0 0,0 0 1 0 0,1 1-1 0 0,0 0 0 0 0,1 1 0 0 0,0-1 0 0 0,0 1 0 0 0,1 1 0 0 0,0 0 1 0 0,1 0-1 0 0,-1 1 0 0 0,2 0 0 0 0,-1 0 0 0 0,1 1 0 0 0,0 1 0 0 0,0 0 0 0 0,3-1 80 0 0,-5 8-21 0 0,-1-1-1 0 0,-1 2 0 0 0,1-1 0 0 0,0 1 0 0 0,0 0 0 0 0,-1 1 0 0 0,0-1 0 0 0,1 2 0 0 0,-2-1 0 0 0,1 1 0 0 0,0 0 0 0 0,-1 0 0 0 0,0 1 0 0 0,0-1 0 0 0,-1 2 0 0 0,1-1 0 0 0,-1 0 0 0 0,-1 1 0 0 0,1 0 0 0 0,-1 0 0 0 0,0 1 0 0 0,-1-1 0 0 0,0 1 0 0 0,0-1 0 0 0,0 1 0 0 0,-1 0 0 0 0,-1 0 0 0 0,1 0 0 0 0,-1 3 22 0 0,37 138 345 0 0,-34-146-429 0 0,0 0 0 0 0,0 0 0 0 0,1 0 0 0 0,-1-1 0 0 0,1 1 0 0 0,-1-1 0 0 0,1 0 0 0 0,0 0 0 0 0,0-1 0 0 0,0 0 1 0 0,0 0-1 0 0,0 0 0 0 0,0 0 0 0 0,0-1 0 0 0,1 1 0 0 0,-1-2 0 0 0,0 1 0 0 0,0 0 0 0 0,0-1 0 0 0,0 0 0 0 0,0 0 0 0 0,0 0 0 0 0,0-1 0 0 0,0 0 0 0 0,0 0 0 0 0,-1 0 1 0 0,1-1-1 0 0,3-1 84 0 0,110-98-1825 0 0,-100 82 1629 0 0</inkml:trace>
  <inkml:trace contextRef="#ctx0" brushRef="#br0" timeOffset="1369.971">1008 133 4352 0 0,'1'-1'44'0'0,"1"0"-1"0"0,-1 0 1 0 0,0-1-1 0 0,0 1 1 0 0,0 0-1 0 0,0-1 1 0 0,0 1-1 0 0,0 0 1 0 0,0-1-1 0 0,0 1 1 0 0,-1-1-1 0 0,1 0 1 0 0,0 1-1 0 0,-1-1 0 0 0,1 1 1 0 0,-1-1-1 0 0,0 0 1 0 0,0 0-1 0 0,1 1 1 0 0,-1-1-1 0 0,0 0 1 0 0,-1 1-1 0 0,1-1 1 0 0,0 0-1 0 0,0 1 1 0 0,-1-1-1 0 0,1 0 1 0 0,-1 1-1 0 0,1-1 1 0 0,-1 0-1 0 0,0 1 0 0 0,1-1 1 0 0,-1 1-1 0 0,0-1 1 0 0,0 1-1 0 0,0 0 1 0 0,0-1-1 0 0,-1 1 1 0 0,1 0-1 0 0,0 0 1 0 0,0 0-1 0 0,-1 0 1 0 0,1 0-1 0 0,-1 0 1 0 0,1 0-1 0 0,-1 0 1 0 0,1 1-1 0 0,-1-1 0 0 0,1 0 1 0 0,-1 1-1 0 0,0-1 1 0 0,1 1-1 0 0,-1 0 1 0 0,0 0-1 0 0,1-1-43 0 0,-11 5 83 0 0,1 0 0 0 0,0 1 0 0 0,0 0 0 0 0,0 1 0 0 0,1 0 0 0 0,0 1 0 0 0,0 0 0 0 0,0 0 0 0 0,1 1 0 0 0,0 1 0 0 0,1-1 0 0 0,0 1 0 0 0,0 1 0 0 0,1-1 0 0 0,0 1 0 0 0,1 1-1 0 0,0-1 1 0 0,0 1 0 0 0,1 0 0 0 0,1 0 0 0 0,0 1 0 0 0,0-1 0 0 0,1 1 0 0 0,-1 11-83 0 0,4-21 5 0 0,0 0 0 0 0,1 0 0 0 0,0 0 0 0 0,-1 0 0 0 0,1 0 0 0 0,0 0 0 0 0,0 0 0 0 0,0 0 0 0 0,0 0 0 0 0,0 0 0 0 0,0 0 0 0 0,1-1 0 0 0,-1 1 0 0 0,1 0-1 0 0,-1-1 1 0 0,1 1 0 0 0,-1-1 0 0 0,1 0 0 0 0,0 0 0 0 0,0 1 0 0 0,0-1 0 0 0,0 0 0 0 0,0-1 0 0 0,0 1 0 0 0,0 0 0 0 0,0 0 0 0 0,0-1 0 0 0,0 1 0 0 0,0-1 0 0 0,0 0 0 0 0,0 0 0 0 0,1 0 0 0 0,-1 0 0 0 0,0 0 0 0 0,0 0 0 0 0,0 0 0 0 0,2-1-5 0 0,74-12-176 0 0,-71 11 192 0 0,-1 0 0 0 0,1 0-1 0 0,-1 0 1 0 0,0-1 0 0 0,0 0 0 0 0,0-1-1 0 0,0 1 1 0 0,0-1 0 0 0,-1 0 0 0 0,1-1-1 0 0,-1 1 1 0 0,-1-1 0 0 0,1 0 0 0 0,0 0-1 0 0,-1 0 1 0 0,0-1 0 0 0,-1 0 0 0 0,1 0-1 0 0,-1 0 1 0 0,0 0 0 0 0,0 0 0 0 0,-1 0-1 0 0,0-1 1 0 0,0 1 0 0 0,0-1 0 0 0,-1 0 0 0 0,0-6-16 0 0,-1 12 190 0 0,0 1 22 0 0,-10-31 1038 0 0,54 219-808 0 0,-17-108-360 0 0,-18-51-69 0 0,49 247 328 0 0,-57-262-278 0 0,-1 0-1 0 0,0 0 0 0 0,0 0 0 0 0,-2 0 1 0 0,0 0-1 0 0,0 0 0 0 0,-1 0 1 0 0,-1-1-1 0 0,0 1 0 0 0,-1-1 0 0 0,0 0 1 0 0,-1 0-1 0 0,-1-1 0 0 0,0 0 0 0 0,-1 0 1 0 0,0-1-1 0 0,0 0 0 0 0,-9 9-62 0 0,10-14 48 0 0,-1-1 0 0 0,1 0 1 0 0,-1 0-1 0 0,0 0 0 0 0,0-1 0 0 0,0 0 0 0 0,-1-1 0 0 0,1 1 1 0 0,-1-2-1 0 0,0 1 0 0 0,0-1 0 0 0,0-1 0 0 0,0 0 0 0 0,-1 0-48 0 0,3-2-4 0 0,-1-1 0 0 0,1 0-1 0 0,1 0 1 0 0,-1-1 0 0 0,0 1-1 0 0,1-2 1 0 0,-1 1 0 0 0,1-1-1 0 0,0 0 1 0 0,0 0 0 0 0,0-1 0 0 0,1 1-1 0 0,-1-1 1 0 0,1-1 0 0 0,1 1-1 0 0,-1-1 1 0 0,1 0 0 0 0,-1 0-1 0 0,2 0 1 0 0,-1 0 0 0 0,1-1-1 0 0,0 1 1 0 0,0-1 0 0 0,1 0 0 0 0,0 0-1 0 0,-1-6 5 0 0,-6-16-441 0 0,2-1-1 0 0,1 1 1 0 0,1-1-1 0 0,2-1 1 0 0,1 1-1 0 0,1 0 1 0 0,2-1-1 0 0,1 1 1 0 0,1 0 0 0 0,2 0-1 0 0,1 0 1 0 0,1 0-1 0 0,1 1 1 0 0,3-1 441 0 0,80-147-4017 0 0,-54 126 2781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01:25.0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43 349 1360 0 0,'-1'63'6181'0'0,"11"136"-2882"0"0,-10-197-3381 0 0,1-1 1 0 0,0 1-1 0 0,-1 0 1 0 0,1-1-1 0 0,0 1 1 0 0,0 0-1 0 0,0-1 1 0 0,1 1-1 0 0,-1-1 1 0 0,0 1 0 0 0,0-1-1 0 0,1 0 1 0 0,-1 0-1 0 0,1 1 1 0 0,-1-1-1 0 0,1 0 1 0 0,0 0-1 0 0,-1 0 1 0 0,1-1-1 0 0,0 1 1 0 0,0 0-1 0 0,0-1 1 0 0,-1 1-1 0 0,1-1 1 0 0,0 0 0 0 0,0 1-1 0 0,0-1 1 0 0,0 0-1 0 0,0 0 1 0 0,0 0-1 0 0,0 0 1 0 0,-1-1-1 0 0,1 1 1 0 0,0 0-1 0 0,0-1 1 0 0,0 1-1 0 0,0-1 1 0 0,-1 0 0 0 0,1 0-1 0 0,0 0 1 0 0,-1 0-1 0 0,1 0 1 0 0,0 0-1 0 0,-1 0 1 0 0,1 0-1 0 0,-1 0 1 0 0,0-1-1 0 0,1 1 1 0 0,-1-1-1 0 0,0 1 1 0 0,0-1-1 0 0,0 1 1 0 0,0-1 0 0 0,0 0-1 0 0,0 1 1 0 0,-1-1-1 0 0,1 0 1 0 0,0 0-1 0 0,-1 0 1 0 0,0 0-1 0 0,1 1 1 0 0,-1-1-1 0 0,0 0 1 0 0,0-1 81 0 0,9-38-2914 0 0,-9 20 1546 0 0</inkml:trace>
  <inkml:trace contextRef="#ctx0" brushRef="#br0" timeOffset="264.276">15 148 1088 0 0,'-4'-10'1360'0'0,"3"1"-340"0"0,-3 3-172 0 0,0 1-204 0 0,4 1-139 0 0,-1-1-245 0 0,1 2-44 0 0,0 1-196 0 0,0 1-12 0 0,0 1-152 0 0,1 1-8 0 0,3 1-285 0 0,5 0-579 0 0,7 6 48 0 0,-2-3-492 0 0</inkml:trace>
  <inkml:trace contextRef="#ctx0" brushRef="#br0" timeOffset="637.023">306 434 1372 0 0,'41'122'3162'0'0,"-43"-69"675"0"0,3-107-3519 0 0,3 39-419 0 0,1-9 8 0 0,0 1 0 0 0,2 1-1 0 0,1-1 1 0 0,0 1-1 0 0,2 1 1 0 0,0-1 0 0 0,1 2-1 0 0,2-1 1 0 0,3-3 93 0 0,-15 24 3 0 0,0-1 0 0 0,0 1 0 0 0,0-1 0 0 0,0 1 0 0 0,-1-1 0 0 0,1 1 0 0 0,0 0 0 0 0,0 0 0 0 0,0-1 0 0 0,0 1 0 0 0,0 0 0 0 0,0 0 0 0 0,1 0 0 0 0,-1 0 0 0 0,0 0 0 0 0,0 0 0 0 0,0 0 0 0 0,0 1 0 0 0,0-1 0 0 0,0 0 0 0 0,0 0 0 0 0,-1 1 0 0 0,1-1 0 0 0,0 1 0 0 0,0-1 0 0 0,0 1 0 0 0,0-1 0 0 0,0 1 0 0 0,0-1 0 0 0,-1 1 0 0 0,1 0 0 0 0,0 0 0 0 0,-1-1 0 0 0,1 1 0 0 0,0 0 0 0 0,-1 0 0 0 0,1 0 0 0 0,-1 0 0 0 0,1 0 0 0 0,-1-1 0 0 0,1 1 0 0 0,-1 0 0 0 0,0 1-3 0 0,3 2-30 0 0,88 175 645 0 0,-87-173-690 0 0,66 102 356 0 0,-12-47-3956 0 0,-47-57 1058 0 0,-10-4 1301 0 0</inkml:trace>
  <inkml:trace contextRef="#ctx0" brushRef="#br0" timeOffset="885.767">897 141 916 0 0,'-6'-27'6050'0'0,"-5"43"-3546"0"0,-8 44-1713 0 0,18-31-701 0 0,1 1 0 0 0,1 0-1 0 0,2 0 1 0 0,1 0 0 0 0,2-1 0 0 0,0 0 0 0 0,2 0 0 0 0,1-1 0 0 0,10 20-90 0 0,21 81-2787 0 0,-35-81-2990 0 0,-5-46 4403 0 0</inkml:trace>
  <inkml:trace contextRef="#ctx0" brushRef="#br0" timeOffset="1164.045">690 451 2196 0 0,'-3'0'1160'0'0,"1"0"-144"0"0,0 0-132 0 0,-1 0-51 0 0,-1 0-133 0 0,4-2-72 0 0,4-3-72 0 0,3 4-148 0 0,14-4-92 0 0,4-7-148 0 0,5 4-188 0 0,6-2-228 0 0,1 0 24 0 0,1 0-624 0 0,-1 3 64 0 0,2-1-849 0 0,0 3 137 0 0,-1-5 32 0 0</inkml:trace>
  <inkml:trace contextRef="#ctx0" brushRef="#br0" timeOffset="1600.224">1087 484 1484 0 0,'101'19'3474'0'0,"-78"-19"-2960"0"0,109-17 595 0 0,-100 9-938 0 0,-26 8-127 0 0,-1-1 0 0 0,1 0 1 0 0,-1 0-1 0 0,1-1 0 0 0,-1 0 1 0 0,1 0-1 0 0,-1 0 0 0 0,0 0 1 0 0,0-1-1 0 0,0 0 0 0 0,0 0 1 0 0,-1 0-1 0 0,1-1 0 0 0,-1 0 1 0 0,0 1-1 0 0,0-2 0 0 0,1 0-44 0 0,-4 4 58 0 0,-5-4-44 0 0,0 1 1 0 0,0-1-1 0 0,0 1 1 0 0,-1 0-1 0 0,1 0 1 0 0,-1 0-1 0 0,0 1 1 0 0,0-1-1 0 0,0 1 1 0 0,-1 0 0 0 0,1 1-1 0 0,-1 0 1 0 0,1 0-1 0 0,-1 0 1 0 0,0 0-1 0 0,0 1 1 0 0,0 0-1 0 0,0 0 1 0 0,0 0-1 0 0,0 1 1 0 0,0 0-1 0 0,0 0 1 0 0,0 1-1 0 0,0 0 1 0 0,-5 1-15 0 0,11-2 0 0 0,-11-1 38 0 0,-1 1 0 0 0,1 0 0 0 0,-1 1 0 0 0,0 0 0 0 0,1 1 0 0 0,0 1 1 0 0,-1-1-1 0 0,1 2 0 0 0,0-1 0 0 0,1 2 0 0 0,-1 0 0 0 0,1 0 0 0 0,0 0 0 0 0,0 1 0 0 0,0 1 0 0 0,1 0 0 0 0,0 0 0 0 0,0 1 0 0 0,1 0 0 0 0,0 0 1 0 0,0 1-1 0 0,1 0 0 0 0,0 1 0 0 0,1-1 0 0 0,0 1 0 0 0,1 0 0 0 0,0 1 0 0 0,0 0 0 0 0,1-1 0 0 0,-3 12-38 0 0,10-15 3 0 0,-1 1-1 0 0,1-1 0 0 0,1 0 1 0 0,-1 0-1 0 0,1 0 0 0 0,1-1 1 0 0,-1 1-1 0 0,1-1 0 0 0,0 0 1 0 0,0 0-1 0 0,1-1 0 0 0,0 1 1 0 0,0-1-1 0 0,0-1 0 0 0,0 1 1 0 0,1-1-1 0 0,0 0 0 0 0,0 0 1 0 0,0-1-1 0 0,0 0 0 0 0,1 0 1 0 0,-1-1-1 0 0,7 1-2 0 0,6 2-630 0 0,0-1 0 0 0,0-2 0 0 0,0 0 0 0 0,0-1 0 0 0,1-1-1 0 0,-1 0 1 0 0,0-2 0 0 0,0-1 0 0 0,0 0 0 0 0,6-3 630 0 0,5-5-1373 0 0</inkml:trace>
  <inkml:trace contextRef="#ctx0" brushRef="#br0" timeOffset="1910.323">1485 398 964 0 0,'33'25'3035'0'0,"-27"-17"-2905"0"0,15 19 538 0 0,-1 0 0 0 0,-1 2 0 0 0,-1 0 0 0 0,-2 1-1 0 0,-1 0 1 0 0,9 27-668 0 0,-23-55 103 0 0,-1-1 1 0 0,1 1-1 0 0,-1 0 0 0 0,1 0 1 0 0,-1-1-1 0 0,0 1 0 0 0,0 0 1 0 0,1 0-1 0 0,-1-1 0 0 0,-1 1 1 0 0,1 0-1 0 0,0 0 0 0 0,0 0 1 0 0,-1-1-1 0 0,1 1 0 0 0,-1 0 1 0 0,1-1-1 0 0,-1 1 0 0 0,0 0 1 0 0,1-1-1 0 0,-1 1 0 0 0,0-1 1 0 0,0 1-1 0 0,0-1 0 0 0,0 0 1 0 0,-1 1-1 0 0,1-1 0 0 0,0 0 1 0 0,-1 0-1 0 0,1 0 0 0 0,0 1 1 0 0,-1-2-1 0 0,1 1 0 0 0,-1 0 1 0 0,0 0-1 0 0,1 0 0 0 0,-1-1 1 0 0,0 1-1 0 0,1-1 0 0 0,-1 1 1 0 0,0-1-1 0 0,0 0 0 0 0,1 0 1 0 0,-1 0-1 0 0,0 0 0 0 0,0 0 1 0 0,1 0-1 0 0,-1 0 0 0 0,0 0 1 0 0,0-1-1 0 0,0 1-103 0 0,-1-3-12 0 0,1-1 0 0 0,-1 1 0 0 0,1-1 0 0 0,0 1 0 0 0,0-1 0 0 0,0 0 0 0 0,1 0 0 0 0,-1 0 0 0 0,1 0 0 0 0,0 0 0 0 0,0 0 0 0 0,0 0-1 0 0,1-1 1 0 0,-1 1 0 0 0,1 0 0 0 0,0 0 0 0 0,0 0 0 0 0,0-1 0 0 0,1 1 0 0 0,0 0 0 0 0,0-3 12 0 0,9-17-641 0 0,0 0 1 0 0,1 1-1 0 0,1 1 0 0 0,1 0 0 0 0,1 1 1 0 0,1 0-1 0 0,1 1 0 0 0,1 1 0 0 0,15-15 641 0 0,-1 0-1918 0 0,-3-8-1070 0 0,-24 28 1692 0 0</inkml:trace>
  <inkml:trace contextRef="#ctx0" brushRef="#br0" timeOffset="2549.225">2100 359 1568 0 0,'7'-9'3772'0'0,"-26"13"-2461"0"0,9 0-1199 0 0,1 0 1 0 0,0 0-1 0 0,0 1 0 0 0,0 0 0 0 0,1 0 1 0 0,0 1-1 0 0,0 1 0 0 0,0-1 0 0 0,1 1 0 0 0,0 0 1 0 0,0 1-1 0 0,1 0 0 0 0,0 0 0 0 0,0 0 1 0 0,1 1-1 0 0,0-1 0 0 0,1 1 0 0 0,-1 0 0 0 0,2 1 1 0 0,-1-1-1 0 0,1 1 0 0 0,0 7-112 0 0,6-9 52 0 0,0 0 1 0 0,0 0-1 0 0,1-1 0 0 0,1 1 0 0 0,-1-1 0 0 0,1 0 0 0 0,1 0 1 0 0,-1 0-1 0 0,1-1 0 0 0,0 0 0 0 0,0 0 0 0 0,1 0 0 0 0,0-1 1 0 0,0 0-1 0 0,0 0 0 0 0,6 2-52 0 0,0 2 91 0 0,66 51 215 0 0,-78-60-379 0 0,-34 20-326 0 0,23-17 100 0 0,0-1 0 0 0,-1 0-1 0 0,1 0 1 0 0,-1-1 0 0 0,1 0 0 0 0,-1-1-1 0 0,0 0 1 0 0,1-1 0 0 0,-1 0-1 0 0,1-1 1 0 0,-1 0 0 0 0,1 0 0 0 0,0-1-1 0 0,0-1 1 0 0,0 1 0 0 0,-7-5 299 0 0,-20-20-2888 0 0,27 11 1608 0 0</inkml:trace>
  <inkml:trace contextRef="#ctx0" brushRef="#br0" timeOffset="2937.088">2259 508 1388 0 0,'64'-9'3822'0'0,"36"-22"-3071"0"0,-64 19-235 0 0,18-16 419 0 0,-110 27-732 0 0,28 5-105 0 0,1 2 0 0 0,0 0-1 0 0,0 2 1 0 0,1 1 0 0 0,0 1-1 0 0,0 1 1 0 0,-4 4-98 0 0,28-14 2 0 0,0-1-1 0 0,0 0 1 0 0,0 1 0 0 0,0 0 0 0 0,1-1 0 0 0,-1 1 0 0 0,0 0-1 0 0,0 0 1 0 0,1 0 0 0 0,-1 0 0 0 0,0 0 0 0 0,1 0 0 0 0,-1 0-1 0 0,1 1 1 0 0,-1-1 0 0 0,1 1 0 0 0,0-1 0 0 0,0 1 0 0 0,0-1-1 0 0,0 1 1 0 0,0 0 0 0 0,0 0 0 0 0,0-1 0 0 0,0 1 0 0 0,1 0-1 0 0,-1 0 1 0 0,0 0 0 0 0,1 0 0 0 0,0 0 0 0 0,0 0 0 0 0,-1 0 0 0 0,1 0-1 0 0,0 0 1 0 0,0 0 0 0 0,1-1 0 0 0,-1 1 0 0 0,0 0 0 0 0,1 0-1 0 0,-1 0 1 0 0,1 0 0 0 0,0 0 0 0 0,-1 0 0 0 0,1-1 0 0 0,0 1-1 0 0,0 0 1 0 0,0 0 0 0 0,0-1 0 0 0,1 1 0 0 0,-1-1 0 0 0,0 1-1 0 0,1-1 1 0 0,-1 0 0 0 0,1 1 0 0 0,-1-1 0 0 0,1 0 0 0 0,-1 0-1 0 0,1 0 1 0 0,0 0 0 0 0,0-1 0 0 0,0 1 0 0 0,-1 0 0 0 0,1-1-1 0 0,0 1 1 0 0,0-1 0 0 0,1 1-2 0 0,12 4-578 0 0,0-1-1 0 0,0-1 1 0 0,1 0 0 0 0,-1-1-1 0 0,1 0 1 0 0,0-1-1 0 0,0-1 1 0 0,-1-1 0 0 0,1 0-1 0 0,9-2 579 0 0,36-7-1222 0 0</inkml:trace>
  <inkml:trace contextRef="#ctx0" brushRef="#br0" timeOffset="3184.931">2836 481 1612 0 0,'-20'-5'3413'0'0,"-23"17"-2448"0"0,37-10-830 0 0,0 1 0 0 0,0 0-1 0 0,0 0 1 0 0,0 0 0 0 0,0 1 0 0 0,0-1 0 0 0,1 1 0 0 0,0 1-1 0 0,0-1 1 0 0,0 1 0 0 0,0 0 0 0 0,1 0 0 0 0,0 0 0 0 0,0 1-1 0 0,0-1 1 0 0,1 1 0 0 0,-1 0 0 0 0,1 0 0 0 0,1 0 0 0 0,-1 1 0 0 0,1-1-1 0 0,0 1 1 0 0,1-1 0 0 0,0 1 0 0 0,0 1-135 0 0,1-4 4 0 0,2 0-1 0 0,-1 0 1 0 0,0 0 0 0 0,1 0-1 0 0,0 0 1 0 0,0 0 0 0 0,0 0-1 0 0,1-1 1 0 0,-1 1 0 0 0,1-1-1 0 0,-1 1 1 0 0,1-1 0 0 0,1 0-1 0 0,-1 0 1 0 0,0 0 0 0 0,1-1-1 0 0,-1 1 1 0 0,1-1 0 0 0,0 0-1 0 0,-1 0 1 0 0,1 0 0 0 0,0 0-1 0 0,0-1 1 0 0,1 0 0 0 0,-1 0-1 0 0,0 0 1 0 0,0 0 0 0 0,5 0-4 0 0,83 2-3067 0 0,8-48-143 0 0,-78 26 1847 0 0</inkml:trace>
  <inkml:trace contextRef="#ctx0" brushRef="#br0" timeOffset="3635.489">3165 1 1492 0 0,'-22'23'3301'0'0,"11"38"-2617"0"0,10-58-518 0 0,22 271 2043 0 0,3-59-935 0 0,-24-216-1277 0 0,0-1 0 0 0,0 1 0 0 0,0-1 0 0 0,0 1 0 0 0,0-1 0 0 0,-1 1 0 0 0,1-1 0 0 0,0 1 0 0 0,-1 0 0 0 0,1-1 0 0 0,-1 1 0 0 0,0 0 0 0 0,1-1 0 0 0,-1 1 0 0 0,0 0 0 0 0,0 0 0 0 0,0 0 0 0 0,0-1 0 0 0,0 1 0 0 0,0 0 0 0 0,0 0 0 0 0,0 0 0 0 0,0 1 1 0 0,0-1-1 0 0,-1 0 0 0 0,1 0 0 0 0,0 1 0 0 0,0-1 0 0 0,-1 1 0 0 0,1-1 0 0 0,-1 1 0 0 0,1-1 0 0 0,0 1 0 0 0,-1 0 0 0 0,1 0 0 0 0,-1 0 0 0 0,1-1 0 0 0,-1 2 0 0 0,1-1 0 0 0,-1 0 0 0 0,1 0 0 0 0,-1 0 0 0 0,1 1 0 0 0,0-1 0 0 0,-1 0 0 0 0,1 1 1 0 0,0 0-1 0 0,-1-1 0 0 0,1 1 0 0 0,0 0 0 0 0,-1-1 0 0 0,1 1 0 0 0,0 0 0 0 0,0 0 0 0 0,0 0 0 0 0,0 0 0 0 0,0 0 0 0 0,0 1 0 0 0,0-1 0 0 0,0 0 0 0 0,1 0 0 0 0,-1 0 0 0 0,0 1 0 0 0,1-1 0 0 0,-1 0 0 0 0,1 1 0 0 0,-1-1 0 0 0,1 1 0 0 0,-1 0 3 0 0,3-10-28 0 0,0 0-1 0 0,1 0 0 0 0,0-1 0 0 0,0 2 1 0 0,1-1-1 0 0,0 0 0 0 0,0 1 0 0 0,0 0 1 0 0,1 0-1 0 0,0 0 0 0 0,1 0 0 0 0,0 1 1 0 0,0 0-1 0 0,0 0 0 0 0,1 0 0 0 0,-1 1 1 0 0,1 0-1 0 0,1 1 0 0 0,-1-1 0 0 0,1 1 1 0 0,-1 1-1 0 0,1-1 0 0 0,0 2 0 0 0,0-1 1 0 0,1 1-1 0 0,-1 0 0 0 0,0 0 0 0 0,1 1 1 0 0,-1 0-1 0 0,4 1 29 0 0,-4 2 34 0 0,-1 0 0 0 0,1 0 1 0 0,-1 1-1 0 0,0 0 1 0 0,0 0-1 0 0,0 1 0 0 0,0 0 1 0 0,-1 0-1 0 0,0 0 1 0 0,0 1-1 0 0,0 0 0 0 0,0 0 1 0 0,-1 1-1 0 0,0-1 0 0 0,0 1 1 0 0,0 0-1 0 0,-1 1 1 0 0,1-1-1 0 0,-2 1 0 0 0,1 0 1 0 0,-1 0-1 0 0,0 0 0 0 0,0 0 1 0 0,-1 1-1 0 0,0-1 1 0 0,-1 1-1 0 0,1-1 0 0 0,-1 1 1 0 0,-1 0-1 0 0,1-1 0 0 0,-1 1 1 0 0,-1 3-35 0 0,-40 69-388 0 0,-4-88-5203 0 0,31-6 4259 0 0</inkml:trace>
  <inkml:trace contextRef="#ctx0" brushRef="#br0" timeOffset="3804.66">3484 128 1256 0 0,'-6'-2'720'0'0,"3"2"-92"0"0,-1-2 56 0 0,-1 2-156 0 0,3 2-88 0 0,-2-2-144 0 0,3 2-24 0 0,-3 3-272 0 0,4 0-240 0 0,4-2-264 0 0,-3 2-632 0 0,3 0 36 0 0</inkml:trace>
  <inkml:trace contextRef="#ctx0" brushRef="#br0" timeOffset="4518.498">3857 346 948 0 0,'-15'3'312'0'0,"0"0"0"0"0,1 1 0 0 0,0 1 0 0 0,-1 1 0 0 0,2 0 0 0 0,-1 0 1 0 0,1 1-1 0 0,0 1 0 0 0,0 0 0 0 0,1 1 0 0 0,0 0 0 0 0,1 1 0 0 0,0 1 0 0 0,0 0 0 0 0,1 0 0 0 0,1 1 0 0 0,0 0 0 0 0,0 0 0 0 0,1 1 0 0 0,-5 12-312 0 0,12-24 21 0 0,-1-1-1 0 0,1 1 0 0 0,-1 0 0 0 0,1 0 0 0 0,0 0 1 0 0,-1 1-1 0 0,1-1 0 0 0,0 0 0 0 0,0 0 0 0 0,0 1 1 0 0,0-1-1 0 0,0 0 0 0 0,0 1 0 0 0,0-1 0 0 0,1 1 1 0 0,-1-1-1 0 0,1 1 0 0 0,-1 0 0 0 0,1-1 0 0 0,-1 1 1 0 0,1-1-1 0 0,0 1 0 0 0,0 0 0 0 0,-1-1 0 0 0,1 1 1 0 0,1 0-1 0 0,-1-1 0 0 0,0 1 0 0 0,0 0 1 0 0,1-1-1 0 0,-1 1 0 0 0,0 0 0 0 0,1-1 0 0 0,0 1 1 0 0,-1-1-1 0 0,1 1 0 0 0,0-1 0 0 0,0 1 0 0 0,0-1 1 0 0,0 0-1 0 0,0 1 0 0 0,0-1 0 0 0,0 0 0 0 0,1 0 1 0 0,-1 0-1 0 0,0 0 0 0 0,0 0 0 0 0,1 0 0 0 0,-1 0 1 0 0,1 0-1 0 0,-1 0 0 0 0,1-1 0 0 0,-1 1 1 0 0,1-1-1 0 0,0 1 0 0 0,-1-1 0 0 0,1 0 0 0 0,0 1 1 0 0,-1-1-1 0 0,1 0 0 0 0,0 0 0 0 0,-1 0 0 0 0,1 0 1 0 0,0-1-1 0 0,0 1-20 0 0,9-5 28 0 0,1 0 0 0 0,-1-1 0 0 0,-1 0 0 0 0,1-1 0 0 0,-1 0 0 0 0,0 0 0 0 0,-1-2 0 0 0,1 1 0 0 0,-2-1 0 0 0,1 0 0 0 0,-1 0 0 0 0,1-5-28 0 0,85-50-450 0 0,-94 64 404 0 0,0 0 11 0 0,23 37-16 0 0,-42 46 225 0 0,95-166 1216 0 0,-1 18-1628 0 0,-67 66 214 0 0,-1 1 0 0 0,1 0 1 0 0,-1 0-1 0 0,1 0 0 0 0,-1 1 1 0 0,0 0-1 0 0,0 1 0 0 0,0-1 1 0 0,-1 1-1 0 0,1 1 0 0 0,-1-1 0 0 0,0 1 1 0 0,0 0-1 0 0,0 1 0 0 0,-1-1 1 0 0,0 1-1 0 0,0 0 0 0 0,0 0 1 0 0,-1 1-1 0 0,3 5 24 0 0,36 55-2220 0 0,-43-65 1002 0 0,0-2-134 0 0,-3 3 35 0 0,-13 12-13 0 0</inkml:trace>
  <inkml:trace contextRef="#ctx0" brushRef="#br0" timeOffset="4767.18">2913 219 2092 0 0,'5'-9'6804'0'0,"76"2"-6973"0"0,-70 6 659 0 0,393-3-6624 0 0,-343 4 4883 0 0</inkml:trace>
  <inkml:trace contextRef="#ctx0" brushRef="#br0" timeOffset="5018.105">4586 624 888 0 0,'-4'25'936'0'0,"-3"9"-224"0"0,-3 1-76 0 0,1 0-40 0 0,-7-5-304 0 0,-4 5-36 0 0,-7 3-324 0 0,-1-3-476 0 0,-6 0 40 0 0,-1-5 40 0 0,-8-7-844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01:24.0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140 298 1160 0 0,'-28'16'3903'0'0,"-23"76"-2999"0"0,48-85-565 0 0,-49 142 1258 0 0,47-116-1174 0 0,5-32-277 0 0,3 12 135 0 0,-1-11-273 0 0,-1-1 0 0 0,1 1 1 0 0,0-1-1 0 0,0 0 0 0 0,-1 0 0 0 0,1 0 1 0 0,0 1-1 0 0,0-2 0 0 0,0 1 0 0 0,0 0 1 0 0,1 0-1 0 0,-1-1 0 0 0,0 1 0 0 0,0-1 1 0 0,0 1-1 0 0,0-1 0 0 0,1 0 0 0 0,-1 0 1 0 0,0 0-1 0 0,0 0 0 0 0,0-1 0 0 0,1 1 1 0 0,-1-1-1 0 0,0 1 0 0 0,0-1 0 0 0,0 1 1 0 0,0-1-1 0 0,0 0 0 0 0,0 0 1 0 0,0 0-1 0 0,0-1 0 0 0,0 1 0 0 0,-1 0 1 0 0,1-1-1 0 0,0 1 0 0 0,-1-1 0 0 0,1 1 1 0 0,-1-1-1 0 0,1 0-8 0 0,44-141-286 0 0,-45 143 284 0 0,0-1-1 0 0,0 0 1 0 0,1 1 0 0 0,-1-1 0 0 0,1 1 0 0 0,-1 0 0 0 0,1-1 0 0 0,-1 1-1 0 0,0 0 1 0 0,1 0 0 0 0,-1 0 0 0 0,1 0 0 0 0,-1 0 0 0 0,1 0-1 0 0,-1 1 1 0 0,1-1 0 0 0,-1 0 0 0 0,0 1 0 0 0,1-1 0 0 0,-1 1-1 0 0,1-1 1 0 0,-1 1 0 0 0,0 0 0 0 0,0-1 0 0 0,1 1 0 0 0,-1 0-1 0 0,0 0 1 0 0,0 0 0 0 0,0 0 0 0 0,0 0 0 0 0,0 0 0 0 0,0 0 0 0 0,0 1-1 0 0,-1-1 1 0 0,1 0 0 0 0,0 1 2 0 0,6 3 15 0 0,22 16-132 0 0,96 48-3546 0 0,-107-67 1664 0 0,-16-2 652 0 0</inkml:trace>
  <inkml:trace contextRef="#ctx0" brushRef="#br0" timeOffset="432.945">668 428 848 0 0,'-29'2'3332'0'0,"-17"24"-2586"0"0,36-19-323 0 0,-2 0-222 0 0,1 1-1 0 0,0 0 1 0 0,1 1 0 0 0,0 0-1 0 0,0 0 1 0 0,1 1 0 0 0,0 0-1 0 0,1 1 1 0 0,0 0-1 0 0,0 0 1 0 0,2 1 0 0 0,-1 0-1 0 0,0 4-200 0 0,6-14 98 0 0,4 3-10 0 0,0-2-89 0 0,-1 0 0 0 0,1 0 1 0 0,0-1-1 0 0,0 1 0 0 0,1 0 0 0 0,-1-1 1 0 0,0 0-1 0 0,1 0 0 0 0,-1 0 1 0 0,1 0-1 0 0,0-1 0 0 0,0 1 0 0 0,-1-1 1 0 0,1 0-1 0 0,0 0 0 0 0,0 0 1 0 0,0-1-1 0 0,0 0 0 0 0,0 1 0 0 0,0-1 1 0 0,0 0-1 0 0,0-1 0 0 0,0 1 1 0 0,0-1-1 0 0,0 0 0 0 0,0 0 0 0 0,0 0 1 0 0,1-1 0 0 0,8 0-62 0 0,-1-1 1 0 0,0 0 0 0 0,0-1-1 0 0,-1 0 1 0 0,1-1 0 0 0,-1 0 0 0 0,0-1-1 0 0,0-1 1 0 0,-1 1 0 0 0,1-1-1 0 0,-2-1 1 0 0,1 0 0 0 0,-1-1-1 0 0,0 1 1 0 0,-1-2 0 0 0,0 1-1 0 0,0-1 1 0 0,-1 0 0 0 0,0-1-1 0 0,-1 0 1 0 0,0 0 0 0 0,-1 0 0 0 0,-1-1-1 0 0,1 1 1 0 0,-2-1 0 0 0,1 0-1 0 0,0-9 62 0 0,-2-12 286 0 0,-1-1-1 0 0,-1 0 1 0 0,-2 1 0 0 0,-1-1-1 0 0,-2 1 1 0 0,-2 0 0 0 0,0 0-1 0 0,-4-4-285 0 0,-36-63 3862 0 0,47 100-3558 0 0,-3 2-272 0 0,0 0 0 0 0,0 0 0 0 0,0 0 0 0 0,1 1-1 0 0,0-1 1 0 0,-1 1 0 0 0,1-1 0 0 0,0 1 0 0 0,0 0 0 0 0,0 0 0 0 0,0 0 0 0 0,1 0 0 0 0,-1 0 0 0 0,1 1 0 0 0,0-1 0 0 0,0 0-1 0 0,0 1 1 0 0,0-1 0 0 0,1 0 0 0 0,-1 1 0 0 0,1-1 0 0 0,0 1 0 0 0,0-1 0 0 0,1 4-32 0 0,1 20-303 0 0,2 0-1 0 0,1-1 1 0 0,1 1 0 0 0,1-1-1 0 0,2 0 1 0 0,0 0-1 0 0,2-1 1 0 0,0-1 0 0 0,8 10 303 0 0,17 46-2347 0 0,20 83-3246 0 0,-49-124 4135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01:22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263 149 1348 0 0,'88'-99'4246'0'0,"-88"98"-4203"0"0,0 0 1 0 0,0 0-1 0 0,0 0 0 0 0,0-1 1 0 0,0 1-1 0 0,0 0 0 0 0,0 0 1 0 0,0 0-1 0 0,-1 0 0 0 0,1-1 1 0 0,0 1-1 0 0,-1 0 0 0 0,1 0 1 0 0,-1 0-1 0 0,1 0 0 0 0,-1 0 1 0 0,0 0-1 0 0,1 0 0 0 0,-1 0 1 0 0,0 0-1 0 0,0 0 0 0 0,0 1 1 0 0,0-1-1 0 0,1 0 0 0 0,-1 0 1 0 0,0 1-1 0 0,0-1 0 0 0,0 1 1 0 0,-1-1-1 0 0,1 1 0 0 0,0-1 1 0 0,0 1-1 0 0,0-1 0 0 0,0 1 1 0 0,0 0-1 0 0,-1 0 0 0 0,1 0 1 0 0,0 0-1 0 0,0-1 0 0 0,0 2 1 0 0,-1-1-1 0 0,1 0 0 0 0,0 0 1 0 0,0 0-1 0 0,0 0 0 0 0,0 1 1 0 0,0-1-1 0 0,-1 1 1 0 0,1-1-44 0 0,-58 11 94 0 0,42-5-40 0 0,1 1 0 0 0,-1 0 0 0 0,2 1 0 0 0,-1 1 0 0 0,1 0 0 0 0,0 1 0 0 0,1 1 0 0 0,0 0 0 0 0,1 1 0 0 0,0 0 1 0 0,1 1-1 0 0,1 1 0 0 0,0 0 0 0 0,0 0 0 0 0,2 1 0 0 0,-1 0 0 0 0,2 1 0 0 0,-4 9-54 0 0,11-22 9 0 0,0 0 1 0 0,1 0-1 0 0,-1 0 0 0 0,1 0 1 0 0,0 0-1 0 0,-1 0 1 0 0,1 1-1 0 0,1-1 0 0 0,-1 0 1 0 0,0 0-1 0 0,1 0 0 0 0,-1 0 1 0 0,1 0-1 0 0,0 0 1 0 0,0 0-1 0 0,0 0 0 0 0,1-1 1 0 0,-1 1-1 0 0,1 0 1 0 0,-1 0-1 0 0,1-1 0 0 0,0 1 1 0 0,0-1-1 0 0,0 0 0 0 0,0 0 1 0 0,0 1-1 0 0,1-1 1 0 0,-1-1-1 0 0,1 1 0 0 0,-1 0 1 0 0,1-1-1 0 0,0 1 1 0 0,0-1-1 0 0,-1 0 0 0 0,1 0 1 0 0,0 0-1 0 0,0 0 0 0 0,0 0 1 0 0,0-1-1 0 0,0 1 1 0 0,0-1-1 0 0,1 0 0 0 0,-1 0 1 0 0,0 0-1 0 0,0 0 1 0 0,0 0-1 0 0,0-1 0 0 0,0 0 1 0 0,0 1-1 0 0,0-1 1 0 0,1-1-10 0 0,12-1 55 0 0,-1-1 1 0 0,1 0-1 0 0,-1-2 1 0 0,0 0-1 0 0,0 0 1 0 0,0-2-1 0 0,-1 1 1 0 0,0-2-1 0 0,0 0 1 0 0,-1-1 0 0 0,-1 0-1 0 0,0-1 1 0 0,0 0-1 0 0,-1-1 1 0 0,0 0-1 0 0,3-6-55 0 0,67 68 170 0 0,21-13-2298 0 0,10-26-3350 0 0,-92-11 4066 0 0</inkml:trace>
  <inkml:trace contextRef="#ctx0" brushRef="#br0" timeOffset="992.818">846 104 1216 0 0,'0'0'495'0'0,"0"0"-58"0"0,5 1-58 0 0,6 4-260 0 0,0 1-1 0 0,0 0 1 0 0,-1 0 0 0 0,0 1-1 0 0,0 1 1 0 0,-1-1 0 0 0,0 2-1 0 0,0-1 1 0 0,-1 1 0 0 0,0 0-1 0 0,-1 1 1 0 0,0 0 0 0 0,0 0-1 0 0,0 2-118 0 0,13 15 306 0 0,-14-19-8 0 0,0 0 0 0 0,0 0 0 0 0,0 0 0 0 0,-1 1 1 0 0,-1 0-1 0 0,1 0 0 0 0,-2 0 0 0 0,1 0 0 0 0,-1 1 1 0 0,-1-1-1 0 0,1 1 0 0 0,-2 0 0 0 0,1 1-298 0 0,-3-9 57 0 0,0 0 0 0 0,1 0 0 0 0,-1 0 0 0 0,-1 0 0 0 0,1 0 0 0 0,0 0 0 0 0,0 0-1 0 0,-1 0 1 0 0,1 0 0 0 0,-1-1 0 0 0,1 1 0 0 0,-1 0 0 0 0,0-1 0 0 0,0 0 0 0 0,0 1 0 0 0,0-1 0 0 0,0 0 0 0 0,0 0 0 0 0,0 0 0 0 0,0 0 0 0 0,0 0-1 0 0,0-1 1 0 0,0 1 0 0 0,-1 0 0 0 0,1-1 0 0 0,0 0 0 0 0,0 0 0 0 0,-1 0 0 0 0,1 0 0 0 0,0 0 0 0 0,-1 0 0 0 0,1 0 0 0 0,0-1 0 0 0,0 1-1 0 0,-1-1 1 0 0,1 1 0 0 0,0-1 0 0 0,0 0 0 0 0,0 0 0 0 0,0 0 0 0 0,0 0 0 0 0,0-1 0 0 0,0 1 0 0 0,0 0 0 0 0,0-1-57 0 0,-3-5-24 0 0,0 0 0 0 0,1 0 0 0 0,0 0 0 0 0,0 0 1 0 0,1-1-1 0 0,0 0 0 0 0,0 1 0 0 0,1-1 0 0 0,0 0 0 0 0,1 0 1 0 0,-1 0-1 0 0,1-1 0 0 0,1 1 0 0 0,0 0 0 0 0,0 0 1 0 0,0 0-1 0 0,1-1 0 0 0,0 1 0 0 0,1 0 0 0 0,0 0 0 0 0,0 0 1 0 0,1 1-1 0 0,0-1 0 0 0,0 0 0 0 0,1 1 0 0 0,0 0 1 0 0,0 0-1 0 0,1 0 0 0 0,0 0 24 0 0,6-11-763 0 0,1 0 0 0 0,2 1 0 0 0,-1 0 0 0 0,2 2-1 0 0,0-1 1 0 0,1 2 0 0 0,0 0 0 0 0,1 1 0 0 0,17-10 763 0 0,-19 14-1513 0 0</inkml:trace>
  <inkml:trace contextRef="#ctx0" brushRef="#br0" timeOffset="1471.07">1530 89 860 0 0,'-16'7'312'0'0,"0"1"-1"0"0,1 0 1 0 0,0 1 0 0 0,0 0-1 0 0,1 1 1 0 0,0 1 0 0 0,1 1-1 0 0,0 0 1 0 0,0 0 0 0 0,2 1-1 0 0,-1 1 1 0 0,2 0-1 0 0,0 0 1 0 0,1 1 0 0 0,0 0-1 0 0,1 1 1 0 0,1 0 0 0 0,0 0-1 0 0,0 5-311 0 0,7-18 33 0 0,0-1 0 0 0,0 1 0 0 0,0 0 0 0 0,1 0 0 0 0,-1 0 0 0 0,1-1-1 0 0,0 1 1 0 0,0 0 0 0 0,0-1 0 0 0,0 1 0 0 0,0-1 0 0 0,1 1 0 0 0,-1-1-1 0 0,1 1 1 0 0,-1-1 0 0 0,1 0 0 0 0,0 0 0 0 0,0 0 0 0 0,0 0 0 0 0,0 0 0 0 0,0 0-1 0 0,1 0 1 0 0,-1-1 0 0 0,0 1 0 0 0,1-1 0 0 0,-1 0 0 0 0,1 0 0 0 0,0 0 0 0 0,-1 0-1 0 0,1 0 1 0 0,0 0 0 0 0,0-1 0 0 0,-1 1 0 0 0,1-1 0 0 0,0 0 0 0 0,0 0 0 0 0,0 0-1 0 0,0 0 1 0 0,-1 0 0 0 0,1-1 0 0 0,0 1-33 0 0,108-19 267 0 0,-107 18-264 0 0,1 0 0 0 0,-1 0-1 0 0,1-1 1 0 0,-1 1 0 0 0,0-1-1 0 0,1 0 1 0 0,-1 0 0 0 0,0-1-1 0 0,0 1 1 0 0,0-1 0 0 0,-1 0 0 0 0,1 0-1 0 0,-1 0 1 0 0,1 0 0 0 0,-1-1-1 0 0,0 1 1 0 0,0-1 0 0 0,-1 0 0 0 0,1 0-1 0 0,-1 0 1 0 0,0 0 0 0 0,0-1-1 0 0,0 1 1 0 0,-1 0 0 0 0,1-1-1 0 0,-1 1 1 0 0,0-1 0 0 0,0 0 0 0 0,-1 1-1 0 0,1-1 1 0 0,-1 0 0 0 0,0 1-1 0 0,0-1 1 0 0,-1 0 0 0 0,0 0-3 0 0,-6-7-50 0 0,-1-1 0 0 0,0 2 1 0 0,-1-1-1 0 0,-1 1 0 0 0,0 0 0 0 0,0 1 1 0 0,-1 1-1 0 0,0-1 0 0 0,-1 2 0 0 0,0-1 1 0 0,0 2-1 0 0,-1 0 0 0 0,0 0 0 0 0,-7-2 50 0 0,-17-12-574 0 0,36 21 205 0 0,-5-2 210 0 0,10-3-3969 0 0,21-7 2624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01:34.6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354 360 1228 0 0,'-106'24'6667'0'0,"84"-15"-6434"0"0,0 1 0 0 0,1 2 0 0 0,1 0 0 0 0,0 1 0 0 0,0 1 0 0 0,1 1 0 0 0,1 0 0 0 0,1 2 1 0 0,0 0-1 0 0,-13 18-233 0 0,28-33 12 0 0,0-1 0 0 0,0 1 1 0 0,1-1-1 0 0,-1 1 0 0 0,1 0 1 0 0,-1-1-1 0 0,1 1 1 0 0,0 0-1 0 0,0 0 0 0 0,0 0 1 0 0,0 0-1 0 0,0 0 1 0 0,0 0-1 0 0,0 0 0 0 0,1 0 1 0 0,-1 1-1 0 0,1-1 0 0 0,-1 0 1 0 0,1 0-1 0 0,0 1 1 0 0,0-1-1 0 0,0 0 0 0 0,0 0 1 0 0,1 1-1 0 0,-1-1 0 0 0,0 0 1 0 0,1 0-1 0 0,0 0 1 0 0,-1 1-1 0 0,1-1 0 0 0,0 0 1 0 0,0 0-1 0 0,0 0 0 0 0,0 0 1 0 0,1-1-1 0 0,-1 1 1 0 0,0 0-1 0 0,1 0 0 0 0,0-1 1 0 0,-1 1-1 0 0,1-1 1 0 0,0 1-1 0 0,0-1 0 0 0,-1 0 1 0 0,1 0-1 0 0,0 0 0 0 0,0 0 1 0 0,0 0-1 0 0,1 0 1 0 0,-1 0-1 0 0,0-1 0 0 0,0 1 1 0 0,2 0-13 0 0,12 0-95 0 0,0-1-1 0 0,-1 0 1 0 0,1-1 0 0 0,-1-1 0 0 0,1-1 0 0 0,-1 0 0 0 0,0 0-1 0 0,0-2 1 0 0,0 0 0 0 0,0-1 0 0 0,-1 0 0 0 0,0-1 0 0 0,0-1 0 0 0,7-5 95 0 0,27-11-494 0 0,-33 18 381 0 0,-1-1-1 0 0,0 0 1 0 0,-1 0 0 0 0,1-1-1 0 0,-1-1 1 0 0,-1 0 0 0 0,0-1-1 0 0,0-1 1 0 0,-1 0 0 0 0,0 0-1 0 0,-1-1 1 0 0,0 0 0 0 0,-1-1-1 0 0,4-7 114 0 0,-12 18-23 0 0,-50-13 238 0 0,31 15-102 0 0,0 1-1 0 0,1 1 0 0 0,-1 1 1 0 0,1 0-1 0 0,0 1 1 0 0,0 1-1 0 0,0 1 0 0 0,0 0 1 0 0,1 1-1 0 0,0 1 0 0 0,1 1 1 0 0,0 0-1 0 0,-7 6-112 0 0,16 2 20 0 0,40-18-320 0 0,3-12-137 0 0,-2-1-1 0 0,1-2 1 0 0,-2-2 0 0 0,0-1-1 0 0,-1-2 1 0 0,27-22 437 0 0,-48 35 80 0 0,0 1 0 0 0,0-2-1 0 0,0 1 1 0 0,-1-2 0 0 0,-1 1 0 0 0,0-2 0 0 0,0 1 0 0 0,-1-1 0 0 0,0-1-1 0 0,-1 1 1 0 0,0-2 0 0 0,-1 1 0 0 0,0-1 0 0 0,-1 0 0 0 0,-1 0-1 0 0,0-1 1 0 0,0 1 0 0 0,-2-1 0 0 0,0 0 0 0 0,0-1 0 0 0,-1-4-80 0 0,-3 15 188 0 0,0-1 1 0 0,0 1 0 0 0,-1 0-1 0 0,0-1 1 0 0,0 1-1 0 0,0 0 1 0 0,0 0 0 0 0,0 0-1 0 0,-1 1 1 0 0,0-1-1 0 0,0 1 1 0 0,0-1 0 0 0,0 1-1 0 0,-1 0 1 0 0,1 0-1 0 0,-1 0 1 0 0,1 1 0 0 0,-1-1-1 0 0,0 1 1 0 0,0 0 0 0 0,-1 0-1 0 0,1 0 1 0 0,0 1-1 0 0,0-1 1 0 0,-1 1 0 0 0,1 0-1 0 0,-1 0-188 0 0,1 3 55 0 0,0 0 1 0 0,1 1-1 0 0,-1-1 0 0 0,1 1 1 0 0,0-1-1 0 0,0 1 0 0 0,0 0 0 0 0,0 0 1 0 0,0 1-1 0 0,1-1 0 0 0,-1 1 1 0 0,1-1-1 0 0,0 1 0 0 0,0 0 0 0 0,0-1 1 0 0,1 1-1 0 0,-1 0 0 0 0,1 0 0 0 0,0 0 1 0 0,0 1-1 0 0,0-1 0 0 0,1 2-55 0 0,8 208 1413 0 0,133 503-1912 0 0,-140-709 478 0 0,0-3-248 0 0,1 1 1 0 0,-1 0-1 0 0,0 0 0 0 0,0-1 0 0 0,-1 1 0 0 0,0 0 0 0 0,0 0 1 0 0,0 0-1 0 0,0 0 0 0 0,-1-1 0 0 0,0 1 0 0 0,-1 0 1 0 0,1 0-1 0 0,-1-1 0 0 0,0 1 0 0 0,0-1 0 0 0,-1 0 1 0 0,0 0-1 0 0,0 1 0 0 0,0-2 0 0 0,0 1 0 0 0,-1 0 1 0 0,0-1-1 0 0,-2 3 269 0 0,4-7-205 0 0,-1 1 0 0 0,0-1 0 0 0,0 1-1 0 0,0-1 1 0 0,0 0 0 0 0,1 0 0 0 0,-1 0 0 0 0,0-1 0 0 0,0 1 0 0 0,0-1 0 0 0,1 1 0 0 0,-1-1 0 0 0,0 0-1 0 0,0 0 1 0 0,1 0 0 0 0,-1 0 0 0 0,1-1 0 0 0,-1 1 0 0 0,1-1 0 0 0,0 1 0 0 0,-1-1 0 0 0,1 0 0 0 0,0 0 0 0 0,0 0-1 0 0,0 0 1 0 0,0 0 205 0 0,-1-1-64 0 0,-22-20-1184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01:38.4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1 738 1120 0 0,'4'-3'149'0'0,"0"1"0"0"0,0-1 0 0 0,0 1 0 0 0,0-1 0 0 0,1 1 0 0 0,-1 1 0 0 0,1-1 0 0 0,-1 1 0 0 0,1-1 0 0 0,0 1 0 0 0,0 1 0 0 0,-1-1 0 0 0,1 1 0 0 0,0-1 0 0 0,0 2 0 0 0,0-1 0 0 0,-1 0 0 0 0,1 1 0 0 0,0 0 0 0 0,0 0 0 0 0,-1 0 0 0 0,1 1 0 0 0,0-1 0 0 0,-1 1 0 0 0,0 0 0 0 0,1 1 0 0 0,-1-1 0 0 0,2 2-149 0 0,8 1 178 0 0,0 1 0 0 0,0 1-1 0 0,-1 0 1 0 0,0 1 0 0 0,0 0-1 0 0,-1 1 1 0 0,0 0 0 0 0,0 1-1 0 0,-1 0 1 0 0,0 1 0 0 0,-1 0-1 0 0,-1 1 1 0 0,1 0 0 0 0,-2 0-1 0 0,6 10-177 0 0,-13-17 97 0 0,-1 0-1 0 0,1-1 1 0 0,-1 1-1 0 0,1 0 0 0 0,-1-1 1 0 0,0 1-1 0 0,-1 0 0 0 0,0 0 1 0 0,1-1-1 0 0,-1 1 1 0 0,-1-1-1 0 0,1 1 0 0 0,-1-1 1 0 0,1 1-1 0 0,-1-1 1 0 0,-1 0-1 0 0,1 0 0 0 0,0 0 1 0 0,-1 0-1 0 0,0 0 1 0 0,0-1-1 0 0,0 1 0 0 0,-1-1 1 0 0,1 0-1 0 0,-1 0 0 0 0,1 0 1 0 0,-1 0-1 0 0,0 0 1 0 0,0-1-1 0 0,0 0 0 0 0,-1 0 1 0 0,1 0-1 0 0,-1 0 1 0 0,1-1-1 0 0,-1 0 0 0 0,1 0 1 0 0,-1 0-1 0 0,0 0 1 0 0,1-1-1 0 0,-1 0 0 0 0,0 0 1 0 0,1 0-1 0 0,-1 0 0 0 0,-3-1-96 0 0,5 0 10 0 0,1 1 0 0 0,-1-1 0 0 0,0 0 0 0 0,1 1 0 0 0,-1-1 0 0 0,0 0 0 0 0,1-1 0 0 0,-1 1 0 0 0,1 0 0 0 0,0-1 0 0 0,-1 1 0 0 0,1-1 0 0 0,0 0 0 0 0,0 0-1 0 0,0 0 1 0 0,0 0 0 0 0,0 0 0 0 0,1 0 0 0 0,-1 0 0 0 0,1-1 0 0 0,-1 1 0 0 0,1 0 0 0 0,0-1 0 0 0,0 0 0 0 0,0 1 0 0 0,0-1 0 0 0,0 1 0 0 0,1-1-1 0 0,-1 0 1 0 0,1 0 0 0 0,-1 1 0 0 0,1-1 0 0 0,0 0 0 0 0,0 0 0 0 0,1 0 0 0 0,-1 0-10 0 0,12-95-708 0 0,-1 78 55 0 0,0 1-1 0 0,0 0 1 0 0,2 1-1 0 0,1 0 1 0 0,0 1-1 0 0,1 1 1 0 0,1 0-1 0 0,0 1 1 0 0,1 1-1 0 0,0 1 1 0 0,2 0-1 0 0,-1 1 1 0 0,2 1 653 0 0,-20 10-25 0 0,30-19-1239 0 0</inkml:trace>
  <inkml:trace contextRef="#ctx0" brushRef="#br0" timeOffset="651.402">653 802 1280 0 0,'38'-4'753'0'0,"0"-2"-1"0"0,-1-1 1 0 0,0-2 0 0 0,0-1-1 0 0,34-15-752 0 0,-55 21 89 0 0,-1-1 0 0 0,1-1 0 0 0,-1 0 1 0 0,0-1-1 0 0,0-1 0 0 0,-1 0 0 0 0,0-1 0 0 0,0-1 0 0 0,-1 0 0 0 0,0 0 0 0 0,2-5-89 0 0,-14 14 28 0 0,-2-1-4 0 0,-1 0 1 0 0,1 1-1 0 0,-1-1 0 0 0,1 1 1 0 0,-1 0-1 0 0,0-1 0 0 0,0 1 0 0 0,0 0 1 0 0,0 0-1 0 0,0 0 0 0 0,0 0 0 0 0,0 0 1 0 0,0 1-1 0 0,0-1 0 0 0,0 1 0 0 0,0-1 1 0 0,0 1-1 0 0,0 0 0 0 0,-1 0 0 0 0,1 0 1 0 0,0 0-1 0 0,0 0 0 0 0,0 0 0 0 0,0 1 1 0 0,0-1-1 0 0,-1 1 0 0 0,0 0-24 0 0,1-1 25 0 0,-26 3 171 0 0,0 1 0 0 0,1 1 0 0 0,-1 2 1 0 0,1 1-1 0 0,0 0 0 0 0,1 2 0 0 0,0 2 0 0 0,1 0 0 0 0,0 1 0 0 0,1 2 0 0 0,1 0 0 0 0,0 2 0 0 0,-3 3-196 0 0,21-15 54 0 0,-1 0 0 0 0,1 0-1 0 0,1 0 1 0 0,-1 1 0 0 0,1-1-1 0 0,0 1 1 0 0,0 0 0 0 0,0 0 0 0 0,1 0-1 0 0,0 1 1 0 0,0-1 0 0 0,1 1-1 0 0,0 0 1 0 0,0 0 0 0 0,0 0 0 0 0,1 0-1 0 0,0 0 1 0 0,0 1-54 0 0,5-2 0 0 0,-1 0-1 0 0,1 0 1 0 0,-1 0 0 0 0,2-1 0 0 0,-1 1-1 0 0,1-1 1 0 0,-1 0 0 0 0,1 0-1 0 0,1-1 1 0 0,-1 0 0 0 0,1 0 0 0 0,-1 0-1 0 0,1 0 1 0 0,0-1 0 0 0,1 0-1 0 0,-1 0 1 0 0,0-1 0 0 0,1 0 0 0 0,0 0-1 0 0,-1 0 1 0 0,1-1 0 0 0,0 0-1 0 0,0-1 1 0 0,0 1 0 0 0,-1-1 0 0 0,2 0 0 0 0,18 2-286 0 0,1-1 0 0 0,-1-1 0 0 0,1-2-1 0 0,-1 0 1 0 0,1-2 0 0 0,-1 0 0 0 0,0-2 0 0 0,-1-1 0 0 0,1-1 0 0 0,-2-2 0 0 0,1 0 0 0 0,-1-1 0 0 0,-1-2 0 0 0,0 0 0 0 0,0-2 0 0 0,-2 0 0 0 0,2-2 286 0 0,-15 8 154 0 0,-1-1-1 0 0,0 0 1 0 0,0 1 0 0 0,-1-2-1 0 0,0 1 1 0 0,-1-1 0 0 0,0 0-1 0 0,0 0 1 0 0,-2 0 0 0 0,1-1-1 0 0,-1 0 1 0 0,-1 1 0 0 0,0-1-1 0 0,-1 0 1 0 0,0 0 0 0 0,-1 0-1 0 0,0 0 1 0 0,-1 0 0 0 0,-1-7-154 0 0,2 7 541 0 0,-16-26 2817 0 0,16 36-3157 0 0,-1-3 316 0 0,72 376 836 0 0,-10 90-1316 0 0,-62-461-128 0 0,1 0 1 0 0,-1 0-1 0 0,1 0 1 0 0,-1 0-1 0 0,1 1 0 0 0,-1-1 1 0 0,1 0-1 0 0,0 0 1 0 0,-1 0-1 0 0,1 0 0 0 0,-1 1 1 0 0,1-1-1 0 0,-1 0 1 0 0,1 1-1 0 0,0-1 1 0 0,-1 0-1 0 0,1 0 0 0 0,-1 1 1 0 0,1-1-1 0 0,0 1 1 0 0,0-1-1 0 0,-1 0 0 0 0,1 1 1 0 0,0-1-1 0 0,0 1 1 0 0,-1-1-1 0 0,1 1 0 0 0,0-1 1 0 0,0 1-1 0 0,0-1 1 0 0,0 0-1 0 0,0 1 1 0 0,-1-1-1 0 0,1 1 0 0 0,0-1 1 0 0,0 1-1 0 0,0-1 1 0 0,0 1-1 0 0,1 0 91 0 0,-21-44-3038 0 0,-12-56-1094 0 0,23 62 2899 0 0</inkml:trace>
  <inkml:trace contextRef="#ctx0" brushRef="#br0" timeOffset="929.813">1244 667 2740 0 0,'3'-8'152'0'0,"0"1"-1"0"0,1-1 1 0 0,0 1 0 0 0,0 0-1 0 0,0 0 1 0 0,1 1-1 0 0,0 0 1 0 0,1-1 0 0 0,0 2-1 0 0,-1-1 1 0 0,2 1-1 0 0,-1 0 1 0 0,1 0-1 0 0,-1 0 1 0 0,1 1 0 0 0,1 0-1 0 0,-1 1 1 0 0,0-1-1 0 0,1 2 1 0 0,0-1 0 0 0,0 1-1 0 0,0 0 1 0 0,0 0-1 0 0,0 1 1 0 0,0 0-1 0 0,0 1 1 0 0,0 0 0 0 0,0 0-1 0 0,0 0 1 0 0,0 1-1 0 0,5 1-151 0 0,-6 0 70 0 0,0 0-1 0 0,0 0 0 0 0,0 0 0 0 0,0 1 0 0 0,0 0 0 0 0,0 0 0 0 0,-1 1 1 0 0,0 0-1 0 0,1 0 0 0 0,-1 0 0 0 0,-1 1 0 0 0,1 0 0 0 0,-1 0 0 0 0,0 0 1 0 0,0 1-1 0 0,0-1 0 0 0,-1 1 0 0 0,0 1 0 0 0,0-1 0 0 0,0 0 1 0 0,-1 1-1 0 0,0 0 0 0 0,0 0 0 0 0,-1 0 0 0 0,0 0 0 0 0,0 0 0 0 0,-1 0 1 0 0,0 1-1 0 0,0-1 0 0 0,0 1 0 0 0,-1-1 0 0 0,0 3-69 0 0,-6 1-8 0 0,-1 0-1 0 0,0-1 1 0 0,0 0-1 0 0,-1 0 1 0 0,-1-1-1 0 0,1 1 0 0 0,-1-2 1 0 0,-1 0-1 0 0,0 0 1 0 0,0 0-1 0 0,0-1 1 0 0,-1-1-1 0 0,0 0 1 0 0,0 0-1 0 0,-1-1 1 0 0,0-1-1 0 0,0 0 1 0 0,0 0-1 0 0,0-1 1 0 0,0-1-1 0 0,-1 0 0 0 0,1-1 1 0 0,-1 0-1 0 0,1-1 1 0 0,-3 0 8 0 0,-71-43-3657 0 0,62 1 1263 0 0,20 14 1266 0 0</inkml:trace>
  <inkml:trace contextRef="#ctx0" brushRef="#br0" timeOffset="1690.709">1886 663 1648 0 0,'-1'0'96'0'0,"0"0"0"0"0,0 0 0 0 0,0 0 0 0 0,0 0 0 0 0,0-1 1 0 0,1 1-1 0 0,-1 0 0 0 0,0-1 0 0 0,0 1 0 0 0,0 0 0 0 0,1-1 0 0 0,-1 1 0 0 0,0-1 0 0 0,1 1 0 0 0,-1-1 0 0 0,0 0 0 0 0,1 1 0 0 0,-1-1 0 0 0,1 0 0 0 0,-1 1 1 0 0,1-1-1 0 0,-1 0 0 0 0,1 1 0 0 0,-1-1 0 0 0,1 0 0 0 0,0 0 0 0 0,-1 0 0 0 0,1 1 0 0 0,0-1 0 0 0,0 0 0 0 0,0 0 0 0 0,0 0 0 0 0,-1 0 0 0 0,1 0 0 0 0,0 1 1 0 0,1-1-1 0 0,-1 0 0 0 0,0 0 0 0 0,0 0 0 0 0,0 0 0 0 0,0 0 0 0 0,1 1 0 0 0,-1-1 0 0 0,0 0 0 0 0,1 0 0 0 0,-1 0 0 0 0,1 1 0 0 0,-1-1 0 0 0,1 0 0 0 0,-1 1 0 0 0,1-1 1 0 0,-1 0-1 0 0,1 1 0 0 0,0-1 0 0 0,-1 1 0 0 0,1-1 0 0 0,0 1 0 0 0,-1-1 0 0 0,1 1-96 0 0,-17 2 118 0 0,1 0-1 0 0,-1 1 1 0 0,0 1 0 0 0,1 1-1 0 0,0 0 1 0 0,0 1-1 0 0,0 1 1 0 0,1 0 0 0 0,0 1-1 0 0,1 0 1 0 0,-1 1 0 0 0,2 0-1 0 0,-1 2 1 0 0,1-1 0 0 0,1 1-1 0 0,0 1 1 0 0,0 0 0 0 0,-5 10-118 0 0,13-19 16 0 0,1 0 0 0 0,-1 1 0 0 0,1 0 0 0 0,0-1 0 0 0,0 1 0 0 0,0 0 0 0 0,0 0 0 0 0,1 0 0 0 0,0 0 0 0 0,-1 1 0 0 0,2-1 0 0 0,-1 0 0 0 0,0 0 0 0 0,1 1 0 0 0,0-1 0 0 0,0 0 0 0 0,0 1 0 0 0,0-1 0 0 0,1 0 0 0 0,0 1 0 0 0,0-1 0 0 0,0 0 0 0 0,0 0 0 0 0,1 0 0 0 0,0 0 0 0 0,-1 0 0 0 0,1 0 0 0 0,1 0 0 0 0,-1-1 0 0 0,1 1 0 0 0,-1-1 0 0 0,1 0 0 0 0,0 1 1 0 0,0-1-1 0 0,0 0 0 0 0,1-1 0 0 0,-1 1 0 0 0,1-1 0 0 0,-1 1 0 0 0,1-1 0 0 0,0 0 0 0 0,0 0 0 0 0,0-1 0 0 0,0 1 0 0 0,0-1 0 0 0,0 0 0 0 0,1 0 0 0 0,-1 0-16 0 0,6-4-37 0 0,0 0 0 0 0,0 0 0 0 0,0 0 1 0 0,0-2-1 0 0,0 1 0 0 0,-1-1 0 0 0,0 0 0 0 0,0-1 1 0 0,-1 0-1 0 0,1-1 0 0 0,-1 0 0 0 0,0 0 0 0 0,-1 0 1 0 0,0-1-1 0 0,0 0 0 0 0,-1-1 0 0 0,0 1 0 0 0,0-1 0 0 0,-1 0 1 0 0,0-1-1 0 0,-1 1 0 0 0,0-1 0 0 0,0-1 37 0 0,14-43-150 0 0,-17 48 145 0 0,-1 0 0 0 0,1 0 0 0 0,0 0 0 0 0,0 0 0 0 0,1 1-1 0 0,0-1 1 0 0,0 0 0 0 0,0 1 0 0 0,1 0 0 0 0,0-1 0 0 0,0 1 0 0 0,0 0-1 0 0,0 1 1 0 0,1-1 0 0 0,0 0 0 0 0,0 1 0 0 0,0 0 0 0 0,1 0 0 0 0,-1 0-1 0 0,1 1 1 0 0,0-1 0 0 0,0 1 0 0 0,0 0 0 0 0,0 1 0 0 0,1-1 0 0 0,-1 1-1 0 0,1 0 1 0 0,0 0 0 0 0,-1 1 0 0 0,1 0 0 0 0,4-1 5 0 0,4 2 5 0 0,1 1-1 0 0,0 1 1 0 0,0 0 0 0 0,-1 1 0 0 0,0 0 0 0 0,1 1-1 0 0,-1 1 1 0 0,-1 1 0 0 0,1-1 0 0 0,-1 2 0 0 0,0 0-1 0 0,0 1 1 0 0,-1 0 0 0 0,0 0 0 0 0,0 2 0 0 0,-1-1-1 0 0,0 2 1 0 0,-1-1 0 0 0,0 1 0 0 0,1 3-5 0 0,-10-9 72 0 0,1 0 0 0 0,-1-1 1 0 0,0 1-1 0 0,0 0 0 0 0,-1 0 0 0 0,1 0 0 0 0,-1 0 1 0 0,0 0-1 0 0,-1 0 0 0 0,1 0 0 0 0,-1 0 1 0 0,0 0-1 0 0,0-1 0 0 0,-1 1 0 0 0,1 0 1 0 0,-1 0-1 0 0,0-1 0 0 0,0 1 0 0 0,-1-1 1 0 0,1 0-1 0 0,-1 0 0 0 0,0 0 0 0 0,0 0 0 0 0,0 0 1 0 0,-1-1-1 0 0,1 1 0 0 0,-1-1 0 0 0,0 0 1 0 0,0 0-1 0 0,0 0 0 0 0,0 0 0 0 0,-1-1 1 0 0,1 0-1 0 0,-1 0 0 0 0,1 0 0 0 0,-1 0 0 0 0,0-1 1 0 0,0 0-1 0 0,1 0 0 0 0,-1 0 0 0 0,0-1 1 0 0,0 1-1 0 0,0-1 0 0 0,0 0 0 0 0,0-1 1 0 0,0 1-1 0 0,-1-1-72 0 0,5 1 0 0 0,-1-1-1 0 0,0 1 1 0 0,0 0 0 0 0,1-1-1 0 0,-1 1 1 0 0,1-1 0 0 0,-1 0 0 0 0,0 0-1 0 0,1 1 1 0 0,-1-1 0 0 0,1 0-1 0 0,-1 0 1 0 0,1 0 0 0 0,0-1 0 0 0,-1 1-1 0 0,1 0 1 0 0,0 0 0 0 0,0-1 0 0 0,0 1-1 0 0,0-1 1 0 0,0 1 0 0 0,0-1-1 0 0,1 1 1 0 0,-1-1 0 0 0,0 0 0 0 0,1 1-1 0 0,-1-1 1 0 0,1 0 0 0 0,-1 1-1 0 0,1-1 1 0 0,0 0 0 0 0,0 0 0 0 0,0 1-1 0 0,0-1 1 0 0,0 0 0 0 0,0 0 0 0 0,0 1-1 0 0,1-1 1 0 0,-1 0 0 0 0,1 1-1 0 0,0-3 1 0 0,20-68-861 0 0,100-67-3309 0 0,-53 61 164 0 0,-48 53 2741 0 0</inkml:trace>
  <inkml:trace contextRef="#ctx0" brushRef="#br0" timeOffset="1940.234">2593 236 2928 0 0,'19'14'7281'0'0,"-16"49"-5850"0"0,-4-50-887 0 0,24 206 903 0 0,65-26-4580 0 0,-82-174 1344 0 0,-8-14-3459 0 0,-13-2 4019 0 0</inkml:trace>
  <inkml:trace contextRef="#ctx0" brushRef="#br0" timeOffset="2173.567">2460 568 3036 0 0,'19'4'7078'0'0,"19"-16"-6947"0"0,-25 7 420 0 0,160-38-2317 0 0,-58 33-4406 0 0,-112 10 4962 0 0</inkml:trace>
  <inkml:trace contextRef="#ctx0" brushRef="#br0" timeOffset="2907.276">2954 650 876 0 0,'162'-2'5180'0'0,"77"-59"-3598"0"0,-188 45-1059 0 0,-45 15-518 0 0,0 0-1 0 0,1-1 1 0 0,-1 1-1 0 0,0-2 1 0 0,0 1-1 0 0,0-1 1 0 0,0 1-1 0 0,0-2 1 0 0,-1 1-1 0 0,0-1 1 0 0,1 1-1 0 0,-1-1 1 0 0,0-1-1 0 0,-1 1 1 0 0,1-1-1 0 0,-1 0 1 0 0,0 0-1 0 0,0 0 1 0 0,-1-1-1 0 0,3-4-4 0 0,-39-29-207 0 0,16 34 258 0 0,0 0 0 0 0,0 1 0 0 0,-1 2 0 0 0,0-1 0 0 0,0 2 0 0 0,1 0 0 0 0,-1 2 0 0 0,0 0 0 0 0,0 0 0 0 0,1 2 0 0 0,-1 0 0 0 0,1 1 0 0 0,-1 1 0 0 0,1 1 0 0 0,1 0 0 0 0,-1 1 0 0 0,1 1 0 0 0,1 0 0 0 0,-1 1 0 0 0,-9 8-51 0 0,17-13 73 0 0,-1 1-1 0 0,1 1 1 0 0,0-1-1 0 0,1 1 0 0 0,-1 1 1 0 0,1 0-1 0 0,0-1 1 0 0,1 2-1 0 0,-1-1 1 0 0,2 1-1 0 0,-1 0 1 0 0,1 1-1 0 0,0-1 0 0 0,1 1 1 0 0,0 0-1 0 0,0 0 1 0 0,1 0-1 0 0,0 0 1 0 0,0 1-1 0 0,1-1 1 0 0,0 8-73 0 0,4-12 16 0 0,0 0 0 0 0,0 0 0 0 0,0 0 1 0 0,1-1-1 0 0,0 1 0 0 0,-1-1 0 0 0,2 1 0 0 0,-1-1 1 0 0,0 0-1 0 0,1-1 0 0 0,0 1 0 0 0,0-1 1 0 0,0 1-1 0 0,0-1 0 0 0,1 0 0 0 0,-1-1 1 0 0,1 1-1 0 0,0-1 0 0 0,0 0 0 0 0,0 0 1 0 0,0 0-1 0 0,0-1 0 0 0,0 0 0 0 0,0 0 0 0 0,0 0 1 0 0,1 0-17 0 0,219-12-478 0 0,-190 3 294 0 0,34-4-378 0 0,-1-4 0 0 0,-1-2 0 0 0,-1-3 0 0 0,-1-3 0 0 0,12-9 562 0 0,10-39 868 0 0,-86 71-617 0 0,-56-1 652 0 0,29 6-730 0 0,0 1 1 0 0,1 2 0 0 0,-1 0 0 0 0,2 2 0 0 0,-1 1-1 0 0,1 0 1 0 0,-16 11-174 0 0,28-15 71 0 0,3-2-21 0 0,-62 52 265 0 0,71-55-349 0 0,34 8-400 0 0,-10-12 243 0 0,-1-1 0 0 0,1-1 0 0 0,-1-1-1 0 0,-1-1 1 0 0,1-1 0 0 0,-1-1-1 0 0,0-1 1 0 0,-1-1 0 0 0,-1-1 0 0 0,1-1-1 0 0,-2-1 1 0 0,0 0 0 0 0,-1-1 0 0 0,0-1-1 0 0,-1-1 1 0 0,-1-1 0 0 0,-1 0 0 0 0,0-1-1 0 0,-1 0 1 0 0,-1-2 0 0 0,-1 1-1 0 0,-1-1 1 0 0,-1-1 0 0 0,4-15 191 0 0,-9 25 194 0 0,-1-1 0 0 0,0 0 0 0 0,-1 0 0 0 0,-1 0 1 0 0,0 0-1 0 0,-1-1 0 0 0,0 1 0 0 0,-1 0 0 0 0,-1-1 0 0 0,0 1 0 0 0,-1 0 0 0 0,0-1 1 0 0,-1 1-1 0 0,0 0 0 0 0,-1 1 0 0 0,-1-1 0 0 0,0 1 0 0 0,0 0 0 0 0,-2 0 0 0 0,1 0 1 0 0,-1 1-1 0 0,-1 0 0 0 0,0 0 0 0 0,-1 1 0 0 0,-8-8-194 0 0,14 16 83 0 0,0 0-1 0 0,0 1 1 0 0,0 0-1 0 0,0 0 1 0 0,0 0-1 0 0,0 0 1 0 0,0 0 0 0 0,-1 0-1 0 0,1 1 1 0 0,0 0-1 0 0,0-1 1 0 0,-1 1-1 0 0,1 0 1 0 0,0 1-1 0 0,-1-1 1 0 0,1 1 0 0 0,0-1-1 0 0,0 1 1 0 0,-1 0-1 0 0,1 0 1 0 0,0 0-1 0 0,0 1 1 0 0,0-1 0 0 0,0 1-1 0 0,1 0 1 0 0,-1-1-1 0 0,0 1 1 0 0,1 1-1 0 0,-1-1 1 0 0,1 0-1 0 0,0 1 1 0 0,-1-1 0 0 0,1 1-1 0 0,-1 1-82 0 0,-52 102 791 0 0,51-86-839 0 0,1 0 1 0 0,1 0 0 0 0,1 0-1 0 0,0 1 1 0 0,2-1-1 0 0,1 0 1 0 0,0 0 0 0 0,1 0-1 0 0,1 0 1 0 0,3 7 47 0 0,40 124-3105 0 0,-38-124 2089 0 0,53 155-6315 0 0,-53-166 6106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01:36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194 405 1412 0 0,'1'-1'121'0'0,"1"1"-1"0"0,-1-1 1 0 0,0 0-1 0 0,0 0 0 0 0,1 0 1 0 0,-1 0-1 0 0,0 0 1 0 0,0-1-1 0 0,0 1 1 0 0,-1 0-1 0 0,1 0 1 0 0,0-1-1 0 0,0 1 1 0 0,-1 0-1 0 0,1-1 0 0 0,0 1 1 0 0,-1-1-1 0 0,0 1 1 0 0,1-1-1 0 0,-1 1 1 0 0,0-1-1 0 0,0 1 1 0 0,0-1-1 0 0,0 1 1 0 0,0-1-1 0 0,0 1 1 0 0,0-1-1 0 0,0 1 0 0 0,-1-1 1 0 0,1 1-1 0 0,0-1 1 0 0,-1 1-1 0 0,1-1 1 0 0,-1 1-1 0 0,0 0 1 0 0,0-1-1 0 0,1 1 1 0 0,-1 0-1 0 0,0 0 0 0 0,0-1 1 0 0,0 1-1 0 0,0 0 1 0 0,0 0-1 0 0,-1 0 1 0 0,1 0-1 0 0,0 0 1 0 0,0 0-1 0 0,-1 1 1 0 0,1-1-1 0 0,0 0 1 0 0,-1 1-1 0 0,1-1 0 0 0,-1 1 1 0 0,1-1-1 0 0,-1 1 1 0 0,1 0-1 0 0,-1 0 1 0 0,1-1-1 0 0,-1 1 1 0 0,1 0-1 0 0,-1 0-120 0 0,-7 2 94 0 0,0 0 1 0 0,0 0-1 0 0,1 1 1 0 0,-1 0-1 0 0,1 1 0 0 0,-1-1 1 0 0,1 2-1 0 0,0-1 0 0 0,1 1 1 0 0,-1 0-1 0 0,1 1 0 0 0,0 0 1 0 0,0 0-1 0 0,1 0 0 0 0,0 1 1 0 0,0 0-1 0 0,0 0 0 0 0,1 1 1 0 0,0-1-1 0 0,1 1 0 0 0,-1 0 1 0 0,2 1-1 0 0,-1-1 0 0 0,1 1 1 0 0,0-1-1 0 0,1 1 0 0 0,0 0 1 0 0,0 0-95 0 0,2-5 0 0 0,1 1 0 0 0,-1-1 0 0 0,1 1 0 0 0,0-1 0 0 0,0 1 0 0 0,1-1 0 0 0,-1 0 0 0 0,1 1 0 0 0,0-1 0 0 0,0 0 0 0 0,0 0 0 0 0,1 0 0 0 0,-1-1 1 0 0,1 1-1 0 0,0-1 0 0 0,0 1 0 0 0,0-1 0 0 0,1 0 0 0 0,-1 0 0 0 0,1 0 0 0 0,-1-1 0 0 0,1 1 0 0 0,0-1 0 0 0,0 0 0 0 0,0 0 0 0 0,1 0 0 0 0,-1 0 0 0 0,0-1 0 0 0,1 0 1 0 0,-1 0-1 0 0,1 0 0 0 0,-1 0 0 0 0,1-1 0 0 0,-1 0 0 0 0,1 0 0 0 0,-1 0 0 0 0,4-1 0 0 0,172-24-2054 0 0,-125 10 1148 0 0,-40 13 750 0 0,1-1 0 0 0,0-1 0 0 0,-1 0 0 0 0,0-1 0 0 0,0-1 0 0 0,-1 0-1 0 0,1-2 1 0 0,-1 1 0 0 0,-1-1 0 0 0,1-1 0 0 0,-1-1 0 0 0,-1 0 0 0 0,0 0 0 0 0,10-11 156 0 0,-22 20 126 0 0,1-1-1 0 0,0 1 0 0 0,-1 0 1 0 0,1 0-1 0 0,-1 0 1 0 0,0-1-1 0 0,1 1 1 0 0,-1 0-1 0 0,0 0 0 0 0,0-1 1 0 0,1 1-1 0 0,-1 0 1 0 0,0-1-1 0 0,0 1 0 0 0,-1 0 1 0 0,1-1-1 0 0,0 1 1 0 0,0 0-1 0 0,-1 0 0 0 0,1-1 1 0 0,0 1-1 0 0,-1 0 1 0 0,1 0-1 0 0,-1 0 1 0 0,0-1-1 0 0,1 1 0 0 0,-1 0 1 0 0,0 0-1 0 0,0 0 1 0 0,0 0-1 0 0,0 0 0 0 0,0 0 1 0 0,0 1-1 0 0,0-1 1 0 0,0 0-1 0 0,0 0 0 0 0,0 1 1 0 0,0-1-1 0 0,0 1 1 0 0,-1-1-1 0 0,1 1 1 0 0,0-1-1 0 0,0 1 0 0 0,-1 0 1 0 0,1-1-1 0 0,0 1 1 0 0,0 0-1 0 0,-1 0 0 0 0,1 0 1 0 0,-2 0-126 0 0,23 48 1049 0 0,11-21-2027 0 0,-9-18-2794 0 0,-27-30-1493 0 0,-6 8 4137 0 0</inkml:trace>
  <inkml:trace contextRef="#ctx0" brushRef="#br0" timeOffset="187.933">487 117 3712 0 0,'0'-7'1132'0'0,"2"2"-239"0"0,-4 0-221 0 0,2 2-144 0 0,0-4-236 0 0,0 4-64 0 0,0-2-88 0 0,2 3-140 0 0,2 2-136 0 0,-1-1 32 0 0,1 2 4 0 0,5 3-356 0 0,-4-3-352 0 0,16 11-549 0 0,1 0 41 0 0,-1-1 64 0 0</inkml:trace>
  <inkml:trace contextRef="#ctx0" brushRef="#br0" timeOffset="668.948">1128 294 1756 0 0,'-27'-13'3771'0'0,"-52"33"-2161"0"0,64-14-1435 0 0,0-1-1 0 0,0 2 1 0 0,1 0-1 0 0,0 1 1 0 0,0 0-1 0 0,1 1 0 0 0,0 1 1 0 0,0 0-1 0 0,1 0 1 0 0,1 1-1 0 0,-1 1 1 0 0,2 0-1 0 0,0 1 0 0 0,0 0 1 0 0,1 0-1 0 0,1 1 1 0 0,0 0-1 0 0,1 0 1 0 0,-1 6-175 0 0,8-17 6 0 0,0 1-1 0 0,0-1 1 0 0,0 1 0 0 0,1-1 0 0 0,0 1 0 0 0,-1-1 0 0 0,1 0 0 0 0,0 1 0 0 0,1-1 0 0 0,-1 0 0 0 0,1 0-1 0 0,-1 0 1 0 0,1 0 0 0 0,0 0 0 0 0,0 0 0 0 0,0 0 0 0 0,0-1 0 0 0,1 1 0 0 0,-1-1 0 0 0,1 1 0 0 0,0-1-1 0 0,-1 0 1 0 0,1 0 0 0 0,0 0 0 0 0,0 0 0 0 0,1-1 0 0 0,-1 1 0 0 0,0-1 0 0 0,0 0 0 0 0,1 0 0 0 0,-1 0-1 0 0,0 0 1 0 0,1-1 0 0 0,-1 1 0 0 0,1-1 0 0 0,-1 0 0 0 0,1 0 0 0 0,-1 0 0 0 0,1-1 0 0 0,-1 1-1 0 0,1-1 1 0 0,-1 0 0 0 0,1 0 0 0 0,-1 0 0 0 0,0 0 0 0 0,1-1-6 0 0,10-1-33 0 0,0-1 0 0 0,0-1-1 0 0,0 0 1 0 0,-1-1 0 0 0,0-1 0 0 0,0 0 0 0 0,0 0-1 0 0,-1-2 1 0 0,-1 1 0 0 0,1-1 0 0 0,-1-1-1 0 0,-1 0 1 0 0,0-1 0 0 0,0 0 0 0 0,-1 0 0 0 0,0-1-1 0 0,-1 0 1 0 0,-1-1 0 0 0,0 0 0 0 0,0 0 0 0 0,-1 0-1 0 0,-1-1 1 0 0,0 0 0 0 0,-1 0 0 0 0,-1 0 0 0 0,1-6 33 0 0,-1 3 144 0 0,0-1 1 0 0,-2 0 0 0 0,0 0 0 0 0,-1 1 0 0 0,0-1 0 0 0,-1 0 0 0 0,-2 0 0 0 0,1 1 0 0 0,-2-1 0 0 0,-1 1 0 0 0,0 0 0 0 0,-1 0-1 0 0,0 0 1 0 0,-2 1 0 0 0,0 0 0 0 0,-1 1 0 0 0,-1-3-145 0 0,4 10 196 0 0,5 9-169 0 0,1-1 1 0 0,0 1 0 0 0,0-1 0 0 0,-1 1-1 0 0,1-1 1 0 0,0 1 0 0 0,-1-1 0 0 0,1 0-1 0 0,-1 1 1 0 0,1-1 0 0 0,0 0-1 0 0,-1 1 1 0 0,1-1 0 0 0,-1 0 0 0 0,1 1-1 0 0,-1-1 1 0 0,1 0 0 0 0,-1 0 0 0 0,1 0-1 0 0,-1 1 1 0 0,1-1 0 0 0,-1 0 0 0 0,1 0-1 0 0,-1 0 1 0 0,1 0 0 0 0,-1 0 0 0 0,1 0-1 0 0,-1 0 1 0 0,1 0 0 0 0,-1 0-1 0 0,1 0 1 0 0,-1-1 0 0 0,1 1 0 0 0,-1 0-1 0 0,1 0 1 0 0,-1 0 0 0 0,1-1 0 0 0,-1 1-28 0 0,8 31-18 0 0,2-1 0 0 0,1 1 0 0 0,2-2 0 0 0,0 0 0 0 0,2 0 0 0 0,2-1 0 0 0,13 19 18 0 0,71 159-4452 0 0,-91-144-946 0 0,-9-60 4173 0 0</inkml:trace>
  <inkml:trace contextRef="#ctx0" brushRef="#br0" timeOffset="979.618">1316 559 2116 0 0,'157'-66'5228'0'0,"130"-72"-3543"0"0,-285 138-1669 0 0,-1 0 0 0 0,0-1 0 0 0,1 1-1 0 0,-1-1 1 0 0,0 1 0 0 0,0-1-1 0 0,1 1 1 0 0,-1-1 0 0 0,0 0-1 0 0,0 1 1 0 0,0-1 0 0 0,0 0-1 0 0,0 0 1 0 0,0 0 0 0 0,0 0-1 0 0,0 0 1 0 0,0 0 0 0 0,0 0-1 0 0,-1 0 1 0 0,1-1 0 0 0,0 1-1 0 0,-1 0 1 0 0,1 0 0 0 0,-1 0-1 0 0,1-1 1 0 0,-1 1 0 0 0,0 0-1 0 0,0-1 1 0 0,1 1 0 0 0,-1 0-1 0 0,0-1 1 0 0,0 1 0 0 0,0-1 0 0 0,0 1-1 0 0,-1 0 1 0 0,1-1 0 0 0,0 1-1 0 0,0 0 1 0 0,-1 0 0 0 0,1-1-1 0 0,-1 1 1 0 0,1 0 0 0 0,-1 0-1 0 0,0-1 1 0 0,1 1 0 0 0,-1 0-1 0 0,0 0 1 0 0,0 0 0 0 0,0 0-1 0 0,0 0 1 0 0,0 0 0 0 0,0 0-1 0 0,0 0 1 0 0,0 1 0 0 0,0-1-1 0 0,0 0 1 0 0,-1 0-16 0 0,-80-20 643 0 0,65 21-527 0 0,0 1 1 0 0,1 0-1 0 0,-1 1 1 0 0,1 1-1 0 0,0 0 1 0 0,0 1-1 0 0,0 1 1 0 0,0 1-1 0 0,1 0 1 0 0,0 1-1 0 0,0 1 1 0 0,0 0-1 0 0,1 1 1 0 0,1 0-1 0 0,-12 11-116 0 0,23-19 12 0 0,0 1-1 0 0,0 0 0 0 0,0 0 1 0 0,0 0-1 0 0,1 0 1 0 0,-1 1-1 0 0,1-1 0 0 0,-1 0 1 0 0,1 1-1 0 0,0-1 1 0 0,0 1-1 0 0,0-1 0 0 0,0 1 1 0 0,0-1-1 0 0,1 1 1 0 0,-1 0-1 0 0,1-1 0 0 0,0 1 1 0 0,0 0-1 0 0,0-1 1 0 0,0 1-1 0 0,0 0 0 0 0,0 0 1 0 0,1-1-1 0 0,0 1 1 0 0,-1-1-1 0 0,1 1 0 0 0,0 0 1 0 0,0-1-1 0 0,0 1 1 0 0,1-1-1 0 0,-1 0 0 0 0,0 1 1 0 0,1-1-1 0 0,0 0 1 0 0,-1 0-1 0 0,1 0 0 0 0,0 0 1 0 0,0 0-1 0 0,0-1 1 0 0,0 1-1 0 0,1 0 0 0 0,-1-1 1 0 0,0 0-1 0 0,1 1 1 0 0,-1-1-1 0 0,1 0-11 0 0,120 49-1192 0 0,-100-44 115 0 0,0-1 0 0 0,0-1-1 0 0,0-1 1 0 0,0-1 0 0 0,1-1-1 0 0,-1-1 1 0 0,0-1 0 0 0,22-5 1077 0 0,6-7-1427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01:35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9 804 2240 0 0,'-4'-7'4074'0'0,"-1"-39"-2821"0"0,9 7-1045 0 0,1 1 1 0 0,2 0-1 0 0,2 0 1 0 0,1 1-1 0 0,2 1 1 0 0,4-8-209 0 0,-1-1-62 0 0,-2 6-25 0 0,1 4 2 0 0,-2-1 0 0 0,-2 0 0 0 0,-2-1 0 0 0,-1 0-1 0 0,-1 0 1 0 0,-2-2 85 0 0,-4 36-49 0 0,-22-2-11 0 0,17 11 105 0 0,1-1-1 0 0,0 1 0 0 0,0 0 0 0 0,1 1 0 0 0,0-1 0 0 0,0 1 0 0 0,0-1 0 0 0,1 1 0 0 0,0 0 0 0 0,1 0 0 0 0,-1 0 1 0 0,1 0-1 0 0,0 0 0 0 0,1 0 0 0 0,0 0 0 0 0,0 0 0 0 0,0 0 0 0 0,1 0 0 0 0,0 0 0 0 0,1 0 0 0 0,-1 0-44 0 0,9 12 105 0 0,0 0 0 0 0,1-1-1 0 0,1 0 1 0 0,1-1-1 0 0,0-1 1 0 0,1 0-1 0 0,1-1 1 0 0,1 0-1 0 0,0-1 1 0 0,0-1 0 0 0,1-1-1 0 0,9 5-104 0 0,133 131 690 0 0,-155-143-708 0 0,-1 0-1 0 0,0 0 0 0 0,-1 1 0 0 0,1-1 1 0 0,-1 1-1 0 0,0-1 0 0 0,0 1 0 0 0,-1 0 1 0 0,1 0-1 0 0,-2 0 0 0 0,1 0 1 0 0,0 0-1 0 0,-1 0 0 0 0,0 0 0 0 0,-1 0 1 0 0,1 0-1 0 0,-1 0 0 0 0,0 0 0 0 0,-1 0 1 0 0,0 0-1 0 0,1 0 0 0 0,-2-1 1 0 0,1 1-1 0 0,-1-1 0 0 0,0 1 0 0 0,0-1 1 0 0,0 0-1 0 0,-1 0 0 0 0,1 0 0 0 0,-1-1 1 0 0,-1 1-1 0 0,1-1 0 0 0,0 0 1 0 0,-1 0-1 0 0,0-1 0 0 0,0 1 0 0 0,0-1 1 0 0,-1 0-1 0 0,1-1 0 0 0,0 1 0 0 0,-1-1 1 0 0,0 0-1 0 0,-1 0 19 0 0,6-1-160 0 0,-1-1 0 0 0,0 0-1 0 0,0 0 1 0 0,0 0 0 0 0,0 0 0 0 0,0 0 0 0 0,1 0 0 0 0,-1 0 0 0 0,0 0-1 0 0,0-1 1 0 0,0 1 0 0 0,1-1 0 0 0,-1 1 0 0 0,0-1 0 0 0,0 0 0 0 0,1 0-1 0 0,-1 1 1 0 0,1-1 0 0 0,-1 0 0 0 0,1-1 0 0 0,-1 1 0 0 0,1 0 0 0 0,-1 0-1 0 0,1-1 1 0 0,0 1 0 0 0,0 0 0 0 0,0-1 0 0 0,0 0 0 0 0,0 1-1 0 0,0-1 1 0 0,0 1 0 0 0,0-1 0 0 0,1 0 0 0 0,-1 0 0 0 0,1 1 0 0 0,-1-1-1 0 0,1 0 1 0 0,0 0 0 0 0,-1 0 0 0 0,1-1 160 0 0,1-14-1229 0 0</inkml:trace>
  <inkml:trace contextRef="#ctx0" brushRef="#br0" timeOffset="712.158">648 382 1908 0 0,'7'-56'7566'0'0,"4"210"-5520"0"0,-10-147-2030 0 0,0 0 0 0 0,0 0 0 0 0,1 0 0 0 0,0-1 0 0 0,0 1 0 0 0,1-1-1 0 0,0 1 1 0 0,0-1 0 0 0,0 0 0 0 0,1 0 0 0 0,0 0 0 0 0,0 0-1 0 0,0-1 1 0 0,1 0 0 0 0,0 0 0 0 0,0 0 0 0 0,0 0 0 0 0,0-1 0 0 0,1 0-1 0 0,0 0 1 0 0,0-1 0 0 0,0 1 0 0 0,0-1 0 0 0,0 0 0 0 0,1-1 0 0 0,0 0-1 0 0,0 0-15 0 0,2 0-43 0 0,1-1 1 0 0,1 0-1 0 0,-1 0 0 0 0,0-1 0 0 0,0 0 0 0 0,0-1 0 0 0,0-1 0 0 0,0 1 0 0 0,0-1 0 0 0,-1-1 0 0 0,1 0 0 0 0,0 0 0 0 0,-1-1 0 0 0,0 0 0 0 0,0-1 0 0 0,0 0 0 0 0,-1 0 0 0 0,1-1 0 0 0,-1 0 0 0 0,-1-1 0 0 0,1 1 0 0 0,-1-2 0 0 0,0 1 1 0 0,-1-1-1 0 0,1 0 0 0 0,-2 0 0 0 0,1 0 0 0 0,-1-1 0 0 0,0 0 0 0 0,-1 0 0 0 0,0 0 0 0 0,-1-1 0 0 0,1-2 43 0 0,-2 5-85 0 0,0 5 90 0 0,-1 0 0 0 0,0 0 0 0 0,1 0 0 0 0,-1-1 0 0 0,0 1 0 0 0,0 0 0 0 0,0 0 0 0 0,0-1 0 0 0,0 1 0 0 0,-1-1 0 0 0,1 1 0 0 0,-1-1 0 0 0,1 1 0 0 0,-1-1 1 0 0,0 1-1 0 0,0-1 0 0 0,0 0 0 0 0,-1 1 0 0 0,1-1 0 0 0,0 1 0 0 0,-1-1 0 0 0,0 1 0 0 0,1 0 0 0 0,-1-1 0 0 0,0 1 0 0 0,0-1 0 0 0,-1 1 0 0 0,1 0 0 0 0,0 0 0 0 0,-1 0 0 0 0,1 0 0 0 0,-1 0 0 0 0,0 0 0 0 0,0 0 0 0 0,0 1 0 0 0,0-1 0 0 0,0 0 0 0 0,0 1 0 0 0,0 0 0 0 0,0-1 0 0 0,0 1 0 0 0,-2 0-5 0 0,-2 3 3 0 0,1 1 0 0 0,0-1 1 0 0,1 1-1 0 0,-1 1 0 0 0,0-1 0 0 0,1 1 0 0 0,0 0 1 0 0,0 0-1 0 0,0 0 0 0 0,0 0 0 0 0,1 1 0 0 0,-1-1 1 0 0,1 1-1 0 0,0 0 0 0 0,1 0 0 0 0,-1 0 0 0 0,1 1 1 0 0,0-1-1 0 0,0 0 0 0 0,1 1 0 0 0,-1 0-3 0 0,1 0 2 0 0,-1 0 0 0 0,1 0-1 0 0,1 0 1 0 0,-1 0-1 0 0,1 0 1 0 0,0 1 0 0 0,1-1-1 0 0,-1 0 1 0 0,1 0-1 0 0,0 0 1 0 0,1 0 0 0 0,-1 0-1 0 0,1 0 1 0 0,0 0-1 0 0,1-1 1 0 0,0 1 0 0 0,-1-1-1 0 0,2 0 1 0 0,-1 1-1 0 0,1-1 1 0 0,-1-1 0 0 0,1 1-1 0 0,1 0 1 0 0,-1-1 0 0 0,1 0-1 0 0,-1 0 1 0 0,1 0-1 0 0,1-1 1 0 0,-1 0 0 0 0,0 0-1 0 0,1 0 1 0 0,-1 0-1 0 0,1-1 1 0 0,0 0 0 0 0,0 0-1 0 0,0-1 1 0 0,0 0-1 0 0,0 0 1 0 0,3 0-2 0 0,14-1-5 0 0,-1-1 0 0 0,0-1 0 0 0,0 0-1 0 0,0-2 1 0 0,-1-1 0 0 0,1-1 0 0 0,-1-1 0 0 0,0 0 0 0 0,-1-2 0 0 0,6-3 5 0 0,-13 7 38 0 0,-1 0 1 0 0,1-1 0 0 0,-1 0 0 0 0,-1-1 0 0 0,1-1 0 0 0,-1 0-1 0 0,0 0 1 0 0,-1-1 0 0 0,0-1 0 0 0,0 0 0 0 0,-1 0 0 0 0,0 0-1 0 0,-1-1 1 0 0,0-1 0 0 0,-1 1 0 0 0,0-1 0 0 0,3-10-39 0 0,-10 21 194 0 0,-14-22 697 0 0,12 22-867 0 0,-1 0-1 0 0,1 1 0 0 0,0-1 1 0 0,-1 0-1 0 0,1 1 0 0 0,-1 0 1 0 0,0 0-1 0 0,1-1 0 0 0,-1 1 1 0 0,1 1-1 0 0,-1-1 0 0 0,1 0 1 0 0,-1 1-1 0 0,1-1 1 0 0,-1 1-1 0 0,1 0 0 0 0,0 0 1 0 0,-1 0-1 0 0,1 0 0 0 0,0 0 1 0 0,-1 0-1 0 0,1 1 0 0 0,0-1 1 0 0,0 1-1 0 0,0-1 1 0 0,0 1-1 0 0,1 0 0 0 0,-1 0 1 0 0,0 0-1 0 0,1 0 0 0 0,-1 0 1 0 0,1 0-1 0 0,0 0 0 0 0,0 1 1 0 0,0-1-1 0 0,0 0 0 0 0,0 1 1 0 0,0-1-1 0 0,0 0 1 0 0,1 1-1 0 0,-1-1 0 0 0,1 1 1 0 0,0 0-1 0 0,0-1 0 0 0,0 1 1 0 0,0-1-1 0 0,0 1 0 0 0,1-1 1 0 0,-1 1-1 0 0,1-1 1 0 0,-1 1-1 0 0,1-1 0 0 0,1 3-23 0 0,44 59-1267 0 0,-2-29-4408 0 0,-44-35 5465 0 0,3 1-594 0 0,-3-4-2178 0 0,-3-9 1721 0 0</inkml:trace>
  <inkml:trace contextRef="#ctx0" brushRef="#br0" timeOffset="990.633">1311 86 1008 0 0,'-56'-85'10537'0'0,"90"176"-19472"0"0,-28-76 7717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3:18:43.999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4348 180 1108 0 0,'1'-47'1911'0'0,"0"-11"426"0"0,-1 54-2249 0 0,-3 3 62 0 0,-4 14 106 0 0,-9 182 968 0 0,16-155-967 0 0,20 86 189 0 0,-14-69 462 0 0,7-90-607 0 0,-4 14-324 0 0,0 1 1 0 0,0-1-1 0 0,2 2 0 0 0,0-1 1 0 0,1 2-1 0 0,1 0 0 0 0,0 0 1 0 0,2 1-1 0 0,-1 1 0 0 0,3-1 23 0 0,-15 16-12 0 0,1 0-1 0 0,0-1 0 0 0,-1 2 0 0 0,1-1 0 0 0,-1 0 0 0 0,1 0 0 0 0,-1 1 0 0 0,0-1 0 0 0,0 1 0 0 0,1 0 0 0 0,-1 0 0 0 0,0 0 1 0 0,-1 0-1 0 0,1 0 0 0 0,0 0 0 0 0,-1 0 0 0 0,1 1 0 0 0,-1-1 0 0 0,1 0 0 0 0,-1 1 0 0 0,0-1 0 0 0,0 1 0 0 0,0 0 0 0 0,-1-1 1 0 0,1 1-1 0 0,0 0 0 0 0,-1 0 0 0 0,0-1 0 0 0,0 1 0 0 0,0 0 0 0 0,0 0 0 0 0,0-1 0 0 0,0 1 0 0 0,-1 0 0 0 0,1 0 0 0 0,-1-1 0 0 0,0 2 13 0 0,2 7-4 0 0,-1-4-89 0 0,0 0-1 0 0,0 0 0 0 0,1 0 1 0 0,0 0-1 0 0,1 0 1 0 0,-1 0-1 0 0,1-1 0 0 0,0 1 1 0 0,1 0-1 0 0,0-1 0 0 0,0 1 1 0 0,0-1-1 0 0,1 0 0 0 0,0 0 1 0 0,0 0-1 0 0,0-1 0 0 0,1 0 1 0 0,0 1-1 0 0,0-1 1 0 0,0-1-1 0 0,1 1 0 0 0,-1-1 1 0 0,1 0-1 0 0,0 0 0 0 0,1-1 1 0 0,-1 0-1 0 0,0 0 0 0 0,1 0 1 0 0,0-1-1 0 0,-1 0 0 0 0,8 1 94 0 0,38 0-2062 0 0,-22-3 758 0 0</inkml:trace>
  <inkml:trace contextRef="#ctx0" brushRef="#br0" timeOffset="627.977">4953 450 916 0 0,'1'-2'85'0'0,"-1"0"0"0"0,0 0 1 0 0,0 0-1 0 0,0 0 0 0 0,-1 0 0 0 0,1 0 0 0 0,0 0 1 0 0,-1 0-1 0 0,1 0 0 0 0,-1 0 0 0 0,0 0 0 0 0,0 0 1 0 0,1 0-1 0 0,-1 0 0 0 0,-1 0 0 0 0,1 1 0 0 0,0-1 1 0 0,0 0-1 0 0,-1 1 0 0 0,1-1 0 0 0,0 1 0 0 0,-1-1 1 0 0,0 1-1 0 0,1 0 0 0 0,-1 0 0 0 0,0 0 0 0 0,0 0 0 0 0,1 0 1 0 0,-1 0-1 0 0,0 0 0 0 0,0 0 0 0 0,0 1 0 0 0,0-1 1 0 0,0 1-1 0 0,0 0 0 0 0,0-1 0 0 0,0 1 0 0 0,-1 0 1 0 0,1 0-1 0 0,0 0 0 0 0,0 1 0 0 0,0-1 0 0 0,0 0-85 0 0,-87 29 235 0 0,78-24-184 0 0,1 1 0 0 0,1 0-1 0 0,-1 1 1 0 0,1 0 0 0 0,0 0 0 0 0,0 1 0 0 0,1 0 0 0 0,0 0 0 0 0,1 1 0 0 0,0 0-1 0 0,0 0 1 0 0,1 1 0 0 0,0 0 0 0 0,0 0 0 0 0,1 1 0 0 0,0 1-51 0 0,5-11 143 0 0,15 17 109 0 0,-7-16-232 0 0,1 0 0 0 0,-1-1 0 0 0,1 0 1 0 0,0 0-1 0 0,0-1 0 0 0,-1 0 1 0 0,1 0-1 0 0,0-1 0 0 0,-1 0 1 0 0,1-1-1 0 0,-1 0 0 0 0,1 0 1 0 0,-1-1-1 0 0,0 0 0 0 0,0 0 1 0 0,0-1-1 0 0,6-4-20 0 0,-10 7 80 0 0,-1-1 1 0 0,1 1-1 0 0,-1-1 0 0 0,0 0 1 0 0,1 0-1 0 0,-1 0 0 0 0,0-1 1 0 0,0 1-1 0 0,-1-1 0 0 0,1 1 1 0 0,0-1-1 0 0,-1 0 1 0 0,0 0-1 0 0,1 0 0 0 0,-1 0 1 0 0,0-1-1 0 0,-1 1 0 0 0,1 0 1 0 0,-1-1-1 0 0,1 1 0 0 0,-1-1 1 0 0,0 0-1 0 0,0 1 0 0 0,-1-1 1 0 0,1-3-81 0 0,91 90 262 0 0,-90-84-277 0 0,1 1-1 0 0,0-1 1 0 0,-1 0 0 0 0,0 0 0 0 0,1 0-1 0 0,-1 0 1 0 0,0 0 0 0 0,1-1 0 0 0,-1 1-1 0 0,0-1 1 0 0,0 1 0 0 0,0-1 0 0 0,0 0-1 0 0,-1 0 1 0 0,1 0 0 0 0,0 0 0 0 0,-1 0-1 0 0,1 0 1 0 0,-1 0 0 0 0,0 0 0 0 0,0-1 0 0 0,0 1-1 0 0,0-1 1 0 0,0 1 0 0 0,0-1 0 0 0,0 1-1 0 0,-1-1 1 0 0,0 1 0 0 0,1-1 0 0 0,-1-2 15 0 0,6-11-89 0 0,11-19-37 0 0,-15 27 107 0 0,0 0-1 0 0,0 0 1 0 0,1 1-1 0 0,1-1 1 0 0,-1 1 0 0 0,1-1-1 0 0,0 1 1 0 0,1 0-1 0 0,0 1 1 0 0,0-1-1 0 0,0 1 1 0 0,1 0-1 0 0,0 0 1 0 0,0 0-1 0 0,0 1 1 0 0,1 0 0 0 0,0 0-1 0 0,0 1 1 0 0,0 0-1 0 0,0 0 1 0 0,1 1-1 0 0,0 0 1 0 0,-1 0-1 0 0,1 1 1 0 0,0 0 0 0 0,1 0-1 0 0,-1 0 1 0 0,2 1 19 0 0,-3 3-7 0 0,0 1 0 0 0,-1 0 0 0 0,1 0 0 0 0,-1 0 0 0 0,0 1 0 0 0,0 0 0 0 0,0 0 1 0 0,0 0-1 0 0,-1 1 0 0 0,1 0 0 0 0,-1 0 0 0 0,0 0 0 0 0,-1 1 0 0 0,1-1 0 0 0,-1 1 0 0 0,-1 0 1 0 0,1 0-1 0 0,-1 1 0 0 0,0-1 0 0 0,0 1 0 0 0,-1 0 0 0 0,0 0 0 0 0,0-1 0 0 0,0 1 0 0 0,-1 1 1 0 0,0-1-1 0 0,0 2 7 0 0,0 0 0 0 0,-1-1 1 0 0,1 1-1 0 0,-1-1 0 0 0,-1 1 1 0 0,0-1-1 0 0,0 1 1 0 0,-1-1-1 0 0,1 1 1 0 0,-2-1-1 0 0,1 0 1 0 0,-1 0-1 0 0,-1 0 0 0 0,0 0 1 0 0,0-1-1 0 0,0 1 1 0 0,-1-1-1 0 0,0 0 1 0 0,-5 6-1 0 0,-25 7-4171 0 0,35-20 2857 0 0</inkml:trace>
  <inkml:trace contextRef="#ctx0" brushRef="#br0" timeOffset="-2558.478">2048 407 1532 0 0,'17'-52'2413'0'0,"-15"49"-2366"0"0,-1 1 0 0 0,0 0 0 0 0,1-1 0 0 0,-1 1 0 0 0,1 0-1 0 0,-1 0 1 0 0,1 0 0 0 0,0 0 0 0 0,0 0 0 0 0,0 1 0 0 0,0-1-1 0 0,1 1 1 0 0,-1-1 0 0 0,0 1 0 0 0,1 0 0 0 0,-1 0-1 0 0,0 0 1 0 0,1 0 0 0 0,-1 0 0 0 0,1 0 0 0 0,0 1 0 0 0,-1-1-1 0 0,1 1 1 0 0,0 0 0 0 0,-1 0 0 0 0,1 0 0 0 0,0 0 0 0 0,-1 0-1 0 0,1 0 1 0 0,-1 1 0 0 0,1-1 0 0 0,1 2-47 0 0,6 3 70 0 0,0 1 1 0 0,0 0-1 0 0,-1 1 1 0 0,0 0-1 0 0,-1 0 0 0 0,0 1 1 0 0,0 0-1 0 0,0 0 1 0 0,-1 1-1 0 0,0 0 0 0 0,-1 0 1 0 0,0 1-1 0 0,0 0 1 0 0,-1 0-1 0 0,0 0 1 0 0,-1 1-1 0 0,0-1 0 0 0,-1 1 1 0 0,0 0-1 0 0,-1 0 1 0 0,1 10-71 0 0,-46 39 1451 0 0,37-97-667 0 0,18 11-1347 0 0,1 0-1 0 0,1 0 1 0 0,1 2-1 0 0,2 0 1 0 0,0 0-1 0 0,1 2 1 0 0,1 0-1 0 0,10-7 564 0 0,-13 11-950 0 0,1 0-382 0 0</inkml:trace>
  <inkml:trace contextRef="#ctx0" brushRef="#br0" timeOffset="-1961.881">2750 282 1436 0 0,'-13'0'84'0'0,"0"0"-1"0"0,0 1 1 0 0,1 1-1 0 0,-1 0 1 0 0,0 0-1 0 0,1 1 1 0 0,0 1-1 0 0,-1 0 1 0 0,1 1-1 0 0,1 0 1 0 0,-1 1 0 0 0,1 0-1 0 0,0 0 1 0 0,0 2-1 0 0,1-1 1 0 0,0 1-1 0 0,0 1 1 0 0,1 0-1 0 0,0 0 1 0 0,1 1-1 0 0,0 0 1 0 0,0 0-1 0 0,1 1 1 0 0,0 0-1 0 0,1 0 1 0 0,1 1-1 0 0,0-1 1 0 0,-3 11-84 0 0,7-19 18 0 0,1 0 0 0 0,0 1-1 0 0,0-1 1 0 0,0 0 0 0 0,0 1 0 0 0,0-1-1 0 0,1 0 1 0 0,0 0 0 0 0,-1 1 0 0 0,1-1-1 0 0,0 0 1 0 0,1 0 0 0 0,-1 0 0 0 0,0 0-1 0 0,1 0 1 0 0,0 0 0 0 0,0 0 0 0 0,0-1-1 0 0,0 1 1 0 0,0-1 0 0 0,0 1 0 0 0,1-1-1 0 0,-1 0 1 0 0,1 0 0 0 0,-1 0 0 0 0,1 0-1 0 0,0 0 1 0 0,0-1 0 0 0,0 1 0 0 0,0-1-1 0 0,0 0 1 0 0,0 0 0 0 0,0 0 0 0 0,1 0-1 0 0,-1-1 1 0 0,0 1 0 0 0,0-1 0 0 0,1 1-1 0 0,-1-1 1 0 0,0-1 0 0 0,1 1 0 0 0,-1 0-1 0 0,0-1 1 0 0,1 1 0 0 0,-1-1 0 0 0,0 0-1 0 0,0 0 1 0 0,3-2-18 0 0,1 4 15 0 0,0-1 0 0 0,0 0 0 0 0,0-1 0 0 0,0 1 0 0 0,0-1 0 0 0,0-1 0 0 0,0 1 0 0 0,0-1 0 0 0,-1-1 0 0 0,1 1 0 0 0,-1-1 0 0 0,1 0 1 0 0,-1 0-1 0 0,0-1 0 0 0,0 0 0 0 0,0 0 0 0 0,-1 0 0 0 0,0-1 0 0 0,1 0 0 0 0,-2 0 0 0 0,1 0 0 0 0,0-1 0 0 0,-1 1 0 0 0,0-1 0 0 0,-1 0 0 0 0,1 0 0 0 0,-1-1 0 0 0,0 1 0 0 0,-1-1 0 0 0,1 1 0 0 0,-1-1 0 0 0,-1 0 0 0 0,1-1-15 0 0,15-33 478 0 0,-17 41-494 0 0,0 0 31 0 0,34 12-385 0 0,44 28-1919 0 0,-71-36 1068 0 0</inkml:trace>
  <inkml:trace contextRef="#ctx0" brushRef="#br0" timeOffset="-1506.392">3131 365 976 0 0,'-9'2'187'0'0,"0"1"0"0"0,0 0-1 0 0,1 0 1 0 0,-1 1 0 0 0,1 0-1 0 0,0 0 1 0 0,0 1 0 0 0,0 0 0 0 0,1 1-1 0 0,0 0 1 0 0,0 0 0 0 0,0 0-1 0 0,1 1 1 0 0,0 0 0 0 0,0 0-1 0 0,0 1 1 0 0,1-1 0 0 0,0 1 0 0 0,1 0-1 0 0,0 1 1 0 0,0-1 0 0 0,1 1-1 0 0,0 1-186 0 0,2-9 1 0 0,1 0 0 0 0,0 0-1 0 0,-1 0 1 0 0,1 1-1 0 0,0-1 1 0 0,0 0-1 0 0,0 0 1 0 0,0 0-1 0 0,0 0 1 0 0,0 1 0 0 0,0-1-1 0 0,1 0 1 0 0,-1 0-1 0 0,0 0 1 0 0,1 0-1 0 0,-1 0 1 0 0,0 0-1 0 0,1 0 1 0 0,-1 0-1 0 0,1 0 1 0 0,0 0 0 0 0,-1 0-1 0 0,1 0 1 0 0,0 0-1 0 0,0 0 1 0 0,-1 0-1 0 0,1-1 1 0 0,0 1-1 0 0,0 0 1 0 0,0-1 0 0 0,0 1-1 0 0,0 0 1 0 0,0-1-1 0 0,0 0 1 0 0,0 1-1 0 0,0-1 1 0 0,0 1-1 0 0,1-1 1 0 0,-1 0-1 0 0,0 0 1 0 0,0 0 0 0 0,0 0-1 0 0,0 1 1 0 0,0-2-1 0 0,1 1 1 0 0,-1 0-1 0 0,0 0 1 0 0,0 0-1 0 0,0 0 1 0 0,0-1-1 0 0,0 1 1 0 0,0 0 0 0 0,1-1-1 0 0,-1 1 1 0 0,0-1-1 0 0,0 0 1 0 0,0 1-1 0 0,-1-1 1 0 0,1 0-1 0 0,0 1 1 0 0,1-2-1 0 0,73-30-506 0 0,-61 16 491 0 0,-2 0 0 0 0,0-1 0 0 0,-1 0 0 0 0,0-1 0 0 0,-1 0 0 0 0,-2 0 0 0 0,0-1 0 0 0,0-1 0 0 0,-2 1 0 0 0,-1-1 0 0 0,0 0 0 0 0,-1 0 0 0 0,-1-1 0 0 0,-1 1 0 0 0,-1-1 0 0 0,-1 1 0 0 0,-1-1 0 0 0,-1 1 1 0 0,-1-9 14 0 0,3 16 258 0 0,-37-88 2189 0 0,34 101-2417 0 0,1 1 1 0 0,-1-1-1 0 0,1 1 1 0 0,-1 0 0 0 0,1 0-1 0 0,0 0 1 0 0,0 0-1 0 0,-1 0 1 0 0,1 0 0 0 0,0 1-1 0 0,0-1 1 0 0,0 1-1 0 0,0 0 1 0 0,0-1-1 0 0,0 1 1 0 0,1 0 0 0 0,-1 0-1 0 0,1 0 1 0 0,-1 0-1 0 0,1 0 1 0 0,0 1 0 0 0,0-1-1 0 0,0 0 1 0 0,0 1-1 0 0,0-1 1 0 0,0 1 0 0 0,1-1-1 0 0,-1 1 1 0 0,1-1-1 0 0,-1 1 1 0 0,1-1 0 0 0,0 1-1 0 0,0 1-30 0 0,-2 20-43 0 0,1 0 0 0 0,0 0 0 0 0,2 0-1 0 0,1 0 1 0 0,1 0 0 0 0,0 0 0 0 0,2 0 0 0 0,1-1 0 0 0,1 0-1 0 0,1 1 44 0 0,76 134-3915 0 0,-70-141 2514 0 0</inkml:trace>
  <inkml:trace contextRef="#ctx0" brushRef="#br0" timeOffset="-894.144">3534 326 1448 0 0,'-4'-2'136'0'0,"0"0"0"0"0,0 1 0 0 0,0 0 0 0 0,0-1 0 0 0,-1 2 0 0 0,1-1 0 0 0,0 0 0 0 0,-1 1 0 0 0,1 0 0 0 0,0 0 0 0 0,-1 0 0 0 0,1 1 0 0 0,0-1 0 0 0,-1 1 0 0 0,1 0 0 0 0,0 0 0 0 0,0 0 0 0 0,0 1 0 0 0,0 0 0 0 0,0-1 0 0 0,0 2 0 0 0,0-1 0 0 0,1 0 0 0 0,-1 1 0 0 0,1-1 0 0 0,-1 2-136 0 0,-4 0 85 0 0,0 1 0 0 0,1-1 0 0 0,0 2 0 0 0,0-1 0 0 0,1 1 0 0 0,-1 0 0 0 0,1 0 0 0 0,1 1 0 0 0,-1 0 0 0 0,1 0 0 0 0,0 0 0 0 0,1 1 0 0 0,-1 0 0 0 0,2 0 0 0 0,-1 0 0 0 0,1 0 0 0 0,0 0 0 0 0,-1 7-85 0 0,4-14 81 0 0,4 8 2 0 0,4-6-88 0 0,0 0 0 0 0,1-1 0 0 0,-1 0 0 0 0,0-1 0 0 0,1 0 0 0 0,-1 0 0 0 0,1-1 0 0 0,-1 0 0 0 0,1 0 0 0 0,-1-1 0 0 0,1 0 0 0 0,-1-1 0 0 0,0 0 0 0 0,1 0 0 0 0,-1-1 0 0 0,0 0 0 0 0,0 0 0 0 0,-1-1 0 0 0,1 0 0 0 0,-1 0 0 0 0,0 0 0 0 0,0-1 0 0 0,3-3 5 0 0,-10 8 16 0 0,-1 0 0 0 0,1 0 1 0 0,-1-1-1 0 0,1 1 1 0 0,0 0-1 0 0,-1 0 0 0 0,1-1 1 0 0,0 1-1 0 0,-1 0 1 0 0,1 0-1 0 0,0-1 0 0 0,0 1 1 0 0,-1 0-1 0 0,1-1 0 0 0,0 1 1 0 0,0-1-1 0 0,-1 1 1 0 0,1 0-1 0 0,0-1 0 0 0,0 1 1 0 0,0 0-1 0 0,0-1 1 0 0,0 1-1 0 0,0-1 0 0 0,0 1 1 0 0,0-1-1 0 0,0 1 1 0 0,0 0-1 0 0,0-1 0 0 0,0 1 1 0 0,0-1-1 0 0,0 1 0 0 0,0 0 1 0 0,0-1-1 0 0,0 1 1 0 0,0-1-17 0 0,0 1-5 0 0,-1 0 0 0 0,0 0 1 0 0,0 1-1 0 0,0-1 1 0 0,0 0-1 0 0,1 0 0 0 0,-1 1 1 0 0,0-1-1 0 0,0 0 1 0 0,1 1-1 0 0,-1-1 0 0 0,0 1 1 0 0,1-1-1 0 0,-1 1 1 0 0,0-1-1 0 0,1 1 0 0 0,-1 0 1 0 0,1-1-1 0 0,-1 1 1 0 0,1 0-1 0 0,-1-1 1 0 0,1 1-1 0 0,0 0 0 0 0,-1 0 1 0 0,1-1-1 0 0,0 1 1 0 0,0 0-1 0 0,-1 0 0 0 0,1 0 1 0 0,0 0-1 0 0,0-1 1 0 0,0 1-1 0 0,0 0 0 0 0,0 0 1 0 0,0 0-1 0 0,0 0 1 0 0,0-1-1 0 0,0 1 0 0 0,1 0 1 0 0,-1 0-1 0 0,0 0 1 0 0,0-1-1 0 0,1 1 0 0 0,-1 0 1 0 0,0 0-1 0 0,1-1 1 0 0,-1 1-1 0 0,1 0 0 0 0,-1-1 1 0 0,1 1-1 0 0,-1 0 1 0 0,1-1-1 0 0,0 1 0 0 0,-1-1 1 0 0,1 1-1 0 0,0-1 1 0 0,-1 1-1 0 0,2-1 5 0 0,3 1-9 0 0,0 0 1 0 0,0-1-1 0 0,1 0 1 0 0,-1 0-1 0 0,0 0 1 0 0,1-1-1 0 0,-1 0 1 0 0,0 0-1 0 0,0 0 0 0 0,0-1 1 0 0,0 1-1 0 0,0-1 1 0 0,0 0-1 0 0,0-1 1 0 0,-1 1-1 0 0,1-1 1 0 0,-1 0-1 0 0,4-3 9 0 0,-4 4-4 0 0,83-80 3 0 0,-80 73-9 0 0,0-1-1 0 0,1 1 1 0 0,0 1 0 0 0,1-1-1 0 0,0 1 1 0 0,0 1 0 0 0,1 0-1 0 0,-1 0 1 0 0,2 1 0 0 0,-1 0-1 0 0,11-4 11 0 0,-17 11-6 0 0,-1 1-1 0 0,1-1 0 0 0,0 0 1 0 0,-1 1-1 0 0,1 0 1 0 0,-1 0-1 0 0,1 0 0 0 0,-1 0 1 0 0,0 1-1 0 0,0-1 1 0 0,0 1-1 0 0,0-1 0 0 0,-1 1 1 0 0,1 0-1 0 0,-1 0 0 0 0,1 1 1 0 0,-1-1-1 0 0,0 0 1 0 0,-1 1-1 0 0,1-1 0 0 0,0 1 1 0 0,-1 0-1 0 0,0-1 1 0 0,0 1-1 0 0,0 0 0 0 0,0 0 1 0 0,-1 0-1 0 0,1 0 0 0 0,-1-1 1 0 0,0 1-1 0 0,0 1 7 0 0,4 10 45 0 0,1 3-220 0 0,16 40 258 0 0,9-38-3684 0 0,-23-20 2057 0 0</inkml:trace>
  <inkml:trace contextRef="#ctx0" brushRef="#br0" timeOffset="-4426.632">1 449 888 0 0,'0'0'342'0'0,"0"0"25"0"0,0 0-151 0 0,0 0 5 0 0,0 0-63 0 0,0 0-48 0 0,0 0 18 0 0,0 0 25 0 0,0 0 4 0 0,0 0 9 0 0,4 1-8 0 0,21 2 42 0 0,1-2 1 0 0,-1 0-1 0 0,0-2 0 0 0,0 0 0 0 0,0-2 0 0 0,0-1 1 0 0,-1-1-1 0 0,1-1 0 0 0,-1-1 0 0 0,-1-1 0 0 0,17-8-200 0 0,44-37 163 0 0,-84 52-226 0 0,0 1 11 0 0,-33-13-172 0 0,21 14 196 0 0,-1 0 0 0 0,1 1 0 0 0,0 0-1 0 0,0 1 1 0 0,0 1 0 0 0,0 0-1 0 0,1 0 1 0 0,-1 1 0 0 0,1 1-1 0 0,0 0 1 0 0,0 0 0 0 0,1 1-1 0 0,0 0 1 0 0,0 1 0 0 0,1 0 0 0 0,0 1-1 0 0,0 0 1 0 0,1 0 0 0 0,0 1-1 0 0,1 0 1 0 0,0 0 0 0 0,1 1-1 0 0,0 0 1 0 0,0 0 0 0 0,1 0-1 0 0,0 3 29 0 0,6-9-69 0 0,0 1 0 0 0,1-1-1 0 0,-1 0 1 0 0,1 0 0 0 0,1 0 0 0 0,-1 0-1 0 0,1 0 1 0 0,0 0 0 0 0,0 0-1 0 0,0-1 1 0 0,0 0 0 0 0,1 1-1 0 0,0-1 1 0 0,0-1 0 0 0,0 1 0 0 0,0 0-1 0 0,0-1 1 0 0,1 0 0 0 0,0 0-1 0 0,0-1 1 0 0,0 1 0 0 0,0-1-1 0 0,0 0 1 0 0,0 0 0 0 0,0 0 0 0 0,1-1-1 0 0,-1 0 1 0 0,0 0 0 0 0,1 0-1 0 0,-1-1 1 0 0,1 0 0 0 0,-1 0-1 0 0,1 0 1 0 0,-1-1 0 0 0,1 0 0 0 0,4-1 69 0 0,29 2-984 0 0</inkml:trace>
  <inkml:trace contextRef="#ctx0" brushRef="#br0" timeOffset="-3925.192">758 401 976 0 0,'-5'-9'352'0'0,"4"7"-271"0"0,0-1-1 0 0,0 1 0 0 0,0 0 1 0 0,-1-1-1 0 0,1 1 0 0 0,-1 0 1 0 0,1-1-1 0 0,-1 1 0 0 0,0 0 1 0 0,0 0-1 0 0,1 0 0 0 0,-1 1 1 0 0,-1-1-1 0 0,1 0 1 0 0,0 1-1 0 0,0 0 0 0 0,-1-1 1 0 0,1 1-1 0 0,0 0 0 0 0,-1 0 1 0 0,0 0-1 0 0,1 0 0 0 0,-1 1 1 0 0,1-1-1 0 0,-3 1-80 0 0,4 0 43 0 0,-4 3 11 0 0,-6 3 32 0 0,1 1 0 0 0,-1 0 1 0 0,1 1-1 0 0,1 0 0 0 0,0 1 0 0 0,0 0 1 0 0,0 1-1 0 0,1-1 0 0 0,0 2 1 0 0,1-1-1 0 0,1 1 0 0 0,-1 0 1 0 0,2 0-1 0 0,-1 1 0 0 0,2 0 0 0 0,-1 2-86 0 0,4-13 82 0 0,1-1-50 0 0,12 18 371 0 0,-8-17-367 0 0,0-1-1 0 0,0 0 1 0 0,1 0-1 0 0,-1 0 1 0 0,0 0-1 0 0,0 0 1 0 0,0-1-1 0 0,0 0 1 0 0,0 0-1 0 0,0 0 1 0 0,0 0-1 0 0,0-1 1 0 0,0 0 0 0 0,0 1-1 0 0,-1-1 1 0 0,1-1-1 0 0,-1 1 1 0 0,1 0-1 0 0,-1-1 1 0 0,0 0-1 0 0,2-2-35 0 0,48-58 1300 0 0,-53 69-1373 0 0,0 1 0 0 0,1 0 0 0 0,0 0 0 0 0,0-1 0 0 0,0 1-1 0 0,1-1 1 0 0,0 1 0 0 0,0-1 0 0 0,0 0 0 0 0,1 0 0 0 0,0 0 0 0 0,0 0 0 0 0,1 0 0 0 0,0 0 0 0 0,0-1 0 0 0,0 0 0 0 0,1 0 0 0 0,-1 0 0 0 0,1-1 0 0 0,0 1 0 0 0,1-1 0 0 0,-1 0 0 0 0,1 0 0 0 0,-1-1 0 0 0,1 0 0 0 0,1 1 73 0 0,32 13-1788 0 0,-20-11 506 0 0</inkml:trace>
  <inkml:trace contextRef="#ctx0" brushRef="#br0" timeOffset="-3657.548">1183 378 1688 0 0,'-10'-2'100'0'0,"0"1"0"0"0,-1 0 0 0 0,1 1 1 0 0,0 0-1 0 0,-1 0 0 0 0,1 1 0 0 0,-1 1 0 0 0,1 0 0 0 0,0 0 0 0 0,0 1 0 0 0,0 0 0 0 0,0 0 0 0 0,1 1 0 0 0,-1 1 1 0 0,1 0-1 0 0,0 0 0 0 0,0 1 0 0 0,1 0 0 0 0,-1 0 0 0 0,1 1 0 0 0,1 0 0 0 0,-1 0 0 0 0,1 1 0 0 0,1 0 1 0 0,-1 0-1 0 0,1 1 0 0 0,1 0 0 0 0,0 0 0 0 0,0 0 0 0 0,0 0 0 0 0,2 1 0 0 0,-1 0 0 0 0,1 0 0 0 0,0 0 0 0 0,1 0 1 0 0,0 0-1 0 0,1 1 0 0 0,0-1 0 0 0,1 1-100 0 0,0-8-25 0 0,1 0 1 0 0,0 1 0 0 0,0-1-1 0 0,0 0 1 0 0,0 0-1 0 0,0 0 1 0 0,1 0-1 0 0,-1 0 1 0 0,1 0 0 0 0,0 0-1 0 0,0-1 1 0 0,0 1-1 0 0,0-1 1 0 0,0 1-1 0 0,1-1 1 0 0,-1 0 0 0 0,1 0-1 0 0,0 0 1 0 0,-1 0-1 0 0,1 0 1 0 0,0-1-1 0 0,0 1 1 0 0,0-1 0 0 0,0 0-1 0 0,0 0 1 0 0,1 0-1 0 0,-1 0 1 0 0,0 0-1 0 0,0-1 1 0 0,1 1 0 0 0,-1-1-1 0 0,0 0 1 0 0,1 0-1 0 0,-1 0 1 0 0,0-1-1 0 0,1 1 1 0 0,-1-1 24 0 0,121-15-2309 0 0,-87 5 1543 0 0,-7 0 13 0 0</inkml:trace>
  <inkml:trace contextRef="#ctx0" brushRef="#br0" timeOffset="-3232.971">1355 170 1240 0 0,'-1'-9'658'0'0,"-4"-10"-35"0"0,-14-20 1129 0 0,16 39-1523 0 0,-9 14 72 0 0,10-10-274 0 0,0-1-3 0 0,-32 100 463 0 0,20 66 172 0 0,4 14-377 0 0,10-183-267 0 0,1-1 0 0 0,0 1 0 0 0,0 0 0 0 0,-1 0 0 0 0,1-1 0 0 0,0 1 0 0 0,0 0 0 0 0,-1 0 0 0 0,1 0 0 0 0,0 0 0 0 0,0 0 0 0 0,-1 0 0 0 0,1 0 0 0 0,0 0 0 0 0,0 0 0 0 0,-1 1 0 0 0,1-1 0 0 0,0 0 0 0 0,0 0 0 0 0,-1 1 0 0 0,1-1 0 0 0,0 0 0 0 0,-1 1 0 0 0,1-1 0 0 0,-1 1 0 0 0,1-1 0 0 0,0 1 0 0 0,-1-1 0 0 0,1 1 0 0 0,-1-1 0 0 0,1 1 0 0 0,-1-1 0 0 0,1 1 0 0 0,-1 0 0 0 0,0-1 0 0 0,1 1 0 0 0,-1 0 0 0 0,0-1 0 0 0,1 1 0 0 0,-1 0 0 0 0,0 0 0 0 0,0-1 0 0 0,0 1 0 0 0,0 0 0 0 0,0 0 0 0 0,0-1 0 0 0,0 1 0 0 0,0 0 0 0 0,0 0 0 0 0,0-1 0 0 0,0 2-15 0 0,79-111 38 0 0,-14 170-617 0 0,30 13-3326 0 0,-86-72 2664 0 0</inkml:trace>
  <inkml:trace contextRef="#ctx0" brushRef="#br0" timeOffset="18839.68">6305 452 1204 0 0,'0'0'279'0'0,"6"-21"614"0"0,25-38-163 0 0,-29 54-698 0 0,-1 0 1 0 0,1 0-1 0 0,-1-1 1 0 0,0 1-1 0 0,-1 0 1 0 0,1-1-1 0 0,-1 1 1 0 0,0 0-1 0 0,-1-1 1 0 0,1 1-1 0 0,-1 0 1 0 0,0-1-1 0 0,-1 1 1 0 0,1 0 0 0 0,-1 0-1 0 0,0 0 1 0 0,0 0-1 0 0,0 0 1 0 0,-1 0-1 0 0,0 1 1 0 0,0-1-1 0 0,0 1 1 0 0,0 0-1 0 0,-1 0 1 0 0,0 0-1 0 0,0 0 1 0 0,0 0-1 0 0,0 1 1 0 0,0 0-1 0 0,-1 0 1 0 0,1 0 0 0 0,-1 1-1 0 0,0-1 1 0 0,0 1-1 0 0,0 0 1 0 0,0 0-1 0 0,0 1 1 0 0,-5-1-33 0 0,-5 4 9 0 0,0 2 1 0 0,0 0 0 0 0,1 0 0 0 0,-1 2-1 0 0,1-1 1 0 0,0 2 0 0 0,1 0-1 0 0,-1 1 1 0 0,1 0 0 0 0,1 1 0 0 0,-1 0-1 0 0,2 1 1 0 0,-1 0 0 0 0,1 1-1 0 0,1 0 1 0 0,0 1 0 0 0,1 0 0 0 0,0 1-1 0 0,1 0 1 0 0,0 0 0 0 0,1 1-1 0 0,0 0 1 0 0,1 2-10 0 0,-30 107 545 0 0,39-118-526 0 0,-1 0 0 0 0,1 0 0 0 0,0-1 1 0 0,0 1-1 0 0,0-1 0 0 0,0 0 0 0 0,1 0 0 0 0,0 0 1 0 0,0-1-1 0 0,0 1 0 0 0,0-1 0 0 0,0 0 0 0 0,1 0 0 0 0,0 0 1 0 0,-1-1-1 0 0,1 1 0 0 0,0-1 0 0 0,0-1 0 0 0,0 1 1 0 0,0 0-1 0 0,1-1 0 0 0,-1 0 0 0 0,0-1 0 0 0,1 1 1 0 0,-1-1-1 0 0,0 0 0 0 0,1 0 0 0 0,-1 0 0 0 0,0-1 1 0 0,1 0-1 0 0,-1 0 0 0 0,0-1 0 0 0,0 1 0 0 0,0-1 0 0 0,0 0 1 0 0,0 0-1 0 0,4-3-19 0 0,-2 2 15 0 0,0 0 0 0 0,0-1 0 0 0,-1 1 0 0 0,1-1 0 0 0,-1-1 0 0 0,0 1 0 0 0,0-1 0 0 0,-1 0-1 0 0,1 0 1 0 0,-1-1 0 0 0,0 0 0 0 0,0 1 0 0 0,-1-2 0 0 0,0 1 0 0 0,0 0 0 0 0,-1-1 0 0 0,1 0 0 0 0,-1 0 0 0 0,-1 0 0 0 0,1 0 0 0 0,-1 0 0 0 0,-1-1 0 0 0,1-3-15 0 0,23-53 209 0 0,-25 63-230 0 0,0 1-2 0 0,0 0-5 0 0,0 0-10 0 0,7-9-270 0 0,7 19 241 0 0,-2 31-212 0 0,-12-33 250 0 0,0 0 0 0 0,1 0 0 0 0,0 0-1 0 0,1-1 1 0 0,0 1 0 0 0,0 0 0 0 0,1-1 0 0 0,-1 1 0 0 0,2-1-1 0 0,-1 0 1 0 0,1 0 0 0 0,0 0 0 0 0,0-1 0 0 0,1 1 0 0 0,0-1 0 0 0,0 0-1 0 0,1-1 1 0 0,-1 1 0 0 0,1-1 0 0 0,1 0 0 0 0,-1 0 0 0 0,0-1-1 0 0,1 0 1 0 0,0 0 0 0 0,0-1 0 0 0,0 1 0 0 0,1-2 0 0 0,-1 1 0 0 0,1-1-1 0 0,0 0 30 0 0,50-21-2056 0 0,-29 4 734 0 0</inkml:trace>
  <inkml:trace contextRef="#ctx0" brushRef="#br0" timeOffset="19798.125">7237 267 868 0 0,'0'0'476'0'0,"0"0"-62"0"0,0 0-72 0 0,-5-2-42 0 0,2 2-257 0 0,-1 0 0 0 0,0-1 0 0 0,0 1 0 0 0,0 1-1 0 0,0-1 1 0 0,1 0 0 0 0,-1 1 0 0 0,0 0 0 0 0,0 0-1 0 0,1 0 1 0 0,-1 0 0 0 0,0 1 0 0 0,1-1 0 0 0,-1 1 0 0 0,1 0-1 0 0,0 0 1 0 0,0 0 0 0 0,0 0 0 0 0,0 1 0 0 0,0-1 0 0 0,0 1-1 0 0,0 0 1 0 0,1 0 0 0 0,0 0 0 0 0,-1 0 0 0 0,1 0-1 0 0,0 1 1 0 0,0-1 0 0 0,0 4-43 0 0,-47 114 1074 0 0,48-111-994 0 0,0-1 1 0 0,1 1-1 0 0,0 0 0 0 0,0-1 0 0 0,1 1 0 0 0,0-1 0 0 0,1 1 0 0 0,0-1 0 0 0,1 1 0 0 0,0-1 0 0 0,0 0 0 0 0,1 0 0 0 0,0-1 0 0 0,0 1 0 0 0,1-1 0 0 0,0 0 0 0 0,1 0 0 0 0,-1 0 0 0 0,2-1 0 0 0,-1 0 0 0 0,1 0 1 0 0,0 0-1 0 0,1-1 0 0 0,-1 0 0 0 0,1-1 0 0 0,0 0 0 0 0,1 0 0 0 0,-1-1 0 0 0,1 0 0 0 0,0 0 0 0 0,0-1 0 0 0,6 2-80 0 0,5 1 139 0 0,89 2 308 0 0,-103-10-421 0 0,0-1 1 0 0,0 1-1 0 0,0-1 0 0 0,-1 0 1 0 0,1 0-1 0 0,-1-1 0 0 0,0 0 1 0 0,0 0-1 0 0,0 0 0 0 0,-1 0 1 0 0,1-1-1 0 0,-1 1 0 0 0,0-1 1 0 0,-1 0-1 0 0,1-1 0 0 0,-1 1 1 0 0,0-1-1 0 0,0 1 0 0 0,0-1 1 0 0,-1 0-1 0 0,0 0 0 0 0,0 0 1 0 0,-1 0-1 0 0,0 0 0 0 0,0-1 1 0 0,1-4-27 0 0,-5-7-19 0 0,-1 0 1 0 0,0 0-1 0 0,-2 1 1 0 0,0 0-1 0 0,0 0 1 0 0,-2 0-1 0 0,0 1 1 0 0,-1 0-1 0 0,0 0 1 0 0,-2 1 0 0 0,0 1-1 0 0,0 0 1 0 0,-4-3 18 0 0,7 7-43 0 0,14-14-5332 0 0,1 22 4148 0 0</inkml:trace>
  <inkml:trace contextRef="#ctx0" brushRef="#br0" timeOffset="20143.37">7733 464 1468 0 0,'0'-31'6479'0'0,"-27"-14"-4831"0"0,-2 30-2985 0 0,22 12-3967 0 0,7 2 3854 0 0</inkml:trace>
  <inkml:trace contextRef="#ctx0" brushRef="#br0" timeOffset="20741.304">8160 324 860 0 0,'1'0'108'0'0,"1"-1"-1"0"0,-1 1 1 0 0,1-1 0 0 0,-1 0-1 0 0,0 0 1 0 0,1 1-1 0 0,-1-1 1 0 0,0 0 0 0 0,0 0-1 0 0,1 0 1 0 0,-1 0-1 0 0,0 0 1 0 0,0-1 0 0 0,0 1-1 0 0,0 0 1 0 0,-1 0 0 0 0,1-1-1 0 0,0 1 1 0 0,-1-1-1 0 0,1 1 1 0 0,0 0 0 0 0,-1-1-1 0 0,0 1 1 0 0,1-1-1 0 0,-1 1 1 0 0,0-1 0 0 0,0 0-1 0 0,0 1 1 0 0,0-1 0 0 0,0 1-1 0 0,0-1 1 0 0,0 1-1 0 0,0-1 1 0 0,-1 1 0 0 0,1-1-1 0 0,0 1 1 0 0,-1-1-1 0 0,0 1 1 0 0,1-1 0 0 0,-1 1-1 0 0,0 0 1 0 0,0-1 0 0 0,1 1-1 0 0,-1 0 1 0 0,0 0-1 0 0,0 0 1 0 0,-1 0 0 0 0,1 0-1 0 0,-1-1-107 0 0,-7-1 25 0 0,0 0 0 0 0,-1 1 0 0 0,1 0 0 0 0,-1 0 0 0 0,1 1 0 0 0,-1 0 1 0 0,0 1-1 0 0,0 0 0 0 0,1 1 0 0 0,-1 0 0 0 0,0 0 0 0 0,1 1 0 0 0,-1 0 0 0 0,1 1 0 0 0,0 0 0 0 0,0 0 0 0 0,0 1 0 0 0,0 0 0 0 0,0 1 0 0 0,1 0 0 0 0,0 0 0 0 0,0 1 0 0 0,0 0 0 0 0,1 0 0 0 0,0 1 0 0 0,0 0 0 0 0,0 0 0 0 0,1 1 1 0 0,0 0-1 0 0,1 0 0 0 0,0 0 0 0 0,-1 2-25 0 0,5-7 5 0 0,0-1 0 0 0,0 1 0 0 0,0-1 1 0 0,1 1-1 0 0,-1-1 0 0 0,1 1 1 0 0,-1 0-1 0 0,1-1 0 0 0,0 1 0 0 0,0 0 1 0 0,0-1-1 0 0,1 1 0 0 0,-1 0 0 0 0,0-1 1 0 0,1 1-1 0 0,0-1 0 0 0,0 1 1 0 0,0-1-1 0 0,0 1 0 0 0,0-1 0 0 0,0 1 1 0 0,0-1-1 0 0,1 0 0 0 0,-1 0 1 0 0,1 0-1 0 0,0 0 0 0 0,0 0 0 0 0,-1 0 1 0 0,1 0-1 0 0,0 0 0 0 0,1-1 0 0 0,-1 1 1 0 0,0-1-1 0 0,0 0 0 0 0,1 1 1 0 0,-1-1-1 0 0,1 0 0 0 0,-1 0 0 0 0,2 0-5 0 0,111 11-219 0 0,-109-12 210 0 0,0-1 0 0 0,0 0-1 0 0,0-1 1 0 0,-1 0-1 0 0,1 1 1 0 0,0-2 0 0 0,-1 1-1 0 0,1-1 1 0 0,-1 0-1 0 0,0 0 1 0 0,0 0 0 0 0,0-1-1 0 0,0 1 1 0 0,-1-1-1 0 0,1-1 1 0 0,-1 1 0 0 0,0 0-1 0 0,0-1 1 0 0,-1 0-1 0 0,1 0 1 0 0,-1 0 0 0 0,0 0-1 0 0,-1-1 1 0 0,1 1-1 0 0,-1-1 1 0 0,0 0 0 0 0,0 1-1 0 0,-1-1 1 0 0,0 0-1 0 0,0 0 1 0 0,0-2 9 0 0,-1 7 60 0 0,0-22 420 0 0,0 23-464 0 0,0 0-1 0 0,1 0 0 0 0,-1 0 1 0 0,0 0-1 0 0,1 0 0 0 0,-1 0 0 0 0,0 0 1 0 0,1 0-1 0 0,-1 0 0 0 0,0 0 1 0 0,0 0-1 0 0,1-1-15 0 0,5 17 47 0 0,0-1 1 0 0,-2 1-1 0 0,0 0 0 0 0,0 0 0 0 0,-2 1 1 0 0,0-1-1 0 0,0 1 0 0 0,-2-1 1 0 0,0 1-1 0 0,-1-1 0 0 0,-1 0 0 0 0,0 1 1 0 0,-1-1-1 0 0,-1 0 0 0 0,0 0 1 0 0,-1 0-1 0 0,-1-1 0 0 0,-1 0 0 0 0,0 0 1 0 0,-1 0-1 0 0,0-1 0 0 0,-1 0 1 0 0,-1-1-1 0 0,0 0 0 0 0,-1 0 0 0 0,0-1-47 0 0,-7 2-78 0 0,-1-1-1 0 0,0-1 1 0 0,0 0-1 0 0,-1-2 1 0 0,-1 0-1 0 0,1-1 1 0 0,-2-2-1 0 0,-1 1 79 0 0,21-7-138 0 0,0-1 0 0 0,0 1 0 0 0,1-1 0 0 0,-1 0 0 0 0,0 0 0 0 0,0 0 0 0 0,0 0 0 0 0,1 0 0 0 0,-1 0 0 0 0,0 0 0 0 0,0 0 0 0 0,0-1 0 0 0,1 1 0 0 0,-1 0 0 0 0,0-1 0 0 0,1 0 0 0 0,-1 1 0 0 0,0-1 0 0 0,1 0 0 0 0,-1 0 0 0 0,1 0 0 0 0,-1 0 0 0 0,1 0 0 0 0,0 0 0 0 0,-1-1 0 0 0,1 1 0 0 0,0 0 0 0 0,0-1 0 0 0,0 1 0 0 0,0-1 0 0 0,0 1 0 0 0,0-1 0 0 0,0 0 138 0 0,-1-8-1269 0 0</inkml:trace>
  <inkml:trace contextRef="#ctx0" brushRef="#br0" timeOffset="57510.241">191 1602 1148 0 0,'0'-1'95'0'0,"1"-1"1"0"0,-1 0-1 0 0,0 1 0 0 0,0-1 0 0 0,1 1 0 0 0,-1-1 1 0 0,1 0-1 0 0,-1 1 0 0 0,1-1 0 0 0,0 1 1 0 0,-1-1-1 0 0,1 1 0 0 0,0 0 0 0 0,0-1 0 0 0,0 1 1 0 0,0 0-1 0 0,0-1 0 0 0,1 1 0 0 0,-1 0 1 0 0,0 0-1 0 0,1 0 0 0 0,-1 0 0 0 0,0 0 0 0 0,1 1 1 0 0,-1-1-1 0 0,1 0 0 0 0,-1 1 0 0 0,1-1 1 0 0,-1 1-1 0 0,1-1 0 0 0,0 1 0 0 0,-1 0 0 0 0,1-1 1 0 0,0 1-1 0 0,-1 0 0 0 0,1 0 0 0 0,0 0 1 0 0,-1 1-1 0 0,1-1 0 0 0,0 0 0 0 0,-1 0 0 0 0,1 1 1 0 0,-1-1-1 0 0,1 1 0 0 0,0 0-95 0 0,78 25 146 0 0,-77-25-53 0 0,14 7-13 0 0,1 1 1 0 0,-1 0-1 0 0,-1 1 0 0 0,0 1 1 0 0,0 1-1 0 0,-1 0 0 0 0,-1 1 1 0 0,0 0-1 0 0,12 16-80 0 0,-25-27 57 0 0,1 0-1 0 0,-1 0 1 0 0,0 0-1 0 0,0 0 0 0 0,0 0 1 0 0,-1 0-1 0 0,1 0 1 0 0,0 0-1 0 0,-1 1 1 0 0,1-1-1 0 0,-1 0 1 0 0,0 0-1 0 0,0 1 0 0 0,0-1 1 0 0,0 0-1 0 0,0 1 1 0 0,0-1-1 0 0,-1 0 1 0 0,1 0-1 0 0,-1 1 1 0 0,0-1-1 0 0,1 0 1 0 0,-1 0-1 0 0,0 0 0 0 0,0 0 1 0 0,0 0-1 0 0,-1 0 1 0 0,1 0-1 0 0,0 0 1 0 0,-1 0-1 0 0,1-1 1 0 0,-1 1-1 0 0,0 0 0 0 0,0-1 1 0 0,1 0-1 0 0,-1 1 1 0 0,0-1-1 0 0,0 0 1 0 0,0 0-1 0 0,0 0 1 0 0,0 0-1 0 0,-1 0 0 0 0,1-1 1 0 0,0 1-1 0 0,0 0 1 0 0,-1-1-1 0 0,1 0 1 0 0,0 0-1 0 0,0 1 1 0 0,-1-1-1 0 0,1-1 0 0 0,0 1 1 0 0,-1 0-1 0 0,1 0 1 0 0,0-1-1 0 0,-2 0-56 0 0,0-4 92 0 0,2 1-114 0 0,0 0 1 0 0,1 0 0 0 0,0-1 0 0 0,-1 1 0 0 0,2 0 0 0 0,-1-1 0 0 0,0 1 0 0 0,1 0 0 0 0,0-1-1 0 0,0 1 1 0 0,0-1 0 0 0,0 1 0 0 0,1-1 0 0 0,0 1 0 0 0,0 0 0 0 0,0-1 0 0 0,0 1 0 0 0,1 0-1 0 0,0 0 1 0 0,0 0 0 0 0,1-2 21 0 0,11-16-502 0 0,1 2-1 0 0,1-1 1 0 0,1 2 0 0 0,0 0-1 0 0,2 1 1 0 0,0 1-1 0 0,1 1 1 0 0,0 0-1 0 0,2 2 1 0 0,-1 0 0 0 0,2 2 502 0 0,2-5-846 0 0</inkml:trace>
  <inkml:trace contextRef="#ctx0" brushRef="#br0" timeOffset="58217.102">1043 1526 1484 0 0,'-3'-2'93'0'0,"1"0"0"0"0,0 0 0 0 0,-1 0 0 0 0,1 1-1 0 0,-1-1 1 0 0,1 1 0 0 0,-1 0 0 0 0,0-1 0 0 0,0 1 0 0 0,1 0-1 0 0,-1 1 1 0 0,0-1 0 0 0,0 0 0 0 0,0 1 0 0 0,0 0 0 0 0,0 0 0 0 0,0 0-1 0 0,0 0 1 0 0,0 0 0 0 0,0 0 0 0 0,0 1 0 0 0,0 0 0 0 0,0-1-1 0 0,0 1-92 0 0,-10 0 164 0 0,1 1-131 0 0,0 0 0 0 0,0 1 1 0 0,0 0-1 0 0,0 1 1 0 0,1 0-1 0 0,0 1 0 0 0,-1 0 1 0 0,2 1-1 0 0,-1 0 0 0 0,1 1 1 0 0,0 0-1 0 0,0 1 1 0 0,0 0-1 0 0,1 1 0 0 0,1-1 1 0 0,0 2-1 0 0,-7 8-33 0 0,12-12 41 0 0,1 1 0 0 0,-1-1 0 0 0,1 1 0 0 0,1 0 0 0 0,-1-1 0 0 0,1 1 0 0 0,0 0 0 0 0,1 0 1 0 0,0 0-1 0 0,0 0 0 0 0,0 0 0 0 0,1 0 0 0 0,0 0 0 0 0,0-1 0 0 0,1 1 0 0 0,-1 0 0 0 0,2 0 0 0 0,-1-1 0 0 0,1 0 0 0 0,0 1 0 0 0,0-1 0 0 0,1 0 0 0 0,-1 0 0 0 0,2-1 0 0 0,-1 1 0 0 0,0-1 0 0 0,1 0 0 0 0,0 0 0 0 0,0-1 1 0 0,4 3-42 0 0,-2-5 9 0 0,-1-1 0 0 0,1 0 1 0 0,-1-1-1 0 0,1 0 1 0 0,-1 0-1 0 0,1 0 1 0 0,0-1-1 0 0,-1 0 0 0 0,1 0 1 0 0,-1 0-1 0 0,0-1 1 0 0,1 0-1 0 0,-1-1 1 0 0,0 1-1 0 0,0-1 0 0 0,0 0 1 0 0,-1 0-1 0 0,1-1 1 0 0,-1 0-1 0 0,1 0 1 0 0,-1 0-1 0 0,-1-1 0 0 0,1 0 1 0 0,-1 1-1 0 0,1-2 1 0 0,-1 1-1 0 0,0-1-9 0 0,57-112 386 0 0,-60 117-288 0 0,-1 1-17 0 0,0-1-76 0 0,0 0 0 0 0,1 0 1 0 0,-1 0-1 0 0,1 0 0 0 0,-1-1 0 0 0,1 1 1 0 0,-1 0-1 0 0,1 0 0 0 0,-1 0 0 0 0,1 0 1 0 0,0 0-1 0 0,0 0 0 0 0,0 0 0 0 0,-1 1 1 0 0,1-1-1 0 0,0 0 0 0 0,0 0 0 0 0,0 1 1 0 0,0-1-1 0 0,0 0 0 0 0,0 1 0 0 0,1-1 1 0 0,-1 1-1 0 0,0 0 0 0 0,0-1 0 0 0,0 1 1 0 0,0 0-1 0 0,1-1 0 0 0,-1 1 0 0 0,0 0 0 0 0,0 0 1 0 0,0 0-1 0 0,1 0 0 0 0,-1 0 0 0 0,0 1 1 0 0,0-1-1 0 0,0 0 0 0 0,1 0 0 0 0,-1 1 1 0 0,0-1-1 0 0,0 1 0 0 0,0-1 0 0 0,0 1 1 0 0,0 0-1 0 0,0-1 0 0 0,0 1 0 0 0,0 0 1 0 0,0-1-1 0 0,0 1 0 0 0,0 0 0 0 0,0 0 1 0 0,-1 0-1 0 0,1 0 0 0 0,0 0 0 0 0,-1 0 1 0 0,1 0-1 0 0,0 0 0 0 0,-1 0 0 0 0,1 0 1 0 0,-1 1-1 0 0,0-1 0 0 0,1 0 0 0 0,-1 0 1 0 0,0 1-6 0 0,21 12 29 0 0,135 68-4034 0 0,-145-79 2619 0 0</inkml:trace>
  <inkml:trace contextRef="#ctx0" brushRef="#br0" timeOffset="58672.12">1465 1689 1316 0 0,'-21'-24'4219'0'0,"-80"44"-2993"0"0,93-17-1161 0 0,0 0-1 0 0,-1 1 1 0 0,1 0-1 0 0,1 0 0 0 0,-1 1 1 0 0,1 0-1 0 0,0 0 1 0 0,0 1-1 0 0,0 0 0 0 0,1 0 1 0 0,0 1-1 0 0,0-1 1 0 0,0 1-1 0 0,1 1 0 0 0,0-1 1 0 0,1 1-1 0 0,-1-1 1 0 0,0 5-65 0 0,5-11 110 0 0,3 8 85 0 0,5-4-218 0 0,-1-2 0 0 0,1 1-1 0 0,0-1 1 0 0,0-1 0 0 0,0 1-1 0 0,1-1 1 0 0,-1-1 0 0 0,0 1 0 0 0,1-1-1 0 0,-1-1 1 0 0,1 0 0 0 0,-1 0 0 0 0,1 0-1 0 0,-1-1 1 0 0,1-1 0 0 0,-1 1-1 0 0,0-1 1 0 0,0-1 0 0 0,0 1 0 0 0,0-2-1 0 0,0 1 1 0 0,0-1 0 0 0,-1 0 0 0 0,0 0-1 0 0,0-1 1 0 0,0 0 0 0 0,0 0-1 0 0,-1-1 1 0 0,0 0 0 0 0,0 0 0 0 0,0 0-1 0 0,4-8 24 0 0,0-6-30 0 0,0 0 0 0 0,-2-2 0 0 0,0 1-1 0 0,-1-1 1 0 0,-2 0 0 0 0,0 0 0 0 0,-1 0 0 0 0,-1-1-1 0 0,-2 0 1 0 0,0 1 0 0 0,-1-1 0 0 0,-1 0-1 0 0,-2-2 31 0 0,3-21 483 0 0,1 42-444 0 0,0 0 1 0 0,-1 0 0 0 0,1 0-1 0 0,-1 0 1 0 0,0 0 0 0 0,0 0-1 0 0,-1 0 1 0 0,1 0 0 0 0,-1 0-1 0 0,0 0 1 0 0,0 0 0 0 0,0 0-1 0 0,0 0 1 0 0,-1 0 0 0 0,0 0-1 0 0,0 1 1 0 0,0-1 0 0 0,0 1-1 0 0,0-1 1 0 0,-1 1-1 0 0,1 0 1 0 0,-1 0 0 0 0,0 0-1 0 0,0 0 1 0 0,0 0 0 0 0,0 1-1 0 0,-1-1 1 0 0,1 1 0 0 0,-1 0-1 0 0,1 0 1 0 0,-1 0 0 0 0,0 1-1 0 0,0-1 1 0 0,0 1 0 0 0,0 0-1 0 0,0 0 1 0 0,0 0 0 0 0,0 1-1 0 0,0 0 1 0 0,0-1 0 0 0,0 1-1 0 0,0 1 1 0 0,0-1 0 0 0,0 0-1 0 0,0 1 1 0 0,0 0 0 0 0,0 0-1 0 0,0 0 1 0 0,0 1 0 0 0,-2 0-40 0 0,-1 7 6 0 0,0 1 0 0 0,0 0 0 0 0,0 1 1 0 0,1-1-1 0 0,1 1 0 0 0,0 0 0 0 0,1 1 1 0 0,0-1-1 0 0,0 1 0 0 0,1-1 0 0 0,1 1 1 0 0,0 0-1 0 0,1 1 0 0 0,0-1 0 0 0,0 0 1 0 0,2 0-1 0 0,-1 0 0 0 0,2 0 0 0 0,-1 0 1 0 0,2 0-1 0 0,0 0 0 0 0,0 0 0 0 0,1-1 0 0 0,0 1 1 0 0,1-1-1 0 0,0 0 0 0 0,6 8-6 0 0,61 89-2034 0 0,-15-43-2179 0 0,-55-64 4036 0 0,11 14-1157 0 0</inkml:trace>
  <inkml:trace contextRef="#ctx0" brushRef="#br0" timeOffset="59205.599">1897 1620 964 0 0,'0'-4'110'0'0,"1"0"0"0"0,-1 0 0 0 0,-1-1 0 0 0,1 1 0 0 0,-1 0 1 0 0,0 0-1 0 0,1-1 0 0 0,-2 1 0 0 0,1 0 0 0 0,0 0 0 0 0,-1 0 0 0 0,0 0 0 0 0,0 1 0 0 0,0-1 0 0 0,-1 0 0 0 0,1 1 0 0 0,-1 0 1 0 0,1-1-1 0 0,-1 1 0 0 0,0 0 0 0 0,-1 0 0 0 0,1 1 0 0 0,0-1 0 0 0,-1 1 0 0 0,1-1 0 0 0,-1 1 0 0 0,0 0 0 0 0,0 1 0 0 0,0-1 1 0 0,0 1-1 0 0,0-1 0 0 0,0 1 0 0 0,0 0 0 0 0,-1 1 0 0 0,1-1 0 0 0,0 1 0 0 0,-3 0-110 0 0,-2 3 66 0 0,0 2 1 0 0,0-1-1 0 0,1 1 0 0 0,0 0 1 0 0,0 1-1 0 0,0 0 0 0 0,1 0 0 0 0,0 1 1 0 0,0 0-1 0 0,0 0 0 0 0,1 1 1 0 0,0-1-1 0 0,1 1 0 0 0,0 0 1 0 0,0 1-1 0 0,1 0 0 0 0,-1-1 0 0 0,2 1 1 0 0,0 1-1 0 0,0-1 0 0 0,0 0 1 0 0,1 1-1 0 0,0 7-66 0 0,4-13 12 0 0,1-1 0 0 0,0 1 0 0 0,0-1 0 0 0,0 1 0 0 0,0-1 0 0 0,1 0 0 0 0,-1 0 0 0 0,1 0 0 0 0,0-1 0 0 0,-1 1 0 0 0,1-1-1 0 0,1 0 1 0 0,-1 0 0 0 0,0 0 0 0 0,0-1 0 0 0,1 0 0 0 0,-1 1 0 0 0,1-2 0 0 0,-1 1 0 0 0,1 0 0 0 0,-1-1 0 0 0,1 0 0 0 0,0 0 0 0 0,-1 0 0 0 0,1 0 0 0 0,-1-1 0 0 0,1 0 0 0 0,-1 0 0 0 0,1 0 0 0 0,-1-1 0 0 0,0 1 0 0 0,1-1 0 0 0,1-2-12 0 0,35-42 396 0 0,-36 32 88 0 0,-5 13-284 0 0,0 1-5 0 0,4-15 347 0 0,13 6-577 0 0,1 14-336 0 0,-1 0-1 0 0,0 1 0 0 0,-1 1 1 0 0,0 0-1 0 0,0 1 0 0 0,0 1 0 0 0,-1 1 1 0 0,0 0-1 0 0,13 12 372 0 0,-22-12-2508 0 0,-3-7 1322 0 0</inkml:trace>
  <inkml:trace contextRef="#ctx0" brushRef="#br0" timeOffset="59566.624">2017 1511 916 0 0,'3'-1'75'0'0,"-1"0"0"0"0,1 0 0 0 0,0 1 0 0 0,0-1 0 0 0,0 1 0 0 0,-1 0-1 0 0,1 0 1 0 0,0 0 0 0 0,0 0 0 0 0,0 0 0 0 0,-1 0 0 0 0,1 1 0 0 0,0 0 0 0 0,0-1 0 0 0,-1 1 0 0 0,1 0-1 0 0,0 0 1 0 0,-1 0 0 0 0,1 1 0 0 0,-1-1 0 0 0,1 1 0 0 0,-1-1 0 0 0,0 1 0 0 0,0 0 0 0 0,0 0 0 0 0,0 0-1 0 0,0 0 1 0 0,0 0 0 0 0,0 0 0 0 0,-1 1 0 0 0,1-1 0 0 0,-1 0 0 0 0,1 1 0 0 0,-1 0 0 0 0,0-1 0 0 0,0 1 0 0 0,0 2-75 0 0,11 8 276 0 0,-6-8-72 0 0,0 1-1 0 0,-1-1 0 0 0,0 1 0 0 0,0 0 0 0 0,0 1 0 0 0,-1-1 0 0 0,0 1 1 0 0,0 0-1 0 0,-1 0 0 0 0,0 0 0 0 0,0 0 0 0 0,-1 0 0 0 0,1 1 0 0 0,-2-1 1 0 0,1 1-1 0 0,-1 1-203 0 0,-20 19 1068 0 0,8-18-395 0 0,14-20 47 0 0,89-175-2677 0 0,-43 93-2384 0 0,-40 75 2883 0 0</inkml:trace>
  <inkml:trace contextRef="#ctx0" brushRef="#br0" timeOffset="59864.751">2564 1434 1068 0 0,'-47'78'5258'0'0,"47"-71"-5163"0"0,0 0 0 0 0,0 1 0 0 0,1-1 0 0 0,0 0-1 0 0,0 0 1 0 0,1 0 0 0 0,-1 0 0 0 0,2 0 0 0 0,-1 0 0 0 0,1 0 0 0 0,0 0 0 0 0,0-1 0 0 0,1 0 0 0 0,0 1 0 0 0,0-1-1 0 0,1-1 1 0 0,-1 1 0 0 0,1-1 0 0 0,0 1 0 0 0,1-2 0 0 0,-1 1 0 0 0,1 0 0 0 0,0-1 0 0 0,0 0 0 0 0,1-1 0 0 0,-1 1 0 0 0,1-1-1 0 0,-1 0 1 0 0,8 1-95 0 0,48 41 522 0 0,-61-44-537 0 0,-1 0 1 0 0,0-1-1 0 0,0 1 1 0 0,1 0 0 0 0,-1 0-1 0 0,0 0 1 0 0,0 0-1 0 0,0 0 1 0 0,0 0 0 0 0,0 0-1 0 0,0 0 1 0 0,0-1-1 0 0,0 1 1 0 0,-1 0 0 0 0,1 0-1 0 0,0 0 1 0 0,0 0-1 0 0,-1 0 1 0 0,1-1 0 0 0,-1 1-1 0 0,1 0 1 0 0,0 0-1 0 0,-1 0 1 0 0,0-1 0 0 0,1 1-1 0 0,-1 0 1 0 0,1-1-1 0 0,-1 1 1 0 0,0-1 0 0 0,1 1-1 0 0,-1-1 1 0 0,0 1 0 0 0,0-1-1 0 0,0 1 1 0 0,1-1-1 0 0,-1 1 1 0 0,0-1 0 0 0,0 0-1 0 0,0 0 1 0 0,0 1-1 0 0,0-1 1 0 0,1 0 0 0 0,-1 0-1 0 0,0 0 1 0 0,0 0-1 0 0,-1 0 15 0 0,-2 1 28 0 0,-122 14-5358 0 0,107-15 3947 0 0</inkml:trace>
  <inkml:trace contextRef="#ctx0" brushRef="#br0" timeOffset="60147.899">2632 1499 976 0 0,'-42'-1'5222'0'0,"-18"62"-4420"0"0,49-47-371 0 0,-44 51-670 0 0,-2-3 0 0 0,-4-1 1 0 0,-50 37 238 0 0,21-22-3947 0 0,66-58 2551 0 0</inkml:trace>
  <inkml:trace contextRef="#ctx0" brushRef="#br0" timeOffset="67595.399">6581 1364 944 0 0,'0'0'404'0'0,"0"0"-52"0"0,0 0-75 0 0,0 0 25 0 0,0 0-20 0 0,0 0-58 0 0,0 0-28 0 0,0 0 35 0 0,0 0-28 0 0,0 0-32 0 0,0 0-15 0 0,-18 4 144 0 0,15 2-171 0 0,-1 1 1 0 0,1-1 0 0 0,1 1-1 0 0,-1 0 1 0 0,1 0 0 0 0,0 0 0 0 0,0 0-1 0 0,1 0 1 0 0,0 1 0 0 0,1-1-1 0 0,-1 0 1 0 0,1 1 0 0 0,1-1-1 0 0,-1 0 1 0 0,1 1 0 0 0,2 5-130 0 0,-2 20 521 0 0,-1-29-525 0 0,0 0 1 0 0,0 0 0 0 0,0 0-1 0 0,0 0 1 0 0,0 1-1 0 0,1-1 1 0 0,0 0-1 0 0,0 0 1 0 0,0 0-1 0 0,0 0 1 0 0,1 0 0 0 0,0-1-1 0 0,-1 1 1 0 0,1 0-1 0 0,1-1 1 0 0,-1 1-1 0 0,0-1 1 0 0,1 0-1 0 0,0 1 1 0 0,0-1-1 0 0,0 0 1 0 0,0-1 0 0 0,0 1-1 0 0,0-1 1 0 0,1 1-1 0 0,-1-1 1 0 0,1 0-1 0 0,0 0 1 0 0,0-1-1 0 0,-1 1 1 0 0,1-1 0 0 0,0 0-1 0 0,0 0 1 0 0,0 0-1 0 0,1 0 1 0 0,-1-1-1 0 0,0 1 1 0 0,0-1-1 0 0,0 0 1 0 0,4-1 3 0 0,-6 1-150 0 0,1-1-1 0 0,0 1 1 0 0,-1-1-1 0 0,1 0 1 0 0,-1 0 0 0 0,0 0-1 0 0,1 0 1 0 0,-1 0-1 0 0,0 0 1 0 0,0-1 0 0 0,1 1-1 0 0,-1-1 1 0 0,0 0 0 0 0,-1 1-1 0 0,1-1 1 0 0,0 0-1 0 0,0 0 1 0 0,-1 0 0 0 0,1 0-1 0 0,-1-1 1 0 0,0 1-1 0 0,1 0 1 0 0,-1 0 0 0 0,0-1-1 0 0,0 1 1 0 0,-1-1 0 0 0,1 0 150 0 0,3-17-1392 0 0</inkml:trace>
  <inkml:trace contextRef="#ctx0" brushRef="#br0" timeOffset="68113.268">6534 1167 1164 0 0,'0'5'9626'0'0,"0"-6"-7993"0"0,-6-23-1846 0 0,5 12-1022 0 0,11 11-5292 0 0,-3 3 4871 0 0,-2-2 200 0 0</inkml:trace>
  <inkml:trace contextRef="#ctx0" brushRef="#br0" timeOffset="68806.913">6673 1427 1440 0 0,'1'0'157'0'0,"-1"0"-1"0"0,1 0 1 0 0,-1 0-1 0 0,0 0 1 0 0,1 0 0 0 0,-1 0-1 0 0,1 0 1 0 0,-1 0-1 0 0,0 0 1 0 0,1 0-1 0 0,-1-1 1 0 0,1 1 0 0 0,-1 0-1 0 0,0 0 1 0 0,1 0-1 0 0,-1 0 1 0 0,0-1 0 0 0,1 1-1 0 0,-1 0 1 0 0,0 0-1 0 0,1-1 1 0 0,-1 1-1 0 0,0 0 1 0 0,0-1 0 0 0,1 1-1 0 0,-1 0-156 0 0,61 230 1196 0 0,-56-217 534 0 0,-3-32-1396 0 0,1-3-283 0 0,-3 21-52 0 0,7-37-102 0 0,3 1 0 0 0,0 0 0 0 0,3 1-1 0 0,0 1 1 0 0,3 0 0 0 0,1 1 0 0 0,9-13 103 0 0,-26 46-18 0 0,1-1 0 0 0,0 1 0 0 0,-1-1 1 0 0,1 1-1 0 0,0 0 0 0 0,0 0 0 0 0,0-1 0 0 0,0 1 1 0 0,0 0-1 0 0,0 0 0 0 0,1 0 0 0 0,-1 0 0 0 0,0 0 1 0 0,1 0-1 0 0,-1 1 0 0 0,0-1 0 0 0,1 0 0 0 0,-1 0 0 0 0,1 1 1 0 0,-1-1-1 0 0,1 1 0 0 0,-1 0 0 0 0,1-1 0 0 0,-1 1 1 0 0,1 0-1 0 0,-1 0 0 0 0,1 0 0 0 0,-1 0 0 0 0,1 0 1 0 0,0 0-1 0 0,-1 1 0 0 0,1-1 0 0 0,-1 0 0 0 0,1 1 1 0 0,-1-1-1 0 0,1 1 0 0 0,-1 0 0 0 0,0-1 0 0 0,1 1 1 0 0,-1 0-1 0 0,0 0 0 0 0,1 0 0 0 0,-1 0 0 0 0,0 0 1 0 0,0 0-1 0 0,0 0 0 0 0,0 0 0 0 0,0 0 0 0 0,0 1 1 0 0,0-1-1 0 0,0 0 0 0 0,0 1 0 0 0,-1-1 0 0 0,1 1 1 0 0,-1-1-1 0 0,1 1 0 0 0,-1 0 18 0 0,38 87-172 0 0,-37-87 157 0 0,10 82-14 0 0,-12-76-15 0 0,0 0-1 0 0,1-1 1 0 0,0 1-1 0 0,0 0 1 0 0,1 0-1 0 0,0-1 1 0 0,1 1 0 0 0,-1-1-1 0 0,1 1 1 0 0,1-1-1 0 0,-1 0 1 0 0,2 0 0 0 0,-1 0-1 0 0,0 0 1 0 0,1 0-1 0 0,1-1 1 0 0,-1 1-1 0 0,1-1 1 0 0,0-1 0 0 0,0 1-1 0 0,5 3 45 0 0,-6-6-151 0 0,0-1 0 0 0,0 0 0 0 0,1-1 0 0 0,-1 1 0 0 0,1-1-1 0 0,-1 1 1 0 0,1-2 0 0 0,-1 1 0 0 0,1 0 0 0 0,-1-1 0 0 0,1 0 0 0 0,0 0-1 0 0,-1 0 1 0 0,1 0 0 0 0,0-1 0 0 0,-1 0 0 0 0,1 0 0 0 0,-1 0 0 0 0,1-1 0 0 0,-1 1-1 0 0,0-1 1 0 0,0 0 0 0 0,1 0 0 0 0,-1-1 0 0 0,-1 1 0 0 0,1-1 0 0 0,0 0 0 0 0,-1 0-1 0 0,1 0 1 0 0,-1 0 0 0 0,2-3 151 0 0,8-5-382 0 0</inkml:trace>
  <inkml:trace contextRef="#ctx0" brushRef="#br0" timeOffset="69512.845">7227 1587 848 0 0,'2'0'64'0'0,"0"-1"0"0"0,0 0 0 0 0,-1 0 0 0 0,1 0 0 0 0,0 0 0 0 0,-1 0 0 0 0,1 0-1 0 0,-1 0 1 0 0,1-1 0 0 0,-1 1 0 0 0,0-1 0 0 0,1 1 0 0 0,-1-1 0 0 0,0 1 0 0 0,0-1 0 0 0,0 0 0 0 0,0 1 0 0 0,0-1 0 0 0,0 0-1 0 0,-1 0 1 0 0,1 0 0 0 0,-1 0 0 0 0,1 1 0 0 0,-1-1 0 0 0,0 0 0 0 0,0 0 0 0 0,1 0 0 0 0,-1 0 0 0 0,-1 0 0 0 0,1 0 0 0 0,0 0 0 0 0,0 0-1 0 0,-1 0 1 0 0,1 0 0 0 0,-1 0 0 0 0,0 0 0 0 0,1 1 0 0 0,-1-1 0 0 0,0 0 0 0 0,0 0 0 0 0,0 1 0 0 0,0-1 0 0 0,0 1 0 0 0,-1-1-1 0 0,1 1 1 0 0,0-1 0 0 0,-1 1 0 0 0,1 0 0 0 0,-1 0 0 0 0,1-1 0 0 0,-1 1 0 0 0,0 0 0 0 0,0 0 0 0 0,1 1 0 0 0,-1-1 0 0 0,0 0 0 0 0,0 1-1 0 0,0-1 1 0 0,0 1 0 0 0,0-1 0 0 0,0 1 0 0 0,0 0 0 0 0,0 0 0 0 0,1 0 0 0 0,-1 0 0 0 0,0 0 0 0 0,0 0 0 0 0,0 1 0 0 0,0-1-1 0 0,-1 1-63 0 0,-6 0 65 0 0,-1 1 0 0 0,1 0-1 0 0,0 1 1 0 0,0 0-1 0 0,0 0 1 0 0,1 1 0 0 0,-1 0-1 0 0,1 0 1 0 0,0 1-1 0 0,0 0 1 0 0,0 1-1 0 0,1 0 1 0 0,0 0 0 0 0,0 0-1 0 0,0 1 1 0 0,1 0-1 0 0,0 1 1 0 0,0-1 0 0 0,1 1-1 0 0,0 0 1 0 0,0 0-1 0 0,1 1 1 0 0,0-1-1 0 0,1 1 1 0 0,0 0 0 0 0,0 0-1 0 0,0 0 1 0 0,2 0-1 0 0,-1 1 1 0 0,1 4-65 0 0,2-11 13 0 0,0 0 0 0 0,0-1 0 0 0,0 1 0 0 0,1 0 1 0 0,0-1-1 0 0,-1 1 0 0 0,1-1 0 0 0,0 0 0 0 0,0 1 0 0 0,0-1 0 0 0,0 0 0 0 0,1 0 1 0 0,-1 0-1 0 0,1-1 0 0 0,-1 1 0 0 0,1-1 0 0 0,-1 1 0 0 0,1-1 0 0 0,0 0 1 0 0,0 0-1 0 0,0 0 0 0 0,0 0 0 0 0,-1-1 0 0 0,1 1 0 0 0,0-1 0 0 0,0 1 0 0 0,0-1 1 0 0,0 0-1 0 0,0 0 0 0 0,0-1 0 0 0,0 1 0 0 0,0-1 0 0 0,0 1 0 0 0,0-1 0 0 0,2-1-13 0 0,10-8-15 0 0,-1-1-1 0 0,1 0 0 0 0,-2-2 0 0 0,0 1 0 0 0,0-2 0 0 0,-1 0 0 0 0,-1 0 0 0 0,0-1 1 0 0,-1 0-1 0 0,-1-1 0 0 0,0 0 0 0 0,-1-1 0 0 0,-1 1 0 0 0,0-2 0 0 0,-2 1 1 0 0,0-1-1 0 0,0 1 0 0 0,0-13 16 0 0,5-2 65 0 0,20-120 741 0 0,-30 150-762 0 0,-2-18 224 0 0,1 18-266 0 0,0 1-1 0 0,0 0 1 0 0,0 0 0 0 0,0 0 0 0 0,0 0 0 0 0,0 1-1 0 0,0-1 1 0 0,0 0 0 0 0,0 0 0 0 0,-1 1 0 0 0,1-1-1 0 0,0 0 1 0 0,-1 1 0 0 0,1 0 0 0 0,0-1 0 0 0,-1 1-1 0 0,1 0 1 0 0,0-1 0 0 0,-1 1 0 0 0,1 0 0 0 0,-1 0-1 0 0,1 0 1 0 0,0 0 0 0 0,-1 0 0 0 0,1 1 0 0 0,-1-1-1 0 0,1 0 1 0 0,0 1 0 0 0,-1-1 0 0 0,1 1 0 0 0,0-1-1 0 0,-1 1 1 0 0,1 0 0 0 0,0-1 0 0 0,0 1 0 0 0,0 0-1 0 0,0 0 1 0 0,0 0 0 0 0,0 0 0 0 0,0 0 0 0 0,0 0-1 0 0,0 0 1 0 0,0 0 0 0 0,0 0 0 0 0,1 1 0 0 0,-1-1-1 0 0,0 0 1 0 0,1 0 0 0 0,-1 1 0 0 0,1-1 0 0 0,-1 0-1 0 0,1 1 1 0 0,0-1-2 0 0,-7 14-5 0 0,0-1 0 0 0,2 1-1 0 0,-1 0 1 0 0,2 0 0 0 0,0 1 0 0 0,1-1 0 0 0,1 1-1 0 0,0 0 1 0 0,1 0 0 0 0,0 0 0 0 0,3 14 5 0 0,-2-21 5 0 0,1 0 0 0 0,0 1 1 0 0,0-1-1 0 0,1 0 0 0 0,1 0 1 0 0,-1 0-1 0 0,1 0 0 0 0,1 0 1 0 0,0-1-1 0 0,0 1 0 0 0,1-1 1 0 0,0 0-1 0 0,0 0 0 0 0,1-1 1 0 0,0 1-1 0 0,0-2 0 0 0,1 1 1 0 0,-1 0-1 0 0,2-1 0 0 0,-1 0 1 0 0,1-1-1 0 0,-1 0 0 0 0,2 0 1 0 0,-1-1-1 0 0,0 0 0 0 0,1 0 1 0 0,0-1-1 0 0,0 0 0 0 0,0 0 1 0 0,0-1-1 0 0,0 0 0 0 0,1-1 1 0 0,-1 0-1 0 0,0-1 0 0 0,1 0 1 0 0,2 0-6 0 0,-1-4-57 0 0,-1 0 0 0 0,1 0 0 0 0,-1-1 0 0 0,0-1-1 0 0,0 0 1 0 0,0 0 0 0 0,-1-1 0 0 0,0 0 0 0 0,0 0 0 0 0,-1-1 0 0 0,0-1 0 0 0,0 1 0 0 0,-1-1 0 0 0,0 0 0 0 0,0-1 0 0 0,-1 0 0 0 0,-1 0 0 0 0,0 0-1 0 0,0 0 1 0 0,-1-1 0 0 0,0 0 0 0 0,-1 0 0 0 0,0 0 0 0 0,1-11 57 0 0,3 5-43 0 0,9-63 236 0 0,-16 78-164 0 0,-3-7 96 0 0,2 8-121 0 0,-1 0 1 0 0,0-1-1 0 0,0 1 0 0 0,0 0 1 0 0,1 0-1 0 0,-1 0 1 0 0,0 1-1 0 0,0-1 1 0 0,0 0-1 0 0,0 1 1 0 0,0-1-1 0 0,-1 1 0 0 0,1 0 1 0 0,0 0-1 0 0,0-1 1 0 0,0 2-1 0 0,0-1 1 0 0,0 0-1 0 0,0 0 1 0 0,0 1-1 0 0,0-1 0 0 0,-1 1 1 0 0,1-1-1 0 0,1 1 1 0 0,-1 0-1 0 0,0 0 1 0 0,0 0-1 0 0,0 0 1 0 0,0 0-1 0 0,0 0 0 0 0,1 1 1 0 0,-1-1-1 0 0,1 0 1 0 0,-1 1-1 0 0,1-1 1 0 0,-1 1-1 0 0,1 0 1 0 0,0 0-1 0 0,0-1-4 0 0,-47 78 39 0 0,46-70-40 0 0,0 0 1 0 0,1 0-1 0 0,0 0 1 0 0,0 0-1 0 0,1 0 1 0 0,0 0-1 0 0,1 0 1 0 0,0-1-1 0 0,0 1 1 0 0,1 0-1 0 0,0 0 1 0 0,1 0-1 0 0,-1-1 1 0 0,2 1-1 0 0,-1-1 1 0 0,1 0-1 0 0,1 0 1 0 0,-1 0-1 0 0,1-1 1 0 0,0 0-1 0 0,1 0 1 0 0,0 0-1 0 0,0 0 1 0 0,1-1-1 0 0,-1 0 1 0 0,1 0-1 0 0,1-1 1 0 0,-1 0-1 0 0,1 0 0 0 0,0-1 1 0 0,0 0-1 0 0,0 0 1 0 0,0-1-1 0 0,1 0 1 0 0,0-1-1 0 0,-1 1 1 0 0,1-2-1 0 0,0 1 1 0 0,0-1-1 0 0,0-1 1 0 0,0 1-1 0 0,4-2 1 0 0,-1 2-97 0 0,-1-1 0 0 0,1 0 0 0 0,0-1 0 0 0,-1 0 0 0 0,1-1 0 0 0,-1 0 0 0 0,0-1 0 0 0,0 0 0 0 0,0-1 0 0 0,0 0 0 0 0,0-1 0 0 0,-1 0 0 0 0,0-1 0 0 0,0 0 0 0 0,0 0-1 0 0,-1-1 1 0 0,0 0 0 0 0,0-1 0 0 0,0 0 0 0 0,-1-1 0 0 0,-1 1 0 0 0,1-1 0 0 0,-2-1 0 0 0,1 1 0 0 0,-1-1 0 0 0,-1-1 0 0 0,1 1 0 0 0,-2-1 0 0 0,0 1 0 0 0,0-1 0 0 0,-1-1-1 0 0,0 1 1 0 0,0-4 97 0 0,1-17-56 0 0</inkml:trace>
  <inkml:trace contextRef="#ctx0" brushRef="#br0" timeOffset="69748.29">8043 1404 4764 0 0,'-15'-120'2114'0'0,"14"117"-1950"0"0,0 3-140 0 0,1 0 0 0 0,-1 0 1 0 0,1 1-1 0 0,-1-1 0 0 0,1 0 0 0 0,-1 0 1 0 0,1 0-1 0 0,-1 0 0 0 0,1 0 0 0 0,-1 0 1 0 0,1 0-1 0 0,-1 0 0 0 0,1 0 0 0 0,-1 0 1 0 0,1 0-1 0 0,-1 0 0 0 0,1 0 0 0 0,-1-1 1 0 0,1 1-1 0 0,-1 0 0 0 0,1 0 1 0 0,0 0-1 0 0,-1-1 0 0 0,1 1 0 0 0,-1 0 1 0 0,1-1-1 0 0,-1 1 0 0 0,1 0 0 0 0,0-1 1 0 0,-1 1-1 0 0,1 0 0 0 0,0-1 0 0 0,-1 1 1 0 0,1-1-1 0 0,0 1 0 0 0,0-1 0 0 0,0 1 1 0 0,-1-1-1 0 0,1 1 0 0 0,0-1 0 0 0,0 1 1 0 0,0-1-1 0 0,0 1 0 0 0,0-1 0 0 0,0 1 1 0 0,0-1-1 0 0,0 1 0 0 0,0-1 0 0 0,0 1 1 0 0,0-1-1 0 0,0 1 0 0 0,0-1 0 0 0,0 1-24 0 0,-5 43 166 0 0,1 0-1 0 0,2 0 1 0 0,2 0 0 0 0,2 0-1 0 0,2 0 1 0 0,2 0-1 0 0,1-1 1 0 0,3 0-1 0 0,3 5-165 0 0,17 103 223 0 0,-13-18-523 0 0,-12-74-4281 0 0,-19-47 1912 0 0,7-9 1359 0 0</inkml:trace>
  <inkml:trace contextRef="#ctx0" brushRef="#br0" timeOffset="70016.286">8098 1338 1348 0 0,'4'-3'85'0'0,"0"0"1"0"0,1 0-1 0 0,-1 0 0 0 0,1 0 1 0 0,0 1-1 0 0,0-1 0 0 0,0 1 1 0 0,0 1-1 0 0,0-1 0 0 0,0 1 1 0 0,1 0-1 0 0,-1 0 0 0 0,0 0 1 0 0,1 1-1 0 0,-1 0 0 0 0,1 0 1 0 0,-1 0-1 0 0,0 0 0 0 0,1 1 1 0 0,-1 0-1 0 0,0 0 0 0 0,1 1 1 0 0,-1 0-1 0 0,0 0 0 0 0,0 0 1 0 0,0 0-1 0 0,-1 1 0 0 0,1-1 1 0 0,0 1-1 0 0,-1 1 0 0 0,0-1 1 0 0,0 0-1 0 0,0 1 0 0 0,0 0 1 0 0,0 0-1 0 0,-1 0 0 0 0,0 1 1 0 0,0-1-1 0 0,0 1 0 0 0,0-1 1 0 0,-1 1-1 0 0,1 0 0 0 0,-1 0 1 0 0,-1 0-1 0 0,1 0 0 0 0,-1 1 1 0 0,0-1-1 0 0,0 0 0 0 0,0 1 1 0 0,-1 2-86 0 0,-2 1 17 0 0,0-1 0 0 0,-1 0 0 0 0,0 0 0 0 0,0 0 0 0 0,-1 0 0 0 0,0-1 0 0 0,0 0 0 0 0,-1 1 0 0 0,0-1 0 0 0,0-1 0 0 0,-1 1 0 0 0,0-1 0 0 0,0 0 0 0 0,0 0 0 0 0,-1-1 1 0 0,0 0-1 0 0,0 0 0 0 0,0-1 0 0 0,0 0 0 0 0,-1 0 0 0 0,0 0 0 0 0,0-1 0 0 0,0 0 0 0 0,0-1 0 0 0,0 0 0 0 0,-1 0 0 0 0,1-1 0 0 0,-1 0 0 0 0,1 0 0 0 0,-1-1 0 0 0,1 0 1 0 0,-9-1-18 0 0,-14-12-2599 0 0,25 6 1265 0 0</inkml:trace>
  <inkml:trace contextRef="#ctx0" brushRef="#br0" timeOffset="70959.465">8339 1448 1360 0 0,'0'0'488'0'0,"0"0"-58"0"0,0 0-25 0 0,0 0 26 0 0,0 0-36 0 0,0 0-33 0 0,0 0-23 0 0,0 0 58 0 0,0 0-4 0 0,0 0-3 0 0,6-4-13 0 0,214-44 889 0 0,-31-2-1256 0 0,-188 49-18 0 0,-1 1-1 0 0,0-1 0 0 0,0 1 0 0 0,1-1 1 0 0,-1 0-1 0 0,0 1 0 0 0,0-1 0 0 0,0 1 1 0 0,0-1-1 0 0,0 0 0 0 0,0 1 0 0 0,0-1 1 0 0,0 0-1 0 0,0 1 0 0 0,0-1 0 0 0,0 1 1 0 0,0-1-1 0 0,0 0 0 0 0,-1 1 0 0 0,1-1 1 0 0,0 1-1 0 0,0-1 0 0 0,-1 0 0 0 0,1 1 1 0 0,0-1-1 0 0,-1 1 0 0 0,1-1 0 0 0,-1 1 1 0 0,1-1-1 0 0,0 1 0 0 0,-1 0 0 0 0,1-1 1 0 0,-1 1-1 0 0,1-1 0 0 0,-1 1 0 0 0,0 0 1 0 0,1 0-1 0 0,-1-1 0 0 0,1 1 0 0 0,-1 0 1 0 0,1 0-1 0 0,-1 0 0 0 0,0-1 0 0 0,1 1 1 0 0,-1 0-1 0 0,0 0 0 0 0,1 0 0 0 0,-1 0 1 0 0,1 0-1 0 0,-1 0 0 0 0,0 1 0 0 0,1-1 1 0 0,-1 0-1 0 0,0 0 0 0 0,1 0 0 0 0,-1 0 1 0 0,1 1-1 0 0,-1-1 0 0 0,1 0 0 0 0,-1 1 1 0 0,0-1-1 0 0,1 0 0 0 0,-1 1 0 0 0,1-1 1 0 0,0 1-1 0 0,-1-1 0 0 0,0 1 9 0 0,-8 0-18 0 0,0-2 6 0 0,0 0 0 0 0,0 0 1 0 0,0 1-1 0 0,1 1 0 0 0,-1 0 0 0 0,0 0 0 0 0,0 0 1 0 0,0 1-1 0 0,1 1 0 0 0,-1-1 0 0 0,1 1 1 0 0,0 1-1 0 0,0 0 0 0 0,0 0 0 0 0,0 0 0 0 0,1 1 1 0 0,-1 0-1 0 0,1 1 0 0 0,1-1 0 0 0,-1 1 0 0 0,1 1 1 0 0,0-1-1 0 0,0 1 0 0 0,1 0 0 0 0,0 1 0 0 0,0-1 1 0 0,-4 8 11 0 0,11-7 20 0 0,0 0 1 0 0,0 0 0 0 0,0 0 0 0 0,1 0 0 0 0,0-1 0 0 0,0 1-1 0 0,1-1 1 0 0,0 0 0 0 0,0 0 0 0 0,1 0 0 0 0,0-1 0 0 0,0 1 0 0 0,0-1-1 0 0,1 0 1 0 0,0-1 0 0 0,0 1 0 0 0,1-1 0 0 0,-1-1 0 0 0,1 1 0 0 0,0-1-1 0 0,0 0 1 0 0,1-1 0 0 0,-1 0 0 0 0,1 0 0 0 0,0 0 0 0 0,3 0-21 0 0,139 33-3258 0 0,-134-36 1849 0 0</inkml:trace>
  <inkml:trace contextRef="#ctx0" brushRef="#br0" timeOffset="71555.539">8845 1350 1260 0 0,'6'35'5896'0'0,"16"96"-5909"0"0,-20-48 2136 0 0,-11-100-1658 0 0,87-192-1066 0 0,-52 186 263 0 0,-11 61 126 0 0,-13-29 233 0 0,60 139-316 0 0,-59-143 192 0 0,0-1 0 0 0,1 1-1 0 0,-1-1 1 0 0,1 0 0 0 0,0 0-1 0 0,0 0 1 0 0,1-1 0 0 0,-1 1-1 0 0,1-1 1 0 0,-1 0-1 0 0,1 0 1 0 0,0-1 0 0 0,0 1-1 0 0,0-1 1 0 0,1 0 0 0 0,-1-1-1 0 0,0 1 1 0 0,1-1 0 0 0,-1 0-1 0 0,1-1 1 0 0,-1 1 0 0 0,1-1-1 0 0,0 0 1 0 0,-1 0 0 0 0,1-1-1 0 0,-1 1 1 0 0,1-1-1 0 0,2-1 104 0 0,71-33-1754 0 0,-60 19 1064 0 0</inkml:trace>
  <inkml:trace contextRef="#ctx0" brushRef="#br0" timeOffset="71962.836">9362 1446 1676 0 0,'1'-1'53'0'0,"0"-1"-1"0"0,0 1 1 0 0,0-1-1 0 0,0 0 1 0 0,0 1 0 0 0,0-1-1 0 0,-1 0 1 0 0,1 0-1 0 0,-1 0 1 0 0,1 1-1 0 0,-1-1 1 0 0,0 0-1 0 0,1 0 1 0 0,-1 0 0 0 0,0 0-1 0 0,0 0 1 0 0,-1 0-1 0 0,1 0 1 0 0,0 0-1 0 0,0 1 1 0 0,-1-1 0 0 0,1 0-1 0 0,-1 0 1 0 0,0 0-1 0 0,0 1 1 0 0,1-1-1 0 0,-1 0 1 0 0,0 1 0 0 0,0-1-1 0 0,-1 0 1 0 0,1 1-1 0 0,0 0 1 0 0,0-1-1 0 0,-1 1 1 0 0,1 0-1 0 0,-1-1 1 0 0,1 1 0 0 0,-1 0-1 0 0,0 0 1 0 0,1 0-1 0 0,-1 1 1 0 0,0-1-1 0 0,0 0 1 0 0,1 1 0 0 0,-1-1-1 0 0,0 1 1 0 0,0-1-1 0 0,0 1 1 0 0,0 0-1 0 0,0 0 1 0 0,0 0 0 0 0,0 0-1 0 0,1 0 1 0 0,-2 0-53 0 0,-104 25 1339 0 0,98-21-1241 0 0,1 0-1 0 0,-1 1 1 0 0,1 0-1 0 0,0 1 1 0 0,0 0 0 0 0,1 0-1 0 0,-1 1 1 0 0,1 0 0 0 0,1 0-1 0 0,-1 0 1 0 0,1 1-1 0 0,1 0 1 0 0,0 0 0 0 0,0 1-1 0 0,0-1 1 0 0,1 1 0 0 0,0 0-1 0 0,1 0 1 0 0,0 0 0 0 0,0 1-1 0 0,1-1 1 0 0,0 1-1 0 0,0 9-97 0 0,3-15 0 0 0,1 0 0 0 0,0 0 0 0 0,-1 0 0 0 0,1 0 0 0 0,1 0-1 0 0,-1 0 1 0 0,0-1 0 0 0,1 0 0 0 0,0 1 0 0 0,0-1-1 0 0,0 0 1 0 0,0 0 0 0 0,0 0 0 0 0,1-1 0 0 0,-1 1 0 0 0,1-1-1 0 0,0 0 1 0 0,-1 0 0 0 0,1 0 0 0 0,0 0 0 0 0,0-1-1 0 0,1 1 1 0 0,-1-1 0 0 0,0 0 0 0 0,0-1 0 0 0,1 1 0 0 0,-1-1-1 0 0,0 1 1 0 0,1-1 0 0 0,-1-1 0 0 0,0 1 0 0 0,0-1-1 0 0,1 1 1 0 0,-1-1 0 0 0,0 0 0 0 0,0-1 0 0 0,0 1 0 0 0,0-1-1 0 0,0 0 1 0 0,0 0 0 0 0,0 0 0 0 0,-1 0 0 0 0,1-1-1 0 0,1 0 1 0 0,11-13-104 0 0,-1 1 0 0 0,0-2-1 0 0,-2 0 1 0 0,1-1-1 0 0,-2 0 1 0 0,-1-1-1 0 0,0 0 1 0 0,-1-1-1 0 0,-1 0 1 0 0,-1-1-1 0 0,-1 0 1 0 0,-1 0 0 0 0,0 0-1 0 0,-2-1 1 0 0,-1 0-1 0 0,1-17 105 0 0,9-22-1 0 0,-2-60 1922 0 0,-11 120-1899 0 0,0 0 0 0 0,0 0 0 0 0,0 0 0 0 0,0-1 0 0 0,0 1-1 0 0,0 0 1 0 0,-1 0 0 0 0,1 0 0 0 0,-1 0 0 0 0,1 0 0 0 0,0 0 0 0 0,-1 0 0 0 0,0-1 0 0 0,1 1-1 0 0,-1 1 1 0 0,0-1 0 0 0,1 0 0 0 0,-1 0 0 0 0,0 0 0 0 0,0 0 0 0 0,0 0 0 0 0,0 1 0 0 0,0-1 0 0 0,0 0-1 0 0,0 1 1 0 0,0-1 0 0 0,0 1 0 0 0,0-1 0 0 0,0 1 0 0 0,0 0 0 0 0,0-1 0 0 0,-1 1 0 0 0,1 0-1 0 0,0 0 1 0 0,0 0 0 0 0,0-1 0 0 0,0 1 0 0 0,-1 1 0 0 0,1-1 0 0 0,0 0 0 0 0,0 0 0 0 0,0 0-1 0 0,0 1 1 0 0,-1-1 0 0 0,1 0 0 0 0,0 1 0 0 0,0-1 0 0 0,0 1 0 0 0,0-1 0 0 0,0 1 0 0 0,0 0 0 0 0,0-1-1 0 0,0 1 1 0 0,0 0 0 0 0,0 0-22 0 0,-5 10 31 0 0,1 0-1 0 0,0 0 0 0 0,1 0 1 0 0,0 1-1 0 0,0-1 0 0 0,1 1 1 0 0,1 0-1 0 0,0 0 1 0 0,1 0-1 0 0,0 0 0 0 0,0 0 1 0 0,2 0-1 0 0,-1 1 0 0 0,2-1 1 0 0,-1 0-1 0 0,2 0 1 0 0,2 8-31 0 0,31 94-1477 0 0,10-8-4116 0 0,-44-102 5198 0 0,3 6-953 0 0</inkml:trace>
  <inkml:trace contextRef="#ctx0" brushRef="#br0" timeOffset="72355.5">9445 1500 1452 0 0,'24'-7'770'0'0,"-5"3"-546"0"0,0 0-1 0 0,0-1 1 0 0,0-1 0 0 0,0-1-1 0 0,-1-1 1 0 0,0-1-1 0 0,-1 0 1 0 0,0-1-1 0 0,0-1 1 0 0,-1 0-1 0 0,0-2 1 0 0,-1 1 0 0 0,-1-2-1 0 0,0 0 1 0 0,0-1-1 0 0,2-5-223 0 0,-15 18 17 0 0,0 0 0 0 0,0-1-1 0 0,-1 1 1 0 0,1 0 0 0 0,-1 0 0 0 0,1 0-1 0 0,-1 0 1 0 0,0-1 0 0 0,0 1-1 0 0,0 0 1 0 0,0 0 0 0 0,0-1 0 0 0,0 1-1 0 0,-1 0 1 0 0,1 0 0 0 0,-1 0 0 0 0,1 0-1 0 0,-1 0 1 0 0,0-1 0 0 0,0 1-1 0 0,0 0 1 0 0,0 1 0 0 0,0-1 0 0 0,0 0-1 0 0,-1 0 1 0 0,1 0 0 0 0,-1 1-1 0 0,1-1 1 0 0,-1 1 0 0 0,0-1 0 0 0,1 1-1 0 0,-1 0 1 0 0,0-1 0 0 0,0 1 0 0 0,0 0-1 0 0,0 0 1 0 0,0 0 0 0 0,0 1-1 0 0,0-1 1 0 0,-1 0 0 0 0,1 1 0 0 0,0 0-1 0 0,-2-1-16 0 0,-99-16 399 0 0,96 18-379 0 0,1 1-1 0 0,0-1 0 0 0,-1 1 1 0 0,1 0-1 0 0,0 1 1 0 0,0-1-1 0 0,0 1 0 0 0,1 1 1 0 0,-1-1-1 0 0,1 1 1 0 0,0 0-1 0 0,0 0 0 0 0,0 0 1 0 0,0 1-1 0 0,1-1 0 0 0,-1 1 1 0 0,1 0-1 0 0,1 1 1 0 0,-1-1-1 0 0,1 1 0 0 0,0-1 1 0 0,0 1-1 0 0,0 0 0 0 0,1 0 1 0 0,0 1-1 0 0,0-1 1 0 0,1 0-1 0 0,-1 1 0 0 0,1-1 1 0 0,1 1-1 0 0,-1-1 1 0 0,1 1-1 0 0,1-1 0 0 0,-1 1 1 0 0,1-1-1 0 0,0 0 0 0 0,0 1 1 0 0,1-1-1 0 0,0 0 1 0 0,0 1-1 0 0,0-1 0 0 0,1-1 1 0 0,1 4-20 0 0,1 3-45 0 0,0-1 1 0 0,1 1 0 0 0,0-1 0 0 0,1 0-1 0 0,0 0 1 0 0,1-1 0 0 0,0 0 0 0 0,1 0-1 0 0,0-1 1 0 0,0 0 0 0 0,8 5 44 0 0,79 22-3620 0 0,-80-36 2440 0 0</inkml:trace>
  <inkml:trace contextRef="#ctx0" brushRef="#br0" timeOffset="73015.413">9824 1434 1120 0 0,'0'1'32'0'0,"1"-1"1"0"0,-1 1-1 0 0,0 0 0 0 0,0-1 0 0 0,1 1 0 0 0,-1-1 1 0 0,0 0-1 0 0,1 1 0 0 0,-1-1 0 0 0,0 1 0 0 0,1-1 1 0 0,-1 1-1 0 0,1-1 0 0 0,-1 0 0 0 0,1 1 0 0 0,-1-1 1 0 0,1 0-1 0 0,-1 0 0 0 0,1 1 0 0 0,-1-1 1 0 0,1 0-1 0 0,-1 0 0 0 0,1 0 0 0 0,-1 0 0 0 0,1 1 1 0 0,0-1-1 0 0,-1 0 0 0 0,1 0 0 0 0,-1 0 0 0 0,1 0 1 0 0,-1 0-1 0 0,1-1 0 0 0,0 1 0 0 0,-1 0 1 0 0,1 0-1 0 0,-1 0 0 0 0,1 0 0 0 0,-1-1 0 0 0,1 1 1 0 0,-1 0-1 0 0,1 0 0 0 0,-1-1 0 0 0,1 1 0 0 0,-1 0 1 0 0,1-1-1 0 0,-1 1 0 0 0,0-1 0 0 0,1 1 0 0 0,-1 0 1 0 0,1-1-1 0 0,-1 0-32 0 0,5 97 2298 0 0,-17-71-1168 0 0,10-37 590 0 0,86-168-1580 0 0,-85 184-155 0 0,1 0-1 0 0,0 1 0 0 0,0-1 1 0 0,1 0-1 0 0,-1 0 0 0 0,1 0 1 0 0,0 0-1 0 0,0 0 0 0 0,0 0 1 0 0,1 0-1 0 0,-1 0 0 0 0,1 0 1 0 0,0 0-1 0 0,0 0 0 0 0,1-1 1 0 0,-1 1-1 0 0,1-1 0 0 0,-1 0 1 0 0,1 0-1 0 0,0 0 0 0 0,0 0 0 0 0,0 0 1 0 0,1-1-1 0 0,-1 1 0 0 0,1-1 1 0 0,0 0-1 0 0,-1 0 0 0 0,1 0 1 0 0,0-1-1 0 0,0 1 0 0 0,4 0 16 0 0,7-5-67 0 0,-1-1-1 0 0,1 0 1 0 0,-1-1-1 0 0,0-1 1 0 0,-1 0-1 0 0,1-1 1 0 0,-1 0-1 0 0,0-1 1 0 0,-1-1-1 0 0,0 0 1 0 0,0-1-1 0 0,-1 0 1 0 0,-1 0-1 0 0,1-1 1 0 0,-2-1-1 0 0,1 0 1 0 0,-2 0-1 0 0,1-1 1 0 0,-2 0-1 0 0,0 0 1 0 0,0 0 0 0 0,-1-1-1 0 0,-1 0 1 0 0,-1-1-1 0 0,0 1 1 0 0,2-15 67 0 0,18-136 3237 0 0,-25 166-3195 0 0,1 0 1 0 0,-1 0-1 0 0,1 0 0 0 0,-1 0 1 0 0,0 0-1 0 0,1 0 0 0 0,-1-1 0 0 0,0 1 1 0 0,1 0-1 0 0,-1 0 0 0 0,0-1 1 0 0,0 1-1 0 0,0 0 0 0 0,0-1 1 0 0,0 1-1 0 0,1-1 0 0 0,-1 1 0 0 0,0-1 1 0 0,0 1-1 0 0,0-1 0 0 0,-1 0 1 0 0,1 0-1 0 0,0 1 0 0 0,0-1 0 0 0,0 0 1 0 0,0 0-1 0 0,0 0 0 0 0,0 0 1 0 0,0 0-1 0 0,0 0 0 0 0,0-1 0 0 0,0 1 1 0 0,0 0-1 0 0,0 0 0 0 0,0-1 1 0 0,0 1-1 0 0,0-1 0 0 0,0 1 0 0 0,0-1 1 0 0,0 1-1 0 0,0-1 0 0 0,0 1 1 0 0,0-1-1 0 0,1 0 0 0 0,-1 0 1 0 0,0 1-1 0 0,0-1 0 0 0,1 0 0 0 0,-1 0 1 0 0,1 0-1 0 0,-1 0 0 0 0,0 0 1 0 0,1 0-1 0 0,0 0 0 0 0,-1 0 0 0 0,1 0 1 0 0,0 0-1 0 0,-1 0 0 0 0,1 0 1 0 0,0 0-1 0 0,0 0 0 0 0,0 0 0 0 0,0 0 1 0 0,0 0-1 0 0,0-1-42 0 0,-4 27-16 0 0,2-1-1 0 0,0 1 1 0 0,2 0-1 0 0,0-1 1 0 0,2 1-1 0 0,1 0 1 0 0,0-1-1 0 0,2 0 1 0 0,3 8 16 0 0,15 142-6058 0 0,-39-115 3365 0 0,7-38 1395 0 0</inkml:trace>
  <inkml:trace contextRef="#ctx0" brushRef="#br0" timeOffset="73250.988">9957 1272 996 0 0,'-3'-3'1400'0'0,"1"2"-264"0"0,1-2-156 0 0,-1 1-156 0 0,5-1-79 0 0,2 0-29 0 0,14-3-124 0 0,7-1-88 0 0,6-2-132 0 0,0 1-192 0 0,8 1-252 0 0,5 2 12 0 0,-1-4-844 0 0,4 3-580 0 0,2 0 143 0 0,-2-3 9 0 0,-2-1 24 0 0</inkml:trace>
  <inkml:trace contextRef="#ctx0" brushRef="#br0" timeOffset="17251.743">6189 980 1060 0 0,'0'0'256'0'0,"0"0"140"0"0,0 0-132 0 0,0 0 56 0 0,0 0-116 0 0,0 0-100 0 0,16 0-64 0 0,-16 0-80 0 0,0 0-296 0 0,0 0-296 0 0</inkml:trace>
  <inkml:trace contextRef="#ctx0" brushRef="#br0" timeOffset="61592.092">3417 1523 1380 0 0,'16'-13'1838'0'0,"-16"11"-1554"0"0,0 2 59 0 0,0 0 0 0 0,0 0-27 0 0,0 0-20 0 0,0 0-35 0 0,0 0-98 0 0,-2-2 14 0 0,-6 1-132 0 0,1 0 0 0 0,0 1 1 0 0,0-1-1 0 0,0 2 0 0 0,0-1 0 0 0,0 1 0 0 0,0 0 0 0 0,0 1 0 0 0,0 0 1 0 0,0 0-1 0 0,0 0 0 0 0,1 1 0 0 0,-1 0 0 0 0,1 0 0 0 0,0 0 0 0 0,-1 1 1 0 0,2 0-1 0 0,-1 0 0 0 0,0 1 0 0 0,-3 4-45 0 0,-2-2 35 0 0,0 0 42 0 0,2-3-33 0 0,1 1 1 0 0,0 0 0 0 0,0 0-1 0 0,0 0 1 0 0,1 1 0 0 0,0 0 0 0 0,0 1-1 0 0,0 0 1 0 0,1 0 0 0 0,0 0-1 0 0,0 1 1 0 0,1 0 0 0 0,0 0-1 0 0,0 0 1 0 0,-1 4-45 0 0,8-9 16 0 0,-1 0 1 0 0,1 1-1 0 0,0-1 0 0 0,0 0 0 0 0,0-1 1 0 0,1 1-1 0 0,-1 0 0 0 0,1-1 1 0 0,-1 1-1 0 0,1-1 0 0 0,0 0 0 0 0,0 0 1 0 0,0 0-1 0 0,0 0 0 0 0,0 0 1 0 0,1-1-1 0 0,-1 1 0 0 0,0-1 0 0 0,1 0 1 0 0,-1 0-1 0 0,1 0 0 0 0,-1 0 1 0 0,1-1-1 0 0,-1 0 0 0 0,1 1 0 0 0,0-1 1 0 0,-1-1-1 0 0,1 1 0 0 0,2-1-16 0 0,-3 1 15 0 0,16 2-75 0 0,-1 0 0 0 0,1-2 1 0 0,-1-1-1 0 0,0 0 0 0 0,1-1 0 0 0,-1-1 0 0 0,0 0 0 0 0,0-2 0 0 0,0 0 0 0 0,-1-1 0 0 0,0-1 0 0 0,5-3 60 0 0,-20 10-19 0 0,0-1 0 0 0,0 0 0 0 0,0 0 0 0 0,0 0 0 0 0,0 0 0 0 0,0 0 0 0 0,0-1 0 0 0,-1 1 0 0 0,1 0 0 0 0,0-1 0 0 0,-1 0 0 0 0,1 1 0 0 0,-1-1 1 0 0,0 0-1 0 0,0 0 0 0 0,0 1 0 0 0,1-1 0 0 0,-2 0 0 0 0,1 0 0 0 0,0 0 0 0 0,0 0 0 0 0,-1 0 0 0 0,1-1 0 0 0,-1 1 0 0 0,1 0 0 0 0,-1 0 0 0 0,0 0 0 0 0,0 0 0 0 0,0-1 0 0 0,0 1 0 0 0,0 0 0 0 0,-1 0 0 0 0,1 0 0 0 0,-1 0 0 0 0,1 0 0 0 0,-1 0 0 0 0,0 0 1 0 0,0 0-1 0 0,0 0 0 0 0,0 0 0 0 0,0 0 0 0 0,0 0 0 0 0,0 0 0 0 0,-1 1 0 0 0,1-1 0 0 0,-1 0 0 0 0,1 1 0 0 0,-1-1 0 0 0,0 1 0 0 0,0 0 19 0 0,-93-65-385 0 0,-76 16-220 0 0,175 52-1254 0 0,5-4 670 0 0</inkml:trace>
  <inkml:trace contextRef="#ctx0" brushRef="#br0" timeOffset="62300.697">3699 1427 1588 0 0,'0'0'134'0'0,"1"-1"-1"0"0,0 1 1 0 0,-1 0-1 0 0,1-1 1 0 0,-1 1-1 0 0,1 0 1 0 0,-1-1-1 0 0,1 1 1 0 0,-1-1-1 0 0,1 1 1 0 0,-1-1-1 0 0,1 1 1 0 0,-1-1-1 0 0,1 1 1 0 0,-1-1-1 0 0,0 0 1 0 0,0 1-1 0 0,1-1 1 0 0,-1 1-1 0 0,0-1 0 0 0,0 0 1 0 0,1 1-1 0 0,-1-1 1 0 0,0 0-1 0 0,0 1 1 0 0,0-1-1 0 0,0 0 1 0 0,0 1-1 0 0,0-1 1 0 0,0 0-1 0 0,0 1 1 0 0,0-1-1 0 0,-1 0 1 0 0,1 1-1 0 0,0-1 1 0 0,0 0-1 0 0,-1 1 1 0 0,1-1-1 0 0,0 1 1 0 0,-1-1-1 0 0,1 0 1 0 0,0 1-1 0 0,-1-1 1 0 0,1 1-1 0 0,-1-1 1 0 0,1 1-1 0 0,-1 0 1 0 0,1-1-1 0 0,-1 1 1 0 0,1-1-1 0 0,-1 1 1 0 0,0 0-1 0 0,1-1 1 0 0,-1 1-1 0 0,1 0 1 0 0,-1 0-1 0 0,0-1 1 0 0,1 1-1 0 0,-1 0-133 0 0,-26 77 666 0 0,25-30-523 0 0,3 0-1 0 0,1 0 0 0 0,2 0 0 0 0,3 0 1 0 0,1 0-1 0 0,3-1 0 0 0,9 23-142 0 0,-4-6 172 0 0,24 135 260 0 0,-67-219-2187 0 0,-54-287-2546 0 0,77 297 4335 0 0,1 1 0 0 0,0 0 0 0 0,1-1 0 0 0,0 0 0 0 0,0 0 0 0 0,1 0-1 0 0,1 1 1 0 0,-1-1 0 0 0,2 0 0 0 0,0 0 0 0 0,0 0 0 0 0,1 0 0 0 0,0 1 0 0 0,1-1 0 0 0,0 1 0 0 0,1-1 0 0 0,0 1 0 0 0,0 0 0 0 0,1 0 0 0 0,1 1 0 0 0,0 0 0 0 0,0 0 0 0 0,0 0 0 0 0,1 1 0 0 0,1 0-1 0 0,-1 0 1 0 0,1 0 0 0 0,1 1 0 0 0,-1 1 0 0 0,1-1 0 0 0,0 1 0 0 0,1 1 0 0 0,-1 0 0 0 0,1 0 0 0 0,0 1 0 0 0,3-1-34 0 0,-11 4 11 0 0,-1-1 0 0 0,1 1-1 0 0,0 0 1 0 0,-1 0 0 0 0,1 0 0 0 0,0 0-1 0 0,0 0 1 0 0,0 0 0 0 0,0 1 0 0 0,-1-1 0 0 0,1 0-1 0 0,0 1 1 0 0,0 0 0 0 0,0-1 0 0 0,0 1 0 0 0,0 0-1 0 0,1 0 1 0 0,-1 0 0 0 0,0 1 0 0 0,0-1-1 0 0,0 0 1 0 0,0 1 0 0 0,-1-1 0 0 0,1 1 0 0 0,0 0-1 0 0,0-1 1 0 0,0 1 0 0 0,0 0 0 0 0,0 0 0 0 0,-1 0-1 0 0,1 0 1 0 0,0 1 0 0 0,-1-1 0 0 0,1 0 0 0 0,-1 1-1 0 0,0-1 1 0 0,1 1 0 0 0,-1 0 0 0 0,0-1-1 0 0,0 1 1 0 0,0 0 0 0 0,0-1 0 0 0,0 1 0 0 0,0 0-1 0 0,-1 0 1 0 0,1 0 0 0 0,-1 0 0 0 0,1 0 0 0 0,-1 0-1 0 0,0 0 1 0 0,1 0 0 0 0,-1 0 0 0 0,0 0-1 0 0,0 0 1 0 0,-1 0 0 0 0,1 1-11 0 0,-4 6 68 0 0,0 0 0 0 0,0 0 0 0 0,0 0-1 0 0,-1-1 1 0 0,-1 0 0 0 0,0 0 0 0 0,0 0 0 0 0,0-1 0 0 0,-1 0-1 0 0,0 0 1 0 0,0 0 0 0 0,-1-1 0 0 0,0 0 0 0 0,0-1 0 0 0,0 0-1 0 0,-1 0 1 0 0,1-1 0 0 0,-1 0 0 0 0,0 0 0 0 0,-1-1-1 0 0,1 0 1 0 0,0-1 0 0 0,-3 1-68 0 0,10-3-286 0 0,2 0-347 0 0,13-25-2968 0 0,4 14 2129 0 0,5-1 8 0 0</inkml:trace>
  <inkml:trace contextRef="#ctx0" brushRef="#br0" timeOffset="62944.201">4024 1565 1468 0 0,'122'-19'3039'0'0,"0"-37"-691"0"0,-122 56-2217 0 0,-40 8 280 0 0,30-5-373 0 0,0 1-1 0 0,0 1 0 0 0,1 0 1 0 0,-1 0-1 0 0,1 1 1 0 0,0 0-1 0 0,1 1 0 0 0,-1-1 1 0 0,1 2-1 0 0,1-1 0 0 0,-1 1 1 0 0,1 0-1 0 0,1 1 1 0 0,-1 0-1 0 0,2 0 0 0 0,-1 0 1 0 0,1 1-1 0 0,0 0-37 0 0,7-5 36 0 0,-1-1 1 0 0,1 0-1 0 0,1 0 0 0 0,-1 0 0 0 0,1 0 1 0 0,-1 0-1 0 0,1-1 0 0 0,0 1 0 0 0,0-1 1 0 0,1 0-1 0 0,-1 0 0 0 0,1 0 1 0 0,0 0-1 0 0,-1-1 0 0 0,1 1 0 0 0,0-1 1 0 0,1 0-1 0 0,-1 0 0 0 0,0 0 0 0 0,0-1 1 0 0,1 0-1 0 0,-1 0 0 0 0,1 0 0 0 0,-1 0 1 0 0,1 0-1 0 0,0-1 0 0 0,-1 0 1 0 0,1 0-1 0 0,-1 0 0 0 0,1-1 0 0 0,-1 0 1 0 0,1 0-1 0 0,-1 0 0 0 0,1 0-36 0 0,-2 1 3 0 0,8 0 7 0 0,0 0 1 0 0,0 0 0 0 0,1-1 0 0 0,-1 0 0 0 0,0-1 0 0 0,0-1-1 0 0,0 0 1 0 0,0 0 0 0 0,0-1 0 0 0,-1 0 0 0 0,0-1 0 0 0,0 0-1 0 0,0-1 1 0 0,0 0 0 0 0,-1-1 0 0 0,4-3-11 0 0,-9 6-43 0 0,-1 0 0 0 0,1-1 1 0 0,-1 1-1 0 0,-1-1 0 0 0,1 0 1 0 0,-1 0-1 0 0,1 0 0 0 0,-1 0 1 0 0,-1 0-1 0 0,1 0 0 0 0,-1-1 1 0 0,0 1-1 0 0,0-1 0 0 0,0 1 1 0 0,-1 0-1 0 0,0-1 0 0 0,0 1 1 0 0,0-1-1 0 0,-1 1 0 0 0,0-1 0 0 0,0 1 1 0 0,0 0-1 0 0,-1-1 0 0 0,0 1 1 0 0,0 0-1 0 0,0 0 0 0 0,-3-4 43 0 0,-11-68-483 0 0,18 72 449 0 0,1-1 1 0 0,0 0-1 0 0,1 1 1 0 0,-1-1 0 0 0,1 1-1 0 0,0 0 1 0 0,1 1-1 0 0,-1-1 1 0 0,1 1-1 0 0,0-1 1 0 0,0 1 0 0 0,0 1-1 0 0,1-1 1 0 0,-1 1-1 0 0,1 0 1 0 0,0 0-1 0 0,0 1 1 0 0,0-1 0 0 0,0 1-1 0 0,0 1 1 0 0,1-1-1 0 0,4 0 34 0 0,-8 2-2 0 0,0 0 0 0 0,0 0 1 0 0,0 0-1 0 0,0 0 0 0 0,0 1 0 0 0,0-1 0 0 0,0 1 0 0 0,0-1 0 0 0,0 1 0 0 0,-1 0 0 0 0,1 0 0 0 0,0 1 0 0 0,0-1 0 0 0,-1 1 0 0 0,1-1 0 0 0,-1 1 0 0 0,1 0 0 0 0,-1-1 0 0 0,0 1 1 0 0,0 1-1 0 0,0-1 0 0 0,0 0 0 0 0,0 0 0 0 0,0 1 0 0 0,0-1 0 0 0,-1 1 0 0 0,1 0 0 0 0,-1-1 0 0 0,0 1 0 0 0,0 0 0 0 0,0 0 0 0 0,0 0 0 0 0,-1-1 0 0 0,1 1 0 0 0,-1 0 1 0 0,1 0-1 0 0,-1 0 0 0 0,0 3 2 0 0,-8 110 723 0 0,-4-10-219 0 0,14-103-627 0 0,0 0 0 0 0,0 0 0 0 0,1 0 0 0 0,0-1 0 0 0,-1 1 0 0 0,1 0 0 0 0,0-1 0 0 0,0 0 0 0 0,0 0 0 0 0,0 0-1 0 0,1 0 1 0 0,-1 0 0 0 0,0-1 0 0 0,1 1 0 0 0,-1-1 0 0 0,1 0 0 0 0,0 0 0 0 0,-1 0 0 0 0,1-1 0 0 0,0 1 0 0 0,-1-1-1 0 0,1 0 1 0 0,0 0 0 0 0,0 0 0 0 0,-1 0 0 0 0,1-1 123 0 0,33-1-2701 0 0,1-10 1317 0 0</inkml:trace>
  <inkml:trace contextRef="#ctx0" brushRef="#br0" timeOffset="63589.235">5000 1407 904 0 0,'-10'-1'257'0'0,"0"1"0"0"0,0 0-1 0 0,0 0 1 0 0,0 1 0 0 0,0 1-1 0 0,0-1 1 0 0,0 1 0 0 0,1 1 0 0 0,-1 0-1 0 0,1 0 1 0 0,-1 1 0 0 0,1 0-1 0 0,0 1 1 0 0,1 0 0 0 0,-1 0 0 0 0,1 1-1 0 0,0 0 1 0 0,0 0 0 0 0,1 1 0 0 0,-3 3-257 0 0,4-5 113 0 0,0-1 0 0 0,0 1 1 0 0,0 0-1 0 0,1 1 1 0 0,0-1-1 0 0,0 1 1 0 0,0 0-1 0 0,0 0 1 0 0,1 1-1 0 0,0-1 1 0 0,1 1-1 0 0,0 0 1 0 0,0 0-1 0 0,0 0 1 0 0,1 0-1 0 0,0 1-113 0 0,2-7 153 0 0,14 15 27 0 0,-4-12-197 0 0,-1-1 0 0 0,1-1 0 0 0,0 0 1 0 0,-1 0-1 0 0,1 0 0 0 0,0-2 0 0 0,0 1 0 0 0,0-1 1 0 0,0 0-1 0 0,0-1 0 0 0,0-1 0 0 0,0 1 0 0 0,0-1 1 0 0,-1-1-1 0 0,1 0 0 0 0,-1 0 0 0 0,0-1 1 0 0,1 0 16 0 0,1 0 12 0 0,61-41 5 0 0,-71 45 58 0 0,-21 57-76 0 0,21-56-20 0 0,2 3 65 0 0,1 0-55 0 0,1 0 0 0 0,-1 0-1 0 0,1-1 1 0 0,0 0 0 0 0,0 0-1 0 0,0 0 1 0 0,1 0-1 0 0,-1-1 1 0 0,1 0 0 0 0,-1 0-1 0 0,1-1 1 0 0,0 1 0 0 0,0-1-1 0 0,-1-1 1 0 0,1 1 0 0 0,0-1-1 0 0,0 0 1 0 0,0 0-1 0 0,0-1 1 0 0,0 1 0 0 0,0-1-1 0 0,-1-1 1 0 0,1 1 0 0 0,0-1-1 0 0,-1 0 1 0 0,1 0 11 0 0,6-2-40 0 0,1 0 1 0 0,-1-1-1 0 0,0-1 1 0 0,-1 0-1 0 0,1 0 1 0 0,-1-1-1 0 0,0 0 1 0 0,-1-1-1 0 0,0-1 1 0 0,0 1-1 0 0,-1-2 1 0 0,2-1 39 0 0,6-18 43 0 0,-1-1 0 0 0,-1 0 1 0 0,-2-1-1 0 0,-1 0 0 0 0,-1-1 0 0 0,-2-1 0 0 0,-1 1 1 0 0,-2-1-1 0 0,1-17-43 0 0,6-19 868 0 0,0-26 1610 0 0,-13 94-2119 0 0,0 0-332 0 0,0 1 0 0 0,0-1 0 0 0,1 0 0 0 0,-1 0 0 0 0,0 1-1 0 0,0-1 1 0 0,0 0 0 0 0,0 1 0 0 0,0-1 0 0 0,0 0 0 0 0,0 1 0 0 0,0-1 0 0 0,-1 0 0 0 0,1 1 0 0 0,0-1 0 0 0,0 0 0 0 0,0 1 0 0 0,-1-1 0 0 0,1 0 0 0 0,0 1 0 0 0,-1-1 0 0 0,1 1 0 0 0,-1-1 0 0 0,1 0 0 0 0,-1 1 0 0 0,1-1 0 0 0,-1 1 0 0 0,1 0 0 0 0,-1-1 0 0 0,1 1 0 0 0,-1-1 0 0 0,1 1-1 0 0,-1 0 1 0 0,0-1 0 0 0,1 1 0 0 0,-1 0 0 0 0,0 0 0 0 0,1-1 0 0 0,-1 1 0 0 0,0 0 0 0 0,1 0 0 0 0,-1 0 0 0 0,0 0 0 0 0,0 0 0 0 0,1 0 0 0 0,-1 0 0 0 0,0 0 0 0 0,1 0 0 0 0,-1 0 0 0 0,0 1 0 0 0,1-1 0 0 0,-1 0 0 0 0,0 0 0 0 0,1 1 0 0 0,-1-1 0 0 0,1 0 0 0 0,-1 1 0 0 0,0-1 0 0 0,0 1-27 0 0,-6 7 38 0 0,1 1 0 0 0,-1 0 0 0 0,1 0 1 0 0,1 1-1 0 0,0-1 0 0 0,0 1 1 0 0,1 0-1 0 0,0 1 0 0 0,1-1 1 0 0,0 1-1 0 0,0 0 0 0 0,2-1 1 0 0,-1 1-1 0 0,1 0 0 0 0,1 0 1 0 0,0 0-1 0 0,0 0 0 0 0,1 0 1 0 0,1 4-39 0 0,-2 1 0 0 0,45 175-1213 0 0,-6-52-4896 0 0,-38-125 3347 0 0,-1-6 1471 0 0</inkml:trace>
  <inkml:trace contextRef="#ctx0" brushRef="#br0" timeOffset="63840.361">5222 1350 1780 0 0,'2'-4'616'0'0,"3"1"-164"0"0,-1-2-96 0 0,14-2-48 0 0,3-1-356 0 0,1-2-244 0 0,1 1-352 0 0,2 3 36 0 0</inkml:trace>
  <inkml:trace contextRef="#ctx0" brushRef="#br0" timeOffset="64123.174">5689 1443 1128 0 0,'25'-5'466'0'0,"-1"-1"0"0"0,-1-1 0 0 0,1-2 1 0 0,-1 0-1 0 0,-1-1 0 0 0,0-1 0 0 0,0-2 0 0 0,-1 0 0 0 0,-1-1 0 0 0,18-16-466 0 0,-16-5 787 0 0,-21 34-555 0 0,-4-9 185 0 0,-3 8-368 0 0,0-1 0 0 0,0 1 0 0 0,0 1 0 0 0,0-1 1 0 0,-1 1-1 0 0,1 0 0 0 0,0 0 0 0 0,-1 1 0 0 0,1 0 0 0 0,0 0 1 0 0,-1 0-1 0 0,1 1 0 0 0,0 0 0 0 0,-1 0 0 0 0,1 0 0 0 0,0 1 1 0 0,0 0-1 0 0,0 0 0 0 0,0 1 0 0 0,1 0-49 0 0,-5-2 41 0 0,0 1 0 0 0,0 1 0 0 0,1 0 0 0 0,-1 0 0 0 0,1 0 0 0 0,0 2 0 0 0,0-1 0 0 0,0 1 0 0 0,1 0-1 0 0,-1 1 1 0 0,1-1 0 0 0,1 2 0 0 0,-1-1 0 0 0,1 1 0 0 0,0 0 0 0 0,1 1 0 0 0,-1 0 0 0 0,2 0 0 0 0,-1 0 0 0 0,1 1 0 0 0,0-1 0 0 0,1 1 0 0 0,0 1 0 0 0,0-1 0 0 0,1 0-1 0 0,0 1 1 0 0,1 0 0 0 0,0-1 0 0 0,0 1 0 0 0,1 3-41 0 0,2-6-20 0 0,0 0 0 0 0,0 1 0 0 0,1-1 0 0 0,0 0 0 0 0,0-1 0 0 0,0 1 0 0 0,1 0 0 0 0,0-1 0 0 0,1 1 1 0 0,-1-1-1 0 0,1 0 0 0 0,0 0 0 0 0,1-1 0 0 0,-1 1 0 0 0,1-1 0 0 0,0 0 0 0 0,1 0 0 0 0,-1 0 0 0 0,1-1 0 0 0,0 0 0 0 0,0 0 0 0 0,0 0 0 0 0,1-1 0 0 0,1 1 20 0 0,164 50-2624 0 0,-59-49 212 0 0,-75-15 1291 0 0</inkml:trace>
  <inkml:trace contextRef="#ctx0" brushRef="#br0" timeOffset="65159.837">4182 1574 1448 0 0,'25'-6'774'0'0,"-20"1"-833"0"0,43-81 3118 0 0,-48 85-2955 0 0,-2-16-176 0 0,-2 14 57 0 0,-1 0 0 0 0,1 0-1 0 0,-1 0 1 0 0,0 1 0 0 0,0-1 0 0 0,0 1 0 0 0,-1 1 0 0 0,1-1 0 0 0,0 1-1 0 0,-1-1 1 0 0,1 2 0 0 0,-1-1 0 0 0,1 1 0 0 0,-1-1 0 0 0,1 1 0 0 0,-1 1-1 0 0,1-1 1 0 0,-1 1 0 0 0,1 0 0 0 0,-1 1 0 0 0,1-1 0 0 0,0 1 0 0 0,-1 0-1 0 0,1 0 1 0 0,0 0 0 0 0,0 1 0 0 0,1 0 0 0 0,-1 0 0 0 0,1 0-1 0 0,-3 3 16 0 0,-28 8 7 0 0,33-13 8 0 0,0-1 1 0 0,0 1-1 0 0,-1 0 0 0 0,1 0 0 0 0,0 0 0 0 0,0 0 0 0 0,0 0 0 0 0,0 0 0 0 0,0 1 0 0 0,0-1 0 0 0,0 1 0 0 0,1-1 0 0 0,-1 1 0 0 0,0 0 0 0 0,1-1 0 0 0,-1 1 0 0 0,1 0 0 0 0,0 0 0 0 0,0 0 0 0 0,0 0 0 0 0,0 0 0 0 0,0 0 0 0 0,0 1 0 0 0,0-1 0 0 0,1 0 0 0 0,-1 0 0 0 0,1 1 0 0 0,-1-1 0 0 0,1 0 0 0 0,0 1 0 0 0,0-1 0 0 0,0 0 0 0 0,0 1 0 0 0,1-1 0 0 0,-1 0 1 0 0,0 1-1 0 0,1-1 0 0 0,0 0 0 0 0,0 0 0 0 0,-1 0 0 0 0,1 1 0 0 0,1-1 0 0 0,-1 0 0 0 0,0 0 0 0 0,0 0 0 0 0,1-1 0 0 0,-1 1 0 0 0,1 0 0 0 0,-1 0 0 0 0,1-1 0 0 0,0 1 0 0 0,0-1 0 0 0,0 1 0 0 0,0-1 0 0 0,0 0 0 0 0,0 0 0 0 0,0 0 0 0 0,0 0 0 0 0,1 0-15 0 0,12 10-273 0 0,0-1 0 0 0,0 0 0 0 0,1-1 0 0 0,0-1-1 0 0,0-1 1 0 0,1 0 0 0 0,0-1 0 0 0,0 0 0 0 0,1-2 0 0 0,3 1 273 0 0,7-2-1382 0 0</inkml:trace>
  <inkml:trace contextRef="#ctx0" brushRef="#br0" timeOffset="66811.392">5221 1224 1652 0 0,'0'0'795'0'0,"0"0"-96"0"0,-22 3 1482 0 0,-39 4 253 0 0,60-8-2242 0 0,1 1 2 0 0,-22 4 612 0 0,76-2-597 0 0,110-14-1428 0 0,-7-21-3310 0 0,-118 23 3247 0 0</inkml:trace>
  <inkml:trace contextRef="#ctx0" brushRef="#br1" timeOffset="1.39113E6">6971 945 1100 0 0,'0'0'81'0'0,"0"0"-45"0"0,0 0 45 0 0,0 0 45 0 0,0 0 25 0 0,0 0-42 0 0,0 0-4 0 0,0 0 20 0 0,0 0-57 0 0,0 0-6 0 0,0 0-15 0 0,1-19 780 0 0,5 15-795 0 0,-1 0 1 0 0,0 1 0 0 0,1 0 0 0 0,0 0 0 0 0,0 0-1 0 0,0 1 1 0 0,0 0 0 0 0,0 0 0 0 0,0 0-1 0 0,0 1 1 0 0,1 0 0 0 0,-1 0 0 0 0,1 1 0 0 0,-1 0-1 0 0,0 0 1 0 0,4 0-33 0 0,28-3 100 0 0,380-20 76 0 0,-352 23-167 0 0,111 16 215 0 0,286-16 390 0 0,-329 14-525 0 0,-59 0 433 0 0,-66-14 443 0 0,4 1-3720 0 0,-2 2 1365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01:33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1 104 936 0 0,'0'0'610'0'0,"0"0"12"0"0,0 0 11 0 0,0 0-29 0 0,0 0-34 0 0,0 0-56 0 0,0 0-32 0 0,0 0-71 0 0,0 0 24 0 0,0 0-26 0 0,0 0-50 0 0,0 0-68 0 0,0 0 0 0 0,40-45 1157 0 0,-38 42-1432 0 0,1-1-1 0 0,0 1 0 0 0,-1 0 1 0 0,1 0-1 0 0,1 0 0 0 0,-1 1 1 0 0,0-1-1 0 0,0 1 0 0 0,1-1 1 0 0,0 1-1 0 0,-1 0 0 0 0,1 0 1 0 0,0 1-1 0 0,0-1 0 0 0,0 1 1 0 0,0 0-1 0 0,0 0 0 0 0,0 0 1 0 0,0 1-1 0 0,1-1 0 0 0,-1 1 1 0 0,0 0-1 0 0,0 0 0 0 0,0 1 0 0 0,0-1 1 0 0,1 1-1 0 0,-1 0 0 0 0,0 0 1 0 0,0 0-1 0 0,0 1 0 0 0,0-1 1 0 0,-1 1-1 0 0,1 0 0 0 0,0 0 1 0 0,-1 0-1 0 0,1 1 0 0 0,-1-1 1 0 0,0 1-1 0 0,0 0 0 0 0,0 0 1 0 0,0 0-1 0 0,0 0 0 0 0,-1 0 1 0 0,1 1-1 0 0,-1-1 0 0 0,0 1 1 0 0,0 0-1 0 0,1 3-15 0 0,9 21 44 0 0,-2 1 1 0 0,-1 0-1 0 0,-1 1 0 0 0,-2 0 1 0 0,-1 0-1 0 0,-1 0 0 0 0,-2 0 1 0 0,-1 1-1 0 0,-2 24-44 0 0,-28 57 631 0 0,28-112-621 0 0,1 1 0 0 0,-1-1 0 0 0,0 1 0 0 0,0-1 1 0 0,0 0-1 0 0,1 1 0 0 0,-1-1 0 0 0,0 0 0 0 0,0 0 0 0 0,0 1 0 0 0,0-1 0 0 0,0 0 1 0 0,0 0-1 0 0,1 0 0 0 0,-1 0 0 0 0,0 0 0 0 0,0-1 0 0 0,0 1 0 0 0,0 0 1 0 0,0 0-1 0 0,0 0 0 0 0,1-1 0 0 0,-1 1 0 0 0,0 0 0 0 0,0-1 0 0 0,0 1 0 0 0,1-1 1 0 0,-1 1-1 0 0,0-1 0 0 0,0 1 0 0 0,1-1 0 0 0,-1 0 0 0 0,1 1 0 0 0,-1-1 0 0 0,0 0 1 0 0,1 0-1 0 0,-1 1 0 0 0,1-1 0 0 0,0 0 0 0 0,-1 0 0 0 0,1 0 0 0 0,0 1 0 0 0,-1-1 1 0 0,1 0-1 0 0,0 0 0 0 0,0 0 0 0 0,0 0 0 0 0,0 0 0 0 0,0 0 0 0 0,0 1 0 0 0,0-1 1 0 0,0 0-1 0 0,0 0 0 0 0,0 0 0 0 0,0 0 0 0 0,0 0 0 0 0,1 0 0 0 0,-1 1 0 0 0,0-1 1 0 0,1 0-1 0 0,-1 0 0 0 0,1 0 0 0 0,-1 1-10 0 0,4-43-38 0 0,1 1 0 0 0,3 0-1 0 0,1 1 1 0 0,2 0 0 0 0,1 0 0 0 0,3 2 0 0 0,1-1-1 0 0,2 2 1 0 0,2 0 0 0 0,14-19 38 0 0,-34 56-15 0 0,0 0-1 0 0,1-1 1 0 0,0 1-1 0 0,-1 0 1 0 0,1 0-1 0 0,0 0 1 0 0,-1 0 0 0 0,1 0-1 0 0,0 0 1 0 0,0 0-1 0 0,0 0 1 0 0,0 0 0 0 0,0 1-1 0 0,0-1 1 0 0,0 0-1 0 0,0 0 1 0 0,0 1-1 0 0,0-1 1 0 0,1 1 0 0 0,-1-1-1 0 0,0 1 1 0 0,0 0-1 0 0,0-1 1 0 0,1 1-1 0 0,-1 0 1 0 0,0 0 0 0 0,1 0-1 0 0,-1 0 1 0 0,0 0-1 0 0,0 0 1 0 0,1 0 0 0 0,-1 0-1 0 0,0 0 1 0 0,1 1-1 0 0,-1-1 1 0 0,0 1-1 0 0,0-1 1 0 0,0 1 0 0 0,0-1-1 0 0,1 1 1 0 0,-1-1-1 0 0,0 1 1 0 0,0 0-1 0 0,0 0 1 0 0,0 0 0 0 0,0-1-1 0 0,0 1 1 0 0,-1 0-1 0 0,1 0 1 0 0,0 0 0 0 0,0 1-1 0 0,-1-1 1 0 0,1 0-1 0 0,-1 0 1 0 0,1 0-1 0 0,-1 0 1 0 0,1 1 0 0 0,-1 0 15 0 0,40 78-22 0 0,-38-74-23 0 0,86 289-3315 0 0,-86-268-336 0 0,-2-27 2516 0 0</inkml:trace>
  <inkml:trace contextRef="#ctx0" brushRef="#br0" timeOffset="402.759">779 44 1268 0 0,'-12'11'410'0'0,"-1"0"0"0"0,1 1-1 0 0,1 1 1 0 0,0 0 0 0 0,1 1-1 0 0,1 0 1 0 0,0 0 0 0 0,0 1 0 0 0,2 0-1 0 0,0 1 1 0 0,1 0 0 0 0,0 0 0 0 0,1 0-1 0 0,1 0 1 0 0,0 5-410 0 0,2-15 75 0 0,1-1 0 0 0,0 1 0 0 0,1 0 1 0 0,-1 0-1 0 0,1 0 0 0 0,0 0 0 0 0,0-1 0 0 0,1 1 0 0 0,0 0 1 0 0,0 0-1 0 0,0-1 0 0 0,1 1 0 0 0,0 0 0 0 0,0-1 0 0 0,0 1 0 0 0,1-1 1 0 0,0 0-1 0 0,0 0 0 0 0,0 0 0 0 0,0 0 0 0 0,1-1 0 0 0,0 1 0 0 0,0-1 1 0 0,0 0-1 0 0,1 0 0 0 0,-1 0 0 0 0,1-1 0 0 0,0 0 0 0 0,0 0 1 0 0,0 0-1 0 0,0 0 0 0 0,0-1 0 0 0,1 0 0 0 0,-1 0 0 0 0,1 0 0 0 0,0-1 1 0 0,0 0-1 0 0,-1 0 0 0 0,1 0 0 0 0,0-1 0 0 0,0 1 0 0 0,2-2-75 0 0,3 3 11 0 0,1-1 0 0 0,0 0-1 0 0,-1-1 1 0 0,1-1 0 0 0,0 0-1 0 0,-1 0 1 0 0,1-1 0 0 0,-1-1-1 0 0,0 0 1 0 0,1 0 0 0 0,-1-1-1 0 0,-1-1 1 0 0,1 0 0 0 0,-1 0-1 0 0,0-1 1 0 0,0 0 0 0 0,0-1-1 0 0,-1 0 1 0 0,0 0 0 0 0,0-1-1 0 0,-1 0 1 0 0,0-1 0 0 0,-1 0-1 0 0,0 0 1 0 0,0-1 0 0 0,-1 0-1 0 0,0 0 1 0 0,0 0 0 0 0,-1-1-1 0 0,-1 1 1 0 0,0-1 0 0 0,1-3-11 0 0,-8 4-81 0 0,-1 1 0 0 0,1 0 0 0 0,-2 1-1 0 0,1-1 1 0 0,-1 1 0 0 0,0 0 0 0 0,-1 0 0 0 0,0 0 0 0 0,0 1 0 0 0,-1 0 0 0 0,0 0 0 0 0,0 0 0 0 0,0 1 0 0 0,-1 0 0 0 0,0 1 0 0 0,0-1 0 0 0,0 2 0 0 0,-1-1 0 0 0,0 1 0 0 0,0 1 0 0 0,0-1 0 0 0,0 1-1 0 0,-8-1 82 0 0,-83-14-1077 0 0,33 16-3568 0 0,65 2 3416 0 0</inkml:trace>
  <inkml:trace contextRef="#ctx0" brushRef="#br0" timeOffset="682.56">1267 300 1088 0 0,'-1'0'141'0'0,"1"-1"-1"0"0,0 1 0 0 0,0-1 1 0 0,-1 1-1 0 0,1-1 1 0 0,0 1-1 0 0,0-1 1 0 0,0 0-1 0 0,0 1 1 0 0,0-1-1 0 0,0 1 0 0 0,0-1 1 0 0,0 1-1 0 0,0-1 1 0 0,0 0-1 0 0,0 1 1 0 0,0-1-1 0 0,0 1 1 0 0,0-1-1 0 0,0 1 1 0 0,1-1-1 0 0,-1 0 0 0 0,0 1 1 0 0,0-1-1 0 0,1 1 1 0 0,-1-1-1 0 0,0 1 1 0 0,1 0-1 0 0,-1-1 1 0 0,0 1-1 0 0,1-1 0 0 0,-1 1 1 0 0,1 0-1 0 0,-1-1 1 0 0,1 1-1 0 0,-1 0 1 0 0,1-1-1 0 0,-1 1 1 0 0,1 0-1 0 0,-1 0 1 0 0,1-1-1 0 0,-1 1 0 0 0,1 0 1 0 0,0 0-1 0 0,-1 0 1 0 0,1 0-1 0 0,-1 0 1 0 0,1 0-1 0 0,-1 0 1 0 0,1 0-1 0 0,0 0 0 0 0,-1 0 1 0 0,1 0-1 0 0,-1 0 1 0 0,1 0-1 0 0,-1 1 1 0 0,1-1-1 0 0,-1 0 1 0 0,1 0-1 0 0,-1 1 1 0 0,1-1-1 0 0,-1 0 0 0 0,1 1 1 0 0,-1-1-1 0 0,1 0 1 0 0,-1 1-1 0 0,1-1 1 0 0,-1 1-141 0 0,-13-14 1391 0 0,5 6-2377 0 0,16-16-7200 0 0,5 10 6964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01:47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377 41 1088 0 0,'-1'-3'168'0'0,"-1"0"-1"0"0,0 0 1 0 0,0 0-1 0 0,0 1 1 0 0,0 0 0 0 0,-1-1-1 0 0,1 1 1 0 0,-1 0-1 0 0,1 0 1 0 0,-1 0-1 0 0,0 0 1 0 0,0 0 0 0 0,1 1-1 0 0,-1-1 1 0 0,0 1-1 0 0,-1 0 1 0 0,1 0-1 0 0,0 0 1 0 0,0 0 0 0 0,0 1-1 0 0,-1-1 1 0 0,1 1-1 0 0,0 0 1 0 0,-1 0-1 0 0,-1 0-167 0 0,-121 46 1909 0 0,107-31-1601 0 0,1 2 0 0 0,1-1 0 0 0,0 2 0 0 0,1 0 0 0 0,1 1 0 0 0,1 1 0 0 0,1 0 0 0 0,-4 9-308 0 0,-15 91 1030 0 0,35-117-1025 0 0,-1 0 0 0 0,1 0 0 0 0,0 0 1 0 0,0-1-1 0 0,0 1 0 0 0,1-1 0 0 0,-1 1 1 0 0,0-1-1 0 0,1 0 0 0 0,-1 0 0 0 0,1-1 1 0 0,0 1-1 0 0,0-1 0 0 0,0 0 0 0 0,0 0 1 0 0,0 0-1 0 0,0 0 0 0 0,0-1 0 0 0,0 0 0 0 0,0 1 1 0 0,0-1-1 0 0,0-1 0 0 0,0 1 0 0 0,0-1 1 0 0,0 1-1 0 0,0-1 0 0 0,0 0 0 0 0,-1-1 1 0 0,3 0-6 0 0,7-3 15 0 0,-1 0 1 0 0,0 0 0 0 0,0-1 0 0 0,0-1-1 0 0,-1 0 1 0 0,0-1 0 0 0,-1 0 0 0 0,1-1-1 0 0,-1 0 1 0 0,-1 0 0 0 0,0-1 0 0 0,0 0 0 0 0,-1-1-1 0 0,-1 0 1 0 0,1 0 0 0 0,-2-1 0 0 0,0 1-1 0 0,0-2 1 0 0,-1 1 0 0 0,0 0 0 0 0,-1-1-1 0 0,2-12-15 0 0,-5 24 5 0 0,0 0 0 0 0,0-1 0 0 0,0 1 0 0 0,0 0 0 0 0,0 0 0 0 0,0 0-1 0 0,0 0 1 0 0,0 0 0 0 0,0 1 0 0 0,1-1 0 0 0,-1 0 0 0 0,0 0 0 0 0,1 1 0 0 0,-1-1-1 0 0,1 1 1 0 0,-1-1 0 0 0,1 1 0 0 0,-1 0 0 0 0,1-1 0 0 0,-1 1 0 0 0,1 0 0 0 0,-1 0-1 0 0,1 0 1 0 0,-1 0 0 0 0,1 0 0 0 0,-1 1 0 0 0,1-1 0 0 0,-1 0 0 0 0,0 1 0 0 0,1-1-1 0 0,-1 1 1 0 0,1-1 0 0 0,-1 1 0 0 0,0 0 0 0 0,1-1 0 0 0,-1 1 0 0 0,0 0 0 0 0,0 0-1 0 0,0 0 1 0 0,1 0 0 0 0,-1 0 0 0 0,0 0 0 0 0,-1 1 0 0 0,1-1 0 0 0,0 0 0 0 0,0 0-1 0 0,0 1 1 0 0,-1-1 0 0 0,1 0 0 0 0,0 1 0 0 0,-1-1 0 0 0,0 1 0 0 0,1-1 0 0 0,-1 1-1 0 0,0 0-4 0 0,14 11-4 0 0,141 79-2228 0 0,-153-90 1939 0 0,24 14-1847 0 0,-11-11-2364 0 0,-14-5 3099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01:55.2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273 470 1664 0 0,'8'-15'5170'0'0,"-29"14"-3471"0"0,-30 14-1234 0 0,-141 94 1066 0 0,192-107-1525 0 0,-1 0 0 0 0,0 0 0 0 0,0 0 0 0 0,0 1 0 0 0,0-1 0 0 0,1 0 0 0 0,-1 1-1 0 0,0-1 1 0 0,0 0 0 0 0,1 1 0 0 0,-1-1 0 0 0,0 1 0 0 0,1-1 0 0 0,-1 1 0 0 0,0 0 0 0 0,1-1 0 0 0,-1 1 0 0 0,1 0 0 0 0,-1-1 0 0 0,1 1 0 0 0,-1 0 0 0 0,1 0 0 0 0,0-1 0 0 0,-1 1-1 0 0,1 0 1 0 0,0 0 0 0 0,0 0 0 0 0,-1 0 0 0 0,1-1 0 0 0,0 1 0 0 0,0 0 0 0 0,0 0 0 0 0,0 0 0 0 0,0 0 0 0 0,0 0 0 0 0,0-1 0 0 0,0 1 0 0 0,1 0 0 0 0,-1 0 0 0 0,0 0 0 0 0,0 0-1 0 0,1-1 1 0 0,-1 1 0 0 0,1 0 0 0 0,-1 0 0 0 0,1-1 0 0 0,-1 1 0 0 0,1 0 0 0 0,-1-1 0 0 0,1 1 0 0 0,-1 0 0 0 0,1-1 0 0 0,0 1 0 0 0,-1-1 0 0 0,1 1 0 0 0,0-1 0 0 0,0 1 0 0 0,-1-1-1 0 0,1 0 1 0 0,0 1 0 0 0,0-1 0 0 0,0 0 0 0 0,0 1-6 0 0,59 5-107 0 0,-39-9 52 0 0,0 0 0 0 0,-1-2 0 0 0,0 0 0 0 0,1-1 1 0 0,-2-1-1 0 0,1-1 0 0 0,-1-1 0 0 0,-1 0 0 0 0,14-10 55 0 0,5-31 206 0 0,-36 49-138 0 0,-39-21 210 0 0,-95 9-112 0 0,134 13-189 0 0,-1 0 0 0 0,1 0 0 0 0,-1 0 0 0 0,0 0 0 0 0,1 1 0 0 0,-1-1 0 0 0,1 0 0 0 0,-1 0 1 0 0,0 0-1 0 0,1 1 0 0 0,-1-1 0 0 0,0 0 0 0 0,1 0 0 0 0,-1 1 0 0 0,0-1 0 0 0,1 0 0 0 0,-1 1 0 0 0,0-1 1 0 0,0 0-1 0 0,1 1 0 0 0,-1-1 0 0 0,0 1 0 0 0,0-1 0 0 0,0 0 0 0 0,1 1 0 0 0,-1-1 0 0 0,0 1 0 0 0,0-1 0 0 0,0 1 1 0 0,0-1-1 0 0,0 0 0 0 0,0 1 0 0 0,0-1 0 0 0,0 1 23 0 0,37-7-287 0 0,0-2 0 0 0,-1-2 0 0 0,0-1 0 0 0,-1-2 0 0 0,0-1 0 0 0,19-12 287 0 0,-46 23 23 0 0,-1 0-1 0 0,0 0 1 0 0,0-1-1 0 0,0 0 0 0 0,-1 0 1 0 0,1-1-1 0 0,-1 0 0 0 0,0 0 1 0 0,0 0-1 0 0,-1-1 0 0 0,0 0 1 0 0,0 0-1 0 0,0 0 0 0 0,0-1 1 0 0,-1 1-1 0 0,0-1 0 0 0,-1 0 1 0 0,0 0-1 0 0,0-1 1 0 0,0 1-1 0 0,-1-1 0 0 0,0 1 1 0 0,0-1-1 0 0,-1 0 0 0 0,0 0 1 0 0,0 1-1 0 0,-1-1 0 0 0,0 0 1 0 0,-1 0-1 0 0,1 0 0 0 0,-1 0 1 0 0,-1-1-23 0 0,0-2 263 0 0,0 0 1 0 0,-1 0-1 0 0,0 1 1 0 0,-1-1-1 0 0,0 1 1 0 0,-1 0-1 0 0,0 0 1 0 0,0 0-1 0 0,-1 1 1 0 0,0 0 0 0 0,-1 0-1 0 0,0 0 1 0 0,0 1-1 0 0,-1 0 1 0 0,0 1-1 0 0,-1-1 1 0 0,-6-3-264 0 0,11 12 60 0 0,1-1 0 0 0,0 2 0 0 0,-1-1 0 0 0,1 0 0 0 0,0 1 0 0 0,0-1 0 0 0,-1 1 0 0 0,1 0 0 0 0,1 0 0 0 0,-1 0 0 0 0,0 1 0 0 0,0-1 0 0 0,1 1 0 0 0,0-1 0 0 0,-1 1 0 0 0,1 0 0 0 0,0 0 0 0 0,0 0 0 0 0,0 0 0 0 0,1 0 0 0 0,-1 1 0 0 0,1-1 0 0 0,0 0 0 0 0,0 1 0 0 0,0-1 0 0 0,0 1 0 0 0,0 2-60 0 0,-2 15 80 0 0,1 1 0 0 0,1 0 0 0 0,1 0 0 0 0,1-1 0 0 0,1 1 0 0 0,0 0 0 0 0,2-1 0 0 0,4 13-80 0 0,113 500-3849 0 0,-108-365-1543 0 0,-12-166 5193 0 0,-1 1 1 0 0,0 0-1 0 0,0 0 1 0 0,-1 0-1 0 0,1 0 1 0 0,-1-1-1 0 0,0 1 0 0 0,0 0 1 0 0,0 0-1 0 0,0-1 1 0 0,-1 1-1 0 0,1-1 1 0 0,-1 1-1 0 0,0-1 0 0 0,0 0 1 0 0,0 0-1 0 0,0 1 1 0 0,-1-2-1 0 0,1 1 1 0 0,-1 0-1 0 0,0 0 1 0 0,-2 1 198 0 0,-9 1-1318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01:54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46 1392 0 0,'0'0'558'0'0,"0"0"-71"0"0,0 0-92 0 0,0 0-146 0 0,0 0-49 0 0,0 0 8 0 0,0 0 103 0 0,0 0 44 0 0,0 0-54 0 0,6 2-38 0 0,-1 0-205 0 0,0 0 0 0 0,0 0 0 0 0,0 1 0 0 0,-1 0-1 0 0,1 0 1 0 0,-1 0 0 0 0,0 1 0 0 0,0-1 0 0 0,0 1 0 0 0,0 0 0 0 0,0 0 0 0 0,-1 1 0 0 0,0-1-1 0 0,0 1 1 0 0,0-1 0 0 0,-1 1 0 0 0,1 0 0 0 0,-1 0 0 0 0,0 0 0 0 0,-1 1 0 0 0,1 0-58 0 0,27 173 2034 0 0,-29-178-1926 0 0,-2 23 626 0 0,5-32-747 0 0,4-19-130 0 0,1 0 0 0 0,1 0-1 0 0,1 0 1 0 0,1 2 0 0 0,1-1 0 0 0,2 1 0 0 0,1 1-1 0 0,0 1 1 0 0,2 0 0 0 0,0 1 0 0 0,10-8 143 0 0,-25 28-17 0 0,0 0 0 0 0,0 0 1 0 0,0 0-1 0 0,0 0 1 0 0,1 0-1 0 0,-1 0 0 0 0,1 1 1 0 0,-1-1-1 0 0,1 1 1 0 0,0 0-1 0 0,0 0 0 0 0,-1 0 1 0 0,1 0-1 0 0,0 0 1 0 0,0 0-1 0 0,0 1 0 0 0,0 0 1 0 0,0-1-1 0 0,0 1 0 0 0,0 0 1 0 0,0 1-1 0 0,0-1 1 0 0,0 0-1 0 0,0 1 0 0 0,0 0 1 0 0,0 0-1 0 0,0-1 1 0 0,-1 2-1 0 0,1-1 0 0 0,0 0 1 0 0,-1 0-1 0 0,1 1 1 0 0,-1 0-1 0 0,1-1 0 0 0,-1 1 1 0 0,0 0-1 0 0,1 0 1 0 0,-1 0-1 0 0,0 1 0 0 0,0-1 1 0 0,-1 0-1 0 0,1 1 0 0 0,0-1 1 0 0,-1 1-1 0 0,1 2 17 0 0,50 126 74 0 0,-44-84 60 0 0,2 12-455 0 0,5-27-3721 0 0,-12-30 2690 0 0</inkml:trace>
  <inkml:trace contextRef="#ctx0" brushRef="#br0" timeOffset="343.135">753 126 1684 0 0,'-11'6'687'0'0,"4"-4"-419"0"0,0 1 0 0 0,0-1 0 0 0,1 1 1 0 0,-1 1-1 0 0,1-1 0 0 0,0 1 0 0 0,0 0 1 0 0,0 1-1 0 0,0-1 0 0 0,1 1 0 0 0,0 0 0 0 0,0 1 1 0 0,0-1-1 0 0,1 1 0 0 0,-1 0 0 0 0,2 0 1 0 0,-1 0-1 0 0,0 1 0 0 0,1-1 0 0 0,1 1 0 0 0,-3 5-268 0 0,8-7 70 0 0,1 0-1 0 0,-1-1 1 0 0,1 0-1 0 0,0 0 0 0 0,0 0 1 0 0,0 0-1 0 0,1 0 1 0 0,-1-1-1 0 0,1 0 1 0 0,0 0-1 0 0,0 0 0 0 0,0 0 1 0 0,0-1-1 0 0,1 0 1 0 0,-1 0-1 0 0,1 0 0 0 0,-1-1 1 0 0,1 0-1 0 0,-1 0 1 0 0,1 0-1 0 0,0-1 1 0 0,0 0-1 0 0,-1 0 0 0 0,1 0 1 0 0,0-1-1 0 0,3 0-69 0 0,2 1 35 0 0,1 0 0 0 0,0-1 1 0 0,0 0-1 0 0,-1-1 0 0 0,1 0 0 0 0,-1-1 0 0 0,0 0 0 0 0,1-1 0 0 0,-1 0 0 0 0,-1-1 0 0 0,1 0 0 0 0,-1 0 1 0 0,0-2-1 0 0,2 0-35 0 0,-10 5-10 0 0,-1 1 1 0 0,0 0-1 0 0,1 0 1 0 0,-1-1 0 0 0,0 1-1 0 0,0-1 1 0 0,0 1-1 0 0,0-1 1 0 0,0 1 0 0 0,0-1-1 0 0,0 0 1 0 0,-1 0-1 0 0,1 1 1 0 0,0-1-1 0 0,-1 0 1 0 0,0 0 0 0 0,1 0-1 0 0,-1 1 1 0 0,0-1-1 0 0,0 0 1 0 0,0 0 0 0 0,0 0-1 0 0,0 0 1 0 0,0 0-1 0 0,-1 1 1 0 0,1-1 0 0 0,-1 0-1 0 0,1 0 1 0 0,-1 0-1 0 0,0 1 1 0 0,0-1 0 0 0,1 0-1 0 0,-1 1 1 0 0,0-1-1 0 0,-1 1 1 0 0,1-1-1 0 0,0 1 1 0 0,0-1 0 0 0,-1 1-1 0 0,1 0 1 0 0,0 0-1 0 0,-1 0 1 0 0,1 0 0 0 0,-1 0-1 0 0,0 0 1 0 0,1 0-1 0 0,-1 0 1 0 0,0 0 0 0 0,0 1-1 0 0,1-1 10 0 0,-92-36-577 0 0,-65 20-3513 0 0,156 17 2772 0 0,2 0 43 0 0,0 0 10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01:50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1 556 1448 0 0,'11'-13'2426'0'0,"-11"14"-2320"0"0,0-1-1 0 0,0 1 1 0 0,1 0-1 0 0,-1-1 1 0 0,0 1 0 0 0,0-1-1 0 0,0 1 1 0 0,0-1-1 0 0,1 1 1 0 0,-1-1-1 0 0,0 1 1 0 0,0-1 0 0 0,1 1-1 0 0,-1-1 1 0 0,0 1-1 0 0,1-1 1 0 0,-1 1-1 0 0,1-1 1 0 0,-1 0-1 0 0,0 1 1 0 0,1-1 0 0 0,-1 0-1 0 0,1 1 1 0 0,-1-1-1 0 0,1 0 1 0 0,-1 0-1 0 0,1 1 1 0 0,-1-1-1 0 0,1 0 1 0 0,0 0 0 0 0,-1 0-1 0 0,1 0 1 0 0,-1 0-1 0 0,1 0 1 0 0,-1 0-1 0 0,1 0 1 0 0,0 0 0 0 0,-1 0-1 0 0,1 0 1 0 0,-1 0-1 0 0,1 0 1 0 0,-1 0-1 0 0,1 0 1 0 0,-1-1-1 0 0,1 1 1 0 0,-1 0 0 0 0,1 0-1 0 0,-1-1 1 0 0,1 1-1 0 0,-1 0 1 0 0,1-1-1 0 0,-1 1 1 0 0,1 0-1 0 0,-1-1 1 0 0,0 1 0 0 0,1-1-1 0 0,-1 1 1 0 0,1-1-1 0 0,-1 1 1 0 0,0-1-1 0 0,0 1 1 0 0,1-1-106 0 0,29 120 543 0 0,6-1 0 0 0,5-3 0 0 0,7 5-543 0 0,-28-71-133 0 0,-8-16-210 0 0,14 33-3162 0 0,-30-68-364 0 0,-18-12 2151 0 0,6-2 418 0 0</inkml:trace>
  <inkml:trace contextRef="#ctx0" brushRef="#br0" timeOffset="294.579">88 631 1372 0 0,'4'-12'284'0'0,"0"1"-1"0"0,1 0 1 0 0,0 0-1 0 0,1 1 1 0 0,0-1 0 0 0,1 1-1 0 0,0 1 1 0 0,1-1-1 0 0,-1 1 1 0 0,2 0 0 0 0,-1 1-1 0 0,1 0 1 0 0,1 1-1 0 0,0-1-283 0 0,-1 2 84 0 0,0 0 0 0 0,1 0 0 0 0,-1 1-1 0 0,1 0 1 0 0,1 1 0 0 0,-1 0 0 0 0,1 0-1 0 0,-1 1 1 0 0,1 1 0 0 0,0 0 0 0 0,0 0-1 0 0,0 1 1 0 0,0 1 0 0 0,0-1-1 0 0,0 2 1 0 0,0 0 0 0 0,0 0 0 0 0,0 1-1 0 0,0 0 1 0 0,0 1 0 0 0,0 0 0 0 0,6 4-84 0 0,-13-5 38 0 0,0 0 1 0 0,0 0-1 0 0,0 1 1 0 0,0 0-1 0 0,-1-1 1 0 0,0 1-1 0 0,1 1 1 0 0,-1-1-1 0 0,0 0 1 0 0,-1 1-1 0 0,1 0 1 0 0,-1-1 0 0 0,1 1-1 0 0,-1 0 1 0 0,0 0-1 0 0,0 0 1 0 0,-1 1-1 0 0,1-1 1 0 0,-1 0-1 0 0,0 1 1 0 0,0-1-1 0 0,-1 0 1 0 0,1 1-1 0 0,-1-1 1 0 0,0 1-1 0 0,0-1 1 0 0,0 1-1 0 0,-1-1 1 0 0,0 1 0 0 0,0-1-1 0 0,0 1 1 0 0,0-1-1 0 0,-1 0 1 0 0,1 0-1 0 0,-1 0 1 0 0,0 0-1 0 0,0 0 1 0 0,-1 0-1 0 0,1 0 1 0 0,-1-1-1 0 0,0 1 1 0 0,0-1-1 0 0,0 0 1 0 0,0 1-1 0 0,-1-2 1 0 0,1 1 0 0 0,-1 0-1 0 0,0-1 1 0 0,0 1-1 0 0,0-1 1 0 0,0 0-1 0 0,-2 1-38 0 0,-19 14-93 0 0,1 0 0 0 0,-2-2 0 0 0,0 0 0 0 0,-1-2 0 0 0,0-1 0 0 0,-1-1 0 0 0,-1-2-1 0 0,-14 3 94 0 0,25-10-1033 0 0,14-2-372 0 0,2-3-4 0 0,-7-9 67 0 0,13-5 32 0 0</inkml:trace>
  <inkml:trace contextRef="#ctx0" brushRef="#br0" timeOffset="684.08">637 616 888 0 0,'114'-34'3663'0'0,"138"-84"-1622"0"0,-222 91-1842 0 0,-29 25-203 0 0,-35-13-24 0 0,9 16 121 0 0,0 0 1 0 0,0 2 0 0 0,-1 0 0 0 0,1 2 0 0 0,1 0 0 0 0,-1 2 0 0 0,1 1 0 0 0,0 1-1 0 0,1 1 1 0 0,0 1 0 0 0,1 1 0 0 0,0 1 0 0 0,1 0 0 0 0,-12 12-94 0 0,29-23 25 0 0,1 1 0 0 0,0 0 0 0 0,0 0 0 0 0,0 0-1 0 0,0 0 1 0 0,1 1 0 0 0,-1-1 0 0 0,1 1 0 0 0,0 0 0 0 0,0-1 0 0 0,0 1 0 0 0,0 0 0 0 0,1 0 0 0 0,0 0 0 0 0,-1 0 0 0 0,2 1 0 0 0,-1-1 0 0 0,0 0 0 0 0,1 0 0 0 0,0 1 0 0 0,0-1 0 0 0,0 0 0 0 0,0 0-1 0 0,1 1 1 0 0,0-1 0 0 0,-1 0 0 0 0,2 0 0 0 0,-1 0 0 0 0,0 0 0 0 0,1 0 0 0 0,0 0 0 0 0,0 0 0 0 0,0 0 0 0 0,0-1 0 0 0,1 1 0 0 0,-1-1 0 0 0,1 0 0 0 0,0 1 0 0 0,0-1 0 0 0,0-1 0 0 0,0 1-1 0 0,1 0 1 0 0,-1-1 0 0 0,1 1 0 0 0,-1-1 0 0 0,1 0 0 0 0,0-1 0 0 0,2 2-25 0 0,159 54-594 0 0,10-45-4682 0 0,-140-12 4076 0 0</inkml:trace>
  <inkml:trace contextRef="#ctx0" brushRef="#br0" timeOffset="1192.857">1144 579 1688 0 0,'3'-4'109'0'0,"1"1"-1"0"0,-1 0 1 0 0,1-1-1 0 0,-1 1 1 0 0,1 1-1 0 0,0-1 1 0 0,0 1-1 0 0,0-1 1 0 0,1 1-1 0 0,-1 0 1 0 0,0 1-1 0 0,1-1 1 0 0,-1 1-1 0 0,1 0 1 0 0,0 0-1 0 0,-1 0 1 0 0,1 0-1 0 0,0 1 1 0 0,0 0-1 0 0,-1 0 1 0 0,1 0-1 0 0,0 1 1 0 0,0 0-1 0 0,-1 0 1 0 0,1 0-1 0 0,-1 0 1 0 0,1 1-1 0 0,-1-1 1 0 0,1 1-1 0 0,-1 0 1 0 0,0 1-1 0 0,0-1 1 0 0,0 1-1 0 0,0 0 1 0 0,0 0-1 0 0,-1 0 1 0 0,1 0-1 0 0,-1 0 1 0 0,0 1-1 0 0,0 0 1 0 0,0 0-1 0 0,0-1 1 0 0,0 4-109 0 0,5 1 271 0 0,-1 0-1 0 0,-1 1 1 0 0,0 0 0 0 0,0 0 0 0 0,-1 0 0 0 0,0 1-1 0 0,0 0 1 0 0,-1 0 0 0 0,0 0 0 0 0,-1 0 0 0 0,0 1-1 0 0,-1-1 1 0 0,0 1 0 0 0,-1 0 0 0 0,0 2-271 0 0,-1-12 37 0 0,-1 0 0 0 0,1 1 0 0 0,-1-1 0 0 0,1 0 0 0 0,-1 0 0 0 0,0 0 0 0 0,0 0 0 0 0,0 0 0 0 0,1 0 0 0 0,-1 0 0 0 0,0 0 0 0 0,0 0 0 0 0,0 0 0 0 0,0 0 0 0 0,-1-1 0 0 0,1 1 0 0 0,0 0 0 0 0,0-1 0 0 0,0 1 0 0 0,-1-1 0 0 0,1 1 0 0 0,0-1 0 0 0,0 0 0 0 0,-1 1 0 0 0,1-1 0 0 0,0 0 0 0 0,-1 0 0 0 0,1 0 0 0 0,0 0 0 0 0,-1 0 0 0 0,1 0 0 0 0,0 0 0 0 0,-1-1 0 0 0,1 1 0 0 0,0 0 0 0 0,0-1 1 0 0,-1 1-1 0 0,1-1 0 0 0,0 1 0 0 0,0-1 0 0 0,0 0 0 0 0,0 0 0 0 0,-1 1 0 0 0,1-1 0 0 0,0 0 0 0 0,0 0 0 0 0,0-1-37 0 0,-4-9-53 0 0,1-1-1 0 0,0 0 1 0 0,1 0 0 0 0,0 0 0 0 0,1 0-1 0 0,0-1 1 0 0,1 1 0 0 0,1-1 0 0 0,0 1-1 0 0,0 0 1 0 0,2-1 0 0 0,-1 1 0 0 0,1-1-1 0 0,1 1 1 0 0,0 0 0 0 0,1 0 0 0 0,0 1-1 0 0,1-1 1 0 0,0 1 0 0 0,1 0 0 0 0,0 0-1 0 0,1 1 1 0 0,0-1 0 0 0,1 1 0 0 0,0 1 0 0 0,0 0-1 0 0,1 0 1 0 0,0 1 0 0 0,1 0 0 0 0,0 0-1 0 0,0 1 1 0 0,0 0 0 0 0,1 1 0 0 0,1 0 53 0 0,-5 3 5 0 0,1 1 1 0 0,0 0 0 0 0,0 0 0 0 0,1 1 0 0 0,-1 0 0 0 0,0 1 0 0 0,0-1 0 0 0,0 2-1 0 0,1-1 1 0 0,-1 1 0 0 0,0 0 0 0 0,0 1 0 0 0,0 0 0 0 0,0 0 0 0 0,0 1 0 0 0,0 0-1 0 0,-1 0 1 0 0,1 1 0 0 0,-1 0 0 0 0,0 0 0 0 0,0 0 0 0 0,-1 1 0 0 0,1 0 0 0 0,-1 1-1 0 0,0-1 1 0 0,0 1 0 0 0,-1 1 0 0 0,0-1 0 0 0,0 1 0 0 0,0-1 0 0 0,-1 2 0 0 0,0-1-1 0 0,0 0 1 0 0,-1 1 0 0 0,0-1 0 0 0,0 1 0 0 0,-1 0-6 0 0,37 171 511 0 0,-39-178-597 0 0,0 0-1 0 0,0 0 1 0 0,0 0-1 0 0,0 0 1 0 0,0 0-1 0 0,-1 0 1 0 0,1 1-1 0 0,0-1 1 0 0,-1 0-1 0 0,1 0 1 0 0,-1 0-1 0 0,1 0 1 0 0,-1 0-1 0 0,0 0 1 0 0,1 0-1 0 0,-1 0 1 0 0,0-1-1 0 0,1 1 1 0 0,-1 0-1 0 0,0 0 1 0 0,0-1-1 0 0,0 1 1 0 0,0 0-1 0 0,0-1 1 0 0,0 1-1 0 0,0-1 1 0 0,0 1 0 0 0,0-1-1 0 0,0 1 1 0 0,0-1-1 0 0,0 0 1 0 0,0 1-1 0 0,-1-1 1 0 0,1 0-1 0 0,0 0 1 0 0,0 0-1 0 0,0 0 1 0 0,0 0-1 0 0,0 0 1 0 0,0 0-1 0 0,-1-1 1 0 0,1 1-1 0 0,0 0 1 0 0,0-1-1 0 0,0 1 1 0 0,0 0-1 0 0,0-1 1 0 0,0 1-1 0 0,0-1 1 0 0,0 0-1 0 0,0 1 1 0 0,0-1 86 0 0,-55-33-4138 0 0,38 13 2811 0 0</inkml:trace>
  <inkml:trace contextRef="#ctx0" brushRef="#br0" timeOffset="1458.647">1526 57 1348 0 0,'-12'-32'5654'0'0,"30"34"-7086"0"0,10 22-1135 0 0,-14-11 1252 0 0</inkml:trace>
  <inkml:trace contextRef="#ctx0" brushRef="#br0" timeOffset="2000.578">2108 320 1440 0 0,'-29'17'3328'0'0,"13"-9"-3061"0"0,0 0 0 0 0,0 2-1 0 0,2-1 1 0 0,-1 2-1 0 0,1 0 1 0 0,0 1-1 0 0,1 0 1 0 0,1 1-1 0 0,0 0 1 0 0,1 1-1 0 0,0 1 1 0 0,1-1 0 0 0,0 2-1 0 0,2-1 1 0 0,0 1-1 0 0,0 1 1 0 0,2-1-1 0 0,0 1 1 0 0,-1 7-267 0 0,7-22 33 0 0,-1 0 0 0 0,1 0 0 0 0,0 0 0 0 0,0 0 0 0 0,0 0 1 0 0,0 0-1 0 0,0 1 0 0 0,1-1 0 0 0,-1 0 0 0 0,1 0 0 0 0,-1 0 0 0 0,1 0 0 0 0,0 0 0 0 0,-1 0 1 0 0,1 0-1 0 0,0-1 0 0 0,0 1 0 0 0,1 0 0 0 0,-1 0 0 0 0,0-1 0 0 0,1 1 0 0 0,-1 0 0 0 0,1-1 1 0 0,-1 0-1 0 0,1 1 0 0 0,0-1 0 0 0,-1 0 0 0 0,1 0 0 0 0,0 0 0 0 0,0 0 0 0 0,0 0 0 0 0,0 0 0 0 0,0 0 1 0 0,0-1-1 0 0,0 1 0 0 0,0-1 0 0 0,0 0 0 0 0,0 1 0 0 0,0-1 0 0 0,0 0 0 0 0,0 0 0 0 0,1 0 1 0 0,-1-1-1 0 0,1 1-33 0 0,91-32 157 0 0,-60-17-1595 0 0,7-3-2957 0 0,-41 51 4386 0 0,0 1 29 0 0,2-32 400 0 0,45-39 2172 0 0,-46 47-2657 0 0,-2 15-5145 0 0,1 2 4012 0 0</inkml:trace>
  <inkml:trace contextRef="#ctx0" brushRef="#br0" timeOffset="2637.435">2476 357 2672 0 0,'-29'9'3321'0'0,"7"1"-2984"0"0,1 2 0 0 0,0 0 0 0 0,0 2-1 0 0,1 0 1 0 0,1 1 0 0 0,1 1 0 0 0,0 1 0 0 0,1 0 0 0 0,0 1-1 0 0,2 1 1 0 0,-5 8-337 0 0,19-26 6 0 0,0 0-1 0 0,0 0 1 0 0,0 0-1 0 0,0 0 0 0 0,0 0 1 0 0,0 0-1 0 0,0 1 1 0 0,0-1-1 0 0,0 0 0 0 0,1 1 1 0 0,-1-1-1 0 0,0 0 1 0 0,1 1-1 0 0,-1-1 1 0 0,1 1-1 0 0,0-1 0 0 0,-1 1 1 0 0,1-1-1 0 0,0 1 1 0 0,0-1-1 0 0,0 1 1 0 0,0-1-1 0 0,0 1 0 0 0,0-1 1 0 0,1 1-1 0 0,-1-1 1 0 0,0 1-1 0 0,1-1 1 0 0,-1 1-1 0 0,1-1 0 0 0,0 0 1 0 0,-1 1-1 0 0,1-1 1 0 0,0 0-1 0 0,0 0 1 0 0,0 1-1 0 0,0-1 0 0 0,0 0 1 0 0,0 0-1 0 0,0 0 1 0 0,0 0-1 0 0,0 0 1 0 0,0 0-1 0 0,1 0 0 0 0,-1-1 1 0 0,0 1-1 0 0,1 0 1 0 0,-1-1-1 0 0,1 1 1 0 0,-1-1-1 0 0,1 1 0 0 0,-1-1 1 0 0,0 0-1 0 0,1 1 1 0 0,0-1-1 0 0,-1 0 1 0 0,2 0-6 0 0,16-3-111 0 0,1 0 0 0 0,0-1 0 0 0,-1 0 1 0 0,0-2-1 0 0,0-1 0 0 0,0 0 0 0 0,-1-1 1 0 0,0-1-1 0 0,-1-1 0 0 0,0 0 0 0 0,0-1 1 0 0,-1-1-1 0 0,-1-1 0 0 0,0 0 0 0 0,0-1 1 0 0,-1 0-1 0 0,-1-1 0 0 0,-1-1 0 0 0,0 0 1 0 0,-1-1-1 0 0,-1 0 0 0 0,0 0 1 0 0,-2-1-1 0 0,0-1 0 0 0,0 1 0 0 0,-2-1 1 0 0,-1 0-1 0 0,0-1 0 0 0,-1 1 0 0 0,-1-1 1 0 0,-1-1 110 0 0,-1 8 191 0 0,1 3-24 0 0,-1 1-1 0 0,1 0 1 0 0,-2 0 0 0 0,1 0-1 0 0,-1-1 1 0 0,-1 1 0 0 0,0 0-1 0 0,0 0 1 0 0,-1-1 0 0 0,0 1-1 0 0,0 0 1 0 0,-1 1-1 0 0,0-1 1 0 0,-1 0 0 0 0,0 1-1 0 0,0 0 1 0 0,-1 0 0 0 0,0 0-1 0 0,0 0 1 0 0,-2 0-167 0 0,4 7 46 0 0,1 0 1 0 0,-1 1 0 0 0,0 0-1 0 0,1-1 1 0 0,-1 1-1 0 0,0 0 1 0 0,1 1-1 0 0,-1-1 1 0 0,0 0-1 0 0,1 1 1 0 0,-1-1-1 0 0,1 1 1 0 0,-1 0-1 0 0,1 0 1 0 0,-1 0 0 0 0,1 0-1 0 0,-1 0 1 0 0,1 1-1 0 0,0-1 1 0 0,0 1-1 0 0,0-1 1 0 0,0 1-1 0 0,0 0 1 0 0,0 0-1 0 0,0 0 1 0 0,0 0-1 0 0,1 0 1 0 0,-1 0 0 0 0,1 0-1 0 0,0 1 1 0 0,-1-1-1 0 0,1 0 1 0 0,0 1-1 0 0,0-1 1 0 0,1 1-1 0 0,-1-1 1 0 0,0 1-1 0 0,1 0 1 0 0,0-1-1 0 0,-1 1-46 0 0,-3 17-79 0 0,0-1-1 0 0,2 0 1 0 0,0 1-1 0 0,1 0 0 0 0,0-1 1 0 0,2 1-1 0 0,1 0 1 0 0,0-1-1 0 0,1 1 1 0 0,1-1-1 0 0,1 0 0 0 0,1 0 1 0 0,0-1-1 0 0,2 0 1 0 0,0 0-1 0 0,1 0 0 0 0,1-1 1 0 0,0 0-1 0 0,8 8 80 0 0,56 147-7016 0 0,-65-147 5772 0 0</inkml:trace>
  <inkml:trace contextRef="#ctx0" brushRef="#br0" timeOffset="2889.086">2963 621 1860 0 0,'16'11'892'0'0,"-5"3"-92"0"0,-4 7-64 0 0,-4 3-44 0 0,-3-11-83 0 0,0 7-61 0 0,0 7-44 0 0,-26 28-44 0 0,10-25-152 0 0,-6 0-188 0 0,-3-5-92 0 0,1 3-12 0 0,-14-5-896 0 0,8-1-585 0 0,-7-9 161 0 0,3-1 44 0 0,-5-5-212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01:48.3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269 114 1140 0 0,'38'-47'7477'0'0,"-32"86"-6135"0"0,-5 5-1179 0 0,2-1-1 0 0,3 1 1 0 0,1-1-1 0 0,2 0 1 0 0,1-1 0 0 0,3 0-1 0 0,1 0 1 0 0,14 24-163 0 0,37 80-4084 0 0,-65-143 2770 0 0,-17 11-1273 0 0,3-11 1432 0 0</inkml:trace>
  <inkml:trace contextRef="#ctx0" brushRef="#br0" timeOffset="376.988">1 372 2144 0 0,'48'-7'4432'0'0,"67"-20"-2936"0"0,56-12-1474 0 0,232-37 406 0 0,-399 77-349 0 0,-1 0 1 0 0,1 1-1 0 0,-1-1 0 0 0,0 1 0 0 0,0 0 0 0 0,0 0 1 0 0,0 0-1 0 0,0 1 0 0 0,0-1 0 0 0,0 1 1 0 0,-1-1-1 0 0,1 1 0 0 0,-1 0 0 0 0,0 0 0 0 0,0 0 1 0 0,0 0-1 0 0,0 0 0 0 0,-1 1 0 0 0,1-1 0 0 0,-1 0 1 0 0,0 1-1 0 0,0-1 0 0 0,0 1 0 0 0,0 0 1 0 0,0-1-1 0 0,-1 1 0 0 0,0 0 0 0 0,0-1 0 0 0,0 1 1 0 0,0 1-80 0 0,12 37 204 0 0,68 76 18 0 0,-3-63-6575 0 0,-77-56 5079 0 0,0-3 0 0 0</inkml:trace>
  <inkml:trace contextRef="#ctx0" brushRef="#br0" timeOffset="628.497">732 24 2136 0 0,'0'-5'972'0'0,"-2"-2"-176"0"0,-2 5-248 0 0,4-3-272 0 0,-1 4-88 0 0,-1-1-20 0 0,2 2-336 0 0,0-2-244 0 0,2 2-472 0 0,-1 2-328 0 0,3 0 0 0 0</inkml:trace>
  <inkml:trace contextRef="#ctx0" brushRef="#br0" timeOffset="1453.37">986 277 1148 0 0,'93'293'6394'0'0,"-39"-403"-4167"0"0,-48 97-2219 0 0,-1 0-49 0 0,0 0 0 0 0,0 1-1 0 0,1 0 1 0 0,1 0 0 0 0,0 0 0 0 0,1 1 0 0 0,0 0 0 0 0,1 0-1 0 0,0 1 1 0 0,0 0 0 0 0,1 0 0 0 0,0 1 0 0 0,1 1-1 0 0,0 0 1 0 0,1 0 0 0 0,-1 1 0 0 0,10-4 41 0 0,-15 13-10 0 0,0 0-1 0 0,-1 0 1 0 0,1 1 0 0 0,0-1 0 0 0,-1 1 0 0 0,0 0-1 0 0,0 1 1 0 0,0-1 0 0 0,0 1 0 0 0,0 0 0 0 0,0 0-1 0 0,-1 1 1 0 0,0-1 0 0 0,0 1 0 0 0,0 0 0 0 0,-1 0-1 0 0,0 0 1 0 0,0 1 0 0 0,0-1 0 0 0,0 1 0 0 0,-1-1-1 0 0,0 1 1 0 0,0 0 0 0 0,0 0 0 0 0,-1 0 0 0 0,0 0-1 0 0,0 6 11 0 0,12 52 28 0 0,-13-64-64 0 0,0 0 77 0 0,96-125-724 0 0,-91 120 676 0 0,-4 2-5 0 0,0 1 0 0 0,0-1 0 0 0,0 1 1 0 0,0 0-1 0 0,1-1 0 0 0,-1 1 0 0 0,1 0 0 0 0,0 0 0 0 0,0 0 0 0 0,0 0 0 0 0,0 0 1 0 0,0 0-1 0 0,0 1 0 0 0,0-1 0 0 0,0 1 0 0 0,1 0 0 0 0,-1-1 0 0 0,1 1 1 0 0,-1 0-1 0 0,1 0 0 0 0,-1 0 0 0 0,1 1 0 0 0,0-1 0 0 0,-1 1 0 0 0,1-1 0 0 0,0 1 1 0 0,-1 0-1 0 0,1 0 0 0 0,0 0 0 0 0,0 1 0 0 0,-1-1 0 0 0,1 0 0 0 0,0 1 0 0 0,-1 0 1 0 0,1 0-1 0 0,-1 0 0 0 0,1 0 0 0 0,-1 0 0 0 0,1 0 0 0 0,-1 0 0 0 0,2 2 12 0 0,79 172 342 0 0,-75-172-322 0 0,0 1 1 0 0,1-1-1 0 0,0-1 0 0 0,0 1 1 0 0,0-1-1 0 0,0-1 1 0 0,0 0-1 0 0,0 0 0 0 0,0-1 1 0 0,0 0-1 0 0,0 0 1 0 0,0-1-1 0 0,0-1 0 0 0,0 1 1 0 0,0-1-1 0 0,0-1 1 0 0,0 0-1 0 0,-1 0 0 0 0,1-1 1 0 0,-1 1-1 0 0,0-2 1 0 0,3-1-21 0 0,9-2 35 0 0,1 1-24 0 0,0-1-1 0 0,0 0 1 0 0,-1-1 0 0 0,0-2 0 0 0,-1 0-1 0 0,0-1 1 0 0,-1-1 0 0 0,0 0 0 0 0,-1-2-1 0 0,-1 0 1 0 0,0 0 0 0 0,-1-2 0 0 0,6-8-11 0 0,-20 24 28 0 0,0-1 0 0 0,0 1-1 0 0,1-1 1 0 0,-1 0 0 0 0,0 0 0 0 0,-1 1 0 0 0,1-1 0 0 0,0 0 0 0 0,0 0-1 0 0,-1 0 1 0 0,1 0 0 0 0,-1 0 0 0 0,0 0 0 0 0,1 0 0 0 0,-1 0 0 0 0,0 0-1 0 0,0 0 1 0 0,0 0 0 0 0,-1 0 0 0 0,1 0 0 0 0,0 0 0 0 0,-1 0 0 0 0,0 0-1 0 0,1 0 1 0 0,-1 0 0 0 0,0 0 0 0 0,0 0 0 0 0,0 0 0 0 0,0 1 0 0 0,0-1-1 0 0,0 0 1 0 0,0 1 0 0 0,-1-1 0 0 0,1 1 0 0 0,-1-1 0 0 0,1 1 0 0 0,-1 0-1 0 0,1-1 1 0 0,-1 1 0 0 0,0 0 0 0 0,0 0 0 0 0,0 0 0 0 0,1 1 0 0 0,-1-1-1 0 0,0 0 1 0 0,0 1 0 0 0,0-1 0 0 0,0 1 0 0 0,0 0 0 0 0,0-1 0 0 0,-2 1-28 0 0,-117-3 1334 0 0,112 3-1269 0 0,1 0-1 0 0,-1 1 0 0 0,1-1 0 0 0,-1 1 0 0 0,1 1 0 0 0,-1 0 0 0 0,1 0 0 0 0,0 1 1 0 0,0 0-1 0 0,0 0 0 0 0,0 1 0 0 0,1 0 0 0 0,-1 0 0 0 0,1 1 0 0 0,0 0 0 0 0,0 0 1 0 0,1 1-1 0 0,-1 0 0 0 0,1 0 0 0 0,1 0 0 0 0,-1 1 0 0 0,1 0 0 0 0,0 0 0 0 0,1 0 1 0 0,-1 0-1 0 0,1 1 0 0 0,-2 7-64 0 0,9-6-37 0 0,1-1 0 0 0,0 0-1 0 0,0 0 1 0 0,1 0 0 0 0,0-1 0 0 0,0 0 0 0 0,1 1 0 0 0,-1-2 0 0 0,2 1 0 0 0,-1-1-1 0 0,1 0 1 0 0,0 0 0 0 0,0-1 0 0 0,1 0 0 0 0,0 0 0 0 0,-1-1 0 0 0,2 0 0 0 0,-1 0-1 0 0,4 0 38 0 0,22 13-1566 0 0,2-2 0 0 0,0-1-1 0 0,0-3 1 0 0,1 0 0 0 0,1-3-1 0 0,20 3 1567 0 0,-44-9-1226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01:45.3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397 530 996 0 0,'25'-4'1914'0'0,"-23"3"-1869"0"0,0 0 0 0 0,0-1 0 0 0,-1 1 0 0 0,1-1 0 0 0,-1 1 0 0 0,1-1 0 0 0,-1 0 1 0 0,0 0-1 0 0,1 1 0 0 0,-1-1 0 0 0,0 0 0 0 0,0 0 0 0 0,0 0 0 0 0,-1 0 0 0 0,1 0 0 0 0,0 0 0 0 0,-1-1 0 0 0,1 1 0 0 0,-1 0 0 0 0,0 0 0 0 0,0 0 0 0 0,0 0 0 0 0,0-1 0 0 0,0 1 0 0 0,0 0 0 0 0,0 0 0 0 0,-1 0 0 0 0,1 0 0 0 0,-1 0 0 0 0,0-1 0 0 0,1 1 0 0 0,-1 0 0 0 0,0 0 0 0 0,0 1 0 0 0,-1-1 0 0 0,1 0 0 0 0,-1-1-45 0 0,-2-4 44 0 0,0 1 0 0 0,0 0 0 0 0,-1-1 0 0 0,0 1 0 0 0,0 1 0 0 0,0-1 0 0 0,-1 1 0 0 0,0 0 0 0 0,0 0 0 0 0,0 1 0 0 0,0-1 0 0 0,-1 1 0 0 0,0 1 0 0 0,0-1-1 0 0,0 1 1 0 0,0 1 0 0 0,0-1 0 0 0,-1 1 0 0 0,1 0 0 0 0,-1 1 0 0 0,1 0 0 0 0,-1 0 0 0 0,0 1 0 0 0,1 0 0 0 0,-1 0 0 0 0,0 1 0 0 0,0-1 0 0 0,1 2 0 0 0,-1-1 0 0 0,1 1-1 0 0,-1 0 1 0 0,1 1 0 0 0,0 0 0 0 0,0 0 0 0 0,0 0 0 0 0,0 1 0 0 0,1 0 0 0 0,0 1 0 0 0,-1-1 0 0 0,-2 4-44 0 0,-3 0 60 0 0,0 0 0 0 0,1 1-1 0 0,0 0 1 0 0,0 1 0 0 0,1 0 0 0 0,0 1 0 0 0,1 0-1 0 0,0 0 1 0 0,1 1 0 0 0,0 0 0 0 0,1 1 0 0 0,0 0-1 0 0,1 0 1 0 0,0 0 0 0 0,1 1 0 0 0,1-1 0 0 0,0 1-1 0 0,1 0 1 0 0,1 1 0 0 0,0-1 0 0 0,1 0 0 0 0,0 1-1 0 0,1-1-59 0 0,1-7 43 0 0,1-1 0 0 0,0 1-1 0 0,0-1 1 0 0,1 0 0 0 0,-1 0-1 0 0,1 0 1 0 0,1 0 0 0 0,-1 0-1 0 0,1-1 1 0 0,0 1 0 0 0,0-1-1 0 0,1 0 1 0 0,-1 0 0 0 0,1-1-1 0 0,0 0 1 0 0,1 1 0 0 0,-1-2-1 0 0,1 1 1 0 0,-1-1 0 0 0,1 1-1 0 0,0-1 1 0 0,1-1 0 0 0,-1 0-1 0 0,0 1 1 0 0,1-2 0 0 0,-1 1-1 0 0,1-1 1 0 0,-1 0 0 0 0,1 0-1 0 0,0-1 1 0 0,-1 0 0 0 0,1 0 0 0 0,0-1-1 0 0,-1 1 1 0 0,4-2-43 0 0,2-5-18 0 0,1-1 1 0 0,-2 0-1 0 0,1 0 1 0 0,-1-1-1 0 0,0-1 1 0 0,-1 0 0 0 0,0 0-1 0 0,-1-1 1 0 0,0 0-1 0 0,-1-1 1 0 0,0 0-1 0 0,0 0 1 0 0,-2-1-1 0 0,1 0 1 0 0,-2 0-1 0 0,0 0 1 0 0,0-1-1 0 0,-1 0 1 0 0,-1 0-1 0 0,0-5 18 0 0,25-296-191 0 0,-28 67 1535 0 0,-19 236-1134 0 0,16 217-16 0 0,7-175-169 0 0,0 0-1 0 0,2-1 0 0 0,1 1 1 0 0,1-1-1 0 0,2 0 0 0 0,1-1 1 0 0,1-1-1 0 0,1 1 0 0 0,1-2 1 0 0,2 0-1 0 0,1-1 0 0 0,0 0 1 0 0,2-2-1 0 0,11 11-24 0 0,-26-31-15 0 0,0 1 1 0 0,0-1-1 0 0,1 1 1 0 0,0-1-1 0 0,-1-1 0 0 0,1 1 1 0 0,0 0-1 0 0,1-1 1 0 0,-1 0-1 0 0,0-1 0 0 0,0 1 1 0 0,1-1-1 0 0,-1 0 1 0 0,1 0-1 0 0,-1-1 0 0 0,1 1 1 0 0,-1-1-1 0 0,1 0 0 0 0,0-1 1 0 0,-1 0-1 0 0,5 0 15 0 0,0-6-18 0 0,0-1 0 0 0,0 0 1 0 0,-1 0-1 0 0,0-1 0 0 0,0 0 0 0 0,-1 0 0 0 0,0-1 0 0 0,-1 0 0 0 0,0-1 0 0 0,-1 0 0 0 0,0 0 0 0 0,-1 0 1 0 0,0 0-1 0 0,0-1 0 0 0,-1 0 0 0 0,-1 0 0 0 0,0 0 0 0 0,-1 0 0 0 0,0-1 0 0 0,-1 1 0 0 0,0-12 18 0 0,-1 23 82 0 0,-3-22 253 0 0,2 22-332 0 0,0 1-1 0 0,1-1 1 0 0,-1 0-1 0 0,0 1 1 0 0,0-1 0 0 0,0 1-1 0 0,1-1 1 0 0,-1 1 0 0 0,0-1-1 0 0,0 1 1 0 0,0 0 0 0 0,0 0-1 0 0,0-1 1 0 0,0 1-1 0 0,0 0 1 0 0,0 0 0 0 0,0 0-1 0 0,0 0 1 0 0,0 0 0 0 0,0 0-1 0 0,0 0 1 0 0,0 0-1 0 0,0 0 1 0 0,0 1 0 0 0,0-1-1 0 0,0 0 1 0 0,0 1 0 0 0,0-1-1 0 0,0 1 1 0 0,0-1-1 0 0,1 1 1 0 0,-1-1 0 0 0,0 1-1 0 0,0-1 1 0 0,0 1 0 0 0,1 0-1 0 0,-1 0 1 0 0,0-1-1 0 0,1 1 1 0 0,-1 0 0 0 0,1 0-1 0 0,-1 0 1 0 0,1-1 0 0 0,-1 1-1 0 0,1 0 1 0 0,0 0 0 0 0,-1 0-1 0 0,1 0 1 0 0,0 0-1 0 0,0 0 1 0 0,-1 0 0 0 0,1 0-1 0 0,0 1-2 0 0,-4 6 4 0 0,-1 0-1 0 0,2 0 0 0 0,-1 0 1 0 0,1 1-1 0 0,0-1 0 0 0,1 1 0 0 0,0 0 1 0 0,0 0-1 0 0,1 0 0 0 0,0 0 1 0 0,1 0-1 0 0,0 0 0 0 0,0 0 1 0 0,1 0-1 0 0,0 0 0 0 0,1 0 0 0 0,0-1 1 0 0,0 1-1 0 0,1 0 0 0 0,0-1 1 0 0,0 1-1 0 0,1-1 0 0 0,0 0 1 0 0,0 0-1 0 0,1-1 0 0 0,0 1 0 0 0,1-1 1 0 0,0 0-1 0 0,0 0 0 0 0,0-1 1 0 0,1 0-1 0 0,0 0 0 0 0,0-1 1 0 0,0 1-1 0 0,1-1 0 0 0,0-1 0 0 0,0 0 1 0 0,0 0-1 0 0,0 0 0 0 0,1-1 1 0 0,6 1-4 0 0,-5-4-38 0 0,1-1 1 0 0,0-1-1 0 0,-1 0 1 0 0,1 0 0 0 0,-1-1-1 0 0,0 0 1 0 0,0-1 0 0 0,0 0-1 0 0,0-1 1 0 0,-1 0-1 0 0,1 0 1 0 0,-1-1 0 0 0,-1 0-1 0 0,1-1 1 0 0,-1 0-1 0 0,0 0 1 0 0,-1 0 0 0 0,1-1-1 0 0,-2-1 1 0 0,1 1-1 0 0,-1-1 1 0 0,0 0 0 0 0,-1 0-1 0 0,0-1 1 0 0,-1 0-1 0 0,0 0 1 0 0,0 0 0 0 0,-1 0-1 0 0,0 0 1 0 0,-1-1-1 0 0,0 1 1 0 0,-1-1 0 0 0,0 0-1 0 0,0 1 1 0 0,-1-1 0 0 0,-1-2 37 0 0,2 9 20 0 0,-1-1 0 0 0,1 1 0 0 0,-1-1 0 0 0,0 1 0 0 0,0 0 0 0 0,-1-1 0 0 0,1 1 0 0 0,-1 0 0 0 0,0-1 0 0 0,0 1 0 0 0,0 0 0 0 0,-1 0 0 0 0,0 0 0 0 0,1 0 0 0 0,-1 0 0 0 0,-1 0 0 0 0,1 0 0 0 0,-1 1 0 0 0,1-1 0 0 0,-1 1 1 0 0,0-1-1 0 0,0 1 0 0 0,0 0 0 0 0,-1 1 0 0 0,1-1 0 0 0,-1 0 0 0 0,1 1 0 0 0,-1 0 0 0 0,-3-1-20 0 0,6 5 9 0 0,0 0-1 0 0,0 1 1 0 0,0-1-1 0 0,0 1 1 0 0,1-1 0 0 0,-1 1-1 0 0,1-1 1 0 0,-1 1-1 0 0,1-1 1 0 0,0 1 0 0 0,0 0-1 0 0,0-1 1 0 0,1 1 0 0 0,-1-1-1 0 0,0 1 1 0 0,1-1-1 0 0,0 1 1 0 0,-1-1 0 0 0,1 1-1 0 0,0-1 1 0 0,0 1-1 0 0,1-1 1 0 0,-1 0 0 0 0,0 0-1 0 0,1 0 1 0 0,-1 0 0 0 0,3 2-9 0 0,-2 0 10 0 0,14 23-274 0 0,2 0-1 0 0,0-1 0 0 0,2 0 1 0 0,1-2-1 0 0,1-1 0 0 0,20 17 265 0 0,-40-38-58 0 0,61 94-4624 0 0,-62-87 3612 0 0</inkml:trace>
  <inkml:trace contextRef="#ctx0" brushRef="#br0" timeOffset="479.837">1237 419 2000 0 0,'38'9'2994'0'0,"48"48"-2226"0"0,-48-29-267 0 0,-30-24-376 0 0,-1 0 1 0 0,0 0-1 0 0,-1 1 0 0 0,1-1 1 0 0,-1 1-1 0 0,0 1 0 0 0,0-1 0 0 0,0 1 1 0 0,-1 0-1 0 0,0 1 0 0 0,0-1 1 0 0,-1 1-1 0 0,1 0 0 0 0,-2 0 0 0 0,1 0 1 0 0,-1 0-1 0 0,0 1 0 0 0,0 0 1 0 0,-1-1-1 0 0,0 1 0 0 0,0 0 0 0 0,-1 1-125 0 0,-2-5 71 0 0,0-1 0 0 0,-1 0 0 0 0,1 0 0 0 0,-1 1-1 0 0,0-1 1 0 0,0 0 0 0 0,0 0 0 0 0,-1-1-1 0 0,1 1 1 0 0,0 0 0 0 0,-1-1 0 0 0,0 0-1 0 0,1 1 1 0 0,-1-1 0 0 0,0 0 0 0 0,0 0 0 0 0,-1-1-1 0 0,1 1 1 0 0,0-1 0 0 0,0 1 0 0 0,-1-1-1 0 0,1 0 1 0 0,-1 0 0 0 0,1-1 0 0 0,-1 1-1 0 0,1-1 1 0 0,-1 0 0 0 0,0 0 0 0 0,1 0 0 0 0,-1 0-1 0 0,1 0 1 0 0,-1-1 0 0 0,1 0 0 0 0,-1 0-1 0 0,0 0-70 0 0,0-1-27 0 0,-1-1-1 0 0,1-1 0 0 0,0 1 0 0 0,0 0 1 0 0,0-1-1 0 0,0 0 0 0 0,1 0 0 0 0,-1 0 0 0 0,1 0 1 0 0,0-1-1 0 0,0 1 0 0 0,1-1 0 0 0,-1 0 1 0 0,1 0-1 0 0,0 0 0 0 0,1 0 0 0 0,-1 0 0 0 0,1 0 1 0 0,0 0-1 0 0,0-1 0 0 0,0 1 0 0 0,1 0 1 0 0,0-1-1 0 0,0 1 0 0 0,0 0 0 0 0,1-1 1 0 0,0 1-1 0 0,0 0 0 0 0,1-5 28 0 0,64-92-2233 0 0,39 27-3806 0 0,-84 67 4536 0 0</inkml:trace>
  <inkml:trace contextRef="#ctx0" brushRef="#br0" timeOffset="741.404">1720 395 840 0 0,'29'33'4178'0'0,"-10"40"-2686"0"0,-18-66-1171 0 0,-1-2-239 0 0,0 1 0 0 0,0-1-1 0 0,0 1 1 0 0,1-1 0 0 0,0 1 0 0 0,0-1 0 0 0,1 0 0 0 0,0 0 0 0 0,-1 1 0 0 0,2-1 0 0 0,-1-1 0 0 0,1 1 0 0 0,-1 0 0 0 0,1 0 0 0 0,0-1 0 0 0,1 0 0 0 0,-1 1 0 0 0,1-1 0 0 0,0-1 0 0 0,0 1 0 0 0,0 0 0 0 0,1-1 0 0 0,-1 0-1 0 0,5 2-81 0 0,-5-6-231 0 0,-1 0-1 0 0,1-1 0 0 0,0 1 0 0 0,-1-1 0 0 0,0 0 0 0 0,1 0 0 0 0,-1 0 0 0 0,0-1 0 0 0,0 1 0 0 0,0-1 0 0 0,0 0 0 0 0,0 1 1 0 0,-1-1-1 0 0,0 0 0 0 0,1-1 0 0 0,-1 1 0 0 0,0 0 0 0 0,0-1 0 0 0,-1 1 0 0 0,1-1 0 0 0,-1 0 0 0 0,0 1 0 0 0,1-1 0 0 0,-2 0 1 0 0,1 0-1 0 0,0-2 232 0 0,0-17-1444 0 0</inkml:trace>
  <inkml:trace contextRef="#ctx0" brushRef="#br0" timeOffset="927.789">1758 148 1496 0 0,'0'-5'1316'0'0,"-4"2"-248"0"0,2 0-192 0 0,-1-1-171 0 0,1 1-161 0 0,0 0-128 0 0,0 1-224 0 0,2 2-72 0 0,2-2-156 0 0,0 1 4 0 0,1 4-340 0 0,3-1-232 0 0,-1 1-729 0 0,2 2-15 0 0,13 7 24 0 0</inkml:trace>
  <inkml:trace contextRef="#ctx0" brushRef="#br0" timeOffset="1795.797">2054 404 904 0 0,'87'163'5505'0'0,"-86"-159"-5365"0"0,0 0 0 0 0,-1 0 0 0 0,1 0-1 0 0,-1 0 1 0 0,0 0 0 0 0,0 0 0 0 0,0 0 0 0 0,-1 0-1 0 0,1 0 1 0 0,-1-1 0 0 0,0 1 0 0 0,0 0 0 0 0,0 0-1 0 0,-1 0 1 0 0,1-1 0 0 0,-1 1 0 0 0,0 0-1 0 0,0-1 1 0 0,0 0 0 0 0,-1 1 0 0 0,1-1 0 0 0,-1 0-1 0 0,0 0 1 0 0,-1 1-140 0 0,2-5-6 0 0,1 0 0 0 0,0 0 0 0 0,-1 0 0 0 0,1-1 0 0 0,0 1 0 0 0,0 0 0 0 0,0-1 0 0 0,0 1 0 0 0,0-1 0 0 0,0 1 0 0 0,1-1 0 0 0,-1 1 0 0 0,0-1 0 0 0,1 1 0 0 0,-1-1 0 0 0,1 0 0 0 0,-1 1 0 0 0,1-1 0 0 0,0 0 0 0 0,0 1 0 0 0,0-1 0 0 0,0 0 0 0 0,0 0 0 0 0,0 1 0 0 0,0-1 0 0 0,0 0 0 0 0,1 1 0 0 0,-1-1 0 0 0,1 0 0 0 0,-1 1 0 0 0,1-1 0 0 0,0 1 0 0 0,1-2 6 0 0,1-14-72 0 0,2 0-1 0 0,0 0 0 0 0,1 1 1 0 0,0-1-1 0 0,1 1 1 0 0,1 1-1 0 0,1 0 0 0 0,0 0 1 0 0,1 1-1 0 0,0 0 0 0 0,10-9 73 0 0,-19 21-11 0 0,1 0-1 0 0,-1 0 0 0 0,1 1 1 0 0,0-1-1 0 0,-1 0 0 0 0,1 1 1 0 0,0-1-1 0 0,0 1 0 0 0,0 0 1 0 0,0 0-1 0 0,0 0 0 0 0,0 0 1 0 0,0 0-1 0 0,1 0 0 0 0,-1 0 1 0 0,0 1-1 0 0,1-1 0 0 0,-1 1 1 0 0,0 0-1 0 0,1-1 0 0 0,-1 1 1 0 0,0 0-1 0 0,1 1 0 0 0,-1-1 1 0 0,0 0-1 0 0,1 1 0 0 0,-1-1 0 0 0,0 1 1 0 0,0 0-1 0 0,1-1 0 0 0,-1 1 1 0 0,0 0-1 0 0,0 0 0 0 0,0 1 1 0 0,0-1-1 0 0,0 0 0 0 0,0 1 1 0 0,-1-1-1 0 0,2 2 12 0 0,60 84 22 0 0,-35-43-61 0 0,-26-40 8 0 0,0-2 0 0 0,0 1 0 0 0,1 0 0 0 0,-1 0-1 0 0,1-1 1 0 0,-1 1 0 0 0,1-1 0 0 0,0 0-1 0 0,0 0 1 0 0,0 0 0 0 0,0 0 0 0 0,0 0 0 0 0,0 0-1 0 0,0-1 1 0 0,1 0 0 0 0,-1 0 0 0 0,1 0-1 0 0,-1 0 1 0 0,1 0 0 0 0,-1-1 0 0 0,1 1-1 0 0,-1-1 1 0 0,1 0 0 0 0,-1 0 0 0 0,1 0 0 0 0,-1-1-1 0 0,1 1 1 0 0,0-1 0 0 0,-1 0 0 0 0,1 0 31 0 0,13-5-141 0 0,0 0 0 0 0,0-1-1 0 0,-1-1 1 0 0,0-1 0 0 0,0 0 0 0 0,-1-1 0 0 0,0-1 0 0 0,-1 0 0 0 0,0-1 0 0 0,-1 0 0 0 0,0-1 0 0 0,-1-1 0 0 0,-1 0 0 0 0,0-1-1 0 0,9-15 142 0 0,-19 29 187 0 0,-1-1-145 0 0,-1 0 0 0 0,1 0 0 0 0,0 1 0 0 0,-1-1 0 0 0,1 1 0 0 0,-1-1 0 0 0,1 0 0 0 0,-1 1 0 0 0,0-1 0 0 0,0 1 0 0 0,0-1 0 0 0,0 1 0 0 0,0 0 0 0 0,0-1 0 0 0,0 1 0 0 0,0 0 0 0 0,0 0 0 0 0,-1 0 0 0 0,1 0 0 0 0,0 0 0 0 0,-1 0 0 0 0,1 0 0 0 0,-1 0 0 0 0,1 0 0 0 0,-1 1 0 0 0,1-1 0 0 0,-1 1 0 0 0,0-1 0 0 0,1 1 0 0 0,-1-1 0 0 0,0 1 0 0 0,1 0 0 0 0,-1 0 0 0 0,0 0 0 0 0,1 0 0 0 0,-1 0 0 0 0,0 0 0 0 0,0 1 0 0 0,1-1 0 0 0,-1 0 0 0 0,1 1 0 0 0,-1-1 0 0 0,0 1 0 0 0,1 0 0 0 0,-1 0 0 0 0,1-1 0 0 0,-1 1 0 0 0,1 0 0 0 0,-2 1-42 0 0,-79 48 565 0 0,79-48-550 0 0,0 0 0 0 0,0 0 0 0 0,1 1 0 0 0,-1-1-1 0 0,0 1 1 0 0,1-1 0 0 0,-1 1 0 0 0,1 0 0 0 0,0 0 0 0 0,0 0 0 0 0,0 0-1 0 0,1 0 1 0 0,-1 1 0 0 0,1-1 0 0 0,-1 0 0 0 0,1 1 0 0 0,0-1 0 0 0,1 1 0 0 0,-1-1-1 0 0,0 1 1 0 0,1 0 0 0 0,0-1 0 0 0,0 1 0 0 0,0 0 0 0 0,0-1 0 0 0,1 1 0 0 0,-1-1-1 0 0,1 1 1 0 0,0 0 0 0 0,0-1 0 0 0,0 0 0 0 0,1 1 0 0 0,-1-1 0 0 0,1 0-1 0 0,0 1 1 0 0,0-1 0 0 0,0 0 0 0 0,0-1 0 0 0,0 1 0 0 0,1 0 0 0 0,-1 0 0 0 0,1-1-1 0 0,0 0 1 0 0,0 1 0 0 0,0-1 0 0 0,0 0 0 0 0,0 0 0 0 0,0-1 0 0 0,0 1-1 0 0,4 0-14 0 0,8 2 8 0 0,1 0-1 0 0,0-2 0 0 0,-1 0 0 0 0,1-1 0 0 0,0 0 0 0 0,0-1 0 0 0,0-1 1 0 0,0-1-1 0 0,0 0 0 0 0,-1-1 0 0 0,1-1 0 0 0,-1 0 0 0 0,0-1 0 0 0,9-4-7 0 0,-21 8 4 0 0,60-36 1259 0 0,-75 98-311 0 0,10-19-868 0 0,2 0 0 0 0,2-1 1 0 0,1 1-1 0 0,2 0 0 0 0,2-1 1 0 0,11 35-85 0 0,-8-45 84 0 0,-3 1 1 0 0,0 0 0 0 0,-3 0-1 0 0,0 1 1 0 0,-2-1-1 0 0,-1 1 1 0 0,-2 0 0 0 0,-1-1-1 0 0,-2 1 1 0 0,-5 20-85 0 0,6-45 9 0 0,0 0-1 0 0,-1 0 1 0 0,0 0 0 0 0,0 0 0 0 0,-1-1 0 0 0,0 0-1 0 0,0 0 1 0 0,-1 0 0 0 0,0 0 0 0 0,0-1 0 0 0,-1 0-1 0 0,1 0 1 0 0,-1-1 0 0 0,-1 0 0 0 0,1 0 0 0 0,-1-1-1 0 0,0 0 1 0 0,0 0 0 0 0,0-1 0 0 0,0 0 0 0 0,0 0-1 0 0,-1-1 1 0 0,1 0 0 0 0,-1 0 0 0 0,0-1 0 0 0,0 0 0 0 0,1-1-1 0 0,-1 0 1 0 0,0 0 0 0 0,0-1 0 0 0,0 0 0 0 0,1 0-1 0 0,-1-1 1 0 0,1-1 0 0 0,-1 1 0 0 0,1-1 0 0 0,0 0-1 0 0,0-1 1 0 0,0 0 0 0 0,0-1 0 0 0,1 1 0 0 0,0-1-1 0 0,0-1 1 0 0,0 1 0 0 0,0-1 0 0 0,1-1 0 0 0,0 1-1 0 0,0-1 1 0 0,1 0 0 0 0,0 0 0 0 0,0 0 0 0 0,1-1-1 0 0,0 0 1 0 0,-2-4-9 0 0,-3-7-381 0 0,1 1 0 0 0,0-1 0 0 0,1-1-1 0 0,2 1 1 0 0,0-1 0 0 0,0 0 0 0 0,2-1 0 0 0,1 1 0 0 0,1-1-1 0 0,0 1 1 0 0,1-1 0 0 0,2 1 0 0 0,0 0 0 0 0,2-6 381 0 0,1-3-632 0 0,1 1-1 0 0,2-1 1 0 0,1 1 0 0 0,1 1 0 0 0,1 0 0 0 0,2 0 0 0 0,1 1 0 0 0,7-9 632 0 0,15-13-1156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01:56.7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914 118 2104 0 0,'-12'-43'8238'0'0,"19"88"-9982"0"0,43 62-3236 0 0,-34-81 3546 0 0</inkml:trace>
  <inkml:trace contextRef="#ctx0" brushRef="#br0" timeOffset="-433.689">0 427 1128 0 0,'6'3'176'0'0,"-2"0"-1"0"0,1 1 1 0 0,0 0 0 0 0,-1 0-1 0 0,1 0 1 0 0,-1 0 0 0 0,0 1-1 0 0,-1 0 1 0 0,1 0 0 0 0,-1 0-1 0 0,0 0 1 0 0,0 0 0 0 0,0 1-1 0 0,-1-1 1 0 0,0 1 0 0 0,0 0-1 0 0,0-1 1 0 0,-1 1 0 0 0,0 1-176 0 0,1-1 198 0 0,42 181 3247 0 0,-44-187-3174 0 0,0 0-47 0 0,-21-10 768 0 0,2-107-1201 0 0,19 112 159 0 0,1 0-1 0 0,0 0 1 0 0,0 1-1 0 0,0-1 1 0 0,0 0 0 0 0,1 1-1 0 0,0-1 1 0 0,0 1 0 0 0,0 0-1 0 0,1 0 1 0 0,-1 0 0 0 0,1 0-1 0 0,0 0 1 0 0,0 0 0 0 0,0 1-1 0 0,1-1 1 0 0,-1 1 0 0 0,1 0-1 0 0,0 0 1 0 0,0 0 0 0 0,0 1-1 0 0,0-1 1 0 0,0 1-1 0 0,1 0 1 0 0,-1 0 0 0 0,1 1-1 0 0,-1-1 1 0 0,1 1 0 0 0,2-1 50 0 0,0 5-41 0 0,0 0 0 0 0,-1 1 0 0 0,1-1 0 0 0,-1 1 1 0 0,0 0-1 0 0,0 1 0 0 0,0 0 0 0 0,0 0 0 0 0,-1 0 1 0 0,0 0-1 0 0,0 1 0 0 0,0 0 0 0 0,-1 0 0 0 0,4 6 41 0 0,55 113 488 0 0,-63-124-367 0 0,0-1 46 0 0,0 0 0 0 0,0 0 4 0 0,0 0-43 0 0,-9 5 91 0 0,-3-15-93 0 0,12-4-213 0 0,0 0 0 0 0,0 0 0 0 0,1-1 0 0 0,1 1 0 0 0,0 1 0 0 0,1-1 0 0 0,1 0 0 0 0,0 1 0 0 0,1-1 0 0 0,0 1 0 0 0,1 0 0 0 0,0 1 0 0 0,1-1 0 0 0,1 1 0 0 0,0 1 0 0 0,0 0 0 0 0,1 0 0 0 0,8-7 87 0 0,-17 17-26 0 0,1-1-1 0 0,0 0 1 0 0,0 0 0 0 0,0 1-1 0 0,0-1 1 0 0,0 0 0 0 0,0 1-1 0 0,1-1 1 0 0,-1 1-1 0 0,0 0 1 0 0,1-1 0 0 0,-1 1-1 0 0,1 0 1 0 0,0 0 0 0 0,-1 0-1 0 0,1 0 1 0 0,0 0 0 0 0,0 0-1 0 0,-1 0 1 0 0,1 1 0 0 0,0-1-1 0 0,0 1 1 0 0,0-1 0 0 0,0 1-1 0 0,0 0 1 0 0,0 0-1 0 0,0 0 1 0 0,0 0 0 0 0,0 0-1 0 0,0 0 1 0 0,0 0 0 0 0,0 1-1 0 0,0-1 1 0 0,-1 1 0 0 0,1-1-1 0 0,0 1 1 0 0,0 0 0 0 0,0 0-1 0 0,-1 0 1 0 0,1 0 0 0 0,0 0-1 0 0,-1 0 1 0 0,1 0-1 0 0,-1 0 1 0 0,1 1 0 0 0,-1-1-1 0 0,0 1 1 0 0,1-1 0 0 0,-1 1-1 0 0,0-1 1 0 0,0 1 0 0 0,0 0-1 0 0,0 0 1 0 0,0-1 0 0 0,0 3 26 0 0,5 7-118 0 0,3 9 139 0 0,1-1 0 0 0,1 0 0 0 0,0 0 0 0 0,1-1 0 0 0,2-1 0 0 0,0 0 0 0 0,0-1 0 0 0,1 0 0 0 0,14 10-21 0 0,66 9-2788 0 0,-92-35 1566 0 0</inkml:trace>
  <inkml:trace contextRef="#ctx0" brushRef="#br0" timeOffset="-185.952">962 460 1256 0 0,'-18'-29'7370'0'0,"-4"59"-5195"0"0,45 134-2324 0 0,-12-121-1225 0 0,-10-42 800 0 0,1 8 472 0 0,-5-3-5060 0 0,-10 4 3818 0 0</inkml:trace>
  <inkml:trace contextRef="#ctx0" brushRef="#br0" timeOffset="514.081">1112 714 1796 0 0,'12'-8'4766'0'0,"7"-23"-4528"0"0,-18 28 133 0 0,17-29-234 0 0,-3 1-1 0 0,0-2 0 0 0,-2 0 1 0 0,-1-1-1 0 0,-2 0 0 0 0,-1 0 1 0 0,-2-1-1 0 0,0-13-136 0 0,-8 49-10 0 0,1 0 0 0 0,-1-1-1 0 0,0 1 1 0 0,1 0 0 0 0,-1-1 0 0 0,0 1 0 0 0,0-1-1 0 0,1 1 1 0 0,-1-1 0 0 0,0 1 0 0 0,0-1 0 0 0,0 0-1 0 0,0 1 1 0 0,0-1 0 0 0,0 0 0 0 0,1 0-1 0 0,-1 1 1 0 0,0-1 0 0 0,0 0 0 0 0,0 0 0 0 0,0 0-1 0 0,0 0 1 0 0,0 0 0 0 0,0 0 0 0 0,0-1 0 0 0,0 1-1 0 0,0 0 1 0 0,0 0 0 0 0,0-1 0 0 0,1 1-1 0 0,-1-1 1 0 0,0 1 0 0 0,0 0 0 0 0,0-1 0 0 0,0 0-1 0 0,1 1 1 0 0,-1-1 0 0 0,0 1 0 0 0,1-1 0 0 0,-1 0-1 0 0,0 0 1 0 0,1 1 0 0 0,-1-1 0 0 0,1 0 10 0 0,3 16 67 0 0,1 1 0 0 0,1-1 0 0 0,0 0 0 0 0,1 0 0 0 0,1 0 0 0 0,0-1 0 0 0,1 0 0 0 0,1-1 1 0 0,9 12-68 0 0,-9-13 97 0 0,-1-1 0 0 0,0 2 1 0 0,0-1-1 0 0,-1 1 1 0 0,-1 0-1 0 0,0 1 0 0 0,-1 0 1 0 0,0-1-1 0 0,-1 2 1 0 0,-1-1-1 0 0,0 0 1 0 0,0 9-98 0 0,-48 46-168 0 0,-5-47-2951 0 0,36-47-442 0 0,18 4 2135 0 0</inkml:trace>
  <inkml:trace contextRef="#ctx0" brushRef="#br0" timeOffset="782.756">1604 342 848 0 0,'14'-17'8152'0'0,"-26"57"-6784"0"0,4-17-1165 0 0,-2 22 125 0 0,2 0 0 0 0,2 1 0 0 0,2 0 0 0 0,2 1 0 0 0,3 29-328 0 0,44 182-520 0 0,-41-239 669 0 0,-3-17-418 0 0,0 1 0 0 0,0 0 0 0 0,0 0 0 0 0,0 0 0 0 0,-1 0 0 0 0,1 0 0 0 0,-1 0 0 0 0,0 0 0 0 0,1 0 0 0 0,-1 0 0 0 0,-1 0 0 0 0,1 0 0 0 0,0 0 0 0 0,-1 0 0 0 0,0 0 0 0 0,0 0 0 0 0,1 0-1 0 0,-2-1 1 0 0,1 1 0 0 0,0 0 0 0 0,-1 0 0 0 0,1-1 0 0 0,-1 1 0 0 0,-1 0 269 0 0,-11-5-2487 0 0,5-1 1227 0 0</inkml:trace>
  <inkml:trace contextRef="#ctx0" brushRef="#br0" timeOffset="1094.626">1464 465 1240 0 0,'2'-7'137'0'0,"0"1"0"0"0,0-1 0 0 0,1 0 0 0 0,0 1 0 0 0,1 0 1 0 0,0 0-1 0 0,0 0 0 0 0,0 0 0 0 0,0 0 0 0 0,1 1 0 0 0,0 0 0 0 0,0 0 0 0 0,0 0 0 0 0,1 1 0 0 0,0-1 0 0 0,0 1 0 0 0,0 1 0 0 0,0-1 1 0 0,0 1-1 0 0,1 0 0 0 0,-1 1 0 0 0,1-1 0 0 0,0 1 0 0 0,0 1 0 0 0,0-1 0 0 0,0 1 0 0 0,0 0 0 0 0,0 1 0 0 0,0 0 0 0 0,0 0 0 0 0,0 0 1 0 0,1 1-1 0 0,-1 0 0 0 0,0 1 0 0 0,0-1 0 0 0,-1 1 0 0 0,1 0 0 0 0,0 1 0 0 0,-1 0 0 0 0,1 0 0 0 0,-1 0 0 0 0,4 4-137 0 0,-6-5 64 0 0,0 1 0 0 0,-1 0 0 0 0,1 0-1 0 0,-1 0 1 0 0,0 1 0 0 0,0-1 0 0 0,0 1 0 0 0,0 0-1 0 0,-1 0 1 0 0,1-1 0 0 0,-1 2 0 0 0,0-1 0 0 0,0 0-1 0 0,-1 0 1 0 0,1 1 0 0 0,-1-1 0 0 0,0 1 0 0 0,0-1-1 0 0,0 1 1 0 0,-1-1 0 0 0,0 1 0 0 0,0 0 0 0 0,0-1-1 0 0,0 1 1 0 0,-1-1 0 0 0,1 1 0 0 0,-1-1 0 0 0,0 1-1 0 0,-1-1 1 0 0,1 1 0 0 0,-1-1 0 0 0,0 0 0 0 0,0 0-1 0 0,0 0 1 0 0,-1 1-64 0 0,-4 6-21 0 0,0-1 0 0 0,0-1 1 0 0,0 0-1 0 0,-2 0 0 0 0,1 0 0 0 0,-1-1 0 0 0,0 0 0 0 0,-1 0 1 0 0,1-1-1 0 0,-2-1 0 0 0,1 0 0 0 0,-1 0 0 0 0,0-1 0 0 0,0 0 0 0 0,-1 0 21 0 0,-13-23-5412 0 0,23 9 3919 0 0</inkml:trace>
  <inkml:trace contextRef="#ctx0" brushRef="#br0" timeOffset="1546.208">1787 385 1832 0 0,'15'2'4049'0'0,"19"12"-3481"0"0,-21-6-409 0 0,1 0-1 0 0,-1 1 1 0 0,-1 0-1 0 0,0 1 1 0 0,0 0-1 0 0,-1 1 1 0 0,0 0-1 0 0,-1 1 1 0 0,0 0-1 0 0,-1 1 1 0 0,0 0-1 0 0,-1 0 1 0 0,-1 1-1 0 0,0 0 1 0 0,-1 0-1 0 0,3 9-158 0 0,-9-21 69 0 0,0 0-1 0 0,-1 1 0 0 0,1-1 0 0 0,0 0 0 0 0,-1 1 0 0 0,1-1 0 0 0,-1 0 0 0 0,0 1 0 0 0,0-1 1 0 0,0 0-1 0 0,0 0 0 0 0,0 0 0 0 0,0 0 0 0 0,0 0 0 0 0,-1 0 0 0 0,1 0 0 0 0,-1 0 0 0 0,1 0 1 0 0,-1-1-1 0 0,0 1 0 0 0,0-1 0 0 0,0 1 0 0 0,0-1 0 0 0,0 0 0 0 0,0 0 0 0 0,0 0 0 0 0,0 0 0 0 0,0 0 1 0 0,-1 0-1 0 0,1 0 0 0 0,0-1 0 0 0,-1 1 0 0 0,1-1 0 0 0,0 0 0 0 0,-1 0 0 0 0,1 0 0 0 0,0 0 1 0 0,-1 0-1 0 0,1 0 0 0 0,-1-1-68 0 0,1 1 94 0 0,-19-50-308 0 0,24 35-49 0 0,0 0 1 0 0,1 0-1 0 0,0 1 0 0 0,1 0 1 0 0,1-1-1 0 0,0 2 1 0 0,1-1-1 0 0,1 1 1 0 0,0 0-1 0 0,1 0 1 0 0,0 1-1 0 0,1 0 0 0 0,0 1 1 0 0,0 0-1 0 0,2 1 1 0 0,-1 0-1 0 0,1 1 1 0 0,1 0-1 0 0,-1 1 0 0 0,2 0 1 0 0,8-4 262 0 0,58-31-1283 0 0,-74 40 1218 0 0</inkml:trace>
  <inkml:trace contextRef="#ctx0" brushRef="#br0" timeOffset="1732.228">2214 318 5280 0 0,'-21'181'2478'0'0,"22"-175"-2455"0"0,0 1-1 0 0,1-1 1 0 0,-1 0-1 0 0,2 0 1 0 0,-1 0-1 0 0,1 0 1 0 0,0 0-1 0 0,0 0 1 0 0,0-1-1 0 0,1 0 1 0 0,0 1-1 0 0,0-1 1 0 0,0-1-1 0 0,1 1 1 0 0,-1-1-1 0 0,1 1 1 0 0,0-1-1 0 0,1-1 1 0 0,5 4-23 0 0,-9-5-97 0 0,0 0 0 0 0,1 0-1 0 0,0 0 1 0 0,-1-1 0 0 0,1 1 0 0 0,0-1 0 0 0,0 0-1 0 0,0 0 1 0 0,0 0 0 0 0,0 0 0 0 0,0 0 0 0 0,0-1-1 0 0,0 1 1 0 0,0-1 0 0 0,0 0 0 0 0,0 0 0 0 0,0 0-1 0 0,1 0 1 0 0,-1-1 0 0 0,0 1 0 0 0,0-1 0 0 0,0 0 0 0 0,0 0-1 0 0,0 0 1 0 0,0 0 0 0 0,-1 0 0 0 0,1-1 0 0 0,0 1-1 0 0,0-1 1 0 0,-1 0 0 0 0,1 1 0 0 0,-1-1 0 0 0,0-1-1 0 0,1 1 1 0 0,-1 0 0 0 0,0 0 0 0 0,0-1 0 0 0,-1 1-1 0 0,1-1 1 0 0,0 0 0 0 0,-1 0 97 0 0,7-17-1345 0 0,-4-3 9 0 0</inkml:trace>
  <inkml:trace contextRef="#ctx0" brushRef="#br0" timeOffset="1921.021">2116 12 1404 0 0,'-2'-4'1044'0'0,"-1"3"-208"0"0,-1-1-236 0 0,4-1-132 0 0,-3 3-200 0 0,1-2-24 0 0,2 4-328 0 0,0 1-260 0 0,0-1-320 0 0,0 1 56 0 0,5 2 40 0 0,8 8 28 0 0</inkml:trace>
  <inkml:trace contextRef="#ctx0" brushRef="#br0" timeOffset="2278.377">2344 367 936 0 0,'19'61'1905'0'0,"10"38"323"0"0,-22-29 2109 0 0,-7-71-4319 0 0,0 1-1 0 0,0-1 1 0 0,0 1-1 0 0,0-1 1 0 0,0 1-1 0 0,0-1 1 0 0,0 1 0 0 0,0-1-1 0 0,-1 1 1 0 0,1-1-1 0 0,0 1 1 0 0,0-1-1 0 0,0 1 1 0 0,-1-1-1 0 0,1 1 1 0 0,0-1 0 0 0,0 1-1 0 0,-1 0 1 0 0,1-1-1 0 0,0 1 1 0 0,-1-1-1 0 0,1 1 1 0 0,-1 0-1 0 0,1 0 1 0 0,0-1-1 0 0,-1 1 1 0 0,1 0 0 0 0,-1-1-1 0 0,1 1 1 0 0,-1 0-1 0 0,1 0 1 0 0,-1 0-1 0 0,1 0 1 0 0,-1 0-1 0 0,1-1 1 0 0,-1 1-1 0 0,1 0 1 0 0,-1 0 0 0 0,1 0-1 0 0,-1 0 1 0 0,1 0-1 0 0,-1 1 1 0 0,1-1-1 0 0,-1 0 1 0 0,1 0-1 0 0,-1 0 1 0 0,1 0 0 0 0,-1 0-1 0 0,1 1 1 0 0,-1-1-1 0 0,1 0 1 0 0,-1 0-1 0 0,1 1-17 0 0,-1-17-57 0 0,2-1 0 0 0,0 1 1 0 0,0 0-1 0 0,2 0 0 0 0,0 0 0 0 0,1 0 0 0 0,1 0 0 0 0,0 1 0 0 0,1 0 0 0 0,0 0 0 0 0,1 0 1 0 0,4-4 56 0 0,4-13-202 0 0,-15 33 183 0 0,0 0 1 0 0,0 0 0 0 0,0 0 0 0 0,0 0 0 0 0,1 0 0 0 0,-1 0 0 0 0,0 0 0 0 0,1 0 0 0 0,-1-1-1 0 0,1 1 1 0 0,-1 0 0 0 0,1 0 0 0 0,-1 0 0 0 0,1-1 0 0 0,0 1 0 0 0,-1 0 0 0 0,1 0 0 0 0,0-1 0 0 0,0 1-1 0 0,-1-1 1 0 0,1 1 0 0 0,0-1 0 0 0,0 1 0 0 0,0-1 0 0 0,0 1 0 0 0,0-1 0 0 0,0 0 0 0 0,0 0-1 0 0,-1 1 1 0 0,1-1 0 0 0,0 0 0 0 0,0 0 0 0 0,0 0 0 0 0,0 0 0 0 0,0 0 0 0 0,0 0 0 0 0,0 0-1 0 0,0 0 1 0 0,0-1 0 0 0,0 1 0 0 0,0 0 0 0 0,0-1 0 0 0,0 1 0 0 0,0 0 0 0 0,0-1 0 0 0,-1 1 0 0 0,1-1-1 0 0,0 1 1 0 0,0-1 0 0 0,0 0 0 0 0,-1 1 0 0 0,1-1 0 0 0,0 0 0 0 0,-1 1 0 0 0,1-1 0 0 0,-1 0-1 0 0,1 0 1 0 0,-1 0 0 0 0,1 1 0 0 0,-1-1 0 0 0,1 0 0 0 0,-1 0 0 0 0,0 0 0 0 0,0 0 0 0 0,1 0-1 0 0,-1 0 1 0 0,0 0 0 0 0,0 0 0 0 0,0 0 0 0 0,0 0 18 0 0,30 87 145 0 0,-26-71-262 0 0,1-1 91 0 0,0 1 0 0 0,1-1-1 0 0,1 0 1 0 0,0-1 0 0 0,1 0 0 0 0,0 0 0 0 0,1 0-1 0 0,0-1 1 0 0,1-1 0 0 0,7 7 26 0 0,46 13-4248 0 0,-52-30 2806 0 0</inkml:trace>
  <inkml:trace contextRef="#ctx0" brushRef="#br0" timeOffset="2558.274">2861 40 836 0 0,'-5'51'7597'0'0,"-4"126"-6360"0"0,65 26-823 0 0,-18-79-5991 0 0,-36-116 4239 0 0,-2-3 93 0 0</inkml:trace>
  <inkml:trace contextRef="#ctx0" brushRef="#br0" timeOffset="2866.308">3002 588 1060 0 0,'49'-88'3984'0'0,"-41"81"-3788"0"0,-2-3-38 0 0,1 2-1 0 0,1-1 0 0 0,-1 1 1 0 0,1 0-1 0 0,1 1 1 0 0,-1 0-1 0 0,2 0 0 0 0,-1 1 1 0 0,0 0-1 0 0,1 0 1 0 0,0 1-1 0 0,1 1 0 0 0,-1-1 1 0 0,1 2-1 0 0,-1-1 1 0 0,1 2-1 0 0,0-1 0 0 0,2 1-157 0 0,-6 4 43 0 0,-1 0-1 0 0,0 0 0 0 0,0 1 0 0 0,0-1 0 0 0,0 1 1 0 0,0 1-1 0 0,-1-1 0 0 0,1 1 0 0 0,-1 0 0 0 0,0 0 1 0 0,0 0-1 0 0,0 1 0 0 0,-1 0 0 0 0,0 0 0 0 0,1 0 1 0 0,-2 0-1 0 0,1 1 0 0 0,-1 0 0 0 0,0-1 0 0 0,0 1 1 0 0,0 0-1 0 0,-1 1 0 0 0,0-1 0 0 0,0 0 1 0 0,-1 1-1 0 0,1-1 0 0 0,-1 1 0 0 0,-1-1 0 0 0,1 1 1 0 0,-1 1-43 0 0,-1-3-51 0 0,0-1 1 0 0,0 1 0 0 0,-1-1 0 0 0,1 1 0 0 0,-1-1 0 0 0,0 0 0 0 0,0 1 0 0 0,-1-1 0 0 0,1-1 0 0 0,-1 1-1 0 0,0 0 1 0 0,0 0 0 0 0,0-1 0 0 0,0 0 0 0 0,-1 0 0 0 0,1 0 0 0 0,-1 0 0 0 0,0 0 0 0 0,0-1 0 0 0,0 1-1 0 0,0-1 51 0 0,-64 10-5373 0 0,40-23 4103 0 0</inkml:trace>
  <inkml:trace contextRef="#ctx0" brushRef="#br0" timeOffset="3305.027">2756 285 1984 0 0,'-7'-2'1512'0'0,"0"1"-288"0"0,3 2-79 0 0,1-4-249 0 0,1 0-84 0 0,4 3-76 0 0,3-2-96 0 0,18-1-132 0 0,8-2-164 0 0,-1 0-204 0 0,11-5-292 0 0,5 6 20 0 0,-7-4-1036 0 0,0 0-380 0 0,4-2 96 0 0,-6-4-85 0 0,0 1 53 0 0,-6-4-48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02:02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54 1216 0 0,'2'-1'207'0'0,"0"1"-1"0"0,0 0 1 0 0,0-1-1 0 0,0 0 1 0 0,-1 1-1 0 0,1-1 1 0 0,0 0-1 0 0,0 0 1 0 0,-1 0-1 0 0,1 0 1 0 0,-1 0 0 0 0,1 0-1 0 0,-1-1 1 0 0,1 1-1 0 0,-1-1 1 0 0,0 1-1 0 0,0-1 1 0 0,1 1-1 0 0,-1-1 1 0 0,0 1-1 0 0,0-1 1 0 0,-1 0-1 0 0,1 0 1 0 0,0 1 0 0 0,-1-1-1 0 0,1 0 1 0 0,-1 0-1 0 0,1 0 1 0 0,-1 0-1 0 0,0 0 1 0 0,0 0-1 0 0,0 0 1 0 0,0 0-1 0 0,0 0 1 0 0,0 0-1 0 0,-1 0-206 0 0,-58 19 794 0 0,39-4-750 0 0,0 0 0 0 0,1 2 1 0 0,0 0-1 0 0,1 2 0 0 0,1 0 0 0 0,1 0 0 0 0,0 2 1 0 0,1 0-1 0 0,1 0 0 0 0,1 2 0 0 0,1 0 1 0 0,-8 18-45 0 0,19-37-1 0 0,-1 0 1 0 0,1 0 0 0 0,0 0-1 0 0,0 0 1 0 0,0 0 0 0 0,0 0-1 0 0,1 0 1 0 0,-1 0 0 0 0,0 0-1 0 0,1 1 1 0 0,0-1 0 0 0,-1 0-1 0 0,1 0 1 0 0,0 0 0 0 0,0 1-1 0 0,0-1 1 0 0,1 0 0 0 0,-1 0-1 0 0,0 0 1 0 0,1 0 0 0 0,-1 1-1 0 0,1-1 1 0 0,0 0 0 0 0,0 0-1 0 0,0 0 1 0 0,0 0 0 0 0,0 0-1 0 0,0 0 1 0 0,0-1 0 0 0,1 1-1 0 0,-1 0 1 0 0,1-1 0 0 0,-1 1-1 0 0,1-1 1 0 0,0 1 0 0 0,-1-1-1 0 0,1 0 1 0 0,0 1 0 0 0,0-1-1 0 0,0 0 1 0 0,0 0 0 0 0,0-1-1 0 0,0 1 1 0 0,0 0 0 0 0,1-1-1 0 0,-1 1 1 0 0,0-1 0 0 0,0 0 0 0 0,0 0-1 0 0,1 1 1 0 0,-1-2 0 0 0,0 1-1 0 0,0 0 1 0 0,0 0 0 0 0,1-1-1 0 0,-1 1 1 0 0,0-1 0 0 0,0 1-1 0 0,0-1 1 0 0,0 0 0 0 0,0 0-1 0 0,0 0 1 0 0,1-1 0 0 0,21-3-18 0 0,0-2 1 0 0,-1 0-1 0 0,0-1 1 0 0,-1-1-1 0 0,1-1 0 0 0,-2-2 1 0 0,0 0-1 0 0,0-1 1 0 0,-1-1-1 0 0,-1 0 1 0 0,5-6 17 0 0,-9-11 750 0 0,-15 30-700 0 0,-16-6-88 0 0,155 108-4104 0 0,-97-77 958 0 0,-29-17 1806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02:08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337 0 2224 0 0,'-17'2'232'0'0,"1"2"0"0"0,-1-1 0 0 0,1 2 0 0 0,0 0 1 0 0,0 1-1 0 0,0 1 0 0 0,1 0 0 0 0,0 1 0 0 0,1 1 0 0 0,-1 0 0 0 0,2 1 0 0 0,-1 0 0 0 0,2 1 0 0 0,-1 1 0 0 0,1 0 0 0 0,1 1 0 0 0,0 0 1 0 0,1 0-1 0 0,1 1 0 0 0,0 1 0 0 0,0-1 0 0 0,2 2 0 0 0,0-1 0 0 0,0 1 0 0 0,2 0 0 0 0,0 0-232 0 0,4-15 18 0 0,0 1 0 0 0,0 0 0 0 0,0-1 0 0 0,0 1 0 0 0,0 0 0 0 0,0-1 0 0 0,0 1 0 0 0,1 0 0 0 0,-1 0 0 0 0,1 0 0 0 0,0 0 0 0 0,-1 0 0 0 0,1 0 0 0 0,0-1 0 0 0,0 1 0 0 0,0 0 0 0 0,0 0 0 0 0,1 0 0 0 0,-1 0-1 0 0,0 0 1 0 0,1 0 0 0 0,-1 0 0 0 0,1-1 0 0 0,0 1 0 0 0,0 0 0 0 0,-1 0 0 0 0,1-1 0 0 0,0 1 0 0 0,0 0 0 0 0,1-1 0 0 0,-1 1 0 0 0,0-1 0 0 0,1 0 0 0 0,-1 1 0 0 0,0-1 0 0 0,1 0 0 0 0,-1 0 0 0 0,1 0 0 0 0,0 0 0 0 0,-1 0 0 0 0,1 0 0 0 0,0 0 0 0 0,0-1 0 0 0,0 1 0 0 0,-1-1 0 0 0,1 1 0 0 0,0-1 0 0 0,0 0 0 0 0,0 1 0 0 0,0-1 0 0 0,0 0 0 0 0,0 0 0 0 0,0 0-1 0 0,0-1 1 0 0,0 1 0 0 0,-1 0 0 0 0,1-1 0 0 0,0 0 0 0 0,0 1 0 0 0,0-1 0 0 0,-1 0 0 0 0,1 0 0 0 0,0 0 0 0 0,1 0-18 0 0,9-6 10 0 0,-1 1 1 0 0,1-1-1 0 0,-1-1 0 0 0,0 0 0 0 0,-1-1 0 0 0,0 0 0 0 0,0 0 0 0 0,-1-1 1 0 0,0-1-1 0 0,-1 1 0 0 0,0-1 0 0 0,-1-1 0 0 0,0 1 0 0 0,-1-1 1 0 0,0 0-1 0 0,-1-1-10 0 0,16-25-13 0 0,34-38-33 0 0,-52 75 34 0 0,0-1 0 0 0,0 1 0 0 0,0 0 0 0 0,1 1-1 0 0,-1-1 1 0 0,0 0 0 0 0,0 1 0 0 0,1 0 0 0 0,-1 0 0 0 0,0 0-1 0 0,1 0 1 0 0,-1 0 0 0 0,0 1 0 0 0,0-1 0 0 0,1 1 0 0 0,-1 0-1 0 0,0 0 1 0 0,0 0 0 0 0,0 1 0 0 0,0-1 0 0 0,0 1 0 0 0,0 0 0 0 0,0-1-1 0 0,-1 1 1 0 0,1 0 0 0 0,-1 1 0 0 0,1-1 0 0 0,-1 0 0 0 0,0 1-1 0 0,0-1 1 0 0,0 1 0 0 0,0 0 0 0 0,0 0 0 0 0,-1-1 0 0 0,1 1-1 0 0,-1 0 1 0 0,1 1 12 0 0,10 10-54 0 0,-7-8 54 0 0,1 1-1 0 0,-1 0 1 0 0,0 0-1 0 0,-1 0 1 0 0,0 1-1 0 0,0 0 1 0 0,-1 0-1 0 0,1 0 1 0 0,-2 0-1 0 0,1 0 1 0 0,-1 1-1 0 0,-1-1 1 0 0,1 1-1 0 0,-2-1 1 0 0,1 7 0 0 0,-1-14 49 0 0,0-1 44 0 0,0 16 282 0 0,1-19-263 0 0,3-5-126 0 0,8-16 49 0 0,0 1 0 0 0,2 1 0 0 0,0 0 0 0 0,1 1 0 0 0,2 1 1 0 0,0 0-1 0 0,1 1 0 0 0,9-6-35 0 0,-26 24 11 0 0,1 1 1 0 0,0-1 0 0 0,0 0-1 0 0,-1 1 1 0 0,1-1-1 0 0,0 1 1 0 0,0 0-1 0 0,0-1 1 0 0,0 1 0 0 0,0 0-1 0 0,0 0 1 0 0,0 0-1 0 0,-1 0 1 0 0,1 1-1 0 0,0-1 1 0 0,0 1 0 0 0,0-1-1 0 0,0 1 1 0 0,0-1-1 0 0,-1 1 1 0 0,1 0-1 0 0,0 0 1 0 0,-1 0 0 0 0,1 0-1 0 0,-1 0 1 0 0,1 0-1 0 0,-1 0 1 0 0,1 1-1 0 0,-1-1 1 0 0,0 0 0 0 0,1 1-1 0 0,-1-1 1 0 0,0 1-1 0 0,0 0 1 0 0,0-1-1 0 0,0 3-11 0 0,8 5 70 0 0,52 60 367 0 0,64 54 112 0 0,-19-90-4577 0 0,-50-66-61 0 0,-44 19 2757 0 0</inkml:trace>
  <inkml:trace contextRef="#ctx0" brushRef="#br0" timeOffset="153.708">1153 53 1344 0 0,'-3'-6'1568'0'0,"1"1"-192"0"0,-2 0-328 0 0,2 0-151 0 0,-3-2-201 0 0,3 2-252 0 0,-1 3-208 0 0,-1-4-248 0 0,1 4-120 0 0,-1 2 20 0 0,2-2-456 0 0,-1 1-616 0 0,-1-1 87 0 0,-1 2 61 0 0,1 2 52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3:19:29.196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6550 56 848 0 0,'12'-7'7969'0'0,"-8"6"-8580"0"0,-4 4-4113 0 0,-8 17 3414 0 0</inkml:trace>
  <inkml:trace contextRef="#ctx0" brushRef="#br0" timeOffset="1572.277">7168 42 1088 0 0,'-5'-32'8248'0'0,"0"23"-8402"0"0,-3 22-5484 0 0,6-7 4462 0 0</inkml:trace>
  <inkml:trace contextRef="#ctx0" brushRef="#br0" timeOffset="-627.192">6606 300 968 0 0,'0'11'656'0'0,"2"-2"-144"0"0,-1-2 44 0 0,1 1-48 0 0,6 8-60 0 0,-2-4 48 0 0,2-3-40 0 0,-1-1-128 0 0,1-4-8 0 0,11 1-75 0 0,-3-4-189 0 0,-5-1 0 0 0,3 0-437 0 0,18-18-399 0 0,-17 9-440 0 0,-4-1-104 0 0</inkml:trace>
  <inkml:trace contextRef="#ctx0" brushRef="#br0" timeOffset="439.962">6553 270 1240 0 0,'-1'51'3802'0'0,"15"81"-1925"0"0,-8-120-1708 0 0,-5-11-161 0 0,-1 0-1 0 0,0 0 0 0 0,1 1 0 0 0,-1-1 0 0 0,1 0 0 0 0,-1 0 1 0 0,1 0-1 0 0,-1 0 0 0 0,1 0 0 0 0,0 0 0 0 0,-1 0 0 0 0,1-1 1 0 0,0 1-1 0 0,0 0 0 0 0,0 0 0 0 0,0-1 0 0 0,0 1 0 0 0,0 0 1 0 0,0-1-1 0 0,0 1 0 0 0,0-1 0 0 0,0 1 0 0 0,0-1 0 0 0,0 1 1 0 0,0-1-1 0 0,0 0 0 0 0,0 0 0 0 0,1 1 0 0 0,-1-1 0 0 0,0 0 1 0 0,0 0-1 0 0,0 0 0 0 0,0 0 0 0 0,1-1 0 0 0,-1 1 1 0 0,0 0-1 0 0,0 0 0 0 0,0-1 0 0 0,0 1 0 0 0,0-1 0 0 0,0 1 1 0 0,0-1-1 0 0,1 1-7 0 0,71-60-4881 0 0,-62 41 3605 0 0</inkml:trace>
  <inkml:trace contextRef="#ctx0" brushRef="#br0" timeOffset="1336.115">6684 303 848 0 0,'37'-12'4199'0'0,"24"59"-4057"0"0,-53-39 148 0 0,124 132 1126 0 0,-131-138-1362 0 0,0-1 0 0 0,0-1 0 0 0,0 1 0 0 0,0 0 0 0 0,0 0 0 0 0,0 0 0 0 0,0 0 0 0 0,0-1 0 0 0,0 1 0 0 0,0 0 0 0 0,0-1 0 0 0,0 1 0 0 0,1-1 0 0 0,-1 1 0 0 0,0-1 0 0 0,0 0 0 0 0,1 1 0 0 0,-1-1 0 0 0,0 0 1 0 0,1 0-1 0 0,-1 0 0 0 0,0 0 0 0 0,1 0 0 0 0,-1 0 0 0 0,0 0 0 0 0,0-1 0 0 0,1 1 0 0 0,-1 0 0 0 0,0-1 0 0 0,0 1 0 0 0,1-1 0 0 0,-1 1 0 0 0,0-1 0 0 0,0 0 0 0 0,0 1 0 0 0,0-1 0 0 0,0 0 0 0 0,0 0 0 0 0,0 0 0 0 0,0 0 0 0 0,0 0 0 0 0,0 0 0 0 0,-1 0 0 0 0,1 0 0 0 0,0 0 0 0 0,-1 0 0 0 0,1 0 0 0 0,-1-1 0 0 0,1 1 0 0 0,-1 0 0 0 0,1 0 0 0 0,-1-1-54 0 0,8-8-217 0 0,92-140 360 0 0,1 48-800 0 0,-99 102 642 0 0,0 0-1 0 0,0 1 0 0 0,0-1 0 0 0,0 1 1 0 0,0 0-1 0 0,0 0 0 0 0,-1 0 0 0 0,1 0 1 0 0,0 0-1 0 0,-1 0 0 0 0,1 0 0 0 0,0 0 1 0 0,-1 0-1 0 0,0 1 0 0 0,1-1 0 0 0,-1 1 0 0 0,0-1 1 0 0,0 1-1 0 0,1 0 0 0 0,-1-1 0 0 0,0 1 1 0 0,-1 0-1 0 0,1 0 0 0 0,0 0 0 0 0,0-1 1 0 0,-1 1-1 0 0,0 0 0 0 0,1 0 0 0 0,-1 0 1 0 0,0 0-1 0 0,0 1 16 0 0,5 18-204 0 0,-1 0 1 0 0,2-1-1 0 0,1 0 1 0 0,1 0-1 0 0,0 0 1 0 0,1-1-1 0 0,2 0 1 0 0,0-1 0 0 0,0-1-1 0 0,2 1 1 0 0,12 12 203 0 0,-25-27-2709 0 0,-3-5 1387 0 0</inkml:trace>
  <inkml:trace contextRef="#ctx0" brushRef="#br0" timeOffset="2326.121">7460 290 1360 0 0,'21'27'974'0'0,"-15"-21"-600"0"0,-1 0 0 0 0,1 1-1 0 0,-1 0 1 0 0,-1 0-1 0 0,1 0 1 0 0,-1 0-1 0 0,-1 0 1 0 0,1 1-1 0 0,-1 0 1 0 0,-1 0-1 0 0,1 0 1 0 0,-1 0-1 0 0,-1 0 1 0 0,1 2-374 0 0,-2-10 337 0 0,0 0-31 0 0,0 0 7 0 0,0 0 2 0 0,-7 0 537 0 0,10-11-845 0 0,0 0 1 0 0,0 0-1 0 0,2 0 1 0 0,-1 1-1 0 0,1-1 1 0 0,0 1-1 0 0,1 0 1 0 0,0 1-1 0 0,1-1 1 0 0,0 1-1 0 0,1 0 1 0 0,0 1-1 0 0,0-1-7 0 0,4-3-18 0 0,-5 2-86 0 0,0 1 0 0 0,1 0 1 0 0,1 0-1 0 0,0 1 0 0 0,0 0 1 0 0,0 1-1 0 0,1 0 0 0 0,0 1 0 0 0,0 0 1 0 0,1 0-1 0 0,-1 1 0 0 0,3-1 104 0 0,-10 8-43 0 0,1-1 0 0 0,-1 1-1 0 0,0 0 1 0 0,0 0 0 0 0,0 0-1 0 0,0 1 1 0 0,0-1 0 0 0,0 1-1 0 0,-1-1 1 0 0,1 1-1 0 0,-1 0 1 0 0,0 0 0 0 0,0 0-1 0 0,0 0 1 0 0,0 0 0 0 0,0 0-1 0 0,-1 1 1 0 0,1-1 0 0 0,-1 1-1 0 0,0-1 1 0 0,0 1-1 0 0,0-1 1 0 0,-1 1 0 0 0,1 0-1 0 0,-1-1 1 0 0,0 1 0 0 0,0 0-1 0 0,0 0 1 0 0,-1 0 43 0 0,3 6-97 0 0,-2-3 64 0 0,0 0 1 0 0,1 0-1 0 0,0 0 1 0 0,1 0-1 0 0,-1 0 1 0 0,1-1-1 0 0,0 1 1 0 0,1 0-1 0 0,0-1 1 0 0,0 0-1 0 0,0 0 1 0 0,1 0-1 0 0,-1 0 1 0 0,2 0-1 0 0,-1-1 1 0 0,1 1-1 0 0,-1-1 1 0 0,1 0-1 0 0,1-1 1 0 0,-1 1-1 0 0,1-1 1 0 0,-1 0-1 0 0,1-1 1 0 0,1 1-1 0 0,-1-1 1 0 0,0 0-1 0 0,1-1 1 0 0,-1 1-1 0 0,1-1 1 0 0,3 0 32 0 0,4 0-391 0 0,0-1 1 0 0,0 0-1 0 0,0-1 0 0 0,0-1 1 0 0,0 0-1 0 0,0-1 0 0 0,0-1 1 0 0,0 0-1 0 0,0 0 0 0 0,-1-2 1 0 0,3 0 390 0 0,7-3-959 0 0</inkml:trace>
  <inkml:trace contextRef="#ctx0" brushRef="#br0" timeOffset="2781.305">8203 336 936 0 0,'-3'-2'116'0'0,"1"-1"0"0"0,-1 0 1 0 0,0 0-1 0 0,0 1 0 0 0,0 0 0 0 0,0 0 0 0 0,-1 0 1 0 0,1 0-1 0 0,-1 0 0 0 0,1 0 0 0 0,-1 1 0 0 0,1 0 0 0 0,-1 0 1 0 0,0 0-1 0 0,0 0 0 0 0,1 0 0 0 0,-1 1 0 0 0,0 0 0 0 0,0 0 1 0 0,0 0-1 0 0,0 0 0 0 0,0 0 0 0 0,0 1 0 0 0,1 0 1 0 0,-1 0-1 0 0,0 0 0 0 0,1 0 0 0 0,-1 0 0 0 0,0 1 0 0 0,1 0 1 0 0,-1 0-1 0 0,0 0-116 0 0,-3 0 71 0 0,1 0 1 0 0,-1 0 0 0 0,1 1 0 0 0,-1 0-1 0 0,1 0 1 0 0,0 1 0 0 0,0-1 0 0 0,0 1-1 0 0,1 0 1 0 0,0 1 0 0 0,-1-1 0 0 0,1 1-1 0 0,1 0 1 0 0,-1 1 0 0 0,1-1 0 0 0,0 1-1 0 0,0-1 1 0 0,1 1 0 0 0,-1 1-1 0 0,1-1 1 0 0,1 0 0 0 0,-2 4-72 0 0,4-9 99 0 0,2 2-92 0 0,6 1-14 0 0,-1 0 0 0 0,1 0 1 0 0,0-1-1 0 0,1 0 0 0 0,-1 0 0 0 0,0-1 0 0 0,1 0 1 0 0,-1-1-1 0 0,1 0 0 0 0,0 0 0 0 0,0-1 1 0 0,-1 0-1 0 0,1 0 0 0 0,0-1 0 0 0,-1 0 1 0 0,1-1-1 0 0,-1 1 0 0 0,1-2 0 0 0,-1 1 0 0 0,0-1 1 0 0,0-1-1 0 0,0 0 0 0 0,0 0 0 0 0,-1 0 1 0 0,4-3 6 0 0,-7 5 86 0 0,-1-1-1 0 0,1 1 1 0 0,-1-1 0 0 0,0 1 0 0 0,0-1 0 0 0,0 0 0 0 0,-1 0 0 0 0,1 0 0 0 0,-1 0 0 0 0,1-1 0 0 0,-1 1 0 0 0,0-1 0 0 0,-1 0 0 0 0,1 1 0 0 0,0-1 0 0 0,-1 0 0 0 0,0 0 0 0 0,0 0 0 0 0,0 0-1 0 0,-1 0 1 0 0,1-3-86 0 0,-1 6 250 0 0,0 1-30 0 0,0 0 8 0 0,-3-5 133 0 0,-14 3 105 0 0,9 16-426 0 0,1 1 0 0 0,1 0 0 0 0,0 0 0 0 0,2 1 0 0 0,-1-1 0 0 0,2 1 0 0 0,0 0 1 0 0,1 1-1 0 0,0-1 0 0 0,1 0 0 0 0,1 0 0 0 0,1 1 0 0 0,0-1 0 0 0,2 4-40 0 0,-2 33 141 0 0,10 126 96 0 0,-8-157-204 0 0,-1 0-1 0 0,0 1 1 0 0,-2-1-1 0 0,-1 1 1 0 0,-1-1-1 0 0,-1 1 1 0 0,0-1 0 0 0,-2 0-1 0 0,-1 0 1 0 0,0-1-1 0 0,-2 0 1 0 0,0 0-1 0 0,-1 0 1 0 0,-3 1-33 0 0,11-19 20 0 0,0 0 0 0 0,-1 0 0 0 0,1 0 0 0 0,-1 0 0 0 0,0 0 0 0 0,0 0 0 0 0,0 0 0 0 0,0-1 0 0 0,0 1 0 0 0,-1-1 0 0 0,1 1 0 0 0,-1-1 0 0 0,0 0 0 0 0,1 0 0 0 0,-1 0 0 0 0,0-1 0 0 0,0 1 0 0 0,0-1 0 0 0,0 1 0 0 0,-1-1 0 0 0,1 0 1 0 0,0 0-1 0 0,0-1 0 0 0,-1 1 0 0 0,1-1 0 0 0,-1 1 0 0 0,1-1 0 0 0,0 0 0 0 0,-1 0 0 0 0,1-1 0 0 0,-1 1-20 0 0,-4-9-43 0 0,0-1 0 0 0,1 1 1 0 0,0-1-1 0 0,0-1 0 0 0,1 1 1 0 0,1-1-1 0 0,-1 0 0 0 0,2 0 0 0 0,0-1 1 0 0,0 1-1 0 0,1-1 0 0 0,0 0 1 0 0,1 0-1 0 0,1 0 0 0 0,0 0 1 0 0,0 0-1 0 0,1 0 0 0 0,1-1 0 0 0,0 1 1 0 0,1 0-1 0 0,0 0 0 0 0,1 0 1 0 0,0 1-1 0 0,3-8 43 0 0,0-7-523 0 0,0 0 1 0 0,2 1-1 0 0,0 0 0 0 0,2 1 1 0 0,1 0-1 0 0,0 0 0 0 0,2 1 1 0 0,1 1-1 0 0,1 0 0 0 0,1 1 1 0 0,0 1-1 0 0,2 0 0 0 0,0 1 1 0 0,14-10 522 0 0,6-2-1404 0 0</inkml:trace>
  <inkml:trace contextRef="#ctx0" brushRef="#br0" timeOffset="-1663.35">5475 321 1616 0 0,'34'-32'778'0'0,"-31"25"-663"0"0,-2 3-69 0 0,1 1 0 0 0,-1-1 0 0 0,0 0 0 0 0,1 0 0 0 0,-2 0-1 0 0,1 0 1 0 0,0 0 0 0 0,-1 0 0 0 0,0 0 0 0 0,0 0 0 0 0,0 0 0 0 0,0 0 0 0 0,-1 0 0 0 0,1 0 0 0 0,-1 0 0 0 0,0 1 0 0 0,0-1 0 0 0,-1 0 0 0 0,1 0-1 0 0,-1 1 1 0 0,0-1 0 0 0,0 1 0 0 0,0-1 0 0 0,0 1 0 0 0,0 0 0 0 0,-1 0 0 0 0,0 0 0 0 0,0 0 0 0 0,1 0 0 0 0,-2 0 0 0 0,1 1 0 0 0,0 0 0 0 0,0-1-1 0 0,-1 1 1 0 0,1 1 0 0 0,-1-1 0 0 0,0 0 0 0 0,1 1 0 0 0,-1 0 0 0 0,0 0 0 0 0,0 0 0 0 0,0 0 0 0 0,0 0 0 0 0,-1 1-46 0 0,-9 2 71 0 0,0 1 0 0 0,0 0 0 0 0,1 1 0 0 0,-1 1 0 0 0,1 0 1 0 0,0 1-1 0 0,0 0 0 0 0,1 1 0 0 0,0 0 0 0 0,0 1 0 0 0,1 1 0 0 0,0 0 1 0 0,0 0-1 0 0,1 1 0 0 0,0 0 0 0 0,1 1 0 0 0,0 0 0 0 0,0 0 0 0 0,2 1 1 0 0,-1 0-1 0 0,1 1 0 0 0,1-1 0 0 0,0 1 0 0 0,1 1 0 0 0,1-1 0 0 0,0 1 1 0 0,-2 10-72 0 0,8-19 35 0 0,0 0 0 0 0,0-1 0 0 0,0 1 0 0 0,1-1 0 0 0,0 1 0 0 0,-1-1 0 0 0,2 0 0 0 0,-1 0 0 0 0,0 0 0 0 0,1 0 1 0 0,-1-1-1 0 0,1 1 0 0 0,0-1 0 0 0,1 0 0 0 0,-1 0 0 0 0,0-1 0 0 0,1 1 0 0 0,-1-1 0 0 0,1 0 0 0 0,0 0 0 0 0,0 0 0 0 0,0-1 1 0 0,0 0-1 0 0,0 0 0 0 0,0 0 0 0 0,0-1 0 0 0,0 1 0 0 0,0-1 0 0 0,0 0 0 0 0,1-1 0 0 0,-1 1 0 0 0,4-2-35 0 0,1 2-3 0 0,-1 0 1 0 0,0-1-1 0 0,0 0 0 0 0,0-1 0 0 0,0 1 0 0 0,0-2 0 0 0,0 1 0 0 0,-1-1 0 0 0,1-1 1 0 0,-1 0-1 0 0,1 0 0 0 0,-1 0 0 0 0,-1-1 0 0 0,1 0 0 0 0,-1-1 0 0 0,0 0 1 0 0,0 0-1 0 0,0 0 0 0 0,-1-1 0 0 0,0 0 0 0 0,0 0 0 0 0,-1-1 0 0 0,0 1 0 0 0,0-1 1 0 0,-1 0-1 0 0,0-1 0 0 0,0 1 0 0 0,-1-1 0 0 0,2-6 3 0 0,-5 13-17 0 0,-3-10 18 0 0,-20-30 312 0 0,55 58-337 0 0,47 24-479 0 0,26 15-3398 0 0,-92-49 2702 0 0</inkml:trace>
  <inkml:trace contextRef="#ctx0" brushRef="#br0" timeOffset="-1302.791">5758 161 1460 0 0,'71'44'2460'0'0,"-56"-29"-2265"0"0,-1 1 1 0 0,-1 0-1 0 0,-1 1 0 0 0,0 0 0 0 0,-1 1 0 0 0,0 0 0 0 0,-2 1 0 0 0,0 0 1 0 0,-1 2-196 0 0,-7-19 104 0 0,-1 1 1 0 0,1-1 0 0 0,-1 1 0 0 0,0 0 0 0 0,0-1 0 0 0,0 1-1 0 0,0 0 1 0 0,0-1 0 0 0,0 1 0 0 0,0 0 0 0 0,-1-1 0 0 0,0 1-1 0 0,1-1 1 0 0,-1 1 0 0 0,0-1 0 0 0,0 1 0 0 0,-1-1 0 0 0,1 0-1 0 0,0 1 1 0 0,-1-1 0 0 0,1 0 0 0 0,-1 0 0 0 0,0 0 0 0 0,0 0-1 0 0,1 0 1 0 0,-1-1 0 0 0,-1 1 0 0 0,1 0 0 0 0,0-1 0 0 0,0 1-1 0 0,-1-1 1 0 0,1 0 0 0 0,0 0 0 0 0,-1 0 0 0 0,1 0 0 0 0,-1 0-1 0 0,0-1 1 0 0,1 1 0 0 0,-1-1 0 0 0,1 0 0 0 0,-1 0 0 0 0,-1 0-105 0 0,2 0 195 0 0,-16-16 83 0 0,17 9-368 0 0,0 1 0 0 0,1-1 0 0 0,0 0 1 0 0,0 1-1 0 0,0-1 0 0 0,0 1 0 0 0,1-1 0 0 0,0 1 0 0 0,1-1 1 0 0,0 1-1 0 0,0-1 0 0 0,0 1 0 0 0,0 0 0 0 0,1 0 1 0 0,0 0-1 0 0,1 1 0 0 0,-1-1 0 0 0,1 1 0 0 0,0-1 0 0 0,0 1 1 0 0,1 0-1 0 0,0 1 0 0 0,-1-1 0 0 0,2 1 0 0 0,-1 0 90 0 0,7-9-468 0 0,73-75-4383 0 0,-67 68 3643 0 0</inkml:trace>
  <inkml:trace contextRef="#ctx0" brushRef="#br0" timeOffset="-894.676">6073 185 944 0 0,'101'76'2673'0'0,"-97"-74"-2571"0"0,0 0 0 0 0,0 0-1 0 0,0 0 1 0 0,0 1 0 0 0,0-1 0 0 0,-1 1 0 0 0,1 0-1 0 0,-1 0 1 0 0,1 0 0 0 0,-1 1 0 0 0,0-1 0 0 0,-1 1-1 0 0,1 0 1 0 0,-1 0 0 0 0,1 0 0 0 0,-1 0 0 0 0,0 0-1 0 0,0 0 1 0 0,-1 0 0 0 0,0 1 0 0 0,1-1 0 0 0,-1 1-1 0 0,-1-1 1 0 0,1 1 0 0 0,-1-1 0 0 0,1 1 0 0 0,-1 0-1 0 0,-1-1 1 0 0,1 1 0 0 0,-1-1 0 0 0,1 1 0 0 0,-1-1-1 0 0,-1 1 1 0 0,1-1 0 0 0,-1 0 0 0 0,1 1 0 0 0,-1-1 0 0 0,0 0-1 0 0,-1 0 1 0 0,1 0 0 0 0,-1-1 0 0 0,0 1-102 0 0,2-2 36 0 0,0 0 0 0 0,-1 0 0 0 0,1 0 0 0 0,-1-1 0 0 0,0 1 1 0 0,1 0-1 0 0,-1-1 0 0 0,0 0 0 0 0,0 1 0 0 0,0-1 0 0 0,0 0 0 0 0,0 0 1 0 0,0 0-1 0 0,0 0 0 0 0,-1 0 0 0 0,1 0 0 0 0,0-1 0 0 0,0 1 0 0 0,-1-1 1 0 0,1 0-1 0 0,0 1 0 0 0,-1-1 0 0 0,1 0 0 0 0,0 0 0 0 0,-1-1 0 0 0,1 1 1 0 0,0 0-1 0 0,0-1 0 0 0,-1 0 0 0 0,1 1 0 0 0,0-1 0 0 0,0 0 0 0 0,0 0 1 0 0,0 0-1 0 0,0 0 0 0 0,0-1 0 0 0,0 1 0 0 0,0 0 0 0 0,0-1 0 0 0,0 1 1 0 0,1-1-1 0 0,-1 0 0 0 0,1 0 0 0 0,-1 0 0 0 0,1 1 0 0 0,0-1 1 0 0,0 0-1 0 0,-1-1 0 0 0,2 1 0 0 0,-1 0 0 0 0,0 0 0 0 0,0-1-36 0 0,5-15-456 0 0,1 1-1 0 0,1 0 1 0 0,0 0 0 0 0,1 1-1 0 0,1 0 1 0 0,0 0-1 0 0,1 1 1 0 0,1 0 0 0 0,1 0-1 0 0,0 1 1 0 0,1 1-1 0 0,0 0 1 0 0,1 0 0 0 0,0 1-1 0 0,5-2 457 0 0,6-10-1434 0 0</inkml:trace>
  <inkml:trace contextRef="#ctx0" brushRef="#br0" timeOffset="-3093.886">4091 356 1288 0 0,'3'-3'720'0'0,"2"0"-483"0"0,1-2-1 0 0,-1 1 1 0 0,0-1-1 0 0,0 1 0 0 0,-1-1 1 0 0,0-1-1 0 0,1 1 1 0 0,-1 0-1 0 0,-1-1 1 0 0,1 0-1 0 0,-1 0 1 0 0,0 0-1 0 0,-1 0 1 0 0,1-1-1 0 0,-1 1 0 0 0,-1-1 1 0 0,1 0-1 0 0,-1 1 1 0 0,0-1-1 0 0,0-3-236 0 0,-4 7 40 0 0,1 0-1 0 0,-1 0 0 0 0,0 1 1 0 0,0-1-1 0 0,0 1 0 0 0,0-1 0 0 0,0 1 1 0 0,-1 0-1 0 0,1 0 0 0 0,-1 1 1 0 0,1-1-1 0 0,-1 1 0 0 0,1-1 1 0 0,-1 1-1 0 0,0 0 0 0 0,0 1 0 0 0,0-1 1 0 0,0 1-1 0 0,1-1 0 0 0,-1 1 1 0 0,0 0-1 0 0,-4 1-39 0 0,-2 1 27 0 0,0 0 0 0 0,1 0 0 0 0,-1 1 1 0 0,0 1-1 0 0,1-1 0 0 0,-1 2 0 0 0,1-1 0 0 0,0 1 0 0 0,1 1 0 0 0,-1 0 0 0 0,1 0 1 0 0,0 0-1 0 0,1 1 0 0 0,-1 0 0 0 0,1 1 0 0 0,1-1 0 0 0,-1 1 0 0 0,1 1 1 0 0,1-1-1 0 0,0 1 0 0 0,0 0 0 0 0,1 0 0 0 0,0 1 0 0 0,0-1 0 0 0,1 1 0 0 0,-2 10-27 0 0,4-17 11 0 0,0 0 0 0 0,1 0 0 0 0,0 0 0 0 0,0 0 0 0 0,0 0 0 0 0,0 0 0 0 0,0 0 0 0 0,0 0 0 0 0,1 0 0 0 0,-1 0 0 0 0,1 0 0 0 0,0 0-1 0 0,0 0 1 0 0,0 0 0 0 0,0 0 0 0 0,1 0 0 0 0,-1-1 0 0 0,1 1 0 0 0,0 0 0 0 0,0-1 0 0 0,0 0 0 0 0,0 1 0 0 0,0-1 0 0 0,0 0 0 0 0,0 0-1 0 0,1 0 1 0 0,-1 0 0 0 0,1-1 0 0 0,0 1 0 0 0,-1 0 0 0 0,1-1 0 0 0,0 0 0 0 0,0 0 0 0 0,0 0 0 0 0,0 0 0 0 0,0 0 0 0 0,0-1 0 0 0,0 1 0 0 0,0-1-1 0 0,1 0-10 0 0,122-9 85 0 0,-124 9-84 0 0,1 0-1 0 0,0-1 0 0 0,-1 0 0 0 0,1 1 0 0 0,-1-1 0 0 0,1 0 0 0 0,-1 0 0 0 0,1-1 0 0 0,-1 1 0 0 0,0 0 0 0 0,1-1 0 0 0,-1 1 0 0 0,0-1 0 0 0,0 0 0 0 0,0 0 0 0 0,0 0 0 0 0,-1 0 0 0 0,1 0 0 0 0,0 0 0 0 0,-1 0 0 0 0,1-1 0 0 0,-1 1 0 0 0,0-1 0 0 0,0 1 0 0 0,0-1 0 0 0,0 1 0 0 0,0-1 0 0 0,-1 1 0 0 0,1-1 1 0 0,-1 0-1 0 0,1 1 0 0 0,-1-1 0 0 0,0 0 0 0 0,0 1 0 0 0,-1-1 0 0 0,1 0 0 0 0,0 0 0 0 0,-1 0 0 0 0,55 24-1044 0 0,63 23-3721 0 0,-105-41 3463 0 0</inkml:trace>
  <inkml:trace contextRef="#ctx0" brushRef="#br0" timeOffset="-2637.244">4361 272 1008 0 0,'44'139'2467'0'0,"-54"-72"3042"0"0,-4-102-4259 0 0,13 23-1245 0 0,2 1-1 0 0,-1-1 1 0 0,2 1-1 0 0,-1 0 1 0 0,2-1 0 0 0,-1 1-1 0 0,2 0 1 0 0,-1 0-1 0 0,1 1 1 0 0,1-1-1 0 0,0 1 1 0 0,1 0-1 0 0,0 0 1 0 0,0 1-1 0 0,1-1 1 0 0,0 1-1 0 0,1 1 1 0 0,0 0 0 0 0,0 0-1 0 0,0 0 1 0 0,4-1-5 0 0,-5 9-29 0 0,0 0 0 0 0,1 0 1 0 0,-1 1-1 0 0,0 0 0 0 0,0 0 1 0 0,0 1-1 0 0,0 0 1 0 0,-1 0-1 0 0,1 1 0 0 0,0 0 1 0 0,-1 0-1 0 0,0 0 1 0 0,1 1-1 0 0,-1 0 0 0 0,-1 0 1 0 0,1 1-1 0 0,-1-1 0 0 0,1 1 1 0 0,-1 0-1 0 0,-1 1 1 0 0,1-1-1 0 0,-1 1 0 0 0,0 0 1 0 0,0 0-1 0 0,-1 0 0 0 0,1 1 1 0 0,-2-1-1 0 0,1 1 1 0 0,0 1 28 0 0,16 26-337 0 0,19 39-1114 0 0,-21-22-2609 0 0,-16-45 3280 0 0</inkml:trace>
  <inkml:trace contextRef="#ctx0" brushRef="#br0" timeOffset="-8153.335">276 531 1944 0 0,'18'-2'1944'0'0,"15"-40"-536"0"0,-35 38-1364 0 0,1 1 0 0 0,-1 0 0 0 0,0 0 0 0 0,0 0 1 0 0,0 0-1 0 0,0 0 0 0 0,0 0 0 0 0,-1 1 0 0 0,1-1 0 0 0,-1 1 0 0 0,0-1 0 0 0,0 1 1 0 0,0 0-1 0 0,0 0 0 0 0,0 0 0 0 0,0 1 0 0 0,0-1 0 0 0,-1 1 0 0 0,1 0 1 0 0,0 0-1 0 0,-1 0 0 0 0,1 0 0 0 0,-1 0 0 0 0,0 1 0 0 0,-1-1-44 0 0,-4 0 19 0 0,-1 0 1 0 0,1 1-1 0 0,-1-1 0 0 0,1 2 0 0 0,0-1 1 0 0,-1 1-1 0 0,1 1 0 0 0,0 0 0 0 0,-1 0 1 0 0,1 1-1 0 0,1 0 0 0 0,-1 0 0 0 0,0 1 0 0 0,1 0 1 0 0,-1 1-1 0 0,1 0 0 0 0,1 0 0 0 0,-1 1 1 0 0,1 0-1 0 0,0 0 0 0 0,0 1 0 0 0,0-1 0 0 0,1 2 1 0 0,0-1-1 0 0,1 1 0 0 0,0-1 0 0 0,0 2 1 0 0,0-1-1 0 0,1 0 0 0 0,0 1 0 0 0,1 0 1 0 0,0 0-1 0 0,0 0 0 0 0,1 0 0 0 0,0 0 0 0 0,1 1 1 0 0,0 0-20 0 0,3-4 15 0 0,0-1 0 0 0,0 0 0 0 0,1-1 0 0 0,0 1 0 0 0,-1 0 0 0 0,2-1 0 0 0,-1 0 0 0 0,0 1 0 0 0,1-1 0 0 0,0-1 0 0 0,0 1 0 0 0,0 0 0 0 0,0-1 0 0 0,1 0 0 0 0,0 0 0 0 0,-1 0 0 0 0,1-1 0 0 0,0 0 0 0 0,0 1 0 0 0,0-2 0 0 0,0 1 0 0 0,1-1 0 0 0,-1 1 0 0 0,0-1 0 0 0,1-1 0 0 0,-1 1 0 0 0,1-1 0 0 0,-1 0 0 0 0,0 0 0 0 0,1-1 0 0 0,-1 0 0 0 0,3 0-15 0 0,5-2-3 0 0,1 0 1 0 0,-1-1 0 0 0,0 0-1 0 0,-1-2 1 0 0,1 1 0 0 0,-1-1-1 0 0,0-1 1 0 0,-1 0 0 0 0,1-1-1 0 0,-1 0 1 0 0,-1 0 0 0 0,1-1-1 0 0,-2-1 1 0 0,1 0 0 0 0,-1 0-1 0 0,-1-1 1 0 0,0 0 0 0 0,0 0-1 0 0,-1-1 1 0 0,-1 0 0 0 0,0 0-1 0 0,2-6 3 0 0,6-17 103 0 0,-2 0-1 0 0,-1-1 0 0 0,-1 0 1 0 0,-2 0-1 0 0,-2-1 0 0 0,-1 0 1 0 0,-2-1-1 0 0,-2-33-102 0 0,-35-16 441 0 0,32 87-437 0 0,0 1-1 0 0,0 0 1 0 0,1 0 0 0 0,-1 1 0 0 0,0-1-1 0 0,0 0 1 0 0,1 1 0 0 0,-1-1 0 0 0,1 0-1 0 0,-1 1 1 0 0,1 0 0 0 0,0-1 0 0 0,-1 1-1 0 0,1 0 1 0 0,0 0 0 0 0,0 0 0 0 0,0 0-1 0 0,1 0 1 0 0,-1 0 0 0 0,0 0 0 0 0,1 0-1 0 0,-1 0 1 0 0,1 0 0 0 0,0 0 0 0 0,0 0 0 0 0,-1 0-1 0 0,1 0 1 0 0,1 1-4 0 0,-2-1 11 0 0,-3 21 3 0 0,2 0 0 0 0,0 0 0 0 0,1 0 0 0 0,1 0 0 0 0,2 0 0 0 0,0 0 0 0 0,1 0 0 0 0,2-1 0 0 0,0 1 0 0 0,1-1 0 0 0,1 0 0 0 0,1-1 0 0 0,2 1 0 0 0,0-2 0 0 0,8 13-14 0 0,64 110-4094 0 0,-62-110 2147 0 0,-14-22 771 0 0</inkml:trace>
  <inkml:trace contextRef="#ctx0" brushRef="#br0" timeOffset="-7587.62">574 525 936 0 0,'0'0'509'0'0,"24"-3"1498"0"0,-13 1-1914 0 0,37-9 199 0 0,0-2-1 0 0,-1-2 0 0 0,0-2 0 0 0,-2-1 1 0 0,14-11-292 0 0,-59 29 6 0 0,-1 0-1 0 0,0 0 1 0 0,0 0 0 0 0,0-1 0 0 0,1 1-1 0 0,-1 0 1 0 0,0-1 0 0 0,1 1 0 0 0,-1-1 0 0 0,0 1-1 0 0,1-1 1 0 0,-1 1 0 0 0,0-1 0 0 0,1 1 0 0 0,-1-1-1 0 0,1 0 1 0 0,-1 1 0 0 0,1-1 0 0 0,-1 0-1 0 0,1 1 1 0 0,0-1 0 0 0,-1 0 0 0 0,1 0 0 0 0,0 1-1 0 0,-1-1 1 0 0,1 0 0 0 0,0 0 0 0 0,0 0-1 0 0,0 1 1 0 0,0-1 0 0 0,0 0 0 0 0,0 0 0 0 0,0 0-1 0 0,0 0 1 0 0,0 1 0 0 0,0-1 0 0 0,0 0-1 0 0,1 0 1 0 0,-1 0 0 0 0,0 1 0 0 0,0-1 0 0 0,1 0-1 0 0,-1 0 1 0 0,1 1 0 0 0,-1-1 0 0 0,1 0 0 0 0,-1 1-1 0 0,1-1 1 0 0,-1 1 0 0 0,1-1 0 0 0,-1 0-1 0 0,1 1 1 0 0,0-1 0 0 0,-1 1 0 0 0,1 0 0 0 0,0-1-1 0 0,0 1 1 0 0,-1-1 0 0 0,1 1 0 0 0,0 0-1 0 0,0 0 1 0 0,-1-1 0 0 0,1 1 0 0 0,0 0 0 0 0,0 0-1 0 0,0 0 1 0 0,0 0-6 0 0,-59-9 92 0 0,50 8-81 0 0,0 1 0 0 0,0-1 0 0 0,0 2 1 0 0,0-1-1 0 0,1 1 0 0 0,-1 0 1 0 0,0 1-1 0 0,1 0 0 0 0,-1 0 0 0 0,1 0 1 0 0,-1 1-1 0 0,1 0 0 0 0,0 1 1 0 0,0-1-1 0 0,1 1 0 0 0,-1 1 0 0 0,1-1 1 0 0,0 1-1 0 0,0 1 0 0 0,0-1 1 0 0,1 1-1 0 0,0-1 0 0 0,0 2 0 0 0,0-1 1 0 0,1 0-1 0 0,0 1 0 0 0,0 0 1 0 0,1 0-1 0 0,-1 0 0 0 0,2 0 1 0 0,-1 2-12 0 0,5-2-76 0 0,2 0 0 0 0,-1 0 0 0 0,1-1 0 0 0,0 1 0 0 0,0-1 0 0 0,0 0 0 0 0,1 0 0 0 0,0-1 0 0 0,1 1 0 0 0,-1-1 0 0 0,1 0 0 0 0,0-1 0 0 0,0 1 0 0 0,0-1 0 0 0,1-1 0 0 0,-1 1 0 0 0,1-1 0 0 0,0 0 0 0 0,0 0 0 0 0,0-1 0 0 0,0 0 0 0 0,1 0 0 0 0,-1-1 0 0 0,0 0 0 0 0,1 0 0 0 0,-1-1 0 0 0,1 0 0 0 0,-1 0 0 0 0,1-1 0 0 0,-1 0 0 0 0,4-1 76 0 0,13 2-1291 0 0</inkml:trace>
  <inkml:trace contextRef="#ctx0" brushRef="#br0" timeOffset="-7023.291">1105 716 1088 0 0,'10'-8'367'0'0,"-1"-1"-1"0"0,1 0 1 0 0,-2 0-1 0 0,1-1 1 0 0,-1 0 0 0 0,-1-1-1 0 0,0 0 1 0 0,0 0-1 0 0,-1 0 1 0 0,0-1 0 0 0,-1 0-1 0 0,-1 0 1 0 0,2-8-367 0 0,-4 16 92 0 0,18-55 408 0 0,-3-1 0 0 0,-2-1 0 0 0,-3-1 0 0 0,-2 0 1 0 0,-4 0-1 0 0,-2 0 0 0 0,-3-44-500 0 0,-1 107 8 0 0,0 0-1 0 0,0 0 1 0 0,0-1 0 0 0,0 1-1 0 0,-1 0 1 0 0,1 0 0 0 0,0-1 0 0 0,0 1-1 0 0,0 0 1 0 0,-1-1 0 0 0,1 1-1 0 0,0 0 1 0 0,-1-1 0 0 0,1 1-1 0 0,0 0 1 0 0,-1-1 0 0 0,1 1 0 0 0,-1-1-1 0 0,1 1 1 0 0,-1-1 0 0 0,1 1-1 0 0,-1-1 1 0 0,0 1 0 0 0,1-1 0 0 0,-1 0-1 0 0,1 1 1 0 0,-1-1 0 0 0,0 0-1 0 0,1 1 1 0 0,-1-1 0 0 0,0 0-1 0 0,0 0 1 0 0,1 0 0 0 0,-1 1 0 0 0,0-1-1 0 0,0 0 1 0 0,1 0 0 0 0,-1 0-1 0 0,0 0 1 0 0,1 0 0 0 0,-1-1 0 0 0,0 1-1 0 0,0 0 1 0 0,1 0 0 0 0,-1 0-1 0 0,0-1 1 0 0,1 1 0 0 0,-1 0-1 0 0,0-1 1 0 0,1 1 0 0 0,-1 0 0 0 0,0-1-1 0 0,1 1 1 0 0,-1-1 0 0 0,1 1-1 0 0,-1-1 1 0 0,1 1 0 0 0,-1-1 0 0 0,1 0-1 0 0,0 1 1 0 0,-1-1 0 0 0,1 1-1 0 0,-1-1 1 0 0,1 0 0 0 0,0 1 0 0 0,0-1-1 0 0,-1 0 1 0 0,1 0-8 0 0,-4 22-13 0 0,0 0 1 0 0,1 0 0 0 0,1 0-1 0 0,1 0 1 0 0,1 0-1 0 0,1 0 1 0 0,0 0-1 0 0,2 0 1 0 0,1-1 0 0 0,0 1-1 0 0,1-1 1 0 0,2 0-1 0 0,0 0 1 0 0,1 0-1 0 0,0-1 1 0 0,4 3 12 0 0,13 45-689 0 0,-9-30-36 0 0,6 23-1037 0 0,-16-17-2356 0 0,-6-35 2920 0 0</inkml:trace>
  <inkml:trace contextRef="#ctx0" brushRef="#br0" timeOffset="-6756.138">1014 458 1440 0 0,'-5'1'656'0'0,"3"1"-112"0"0,2-2-68 0 0,0 0 8 0 0,2 0-112 0 0,6 0 28 0 0,16-2-44 0 0,1-2-48 0 0,6-2-184 0 0,4 1-12 0 0,2 2-172 0 0,3 2-288 0 0,-3-7-368 0 0,-1 5 60 0 0,0-3 36 0 0,-6 3-688 0 0</inkml:trace>
  <inkml:trace contextRef="#ctx0" brushRef="#br0" timeOffset="-6096.168">1457 524 996 0 0,'10'10'3572'0'0,"17"-7"-1171"0"0,178-62-1724 0 0,-38-9-456 0 0,-167 67-223 0 0,1 1 1 0 0,-1 0-1 0 0,1-1 1 0 0,-1 1-1 0 0,1-1 1 0 0,-1 1 0 0 0,0 0-1 0 0,1-1 1 0 0,-1 1-1 0 0,0-1 1 0 0,0 1-1 0 0,1-1 1 0 0,-1 1-1 0 0,0-1 1 0 0,0 0-1 0 0,0 1 1 0 0,1-1-1 0 0,-1 1 1 0 0,0-1 0 0 0,0 1-1 0 0,0-1 1 0 0,0 0-1 0 0,0 1 1 0 0,0-1-1 0 0,0 1 1 0 0,0-1-1 0 0,-1 1 1 0 0,1-1-1 0 0,0 1 1 0 0,0-1 0 0 0,0 0-1 0 0,-1 1 1 0 0,1-1-1 0 0,0 1 1 0 0,0-1-1 0 0,-1 1 1 0 0,1 0-1 0 0,0-1 1 0 0,-1 1-1 0 0,1-1 1 0 0,-1 1-1 0 0,1 0 1 0 0,-1-1 0 0 0,1 1-1 0 0,-1 0 1 0 0,1-1-1 0 0,-1 1 1 0 0,1 0-1 0 0,-1 0 1 0 0,1-1-1 0 0,-1 1 1 0 0,1 0-1 0 0,-1 0 1 0 0,1 0 0 0 0,-1 0-1 0 0,1 0 1 0 0,-1 0-1 0 0,0 0 1 0 0,1 0-1 0 0,-1 0 1 0 0,1 0-1 0 0,-1 0 1 0 0,1 0-1 0 0,-1 0 1 0 0,0 0-1 0 0,1 0 1 0 0,-1 1 0 0 0,1-1-1 0 0,-1 0 1 0 0,1 1 1 0 0,-49-5 32 0 0,48 4-32 0 0,-18 1 14 0 0,0 1-1 0 0,0 1 1 0 0,1 0-1 0 0,-1 2 0 0 0,1 0 1 0 0,0 1-1 0 0,0 0 0 0 0,1 2 1 0 0,0 0-1 0 0,0 1 1 0 0,1 1-1 0 0,0 0 0 0 0,0 1 1 0 0,-6 7-14 0 0,20-17-10 0 0,1 0-1 0 0,-1 0 1 0 0,1 0 0 0 0,-1 0 0 0 0,1 0 0 0 0,0 0 0 0 0,-1 0 0 0 0,1 0-1 0 0,0 0 1 0 0,0 1 0 0 0,0-1 0 0 0,0 0 0 0 0,0 1 0 0 0,0-1 0 0 0,0 1 0 0 0,1-1-1 0 0,-1 1 1 0 0,0 0 0 0 0,1-1 0 0 0,0 1 0 0 0,-1 0 0 0 0,1-1 0 0 0,0 1-1 0 0,-1 0 1 0 0,1-1 0 0 0,0 1 0 0 0,1 0 0 0 0,-1-1 0 0 0,0 1 0 0 0,0 0-1 0 0,1-1 1 0 0,-1 1 0 0 0,1 0 0 0 0,-1-1 0 0 0,1 1 0 0 0,-1-1 0 0 0,1 1-1 0 0,0-1 1 0 0,0 1 0 0 0,0-1 0 0 0,0 0 0 0 0,0 1 0 0 0,0-1 0 0 0,0 0 0 0 0,1 0-1 0 0,-1 0 1 0 0,0 0 0 0 0,1 0 0 0 0,-1 0 0 0 0,1 0 0 0 0,-1 0 0 0 0,1 0-1 0 0,-1-1 1 0 0,1 1 0 0 0,0-1 0 0 0,-1 1 0 0 0,1-1 0 0 0,0 1 0 0 0,-1-1-1 0 0,1 0 11 0 0,102 17-2504 0 0,-84-17 1222 0 0,4 0-12 0 0</inkml:trace>
  <inkml:trace contextRef="#ctx0" brushRef="#br0" timeOffset="-5828.996">2137 369 1956 0 0,'-5'-2'121'0'0,"-1"-1"1"0"0,1 1-1 0 0,0 0 0 0 0,-1 0 0 0 0,0 1 1 0 0,1 0-1 0 0,-1 0 0 0 0,0 0 0 0 0,0 1 1 0 0,1-1-1 0 0,-1 1 0 0 0,0 1 1 0 0,0-1-1 0 0,0 1 0 0 0,1 0 0 0 0,-1 0 1 0 0,0 1-1 0 0,1 0 0 0 0,-1 0 0 0 0,1 0 1 0 0,0 0-1 0 0,0 1 0 0 0,-1 0 0 0 0,2 0 1 0 0,-1 1-1 0 0,0-1 0 0 0,1 1 0 0 0,0 0 1 0 0,-1 0-1 0 0,2 0 0 0 0,-1 1 0 0 0,0-1 1 0 0,1 1-1 0 0,0 0 0 0 0,0 0 0 0 0,0 0 1 0 0,1 1-1 0 0,0-1 0 0 0,0 1 0 0 0,0-1 1 0 0,1 1-1 0 0,-1-1 0 0 0,1 1 0 0 0,1 0 1 0 0,-1 1-122 0 0,4-1-16 0 0,0-1-1 0 0,0 0 1 0 0,1 0 0 0 0,-1 0 0 0 0,1 0 0 0 0,0-1-1 0 0,1 1 1 0 0,-1-1 0 0 0,1 0 0 0 0,-1-1 0 0 0,1 1 0 0 0,1-1-1 0 0,-1 0 1 0 0,0 0 0 0 0,1 0 0 0 0,-1-1 0 0 0,1 0 0 0 0,0 0-1 0 0,0 0 1 0 0,0-1 0 0 0,0 0 0 0 0,0 0 0 0 0,0 0 0 0 0,0-1-1 0 0,0 0 1 0 0,0 0 0 0 0,0-1 0 0 0,0 0 0 0 0,0 0-1 0 0,5-1 17 0 0,-10 2-42 0 0,105-35-3465 0 0,-72 20 2317 0 0</inkml:trace>
  <inkml:trace contextRef="#ctx0" brushRef="#br0" timeOffset="-5577.472">2459 45 2508 0 0,'-1'1'107'0'0,"0"0"-1"0"0,1 1 1 0 0,-1-2 0 0 0,1 1-1 0 0,-1 0 1 0 0,0 0-1 0 0,0 0 1 0 0,1 0-1 0 0,-1 0 1 0 0,0 0 0 0 0,0-1-1 0 0,0 1 1 0 0,0 0-1 0 0,0-1 1 0 0,0 1 0 0 0,0-1-1 0 0,0 1 1 0 0,0-1-1 0 0,0 0 1 0 0,0 1 0 0 0,-1-1-1 0 0,1 0 1 0 0,0 0-1 0 0,0 0 1 0 0,0 0-1 0 0,0 1 1 0 0,-1-2 0 0 0,1 1-1 0 0,0 0 1 0 0,0 0-1 0 0,0 0 1 0 0,0-1 0 0 0,0 1-1 0 0,0 0 1 0 0,-1-1-1 0 0,1 1 1 0 0,0-1-1 0 0,0 1 1 0 0,0-1 0 0 0,0 0-1 0 0,0 1 1 0 0,1-1-1 0 0,-1 0 1 0 0,0 0 0 0 0,0 1-1 0 0,0-1 1 0 0,1 0-1 0 0,-1 0 1 0 0,0 0-1 0 0,1 0 1 0 0,-1 0 0 0 0,1 0-1 0 0,-1 0 1 0 0,1 0-1 0 0,-1-1 1 0 0,1 1 0 0 0,0 0-1 0 0,0-1-106 0 0,-5 21 75 0 0,1 0-1 0 0,1 0 1 0 0,0 0-1 0 0,2 0 1 0 0,0 0 0 0 0,1 0-1 0 0,1 0 1 0 0,1 0-1 0 0,1 0 1 0 0,0 0 0 0 0,1 0-1 0 0,2 0 1 0 0,-1-1-1 0 0,2 0 1 0 0,5 9-75 0 0,26 108-2358 0 0,-37-106-1386 0 0,-1-20 2545 0 0</inkml:trace>
  <inkml:trace contextRef="#ctx0" brushRef="#br0" timeOffset="-5215.964">2271 363 1984 0 0,'2'-5'3842'0'0,"46"-21"-3122"0"0,-23 15-487 0 0,0 2 0 0 0,1 0-1 0 0,0 2 1 0 0,0 1 0 0 0,0 1 0 0 0,1 1 0 0 0,0 1 0 0 0,20 1-233 0 0,-41 3 29 0 0,-1 1 0 0 0,1-1 0 0 0,-1 1 0 0 0,1 0 1 0 0,-1 0-1 0 0,0 0 0 0 0,0 1 0 0 0,0 0 0 0 0,0 0 0 0 0,0 0 1 0 0,0 1-1 0 0,-1-1 0 0 0,0 1 0 0 0,0 0 0 0 0,0 1 0 0 0,0-1 1 0 0,0 1-1 0 0,-1-1 0 0 0,0 1 0 0 0,0 0 0 0 0,0 0 0 0 0,-1 0 1 0 0,0 1-1 0 0,0-1 0 0 0,0 1 0 0 0,0-1 0 0 0,-1 1 1 0 0,1 5-30 0 0,18 88-882 0 0,-11-56-3881 0 0,-8-40 3610 0 0</inkml:trace>
  <inkml:trace contextRef="#ctx0" brushRef="#br0" timeOffset="-4980.203">2667 38 2240 0 0,'-4'-6'964'0'0,"4"0"-140"0"0,-1 1-132 0 0,-2 2-164 0 0,1-1-239 0 0,0 1-181 0 0,2 1-12 0 0,-1-1-348 0 0,-1 0-165 0 0,2 2-367 0 0,0 1 60 0 0,0-2 36 0 0,2 2-584 0 0</inkml:trace>
  <inkml:trace contextRef="#ctx0" brushRef="#br0" timeOffset="-4067.975">2801 312 1184 0 0,'32'131'2610'0'0,"-32"-130"-2130"0"0,-2 44 3637 0 0,53-144-3551 0 0,12 11-1728 0 0,-61 89 1112 0 0,0 1 0 0 0,0-1 0 0 0,-1 0 0 0 0,1 1 0 0 0,0 0 0 0 0,-1-1 0 0 0,1 1 0 0 0,-1 0 0 0 0,1 0 0 0 0,-1 0 0 0 0,0 0 0 0 0,0 0 0 0 0,0 0 0 0 0,0 0 0 0 0,0 0 0 0 0,0 0 0 0 0,-1 0 0 0 0,1 1 0 0 0,-1-1 0 0 0,1 0 0 0 0,-1 0 0 0 0,0 1 0 0 0,0-1-1 0 0,0 0 1 0 0,0 1 0 0 0,0-1 0 0 0,-1 0 0 0 0,1 0 0 0 0,-1 1 0 0 0,0-1 0 0 0,1 0 0 0 0,-1 0 0 0 0,0 0 0 0 0,0 1 50 0 0,0 5-138 0 0,1-4 127 0 0,1-1 1 0 0,-1 1 0 0 0,1-1-1 0 0,-1 0 1 0 0,1 0 0 0 0,0 1-1 0 0,0-1 1 0 0,1 0-1 0 0,-1 0 1 0 0,1 0 0 0 0,-1 0-1 0 0,1 0 1 0 0,0-1 0 0 0,0 1-1 0 0,0 0 1 0 0,1-1-1 0 0,-1 0 1 0 0,1 1 0 0 0,-1-1-1 0 0,1 0 1 0 0,0 0-1 0 0,0 0 1 0 0,-1-1 0 0 0,1 1-1 0 0,1-1 1 0 0,-1 1 0 0 0,0-1-1 0 0,0 0 1 0 0,0 0-1 0 0,1-1 1 0 0,-1 1 0 0 0,0-1-1 0 0,1 1 1 0 0,-1-1-1 0 0,0 0 1 0 0,1 0 0 0 0,-1-1-1 0 0,0 1 1 0 0,1-1 0 0 0,-1 0 10 0 0,141-27-1057 0 0,-125 23 896 0 0,0-2-1 0 0,-1 0 0 0 0,1-1 0 0 0,-1-1 0 0 0,-1-1 1 0 0,0 0-1 0 0,0-2 0 0 0,-1 0 0 0 0,4-4 162 0 0,-20 15 54 0 0,1 0-1 0 0,-1-1 1 0 0,0 1-1 0 0,0 0 1 0 0,1-1 0 0 0,-1 1-1 0 0,0-1 1 0 0,0 1-1 0 0,0 0 1 0 0,0-1-1 0 0,-1 1 1 0 0,1-1-1 0 0,0 1 1 0 0,-1 0-1 0 0,1-1 1 0 0,-1 1-1 0 0,1 0 1 0 0,-1 0-1 0 0,1-1 1 0 0,-1 1 0 0 0,0 0-1 0 0,0 0 1 0 0,1 0-1 0 0,-1 0 1 0 0,0 0-1 0 0,0 0 1 0 0,0 0-1 0 0,0 0 1 0 0,-1 0-1 0 0,1 0 1 0 0,0 0-1 0 0,0 1 1 0 0,0-1 0 0 0,-1 0-1 0 0,1 1 1 0 0,0-1-1 0 0,-1 1 1 0 0,1 0-1 0 0,0-1 1 0 0,-1 1-1 0 0,1 0 1 0 0,-1 0-1 0 0,1 0 1 0 0,0 0-1 0 0,-1 0 1 0 0,1 0 0 0 0,-1 0-1 0 0,1 0 1 0 0,0 1-1 0 0,-1-1 1 0 0,1 1-1 0 0,0-1 1 0 0,-1 1-1 0 0,1-1 1 0 0,0 1-1 0 0,0 0 1 0 0,-1 0-54 0 0,-9 0 131 0 0,0 0 1 0 0,0 1-1 0 0,0 0 1 0 0,1 0-1 0 0,-1 1 1 0 0,1 1-1 0 0,0 0 1 0 0,0 0-1 0 0,0 1 1 0 0,0 0-1 0 0,1 1 1 0 0,0 0-1 0 0,0 1 1 0 0,1-1-1 0 0,-1 2 1 0 0,2-1-1 0 0,-1 1 1 0 0,-6 8-132 0 0,16-13 7 0 0,-1-1 1 0 0,1 0-1 0 0,0 0 1 0 0,0 0-1 0 0,0 0 0 0 0,0-1 1 0 0,0 1-1 0 0,0 0 1 0 0,0-1-1 0 0,1 0 1 0 0,-1 1-1 0 0,0-1 0 0 0,1 0 1 0 0,-1 0-1 0 0,1 0 1 0 0,0-1-1 0 0,-1 1 1 0 0,1 0-1 0 0,-1-1 1 0 0,1 0-1 0 0,0 0 0 0 0,-1 0 1 0 0,1 0-1 0 0,0 0 1 0 0,0 0-1 0 0,-1-1 1 0 0,1 1-1 0 0,-1-1 1 0 0,3 0-8 0 0,0 0-2 0 0,73-9 53 0 0,-78 10-32 0 0,1-1 1 0 0,0 1-1 0 0,0-1 0 0 0,0 1 0 0 0,0 0 1 0 0,0-1-1 0 0,0 1 0 0 0,0 0 0 0 0,0 0 1 0 0,0 0-1 0 0,0 0 0 0 0,0 0 1 0 0,0 0-1 0 0,0 0 0 0 0,0 0 0 0 0,0 0 1 0 0,0 0-1 0 0,0 0 0 0 0,0 1 0 0 0,0-1 1 0 0,0 0-1 0 0,0 1 0 0 0,0-1 0 0 0,0 1 1 0 0,0-1-1 0 0,0 1 0 0 0,0 0 0 0 0,0-1 1 0 0,-1 1-1 0 0,1 0 0 0 0,0-1 0 0 0,-1 1 1 0 0,1 0-1 0 0,0 0 0 0 0,-1 0 0 0 0,1 0 1 0 0,-1 0-1 0 0,1-1 0 0 0,-1 1 1 0 0,1 0-1 0 0,-1 0 0 0 0,0 0 0 0 0,0 0 1 0 0,1 0-1 0 0,-1 0 0 0 0,0 0 0 0 0,0 1 1 0 0,0-1-1 0 0,0 0 0 0 0,0 0 0 0 0,0 0 1 0 0,-1 0-1 0 0,1 0 0 0 0,0 0 0 0 0,0 0 1 0 0,-1 0-1 0 0,1 0 0 0 0,0 0 0 0 0,-1-1 1 0 0,1 1-1 0 0,-1 0 0 0 0,0 0 0 0 0,1 0 1 0 0,-1 0-1 0 0,0 0 0 0 0,1-1 0 0 0,-1 1 1 0 0,0 0-20 0 0,-2 23-21 0 0,67 465 354 0 0,-65-480-296 0 0,0-1 0 0 0,-1 1 0 0 0,0 0 0 0 0,0-1 0 0 0,-1 0 0 0 0,-1 1 0 0 0,1-1 0 0 0,-1 0 0 0 0,0-1 0 0 0,-1 1 0 0 0,0-1 0 0 0,0 0 0 0 0,-1 0 0 0 0,0 0 0 0 0,0-1 0 0 0,0 0 0 0 0,-1 0 0 0 0,0 0 0 0 0,0-1 0 0 0,-1 0 0 0 0,1-1 0 0 0,-1 1 0 0 0,0-2 0 0 0,0 1 0 0 0,0-1 0 0 0,-1 0 0 0 0,1-1 0 0 0,-1 0 0 0 0,0 0 0 0 0,-3 0-37 0 0,5-5 5 0 0,1 0-1 0 0,-1 0 1 0 0,0-1 0 0 0,1 1 0 0 0,0-2 0 0 0,0 1-1 0 0,0-1 1 0 0,0 1 0 0 0,1-2 0 0 0,0 1 0 0 0,0 0 0 0 0,0-1-1 0 0,1 0 1 0 0,0 0 0 0 0,0-1 0 0 0,0 1 0 0 0,1-1-1 0 0,0 0 1 0 0,0 0 0 0 0,1 0 0 0 0,-1 0 0 0 0,2 0 0 0 0,-1 0-1 0 0,1-1 1 0 0,0 1 0 0 0,1 0 0 0 0,-1-1 0 0 0,2 1-1 0 0,-1-1 1 0 0,1 1 0 0 0,1-5-5 0 0,-1-9-253 0 0,1 1-1 0 0,1-1 1 0 0,1 1-1 0 0,1 0 1 0 0,1 0 0 0 0,1 1-1 0 0,0 0 1 0 0,7-11 253 0 0,93-139-6587 0 0,-84 143 5412 0 0</inkml:trace>
  <inkml:trace contextRef="#ctx0" brushRef="#br1" timeOffset="1.35193E6">414 1003 976 0 0,'0'0'186'0'0,"0"0"78"0"0,0 0-129 0 0,0 0 10 0 0,0 0 63 0 0,0 0-42 0 0,0 0 6 0 0,0 0-51 0 0,0 0 28 0 0,0 0-67 0 0,0 0-60 0 0,0 0-15 0 0,0 0 54 0 0,0 0-13 0 0,0 0-48 0 0,0 0-64 0 0,0 0 14 0 0,0 0 82 0 0,0 0-34 0 0,0 0-31 0 0,0 0 31 0 0,0 0 64 0 0,0 0-31 0 0,0 0 19 0 0,0 0-34 0 0,0 0 37 0 0,0 0 31 0 0,4-4-73 0 0,66-15-57 0 0,313 30 552 0 0,-204-25-354 0 0,581-4-30 0 0,375 6 595 0 0,-923 5-629 0 0,186 7-64 0 0,-158-9 80 0 0,-48-10-9 0 0,164 11 14 0 0,-155-8-27 0 0,405-35-136 0 0,-218 25 87 0 0,-45-6-275 0 0,-19 11-117 0 0,-149 2 276 0 0,360-3-505 0 0,-465 22 774 0 0,119-18-5 0 0,-141 14 1318 0 0,-46 4-1499 0 0,-2 0 106 0 0,0 0 15 0 0,0 0-8 0 0,0 0 1 0 0,0 0 7 0 0,0 0-53 0 0,0 0-19 0 0,0 0 1 0 0,10-7 367 0 0,-4 3-1146 0 0,-13 1-2547 0 0,1 2 2082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02:06.8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0 422 1624 0 0,'8'-2'7436'0'0,"28"-75"-6450"0"0,-22 43-977 0 0,-2 0 0 0 0,-2 0 0 0 0,-1-1 0 0 0,-1-1 0 0 0,-3 1 0 0 0,0-1 0 0 0,-3 0 0 0 0,-1-2-9 0 0,-1 36-11 0 0,0 1 0 0 0,0 0 1 0 0,0 0-1 0 0,0 0 0 0 0,-1 0 1 0 0,1 0-1 0 0,0 0 1 0 0,-1 0-1 0 0,1 0 0 0 0,-1 0 1 0 0,1 0-1 0 0,-1 0 0 0 0,0 0 1 0 0,1 1-1 0 0,-1-1 0 0 0,0 0 1 0 0,1 0-1 0 0,-1 0 1 0 0,0 1-1 0 0,0-1 0 0 0,0 0 1 0 0,0 1-1 0 0,0-1 0 0 0,0 1 1 0 0,0-1-1 0 0,0 1 0 0 0,0 0 1 0 0,0-1-1 0 0,0 1 1 0 0,0 0-1 0 0,0 0 0 0 0,0 0 1 0 0,0-1-1 0 0,0 1 0 0 0,0 0 1 0 0,0 1-1 0 0,-1-1 0 0 0,1 0 1 0 0,0 0-1 0 0,0 0 1 0 0,0 1-1 0 0,0-1 0 0 0,0 0 1 0 0,0 1-1 0 0,0-1 0 0 0,0 1 1 0 0,0-1-1 0 0,0 1 0 0 0,0-1 1 0 0,1 1-1 0 0,-1 0 1 0 0,0 0-1 0 0,0-1 0 0 0,1 1 1 0 0,-1 0-1 0 0,0 0 0 0 0,1 0 1 0 0,-1 0-1 0 0,0 0 0 0 0,1 0 1 0 0,0 0-1 0 0,-1 0 1 0 0,1 0-1 0 0,-1 0 11 0 0,-2 5-11 0 0,0-1 0 0 0,1 0 0 0 0,-1 1 0 0 0,1 0-1 0 0,0 0 1 0 0,0 0 0 0 0,1 0 0 0 0,0 0 0 0 0,0 0 0 0 0,0 0 0 0 0,1 0 0 0 0,0 0 0 0 0,0 0 0 0 0,1 0 0 0 0,-1 0 0 0 0,1 1 0 0 0,1-1-1 0 0,-1-1 1 0 0,1 1 0 0 0,0 0 0 0 0,0 0 0 0 0,1-1 0 0 0,0 1 0 0 0,0-1 0 0 0,0 1 0 0 0,0-1 0 0 0,3 2 11 0 0,137 112 282 0 0,-39-39-62 0 0,-101-78-242 0 0,0 0-1 0 0,0 0 1 0 0,0 0 0 0 0,-1 1-1 0 0,1-1 1 0 0,-1 1-1 0 0,1-1 1 0 0,-1 1-1 0 0,0 0 1 0 0,0 0 0 0 0,0 0-1 0 0,0 0 1 0 0,-1 1-1 0 0,1-1 1 0 0,-1 0-1 0 0,0 1 1 0 0,0-1 0 0 0,0 1-1 0 0,-1-1 1 0 0,1 1-1 0 0,-1-1 1 0 0,0 1-1 0 0,0-1 1 0 0,0 1 0 0 0,0-1-1 0 0,0 1 1 0 0,-1 0-1 0 0,0-1 1 0 0,0 1-1 0 0,0-1 1 0 0,0 0 0 0 0,0 1-1 0 0,-1-1 1 0 0,1 0-1 0 0,-1 0 1 0 0,0 0-1 0 0,0 0 1 0 0,0 0 0 0 0,0 0-1 0 0,-1 0 1 0 0,1-1-1 0 0,-1 1 1 0 0,1-1 0 0 0,-1 0-1 0 0,0 0 1 0 0,0 0-1 0 0,0 0 1 0 0,0 0-1 0 0,-1-1 1 0 0,1 1 0 0 0,0-1-1 0 0,-1 0 23 0 0,2-1-141 0 0,1 0 0 0 0,-1 0 0 0 0,0-1 0 0 0,1 1 0 0 0,-1 0 0 0 0,1-1 0 0 0,-1 0 0 0 0,1 1 0 0 0,-1-1 0 0 0,1 0 0 0 0,-1 0 0 0 0,1 0 0 0 0,0 1 0 0 0,0-2 0 0 0,-1 1 0 0 0,1 0 0 0 0,0 0 0 0 0,0 0 0 0 0,0 0 0 0 0,0-1 0 0 0,0 1 0 0 0,0 0 0 0 0,1-1 0 0 0,-1 1 0 0 0,0-1 0 0 0,1 1 0 0 0,-1-1 0 0 0,1 1-1 0 0,-1-1 1 0 0,1 0 0 0 0,0 1 0 0 0,0-1 0 0 0,-1 1 0 0 0,1-1 0 0 0,0 0 0 0 0,1 1 0 0 0,-1-1 0 0 0,0 1 0 0 0,1-2 141 0 0,-1-10-946 0 0</inkml:trace>
  <inkml:trace contextRef="#ctx0" brushRef="#br0" timeOffset="421.307">832 105 2204 0 0,'-127'19'3118'0'0,"116"-17"-2964"0"0,0 1-1 0 0,0 0 0 0 0,1 0 0 0 0,-1 2 0 0 0,1-1 0 0 0,0 1 0 0 0,0 0 0 0 0,1 1 0 0 0,0 0 0 0 0,0 1 1 0 0,0 0-1 0 0,0 0 0 0 0,1 1 0 0 0,1 0 0 0 0,-1 0 0 0 0,1 1 0 0 0,1 0 0 0 0,-1 0 0 0 0,2 1 0 0 0,-1 0 1 0 0,1 0-1 0 0,1 0 0 0 0,0 0 0 0 0,0 1 0 0 0,1-1 0 0 0,0 1 0 0 0,0 6-153 0 0,4-13 22 0 0,-1 1 1 0 0,1 0-1 0 0,0-1 0 0 0,1 1 1 0 0,-1 0-1 0 0,1-1 0 0 0,0 1 0 0 0,0-1 1 0 0,0 0-1 0 0,1 0 0 0 0,-1 0 1 0 0,1 0-1 0 0,0 0 0 0 0,0 0 0 0 0,0-1 1 0 0,1 0-1 0 0,-1 1 0 0 0,1-1 1 0 0,0 0-1 0 0,0-1 0 0 0,0 1 0 0 0,0-1 1 0 0,1 0-1 0 0,-1 0 0 0 0,0 0 0 0 0,1 0 1 0 0,-1-1-1 0 0,1 0 0 0 0,0 0 1 0 0,0 0-1 0 0,-1 0 0 0 0,1-1 0 0 0,0 0 1 0 0,0 0-1 0 0,0 0 0 0 0,1-1-22 0 0,6 2-5 0 0,-1-1 0 0 0,1-1 0 0 0,-1 1-1 0 0,1-2 1 0 0,-1 0 0 0 0,0 0 0 0 0,1-1 0 0 0,-1 0-1 0 0,0-1 1 0 0,-1 0 0 0 0,1-1 0 0 0,-1 0 0 0 0,0-1-1 0 0,0 0 1 0 0,2-2 5 0 0,-11 4-6 0 0,1 0-1 0 0,-1 0 0 0 0,0-1 0 0 0,0 1 1 0 0,-1 0-1 0 0,1 0 0 0 0,-1-1 0 0 0,0 1 1 0 0,0 0-1 0 0,0 0 0 0 0,0-1 0 0 0,-1 1 1 0 0,0 0-1 0 0,0 0 0 0 0,0 0 0 0 0,0 0 1 0 0,-1 0-1 0 0,0 0 0 0 0,0 0 0 0 0,0 0 1 0 0,0 0-1 0 0,0 1 0 0 0,-1-1 0 0 0,1 1 1 0 0,-1 0-1 0 0,0 0 0 0 0,0 0 0 0 0,-1 0 1 0 0,1 0-1 0 0,0 0 0 0 0,-1 1 0 0 0,0 0 1 0 0,1 0-1 0 0,-1 0 0 0 0,0 0 1 0 0,0 1-1 0 0,0-1 0 0 0,0 1 0 0 0,-3-1 7 0 0,-5-6 19 0 0,-3-2-28 0 0,-38-49-52 0 0,53 58-251 0 0,2-4-78 0 0,62-84-5024 0 0,-49 71 4388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02:05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328 398 1148 0 0,'1'-1'134'0'0,"0"0"0"0"0,0 0 0 0 0,-1 0 0 0 0,1 0-1 0 0,0 0 1 0 0,0-1 0 0 0,-1 1 0 0 0,1 0 0 0 0,-1 0 0 0 0,1-1-1 0 0,-1 1 1 0 0,0 0 0 0 0,1-1 0 0 0,-1 1 0 0 0,0 0 0 0 0,0-1 0 0 0,0 1-1 0 0,0 0 1 0 0,0-1 0 0 0,0 1 0 0 0,0-1 0 0 0,-1 1 0 0 0,1 0 0 0 0,0-1-1 0 0,-1 1 1 0 0,1 0 0 0 0,-1 0 0 0 0,0-1 0 0 0,1 1 0 0 0,-1 0 0 0 0,0 0-1 0 0,0 0 1 0 0,1 0 0 0 0,-1 0 0 0 0,0 0 0 0 0,0 0 0 0 0,0 0 0 0 0,0 0-1 0 0,0 0 1 0 0,-1 0 0 0 0,1 1 0 0 0,0-1 0 0 0,0 1 0 0 0,0-1-1 0 0,-1 0 1 0 0,1 1 0 0 0,-1 0-134 0 0,-63-27 937 0 0,54 28-899 0 0,0 0-1 0 0,-1 1 1 0 0,1 0 0 0 0,1 1-1 0 0,-1 0 1 0 0,0 0-1 0 0,1 1 1 0 0,-1 1 0 0 0,1 0-1 0 0,0 0 1 0 0,1 1 0 0 0,0 0-1 0 0,0 1 1 0 0,0 0-1 0 0,0 1 1 0 0,1-1 0 0 0,1 1-1 0 0,-1 1 1 0 0,1 0 0 0 0,1 0-1 0 0,-1 0 1 0 0,1 1-1 0 0,1 0 1 0 0,0 0 0 0 0,1 0-1 0 0,0 0 1 0 0,0 1 0 0 0,1 0-1 0 0,0 0 1 0 0,1 0-1 0 0,0 0 1 0 0,1 0 0 0 0,0 0-1 0 0,1 0 1 0 0,1 6-38 0 0,-2-9 23 0 0,0 0 1 0 0,0 0 0 0 0,1 0-1 0 0,1 0 1 0 0,-1 0-1 0 0,1-1 1 0 0,0 1 0 0 0,1 0-1 0 0,0 0 1 0 0,0-1-1 0 0,1 1 1 0 0,0-1 0 0 0,0 0-1 0 0,1 1 1 0 0,0-2-1 0 0,0 1 1 0 0,0 0 0 0 0,1-1-1 0 0,0 0 1 0 0,1 0-1 0 0,-1 0 1 0 0,1-1 0 0 0,0 0-1 0 0,0 0 1 0 0,1 0-1 0 0,-1-1 1 0 0,1 0 0 0 0,0 0-1 0 0,0 0 1 0 0,1-1-1 0 0,-1-1 1 0 0,0 1 0 0 0,1-1-1 0 0,0 0 1 0 0,0-1-1 0 0,0 0 1 0 0,-1 0 0 0 0,7 0-24 0 0,-8-1-19 0 0,0 0 1 0 0,0 0 0 0 0,0-1-1 0 0,0 0 1 0 0,0 0 0 0 0,0 0 0 0 0,0-1-1 0 0,0 0 1 0 0,0 0 0 0 0,0-1-1 0 0,-1 1 1 0 0,1-1 0 0 0,-1 0 0 0 0,0-1-1 0 0,0 1 1 0 0,0-1 0 0 0,0 0-1 0 0,-1 0 1 0 0,1-1 0 0 0,-1 1-1 0 0,0-1 1 0 0,-1 0 0 0 0,1 0 0 0 0,-1 0-1 0 0,0-1 1 0 0,0 1 0 0 0,0-1-1 0 0,-1 0 1 0 0,0 1 0 0 0,0-1 0 0 0,-1 0-1 0 0,1 0 1 0 0,-1 0 0 0 0,-1-1-1 0 0,1 1 1 0 0,-1 0 0 0 0,0 0 0 0 0,0 0-1 0 0,-1-3 19 0 0,0-3-102 0 0,0 9 85 0 0,1 0 0 0 0,-1 0 0 0 0,1 0 1 0 0,-1 0-1 0 0,1-1 0 0 0,0 1 0 0 0,0 0 0 0 0,0 0 0 0 0,1 0 1 0 0,-1 0-1 0 0,1 0 0 0 0,0 0 0 0 0,-1 0 0 0 0,1 0 0 0 0,1 0 1 0 0,-1 0-1 0 0,0 1 0 0 0,1-1 0 0 0,-1 0 0 0 0,1 1 0 0 0,0-1 1 0 0,0 1-1 0 0,0-1 0 0 0,0 1 0 0 0,0 0 0 0 0,1 0 17 0 0,51 31-162 0 0,-44-20 194 0 0,0 1 0 0 0,-1 0 0 0 0,0 0 0 0 0,0 1 0 0 0,-1 0 0 0 0,-1 1 0 0 0,0 0 0 0 0,0 0 0 0 0,-1 0 0 0 0,-1 1 0 0 0,0-1 0 0 0,-1 1 0 0 0,2 8-32 0 0,-2-10 868 0 0,0-35-844 0 0,0-1-63 0 0,0 7-40 0 0,0 1 0 0 0,1 0 0 0 0,0 0 0 0 0,2 0 0 0 0,0 1 0 0 0,1-1 0 0 0,0 2 0 0 0,1-1 0 0 0,1 1 0 0 0,1 1 0 0 0,0 0 0 0 0,1 0 0 0 0,0 2 0 0 0,1-1 0 0 0,0 1 0 0 0,1 1 0 0 0,14-9 79 0 0,-26 19-13 0 0,1 0 1 0 0,-1 1-1 0 0,1-1 0 0 0,0 0 1 0 0,-1 1-1 0 0,1 0 0 0 0,0-1 0 0 0,0 1 1 0 0,-1 0-1 0 0,1 1 0 0 0,0-1 0 0 0,0 0 1 0 0,-1 1-1 0 0,1-1 0 0 0,-1 1 1 0 0,1 0-1 0 0,0 0 0 0 0,-1 0 0 0 0,1 0 1 0 0,-1 0-1 0 0,0 1 0 0 0,1-1 0 0 0,-1 1 1 0 0,0 0-1 0 0,0-1 0 0 0,0 1 1 0 0,0 0-1 0 0,0 0 0 0 0,0 0 0 0 0,-1 1 1 0 0,1-1-1 0 0,-1 0 0 0 0,1 1 1 0 0,-1 0 11 0 0,44 94 202 0 0,-39-82-173 0 0,4 13-120 0 0,44 75-418 0 0,23-87-3594 0 0,-37-28 2874 0 0,-6 1 38 0 0</inkml:trace>
  <inkml:trace contextRef="#ctx0" brushRef="#br0" timeOffset="401.717">1352 498 1416 0 0,'-11'3'418'0'0,"-1"-1"0"0"0,1 2 0 0 0,0 0 0 0 0,0 0 0 0 0,1 1 1 0 0,-1 0-1 0 0,1 1 0 0 0,0 0 0 0 0,1 1 0 0 0,0 0 0 0 0,0 1 0 0 0,-5 4-418 0 0,-10 7 645 0 0,14-13-503 0 0,0 1-1 0 0,1 1 1 0 0,0-1-1 0 0,0 1 1 0 0,1 1-1 0 0,0-1 1 0 0,1 1-1 0 0,0 1 1 0 0,0 0-1 0 0,1 0 1 0 0,0 0-1 0 0,1 0 1 0 0,0 1-1 0 0,0 0 1 0 0,1 1-142 0 0,4-10 6 0 0,1 0 0 0 0,0 0 1 0 0,-1-1-1 0 0,1 1 0 0 0,0 0 0 0 0,0 0 1 0 0,0-1-1 0 0,0 1 0 0 0,0-1 0 0 0,0 1 1 0 0,1-1-1 0 0,-1 1 0 0 0,0-1 0 0 0,1 0 1 0 0,-1 0-1 0 0,1 0 0 0 0,0 0 0 0 0,-1 0 1 0 0,1 0-1 0 0,0 0 0 0 0,-1 0 1 0 0,1 0-1 0 0,0-1 0 0 0,0 1 0 0 0,0-1 1 0 0,0 0-1 0 0,-1 1 0 0 0,1-1 0 0 0,0 0 1 0 0,0 0-1 0 0,2 0-6 0 0,16-4-127 0 0,0-1 1 0 0,0 0-1 0 0,0-1 0 0 0,-1-2 1 0 0,0 0-1 0 0,0 0 0 0 0,-1-2 1 0 0,0 0-1 0 0,0-2 0 0 0,-2 0 1 0 0,1 0-1 0 0,-1-2 1 0 0,-1 0-1 0 0,-1 0 0 0 0,0-2 1 0 0,-1 0-1 0 0,7-10 127 0 0,-10 11 33 0 0,-1-1 0 0 0,0 1 0 0 0,-1-1-1 0 0,-1-1 1 0 0,-1 0 0 0 0,0 0 0 0 0,-1 0 0 0 0,0 0 0 0 0,-2-1-1 0 0,0 0 1 0 0,-1 0 0 0 0,-1 0 0 0 0,-1 0 0 0 0,0 0 0 0 0,-1 1 0 0 0,-1-1-1 0 0,-1 0 1 0 0,-1 0 0 0 0,-2-8-33 0 0,3 14 193 0 0,0 0 1 0 0,0 0-1 0 0,-1 0 0 0 0,0 0 1 0 0,-1 1-1 0 0,-1-1 0 0 0,0 1 0 0 0,0 1 1 0 0,-1-1-1 0 0,0 1 0 0 0,-1 0 1 0 0,0 1-1 0 0,-1 0 0 0 0,0 0 0 0 0,0 1 1 0 0,-1 0-1 0 0,0 0 0 0 0,0 1 1 0 0,-1 1-1 0 0,1 0 0 0 0,-2 0 0 0 0,-2 0-193 0 0,10 7 20 0 0,0-1 0 0 0,0 2 0 0 0,0-1 0 0 0,0 0-1 0 0,0 1 1 0 0,0 0 0 0 0,1 0 0 0 0,-1 0 0 0 0,0 0-1 0 0,1 0 1 0 0,0 1 0 0 0,-1 0 0 0 0,1-1 0 0 0,0 1-1 0 0,1 1 1 0 0,-1-1 0 0 0,0 0 0 0 0,1 1 0 0 0,0-1-1 0 0,0 1 1 0 0,0-1 0 0 0,0 1 0 0 0,0 0 0 0 0,1 0-1 0 0,0 0 1 0 0,0 0 0 0 0,0 0 0 0 0,0 0 0 0 0,0 0-1 0 0,1 1 1 0 0,0-1 0 0 0,0 0 0 0 0,0 0 0 0 0,1 0-1 0 0,-1 0 1 0 0,2 4-20 0 0,64 191-1959 0 0,31 68-5666 0 0,-90-230 6482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02:03.4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 1256 0 0,'1'-30'5054'0'0,"4"47"-2515"0"0,64 350-742 0 0,-52-257-340 0 0,-14-121-1434 0 0,1 0 0 0 0,0 0 1 0 0,1 0-1 0 0,0 0 0 0 0,0 1 0 0 0,1 0 0 0 0,0 0 0 0 0,1 0 0 0 0,1 1 1 0 0,-1 0-1 0 0,1 1 0 0 0,1-1 0 0 0,-1 2 0 0 0,4-3-23 0 0,-1 2-57 0 0,1 0 0 0 0,1 1 0 0 0,-1 0-1 0 0,1 1 1 0 0,0 1 0 0 0,1 0 0 0 0,-1 0 0 0 0,1 1 0 0 0,0 1 0 0 0,0 0-1 0 0,0 2 1 0 0,0-1 0 0 0,1 1 0 0 0,-1 1 0 0 0,5 1 57 0 0,-15-1-7 0 0,-1 1 1 0 0,1-1-1 0 0,0 1 1 0 0,0 0 0 0 0,0 0-1 0 0,-1 0 1 0 0,1 0-1 0 0,0 1 1 0 0,-1-1-1 0 0,1 1 1 0 0,-1 0 0 0 0,0 0-1 0 0,0 0 1 0 0,0 1-1 0 0,0-1 1 0 0,0 1 0 0 0,0-1-1 0 0,0 1 1 0 0,-1 0-1 0 0,1 0 1 0 0,-1 1-1 0 0,0-1 1 0 0,0 0 0 0 0,0 1-1 0 0,-1-1 1 0 0,1 1-1 0 0,-1-1 1 0 0,0 1-1 0 0,0 0 1 0 0,0 0 0 0 0,0-1-1 0 0,-1 1 1 0 0,1 2 6 0 0,-9 5-72 0 0,1-1-1 0 0,-1 1 1 0 0,-1-1 0 0 0,0-1 0 0 0,-1 0 0 0 0,1 0 0 0 0,-2-1 0 0 0,1-1-1 0 0,-1 1 1 0 0,0-1 0 0 0,-1-1 0 0 0,1 0 0 0 0,-1-1 0 0 0,-1 0 0 0 0,1-1-1 0 0,-1-1 1 0 0,1 0 0 0 0,-1 0 0 0 0,0-1 0 0 0,-6 0 72 0 0,15-2-181 0 0,1 0 0 0 0,0 0 0 0 0,-1 0 0 0 0,1 0 0 0 0,0-1 0 0 0,-1 1 0 0 0,1-1 0 0 0,0 0 0 0 0,0 0 0 0 0,0 0 0 0 0,0 0 0 0 0,0-1 0 0 0,0 1 0 0 0,0-1 0 0 0,0 0 0 0 0,0 0 0 0 0,1 0 0 0 0,-1 0 0 0 0,1 0 0 0 0,-1 0 0 0 0,1-1 0 0 0,0 1 0 0 0,0-1 0 0 0,0 0 0 0 0,0 0 0 0 0,1 0 0 0 0,-1 1 0 0 0,1-1 1 0 0,-1-1-1 0 0,1 1 0 0 0,0 0 0 0 0,0 0 0 0 0,1 0 0 0 0,-1-1 0 0 0,1 1 0 0 0,-1-1 181 0 0,1-9-1092 0 0</inkml:trace>
  <inkml:trace contextRef="#ctx0" brushRef="#br0" timeOffset="684.072">811 183 2224 0 0,'-18'38'3631'0'0,"5"-21"-3328"0"0,1 0 0 0 0,0 1 1 0 0,1 0-1 0 0,2 1 0 0 0,0 0 1 0 0,0 0-1 0 0,2 1 0 0 0,1 0 1 0 0,0 1-1 0 0,1-1 1 0 0,2 1-1 0 0,0 0 0 0 0,0 13-303 0 0,3-31 22 0 0,0 1-1 0 0,0-1 1 0 0,0 1 0 0 0,1-1-1 0 0,-1 0 1 0 0,1 1 0 0 0,0-1-1 0 0,0 0 1 0 0,0 1-1 0 0,0-1 1 0 0,0 0 0 0 0,1 0-1 0 0,0 0 1 0 0,-1 0-1 0 0,1 0 1 0 0,0-1 0 0 0,1 1-1 0 0,-1 0 1 0 0,0-1 0 0 0,1 0-1 0 0,-1 1 1 0 0,1-1-1 0 0,0 0 1 0 0,0 0 0 0 0,0-1-1 0 0,0 1 1 0 0,0-1-1 0 0,0 1 1 0 0,0-1 0 0 0,0 0-1 0 0,0 0 1 0 0,1 0 0 0 0,-1-1-1 0 0,1 1 1 0 0,-1-1-1 0 0,0 0 1 0 0,1 0 0 0 0,2 0-22 0 0,131-30 335 0 0,-134 30-342 0 0,1-1 1 0 0,-1 0-1 0 0,1 0 0 0 0,-1 0 1 0 0,0 0-1 0 0,0 0 0 0 0,0-1 1 0 0,0 0-1 0 0,0 1 0 0 0,0-1 0 0 0,0 0 1 0 0,0-1-1 0 0,-1 1 0 0 0,1 0 1 0 0,-1-1-1 0 0,0 1 0 0 0,0-1 1 0 0,0 0-1 0 0,0 0 0 0 0,0 0 1 0 0,0 0-1 0 0,-1 0 0 0 0,1 0 1 0 0,-1 0-1 0 0,0-1 0 0 0,0 1 0 0 0,0 0 1 0 0,-1-1-1 0 0,1 1 0 0 0,-1-1 1 0 0,0 1-1 0 0,0-1 0 0 0,0 0 7 0 0,-167-131-755 0 0,166 134 734 0 0,-1 0 0 0 0,1 0 0 0 0,0 0 0 0 0,0 0 0 0 0,-1 0 0 0 0,1-1 0 0 0,0 1 0 0 0,0 0 0 0 0,0 0 0 0 0,0-1 0 0 0,1 1 0 0 0,-1-1 0 0 0,0 1 0 0 0,0-1 0 0 0,1 1 0 0 0,-1-1 0 0 0,1 1 0 0 0,0-1 0 0 0,-1 0 0 0 0,1 1 0 0 0,0-1 0 0 0,0 0 0 0 0,0 1 0 0 0,0-1 0 0 0,0 0 0 0 0,0 1 0 0 0,1-1-1 0 0,-1 1 1 0 0,0-1 0 0 0,1 0 0 0 0,-1 1 0 0 0,1-1 0 0 0,0 1 0 0 0,0-1 0 0 0,-1 1 0 0 0,1 0 0 0 0,0-1 0 0 0,0 1 0 0 0,0 0 0 0 0,0-1 0 0 0,1 1 0 0 0,-1 0 0 0 0,0 0 0 0 0,0 0 0 0 0,1 0 0 0 0,-1 0 0 0 0,0 0 0 0 0,1 1 0 0 0,-1-1 0 0 0,1 0 21 0 0,9-7-84 0 0,-1 0-1 0 0,2 0 1 0 0,-1 1-1 0 0,1 0 0 0 0,0 1 1 0 0,1 1-1 0 0,-1 0 1 0 0,1 0-1 0 0,0 1 1 0 0,0 1-1 0 0,1 0 1 0 0,-1 1-1 0 0,0 1 1 0 0,2 0 84 0 0,-10 1-3 0 0,0 0 1 0 0,0 1 0 0 0,0 0 0 0 0,-1 0-1 0 0,1 1 1 0 0,0-1 0 0 0,-1 1 0 0 0,1 0-1 0 0,-1 0 1 0 0,1 0 0 0 0,-1 1 0 0 0,0-1-1 0 0,0 1 1 0 0,0 0 0 0 0,0 0-1 0 0,-1 1 1 0 0,1-1 0 0 0,-1 1 0 0 0,0 0-1 0 0,0 0 1 0 0,0 0 0 0 0,-1 0 0 0 0,1 0-1 0 0,-1 1 1 0 0,0-1 0 0 0,0 1 0 0 0,0-1-1 0 0,-1 1 1 0 0,1 2 2 0 0,18 144 829 0 0,-34 14 109 0 0,14-161-927 0 0,-1-1 1 0 0,1 0 0 0 0,0 0-1 0 0,0 1 1 0 0,0-1 0 0 0,0 0-1 0 0,0 0 1 0 0,1 1 0 0 0,0-1 0 0 0,-1 0-1 0 0,1 0 1 0 0,0 0 0 0 0,0 0-1 0 0,1 0 1 0 0,-1 0 0 0 0,1 0-1 0 0,0 0 1 0 0,-1-1 0 0 0,1 1-1 0 0,0 0 1 0 0,0-1 0 0 0,1 0 0 0 0,-1 1-1 0 0,1-1 1 0 0,-1 0 0 0 0,1 0-1 0 0,-1 0 1 0 0,1-1 0 0 0,0 1-1 0 0,0-1 1 0 0,0 1 0 0 0,0-1 0 0 0,0 0-1 0 0,0 0 1 0 0,1 0 0 0 0,-1-1-1 0 0,0 1 1 0 0,0-1 0 0 0,0 0-1 0 0,1 0 1 0 0,-1 0 0 0 0,0 0-1 0 0,1 0 1 0 0,-1-1 0 0 0,0 0 0 0 0,0 1-1 0 0,0-1 1 0 0,0 0 0 0 0,0 0-1 0 0,0-1 1 0 0,0 1 0 0 0,0-1-1 0 0,0 0 1 0 0,0 1 0 0 0,-1-1 0 0 0,1 0-1 0 0,1-2-11 0 0,8 0-2 0 0,0-1-1 0 0,-1-1 1 0 0,0 0-1 0 0,0 0 0 0 0,0-1 1 0 0,0 0-1 0 0,-1-1 1 0 0,-1 0-1 0 0,1-1 1 0 0,-1 0-1 0 0,-1-1 0 0 0,1 1 1 0 0,-2-2-1 0 0,1 1 1 0 0,-2-1-1 0 0,1 0 0 0 0,-1 0 1 0 0,-1-1-1 0 0,0 0 1 0 0,-1 0-1 0 0,0 0 1 0 0,0-3 2 0 0,-4 10-10 0 0,-1 1 1 0 0,1-1 0 0 0,-1 1 0 0 0,0-1 0 0 0,-1 1-1 0 0,1-1 1 0 0,0 1 0 0 0,-1 0 0 0 0,0 0-1 0 0,0 0 1 0 0,-1 0 0 0 0,1 0 0 0 0,-1 0 0 0 0,0 0-1 0 0,1 1 1 0 0,-2 0 0 0 0,1-1 0 0 0,0 1 0 0 0,-1 0-1 0 0,1 1 1 0 0,-1-1 0 0 0,0 1 0 0 0,0-1-1 0 0,0 1 1 0 0,0 0 0 0 0,0 1 0 0 0,-5-2 9 0 0,-122-28-63 0 0,-120 5-1544 0 0,220-9-3840 0 0,31 21 4209 0 0</inkml:trace>
  <inkml:trace contextRef="#ctx0" brushRef="#br0" timeOffset="933.752">1556 1 1624 0 0,'1'0'118'0'0,"0"0"0"0"0,-1 0 0 0 0,1 0 1 0 0,0-1-1 0 0,-1 1 0 0 0,1 0 0 0 0,0 0 0 0 0,-1 0 0 0 0,1 0 0 0 0,0 0 0 0 0,-1 0 0 0 0,1 1 0 0 0,0-1 1 0 0,-1 0-1 0 0,1 0 0 0 0,-1 0 0 0 0,1 1 0 0 0,0-1 0 0 0,-1 0 0 0 0,1 1 0 0 0,-1-1 0 0 0,1 0 0 0 0,0 1 0 0 0,-1-1 1 0 0,1 1-1 0 0,-1-1 0 0 0,0 0 0 0 0,1 1 0 0 0,-1 0 0 0 0,1-1 0 0 0,-1 1 0 0 0,0-1 0 0 0,1 1 0 0 0,-1-1 1 0 0,0 1-1 0 0,0 0 0 0 0,1-1 0 0 0,-1 1 0 0 0,0 0 0 0 0,0-1 0 0 0,0 1 0 0 0,0 0 0 0 0,0-1 0 0 0,0 1 0 0 0,0 0 1 0 0,0-1-1 0 0,0 1 0 0 0,0 0 0 0 0,0-1 0 0 0,0 1 0 0 0,0 0 0 0 0,-1-1 0 0 0,1 1 0 0 0,0-1 0 0 0,-1 1 1 0 0,1 0-1 0 0,0-1 0 0 0,-1 1-118 0 0,1 3-75 0 0,0 33 325 0 0,1 0 1 0 0,2 0-1 0 0,2 0 0 0 0,1 0 1 0 0,2-1-1 0 0,2 0 1 0 0,1-1-1 0 0,2 0 0 0 0,1 0-250 0 0,24 84-3428 0 0,-38-118 2636 0 0,0-1-61 0 0,-13 9-1828 0 0,8-8 1315 0 0</inkml:trace>
  <inkml:trace contextRef="#ctx0" brushRef="#br0" timeOffset="1214.754">1615 386 1756 0 0,'108'-185'5107'0'0,"-79"146"-4125"0"0,-65 79-564 0 0,27-32-413 0 0,0 0-1 0 0,1 1 1 0 0,0 0-1 0 0,0 0 1 0 0,1 1-1 0 0,0 0 1 0 0,1 1-1 0 0,0-1 0 0 0,0 1 1 0 0,2 0-1 0 0,-1 1 1 0 0,0 4-5 0 0,6-10 26 0 0,1 0 1 0 0,0 0-1 0 0,0 0 0 0 0,1 0 1 0 0,0 0-1 0 0,0-1 1 0 0,0 1-1 0 0,1-1 1 0 0,0 0-1 0 0,0 0 0 0 0,0 0 1 0 0,0 0-1 0 0,1-1 1 0 0,0 1-1 0 0,0-1 1 0 0,0-1-1 0 0,0 1 0 0 0,1-1 1 0 0,-1 0-1 0 0,1 0 1 0 0,0 0-1 0 0,5 1-26 0 0,284 75-254 0 0,-119-41-5516 0 0,-166-34 4616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02:01.5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264 135 1088 0 0,'-52'-69'6879'0'0,"41"118"-5631"0"0,9-7-1084 0 0,3 0 1 0 0,2 0-1 0 0,1 0 1 0 0,2 0-1 0 0,2-1 1 0 0,5 12-165 0 0,-12-50 10 0 0,4 29 197 0 0,-5-30-306 0 0,1-1-1 0 0,-1 0 1 0 0,1 0-1 0 0,-1 0 1 0 0,0 0-1 0 0,1 0 0 0 0,-1 1 1 0 0,0-1-1 0 0,0 0 1 0 0,0 0-1 0 0,0 0 1 0 0,0 1-1 0 0,0-1 1 0 0,0 0-1 0 0,-1 0 1 0 0,1 0-1 0 0,0 1 0 0 0,-1-1 1 0 0,1 0-1 0 0,0 0 1 0 0,-1 0-1 0 0,1 0 1 0 0,-1 0-1 0 0,0 0 1 0 0,1 0-1 0 0,-1 0 1 0 0,0 0-1 0 0,0 0 0 0 0,0 0 1 0 0,0 0-1 0 0,1-1 1 0 0,-1 1-1 0 0,0 0 1 0 0,0-1-1 0 0,0 1 1 0 0,-1 0-1 0 0,1-1 0 0 0,0 0 1 0 0,0 1-1 0 0,0-1 1 0 0,0 1-1 0 0,0-1 1 0 0,-1 0-1 0 0,1 0 1 0 0,0 0-1 0 0,0 0 1 0 0,0 0-1 0 0,-1 0 0 0 0,1 0 1 0 0,0 0-1 0 0,0 0 1 0 0,0-1-1 0 0,-1 1 1 0 0,1 0-1 0 0,0-1 1 0 0,0 1-1 0 0,0-1 1 0 0,0 1-1 0 0,0-1 0 0 0,0 0 100 0 0,-23-12-1289 0 0,-4 0 28 0 0</inkml:trace>
  <inkml:trace contextRef="#ctx0" brushRef="#br0" timeOffset="251.388">1 47 1228 0 0,'20'-28'6388'0'0,"-13"13"-11612"0"0,-2 11 3940 0 0</inkml:trace>
  <inkml:trace contextRef="#ctx0" brushRef="#br0" timeOffset="623.686">365 112 964 0 0,'96'330'5479'0'0,"-94"-294"-3459"0"0,-9-41-644 0 0,6-11-1352 0 0,1 0 1 0 0,1 0 0 0 0,0 0-1 0 0,1 0 1 0 0,1 0-1 0 0,0 1 1 0 0,1-1-1 0 0,1 1 1 0 0,1 0-1 0 0,0 0 1 0 0,0 0 0 0 0,2 0-25 0 0,47-58-190 0 0,-54 72 158 0 0,24 4-92 0 0,-15 5 102 0 0,0 1 0 0 0,-1-1-1 0 0,0 2 1 0 0,-1-1 0 0 0,0 1-1 0 0,-1 1 1 0 0,0-1 0 0 0,0 1 0 0 0,-1 0-1 0 0,-1 1 1 0 0,0 0 0 0 0,0-1-1 0 0,-1 2 1 0 0,2 10 22 0 0,28 58-853 0 0,-27-64 367 0 0,17 27-4989 0 0,-23-44 4281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02:31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0 109 1796 0 0,'0'0'494'0'0,"0"0"20"0"0,18-3 708 0 0,7-49 1469 0 0,-22 44-1469 0 0,-3 8-1118 0 0,1 1-1 0 0,-1-1 1 0 0,0 0-1 0 0,1 0 1 0 0,-1 0-1 0 0,0 1 1 0 0,0-1-1 0 0,1 0 1 0 0,-1 0 0 0 0,0 0-1 0 0,1 0 1 0 0,-1 0-1 0 0,0 0 1 0 0,1 0-1 0 0,-1 0 1 0 0,0 0-1 0 0,1 0 1 0 0,-1 0-1 0 0,0 0 1 0 0,1 0 0 0 0,-1 0-1 0 0,0 0 1 0 0,1 0-1 0 0,-1 0 1 0 0,0 0-1 0 0,1 0 1 0 0,-1 0-1 0 0,0 0-103 0 0,3 95 53 0 0,3 0 0 0 0,5-1 1 0 0,4 0-1 0 0,4 0 0 0 0,12 30-53 0 0,3-47 523 0 0,-34-77-436 0 0,20-22 98 0 0,109-244 279 0 0,-64 128-357 0 0,-36 157-151 0 0,-21-4 45 0 0,0 0 1 0 0,1 0-1 0 0,0-1 1 0 0,1 0-1 0 0,1 0 0 0 0,0-1 1 0 0,0-1-1 0 0,2 0 1 0 0,-1-1-1 0 0,2 0 0 0 0,-1-1 1 0 0,1 0-1 0 0,1-1 1 0 0,0-1-1 0 0,0 0 1 0 0,1-1-1 0 0,0-1 0 0 0,0 0 1 0 0,0-1-1 0 0,1-1 1 0 0,-1-1-1 0 0,17 2-1 0 0,-23-8 8 0 0,0 0 0 0 0,-1 0 1 0 0,1-1-1 0 0,-1 0 0 0 0,0-1 0 0 0,0 0 0 0 0,-1-1 0 0 0,0 1 0 0 0,1-2 0 0 0,-2 1 1 0 0,1-1-1 0 0,-1 0 0 0 0,0-1 0 0 0,-1 1 0 0 0,1-2 0 0 0,-2 1 0 0 0,1 0 0 0 0,-1-1 1 0 0,0 0-1 0 0,-1 0 0 0 0,0-1 0 0 0,-1 1 0 0 0,0-1 0 0 0,0 0 0 0 0,-1 0 1 0 0,0 0-1 0 0,-1 0 0 0 0,0 0 0 0 0,-1 0 0 0 0,0 0 0 0 0,0-3-8 0 0,-3-2-34 0 0,0 1-1 0 0,0-1 0 0 0,-2 1 1 0 0,0-1-1 0 0,0 1 0 0 0,-2 1 1 0 0,1-1-1 0 0,-2 1 1 0 0,0 0-1 0 0,0 1 0 0 0,-1 0 1 0 0,-1 0-1 0 0,0 1 0 0 0,0 0 1 0 0,-1 0-1 0 0,-3 0 35 0 0,-94-56-867 0 0,56 58-4826 0 0,40 22 3286 0 0,10-8 1259 0 0</inkml:trace>
  <inkml:trace contextRef="#ctx0" brushRef="#br0" timeOffset="451.912">981 423 964 0 0,'53'8'3768'0'0,"-28"-10"-3516"0"0,-1 0 0 0 0,0-2-1 0 0,0-1 1 0 0,0-1 0 0 0,-1-1-1 0 0,0-1 1 0 0,-1-2 0 0 0,1 0-1 0 0,-2-1 1 0 0,1 0-1 0 0,-2-2 1 0 0,12-10-252 0 0,-30 23 6 0 0,-1-1 0 0 0,0 1 0 0 0,1-1 0 0 0,-1 0 0 0 0,0 1 0 0 0,0-1 0 0 0,0 0 0 0 0,0 0 0 0 0,0 0 0 0 0,0 0 0 0 0,0 0 0 0 0,0 0 0 0 0,0 0-1 0 0,0 0 1 0 0,-1 0 0 0 0,1-1 0 0 0,0 1 0 0 0,-1 0 0 0 0,1 0 0 0 0,-1-1 0 0 0,1 1 0 0 0,-1 0 0 0 0,0-1 0 0 0,1 1 0 0 0,-1 0 0 0 0,0-1 0 0 0,0 1 0 0 0,0-1 0 0 0,0 1 0 0 0,0 0 0 0 0,0-1 0 0 0,-1 1 0 0 0,1-1 0 0 0,0 1 0 0 0,-1 0 0 0 0,1 0 0 0 0,-1-1 0 0 0,1 1 0 0 0,-1 0-1 0 0,0 0 1 0 0,1-1 0 0 0,-1 1 0 0 0,0 0 0 0 0,0 0 0 0 0,0 0 0 0 0,0 0 0 0 0,0 0 0 0 0,0 0 0 0 0,0 0 0 0 0,0 1 0 0 0,0-1 0 0 0,0 0 0 0 0,-1 0 0 0 0,1 1 0 0 0,0-1 0 0 0,-1 1 0 0 0,1-1 0 0 0,0 1 0 0 0,-1 0 0 0 0,0-1-6 0 0,-88-13-90 0 0,71 14 94 0 0,0 1 0 0 0,0 0 1 0 0,0 2-1 0 0,0 0 0 0 0,0 1 0 0 0,1 1 0 0 0,0 1 0 0 0,0 1 1 0 0,0 0-1 0 0,1 1 0 0 0,0 1 0 0 0,0 1-4 0 0,10-7-1 0 0,-1 1 1 0 0,0 1-1 0 0,1-1 0 0 0,0 1 1 0 0,0 0-1 0 0,1 1 0 0 0,-1 0 0 0 0,1 0 1 0 0,0 0-1 0 0,1 1 0 0 0,-1-1 1 0 0,1 1-1 0 0,1 1 0 0 0,-1-1 1 0 0,1 1-1 0 0,1-1 0 0 0,-1 1 0 0 0,-1 7 1 0 0,7-10-18 0 0,0 1 1 0 0,0-1-1 0 0,0 1 0 0 0,0-1 0 0 0,1 0 0 0 0,0 0 0 0 0,0 0 0 0 0,0 0 0 0 0,1-1 0 0 0,-1 1 0 0 0,1-1 0 0 0,0 0 0 0 0,0 0 0 0 0,1 0 0 0 0,-1-1 0 0 0,1 1 0 0 0,0-1 0 0 0,0 0 0 0 0,0-1 0 0 0,0 1 0 0 0,1-1 1 0 0,-1 0-1 0 0,1 0 0 0 0,-1-1 0 0 0,2 1 18 0 0,221 36-4951 0 0,-181-37 3801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02:40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259 606 1452 0 0,'21'-12'3381'0'0,"-32"13"-1158"0"0,-39 14-1112 0 0,36-10-1015 0 0,0 0-1 0 0,1 1 0 0 0,-1 1 1 0 0,1 0-1 0 0,1 1 0 0 0,-1 0 0 0 0,1 1 1 0 0,1 0-1 0 0,0 1 0 0 0,0 0 0 0 0,1 1 1 0 0,0 0-1 0 0,1 1 0 0 0,0 0 1 0 0,1 0-1 0 0,0 1 0 0 0,1 0 0 0 0,1 1 1 0 0,0-1-1 0 0,-2 8-95 0 0,10-17-3 0 0,-1 1 0 0 0,1-1 0 0 0,0 0-1 0 0,0-1 1 0 0,0 1 0 0 0,1 0 0 0 0,-1-1 0 0 0,1 1 0 0 0,0-1 0 0 0,0 0 0 0 0,0 1 0 0 0,0-2-1 0 0,1 1 1 0 0,-1 0 0 0 0,1-1 0 0 0,0 1 0 0 0,0-1 0 0 0,0 0 0 0 0,0 0 0 0 0,0-1 0 0 0,0 1-1 0 0,0-1 1 0 0,1 0 0 0 0,-1 0 0 0 0,0 0 0 0 0,1-1 0 0 0,-1 0 0 0 0,0 0 0 0 0,1 0 0 0 0,-1 0-1 0 0,1 0 1 0 0,-1-1 0 0 0,3 0 3 0 0,28-3-96 0 0,1-1-1 0 0,-1-1 1 0 0,0-2-1 0 0,-1-1 1 0 0,0-2 0 0 0,0-1-1 0 0,-1-2 1 0 0,-1-2-1 0 0,4-3 97 0 0,28-47-445 0 0,-84 42 359 0 0,9 19 84 0 0,0 0-1 0 0,0 0 0 0 0,-1 1 0 0 0,0 0 1 0 0,0 1-1 0 0,0 0 0 0 0,0 1 0 0 0,0 0 0 0 0,-1 1 1 0 0,1 1-1 0 0,0 0 0 0 0,-1 1 0 0 0,-4 0 3 0 0,-7 0 79 0 0,-164 12 284 0 0,163-6-371 0 0,65-14-114 0 0,96-29-292 0 0,-1-6-1 0 0,-3-6 1 0 0,11-11 414 0 0,-125 54 67 0 0,0-1-1 0 0,0-1 1 0 0,-1 0-1 0 0,0-2 1 0 0,-1 0 0 0 0,0 0-1 0 0,0-2 1 0 0,-1 0 0 0 0,0-1-1 0 0,-1 0 1 0 0,-1-1-1 0 0,0-1 1 0 0,0 0 0 0 0,-2 0-1 0 0,0-1 1 0 0,0-1 0 0 0,-1 0-1 0 0,-1 0 1 0 0,-1-1-1 0 0,-1 0 1 0 0,0-1 0 0 0,-1 0-1 0 0,0 0 1 0 0,0-10-67 0 0,-5 21 168 0 0,0 0 1 0 0,-1-1-1 0 0,0 1 1 0 0,0 0 0 0 0,-1-1-1 0 0,0 1 1 0 0,0 0-1 0 0,-1 0 1 0 0,0-1-1 0 0,0 1 1 0 0,-1 1-1 0 0,0-1 1 0 0,0 0-1 0 0,0 1 1 0 0,-1-1 0 0 0,0 1-1 0 0,0 0 1 0 0,-1 0-1 0 0,1 0 1 0 0,-1 1-1 0 0,-1 0 1 0 0,1 0-1 0 0,-1 0 1 0 0,-5-3-169 0 0,6 8 65 0 0,1 1 1 0 0,0 1-1 0 0,0-1 1 0 0,0 1-1 0 0,0 0 1 0 0,0-1-1 0 0,1 2 1 0 0,-1-1-1 0 0,0 0 1 0 0,1 1-1 0 0,0-1 1 0 0,-1 1-1 0 0,1 0 1 0 0,0 0-1 0 0,1 1 1 0 0,-1-1-1 0 0,0 1 1 0 0,1-1-1 0 0,0 1 1 0 0,0 0-1 0 0,0-1 1 0 0,0 1-1 0 0,1 0 1 0 0,0 0-1 0 0,-1 1 1 0 0,1-1-1 0 0,1 0 1 0 0,-1 0-1 0 0,1 1 1 0 0,-1 2-66 0 0,-3 20 106 0 0,0 0 0 0 0,2 0 0 0 0,1 0 0 0 0,1 1 0 0 0,1-1 0 0 0,2 0 0 0 0,0 0 0 0 0,2 0 0 0 0,2 5-106 0 0,7 50 99 0 0,60 337-570 0 0,-11-143-4027 0 0,-16-156-3037 0 0,-46-119 6269 0 0,-1-1 74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02:41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24 2136 0 0,'0'-5'1868'0'0,"1"0"-464"0"0,1 2-75 0 0,0 1-273 0 0,-2-1-260 0 0,0-1-244 0 0,0 3-144 0 0,0 1-220 0 0,-4 0-192 0 0,3 0-256 0 0,1 1-40 0 0,0 6 28 0 0,-2-2-1064 0 0,2 2 88 0 0,2-1 87 0 0,-2 1-43 0 0,0 1 60 0 0,-4-3 12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02:40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679 35 1192 0 0,'-3'-33'5533'0'0,"-66"32"-2853"0"0,46 12-2448 0 0,1 2 1 0 0,0 1 0 0 0,1 0-1 0 0,0 2 1 0 0,2 0 0 0 0,0 2-1 0 0,0 0 1 0 0,2 1-1 0 0,0 0 1 0 0,2 1 0 0 0,0 1-1 0 0,1 1 1 0 0,1 0-1 0 0,1 1 1 0 0,1 0 0 0 0,1 1-1 0 0,0 3-232 0 0,-58 183-2258 0 0,67-209 2071 0 0,0-1 0 0 0,1 1 1 0 0,-1 0-1 0 0,1 0 0 0 0,-1 0 0 0 0,0 0 0 0 0,0-1 0 0 0,1 1 1 0 0,-1 0-1 0 0,0-1 0 0 0,0 1 0 0 0,0-1 0 0 0,0 1 1 0 0,0-1-1 0 0,0 1 0 0 0,0-1 0 0 0,0 0 0 0 0,0 1 0 0 0,0-1 1 0 0,0 0-1 0 0,0 0 0 0 0,0 0 0 0 0,0 0 0 0 0,0 0 1 0 0,0 0-1 0 0,0 0 0 0 0,0 0 0 0 0,0 0 0 0 0,0 0 0 0 0,0 0 1 0 0,0-1-1 0 0,0 1 0 0 0,0-1 0 0 0,0 1 0 0 0,0 0 1 0 0,0-1-1 0 0,0 1 0 0 0,1-1 0 0 0,-1 0 0 0 0,0 1 0 0 0,0-1 1 0 0,0 0-1 0 0,1 0 0 0 0,-1 1 0 0 0,0-1 0 0 0,1 0 1 0 0,-1 0-1 0 0,1 0 0 0 0,-1 0 187 0 0,-3-2 594 0 0,-17-16-1811 0 0</inkml:trace>
  <inkml:trace contextRef="#ctx0" brushRef="#br0" timeOffset="264.131">0 95 1436 0 0,'7'-33'6050'0'0,"29"37"-4068"0"0,1 9-1495 0 0,0 2 0 0 0,-1 2 1 0 0,-1 1-1 0 0,-1 2 0 0 0,-1 1 1 0 0,31 26-488 0 0,-52-38 100 0 0,135 110 264 0 0,29 21-3523 0 0,-167-135 2616 0 0,0 0-1 0 0,-1 0 1 0 0,2-1-1 0 0,-1 0 1 0 0,0 0 0 0 0,1-1-1 0 0,0 0 1 0 0,0-1-1 0 0,0 0 1 0 0,0-1 0 0 0,0 0-1 0 0,0 0 1 0 0,2-1 543 0 0,4 0-1297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02:38.2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0 200 2052 0 0,'3'-16'1985'0'0,"6"19"-1884"0"0,-1 0 0 0 0,0 1-1 0 0,0 0 1 0 0,0 0 0 0 0,0 1 0 0 0,-1 0-1 0 0,1 1 1 0 0,-1 0 0 0 0,-1 0 0 0 0,1 0 0 0 0,-1 1-1 0 0,0 0 1 0 0,0 0 0 0 0,-1 0 0 0 0,0 1-1 0 0,-1 0 1 0 0,1 0 0 0 0,-1 0 0 0 0,-1 1 0 0 0,3 8-101 0 0,1-4 102 0 0,6 11 27 0 0,105 247 2024 0 0,-119-272-2123 0 0,0 0 1 0 0,1 0-1 0 0,-1 0 0 0 0,0-1 1 0 0,0 1-1 0 0,0 1 1 0 0,0-1-1 0 0,0 0 0 0 0,0 0 1 0 0,0 0-1 0 0,-1 0 1 0 0,1 1-1 0 0,0-1 0 0 0,0 1 1 0 0,0-1-1 0 0,-1 1 1 0 0,1-1-1 0 0,0 1 0 0 0,-1 0 1 0 0,1 0-1 0 0,0-1 1 0 0,-1 1-1 0 0,1 0 0 0 0,-1 0 1 0 0,1 0-1 0 0,0 0 1 0 0,-1 1-1 0 0,1-1 0 0 0,0 0 1 0 0,-1 1-1 0 0,1-1 1 0 0,0 1-1 0 0,0-1 0 0 0,-1 1 1 0 0,1-1-1 0 0,0 1 1 0 0,0 0-1 0 0,0 0 0 0 0,0-1 1 0 0,0 1-1 0 0,0 0 1 0 0,0 0-1 0 0,0 0 0 0 0,0 0 1 0 0,0 0-1 0 0,0 0 1 0 0,1 1-1 0 0,-1-1 0 0 0,0 0 1 0 0,1 0-1 0 0,-1 1 0 0 0,1-1 1 0 0,0 0-1 0 0,-1 0 1 0 0,1 1-1 0 0,0-1 0 0 0,0 1 1 0 0,-1-1-1 0 0,1 0 1 0 0,0 1-1 0 0,1-1 0 0 0,-1 0 1 0 0,0 1-1 0 0,0 0-30 0 0,-7-16 24 0 0,0 1-1 0 0,1-2 0 0 0,1 1 0 0 0,0 0 0 0 0,0-1 1 0 0,2 0-1 0 0,0 0 0 0 0,1 0 0 0 0,0-1 0 0 0,1 1 1 0 0,1 0-1 0 0,0 0 0 0 0,1-1 0 0 0,1 1 1 0 0,0 0-1 0 0,1 0 0 0 0,1 0 0 0 0,0 0 0 0 0,1 1 1 0 0,1-1-1 0 0,0 1 0 0 0,1 1 0 0 0,8-13-23 0 0,-10 15-37 0 0,0 1 0 0 0,1-1-1 0 0,0 1 1 0 0,0 0 0 0 0,1 0 0 0 0,1 1-1 0 0,-1 0 1 0 0,2 1 0 0 0,-1-1-1 0 0,1 1 1 0 0,0 1 0 0 0,1 0 0 0 0,0 0-1 0 0,0 1 1 0 0,0 0 0 0 0,4-1 37 0 0,41 29-220 0 0,-37-7 226 0 0,-1 1 1 0 0,-1 0 0 0 0,0 1 0 0 0,-1 1 0 0 0,-1 0 0 0 0,-1 1 0 0 0,0 1 0 0 0,-2 0-1 0 0,0 0 1 0 0,-1 1 0 0 0,-1 1 0 0 0,-1-1 0 0 0,-1 1 0 0 0,-1 1 0 0 0,-1-1 0 0 0,-1 1 0 0 0,-1 0-1 0 0,-1 0 1 0 0,-1 16-7 0 0,-1-39 5 0 0,0 1 0 0 0,0 0 0 0 0,0 0 1 0 0,-1 0-1 0 0,1 0 0 0 0,0-1 0 0 0,0 1 0 0 0,-1 0 0 0 0,1 0 0 0 0,0 0 0 0 0,-1-1 0 0 0,1 1 0 0 0,0 0 0 0 0,-1-1 0 0 0,0 1 0 0 0,1 0 0 0 0,-1-1 1 0 0,1 1-1 0 0,-1 0 0 0 0,0-1 0 0 0,1 1 0 0 0,-1-1 0 0 0,0 1 0 0 0,1-1 0 0 0,-1 0 0 0 0,0 1 0 0 0,0-1 0 0 0,1 0 0 0 0,-1 1 0 0 0,0-1 0 0 0,0 0 0 0 0,0 0 1 0 0,0 0-1 0 0,1 0 0 0 0,-1 0 0 0 0,0 0 0 0 0,0 0 0 0 0,0 0 0 0 0,0 0 0 0 0,0 0 0 0 0,1 0 0 0 0,-1 0 0 0 0,0-1 0 0 0,0 1 0 0 0,0 0 0 0 0,1-1 1 0 0,-1 1-1 0 0,0 0 0 0 0,1-1 0 0 0,-1 1 0 0 0,0-1 0 0 0,0 0 0 0 0,1 1 0 0 0,-1-1 0 0 0,1 1 0 0 0,-1-1 0 0 0,1 0 0 0 0,-1 1 0 0 0,1-1 0 0 0,-1 0 0 0 0,1 0 1 0 0,0 1-1 0 0,-1-1-5 0 0,-4-14-3 0 0,1 0 0 0 0,1 0 0 0 0,0 0 0 0 0,0 0 0 0 0,2 0 0 0 0,0-1 0 0 0,1 1 1 0 0,0-1-1 0 0,1 1 0 0 0,1 0 0 0 0,0-1 0 0 0,1 1 0 0 0,1 0 0 0 0,1 1 0 0 0,0-1 0 0 0,0 1 1 0 0,1 0-1 0 0,2-1 3 0 0,2-11-34 0 0,1 0 0 0 0,1 1-1 0 0,1 1 1 0 0,2 0 0 0 0,0 0 0 0 0,1 2 0 0 0,2 0 0 0 0,0 1 0 0 0,1 0 0 0 0,1 2 0 0 0,4-2 34 0 0,-22 20-8 0 0,1-2-2 0 0,1 0 0 0 0,-1 0 0 0 0,0 1 0 0 0,1-1 0 0 0,0 1 0 0 0,0 0 0 0 0,0 0 0 0 0,0 0 0 0 0,0 1 0 0 0,0-1 0 0 0,0 1 0 0 0,0 0 0 0 0,1 0 0 0 0,-1 1 0 0 0,0-1 0 0 0,1 1 0 0 0,-1 0 0 0 0,0 0 0 0 0,1 0 0 0 0,-1 1 0 0 0,0 0 0 0 0,1 0 10 0 0,10 12 5 0 0,-1 0 0 0 0,0 2 0 0 0,-1 0 0 0 0,-1 0-1 0 0,0 1 1 0 0,-2 1 0 0 0,1 0 0 0 0,-2 0 0 0 0,0 1 0 0 0,-1 0 0 0 0,-1 1 0 0 0,-1-1 0 0 0,0 1 0 0 0,-2 1 0 0 0,0-1-1 0 0,-1 1 1 0 0,-1-1 0 0 0,-1 16-5 0 0,14 43 35 0 0,22 62-2186 0 0,-11-123-3020 0 0,-25-17 3867 0 0</inkml:trace>
  <inkml:trace contextRef="#ctx0" brushRef="#br0" timeOffset="403.215">1296 435 1268 0 0,'41'-10'513'0'0,"-1"-1"0"0"0,0-3 0 0 0,-1-1 0 0 0,-1-2 0 0 0,0-2 0 0 0,-1-1 0 0 0,-2-1-1 0 0,0-3 1 0 0,-1-1 0 0 0,8-9-513 0 0,38-71 626 0 0,-81 104-615 0 0,1-1-1 0 0,-1 0 0 0 0,1 1 1 0 0,-1-1-1 0 0,1 1 1 0 0,-1-1-1 0 0,0 1 0 0 0,0-1 1 0 0,0 1-1 0 0,0 0 1 0 0,0-1-1 0 0,0 1 0 0 0,0 0 1 0 0,0 0-1 0 0,0 0 1 0 0,-1 0-1 0 0,1 0 0 0 0,0 0 1 0 0,-1 0-1 0 0,1 0 1 0 0,-1 0-1 0 0,1 1 0 0 0,-1-1 1 0 0,1 0-1 0 0,-1 1 0 0 0,0 0 1 0 0,1-1-1 0 0,-1 1 1 0 0,1 0-1 0 0,-1 0 0 0 0,0 0 1 0 0,1 0-1 0 0,-1 0 1 0 0,0 0-1 0 0,1 0 0 0 0,-1 0 1 0 0,0 1-1 0 0,1-1 1 0 0,-1 1-1 0 0,0 0-10 0 0,-1-1 36 0 0,-24 1 107 0 0,0 2 1 0 0,1 1-1 0 0,-1 1 1 0 0,1 1 0 0 0,0 1-1 0 0,0 2 1 0 0,1 0-1 0 0,0 2 1 0 0,1 0 0 0 0,0 2-1 0 0,1 1 1 0 0,1 0-1 0 0,0 2 1 0 0,-6 6-144 0 0,24-20 14 0 0,1 0 0 0 0,0 1 0 0 0,0-1 0 0 0,0 0 0 0 0,0 1 0 0 0,0 0 1 0 0,0 0-1 0 0,0 0 0 0 0,1 0 0 0 0,0 0 0 0 0,-1 0 0 0 0,1 0 0 0 0,1 1 0 0 0,-1-1 0 0 0,0 1 0 0 0,1 0 0 0 0,0 0 0 0 0,-1-1 1 0 0,2 1-1 0 0,-1 0 0 0 0,0 0 0 0 0,1 0 0 0 0,0 0 0 0 0,-1 0 0 0 0,2 0 0 0 0,-1 0 0 0 0,0-1 0 0 0,1 1 0 0 0,0 0 1 0 0,0 0-1 0 0,0 0 0 0 0,0 0 0 0 0,0-1 0 0 0,1 1 0 0 0,0-1 0 0 0,0 1 0 0 0,0-1 0 0 0,0 0 0 0 0,0 1 0 0 0,1-1 1 0 0,-1 0-1 0 0,1-1 0 0 0,0 1 0 0 0,0 0 0 0 0,3 1-14 0 0,29 10-324 0 0,0-2 0 0 0,0-2 0 0 0,1-1 0 0 0,1-2 0 0 0,-1-2 0 0 0,1-1 0 0 0,0-1 0 0 0,32-3 324 0 0,95 0-5014 0 0,-118 0 3805 0 0</inkml:trace>
  <inkml:trace contextRef="#ctx0" brushRef="#br0" timeOffset="820.944">2317 319 1148 0 0,'42'-90'5107'0'0,"-44"86"-5066"0"0,-1 1 0 0 0,0-1 1 0 0,0 1-1 0 0,0 0 0 0 0,0 0 0 0 0,0 0 1 0 0,-1 1-1 0 0,0-1 0 0 0,1 1 1 0 0,-1 0-1 0 0,0 0 0 0 0,0 0 1 0 0,0 1-1 0 0,0-1 0 0 0,0 1 1 0 0,0 0-1 0 0,-1 0 0 0 0,1 0 1 0 0,0 1-1 0 0,-1 0 0 0 0,1-1 0 0 0,0 2 1 0 0,-1-1-1 0 0,1 0 0 0 0,0 1 1 0 0,-1 0-1 0 0,-1 0-41 0 0,-12 4 81 0 0,1 1-1 0 0,0 0 1 0 0,0 1-1 0 0,1 1 1 0 0,0 1-1 0 0,0 0 1 0 0,1 1-1 0 0,0 0 1 0 0,0 1 0 0 0,2 1-1 0 0,-1 0 1 0 0,1 1-1 0 0,1 1 1 0 0,1 0-1 0 0,0 0 1 0 0,0 1-1 0 0,-6 14-80 0 0,15-27 9 0 0,1 0-1 0 0,-1 0 0 0 0,1 0 0 0 0,0 1 0 0 0,0-1 0 0 0,-1 0 0 0 0,2 1 0 0 0,-1-1 1 0 0,0 1-1 0 0,0-1 0 0 0,1 1 0 0 0,-1 0 0 0 0,1-1 0 0 0,0 1 0 0 0,0-1 0 0 0,0 1 1 0 0,0 0-1 0 0,0-1 0 0 0,1 1 0 0 0,-1-1 0 0 0,1 1 0 0 0,-1-1 0 0 0,1 1 0 0 0,0-1 0 0 0,0 1 1 0 0,0-1-1 0 0,1 0 0 0 0,-1 0 0 0 0,0 1 0 0 0,1-1 0 0 0,-1 0 0 0 0,1 0 0 0 0,0 0 1 0 0,0 0-1 0 0,0-1 0 0 0,0 1 0 0 0,0-1 0 0 0,0 1 0 0 0,0-1 0 0 0,1 1 0 0 0,-1-1 1 0 0,0 0-1 0 0,1 0 0 0 0,-1 0 0 0 0,1-1 0 0 0,-1 1 0 0 0,1 0 0 0 0,-1-1 0 0 0,1 0 0 0 0,-1 0 1 0 0,1 1-1 0 0,0-2 0 0 0,-1 1 0 0 0,1 0 0 0 0,-1 0 0 0 0,3-1-8 0 0,9-2-47 0 0,0 0 0 0 0,0 0 0 0 0,0-1 0 0 0,-1-1 0 0 0,1-1 0 0 0,-1 0 0 0 0,-1 0 0 0 0,1-1 0 0 0,-1-1 0 0 0,0 0 0 0 0,-1 0 0 0 0,0-2 0 0 0,0 1 0 0 0,-1-1 0 0 0,0-1 0 0 0,-1 1 0 0 0,0-2 0 0 0,-1 1 0 0 0,0-1 0 0 0,-1-1 0 0 0,0 1 0 0 0,2-9 47 0 0,-9 22 9 0 0,0 0 1 0 0,0-1-1 0 0,0 1 0 0 0,0 0 1 0 0,-1-1-1 0 0,1 1 0 0 0,0-1 1 0 0,-1 1-1 0 0,1 0 0 0 0,0-1 1 0 0,-1 1-1 0 0,1-1 0 0 0,-1 1 1 0 0,1-1-1 0 0,0 1 0 0 0,-1-1 1 0 0,0 1-1 0 0,1-1 0 0 0,-1 1 0 0 0,1-1 1 0 0,-1 0-1 0 0,1 1 0 0 0,-1-1 1 0 0,0 0-1 0 0,1 1 0 0 0,-1-1 1 0 0,0 0-1 0 0,1 0 0 0 0,-1 0 1 0 0,0 0-1 0 0,1 0 0 0 0,-1 0 1 0 0,0 0-1 0 0,0 0 0 0 0,1 0 1 0 0,-1 0-1 0 0,0 0 0 0 0,1 0 1 0 0,-1 0-1 0 0,0 0 0 0 0,1-1 0 0 0,-1 1 1 0 0,0 0-1 0 0,1-1 0 0 0,-1 1-9 0 0,4 9-44 0 0,0 0 0 0 0,1-1 0 0 0,0 1 0 0 0,1-1 0 0 0,0 0 0 0 0,0 0 0 0 0,1-1-1 0 0,0 1 1 0 0,0-1 0 0 0,1-1 0 0 0,0 1 0 0 0,0-1 0 0 0,0 0 0 0 0,1-1 0 0 0,0 1-1 0 0,2 0 45 0 0,95 32-4485 0 0,-86-34 3273 0 0</inkml:trace>
  <inkml:trace contextRef="#ctx0" brushRef="#br0" timeOffset="1226.481">2530 139 1496 0 0,'13'16'550'0'0,"-1"1"-1"0"0,-1 1 1 0 0,0 0-1 0 0,-1 1 1 0 0,-1 0-1 0 0,-1 0 1 0 0,-1 1-1 0 0,-1 0 1 0 0,0 0 0 0 0,-2 1-1 0 0,0 0 1 0 0,-1 0-1 0 0,0 20-549 0 0,-4-39 73 0 0,0 1-1 0 0,0 0 1 0 0,-1-1-1 0 0,1 1 1 0 0,-1-1-1 0 0,1 0 1 0 0,-1 1-1 0 0,0-1 1 0 0,0 0-1 0 0,0 0 1 0 0,0 0 0 0 0,0 0-1 0 0,0 0 1 0 0,0-1-1 0 0,-1 1 1 0 0,1-1-1 0 0,-1 1 1 0 0,1-1-1 0 0,-1 0 1 0 0,0 0-1 0 0,1 0 1 0 0,-1 0-1 0 0,0 0 1 0 0,0-1 0 0 0,1 1-1 0 0,-1-1 1 0 0,0 0-1 0 0,0 0 1 0 0,-2 0-73 0 0,3 0 224 0 0,-2-4-5 0 0,0 1-197 0 0,1 0 1 0 0,0 0-1 0 0,0-1 1 0 0,0 1-1 0 0,0-1 0 0 0,1 1 1 0 0,-1-1-1 0 0,1 0 0 0 0,0 0 1 0 0,0 0-1 0 0,0 0 1 0 0,1 0-1 0 0,0-1 0 0 0,-1 1 1 0 0,2 0-1 0 0,-1-1 0 0 0,0 1 1 0 0,1-1-1 0 0,0 1 1 0 0,0-1-1 0 0,0 1 0 0 0,0-1 1 0 0,1 1-1 0 0,0 0 0 0 0,0-1-22 0 0,3-8-18 0 0,2 0-1 0 0,0 0 0 0 0,0 1 0 0 0,1 0 1 0 0,0 0-1 0 0,1 0 0 0 0,1 1 0 0 0,0 1 1 0 0,0-1-1 0 0,1 1 0 0 0,0 1 0 0 0,1 0 1 0 0,0 0-1 0 0,0 1 0 0 0,1 1 0 0 0,0 0 1 0 0,0 0-1 0 0,1 1 0 0 0,0 1 0 0 0,0 0 1 0 0,0 1-1 0 0,1 0 0 0 0,-1 1 1 0 0,1 1-1 0 0,0 0 0 0 0,12 0 19 0 0,-21 3-3 0 0,-1-1 0 0 0,1 2 0 0 0,-1-1-1 0 0,0 0 1 0 0,1 1 0 0 0,-1 0 0 0 0,0 0 0 0 0,0 0 0 0 0,0 0-1 0 0,0 1 1 0 0,-1 0 0 0 0,1-1 0 0 0,-1 1 0 0 0,1 1 0 0 0,-1-1-1 0 0,0 0 1 0 0,0 1 0 0 0,-1-1 0 0 0,1 1 0 0 0,-1 0 0 0 0,1 0-1 0 0,-1 0 1 0 0,0 0 0 0 0,-1 1 0 0 0,1-1 0 0 0,-1 0 0 0 0,0 1 3 0 0,32 133-254 0 0,-31-126 175 0 0,2 19-330 0 0,7 34-667 0 0,0-25-2981 0 0,-4-31 1459 0 0,-5-8 1337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02:34.2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1 819 1112 0 0,'6'5'274'0'0,"1"1"0"0"0,1-1 1 0 0,-1 0-1 0 0,1-1 0 0 0,-1 1 0 0 0,2-1 0 0 0,-1-1 1 0 0,0 0-1 0 0,0 0 0 0 0,1-1 0 0 0,0 0 0 0 0,-1 0 0 0 0,1-1 1 0 0,0 0-1 0 0,6 0-274 0 0,9-2 200 0 0,-1-1 1 0 0,1 0-1 0 0,0-2 1 0 0,-1-1 0 0 0,1-1-1 0 0,-1-1 1 0 0,-1-1-1 0 0,9-4-200 0 0,-22 9 17 0 0,0 1-1 0 0,0-2 1 0 0,0 1 0 0 0,-1-1-1 0 0,1 0 1 0 0,-1-1-1 0 0,0 0 1 0 0,-1 0-1 0 0,1-1 1 0 0,-1 0 0 0 0,0 0-1 0 0,0-1 1 0 0,-1 0-1 0 0,0 0 1 0 0,0 0 0 0 0,-1-1-1 0 0,1 0 1 0 0,-2 0-1 0 0,1 0 1 0 0,-1 0-1 0 0,-1-1 1 0 0,2-4-17 0 0,-8 8 6 0 0,0 0 0 0 0,0 1 0 0 0,-1-1 0 0 0,1 1-1 0 0,-1-1 1 0 0,0 1 0 0 0,0 0 0 0 0,-1 1 0 0 0,1-1 0 0 0,-1 1 0 0 0,0 0 0 0 0,0 0-1 0 0,0 0 1 0 0,0 0 0 0 0,0 1 0 0 0,0 0 0 0 0,-1 0 0 0 0,1 1 0 0 0,-1 0 0 0 0,0 0-1 0 0,1 0 1 0 0,-1 0 0 0 0,0 1 0 0 0,1 0 0 0 0,-1 0 0 0 0,0 1 0 0 0,-2 0-6 0 0,-12 1 107 0 0,0 1 1 0 0,0 1 0 0 0,0 1-1 0 0,1 0 1 0 0,-1 2 0 0 0,1 0 0 0 0,0 1-1 0 0,1 1 1 0 0,0 1 0 0 0,1 1-1 0 0,0 0 1 0 0,0 1 0 0 0,-6 7-108 0 0,18-14 40 0 0,0 0 0 0 0,0 0-1 0 0,1 1 1 0 0,0 0 0 0 0,0-1 0 0 0,0 2 0 0 0,1-1 0 0 0,0 0-1 0 0,0 1 1 0 0,0-1 0 0 0,1 1 0 0 0,0 0 0 0 0,0 0 0 0 0,1-1 0 0 0,0 1-1 0 0,0 1 1 0 0,1-1 0 0 0,0 3-40 0 0,0-5 27 0 0,1-1-1 0 0,0 1 0 0 0,0 0 1 0 0,1 0-1 0 0,-1-1 1 0 0,1 1-1 0 0,0 0 0 0 0,0-1 1 0 0,1 0-1 0 0,-1 0 0 0 0,1 1 1 0 0,0-2-1 0 0,0 1 1 0 0,1 0-1 0 0,-1 0 0 0 0,1-1 1 0 0,-1 0-1 0 0,2 1-26 0 0,-3-2 28 0 0,19 13-132 0 0,0-1 0 0 0,0-1 0 0 0,2 0 0 0 0,-1-2-1 0 0,2-1 1 0 0,-1-1 0 0 0,1-1 0 0 0,1-1 0 0 0,0 0 0 0 0,-1-3 0 0 0,2 0 0 0 0,-1-1 0 0 0,0-1 0 0 0,1-2-1 0 0,23-2 105 0 0,185-27-4510 0 0,-195 19 3180 0 0,-1-2-69 0 0</inkml:trace>
  <inkml:trace contextRef="#ctx0" brushRef="#br0" timeOffset="292.537">904 719 1760 0 0,'-1'-8'647'0'0,"0"7"-567"0"0,0 0 0 0 0,0 1-1 0 0,0-1 1 0 0,1 0-1 0 0,-1 0 1 0 0,0 0 0 0 0,1 0-1 0 0,-1 0 1 0 0,1 0 0 0 0,-1 0-1 0 0,1 0 1 0 0,0 0-1 0 0,-1 0 1 0 0,1-1 0 0 0,0 1-1 0 0,0 0 1 0 0,0 0 0 0 0,0 0-1 0 0,0 0 1 0 0,0 0-1 0 0,0-1 1 0 0,0 1 0 0 0,0 0-1 0 0,0 0 1 0 0,1 0 0 0 0,-1 0-1 0 0,0 0 1 0 0,1 0-1 0 0,-1 0 1 0 0,1 0 0 0 0,-1 0-1 0 0,1 0 1 0 0,0 0 0 0 0,-1 0-1 0 0,1 0 1 0 0,0 0-1 0 0,0 0 1 0 0,-1 1 0 0 0,1-1-1 0 0,0 0 1 0 0,0 1 0 0 0,0-1-1 0 0,0 0 1 0 0,0 1-1 0 0,0-1 1 0 0,0 1 0 0 0,0 0-1 0 0,0-1 1 0 0,0 1 0 0 0,1 0-1 0 0,-1-1 1 0 0,0 1-1 0 0,0 0 1 0 0,0 0 0 0 0,0 0-1 0 0,0 0 1 0 0,1 0-1 0 0,-1 0 1 0 0,0 1 0 0 0,0-1-1 0 0,0 0 1 0 0,0 1-80 0 0,20 13 153 0 0,-1 2 0 0 0,-1 0 0 0 0,0 1 1 0 0,-1 1-1 0 0,-1 1 0 0 0,-1 1 0 0 0,-1 0 0 0 0,4 8-153 0 0,-1-4 212 0 0,54 115 2505 0 0,-49-191-574 0 0,0-7-2845 0 0,2 1-1 0 0,3 2 0 0 0,3 0 1 0 0,2 2-1 0 0,4-2 703 0 0,12-41-6704 0 0,-46 89 5436 0 0</inkml:trace>
  <inkml:trace contextRef="#ctx0" brushRef="#br0" timeOffset="945.829">1862 692 2000 0 0,'36'-64'3919'0'0,"-36"63"-3617"0"0,-31-5 674 0 0,9 11-851 0 0,0 1 0 0 0,0 2 0 0 0,1 0 0 0 0,0 1 0 0 0,1 2 0 0 0,0 0 0 0 0,0 0 0 0 0,1 2 0 0 0,1 1-1 0 0,0 0 1 0 0,1 1 0 0 0,1 1 0 0 0,0 0 0 0 0,1 2 0 0 0,1 0 0 0 0,0 0 0 0 0,-9 19-125 0 0,20-34 14 0 0,0-1 1 0 0,1 1 0 0 0,0 0-1 0 0,0 0 1 0 0,0 0 0 0 0,0 0-1 0 0,0 0 1 0 0,0 0-1 0 0,1 1 1 0 0,-1-1 0 0 0,1 1-1 0 0,0-1 1 0 0,0 1 0 0 0,0-1-1 0 0,1 1 1 0 0,-1-1-1 0 0,1 1 1 0 0,0 0 0 0 0,0-1-1 0 0,0 1 1 0 0,1 0 0 0 0,-1-1-1 0 0,1 1 1 0 0,0-1-1 0 0,0 1 1 0 0,0-1 0 0 0,0 1-1 0 0,1-1 1 0 0,-1 0 0 0 0,1 1-1 0 0,0-1 1 0 0,0 0-1 0 0,0 0 1 0 0,0 0 0 0 0,1-1-1 0 0,-1 1 1 0 0,1 0 0 0 0,-1-1-1 0 0,1 0 1 0 0,0 1 0 0 0,0-1-1 0 0,0 0 1 0 0,1-1-1 0 0,-1 1 1 0 0,0-1 0 0 0,1 1-1 0 0,-1-1-14 0 0,16-3-19 0 0,-1 0 0 0 0,0-2 1 0 0,0 0-1 0 0,0-1 0 0 0,-1 0 0 0 0,1-2 0 0 0,-2 0 0 0 0,1-1 0 0 0,-1-1 0 0 0,0 0 0 0 0,0-1 0 0 0,-1-1 1 0 0,-1 0-1 0 0,0-1 0 0 0,0 0 0 0 0,-2-2 0 0 0,1 1 0 0 0,-2-1 0 0 0,1-1 0 0 0,-1-1 19 0 0,12-49-4 0 0,-23 63 28 0 0,-24-17 118 0 0,22 21-138 0 0,1-1 0 0 0,-1 1 0 0 0,0-1 1 0 0,1 1-1 0 0,0-1 0 0 0,-1 1 0 0 0,1 0 1 0 0,0 0-1 0 0,0 0 0 0 0,0 0 1 0 0,0 0-1 0 0,0 0 0 0 0,0 0 0 0 0,1 0 1 0 0,-1 0-1 0 0,1 0 0 0 0,-1 0 0 0 0,1 0 1 0 0,0 1-1 0 0,0-1 0 0 0,0 0 0 0 0,0 0 1 0 0,0 0-1 0 0,1 0 0 0 0,-1 1 1 0 0,0-1-1 0 0,1 0 0 0 0,0 0 0 0 0,-1 0 1 0 0,1 0-1 0 0,0 0 0 0 0,0 0 0 0 0,0 0 1 0 0,1 0-1 0 0,-1-1 0 0 0,0 1 0 0 0,1 0 1 0 0,-1-1-1 0 0,1 1 0 0 0,-1-1 1 0 0,1 1-1 0 0,0-1 0 0 0,0 0 0 0 0,-1 1 1 0 0,2-1-5 0 0,7 7-275 0 0,1 0 1 0 0,0 0 0 0 0,1-1 0 0 0,0-1 0 0 0,0 0 0 0 0,1-1-1 0 0,-1 0 1 0 0,1 0 0 0 0,0-2 0 0 0,1 1 0 0 0,-1-2 0 0 0,0 0-1 0 0,1 0 1 0 0,-1-2 0 0 0,1 1 0 0 0,0-2 0 0 0,-1 0 0 0 0,1 0-1 0 0,-1-1 1 0 0,0-1 0 0 0,0 0 0 0 0,0-1 0 0 0,11-5 274 0 0,1-2-1118 0 0</inkml:trace>
  <inkml:trace contextRef="#ctx0" brushRef="#br0" timeOffset="1968.748">2383 284 2616 0 0,'0'-109'8472'0'0,"23"250"-7307"0"0,-10-37-1020 0 0,4-1 1 0 0,4 0-1 0 0,12 21-145 0 0,-28-108-73 0 0,1 0 0 0 0,0-1 0 0 0,2 1-1 0 0,-1-1 1 0 0,2-1 0 0 0,0 0 0 0 0,1 0 0 0 0,0-1-1 0 0,1 0 1 0 0,3 1 73 0 0,-12-11-45 0 0,0-1-1 0 0,1 0 1 0 0,-1 0-1 0 0,1 0 1 0 0,0 0-1 0 0,-1 0 1 0 0,1-1 0 0 0,0 1-1 0 0,0-1 1 0 0,0 0-1 0 0,0 0 1 0 0,0 0-1 0 0,1 0 1 0 0,-1 0-1 0 0,0-1 1 0 0,0 0 0 0 0,0 1-1 0 0,1-1 1 0 0,-1 0-1 0 0,0-1 1 0 0,0 1-1 0 0,1 0 1 0 0,-1-1-1 0 0,0 0 1 0 0,0 0 0 0 0,0 0-1 0 0,0 0 1 0 0,0 0-1 0 0,0-1 1 0 0,0 1-1 0 0,0-1 1 0 0,0 0 0 0 0,-1 1-1 0 0,1-1 1 0 0,-1-1-1 0 0,1 1 1 0 0,-1 0-1 0 0,0-1 1 0 0,0 1-1 0 0,0-1 1 0 0,1-1 45 0 0,64-121-1141 0 0,-57 7 1977 0 0,-10 117-826 0 0,1 0 0 0 0,-1 0 1 0 0,0 0-1 0 0,0 1 0 0 0,0-1 1 0 0,0 0-1 0 0,0 0 0 0 0,0 0 1 0 0,0 0-1 0 0,0 0 0 0 0,0 1 0 0 0,0-1 1 0 0,0 0-1 0 0,-1 0 0 0 0,1 0 1 0 0,0 1-1 0 0,-1-1 0 0 0,1 0 0 0 0,0 0 1 0 0,-1 0-1 0 0,1 1 0 0 0,-1-1 1 0 0,1 0-1 0 0,-1 1 0 0 0,0-1 0 0 0,1 1 1 0 0,-1-1-1 0 0,0 0 0 0 0,1 1 1 0 0,-1 0-1 0 0,0-1 0 0 0,1 1 0 0 0,-1-1 1 0 0,0 1-1 0 0,0 0 0 0 0,0-1 1 0 0,1 1-1 0 0,-1 0 0 0 0,0 0 0 0 0,0 0 1 0 0,0 0-1 0 0,0 0 0 0 0,0 0 1 0 0,1 0-1 0 0,-1 0 0 0 0,0 0 1 0 0,0 0-1 0 0,0 0 0 0 0,0 0 0 0 0,0 0 1 0 0,1 1-1 0 0,-1-1 0 0 0,0 0 1 0 0,0 1-1 0 0,1-1 0 0 0,-1 1 0 0 0,0-1 1 0 0,0 1-1 0 0,1-1 0 0 0,-1 1 1 0 0,1-1-1 0 0,-1 1 0 0 0,0 0 0 0 0,1-1 1 0 0,-1 1-1 0 0,1 0 0 0 0,-1 0-10 0 0,-1 12-5 0 0,-1 1-1 0 0,2 0 1 0 0,0 0-1 0 0,0 0 0 0 0,1 0 1 0 0,1 0-1 0 0,1 0 1 0 0,0 0-1 0 0,0 0 1 0 0,2 0-1 0 0,-1-1 0 0 0,2 0 1 0 0,0 1-1 0 0,0-2 1 0 0,1 1-1 0 0,1-1 1 0 0,0 1-1 0 0,1-2 0 0 0,0 1 1 0 0,1-1-1 0 0,0-1 1 0 0,1 0-1 0 0,0 0 1 0 0,0 0-1 0 0,1-2 0 0 0,0 1 1 0 0,1-1-1 0 0,0-1 1 0 0,0 0-1 0 0,1-1 1 0 0,0 0 5 0 0,160 20-940 0 0,-159-30 873 0 0,-1 0 1 0 0,0-1-1 0 0,-1 0 0 0 0,1-1 1 0 0,-1 0-1 0 0,0-1 0 0 0,-1 0 1 0 0,1-1-1 0 0,-2-1 0 0 0,1 0 0 0 0,-1 0 1 0 0,0-1-1 0 0,-1 0 0 0 0,0 0 1 0 0,-1-1-1 0 0,0 0 0 0 0,-1-1 0 0 0,0 0 1 0 0,0 0-1 0 0,-1-1 67 0 0,-5 10 34 0 0,1 1 0 0 0,0-1-1 0 0,-1 0 1 0 0,1 0 0 0 0,-1-1-1 0 0,0 1 1 0 0,0 0 0 0 0,0 0 0 0 0,0 0-1 0 0,-1-1 1 0 0,1 1 0 0 0,-1 0 0 0 0,0-1-1 0 0,0 1 1 0 0,0-1 0 0 0,0 1 0 0 0,-1 0-1 0 0,1-1 1 0 0,-1 1 0 0 0,0 0-1 0 0,0 0 1 0 0,0 0 0 0 0,-1-1 0 0 0,1 1-1 0 0,-1 0 1 0 0,1 1 0 0 0,-1-1 0 0 0,0 0-1 0 0,0 0 1 0 0,0 1 0 0 0,-1-1 0 0 0,1 1-1 0 0,-1 0 1 0 0,1 0 0 0 0,-1 0-1 0 0,0 0 1 0 0,0-1-34 0 0,-2 6 12 0 0,0 0-1 0 0,0 0 0 0 0,1 0 1 0 0,0 1-1 0 0,0-1 0 0 0,0 1 1 0 0,0 0-1 0 0,0 0 0 0 0,1 1 1 0 0,0-1-1 0 0,0 1 0 0 0,0-1 1 0 0,0 1-1 0 0,1 0 0 0 0,0 0 1 0 0,0 0-1 0 0,0 1 0 0 0,0-1 1 0 0,1 0-1 0 0,0 1 0 0 0,0 2-11 0 0,1-1-25 0 0,0 0-1 0 0,1 0 1 0 0,0 0-1 0 0,1 0 1 0 0,-1 0 0 0 0,1-1-1 0 0,0 1 1 0 0,1 0-1 0 0,0-1 1 0 0,0 0-1 0 0,0 0 1 0 0,1 0-1 0 0,0 0 1 0 0,0 0-1 0 0,0-1 1 0 0,1 1 0 0 0,0-1-1 0 0,0-1 1 0 0,0 1-1 0 0,0-1 1 0 0,1 1-1 0 0,0-2 1 0 0,0 1-1 0 0,0-1 1 0 0,0 1 0 0 0,0-2-1 0 0,1 1 1 0 0,-1-1-1 0 0,1 0 1 0 0,0 0-1 0 0,0-1 1 0 0,0 0-1 0 0,0 0 1 0 0,0-1-1 0 0,0 1 1 0 0,0-2 0 0 0,0 1-1 0 0,-1-1 1 0 0,1 0-1 0 0,0 0 1 0 0,3-2 25 0 0,5 0-117 0 0,-1-1 0 0 0,0-1 0 0 0,-1 0-1 0 0,1-1 1 0 0,-1 0 0 0 0,0-1 0 0 0,-1-1 0 0 0,0 0 0 0 0,0 0 0 0 0,0-1 0 0 0,-1-1 0 0 0,-1 0 0 0 0,1-1 0 0 0,-2 0 0 0 0,1 0-1 0 0,-2-1 1 0 0,0 0 0 0 0,0 0 0 0 0,-1-1 0 0 0,0 0 0 0 0,-1 0 0 0 0,-1-1 0 0 0,3-9 117 0 0,-8 21 25 0 0,0 1 1 0 0,1-1 0 0 0,-1 1-1 0 0,0 0 1 0 0,0-1-1 0 0,0 1 1 0 0,0 0-1 0 0,0-1 1 0 0,0 1-1 0 0,-1-1 1 0 0,1 1-1 0 0,0 0 1 0 0,-1-1 0 0 0,1 1-1 0 0,-1 0 1 0 0,0 0-1 0 0,1-1 1 0 0,-1 1-1 0 0,0 0 1 0 0,0 0-1 0 0,1 0 1 0 0,-1 0 0 0 0,0 0-1 0 0,0 0 1 0 0,0 0-1 0 0,0 0 1 0 0,0 0-1 0 0,-1 1 1 0 0,1-1-1 0 0,0 0 1 0 0,0 1 0 0 0,0-1-1 0 0,-1 0 1 0 0,1 1-1 0 0,0 0 1 0 0,-1-1-1 0 0,1 1 1 0 0,0 0-1 0 0,-1 0 1 0 0,1 0-1 0 0,-1 0 1 0 0,1 0 0 0 0,0 0-1 0 0,-1 0 1 0 0,1 0-1 0 0,0 0 1 0 0,-1 1-1 0 0,1-1 1 0 0,0 0-1 0 0,-1 1 1 0 0,1-1 0 0 0,0 1-1 0 0,0 0 1 0 0,-1-1-1 0 0,1 1-25 0 0,-75 32 730 0 0,71-30-687 0 0,0 0-1 0 0,0 0 1 0 0,1 1-1 0 0,-1-1 0 0 0,1 1 1 0 0,0 0-1 0 0,0 1 1 0 0,0-1-1 0 0,0 1 0 0 0,1-1 1 0 0,0 1-1 0 0,0 0 1 0 0,0 0-1 0 0,1 1 0 0 0,0-1 1 0 0,0 0-1 0 0,0 1 1 0 0,0 0-1 0 0,1-1 0 0 0,-1 5-42 0 0,7-4-11 0 0,0-2-36 0 0,0-1-1 0 0,1 1 1 0 0,-1-1 0 0 0,1 0-1 0 0,0-1 1 0 0,0 1 0 0 0,0-1-1 0 0,0 0 1 0 0,0-1 0 0 0,1 1-1 0 0,-1-1 1 0 0,0 0 0 0 0,1-1-1 0 0,-1 0 1 0 0,1 0 0 0 0,-1 0-1 0 0,1-1 1 0 0,-1 0 0 0 0,0 0-1 0 0,4-1 48 0 0,121-75-554 0 0,-158 106 1318 0 0,19-18-690 0 0,6-9-54 0 0,1-1 0 0 0,-1 1-1 0 0,0 0 1 0 0,0 0 0 0 0,1 0 0 0 0,-1 1 0 0 0,1-1 0 0 0,0 0-1 0 0,0 0 1 0 0,0 1 0 0 0,0-1 0 0 0,0 1 0 0 0,0-1 0 0 0,1 1 0 0 0,-1-1-1 0 0,1 1 1 0 0,0-1 0 0 0,-1 1 0 0 0,1-1 0 0 0,0 1 0 0 0,1 0-1 0 0,-1-1 1 0 0,0 1 0 0 0,1-1 0 0 0,-1 1 0 0 0,2 1-20 0 0,0-1-38 0 0,0 1 0 0 0,0-1 0 0 0,1 0 0 0 0,0 0 0 0 0,-1 0 0 0 0,1 0 0 0 0,0 0 0 0 0,1 0 0 0 0,-1-1 0 0 0,0 0 0 0 0,1 0 0 0 0,-1 1 0 0 0,1-2 0 0 0,0 1 0 0 0,-1 0 0 0 0,1-1 0 0 0,0 0 0 0 0,0 0 1 0 0,0 0-1 0 0,0 0 0 0 0,0-1 0 0 0,1 1 0 0 0,-1-1 0 0 0,0 0 0 0 0,0-1 0 0 0,0 1 0 0 0,0-1 0 0 0,0 1 0 0 0,0-1 0 0 0,0 0 0 0 0,0-1 0 0 0,1 0 38 0 0,15-5-319 0 0,0-2 0 0 0,0 0-1 0 0,0-1 1 0 0,-2-1 0 0 0,1-1 0 0 0,-1 0 0 0 0,-1-2-1 0 0,0 0 1 0 0,11-13 319 0 0,-3-5-279 0 0</inkml:trace>
  <inkml:trace contextRef="#ctx0" brushRef="#br0" timeOffset="2171.752">4118 647 4024 0 0,'14'-51'204'0'0,"-2"1"-1"0"0,-3-2 1 0 0,-2 0-1 0 0,-2 0 1 0 0,-3-3-204 0 0,1-157 3428 0 0,-3 156-1855 0 0,0-9 677 0 0,0 63-1965 0 0,-11 5 444 0 0,13 46-650 0 0,1 0 1 0 0,3 0 0 0 0,2 0-1 0 0,1-1 1 0 0,3-1 0 0 0,2 0 0 0 0,2 0-1 0 0,22 42-79 0 0,-13-23-580 0 0,9 106-5797 0 0,-34-169 6217 0 0,0 0-1 0 0,-1 1 1 0 0,0-1 0 0 0,1 0 0 0 0,-1 1 0 0 0,-1-1 0 0 0,1 0 0 0 0,0 0 0 0 0,-1 0 0 0 0,1 0 0 0 0,-1 0-1 0 0,0 0 1 0 0,0 0 0 0 0,0-1 0 0 0,0 1 0 0 0,-1-1 0 0 0,1 1 0 0 0,-1-1 0 0 0,1 0 0 0 0,-1 0 0 0 0,0 0-1 0 0,0 0 1 0 0,0-1 0 0 0,-2 1 160 0 0,-15 6-1212 0 0</inkml:trace>
  <inkml:trace contextRef="#ctx0" brushRef="#br0" timeOffset="2341.867">3953 554 1844 0 0,'5'-7'964'0'0,"13"-6"-36"0"0,0-1-112 0 0,5 1-120 0 0,2 3-43 0 0,1-2-81 0 0,1 4-72 0 0,2 0-144 0 0,3 1-180 0 0,0-1-260 0 0,8 3 16 0 0,-13 0-668 0 0,3-4-517 0 0,-1 6-47 0 0,5 0 52 0 0,-13 3 8 0 0</inkml:trace>
  <inkml:trace contextRef="#ctx0" brushRef="#br0" timeOffset="2683.946">4399 655 1600 0 0,'40'-9'710'0'0,"-1"-2"0"0"0,0-2-1 0 0,-1-1 1 0 0,-1-2 0 0 0,0-2 0 0 0,-1-1-1 0 0,-1-2 1 0 0,1-3-710 0 0,-29 19 87 0 0,-1 3-52 0 0,0-1-1 0 0,0 0 1 0 0,-1 0 0 0 0,0 0-1 0 0,0-1 1 0 0,0 0 0 0 0,0 0 0 0 0,0 0-1 0 0,-1-1 1 0 0,1 1 0 0 0,-1-1-1 0 0,-1 0 1 0 0,1 0 0 0 0,-1-1-1 0 0,1 1 1 0 0,-2-1 0 0 0,1 1-1 0 0,2-7-34 0 0,-55 6 516 0 0,22 10-283 0 0,1 1 0 0 0,-1 2 0 0 0,1 0 0 0 0,1 2 0 0 0,0 0 0 0 0,0 2 1 0 0,1 1-1 0 0,0 2 0 0 0,1 0 0 0 0,0 1 0 0 0,-13 13-233 0 0,31-26 27 0 0,1 2 0 0 0,0-1 0 0 0,0 0 0 0 0,0 1 0 0 0,1 0 0 0 0,-1 0 0 0 0,1 1 0 0 0,0-1 0 0 0,0 1 1 0 0,1 0-1 0 0,-1 0 0 0 0,1 0 0 0 0,0 1 0 0 0,0-1 0 0 0,1 1 0 0 0,0-1 0 0 0,0 1 0 0 0,0 0 0 0 0,0 0 0 0 0,1 0 0 0 0,0 0 0 0 0,0 0 0 0 0,1 0 0 0 0,0 0 0 0 0,0 0 0 0 0,0 0 0 0 0,1 0 1 0 0,0 0-1 0 0,0 0 0 0 0,0 0 0 0 0,1 0 0 0 0,0 0 0 0 0,0 0 0 0 0,1-1 0 0 0,-1 1 0 0 0,1-1 0 0 0,0 0 0 0 0,1 0 0 0 0,-1 0 0 0 0,1 0 0 0 0,0 0 0 0 0,0-1 0 0 0,1 0 0 0 0,-1 0 0 0 0,2 1-27 0 0,12 3-496 0 0,0-1-1 0 0,1 0 1 0 0,-1-2-1 0 0,1 0 0 0 0,1-1 1 0 0,-1-1-1 0 0,1-1 0 0 0,-1 0 1 0 0,1-2-1 0 0,-1 0 0 0 0,1-1 1 0 0,0-1-1 0 0,-1-1 1 0 0,0-1-1 0 0,0 0 0 0 0,0-2 1 0 0,0 0-1 0 0,10-6 497 0 0,13-5-1079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3:20:00.226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1897 447 1172 0 0,'0'0'748'0'0,"20"-5"2042"0"0,-19 2-2845 0 0,0 2 104 0 0,0 0 1 0 0,0 0 0 0 0,0 0-1 0 0,0 0 1 0 0,0 0 0 0 0,-1 0-1 0 0,1 0 1 0 0,0-1-1 0 0,-1 1 1 0 0,1 0 0 0 0,-1 0-1 0 0,1-1 1 0 0,-1 1 0 0 0,0 0-1 0 0,1-1 1 0 0,-1 1 0 0 0,0-1-1 0 0,0 1 1 0 0,0 0 0 0 0,0-1-1 0 0,0 1 1 0 0,-1 0 0 0 0,1-1-1 0 0,0 1 1 0 0,-1 0 0 0 0,1-1-1 0 0,0 1 1 0 0,-1 0 0 0 0,0-1-1 0 0,1 1 1 0 0,-1 0-1 0 0,0 0 1 0 0,0 0 0 0 0,1 0-1 0 0,-1 0 1 0 0,0 0 0 0 0,0 0-1 0 0,0 0 1 0 0,0 0 0 0 0,0 0-1 0 0,-1 0 1 0 0,1 1 0 0 0,0-1-1 0 0,-1 0-49 0 0,-4-4 75 0 0,-1 1 0 0 0,0-1 0 0 0,0 1 0 0 0,0 1 0 0 0,-1-1 0 0 0,1 1 0 0 0,-1 1 0 0 0,0-1 0 0 0,1 1 0 0 0,-1 0 0 0 0,0 1 0 0 0,0 0-1 0 0,-1 1 1 0 0,1-1 0 0 0,0 1 0 0 0,0 1 0 0 0,0 0 0 0 0,0 0 0 0 0,0 0 0 0 0,0 1 0 0 0,0 0 0 0 0,0 1 0 0 0,1 0 0 0 0,-1 0 0 0 0,1 0 0 0 0,0 1 0 0 0,0 0-1 0 0,-7 5-74 0 0,5-4 17 0 0,-1 0-1 0 0,1 1 1 0 0,0 0-1 0 0,0 1 0 0 0,1-1 1 0 0,0 2-1 0 0,0-1 0 0 0,0 1 1 0 0,1 0-1 0 0,0 1 0 0 0,1 0 1 0 0,0 0-1 0 0,0 0 1 0 0,1 0-1 0 0,1 1 0 0 0,-1 0 1 0 0,1 0-1 0 0,1 1 0 0 0,0-1 1 0 0,0 1-1 0 0,1-1 1 0 0,0 7-17 0 0,2-13-1 0 0,1 0 1 0 0,0-1 0 0 0,0 1 0 0 0,0-1 0 0 0,0 1 0 0 0,0-1 0 0 0,1 1 0 0 0,0-1-1 0 0,0 0 1 0 0,0 0 0 0 0,0 0 0 0 0,0 0 0 0 0,0 0 0 0 0,1 0 0 0 0,-1-1 0 0 0,1 1 0 0 0,0-1-1 0 0,0 1 1 0 0,0-1 0 0 0,0 0 0 0 0,0 0 0 0 0,1-1 0 0 0,-1 1 0 0 0,0-1 0 0 0,1 1 0 0 0,-1-1-1 0 0,1 0 1 0 0,-1-1 0 0 0,1 1 0 0 0,1 0 0 0 0,124 6-547 0 0,-115-8 402 0 0,0 0 0 0 0,0-1 0 0 0,0-1-1 0 0,0-1 1 0 0,-1 0 0 0 0,1 0-1 0 0,-1-1 1 0 0,0-1 0 0 0,0 0 0 0 0,-1-1-1 0 0,0-1 1 0 0,0 1 0 0 0,3-5 145 0 0,-15 9-42 0 0,-1 0 1 0 0,1-1-1 0 0,-1 1 1 0 0,0 0-1 0 0,0 0 1 0 0,0 0-1 0 0,-1 0 1 0 0,1 0-1 0 0,-1 0 1 0 0,1 0-1 0 0,-1 0 1 0 0,0 1-1 0 0,0-1 1 0 0,0 1-1 0 0,-1-1 0 0 0,1 1 1 0 0,-1 0-1 0 0,1 0 1 0 0,-1 0-1 0 0,0 0 1 0 0,0 1-1 0 0,1-1 1 0 0,-1 1-1 0 0,0-1 1 0 0,-1 1-1 0 0,1 0 1 0 0,0 0-1 0 0,0 0 1 0 0,0 1-1 0 0,-1-1 1 0 0,1 1-1 0 0,0 0 1 0 0,0 0-1 0 0,-1 0 1 0 0,-1 0 41 0 0,-119-2 279 0 0,130 12-83 0 0,27-14-304 0 0,0-2 1 0 0,-1-1-1 0 0,0-2 1 0 0,-1-1 0 0 0,1-1-1 0 0,-2-2 1 0 0,0-1-1 0 0,-1-1 1 0 0,0-1 0 0 0,-1-2-1 0 0,3-4 108 0 0,-26 19 23 0 0,0 0 0 0 0,0-1 0 0 0,-1 1 0 0 0,1-1 0 0 0,-1 0 0 0 0,0 0 0 0 0,0-1 0 0 0,0 1 0 0 0,-1-1 0 0 0,0 1 0 0 0,0-1 0 0 0,0 0 0 0 0,0-1 0 0 0,-1 1 0 0 0,0 0 0 0 0,0-1 0 0 0,0 1 0 0 0,-1-1-1 0 0,1 1 1 0 0,-1-1 0 0 0,-1 0 0 0 0,1 0 0 0 0,-1 1 0 0 0,0-1 0 0 0,-1 0 0 0 0,1 0 0 0 0,-1 1 0 0 0,0-1 0 0 0,0 0 0 0 0,-1 1 0 0 0,0-1 0 0 0,0 1 0 0 0,0-1 0 0 0,-1 1 0 0 0,1 0 0 0 0,-1 0 0 0 0,0 0 0 0 0,-2-1-23 0 0,-4-5 289 0 0,0 1 1 0 0,-1 1 0 0 0,0 0-1 0 0,-1 0 1 0 0,0 1-1 0 0,0 0 1 0 0,-1 1-1 0 0,0 0 1 0 0,0 1 0 0 0,-1 0-1 0 0,1 1 1 0 0,-1 0-1 0 0,-1 1 1 0 0,1 1-1 0 0,0 0 1 0 0,-3 1-290 0 0,11 3 37 0 0,0 1 1 0 0,1 0 0 0 0,0 0-1 0 0,0 1 1 0 0,0-1-1 0 0,0 1 1 0 0,0 0-1 0 0,0 0 1 0 0,0 0-1 0 0,1 1 1 0 0,0-1-1 0 0,0 1 1 0 0,0 0 0 0 0,0 0-1 0 0,0 0 1 0 0,1 0-1 0 0,0 1 1 0 0,-1-1-1 0 0,2 0 1 0 0,-1 1-1 0 0,1 0 1 0 0,-1-1-1 0 0,1 1 1 0 0,0 0-1 0 0,1 0 1 0 0,-1 4-38 0 0,-4 33 171 0 0,2 1-1 0 0,1-1 1 0 0,2 1 0 0 0,3 0-1 0 0,1-1 1 0 0,2 0 0 0 0,7 26-171 0 0,-11-60 4 0 0,90 532 715 0 0,-90-471-1928 0 0,-2-67 152 0 0,-14-10-3521 0 0,-7-73 901 0 0,11 50 2615 0 0</inkml:trace>
  <inkml:trace contextRef="#ctx0" brushRef="#br0" timeOffset="2699.508">5233 398 1088 0 0,'-9'-24'4481'0'0,"-28"37"-2824"0"0,34-12-1628 0 0,-9 6 65 0 0,1 1 0 0 0,0 0 0 0 0,0 0 0 0 0,0 1 0 0 0,1 1 0 0 0,1 0 0 0 0,0 0 0 0 0,0 1 0 0 0,1 0-1 0 0,0 0 1 0 0,1 1 0 0 0,0 0 0 0 0,1 0 0 0 0,0 1 0 0 0,1 0 0 0 0,1 0 0 0 0,0 0 0 0 0,0 0 0 0 0,2 1 0 0 0,-1-1 0 0 0,1 8-94 0 0,2-17 8 0 0,1-1 1 0 0,-1 1 0 0 0,1-1 0 0 0,0 1 0 0 0,0-1 0 0 0,0 1 0 0 0,0-1 0 0 0,0 1 0 0 0,1-1 0 0 0,-1 0 0 0 0,1 0 0 0 0,0 0 0 0 0,0 0 0 0 0,0 0 0 0 0,1 0 0 0 0,-1-1 0 0 0,1 1 0 0 0,-1-1 0 0 0,1 1 0 0 0,0-1 0 0 0,0 0 0 0 0,0 0 0 0 0,0 0 0 0 0,0-1 0 0 0,1 1 0 0 0,-1-1 0 0 0,0 0 0 0 0,1 0 0 0 0,-1 0 0 0 0,1 0 0 0 0,-1 0 0 0 0,1-1 0 0 0,-1 0 0 0 0,1 1 0 0 0,3-2-9 0 0,119-13-648 0 0,-116 13 551 0 0,-1-1 0 0 0,0-1 0 0 0,0 1 1 0 0,0-2-1 0 0,0 1 0 0 0,-1-1 0 0 0,1 0 0 0 0,-1-1 0 0 0,0 0 0 0 0,0 0 0 0 0,-1-1 0 0 0,1 0 0 0 0,-1 0 1 0 0,-1-1-1 0 0,1 1 0 0 0,-1-2 0 0 0,0 1 0 0 0,-1-1 0 0 0,0 0 0 0 0,0 0 0 0 0,0 0 0 0 0,-1 0 0 0 0,-1-1 1 0 0,1 0-1 0 0,-1 0 0 0 0,-1 0 0 0 0,2-9 97 0 0,-48-47-403 0 0,27 55 484 0 0,0 1 1 0 0,0 1-1 0 0,-1 0 1 0 0,0 1-1 0 0,0 1 1 0 0,-1 1-1 0 0,0 0 1 0 0,0 2 0 0 0,0 0-1 0 0,0 1 1 0 0,-1 1-1 0 0,1 1 1 0 0,0 0-1 0 0,-14 3-81 0 0,8-3 33 0 0,46-6-1974 0 0,30-14-345 0 0,-17 10 1016 0 0</inkml:trace>
  <inkml:trace contextRef="#ctx0" brushRef="#br0" timeOffset="2997.668">5632 116 1808 0 0,'11'-73'8996'0'0,"-11"72"-8469"0"0,0 1-46 0 0,0 0-127 0 0,0 0-75 0 0,-5-6 367 0 0,0 143 446 0 0,4-72-1002 0 0,3-1-1 0 0,4 1 1 0 0,2-1 0 0 0,15 58-90 0 0,-17-87-63 0 0,6 18-428 0 0,5 37-547 0 0,-13-29-4341 0 0,-36-60 955 0 0,19-15 3369 0 0</inkml:trace>
  <inkml:trace contextRef="#ctx0" brushRef="#br0" timeOffset="3264.33">5443 435 2120 0 0,'25'-5'5123'0'0,"98"-28"-4270"0"0,167-89-5949 0 0,-262 105 3952 0 0</inkml:trace>
  <inkml:trace contextRef="#ctx0" brushRef="#br0" timeOffset="3892.009">6032 113 1228 0 0,'-22'-113'7327'0'0,"22"114"-7282"0"0,-1-1 1 0 0,1 1 0 0 0,0-1 0 0 0,0 1-1 0 0,0-1 1 0 0,-1 1 0 0 0,1-1 0 0 0,0 0-1 0 0,-1 1 1 0 0,1-1 0 0 0,0 1-1 0 0,-1-1 1 0 0,1 0 0 0 0,0 1 0 0 0,-1-1-1 0 0,1 0 1 0 0,-1 1 0 0 0,1-1-1 0 0,-1 0 1 0 0,1 0 0 0 0,-1 0 0 0 0,1 1-1 0 0,-1-1 1 0 0,1 0 0 0 0,-1 0-1 0 0,1 0 1 0 0,-1 0 0 0 0,1 0 0 0 0,-1 0-1 0 0,1 0 1 0 0,-1 0 0 0 0,1 0-1 0 0,-1 0 1 0 0,1 0 0 0 0,-1 0 0 0 0,1 0-1 0 0,-1-1 1 0 0,1 1 0 0 0,-1 0-1 0 0,1 0-45 0 0,-2 11-13 0 0,-2 52 340 0 0,2 0-1 0 0,3 0 0 0 0,3 0 0 0 0,3 0 0 0 0,6 21-326 0 0,12 154 658 0 0,-19-190-330 0 0,9-210-1157 0 0,47-35-27 0 0,-61 196 850 0 0,-1 0 0 0 0,0 1-1 0 0,1-1 1 0 0,-1 0-1 0 0,1 1 1 0 0,0-1-1 0 0,-1 1 1 0 0,1-1-1 0 0,-1 0 1 0 0,1 1 0 0 0,0 0-1 0 0,-1-1 1 0 0,1 1-1 0 0,0-1 1 0 0,0 1-1 0 0,-1 0 1 0 0,1 0 0 0 0,0-1-1 0 0,0 1 1 0 0,0 0-1 0 0,-1 0 1 0 0,1 0-1 0 0,0 0 1 0 0,0 0 0 0 0,0 0-1 0 0,-1 0 1 0 0,1 0-1 0 0,0 0 1 0 0,0 0-1 0 0,0 0 1 0 0,-1 1-1 0 0,1-1 1 0 0,0 0 0 0 0,0 1-1 0 0,-1-1 1 0 0,1 0-1 0 0,0 1 1 0 0,-1-1-1 0 0,1 1 1 0 0,0-1 0 0 0,-1 1-1 0 0,1-1 1 0 0,0 1-1 0 0,-1 0 1 0 0,1-1-1 0 0,-1 1 1 0 0,0 0 0 0 0,1-1-1 0 0,-1 1 1 0 0,1 0-1 0 0,-1-1 1 0 0,0 1-1 0 0,0 0 1 0 0,1 0-1 0 0,-1 0 1 0 0,0-1 0 0 0,0 1-1 0 0,0 0 1 0 0,0 0-1 0 0,0 0 7 0 0,22 57-53 0 0,-21-54 65 0 0,11 37 26 0 0,-12-33-19 0 0,0 0 0 0 0,1 1 1 0 0,1-1-1 0 0,-1 0 0 0 0,1 0 0 0 0,1 0 0 0 0,-1 0 0 0 0,1 0 0 0 0,1 0 0 0 0,-1-1 0 0 0,1 0 0 0 0,1 0 0 0 0,-1 0 0 0 0,1 0 0 0 0,1 0 0 0 0,-1-1 0 0 0,1 0 0 0 0,0 0 0 0 0,0-1 0 0 0,1 0 0 0 0,-1 0 0 0 0,1 0 0 0 0,0-1 0 0 0,1 0 0 0 0,-1 0 1 0 0,1-1-1 0 0,0 0 0 0 0,0 0 0 0 0,0-1 0 0 0,0 0 0 0 0,2 0-19 0 0,6-3-65 0 0,-1 0 1 0 0,1-1-1 0 0,-1-1 0 0 0,0-1 1 0 0,0 0-1 0 0,0-1 1 0 0,0 0-1 0 0,-1-1 0 0 0,1-1 1 0 0,-2 0-1 0 0,1-1 1 0 0,-1-1-1 0 0,0 0 0 0 0,-1 0 1 0 0,0-1-1 0 0,-1-1 1 0 0,0 0-1 0 0,0-1 0 0 0,-1 0 1 0 0,-1 0-1 0 0,0-1 1 0 0,-1 0-1 0 0,0-1 0 0 0,-1 0 1 0 0,0 0-1 0 0,2-10 65 0 0,-9 21 16 0 0,-1-1 0 0 0,0 1-1 0 0,0 0 1 0 0,0-1 0 0 0,0 1 0 0 0,-1 0-1 0 0,1 0 1 0 0,-1 0 0 0 0,0 0 0 0 0,1 0-1 0 0,-2 0 1 0 0,1 1 0 0 0,0-1-1 0 0,0 1 1 0 0,-1-1 0 0 0,1 1 0 0 0,-1 0-1 0 0,0 0 1 0 0,0 0 0 0 0,0 0 0 0 0,0 1-1 0 0,0-1 1 0 0,0 1 0 0 0,0 0-1 0 0,0 0 1 0 0,0 0 0 0 0,-1 0 0 0 0,1 0-1 0 0,0 1 1 0 0,-1-1 0 0 0,1 1-1 0 0,-1 0 1 0 0,1 0 0 0 0,-3 1-16 0 0,-2-2 50 0 0,-1 0 0 0 0,0 1 0 0 0,0 1 0 0 0,0 0 0 0 0,1 0 0 0 0,-1 0 0 0 0,0 1 0 0 0,1 1 0 0 0,0-1 0 0 0,-1 1 0 0 0,1 1 0 0 0,0-1 0 0 0,0 1 0 0 0,1 1 0 0 0,-1 0 0 0 0,1 0 0 0 0,0 0 0 0 0,0 1 0 0 0,1 0 0 0 0,0 0 0 0 0,0 0 0 0 0,0 1 0 0 0,1 0 0 0 0,0 0 0 0 0,0 1 0 0 0,1-1 0 0 0,0 1 0 0 0,0 0 0 0 0,0 0 0 0 0,1 1 0 0 0,1-1 0 0 0,0 1 0 0 0,0-1 0 0 0,0 1 0 0 0,1 0 0 0 0,0-1 0 0 0,1 1 0 0 0,0 0 0 0 0,0 0 0 0 0,1 0 0 0 0,0-1 0 0 0,1 1 0 0 0,0 0 0 0 0,0-1 0 0 0,1 1 0 0 0,0-1 0 0 0,2 5-50 0 0,2-2 14 0 0,1 0 0 0 0,-1 0 0 0 0,2-1 0 0 0,-1 0 0 0 0,2 0 0 0 0,-1-1 0 0 0,1 0 0 0 0,0-1 0 0 0,1 0 0 0 0,0-1 0 0 0,0 0 0 0 0,1-1 0 0 0,0 0 0 0 0,0-1 0 0 0,0 0 0 0 0,1-1 0 0 0,11 3-14 0 0,142 12-5194 0 0,-85-54 192 0 0,-74 29 3827 0 0</inkml:trace>
  <inkml:trace contextRef="#ctx0" brushRef="#br0" timeOffset="4378.844">6811 695 1348 0 0,'17'13'5052'0'0,"54"-36"-3361"0"0,-55 15-1581 0 0,0-1 0 0 0,0-1 0 0 0,-1-1 1 0 0,-1 0-1 0 0,1-1 0 0 0,-2-1 0 0 0,0 0 1 0 0,0-1-1 0 0,-1 0 0 0 0,-1-1 0 0 0,-1 0 1 0 0,0-1-1 0 0,0 0 0 0 0,-2 0 0 0 0,0-1 1 0 0,-1 0-1 0 0,-1-1 0 0 0,0 1 0 0 0,-1-1 1 0 0,-1 0-1 0 0,-1-1 0 0 0,-1 1 0 0 0,0 0 1 0 0,-2-1-1 0 0,0-3-110 0 0,-17-20-178 0 0,42 35 33 0 0,-18 4 134 0 0,0 1 0 0 0,1 0 1 0 0,-1 0-1 0 0,1 0 1 0 0,0 1-1 0 0,-1 0 0 0 0,1 0 1 0 0,0 1-1 0 0,0 0 1 0 0,0 0-1 0 0,-1 1 0 0 0,1 0 1 0 0,0 0-1 0 0,-1 1 1 0 0,1 0-1 0 0,-1 1 0 0 0,1-1 1 0 0,-1 1-1 0 0,0 1 1 0 0,0-1-1 0 0,0 1 0 0 0,-1 1 1 0 0,0-1-1 0 0,1 1 1 0 0,-1 0-1 0 0,-1 0 0 0 0,1 1 1 0 0,-1 0-1 0 0,0 0 1 0 0,0 0-1 0 0,-1 0 0 0 0,0 1 1 0 0,0 0-1 0 0,0 0 1 0 0,-1 0-1 0 0,0 0 0 0 0,-1 0 1 0 0,1 1-1 0 0,0 3 11 0 0,-13 148 842 0 0,8-155-853 0 0,1 0-1 0 0,0-1 1 0 0,0 1-1 0 0,0 0 1 0 0,0 0-1 0 0,0 0 1 0 0,1 0-1 0 0,0 0 1 0 0,0-1-1 0 0,0 1 1 0 0,0 0-1 0 0,1 0 1 0 0,-1 0-1 0 0,1 0 1 0 0,0 0-1 0 0,0 0 1 0 0,0-1-1 0 0,1 1 1 0 0,-1-1-1 0 0,1 1 1 0 0,0-1-1 0 0,0 1 1 0 0,0-1-1 0 0,1 0 1 0 0,-1 0-1 0 0,1 0 1 0 0,0 0-1 0 0,-1 0 0 0 0,1-1 1 0 0,0 1-1 0 0,1-1 1 0 0,-1 0-1 0 0,0 0 1 0 0,1 0-1 0 0,-1 0 1 0 0,1-1-1 0 0,0 1 1 0 0,-1-1-1 0 0,1 0 1 0 0,0 0-1 0 0,0-1 1 0 0,0 1-1 0 0,0-1 1 0 0,-1 1-1 0 0,3-1 12 0 0,5-1-631 0 0,0 1-1 0 0,0-1 1 0 0,0-1 0 0 0,0 0-1 0 0,-1-1 1 0 0,1 0-1 0 0,-1 0 1 0 0,1-1-1 0 0,-1 0 1 0 0,0-1-1 0 0,-1 0 1 0 0,6-4 631 0 0,1-2-1197 0 0</inkml:trace>
  <inkml:trace contextRef="#ctx0" brushRef="#br0" timeOffset="4850.333">7651 456 1580 0 0,'5'12'13770'0'0,"-5"-12"-13846"0"0,0 0-193 0 0,0 0-226 0 0,-10-4-5964 0 0,-13-8 1804 0 0,10 3 3463 0 0</inkml:trace>
  <inkml:trace contextRef="#ctx0" brushRef="#br0" timeOffset="863.762">2614 509 928 0 0,'0'0'501'0'0,"0"0"-129"0"0,0 0-25 0 0,0 0 119 0 0,0 0 16 0 0,0 0-42 0 0,7 3-56 0 0,44 13 214 0 0,-12-24-366 0 0,0-2-1 0 0,-1-2 0 0 0,0-1 0 0 0,0-2 0 0 0,-2-1 0 0 0,0-2 0 0 0,-1-2 0 0 0,9-7-231 0 0,-3-20-25 0 0,-40 46 10 0 0,-33-19 162 0 0,13 18-108 0 0,1 1-1 0 0,-1 1 1 0 0,1 0 0 0 0,0 1-1 0 0,-1 2 1 0 0,1-1 0 0 0,0 2-1 0 0,0 1 1 0 0,0 0 0 0 0,1 1-1 0 0,0 1 1 0 0,0 0 0 0 0,0 1-1 0 0,1 1 1 0 0,1 1 0 0 0,-2 1-39 0 0,12-7 23 0 0,-1 0 0 0 0,1 1 0 0 0,0 0-1 0 0,0 0 1 0 0,1 0 0 0 0,0 1 0 0 0,0 0 0 0 0,0-1 0 0 0,0 1 0 0 0,1 0 0 0 0,0 1 0 0 0,0-1 0 0 0,1 1 0 0 0,0-1 0 0 0,0 1 0 0 0,1 0 0 0 0,-1 0 0 0 0,1-1 0 0 0,1 1 0 0 0,-1 0 0 0 0,1 3-23 0 0,3-3 8 0 0,0 0 1 0 0,0-1 0 0 0,0 0 0 0 0,1 1 0 0 0,0-1-1 0 0,0-1 1 0 0,1 1 0 0 0,-1 0 0 0 0,1-1-1 0 0,0 0 1 0 0,1 0 0 0 0,-1-1 0 0 0,1 0 0 0 0,0 0-1 0 0,0 0 1 0 0,0 0 0 0 0,1-1 0 0 0,-1 0-1 0 0,1-1 1 0 0,0 1 0 0 0,0-1 0 0 0,0 0 0 0 0,0-1-1 0 0,6 1-8 0 0,10 2-505 0 0,0-1 1 0 0,1-2-1 0 0,-1 0 0 0 0,1-1 0 0 0,-1-2 0 0 0,1 0 0 0 0,-1-1 0 0 0,0-1 0 0 0,15-6 505 0 0,3 0-1277 0 0</inkml:trace>
  <inkml:trace contextRef="#ctx0" brushRef="#br0" timeOffset="1334.026">3422 407 1184 0 0,'1'-2'93'0'0,"0"0"0"0"0,0 1 0 0 0,-1-1 0 0 0,1 0 0 0 0,0 0 1 0 0,-1 0-1 0 0,0 1 0 0 0,1-1 0 0 0,-1 0 0 0 0,0 0 0 0 0,0 0 0 0 0,0 0 0 0 0,0 0 0 0 0,0 0 0 0 0,0 1 0 0 0,-1-1 0 0 0,1 0 0 0 0,-1 0 0 0 0,1 0 0 0 0,-1 0 1 0 0,1 1-1 0 0,-1-1 0 0 0,0 0 0 0 0,0 1 0 0 0,0-1 0 0 0,0 0 0 0 0,0 1 0 0 0,-1 0 0 0 0,1-1 0 0 0,0 1 0 0 0,-1 0 0 0 0,1-1 0 0 0,-1 1 0 0 0,1 0 1 0 0,-1 0-1 0 0,1 0 0 0 0,-1 0 0 0 0,0 0 0 0 0,1 1 0 0 0,-1-1 0 0 0,0 1 0 0 0,0-1 0 0 0,0 1 0 0 0,0-1 0 0 0,0 1 0 0 0,1 0 0 0 0,-1 0 0 0 0,0 0 0 0 0,0 0 1 0 0,0 0-1 0 0,0 0 0 0 0,0 1 0 0 0,0-1 0 0 0,1 1 0 0 0,-1-1 0 0 0,0 1 0 0 0,0 0 0 0 0,1-1 0 0 0,-1 1 0 0 0,0 0 0 0 0,0 0-93 0 0,-10 5 77 0 0,1 1 0 0 0,-1 0 0 0 0,1 1 0 0 0,0 0 0 0 0,1 0 0 0 0,0 1 0 0 0,0 1 0 0 0,1 0 0 0 0,0 0 0 0 0,1 1 0 0 0,0 0 0 0 0,0 0 0 0 0,2 0 0 0 0,-1 1 0 0 0,1 0 0 0 0,1 1 0 0 0,0-1 0 0 0,1 1 0 0 0,0 0 0 0 0,1 0 0 0 0,1 1 0 0 0,0 0-77 0 0,4-12 21 0 0,0 0 0 0 0,0 0 0 0 0,0 0-1 0 0,0-1 1 0 0,0 1 0 0 0,1-1 0 0 0,-1 0 0 0 0,0 1-1 0 0,1-1 1 0 0,-1 0 0 0 0,1-1 0 0 0,0 1-1 0 0,-1 0 1 0 0,1-1 0 0 0,0 1 0 0 0,-1-1-1 0 0,1 0 1 0 0,0 0 0 0 0,-1 0 0 0 0,1 0-1 0 0,0-1 1 0 0,-1 1 0 0 0,1-1 0 0 0,0 1-1 0 0,-1-1 1 0 0,1 0 0 0 0,-1 0 0 0 0,1 0 0 0 0,-1 0-1 0 0,1-1 1 0 0,-1 1 0 0 0,0 0 0 0 0,0-1-1 0 0,0 0 1 0 0,0 0 0 0 0,0 0-21 0 0,7-1 7 0 0,0-1-1 0 0,-1 0 1 0 0,0-1 0 0 0,0 0 0 0 0,0 0-1 0 0,-1 0 1 0 0,1-1 0 0 0,-1-1-1 0 0,-1 1 1 0 0,1-1 0 0 0,-1 0 0 0 0,0 0-1 0 0,-1-1 1 0 0,0 0 0 0 0,0 0 0 0 0,-1 0-1 0 0,1 0 1 0 0,-2-1 0 0 0,1 0 0 0 0,0-3-7 0 0,-4 11 56 0 0,0 1-50 0 0,0 0-48 0 0,-23 11-97 0 0,22-5 35 0 0,0 0-1 0 0,1 0 1 0 0,0 1-1 0 0,0-1 1 0 0,1 0 0 0 0,0 0-1 0 0,0 0 1 0 0,0 0 0 0 0,1 0-1 0 0,0 0 1 0 0,0 0 0 0 0,0 0-1 0 0,1 0 1 0 0,0-1 0 0 0,0 1-1 0 0,0-1 1 0 0,1 0 0 0 0,0 0-1 0 0,0 0 1 0 0,0-1-1 0 0,0 1 1 0 0,1-1 0 0 0,0 0-1 0 0,0 0 1 0 0,0-1 0 0 0,0 1-1 0 0,0-1 1 0 0,1 0 0 0 0,0-1-1 0 0,-1 1 1 0 0,1-1 0 0 0,0 0-1 0 0,0-1 1 0 0,0 1 0 0 0,0-1-1 0 0,1-1 1 0 0,2 1 104 0 0,44 4-2590 0 0,-38-5 1334 0 0</inkml:trace>
  <inkml:trace contextRef="#ctx0" brushRef="#br0" timeOffset="1569.593">3902 362 888 0 0,'-9'0'195'0'0,"0"1"0"0"0,0 1 0 0 0,0-1 0 0 0,0 2 0 0 0,0-1 0 0 0,0 1 0 0 0,1 0 0 0 0,-1 1 0 0 0,1 0 0 0 0,0 1 0 0 0,0-1 1 0 0,0 2-1 0 0,1-1 0 0 0,0 1 0 0 0,0 0 0 0 0,0 0 0 0 0,1 1 0 0 0,0 0 0 0 0,0 0 0 0 0,1 0 0 0 0,0 1 0 0 0,0 0 0 0 0,0 0 0 0 0,1 0 0 0 0,1 0 0 0 0,-1 1 0 0 0,1 0 0 0 0,1 0 0 0 0,0-1 0 0 0,0 2 0 0 0,1-1 0 0 0,0 0 0 0 0,0 0 0 0 0,1 0 0 0 0,0 0 0 0 0,1 5-195 0 0,0-8-37 0 0,0 0 0 0 0,1 0-1 0 0,-1 0 1 0 0,1-1-1 0 0,1 1 1 0 0,-1-1-1 0 0,1 1 1 0 0,0-1-1 0 0,0 0 1 0 0,0 0 0 0 0,1 0-1 0 0,-1-1 1 0 0,1 1-1 0 0,1-1 1 0 0,-1 0-1 0 0,1 0 1 0 0,-1 0-1 0 0,1 0 1 0 0,0-1 0 0 0,0 0-1 0 0,1 0 1 0 0,-1-1-1 0 0,0 1 1 0 0,1-1-1 0 0,0 0 1 0 0,0-1 0 0 0,-1 1-1 0 0,1-1 1 0 0,0 0-1 0 0,0 0 1 0 0,0-1-1 0 0,0 0 1 0 0,0 0-1 0 0,0-1 1 0 0,0 1 0 0 0,0-1-1 0 0,0 0 1 0 0,0-1-1 0 0,0 0 1 0 0,-1 0-1 0 0,1 0 1 0 0,-1 0-1 0 0,1-1 1 0 0,-1 0 0 0 0,4-3 37 0 0,71-46-3699 0 0,-60 33 2533 0 0</inkml:trace>
  <inkml:trace contextRef="#ctx0" brushRef="#br0" timeOffset="1962.17">4097 110 1468 0 0,'0'1'57'0'0,"0"0"0"0"0,-1 0 0 0 0,1 0 0 0 0,-1 0-1 0 0,1 0 1 0 0,-1 0 0 0 0,1 0 0 0 0,-1 0 0 0 0,1 0 0 0 0,-1 0 0 0 0,0-1 0 0 0,0 1-1 0 0,1 0 1 0 0,-1 0 0 0 0,0 0 0 0 0,0-1 0 0 0,0 1 0 0 0,0-1 0 0 0,0 1 0 0 0,0 0-1 0 0,0-1 1 0 0,0 0 0 0 0,0 1 0 0 0,0-1 0 0 0,0 0 0 0 0,0 1 0 0 0,0-1-1 0 0,0 0 1 0 0,-1 0 0 0 0,1 0 0 0 0,0 0 0 0 0,0 0 0 0 0,0 0 0 0 0,0 0 0 0 0,0-1-1 0 0,0 1 1 0 0,-1 0 0 0 0,1 0 0 0 0,0-1 0 0 0,0 1 0 0 0,0-1 0 0 0,0 1 0 0 0,0-1-1 0 0,0 1 1 0 0,1-1 0 0 0,-1 0 0 0 0,0 0 0 0 0,0 1 0 0 0,0-1 0 0 0,0 0-1 0 0,1 0 1 0 0,-1 0 0 0 0,0 0 0 0 0,1 0 0 0 0,-1 0 0 0 0,1 0 0 0 0,-1 0 0 0 0,1 0-1 0 0,-1 0 1 0 0,1 0 0 0 0,0 0 0 0 0,0 0 0 0 0,-1 0 0 0 0,1-1-57 0 0,-9 38 347 0 0,1 0 1 0 0,2 0 0 0 0,1 0 0 0 0,2 1-1 0 0,2-1 1 0 0,1 1 0 0 0,3 9-348 0 0,-3 16 428 0 0,0 219 1032 0 0,66-438-2095 0 0,-6 38-476 0 0,-59 119 1089 0 0,-1 0-21 0 0,0 0-7 0 0,18 16 31 0 0,-5-1-305 0 0,1-1-1 0 0,1-1 1 0 0,0 0-1 0 0,1-1 1 0 0,0-1-1 0 0,1-1 1 0 0,0 0-1 0 0,0-1 1 0 0,1 0-1 0 0,1-2 1 0 0,-1 0 0 0 0,1-1-1 0 0,0-1 1 0 0,18 2 324 0 0,-26-6-1324 0 0</inkml:trace>
  <inkml:trace contextRef="#ctx0" brushRef="#br0" timeOffset="17726.654">974 1911 2028 0 0,'-14'8'221'0'0,"1"1"1"0"0,1-1-1 0 0,0 2 0 0 0,0 0 0 0 0,1 1 0 0 0,0 0 0 0 0,0 0 1 0 0,1 1-1 0 0,1 0 0 0 0,0 1 0 0 0,1 0 0 0 0,0 1 0 0 0,1-1 1 0 0,1 1-1 0 0,0 1 0 0 0,1-1 0 0 0,0 1 0 0 0,1 0 0 0 0,1 0 1 0 0,1 0-1 0 0,0 1 0 0 0,0 11-221 0 0,4-12-96 0 0,2 0 0 0 0,-1-1-1 0 0,2 1 1 0 0,0-1 0 0 0,0 0 0 0 0,2 0 0 0 0,-1-1-1 0 0,2 1 1 0 0,0-1 0 0 0,0-1 0 0 0,2 0 0 0 0,-1 0-1 0 0,1-1 1 0 0,1 0 0 0 0,0-1 0 0 0,0 0 0 0 0,1 0 0 0 0,1-2-1 0 0,-1 1 1 0 0,1-2 0 0 0,1 0 0 0 0,0 0 96 0 0,25 13-1274 0 0,0-6 38 0 0</inkml:trace>
  <inkml:trace contextRef="#ctx0" brushRef="#br0" timeOffset="16924.696">1382 1946 1468 0 0,'0'0'466'0'0,"0"0"-102"0"0,0 0-66 0 0,0 0-2 0 0,4 4 96 0 0,16 52 840 0 0,-33 130 289 0 0,14-179-1526 0 0,0 0-1 0 0,0 1 1 0 0,1-1-1 0 0,0 0 0 0 0,0 0 1 0 0,0 0-1 0 0,1-1 1 0 0,0 1-1 0 0,1-1 1 0 0,-1 1-1 0 0,1-1 0 0 0,1 0 1 0 0,-1-1-1 0 0,1 1 1 0 0,0-1-1 0 0,0 1 1 0 0,0-2-1 0 0,1 1 0 0 0,0-1 1 0 0,0 1-1 0 0,0-1 1 0 0,0-1-1 0 0,5 3 6 0 0,-10-6-334 0 0,3 0 269 0 0,-2-3-2923 0 0,2-9 1746 0 0</inkml:trace>
  <inkml:trace contextRef="#ctx0" brushRef="#br0" timeOffset="17238.882">1275 1709 1088 0 0,'11'-64'6342'0'0,"-1"16"-4387"0"0,-11 17-539 0 0,4 15-3966 0 0,21 58-2250 0 0,-14-33 3657 0 0</inkml:trace>
  <inkml:trace contextRef="#ctx0" brushRef="#br0" timeOffset="17490.447">1793 1710 1860 0 0,'9'16'380'0'0,"-1"-1"1"0"0,0 1-1 0 0,-1 1 0 0 0,-1-1 1 0 0,-1 1-1 0 0,0 0 0 0 0,-1 1 0 0 0,-1-1 1 0 0,1 17-381 0 0,2 1 415 0 0,-1-11-245 0 0,-2 0 0 0 0,-1 1 0 0 0,0-1 0 0 0,-2 1 0 0 0,-1-1 0 0 0,-1 1 0 0 0,-1-1 0 0 0,-1 0 0 0 0,-1 0 0 0 0,-1 0 0 0 0,-4 8-170 0 0,5-19-112 0 0,-1-1 0 0 0,0 0 1 0 0,-1 0-1 0 0,0-1 0 0 0,0 0 0 0 0,-1 0 1 0 0,-1 0-1 0 0,0-1 0 0 0,0-1 1 0 0,-1 0-1 0 0,0 0 0 0 0,-1-1 1 0 0,0 0-1 0 0,-3 1 112 0 0,-73 33-2486 0 0,38-25 1308 0 0</inkml:trace>
  <inkml:trace contextRef="#ctx0" brushRef="#br0" timeOffset="19281.32">3148 1815 1636 0 0,'19'0'3035'0'0,"-14"0"-2897"0"0,0-1 0 0 0,0-1 0 0 0,0 1-1 0 0,0-1 1 0 0,-1 1 0 0 0,1-1 0 0 0,-1-1 0 0 0,1 1 0 0 0,-1-1 0 0 0,0 1-1 0 0,0-1 1 0 0,0 0 0 0 0,0-1 0 0 0,0 1 0 0 0,-1-1 0 0 0,0 1-1 0 0,1-1 1 0 0,-2 0 0 0 0,1-1 0 0 0,0 1 0 0 0,-1 0 0 0 0,1-1 0 0 0,-1 1-1 0 0,1-5-137 0 0,-3 8 139 0 0,-12-28 58 0 0,5 24-190 0 0,0 1 1 0 0,0 0 0 0 0,0 0-1 0 0,0 0 1 0 0,-1 1 0 0 0,1 1-1 0 0,-1-1 1 0 0,0 1-1 0 0,0 0 1 0 0,0 1 0 0 0,0 0-1 0 0,0 0 1 0 0,0 1 0 0 0,0 0-1 0 0,0 0 1 0 0,0 1-1 0 0,0 0 1 0 0,0 1 0 0 0,0-1-1 0 0,1 1 1 0 0,-1 1 0 0 0,0 0-1 0 0,1 0 1 0 0,0 0-1 0 0,-2 2-7 0 0,5-4 0 0 0,-23 7 1 0 0,-1 0 0 0 0,1 3 0 0 0,1 0 0 0 0,0 1 0 0 0,0 2 0 0 0,1 0 0 0 0,1 2 0 0 0,1 1 0 0 0,0 1 0 0 0,1 0 0 0 0,1 2 0 0 0,-16 19-1 0 0,35-37 6 0 0,1 0 0 0 0,-1 0 0 0 0,0 0 0 0 0,1 1 1 0 0,0-1-1 0 0,-1 0 0 0 0,1 1 0 0 0,0-1 0 0 0,0 1 0 0 0,1-1 0 0 0,-1 1 1 0 0,0-1-1 0 0,1 1 0 0 0,0 0 0 0 0,-1-1 0 0 0,1 1 0 0 0,0-1 0 0 0,0 1 1 0 0,1 0-1 0 0,-1-1 0 0 0,1 1 0 0 0,-1 0 0 0 0,1-1 0 0 0,0 1 0 0 0,0-1 1 0 0,0 1-1 0 0,0-1 0 0 0,0 0 0 0 0,0 1 0 0 0,1-1 0 0 0,-1 0 0 0 0,1 0 1 0 0,0 0-1 0 0,-1 0 0 0 0,1 0 0 0 0,0 0 0 0 0,0-1 0 0 0,0 1 0 0 0,1-1 1 0 0,-1 1-1 0 0,0-1 0 0 0,0 0 0 0 0,2 1-6 0 0,112 26 322 0 0,65-39-466 0 0,-172 9 176 0 0,39-6-537 0 0,-56 19-251 0 0,-77 22 311 0 0,51-23 496 0 0,1 3 0 0 0,0 0 0 0 0,1 2 0 0 0,0 2-1 0 0,1 0 1 0 0,1 3 0 0 0,1 0 0 0 0,1 2 0 0 0,-16 16-51 0 0,41-37 5 0 0,1 1 1 0 0,0 0-1 0 0,-1 0 0 0 0,1 0 1 0 0,0 0-1 0 0,0 0 1 0 0,0 0-1 0 0,0 0 0 0 0,0 1 1 0 0,1-1-1 0 0,-1 1 1 0 0,1 0-1 0 0,-1-1 0 0 0,1 1 1 0 0,0 0-1 0 0,0 0 1 0 0,0 0-1 0 0,1-1 1 0 0,-1 1-1 0 0,1 0 0 0 0,0 0 1 0 0,-1 0-1 0 0,1 0 1 0 0,0 0-1 0 0,1 0 0 0 0,-1 0 1 0 0,0 0-1 0 0,1 0 1 0 0,0 0-1 0 0,0 0 0 0 0,0 0 1 0 0,0-1-1 0 0,0 1 1 0 0,0 0-1 0 0,1-1 0 0 0,-1 1 1 0 0,1-1-1 0 0,0 1 1 0 0,0-1-1 0 0,0 0 1 0 0,0 1-1 0 0,0-1 0 0 0,0 0 1 0 0,1-1-1 0 0,-1 1 1 0 0,1 0-1 0 0,-1-1 0 0 0,1 1 1 0 0,0-1-1 0 0,-1 0 1 0 0,1 0-1 0 0,2 1-5 0 0,17 2-321 0 0,1 0-1 0 0,1-2 1 0 0,-1-1-1 0 0,0 0 1 0 0,0-2-1 0 0,1 0 1 0 0,-1-2-1 0 0,0-1 1 0 0,0 0-1 0 0,-1-2 1 0 0,10-4 321 0 0,11-2-1268 0 0,-3-4 36 0 0</inkml:trace>
  <inkml:trace contextRef="#ctx0" brushRef="#br0" timeOffset="19642.31">3256 2028 1372 0 0,'43'46'2163'0'0,"85"209"2193"0"0,-128-255-4303 0 0,0-1 1 0 0,1 1-1 0 0,-1-1 1 0 0,0 1-1 0 0,0-1 1 0 0,1 0-1 0 0,-1 1 1 0 0,0-1-1 0 0,1 1 1 0 0,-1 0-1 0 0,1-1 1 0 0,-1 1 0 0 0,1-1-1 0 0,-1 1 1 0 0,1 0-1 0 0,-1-1 1 0 0,1 1-1 0 0,-1 0 1 0 0,1-1-1 0 0,-1 1 1 0 0,1 0-1 0 0,-1 0 1 0 0,1-1-1 0 0,0 1 1 0 0,-1 0-1 0 0,1 0 1 0 0,-1 0-1 0 0,1 0 1 0 0,0 0-1 0 0,-1 0 1 0 0,1 0-1 0 0,-1 0 1 0 0,1 0 0 0 0,0 0-1 0 0,-1 1 1 0 0,1-1-1 0 0,-1 0 1 0 0,1 0-1 0 0,0 0 1 0 0,-1 1-1 0 0,1-1 1 0 0,-1 0-1 0 0,1 1 1 0 0,-1-1-1 0 0,1 0 1 0 0,-1 1-1 0 0,1-1 1 0 0,-1 1-1 0 0,0-1 1 0 0,1 1-1 0 0,-1-1 1 0 0,0 1-1 0 0,1-1 1 0 0,-1 1 0 0 0,0-1-1 0 0,1 1 1 0 0,-1-1-1 0 0,0 1 1 0 0,0-1-1 0 0,0 1 1 0 0,0 0-1 0 0,0-1 1 0 0,1 1-1 0 0,-1-1 1 0 0,0 1-1 0 0,0 0 1 0 0,0-1-54 0 0,27-65-340 0 0,-16 37 557 0 0,91-161-1570 0 0,-28 68-3453 0 0,-67 102 2283 0 0,-7 15 1303 0 0</inkml:trace>
  <inkml:trace contextRef="#ctx0" brushRef="#br0" timeOffset="20253.931">4105 2016 904 0 0,'-35'-12'2490'0'0,"18"12"-2373"0"0,-1 0-1 0 0,1 1 1 0 0,0 1 0 0 0,0 1 0 0 0,0 0 0 0 0,0 1 0 0 0,1 1 0 0 0,0 0 0 0 0,0 1 0 0 0,0 1 0 0 0,0 1 0 0 0,1 0-1 0 0,1 1 1 0 0,-1 1 0 0 0,1 0 0 0 0,1 0 0 0 0,0 2 0 0 0,0 0 0 0 0,2 0 0 0 0,-1 1 0 0 0,1 0 0 0 0,1 1 0 0 0,1 0-1 0 0,0 1 1 0 0,0 0 0 0 0,2 1 0 0 0,0-1 0 0 0,0 1 0 0 0,-1 8-117 0 0,8-22 8 0 0,0-1 0 0 0,0 0 0 0 0,0 0 0 0 0,0 0 0 0 0,0 0-1 0 0,0 0 1 0 0,0 1 0 0 0,0-1 0 0 0,0 0 0 0 0,1 0 0 0 0,-1 0 0 0 0,0 0 0 0 0,1 0 0 0 0,-1 0 0 0 0,1 0 0 0 0,-1 0-1 0 0,1 0 1 0 0,-1 0 0 0 0,1 0 0 0 0,0 0 0 0 0,0 0 0 0 0,-1 0 0 0 0,1 0 0 0 0,0 0 0 0 0,0-1 0 0 0,0 1 0 0 0,0 0-1 0 0,0-1 1 0 0,0 1 0 0 0,0-1 0 0 0,0 1 0 0 0,0-1 0 0 0,0 1 0 0 0,0-1 0 0 0,0 0 0 0 0,1 0 0 0 0,-1 1 0 0 0,0-1-1 0 0,0 0 1 0 0,0 0 0 0 0,0 0 0 0 0,0 0 0 0 0,1 0 0 0 0,-1 0 0 0 0,0-1 0 0 0,0 1 0 0 0,0 0 0 0 0,0-1 0 0 0,0 1-1 0 0,0-1 1 0 0,0 1 0 0 0,0-1 0 0 0,0 1 0 0 0,0-1 0 0 0,0 1 0 0 0,0-1-8 0 0,67-27 10 0 0,-60 24-6 0 0,0 0 0 0 0,0-1 0 0 0,0 0 1 0 0,-1 0-1 0 0,0 0 0 0 0,0-1 1 0 0,0 0-1 0 0,-1-1 0 0 0,0 1 0 0 0,0-1 1 0 0,0-1-1 0 0,-1 1 0 0 0,0-1 1 0 0,0 0-1 0 0,-1 0 0 0 0,0 0 0 0 0,0-3-4 0 0,-19 41-23 0 0,15-25-7 0 0,0-1 1 0 0,0 1-1 0 0,0-1 1 0 0,1 1-1 0 0,0 0 1 0 0,0-1-1 0 0,0 1 1 0 0,1-1-1 0 0,0 0 1 0 0,-1 0-1 0 0,1 1 1 0 0,1-1-1 0 0,-1 0 1 0 0,1 0-1 0 0,-1-1 1 0 0,1 1-1 0 0,0-1 1 0 0,1 1-1 0 0,-1-1 1 0 0,0 0-1 0 0,1 0 1 0 0,0 0-1 0 0,0-1 1 0 0,0 1-1 0 0,0-1 1 0 0,0 0-1 0 0,0 0 1 0 0,0 0-1 0 0,1-1 1 0 0,1 1 29 0 0,91-10-3472 0 0,-73-1 2335 0 0</inkml:trace>
  <inkml:trace contextRef="#ctx0" brushRef="#br0" timeOffset="20929.725">4233 1992 1268 0 0,'26'-274'7563'0'0,"-26"272"-7373"0"0,-11-2 194 0 0,-2 17 103 0 0,5 19-413 0 0,3 1 1 0 0,0-1-1 0 0,3 1 0 0 0,0-1 0 0 0,2 1 1 0 0,2 0-1 0 0,0-1 0 0 0,3 1 0 0 0,0-1 1 0 0,2 0-1 0 0,10 26-74 0 0,-15-49 6 0 0,0-1 0 0 0,0 1 0 0 0,1-1 0 0 0,0 0 0 0 0,0 0 0 0 0,1 0 0 0 0,0 0 0 0 0,1-1 0 0 0,-1 0 0 0 0,1 0 0 0 0,1 0 0 0 0,-1 0 0 0 0,1-1 0 0 0,1 0 0 0 0,-1 0 0 0 0,1 0 0 0 0,0-1 0 0 0,0 0 0 0 0,1 0-6 0 0,-5-5-9 0 0,1 0 1 0 0,-1 0-1 0 0,0 0 0 0 0,1 0 0 0 0,-1 0 1 0 0,0-1-1 0 0,1 1 0 0 0,-1-1 0 0 0,0 0 1 0 0,0 0-1 0 0,1 0 0 0 0,-1 0 0 0 0,0-1 1 0 0,0 1-1 0 0,0-1 0 0 0,0 0 1 0 0,-1 0-1 0 0,1 0 0 0 0,0 0 0 0 0,-1 0 1 0 0,0-1-1 0 0,2-1 9 0 0,-3 4-8 0 0,10-13-59 0 0,0-1 1 0 0,-1 0-1 0 0,0 0 0 0 0,-2 0 1 0 0,1-2-1 0 0,-2 1 0 0 0,0-1 1 0 0,0 0-1 0 0,-2 0 0 0 0,0 0 1 0 0,-1-1-1 0 0,0-4 67 0 0,8-36-63 0 0,-18 127-35 0 0,4-61 95 0 0,1 1 1 0 0,1-1 0 0 0,-1 0 0 0 0,1 0 0 0 0,1 0 0 0 0,0 1 0 0 0,0-1 0 0 0,1 0 0 0 0,0 0 0 0 0,0 0 0 0 0,1 0 0 0 0,1-1 0 0 0,-1 1-1 0 0,1-1 1 0 0,1 0 0 0 0,-1 0 0 0 0,1 0 0 0 0,1-1 0 0 0,-1 1 0 0 0,1-1 0 0 0,1-1 0 0 0,-1 1 0 0 0,1-1 0 0 0,0 0 0 0 0,1-1 0 0 0,-1 0-1 0 0,1 0 1 0 0,0 0 0 0 0,1-1 0 0 0,-1 0 0 0 0,1-1 0 0 0,-1 0 0 0 0,1 0 0 0 0,0-1 0 0 0,1 0 2 0 0,-1-3-45 0 0,0 0 0 0 0,-1-1 0 0 0,1 0 0 0 0,-1 0 1 0 0,0-1-1 0 0,1 0 0 0 0,-1 0 0 0 0,-1-1 0 0 0,1 0 0 0 0,0-1 1 0 0,-1 0-1 0 0,0 0 0 0 0,0 0 0 0 0,-1-1 0 0 0,1 0 0 0 0,-1 0 0 0 0,0-1 1 0 0,-1 0-1 0 0,0 0 0 0 0,0 0 0 0 0,0-1 0 0 0,-1 1 0 0 0,0-1 0 0 0,0 0 1 0 0,-1 0-1 0 0,0 0 0 0 0,-1-1 0 0 0,0 1 0 0 0,0-1 0 0 0,-1 0 0 0 0,0 1 1 0 0,0-1-1 0 0,-1-6 45 0 0,1 14-8 0 0,-1-1 1 0 0,1 1-1 0 0,-1 0 0 0 0,1-1 1 0 0,-1 1-1 0 0,1 0 1 0 0,-1-1-1 0 0,0 1 1 0 0,0-1-1 0 0,0 1 1 0 0,0-1-1 0 0,0 1 0 0 0,0-1 1 0 0,0 1-1 0 0,0 0 1 0 0,-1-1-1 0 0,1 1 1 0 0,-1-1-1 0 0,1 1 0 0 0,-1 0 1 0 0,1-1-1 0 0,-1 1 1 0 0,0 0-1 0 0,1-1 1 0 0,-1 1-1 0 0,0 0 1 0 0,0 0-1 0 0,0 0 0 0 0,0 0 1 0 0,0 0-1 0 0,0 0 1 0 0,0 0-1 0 0,-1 0 1 0 0,1 0-1 0 0,0 1 0 0 0,0-1 1 0 0,-1 0-1 0 0,1 1 1 0 0,0-1-1 0 0,-1 1 1 0 0,1-1-1 0 0,-1 1 1 0 0,1 0-1 0 0,0 0 0 0 0,-1 0 1 0 0,1-1-1 0 0,-1 1 1 0 0,1 1-1 0 0,-1-1 1 0 0,1 0-1 0 0,-1 0 0 0 0,1 0 1 0 0,0 1-1 0 0,-1-1 1 0 0,1 1-1 0 0,-1-1 1 0 0,1 1-1 0 0,0 0 0 0 0,0-1 1 0 0,-1 1-1 0 0,0 1 8 0 0,-17 90-6 0 0,19-86-4 0 0,1-1 0 0 0,0 1 0 0 0,0-1 0 0 0,1 1 0 0 0,-1-1 0 0 0,1 0 0 0 0,0 0-1 0 0,1 0 1 0 0,-1 0 0 0 0,1 0 0 0 0,0 0 0 0 0,0-1 0 0 0,1 0 0 0 0,-1 1 0 0 0,1-1 0 0 0,0 0 0 0 0,0-1-1 0 0,0 1 1 0 0,1-1 0 0 0,-1 0 0 0 0,1 0 0 0 0,0 0 0 0 0,0 0 0 0 0,0-1 0 0 0,0 0 0 0 0,0 0-1 0 0,1 0 11 0 0,146 29-1842 0 0,-110-33-73 0 0,3-8 756 0 0</inkml:trace>
  <inkml:trace contextRef="#ctx0" brushRef="#br0" timeOffset="21510.398">5357 2124 2380 0 0,'-2'-1'113'0'0,"0"0"0"0"0,0 0-1 0 0,0 1 1 0 0,0-1 0 0 0,1 0 0 0 0,-1 1-1 0 0,0-1 1 0 0,0 1 0 0 0,0 0 0 0 0,0-1-1 0 0,0 1 1 0 0,-1 0 0 0 0,1 0 0 0 0,0 0-1 0 0,0 1 1 0 0,0-1 0 0 0,0 0 0 0 0,0 1-1 0 0,1-1 1 0 0,-1 1 0 0 0,0 0 0 0 0,0 0-1 0 0,0 0 1 0 0,0 0 0 0 0,1 0-1 0 0,-1 0 1 0 0,0 0 0 0 0,1 0 0 0 0,-1 1-1 0 0,1-1 1 0 0,-2 2-113 0 0,-5 3 103 0 0,-1 0-1 0 0,1 0 1 0 0,1 1 0 0 0,-1 0-1 0 0,1 0 1 0 0,1 1 0 0 0,-1 0-1 0 0,1 0 1 0 0,1 1 0 0 0,-1-1-1 0 0,2 1 1 0 0,-1 0-1 0 0,1 1 1 0 0,0-1 0 0 0,1 1-1 0 0,-1 5-102 0 0,4-14 110 0 0,13 20 127 0 0,59-42-669 0 0,53-81-1580 0 0,-124 101 1936 0 0,-1 1 36 0 0,-11 53 198 0 0,11-52-167 0 0,3 17 174 0 0,2-16-163 0 0,1-1 1 0 0,0 0-1 0 0,-1-1 0 0 0,1 1 1 0 0,0-1-1 0 0,-1 0 1 0 0,1 0-1 0 0,0-1 0 0 0,-1 0 1 0 0,1 0-1 0 0,-1 0 1 0 0,1 0-1 0 0,-1-1 0 0 0,1 0 1 0 0,-1 0-1 0 0,0-1 1 0 0,0 1-1 0 0,0-1 0 0 0,0 0 1 0 0,-1-1-1 0 0,1 1 1 0 0,-1-1-1 0 0,0 0 0 0 0,0 0 1 0 0,0 0-1 0 0,0 0 1 0 0,0-2-3 0 0,18-20 212 0 0,-2-1 0 0 0,-1 0 0 0 0,-2-1 1 0 0,0-1-1 0 0,-2-1 0 0 0,-1 0 0 0 0,-2-1 1 0 0,0 0-1 0 0,-3-1 0 0 0,0 0 1 0 0,-2-1-1 0 0,-2 0 0 0 0,-1 0 0 0 0,-1 0 1 0 0,-2 0-1 0 0,-1-1 0 0 0,-1 1 1 0 0,-3 0-213 0 0,5 31 22 0 0,-1 1 1 0 0,1-1 0 0 0,-1 1 0 0 0,1 0-1 0 0,-1-1 1 0 0,0 1 0 0 0,0-1 0 0 0,0 1 0 0 0,0-1-1 0 0,0 1 1 0 0,0 0 0 0 0,0-1 0 0 0,-1 1-1 0 0,1-1 1 0 0,0 1 0 0 0,-1 0 0 0 0,1-1-1 0 0,-1 1 1 0 0,1 0 0 0 0,-1-1 0 0 0,0 1 0 0 0,0 0-1 0 0,1 0 1 0 0,-1-1 0 0 0,0 1 0 0 0,0 0-1 0 0,0 0 1 0 0,0 0 0 0 0,0 0 0 0 0,-1 1 0 0 0,1-1-1 0 0,0 0 1 0 0,0 0 0 0 0,0 1 0 0 0,-1-1-1 0 0,1 0 1 0 0,0 1 0 0 0,-1-1 0 0 0,1 1-1 0 0,-1 0 1 0 0,1 0 0 0 0,-1-1 0 0 0,1 1 0 0 0,0 0-1 0 0,-1 0 1 0 0,1 0 0 0 0,-1 0 0 0 0,1 1-1 0 0,-1-1 1 0 0,1 0 0 0 0,0 1 0 0 0,-1-1 0 0 0,1 0-1 0 0,0 1 1 0 0,-1 0 0 0 0,1-1 0 0 0,0 1-1 0 0,-1 0 1 0 0,1 0 0 0 0,0 0 0 0 0,0-1 0 0 0,0 1-1 0 0,0 0 1 0 0,0 1 0 0 0,0-1 0 0 0,0 0-1 0 0,0 0 1 0 0,1 0 0 0 0,-1 0 0 0 0,0 1-23 0 0,-6 11 32 0 0,1-1 0 0 0,1 1 0 0 0,0 1-1 0 0,1-1 1 0 0,0 1 0 0 0,1-1 0 0 0,0 1 0 0 0,1 0 0 0 0,1 0 0 0 0,0 1 0 0 0,1-1 0 0 0,0 0 0 0 0,2 5-32 0 0,-2 0 43 0 0,4 17-103 0 0,2 1 1 0 0,1-1 0 0 0,2 0-1 0 0,1-1 1 0 0,2 0 0 0 0,2 0-1 0 0,4 6 60 0 0,29 82-2376 0 0,-31-52-2830 0 0,-16-65 4004 0 0</inkml:trace>
  <inkml:trace contextRef="#ctx0" brushRef="#br0" timeOffset="21745.477">5413 1917 1944 0 0,'12'-2'5116'0'0,"26"-3"-3550"0"0,6-1-1323 0 0,181-19-731 0 0,-78 21-4615 0 0,-132 4 3941 0 0</inkml:trace>
  <inkml:trace contextRef="#ctx0" brushRef="#br0" timeOffset="22122.079">5936 2075 1316 0 0,'30'12'3409'0'0,"27"-25"-2734"0"0,-48 11-453 0 0,11-4 19 0 0,-8 4-132 0 0,0-1-1 0 0,-1 0 0 0 0,1-1 0 0 0,0 0 0 0 0,-1-1 0 0 0,0 0 0 0 0,0-1 0 0 0,-1 0 1 0 0,1-1-1 0 0,-1 0 0 0 0,-1 0 0 0 0,1-1 0 0 0,-1-1 0 0 0,-1 1 0 0 0,2-3-108 0 0,-10 8 18 0 0,-1 1 0 0 0,0 0-1 0 0,-1 0 1 0 0,1 0-1 0 0,0-1 1 0 0,-1 1 0 0 0,1 1-1 0 0,-1-1 1 0 0,1 0 0 0 0,-1 0-1 0 0,0 1 1 0 0,0-1 0 0 0,0 0-1 0 0,0 1 1 0 0,0 0-1 0 0,0 0 1 0 0,0-1 0 0 0,-1 1-1 0 0,1 1 1 0 0,0-1 0 0 0,-1 0-1 0 0,1 0 1 0 0,0 1-1 0 0,-1-1 1 0 0,1 1 0 0 0,-1 0-1 0 0,1 0 1 0 0,-1 0 0 0 0,1 0-1 0 0,0 0 1 0 0,-1 1-1 0 0,1-1 1 0 0,-1 1 0 0 0,1-1-1 0 0,0 1 1 0 0,-1 0 0 0 0,1 0-1 0 0,0 0 1 0 0,0 0-1 0 0,0 0 1 0 0,-1 1-18 0 0,-6-1 107 0 0,0 1-1 0 0,-1 0 1 0 0,1 0 0 0 0,0 1-1 0 0,0 1 1 0 0,1-1 0 0 0,-1 1-1 0 0,1 1 1 0 0,-1-1 0 0 0,1 2 0 0 0,1-1-1 0 0,-1 1 1 0 0,1 0 0 0 0,0 0-1 0 0,0 1 1 0 0,1 0 0 0 0,0 0-1 0 0,0 1 1 0 0,1 0 0 0 0,0 0-1 0 0,0 0 1 0 0,1 0 0 0 0,0 1-1 0 0,-3 9-106 0 0,10-11 5 0 0,0 1-1 0 0,0-1 0 0 0,1 1 1 0 0,0-1-1 0 0,0 0 0 0 0,0 0 1 0 0,1-1-1 0 0,0 1 0 0 0,1-1 1 0 0,0 0-1 0 0,-1-1 0 0 0,2 1 1 0 0,-1-1-1 0 0,1 0 1 0 0,0-1-1 0 0,0 1 0 0 0,0-2 1 0 0,0 1-1 0 0,1-1 0 0 0,-1 0 1 0 0,1 0-1 0 0,0-1 0 0 0,0 0 1 0 0,0 0-1 0 0,4-1-4 0 0,1 2-556 0 0,1 0 1 0 0,0-2-1 0 0,-1 0 0 0 0,1 0 0 0 0,0-1 1 0 0,0-1-1 0 0,0 0 0 0 0,0-1 0 0 0,-1-1 1 0 0,1 0-1 0 0,-1 0 0 0 0,0-2 0 0 0,6-2 556 0 0,-1-3-1116 0 0</inkml:trace>
  <inkml:trace contextRef="#ctx0" brushRef="#br0" timeOffset="24146.657">8798 1763 2408 0 0,'6'-14'3060'0'0,"-4"25"-1338"0"0,-16 173 426 0 0,18-128-1747 0 0,3 1 0 0 0,2-2 1 0 0,2 1-1 0 0,14 37-401 0 0,-8-30 114 0 0,16 23-2774 0 0,-34-95-2629 0 0,-2 2 4089 0 0</inkml:trace>
  <inkml:trace contextRef="#ctx0" brushRef="#br0" timeOffset="24523.771">8773 1892 964 0 0,'0'-5'145'0'0,"1"-1"0"0"0,0 1 1 0 0,0 0-1 0 0,0 0 0 0 0,0 0 0 0 0,1 0 0 0 0,0 0 0 0 0,0 0 0 0 0,1 1 1 0 0,-1-1-1 0 0,1 1 0 0 0,0-1 0 0 0,0 1 0 0 0,0 0 0 0 0,1 0 0 0 0,-1 0 1 0 0,1 1-1 0 0,0-1 0 0 0,0 1 0 0 0,1 0 0 0 0,-1 0 0 0 0,0 0 0 0 0,1 1 1 0 0,0-1-1 0 0,0 1 0 0 0,0 1 0 0 0,0-1 0 0 0,0 0 0 0 0,0 1 0 0 0,0 0 1 0 0,0 0-1 0 0,0 1 0 0 0,0 0 0 0 0,1 0 0 0 0,-1 0 0 0 0,0 0 1 0 0,0 1-1 0 0,1-1 0 0 0,-1 2 0 0 0,2 0-145 0 0,3 0 60 0 0,0 2 0 0 0,0-1-1 0 0,-1 2 1 0 0,0-1 0 0 0,0 1 0 0 0,0 0 0 0 0,-1 1 0 0 0,1 0-1 0 0,-1 0 1 0 0,-1 1 0 0 0,1 0 0 0 0,-1 1 0 0 0,0-1 0 0 0,-1 1-1 0 0,0 0 1 0 0,0 1 0 0 0,-1 0 0 0 0,0 0 0 0 0,-1 0 0 0 0,1 0-1 0 0,-2 1 1 0 0,1-1 0 0 0,0 9-60 0 0,-6-9 45 0 0,0 0-1 0 0,-1 0 1 0 0,-1-1 0 0 0,1 1-1 0 0,-1-1 1 0 0,-1 0-1 0 0,1 0 1 0 0,-2 0 0 0 0,1-1-1 0 0,-1 0 1 0 0,0 0 0 0 0,0 0-1 0 0,-1-1 1 0 0,0 0 0 0 0,0 0-1 0 0,-7 4-44 0 0,6-5-160 0 0,0 0 0 0 0,0-1 0 0 0,-1 0 0 0 0,1 0 1 0 0,-1-1-1 0 0,0 0 0 0 0,0 0 0 0 0,0-1 0 0 0,-1 0 0 0 0,1-1 0 0 0,0 0 0 0 0,-1 0 0 0 0,-2-1 160 0 0,-39-33-3816 0 0,44 18 2683 0 0</inkml:trace>
  <inkml:trace contextRef="#ctx0" brushRef="#br0" timeOffset="24871.798">9123 1767 876 0 0,'12'1'257'0'0,"0"1"0"0"0,-1 0-1 0 0,1 1 1 0 0,-1 0 0 0 0,0 0 0 0 0,0 1 0 0 0,0 1-1 0 0,0 0 1 0 0,-1 1 0 0 0,0-1 0 0 0,0 2 0 0 0,0 0-1 0 0,-1 0 1 0 0,0 0 0 0 0,0 1 0 0 0,-1 1 0 0 0,0-1-1 0 0,-1 2 1 0 0,0-1 0 0 0,0 1 0 0 0,-1 0 0 0 0,0 0-1 0 0,0 0 1 0 0,-2 1 0 0 0,2 2-257 0 0,-7-8 161 0 0,-1 0 0 0 0,1 0 0 0 0,-1 0 1 0 0,0 0-1 0 0,0 0 0 0 0,0 0 0 0 0,-1 0 0 0 0,1-1 0 0 0,-1 1 0 0 0,0-1 0 0 0,-1 0 1 0 0,1 0-1 0 0,-1 0 0 0 0,0 0 0 0 0,0-1 0 0 0,0 1 0 0 0,0-1 0 0 0,0 0 1 0 0,-1 0-1 0 0,0-1 0 0 0,1 1 0 0 0,-1-1 0 0 0,0 0 0 0 0,0-1 0 0 0,0 1 0 0 0,0-1 1 0 0,-1 0-1 0 0,1 0 0 0 0,0 0 0 0 0,0-1 0 0 0,-4 0-161 0 0,6-1-5 0 0,0-1 0 0 0,1 0 0 0 0,-1 1-1 0 0,0-1 1 0 0,1-1 0 0 0,-1 1 0 0 0,1 0 0 0 0,0 0 0 0 0,0-1-1 0 0,0 0 1 0 0,0 1 0 0 0,0-1 0 0 0,0 0 0 0 0,1 0 0 0 0,-1 0-1 0 0,1 0 1 0 0,0 0 0 0 0,0 0 0 0 0,0 0 0 0 0,0 0 0 0 0,1-1-1 0 0,-1 1 1 0 0,1 0 0 0 0,0 0 0 0 0,0-1 0 0 0,0 1-1 0 0,0 0 1 0 0,1-1 0 0 0,-1 1 0 0 0,1 0 0 0 0,0 0 0 0 0,0 0-1 0 0,1-3 6 0 0,7-16-869 0 0,1 0 0 0 0,2 0 0 0 0,0 1 0 0 0,1 1 0 0 0,1 0 0 0 0,1 1 0 0 0,1 0 0 0 0,0 1 0 0 0,2 1 0 0 0,15-12 869 0 0,-12 9-1242 0 0</inkml:trace>
  <inkml:trace contextRef="#ctx0" brushRef="#br0" timeOffset="25851.343">9642 1776 1392 0 0,'0'0'472'0'0,"6"2"4003"0"0,-18 7-4310 0 0,0 0 1 0 0,1 1-1 0 0,0 1 1 0 0,0-1 0 0 0,1 2-1 0 0,0-1 1 0 0,1 1-1 0 0,1 1 1 0 0,0 0-1 0 0,0 0 1 0 0,-2 8-166 0 0,9-18 28 0 0,-1 0 1 0 0,0 0-1 0 0,1 0 0 0 0,0 0 1 0 0,0 0-1 0 0,0 0 0 0 0,0 1 1 0 0,0-1-1 0 0,1 1 1 0 0,-1-1-1 0 0,1 0 0 0 0,0 1 1 0 0,0-1-1 0 0,0 1 0 0 0,0-1 1 0 0,1 0-1 0 0,0 1 0 0 0,-1-1 1 0 0,1 0-1 0 0,1 1 0 0 0,-1-1 1 0 0,0 0-1 0 0,1 0 0 0 0,-1 0 1 0 0,1 0-1 0 0,0 0 0 0 0,0 0 1 0 0,0-1-1 0 0,0 1 0 0 0,1 0 1 0 0,-1-1-1 0 0,1 0 0 0 0,-1 0 1 0 0,1 0-1 0 0,0 0 0 0 0,0 0 1 0 0,0 0-1 0 0,0-1 0 0 0,0 1 1 0 0,1-1-29 0 0,7 3-11 0 0,-1 0 1 0 0,1-1 0 0 0,0 0-1 0 0,0-1 1 0 0,-1-1-1 0 0,2 1 1 0 0,-1-2-1 0 0,0 1 1 0 0,0-2 0 0 0,0 1-1 0 0,0-1 1 0 0,8-3 10 0 0,1 0-154 0 0,1-1-1 0 0,-1 0 1 0 0,0-2 0 0 0,0-1-1 0 0,-1 0 1 0 0,0-1 0 0 0,-1-1-1 0 0,0-1 1 0 0,13-10 154 0 0,-30 20-14 0 0,0-1-1 0 0,0 0 1 0 0,0 1-1 0 0,0-1 1 0 0,0 0-1 0 0,0 1 1 0 0,-1-1 0 0 0,1 0-1 0 0,-1 0 1 0 0,1 0-1 0 0,-1 1 1 0 0,0-1-1 0 0,1 0 1 0 0,-1 0 0 0 0,0 0-1 0 0,0 0 1 0 0,-1 0-1 0 0,1 0 1 0 0,0 0-1 0 0,0 1 1 0 0,-1-1 0 0 0,1 0-1 0 0,-1 0 1 0 0,0 0-1 0 0,0 1 1 0 0,1-1-1 0 0,-1 0 1 0 0,0 1 0 0 0,0-1-1 0 0,-1 1 1 0 0,1-1-1 0 0,0 1 1 0 0,0-1-1 0 0,-1 1 1 0 0,1 0 0 0 0,-1 0-1 0 0,1 0 1 0 0,-1 0-1 0 0,1 0 1 0 0,-2-1 14 0 0,-69-42-116 0 0,45 34 218 0 0,-1 0 0 0 0,-1 2 0 0 0,1 1 0 0 0,-1 2 0 0 0,0 0 0 0 0,-1 2 0 0 0,-11 1-102 0 0,251-37-3213 0 0,-176 29 2539 0 0,-2 1-24 0 0</inkml:trace>
  <inkml:trace contextRef="#ctx0" brushRef="#br0" timeOffset="26307.023">9997 1668 1316 0 0,'4'-9'143'0'0,"0"0"-1"0"0,-1-1 1 0 0,0 1 0 0 0,-1-1 0 0 0,0 0-1 0 0,0 0 1 0 0,-1 1 0 0 0,0-1-1 0 0,-1 0 1 0 0,0-1 0 0 0,0 1-1 0 0,-1 1 1 0 0,-1-1 0 0 0,0 0-1 0 0,0 0 1 0 0,-3-7-143 0 0,-18-87 4423 0 0,15 154-3730 0 0,5 30-280 0 0,4 1 0 0 0,3-1 0 0 0,12 65-413 0 0,-8-76 190 0 0,4 6 298 0 0,17-102-560 0 0,-19 11-64 0 0,1 2 0 0 0,1-1 0 0 0,0 1 0 0 0,1 1 0 0 0,1 0 1 0 0,0 1-1 0 0,0 1 0 0 0,1 0 0 0 0,1 0 0 0 0,0 2 0 0 0,0 0 0 0 0,1 1 1 0 0,0 1-1 0 0,0 0 0 0 0,1 1 0 0 0,0 1 0 0 0,0 1 0 0 0,0 0 0 0 0,0 1 1 0 0,1 2-1 0 0,3-1 136 0 0,-18 2 7 0 0,-1 1 1 0 0,1-1 0 0 0,-1 0-1 0 0,1 1 1 0 0,-1 0 0 0 0,1 0 0 0 0,-1 0-1 0 0,0 0 1 0 0,1 0 0 0 0,-1 1-1 0 0,0 0 1 0 0,0-1 0 0 0,0 1-1 0 0,0 0 1 0 0,0 1 0 0 0,0-1-1 0 0,-1 0 1 0 0,1 1 0 0 0,-1 0-1 0 0,0-1 1 0 0,0 1 0 0 0,0 0-1 0 0,0 0 1 0 0,0 0 0 0 0,0 0 0 0 0,-1 1-1 0 0,1-1 1 0 0,-1 0 0 0 0,0 1-1 0 0,0-1 1 0 0,-1 1 0 0 0,1-1-1 0 0,-1 1 1 0 0,1-1 0 0 0,-1 1-1 0 0,0-1-7 0 0,-9 9 94 0 0,0 0 0 0 0,-1-1-1 0 0,-1-1 1 0 0,1 0-1 0 0,-2 0 1 0 0,1-1-1 0 0,-1 0 1 0 0,-1-1-1 0 0,1-1 1 0 0,-1 0-1 0 0,-1 0 1 0 0,1-1 0 0 0,-1-1-1 0 0,0-1 1 0 0,-1 0-1 0 0,1 0 1 0 0,0-2-1 0 0,-1 1 1 0 0,0-2-1 0 0,0 0 1 0 0,1-1 0 0 0,-4-1-94 0 0,-8-10-1011 0 0,21-35-4728 0 0,25 16 4475 0 0</inkml:trace>
  <inkml:trace contextRef="#ctx0" brushRef="#br0" timeOffset="27060.373">10858 1713 984 0 0,'1'-5'3582'0'0,"-32"-4"-3080"0"0,8 13-276 0 0,1 2 0 0 0,0 0 0 0 0,1 1 0 0 0,0 1 0 0 0,0 1 0 0 0,0 1-1 0 0,1 1 1 0 0,1 1 0 0 0,0 0 0 0 0,1 1 0 0 0,0 2 0 0 0,1-1-1 0 0,0 2 1 0 0,1 0 0 0 0,-4 8-226 0 0,19-23 9 0 0,-1 0 0 0 0,1 0 0 0 0,0 0 0 0 0,0 0 0 0 0,0 0 0 0 0,-1 0 1 0 0,1 0-1 0 0,0 1 0 0 0,1-1 0 0 0,-1 0 0 0 0,0 1 0 0 0,0-1 0 0 0,1 0 0 0 0,-1 1 0 0 0,0-1 0 0 0,1 1 0 0 0,0 0 0 0 0,-1-1 0 0 0,1 1 0 0 0,0-1 0 0 0,0 1 0 0 0,0-1 0 0 0,0 1 1 0 0,0 0-1 0 0,0-1 0 0 0,0 1 0 0 0,0-1 0 0 0,1 1 0 0 0,-1 0 0 0 0,1-1 0 0 0,-1 1 0 0 0,1-1 0 0 0,-1 0 0 0 0,1 1 0 0 0,0-1 0 0 0,0 1 0 0 0,0-1 0 0 0,0 0 0 0 0,0 0 1 0 0,0 1-1 0 0,0-1 0 0 0,0 0 0 0 0,0 0 0 0 0,1 0 0 0 0,-1 0 0 0 0,0-1 0 0 0,1 1 0 0 0,-1 0 0 0 0,1 0 0 0 0,-1-1 0 0 0,1 1 0 0 0,-1-1 0 0 0,1 1 0 0 0,-1-1 0 0 0,1 0 0 0 0,-1 0 1 0 0,2 1-10 0 0,95 8-615 0 0,-97-9 609 0 0,21-1-280 0 0,0-2 0 0 0,0-1 0 0 0,-1-1 0 0 0,1 0 1 0 0,-1-2-1 0 0,0 0 0 0 0,0-2 0 0 0,-1 0 0 0 0,-1-1 0 0 0,1-1 0 0 0,3-4 286 0 0,12-21-585 0 0,-32 28 459 0 0</inkml:trace>
  <inkml:trace contextRef="#ctx0" brushRef="#br0" timeOffset="27296.381">10911 1808 4548 0 0,'-3'-1'61'0'0,"0"0"-1"0"0,0 0 0 0 0,0 0 0 0 0,0 0 1 0 0,1 0-1 0 0,-1 1 0 0 0,0 0 0 0 0,0-1 1 0 0,0 1-1 0 0,0 0 0 0 0,0 1 0 0 0,0-1 1 0 0,0 0-1 0 0,0 1 0 0 0,0 0 0 0 0,0-1 1 0 0,0 1-1 0 0,1 0 0 0 0,-1 1 0 0 0,0-1 1 0 0,1 0-1 0 0,-1 1 0 0 0,0 0 0 0 0,1-1 1 0 0,0 1-1 0 0,0 0 0 0 0,-1 0 0 0 0,1 0 1 0 0,0 1-1 0 0,0-1 0 0 0,1 0 0 0 0,-1 1 1 0 0,-1 2-61 0 0,53 23 288 0 0,-34-24-501 0 0,0-2 0 0 0,0 0 0 0 0,0 0 0 0 0,0-2 0 0 0,0 0 0 0 0,0 0-1 0 0,0-2 1 0 0,0 0 0 0 0,0-1 0 0 0,-1 0 0 0 0,1-2 0 0 0,-1 0 0 0 0,0 0-1 0 0,0-1 1 0 0,0-1 0 0 0,-1-1 0 0 0,0 0 0 0 0,-1-1 0 0 0,1 0 0 0 0,-2-1 0 0 0,1 0-1 0 0,-2-1 1 0 0,1 0 0 0 0,6-10 213 0 0,-3-4-706 0 0</inkml:trace>
  <inkml:trace contextRef="#ctx0" brushRef="#br0" timeOffset="27626.263">11274 1458 928 0 0,'-2'-15'443'0'0,"-1"-1"-1"0"0,-1 0 1 0 0,0 1-1 0 0,-1 0 1 0 0,0 0-1 0 0,-1 0 1 0 0,-1 1-1 0 0,-1 0 1 0 0,0 0-1 0 0,0 1 1 0 0,-6-6-443 0 0,-11 49 1153 0 0,7 214 715 0 0,41-86-1253 0 0,5-33 173 0 0,-16-126-567 0 0,41-53-354 0 0,-46 44 84 0 0,1 0 0 0 0,0 1 0 0 0,0 0 0 0 0,1 1 0 0 0,-1 0 0 0 0,2 0 0 0 0,-1 1 0 0 0,1 0 0 0 0,1 0 0 0 0,-1 2 0 0 0,1-1 0 0 0,0 1 0 0 0,0 0 0 0 0,1 1 0 0 0,-1 1 0 0 0,1 0 0 0 0,0 0 0 0 0,7 0 49 0 0,-17 3 17 0 0,0 0 1 0 0,0 0 0 0 0,0 1-1 0 0,0-1 1 0 0,0 0 0 0 0,0 1 0 0 0,-1-1-1 0 0,1 1 1 0 0,0 0 0 0 0,0 0-1 0 0,-1-1 1 0 0,1 1 0 0 0,0 0 0 0 0,-1 0-1 0 0,1 1 1 0 0,-1-1 0 0 0,1 0-1 0 0,-1 0 1 0 0,0 1 0 0 0,1-1 0 0 0,-1 1-1 0 0,0-1 1 0 0,0 1 0 0 0,0 0-1 0 0,0-1 1 0 0,0 1 0 0 0,0 0 0 0 0,-1 0-1 0 0,1-1 1 0 0,-1 1 0 0 0,1 0 0 0 0,-1 0-1 0 0,0 0 1 0 0,1 0 0 0 0,-1 0-1 0 0,0 0 1 0 0,0 0 0 0 0,-1-1 0 0 0,1 1-1 0 0,0 0 1 0 0,0 0 0 0 0,-1 0-1 0 0,0 0 1 0 0,1 0 0 0 0,-1-1 0 0 0,0 1-1 0 0,0 1-17 0 0,-12 8 22 0 0,0-1 0 0 0,-1 0 1 0 0,0 0-1 0 0,0-2 0 0 0,-1 1 0 0 0,0-2 0 0 0,-1 0 0 0 0,0-1 0 0 0,0-1 0 0 0,0 0 0 0 0,0-1 0 0 0,-1-1 1 0 0,0 0-1 0 0,-9 0-22 0 0,18-2-227 0 0,22-22-4208 0 0,24-4 1939 0 0,-13 13 1242 0 0</inkml:trace>
  <inkml:trace contextRef="#ctx0" brushRef="#br0" timeOffset="27987.527">11789 1619 1392 0 0,'0'0'453'0'0,"-4"11"4643"0"0,-11 39-3872 0 0,14-44-1180 0 0,-1-1 0 0 0,1 1 0 0 0,0 0 0 0 0,0-1 0 0 0,0 1 0 0 0,1 0 0 0 0,0 0 1 0 0,0-1-1 0 0,0 1 0 0 0,1 0 0 0 0,0-1 0 0 0,0 1 0 0 0,0 0 0 0 0,1-1 0 0 0,0 1 0 0 0,0-1 1 0 0,0 0-1 0 0,1 0 0 0 0,0 0 0 0 0,0 0 0 0 0,0 0 0 0 0,0 0 0 0 0,1-1 0 0 0,0 1 0 0 0,0-1 0 0 0,0 0 1 0 0,0-1-1 0 0,1 1 0 0 0,0-1 0 0 0,-1 1 0 0 0,1-1 0 0 0,0-1 0 0 0,1 1-44 0 0,-4-3-885 0 0,24-25-3241 0 0,-22 9 2728 0 0,-4-6-17 0 0</inkml:trace>
  <inkml:trace contextRef="#ctx0" brushRef="#br0" timeOffset="28270.05">11723 1335 1356 0 0,'9'-7'6580'0'0,"-14"-8"-3496"0"0,-10 1-4427 0 0,-4 11-5355 0 0,16 5 5383 0 0</inkml:trace>
  <inkml:trace contextRef="#ctx0" brushRef="#br0" timeOffset="29149.123">12029 1967 1088 0 0,'35'-12'3914'0'0,"39"-52"-2536"0"0,-55 39-1267 0 0,0-1-1 0 0,-2-1 1 0 0,-1-1 0 0 0,-1-1 0 0 0,-1 0-1 0 0,-2-1 1 0 0,-1 0 0 0 0,-1 0-1 0 0,-2-1 1 0 0,-1-1 0 0 0,-1 1 0 0 0,-2-1-1 0 0,-1 0 1 0 0,-2 0 0 0 0,-2-25-111 0 0,1 55 11 0 0,0 0 1 0 0,-1 0-1 0 0,1 0 1 0 0,-1 0-1 0 0,0 0 1 0 0,1 0-1 0 0,-1 0 1 0 0,0 1-1 0 0,0-1 1 0 0,0 0-1 0 0,0 1 1 0 0,-1-1-1 0 0,1 1 1 0 0,0-1-1 0 0,-1 1 1 0 0,1 0-1 0 0,-1-1 1 0 0,1 1-1 0 0,-1 0 1 0 0,0 0-1 0 0,1 0 1 0 0,-1 0-1 0 0,0 0 1 0 0,0 1-1 0 0,0-1 1 0 0,0 0-1 0 0,0 1 1 0 0,0 0 0 0 0,0-1-1 0 0,1 1 1 0 0,-1 0-1 0 0,0 0 1 0 0,0 0-1 0 0,0 0 1 0 0,0 0-1 0 0,0 1 1 0 0,0-1-1 0 0,0 0 1 0 0,0 1-1 0 0,0 0 1 0 0,0-1-1 0 0,0 1 1 0 0,1 0-1 0 0,-1 0 1 0 0,0 0-1 0 0,0 0 1 0 0,1 0-1 0 0,-1 0 1 0 0,1 1-1 0 0,-1-1 1 0 0,1 0-1 0 0,0 1 1 0 0,-1 0-1 0 0,1-1 1 0 0,0 1-1 0 0,0-1 1 0 0,0 2-12 0 0,-9 10 59 0 0,0 0 1 0 0,1 0-1 0 0,1 0 1 0 0,1 1-1 0 0,-1 1 1 0 0,2-1 0 0 0,0 1-1 0 0,1 0 1 0 0,1 1-1 0 0,0-1 1 0 0,1 1-1 0 0,1 0 1 0 0,0-1-1 0 0,1 12-59 0 0,-1-18 12 0 0,1 0-1 0 0,0 0 1 0 0,1 1-1 0 0,0-1 1 0 0,0 0-1 0 0,1 0 1 0 0,0 0-1 0 0,1 0 1 0 0,0 0-1 0 0,0 0 1 0 0,1 0-1 0 0,0-1 1 0 0,1 1-1 0 0,-1-1 1 0 0,2 0-1 0 0,-1 0 0 0 0,1 0 1 0 0,1-1-1 0 0,-1 1 1 0 0,1-1-1 0 0,0-1 1 0 0,1 1-1 0 0,0-1 1 0 0,0 0-1 0 0,0 0 1 0 0,0-1-1 0 0,1 0 1 0 0,0-1-1 0 0,0 1 1 0 0,1-2-1 0 0,-1 1 1 0 0,1-1-1 0 0,0 0 1 0 0,-1-1-1 0 0,1 0 1 0 0,0 0-1 0 0,1-1 1 0 0,-1 0-1 0 0,2-1-11 0 0,-5 2-19 0 0,1-1-1 0 0,0 0 1 0 0,-1-1 0 0 0,1 1-1 0 0,0-1 1 0 0,0-1-1 0 0,-1 1 1 0 0,1-1 0 0 0,0 0-1 0 0,0-1 1 0 0,-1 0 0 0 0,1 0-1 0 0,-1 0 1 0 0,0-1-1 0 0,0 1 1 0 0,0-2 0 0 0,0 1-1 0 0,0-1 1 0 0,0 1-1 0 0,-1-2 1 0 0,0 1 0 0 0,0-1-1 0 0,0 1 1 0 0,0-1-1 0 0,-1-1 1 0 0,0 1 0 0 0,0 0-1 0 0,0-1 1 0 0,-1 0-1 0 0,0 0 1 0 0,0 0 0 0 0,0-1-1 0 0,-1 1 1 0 0,1-5 19 0 0,-3 10 95 0 0,0 1-4 0 0,0 0 4 0 0,-22-15 272 0 0,21 15-366 0 0,0 0 0 0 0,0 0 0 0 0,0 0 0 0 0,0 0 0 0 0,1 0 1 0 0,-1 1-1 0 0,0-1 0 0 0,0 0 0 0 0,0 0 0 0 0,0 1 0 0 0,1-1 0 0 0,-1 0 0 0 0,0 1 0 0 0,0-1 0 0 0,0 1 1 0 0,1-1-1 0 0,-1 1 0 0 0,0-1 0 0 0,1 1 0 0 0,-1-1 0 0 0,0 1 0 0 0,1 0 0 0 0,-1-1 0 0 0,1 1 0 0 0,-1 0 1 0 0,1 0-1 0 0,0-1 0 0 0,-1 1 0 0 0,1 0 0 0 0,-1 0 0 0 0,1 0 0 0 0,0 0 0 0 0,0-1 0 0 0,0 1 1 0 0,0 0-1 0 0,-1 0 0 0 0,1 0 0 0 0,0 0 0 0 0,0 0 0 0 0,1 0 0 0 0,-1-1 0 0 0,0 1 0 0 0,0 0 0 0 0,0 0 1 0 0,0 0-1 0 0,1 0 0 0 0,-1 0 0 0 0,0-1 0 0 0,1 1 0 0 0,-1 0 0 0 0,1 0 0 0 0,-1-1 0 0 0,1 1 0 0 0,-1 0 1 0 0,1-1-1 0 0,0 1 0 0 0,-1 0 0 0 0,1-1 0 0 0,0 1 0 0 0,-1-1 0 0 0,1 1 0 0 0,0-1 0 0 0,0 1 0 0 0,-1-1 1 0 0,1 0-1 0 0,0 1-1 0 0,15-9-6980 0 0,-15 3 5656 0 0</inkml:trace>
  <inkml:trace contextRef="#ctx0" brushRef="#br0" timeOffset="29415.895">12466 1446 2224 0 0,'-12'-53'6749'0'0,"28"57"-12485"0"0,-12-3 4459 0 0</inkml:trace>
  <inkml:trace contextRef="#ctx0" brushRef="#br0" timeOffset="29682.492">12786 1316 1824 0 0,'0'16'3975'0'0,"-6"22"-3177"0"0,5-33-512 0 0,-3 35 223 0 0,1 0 1 0 0,3 0-1 0 0,1 1 0 0 0,1-1 0 0 0,3 0 0 0 0,6 26-509 0 0,11 152-1767 0 0,-40-169-2992 0 0,14-45 3523 0 0</inkml:trace>
  <inkml:trace contextRef="#ctx0" brushRef="#br0" timeOffset="30325.437">12652 1715 2568 0 0,'-3'-36'4344'0'0,"32"-10"-3076"0"0,-24 41-1239 0 0,1-1 0 0 0,-1 1 1 0 0,1 1-1 0 0,1-1 0 0 0,-1 1 0 0 0,1 0 1 0 0,0 0-1 0 0,-1 1 0 0 0,2 0 0 0 0,-1 0 0 0 0,0 1 1 0 0,0-1-1 0 0,1 2 0 0 0,0-1 0 0 0,-1 1 0 0 0,1 0 1 0 0,0 1-1 0 0,-1 0 0 0 0,1 0 0 0 0,0 1 0 0 0,-1-1 1 0 0,1 2-1 0 0,-1-1 0 0 0,1 1 0 0 0,-1 0 0 0 0,1 1 1 0 0,-1 0-1 0 0,0 0 0 0 0,0 0 0 0 0,-1 1 0 0 0,1 0 1 0 0,-1 0-1 0 0,1 1 0 0 0,-1 0 0 0 0,-1 0 1 0 0,1 0-1 0 0,-1 1 0 0 0,0 0 0 0 0,0 0 0 0 0,0 0 1 0 0,3 7-30 0 0,-2-2-11 0 0,-5-8 28 0 0,0-1 0 0 0,-1 0 0 0 0,1 0 0 0 0,0 0 0 0 0,0 0-1 0 0,0 0 1 0 0,1 0 0 0 0,-1 0 0 0 0,0 0 0 0 0,1 0 0 0 0,-1-1 0 0 0,1 1-1 0 0,0-1 1 0 0,-1 1 0 0 0,1-1 0 0 0,0 1 0 0 0,0-1 0 0 0,0 0 0 0 0,0 0 0 0 0,0 0-1 0 0,0 0 1 0 0,0 0 0 0 0,0-1 0 0 0,1 1 0 0 0,-1-1 0 0 0,0 1 0 0 0,0-1-1 0 0,1 0 1 0 0,-1 0 0 0 0,0 0 0 0 0,0 0 0 0 0,1 0-17 0 0,23-9 16 0 0,0-1-1 0 0,-1-2 1 0 0,0 0-1 0 0,-1-1 1 0 0,0-2 0 0 0,-1-1-1 0 0,17-14-15 0 0,-17 8 1276 0 0,-15 88-1124 0 0,7 25 61 0 0,32 329 1193 0 0,-46-411-1380 0 0,0 1 0 0 0,-1-1 0 0 0,-1 1 0 0 0,1 0 0 0 0,-1-1 0 0 0,-1 1 0 0 0,0-1 0 0 0,0 0 0 0 0,-1 0 0 0 0,0 0 0 0 0,-1 0 0 0 0,1 0 0 0 0,-2 0 0 0 0,1-1 1 0 0,-1 0-1 0 0,-1 0 0 0 0,1 0 0 0 0,-1-1 0 0 0,-1 0 0 0 0,1 0 0 0 0,-1 0 0 0 0,-1-1 0 0 0,1 0 0 0 0,-1 0 0 0 0,0-1 0 0 0,0 0 0 0 0,-1-1 0 0 0,1 1 1 0 0,-1-2-1 0 0,-2 2-26 0 0,3-8-43 0 0,1 0 0 0 0,0 0 0 0 0,1 0 1 0 0,-1-1-1 0 0,0 0 0 0 0,1-1 0 0 0,0 1 0 0 0,0-1 1 0 0,0 0-1 0 0,1 0 0 0 0,0-1 0 0 0,0 0 1 0 0,0 0-1 0 0,1 0 0 0 0,-1 0 0 0 0,2-1 1 0 0,-1 0-1 0 0,1 0 0 0 0,0 0 0 0 0,0 0 1 0 0,1 0-1 0 0,0 0 0 0 0,0-1 0 0 0,1 1 0 0 0,-1-1 1 0 0,2 0-1 0 0,-1 1 0 0 0,1-4 43 0 0,-2-8-441 0 0,1-1 1 0 0,0 1-1 0 0,2-1 0 0 0,0 0 0 0 0,1 1 0 0 0,1 0 1 0 0,0-1-1 0 0,2 1 0 0 0,0 0 0 0 0,2 1 0 0 0,0-1 1 0 0,1 1-1 0 0,0 1 0 0 0,1-1 0 0 0,2 2 0 0 0,-1-1 1 0 0,2 1-1 0 0,0 1 0 0 0,1 0 0 0 0,1 1 0 0 0,0 0 1 0 0,0 1-1 0 0,12-6 441 0 0,6-6-1229 0 0</inkml:trace>
  <inkml:trace contextRef="#ctx0" brushRef="#br0" timeOffset="22749.343">7037 1616 2468 0 0,'0'0'137'0'0,"0"1"-1"0"0,1-1 1 0 0,-1 1-1 0 0,1-1 1 0 0,-1 1-1 0 0,1-1 1 0 0,-1 1-1 0 0,1-1 1 0 0,-1 1-1 0 0,1-1 1 0 0,0 0-1 0 0,-1 1 1 0 0,1-1-1 0 0,-1 0 1 0 0,1 0-1 0 0,0 1 1 0 0,-1-1 0 0 0,1 0-1 0 0,0 0 1 0 0,-1 0-1 0 0,1 0 1 0 0,0 0-1 0 0,0 0 1 0 0,-1 0-1 0 0,1 0 1 0 0,0 0-1 0 0,-1 0 1 0 0,1 0-1 0 0,0-1 1 0 0,-1 1-1 0 0,1 0 1 0 0,-1 0-1 0 0,1-1 1 0 0,0 1-1 0 0,-1 0 1 0 0,1-1-1 0 0,-1 1 1 0 0,1 0-1 0 0,-1-1 1 0 0,1 1-1 0 0,-1-1 1 0 0,1 1-1 0 0,-1-1 1 0 0,1 1-1 0 0,-1-1 1 0 0,0 0-1 0 0,1 1 1 0 0,-1-1 0 0 0,0 1-137 0 0,3 27 166 0 0,4 50 199 0 0,3-1 1 0 0,3-1 0 0 0,22 71-366 0 0,-19-82-3667 0 0,-15-64 2245 0 0,-6 0-1220 0 0,-2-3 1540 0 0</inkml:trace>
  <inkml:trace contextRef="#ctx0" brushRef="#br0" timeOffset="23611.987">6797 1839 1744 0 0,'-39'-3'2809'0'0,"28"2"-101"0"0,35 0-1974 0 0,292-49-540 0 0,-259 41-404 0 0,-13 4-43 0 0,0-2-1 0 0,-1-2 1 0 0,0-2-1 0 0,-1-2 0 0 0,0-1 1 0 0,0-3 253 0 0,-9-29 457 0 0,-33 45-306 0 0,0 1-93 0 0,-2-35 789 0 0,-15 4-783 0 0,17 31-53 0 0,-9 29 522 0 0,7 8-342 0 0,1-1-1 0 0,2 0 1 0 0,2 0 0 0 0,1 0 0 0 0,2 0 0 0 0,1 0-1 0 0,9 24-190 0 0,2 17 202 0 0,2 22 224 0 0,-19-98-354 0 0,22-72-636 0 0,33-66-390 0 0,-29 153 630 0 0,19 32 333 0 0,-40-40-8 0 0,0-1-1 0 0,0 1 1 0 0,0-1 0 0 0,1-1 0 0 0,1 1-1 0 0,-1-1 1 0 0,1 0 0 0 0,0-1-1 0 0,0 0 1 0 0,0 0 0 0 0,1-1-1 0 0,0 0 1 0 0,0 0 0 0 0,0-1-1 0 0,0-1 1 0 0,4 2-1 0 0,0-3 7 0 0,-1 1 0 0 0,1-1 0 0 0,0-1 0 0 0,0-1-1 0 0,0 0 1 0 0,0 0 0 0 0,0-1 0 0 0,-1-1 0 0 0,1 0 0 0 0,-1-1-1 0 0,1 0 1 0 0,-1-1 0 0 0,-1 0 0 0 0,1-1 0 0 0,-1 0 0 0 0,0-1-1 0 0,0 0 1 0 0,-1-1 0 0 0,0 0 0 0 0,0-1 0 0 0,-1 0 0 0 0,0 0-1 0 0,4-6-6 0 0,-12 12 7 0 0,0 0 0 0 0,-1-1 0 0 0,1 1 0 0 0,-1 0-1 0 0,0 0 1 0 0,0 0 0 0 0,0 0 0 0 0,0 0-1 0 0,-1 0 1 0 0,1 0 0 0 0,-1 0 0 0 0,0 0-1 0 0,0 0 1 0 0,0 0 0 0 0,0 0 0 0 0,0 0-1 0 0,-1 0 1 0 0,1 1 0 0 0,-1-1 0 0 0,0 0 0 0 0,0 1-1 0 0,0 0 1 0 0,0-1 0 0 0,0 1 0 0 0,0 0-1 0 0,-1 0 1 0 0,1 0 0 0 0,-1 0 0 0 0,1 1-1 0 0,-1-1 1 0 0,0 1 0 0 0,0-1 0 0 0,0 1-1 0 0,1 0 1 0 0,-1 0 0 0 0,0 0 0 0 0,-1 1 0 0 0,1-1-1 0 0,0 1 1 0 0,0-1 0 0 0,0 1 0 0 0,0 0-1 0 0,0 0 1 0 0,0 1 0 0 0,0-1 0 0 0,0 1-1 0 0,0-1 1 0 0,0 1 0 0 0,0 0 0 0 0,0 0-1 0 0,0 0 1 0 0,0 1 0 0 0,0-1 0 0 0,1 1 0 0 0,-3 1-7 0 0,-11 0 98 0 0,0 0 0 0 0,0 2 1 0 0,1 0-1 0 0,-1 1 0 0 0,1 0 1 0 0,0 2-1 0 0,1-1 0 0 0,0 2 1 0 0,0 0-1 0 0,1 1 0 0 0,0 0 1 0 0,-9 10-99 0 0,20-18 13 0 0,1 0 0 0 0,0 0 1 0 0,0 0-1 0 0,0 0 0 0 0,0 1 0 0 0,1-1 1 0 0,-1 0-1 0 0,0 1 0 0 0,1-1 1 0 0,0 1-1 0 0,0-1 0 0 0,0 0 1 0 0,0 1-1 0 0,0-1 0 0 0,0 1 1 0 0,0-1-1 0 0,1 1 0 0 0,-1-1 0 0 0,1 0 1 0 0,0 1-1 0 0,0-1 0 0 0,-1 0 1 0 0,2 0-1 0 0,-1 0 0 0 0,0 1 1 0 0,0-1-1 0 0,1 0 0 0 0,-1-1 1 0 0,1 1-1 0 0,-1 0 0 0 0,1 0 0 0 0,0-1 1 0 0,0 1-1 0 0,0-1 0 0 0,0 1 1 0 0,0-1-1 0 0,0 0 0 0 0,0 0 1 0 0,0 0-1 0 0,1 0 0 0 0,0 0-13 0 0,99 36-421 0 0,-9-23-796 0 0,54-12-4778 0 0,-94-11 4769 0 0</inkml:trace>
  <inkml:trace contextRef="#ctx0" brushRef="#br0" timeOffset="38653.458">19358 1116 1540 0 0,'-4'-19'4506'0'0,"2"-2"-1929"0"0,17 36-7764 0 0,-12-9 3899 0 0</inkml:trace>
  <inkml:trace contextRef="#ctx0" brushRef="#br0" timeOffset="39739.233">20241 1098 1128 0 0,'-2'-3'1008'0'0,"-1"-1"-160"0"0,-2 1-96 0 0,1 0-44 0 0,0-2-164 0 0,1 2-63 0 0,2-1-221 0 0,-4 1-84 0 0,3 0-148 0 0,2 3 0 0 0,-1 0-308 0 0,2 1-97 0 0,-1-2-291 0 0,3 4-612 0 0,2-3 32 0 0,0 3-20 0 0</inkml:trace>
  <inkml:trace contextRef="#ctx0" brushRef="#br0" timeOffset="41609.316">21596 1391 2604 0 0,'0'0'792'0'0,"0"0"-49"0"0,14-3 614 0 0,26-35 2242 0 0,-47 78-1594 0 0,1-6-1916 0 0,2 0 1 0 0,1 0-1 0 0,2 0 1 0 0,2 0-1 0 0,1 0 1 0 0,1 0-1 0 0,2 0 1 0 0,1 0-1 0 0,2-1 1 0 0,1 0-1 0 0,2-1 0 0 0,1 0 1 0 0,1-1-1 0 0,6 7-89 0 0,41 83-2122 0 0,-54-121-3185 0 0,-6-24 3440 0 0,-4 8 655 0 0</inkml:trace>
  <inkml:trace contextRef="#ctx0" brushRef="#br0" timeOffset="42001.255">21740 1509 1048 0 0,'0'-6'159'0'0,"-1"-1"-1"0"0,2 0 1 0 0,-1 1 0 0 0,0-1-1 0 0,1 0 1 0 0,1 1-1 0 0,-1-1 1 0 0,1 1 0 0 0,0 0-1 0 0,0-1 1 0 0,1 1 0 0 0,0 0-1 0 0,0 0 1 0 0,0 1 0 0 0,1-1-1 0 0,0 1 1 0 0,0-1-1 0 0,0 1 1 0 0,1 0 0 0 0,-1 1-1 0 0,1-1 1 0 0,1 1 0 0 0,-1 0-1 0 0,0 0 1 0 0,1 1-1 0 0,0-1 1 0 0,0 1 0 0 0,0 1-1 0 0,0-1 1 0 0,0 1 0 0 0,1 0-1 0 0,-1 0 1 0 0,1 1-1 0 0,-1 0 1 0 0,1 0 0 0 0,-1 0-1 0 0,1 1 1 0 0,2 0-159 0 0,-1 1 48 0 0,-1-1-1 0 0,0 1 1 0 0,0 0-1 0 0,0 1 1 0 0,-1 0-1 0 0,1 0 1 0 0,0 1-1 0 0,-1-1 1 0 0,1 1-1 0 0,-1 1 1 0 0,0-1 0 0 0,0 1-1 0 0,0 0 1 0 0,0 1-1 0 0,-1-1 1 0 0,0 1-1 0 0,0 0 1 0 0,0 0-1 0 0,0 1 1 0 0,-1-1 0 0 0,0 1-1 0 0,0 0 1 0 0,-1 0-1 0 0,1 1 1 0 0,-1-1-1 0 0,-1 1 1 0 0,1 0-1 0 0,-1-1 1 0 0,0 1-1 0 0,-1 0 1 0 0,0 0 0 0 0,0 0-1 0 0,0 0 1 0 0,-1 0-1 0 0,0 0 1 0 0,0 1-1 0 0,-1-1 1 0 0,0 0-1 0 0,0 0 1 0 0,-1 0 0 0 0,0-1-1 0 0,0 1 1 0 0,0 0-1 0 0,-3 4-47 0 0,-5 1 19 0 0,-1-1 1 0 0,0 0-1 0 0,0-1 0 0 0,-1 0 1 0 0,0-1-1 0 0,-1 0 0 0 0,0-1 0 0 0,0 0 1 0 0,-1-1-1 0 0,0 0 0 0 0,-1-2 0 0 0,1 1 1 0 0,-1-2-1 0 0,0 0 0 0 0,0-1 0 0 0,0 0 1 0 0,-1-1-1 0 0,1-1 0 0 0,0 0 1 0 0,-2-1-20 0 0,14 0-156 0 0,0-1 1 0 0,0 1 0 0 0,0-1 0 0 0,0 0 0 0 0,0 1 0 0 0,0-1 0 0 0,1 0 0 0 0,-1-1-1 0 0,0 1 1 0 0,1 0 0 0 0,-1-1 0 0 0,1 0 0 0 0,-1 1 0 0 0,1-1 0 0 0,0 0 0 0 0,-1 0-1 0 0,1-1 1 0 0,0 1 0 0 0,0 0 0 0 0,1-1 0 0 0,-1 1 0 0 0,1-1 0 0 0,-1 1 0 0 0,1-1-1 0 0,0 0 1 0 0,-1 0 0 0 0,2 1 0 0 0,-1-1 0 0 0,0 0 0 0 0,0 0 0 0 0,1 0 0 0 0,0 0-1 0 0,-1 0 1 0 0,1 0 0 0 0,0 0 0 0 0,1 0 0 0 0,-1 0 0 0 0,1 0 0 0 0,-1 0 0 0 0,1 0-1 0 0,0 0 1 0 0,0-1 155 0 0,22-34-1222 0 0</inkml:trace>
  <inkml:trace contextRef="#ctx0" brushRef="#br0" timeOffset="42331.601">22103 1215 1216 0 0,'30'-107'7743'0'0,"-31"237"-5047"0"0,38 71-2407 0 0,-35-191-487 0 0,0 0 0 0 0,1 0 1 0 0,0 1-1 0 0,0-1 0 0 0,1-1 1 0 0,1 1-1 0 0,-1-1 0 0 0,2 1 1 0 0,-1-2-1 0 0,1 1 0 0 0,1 0 1 0 0,-1-1-1 0 0,1 0 0 0 0,1-1 0 0 0,0 0 1 0 0,2 2 197 0 0,48-19-6444 0 0,-39 1 5203 0 0</inkml:trace>
  <inkml:trace contextRef="#ctx0" brushRef="#br0" timeOffset="42738.949">22604 1340 1664 0 0,'-9'-14'4600'0'0,"-67"26"-3319"0"0,60-7-1155 0 0,1 0-1 0 0,-1 1 0 0 0,1 1 1 0 0,1 0-1 0 0,-1 1 0 0 0,1 1 1 0 0,1 0-1 0 0,0 1 0 0 0,0 0 1 0 0,1 1-1 0 0,0 0 0 0 0,1 1 1 0 0,0 1-1 0 0,-6 9-125 0 0,16-21 4 0 0,0 0 0 0 0,1 0 0 0 0,-1 0 1 0 0,1 0-1 0 0,-1 0 0 0 0,1 0 0 0 0,0 0 0 0 0,-1 0 0 0 0,1 0 0 0 0,0 0 0 0 0,0 1 0 0 0,0-1 0 0 0,0 0 0 0 0,0 0 1 0 0,0 0-1 0 0,0 0 0 0 0,0 1 0 0 0,0-1 0 0 0,0 0 0 0 0,1 0 0 0 0,-1 0 0 0 0,0 0 0 0 0,1 0 0 0 0,-1 0 0 0 0,1 0 1 0 0,0 0-1 0 0,-1 0 0 0 0,1 0 0 0 0,0 0 0 0 0,-1 0 0 0 0,1 0 0 0 0,0 0 0 0 0,0 0 0 0 0,0-1 0 0 0,0 1 0 0 0,0 0 1 0 0,0-1-1 0 0,0 1 0 0 0,0-1 0 0 0,0 1 0 0 0,0-1 0 0 0,0 1 0 0 0,0-1 0 0 0,0 0 0 0 0,0 1 0 0 0,0-1 0 0 0,0 0 1 0 0,1 0-1 0 0,-1 0 0 0 0,0 0 0 0 0,0 0 0 0 0,0 0 0 0 0,0 0 0 0 0,1 0-4 0 0,77-3-191 0 0,86-58 84 0 0,-159 49 947 0 0,9 31-1329 0 0,63 20-797 0 0,-22-28-4595 0 0,-55-11 4586 0 0</inkml:trace>
  <inkml:trace contextRef="#ctx0" brushRef="#br0" timeOffset="43209.46">22777 1196 904 0 0,'60'218'5067'0'0,"-59"-215"-4900"0"0,0 0-1 0 0,0 1 1 0 0,-1-1-1 0 0,1 1 1 0 0,-1 0 0 0 0,0-1-1 0 0,0 1 1 0 0,0-1-1 0 0,0 1 1 0 0,0 0-1 0 0,-1-1 1 0 0,0 1 0 0 0,0-1-1 0 0,0 1 1 0 0,0-1-1 0 0,0 0 1 0 0,-1 1-1 0 0,1-1 1 0 0,-1 0 0 0 0,0 0-1 0 0,0 0 1 0 0,0 0-1 0 0,-1 1-166 0 0,3-42 544 0 0,2 26-570 0 0,1-1 0 0 0,0 1-1 0 0,1-1 1 0 0,0 1 0 0 0,1 0-1 0 0,0 0 1 0 0,1 1 0 0 0,0 0-1 0 0,1 0 1 0 0,0 0 0 0 0,0 1-1 0 0,2 0 1 0 0,-1 0 0 0 0,1 1 0 0 0,0 0-1 0 0,1 1 1 0 0,3-2 26 0 0,-12 9-8 0 0,1 0 0 0 0,0 0 0 0 0,0 0 0 0 0,0 1 0 0 0,0-1 0 0 0,0 1 0 0 0,0-1 0 0 0,0 1 0 0 0,0 0 0 0 0,0-1 1 0 0,1 1-1 0 0,-1 0 0 0 0,0 0 0 0 0,0 1 0 0 0,0-1 0 0 0,0 0 0 0 0,0 1 0 0 0,0-1 0 0 0,0 1 0 0 0,0 0 0 0 0,0 0 0 0 0,0 0 0 0 0,0-1 0 0 0,-1 2 0 0 0,1-1 0 0 0,0 0 0 0 0,-1 0 0 0 0,1 1 1 0 0,0-1-1 0 0,-1 0 0 0 0,0 1 0 0 0,1 0 0 0 0,-1-1 0 0 0,0 1 0 0 0,0 0 0 0 0,0 0 0 0 0,0 0 0 0 0,0-1 0 0 0,0 1 0 0 0,0 0 8 0 0,26 97 289 0 0,-19-57-227 0 0,-5-32-262 0 0,10 34-5 0 0,2-30-4030 0 0,-14-14 2902 0 0,-1 0 35 0 0,0 0 9 0 0</inkml:trace>
  <inkml:trace contextRef="#ctx0" brushRef="#br0" timeOffset="43571.353">23275 1397 1544 0 0,'33'-7'643'0'0,"0"-1"1"0"0,-1-1-1 0 0,0-2 0 0 0,0-2 0 0 0,-1 0 0 0 0,-1-2 1 0 0,0-2-1 0 0,23-16-643 0 0,-55 31 43 0 0,1 0 0 0 0,-1 1 1 0 0,0-1-1 0 0,0 1 0 0 0,0-1 1 0 0,0 1-1 0 0,-1 0 0 0 0,1 0 0 0 0,0 0 1 0 0,-1 0-1 0 0,1 0 0 0 0,0 0 0 0 0,-1 1 1 0 0,1-1-1 0 0,-1 1 0 0 0,1 0 1 0 0,-1-1-1 0 0,1 1 0 0 0,-1 0 0 0 0,1 1 1 0 0,-1-1-1 0 0,1 0 0 0 0,-1 1 0 0 0,1-1 1 0 0,0 1-1 0 0,-1 0 0 0 0,1 0 1 0 0,0 0-1 0 0,-1 0 0 0 0,0 1-43 0 0,-5 0 51 0 0,-3-1 22 0 0,0 0 1 0 0,0 1 0 0 0,0 0 0 0 0,0 1 0 0 0,0 0 0 0 0,0 1 0 0 0,1 0 0 0 0,0 1 0 0 0,-1 0 0 0 0,2 0 0 0 0,-1 1-1 0 0,1 1 1 0 0,0-1 0 0 0,0 2 0 0 0,0-1 0 0 0,1 1 0 0 0,1 0 0 0 0,-1 1 0 0 0,1 0 0 0 0,1 0 0 0 0,-1 0-1 0 0,2 1 1 0 0,-1 0 0 0 0,0 3-74 0 0,8-8 13 0 0,1 0-1 0 0,-1 0 1 0 0,1 0 0 0 0,0 0-1 0 0,1 0 1 0 0,-1-1-1 0 0,1 0 1 0 0,0 1 0 0 0,0-1-1 0 0,0-1 1 0 0,0 1 0 0 0,1-1-1 0 0,0 1 1 0 0,-1-1-1 0 0,1-1 1 0 0,0 1 0 0 0,0-1-1 0 0,1 1 1 0 0,-1-1-1 0 0,1-1 1 0 0,-1 1 0 0 0,1-1-13 0 0,85 21-334 0 0,-70-18-363 0 0,0-2 0 0 0,0 0 0 0 0,1-2 0 0 0,-1 0 0 0 0,0-1 0 0 0,1-1 0 0 0,-1-1 0 0 0,0-1 0 0 0,0-1 697 0 0,16-8-1307 0 0</inkml:trace>
  <inkml:trace contextRef="#ctx0" brushRef="#br0" timeOffset="39581.858">20276 1356 876 0 0,'15'29'5793'0'0,"-3"31"-4643"0"0,-8-37-689 0 0,1 1-222 0 0,2 8-175 0 0,-5-11-4329 0 0,-5-20 3009 0 0,-12 3 30 0 0</inkml:trace>
  <inkml:trace contextRef="#ctx0" brushRef="#br0" timeOffset="40242.649">20433 1281 1240 0 0,'63'125'3688'0'0,"-38"14"-264"0"0,-47-94-2136 0 0,86-106-1812 0 0,-62 58 509 0 0,10-12-115 0 0,1 0 1 0 0,1 0 0 0 0,0 1-1 0 0,1 1 1 0 0,0 0 0 0 0,1 1-1 0 0,1 1 1 0 0,10-5 129 0 0,-22 16-1 0 0,-1 1 0 0 0,0 0-1 0 0,0 0 1 0 0,0 1 0 0 0,0-1-1 0 0,0 1 1 0 0,0 0 0 0 0,0 0 0 0 0,0 0-1 0 0,-1 0 1 0 0,1 1 0 0 0,-1 0-1 0 0,0-1 1 0 0,0 1 0 0 0,0 0 0 0 0,0 1-1 0 0,0-1 1 0 0,0 1 0 0 0,-1-1 0 0 0,0 1-1 0 0,0 0 1 0 0,0-1 0 0 0,0 1-1 0 0,0 0 1 0 0,-1 0 0 0 0,0 1 0 0 0,0-1-1 0 0,0 0 1 0 0,0 0 0 0 0,-1 1 1 0 0,26 44-79 0 0,-21-44-117 0 0,0 0 0 0 0,0-1 0 0 0,0 0 0 0 0,0 0 0 0 0,1 0 0 0 0,0 0 0 0 0,-1-1 0 0 0,1 0 0 0 0,1 0 0 0 0,-1-1 0 0 0,0 0 0 0 0,1 0 0 0 0,-1 0 0 0 0,1-1 0 0 0,-1 0 0 0 0,1 0 0 0 0,-1 0 0 0 0,1-1-1 0 0,0 0 1 0 0,0-1 0 0 0,-1 1 0 0 0,3-2 196 0 0,30-8-1252 0 0</inkml:trace>
  <inkml:trace contextRef="#ctx0" brushRef="#br0" timeOffset="40697.964">21182 1374 1960 0 0,'-9'-3'196'0'0,"0"1"0"0"0,0 0-1 0 0,0 0 1 0 0,0 0 0 0 0,0 1 0 0 0,-1 1 0 0 0,1 0-1 0 0,0 0 1 0 0,0 0 0 0 0,-1 1 0 0 0,1 1-1 0 0,0 0 1 0 0,0 0 0 0 0,0 0 0 0 0,0 1-1 0 0,1 1 1 0 0,-1 0 0 0 0,1 0 0 0 0,0 0-1 0 0,0 1 1 0 0,0 0 0 0 0,1 1 0 0 0,0-1 0 0 0,0 2-1 0 0,0-1 1 0 0,0 1 0 0 0,1 0 0 0 0,1 0-1 0 0,-3 4-195 0 0,6-9 15 0 0,0 0-1 0 0,0 1 0 0 0,1-1 0 0 0,-1 0 1 0 0,1 1-1 0 0,0-1 0 0 0,0 1 0 0 0,0 0 1 0 0,0-1-1 0 0,0 1 0 0 0,0 0 0 0 0,1-1 1 0 0,-1 1-1 0 0,1 0 0 0 0,0 0 0 0 0,0 0 0 0 0,0-1 1 0 0,0 1-1 0 0,1 0 0 0 0,-1 0 0 0 0,1 0 1 0 0,-1-1-1 0 0,1 1 0 0 0,0 0 0 0 0,0-1 1 0 0,0 1-1 0 0,0-1 0 0 0,1 1 0 0 0,-1-1 1 0 0,1 1-1 0 0,-1-1 0 0 0,1 0 0 0 0,0 0 1 0 0,0 0-1 0 0,0 0 0 0 0,0 0 0 0 0,0 0 1 0 0,1-1-1 0 0,-1 1 0 0 0,0-1 0 0 0,1 1 1 0 0,-1-1-1 0 0,1 0 0 0 0,0 0 0 0 0,-1 0 1 0 0,1 0-1 0 0,0-1 0 0 0,0 1-14 0 0,135 19-423 0 0,-128-19 462 0 0,-1-1 1 0 0,1 1-1 0 0,0-2 0 0 0,-1 1 1 0 0,1-1-1 0 0,-1-1 0 0 0,0 0 1 0 0,1 0-1 0 0,-1-1 0 0 0,0 0 1 0 0,0 0-1 0 0,-1-1 0 0 0,1 0 1 0 0,-1-1-1 0 0,0 0 0 0 0,0 0 1 0 0,1-2-40 0 0,-9 7 35 0 0,0-1 0 0 0,0 0 1 0 0,0 1-1 0 0,0-1 1 0 0,0 1-1 0 0,0-1 0 0 0,0 0 1 0 0,0 1-1 0 0,0-1 0 0 0,0 1 1 0 0,0-1-1 0 0,-1 0 0 0 0,1 1 1 0 0,0-1-1 0 0,0 1 1 0 0,-1-1-1 0 0,1 1 0 0 0,0-1 1 0 0,-1 1-1 0 0,1-1 0 0 0,-1 1 1 0 0,1-1-1 0 0,0 1 0 0 0,-1 0 1 0 0,1-1-1 0 0,-1 1 0 0 0,1 0 1 0 0,-1-1-1 0 0,0 1 1 0 0,1 0-1 0 0,-1 0 0 0 0,1-1 1 0 0,-1 1-1 0 0,1 0 0 0 0,-1 0 1 0 0,0 0-1 0 0,1 0 0 0 0,-1 0 1 0 0,1 0-1 0 0,-1 0 0 0 0,0 0 1 0 0,1 0-1 0 0,-1 0 1 0 0,1 0-1 0 0,-1 0 0 0 0,0 0 1 0 0,1 0-1 0 0,-1 1 0 0 0,1-1 1 0 0,-1 0-1 0 0,1 0 0 0 0,-1 1 1 0 0,1-1-1 0 0,-1 0 0 0 0,1 1 1 0 0,-1-1-1 0 0,1 1 1 0 0,-1-1-1 0 0,1 1 0 0 0,-1-1 1 0 0,1 0-1 0 0,0 1 0 0 0,-1 0 1 0 0,1-1-36 0 0,-7 11 46 0 0,0 1 0 0 0,1 0 0 0 0,1 0 0 0 0,-1 0 0 0 0,2 0 0 0 0,0 1 0 0 0,1 0 0 0 0,0-1 0 0 0,0 1 0 0 0,2 1 0 0 0,-1-1 0 0 0,2 0 0 0 0,0 0-1 0 0,0 0 1 0 0,2 0 0 0 0,-1 1 0 0 0,2-1 0 0 0,-1-1 0 0 0,2 1 0 0 0,0 0 0 0 0,0-1 0 0 0,2 2-46 0 0,-3 0 10 0 0,34 257 298 0 0,-37-264-284 0 0,0 1 0 0 0,-1-1 0 0 0,0 0 0 0 0,-1 0-1 0 0,1 1 1 0 0,-1-1 0 0 0,-1-1 0 0 0,1 1 0 0 0,-1 0 0 0 0,0 0-1 0 0,-1-1 1 0 0,0 0 0 0 0,0 0 0 0 0,0 0 0 0 0,0 0 0 0 0,-1 0 0 0 0,0-1-1 0 0,0 0 1 0 0,-1 0 0 0 0,0-1 0 0 0,1 1 0 0 0,-2-1 0 0 0,1 0-1 0 0,0-1 1 0 0,-1 1 0 0 0,1-1 0 0 0,-1-1 0 0 0,0 1 0 0 0,0-1 0 0 0,-7 1-24 0 0,7-4 0 0 0,0 0 1 0 0,0-1-1 0 0,1 0 1 0 0,-1 0-1 0 0,1-1 1 0 0,-1 1 0 0 0,1-2-1 0 0,0 1 1 0 0,0 0-1 0 0,0-1 1 0 0,0 0-1 0 0,1-1 1 0 0,-1 1 0 0 0,1-1-1 0 0,0 0 1 0 0,1 0-1 0 0,-1-1 1 0 0,1 0-1 0 0,0 1 1 0 0,0-1 0 0 0,1 0-1 0 0,0-1 1 0 0,0 1-1 0 0,0-1 1 0 0,1 1-1 0 0,0-1 1 0 0,0 0 0 0 0,1 0-1 0 0,0 0 1 0 0,0 0-1 0 0,0 0 1 0 0,1 0-1 0 0,0 0 1 0 0,1 0 0 0 0,0 0-1 0 0,0-2 0 0 0,0-11-243 0 0,1-1-1 0 0,1 1 0 0 0,1 0 0 0 0,1 0 1 0 0,1 0-1 0 0,0 0 0 0 0,2 1 1 0 0,0 0-1 0 0,1 1 0 0 0,1 0 1 0 0,1 0-1 0 0,8-11 244 0 0,4-2-1050 0 0,2 0 1 0 0,1 2-1 0 0,1 1 0 0 0,1 1 1 0 0,2 1-1 0 0,10-6 1050 0 0,-1 5-1157 0 0</inkml:trace>
  <inkml:trace contextRef="#ctx0" brushRef="#br0" timeOffset="37224.037">18238 1505 868 0 0,'5'-1'3481'0'0,"0"0"-3376"0"0,0 0 0 0 0,0 0 0 0 0,0-1 0 0 0,-1 1 0 0 0,1-1 0 0 0,0 0 0 0 0,-1 0 0 0 0,0-1 0 0 0,0 1 0 0 0,1-1 0 0 0,-1 0 0 0 0,-1 0 0 0 0,1 0 0 0 0,0-1 0 0 0,-1 1 0 0 0,0-1 0 0 0,0 0 0 0 0,0 0 0 0 0,0 0 0 0 0,0 0-1 0 0,-1 0 1 0 0,0-1 0 0 0,0 1 0 0 0,0-1 0 0 0,0 0 0 0 0,-1 1 0 0 0,1-5-105 0 0,-3 5 24 0 0,0 1-1 0 0,0 0 1 0 0,-1 0-1 0 0,1 0 1 0 0,-1 0-1 0 0,0 1 1 0 0,1-1-1 0 0,-1 0 0 0 0,-1 1 1 0 0,1-1-1 0 0,0 1 1 0 0,0 0-1 0 0,-1 0 1 0 0,0-1-1 0 0,1 2 1 0 0,-1-1-1 0 0,0 0 1 0 0,0 1-1 0 0,0-1 1 0 0,0 1-1 0 0,0 0 1 0 0,0 0-1 0 0,0 0 0 0 0,0 0 1 0 0,-1 0-1 0 0,1 1 1 0 0,0 0-1 0 0,0 0 1 0 0,-1-1-1 0 0,1 2 1 0 0,0-1-1 0 0,-1 0 1 0 0,1 1-1 0 0,0-1 1 0 0,0 1-1 0 0,0 0 0 0 0,-1 0 1 0 0,1 1-1 0 0,0-1 1 0 0,1 0-1 0 0,-1 1 1 0 0,-2 1-24 0 0,-4 2 28 0 0,0 1 1 0 0,0 1-1 0 0,0-1 0 0 0,1 1 1 0 0,0 1-1 0 0,0 0 1 0 0,1 0-1 0 0,0 0 0 0 0,0 1 1 0 0,1 0-1 0 0,0 0 1 0 0,1 1-1 0 0,0-1 0 0 0,0 1 1 0 0,1 0-1 0 0,1 1 1 0 0,-1-1-1 0 0,2 1 0 0 0,-1-1 1 0 0,1 1-1 0 0,1 0 1 0 0,0 0-1 0 0,1 0 0 0 0,0 0 1 0 0,1 4-29 0 0,-1-11 8 0 0,1 0 1 0 0,0 0-1 0 0,0 1 1 0 0,0-1-1 0 0,0 0 0 0 0,1 0 1 0 0,0 0-1 0 0,0 0 1 0 0,0 0-1 0 0,0-1 1 0 0,1 1-1 0 0,-1-1 0 0 0,1 1 1 0 0,0-1-1 0 0,0 0 1 0 0,0 0-1 0 0,0 0 1 0 0,1 0-1 0 0,-1-1 0 0 0,1 1 1 0 0,-1-1-1 0 0,1 0 1 0 0,0 0-1 0 0,0 0 1 0 0,0-1-1 0 0,0 1 1 0 0,1-1-1 0 0,-1 0 0 0 0,0 0 1 0 0,0-1-1 0 0,1 1 1 0 0,-1-1-1 0 0,0 0 1 0 0,1 0-1 0 0,-1 0 0 0 0,0-1 1 0 0,1 1-1 0 0,-1-1 1 0 0,0 0-1 0 0,0-1 1 0 0,0 1-1 0 0,0-1 0 0 0,0 1 1 0 0,0-1-1 0 0,0 0 1 0 0,0-1-1 0 0,-1 1 1 0 0,1-1-1 0 0,-1 1 0 0 0,1-1 1 0 0,-1 0-1 0 0,0 0 1 0 0,0-1-1 0 0,1-1-8 0 0,29-108 109 0 0,-33 111-63 0 0,0-26 141 0 0,0 28-190 0 0,0 0 1 0 0,0 1 0 0 0,0-1 0 0 0,1 0-1 0 0,-1 1 1 0 0,0-1 0 0 0,1 0 0 0 0,-1 0-1 0 0,0 1 1 0 0,0-1 0 0 0,1 0 0 0 0,-1 0 0 0 0,1 0-1 0 0,-1 0 1 0 0,0 1 0 0 0,1-1 0 0 0,-1 0-1 0 0,0 0 1 0 0,1 0 0 0 0,-1 0 0 0 0,0 0-1 0 0,1 0 1 0 0,-1 0 0 0 0,1 0 0 0 0,-1 0 0 0 0,0 0-1 0 0,1 0 1 0 0,-1 0 0 0 0,1 0 0 0 0,-1 0-1 0 0,0-1 1 0 0,1 1 0 0 0,-1 0 0 0 0,0 0-1 0 0,1 0 1 0 0,-1 0 0 0 0,0-1 0 0 0,1 1-1 0 0,-1 0 1 0 0,0 0 0 0 0,0-1 0 0 0,1 1 0 0 0,-1 0-1 0 0,0 0 1 0 0,0-1 0 0 0,1 1 2 0 0,14 19-134 0 0,74 51-2084 0 0,-21-39-2440 0 0,-59-27 3399 0 0</inkml:trace>
  <inkml:trace contextRef="#ctx0" brushRef="#br0" timeOffset="37679.506">18506 1415 848 0 0,'1'0'101'0'0,"0"0"1"0"0,-1 1-1 0 0,1-1 1 0 0,0 0-1 0 0,-1 1 0 0 0,1-1 1 0 0,0 0-1 0 0,-1 0 0 0 0,1 0 1 0 0,0 0-1 0 0,-1 0 0 0 0,1 0 1 0 0,0 0-1 0 0,-1 0 1 0 0,1 0-1 0 0,0 0 0 0 0,0 0 1 0 0,-1 0-1 0 0,1 0 0 0 0,0-1 1 0 0,-1 1-1 0 0,1 0 1 0 0,0 0-1 0 0,-1-1 0 0 0,1 1 1 0 0,-1 0-1 0 0,1-1 0 0 0,0 1 1 0 0,-1-1-1 0 0,1 1 0 0 0,-1-1 1 0 0,1 1-1 0 0,-1-1 1 0 0,0 1-1 0 0,1-1 0 0 0,-1 0 1 0 0,1 1-1 0 0,-1-1 0 0 0,0 1 1 0 0,0-1-1 0 0,1 0 1 0 0,-1 1-1 0 0,0-1 0 0 0,0 0 1 0 0,0 0-1 0 0,0 1 0 0 0,0-1 1 0 0,1 0-1 0 0,-1 1 0 0 0,-1-1 1 0 0,1 0-1 0 0,0 1 1 0 0,0-1-1 0 0,0 0-101 0 0,13 7 126 0 0,-1 1-1 0 0,0 0 1 0 0,0 1 0 0 0,-1 1-1 0 0,0-1 1 0 0,-1 2 0 0 0,0-1 0 0 0,0 2-1 0 0,-1-1 1 0 0,0 1 0 0 0,-1 1-1 0 0,0 0 1 0 0,0 0 0 0 0,-2 0-1 0 0,4 8-125 0 0,-10-18 46 0 0,0 0-1 0 0,0 1 1 0 0,0-1-1 0 0,0 0 0 0 0,0 0 1 0 0,0 1-1 0 0,-1-1 1 0 0,1 0-1 0 0,-1 0 0 0 0,1 0 1 0 0,-1 0-1 0 0,0 1 0 0 0,0-1 1 0 0,0 0-1 0 0,0 0 1 0 0,0-1-1 0 0,-1 1 0 0 0,1 0 1 0 0,0 0-1 0 0,-1 0 1 0 0,0-1-1 0 0,1 1 0 0 0,-1-1 1 0 0,0 1-1 0 0,0-1 0 0 0,1 0 1 0 0,-1 0-1 0 0,-1 1-45 0 0,-6 5 240 0 0,-50 24 777 0 0,58-30-1003 0 0,0-1 1 0 0,0 1-1 0 0,0-1 0 0 0,0 0 1 0 0,0 1-1 0 0,0-1 0 0 0,0 0 1 0 0,0 0-1 0 0,-1 1 0 0 0,1-1 1 0 0,0 0-1 0 0,0 0 0 0 0,0 0 1 0 0,0 0-1 0 0,0-1 1 0 0,-1 1-1 0 0,1 0 0 0 0,0 0 1 0 0,0-1-1 0 0,0 1 0 0 0,0-1 1 0 0,0 1-1 0 0,0-1 0 0 0,0 1 1 0 0,0-1-1 0 0,0 0 0 0 0,0 1 1 0 0,0-1-1 0 0,0 0 0 0 0,1 0 1 0 0,-1 1-1 0 0,0-1 0 0 0,0 0 1 0 0,1 0-1 0 0,-1 0 0 0 0,1 0 1 0 0,-1 0-1 0 0,1 0 1 0 0,-1 0-1 0 0,1 0 0 0 0,-1 0 1 0 0,1-1-1 0 0,0 1 0 0 0,0 0 1 0 0,0 0-1 0 0,0 0 0 0 0,0 0 1 0 0,0 0-1 0 0,0-1 0 0 0,0 1 1 0 0,0 0-1 0 0,0 0 0 0 0,0 0 1 0 0,1-1-15 0 0,4-13-232 0 0,0 1-1 0 0,1-1 1 0 0,0 1 0 0 0,2 1 0 0 0,-1-1 0 0 0,2 1 0 0 0,0 0-1 0 0,0 1 1 0 0,1 0 0 0 0,1 1 0 0 0,0 0 0 0 0,0 1-1 0 0,1 0 1 0 0,0 0 0 0 0,1 1 0 0 0,0 1 0 0 0,0 0 0 0 0,1 1-1 0 0,7-2 233 0 0,62-47-4283 0 0,-72 48 2988 0 0</inkml:trace>
  <inkml:trace contextRef="#ctx0" brushRef="#br0" timeOffset="38150.35">18903 1356 1440 0 0,'44'-10'3225'0'0,"57"77"-2399"0"0,-97-65-720 0 0,0 0 1 0 0,-1 1-1 0 0,1-1 0 0 0,-1 1 0 0 0,0 0 0 0 0,0 0 0 0 0,0 0 1 0 0,0 1-1 0 0,0-1 0 0 0,-1 1 0 0 0,1-1 0 0 0,-1 1 1 0 0,0 0-1 0 0,0 0 0 0 0,0 0 0 0 0,-1 0 0 0 0,0 0 0 0 0,1 0 1 0 0,-1 0-1 0 0,-1 1 0 0 0,1-1 0 0 0,-1 0 0 0 0,1 1 1 0 0,-1-1-1 0 0,0 1 0 0 0,-1-1 0 0 0,1 0 0 0 0,-1 0 0 0 0,0 1 1 0 0,0-1-1 0 0,0 0 0 0 0,-1 0 0 0 0,1 0 0 0 0,-1 0 1 0 0,0 0-1 0 0,0 0 0 0 0,-1 0 0 0 0,1-1 0 0 0,-1 1 1 0 0,0-1-1 0 0,1 0 0 0 0,-2 0 0 0 0,1 0 0 0 0,0 0 0 0 0,0 0 1 0 0,-1 0-107 0 0,2-4 14 0 0,1 1 0 0 0,-1-1 0 0 0,1 1 0 0 0,-1-1 0 0 0,1 0 0 0 0,0 0 0 0 0,-1 0 0 0 0,1 0 0 0 0,0 0 0 0 0,0 0 0 0 0,-1 0 1 0 0,1 0-1 0 0,0 0 0 0 0,0 0 0 0 0,0-1 0 0 0,1 1 0 0 0,-1 0 0 0 0,0-1 0 0 0,0 1 0 0 0,1-1 0 0 0,-1 1 0 0 0,1-1 0 0 0,-1 1 0 0 0,1-1 1 0 0,0 1-1 0 0,-1-1 0 0 0,1 0 0 0 0,0 1 0 0 0,0-1 0 0 0,0 1 0 0 0,0-1 0 0 0,1 1 0 0 0,-1-1 0 0 0,0 0 0 0 0,1 1 0 0 0,-1-1 0 0 0,1 1 0 0 0,-1-1 1 0 0,1 1-1 0 0,0 0 0 0 0,-1-1 0 0 0,1 1 0 0 0,0 0 0 0 0,0-1 0 0 0,1 0-14 0 0,3-15-307 0 0,0 1 0 0 0,2-1-1 0 0,0 1 1 0 0,1 0 0 0 0,0 1 0 0 0,1 0 0 0 0,1 0 0 0 0,0 1-1 0 0,1 0 1 0 0,13-11 307 0 0,83-71-5400 0 0,-88 81 4163 0 0</inkml:trace>
  <inkml:trace contextRef="#ctx0" brushRef="#br0" timeOffset="38417.921">19462 1365 1416 0 0,'-1'3'139'0'0,"5"157"5052"0"0,-3-156-5145 0 0,0 1 0 0 0,0-1 0 0 0,0 0 0 0 0,1 1 0 0 0,-1-1 0 0 0,1 0 0 0 0,0 0 0 0 0,0 0 0 0 0,0 0 0 0 0,1 0 0 0 0,-1-1 0 0 0,1 1 0 0 0,0-1 0 0 0,0 1 0 0 0,0-1 0 0 0,1 0 0 0 0,-1 0 0 0 0,1-1 0 0 0,0 1 0 0 0,-1-1 0 0 0,1 1 0 0 0,0-1 0 0 0,0-1 0 0 0,1 1 0 0 0,-1 0 0 0 0,0-1 0 0 0,1 0-1 0 0,-1 0 1 0 0,0 0 0 0 0,1-1 0 0 0,-1 1 0 0 0,1-1 0 0 0,0 0-46 0 0,-3-1-172 0 0,0 1 0 0 0,0-1 0 0 0,0 1-1 0 0,0-1 1 0 0,0 0 0 0 0,-1 0 0 0 0,1 0-1 0 0,0 0 1 0 0,-1 0 0 0 0,1 0-1 0 0,-1-1 1 0 0,1 1 0 0 0,-1 0 0 0 0,1-1-1 0 0,-1 1 1 0 0,0-1 0 0 0,0 0-1 0 0,0 1 1 0 0,0-1 0 0 0,0 0 0 0 0,0 0-1 0 0,0 1 1 0 0,0-1 0 0 0,-1 0 0 0 0,1 0-1 0 0,-1 0 1 0 0,0 0 0 0 0,1 0-1 0 0,-1 0 1 0 0,0 0 0 0 0,0-1 172 0 0,0-9-1311 0 0</inkml:trace>
  <inkml:trace contextRef="#ctx0" brushRef="#br0" timeOffset="39313.864">19738 1364 2164 0 0,'8'-7'5449'0'0,"11"37"-4961"0"0,-18-27-280 0 0,76 151 1031 0 0,-67-157-764 0 0,121-216-111 0 0,-126 210-515 0 0,20-14-6600 0 0,-19 22 5266 0 0</inkml:trace>
  <inkml:trace contextRef="#ctx0" brushRef="#br0" timeOffset="35826.045">16777 1569 1088 0 0,'6'-4'200'0'0,"1"0"-1"0"0,0 0 0 0 0,-1-1 1 0 0,0 0-1 0 0,0-1 1 0 0,-1 1-1 0 0,1-1 1 0 0,-1 0-1 0 0,-1 0 1 0 0,1-1-1 0 0,-1 0 1 0 0,0 1-1 0 0,0-1 0 0 0,-1-1 1 0 0,0 1-1 0 0,0 0 1 0 0,-1-1-1 0 0,0 1 1 0 0,1-7-200 0 0,-24-10 496 0 0,14 21-457 0 0,0 0-1 0 0,-1 1 0 0 0,1 0 0 0 0,0 0 1 0 0,-1 0-1 0 0,0 1 0 0 0,1 0 0 0 0,-1 1 1 0 0,0 0-1 0 0,0 0 0 0 0,1 0 0 0 0,-1 1 0 0 0,0 0 1 0 0,1 1-1 0 0,-1 0 0 0 0,1 0 0 0 0,0 0 1 0 0,-1 1-1 0 0,1 0 0 0 0,0 1 0 0 0,1-1 0 0 0,-1 1 1 0 0,1 1-1 0 0,-1-1 0 0 0,1 1 0 0 0,1 0 1 0 0,-1 0-1 0 0,1 1 0 0 0,-1 0 0 0 0,1 1-38 0 0,-6 3 71 0 0,1 1 0 0 0,1 1 0 0 0,0 0 0 0 0,0 0 0 0 0,1 0 0 0 0,1 1 0 0 0,0 1 0 0 0,0-1 0 0 0,2 1-1 0 0,-1 0 1 0 0,2 1 0 0 0,0-1 0 0 0,1 1 0 0 0,0-1 0 0 0,1 1 0 0 0,0 14-71 0 0,3-27 8 0 0,-1 1 0 0 0,1-1-1 0 0,-1 1 1 0 0,1-1 0 0 0,0 1 0 0 0,0-1 0 0 0,0 1-1 0 0,0-1 1 0 0,0 0 0 0 0,0 1 0 0 0,1-1 0 0 0,-1 0-1 0 0,1 0 1 0 0,0 0 0 0 0,-1 0 0 0 0,1-1 0 0 0,0 1-1 0 0,0 0 1 0 0,0-1 0 0 0,0 1 0 0 0,1-1-1 0 0,-1 0 1 0 0,0 0 0 0 0,1 1 0 0 0,-1-2 0 0 0,0 1-1 0 0,1 0 1 0 0,-1 0 0 0 0,1-1 0 0 0,0 1 0 0 0,-1-1-1 0 0,1 0 1 0 0,-1 0 0 0 0,1 0 0 0 0,-1 0 0 0 0,1 0-1 0 0,0-1-7 0 0,90-12-358 0 0,-85 12 347 0 0,1-1 1 0 0,-1 0-1 0 0,0 0 0 0 0,0-1 0 0 0,1 0 0 0 0,-2 0 1 0 0,1-1-1 0 0,0 0 0 0 0,-1 0 0 0 0,0-1 1 0 0,0 0-1 0 0,0 0 0 0 0,0-1 0 0 0,-1 0 1 0 0,0 0-1 0 0,0 0 0 0 0,-1-1 0 0 0,1 0 1 0 0,-2 0-1 0 0,1 0 0 0 0,-1-1 0 0 0,0 0 1 0 0,0 1-1 0 0,-1-1 0 0 0,0 0 0 0 0,-1-1 1 0 0,1 1-1 0 0,-2 0 0 0 0,1-2 11 0 0,-52-81 1023 0 0,68 128-755 0 0,-8-25-454 0 0,76 88-167 0 0,-17-48-4907 0 0,-61-48 3966 0 0</inkml:trace>
  <inkml:trace contextRef="#ctx0" brushRef="#br0" timeOffset="36233.273">17081 1440 1068 0 0,'24'56'2280'0'0,"6"133"1717"0"0,-30-190-3958 0 0,0 0 0 0 0,-1 1 0 0 0,1-1 0 0 0,0 1 0 0 0,0-1 0 0 0,-1 1 0 0 0,1 0 0 0 0,0-1 0 0 0,-1 1 0 0 0,1-1 0 0 0,0 1 0 0 0,-1-1 0 0 0,1 1 0 0 0,-1 0 0 0 0,1-1-1 0 0,-1 1 1 0 0,1 0 0 0 0,-1 0 0 0 0,1-1 0 0 0,-1 1 0 0 0,1 0 0 0 0,-1 0 0 0 0,1 0 0 0 0,-1-1 0 0 0,1 1 0 0 0,-1 0 0 0 0,0 0 0 0 0,1 0 0 0 0,-1 0 0 0 0,1 0 0 0 0,-1 0 0 0 0,1 0 0 0 0,-1 0 0 0 0,1 1 0 0 0,-1-1 0 0 0,0 0 0 0 0,1 0 0 0 0,-1 0 0 0 0,1 1 0 0 0,-1-1 0 0 0,1 0 0 0 0,-1 0 0 0 0,1 1 0 0 0,-1-1-39 0 0,4-19 12 0 0,0 0-1 0 0,1 1 1 0 0,1-1-1 0 0,0 1 1 0 0,2-1-1 0 0,0 2 1 0 0,1-1-1 0 0,1 1 1 0 0,0 0-1 0 0,1 1 1 0 0,1 0-1 0 0,1 1 1 0 0,0 0-1 0 0,1 1 1 0 0,1 0-1 0 0,10-8-11 0 0,-20 21-2 0 0,0 1-1 0 0,1 0 1 0 0,-1 0-1 0 0,0 0 1 0 0,0 0-1 0 0,0 1 1 0 0,0-1-1 0 0,0 1 1 0 0,0 0-1 0 0,0 0 1 0 0,0 1 0 0 0,0-1-1 0 0,0 1 1 0 0,-1 0-1 0 0,1 0 1 0 0,-1 0-1 0 0,1 0 1 0 0,-1 1-1 0 0,0 0 1 0 0,0-1-1 0 0,0 1 1 0 0,0 0-1 0 0,0 0 1 0 0,-1 1-1 0 0,1-1 1 0 0,-1 0 0 0 0,0 1-1 0 0,0 0 1 0 0,0-1-1 0 0,-1 1 1 0 0,1 0-1 0 0,-1 0 1 0 0,0 0-1 0 0,0 0 1 0 0,0 0-1 0 0,-1 0 1 0 0,1 0-1 0 0,-1 0 1 0 0,0 0-1 0 0,0 3 3 0 0,10 19-7 0 0,0-1-99 0 0,43 84-1076 0 0,-2-54-3856 0 0,-44-49 3794 0 0</inkml:trace>
  <inkml:trace contextRef="#ctx0" brushRef="#br0" timeOffset="33106.969">14359 1383 1280 0 0,'3'-16'1618'0'0,"38"-33"202"0"0,-32 29-483 0 0,-5 76-707 0 0,-2-10-445 0 0,2-2 1 0 0,2 1-1 0 0,1 0 0 0 0,3-1 1 0 0,1-1-1 0 0,3 0 1 0 0,9 20-186 0 0,0-12-8 0 0,-23-51-307 0 0,-14-5-2012 0 0,-10-20 120 0 0,12 11 981 0 0</inkml:trace>
  <inkml:trace contextRef="#ctx0" brushRef="#br0" timeOffset="34019.15">14279 1583 936 0 0,'-84'-3'4518'0'0,"113"-11"-3511"0"0,295-61-239 0 0,-318 75-648 0 0,0-1 1 0 0,0 0-1 0 0,0 0 0 0 0,0 0 0 0 0,0-1 0 0 0,-1 0 0 0 0,1 0 0 0 0,0 0 1 0 0,-1-1-1 0 0,0 1 0 0 0,1-2 0 0 0,-1 1 0 0 0,0 0 0 0 0,-1-1 0 0 0,1 0 1 0 0,-1 0-1 0 0,1-1 0 0 0,-1 1 0 0 0,0-1 0 0 0,-1 0 0 0 0,1 0 0 0 0,-1 0 1 0 0,0 0-1 0 0,0 0 0 0 0,0-4-120 0 0,12-33 1140 0 0,-15 41-1125 0 0,-1-33 134 0 0,-13 154-316 0 0,25 143 121 0 0,-7-206 88 0 0,-4-55-64 0 0,-8-7-611 0 0,9-8 540 0 0,1-1 0 0 0,0 1 0 0 0,0 0 0 0 0,2 0 0 0 0,0 0 0 0 0,0 1 0 0 0,1-1 0 0 0,0 1 1 0 0,1 0-1 0 0,1 1 0 0 0,0-1 0 0 0,0 1 0 0 0,1 1 0 0 0,1-1 0 0 0,2-1 93 0 0,-10 10-14 0 0,0 1 0 0 0,0-1 0 0 0,0 1 0 0 0,0 0 0 0 0,0 0 0 0 0,0 0 0 0 0,0-1 0 0 0,1 1 0 0 0,-1 0 0 0 0,0 1 0 0 0,1-1 0 0 0,-1 0 0 0 0,0 0 0 0 0,1 0 0 0 0,-1 1 0 0 0,1-1 0 0 0,-1 1 0 0 0,1-1 0 0 0,0 1 0 0 0,-1 0 0 0 0,1-1 0 0 0,-1 1 0 0 0,1 0 0 0 0,0 0 0 0 0,-1 0 0 0 0,1 1 0 0 0,0-1 0 0 0,-1 0 0 0 0,1 0 0 0 0,-1 1 0 0 0,1-1 0 0 0,-1 1 0 0 0,1-1 0 0 0,-1 1 0 0 0,1 0 0 0 0,-1 0 0 0 0,1 0 1 0 0,-1 0-1 0 0,0 0 0 0 0,0 0 0 0 0,1 0 0 0 0,-1 0 0 0 0,0 0 0 0 0,0 0 0 0 0,0 1 0 0 0,0-1 0 0 0,0 1 14 0 0,42 79 38 0 0,-34-60-75 0 0,0-2 28 0 0,-7-12 0 0 0,0 0 1 0 0,0-1-1 0 0,0 1 1 0 0,1-1-1 0 0,0 0 1 0 0,0 1-1 0 0,1-1 1 0 0,0 0-1 0 0,0-1 0 0 0,0 1 1 0 0,1-1-1 0 0,0 0 1 0 0,0 0-1 0 0,0 0 1 0 0,0-1-1 0 0,1 0 1 0 0,0 0-1 0 0,0 0 1 0 0,0-1-1 0 0,0 1 1 0 0,0-2-1 0 0,1 1 1 0 0,0-1-1 0 0,-1 0 0 0 0,1 0 1 0 0,0 0-1 0 0,5-1 9 0 0,7-3-212 0 0,1 0 0 0 0,-1-2 0 0 0,0-1 0 0 0,0 0 0 0 0,-1-1 0 0 0,1-1 0 0 0,-1-1 0 0 0,-1 0 0 0 0,1-2 0 0 0,-2 0 0 0 0,1 0 0 0 0,-1-2 0 0 0,-1 0 0 0 0,0-1 0 0 0,-1 0 0 0 0,0-1 0 0 0,5-8 212 0 0,-7 8-77 0 0</inkml:trace>
  <inkml:trace contextRef="#ctx0" brushRef="#br0" timeOffset="34632.3">15373 1616 5076 0 0,'-1'0'52'0'0,"0"0"0"0"0,-1 0-1 0 0,1 0 1 0 0,-1 0-1 0 0,1 0 1 0 0,0 0-1 0 0,-1 0 1 0 0,1 0 0 0 0,-1 0-1 0 0,1-1 1 0 0,0 1-1 0 0,-1-1 1 0 0,1 1-1 0 0,0-1 1 0 0,-1 1 0 0 0,1-1-1 0 0,0 0 1 0 0,0 0-1 0 0,0 1 1 0 0,0-1-1 0 0,0 0 1 0 0,0 0 0 0 0,0 0-1 0 0,0 0 1 0 0,0 0-1 0 0,0 0 1 0 0,0-1-1 0 0,1 1 1 0 0,-1 0-1 0 0,0 0 1 0 0,1-1 0 0 0,-1 1-1 0 0,1 0 1 0 0,-1-1-1 0 0,1 1 1 0 0,0 0-1 0 0,0-1 1 0 0,-1 1 0 0 0,1-1-1 0 0,0 1 1 0 0,0 0-1 0 0,1-1 1 0 0,-1 1-1 0 0,0-1 1 0 0,0 1 0 0 0,1 0-1 0 0,-1-1 1 0 0,0 1-1 0 0,1 0 1 0 0,0-1-1 0 0,-1 1 1 0 0,1 0 0 0 0,0 0-1 0 0,-1 0 1 0 0,1-1-1 0 0,0 1 1 0 0,0 0-1 0 0,0 0 1 0 0,0 0 0 0 0,0 0-1 0 0,0 0 1 0 0,0 1-1 0 0,1-1 1 0 0,0 0-52 0 0,-11 3 23 0 0,1 1 0 0 0,-1 0 1 0 0,1 0-1 0 0,-1 1 0 0 0,1 0 1 0 0,0 1-1 0 0,1 0 0 0 0,-1 0 1 0 0,1 0-1 0 0,0 1 0 0 0,0 0 1 0 0,1 1-1 0 0,0-1 0 0 0,0 1 1 0 0,0 0-1 0 0,1 1 0 0 0,0 0 1 0 0,0-1-1 0 0,1 1 0 0 0,0 1 1 0 0,1-1-1 0 0,0 1 0 0 0,0-1 1 0 0,1 1-1 0 0,0 0 0 0 0,0 0 1 0 0,1 0-1 0 0,0 0 0 0 0,1 4-23 0 0,-1-10 16 0 0,2 0 0 0 0,-1-1 0 0 0,0 1-1 0 0,1 0 1 0 0,-1-1 0 0 0,1 1-1 0 0,0-1 1 0 0,0 1 0 0 0,0 0-1 0 0,0-1 1 0 0,0 0 0 0 0,0 1-1 0 0,1-1 1 0 0,-1 0 0 0 0,1 0-1 0 0,0 0 1 0 0,-1 0 0 0 0,1 0-1 0 0,0 0 1 0 0,0 0 0 0 0,0 0-1 0 0,1-1 1 0 0,-1 1 0 0 0,0-1-1 0 0,0 0 1 0 0,1 0 0 0 0,-1 0-1 0 0,1 0 1 0 0,-1 0 0 0 0,1 0-1 0 0,0-1 1 0 0,-1 1 0 0 0,1-1-1 0 0,0 1 1 0 0,-1-1 0 0 0,1 0-1 0 0,0 0 1 0 0,-1-1 0 0 0,1 1-1 0 0,0 0 1 0 0,0-1-16 0 0,106-35 216 0 0,-105 33-210 0 0,0 0 0 0 0,0-1-1 0 0,-1 1 1 0 0,1-1 0 0 0,-1 1 0 0 0,0-1-1 0 0,0 0 1 0 0,0 0 0 0 0,-1 0 0 0 0,0-1-1 0 0,1 1 1 0 0,-1-1 0 0 0,-1 1 0 0 0,1-1-1 0 0,-1 0 1 0 0,1 1 0 0 0,-2-1-1 0 0,1 0 1 0 0,0 0 0 0 0,-1-1-6 0 0,-23 11-78 0 0,23-2 51 0 0,0 0 0 0 0,0 0 0 0 0,0 1 0 0 0,0-1 0 0 0,1 0 0 0 0,-1 0 0 0 0,1 0 0 0 0,0 1 0 0 0,0-1 0 0 0,0 0 0 0 0,0 0 0 0 0,1 0 0 0 0,-1 0 0 0 0,1-1 1 0 0,0 1-1 0 0,0 0 0 0 0,0-1 0 0 0,0 1 0 0 0,0-1 0 0 0,0 0 0 0 0,1 1 0 0 0,-1-1 0 0 0,1 0 0 0 0,0 0 0 0 0,-1-1 0 0 0,1 1 0 0 0,0-1 0 0 0,0 1 0 0 0,0-1 0 0 0,0 0 0 0 0,0 0 0 0 0,1 0 0 0 0,-1-1 0 0 0,0 1 0 0 0,0-1 0 0 0,0 1 0 0 0,1-1 0 0 0,-1 0 1 0 0,0 0-1 0 0,0-1 0 0 0,1 1 0 0 0,-1-1 0 0 0,0 0 0 0 0,0 1 0 0 0,0-1 0 0 0,3-2 27 0 0,4-1-79 0 0,1-1 0 0 0,-1-1 0 0 0,0 0 0 0 0,-1 0 0 0 0,0-1 0 0 0,0 0 0 0 0,0-1 0 0 0,-1 0 0 0 0,0 0 0 0 0,-1-1 0 0 0,1 0 0 0 0,-2 0-1 0 0,1 0 1 0 0,-1-1 0 0 0,-1 0 0 0 0,0 0 0 0 0,0-1 0 0 0,-1 0 0 0 0,-1 1 0 0 0,1-2 79 0 0,43-235-91 0 0,-44 217 387 0 0,3-124 2617 0 0,-6 154-2896 0 0,1-1 0 0 0,-1 1 0 0 0,0-1 0 0 0,0 0 0 0 0,-1 1 0 0 0,1-1 0 0 0,0 0 0 0 0,0 1 0 0 0,0-1 0 0 0,0 0 0 0 0,0 1 0 0 0,-1-1 0 0 0,1 1 0 0 0,0-1 0 0 0,-1 0 0 0 0,1 1 0 0 0,0-1 0 0 0,-1 1 0 0 0,1-1 0 0 0,0 1 0 0 0,-1-1 1 0 0,1 1-1 0 0,-1 0 0 0 0,1-1 0 0 0,-1 1 0 0 0,1-1 0 0 0,-1 1 0 0 0,0 0 0 0 0,1 0 0 0 0,-1-1 0 0 0,1 1 0 0 0,-1 0 0 0 0,0 0 0 0 0,1 0 0 0 0,-1-1 0 0 0,0 1 0 0 0,1 0 0 0 0,-1 0 0 0 0,1 0 0 0 0,-1 0 0 0 0,0 0 0 0 0,1 0 0 0 0,-1 0 0 0 0,0 1 0 0 0,1-1 1 0 0,-1 0-1 0 0,0 0 0 0 0,1 0 0 0 0,-1 1 0 0 0,1-1 0 0 0,-1 0 0 0 0,1 1 0 0 0,-1-1 0 0 0,1 0 0 0 0,-1 1 0 0 0,1-1 0 0 0,-1 1 0 0 0,1-1 0 0 0,-1 1-17 0 0,-5 25 10 0 0,2-1 0 0 0,0 2 0 0 0,2-1 0 0 0,1 0-1 0 0,1 0 1 0 0,1 0 0 0 0,1 1 0 0 0,1-1 0 0 0,2 0 0 0 0,1-1 0 0 0,0 1 0 0 0,2-1 0 0 0,7 14-10 0 0,25 117-3366 0 0,-36-106-1910 0 0,-4-44 4070 0 0</inkml:trace>
  <inkml:trace contextRef="#ctx0" brushRef="#br0" timeOffset="34899.582">15546 1530 876 0 0,'1'-13'6840'0'0,"60"-10"-6625"0"0,-46 19 380 0 0,274-71-5773 0 0,-250 64 3934 0 0</inkml:trace>
  <inkml:trace contextRef="#ctx0" brushRef="#br0" timeOffset="46625.01">24364 1286 1480 0 0,'0'0'516'0'0,"0"0"-40"0"0,14-3 476 0 0,64-63 2551 0 0,-61 51-1453 0 0,-15 19-1170 0 0,-2 14-936 0 0,-1-12 60 0 0,0 0 0 0 0,0 0-1 0 0,1 0 1 0 0,0 0 0 0 0,0 0 0 0 0,1 0 0 0 0,-1 0-1 0 0,1 0 1 0 0,1 0 0 0 0,-1 0 0 0 0,1 0 0 0 0,0 0 0 0 0,0-1-1 0 0,1 1 1 0 0,0-1 0 0 0,-1 1 0 0 0,2-1 0 0 0,-1 0-1 0 0,1 0 1 0 0,0-1 0 0 0,0 1 0 0 0,0-1 0 0 0,0 0-1 0 0,1 0 1 0 0,0 0 0 0 0,0-1 0 0 0,0 1 0 0 0,0-1 0 0 0,0 0-1 0 0,1-1 1 0 0,-1 1 0 0 0,1-1 0 0 0,0 0 0 0 0,0-1-1 0 0,0 1 1 0 0,0-1 0 0 0,0 0 0 0 0,0-1 0 0 0,0 0 0 0 0,0 0-1 0 0,0 0 1 0 0,0 0 0 0 0,0-1 0 0 0,0 0 0 0 0,0 0-1 0 0,0-1 1 0 0,1 0-4 0 0,-2 0-11 0 0,0-1-1 0 0,0 1 0 0 0,0-1 1 0 0,0-1-1 0 0,0 1 0 0 0,-1 0 1 0 0,1-1-1 0 0,-1 0 0 0 0,0 0 1 0 0,0 0-1 0 0,-1-1 0 0 0,1 1 1 0 0,-1-1-1 0 0,0 0 0 0 0,0 0 1 0 0,-1 0-1 0 0,1 0 1 0 0,-1-1-1 0 0,0 1 0 0 0,0-1 1 0 0,-1-1 11 0 0,0 6 2 0 0,-1 1-37 0 0,0 0-11 0 0,-12-5-10 0 0,-9 13-93 0 0,22-5 142 0 0,-1 0 0 0 0,1 0 1 0 0,-1 1-1 0 0,1-1 1 0 0,0 0-1 0 0,0 0 1 0 0,1 0-1 0 0,-1-1 0 0 0,0 1 1 0 0,1 0-1 0 0,0 0 1 0 0,0-1-1 0 0,-1 1 1 0 0,2-1-1 0 0,-1 1 1 0 0,0-1-1 0 0,0 0 0 0 0,1 0 1 0 0,-1 0-1 0 0,1 0 1 0 0,0-1-1 0 0,-1 1 1 0 0,1-1-1 0 0,0 1 0 0 0,0-1 1 0 0,0 0-1 0 0,0 0 1 0 0,0 0-1 0 0,0 0 1 0 0,0-1-1 0 0,1 0 1 0 0,-1 1-1 0 0,0-1 0 0 0,0 0 1 0 0,0 0-1 0 0,0-1 1 0 0,1 1-1 0 0,-1-1 1 0 0,0 1-1 0 0,0-1 0 0 0,0 0 1 0 0,0 0-1 0 0,0 0 1 0 0,0-1-1 0 0,2-1 7 0 0,2 2-17 0 0,-1-1-1 0 0,1 0 1 0 0,0 0-1 0 0,-1 0 0 0 0,0-1 1 0 0,0 0-1 0 0,0-1 1 0 0,0 1-1 0 0,0-1 1 0 0,-1 0-1 0 0,1 0 0 0 0,-1-1 1 0 0,0 0-1 0 0,0 0 1 0 0,-1 0-1 0 0,0 0 1 0 0,0-1-1 0 0,0 1 1 0 0,0-1-1 0 0,-1 0 0 0 0,0 0 1 0 0,0-1-1 0 0,-1 1 1 0 0,1-1-1 0 0,-2 1 1 0 0,1-1-1 0 0,-1 0 1 0 0,0 1-1 0 0,0-1 0 0 0,0-5 18 0 0,-4 5-117 0 0,0 0-1 0 0,0 0 0 0 0,0 0 1 0 0,-1 0-1 0 0,0 1 0 0 0,0-1 1 0 0,-1 1-1 0 0,0 0 0 0 0,0 0 1 0 0,0 0-1 0 0,-1 1 0 0 0,0 0 1 0 0,0 0-1 0 0,0 1 0 0 0,-1-1 1 0 0,1 1-1 0 0,-1 1 0 0 0,0-1 1 0 0,0 1-1 0 0,-1 0 0 0 0,1 1 1 0 0,-6-2 117 0 0,9 4-2376 0 0,3 0 1067 0 0</inkml:trace>
  <inkml:trace contextRef="#ctx0" brushRef="#br0" timeOffset="48869.199">26361 1035 1452 0 0,'1'1'93'0'0,"-1"0"1"0"0,1 0-1 0 0,-1 0 0 0 0,1-1 0 0 0,-1 1 0 0 0,1 0 0 0 0,0 0 1 0 0,-1-1-1 0 0,1 1 0 0 0,0 0 0 0 0,-1-1 0 0 0,1 1 1 0 0,0-1-1 0 0,0 1 0 0 0,0-1 0 0 0,0 1 0 0 0,0-1 1 0 0,-1 0-1 0 0,1 1 0 0 0,0-1 0 0 0,0 0 0 0 0,0 0 1 0 0,0 0-1 0 0,0 0 0 0 0,0 0 0 0 0,0 0 0 0 0,0 0 1 0 0,0 0-1 0 0,0 0 0 0 0,0 0 0 0 0,0 0 0 0 0,0 0 1 0 0,0-1-1 0 0,-1 1 0 0 0,1 0 0 0 0,0-1 0 0 0,0 1 1 0 0,0-1-1 0 0,0 1 0 0 0,0-1 0 0 0,-1 1 0 0 0,1-1 1 0 0,0 0-1 0 0,-1 1 0 0 0,1-1 0 0 0,0 0 0 0 0,-1 1 0 0 0,1-1 1 0 0,-1 0-1 0 0,1 0 0 0 0,-1 0 0 0 0,1 0 0 0 0,-1 0 1 0 0,0 1-1 0 0,1-1 0 0 0,-1 0 0 0 0,0 0 0 0 0,0 0 1 0 0,1-1-94 0 0,76 294 944 0 0,-75-291-875 0 0,0 0 1 0 0,0-1-1 0 0,1 1 0 0 0,-1-1 0 0 0,0 1 0 0 0,1-1 0 0 0,-1 0 0 0 0,0 0 0 0 0,1 0 0 0 0,-1 0 0 0 0,0-1 0 0 0,0 1 0 0 0,1-1 0 0 0,-1 1 0 0 0,0-1 0 0 0,0 0 0 0 0,0 0 1 0 0,1 0-1 0 0,-1 0 0 0 0,0 0 0 0 0,0 0 0 0 0,-1 0 0 0 0,1-1 0 0 0,0 1 0 0 0,0-1 0 0 0,-1 0 0 0 0,1 1 0 0 0,-1-1 0 0 0,1 0 0 0 0,-1 0 0 0 0,0 0 0 0 0,2-2-69 0 0,46-28 25 0 0,83 0-84 0 0,-130 33 64 0 0,0 0-1 0 0,0 1 1 0 0,-1-1 0 0 0,1 0-1 0 0,-1 1 1 0 0,1-1 0 0 0,-1 1-1 0 0,1-1 1 0 0,-1 1 0 0 0,0 0-1 0 0,0-1 1 0 0,1 1 0 0 0,-1 0-1 0 0,-1 0 1 0 0,1 0 0 0 0,0 0-1 0 0,0 0 1 0 0,-1 0 0 0 0,1 0-1 0 0,-1 0 1 0 0,0 0 0 0 0,1 0-1 0 0,-1 0 1 0 0,0 1 0 0 0,0-1-1 0 0,0 0 1 0 0,-1 0 0 0 0,1 0-1 0 0,0 0 1 0 0,-1 0 0 0 0,0 0-1 0 0,1 0 1 0 0,-1 0 0 0 0,0 0-1 0 0,0 0 1 0 0,0 0 0 0 0,0 0-1 0 0,0-1 1 0 0,-1 1 0 0 0,1 0-1 0 0,0-1 1 0 0,-1 1 0 0 0,1-1-1 0 0,-1 1 1 0 0,0-1 0 0 0,1 0-1 0 0,-1 0 1 0 0,-2 1-5 0 0,-7 8 71 0 0,-1 0 0 0 0,-1-1 0 0 0,0 0 1 0 0,0-1-1 0 0,0-1 0 0 0,-1 0 0 0 0,0-1 0 0 0,-1-1 1 0 0,1 0-1 0 0,-14 3-71 0 0,-15 6 224 0 0,29-13-173 0 0,45-16-261 0 0,459-116-2615 0 0,-482 129 2804 0 0,0 0 0 0 0,0-1 1 0 0,-1 1-1 0 0,0-2 0 0 0,1 1 1 0 0,-1-1-1 0 0,-1 0 0 0 0,1-1 0 0 0,0 0 1 0 0,-1 0-1 0 0,0 0 0 0 0,0 0 1 0 0,-1-1-1 0 0,1 0 0 0 0,-1-1 1 0 0,-1 1-1 0 0,1-1 0 0 0,-1 0 1 0 0,0 0-1 0 0,-1 0 0 0 0,1 0 0 0 0,-1-1 1 0 0,-1 1-1 0 0,1-4 21 0 0,-6 7 22 0 0,-1 0 1 0 0,0 0-1 0 0,0 1 1 0 0,0-1-1 0 0,0 1 1 0 0,0 0-1 0 0,-1 0 1 0 0,1 1-1 0 0,-1-1 1 0 0,0 1-1 0 0,0 0 0 0 0,0 0 1 0 0,0 1-1 0 0,0-1 1 0 0,0 1-1 0 0,0 0 1 0 0,0 1-1 0 0,-1-1 1 0 0,1 1-1 0 0,0 0 0 0 0,0 0 1 0 0,-1 1-1 0 0,1-1 1 0 0,-4 2-23 0 0,6-2 12 0 0,0 0 0 0 0,-1-1 0 0 0,1 2 0 0 0,0-1 0 0 0,0 0 0 0 0,0 0 0 0 0,0 1 0 0 0,0 0 0 0 0,0-1 0 0 0,0 1 0 0 0,0 1 0 0 0,0-1 0 0 0,1 0 0 0 0,-1 0 0 0 0,0 1 0 0 0,1 0 0 0 0,-1 0 0 0 0,1-1 0 0 0,-1 1 0 0 0,1 1 0 0 0,0-1 0 0 0,0 0 0 0 0,0 0 0 0 0,0 1 0 0 0,0-1 0 0 0,1 1 0 0 0,-1 0 0 0 0,1-1 0 0 0,0 1 0 0 0,-1 0 0 0 0,1 0 0 0 0,0 0 0 0 0,1 0 0 0 0,-1 0 0 0 0,1 0 0 0 0,-1 0 0 0 0,1 0 0 0 0,0 2-12 0 0,10 7-147 0 0,0 0 0 0 0,1 0 0 0 0,0-1 0 0 0,1-1 0 0 0,0 0 0 0 0,1 0 0 0 0,0-1 0 0 0,0-1 0 0 0,1 0 0 0 0,0-1 0 0 0,1 0 1 0 0,0-2-1 0 0,0 1 0 0 0,0-2 0 0 0,0 0 0 0 0,1-1 0 0 0,6 1 147 0 0,-16-3-168 0 0,67 11-2524 0 0,-35-5 1353 0 0</inkml:trace>
  <inkml:trace contextRef="#ctx0" brushRef="#br0" timeOffset="49450.167">27701 1245 1324 0 0,'-6'-25'3463'0'0,"-57"21"-2594"0"0,52 5-507 0 0,-9 1-222 0 0,0 0 0 0 0,0 2 0 0 0,1 0 0 0 0,-1 2 0 0 0,1 0 0 0 0,0 1 0 0 0,0 1 0 0 0,1 0 0 0 0,0 2 0 0 0,1 0 0 0 0,-1 1-140 0 0,17-10 8 0 0,-1 0-1 0 0,1 0 1 0 0,0 0-1 0 0,-1 0 1 0 0,1 0 0 0 0,0 0-1 0 0,0 0 1 0 0,0 0-1 0 0,0 1 1 0 0,0-1-1 0 0,0 0 1 0 0,0 1 0 0 0,0-1-1 0 0,0 1 1 0 0,0-1-1 0 0,1 1 1 0 0,-1-1-1 0 0,1 1 1 0 0,-1 0 0 0 0,1-1-1 0 0,0 1 1 0 0,0 0-1 0 0,0-1 1 0 0,-1 1 0 0 0,2 0-1 0 0,-1-1 1 0 0,0 1-1 0 0,0 0 1 0 0,0-1-1 0 0,1 1 1 0 0,-1-1 0 0 0,1 1-1 0 0,-1 0 1 0 0,1-1-1 0 0,0 1 1 0 0,0-1 0 0 0,-1 1-1 0 0,1-1 1 0 0,0 0-1 0 0,0 1 1 0 0,0-1-1 0 0,1 0 1 0 0,-1 0 0 0 0,0 0-1 0 0,0 0 1 0 0,1 0-1 0 0,-1 0 1 0 0,1 0 0 0 0,-1 0-1 0 0,0 0 1 0 0,1-1-1 0 0,0 1 1 0 0,-1 0-1 0 0,1-1 1 0 0,-1 0 0 0 0,1 1-1 0 0,0-1 1 0 0,-1 0-1 0 0,1 0 1 0 0,0 0 0 0 0,-1 0-1 0 0,1 0 1 0 0,0 0-1 0 0,-1 0 1 0 0,1 0-1 0 0,0-1 1 0 0,-1 1 0 0 0,1-1-1 0 0,-1 1 1 0 0,2-2-8 0 0,17 3-204 0 0,0-1 1 0 0,0-1-1 0 0,0 0 1 0 0,0-2-1 0 0,0 0 1 0 0,-1-2-1 0 0,0 0 1 0 0,0-1-1 0 0,0-1 1 0 0,0 0-1 0 0,-1-2 1 0 0,6-4 203 0 0,51-43-1345 0 0,-58 34 1043 0 0</inkml:trace>
  <inkml:trace contextRef="#ctx0" brushRef="#br0" timeOffset="49700.862">27850 989 3888 0 0,'-2'-21'408'0'0,"2"15"-261"0"0,0 0-1 0 0,0 0 0 0 0,-1 0 1 0 0,1 0-1 0 0,-1 0 1 0 0,0 0-1 0 0,-1 0 0 0 0,0 0 1 0 0,0 0-1 0 0,0 1 1 0 0,0-1-1 0 0,-1 1 0 0 0,0-1 1 0 0,0 1-1 0 0,-1 0 1 0 0,1 0-1 0 0,-1 1 0 0 0,0-1-146 0 0,1 6 35 0 0,1 0-1 0 0,0 0 1 0 0,-1 0-1 0 0,1 0 1 0 0,0 1-1 0 0,0-1 1 0 0,0 1-1 0 0,0 0 1 0 0,0 0-1 0 0,0-1 0 0 0,1 1 1 0 0,-1 0-1 0 0,1 0 1 0 0,-1 1-1 0 0,1-1 1 0 0,0 0-1 0 0,0 0 1 0 0,0 1-1 0 0,0-1 1 0 0,0 1-1 0 0,0-1 1 0 0,1 1-1 0 0,-1-1 1 0 0,1 1-1 0 0,0-1 0 0 0,-1 1 1 0 0,1-1-1 0 0,0 1 1 0 0,1-1-1 0 0,-1 1 1 0 0,0-1-1 0 0,1 1 1 0 0,0 0-35 0 0,0 17 3 0 0,2 0 0 0 0,1 0 1 0 0,0 0-1 0 0,2 0 0 0 0,0-1 0 0 0,1 0 1 0 0,1 0-1 0 0,1-1 0 0 0,0 0 0 0 0,2 0 1 0 0,0-1-1 0 0,1-1 0 0 0,4 5-3 0 0,40 69-2946 0 0,-42-61 569 0 0,-11-20 1133 0 0</inkml:trace>
  <inkml:trace contextRef="#ctx0" brushRef="#br0" timeOffset="49998.607">27987 1272 1128 0 0,'56'-25'2430'0'0,"-30"16"-2179"0"0,0-2 0 0 0,-1 0 0 0 0,-1-1 1 0 0,0-2-1 0 0,-1-1 0 0 0,0 0 0 0 0,-1-2 0 0 0,-1 0 0 0 0,0-2 0 0 0,-2 0 0 0 0,0-1 0 0 0,0-2-251 0 0,-18 21 7 0 0,0 0 1 0 0,-1 0-1 0 0,1 0 0 0 0,0 0 0 0 0,-1-1 0 0 0,1 1 0 0 0,-1 0 1 0 0,1 0-1 0 0,-1 0 0 0 0,0-1 0 0 0,0 1 0 0 0,1 0 0 0 0,-1-1 1 0 0,0 1-1 0 0,0 0 0 0 0,0 0 0 0 0,0-1 0 0 0,0 1 0 0 0,-1 0 1 0 0,1-1-1 0 0,0 1 0 0 0,-1 0 0 0 0,1 0 0 0 0,0-1 0 0 0,-1 1 1 0 0,0 0-1 0 0,1 0 0 0 0,-1 0 0 0 0,0 0 0 0 0,1 0 0 0 0,-1 0 1 0 0,0 0-1 0 0,0 0 0 0 0,0 0 0 0 0,0 0 0 0 0,0 0 0 0 0,0 1 1 0 0,0-1-1 0 0,0 0 0 0 0,0 1 0 0 0,-1-1 0 0 0,1 1 1 0 0,0-1-1 0 0,0 1 0 0 0,0-1 0 0 0,-1 1 0 0 0,1 0 0 0 0,0 0 1 0 0,0 0-1 0 0,-1-1 0 0 0,1 1 0 0 0,0 1 0 0 0,-1-1 0 0 0,1 0 1 0 0,0 0-1 0 0,0 0 0 0 0,-1 1 0 0 0,1-1 0 0 0,0 0 0 0 0,0 1 1 0 0,-1-1-1 0 0,1 1 0 0 0,0 0 0 0 0,0 0-7 0 0,-86 13 443 0 0,78-13-387 0 0,0 0 0 0 0,0 1 0 0 0,0 0 0 0 0,1 0 0 0 0,-1 1 0 0 0,1 0 0 0 0,0 0 0 0 0,0 1 0 0 0,0 0 0 0 0,0 1 0 0 0,0 0 0 0 0,1 0 0 0 0,0 0 0 0 0,0 1 0 0 0,1 0 0 0 0,-1 0 0 0 0,1 1 0 0 0,0 0 0 0 0,1 0-1 0 0,0 0 1 0 0,0 1 0 0 0,1-1 0 0 0,-1 1 0 0 0,2 0 0 0 0,-1 1 0 0 0,1-1 0 0 0,1 0 0 0 0,-2 5-56 0 0,7-5-55 0 0,1 0 0 0 0,0-1 0 0 0,0 1 0 0 0,0-1 0 0 0,1 0 0 0 0,0 0 0 0 0,1 0 0 0 0,-1-1 0 0 0,1 0 0 0 0,1 0 0 0 0,-1-1 0 0 0,1 1 0 0 0,0-1 0 0 0,0-1 0 0 0,0 1 0 0 0,1-1 1 0 0,-1 0-1 0 0,1-1 0 0 0,0 0 0 0 0,0 0 0 0 0,0-1 0 0 0,1 0 0 0 0,-1 0 0 0 0,0-1 0 0 0,1 0 0 0 0,4-1 55 0 0,103 7-4651 0 0,-89-7 3415 0 0</inkml:trace>
  <inkml:trace contextRef="#ctx0" brushRef="#br0" timeOffset="50281.572">28669 1071 924 0 0,'-10'1'261'0'0,"1"0"0"0"0,-1 0 0 0 0,1 1 1 0 0,0 0-1 0 0,-1 1 0 0 0,1 0 0 0 0,0 0 0 0 0,1 1 0 0 0,-1 0 0 0 0,1 1 0 0 0,0 0 1 0 0,0 0-1 0 0,0 1 0 0 0,0 0 0 0 0,1 0 0 0 0,0 1 0 0 0,1-1 0 0 0,-1 2 1 0 0,1-1-1 0 0,1 1 0 0 0,-1 0 0 0 0,1 0 0 0 0,1 0 0 0 0,-1 1 0 0 0,1-1 0 0 0,1 1 1 0 0,0 0-1 0 0,0 0 0 0 0,-1 8-261 0 0,6-11-2 0 0,1-1 0 0 0,-1 0-1 0 0,1 1 1 0 0,-1-1 0 0 0,2 0 0 0 0,-1 0 0 0 0,0-1 0 0 0,1 1 0 0 0,0-1 0 0 0,0 1 0 0 0,1-1-1 0 0,-1-1 1 0 0,1 1 0 0 0,-1 0 0 0 0,1-1 0 0 0,1 0 0 0 0,-1 0 0 0 0,0-1 0 0 0,0 0 0 0 0,1 0-1 0 0,0 0 1 0 0,-1 0 0 0 0,1-1 0 0 0,0 0 0 0 0,0 0 0 0 0,-1 0 0 0 0,1-1 0 0 0,0 0 0 0 0,0 0-1 0 0,2-1 3 0 0,9 1-659 0 0,0 0 0 0 0,-1-2-1 0 0,0 0 1 0 0,1-1 0 0 0,-1-1 0 0 0,0 0-1 0 0,0-1 1 0 0,-1 0 0 0 0,15-8 659 0 0,-6-3-1284 0 0</inkml:trace>
  <inkml:trace contextRef="#ctx0" brushRef="#br0" timeOffset="50548.261">29053 860 1792 0 0,'21'-61'7731'0'0,"-43"140"-4401"0"0,18 62-2996 0 0,4-99-179 0 0,2 21-561 0 0,-10 107-6165 0 0,-8-147 2284 0 0,9-21 3057 0 0</inkml:trace>
  <inkml:trace contextRef="#ctx0" brushRef="#br0" timeOffset="50815.407">28827 1097 1956 0 0,'0'0'1364'0'0,"0"-5"-196"0"0,2 4-103 0 0,-1-1-169 0 0,3-1-64 0 0,2-1-148 0 0,12-7-124 0 0,2 5-84 0 0,6-3-192 0 0,1 2-200 0 0,2-1-172 0 0,1 2-112 0 0,4-3 16 0 0,0 2-1168 0 0,-2 4-160 0 0,-8-2 99 0 0,1 2 69 0 0,-2 3 32 0 0</inkml:trace>
  <inkml:trace contextRef="#ctx0" brushRef="#br0" timeOffset="51098.249">29211 1160 1880 0 0,'52'11'3481'0'0,"35"-29"-2552"0"0,-68 12-588 0 0,-1 2-197 0 0,0-1 1 0 0,0 0-1 0 0,0-2 0 0 0,-1 0 0 0 0,0-1 1 0 0,-1-1-1 0 0,0 0 0 0 0,0-1 0 0 0,-1-1 0 0 0,8-7-144 0 0,-23 17 5 0 0,1 0-1 0 0,-1 0 0 0 0,1 0 0 0 0,-1 0 0 0 0,0 0 0 0 0,1 0 1 0 0,-1 0-1 0 0,0 0 0 0 0,0 0 0 0 0,1 0 0 0 0,-1 0 0 0 0,0 0 1 0 0,0 0-1 0 0,0 0 0 0 0,0 0 0 0 0,0 0 0 0 0,-1 0 0 0 0,1 0 1 0 0,0 0-1 0 0,0 0 0 0 0,-1 0 0 0 0,1 0 0 0 0,-1 0 0 0 0,1 0 1 0 0,-1 0-1 0 0,1 0 0 0 0,-1 0 0 0 0,1 0 0 0 0,-1 1 0 0 0,0-1 1 0 0,0 0-1 0 0,1 0 0 0 0,-1 1 0 0 0,0-1 0 0 0,0 0 0 0 0,0 1 1 0 0,0-1-1 0 0,0 1 0 0 0,0-1 0 0 0,1 1 0 0 0,-1-1 0 0 0,0 1 1 0 0,0 0-1 0 0,-1 0 0 0 0,1-1 0 0 0,0 1 0 0 0,0 0 0 0 0,0 0 1 0 0,0 0-1 0 0,0 0 0 0 0,0 0 0 0 0,0 0 0 0 0,0 1 0 0 0,0-1 1 0 0,0 0-5 0 0,-64-10 140 0 0,43 11-41 0 0,-1 0 0 0 0,1 2 1 0 0,1 1-1 0 0,-1 1 0 0 0,0 0 0 0 0,1 2 1 0 0,0 0-1 0 0,-16 9-99 0 0,33-14 21 0 0,-1-1 0 0 0,0 1 1 0 0,1 0-1 0 0,-1 0 0 0 0,1 1 1 0 0,-1-1-1 0 0,1 1 0 0 0,0 0 1 0 0,0 0-1 0 0,1 0 0 0 0,-1 1 1 0 0,0-1-1 0 0,1 1 0 0 0,0 0 0 0 0,0 0 1 0 0,0 0-1 0 0,1 0 0 0 0,-1 1 1 0 0,1-1-1 0 0,0 1 0 0 0,0 0 1 0 0,1-1-1 0 0,-1 1 0 0 0,1 0 1 0 0,0 0-1 0 0,0 0 0 0 0,1 0 0 0 0,-1 0 1 0 0,1 0-1 0 0,0 0 0 0 0,1 0 1 0 0,-1 0-1 0 0,1 0 0 0 0,0 0 1 0 0,0-1-1 0 0,0 1 0 0 0,1 0 1 0 0,0 0-1 0 0,0-1 0 0 0,0 1 1 0 0,0-1-1 0 0,1 0 0 0 0,0 1 0 0 0,0-1 1 0 0,0 0-1 0 0,0-1 0 0 0,1 1 1 0 0,-1-1-1 0 0,1 1 0 0 0,2 0-21 0 0,4 4-114 0 0,1-1 0 0 0,-1-1 0 0 0,1 0-1 0 0,0-1 1 0 0,1 0 0 0 0,0-1 0 0 0,-1 0 0 0 0,1 0-1 0 0,1-2 1 0 0,-1 1 0 0 0,3-1 114 0 0,139 5-5123 0 0,-127-7 3560 0 0,3 0 39 0 0</inkml:trace>
  <inkml:trace contextRef="#ctx0" brushRef="#br0" timeOffset="51365.536">29946 1080 916 0 0,'-47'-27'5942'0'0,"-45"53"-4454"0"0,82-22-1365 0 0,1 1-1 0 0,-1 0 1 0 0,1 0-1 0 0,0 1 1 0 0,1 0-1 0 0,0 1 1 0 0,0-1-1 0 0,0 2 1 0 0,1-1-1 0 0,0 1 1 0 0,0 0-1 0 0,1 0 1 0 0,0 1 0 0 0,0 0-1 0 0,1 0 1 0 0,0 1-1 0 0,1-1 1 0 0,0 1-1 0 0,0 0 1 0 0,1 0-1 0 0,1 0 1 0 0,0 0-1 0 0,0 3-122 0 0,3-9-70 0 0,2 1 0 0 0,-1-1 1 0 0,0 1-1 0 0,1-1 0 0 0,0 0 0 0 0,0 0 0 0 0,0 0 0 0 0,0 0 0 0 0,0 0 0 0 0,1-1 0 0 0,0 0 0 0 0,0 1 0 0 0,0-2 0 0 0,0 1 0 0 0,0 0 0 0 0,1-1 0 0 0,-1 0 0 0 0,1 0 0 0 0,-1 0 0 0 0,1 0 0 0 0,0-1 0 0 0,0 0 1 0 0,0 0-1 0 0,0 0 0 0 0,0 0 0 0 0,0-1 0 0 0,0 0 0 0 0,0 0 0 0 0,0 0 0 0 0,0-1 0 0 0,0 0 0 0 0,0 0 0 0 0,-1 0 0 0 0,1 0 0 0 0,2-2 70 0 0,121-59-5610 0 0,-105 43 4436 0 0</inkml:trace>
  <inkml:trace contextRef="#ctx0" brushRef="#br0" timeOffset="51632.269">30154 813 1240 0 0,'-2'-34'4825'0'0,"-17"40"-828"0"0,11 17-3754 0 0,1-1 0 0 0,2 1 1 0 0,0 0-1 0 0,1 0 0 0 0,1 0 1 0 0,1 1-1 0 0,1-1 0 0 0,1 0 1 0 0,1 6-244 0 0,-1-25 24 0 0,27 147-627 0 0,-21-115 121 0 0,1 14-1261 0 0,-5-15-2255 0 0,-15-13 1417 0 0,3-16 1396 0 0</inkml:trace>
  <inkml:trace contextRef="#ctx0" brushRef="#br0" timeOffset="51883.836">29979 1109 1128 0 0,'25'-3'6923'0'0,"12"-5"-4656"0"0,83-24-4986 0 0,-48 12-1372 0 0,-55 14 2823 0 0</inkml:trace>
  <inkml:trace contextRef="#ctx0" brushRef="#br0" timeOffset="52591.053">30286 1178 916 0 0,'7'3'315'0'0,"-1"1"0"0"0,0-1 0 0 0,1-1 0 0 0,0 1-1 0 0,-1-1 1 0 0,1 0 0 0 0,0-1 0 0 0,0 1 0 0 0,0-1 0 0 0,0-1-1 0 0,1 1 1 0 0,-1-1 0 0 0,0-1 0 0 0,0 1 0 0 0,0-1 0 0 0,1-1-315 0 0,24 1 467 0 0,-7 0-254 0 0,-1-2 0 0 0,1 0-1 0 0,0-2 1 0 0,-1-1 0 0 0,0-1-1 0 0,-1-1 1 0 0,1 0 0 0 0,19-13-213 0 0,-17-6 362 0 0,-26 26-343 0 0,-16-18 229 0 0,-120-1 171 0 0,110 20-261 0 0,10 2-87 0 0,-1 0 1 0 0,1 1-1 0 0,0 0 1 0 0,0 1-1 0 0,0 1 0 0 0,0 1 1 0 0,1 0-1 0 0,0 1 1 0 0,0 1-1 0 0,1 0 0 0 0,0 1 1 0 0,0 1-1 0 0,1 0 1 0 0,0 1-1 0 0,1 0 1 0 0,0 0-1 0 0,-2 5-71 0 0,11-13 26 0 0,0 1-1 0 0,0-1 1 0 0,1 0 0 0 0,-1 1 0 0 0,1 0-1 0 0,0-1 1 0 0,0 1 0 0 0,0 0 0 0 0,1 0-1 0 0,-1 0 1 0 0,1 0 0 0 0,0 1-1 0 0,0-1 1 0 0,0 0 0 0 0,1 0 0 0 0,0 1-1 0 0,0-1 1 0 0,0 0 0 0 0,0 1 0 0 0,0-1-1 0 0,1 0 1 0 0,0 0 0 0 0,0 1-1 0 0,0-1 1 0 0,0 0 0 0 0,1 0 0 0 0,0 0-1 0 0,-1 0 1 0 0,2-1 0 0 0,-1 1 0 0 0,0 0-1 0 0,1-1 1 0 0,-1 1 0 0 0,1-1-1 0 0,0 0 1 0 0,0 0 0 0 0,0 0 0 0 0,1 0-1 0 0,-1-1 1 0 0,1 1 0 0 0,0-1 0 0 0,-1 0-1 0 0,1 0 1 0 0,0 0 0 0 0,0-1-1 0 0,0 1 1 0 0,0-1 0 0 0,0 0 0 0 0,1 0-1 0 0,-1-1 1 0 0,4 1-26 0 0,24 1-63 0 0,-1-1 0 0 0,0-2 0 0 0,1-1 1 0 0,-1-1-1 0 0,0-2 0 0 0,0-1 0 0 0,5-3 63 0 0,-7 0-116 0 0,0 0 0 0 0,-1-2 0 0 0,0-1 0 0 0,0-1 0 0 0,-1-1-1 0 0,-1-2 1 0 0,11-9 116 0 0,-37 25 13 0 0,-1-1 0 0 0,0 1 0 0 0,1 0-1 0 0,-1 0 1 0 0,0-1 0 0 0,0 1 0 0 0,1 0-1 0 0,-1-1 1 0 0,0 1 0 0 0,1 0 0 0 0,-1-1 0 0 0,1 1-1 0 0,-1-1 1 0 0,1 1 0 0 0,-1-1 0 0 0,1 0-1 0 0,-1 1 1 0 0,1-1 0 0 0,-1 1 0 0 0,1-1-1 0 0,0 0 1 0 0,-1 1 0 0 0,1-1 0 0 0,0 0-1 0 0,0 0 1 0 0,-1 1 0 0 0,1-1 0 0 0,0 0 0 0 0,0 0-1 0 0,0 1 1 0 0,0-1 0 0 0,0 0 0 0 0,0 0-1 0 0,0 1 1 0 0,0-1 0 0 0,0 0 0 0 0,1 1-1 0 0,-1-1 1 0 0,0 0 0 0 0,0 0 0 0 0,1 1-1 0 0,-1-1 1 0 0,0 0 0 0 0,1 1 0 0 0,-1-1 0 0 0,0 0-1 0 0,1 1 1 0 0,-1-1 0 0 0,1 0-13 0 0,-68 13 207 0 0,51-6-159 0 0,-112 63 358 0 0,144-47-509 0 0,-5-21 1 0 0,1 0 0 0 0,-1-1 0 0 0,0-1 0 0 0,1 1 0 0 0,-1-2 1 0 0,0 0-1 0 0,0 0 0 0 0,0-1 0 0 0,0 0 0 0 0,0-1 0 0 0,-1 0 0 0 0,1-1 0 0 0,-1 0 1 0 0,7-5 101 0 0,-1 1-85 0 0,0 0 0 0 0,-1-1 0 0 0,0-1 1 0 0,-1-1-1 0 0,0 0 0 0 0,-1 0 1 0 0,0-2-1 0 0,-1 1 0 0 0,0-2 0 0 0,-1 0 1 0 0,-1 0-1 0 0,0-1 0 0 0,-1 0 1 0 0,-1 0-1 0 0,-1-1 0 0 0,0 0 0 0 0,0-3 85 0 0,28-201 2383 0 0,-34 219-2306 0 0,-1 0 0 0 0,1-1 0 0 0,-1 1 0 0 0,0-1 0 0 0,0 1 0 0 0,0-1 0 0 0,-1 1 0 0 0,1 0 0 0 0,0-1 0 0 0,-1 1-1 0 0,0-1 1 0 0,1 1 0 0 0,-1 0 0 0 0,0 0 0 0 0,0-1 0 0 0,0 1 0 0 0,-1 0 0 0 0,1 0 0 0 0,0 0 0 0 0,-1 0 0 0 0,0 0 0 0 0,1 0-1 0 0,-1 1 1 0 0,0-1 0 0 0,0 1 0 0 0,0-1 0 0 0,0 1 0 0 0,0-1 0 0 0,0 1 0 0 0,0 0 0 0 0,0 0 0 0 0,-1 0 0 0 0,1 0 0 0 0,0 1-1 0 0,-1-1 1 0 0,1 1 0 0 0,0-1 0 0 0,-1 1 0 0 0,1 0 0 0 0,-1 0 0 0 0,0 0-77 0 0,-5 11-39 0 0,0 1-1 0 0,1 0 1 0 0,0 0 0 0 0,1 1 0 0 0,0 0-1 0 0,1 0 1 0 0,0 0 0 0 0,1 1 0 0 0,1-1-1 0 0,0 1 1 0 0,1 0 0 0 0,0 0 0 0 0,1 0-1 0 0,1 0 1 0 0,0 0 0 0 0,1 0-1 0 0,1 0 1 0 0,2 13 39 0 0,-2 36-1577 0 0,-13 215-7249 0 0,3-244 7616 0 0</inkml:trace>
  <inkml:trace contextRef="#ctx0" brushRef="#br0" timeOffset="46954.896">25169 1151 1756 0 0,'-1'94'3945'0'0,"-1"-89"-3924"0"0,1 0 1 0 0,0 1 0 0 0,0-1 0 0 0,1 1 0 0 0,-1-1-1 0 0,1 1 1 0 0,0-1 0 0 0,1 0 0 0 0,-1 1 0 0 0,1-1-1 0 0,0 1 1 0 0,1-1 0 0 0,-1 0 0 0 0,1 0 0 0 0,0 1 0 0 0,0-1-1 0 0,1-1 1 0 0,0 1 0 0 0,-1 0 0 0 0,1-1 0 0 0,1 1-1 0 0,-1-1 1 0 0,1 0 0 0 0,0 0 0 0 0,0 0 0 0 0,0-1-1 0 0,0 1 1 0 0,1-1 0 0 0,-1 0 0 0 0,1 0 0 0 0,0-1-1 0 0,0 1 1 0 0,0-1 0 0 0,0 0 0 0 0,4 1-22 0 0,39-41-3694 0 0,-41 19 2392 0 0</inkml:trace>
  <inkml:trace contextRef="#ctx0" brushRef="#br0" timeOffset="47189.954">25185 953 1792 0 0,'-8'-22'6466'0'0,"7"8"-5528"0"0,18 20-7386 0 0,-14-3 5140 0 0</inkml:trace>
  <inkml:trace contextRef="#ctx0" brushRef="#br0" timeOffset="47755.474">25408 1413 1636 0 0,'14'-2'4506'0'0,"25"-50"-3400"0"0,-26 21-923 0 0,-1 0 0 0 0,-1-1 0 0 0,-1-1 0 0 0,-2 1-1 0 0,-2-1 1 0 0,0-1 0 0 0,-3 1 0 0 0,0-1 0 0 0,-3 0 0 0 0,-2-28-183 0 0,-31-48 289 0 0,31 110-284 0 0,0 0 0 0 0,-1 1 1 0 0,1-1-1 0 0,-1 0 1 0 0,1 1-1 0 0,-1-1 1 0 0,1 1-1 0 0,0 0 1 0 0,0 0-1 0 0,-1 0 1 0 0,1 0-1 0 0,0 0 1 0 0,0 0-1 0 0,0 1 1 0 0,0-1-1 0 0,0 1 1 0 0,0-1-1 0 0,0 1 1 0 0,1 0-1 0 0,-1 0 1 0 0,1-1-1 0 0,-1 1 1 0 0,1 0-1 0 0,0 1 1 0 0,-1-1-1 0 0,1 0 1 0 0,0 0-1 0 0,1 0 1 0 0,-1 1-1 0 0,0-1 1 0 0,1 0-1 0 0,-1 1 1 0 0,1-1-1 0 0,-1 1 1 0 0,1 1-6 0 0,-5 12 16 0 0,1 0 1 0 0,1 0 0 0 0,0 1-1 0 0,1-1 1 0 0,0 1 0 0 0,2-1 0 0 0,0 1-1 0 0,1-1 1 0 0,0 1 0 0 0,2-1-1 0 0,-1 1 1 0 0,2-1 0 0 0,1 0 0 0 0,0-1-1 0 0,0 1 1 0 0,2-1 0 0 0,0 0-1 0 0,1 0 1 0 0,0-1 0 0 0,1 0 0 0 0,1 0-1 0 0,0-1 1 0 0,0-1 0 0 0,2 0-1 0 0,-1 0 1 0 0,2-1 0 0 0,-1 0-1 0 0,2-1 1 0 0,-1-1 0 0 0,11 6-17 0 0,-20-13-12 0 0,1 0 0 0 0,0-1-1 0 0,0 1 1 0 0,0-1 0 0 0,0 0 0 0 0,1 0 0 0 0,-1-1 0 0 0,0 1-1 0 0,0-1 1 0 0,0 0 0 0 0,1 0 0 0 0,-1-1 0 0 0,0 0-1 0 0,0 0 1 0 0,0 0 0 0 0,0 0 0 0 0,0-1 0 0 0,0 0 0 0 0,0 0-1 0 0,-1 0 1 0 0,1-1 0 0 0,-1 1 0 0 0,1-1 0 0 0,-1 0 0 0 0,0-1-1 0 0,0 1 1 0 0,0-1 0 0 0,0 1 0 0 0,-1-1 0 0 0,0 0 0 0 0,0 0-1 0 0,0-1 1 0 0,0 1 0 0 0,0-1 0 0 0,-1 0 12 0 0,7-12-53 0 0,-2 0 1 0 0,0-1 0 0 0,-1 1-1 0 0,-1-1 1 0 0,-1-1 0 0 0,0 1-1 0 0,-1-1 1 0 0,-1 1 0 0 0,-1-7 52 0 0,1 0 63 0 0,0 17 1 0 0,-1 0-1 0 0,0 0 1 0 0,0 0 0 0 0,0 0-1 0 0,-1 0 1 0 0,0 0-1 0 0,-1 0 1 0 0,0-1 0 0 0,0 1-1 0 0,-1 0 1 0 0,0 0 0 0 0,0 1-1 0 0,-1-1 1 0 0,0 0 0 0 0,0 1-1 0 0,-1 0 1 0 0,0-1-1 0 0,0 2 1 0 0,0-1 0 0 0,-1 0-1 0 0,0 1 1 0 0,-3-3-64 0 0,-24 29 453 0 0,30-13-449 0 0,0 0 0 0 0,0 1 0 0 0,1-1-1 0 0,-1 0 1 0 0,2 1 0 0 0,-1-1 0 0 0,1 1 0 0 0,0-1-1 0 0,0 1 1 0 0,1-1 0 0 0,0 1 0 0 0,1-1-1 0 0,0 0 1 0 0,0 1 0 0 0,0-1 0 0 0,1 0 0 0 0,0 0-1 0 0,0 0-3 0 0,105 175-4301 0 0,-63-117 568 0 0,-33-47 2593 0 0</inkml:trace>
  <inkml:trace contextRef="#ctx0" brushRef="#br0" timeOffset="54444.302">2340 3095 1588 0 0,'0'0'776'0'0,"0"0"-94"0"0,0 0-142 0 0,0 0-101 0 0,6-19 802 0 0,33-22 714 0 0,-25 67-863 0 0,-12 43-1172 0 0,-2-66 142 0 0,0 256 219 0 0,8-157-137 0 0,7-50 908 0 0,-13-64-1048 0 0,0 1 0 0 0,1 0 0 0 0,1-1 0 0 0,0 1 0 0 0,1 1-1 0 0,0-1 1 0 0,0 0 0 0 0,1 1 0 0 0,1 0 0 0 0,0 1 0 0 0,0 0-1 0 0,1 0 1 0 0,0 0 0 0 0,0 1 0 0 0,1 0 0 0 0,0 0 0 0 0,0 1 0 0 0,1 1-1 0 0,0-1 1 0 0,0 2 0 0 0,1-1 0 0 0,-1 1 0 0 0,1 1 0 0 0,1 0 0 0 0,-1 0-1 0 0,0 2 1 0 0,1-1 0 0 0,-1 1 0 0 0,1 1 0 0 0,0 0 0 0 0,0 0 0 0 0,10 2-4 0 0,-20-1 2 0 0,-1 0 0 0 0,1 0 1 0 0,0 1-1 0 0,0-1 0 0 0,-1 1 1 0 0,1-1-1 0 0,0 1 1 0 0,-1-1-1 0 0,1 1 0 0 0,0 0 1 0 0,-1 0-1 0 0,1 0 0 0 0,-1 0 1 0 0,0 0-1 0 0,1 0 0 0 0,-1 0 1 0 0,0 0-1 0 0,1 1 1 0 0,-1-1-1 0 0,0 0 0 0 0,0 1 1 0 0,0-1-1 0 0,0 1 0 0 0,0-1 1 0 0,-1 1-1 0 0,1 0 1 0 0,0-1-1 0 0,-1 1 0 0 0,1 0 1 0 0,-1-1-1 0 0,0 1 0 0 0,1 0 1 0 0,-1 0-1 0 0,0 0 0 0 0,0-1 1 0 0,0 1-1 0 0,0 0 1 0 0,-1 0-1 0 0,1-1 0 0 0,0 1 1 0 0,-1 0-1 0 0,1-1 0 0 0,-1 1 1 0 0,0 0-1 0 0,1-1 1 0 0,-1 1-1 0 0,0 0 0 0 0,0-1 1 0 0,0 0-1 0 0,0 1 0 0 0,0-1 1 0 0,0 1-1 0 0,-1-1 1 0 0,1 0-1 0 0,0 0 0 0 0,-1 1-2 0 0,-7 9-81 0 0,0 0-1 0 0,-1 0 1 0 0,0-1-1 0 0,-1 0 1 0 0,0 0-1 0 0,-1-2 1 0 0,0 1-1 0 0,0-1 1 0 0,-1-1-1 0 0,0 0 0 0 0,0-1 1 0 0,0-1-1 0 0,-1 0 1 0 0,0 0-1 0 0,0-1 1 0 0,0-1-1 0 0,-1-1 1 0 0,-2 1 81 0 0,15-4-105 0 0,1 0 0 0 0,0 0-1 0 0,0 0 1 0 0,0 0 0 0 0,1-1 0 0 0,-1 1 0 0 0,0 0 0 0 0,0 0 0 0 0,1 0 0 0 0,-1-1 0 0 0,0 1-1 0 0,1 0 1 0 0,0-1 0 0 0,-1 1 0 0 0,1 0 0 0 0,0-1 0 0 0,-1 1 0 0 0,1 0 0 0 0,0-1 0 0 0,0 1-1 0 0,0-1 1 0 0,0 1 0 0 0,1-1 0 0 0,-1 1 0 0 0,0 0 0 0 0,0-1 0 0 0,1 1 0 0 0,-1 0 0 0 0,1-1-1 0 0,-1 1 1 0 0,1 0 0 0 0,0 0 0 0 0,-1-1 0 0 0,1 1 0 0 0,0 0 0 0 0,0 0 0 0 0,0 0 0 0 0,0 0-1 0 0,0 0 1 0 0,0 0 0 0 0,0 0 0 0 0,0 0 0 0 0,1 1 0 0 0,-1-1 0 0 0,0 0 0 0 0,0 1 0 0 0,1-1-1 0 0,-1 1 1 0 0,0-1 105 0 0,16-14-1410 0 0</inkml:trace>
  <inkml:trace contextRef="#ctx0" brushRef="#br0" timeOffset="55056.814">2915 3268 1068 0 0,'-4'-1'5793'0'0,"-10"49"-4899"0"0,13-44-863 0 0,0 1 0 0 0,-1-1 1 0 0,1 1-1 0 0,1-1 1 0 0,-1 1-1 0 0,1-1 0 0 0,0 1 1 0 0,0-1-1 0 0,0 1 1 0 0,0-1-1 0 0,1 1 0 0 0,0-1 1 0 0,0 1-1 0 0,0-1 0 0 0,0 0 1 0 0,1 1-1 0 0,0-1 1 0 0,0 0-1 0 0,0 0 0 0 0,0 0 1 0 0,1 0-1 0 0,-1 0 1 0 0,1-1-1 0 0,0 1 0 0 0,0-1 1 0 0,1 0-1 0 0,-1 0 0 0 0,0 0 1 0 0,1 0-1 0 0,0-1 1 0 0,0 1-1 0 0,0-1 0 0 0,0 0 1 0 0,0 0-1 0 0,0 0 0 0 0,0-1 1 0 0,1 1-1 0 0,-1-1 1 0 0,1 0-1 0 0,-1-1 0 0 0,1 1 1 0 0,-1-1-1 0 0,3 1-31 0 0,6-2 30 0 0,0 1 0 0 0,0-2 0 0 0,0 0 0 0 0,-1 0 0 0 0,1-1 0 0 0,-1-1 0 0 0,0 0 0 0 0,0 0 0 0 0,0-2 0 0 0,0 1 0 0 0,-1-1 0 0 0,0-1 0 0 0,0 0 0 0 0,0-1 0 0 0,-1 0 0 0 0,1-1-30 0 0,13-42 994 0 0,-24 51-900 0 0,0 0 12 0 0,0 0 3 0 0,-1-26 535 0 0,11 117-695 0 0,-2-49 69 0 0,11 60 362 0 0,-4 0 1 0 0,-4 1-1 0 0,-4 21-380 0 0,-8-113 68 0 0,1 1 0 0 0,-2-1 0 0 0,1 1-1 0 0,-2-1 1 0 0,0 0 0 0 0,0 0 0 0 0,-1 0 0 0 0,0 0-1 0 0,0-1 1 0 0,-2 1 0 0 0,1-1 0 0 0,-3 3-68 0 0,5-9 21 0 0,1-1 1 0 0,-1 1 0 0 0,0-1-1 0 0,1 0 1 0 0,-2 0 0 0 0,1 0-1 0 0,0 0 1 0 0,0 0-1 0 0,-1-1 1 0 0,0 1 0 0 0,1-1-1 0 0,-1 0 1 0 0,0 0 0 0 0,0-1-1 0 0,0 1 1 0 0,0-1-1 0 0,-1 0 1 0 0,1 0 0 0 0,0 0-1 0 0,0 0 1 0 0,-1-1 0 0 0,1 0-1 0 0,-1 0 1 0 0,1 0 0 0 0,0 0-1 0 0,-1-1 1 0 0,1 0-1 0 0,0 1 1 0 0,0-2 0 0 0,0 1-1 0 0,-1 0 1 0 0,1-1 0 0 0,-2-1-22 0 0,-4-3-93 0 0,1-1 0 0 0,-1-1 0 0 0,1 1 0 0 0,1-2 0 0 0,-1 1 0 0 0,2-1 0 0 0,-1 0 0 0 0,1-1 0 0 0,0 1 0 0 0,1-2 0 0 0,0 1 0 0 0,1-1 0 0 0,0 1 0 0 0,1-1 0 0 0,0-1 0 0 0,0 1 0 0 0,1 0 0 0 0,1-1 0 0 0,0 0 0 0 0,1 0 0 0 0,0 1 0 0 0,0-1 0 0 0,1 0 0 0 0,1 0 0 0 0,0 0 0 0 0,1 0 0 0 0,0 1 0 0 0,1-1 0 0 0,0 1 0 0 0,1-1 0 0 0,0 1 0 0 0,1 0 0 0 0,0 1 0 0 0,1-1 0 0 0,2-2 93 0 0,12-16-888 0 0,2 2 1 0 0,0 0-1 0 0,2 2 0 0 0,1 0 0 0 0,1 2 0 0 0,1 1 0 0 0,1 1 0 0 0,1 1 1 0 0,2 1 887 0 0,-4 2-1166 0 0</inkml:trace>
  <inkml:trace contextRef="#ctx0" brushRef="#br0" timeOffset="61874.042">7816 2829 1332 0 0,'0'0'837'0'0,"0"-6"-30"0"0,1 5-714 0 0,-1-1 1 0 0,1 1 0 0 0,-1-1 0 0 0,1 1 0 0 0,-1-1 0 0 0,1 0 0 0 0,-1 1 0 0 0,0-1 0 0 0,0 0-1 0 0,0 1 1 0 0,0-1 0 0 0,0 0 0 0 0,0 1 0 0 0,0-1 0 0 0,-1 0 0 0 0,1 1 0 0 0,-1-1-1 0 0,1 0 1 0 0,-1 1 0 0 0,0-1 0 0 0,1 1 0 0 0,-1-1 0 0 0,0 1 0 0 0,0 0 0 0 0,0-1-1 0 0,0 1 1 0 0,0 0 0 0 0,0-1 0 0 0,0 1 0 0 0,-1 0 0 0 0,1 0 0 0 0,0 0 0 0 0,-1 0-1 0 0,1 0 1 0 0,-1 1 0 0 0,1-1 0 0 0,-1 0 0 0 0,1 1 0 0 0,-1-1 0 0 0,0 1 0 0 0,1-1-1 0 0,-1 1 1 0 0,1 0 0 0 0,-1-1 0 0 0,0 1 0 0 0,0 0 0 0 0,1 0 0 0 0,-1 1 0 0 0,0-1-1 0 0,1 0 1 0 0,-1 0 0 0 0,1 1 0 0 0,-1-1 0 0 0,0 1 0 0 0,1-1 0 0 0,-2 2-94 0 0,-9 10 164 0 0,2 0 0 0 0,-1 1 0 0 0,1 1 1 0 0,1-1-1 0 0,1 2 0 0 0,0-1 0 0 0,0 1 0 0 0,2 0 1 0 0,0 1-1 0 0,0-1 0 0 0,2 1 0 0 0,0 0 0 0 0,0 1 1 0 0,2-1-1 0 0,0 1 0 0 0,1-1 0 0 0,1 1 1 0 0,0-1-1 0 0,1 1 0 0 0,1-1 0 0 0,1 4-164 0 0,-3-3 141 0 0,34 221 1026 0 0,23 129-469 0 0,-56-364-809 0 0,-1 0 0 0 0,0 0 0 0 0,0-1-1 0 0,0 1 1 0 0,-1 0 0 0 0,1-1 0 0 0,-1 1 0 0 0,1 0-1 0 0,-1-1 1 0 0,0 1 0 0 0,0 0 0 0 0,0-1-1 0 0,-1 1 1 0 0,1-1 0 0 0,0 0 0 0 0,-1 1 0 0 0,1-1-1 0 0,-1 0 1 0 0,0 0 0 0 0,0 0 0 0 0,0 0 0 0 0,0 0-1 0 0,0-1 1 0 0,0 1 0 0 0,-1-1 0 0 0,1 1-1 0 0,0-1 1 0 0,-1 0 0 0 0,1 0 0 0 0,-1 0 0 0 0,0 0-1 0 0,1 0 1 0 0,-1 0 0 0 0,0-1 0 0 0,1 1 0 0 0,-1-1-1 0 0,0 0 1 0 0,0 0 0 0 0,1 0 0 0 0,-4-1 111 0 0,-103-34-5369 0 0,86 17 3993 0 0,1-3 174 0 0</inkml:trace>
  <inkml:trace contextRef="#ctx0" brushRef="#br0" timeOffset="62720.975">7363 3271 1708 0 0,'14'-13'5767'0'0,"74"-9"-5681"0"0,-75 19 430 0 0,399-71-227 0 0,-265 37-148 0 0,-190 46 632 0 0,35-4-743 0 0,0 1-1 0 0,0-1 0 0 0,0 1 1 0 0,1 0-1 0 0,0 1 1 0 0,0 0-1 0 0,0 0 1 0 0,1 0-1 0 0,0 1 0 0 0,0 0 1 0 0,1 0-1 0 0,0 0 1 0 0,1 1-1 0 0,0 0 0 0 0,0 0 1 0 0,1 0-1 0 0,0 0 1 0 0,0 0-1 0 0,1 1 1 0 0,1-1-1 0 0,-1 1 0 0 0,1 0 1 0 0,1-1-1 0 0,0 1 1 0 0,1 6-30 0 0,0-14-12 0 0,0-1 0 0 0,1 1 0 0 0,-1-1 0 0 0,0 1 0 0 0,1-1-1 0 0,-1 0 1 0 0,1 1 0 0 0,-1-1 0 0 0,1 0 0 0 0,0 0 0 0 0,0 0 0 0 0,-1 0 0 0 0,1-1 0 0 0,0 1 0 0 0,0 0 0 0 0,0-1 0 0 0,0 1 0 0 0,0-1 0 0 0,0 0 0 0 0,0 1 0 0 0,0-1 0 0 0,0 0 0 0 0,0 0 0 0 0,0 0 0 0 0,0-1 0 0 0,0 1 0 0 0,0 0 0 0 0,0-1 0 0 0,-1 1 0 0 0,1-1 0 0 0,0 0 0 0 0,0 0 0 0 0,0 0 0 0 0,-1 0 0 0 0,1 0 0 0 0,0 0 0 0 0,-1 0 0 0 0,1 0 0 0 0,-1-1 0 0 0,1 1 0 0 0,-1 0 0 0 0,1-1 0 0 0,-1 1 0 0 0,0-1 0 0 0,0 0 0 0 0,0 1 0 0 0,0-2 12 0 0,9-8-73 0 0,-1-1 0 0 0,-1 0 0 0 0,0 0 0 0 0,-1-1 0 0 0,0 0 0 0 0,-1 0 0 0 0,0 0 0 0 0,-1-1 0 0 0,-1 0 0 0 0,2-9 73 0 0,32-75-269 0 0,-4 49-146 0 0,-31 54 419 0 0,71 253 768 0 0,-70-256-755 0 0,0 1-1 0 0,0-1 0 0 0,0 0 0 0 0,1 0 0 0 0,-1 0 0 0 0,1 0 0 0 0,-1-1 0 0 0,1 1 0 0 0,-1-1 0 0 0,1-1 0 0 0,0 1 0 0 0,0-1 0 0 0,-1 1 1 0 0,1-1-1 0 0,0-1 0 0 0,0 1 0 0 0,-1-1 0 0 0,1 1 0 0 0,0-1 0 0 0,-1-1 0 0 0,1 1 0 0 0,-1-1 0 0 0,1 0 0 0 0,-1 0 0 0 0,0 0 1 0 0,4-2-17 0 0,5-2 33 0 0,0 1 0 0 0,-1-1 1 0 0,0-1-1 0 0,0 0 1 0 0,0-1-1 0 0,-1-1 1 0 0,0 1-1 0 0,-1-2 0 0 0,0 1 1 0 0,0-1-1 0 0,-1-1 1 0 0,0 0-1 0 0,-1 0 1 0 0,0-1-1 0 0,-1 0 1 0 0,0 0-1 0 0,-1 0 0 0 0,-1-1 1 0 0,2-4-34 0 0,-7 18 26 0 0,-1-1 0 0 0,1 1 0 0 0,0 0 0 0 0,0 0-1 0 0,-1-1 1 0 0,1 1 0 0 0,0 0 0 0 0,-1-1 0 0 0,1 1 0 0 0,-1 0 0 0 0,1-1 0 0 0,-1 1 0 0 0,1 0 0 0 0,-1-1 0 0 0,0 1-1 0 0,1-1 1 0 0,-1 1 0 0 0,0-1 0 0 0,1 0 0 0 0,-1 1 0 0 0,0-1 0 0 0,0 1 0 0 0,1-1 0 0 0,-1 0 0 0 0,0 0 0 0 0,0 0 0 0 0,1 1-1 0 0,-1-1 1 0 0,0 0 0 0 0,0 0 0 0 0,0 0 0 0 0,1 0 0 0 0,-1 0 0 0 0,0 0 0 0 0,0 0 0 0 0,0-1 0 0 0,1 1 0 0 0,-1 0-1 0 0,0 0 1 0 0,0-1 0 0 0,1 1 0 0 0,-1 0 0 0 0,0-1 0 0 0,0 1 0 0 0,1-1 0 0 0,-1 1 0 0 0,0-1 0 0 0,1 1 0 0 0,-1-1-1 0 0,1 1 1 0 0,-1-1 0 0 0,1 0 0 0 0,-1 1 0 0 0,1-1 0 0 0,-1 0 0 0 0,1 1 0 0 0,0-1 0 0 0,-1 0 0 0 0,1 0 0 0 0,0 1-1 0 0,0-1 1 0 0,-1 0 0 0 0,1 0 0 0 0,0 1 0 0 0,0-1 0 0 0,0-1-26 0 0,-4 10 13 0 0,1 0 0 0 0,0 0-1 0 0,1 0 1 0 0,0 0 0 0 0,0 1 0 0 0,1-1-1 0 0,0 0 1 0 0,0 1 0 0 0,1-1 0 0 0,0 1 0 0 0,0-1-1 0 0,1 1 1 0 0,0-1 0 0 0,1 1 0 0 0,0-1-1 0 0,0 0 1 0 0,1 0 0 0 0,0 0 0 0 0,0 0-1 0 0,1 0 1 0 0,0-1 0 0 0,0 1 0 0 0,1-1-1 0 0,0 0 1 0 0,2 3-13 0 0,65 56-7604 0 0,-70-65 6316 0 0,-2 0 56 0 0</inkml:trace>
  <inkml:trace contextRef="#ctx0" brushRef="#br0" timeOffset="63034.708">8643 3092 836 0 0,'13'10'519'0'0,"0"0"0"0"0,-1 0 0 0 0,0 1-1 0 0,-1 1 1 0 0,-1 0 0 0 0,1 1 0 0 0,-2 0 0 0 0,0 0 0 0 0,0 1-1 0 0,-2 0 1 0 0,1 0 0 0 0,-2 1 0 0 0,0 0 0 0 0,-1 1 0 0 0,0-1-1 0 0,-1 1 1 0 0,1 13-519 0 0,-6-25 154 0 0,0 0 0 0 0,0 0 0 0 0,0 0 0 0 0,-1 0 0 0 0,1 0 0 0 0,-1-1-1 0 0,0 1 1 0 0,0-1 0 0 0,0 1 0 0 0,-1-1 0 0 0,1 0 0 0 0,-1 0 0 0 0,0 0 0 0 0,0 0 0 0 0,0 0-1 0 0,0-1 1 0 0,0 1 0 0 0,-1-1 0 0 0,1 0 0 0 0,-1 0 0 0 0,1 0 0 0 0,-1 0 0 0 0,0-1 0 0 0,0 0-1 0 0,0 1 1 0 0,0-1 0 0 0,-1 0-154 0 0,4-1 386 0 0,-11-23 258 0 0,17 6-1005 0 0,1-1 0 0 0,1 1-1 0 0,0 1 1 0 0,1-1 0 0 0,1 1 0 0 0,0 1 0 0 0,1 0 0 0 0,1 0 0 0 0,0 1 0 0 0,7-6 361 0 0,55-83-6127 0 0,-57 62 3557 0 0,-13 26 1337 0 0</inkml:trace>
  <inkml:trace contextRef="#ctx0" brushRef="#br0" timeOffset="57837.261">4393 3433 1048 0 0,'0'0'496'0'0,"0"0"-102"0"0,0 0-114 0 0,0 0-16 0 0,0 0 108 0 0,16-3 2682 0 0,13-68-1732 0 0,-29 68-1302 0 0,1-1 0 0 0,-1 1 0 0 0,0 0 0 0 0,0 0 0 0 0,0-1 0 0 0,-1 1 0 0 0,1 0 0 0 0,-1-1 0 0 0,0 1 0 0 0,0 0 0 0 0,0 0 0 0 0,0 0 0 0 0,0 0 0 0 0,-1 0 0 0 0,1 0 0 0 0,-1 0 0 0 0,0 0 0 0 0,0 1 0 0 0,0-1 0 0 0,0 1 0 0 0,-1-1 0 0 0,1 1 0 0 0,0 0 0 0 0,-1 0 0 0 0,0 0 0 0 0,1 0 0 0 0,-1 0 0 0 0,0 1 0 0 0,0-1 0 0 0,0 1 0 0 0,0 0 0 0 0,0 0 0 0 0,-1 0 0 0 0,1 0 0 0 0,0 0 0 0 0,-1 1-20 0 0,-114 7 107 0 0,108-4-113 0 0,1 0 0 0 0,-1 1 0 0 0,1 0 1 0 0,0 1-1 0 0,0 0 0 0 0,1 0 0 0 0,0 1 1 0 0,-1 0-1 0 0,2 0 0 0 0,-1 1 0 0 0,1 0 0 0 0,0 1 1 0 0,0-1-1 0 0,1 1 0 0 0,0 0 0 0 0,1 1 1 0 0,0 0-1 0 0,0 0 0 0 0,1 0 0 0 0,0 0 1 0 0,0 0-1 0 0,1 1 0 0 0,0 0 0 0 0,1 0 0 0 0,0 0 1 0 0,0 6 5 0 0,2-13 8 0 0,0 0 0 0 0,0 0 0 0 0,1 0 0 0 0,-1 0 1 0 0,1 0-1 0 0,0 0 0 0 0,-1 0 0 0 0,1-1 0 0 0,0 1 1 0 0,1 0-1 0 0,-1 0 0 0 0,0-1 0 0 0,1 1 0 0 0,0-1 1 0 0,-1 0-1 0 0,1 1 0 0 0,0-1 0 0 0,0 0 0 0 0,1 0 0 0 0,-1 0 1 0 0,0 0-1 0 0,1 0 0 0 0,-1-1 0 0 0,1 1 0 0 0,-1-1 1 0 0,1 0-1 0 0,0 1 0 0 0,-1-1 0 0 0,1-1 0 0 0,0 1 1 0 0,0 0-1 0 0,0 0 0 0 0,0-1 0 0 0,0 0 0 0 0,0 0 1 0 0,0 0-1 0 0,1 0-8 0 0,106-32 91 0 0,-106 29-126 0 0,0-1 0 0 0,-1 0 0 0 0,1 1 0 0 0,-1-1 0 0 0,0 0 0 0 0,-1 0 0 0 0,1-1 0 0 0,0 1 0 0 0,-1 0 0 0 0,0-1 0 0 0,0 0 0 0 0,-1 1 0 0 0,1-1 0 0 0,-1 0 0 0 0,0 0 0 0 0,0 0 0 0 0,-1 0 0 0 0,1 0 0 0 0,-1 0 0 0 0,0 0 0 0 0,0 0 0 0 0,-1 0 35 0 0,1 3-15 0 0,-13-10-239 0 0,11 17 242 0 0,0 0 0 0 0,1 0 0 0 0,-1 0 1 0 0,1 1-1 0 0,0-1 0 0 0,1 0 0 0 0,-1 0 0 0 0,1 1 0 0 0,0-1 1 0 0,1 0-1 0 0,-1 1 0 0 0,1-1 0 0 0,0 0 0 0 0,0 0 0 0 0,0 0 1 0 0,1 1-1 0 0,0-2 0 0 0,0 1 0 0 0,0 0 0 0 0,1 0 0 0 0,2 4 12 0 0,-1-3-110 0 0,0 0 0 0 0,0 0 0 0 0,0 0-1 0 0,1-1 1 0 0,0 0 0 0 0,0 1 0 0 0,0-2 0 0 0,1 1-1 0 0,0-1 1 0 0,-1 1 0 0 0,2-2 0 0 0,-1 1-1 0 0,0-1 1 0 0,1 0 0 0 0,0 0 0 0 0,-1 0 0 0 0,1-1-1 0 0,0 0 1 0 0,1-1 110 0 0,26-12-1706 0 0,-10-1 509 0 0</inkml:trace>
  <inkml:trace contextRef="#ctx0" brushRef="#br0" timeOffset="58073.654">4665 3325 880 0 0,'12'-31'898'0'0,"-2"-1"-1"0"0,-1 0 1 0 0,-1 0-1 0 0,-2 0 1 0 0,-2-1-1 0 0,0 0 1 0 0,-3 0-1 0 0,0-5-897 0 0,-1 37 53 0 0,1-1 1 0 0,-1 0-1 0 0,0 1 1 0 0,1-1-1 0 0,-1 0 1 0 0,0 0-1 0 0,0 0 0 0 0,0 1 1 0 0,0-1-1 0 0,0 0 1 0 0,-1 0-1 0 0,1 1 1 0 0,-1-1-1 0 0,1 0 0 0 0,-1 0 1 0 0,1 1-1 0 0,-1-1 1 0 0,0 0-1 0 0,0 1 0 0 0,0-1 1 0 0,0 1-1 0 0,0 0 1 0 0,0-1-1 0 0,0 1 1 0 0,0 0-1 0 0,-1-1 0 0 0,1 1 1 0 0,-1 0-1 0 0,1 0 1 0 0,0 0-1 0 0,-1 0 0 0 0,0 0 1 0 0,1 0-1 0 0,-1 1 1 0 0,0-1-1 0 0,1 1 1 0 0,-1-1-1 0 0,0 1 0 0 0,1-1 1 0 0,-1 1-1 0 0,0 0 1 0 0,0 0-1 0 0,0 0 0 0 0,1 0 1 0 0,-1 0-1 0 0,0 0 1 0 0,0 1-1 0 0,0-1 1 0 0,1 0-1 0 0,-1 1 0 0 0,0 0 1 0 0,1-1-1 0 0,-1 1 1 0 0,0 0-1 0 0,1 0 0 0 0,-1 0 1 0 0,1 0-1 0 0,-1 0-53 0 0,-6 13 64 0 0,1-1-1 0 0,0 2 1 0 0,0-1-1 0 0,2 1 1 0 0,0 0-1 0 0,1 0 1 0 0,0 0-1 0 0,1 1 1 0 0,1 0-1 0 0,0-1 1 0 0,1 1-1 0 0,1 0 1 0 0,0 0-1 0 0,3 11-63 0 0,-3-6 72 0 0,33 178-375 0 0,-2-108-558 0 0,1 2-1853 0 0,-24-29-3030 0 0,-8-54 4583 0 0</inkml:trace>
  <inkml:trace contextRef="#ctx0" brushRef="#br0" timeOffset="58292.838">4571 3355 1348 0 0,'-3'-25'6477'0'0,"35"6"-4913"0"0,55-5-3061 0 0,-80 23 1656 0 0,125-36-4665 0 0,-102 28 3269 0 0</inkml:trace>
  <inkml:trace contextRef="#ctx0" brushRef="#br0" timeOffset="59031.423">4969 3697 2144 0 0,'31'-38'3860'0'0,"10"-28"-3209"0"0,-28 43-128 0 0,17-36-140 0 0,-2-1 0 0 0,-4-1 1 0 0,-2-1-1 0 0,-2-1 0 0 0,-4-1 0 0 0,-2 0 0 0 0,3-47-383 0 0,-12 68 508 0 0,-5 41-391 0 0,-3-9 212 0 0,2 10-322 0 0,-1 1 0 0 0,1-1 1 0 0,-1 1-1 0 0,0 0 0 0 0,1 0 1 0 0,-1-1-1 0 0,1 1 1 0 0,-1 0-1 0 0,0 0 0 0 0,1 1 1 0 0,-1-1-1 0 0,0 0 0 0 0,1 0 1 0 0,-1 1-1 0 0,0-1 0 0 0,1 1 1 0 0,-1 0-1 0 0,1-1 1 0 0,-1 1-1 0 0,1 0 0 0 0,0 0 1 0 0,-1 0-1 0 0,1 0 0 0 0,0 0 1 0 0,-1 0-1 0 0,1 0 0 0 0,0 0 1 0 0,0 1-1 0 0,0-1 1 0 0,0 0-1 0 0,0 1 0 0 0,0-1 1 0 0,1 0-1 0 0,-1 1 0 0 0,0 0 1 0 0,1-1-1 0 0,-1 1 0 0 0,1-1 1 0 0,-1 1-1 0 0,1 0 1 0 0,0 0-8 0 0,-29 76 38 0 0,24-55-51 0 0,1 0 0 0 0,1 0-1 0 0,2 0 1 0 0,0 1-1 0 0,1-1 1 0 0,1 1 0 0 0,1-1-1 0 0,1 0 1 0 0,1 0 0 0 0,1 0-1 0 0,1 0 1 0 0,4 5 13 0 0,33 67-2370 0 0,18-12-3284 0 0,-54-75 4440 0 0</inkml:trace>
  <inkml:trace contextRef="#ctx0" brushRef="#br0" timeOffset="60571.568">5307 3464 1128 0 0,'6'18'5408'0'0,"-5"-1"-3085"0"0,52-35-2301 0 0,-23 9-79 0 0,-1 0 1 0 0,0-2-1 0 0,-1-1 1 0 0,0-1-1 0 0,-1-2 0 0 0,-1-1 1 0 0,24-18 56 0 0,-47 32-6 0 0,-1 0 1 0 0,0 0-1 0 0,-1 0 0 0 0,1 0 1 0 0,0-1-1 0 0,-1 1 0 0 0,1 0 1 0 0,-1-1-1 0 0,0 1 0 0 0,0-1 1 0 0,0 0-1 0 0,0 1 0 0 0,0-1 1 0 0,0 0-1 0 0,-1 0 1 0 0,1 1-1 0 0,-1-1 0 0 0,0 0 1 0 0,0 0-1 0 0,0 0 0 0 0,0 0 1 0 0,0 1-1 0 0,-1-1 0 0 0,1 0 1 0 0,-1 0-1 0 0,0 1 1 0 0,0-1-1 0 0,0 0 0 0 0,0 1 1 0 0,0-1-1 0 0,-1 1 0 0 0,1-1 1 0 0,-1 1-1 0 0,0 0 0 0 0,1 0 1 0 0,-1-1-1 0 0,0 1 1 0 0,0 0-1 0 0,0 1 0 0 0,-1-1 1 0 0,1 0-1 0 0,0 1 0 0 0,-1-1 1 0 0,1 1-1 0 0,-1 0 0 0 0,1-1 1 0 0,-1 1-1 0 0,0 1 1 0 0,1-1-1 0 0,-1 0 0 0 0,0 1 1 0 0,0-1-1 0 0,0 1 0 0 0,1 0 1 0 0,-1 0-1 0 0,0 0 0 0 0,-2 0 6 0 0,-5-2 21 0 0,0 1-1 0 0,0 0 0 0 0,-1 0 1 0 0,1 1-1 0 0,0 0 0 0 0,-1 1 1 0 0,1 0-1 0 0,0 0 0 0 0,0 1 0 0 0,0 1 1 0 0,0 0-1 0 0,0 0 0 0 0,1 1 1 0 0,-1 0-1 0 0,1 0 0 0 0,0 1 1 0 0,0 1-1 0 0,0-1 0 0 0,1 2 0 0 0,0-1 1 0 0,0 1-1 0 0,1 0 0 0 0,0 0 1 0 0,0 1-1 0 0,0 0 0 0 0,1 1 1 0 0,1-1-1 0 0,-1 1 0 0 0,1 0 0 0 0,1 0 1 0 0,-1 1-1 0 0,2-1 0 0 0,-1 1 1 0 0,2 0-1 0 0,-1 0 0 0 0,1 0 1 0 0,1 0-1 0 0,-1 1 0 0 0,2-1 1 0 0,0 4-22 0 0,0-9-14 0 0,0 1-1 0 0,0-1 0 0 0,1 0 1 0 0,0 0-1 0 0,0 1 0 0 0,1-1 1 0 0,0 0-1 0 0,-1 0 0 0 0,2 0 0 0 0,-1-1 1 0 0,0 1-1 0 0,1 0 0 0 0,0-1 1 0 0,0 0-1 0 0,0 1 0 0 0,1-1 1 0 0,0-1-1 0 0,-1 1 0 0 0,1 0 0 0 0,0-1 1 0 0,1 0-1 0 0,-1 0 0 0 0,1 0 1 0 0,-1 0-1 0 0,1-1 0 0 0,0 0 1 0 0,0 0-1 0 0,0 0 0 0 0,0-1 0 0 0,0 1 1 0 0,0-1-1 0 0,3 0 16 0 0,165-4-1284 0 0,-156-1 1236 0 0,-1 0-1 0 0,0-1 0 0 0,0-1 0 0 0,0 0 0 0 0,0-2 0 0 0,-1 1 1 0 0,0-2-1 0 0,-1 0 0 0 0,0-1 0 0 0,-1 0 0 0 0,1-1 1 0 0,-2 0-1 0 0,0-1 0 0 0,0-1 0 0 0,-1 0 0 0 0,-1 0 1 0 0,0-1-1 0 0,-1-1 0 0 0,7-13 49 0 0,-6-24 1355 0 0,-10 51-1150 0 0,-2-20 208 0 0,-1 15-404 0 0,3 4 9 0 0,0 0 0 0 0,0 0 1 0 0,0 0-1 0 0,-1 0 0 0 0,1 0 0 0 0,-1 1 0 0 0,1-1 0 0 0,-1 0 0 0 0,0 0 0 0 0,0 0 0 0 0,0 1 0 0 0,0-1 1 0 0,0 0-1 0 0,0 1 0 0 0,0-1 0 0 0,0 1 0 0 0,-1-1 0 0 0,1 1 0 0 0,0-1 0 0 0,-1 1 0 0 0,0 0 0 0 0,1 0 0 0 0,-1 0 1 0 0,0 0-1 0 0,1 0 0 0 0,-1 0 0 0 0,0 0 0 0 0,0 1 0 0 0,0-1 0 0 0,0 1 0 0 0,0-1 0 0 0,0 1 0 0 0,1 0 1 0 0,-1 0-1 0 0,0 0 0 0 0,0 0 0 0 0,0 0 0 0 0,0 0 0 0 0,0 0 0 0 0,0 1 0 0 0,-1-1-18 0 0,-7 10 36 0 0,1 0 0 0 0,-1 1-1 0 0,2 0 1 0 0,0 1 0 0 0,0 0-1 0 0,1 0 1 0 0,1 0 0 0 0,0 1-1 0 0,0 0 1 0 0,1 0 0 0 0,1 0-1 0 0,1 1 1 0 0,-1-1 0 0 0,2 1-1 0 0,0 0 1 0 0,1 0 0 0 0,0 0 0 0 0,1 0-1 0 0,1 1-35 0 0,-1-12 6 0 0,1 0 0 0 0,0 0-1 0 0,0 0 1 0 0,0 0 0 0 0,1 0-1 0 0,-1-1 1 0 0,1 1 0 0 0,-1 0-1 0 0,1-1 1 0 0,0 1 0 0 0,0-1-1 0 0,0 0 1 0 0,0 0 0 0 0,1 1 0 0 0,-1-2-1 0 0,1 1 1 0 0,-1 0 0 0 0,1 0-1 0 0,-1-1 1 0 0,1 1 0 0 0,0-1-1 0 0,0 0 1 0 0,0 0 0 0 0,0 0-1 0 0,0 0 1 0 0,0 0 0 0 0,0-1-1 0 0,0 1 1 0 0,0-1 0 0 0,0 0-1 0 0,0 0 1 0 0,0 0 0 0 0,0 0 0 0 0,0-1-1 0 0,0 1 1 0 0,1-1 0 0 0,-1 0-1 0 0,-1 0 1 0 0,1 0 0 0 0,0 0-1 0 0,0 0 1 0 0,0-1 0 0 0,-1 1-1 0 0,1-1 1 0 0,0 0 0 0 0,-1 0-1 0 0,0 0 1 0 0,1 0 0 0 0,-1 0 0 0 0,0 0-1 0 0,0-1-5 0 0,4 0 1 0 0,-1-1-1 0 0,0 0 0 0 0,0 0 0 0 0,0 0 1 0 0,0-1-1 0 0,0 1 0 0 0,-1-1 1 0 0,0 0-1 0 0,0-1 0 0 0,-1 1 1 0 0,1-1-1 0 0,-1 1 0 0 0,0-1 1 0 0,0 0-1 0 0,-1 0 0 0 0,0 0 0 0 0,0-1 1 0 0,-1 1-1 0 0,1 0 0 0 0,-1-1 1 0 0,-1 1-1 0 0,1-1 0 0 0,-1 1 1 0 0,0-2-1 0 0,0 7 3 0 0,-1 0 1 0 0,1 0 0 0 0,0 0 0 0 0,-1 0 0 0 0,1 0 0 0 0,-1 0 0 0 0,1 0 0 0 0,-1 0 0 0 0,1 0 0 0 0,-1 0 0 0 0,1 0 0 0 0,-1 0 0 0 0,0 0-1 0 0,0 1 1 0 0,0-1 0 0 0,1 0 0 0 0,-1 0 0 0 0,0 1 0 0 0,0-1 0 0 0,0 0 0 0 0,0 1 0 0 0,0-1 0 0 0,0 1 0 0 0,0 0 0 0 0,0-1 0 0 0,0 1-1 0 0,0 0 1 0 0,-1 0 0 0 0,1-1 0 0 0,0 1 0 0 0,0 0 0 0 0,0 0 0 0 0,0 0 0 0 0,0 0 0 0 0,0 0 0 0 0,0 1 0 0 0,-1-1 0 0 0,1 0-1 0 0,0 0 1 0 0,0 1 0 0 0,0-1 0 0 0,0 1 0 0 0,0-1 0 0 0,0 1 0 0 0,0-1 0 0 0,0 1 0 0 0,0 0 0 0 0,1-1 0 0 0,-1 1 0 0 0,0 0 0 0 0,0 0-1 0 0,0 0 1 0 0,1-1 0 0 0,-1 1 0 0 0,0 0 0 0 0,1 0 0 0 0,-1 0 0 0 0,1 0 0 0 0,-1 0 0 0 0,1 0 0 0 0,0 0 0 0 0,-1 1 0 0 0,1-1 0 0 0,0 0-1 0 0,0 0 1 0 0,0 0 0 0 0,0 1-4 0 0,0 5 13 0 0,1 0 0 0 0,0 0 1 0 0,0 0-1 0 0,0 0 0 0 0,1 0 0 0 0,0 0 0 0 0,1-1 0 0 0,0 1 0 0 0,0 0 0 0 0,0-1 0 0 0,1 0 1 0 0,0 0-1 0 0,0 0 0 0 0,0-1 0 0 0,1 1 0 0 0,0-1 0 0 0,0 0 0 0 0,0 0 0 0 0,0 0 0 0 0,1-1 0 0 0,0 0 1 0 0,0 0-1 0 0,0-1 0 0 0,1 1 0 0 0,-1-1 0 0 0,1-1 0 0 0,-1 1 0 0 0,1-1 0 0 0,0 0 0 0 0,0-1 1 0 0,0 0-1 0 0,4 1-13 0 0,-4-6-8 0 0,0 1 1 0 0,0 0 0 0 0,-1-1 0 0 0,1-1 0 0 0,-1 1-1 0 0,0-1 1 0 0,0 0 0 0 0,0 0 0 0 0,-1-1 0 0 0,0 0-1 0 0,0 1 1 0 0,0-2 0 0 0,-1 1 0 0 0,0-1 0 0 0,0 1 0 0 0,-1-1-1 0 0,0 0 1 0 0,0 0 0 0 0,0-1 0 0 0,-1 1 0 0 0,0 0-1 0 0,-1-1 1 0 0,1 0 0 0 0,-1-2 7 0 0,51-137-387 0 0,-51 145 383 0 0,0 0 0 0 0,0 0 0 0 0,0 0 1 0 0,0 1-1 0 0,1-1 0 0 0,-1 0 0 0 0,1 1 1 0 0,-1-1-1 0 0,1 1 0 0 0,0 0 0 0 0,-1-1 1 0 0,1 1-1 0 0,0 0 0 0 0,0 0 0 0 0,0 0 1 0 0,0 0-1 0 0,0 0 0 0 0,0 1 0 0 0,0-1 1 0 0,0 1-1 0 0,0-1 0 0 0,0 1 0 0 0,0 0 1 0 0,1 0-1 0 0,-1 0 0 0 0,0 0 0 0 0,0 0 1 0 0,0 0-1 0 0,0 0 0 0 0,0 1 0 0 0,1-1 1 0 0,-1 1-1 0 0,0 0 0 0 0,0 0 0 0 0,0-1 0 0 0,0 1 1 0 0,-1 0-1 0 0,1 1 0 0 0,0-1 0 0 0,0 0 1 0 0,-1 0-1 0 0,1 1 0 0 0,0-1 0 0 0,-1 1 1 0 0,1 0 3 0 0,66 77-57 0 0,-63-67 84 0 0,-1 0 0 0 0,0 1 0 0 0,-1-1 0 0 0,-1 1-1 0 0,0 0 1 0 0,-1 0 0 0 0,0 0 0 0 0,-1 0 0 0 0,0 1 0 0 0,-1-1 0 0 0,0 0-1 0 0,-1 0 1 0 0,-1-1 0 0 0,0 1 0 0 0,-1 0 0 0 0,0-1 0 0 0,-1 0-1 0 0,0 0 1 0 0,-1 0 0 0 0,0-1 0 0 0,-1 0 0 0 0,-1 0 0 0 0,0 1-27 0 0,18-50-5730 0 0,2 19 4396 0 0,4-2 78 0 0</inkml:trace>
  <inkml:trace contextRef="#ctx0" brushRef="#br0" timeOffset="60885.813">6518 3365 2164 0 0,'9'-65'4381'0'0,"-5"42"-4159"0"0,2-178 1624 0 0,-39 108-429 0 0,31 93-1393 0 0,0 1-1 0 0,0-1 1 0 0,0 0-1 0 0,0 1 1 0 0,0-1-1 0 0,0 1 1 0 0,0 0-1 0 0,0 0 1 0 0,0 0-1 0 0,0 0 1 0 0,1 0-1 0 0,-1 0 1 0 0,0 0-1 0 0,1 0 1 0 0,-1 1-1 0 0,1-1 1 0 0,-1 1-1 0 0,1-1 0 0 0,0 1 1 0 0,-1 0-1 0 0,1-1 1 0 0,0 1-1 0 0,0 0 1 0 0,0 0-1 0 0,0 0 1 0 0,1 0-1 0 0,-1-1 1 0 0,0 1-1 0 0,1 0 1 0 0,0 1-1 0 0,-1 0-23 0 0,-4 20 61 0 0,1-1 0 0 0,1 1 0 0 0,0 0 0 0 0,2 0 0 0 0,1 0 0 0 0,1 0 0 0 0,1 0-1 0 0,0 0 1 0 0,2-1 0 0 0,1 1 0 0 0,1-1 0 0 0,5 12-61 0 0,-6-14 7 0 0,18 47-435 0 0,1 4-1564 0 0,-19-23-3457 0 0,-5-48 4218 0 0</inkml:trace>
  <inkml:trace contextRef="#ctx0" brushRef="#br0" timeOffset="61136.197">6317 3311 2844 0 0,'8'-27'8918'0'0,"80"-16"-7409"0"0,-88 43-1507 0 0,205-39-2414 0 0,-46 12-5254 0 0,-147 25 6467 0 0</inkml:trace>
  <inkml:trace contextRef="#ctx0" brushRef="#br0" timeOffset="65409.008">9523 3165 1448 0 0,'7'-5'119'0'0,"0"1"0"0"0,0-1 0 0 0,0 1 0 0 0,0 1 0 0 0,1-1 0 0 0,0 1 0 0 0,-1 0 0 0 0,1 1 0 0 0,0 0 0 0 0,0 0 0 0 0,1 1 0 0 0,-1 0 0 0 0,0 0 0 0 0,0 1 0 0 0,1 0 0 0 0,-1 0 0 0 0,0 1 0 0 0,0 0 0 0 0,1 1 0 0 0,-1-1 0 0 0,0 2 0 0 0,0-1 0 0 0,-1 1 0 0 0,8 4-119 0 0,-3-3 95 0 0,-1 1 0 0 0,0 0 0 0 0,0 1-1 0 0,-1 1 1 0 0,1 0 0 0 0,-1 0 0 0 0,-1 0 0 0 0,0 2-1 0 0,0-1 1 0 0,0 1 0 0 0,-1 0 0 0 0,0 1-1 0 0,-1 0 1 0 0,0 0 0 0 0,-1 0 0 0 0,0 1-1 0 0,0 0 1 0 0,-1 0 0 0 0,-1 1 0 0 0,0-1 0 0 0,3 13-95 0 0,-8-21 93 0 0,-1 1 1 0 0,1-1-1 0 0,-1 1 1 0 0,0-1 0 0 0,0 0-1 0 0,0 1 1 0 0,0-1 0 0 0,0 0-1 0 0,-1 0 1 0 0,1-1 0 0 0,-1 1-1 0 0,0 0 1 0 0,0-1 0 0 0,0 0-1 0 0,0 1 1 0 0,0-1-1 0 0,0 0 1 0 0,-1-1 0 0 0,1 1-1 0 0,-1-1 1 0 0,1 1 0 0 0,-1-1-1 0 0,1 0 1 0 0,-1 0 0 0 0,0-1-1 0 0,0 1 1 0 0,1-1 0 0 0,-1 0-1 0 0,-4 0-93 0 0,5-2 28 0 0,0 0 0 0 0,-1 0 0 0 0,1-1 0 0 0,0 1 0 0 0,0-1 0 0 0,0 1 0 0 0,1-1 0 0 0,-1 0 0 0 0,1 0 0 0 0,-1-1 0 0 0,1 1 0 0 0,0 0 0 0 0,0-1 0 0 0,1 1 0 0 0,-1-1 0 0 0,1 1 0 0 0,0-1 0 0 0,0 0 0 0 0,0 0 0 0 0,0 0 0 0 0,0 0 0 0 0,1 1 0 0 0,0-1 0 0 0,0 0 0 0 0,0 0 0 0 0,0 0 0 0 0,1 0 0 0 0,-1 0 0 0 0,1 0 0 0 0,0 0 0 0 0,1-2-28 0 0,3-8-141 0 0,0 0 0 0 0,1 0 0 0 0,0 0 0 0 0,1 1 0 0 0,1 0 0 0 0,0 0 0 0 0,0 1 0 0 0,2 0 0 0 0,-1 0 0 0 0,2 1 0 0 0,10-9 141 0 0,89-55-5665 0 0,-95 69 4395 0 0</inkml:trace>
  <inkml:trace contextRef="#ctx0" brushRef="#br0" timeOffset="66100.942">10403 3171 1088 0 0,'2'-1'103'0'0,"-1"0"0"0"0,0 0 1 0 0,0-1-1 0 0,0 1 0 0 0,0-1 0 0 0,0 1 0 0 0,0-1 0 0 0,-1 1 0 0 0,1-1 1 0 0,0 0-1 0 0,-1 1 0 0 0,1-1 0 0 0,-1 0 0 0 0,0 0 0 0 0,1 1 0 0 0,-1-1 0 0 0,0 0 1 0 0,0 0-1 0 0,0 1 0 0 0,0-1 0 0 0,-1 0 0 0 0,1 0 0 0 0,0 1 0 0 0,-1-1 1 0 0,1 0-1 0 0,-1 1 0 0 0,0-1 0 0 0,1 0 0 0 0,-1 1 0 0 0,0-1 0 0 0,0 1 1 0 0,0-1-1 0 0,0 1 0 0 0,0 0 0 0 0,0-1 0 0 0,-1 1 0 0 0,1 0 0 0 0,0 0 1 0 0,-1 0-1 0 0,1 0 0 0 0,0 0 0 0 0,-1 0 0 0 0,0 0 0 0 0,1 0 0 0 0,-1 1 1 0 0,1-1-1 0 0,-1 0 0 0 0,0 1 0 0 0,0 0 0 0 0,1-1 0 0 0,-1 1 0 0 0,0 0 1 0 0,0 0-1 0 0,1 0 0 0 0,-1 0 0 0 0,-1 0-103 0 0,-10 6 38 0 0,1 0 0 0 0,0 1 0 0 0,0 0 0 0 0,1 1 1 0 0,0 0-1 0 0,1 1 0 0 0,-1 0 0 0 0,2 1 0 0 0,-1 0 0 0 0,1 0 0 0 0,1 1 0 0 0,0 0 0 0 0,0 0 1 0 0,2 1-1 0 0,-1 0 0 0 0,1 1 0 0 0,1-1 0 0 0,0 1 0 0 0,1 0 0 0 0,0 0 0 0 0,1 1 0 0 0,0-1 0 0 0,2 1 1 0 0,-1-1-1 0 0,1 12-38 0 0,1-23-6 0 0,0 0 0 0 0,1 0-1 0 0,-1 0 1 0 0,0 0 0 0 0,1 0 0 0 0,-1 0 0 0 0,1 0 0 0 0,-1 0 0 0 0,1 0 0 0 0,0 0 0 0 0,0 0 0 0 0,0 0 0 0 0,0-1-1 0 0,0 1 1 0 0,0 0 0 0 0,1-1 0 0 0,-1 1 0 0 0,0-1 0 0 0,1 1 0 0 0,-1-1 0 0 0,1 0 0 0 0,0 0 0 0 0,-1 1 0 0 0,1-1 0 0 0,0 0-1 0 0,0-1 1 0 0,0 1 0 0 0,0 0 0 0 0,0 0 0 0 0,0-1 0 0 0,0 1 0 0 0,0-1 0 0 0,0 0 0 0 0,0 1 0 0 0,0-1 0 0 0,0 0-1 0 0,0 0 1 0 0,0-1 0 0 0,0 1 0 0 0,2-1 6 0 0,81-22-78 0 0,-79 20 77 0 0,0 1 1 0 0,1-1 0 0 0,-2-1-1 0 0,1 1 1 0 0,0-1 0 0 0,-1 0-1 0 0,0-1 1 0 0,0 1-1 0 0,0-1 1 0 0,0 0 0 0 0,-1 0-1 0 0,1 0 1 0 0,-1-1 0 0 0,-1 0-1 0 0,1 1 1 0 0,-1-1 0 0 0,0 0-1 0 0,-1-1 1 0 0,1 1-1 0 0,-1-1 1 0 0,0 1 0 0 0,-1-1 0 0 0,-1 6 1 0 0,-2-21 172 0 0,-21 21-56 0 0,33 39-2 0 0,-3-29-271 0 0,0-1 0 0 0,1 1 0 0 0,0-1 0 0 0,0 0-1 0 0,1-1 1 0 0,0 0 0 0 0,0 0 0 0 0,0-1 0 0 0,1-1 0 0 0,0 1 0 0 0,0-1 0 0 0,1-1 0 0 0,0 0 0 0 0,-1 0 0 0 0,1-1 0 0 0,0-1 0 0 0,1 0 0 0 0,-1 0 0 0 0,0-1 0 0 0,4 0 156 0 0,9 1-1176 0 0,0 2-28 0 0</inkml:trace>
  <inkml:trace contextRef="#ctx0" brushRef="#br0" timeOffset="66573.146">10850 3326 1908 0 0,'-6'-3'167'0'0,"1"1"1"0"0,-1-1-1 0 0,0 1 0 0 0,0 0 0 0 0,0 1 1 0 0,0-1-1 0 0,0 1 0 0 0,0 1 0 0 0,-1-1 1 0 0,1 1-1 0 0,0 0 0 0 0,0 0 0 0 0,-1 1 1 0 0,1 0-1 0 0,0 0 0 0 0,0 0 0 0 0,0 1 1 0 0,0 0-1 0 0,0 0 0 0 0,1 0 0 0 0,-1 1 0 0 0,0 0 1 0 0,1 0-1 0 0,0 0 0 0 0,-4 4-167 0 0,-2-1 133 0 0,0-1 0 0 0,1 2 0 0 0,0 0 0 0 0,0 0 0 0 0,1 1 0 0 0,0 0 0 0 0,0 0 0 0 0,1 1 0 0 0,0 1 0 0 0,0-1 0 0 0,1 1 0 0 0,1 0 0 0 0,-1 1-1 0 0,2 0 1 0 0,-2 3-133 0 0,8-12 15 0 0,1 0-1 0 0,-1 0 0 0 0,1 0 0 0 0,0-1 0 0 0,-1 1 0 0 0,1 0 1 0 0,0-1-1 0 0,0 0 0 0 0,0 1 0 0 0,0-1 0 0 0,1 0 1 0 0,-1 0-1 0 0,0 0 0 0 0,0 0 0 0 0,1 0 0 0 0,-1-1 0 0 0,0 1 1 0 0,1-1-1 0 0,-1 0 0 0 0,1 1 0 0 0,-1-1 0 0 0,1 0 0 0 0,-1 0 1 0 0,0-1-1 0 0,1 1 0 0 0,-1 0 0 0 0,1-1 0 0 0,-1 0 1 0 0,0 1-1 0 0,1-1 0 0 0,-1 0 0 0 0,0 0 0 0 0,0 0 0 0 0,0-1 1 0 0,0 1-1 0 0,0 0 0 0 0,2-2-14 0 0,-4 3 1 0 0,15-6-17 0 0,0 0 0 0 0,-1 0-1 0 0,0-2 1 0 0,0 0 0 0 0,-1 0-1 0 0,0-1 1 0 0,0-1 0 0 0,-1 0-1 0 0,0-1 1 0 0,-1 0-1 0 0,-1 0 1 0 0,1-2 0 0 0,-2 1-1 0 0,0-1 1 0 0,0 0 0 0 0,-1-1-1 0 0,3-8 17 0 0,7-19 16 0 0,-1 0-1 0 0,-3-2 0 0 0,-1 0 1 0 0,-2 0-1 0 0,2-27-15 0 0,-4-58 758 0 0,-9 122-684 0 0,0 0 0 0 0,-1-1 0 0 0,1 1 0 0 0,-1-1 1 0 0,-1 1-1 0 0,1 0 0 0 0,-1 0 0 0 0,0 0 0 0 0,-1 0 1 0 0,1 0-1 0 0,-1 0 0 0 0,-1 0 0 0 0,1 1 1 0 0,-1 0-1 0 0,1-1 0 0 0,-2 1 0 0 0,1 1 0 0 0,0-1 1 0 0,-1 1-1 0 0,0-1 0 0 0,0 1 0 0 0,0 1 1 0 0,-1-1-1 0 0,1 1 0 0 0,-1 0 0 0 0,0 0 0 0 0,0 1 1 0 0,-1-1-75 0 0,1 6 16 0 0,1 0 0 0 0,-1 1 1 0 0,1 0-1 0 0,0 0 1 0 0,0 0-1 0 0,0 0 0 0 0,0 1 1 0 0,1 0-1 0 0,0 0 1 0 0,0 0-1 0 0,0 0 0 0 0,1 1 1 0 0,-1-1-1 0 0,1 1 1 0 0,1 0-1 0 0,-1 0 0 0 0,1 0 1 0 0,0 1-1 0 0,0-1 0 0 0,1 0 1 0 0,0 1-1 0 0,0-1 1 0 0,0 1-1 0 0,1 3-16 0 0,-4 9-99 0 0,1 1 0 0 0,1-1-1 0 0,1 1 1 0 0,1-1 0 0 0,0 1-1 0 0,2-1 1 0 0,0 1 0 0 0,1-1 0 0 0,1 0-1 0 0,0 0 1 0 0,2 0 0 0 0,0-1 0 0 0,1 0-1 0 0,1 0 1 0 0,1 0 0 0 0,0-1 0 0 0,2 0-1 0 0,0-1 1 0 0,0 0 0 0 0,1-1-1 0 0,1-1 1 0 0,1 0 0 0 0,0 0 0 0 0,1-1-1 0 0,0-1 1 0 0,16 10 99 0 0,90-1-2614 0 0,-112-23 2491 0 0,1-1 0 0 0,-1 0 0 0 0,0 0 0 0 0,-1-1 0 0 0,1 0 0 0 0,-1 0 0 0 0,0-1 0 0 0,0-1 0 0 0,0 1 0 0 0,-1-1 0 0 0,1 0 0 0 0,-1-1 0 0 0,4-5 123 0 0,-1 4-118 0 0,4-7 45 0 0</inkml:trace>
  <inkml:trace contextRef="#ctx0" brushRef="#br0" timeOffset="66934.081">11266 3237 4956 0 0,'3'-3'94'0'0,"0"0"0"0"0,-1 0-1 0 0,1-1 1 0 0,-1 1-1 0 0,0-1 1 0 0,0 0 0 0 0,0 1-1 0 0,0-1 1 0 0,0 0-1 0 0,-1 0 1 0 0,0 0 0 0 0,0-1-1 0 0,0 1 1 0 0,0 0-1 0 0,-1 0 1 0 0,0 0 0 0 0,1-1-1 0 0,-2 1 1 0 0,1 0-1 0 0,0 0 1 0 0,-1-1 0 0 0,0 1-1 0 0,0 0 1 0 0,0 0-1 0 0,0 0 1 0 0,-1 0 0 0 0,0 0-1 0 0,1 0 1 0 0,-2 0-1 0 0,1 1 1 0 0,0-1 0 0 0,-1 1-1 0 0,1-1 1 0 0,-1 1-1 0 0,0 0 1 0 0,0 0 0 0 0,0 0-1 0 0,-1 1 1 0 0,1-1 0 0 0,-1 1-1 0 0,1-1 1 0 0,-1 1-1 0 0,0 0 1 0 0,0 1 0 0 0,0-1-1 0 0,0 1 1 0 0,0 0-1 0 0,0 0 1 0 0,0 0 0 0 0,-1 0-1 0 0,1 1 1 0 0,0-1-1 0 0,0 1 1 0 0,-2 0-94 0 0,-3 3 18 0 0,1 1 0 0 0,0 0 0 0 0,0 0 0 0 0,0 0 0 0 0,0 1 0 0 0,1 0 0 0 0,0 0 1 0 0,0 1-1 0 0,0 0 0 0 0,1 0 0 0 0,0 1 0 0 0,0 0 0 0 0,0 0 0 0 0,1 0 0 0 0,0 1 0 0 0,1 0 0 0 0,0-1 0 0 0,0 2 0 0 0,0-1 0 0 0,1 0 1 0 0,0 1-1 0 0,1-1 0 0 0,0 1 0 0 0,0 0 0 0 0,1 0 0 0 0,0 7-18 0 0,1-14 23 0 0,20 19 91 0 0,-12-18-100 0 0,0-1 1 0 0,1 0-1 0 0,-1 0 1 0 0,0-1 0 0 0,1 0-1 0 0,-1 0 1 0 0,1-1-1 0 0,-1 0 1 0 0,0-1-1 0 0,1 0 1 0 0,-1 0 0 0 0,0-1-1 0 0,1 0 1 0 0,-1 0-1 0 0,0-1 1 0 0,0 0-1 0 0,-1-1 1 0 0,1 1 0 0 0,-1-1-1 0 0,0-1 1 0 0,0 1-1 0 0,2-3-14 0 0,44-53 216 0 0,43 125-2444 0 0,-42-42-3190 0 0,-49-21 4154 0 0</inkml:trace>
  <inkml:trace contextRef="#ctx0" brushRef="#br0" timeOffset="67279.696">11485 3003 1892 0 0,'2'0'108'0'0,"0"-1"0"0"0,1 0 0 0 0,-1 1 0 0 0,0 0 0 0 0,0-1 0 0 0,1 1 0 0 0,-1 0 0 0 0,0 0 0 0 0,1 0 0 0 0,-1 0-1 0 0,0 1 1 0 0,0-1 0 0 0,1 0 0 0 0,-1 1 0 0 0,0 0 0 0 0,0 0 0 0 0,0-1 0 0 0,0 1 0 0 0,0 0 0 0 0,0 1 0 0 0,0-1 0 0 0,0 0 0 0 0,0 1 0 0 0,0-1-1 0 0,-1 1 1 0 0,1-1 0 0 0,0 1 0 0 0,-1 0 0 0 0,0-1 0 0 0,1 1 0 0 0,-1 0 0 0 0,0 0 0 0 0,0 0 0 0 0,0 0 0 0 0,0 0 0 0 0,0 1 0 0 0,-1-1 0 0 0,1 0 0 0 0,0 0-1 0 0,-1 2-107 0 0,4 1 192 0 0,5 7 89 0 0,0 1 1 0 0,-1 0-1 0 0,-1 0 1 0 0,0 0 0 0 0,0 1-1 0 0,-1 0 1 0 0,-1 0 0 0 0,-1 1-1 0 0,0-1 1 0 0,-1 1-1 0 0,0 0 1 0 0,-1 0 0 0 0,-1 6-282 0 0,-2-14 144 0 0,0 1 0 0 0,-1-1 0 0 0,0 0 1 0 0,-1 0-1 0 0,0 0 0 0 0,0 0 1 0 0,0 0-1 0 0,-1-1 0 0 0,0 1 0 0 0,0-1 1 0 0,-1 0-1 0 0,1 0 0 0 0,-1 0 1 0 0,-1-1-1 0 0,-4 4-144 0 0,10-61-95 0 0,52-91-2058 0 0,29 4-3759 0 0,-69 119 4606 0 0,-1 1 42 0 0</inkml:trace>
  <inkml:trace contextRef="#ctx0" brushRef="#br0" timeOffset="67561.63">11915 2931 848 0 0,'9'91'5516'0'0,"-11"-58"-4479"0"0,3-27-954 0 0,1 1 0 0 0,-1 0 1 0 0,1-1-1 0 0,1 0 1 0 0,-1 1-1 0 0,1-1 0 0 0,1 0 1 0 0,-1 0-1 0 0,1 0 0 0 0,0-1 1 0 0,0 0-1 0 0,0 1 1 0 0,1-1-1 0 0,0-1 0 0 0,0 1 1 0 0,0-1-1 0 0,0 0 1 0 0,1 0-1 0 0,0 0 0 0 0,0-1 1 0 0,0 0-1 0 0,0 0 0 0 0,0 0 1 0 0,1-1-1 0 0,-1 0 1 0 0,1 0-1 0 0,-1-1 0 0 0,1 0 1 0 0,0 0-1 0 0,0 0 0 0 0,-1-1 1 0 0,1 0-1 0 0,3-1-83 0 0,153 41 806 0 0,-162-39-807 0 0,0-1 0 0 0,-1 0 0 0 0,1 1 0 0 0,0-1 0 0 0,-1 1 0 0 0,1-1 0 0 0,-1 1 1 0 0,1-1-1 0 0,0 1 0 0 0,-1-1 0 0 0,1 1 0 0 0,-1-1 0 0 0,0 1 0 0 0,1 0 0 0 0,-1-1 0 0 0,1 1 0 0 0,-1 0 0 0 0,0-1 0 0 0,0 1 0 0 0,1 0 0 0 0,-1-1 0 0 0,0 1 0 0 0,0 0 0 0 0,0 0 0 0 0,0-1 0 0 0,0 1 0 0 0,0 0 0 0 0,0 0 0 0 0,0-1 0 0 0,0 1 0 0 0,0 0 0 0 0,0 0 0 0 0,0-1 0 0 0,-1 1 0 0 0,1 0 0 0 0,0-1 0 0 0,0 1 0 0 0,-1 0 0 0 0,1-1 0 0 0,-1 1 0 0 0,1 0 0 0 0,0-1 0 0 0,-1 1 0 0 0,1-1 0 0 0,-1 1 0 0 0,0-1 0 0 0,1 1 0 0 0,-1-1 0 0 0,1 1 0 0 0,-1-1 0 0 0,0 1 0 0 0,1-1 0 0 0,-1 0 0 0 0,0 1 1 0 0,1-1-1 0 0,-1 0 0 0 0,0 0 0 0 0,0 0 0 0 0,1 1 0 0 0,-1-1 0 0 0,0 0 0 0 0,1 0 0 0 0,-1 0 0 0 0,0 0 0 0 0,0 0 0 0 0,1 0 0 0 0,-2-1 1 0 0,-52 21-526 0 0,44-17 353 0 0,-123 5-4595 0 0,70-31 2198 0 0,42 9 1366 0 0</inkml:trace>
  <inkml:trace contextRef="#ctx0" brushRef="#br0" timeOffset="67813.135">12104 2891 1552 0 0,'-8'3'4201'0'0,"-9"10"-3276"0"0,-127 174 3515 0 0,48 30-6287 0 0,51-145-3872 0 0,37-64 4531 0 0</inkml:trace>
  <inkml:trace contextRef="#ctx0" brushRef="#br0" timeOffset="68440.389">11960 2916 1632 0 0,'16'0'416'0'0,"-16"0"-56"0"0,39-28-128 0 0,-31 25 48 0 0,-2 3-96 0 0,4 0 92 0 0,-10 0-200 0 0,0 0-16 0 0,11 0 128 0 0,14 13-120 0 0,-12-7-60 0 0,-6 0-148 0 0,-4-1-148 0 0,0 1-160 0 0,-3-3-492 0 0</inkml:trace>
  <inkml:trace contextRef="#ctx0" brushRef="#br0" timeOffset="70042.525">1337 4843 1416 0 0,'0'0'875'0'0,"0"0"-83"0"0,3-3-94 0 0,38-39 2449 0 0,-29 79-2122 0 0,-9 240-289 0 0,6-249-619 0 0,-7-27-290 0 0,-1-1 0 0 0,1 1 0 0 0,-1 0 0 0 0,1-1 0 0 0,-1 1 0 0 0,1-1 0 0 0,0 1 0 0 0,-1-1 0 0 0,1 0 0 0 0,0 0 0 0 0,-1 0 0 0 0,1 0-1 0 0,0 0 1 0 0,-1 0 0 0 0,1 0 0 0 0,0 0 0 0 0,-1-1 0 0 0,1 1 0 0 0,-1-1 0 0 0,1 1 0 0 0,-1-1 0 0 0,1 1 0 0 0,-1-1 0 0 0,1 0 0 0 0,-1 0-1 0 0,1 0 1 0 0,-1 0 0 0 0,0 0 0 0 0,0 0 0 0 0,1 0 0 0 0,-1-1 0 0 0,0 1 0 0 0,0-1 173 0 0,13-14-1227 0 0</inkml:trace>
  <inkml:trace contextRef="#ctx0" brushRef="#br0" timeOffset="70278.1">1635 4877 1424 0 0,'-19'29'2610'0'0,"13"-22"-2531"0"0,2 0 0 0 0,-1 0 0 0 0,1 0 0 0 0,0 1 0 0 0,0 0 0 0 0,1 0-1 0 0,0 0 1 0 0,0 0 0 0 0,1 0 0 0 0,0 0 0 0 0,1 1 0 0 0,0-1 0 0 0,0 1 0 0 0,1-1 0 0 0,0 1 0 0 0,0 0 0 0 0,1-1 0 0 0,0 1 0 0 0,0-1 0 0 0,1 0 0 0 0,0 1 0 0 0,1-1 0 0 0,0 0 0 0 0,0 0 0 0 0,1 0 0 0 0,0-1 0 0 0,0 1 0 0 0,0-1 0 0 0,1 0 0 0 0,1 0 0 0 0,-1-1 0 0 0,1 0 0 0 0,0 1 0 0 0,0-2 0 0 0,1 1 0 0 0,5 3-79 0 0,22-9-4121 0 0,-19-15 2989 0 0</inkml:trace>
  <inkml:trace contextRef="#ctx0" brushRef="#br0" timeOffset="70623.395">1345 4661 1108 0 0,'-3'-16'6494'0'0,"12"-6"-3249"0"0,-2 8-1920 0 0,-11 2-2064 0 0,13 7-5452 0 0,4 2 3530 0 0,-7 3 1436 0 0</inkml:trace>
  <inkml:trace contextRef="#ctx0" brushRef="#br0" timeOffset="70890.537">1601 4681 1932 0 0,'7'-12'6694'0'0,"-3"-39"-3219"0"0,-16 69-5835 0 0,14-6-3910 0 0,0-12 5027 0 0</inkml:trace>
  <inkml:trace contextRef="#ctx0" brushRef="#br0" timeOffset="71125.768">1905 4708 1804 0 0,'11'16'260'0'0,"0"1"0"0"0,-1 0 0 0 0,-1 1 0 0 0,0 0 0 0 0,-2 1 0 0 0,0-1 0 0 0,-1 1 0 0 0,-1 1 0 0 0,-1-1 0 0 0,0 1 0 0 0,-2 0 0 0 0,0 0 0 0 0,-1-1 0 0 0,-1 1 0 0 0,-1 0 0 0 0,-1 0 0 0 0,-1 0 0 0 0,0 0 0 0 0,-2-1 0 0 0,0 0 0 0 0,-1 0 0 0 0,-1 0 0 0 0,-1 0 0 0 0,0-1-1 0 0,-1-1 1 0 0,-2 1-260 0 0,-1 0-377 0 0,-2 0 0 0 0,0-2 0 0 0,0 0-1 0 0,-2 0 1 0 0,0-1 0 0 0,-1-1 0 0 0,0-1-1 0 0,-1 0 1 0 0,0-1 0 0 0,-1-1-1 0 0,0-1 1 0 0,-1-1 0 0 0,0-1 0 0 0,-20 6 377 0 0,-4-2-1374 0 0</inkml:trace>
  <inkml:trace contextRef="#ctx0" brushRef="#br0" timeOffset="71345.33">929 4867 1356 0 0,'-10'3'234'0'0,"0"0"-1"0"0,0 1 1 0 0,0 0 0 0 0,1 0-1 0 0,0 1 1 0 0,0 1 0 0 0,0 0-1 0 0,0 0 1 0 0,1 0 0 0 0,0 1-1 0 0,1 1 1 0 0,-1-1 0 0 0,1 1-1 0 0,1 0 1 0 0,-1 1 0 0 0,1-1-1 0 0,1 1 1 0 0,0 1 0 0 0,0-1-1 0 0,1 1 1 0 0,0-1 0 0 0,1 1-1 0 0,0 0 1 0 0,0 1-1 0 0,1-1 1 0 0,0 0 0 0 0,1 1-1 0 0,0-1 1 0 0,1 1-234 0 0,4 6 70 0 0,1 0 0 0 0,1-1 0 0 0,1 1 0 0 0,0-2-1 0 0,1 1 1 0 0,0-1 0 0 0,2 0 0 0 0,0 0 0 0 0,0-1 0 0 0,1-1 0 0 0,1 0 0 0 0,0 0 0 0 0,1-1-1 0 0,0-1 1 0 0,15 10-70 0 0,13 7-1214 0 0,1-1 0 0 0,2-2 0 0 0,0-3 0 0 0,1-1 0 0 0,6 0 1214 0 0,-20-9-1446 0 0</inkml:trace>
  <inkml:trace contextRef="#ctx0" brushRef="#br0" timeOffset="85874.748">6845 4661 1268 0 0,'14'-16'1211'0'0,"-11"16"-633"0"0,-3 0 9 0 0,3 0-35 0 0,58-56 3557 0 0,-61 57-4060 0 0,0-1 1 0 0,0 1-1 0 0,0-1 1 0 0,0 1 0 0 0,0-1-1 0 0,0 1 1 0 0,0 0-1 0 0,0-1 1 0 0,0 1-1 0 0,0-1 1 0 0,0 1 0 0 0,1-1-1 0 0,-1 1 1 0 0,0-1-1 0 0,0 1 1 0 0,1-1-1 0 0,-1 1 1 0 0,0-1-1 0 0,1 1 1 0 0,-1-1 0 0 0,0 0-1 0 0,1 1 1 0 0,-1-1-1 0 0,0 0 1 0 0,1 1-1 0 0,-1-1 1 0 0,1 0-1 0 0,-1 1 1 0 0,1-1 0 0 0,-1 0-1 0 0,1 0 1 0 0,-1 1-1 0 0,1-1 1 0 0,-1 0-1 0 0,1 0 1 0 0,-1 0 0 0 0,1 0-1 0 0,0 0 1 0 0,-1 0-1 0 0,1 0 1 0 0,-1 0-1 0 0,1 0 1 0 0,-1 0-1 0 0,1 0 1 0 0,-1 0 0 0 0,1 0-1 0 0,-1 0 1 0 0,1-1-1 0 0,-1 1 1 0 0,1 0-1 0 0,-1 0 1 0 0,1-1 0 0 0,-1 1-1 0 0,1 0 1 0 0,-1-1-1 0 0,1 1 1 0 0,-1 0-1 0 0,0-1 1 0 0,1 1-1 0 0,-1 0 1 0 0,1-1-50 0 0,-1 20-34 0 0,7 43 90 0 0,3 0-1 0 0,3-1 0 0 0,2 0 1 0 0,3-2-1 0 0,5 7-55 0 0,-24-66-129 0 0,0 0 0 0 0,0 0-1 0 0,0 0 1 0 0,0 0 0 0 0,1 0 0 0 0,-1 0-1 0 0,0 0 1 0 0,0 0 0 0 0,0 0-1 0 0,0 0 1 0 0,0 1 0 0 0,1-1 0 0 0,-1 0-1 0 0,0 0 1 0 0,0 1 0 0 0,1-1 0 0 0,-1 0-1 0 0,0 1 1 0 0,0-1 0 0 0,1 1 0 0 0,-1-1-1 0 0,0 1 1 0 0,1 0 0 0 0,-1-1 0 0 0,1 1-1 0 0,-1-1 1 0 0,1 1 0 0 0,-1 0 0 0 0,1 0-1 0 0,-1-1 1 0 0,1 1 0 0 0,0 0 0 0 0,-1 0-1 0 0,1-1 1 0 0,0 1 0 0 0,0 0 0 0 0,-1 0-1 0 0,1 0 1 0 0,0 0 0 0 0,0-1-1 0 0,0 1 1 0 0,0 0 0 0 0,0 0 0 0 0,0 0-1 0 0,0 0 1 0 0,1 0 129 0 0,-29-31-2073 0 0,18 14 1057 0 0</inkml:trace>
  <inkml:trace contextRef="#ctx0" brushRef="#br0" timeOffset="87036.962">6926 4892 1112 0 0,'-73'-113'6649'0'0,"97"94"-6070"0"0,239-65-10 0 0,-121 27 311 0 0,-141 55-817 0 0,1 0 1 0 0,-1 0-1 0 0,0 0 1 0 0,0 0-1 0 0,0-1 1 0 0,0 1 0 0 0,0 0-1 0 0,-1 0 1 0 0,1-1-1 0 0,-1 1 1 0 0,1 0-1 0 0,-1-1 1 0 0,0 1-1 0 0,0-1 1 0 0,0 1-1 0 0,0 0 1 0 0,0-1-1 0 0,-1 1 1 0 0,1-1-1 0 0,-1 1 1 0 0,1 0-1 0 0,-1-1 1 0 0,0 1-1 0 0,0 0 1 0 0,0 0-1 0 0,0 0 1 0 0,0 0-1 0 0,-1 0 1 0 0,1 0-1 0 0,-1 0 1 0 0,1 0-1 0 0,-1 0 1 0 0,0 1-1 0 0,-1-2-63 0 0,-2 53 4 0 0,5 205 30 0 0,-13-222-816 0 0,15-41 672 0 0,0-1-1 0 0,1 1 1 0 0,-1 0 0 0 0,2 0 0 0 0,-1 0 0 0 0,1 0-1 0 0,0 1 1 0 0,1 0 0 0 0,0-1 0 0 0,0 2 0 0 0,0-1-1 0 0,1 0 1 0 0,0 1 0 0 0,0 0 0 0 0,3-1 110 0 0,-6 9-41 0 0,1 0 0 0 0,0 0-1 0 0,-1 0 1 0 0,1 0 0 0 0,-1 0 0 0 0,1 1 0 0 0,-1 0 0 0 0,0-1 0 0 0,0 1 0 0 0,-1 1-1 0 0,1-1 1 0 0,-1 0 0 0 0,1 0 0 0 0,-1 1 0 0 0,0 0 0 0 0,0-1 0 0 0,0 1-1 0 0,-1 0 1 0 0,2 4 41 0 0,-3-7-18 0 0,4 9-37 0 0,1-1-1 0 0,0 0 0 0 0,0 0 0 0 0,0 0 1 0 0,1 0-1 0 0,1-1 0 0 0,0 0 0 0 0,0-1 0 0 0,0 1 1 0 0,1-1-1 0 0,0-1 0 0 0,0 1 0 0 0,1-1 1 0 0,-1-1-1 0 0,1 0 0 0 0,1 0 0 0 0,-1 0 0 0 0,1-2 1 0 0,0 1-1 0 0,0-1 0 0 0,0 0 0 0 0,0-1 0 0 0,0 0 1 0 0,2-1 55 0 0,3-2-102 0 0,0-1 1 0 0,0-1-1 0 0,0-1 1 0 0,-1 0-1 0 0,1-1 0 0 0,-1 0 1 0 0,0-1-1 0 0,0 0 1 0 0,-1-2-1 0 0,0 1 1 0 0,0-2-1 0 0,-1 0 1 0 0,0 0-1 0 0,0-1 1 0 0,-1 0-1 0 0,0-1 1 0 0,3-5 101 0 0,-15 13 32 0 0,1 1 0 0 0,-1 0 0 0 0,1 0 1 0 0,-1 0-1 0 0,0 0 0 0 0,0-1 1 0 0,0 1-1 0 0,0 0 0 0 0,0 0 0 0 0,0 1 1 0 0,-1-1-1 0 0,1 0 0 0 0,-1 0 1 0 0,1 1-1 0 0,-1-1 0 0 0,0 1 0 0 0,0-1 1 0 0,1 1-1 0 0,-1 0 0 0 0,0-1 0 0 0,0 1 1 0 0,0 0-1 0 0,0 0 0 0 0,-1 1 1 0 0,1-1-1 0 0,0 0 0 0 0,0 1 0 0 0,0-1 1 0 0,-1 1-1 0 0,1 0 0 0 0,0 0 1 0 0,-1 0-1 0 0,1 0 0 0 0,0 0 0 0 0,0 0 1 0 0,-1 1-1 0 0,1-1 0 0 0,0 1 1 0 0,0-1-1 0 0,0 1 0 0 0,-1 0 0 0 0,1 0 1 0 0,0 0-1 0 0,0 0 0 0 0,-1 1-32 0 0,-6-1 40 0 0,-1 1 0 0 0,1 1 0 0 0,-1-1 0 0 0,1 2 0 0 0,0-1 0 0 0,0 1 0 0 0,0 1 0 0 0,0-1 0 0 0,1 2 0 0 0,0-1-1 0 0,0 1 1 0 0,0 0 0 0 0,1 1 0 0 0,0-1 0 0 0,0 2 0 0 0,0-1 0 0 0,1 2-40 0 0,8-6 9 0 0,0 0 1 0 0,0-1-1 0 0,1 1 0 0 0,-1-1 0 0 0,1 1 1 0 0,0-1-1 0 0,0 0 0 0 0,0 0 0 0 0,0 0 1 0 0,0 0-1 0 0,0 0 0 0 0,0-1 0 0 0,1 1 1 0 0,-1-1-1 0 0,0 0 0 0 0,1 0 0 0 0,-1 0 1 0 0,1-1-1 0 0,0 1 0 0 0,-1-1 0 0 0,1 0 1 0 0,-1 0-1 0 0,1 0 0 0 0,0-1 0 0 0,-1 1 1 0 0,1-1-1 0 0,-1 1 0 0 0,1-1 0 0 0,-1-1 1 0 0,1 1-1 0 0,-1 0 0 0 0,0-1-9 0 0,97-27-290 0 0,-125 79 705 0 0,25-49-463 0 0,4 8 78 0 0,0-6-66 0 0,0 0 0 0 0,0 0 1 0 0,0 0-1 0 0,1-1 0 0 0,-1 1 1 0 0,1-1-1 0 0,-1-1 0 0 0,1 1 1 0 0,0-1-1 0 0,0 1 0 0 0,0-1 1 0 0,0 0-1 0 0,0-1 0 0 0,0 0 1 0 0,0 1-1 0 0,0-1 0 0 0,0-1 1 0 0,0 1-1 0 0,-1-1 0 0 0,1 0 1 0 0,0 0-1 0 0,0 0 0 0 0,0-1 1 0 0,0 0-1 0 0,-1 0 0 0 0,1 0 1 0 0,-1-1 35 0 0,120-80-671 0 0,-110 64 746 0 0,-1-1-1 0 0,-1 0 1 0 0,-1-1 0 0 0,0 0 0 0 0,-2-1 0 0 0,-1 0 0 0 0,0 0 0 0 0,-2-1 0 0 0,0 0 0 0 0,-2 0 0 0 0,0-4-75 0 0,7-113 2062 0 0,-11 138-2025 0 0,1 0 0 0 0,-1 0 0 0 0,0 0 0 0 0,0-1 0 0 0,0 1 1 0 0,0 0-1 0 0,-1 0 0 0 0,1 0 0 0 0,-1 0 0 0 0,1 0 0 0 0,-1 0 0 0 0,0 0 0 0 0,0 0 1 0 0,1 0-1 0 0,-1 0 0 0 0,-1 0 0 0 0,1 1 0 0 0,0-1 0 0 0,0 0 0 0 0,-1 1 0 0 0,1-1 1 0 0,-1 1-1 0 0,1-1 0 0 0,-1 1 0 0 0,0 0 0 0 0,1 0 0 0 0,-1-1 0 0 0,0 1 0 0 0,0 1 0 0 0,0-1 1 0 0,0 0-1 0 0,0 0 0 0 0,0 1 0 0 0,0-1 0 0 0,0 1 0 0 0,0-1 0 0 0,0 1 0 0 0,0 0 1 0 0,0 0-1 0 0,0 0 0 0 0,-1 0 0 0 0,1 0 0 0 0,0 1-37 0 0,-7 9 45 0 0,0 1 0 0 0,2 0 0 0 0,-1 0-1 0 0,1 1 1 0 0,1 0 0 0 0,0 1 0 0 0,0-1 0 0 0,1 1 0 0 0,1 0-1 0 0,0 0 1 0 0,1 0 0 0 0,1 1 0 0 0,0-1 0 0 0,0 1 0 0 0,2 0 0 0 0,0-1-1 0 0,0 1 1 0 0,1 0 0 0 0,1 4-45 0 0,41 166-229 0 0,-3-32-5396 0 0,-42-139 3086 0 0,-8 2 1351 0 0</inkml:trace>
  <inkml:trace contextRef="#ctx0" brushRef="#br0" timeOffset="87272.354">7883 4822 3132 0 0,'2'-6'1240'0'0,"1"0"-224"0"0,2 1-83 0 0,9-5-161 0 0,4-2 4 0 0,3 0-152 0 0,4 3-96 0 0,-1 1-196 0 0,5 1-152 0 0,3 1-256 0 0,5 3 12 0 0,-5-5-696 0 0,6 8-736 0 0,-6 0 88 0 0,-3 0 91 0 0,-7-1-27 0 0,-2-1 264 0 0</inkml:trace>
  <inkml:trace contextRef="#ctx0" brushRef="#br0" timeOffset="91432.894">12331 4151 2052 0 0,'40'-31'10408'0'0,"-43"77"-10441"0"0,1 0 1 0 0,2 0-1 0 0,3-1 0 0 0,1 1 1 0 0,2-1-1 0 0,2 0 1 0 0,3 0-1 0 0,12 33 33 0 0,-21-65-414 0 0,-16 6-8186 0 0,0-25 7307 0 0</inkml:trace>
  <inkml:trace contextRef="#ctx0" brushRef="#br0" timeOffset="92109.005">12101 4355 1008 0 0,'0'0'209'0'0,"1"0"1"0"0,-1-1-1 0 0,0 1 0 0 0,0 0 0 0 0,1-1 0 0 0,-1 1 1 0 0,0 0-1 0 0,0-1 0 0 0,0 1 0 0 0,1 0 0 0 0,-1-1 1 0 0,0 1-1 0 0,0 0 0 0 0,0-1 0 0 0,0 1 1 0 0,0-1-1 0 0,0 1 0 0 0,0 0 0 0 0,0-1 0 0 0,0 1 1 0 0,0-1-1 0 0,0 1 0 0 0,0 0 0 0 0,0-1 0 0 0,0 1 1 0 0,0 0-1 0 0,0-1 0 0 0,0 1 0 0 0,-1-1-209 0 0,27 1 266 0 0,9-4 137 0 0,10 1-377 0 0,1-2 0 0 0,-1-1 0 0 0,0-3 0 0 0,-1-1 0 0 0,0-3 0 0 0,-1-1 0 0 0,0-2 0 0 0,-2-2 0 0 0,0-2 0 0 0,4-5-26 0 0,-39 20 38 0 0,-1 0 0 0 0,0-1 0 0 0,0 0 0 0 0,0 0 0 0 0,-1 0 0 0 0,0-1 0 0 0,0 0 0 0 0,-1 0 0 0 0,1 0 0 0 0,-2 0 0 0 0,1 0 0 0 0,-1 0 0 0 0,0-1 1 0 0,0 1-1 0 0,-1-1 0 0 0,0 1 0 0 0,-1-1 0 0 0,1 0 0 0 0,-1 1 0 0 0,-1-1 0 0 0,0 0 0 0 0,-1-5-38 0 0,2-10 257 0 0,0 22-254 0 0,0 1 0 0 0,0-1 0 0 0,0 0 0 0 0,0 0 0 0 0,0 1 0 0 0,0-1 0 0 0,-1 0 0 0 0,1 0 0 0 0,0 1 0 0 0,0-1 0 0 0,-1 0 0 0 0,1 1 0 0 0,0-1 1 0 0,-1 0-1 0 0,1 1 0 0 0,-1-1 0 0 0,1 1 0 0 0,-1-1 0 0 0,1 1 0 0 0,-1-1 0 0 0,1 1 0 0 0,-1-1 0 0 0,0 1 0 0 0,1-1 0 0 0,-1 1 0 0 0,0 0 0 0 0,1-1 1 0 0,-1 1-1 0 0,0 0 0 0 0,1 0 0 0 0,-1-1 0 0 0,0 1 0 0 0,0 0 0 0 0,1 0 0 0 0,-1 0 0 0 0,0 0 0 0 0,0 0 0 0 0,1 0 0 0 0,-1 0 0 0 0,0 0 1 0 0,0 0-1 0 0,1 0 0 0 0,-1 1 0 0 0,0-1 0 0 0,0 0 0 0 0,1 0 0 0 0,-1 1 0 0 0,0-1 0 0 0,1 0 0 0 0,-1 1 0 0 0,1-1 0 0 0,-1 1 0 0 0,0-1 0 0 0,1 1 1 0 0,-1-1-1 0 0,1 1 0 0 0,-1-1 0 0 0,1 1 0 0 0,-1 0 0 0 0,1-1 0 0 0,0 1 0 0 0,-1 0 0 0 0,1-1 0 0 0,0 1 0 0 0,-1 0 0 0 0,1-1 0 0 0,0 1 0 0 0,0 0 1 0 0,0 0-4 0 0,-13 220 887 0 0,15-142-583 0 0,25 113 361 0 0,-27-191-673 0 0,3 41 472 0 0,2-64 0 0 0,-5 8-506 0 0,1 1 0 0 0,0-1 0 0 0,1 1 0 0 0,0-1 0 0 0,2 1 0 0 0,-1 0 0 0 0,1-1-1 0 0,1 2 1 0 0,1-1 0 0 0,-1 1 0 0 0,2 0 0 0 0,0 0 0 0 0,0 0 0 0 0,1 1 0 0 0,1 0 0 0 0,-1 1 0 0 0,2 0 0 0 0,0 0 0 0 0,0 1 0 0 0,0 0 0 0 0,2 0 42 0 0,-5 10-18 0 0,0-1-1 0 0,0 1 1 0 0,0 1 0 0 0,0-1-1 0 0,-1 1 1 0 0,1 1 0 0 0,-1-1-1 0 0,0 1 1 0 0,1 0 0 0 0,-1 0-1 0 0,0 1 1 0 0,-1 0 0 0 0,1 0-1 0 0,-1 0 1 0 0,0 1-1 0 0,0-1 1 0 0,0 1 0 0 0,0 0-1 0 0,-1 1 1 0 0,0-1 0 0 0,0 1-1 0 0,0 0 1 0 0,-1 0 0 0 0,0 0-1 0 0,1 4 19 0 0,87 181-1267 0 0,-92-184-4835 0 0,-2-10 4915 0 0</inkml:trace>
  <inkml:trace contextRef="#ctx0" brushRef="#br0" timeOffset="92423.267">13157 4229 2164 0 0,'12'8'330'0'0,"0"0"0"0"0,0 1 0 0 0,-1 0 0 0 0,0 0 1 0 0,-1 1-1 0 0,0 1 0 0 0,-1 0 0 0 0,0 0 0 0 0,-1 1 0 0 0,0 0 0 0 0,0 0 0 0 0,-2 1 0 0 0,1 0 0 0 0,-2 0 0 0 0,0 1 0 0 0,0 0 0 0 0,-1-1 0 0 0,-1 2-330 0 0,-3-13 118 0 0,0 1-1 0 0,1 0 1 0 0,-1-1-1 0 0,0 1 1 0 0,-1 0-1 0 0,1-1 1 0 0,0 1-1 0 0,-1-1 1 0 0,0 1 0 0 0,1 0-1 0 0,-1-1 1 0 0,0 1-1 0 0,0-1 1 0 0,-1 0-1 0 0,1 1 1 0 0,0-1-1 0 0,-1 0 1 0 0,1 0-1 0 0,-1 0 1 0 0,0 0-1 0 0,0 0 1 0 0,0 0-1 0 0,0 0 1 0 0,0-1-1 0 0,0 1 1 0 0,0-1-1 0 0,-1 1 1 0 0,1-1-1 0 0,0 0 1 0 0,-1 0-1 0 0,1 0 1 0 0,-1 0-1 0 0,1 0 1 0 0,-1-1-1 0 0,0 1 1 0 0,-1-1-118 0 0,2-2 31 0 0,1 0 1 0 0,-1-1 0 0 0,1 1-1 0 0,0-1 1 0 0,0 1-1 0 0,0-1 1 0 0,0 0-1 0 0,0 1 1 0 0,1-1 0 0 0,-1 0-1 0 0,1 1 1 0 0,-1-1-1 0 0,1 0 1 0 0,0 0 0 0 0,0 0-1 0 0,1 1 1 0 0,-1-1-1 0 0,0 0 1 0 0,1 0-1 0 0,0 1 1 0 0,-1-1 0 0 0,1 0-1 0 0,0 1 1 0 0,1-1-1 0 0,-1 1 1 0 0,0-1 0 0 0,1 1-1 0 0,0-1-31 0 0,-2 2 9 0 0,10-17-528 0 0,1-1-1 0 0,1 1 0 0 0,1 1 0 0 0,1 0 1 0 0,0 1-1 0 0,1 0 0 0 0,1 1 1 0 0,0 1-1 0 0,1 1 0 0 0,0 0 0 0 0,18-9 520 0 0,19-18-4010 0 0,-46 34 2864 0 0</inkml:trace>
  <inkml:trace contextRef="#ctx0" brushRef="#br0" timeOffset="93130.394">13501 4432 2484 0 0,'23'22'3759'0'0,"42"-17"-2796"0"0,-57-5-675 0 0,18-2-48 0 0,-1-1-1 0 0,1-1 1 0 0,-1-1 0 0 0,0-1-1 0 0,0-2 1 0 0,-1 0 0 0 0,0-2 0 0 0,22-11-240 0 0,-40 19 38 0 0,0-1 0 0 0,0 1 0 0 0,0-2 0 0 0,0 1 0 0 0,-1 0 0 0 0,1-1 0 0 0,-1 0 0 0 0,0-1 0 0 0,0 1 0 0 0,-1-1 0 0 0,1 0 0 0 0,-1 0 0 0 0,0 0 1 0 0,0 0-1 0 0,0-1 0 0 0,-1 0 0 0 0,0 0 0 0 0,0 0 0 0 0,0-3-38 0 0,-57-22-44 0 0,44 29 62 0 0,0 0 1 0 0,0 1-1 0 0,0 0 1 0 0,-1 0-1 0 0,1 1 1 0 0,0 0-1 0 0,0 1 1 0 0,0 0-1 0 0,0 1 1 0 0,0 0-1 0 0,0 1 1 0 0,0 0-1 0 0,0 0 1 0 0,1 1-1 0 0,0 0 0 0 0,-1 1 1 0 0,2 0-1 0 0,-1 1 1 0 0,0-1-1 0 0,1 2 1 0 0,0-1-1 0 0,1 1 1 0 0,0 0-1 0 0,0 1 1 0 0,0-1-1 0 0,1 1 1 0 0,-3 5-19 0 0,7-10 21 0 0,1 1 0 0 0,0 0 1 0 0,0 0-1 0 0,0-1 0 0 0,0 1 1 0 0,0 0-1 0 0,1 0 0 0 0,-1 0 1 0 0,1 0-1 0 0,0 0 0 0 0,0 0 1 0 0,1 0-1 0 0,-1 0 0 0 0,1 0 1 0 0,0 0-1 0 0,0 0 0 0 0,0-1 1 0 0,1 1-1 0 0,-1 0 0 0 0,1-1 1 0 0,0 1-1 0 0,0-1 0 0 0,0 1 1 0 0,1-1-1 0 0,-1 0 0 0 0,1 0 1 0 0,-1 0-1 0 0,1 0 0 0 0,0-1 1 0 0,0 1-1 0 0,0-1 0 0 0,1 0 1 0 0,-1 1-1 0 0,1-2 0 0 0,-1 1 1 0 0,1 0-1 0 0,0-1-21 0 0,147 36 387 0 0,-123-37-454 0 0,1-1 1 0 0,0-1-1 0 0,-1-2 0 0 0,0-1 1 0 0,0-1-1 0 0,0-1 0 0 0,-1-2 1 0 0,0 0-1 0 0,0-2 1 0 0,-1-1-1 0 0,19-13 67 0 0,-37 22-24 0 0,0-1-1 0 0,-1 0 1 0 0,0-1-1 0 0,0 1 1 0 0,0-1-1 0 0,-1-1 1 0 0,1 1-1 0 0,-1-1 1 0 0,0 0 0 0 0,-1 0-1 0 0,0-1 1 0 0,0 0-1 0 0,0 0 1 0 0,-1 0-1 0 0,0 0 1 0 0,0-1-1 0 0,-1 0 1 0 0,0 0 0 0 0,0 0-1 0 0,-1 0 1 0 0,1-2 24 0 0,-28-9 34 0 0,13 16 19 0 0,0 0-1 0 0,0 0 1 0 0,0 1 0 0 0,0 1-1 0 0,0 0 1 0 0,0 1-1 0 0,0 0 1 0 0,0 0-1 0 0,0 2 1 0 0,0-1 0 0 0,0 2-1 0 0,0-1 1 0 0,0 2-1 0 0,-7 2-52 0 0,13-5 43 0 0,0 1 0 0 0,1-1 0 0 0,-1 1 0 0 0,0 0 0 0 0,1 0 0 0 0,-1 1 0 0 0,1 0 0 0 0,0 0-1 0 0,0 0 1 0 0,0 0 0 0 0,0 1 0 0 0,1 0 0 0 0,-1 0 0 0 0,1 0 0 0 0,0 1 0 0 0,0-1 0 0 0,0 1 0 0 0,1 0-1 0 0,0 0 1 0 0,0 0 0 0 0,0 0 0 0 0,1 1 0 0 0,-1-1 0 0 0,1 1 0 0 0,0 0 0 0 0,0 4-43 0 0,6-4-6 0 0,1 0-1 0 0,-1 1 1 0 0,1-2 0 0 0,0 1 0 0 0,1 0 0 0 0,-1-1 0 0 0,1 0 0 0 0,0-1-1 0 0,1 1 1 0 0,-1-1 0 0 0,1 0 0 0 0,0-1 0 0 0,0 0 0 0 0,0 0-1 0 0,0 0 1 0 0,0-1 0 0 0,1 0 0 0 0,-1 0 0 0 0,1-1 0 0 0,-1 0 0 0 0,1 0-1 0 0,0-1 1 0 0,-1 0 0 0 0,1 0 0 0 0,0-1 0 0 0,-1 0 6 0 0,185-28-4841 0 0,-109-14 633 0 0,-63 24 3039 0 0</inkml:trace>
  <inkml:trace contextRef="#ctx0" brushRef="#br0" timeOffset="88529.011">9058 4730 896 0 0,'0'0'614'0'0,"0"0"4"0"0,0 0-82 0 0,21-5 797 0 0,-16 0-1423 0 0,-3 4 163 0 0,0-1 0 0 0,0 1 0 0 0,0-1 0 0 0,-1 1 0 0 0,1-1 0 0 0,0 1 0 0 0,-1-1 0 0 0,1 0 0 0 0,-1 0 0 0 0,1 0 0 0 0,-1 0 0 0 0,0 0 0 0 0,0 0 0 0 0,0 0 0 0 0,0-1 0 0 0,0 1 0 0 0,-1 0 0 0 0,1 0 0 0 0,-1-1 0 0 0,1 1 0 0 0,-1 0 0 0 0,0-1 0 0 0,0 1 0 0 0,0 0 0 0 0,0-1 0 0 0,0 1 0 0 0,0-1 0 0 0,-1 1 0 0 0,1 0 0 0 0,-1 0 0 0 0,0-1 0 0 0,0 1 0 0 0,0 0 0 0 0,0 0 0 0 0,0 0 0 0 0,0 0 0 0 0,0 0 0 0 0,-1 0 0 0 0,1 0 0 0 0,-1 0 0 0 0,1 0 0 0 0,-1 1 0 0 0,0-1 0 0 0,0 1 0 0 0,1-1 0 0 0,-3 0-73 0 0,-7-2 36 0 0,1 1 0 0 0,-1 1 0 0 0,0 0-1 0 0,1 0 1 0 0,-1 1 0 0 0,0 1 0 0 0,0 0 0 0 0,0 0-1 0 0,0 1 1 0 0,0 0 0 0 0,0 1 0 0 0,0 1 0 0 0,1-1-1 0 0,-1 1 1 0 0,1 1 0 0 0,0 0 0 0 0,0 1 0 0 0,0 0-1 0 0,1 0 1 0 0,-1 1 0 0 0,1 0 0 0 0,1 1-1 0 0,-1 0 1 0 0,1 0 0 0 0,0 1 0 0 0,1 0 0 0 0,0 0-1 0 0,-1 2-35 0 0,-22 66 178 0 0,30-74-55 0 0,3 2 6 0 0,5 1-117 0 0,1 0 0 0 0,-1 0 0 0 0,1-1 0 0 0,1-1 0 0 0,-1 1 0 0 0,0-2 0 0 0,1 1-1 0 0,0-1 1 0 0,0 0 0 0 0,-1-1 0 0 0,1 0 0 0 0,0-1 0 0 0,0 0 0 0 0,0-1 0 0 0,0 0 0 0 0,0 0 0 0 0,-1-1 0 0 0,1 0 0 0 0,0-1 0 0 0,-1 0 0 0 0,0 0 0 0 0,0-1 0 0 0,0-1 0 0 0,0 1 0 0 0,0-1 0 0 0,-1-1 0 0 0,0 0 0 0 0,0 0 0 0 0,-1 0 0 0 0,0-1 0 0 0,0 0 0 0 0,4-6-13 0 0,12-38 73 0 0,-23 50-101 0 0,-3-11 158 0 0,2 11-129 0 0,1 0-1 0 0,-1 0 1 0 0,-1 0 0 0 0,1 0-1 0 0,0 0 1 0 0,0 1 0 0 0,0-1-1 0 0,0 0 1 0 0,-1 0 0 0 0,1 1-1 0 0,0-1 1 0 0,0 1 0 0 0,-1 0 0 0 0,1-1-1 0 0,0 1 1 0 0,-1 0 0 0 0,1 0-1 0 0,-1-1 1 0 0,1 1 0 0 0,0 0-1 0 0,-1 1 1 0 0,1-1 0 0 0,0 0-1 0 0,-1 0 1 0 0,1 0 0 0 0,0 1 0 0 0,-1-1-1 0 0,1 1 1 0 0,0-1 0 0 0,-1 1-1 0 0,1 0 1 0 0,0-1 0 0 0,0 1-1 0 0,0 0 1 0 0,0 0 0 0 0,0 0-1 0 0,0 0 1 0 0,0 0 0 0 0,0 0 0 0 0,0 0-1 0 0,0 0 1 0 0,0 0 0 0 0,0 0-1 0 0,1 0 1 0 0,-1 1 0 0 0,1-1-1 0 0,-1 0 1 0 0,1 0 0 0 0,-1 1-1 0 0,1-1 1 0 0,0 0 0 0 0,-1 1-1 0 0,1-1 1 0 0,0 1 0 0 0,0 4-4 0 0,1 0 0 0 0,0-1 0 0 0,0 1-1 0 0,0-1 1 0 0,0 1 0 0 0,1-1 0 0 0,0 1 0 0 0,0-1 0 0 0,0 0-1 0 0,1 0 1 0 0,0 0 0 0 0,0 0 0 0 0,0 0 0 0 0,1-1-1 0 0,-1 1 1 0 0,1-1 0 0 0,0 0 0 0 0,0 0 0 0 0,1 0 0 0 0,-1-1-1 0 0,1 0 1 0 0,0 0 0 0 0,0 0 0 0 0,0 0 0 0 0,0-1-1 0 0,0 0 1 0 0,1 0 0 0 0,-1 0 0 0 0,1 0 0 0 0,-1-1 0 0 0,1 0-1 0 0,-1 0 1 0 0,1-1 0 0 0,0 0 0 0 0,0 0 0 0 0,-1 0-1 0 0,3-1 5 0 0,2 3-50 0 0,0-2 0 0 0,0 1-1 0 0,0-1 1 0 0,0-1 0 0 0,0 0-1 0 0,0 0 1 0 0,-1-1-1 0 0,1 0 1 0 0,-1-1 0 0 0,1 0-1 0 0,-1-1 1 0 0,0 1-1 0 0,0-2 1 0 0,0 1 0 0 0,0-1-1 0 0,-1-1 1 0 0,0 0-1 0 0,0 0 1 0 0,-1 0 0 0 0,1-1-1 0 0,-1 0 1 0 0,-1 0-1 0 0,0-1 1 0 0,0 0 0 0 0,0 0-1 0 0,-1-1 1 0 0,0 1 0 0 0,0-1-1 0 0,-1 0 1 0 0,-1 0-1 0 0,1-3 51 0 0,13-36 316 0 0,-3-2-1 0 0,-2 0 0 0 0,-2-1 1 0 0,-3 0-1 0 0,1-37-315 0 0,0-10 2454 0 0,-30 94-1994 0 0,12 25-404 0 0,1 0 0 0 0,0 0 0 0 0,2 1 0 0 0,0 0 0 0 0,2 1 0 0 0,0-1 0 0 0,1 1 0 0 0,2 0-1 0 0,0 0 1 0 0,2 0 0 0 0,0 0 0 0 0,2 4-56 0 0,2 9-55 0 0,1-1-1 0 0,2 1 1 0 0,1-2-1 0 0,2 1 1 0 0,2-1-1 0 0,5 10 56 0 0,0 3-578 0 0,4 9-709 0 0,-4-20-2995 0 0,-22-38 1695 0 0,-1-1 1375 0 0</inkml:trace>
  <inkml:trace contextRef="#ctx0" brushRef="#br0" timeOffset="88780.493">9294 4640 2440 0 0,'7'-4'5164'0'0,"45"-9"-4240"0"0,124-22-767 0 0,4-1-6028 0 0,-155 33 4681 0 0</inkml:trace>
  <inkml:trace contextRef="#ctx0" brushRef="#br0" timeOffset="89330.361">9870 4835 1316 0 0,'120'-110'3796'0'0,"-88"61"-3293"0"0,-2-1 1 0 0,-2-1 0 0 0,-2-2 0 0 0,-3-1-1 0 0,10-35-503 0 0,-32 86 38 0 0,27-106 1291 0 0,-29 107-1313 0 0,-1 0-1 0 0,1 1 0 0 0,0-1 0 0 0,0 1 0 0 0,-1 0 0 0 0,1-1 0 0 0,0 1 0 0 0,-1 0 0 0 0,1 0 0 0 0,-1 0 0 0 0,0 0 0 0 0,1 0 0 0 0,-1 0 0 0 0,0 0 0 0 0,0 1 0 0 0,1-1 0 0 0,-1 1 0 0 0,0-1 0 0 0,0 1 0 0 0,0-1 0 0 0,0 1 0 0 0,0 0 0 0 0,0 0 0 0 0,0 0 0 0 0,1 0 0 0 0,-1 1 1 0 0,0-1-1 0 0,0 0 0 0 0,0 1 0 0 0,0-1 0 0 0,0 1 0 0 0,1 0 0 0 0,-1-1 0 0 0,0 1 0 0 0,0 0 0 0 0,1 0 0 0 0,-1 0 0 0 0,1 1 0 0 0,-1-1 0 0 0,1 0 0 0 0,-1 0 0 0 0,1 1 0 0 0,0-1 0 0 0,0 1 0 0 0,-1 0-15 0 0,-4 9 50 0 0,0 1 0 0 0,1 0 0 0 0,1 0 0 0 0,-1 1-1 0 0,2 0 1 0 0,0-1 0 0 0,0 1 0 0 0,1 0 0 0 0,1 1 0 0 0,0-1 0 0 0,1 0-1 0 0,1 0 1 0 0,0 0 0 0 0,0 0 0 0 0,1 0 0 0 0,1 0 0 0 0,0 0-1 0 0,1-1 1 0 0,0 1 0 0 0,1-1 0 0 0,1 0 0 0 0,-1 0 0 0 0,2-1-1 0 0,0 1 1 0 0,2 1-50 0 0,66 95 268 0 0,-12-53-3255 0 0,-41-44-2610 0 0,-22-11 4385 0 0</inkml:trace>
  <inkml:trace contextRef="#ctx0" brushRef="#br0" timeOffset="89721.948">10343 4717 1360 0 0,'22'-8'354'0'0,"0"0"0"0"0,-1-1 1 0 0,0-2-1 0 0,0 0 0 0 0,-1-1 0 0 0,-1-1 0 0 0,0-1 0 0 0,-1 0 1 0 0,0-2-1 0 0,-1 0 0 0 0,-1 0 0 0 0,0-2 0 0 0,-1 0 0 0 0,-1-1 1 0 0,1-4-355 0 0,-14 22 14 0 0,0 0 1 0 0,0 0 0 0 0,0 1 0 0 0,0-1-1 0 0,0 0 1 0 0,-1 0 0 0 0,1 0 0 0 0,0 0-1 0 0,0-1 1 0 0,-1 1 0 0 0,1 0 0 0 0,-1 0-1 0 0,1 0 1 0 0,-1 0 0 0 0,1-1-1 0 0,-1 1 1 0 0,0 0 0 0 0,0-1 0 0 0,0 1-1 0 0,1 0 1 0 0,-1 0 0 0 0,0-1 0 0 0,-1 1-1 0 0,1 0 1 0 0,0-1 0 0 0,0 1 0 0 0,0 0-1 0 0,-1 0 1 0 0,1-1 0 0 0,-1 1 0 0 0,1 0-1 0 0,-1 0 1 0 0,1 0 0 0 0,-1 0 0 0 0,0 0-1 0 0,0 0 1 0 0,1 0 0 0 0,-1 0 0 0 0,0 0-1 0 0,0 0 1 0 0,0 0 0 0 0,0 0-1 0 0,0 0 1 0 0,0 1 0 0 0,0-1 0 0 0,0 0-1 0 0,-1 1 1 0 0,1-1 0 0 0,0 1 0 0 0,0-1-1 0 0,0 1 1 0 0,-1 0 0 0 0,1-1 0 0 0,0 1-1 0 0,-1 0 1 0 0,1 0 0 0 0,0 0 0 0 0,-1 0-15 0 0,-70 13 616 0 0,62-9-542 0 0,-1 0-1 0 0,1 1 1 0 0,0 0-1 0 0,1 0 1 0 0,-1 1-1 0 0,1 1 1 0 0,0 0-1 0 0,1 0 1 0 0,-1 0-1 0 0,2 1 1 0 0,-1 0-1 0 0,1 1 1 0 0,0 0 0 0 0,1 0-1 0 0,0 0 1 0 0,0 1-1 0 0,1 0 1 0 0,0 0-1 0 0,1 0 1 0 0,0 1-1 0 0,1-1 1 0 0,0 1-1 0 0,1 0 1 0 0,-1 8-74 0 0,3-15-3 0 0,1 1 0 0 0,0-1 1 0 0,0 0-1 0 0,0 0 0 0 0,0 0 0 0 0,1 1 0 0 0,0-2 1 0 0,0 1-1 0 0,0 0 0 0 0,0 0 0 0 0,0 0 0 0 0,1-1 1 0 0,0 0-1 0 0,0 1 0 0 0,0-1 0 0 0,0 0 0 0 0,0 0 1 0 0,1 0-1 0 0,-1-1 0 0 0,1 0 0 0 0,0 1 0 0 0,-1-1 1 0 0,1 0-1 0 0,0-1 0 0 0,0 1 0 0 0,1-1 0 0 0,-1 1 1 0 0,0-1-1 0 0,0 0 0 0 0,1-1 0 0 0,0 1 3 0 0,145 12-3902 0 0,-148-13 3757 0 0,76-17-2282 0 0,-44 8 1323 0 0</inkml:trace>
  <inkml:trace contextRef="#ctx0" brushRef="#br0" timeOffset="90364.986">10904 4562 1808 0 0,'0'-2'92'0'0,"0"1"0"0"0,0-1-1 0 0,0 0 1 0 0,-1 0 0 0 0,1 1-1 0 0,-1-1 1 0 0,1 0 0 0 0,-1 0-1 0 0,0 1 1 0 0,1-1 0 0 0,-1 1 0 0 0,0-1-1 0 0,0 1 1 0 0,0-1 0 0 0,0 1-1 0 0,0-1 1 0 0,-1 1 0 0 0,1 0-1 0 0,0 0 1 0 0,-1 0 0 0 0,1 0-1 0 0,-1 0 1 0 0,1 0 0 0 0,-1 0 0 0 0,1 0-1 0 0,-1 0 1 0 0,0 1 0 0 0,1-1-1 0 0,-1 0 1 0 0,0 1 0 0 0,0 0-1 0 0,1-1 1 0 0,-1 1 0 0 0,0 0 0 0 0,0 0-1 0 0,1 0 1 0 0,-1 0 0 0 0,0 0-1 0 0,0 1 1 0 0,0-1 0 0 0,1 0-1 0 0,-1 1 1 0 0,0-1 0 0 0,1 1 0 0 0,-1 0-1 0 0,0 0 1 0 0,0 0-92 0 0,-14 7 194 0 0,-1 0-1 0 0,2 1 1 0 0,-1 1 0 0 0,1 0-1 0 0,1 1 1 0 0,0 1 0 0 0,1 0-1 0 0,0 1 1 0 0,1 0 0 0 0,0 1-1 0 0,1 1 1 0 0,-4 6-194 0 0,15-21 14 0 0,-1 1 1 0 0,0-1-1 0 0,0 1 0 0 0,0 0 1 0 0,1-1-1 0 0,-1 1 0 0 0,0 0 1 0 0,1-1-1 0 0,-1 1 1 0 0,1 0-1 0 0,-1 0 0 0 0,1 0 1 0 0,-1 0-1 0 0,1-1 0 0 0,0 1 1 0 0,-1 0-1 0 0,1 0 0 0 0,0 0 1 0 0,0 0-1 0 0,-1 0 0 0 0,1 0 1 0 0,0 0-1 0 0,0 0 0 0 0,0 0 1 0 0,0 0-1 0 0,0 0 0 0 0,1 0 1 0 0,-1 0-1 0 0,0 0 0 0 0,0 0 1 0 0,1 0-1 0 0,-1-1 0 0 0,0 1 1 0 0,1 0-1 0 0,-1 0 0 0 0,1 0 1 0 0,-1 0-1 0 0,1-1 0 0 0,-1 1 1 0 0,1 0-1 0 0,0 0 0 0 0,-1-1 1 0 0,1 1-1 0 0,0 0 0 0 0,0-1 1 0 0,0 1-1 0 0,-1-1 0 0 0,1 1 1 0 0,0-1-1 0 0,0 0 0 0 0,0 1 1 0 0,0-1-1 0 0,0 0 0 0 0,0 1 1 0 0,0-1-1 0 0,0 0 0 0 0,0 0 1 0 0,0 0-1 0 0,0 0 0 0 0,-1 0 1 0 0,2 0-15 0 0,58-8-233 0 0,-50 5 197 0 0,0-1-1 0 0,-1-1 0 0 0,1 0 1 0 0,-1 0-1 0 0,0-1 1 0 0,0 0-1 0 0,0 0 1 0 0,-1-1-1 0 0,0 0 1 0 0,-1 0-1 0 0,1-1 0 0 0,4-7 37 0 0,-12 14 113 0 0,0 1-5 0 0,-42 33 604 0 0,40-30-698 0 0,1 1 0 0 0,1-1 0 0 0,-1 1 0 0 0,0-1 0 0 0,1 1-1 0 0,-1 0 1 0 0,1-1 0 0 0,0 1 0 0 0,1-1 0 0 0,-1 1 0 0 0,0 0 0 0 0,1-1 0 0 0,0 1-1 0 0,0-1 1 0 0,0 1 0 0 0,0-1 0 0 0,1 0 0 0 0,-1 1 0 0 0,1-1 0 0 0,0 0-1 0 0,0 0 1 0 0,0 0 0 0 0,0 0 0 0 0,0 0 0 0 0,1-1 0 0 0,-1 1 0 0 0,1-1 0 0 0,0 0-1 0 0,0 1 1 0 0,0-1 0 0 0,0 0 0 0 0,0-1 0 0 0,0 1 0 0 0,1 0 0 0 0,-1-1 0 0 0,0 0-1 0 0,1 0 1 0 0,-1 0 0 0 0,1 0 0 0 0,-1-1 0 0 0,1 1 0 0 0,0-1 0 0 0,-1 0 0 0 0,1 0-1 0 0,-1 0 1 0 0,1 0 0 0 0,0-1 0 0 0,-1 0 0 0 0,1 1 0 0 0,-1-1 0 0 0,1-1-14 0 0,5-2-11 0 0,1 0 1 0 0,-1-1 0 0 0,-1 0 0 0 0,1-1-1 0 0,-1 1 1 0 0,0-2 0 0 0,0 1 0 0 0,-1-1-1 0 0,1-1 1 0 0,-2 1 0 0 0,1-1 0 0 0,-1 0-1 0 0,0-1 1 0 0,-1 1 0 0 0,0-1 0 0 0,0 0-1 0 0,-1-1 1 0 0,0 1 0 0 0,-1-1 0 0 0,0 1-1 0 0,0-1 11 0 0,64-112-263 0 0,-65 120 255 0 0,-1 0 0 0 0,1 1 1 0 0,0-1-1 0 0,0 0 0 0 0,0 1 0 0 0,1-1 1 0 0,-1 1-1 0 0,0 0 0 0 0,0 0 0 0 0,1 0 1 0 0,-1 0-1 0 0,1 0 0 0 0,-1 0 1 0 0,1 0-1 0 0,-1 1 0 0 0,1 0 0 0 0,0-1 1 0 0,-1 1-1 0 0,1 0 0 0 0,-1 0 0 0 0,1 0 1 0 0,0 1-1 0 0,-1-1 0 0 0,1 1 0 0 0,-1-1 1 0 0,1 1-1 0 0,-1 0 0 0 0,1 0 0 0 0,-1 0 1 0 0,0 0-1 0 0,1 0 0 0 0,-1 1 0 0 0,0-1 1 0 0,0 1-1 0 0,0-1 0 0 0,0 1 1 0 0,0 0-1 0 0,0 0 0 0 0,-1 0 0 0 0,1 0 1 0 0,0 0-1 0 0,-1 0 0 0 0,0 0 0 0 0,1 2 8 0 0,49 110 78 0 0,-51-107-50 0 0,-1-1 0 0 0,0 1 1 0 0,0 0-1 0 0,0 0 0 0 0,-1-1 1 0 0,0 1-1 0 0,0-1 0 0 0,0 0 1 0 0,-1 0-1 0 0,0 1 1 0 0,0-2-1 0 0,-1 1 0 0 0,0 0 1 0 0,0-1-1 0 0,0 1 0 0 0,-1-1 1 0 0,1-1-1 0 0,-1 1 1 0 0,0 0-1 0 0,-1-1 0 0 0,-2 2-28 0 0,-3 4-33 0 0,19-45-5671 0 0,5 11 4412 0 0,1-2 14 0 0</inkml:trace>
  <inkml:trace contextRef="#ctx0" brushRef="#br0" timeOffset="90632.09">11514 4232 1228 0 0,'35'-71'6800'0'0,"-35"70"-6225"0"0,0 1-36 0 0,-27 65 2277 0 0,24-32-2743 0 0,1 0 0 0 0,2 1-1 0 0,2-1 1 0 0,0 0-1 0 0,3 0 1 0 0,0 0-1 0 0,2 0 1 0 0,2-1-1 0 0,1 0 1 0 0,2 1-73 0 0,-6-12-266 0 0,2 2-280 0 0,4 24-4914 0 0,-31-32 2076 0 0,13-17 2216 0 0</inkml:trace>
  <inkml:trace contextRef="#ctx0" brushRef="#br0" timeOffset="90898.908">11279 4498 1120 0 0,'3'-16'8557'0'0,"36"-3"-8343"0"0,-32 16 477 0 0,214-57-770 0 0,-62 21-6719 0 0,-144 35 5681 0 0</inkml:trace>
  <inkml:trace contextRef="#ctx0" brushRef="#br0" timeOffset="94670.932">14968 4277 840 0 0,'-3'-25'3813'0'0,"-11"6"-3385"0"0,9 15-186 0 0,5 2-186 0 0,0 1-1 0 0,0-1 1 0 0,0 1-1 0 0,0 0 1 0 0,1-1 0 0 0,-1 1-1 0 0,0-1 1 0 0,1 1-1 0 0,-1-1 1 0 0,1 1-1 0 0,-1 0 1 0 0,1 0-1 0 0,0-1 1 0 0,0 1 0 0 0,0 0-1 0 0,0 0 1 0 0,-1 0-1 0 0,1 0 1 0 0,1-1-1 0 0,-1 2 1 0 0,0-1-1 0 0,0 0 1 0 0,0 0 0 0 0,0 0-1 0 0,1 0 1 0 0,-1 1-1 0 0,0-1 1 0 0,1 1-1 0 0,-1-1 1 0 0,1 1 0 0 0,-1-1-1 0 0,0 1 1 0 0,1 0-1 0 0,-1 0 1 0 0,1 0-1 0 0,-1-1 1 0 0,1 1-1 0 0,-1 1 1 0 0,1-1 0 0 0,-1 0-1 0 0,1 0 1 0 0,-1 1-56 0 0,12-1 30 0 0,0 0 0 0 0,0 1 1 0 0,0 1-1 0 0,0 0 1 0 0,0 1-1 0 0,0 0 0 0 0,-1 1 1 0 0,1 0-1 0 0,-1 1 1 0 0,0 1-1 0 0,-1 0 0 0 0,1 0 1 0 0,-1 1-1 0 0,0 1 1 0 0,-1 0-1 0 0,0 0 0 0 0,0 1 1 0 0,-1 0-1 0 0,0 1 0 0 0,0 0 1 0 0,-1 0-1 0 0,-1 1 1 0 0,0 0-1 0 0,0 0 0 0 0,-1 1 1 0 0,-1 0-1 0 0,1 0 1 0 0,-2 0-1 0 0,0 0 0 0 0,0 1 1 0 0,0 7-31 0 0,-5-17 20 0 0,0 0 0 0 0,0 0 0 0 0,0 0 0 0 0,0 0 0 0 0,0 0 0 0 0,-1 0 0 0 0,1 0 0 0 0,-1 0 0 0 0,0 0 0 0 0,0-1 0 0 0,0 1 0 0 0,0-1 0 0 0,-1 1 0 0 0,1-1 0 0 0,-1 0 0 0 0,1 0-1 0 0,-1 0 1 0 0,0 0 0 0 0,1-1 0 0 0,-1 1 0 0 0,0-1 0 0 0,0 1 0 0 0,0-1 0 0 0,0 0 0 0 0,-1 0 0 0 0,1 0 0 0 0,0-1 0 0 0,0 1 0 0 0,-1-1 0 0 0,1 0 0 0 0,0 0 0 0 0,0 0 0 0 0,-1 0 0 0 0,1-1 0 0 0,-1 1-20 0 0,0-2 4 0 0,1-1-1 0 0,-1 1 1 0 0,1 0-1 0 0,-1-1 0 0 0,1 0 1 0 0,0 0-1 0 0,0 0 1 0 0,0 0-1 0 0,0 0 1 0 0,1-1-1 0 0,-1 1 0 0 0,1-1 1 0 0,0 1-1 0 0,0-1 1 0 0,0 0-1 0 0,1 0 1 0 0,-1 0-1 0 0,1 0 1 0 0,0 0-1 0 0,0 0 0 0 0,1 0 1 0 0,-1-1-1 0 0,1 1 1 0 0,0 0-1 0 0,0 0 1 0 0,0-1-1 0 0,0 1 1 0 0,1 0-1 0 0,1-4-3 0 0,50-124-350 0 0,-36 110-8 0 0,2 0 0 0 0,0 1 1 0 0,2 1-1 0 0,0 1 0 0 0,1 1 0 0 0,1 0 0 0 0,1 2 0 0 0,0 1 0 0 0,23-11 358 0 0,4 6-2565 0 0,-32 14 1331 0 0</inkml:trace>
  <inkml:trace contextRef="#ctx0" brushRef="#br0" timeOffset="95361.355">15591 4189 1204 0 0,'2'-6'3814'0'0,"-15"-11"-2824"0"0,1 16-939 0 0,0 1 0 0 0,0 1 0 0 0,0 0 1 0 0,0 0-1 0 0,0 1 0 0 0,1 1 0 0 0,-1 0 0 0 0,1 0 1 0 0,-1 1-1 0 0,1 1 0 0 0,0-1 0 0 0,1 2 0 0 0,-1 0 0 0 0,1 0 1 0 0,0 1-1 0 0,1 0 0 0 0,-1 1 0 0 0,2 0 0 0 0,-1 0 1 0 0,1 1-1 0 0,0 0 0 0 0,1 0 0 0 0,0 1 0 0 0,0 0 0 0 0,1 0 1 0 0,-3 7-52 0 0,8-14 25 0 0,-1-1 0 0 0,1 1 0 0 0,0 0 0 0 0,0-1 1 0 0,0 1-1 0 0,0 0 0 0 0,0 0 0 0 0,1 0 0 0 0,-1 0 1 0 0,1-1-1 0 0,0 1 0 0 0,0 0 0 0 0,0 0 0 0 0,0 0 0 0 0,0 0 1 0 0,1 0-1 0 0,-1 0 0 0 0,1 0 0 0 0,0 0 0 0 0,-1-1 1 0 0,2 1-1 0 0,-1 0 0 0 0,0 0 0 0 0,0-1 0 0 0,1 1 1 0 0,-1-1-1 0 0,1 1 0 0 0,0-1 0 0 0,0 0 0 0 0,0 0 0 0 0,0 0 1 0 0,0 0-1 0 0,1 0 0 0 0,-1 0 0 0 0,0 0 0 0 0,1-1 1 0 0,-1 1-1 0 0,1-1 0 0 0,0 0 0 0 0,-1 0 0 0 0,1 0 0 0 0,0 0 1 0 0,0 0-1 0 0,0-1 0 0 0,0 1 0 0 0,0-1 0 0 0,0 0 1 0 0,0 0-1 0 0,-1 0 0 0 0,1 0 0 0 0,0 0 0 0 0,0-1 1 0 0,0 1-1 0 0,0-1 0 0 0,0 0 0 0 0,0 1 0 0 0,-1-2 0 0 0,2 1-25 0 0,9-2-62 0 0,0-1 0 0 0,-1-1 0 0 0,1 0 0 0 0,-1 0 0 0 0,0-1 0 0 0,0-1 0 0 0,-1 0 0 0 0,0-1-1 0 0,0 0 1 0 0,0-1 0 0 0,-1 0 0 0 0,-1 0 0 0 0,1-1 0 0 0,-2 0 0 0 0,1-1 0 0 0,-2 0-1 0 0,1 0 1 0 0,-1-1 0 0 0,-1 0 0 0 0,0 0 0 0 0,-1 0 0 0 0,0-1 0 0 0,1-7 62 0 0,-6 21-4 0 0,0 0 1 0 0,0-1 0 0 0,0 1-1 0 0,0-1 1 0 0,0 1-1 0 0,0 0 1 0 0,0-1 0 0 0,0 1-1 0 0,0 0 1 0 0,0-1-1 0 0,-1 1 1 0 0,1-1 0 0 0,0 1-1 0 0,0-1 1 0 0,-1 1-1 0 0,1 0 1 0 0,0-1 0 0 0,-1 1-1 0 0,1-1 1 0 0,0 1 0 0 0,-1-1-1 0 0,1 0 1 0 0,-1 1-1 0 0,1-1 1 0 0,-1 1 0 0 0,1-1-1 0 0,-1 0 1 0 0,1 1-1 0 0,-1-1 1 0 0,1 0 0 0 0,-1 0-1 0 0,0 1 1 0 0,1-1 0 0 0,-1 0-1 0 0,1 0 1 0 0,-1 0-1 0 0,0 0 1 0 0,1 0 0 0 0,-1 0-1 0 0,1 0 1 0 0,-1 0-1 0 0,0 0 1 0 0,1 0 0 0 0,-1 0-1 0 0,0 0 1 0 0,1 0 0 0 0,-1 0-1 0 0,1-1 1 0 0,-1 1-1 0 0,1 0 1 0 0,-1 0 0 0 0,0-1-1 0 0,1 1 1 0 0,-1 0-1 0 0,1-1 1 0 0,-1 1 0 0 0,1-1-1 0 0,0 1 1 0 0,-1-1-1 0 0,1 1 1 0 0,-1 0 0 0 0,1-1-1 0 0,0 0 4 0 0,0 7-25 0 0,1-1 0 0 0,1 0 0 0 0,-1 0 0 0 0,1 0 0 0 0,0 0 0 0 0,0 0-1 0 0,0 0 1 0 0,1-1 0 0 0,-1 1 0 0 0,1-1 0 0 0,0 0 0 0 0,1 0 0 0 0,-1 0 0 0 0,1 0-1 0 0,0 0 1 0 0,0-1 0 0 0,0 1 0 0 0,0-1 0 0 0,0 0 0 0 0,1 0 25 0 0,68 21-3547 0 0,-50-22 2263 0 0</inkml:trace>
  <inkml:trace contextRef="#ctx0" brushRef="#br0" timeOffset="95864.59">16154 4088 1196 0 0,'-157'64'4734'0'0,"146"-57"-4530"0"0,1 0 1 0 0,0 1-1 0 0,0 1 1 0 0,0 0-1 0 0,1 0 0 0 0,1 0 1 0 0,-1 1-1 0 0,2 0 1 0 0,-1 1-1 0 0,1 0 1 0 0,1 0-1 0 0,0 1 0 0 0,1-1 1 0 0,0 1-1 0 0,1 1 1 0 0,0-1-1 0 0,1 0 1 0 0,-2 12-205 0 0,7-20 36 0 0,0-1 0 0 0,0 1 0 0 0,0-1 0 0 0,0 0 0 0 0,1 0 0 0 0,-1 0 0 0 0,1 0 0 0 0,0 0 0 0 0,0 0 0 0 0,0-1 0 0 0,0 1 0 0 0,1-1 0 0 0,-1 0 0 0 0,0 0 0 0 0,1 0 0 0 0,0 0 0 0 0,-1-1 0 0 0,1 0 0 0 0,0 1 0 0 0,0-1 0 0 0,0-1 0 0 0,0 1 0 0 0,0-1 0 0 0,0 1 0 0 0,0-1 0 0 0,0 0 0 0 0,0 0 0 0 0,0-1 0 0 0,0 1 0 0 0,0-1 0 0 0,2-1-36 0 0,7 2-64 0 0,0-2 0 0 0,0 1 0 0 0,0-2-1 0 0,0 0 1 0 0,-1 0 0 0 0,0-1-1 0 0,1 0 1 0 0,-1-2 0 0 0,-1 1 0 0 0,1-1-1 0 0,-1-1 1 0 0,0 0 0 0 0,0 0 0 0 0,-1-1-1 0 0,0-1 1 0 0,-1 1 0 0 0,0-2-1 0 0,0 1 1 0 0,-1-1 0 0 0,0-1 0 0 0,0 1-1 0 0,-1-1 1 0 0,-1 0 0 0 0,0-1 0 0 0,-1 0-1 0 0,0 0 1 0 0,0 0 0 0 0,-1 0 0 0 0,-1-1-1 0 0,0 0 1 0 0,-1 1 0 0 0,0-1-1 0 0,-1-9 65 0 0,2-1 22 0 0,-2 0 0 0 0,0 0 0 0 0,-1 1 0 0 0,-2-1 0 0 0,0 0 0 0 0,-2 0 0 0 0,0 1 0 0 0,-1 0 0 0 0,-1 0 0 0 0,-3-3-22 0 0,-19-64 1569 0 0,26 90-1538 0 0,0-1 0 0 0,0 1 0 0 0,0 0 0 0 0,0 0 0 0 0,0 1 0 0 0,0-1 0 0 0,1 0 1 0 0,-1 1-1 0 0,0-1 0 0 0,1 1 0 0 0,-1-1 0 0 0,1 1 0 0 0,0 0 0 0 0,-1-1 0 0 0,1 1 1 0 0,0 0-1 0 0,0 0 0 0 0,0 0 0 0 0,1 0 0 0 0,-1 0 0 0 0,0 0 0 0 0,1 0 0 0 0,-1 0 1 0 0,1 0-1 0 0,0 0 0 0 0,-1 1 0 0 0,1-1 0 0 0,0 1-31 0 0,1 19-80 0 0,0-1 0 0 0,2 1 0 0 0,0 0 1 0 0,2-1-1 0 0,0 0 0 0 0,1 0 0 0 0,1 0 0 0 0,1-1 0 0 0,1 0 0 0 0,0 0 0 0 0,2-1 1 0 0,0 0-1 0 0,2-1 0 0 0,-1 0 0 0 0,2-1 0 0 0,1-1 0 0 0,0 0 0 0 0,1-1 1 0 0,5 3 79 0 0,103 76-7150 0 0,-108-89 6020 0 0</inkml:trace>
  <inkml:trace contextRef="#ctx0" brushRef="#br0" timeOffset="96256.425">16625 4189 1268 0 0,'35'-70'4851'0'0,"-35"69"-4526"0"0,0 1 4 0 0,-28-14 481 0 0,16 16-726 0 0,0 1-1 0 0,0 0 1 0 0,0 1 0 0 0,1 0 0 0 0,-1 0 0 0 0,1 1 0 0 0,0 1 0 0 0,0 0-1 0 0,1 0 1 0 0,0 1 0 0 0,0 1 0 0 0,0 0 0 0 0,1 0 0 0 0,0 0 0 0 0,1 1-1 0 0,0 1 1 0 0,0-1 0 0 0,1 1 0 0 0,0 1 0 0 0,1-1 0 0 0,0 1 0 0 0,1 1-84 0 0,4-11 14 0 0,1 1 1 0 0,-1-1 0 0 0,1 0 0 0 0,0 1-1 0 0,0-1 1 0 0,-1 1 0 0 0,1-1 0 0 0,0 1-1 0 0,0-1 1 0 0,0 0 0 0 0,1 1 0 0 0,-1-1 0 0 0,0 1-1 0 0,1-1 1 0 0,-1 0 0 0 0,0 1 0 0 0,1-1-1 0 0,0 1 1 0 0,-1-1 0 0 0,1 0 0 0 0,0 0-1 0 0,-1 0 1 0 0,1 1 0 0 0,0-1 0 0 0,0 0 0 0 0,0 0-1 0 0,0 0 1 0 0,0 0 0 0 0,1 0 0 0 0,-1 0-1 0 0,0-1 1 0 0,0 1 0 0 0,0 0 0 0 0,1-1 0 0 0,-1 1-1 0 0,0-1 1 0 0,1 1 0 0 0,-1-1 0 0 0,1 1-1 0 0,-1-1 1 0 0,0 0 0 0 0,1 0 0 0 0,-1 0-1 0 0,1 0 1 0 0,-1 0 0 0 0,1 0 0 0 0,-1 0 0 0 0,0 0-1 0 0,1-1 1 0 0,-1 1 0 0 0,1 0 0 0 0,-1-1-1 0 0,1 0-14 0 0,75-17 47 0 0,-64 14-92 0 0,0 0 1 0 0,0 0-1 0 0,-1-2 0 0 0,0 0 1 0 0,0 0-1 0 0,0-1 1 0 0,0 0-1 0 0,-1-1 0 0 0,0 0 1 0 0,-1-1-1 0 0,0 0 0 0 0,-1-1 1 0 0,1 0-1 0 0,-2 0 0 0 0,1-1 1 0 0,-2 0-1 0 0,3-5 45 0 0,-10 17 1 0 0,0 0-1 0 0,0-1 0 0 0,0 1 0 0 0,0 0 1 0 0,0-1-1 0 0,-1 1 0 0 0,1-1 1 0 0,0 1-1 0 0,0 0 0 0 0,-1-1 0 0 0,1 1 1 0 0,0-1-1 0 0,-1 1 0 0 0,1-1 1 0 0,0 1-1 0 0,-1-1 0 0 0,1 1 1 0 0,-1-1-1 0 0,1 1 0 0 0,-1-1 0 0 0,1 0 1 0 0,-1 1-1 0 0,1-1 0 0 0,-1 0 1 0 0,1 1-1 0 0,-1-1 0 0 0,1 0 1 0 0,-1 0-1 0 0,0 0 0 0 0,1 1 0 0 0,-1-1 1 0 0,0 0-1 0 0,1 0 0 0 0,-1 0 1 0 0,1 0-1 0 0,-1 0 0 0 0,0 0 1 0 0,1 0-1 0 0,-1 0 0 0 0,0 0 0 0 0,1 0 1 0 0,-1-1-1 0 0,1 1 0 0 0,-1 0 1 0 0,0 0-1 0 0,1-1 0 0 0,-1 1 0 0 0,6 10-27 0 0,1-1 0 0 0,0 0 0 0 0,1 0 0 0 0,0 0 0 0 0,0-1 0 0 0,1 0 0 0 0,0 0 0 0 0,0-1 0 0 0,1 0 0 0 0,0-1 0 0 0,0 1-1 0 0,6 1 28 0 0,73 38-5907 0 0,-85-44 4695 0 0</inkml:trace>
  <inkml:trace contextRef="#ctx0" brushRef="#br0" timeOffset="96632.57">16834 4015 1848 0 0,'63'45'2894'0'0,"-51"-32"-2542"0"0,0 0-1 0 0,-2 1 1 0 0,1 0 0 0 0,-2 1 0 0 0,0 0 0 0 0,-1 1 0 0 0,0 0 0 0 0,-1 0-1 0 0,-1 1 1 0 0,-1 0 0 0 0,0 0 0 0 0,-1 0 0 0 0,-1 0 0 0 0,0 1-352 0 0,-5-14 83 0 0,1-1 0 0 0,0 1 0 0 0,-1-1 0 0 0,0 0 0 0 0,0 1 0 0 0,0-1 0 0 0,0 0 0 0 0,-1 0 0 0 0,1 0 0 0 0,-1 0 0 0 0,1-1 1 0 0,-1 1-1 0 0,0-1 0 0 0,0 0 0 0 0,0 1 0 0 0,-1-1 0 0 0,1-1 0 0 0,0 1 0 0 0,-1 0 0 0 0,1-1 0 0 0,-1 0 0 0 0,0 1 0 0 0,1-2 1 0 0,-1 1-1 0 0,0 0 0 0 0,-1-1-83 0 0,3 1 198 0 0,-7-26 2 0 0,13 6-572 0 0,1 0 0 0 0,1 1-1 0 0,0-1 1 0 0,1 1 0 0 0,2 1 0 0 0,-1 0 0 0 0,2 0 0 0 0,0 1 0 0 0,1 0 0 0 0,1 0-1 0 0,0 1 1 0 0,1 1 0 0 0,2 0 372 0 0,36-51-3912 0 0,-32 42 2676 0 0</inkml:trace>
  <inkml:trace contextRef="#ctx0" brushRef="#br0" timeOffset="96915.447">17276 3935 2604 0 0,'-2'5'223'0'0,"1"0"0"0"0,0 0 1 0 0,0 0-1 0 0,0 0 0 0 0,1 0 0 0 0,-1 0 0 0 0,1 0 0 0 0,1 0 0 0 0,-1 0 0 0 0,1 0 0 0 0,-1 0 0 0 0,1 0 1 0 0,1 0-1 0 0,-1-1 0 0 0,1 1 0 0 0,0 0 0 0 0,0-1 0 0 0,0 1 0 0 0,0-1 0 0 0,1 1 0 0 0,0-1 0 0 0,0 0 1 0 0,0 0-1 0 0,1-1 0 0 0,-1 1 0 0 0,4 2-223 0 0,120 61 1613 0 0,-44-29-678 0 0,-82-38-916 0 0,1 1 1 0 0,-1 0-1 0 0,0-1 0 0 0,1 1 0 0 0,-1 0 1 0 0,0 0-1 0 0,0 0 0 0 0,1 0 0 0 0,-1 0 1 0 0,0 0-1 0 0,0 0 0 0 0,0 0 0 0 0,0 1 1 0 0,-1-1-1 0 0,1 0 0 0 0,0 0 0 0 0,0 1 1 0 0,-1-1-1 0 0,1 1 0 0 0,-1-1 1 0 0,1 0-1 0 0,-1 1 0 0 0,0-1 0 0 0,1 1 1 0 0,-1-1-1 0 0,0 1 0 0 0,0-1 0 0 0,0 1 1 0 0,0-1-1 0 0,0 1 0 0 0,-1-1 0 0 0,1 1 1 0 0,0-1-1 0 0,-1 1 0 0 0,1-1 0 0 0,-1 1 1 0 0,1-1-1 0 0,-1 0 0 0 0,0 1 1 0 0,1-1-1 0 0,-1 0 0 0 0,0 1 0 0 0,0-1 1 0 0,0 0-1 0 0,0 0 0 0 0,0 0 0 0 0,0 0 1 0 0,-1 0-1 0 0,1 0 0 0 0,0 0 0 0 0,0 0 1 0 0,-1-1-20 0 0,-74 47-247 0 0,-18-18-2443 0 0,92-28 2522 0 0,-1-1 1 0 0,1 1-1 0 0,0-1 0 0 0,-1 0 1 0 0,1 0-1 0 0,-1-1 0 0 0,1 1 1 0 0,-1 0-1 0 0,1-1 0 0 0,0 1 1 0 0,-1-1-1 0 0,1 0 0 0 0,0 0 1 0 0,-1 0-1 0 0,1 0 0 0 0,0 0 1 0 0,0 0-1 0 0,0-1 0 0 0,0 1 0 0 0,0-1 1 0 0,0 1-1 0 0,1-1 0 0 0,-1 0 1 0 0,0 0-1 0 0,1 0 0 0 0,-1 0 1 0 0,1 0-1 0 0,0 0 0 0 0,0 0 1 0 0,0 0-1 0 0,0-1 0 0 0,0 1 1 0 0,0 0-1 0 0,0-1 0 0 0,1 1 1 0 0,-1 0-1 0 0,1-1 0 0 0,0-1 168 0 0,-3-18-1254 0 0</inkml:trace>
  <inkml:trace contextRef="#ctx0" brushRef="#br0" timeOffset="97182.265">17516 3884 1280 0 0,'-63'-5'7121'0'0,"-37"71"-5651"0"0,86-55-810 0 0,-268 256 1184 0 0,116-100-9601 0 0,148-151 6484 0 0,2-4 100 0 0</inkml:trace>
  <inkml:trace contextRef="#ctx0" brushRef="#br0" timeOffset="98896.272">17330 3977 1344 0 0,'0'0'558'0'0,"0"0"8"0"0,0 0-61 0 0,0 0-75 0 0,0 0-19 0 0,0 0 9 0 0,0 0-9 0 0,0 0-66 0 0,0-17 2188 0 0,-29-42-1121 0 0,80-15-1300 0 0,-49 85-520 0 0,2 16-923 0 0,2-16-2521 0 0,-3-10 2688 0 0</inkml:trace>
  <inkml:trace contextRef="#ctx0" brushRef="#br0" timeOffset="99933.777">17386 3862 1380 0 0,'0'0'160'0'0,"0"0"160"0"0,0 0-152 0 0,0 0-60 0 0,0 0 28 0 0,24 15-68 0 0,-24-12-168 0 0,-1 0-248 0 0</inkml:trace>
  <inkml:trace contextRef="#ctx0" brushRef="#br0" timeOffset="104080.623">18447 4157 988 0 0,'3'-15'1134'0'0,"42"-25"1118"0"0,-45 37-2191 0 0,0 0 1 0 0,0-1 0 0 0,0 1-1 0 0,0 0 1 0 0,-1 0-1 0 0,1 0 1 0 0,-1 0 0 0 0,0 0-1 0 0,0 0 1 0 0,0 0 0 0 0,0 0-1 0 0,0 0 1 0 0,-1 0-1 0 0,1 1 1 0 0,-1-1 0 0 0,0 1-1 0 0,0-1 1 0 0,0 1 0 0 0,0-1-1 0 0,0 1 1 0 0,0 0-1 0 0,-1 0 1 0 0,1 0 0 0 0,-1 0-1 0 0,0 1 1 0 0,-2-2-62 0 0,-1-1 35 0 0,0 1 0 0 0,-1 0 0 0 0,1 0 0 0 0,-1 1 0 0 0,0-1 0 0 0,1 2 0 0 0,-1-1 0 0 0,0 1 0 0 0,0 0 0 0 0,0 0 0 0 0,0 1 1 0 0,-1 0-1 0 0,1 0 0 0 0,0 1 0 0 0,0-1 0 0 0,0 2 0 0 0,0-1 0 0 0,0 1 0 0 0,1 0 0 0 0,-1 0 0 0 0,0 1 0 0 0,1 0 0 0 0,0 0 0 0 0,-1 1 0 0 0,1-1 0 0 0,1 1 0 0 0,-5 4-35 0 0,-1 0 45 0 0,0 1 0 0 0,1 0 0 0 0,0 0 0 0 0,0 1-1 0 0,1 0 1 0 0,0 1 0 0 0,1 0 0 0 0,0 1 0 0 0,1-1-1 0 0,0 1 1 0 0,1 1 0 0 0,1-1 0 0 0,-4 12-45 0 0,7-21 26 0 0,1 1 0 0 0,0 0 0 0 0,0-1-1 0 0,0 1 1 0 0,0 0 0 0 0,1 0 0 0 0,-1 0 0 0 0,1-1 0 0 0,0 1 0 0 0,0 0 0 0 0,0 0 0 0 0,1 0 0 0 0,-1 0 0 0 0,1-1 0 0 0,0 1 0 0 0,0 0 0 0 0,1 0 0 0 0,-1-1 0 0 0,1 1-1 0 0,-1-1 1 0 0,1 0 0 0 0,0 1 0 0 0,1-1 0 0 0,-1 0 0 0 0,0 0 0 0 0,1 0 0 0 0,0 0 0 0 0,-1-1 0 0 0,1 1 0 0 0,0-1 0 0 0,1 0 0 0 0,-1 0 0 0 0,0 0 0 0 0,1 0 0 0 0,-1 0-1 0 0,1-1 1 0 0,-1 1 0 0 0,1-1 0 0 0,0 0 0 0 0,-1 0 0 0 0,1-1 0 0 0,1 1-26 0 0,10 0 13 0 0,0-1 1 0 0,0 0-1 0 0,0-1 0 0 0,0-1 1 0 0,-1-1-1 0 0,1 0 0 0 0,0 0 1 0 0,-1-2-1 0 0,0 0 0 0 0,0 0 1 0 0,-1-1-1 0 0,1-1 0 0 0,-1 0 1 0 0,-1-1-1 0 0,1-1 0 0 0,-1 0 1 0 0,-1 0-1 0 0,0-1 0 0 0,0 0 1 0 0,-1-1-1 0 0,0-1 0 0 0,-1 1 1 0 0,0-1-1 0 0,-1-1 0 0 0,0 0 1 0 0,-1 0-1 0 0,-1 0 0 0 0,0-1 1 0 0,0 0-1 0 0,-2 0 0 0 0,1-2-13 0 0,3-12 86 0 0,-1-1 0 0 0,-2 1 0 0 0,0-1-1 0 0,-2 0 1 0 0,-1 0 0 0 0,-2 0 0 0 0,0 0 0 0 0,-2 0-1 0 0,-1 0 1 0 0,-2 1 0 0 0,0-1 0 0 0,-2 1-1 0 0,-7-18-85 0 0,13 45 9 0 0,1 0 0 0 0,0 0 1 0 0,-1 0-1 0 0,1-1 0 0 0,-1 1 0 0 0,1 0 0 0 0,-1 0 0 0 0,1 0 0 0 0,-1 0 0 0 0,0 0 0 0 0,1 1 0 0 0,-1-1 0 0 0,0 0 0 0 0,0 0 1 0 0,0 0-1 0 0,0 1 0 0 0,0-1 0 0 0,1 0 0 0 0,-1 1 0 0 0,0-1 0 0 0,-1 1 0 0 0,1-1 0 0 0,0 1 0 0 0,0-1 0 0 0,0 1 0 0 0,0 0 1 0 0,0-1-1 0 0,0 1 0 0 0,-1 0 0 0 0,1 0 0 0 0,0 0 0 0 0,0 0 0 0 0,0 0 0 0 0,0 0 0 0 0,0 0 0 0 0,-1 1 0 0 0,1-1 0 0 0,0 0 1 0 0,0 1-1 0 0,0-1 0 0 0,0 1 0 0 0,0-1 0 0 0,0 1 0 0 0,0-1 0 0 0,0 1 0 0 0,0 0 0 0 0,0-1 0 0 0,0 1 0 0 0,0 0 0 0 0,1 0 1 0 0,-1 0-1 0 0,0 0 0 0 0,0 0 0 0 0,1-1 0 0 0,-1 1 0 0 0,1 0 0 0 0,-1 1 0 0 0,1-1 0 0 0,-1 0-9 0 0,-27 68 120 0 0,27-50-167 0 0,1 1-1 0 0,1 0 1 0 0,1-1-1 0 0,0 1 1 0 0,2-1-1 0 0,0 1 1 0 0,1-1-1 0 0,1 0 1 0 0,1-1-1 0 0,1 0 1 0 0,0 0-1 0 0,1 0 1 0 0,1-1 0 0 0,1-1-1 0 0,4 5 48 0 0,42 84-3701 0 0,-43-60-219 0 0,-11-36 2743 0 0</inkml:trace>
  <inkml:trace contextRef="#ctx0" brushRef="#br0" timeOffset="104630.082">18622 4012 1096 0 0,'112'-16'3667'0'0,"-95"10"-3362"0"0,9-1-99 0 0,0-2 0 0 0,-1-1 0 0 0,0-1 0 0 0,0-1-1 0 0,-2-1 1 0 0,1-1 0 0 0,-2-1 0 0 0,20-17-206 0 0,-13-23 282 0 0,-29 54-196 0 0,-3-2 14 0 0,-6 1-67 0 0,-1 0 1 0 0,0 0-1 0 0,0 1 1 0 0,0 1-1 0 0,0 0 1 0 0,0 0-1 0 0,0 1 1 0 0,0 0-1 0 0,0 1 1 0 0,0 0-1 0 0,0 1 1 0 0,1-1-1 0 0,-1 2 1 0 0,1 0-1 0 0,0 0 1 0 0,0 0-1 0 0,0 1 1 0 0,1 1-1 0 0,-8 5-33 0 0,8-7 27 0 0,0 0-1 0 0,0 1 1 0 0,1 0-1 0 0,0 0 1 0 0,0 0-1 0 0,0 1 0 0 0,0 0 1 0 0,1 0-1 0 0,0 1 1 0 0,1-1-1 0 0,-1 2 1 0 0,1-1-1 0 0,1 0 0 0 0,-1 1 1 0 0,1 0-1 0 0,1 0 1 0 0,-1 0-1 0 0,2 0 0 0 0,-1 1 1 0 0,1-1-1 0 0,0 1 1 0 0,-1 8-27 0 0,7-10-38 0 0,0 1 1 0 0,0-1-1 0 0,1-1 1 0 0,-1 1 0 0 0,1-1-1 0 0,1 1 1 0 0,-1-2-1 0 0,1 1 1 0 0,0 0-1 0 0,1-1 1 0 0,-1 0-1 0 0,1-1 1 0 0,0 0 0 0 0,0 0-1 0 0,1 0 1 0 0,-1-1-1 0 0,1 0 1 0 0,-1 0-1 0 0,1-1 1 0 0,0 0 0 0 0,0 0-1 0 0,0-1 1 0 0,0 0-1 0 0,0 0 1 0 0,1-1-1 0 0,7-1 38 0 0,84-1-4411 0 0,-54-9 3215 0 0</inkml:trace>
  <inkml:trace contextRef="#ctx0" brushRef="#br0" timeOffset="105117.439">19284 3670 880 0 0,'1'0'61'0'0,"-1"-1"32"0"0,1 1 1 0 0,0 0-1 0 0,0 0 0 0 0,0 0 0 0 0,0 0 0 0 0,-1 0 0 0 0,1 0 1 0 0,0 0-1 0 0,0 0 0 0 0,0 0 0 0 0,0 0 0 0 0,0 0 1 0 0,-1 0-1 0 0,1 1 0 0 0,0-1 0 0 0,0 0 0 0 0,0 1 0 0 0,-1-1 1 0 0,1 1-1 0 0,0-1 0 0 0,0 1 0 0 0,-1-1 0 0 0,1 1 1 0 0,-1-1-1 0 0,1 1 0 0 0,0 0 0 0 0,-1-1 0 0 0,1 1 0 0 0,-1 0 1 0 0,1-1-1 0 0,-1 1 0 0 0,0 0 0 0 0,1 0 0 0 0,-1 0 1 0 0,0-1-1 0 0,1 1 0 0 0,-1 0 0 0 0,0 0 0 0 0,0 0 0 0 0,0 0 1 0 0,0-1-1 0 0,0 1 0 0 0,0 0 0 0 0,0 0 0 0 0,0 0 1 0 0,0 0-1 0 0,0 0 0 0 0,0-1 0 0 0,-1 1 0 0 0,1 0 0 0 0,0 0 1 0 0,0 0-1 0 0,-1-1 0 0 0,1 1 0 0 0,-1 0 0 0 0,1 0 1 0 0,-1 0-94 0 0,-16 237 3253 0 0,17-231-3272 0 0,0 0 0 0 0,0 0 0 0 0,1 0-1 0 0,0-1 1 0 0,0 1 0 0 0,1 0 0 0 0,0-1 0 0 0,0 1-1 0 0,0-1 1 0 0,1 0 0 0 0,0 0 0 0 0,0 0 0 0 0,1 0-1 0 0,-1 0 1 0 0,1-1 0 0 0,0 1 0 0 0,1-1 0 0 0,0 0-1 0 0,-1-1 1 0 0,2 1 0 0 0,-1-1 0 0 0,0 0 0 0 0,1 0-1 0 0,0 0 1 0 0,0-1 0 0 0,0 0 0 0 0,0 0 0 0 0,0-1-1 0 0,1 1 1 0 0,-1-1 0 0 0,1-1 0 0 0,-1 1 0 0 0,1-1-1 0 0,0-1 1 0 0,6 1 19 0 0,-10-1-213 0 0,-1 0 0 0 0,1-1 0 0 0,0 1 0 0 0,0-1 0 0 0,0 0 0 0 0,-1 1 0 0 0,1-1-1 0 0,0-1 1 0 0,-1 1 0 0 0,1 0 0 0 0,-1-1 0 0 0,1 1 0 0 0,-1-1 0 0 0,0 0 0 0 0,0 1 0 0 0,1-1 0 0 0,-1 0 0 0 0,-1 0 0 0 0,1-1-1 0 0,0 1 1 0 0,0 0 0 0 0,-1-1 0 0 0,1 1 0 0 0,-1-1 0 0 0,0 1 213 0 0,0-10-1215 0 0</inkml:trace>
  <inkml:trace contextRef="#ctx0" brushRef="#br0" timeOffset="105352.351">19126 3893 3200 0 0,'-14'6'5510'0'0,"40"-17"-4118"0"0,71-20-1331 0 0,102-22-7484 0 0,-183 52 6295 0 0</inkml:trace>
  <inkml:trace contextRef="#ctx0" brushRef="#br0" timeOffset="105886.717">19538 3979 948 0 0,'13'8'4474'0'0,"28"-8"-4135"0"0,-29-1 163 0 0,241-48 564 0 0,-159-5-1550 0 0,-94 54 460 0 0,0 0 30 0 0,-39-16 79 0 0,18 14 14 0 0,1 1 0 0 0,-1 1 0 0 0,0 2-1 0 0,1 0 1 0 0,-1 0 0 0 0,1 2 0 0 0,0 1 0 0 0,0 0 0 0 0,0 2-1 0 0,1 0 1 0 0,0 1 0 0 0,0 1 0 0 0,1 1 0 0 0,0 0 0 0 0,-1 3-99 0 0,17-12 13 0 0,0 0 0 0 0,1 1 0 0 0,-1-1 0 0 0,0 0 0 0 0,1 1 0 0 0,0-1 0 0 0,-1 1 1 0 0,1 0-1 0 0,0-1 0 0 0,0 1 0 0 0,0 0 0 0 0,0 0 0 0 0,0 0 0 0 0,0 0 0 0 0,1 0 0 0 0,-1 0 0 0 0,1 0 0 0 0,-1 0 1 0 0,1 0-1 0 0,0 0 0 0 0,-1 0 0 0 0,1 0 0 0 0,0 0 0 0 0,0 0 0 0 0,1 0 0 0 0,-1 0 0 0 0,0 0 0 0 0,1 0 0 0 0,-1 0 1 0 0,1 0-1 0 0,0 0 0 0 0,0 0 0 0 0,0 0 0 0 0,-1-1 0 0 0,2 1 0 0 0,-1 0 0 0 0,0 0 0 0 0,0-1 0 0 0,0 1 0 0 0,1-1 1 0 0,-1 1-1 0 0,1-1 0 0 0,-1 0 0 0 0,1 1 0 0 0,0-1 0 0 0,0 0 0 0 0,-1 0 0 0 0,2 0-13 0 0,92 47-76 0 0,1-25-1250 0 0,5-16-3313 0 0,-84-7 3281 0 0</inkml:trace>
  <inkml:trace contextRef="#ctx0" brushRef="#br0" timeOffset="106733.806">20315 3878 1132 0 0,'16'-29'3212'0'0,"-10"14"-2407"0"0,-16 4 117 0 0,-13 13-687 0 0,1 1 1 0 0,0 0 0 0 0,0 2-1 0 0,1 0 1 0 0,-1 2 0 0 0,1 0 0 0 0,0 1-1 0 0,1 1 1 0 0,0 1 0 0 0,1 1-1 0 0,0 1 1 0 0,0 1 0 0 0,1 0 0 0 0,1 1-1 0 0,-9 10-235 0 0,24-23 13 0 0,0 1 0 0 0,0-1 0 0 0,1 1 0 0 0,-1 0 0 0 0,1 0 0 0 0,-1-1 0 0 0,1 1 0 0 0,0 0 0 0 0,-1 0 0 0 0,1 0 0 0 0,0 0 0 0 0,0 1 0 0 0,1-1 0 0 0,-1 0 0 0 0,0 0 0 0 0,1 1 0 0 0,-1-1 0 0 0,1 0 0 0 0,0 1 0 0 0,0-1 0 0 0,0 0 0 0 0,0 1 0 0 0,0-1 0 0 0,0 0 0 0 0,1 1 0 0 0,-1-1 0 0 0,1 0 0 0 0,-1 0 0 0 0,1 1-1 0 0,0-1 1 0 0,0 0 0 0 0,0 0 0 0 0,0 0 0 0 0,1 0 0 0 0,-1 0 0 0 0,0 0 0 0 0,1 0 0 0 0,-1-1 0 0 0,1 1 0 0 0,0 0 0 0 0,0-1 0 0 0,-1 1 0 0 0,1-1 0 0 0,0 0 0 0 0,0 0 0 0 0,0 0 0 0 0,1 0 0 0 0,-1 0 0 0 0,0 0 0 0 0,0 0 0 0 0,0 0 0 0 0,2-1-13 0 0,126 22-1367 0 0,72-80-4845 0 0,-169 42 5050 0 0</inkml:trace>
  <inkml:trace contextRef="#ctx0" brushRef="#br0" timeOffset="107000.143">20683 3629 1632 0 0,'6'-27'5244'0'0,"-10"45"-1577"0"0,0 10-3525 0 0,2 0 0 0 0,0 0 0 0 0,2 0 0 0 0,1-1-1 0 0,1 1 1 0 0,2 0 0 0 0,0 0 0 0 0,2-1 0 0 0,6 17-142 0 0,11 67-2526 0 0,-21-81-4116 0 0,-2-28 5418 0 0</inkml:trace>
  <inkml:trace contextRef="#ctx0" brushRef="#br0" timeOffset="107219.799">20535 3860 2008 0 0,'16'-4'5766'0'0,"30"-11"-4010"0"0,17-6-1810 0 0,29 0-1165 0 0,-8 3-3568 0 0,-74 15 3625 0 0</inkml:trace>
  <inkml:trace contextRef="#ctx0" brushRef="#br0" timeOffset="107973.163">20903 3929 1924 0 0,'148'-15'4462'0'0,"-98"5"-3848"0"0,-33 8-466 0 0,0 0 0 0 0,0-1-1 0 0,0-1 1 0 0,-1-1 0 0 0,0 0 0 0 0,0-1-1 0 0,0-1 1 0 0,-1 0 0 0 0,1-2 0 0 0,-2 1-1 0 0,4-4-147 0 0,-17 11-33 0 0,-1 1 13 0 0,-19-2 42 0 0,0 1 0 0 0,0 1-1 0 0,-1 0 1 0 0,1 1 0 0 0,0 2 0 0 0,0 0-1 0 0,0 1 1 0 0,1 0 0 0 0,-1 2 0 0 0,1 0-1 0 0,0 1 1 0 0,1 1 0 0 0,0 0 0 0 0,0 2-1 0 0,1 0 1 0 0,-3 3-22 0 0,14-11 12 0 0,1 0 0 0 0,-1 1 0 0 0,1-1 0 0 0,0 1 0 0 0,0 0 0 0 0,0 1 0 0 0,1-1 0 0 0,-1 1 0 0 0,1-1 0 0 0,0 1 0 0 0,-1 0 0 0 0,2 0 0 0 0,-1 1 0 0 0,0-1 0 0 0,1 1 0 0 0,0-1 0 0 0,0 1 0 0 0,1 0 0 0 0,-1-1-1 0 0,0 3-10 0 0,5-4 4 0 0,-1 0 0 0 0,1 0 1 0 0,0 0-1 0 0,0 0 1 0 0,0-1-1 0 0,0 1 0 0 0,1-1 1 0 0,-1 0-1 0 0,1 0 1 0 0,-1 0-1 0 0,1-1 0 0 0,0 1 1 0 0,-1-1-1 0 0,1 0 1 0 0,0 0-1 0 0,0 0 0 0 0,0-1 1 0 0,0 1-1 0 0,0-1 1 0 0,4 0-6 0 0,249-27-363 0 0,-211 17 97 0 0,219-54-618 0 0,-258 54 1571 0 0,-43 16-169 0 0,6 1-259 0 0,0 2 1 0 0,1 1-1 0 0,1 1 0 0 0,0 2 1 0 0,1 1-1 0 0,0 1 0 0 0,1 1 0 0 0,-4 4-259 0 0,31-20 8 0 0,0-1-1 0 0,-1 1 0 0 0,1 0 0 0 0,-1 0 1 0 0,1 0-1 0 0,-1 0 0 0 0,1 0 0 0 0,-1 0 1 0 0,1 0-1 0 0,-1 0 0 0 0,1 0 0 0 0,0 0 1 0 0,-1 0-1 0 0,1 0 0 0 0,-1 1 0 0 0,1-1 1 0 0,-1 0-1 0 0,1 0 0 0 0,-1 1 0 0 0,1-1 1 0 0,-1 0-1 0 0,1 0 0 0 0,-1 1 0 0 0,0-1 1 0 0,1 1-1 0 0,-1-1 0 0 0,1 0 0 0 0,-1 1 1 0 0,0-1-1 0 0,1 1 0 0 0,-1-1 0 0 0,0 1 1 0 0,0-1-1 0 0,1 1 0 0 0,-1-1 0 0 0,0 1 1 0 0,0-1-1 0 0,0 1 0 0 0,0-1 0 0 0,1 1 1 0 0,-1-1-1 0 0,0 1 0 0 0,0-1 0 0 0,0 1 1 0 0,0-1-1 0 0,0 1 0 0 0,0 0 0 0 0,-1-1 1 0 0,1 1-1 0 0,0-1 0 0 0,0 1 0 0 0,0-1 1 0 0,0 1-1 0 0,-1-1 0 0 0,1 1 0 0 0,0-1 1 0 0,-1 1-8 0 0,56-10-114 0 0,-37 5 77 0 0,1-1-1 0 0,0-1 1 0 0,-1 0 0 0 0,0-1-1 0 0,0-1 1 0 0,-1-1-1 0 0,0-1 1 0 0,-1 0-1 0 0,0-1 1 0 0,-1 0-1 0 0,0-2 1 0 0,0 0 0 0 0,-1 0-1 0 0,-1-1 1 0 0,-1-1-1 0 0,0 0 1 0 0,0-1-1 0 0,-2 0 1 0 0,0-1-1 0 0,-1 0 1 0 0,-1 0 0 0 0,0-1-1 0 0,-1 0 1 0 0,2-12 37 0 0,-6 21 110 0 0,-1 0-1 0 0,0 0 1 0 0,-1-1 0 0 0,0 1 0 0 0,0 0 0 0 0,-1-1 0 0 0,-1 1 0 0 0,1 0 0 0 0,-1-1 0 0 0,-1 1 0 0 0,0 0 0 0 0,0 0 0 0 0,-1 0 0 0 0,0 0 0 0 0,0 0 0 0 0,-1 1-1 0 0,0-1 1 0 0,-1 1 0 0 0,1 0 0 0 0,-2 0 0 0 0,1 1 0 0 0,-1 0 0 0 0,0-1 0 0 0,-1 2 0 0 0,-2-3-110 0 0,6 9 37 0 0,0 1 1 0 0,0-1 0 0 0,0 1-1 0 0,0-1 1 0 0,0 1-1 0 0,0 0 1 0 0,0 0 0 0 0,0 1-1 0 0,1-1 1 0 0,-1 1-1 0 0,0-1 1 0 0,1 1-1 0 0,0 0 1 0 0,-1 0 0 0 0,1 0-1 0 0,0 0 1 0 0,0 0-1 0 0,0 0 1 0 0,0 1 0 0 0,0-1-1 0 0,0 1 1 0 0,1-1-1 0 0,-1 1 1 0 0,1 0-1 0 0,0-1 1 0 0,0 1 0 0 0,0 0-1 0 0,0 0 1 0 0,0 0-1 0 0,1 0 1 0 0,-1 0 0 0 0,1 0-1 0 0,0 0 1 0 0,0 0-1 0 0,0 2-37 0 0,-1 17-80 0 0,0 0-1 0 0,1 1 0 0 0,2-1 1 0 0,0 0-1 0 0,2 0 0 0 0,0 0 0 0 0,1 0 1 0 0,3 5 80 0 0,17 96-2412 0 0,-22-103 1344 0 0,-2 1-1 0 0,0 0 1 0 0,-1-1-1 0 0,-1 1 0 0 0,-1 0 1 0 0,-1-1-1 0 0,0 0 1 0 0,-6 17 1068 0 0,-4-13-1170 0 0</inkml:trace>
  <inkml:trace contextRef="#ctx0" brushRef="#br0" timeOffset="108758.198">22407 3770 1268 0 0,'0'0'80'0'0,"-1"0"0"0"0,0-1 0 0 0,0 1 0 0 0,0 0 0 0 0,0-1 0 0 0,0 1 0 0 0,0-1 0 0 0,0 1 0 0 0,0-1 0 0 0,1 1 0 0 0,-1-1 0 0 0,0 0 0 0 0,0 1 0 0 0,1-1 0 0 0,-1 0 0 0 0,1 0 0 0 0,-1 1 0 0 0,0-1-1 0 0,1 0 1 0 0,-1 0 0 0 0,1 0 0 0 0,0 0 0 0 0,-1 0 0 0 0,1 0 0 0 0,0 0 0 0 0,0 1 0 0 0,-1-1 0 0 0,1 0 0 0 0,0 0 0 0 0,0 0 0 0 0,0 0 0 0 0,0 0 0 0 0,0 0 0 0 0,0 0 0 0 0,0 0 0 0 0,1 0 0 0 0,-1 0 0 0 0,0 0 0 0 0,0 0 0 0 0,1 0 0 0 0,-1 0 0 0 0,1 0 0 0 0,-1 0 0 0 0,1 1 0 0 0,-1-1 0 0 0,1 0 0 0 0,-1 0-1 0 0,1 0 1 0 0,0 1 0 0 0,0-1 0 0 0,-1 0 0 0 0,1 1 0 0 0,0-1 0 0 0,0 1 0 0 0,0-1 0 0 0,-1 1 0 0 0,1-1 0 0 0,0 1 0 0 0,0 0 0 0 0,0-1 0 0 0,0 1 0 0 0,0 0 0 0 0,0 0 0 0 0,0-1 0 0 0,0 1-80 0 0,-15-3 89 0 0,0 1 0 0 0,0 0 1 0 0,-1 0-1 0 0,1 2 0 0 0,0 0 0 0 0,-1 0 1 0 0,1 1-1 0 0,0 1 0 0 0,0 1 0 0 0,0 0 1 0 0,0 0-1 0 0,0 2 0 0 0,1 0 0 0 0,-1 0 1 0 0,1 1-1 0 0,1 1 0 0 0,-1 0 0 0 0,1 0 1 0 0,0 2-1 0 0,1-1 0 0 0,0 2 0 0 0,0-1 1 0 0,1 1-1 0 0,0 1 0 0 0,1 0 0 0 0,0 0 0 0 0,1 1 1 0 0,0 0-1 0 0,1 0 0 0 0,0 1 0 0 0,1 0 1 0 0,1 0-1 0 0,0 1 0 0 0,-3 12-89 0 0,9-22 22 0 0,0 0 0 0 0,0 0 0 0 0,0-1 0 0 0,1 1 0 0 0,0 0 0 0 0,0-1 0 0 0,0 1 0 0 0,0-1 0 0 0,0 1 0 0 0,1-1 0 0 0,-1 0 0 0 0,1 0 0 0 0,0 0 0 0 0,0-1 0 0 0,0 1 0 0 0,0-1 0 0 0,0 1 0 0 0,1-1 0 0 0,-1 0 0 0 0,1 0 0 0 0,-1-1 0 0 0,1 1 0 0 0,0-1 0 0 0,0 0 0 0 0,-1 1 0 0 0,1-2 0 0 0,0 1 0 0 0,0 0 0 0 0,0-1 0 0 0,4 0-22 0 0,13 0-35 0 0,1-1 0 0 0,-1-1 0 0 0,0 0-1 0 0,-1-2 1 0 0,1-1 0 0 0,-1 0 0 0 0,1-1-1 0 0,-2-2 1 0 0,1 0 0 0 0,-1-1 0 0 0,0 0-1 0 0,-1-2 1 0 0,13-9 35 0 0,-26 17-25 0 0,0 0-1 0 0,-1 0 1 0 0,0 0 0 0 0,0 0-1 0 0,0-1 1 0 0,0 0-1 0 0,0 0 1 0 0,-1 0-1 0 0,1 0 1 0 0,-1 0 0 0 0,0-1-1 0 0,-1 1 1 0 0,1-1-1 0 0,-1 0 1 0 0,0 0-1 0 0,0 0 1 0 0,0 0 0 0 0,-1 0-1 0 0,1 0 1 0 0,-1 0-1 0 0,-1-1 1 0 0,1 0 25 0 0,-1 5-43 0 0,-13-18 201 0 0,13 19-152 0 0,1 1 0 0 0,-1-1 1 0 0,1 1-1 0 0,-1-1 1 0 0,0 0-1 0 0,0 1 0 0 0,1-1 1 0 0,-1 1-1 0 0,0 0 1 0 0,0-1-1 0 0,0 1 1 0 0,1-1-1 0 0,-1 1 0 0 0,0-1 1 0 0,0 1-1 0 0,0-1 1 0 0,0 1-1 0 0,0 0 0 0 0,0-1 1 0 0,0 1-1 0 0,0-1 1 0 0,0 1-1 0 0,0-1 1 0 0,-1 1-1 0 0,1-1 0 0 0,0 1 1 0 0,0-1-1 0 0,0 1 1 0 0,-1-1-1 0 0,1 1 1 0 0,0-1-1 0 0,-1 1 0 0 0,1-1 1 0 0,0 1-1 0 0,-1-1 1 0 0,1 1-1 0 0,-1-1 0 0 0,1 0 1 0 0,0 1-1 0 0,-1-1 1 0 0,1 0-1 0 0,-1 1 1 0 0,1-1-1 0 0,-1 0 0 0 0,1 0 1 0 0,-1 0-1 0 0,0 1 1 0 0,1-1-1 0 0,-1 0 1 0 0,1 0-1 0 0,-1 0 0 0 0,1 0 1 0 0,-1 0-1 0 0,1 0 1 0 0,-1 0-1 0 0,0 0 0 0 0,1 0 1 0 0,-1 0-1 0 0,1 0 1 0 0,-1 0-1 0 0,1-1 1 0 0,-1 1-7 0 0,97 38-743 0 0,14-33-3364 0 0,-84-5 2637 0 0,1 0 298 0 0</inkml:trace>
  <inkml:trace contextRef="#ctx0" brushRef="#br0" timeOffset="130724.193">22675 3751 976 0 0,'0'0'525'0'0,"0"0"-67"0"0,0 0-45 0 0,2-15 1635 0 0,36-1-1214 0 0,-12 48-816 0 0,26 154 1010 0 0,25-345 1111 0 0,-65 141-2121 0 0,-5 4 8 0 0,0 0-1 0 0,2 1 1 0 0,-1 0 0 0 0,2 0-1 0 0,0 1 1 0 0,0 1 0 0 0,1-1 0 0 0,1 2-1 0 0,0-1 1 0 0,0 2 0 0 0,1 0-1 0 0,0 0 1 0 0,0 1 0 0 0,9-3-26 0 0,-21 11 27 0 0,20 20 35 0 0,-5 88 114 0 0,-17-78-255 0 0,0 17-296 0 0,-1-27-238 0 0,1 1 0 0 0,2-1 0 0 0,0 1 0 0 0,1-1 0 0 0,1 0 0 0 0,0 1 0 0 0,2-1 0 0 0,3 8 613 0 0,-2-19-1182 0 0,-3-3 12 0 0</inkml:trace>
  <inkml:trace contextRef="#ctx0" brushRef="#br0" timeOffset="132718.085">24254 3478 1452 0 0,'-3'-44'7225'0'0,"1"13"-5098"0"0,2 29-2074 0 0,0 2 8 0 0,-9-26-1724 0 0,34 81-4579 0 0,-22-43 4973 0 0</inkml:trace>
  <inkml:trace contextRef="#ctx0" brushRef="#br0" timeOffset="131854.366">24043 3743 1316 0 0,'16'-11'2181'0'0,"-16"9"-1732"0"0,5-3 9 0 0,33-64 2167 0 0,-38 68-2464 0 0,-3-19 628 0 0,0 18-775 0 0,-1 0 0 0 0,1 0 0 0 0,0 0 0 0 0,-1 0 0 0 0,1 1-1 0 0,-1-1 1 0 0,0 1 0 0 0,0 0 0 0 0,1 0 0 0 0,-1 0 0 0 0,0 1-1 0 0,0-1 1 0 0,0 1 0 0 0,0 0 0 0 0,0 0 0 0 0,1 1-1 0 0,-1-1 1 0 0,0 1 0 0 0,0-1 0 0 0,0 1 0 0 0,1 0 0 0 0,-1 1-1 0 0,0-1 1 0 0,1 1 0 0 0,-1 0 0 0 0,1-1 0 0 0,0 2 0 0 0,-1-1-1 0 0,1 0 1 0 0,0 1 0 0 0,0-1 0 0 0,0 1 0 0 0,-1 2-14 0 0,-91 105 81 0 0,89-100-50 0 0,1 1-1 0 0,0 0 1 0 0,0 0 0 0 0,1 0 0 0 0,1 0 0 0 0,0 1 0 0 0,0-1-1 0 0,1 1 1 0 0,0 0 0 0 0,1 0 0 0 0,1 0 0 0 0,0 5-31 0 0,0-13 13 0 0,1 0 0 0 0,-1 0 0 0 0,1 0-1 0 0,-1 0 1 0 0,1-1 0 0 0,1 1 0 0 0,-1 0 0 0 0,0 0 0 0 0,1-1 0 0 0,0 1 0 0 0,0-1 0 0 0,0 1 0 0 0,0-1 0 0 0,0 0 0 0 0,1 0 0 0 0,-1 0 0 0 0,1 0 0 0 0,0 0 0 0 0,0 0 0 0 0,0-1-1 0 0,0 1 1 0 0,1-1 0 0 0,-1 0 0 0 0,1 0 0 0 0,-1 0 0 0 0,1-1 0 0 0,0 1 0 0 0,-1-1 0 0 0,1 0 0 0 0,0 0 0 0 0,0 0 0 0 0,0-1 0 0 0,0 1 0 0 0,0-1 0 0 0,0 0 0 0 0,0 0 0 0 0,1 0-13 0 0,6-4-31 0 0,0 1 1 0 0,0-1-1 0 0,0-1 1 0 0,-1 0-1 0 0,1-1 1 0 0,-1 0-1 0 0,-1 0 1 0 0,1-1-1 0 0,-1 0 1 0 0,0-1-1 0 0,-1 0 1 0 0,0 0-1 0 0,0-1 1 0 0,-1 0-1 0 0,0 0 1 0 0,0-1-1 0 0,-1 0 1 0 0,-1 0-1 0 0,0 0 1 0 0,0-1-1 0 0,0 0 1 0 0,-2 0-1 0 0,1 0 1 0 0,-2 0-1 0 0,1 0 1 0 0,-1-1-1 0 0,-1 1 1 0 0,0-1-1 0 0,-1-3 31 0 0,0 16 12 0 0,-1-1-1 0 0,1 1 0 0 0,-1 0 0 0 0,1-1 0 0 0,-1 1 0 0 0,0-1 1 0 0,1 1-1 0 0,-1-1 0 0 0,1 1 0 0 0,-1-1 0 0 0,0 1 0 0 0,0-1 0 0 0,1 1 1 0 0,-1-1-1 0 0,0 0 0 0 0,0 1 0 0 0,0-1 0 0 0,1 0 0 0 0,-1 0 1 0 0,0 0-1 0 0,0 0 0 0 0,0 0 0 0 0,1 0 0 0 0,-1 0 0 0 0,0 0 1 0 0,0 0-1 0 0,0 0 0 0 0,0 0 0 0 0,1 0 0 0 0,-1 0 0 0 0,0-1 0 0 0,0 1 1 0 0,0 0-1 0 0,1-1 0 0 0,-1 1 0 0 0,0-1 0 0 0,1 1 0 0 0,-1 0 1 0 0,0-1-1 0 0,1 0 0 0 0,-1 1 0 0 0,0-1 0 0 0,1 1 0 0 0,-1-1 1 0 0,1 0-1 0 0,-1 1 0 0 0,1-1 0 0 0,0 0 0 0 0,-1 0 0 0 0,1 1 0 0 0,0-1 1 0 0,-1 0-1 0 0,1 0-11 0 0,-3 8-26 0 0,1 0 0 0 0,-1 0 0 0 0,1 0 0 0 0,1 0 0 0 0,0 1 0 0 0,0-1 0 0 0,0 1 0 0 0,1-1 1 0 0,0 1-1 0 0,0-1 0 0 0,1 1 0 0 0,0-1 0 0 0,0 0 0 0 0,1 1 0 0 0,0-1 0 0 0,0 0 0 0 0,1 0 0 0 0,0 0 0 0 0,0 0 0 0 0,1-1 0 0 0,-1 1 1 0 0,1-1-1 0 0,1 0 0 0 0,0 1 26 0 0,47 53-5377 0 0,-47-56 4183 0 0</inkml:trace>
  <inkml:trace contextRef="#ctx0" brushRef="#br0" timeOffset="132231.661">24334 3686 1336 0 0,'-2'41'3552'0'0,"14"70"-1789"0"0,38-54-2349 0 0,-49-57-162 0 0,2-16-2445 0 0,-13 5 1945 0 0</inkml:trace>
  <inkml:trace contextRef="#ctx0" brushRef="#br0" timeOffset="133142.097">24459 3712 1088 0 0,'13'-9'5129'0'0,"46"48"-4362"0"0,-58-38-598 0 0,9 7-56 0 0,-1-1 0 0 0,-1 1 0 0 0,0 1 0 0 0,0 0 0 0 0,0 0 0 0 0,-1 0 0 0 0,-1 1 0 0 0,1 0 0 0 0,-2 0 1 0 0,1 1-1 0 0,-1-1 0 0 0,-1 1 0 0 0,3 10-113 0 0,-7-18 65 0 0,-1 1 1 0 0,1-1 0 0 0,-1 1-1 0 0,1-1 1 0 0,-1 0 0 0 0,0 0-1 0 0,0 1 1 0 0,-1-1 0 0 0,1 0-1 0 0,-1 0 1 0 0,0 0 0 0 0,1 0-1 0 0,-1 0 1 0 0,0 0 0 0 0,-1-1-1 0 0,1 1 1 0 0,0-1 0 0 0,-1 1-1 0 0,0-1 1 0 0,1 0 0 0 0,-1 0-1 0 0,0 0 1 0 0,0-1 0 0 0,0 1-1 0 0,0-1 1 0 0,0 1 0 0 0,-1-1-1 0 0,1 0 1 0 0,0 0 0 0 0,0 0-1 0 0,-1-1 1 0 0,1 1 0 0 0,-1-1-66 0 0,3 0 168 0 0,1 0-61 0 0,-15-18 11 0 0,15 12-171 0 0,-1 0 0 0 0,1 0 1 0 0,0 0-1 0 0,0 0 0 0 0,1 0 0 0 0,0 0 1 0 0,0 0-1 0 0,1 0 0 0 0,-1 0 0 0 0,1 0 1 0 0,0 1-1 0 0,1-1 0 0 0,0 1 0 0 0,-1-1 1 0 0,2 1-1 0 0,-1 0 0 0 0,1 0 0 0 0,-1 0 0 0 0,1 1 1 0 0,1-1-1 0 0,3-2 53 0 0,13-16-1258 0 0,0 1 1 0 0,2 2-1 0 0,0 0 0 0 0,2 1 1 0 0,0 2-1 0 0,23-13 1258 0 0,-35 23-1217 0 0</inkml:trace>
  <inkml:trace contextRef="#ctx0" brushRef="#br0" timeOffset="134036.038">24955 3764 928 0 0,'4'-30'3850'0'0,"22"-13"271"0"0,-26 43-3977 0 0,0 0-62 0 0,-1 22 397 0 0,-10 160 59 0 0,20 101-15 0 0,5-91-1385 0 0,-20-221-5661 0 0,3 9 5471 0 0</inkml:trace>
  <inkml:trace contextRef="#ctx0" brushRef="#br0" timeOffset="134443.616">25027 3764 2344 0 0,'1'-8'128'0'0,"0"0"0"0"0,1 0 0 0 0,0 0 0 0 0,0 0 0 0 0,0 0 0 0 0,1 1 1 0 0,1-1-1 0 0,-1 1 0 0 0,1 0 0 0 0,0 0 0 0 0,1 0 0 0 0,0 1 0 0 0,0-1 0 0 0,0 1 0 0 0,1 0 0 0 0,0 1 0 0 0,0-1 0 0 0,0 1 0 0 0,1 0 0 0 0,0 1 0 0 0,0 0 0 0 0,0 0 0 0 0,0 0 0 0 0,0 1 0 0 0,1 0 0 0 0,0 0 0 0 0,0 1 0 0 0,-1 0 1 0 0,1 0-1 0 0,1 1 0 0 0,-1 0 0 0 0,0 1 0 0 0,0-1 0 0 0,0 2 0 0 0,0-1 0 0 0,0 1 0 0 0,0 0 0 0 0,0 1 0 0 0,1 0-128 0 0,-6-1 17 0 0,-1 0 0 0 0,1 0 0 0 0,-1 1 0 0 0,0-1 0 0 0,0 1 1 0 0,1-1-1 0 0,-1 1 0 0 0,0 0 0 0 0,0-1 0 0 0,0 1 0 0 0,-1 0 0 0 0,1 1 0 0 0,0-1 0 0 0,-1 0 0 0 0,1 0 1 0 0,-1 1-1 0 0,0-1 0 0 0,0 1 0 0 0,0-1 0 0 0,0 1 0 0 0,0-1 0 0 0,-1 1 0 0 0,1-1 0 0 0,-1 1 0 0 0,1 0 0 0 0,-1 0 1 0 0,0-1-1 0 0,0 1 0 0 0,0 0 0 0 0,-1-1 0 0 0,1 1 0 0 0,-1 0 0 0 0,1-1 0 0 0,-1 1 0 0 0,0-1 0 0 0,0 1 0 0 0,0-1 1 0 0,0 1-1 0 0,0-1 0 0 0,-1 0 0 0 0,1 1 0 0 0,-1-1 0 0 0,0 0 0 0 0,1 0 0 0 0,-1 0 0 0 0,0 0 0 0 0,0 0 1 0 0,-2 1-18 0 0,-104 82 398 0 0,-72-11-630 0 0,179-74 119 0 0,0-1 0 0 0,0 0 0 0 0,1 0 0 0 0,-1 0 0 0 0,0 0 0 0 0,0 0 0 0 0,1 0 0 0 0,-1 0 0 0 0,0 0 1 0 0,1 0-1 0 0,-1 0 0 0 0,1-1 0 0 0,-1 1 0 0 0,1 0 0 0 0,0 0 0 0 0,0 0 0 0 0,-1-1 0 0 0,1 1 0 0 0,0 0 0 0 0,0 0 0 0 0,0-1 0 0 0,0 1 1 0 0,0 0-1 0 0,1 0 0 0 0,-1-1 0 0 0,0 1 0 0 0,0 0 0 0 0,1 0 0 0 0,-1 0 0 0 0,1-1 0 0 0,-1 1 0 0 0,1 0 0 0 0,0 0 0 0 0,-1 0 0 0 0,1 0 1 0 0,0 0-1 0 0,0 0 0 0 0,0 0 0 0 0,-1 0 0 0 0,1 1 0 0 0,0-1 0 0 0,0 0 0 0 0,0 0 0 0 0,1 1 0 0 0,-1-1 0 0 0,0 1 0 0 0,0-1 1 0 0,0 1-1 0 0,1-1 113 0 0,15-17-1296 0 0</inkml:trace>
  <inkml:trace contextRef="#ctx0" brushRef="#br0" timeOffset="134866.229">25265 3409 1316 0 0,'-2'-25'5282'0'0,"-4"36"-3558"0"0,-6 46-2066 0 0,10-48 785 0 0,-4 22-345 0 0,1 1 1 0 0,1-1 0 0 0,2 1-1 0 0,1 0 1 0 0,1 0-1 0 0,2-1 1 0 0,1 1 0 0 0,4 9-99 0 0,12 70-1589 0 0,-6-85-3270 0 0,-9-25 3451 0 0</inkml:trace>
  <inkml:trace contextRef="#ctx0" brushRef="#br0" timeOffset="135572.334">25638 3707 1336 0 0,'30'-36'4053'0'0,"-29"32"-3948"0"0,-1 1-1 0 0,0-1 1 0 0,0 0 0 0 0,0 0-1 0 0,-1 1 1 0 0,1-1 0 0 0,-1 0-1 0 0,0 1 1 0 0,0-1-1 0 0,0 1 1 0 0,0-1 0 0 0,-1 1-1 0 0,0-1 1 0 0,1 1 0 0 0,-1 0-1 0 0,0 0 1 0 0,0 0-1 0 0,-1 0 1 0 0,1 0 0 0 0,-1 0-1 0 0,0 1 1 0 0,1-1 0 0 0,-1 1-1 0 0,0 0 1 0 0,0 0-1 0 0,-1 0 1 0 0,-1-1-105 0 0,-5-1 15 0 0,0 2 1 0 0,-1-1-1 0 0,1 1 0 0 0,-1 1 1 0 0,1 0-1 0 0,-1 0 1 0 0,0 1-1 0 0,0 0 0 0 0,1 1 1 0 0,-1 0-1 0 0,1 1 0 0 0,-1 0 1 0 0,1 1-1 0 0,0 0 0 0 0,0 1 1 0 0,0 0-1 0 0,0 0 0 0 0,0 1 1 0 0,1 0-1 0 0,0 1 0 0 0,0 0 1 0 0,1 0-1 0 0,-1 1 1 0 0,1 0-1 0 0,1 0 0 0 0,-1 1 1 0 0,1 0-1 0 0,1 1 0 0 0,0-1 1 0 0,0 1-1 0 0,0 1 0 0 0,1-1 1 0 0,1 1-1 0 0,-1 0 0 0 0,2 0 1 0 0,-1 0-1 0 0,2 0 0 0 0,-1 0 1 0 0,0 6-16 0 0,6-12 17 0 0,0 0 1 0 0,1 0-1 0 0,-1 0 1 0 0,0-1 0 0 0,1 0-1 0 0,0 1 1 0 0,0-1-1 0 0,0-1 1 0 0,0 1-1 0 0,1 0 1 0 0,-1-1-1 0 0,1 0 1 0 0,-1 0-1 0 0,1 0 1 0 0,0-1 0 0 0,0 0-1 0 0,0 0 1 0 0,0 0-1 0 0,-1 0 1 0 0,1-1-1 0 0,0 0 1 0 0,0 0-1 0 0,0 0 1 0 0,0 0 0 0 0,5-2-18 0 0,5 0 24 0 0,0-1 0 0 0,0 0 0 0 0,0-1 0 0 0,-1-1 1 0 0,0 0-1 0 0,1-1 0 0 0,-2 0 0 0 0,1-1 1 0 0,-1-1-1 0 0,0 0 0 0 0,11-10-24 0 0,-5 76-1076 0 0,21-26-4179 0 0,-33-30 3976 0 0</inkml:trace>
  <inkml:trace contextRef="#ctx0" brushRef="#br0" timeOffset="136216.368">25757 3572 896 0 0,'20'47'2308'0'0,"-20"-44"-2269"0"0,3 13 239 0 0,0 1 0 0 0,-1-1 0 0 0,0 1 1 0 0,-2-1-1 0 0,0 1 0 0 0,-1-1 0 0 0,0 1 0 0 0,-1 0 0 0 0,-1-1 0 0 0,-1 0 0 0 0,0 0 0 0 0,-7 14-278 0 0,12-30 29 0 0,-1-1 1 0 0,0 0-1 0 0,1 1 1 0 0,-1-1-1 0 0,0 1 1 0 0,1-1-1 0 0,-1 0 1 0 0,0 1-1 0 0,0-1 1 0 0,0 0-1 0 0,0 1 1 0 0,1-1-1 0 0,-1 0 0 0 0,0 1 1 0 0,0-1-1 0 0,0 0 1 0 0,0 1-1 0 0,-1-1 1 0 0,1 0-1 0 0,0 1 1 0 0,0-1-1 0 0,0 0 1 0 0,0 1-1 0 0,-1-1 1 0 0,1 0-1 0 0,0 1 1 0 0,-1-1-1 0 0,1 1 0 0 0,0-1 1 0 0,-1 1-1 0 0,1-1 1 0 0,-1 1-1 0 0,1-1 1 0 0,-1 1-1 0 0,1-1 1 0 0,-1 1-1 0 0,1 0 1 0 0,-1-1-1 0 0,0 1 1 0 0,1 0-1 0 0,-1-1 0 0 0,1 1 1 0 0,-1 0-1 0 0,0 0 1 0 0,1-1-1 0 0,-1 1 1 0 0,0 0-1 0 0,1 0 1 0 0,-1 0-1 0 0,0 0 1 0 0,1 0-1 0 0,-1 0 1 0 0,0 0-1 0 0,1 0 1 0 0,-1 0-1 0 0,0 1 0 0 0,1-1 1 0 0,-1 0-1 0 0,0 0 1 0 0,1 0-1 0 0,-1 1 1 0 0,1-1-1 0 0,-1 0 1 0 0,0 1-1 0 0,1-1 1 0 0,-1 1-1 0 0,1-1-29 0 0,5-19 48 0 0,1 0 0 0 0,1 1 0 0 0,1 0 0 0 0,1 0 0 0 0,0 1 0 0 0,1 0 1 0 0,1 0-1 0 0,0 1 0 0 0,2 1 0 0 0,-1 0 0 0 0,2 1 0 0 0,9-8-48 0 0,-22 21-1 0 0,0 0 0 0 0,0 1 0 0 0,0-1 0 0 0,0 0 0 0 0,0 1 0 0 0,1-1 0 0 0,-1 1 0 0 0,0 0 0 0 0,0-1 0 0 0,0 1 0 0 0,1 0 0 0 0,-1 0 0 0 0,0 0 0 0 0,0-1 0 0 0,1 2 0 0 0,-1-1 0 0 0,0 0 0 0 0,1 0 0 0 0,-1 0 0 0 0,0 0 0 0 0,0 1 0 0 0,0-1 0 0 0,1 1 0 0 0,-1-1 0 0 0,0 1 0 0 0,0-1 0 0 0,0 1 0 0 0,0-1 0 0 0,0 1 0 0 0,0 0 0 0 0,0 0 0 0 0,0 0 0 0 0,0 0 0 0 0,0 0 0 0 0,0 0 0 0 0,-1 0 0 0 0,1 0 0 0 0,0 0 0 0 0,0 0 0 0 0,-1 0 0 0 0,1 0 0 0 0,-1 0 0 0 0,1 0 0 0 0,-1 1 0 0 0,0-1 0 0 0,1 0 0 0 0,-1 0 0 0 0,0 1 0 0 0,0-1-1 0 0,0 0 3 0 0,20 84 33 0 0,-17-64-15 0 0,4 13 3 0 0,-7-28-19 0 0,-1 0-1 0 0,2 0 1 0 0,-1 0-1 0 0,0 0 1 0 0,1 0-1 0 0,0 0 1 0 0,1 0-1 0 0,-1 0 1 0 0,1 0 0 0 0,0 0-1 0 0,1-1 1 0 0,-1 1-1 0 0,1-1 1 0 0,0 0-1 0 0,1 0 1 0 0,-1 0-1 0 0,1 0 1 0 0,0 0 0 0 0,0-1-1 0 0,0 0 1 0 0,1 0-1 0 0,0 0 1 0 0,-1 0-1 0 0,1-1 1 0 0,1 1-1 0 0,-1-1 1 0 0,0-1 0 0 0,1 1-1 0 0,0-1 1 0 0,-1 0-1 0 0,1 0 1 0 0,0 0-1 0 0,0-1 1 0 0,0 0-3 0 0,6-1-66 0 0,1 0-1 0 0,-1-1 1 0 0,0 0 0 0 0,0-1 0 0 0,1 0-1 0 0,-2-1 1 0 0,1 0 0 0 0,0-1 0 0 0,0-1 0 0 0,-1 0-1 0 0,0 0 1 0 0,0-1 0 0 0,-1 0 0 0 0,1-1-1 0 0,-1 0 1 0 0,-1-1 0 0 0,0 0 0 0 0,0 0 0 0 0,0-1-1 0 0,-1 0 1 0 0,0-1 0 0 0,-1 0 0 0 0,0 0-1 0 0,0-1 1 0 0,-1 1 0 0 0,-1-1 0 0 0,1-3 66 0 0,-8 10-4 0 0,0 0 0 0 0,0 0 0 0 0,0 0 0 0 0,-1 1 1 0 0,1-1-1 0 0,-1 1 0 0 0,0 0 0 0 0,0-1 0 0 0,0 1 0 0 0,0 0 1 0 0,-1 1-1 0 0,1-1 0 0 0,-1 1 0 0 0,0-1 0 0 0,0 1 1 0 0,0 0-1 0 0,0 0 0 0 0,0 1 0 0 0,0 0 0 0 0,0-1 0 0 0,-1 1 1 0 0,1 0-1 0 0,0 1 0 0 0,-1-1 0 0 0,1 1 0 0 0,0 0 0 0 0,-1 0 1 0 0,1 0-1 0 0,-1 1 0 0 0,-1 0 4 0 0,-2-2 40 0 0,-1 0-1 0 0,0 1 1 0 0,0 1 0 0 0,1-1 0 0 0,-1 1-1 0 0,0 1 1 0 0,1-1 0 0 0,-1 2-1 0 0,1-1 1 0 0,0 1 0 0 0,0 0 0 0 0,0 1-1 0 0,0 0 1 0 0,0 0 0 0 0,1 1-1 0 0,-1-1 1 0 0,1 2 0 0 0,1-1 0 0 0,-1 1-1 0 0,1 0 1 0 0,-2 3-40 0 0,7-7 9 0 0,0 1 0 0 0,1-1 0 0 0,-1 1 0 0 0,0-1 0 0 0,1 1 0 0 0,0 0 0 0 0,0-1 0 0 0,-1 1 0 0 0,2-1 0 0 0,-1 1 0 0 0,0 0 0 0 0,0-1 0 0 0,1 1 0 0 0,0 0 0 0 0,-1-1 0 0 0,1 1 0 0 0,0-1 0 0 0,0 0 0 0 0,0 1 0 0 0,1-1 0 0 0,-1 0 0 0 0,1 1 0 0 0,-1-1 0 0 0,1 0 0 0 0,0 0 0 0 0,-1 0 0 0 0,1 0 0 0 0,0-1 0 0 0,0 1 0 0 0,1-1 0 0 0,-1 1 0 0 0,0-1 0 0 0,0 1 0 0 0,1-1 0 0 0,-1 0 0 0 0,3 1-9 0 0,95 37-414 0 0,134-19-5203 0 0,-197-20 4322 0 0</inkml:trace>
  <inkml:trace contextRef="#ctx0" brushRef="#br0" timeOffset="138247.909">25307 3880 936 0 0,'3'16'5020'0'0,"4"-23"-4082"0"0,6-26-1167 0 0,85-367 1975 0 0,-98 398-1734 0 0,0 1 0 0 0,0 0 0 0 0,0-1 0 0 0,-1 1 0 0 0,1 0 0 0 0,-1 0 0 0 0,1 0 0 0 0,0-1 0 0 0,-1 1 0 0 0,0 0 0 0 0,1 0 0 0 0,-1 0-1 0 0,0 0 1 0 0,0 0 0 0 0,1 0 0 0 0,-1 0 0 0 0,0 0 0 0 0,0 0 0 0 0,0 1 0 0 0,0-1 0 0 0,0 0 0 0 0,0 0 0 0 0,-1 1 0 0 0,1-1 0 0 0,0 1-1 0 0,0-1 1 0 0,0 1 0 0 0,-1-1 0 0 0,1 1 0 0 0,0 0 0 0 0,0 0 0 0 0,-1 0 0 0 0,1-1 0 0 0,0 1 0 0 0,0 0 0 0 0,-1 1 0 0 0,1-1 0 0 0,0 0 0 0 0,-1 0-1 0 0,1 0 1 0 0,0 1 0 0 0,0-1 0 0 0,0 1 0 0 0,-1-1 0 0 0,1 1 0 0 0,0-1 0 0 0,0 1 0 0 0,0 0 0 0 0,0 0 0 0 0,0-1 0 0 0,0 1 0 0 0,0 0-1 0 0,0 0 1 0 0,0 0 0 0 0,1 0 0 0 0,-1 0 0 0 0,0 0 0 0 0,0 0 0 0 0,1 0 0 0 0,-1 0 0 0 0,1 1 0 0 0,-1 0-12 0 0,-7 10-93 0 0,1 0 0 0 0,1 1 0 0 0,0 0 1 0 0,1 0-1 0 0,0 0 0 0 0,1 1 0 0 0,1-1 0 0 0,0 1 0 0 0,0 0 1 0 0,2 0-1 0 0,-1 12 93 0 0,-1 95-3724 0 0,3-102 2524 0 0,0-3-94 0 0</inkml:trace>
  <inkml:trace contextRef="#ctx0" brushRef="#br0" timeOffset="149393.598">29173 3370 3456 0 0,'-2'-40'5438'0'0,"7"38"-5654"0"0,4 25-4050 0 0,-4-5 3032 0 0,2 4 12 0 0</inkml:trace>
  <inkml:trace contextRef="#ctx0" brushRef="#br0" timeOffset="150335.608">30027 3391 964 0 0,'27'-30'4752'0'0,"-6"7"492"0"0,-17 33-1861 0 0,-22 229-2355 0 0,52-56-2033 0 0,-33-175 820 0 0,0 43-3483 0 0,-33-22-3978 0 0,25-30 6331 0 0</inkml:trace>
  <inkml:trace contextRef="#ctx0" brushRef="#br0" timeOffset="151418.073">29875 3611 1060 0 0,'0'0'215'0'0,"1"0"1"0"0,-1-1-1 0 0,0 1 0 0 0,0 0 0 0 0,0-1 0 0 0,0 1 1 0 0,0 0-1 0 0,0-1 0 0 0,0 1 0 0 0,0 0 0 0 0,0 0 1 0 0,0-1-1 0 0,0 1 0 0 0,0 0 0 0 0,0-1 0 0 0,0 1 1 0 0,0 0-1 0 0,0-1 0 0 0,0 1 0 0 0,0 0 1 0 0,-1 0-1 0 0,1-1 0 0 0,0 1 0 0 0,0 0 0 0 0,0 0 1 0 0,0-1-1 0 0,-1 1-215 0 0,15-3-90 0 0,12-3 399 0 0,32-7 68 0 0,0-2-1 0 0,-1-2 0 0 0,-2-3 1 0 0,1-3-1 0 0,6-6-376 0 0,-58 27 44 0 0,0 0-1 0 0,-1 0 1 0 0,1-1 0 0 0,-1 1-1 0 0,0-1 1 0 0,0 0 0 0 0,0 0-1 0 0,0 0 1 0 0,0 0 0 0 0,0 0-1 0 0,-1-1 1 0 0,0 1-1 0 0,0-1 1 0 0,0 0 0 0 0,0 0-1 0 0,0 1 1 0 0,-1-1 0 0 0,0 0-1 0 0,0-1 1 0 0,0 1 0 0 0,0 0-1 0 0,0 0-43 0 0,-1 3 122 0 0,0-43 1142 0 0,-16 13-934 0 0,18 24-128 0 0,-44 385 614 0 0,35-254-501 0 0,7-123-281 0 0,3 15 205 0 0,15-58-530 0 0,30-41-154 0 0,-45 78 378 0 0,-3 5 60 0 0,0 0-1 0 0,0 1 1 0 0,0-1-1 0 0,1 1 1 0 0,-1-1 0 0 0,0 0-1 0 0,0 1 1 0 0,0-1-1 0 0,1 0 1 0 0,-1 0-1 0 0,0 1 1 0 0,0-1-1 0 0,1 0 1 0 0,-1 1-1 0 0,0-1 1 0 0,1 0-1 0 0,-1 0 1 0 0,0 0 0 0 0,1 1-1 0 0,-1-1 1 0 0,0 0-1 0 0,1 0 1 0 0,-1 0-1 0 0,0 0 1 0 0,1 0-1 0 0,-1 0 1 0 0,0 1-1 0 0,1-1 1 0 0,-1 0 0 0 0,1 0-1 0 0,-1 0 1 0 0,0 0-1 0 0,1 0 1 0 0,-1-1-1 0 0,1 1 1 0 0,-1 0-1 0 0,0 0 1 0 0,1 0-1 0 0,-1 0 1 0 0,0 0-1 0 0,1 0 1 0 0,-1-1 0 0 0,0 1-1 0 0,1 0 1 0 0,-1 0-1 0 0,0 0 1 0 0,1-1-1 0 0,-1 1 1 0 0,0 0-1 0 0,0-1 1 0 0,1 1-1 0 0,-1 0 1 0 0,0-1-1 0 0,0 1 1 0 0,0 0 0 0 0,1-1 7 0 0,4 12 20 0 0,-2-5-27 0 0,-1 1 0 0 0,2-1-1 0 0,-1 0 1 0 0,1 0-1 0 0,0 0 1 0 0,0-1-1 0 0,0 1 1 0 0,1-1-1 0 0,0 0 1 0 0,0 0-1 0 0,0-1 1 0 0,1 1 0 0 0,-1-1-1 0 0,1 0 1 0 0,0-1-1 0 0,0 0 1 0 0,1 0-1 0 0,-1 0 1 0 0,1 0-1 0 0,-1-1 1 0 0,1 0-1 0 0,0-1 1 0 0,0 1 0 0 0,0-1-1 0 0,0-1 1 0 0,0 1-1 0 0,0-1 1 0 0,0 0 7 0 0,4 0-22 0 0,-1 0 0 0 0,0-1-1 0 0,1 0 1 0 0,-1 0 0 0 0,0-1 0 0 0,0 0 0 0 0,0-1 0 0 0,0 0 0 0 0,0-1-1 0 0,-1 0 1 0 0,1 0 0 0 0,-1-1 0 0 0,0-1 0 0 0,0 1 0 0 0,-1-1 0 0 0,0-1 0 0 0,0 1-1 0 0,0-2 1 0 0,-1 1 0 0 0,0-1 0 0 0,0 0 0 0 0,-1 0 0 0 0,0-1 0 0 0,-1 1 0 0 0,0-1-1 0 0,0-1 1 0 0,2-5 22 0 0,-8 12 11 0 0,-1-1 0 0 0,1 1 0 0 0,-1 0 0 0 0,0 0-1 0 0,0 0 1 0 0,0 0 0 0 0,0 0 0 0 0,-1 0 0 0 0,1 0-1 0 0,-1 1 1 0 0,0-1 0 0 0,1 1 0 0 0,-1 0 0 0 0,0 0 0 0 0,0 0-1 0 0,-1 0 1 0 0,1 0 0 0 0,0 1 0 0 0,-1-1 0 0 0,1 1-1 0 0,0 0 1 0 0,-1 0 0 0 0,0 0 0 0 0,1 1 0 0 0,-1-1-1 0 0,1 1 1 0 0,-1 0 0 0 0,0 0 0 0 0,1 0 0 0 0,-1 0-1 0 0,0 1 1 0 0,1-1 0 0 0,-4 2-11 0 0,2-2 25 0 0,0 0 1 0 0,-1 1-1 0 0,1-1 0 0 0,0 1 0 0 0,0 0 0 0 0,0 1 1 0 0,0-1-1 0 0,0 1 0 0 0,0 0 0 0 0,0 0 1 0 0,0 1-1 0 0,1-1 0 0 0,-1 1 0 0 0,1 0 1 0 0,0 0-1 0 0,0 1 0 0 0,0-1 0 0 0,0 1 0 0 0,1 0 1 0 0,-1 0-1 0 0,1 0 0 0 0,0 0 0 0 0,0 1 1 0 0,0-1-1 0 0,1 1 0 0 0,0 0 0 0 0,0 0 0 0 0,0 0 1 0 0,0 0-1 0 0,1 0 0 0 0,0 0 0 0 0,0 0 1 0 0,0 0-1 0 0,1 0 0 0 0,-1 1 0 0 0,1-1 1 0 0,1 0-1 0 0,-1 0 0 0 0,1 1 0 0 0,0-1 0 0 0,0 0 1 0 0,0 0-1 0 0,1 0 0 0 0,1 4-25 0 0,7-1-81 0 0,-1 1 1 0 0,2-1-1 0 0,-1-1 0 0 0,1 0 0 0 0,0-1 1 0 0,1 0-1 0 0,0-1 0 0 0,0 0 0 0 0,0 0 1 0 0,0-1-1 0 0,1-1 0 0 0,-1 0 0 0 0,1-1 1 0 0,0-1-1 0 0,0 0 0 0 0,-1 0 1 0 0,1-1-1 0 0,0-1 0 0 0,8-1 81 0 0,-10 2-443 0 0,1-1 1 0 0,-1 0-1 0 0,1 0 0 0 0,-1-1 1 0 0,0-1-1 0 0,1 0 1 0 0,-1-1-1 0 0,-1 0 0 0 0,1 0 1 0 0,-1-1-1 0 0,1-1 0 0 0,-1 1 1 0 0,-1-2-1 0 0,1 1 0 0 0,-1-1 1 0 0,0-1-1 0 0,-1 0 1 0 0,0 0-1 0 0,6-8 443 0 0,-4 0-1171 0 0</inkml:trace>
  <inkml:trace contextRef="#ctx0" brushRef="#br0" timeOffset="149221.106">29118 3569 2356 0 0,'-3'67'5109'0'0,"-2"-47"-4878"0"0,2-14-107 0 0,0 1 0 0 0,1 0 1 0 0,0-1-1 0 0,0 1 0 0 0,0 0 1 0 0,1 0-1 0 0,0 0 0 0 0,0 0 1 0 0,1 1-1 0 0,0-1 0 0 0,0 0 1 0 0,1 0-1 0 0,0 0 0 0 0,0 0 1 0 0,0 0-1 0 0,1 0 1 0 0,0 0-1 0 0,1 0 0 0 0,-1-1 1 0 0,1 1-1 0 0,1-1 0 0 0,-1 0 1 0 0,5 6-125 0 0,-6-11-178 0 0,1 1 1 0 0,0-1-1 0 0,-1 0 0 0 0,1 0 1 0 0,0 0-1 0 0,0-1 1 0 0,-1 1-1 0 0,1-1 1 0 0,0 1-1 0 0,0-1 0 0 0,0 0 1 0 0,0 0-1 0 0,0 0 1 0 0,0-1-1 0 0,-1 1 1 0 0,1-1-1 0 0,0 1 1 0 0,0-1-1 0 0,0 0 0 0 0,-1 0 1 0 0,1 0-1 0 0,-1 0 1 0 0,1-1-1 0 0,0 1 1 0 0,-1-1-1 0 0,0 0 0 0 0,1 1 1 0 0,-1-1-1 0 0,0 0 1 0 0,0 0-1 0 0,0-1 1 0 0,0 1-1 0 0,-1 0 1 0 0,1-1-1 0 0,-1 1 0 0 0,1-1 1 0 0,-1 1-1 0 0,0-1 1 0 0,0 1-1 0 0,0-1 1 0 0,0-1 177 0 0,2-19-1228 0 0</inkml:trace>
  <inkml:trace contextRef="#ctx0" brushRef="#br0" timeOffset="149927.389">29250 3817 1112 0 0,'-5'20'2918'0'0,"14"-20"1021"0"0,17-30-3838 0 0,-1 0 0 0 0,-1-2 1 0 0,-2-1-1 0 0,-1 0 0 0 0,-2-2 0 0 0,-1 0 1 0 0,-2-1-1 0 0,-1-1 0 0 0,1-9-101 0 0,-17 46-20 0 0,1 0-1 0 0,-1 0 1 0 0,1 0 0 0 0,-1 0-1 0 0,1 0 1 0 0,-1 0 0 0 0,0 0-1 0 0,1 0 1 0 0,-1 0-1 0 0,1 0 1 0 0,-1 0 20 0 0,73 110 152 0 0,-65-103-104 0 0,0 0-1 0 0,0 1 1 0 0,0-1-1 0 0,-1 1 1 0 0,0 1-1 0 0,-1-1 1 0 0,0 1-1 0 0,0 0 1 0 0,0 0 0 0 0,-2 1-1 0 0,1-1 1 0 0,-1 1-1 0 0,1 4-47 0 0,-6-8-7 0 0,-1 0 0 0 0,1 0 0 0 0,-1-1 0 0 0,0 1 0 0 0,-1-1 0 0 0,1 0 0 0 0,-1 0 0 0 0,0 0 0 0 0,-1 0 0 0 0,1-1 0 0 0,-1 1 0 0 0,1-1 0 0 0,-1 0-1 0 0,-1-1 1 0 0,1 1 0 0 0,0-1 0 0 0,-1 0 0 0 0,0 0 0 0 0,0-1 0 0 0,1 0 0 0 0,-2 0 0 0 0,1 0 0 0 0,0-1 0 0 0,0 1 0 0 0,0-2 0 0 0,-5 1 7 0 0,5 1-176 0 0,-30-21-5801 0 0,37 13 4843 0 0</inkml:trace>
  <inkml:trace contextRef="#ctx0" brushRef="#br0" timeOffset="147297.97">27088 3776 1348 0 0,'0'0'259'0'0,"0"0"27"0"0,0 0 171 0 0,3-12 429 0 0,41-28 1948 0 0,-24 4 326 0 0,-23 28-2531 0 0,-3 43-558 0 0,-3 54-149 0 0,8-83 80 0 0,0 0 1 0 0,1 0-1 0 0,-1 0 1 0 0,1 0 0 0 0,0 0-1 0 0,0 0 1 0 0,1-1 0 0 0,0 1-1 0 0,0 0 1 0 0,0 0 0 0 0,1 0-1 0 0,0 0 1 0 0,0-1-1 0 0,0 1 1 0 0,1-1 0 0 0,-1 0-1 0 0,1 1 1 0 0,1-1 0 0 0,-1 0-1 0 0,1-1 1 0 0,0 1-1 0 0,0-1 1 0 0,0 0 0 0 0,1 0-1 0 0,-1 0 1 0 0,1 0 0 0 0,0-1-1 0 0,0 0 1 0 0,0 0 0 0 0,1 0-1 0 0,-1 0 1 0 0,1-1-1 0 0,-1 0 1 0 0,1 0 0 0 0,0-1-1 0 0,0 0 1 0 0,0 0 0 0 0,0 0-1 0 0,4 0-2 0 0,-4-1 0 0 0,1 1-1 0 0,0-1 0 0 0,0 0 1 0 0,0-1-1 0 0,0 1 0 0 0,0-1 1 0 0,-1-1-1 0 0,1 1 1 0 0,0-1-1 0 0,-1 0 0 0 0,1-1 1 0 0,-1 0-1 0 0,0 0 0 0 0,0 0 1 0 0,0-1-1 0 0,0 0 1 0 0,0 0-1 0 0,-1 0 0 0 0,0 0 1 0 0,0-1-1 0 0,0 0 0 0 0,-1 0 1 0 0,1-1-1 0 0,-1 1 0 0 0,0-1 1 0 0,-1 0-1 0 0,1 0 1 0 0,-1 0-1 0 0,0 0 0 0 0,-1-1 1 0 0,0 1-1 0 0,0-1 0 0 0,0 0 1 0 0,-1 0-1 0 0,0 1 1 0 0,0-5 0 0 0,-17-64 102 0 0,5 65-374 0 0,22 33 138 0 0,1-17 103 0 0,-1 0 0 0 0,1 0 0 0 0,0-1 0 0 0,0 0 0 0 0,1-1 0 0 0,0-1 0 0 0,-1 0 0 0 0,1 0 0 0 0,0-1 0 0 0,0-1 0 0 0,1 0 0 0 0,-1-1 0 0 0,0-1 0 0 0,9-1 31 0 0,4 2-113 0 0,-24 1 95 0 0,0-1 1 0 0,0 0-1 0 0,-1 1 0 0 0,1-1 1 0 0,0 0-1 0 0,0 0 1 0 0,0 0-1 0 0,0 0 1 0 0,0 0-1 0 0,0-1 0 0 0,0 1 1 0 0,0-1-1 0 0,0 1 1 0 0,0-1-1 0 0,0 0 0 0 0,-1 1 1 0 0,1-1-1 0 0,0 0 1 0 0,0 0-1 0 0,-1 0 0 0 0,1-1 1 0 0,-1 1-1 0 0,1 0 1 0 0,-1-1-1 0 0,1 1 0 0 0,-1-1 1 0 0,0 1-1 0 0,0-1 1 0 0,0 1-1 0 0,0-1 1 0 0,0 0-1 0 0,0 0 0 0 0,0 1 1 0 0,0-1-1 0 0,-1 0 1 0 0,1 0-1 0 0,-1 0 0 0 0,0 0 1 0 0,1 0-1 0 0,-1 0 1 0 0,0 0-1 0 0,0 0 0 0 0,0 0 1 0 0,0 0-1 0 0,0 0 1 0 0,-1 0-1 0 0,1 1 0 0 0,-1-1 1 0 0,1 0-1 0 0,-1 0 1 0 0,0 0-1 0 0,1 0 1 0 0,-1 1-1 0 0,0-1 0 0 0,0 0 1 0 0,0 0-1 0 0,-1 1 1 0 0,1-1-1 0 0,0 1 0 0 0,-2-1 18 0 0,-73-102-4465 0 0,76 97 3273 0 0</inkml:trace>
  <inkml:trace contextRef="#ctx0" brushRef="#br0" timeOffset="148733.563">27789 3403 2324 0 0,'7'-15'2516'0'0,"-7"16"-2409"0"0,0-1-1 0 0,0 1 1 0 0,0-1 0 0 0,0 1-1 0 0,1-1 1 0 0,-1 1 0 0 0,0-1-1 0 0,1 1 1 0 0,-1-1 0 0 0,0 1-1 0 0,1-1 1 0 0,-1 0 0 0 0,0 1-1 0 0,1-1 1 0 0,-1 1-1 0 0,1-1 1 0 0,-1 0 0 0 0,1 0-1 0 0,-1 1 1 0 0,1-1 0 0 0,-1 0-1 0 0,1 0 1 0 0,-1 1 0 0 0,1-1-1 0 0,-1 0 1 0 0,1 0 0 0 0,-1 0-1 0 0,1 0 1 0 0,-1 0 0 0 0,1 0-1 0 0,-1 0 1 0 0,1 0-1 0 0,0 0 1 0 0,-1 0 0 0 0,1 0-107 0 0,12 239 845 0 0,18-19-29 0 0,-13-280-221 0 0,96-168-224 0 0,-91 209-428 0 0,-22 19 48 0 0,12 28-14 0 0,-2 147-98 0 0,-11-172 71 0 0,1-1 1 0 0,-1 0 0 0 0,1 1 0 0 0,0-1 0 0 0,0 0-1 0 0,0 0 1 0 0,0 0 0 0 0,0 1 0 0 0,0-1 0 0 0,1 0-1 0 0,-1-1 1 0 0,1 1 0 0 0,-1 0 0 0 0,1 0 0 0 0,0-1-1 0 0,-1 1 1 0 0,1-1 0 0 0,0 1 0 0 0,0-1 0 0 0,0 0-1 0 0,0 1 1 0 0,1-1 0 0 0,-1 0 0 0 0,0-1 0 0 0,0 1-1 0 0,1 0 1 0 0,-1-1 0 0 0,0 1 0 0 0,1-1 0 0 0,-1 0-1 0 0,0 0 1 0 0,1 0 0 0 0,-1 0 0 0 0,1 0 0 0 0,0 0 49 0 0,121-9-2957 0 0,-97-5 2406 0 0,47-46 1481 0 0,-74 59-892 0 0,-1-1-1 0 0,1 1 1 0 0,0-1-1 0 0,0 1 1 0 0,-1-1 0 0 0,1 1-1 0 0,-1-1 1 0 0,1 1-1 0 0,-1-1 1 0 0,0 1 0 0 0,0-1-1 0 0,0 1 1 0 0,1 0 0 0 0,-1 0-1 0 0,0-1 1 0 0,0 1-1 0 0,-1 0 1 0 0,1 0 0 0 0,0 0-1 0 0,0 0 1 0 0,-1 0-1 0 0,1 0 1 0 0,0 1 0 0 0,-1-1-1 0 0,1 0 1 0 0,-1 1 0 0 0,1-1-1 0 0,-1 1 1 0 0,1-1-1 0 0,-1 1 1 0 0,1 0 0 0 0,-1-1-1 0 0,1 1 1 0 0,-1 0-1 0 0,1 0 1 0 0,-1 0 0 0 0,0 0-1 0 0,1 1 1 0 0,-1-1 0 0 0,1 0-1 0 0,-1 1 1 0 0,1-1-1 0 0,-1 1 1 0 0,1-1 0 0 0,-1 1-1 0 0,1 0 1 0 0,0-1-1 0 0,-1 1-37 0 0,-5 3 34 0 0,1-1 1 0 0,-1 1-1 0 0,1 0 0 0 0,0 0 0 0 0,0 1 0 0 0,0 0 0 0 0,0 0 0 0 0,1 1 0 0 0,0-1 0 0 0,0 1 0 0 0,0 0 0 0 0,1 0 0 0 0,0 1 0 0 0,0-1 0 0 0,0 1 0 0 0,1 0 0 0 0,0 0 0 0 0,1 0 0 0 0,0 1 0 0 0,0-1 0 0 0,0 0 0 0 0,1 1 0 0 0,-1 7-34 0 0,2-13 12 0 0,1 1 0 0 0,-1-1-1 0 0,1 1 1 0 0,-1-1 0 0 0,1 0-1 0 0,0 1 1 0 0,0-1 0 0 0,0 0 0 0 0,0 0-1 0 0,0 1 1 0 0,0-1 0 0 0,1 0-1 0 0,-1 0 1 0 0,1 0 0 0 0,-1-1-1 0 0,1 1 1 0 0,0 0 0 0 0,0-1 0 0 0,0 1-1 0 0,0-1 1 0 0,0 1 0 0 0,0-1-1 0 0,0 0 1 0 0,0 0 0 0 0,1 0-1 0 0,-1 0 1 0 0,0 0 0 0 0,1 0 0 0 0,-1-1-1 0 0,0 1 1 0 0,1-1 0 0 0,-1 0-1 0 0,1 0 1 0 0,-1 0 0 0 0,1 0-1 0 0,-1 0 1 0 0,1 0 0 0 0,-1-1 0 0 0,3 0-12 0 0,95-24 153 0 0,-67-25-81 0 0,-33 49-60 0 0,0 1-3 0 0,0 0-42 0 0,-1-1 31 0 0,0 0 0 0 0,0 1 1 0 0,0-1-1 0 0,0 0 0 0 0,0 0 0 0 0,0 1 1 0 0,0-1-1 0 0,0 1 0 0 0,-1-1 1 0 0,1 1-1 0 0,0-1 0 0 0,0 1 1 0 0,-1 0-1 0 0,1 0 0 0 0,0 0 1 0 0,0-1-1 0 0,-1 1 0 0 0,1 0 1 0 0,0 1-1 0 0,0-1 0 0 0,-1 0 0 0 0,1 0 1 0 0,0 0-1 0 0,0 1 0 0 0,-1-1 1 0 0,1 1-1 0 0,0-1 0 0 0,0 1 1 0 0,0-1-1 0 0,0 1 0 0 0,0 0 1 0 0,0-1-1 0 0,0 1 0 0 0,0 0 1 0 0,0 0-1 0 0,0 0 0 0 0,0 0 0 0 0,0 0 1 0 0,0 0-1 0 0,1 0 0 0 0,-1 0 1 0 0,0 0-1 0 0,1 0 0 0 0,-1 0 1 0 0,1 1-1 0 0,-1-1 0 0 0,1 0 1 0 0,0 0-1 0 0,-1 1 2 0 0,2 0-5 0 0,0 0 0 0 0,-1-1-1 0 0,1 1 1 0 0,0 0 0 0 0,0-1 0 0 0,0 1 0 0 0,0-1 0 0 0,0 1-1 0 0,1-1 1 0 0,-1 0 0 0 0,0 1 0 0 0,1-1 0 0 0,-1 0 0 0 0,1 0-1 0 0,-1 0 1 0 0,1 0 0 0 0,0 0 0 0 0,-1 0 0 0 0,1 0 0 0 0,0-1 0 0 0,-1 1-1 0 0,1-1 1 0 0,0 1 0 0 0,0-1 0 0 0,0 0 0 0 0,0 1 0 0 0,-1-1-1 0 0,1 0 1 0 0,0 0 0 0 0,0-1 0 0 0,0 1 0 0 0,0 0 0 0 0,0 0-1 0 0,-1-1 1 0 0,1 1 0 0 0,0-1 0 0 0,0 0 0 0 0,1 0 5 0 0,70-17-93 0 0,-57 7 89 0 0,0-1 0 0 0,-1 0 0 0 0,0 0 0 0 0,-1-2 0 0 0,0 0 0 0 0,-2 0 0 0 0,1-1-1 0 0,-2-1 1 0 0,0 0 0 0 0,-1-1 0 0 0,0 0 0 0 0,-1 0 0 0 0,-1-1 0 0 0,-1 0 0 0 0,-1 0 0 0 0,0-1 0 0 0,-2 0-1 0 0,0 0 1 0 0,-1 0 0 0 0,0 0 0 0 0,-2-7 4 0 0,19-145 1902 0 0,-20 170-1887 0 0,-1 0-1 0 0,1 0 1 0 0,-1 0 0 0 0,1 0 0 0 0,-1 0 0 0 0,1 0 0 0 0,-1 0 0 0 0,0 0-1 0 0,1 0 1 0 0,-1 0 0 0 0,0 0 0 0 0,0 1 0 0 0,1-1 0 0 0,-1 0 0 0 0,0 0-1 0 0,0 1 1 0 0,0-1 0 0 0,0 1 0 0 0,0-1 0 0 0,0 1 0 0 0,0-1 0 0 0,0 1-1 0 0,0 0 1 0 0,-1-1 0 0 0,1 1 0 0 0,0 0 0 0 0,0 0 0 0 0,0 0 0 0 0,0 0 0 0 0,0 0-1 0 0,-1 0 1 0 0,1 0 0 0 0,0 0 0 0 0,0 0 0 0 0,0 1 0 0 0,0-1 0 0 0,0 0-1 0 0,0 1 1 0 0,0-1 0 0 0,0 1 0 0 0,0-1 0 0 0,0 1 0 0 0,0 0 0 0 0,0-1-1 0 0,0 1 1 0 0,0 0 0 0 0,0-1 0 0 0,1 1 0 0 0,-1 0 0 0 0,0 0 0 0 0,0 0-1 0 0,1 0-14 0 0,-7 7 32 0 0,1 1-1 0 0,1 0 1 0 0,-1 0-1 0 0,2 0 1 0 0,-1 1-1 0 0,1-1 0 0 0,0 1 1 0 0,1 0-1 0 0,1 0 1 0 0,-1 1-1 0 0,1-1 0 0 0,1 0 1 0 0,0 1-1 0 0,1-1 1 0 0,0 1-1 0 0,0-1 0 0 0,1 1 1 0 0,0-1-32 0 0,-1 0 47 0 0,30 147-432 0 0,1 5-4758 0 0,-55-112 1285 0 0,13-37 2775 0 0</inkml:trace>
  <inkml:trace contextRef="#ctx0" brushRef="#br0" timeOffset="148972.716">28392 3703 1964 0 0,'3'-16'5150'0'0,"40"6"-4493"0"0,-35 9-366 0 0,296-54-5099 0 0,-272 47 3710 0 0</inkml:trace>
  <inkml:trace contextRef="#ctx0" brushRef="#br0" timeOffset="82384.76">5145 4514 3952 0 0,'-4'-6'1192'0'0,"2"-1"-155"0"0,-1 2-21 0 0,3 1-176 0 0,-2-1-108 0 0,1 1-164 0 0,-1-1-104 0 0,2 2-148 0 0,0-1-224 0 0,-3 1-340 0 0,1 0 28 0 0,2 0-884 0 0,-3 0 88 0 0,0 1-548 0 0,1 2 107 0 0,-1 0 73 0 0,0 0 152 0 0</inkml:trace>
  <inkml:trace contextRef="#ctx0" brushRef="#br0" timeOffset="83562.616">5486 4729 848 0 0,'39'74'4170'0'0,"-25"-21"-2424"0"0,-14-51-1368 0 0,-2 18 1965 0 0,2-20-2319 0 0,0-1-1 0 0,0 1 1 0 0,0-1 0 0 0,0 1-1 0 0,0-1 1 0 0,-1 1 0 0 0,1-1 0 0 0,0 1-1 0 0,0-1 1 0 0,-1 1 0 0 0,1-1 0 0 0,0 1-1 0 0,0 0 1 0 0,-1-1 0 0 0,1 1-1 0 0,0-1 1 0 0,-1 1 0 0 0,1 0 0 0 0,-1-1-1 0 0,1 1 1 0 0,0 0 0 0 0,-1 0-1 0 0,1-1 1 0 0,-1 1 0 0 0,1 0 0 0 0,-1 0-1 0 0,1 0 1 0 0,-1-1 0 0 0,1 1-1 0 0,-1 0 1 0 0,1 0 0 0 0,-1 0 0 0 0,1 0-1 0 0,-1 0 1 0 0,1 0 0 0 0,-1 0 0 0 0,1 0-1 0 0,-1 0 1 0 0,1 0 0 0 0,-1 0-1 0 0,1 1 1 0 0,-1-1 0 0 0,1 0 0 0 0,-1 0-1 0 0,1 0 1 0 0,-1 1 0 0 0,1-1-1 0 0,-1 0 1 0 0,1 1 0 0 0,0-1 0 0 0,-1 0-1 0 0,1 1 1 0 0,-1-1 0 0 0,1 0-1 0 0,0 1 1 0 0,-1-1 0 0 0,1 1 0 0 0,0-1-1 0 0,0 0 1 0 0,-1 1 0 0 0,1-1 0 0 0,0 1-1 0 0,0-1 1 0 0,0 1 0 0 0,0-1-1 0 0,0 1 1 0 0,0-1 0 0 0,-1 1 0 0 0,1-1-1 0 0,0 1-23 0 0,4-50 379 0 0,2 34-429 0 0,1 1 0 0 0,0-1-1 0 0,1 1 1 0 0,0 1 0 0 0,1 0 0 0 0,1 0 0 0 0,0 1 0 0 0,1 0 0 0 0,0 0 0 0 0,1 1 0 0 0,0 1 0 0 0,0 0 0 0 0,1 1-1 0 0,1 0 1 0 0,-1 1 0 0 0,2 0 50 0 0,-12 7-23 0 0,0 0 0 0 0,0 0 0 0 0,1 1-1 0 0,-1-1 1 0 0,0 1 0 0 0,0-1 0 0 0,0 1 0 0 0,0 0-1 0 0,0 0 1 0 0,0 1 0 0 0,0-1 0 0 0,1 1-1 0 0,-1-1 1 0 0,0 1 0 0 0,0 0 0 0 0,0 0 0 0 0,-1 1-1 0 0,1-1 1 0 0,0 0 0 0 0,0 1 0 0 0,-1 0 0 0 0,1 0-1 0 0,-1-1 1 0 0,1 1 0 0 0,-1 1 0 0 0,0-1-1 0 0,0 0 1 0 0,0 1 0 0 0,0-1 0 0 0,0 1 0 0 0,0-1-1 0 0,-1 1 1 0 0,1 0 0 0 0,-1 0 0 0 0,0 0 23 0 0,32 110-105 0 0,-33-109 74 0 0,0-1 0 0 0,0 0 0 0 0,1 1 0 0 0,0-1 0 0 0,-1 0 0 0 0,1 0 1 0 0,1 1-1 0 0,-1-1 0 0 0,0 0 0 0 0,1 0 0 0 0,-1 0 0 0 0,1 0 0 0 0,0-1 0 0 0,0 1 0 0 0,0 0 0 0 0,1-1 1 0 0,-1 0-1 0 0,0 1 0 0 0,1-1 0 0 0,0 0 0 0 0,-1 0 0 0 0,1 0 0 0 0,0-1 0 0 0,0 1 0 0 0,0-1 0 0 0,0 1 0 0 0,0-1 1 0 0,0 0-1 0 0,1 0 0 0 0,-1-1 0 0 0,0 1 0 0 0,1 0 0 0 0,-1-1 0 0 0,0 0 0 0 0,1 0 31 0 0,113-11-1648 0 0,-114 9 1592 0 0,9 0-40 0 0,0-2 1 0 0,0 1 0 0 0,0-2 0 0 0,-1 1-1 0 0,0-2 1 0 0,0 0 0 0 0,0 0 0 0 0,-1 0-1 0 0,0-2 1 0 0,0 1 0 0 0,-1-1 0 0 0,0-1-1 0 0,0 1 1 0 0,-1-1 0 0 0,4-6 95 0 0,-13 13 38 0 0,1 1 1 0 0,-1 0-1 0 0,0-1 1 0 0,0 1-1 0 0,1 0 1 0 0,-1-1-1 0 0,0 1 1 0 0,0 0-1 0 0,0 0 1 0 0,-1 0-1 0 0,1 0 1 0 0,0 0-1 0 0,0 0 1 0 0,-1 1-1 0 0,1-1 1 0 0,0 0-1 0 0,-1 0 1 0 0,1 1-1 0 0,-1-1 1 0 0,1 1-1 0 0,-1 0 1 0 0,1-1-1 0 0,-1 1 1 0 0,1 0-1 0 0,-1 0 1 0 0,1 0-1 0 0,-1 0 1 0 0,1 0-1 0 0,-1 0 1 0 0,1 0-1 0 0,-1 0 1 0 0,1 1-1 0 0,-1-1 1 0 0,1 1-1 0 0,-1-1 1 0 0,1 1-1 0 0,0-1 1 0 0,-1 1-39 0 0,-10 2 56 0 0,1-1 1 0 0,0 2-1 0 0,0-1 1 0 0,1 1 0 0 0,-1 1-1 0 0,1 0 1 0 0,0 1-1 0 0,0 0 1 0 0,0 0-1 0 0,1 1 1 0 0,0 0 0 0 0,0 1-1 0 0,1 0 1 0 0,0 0-1 0 0,0 1 1 0 0,1 0 0 0 0,0 0-1 0 0,1 0 1 0 0,0 1-1 0 0,0 0 1 0 0,1 1-1 0 0,-2 7-56 0 0,6-17 1 0 0,1 1 0 0 0,0-1 0 0 0,0 0-1 0 0,0 0 1 0 0,0 1 0 0 0,0-1 0 0 0,1 0 0 0 0,-1 0-1 0 0,0 1 1 0 0,1-1 0 0 0,-1 0 0 0 0,0 0-1 0 0,1 1 1 0 0,0-1 0 0 0,-1 0 0 0 0,1 0-1 0 0,0 0 1 0 0,-1 0 0 0 0,1 0 0 0 0,0 0 0 0 0,0 0-1 0 0,0 0 1 0 0,0 0 0 0 0,0-1 0 0 0,0 1-1 0 0,0 0 1 0 0,0 0 0 0 0,0-1 0 0 0,0 1-1 0 0,0-1 1 0 0,1 1 0 0 0,-1-1 0 0 0,0 1-1 0 0,0-1 1 0 0,1 0 0 0 0,-1 0 0 0 0,0 0 0 0 0,0 1-1 0 0,1-1 1 0 0,-1 0 0 0 0,0-1 0 0 0,1 1-1 0 0,-1 0 1 0 0,0 0 0 0 0,0 0 0 0 0,1-1-1 0 0,-1 1 1 0 0,0-1 0 0 0,0 1 0 0 0,0-1 0 0 0,1 1-1 0 0,-1-1 0 0 0,72-20-112 0 0,45-53 1561 0 0,-115 142-494 0 0,46 448-116 0 0,-48-496-785 0 0,-1 0 0 0 0,-1 0 0 0 0,-1 0 0 0 0,-1 0 0 0 0,0 0 1 0 0,-2 0-1 0 0,0-1 0 0 0,-1 1 0 0 0,-1-1 0 0 0,-1-1-54 0 0,5-10 46 0 0,-1-1 0 0 0,1 0-1 0 0,-1-1 1 0 0,0 1 0 0 0,-1-1 0 0 0,1 1-1 0 0,-1-1 1 0 0,-1-1 0 0 0,1 1 0 0 0,-1-1-1 0 0,0 0 1 0 0,0 0 0 0 0,0 0 0 0 0,-1-1-1 0 0,0 0 1 0 0,0 0 0 0 0,0-1 0 0 0,0 0-1 0 0,0 0 1 0 0,-1-1 0 0 0,-3 1-46 0 0,4-5-10 0 0,1-1 1 0 0,0 0-1 0 0,0 0 0 0 0,0 0 1 0 0,0-1-1 0 0,1 0 1 0 0,-1 0-1 0 0,1 0 0 0 0,0-1 1 0 0,0 0-1 0 0,1 0 0 0 0,0 0 1 0 0,-1 0-1 0 0,2-1 1 0 0,-1 0-1 0 0,0 0 0 0 0,1 0 1 0 0,1 0-1 0 0,-1 0 0 0 0,1 0 1 0 0,0-1-1 0 0,0 1 1 0 0,0-1-1 0 0,1 0 0 0 0,0 1 1 0 0,1-1-1 0 0,0 0 1 0 0,0-1 8 0 0,-4-19-187 0 0,1 0 0 0 0,2 0 0 0 0,1-1 0 0 0,1 1-1 0 0,1 0 1 0 0,2 0 0 0 0,1 1 0 0 0,0-1 0 0 0,2 1-1 0 0,4-7 189 0 0,1 2-962 0 0,2 0 0 0 0,2 1 0 0 0,0 1 0 0 0,2 0-1 0 0,1 1 1 0 0,2 2 0 0 0,0 0 0 0 0,16-15 962 0 0,-17 20-1201 0 0</inkml:trace>
  <inkml:trace contextRef="#ctx0" brushRef="#br0" timeOffset="81866.961">4462 4735 1184 0 0,'0'-2'105'0'0,"0"1"0"0"0,-1 0 0 0 0,1-1 0 0 0,-1 1 0 0 0,1 0 1 0 0,-1 0-1 0 0,1 0 0 0 0,-1-1 0 0 0,0 1 0 0 0,1 0 0 0 0,-1 0 0 0 0,0 0 0 0 0,0 0 0 0 0,0 0 0 0 0,0 0 0 0 0,0 0 0 0 0,0 1 0 0 0,0-1 0 0 0,0 0 0 0 0,0 0 1 0 0,0 1-1 0 0,-1-1 0 0 0,1 1 0 0 0,0-1 0 0 0,0 1 0 0 0,-1-1 0 0 0,1 1 0 0 0,0 0 0 0 0,-1 0 0 0 0,1-1 0 0 0,0 1 0 0 0,-1 0 0 0 0,1 0 0 0 0,0 1 0 0 0,-1-1 1 0 0,1 0-1 0 0,0 0 0 0 0,-1 1 0 0 0,1-1 0 0 0,0 0 0 0 0,0 1 0 0 0,0-1 0 0 0,-1 1 0 0 0,1 0 0 0 0,0-1 0 0 0,0 1 0 0 0,0 0 0 0 0,-1 0-105 0 0,-64 30 261 0 0,59-28-172 0 0,0 1-1 0 0,0 0 1 0 0,1 0 0 0 0,-1 1-1 0 0,1 0 1 0 0,0 0-1 0 0,0 0 1 0 0,0 1 0 0 0,1 0-1 0 0,0 0 1 0 0,0 0 0 0 0,1 1-1 0 0,-1 0 1 0 0,2-1 0 0 0,-1 2-1 0 0,1-1 1 0 0,0 0 0 0 0,0 1-1 0 0,1-1 1 0 0,0 1-1 0 0,-1 7-88 0 0,5-12 28 0 0,0-1 0 0 0,0 0 0 0 0,0 1 0 0 0,0-1 0 0 0,1 0 0 0 0,-1 0 0 0 0,1-1 0 0 0,-1 1 0 0 0,1 0 0 0 0,0-1-1 0 0,0 0 1 0 0,0 1 0 0 0,0-1 0 0 0,0 0 0 0 0,0-1 0 0 0,0 1 0 0 0,0 0 0 0 0,0-1 0 0 0,0 0 0 0 0,0 0 0 0 0,0 0-1 0 0,0 0 1 0 0,1 0 0 0 0,-1 0 0 0 0,0-1 0 0 0,0 0 0 0 0,0 0 0 0 0,0 1 0 0 0,1-2-28 0 0,5-3 26 0 0,-1 0 1 0 0,1-1-1 0 0,-1 0 1 0 0,0 0-1 0 0,-1 0 1 0 0,1-1-1 0 0,-2-1 1 0 0,1 1-1 0 0,-1-1 1 0 0,0 0-1 0 0,0 0 1 0 0,-1-1-1 0 0,1-2-26 0 0,18-25 268 0 0,-23 35-273 0 0,-1-1 0 0 0,0 1 0 0 0,1 0 0 0 0,-1 0 1 0 0,1 0-1 0 0,-1 0 0 0 0,1 0 0 0 0,0 0 0 0 0,-1 0 0 0 0,1 0 0 0 0,0 0 1 0 0,0 1-1 0 0,0-1 0 0 0,-1 0 0 0 0,1 0 0 0 0,0 1 0 0 0,0-1 0 0 0,0 1 1 0 0,0-1-1 0 0,0 0 0 0 0,1 1 0 0 0,-1 0 0 0 0,0-1 0 0 0,0 1 0 0 0,0 0 0 0 0,0 0 1 0 0,0-1-1 0 0,1 1 0 0 0,-1 0 0 0 0,0 0 0 0 0,0 0 0 0 0,0 0 0 0 0,0 1 1 0 0,1-1-1 0 0,-1 0 0 0 0,0 0 0 0 0,0 1 0 0 0,0-1 0 0 0,0 0 0 0 0,0 1 1 0 0,0 0-1 0 0,0-1 0 0 0,0 1 0 0 0,0-1 0 0 0,0 1 0 0 0,0 0 0 0 0,0 0 1 0 0,0-1-1 0 0,0 1 0 0 0,-1 0 0 0 0,1 0 0 0 0,0 0 0 0 0,-1 0 0 0 0,1 0 0 0 0,-1 0 1 0 0,1 0-1 0 0,-1 0 0 0 0,1 0 0 0 0,-1 1 0 0 0,0-1 0 0 0,1 0 0 0 0,-1 0 1 0 0,0 0-1 0 0,0 0 0 0 0,0 0 0 0 0,0 1 0 0 0,0-1 0 0 0,0 0 0 0 0,0 0 1 0 0,0 1 4 0 0,12 91 25 0 0,-12-91-21 0 0,-1 1 1 0 0,1 0 0 0 0,-1 0 0 0 0,1 0 0 0 0,0-1 0 0 0,0 1-1 0 0,1 0 1 0 0,-1 0 0 0 0,0 0 0 0 0,1-1 0 0 0,0 1 0 0 0,-1 0 0 0 0,1-1-1 0 0,0 1 1 0 0,1 0 0 0 0,-1-1 0 0 0,0 1 0 0 0,1-1 0 0 0,-1 0 0 0 0,1 1-1 0 0,0-1 1 0 0,0 0 0 0 0,0 0 0 0 0,0 0 0 0 0,0 0 0 0 0,0-1 0 0 0,0 1-1 0 0,1 0 1 0 0,-1-1 0 0 0,1 0 0 0 0,-1 1 0 0 0,1-1 0 0 0,-1 0-1 0 0,1 0 1 0 0,0-1 0 0 0,-1 1 0 0 0,1 0 0 0 0,0-1 0 0 0,0 0 0 0 0,0 0-1 0 0,-1 0 1 0 0,1 0 0 0 0,0 0 0 0 0,0 0 0 0 0,0-1 0 0 0,-1 1 0 0 0,1-1-5 0 0,151-100-708 0 0,-154 101 581 0 0,0 0 7 0 0,0 0 62 0 0,-20 5-242 0 0,20-1 290 0 0,0-1 1 0 0,0 0 0 0 0,0 1-1 0 0,0-1 1 0 0,1 0-1 0 0,-1 0 1 0 0,1 1 0 0 0,0-1-1 0 0,0 0 1 0 0,0 0 0 0 0,0 0-1 0 0,0 1 1 0 0,1-1-1 0 0,-1-1 1 0 0,1 1 0 0 0,0 0-1 0 0,0 0 1 0 0,0-1-1 0 0,0 1 1 0 0,1-1 0 0 0,-1 1-1 0 0,1-1 1 0 0,-1 0-1 0 0,1 0 1 0 0,0 0 0 0 0,0-1-1 0 0,-1 1 1 0 0,1-1 0 0 0,1 1-1 0 0,-1-1 1 0 0,0 0-1 0 0,0 0 1 0 0,0 0 0 0 0,1-1-1 0 0,-1 1 1 0 0,0-1-1 0 0,1 0 1 0 0,2 0 9 0 0,8 3-34 0 0,0 0 0 0 0,0-2-1 0 0,1 0 1 0 0,-1 0 0 0 0,1-1 0 0 0,-1-1-1 0 0,0 0 1 0 0,1-1 0 0 0,-1-1 0 0 0,0 0-1 0 0,0-1 1 0 0,-1-1 0 0 0,1 0 0 0 0,8-5 34 0 0,-21 10-6 0 0,0 0 1 0 0,0 0 0 0 0,0-1-1 0 0,0 1 1 0 0,0-1-1 0 0,0 1 1 0 0,0-1 0 0 0,0 1-1 0 0,-1-1 1 0 0,1 1 0 0 0,0-1-1 0 0,0 0 1 0 0,-1 1-1 0 0,1-1 1 0 0,0 0 0 0 0,-1 0-1 0 0,1 0 1 0 0,-1 1-1 0 0,1-1 1 0 0,-1 0 0 0 0,0 0-1 0 0,1 0 1 0 0,-1 0 0 0 0,0 0-1 0 0,1 0 1 0 0,-1 0-1 0 0,0 0 1 0 0,0 0 0 0 0,0 0-1 0 0,0 0 1 0 0,0 0 0 0 0,0 0-1 0 0,0 0 1 0 0,0 0-1 0 0,0 0 1 0 0,-1 0 0 0 0,1 0-1 0 0,0 1 1 0 0,-1-1-1 0 0,1 0 1 0 0,0 0 0 0 0,-1 0-1 0 0,1 0 1 0 0,-1 0 0 0 0,1 0-1 0 0,-1 1 1 0 0,0-1-1 0 0,1 0 1 0 0,-1 1 0 0 0,0-1-1 0 0,0 0 1 0 0,1 1 0 0 0,-1-1-1 0 0,0 1 1 0 0,0-1-1 0 0,0 1 1 0 0,0-1 0 0 0,0 1-1 0 0,0 0 1 0 0,0-1-1 0 0,0 1 1 0 0,0 0 0 0 0,0 0-1 0 0,0 0 1 0 0,0 0 5 0 0,-67-26-143 0 0,42 20-118 0 0,-31-10 2 0 0,23-4-3357 0 0,29 15 2370 0 0</inkml:trace>
  <inkml:trace contextRef="#ctx0" brushRef="#br0" timeOffset="82117.916">5169 4766 1520 0 0,'36'54'5444'0'0,"-4"44"-5702"0"0,-28-84 241 0 0,-4-13-294 0 0,1 2 279 0 0,-3-1-2908 0 0,-5 2 1778 0 0</inkml:trace>
  <inkml:trace contextRef="#ctx0" brushRef="#br0" timeOffset="79995.161">3137 4610 1004 0 0,'0'0'685'0'0,"11"0"179"0"0,-5 0 2689 0 0,35 17-908 0 0,-41 16-2276 0 0,0 286 121 0 0,17-267-556 0 0,-17-51-94 0 0,0-1-89 0 0,-3-2-5282 0 0,0-4 4167 0 0</inkml:trace>
  <inkml:trace contextRef="#ctx0" brushRef="#br0" timeOffset="80466.282">3499 4687 1404 0 0,'10'-2'3330'0'0,"-10"2"-2488"0"0,-11 10-1 0 0,-251 181 2573 0 0,263-191-3391 0 0,0 0 1 0 0,0 0-1 0 0,0 0 0 0 0,0-1 1 0 0,0 1-1 0 0,0 0 0 0 0,0 1 1 0 0,-1-1-1 0 0,1 0 0 0 0,0 0 1 0 0,0 0-1 0 0,0 0 0 0 0,0 1 1 0 0,0-1-1 0 0,0 0 0 0 0,0 1 1 0 0,-1-1-1 0 0,1 1 0 0 0,0-1 1 0 0,0 1-1 0 0,0-1 0 0 0,-1 1 1 0 0,1 0-1 0 0,0-1 0 0 0,-1 1 1 0 0,1 0-1 0 0,-1 0 0 0 0,1-1 1 0 0,-1 1-1 0 0,1 0 0 0 0,-1 0 1 0 0,1 0-1 0 0,-1 0 0 0 0,0-1 1 0 0,1 1-1 0 0,-1 0 0 0 0,0 0 1 0 0,0 0-1 0 0,0 0 0 0 0,0 0 1 0 0,0 0-1 0 0,0 0 0 0 0,0 0 1 0 0,0 0-1 0 0,0 0 0 0 0,0 0 1 0 0,0-1-1 0 0,-1 1 0 0 0,1 0 1 0 0,0 0-1 0 0,-1 0 0 0 0,1 0 1 0 0,-1 0-1 0 0,1-1 0 0 0,-1 1 1 0 0,1 0-1 0 0,-1 0 0 0 0,1-1 1 0 0,-1 1-1 0 0,0 0 0 0 0,1-1 1 0 0,-1 1-1 0 0,0 0 0 0 0,0-1 1 0 0,1 1-1 0 0,-1-1 0 0 0,0 0 1 0 0,0 1-1 0 0,0-1-23 0 0,7 3-70 0 0,132 61 39 0 0,-58-6-3398 0 0,-70-54 1639 0 0,-9-4-1831 0 0,-1 0 2445 0 0</inkml:trace>
  <inkml:trace contextRef="#ctx0" brushRef="#br0" timeOffset="80922.236">3604 4772 916 0 0,'88'153'3043'0'0,"-70"-94"1399"0"0,-34-73-3389 0 0,16 1-1026 0 0,1 0-1 0 0,0 1 1 0 0,1-1-1 0 0,1 0 1 0 0,0 1-1 0 0,0-1 0 0 0,2 1 1 0 0,-1 0-1 0 0,1 0 1 0 0,1 0-1 0 0,0 1 1 0 0,1 0-1 0 0,0 0 1 0 0,1 1-1 0 0,0 0 1 0 0,0 0-1 0 0,1 1 1 0 0,0 0-1 0 0,1 0 1 0 0,10-6-27 0 0,-17 11-9 0 0,-1 0 1 0 0,1 1-1 0 0,1-1 0 0 0,-1 1 1 0 0,1 0-1 0 0,-1 0 1 0 0,1 0-1 0 0,0 0 1 0 0,0 0-1 0 0,0 1 1 0 0,0 0-1 0 0,0 0 1 0 0,1 0-1 0 0,-1 0 1 0 0,1 1-1 0 0,-1 0 1 0 0,1 0-1 0 0,0 0 1 0 0,-1 0-1 0 0,1 1 1 0 0,0 0-1 0 0,0 0 1 0 0,-1 0-1 0 0,1 0 1 0 0,0 1-1 0 0,-1 0 0 0 0,1 0 1 0 0,0 0-1 0 0,-1 0 1 0 0,1 1-1 0 0,-1 0 1 0 0,0 0-1 0 0,0 0 1 0 0,1 0-1 0 0,-1 1 1 0 0,-1 0-1 0 0,1-1 1 0 0,0 1-1 0 0,-1 1 1 0 0,1-1-1 0 0,-1 1 1 0 0,0-1-1 0 0,0 1 1 0 0,0 0-1 0 0,-1 0 1 0 0,2 3 8 0 0,9 94-120 0 0,-13-57-2279 0 0,0-15-1784 0 0,0-27 2945 0 0</inkml:trace>
  <inkml:trace contextRef="#ctx0" brushRef="#br0" timeOffset="153050.833">2580 5884 1240 0 0,'14'-15'1182'0'0,"-12"15"-609"0"0,-2 0-59 0 0,0 0-93 0 0,47-45 2585 0 0,-39 116-1197 0 0,8 245-70 0 0,14-86-647 0 0,-14-147-563 0 0,-16-83-746 0 0,-18-27-5778 0 0,6-7 3591 0 0,5 14 1175 0 0</inkml:trace>
  <inkml:trace contextRef="#ctx0" brushRef="#br0" timeOffset="153427.464">2680 6139 2464 0 0,'26'-57'3804'0'0,"53"-1"-2235"0"0,21 38-569 0 0,-95 21-969 0 0,0 0-1 0 0,0 1 0 0 0,-1 0 0 0 0,1 0 0 0 0,-1 0 0 0 0,0 0 1 0 0,1 1-1 0 0,-1 0 0 0 0,0-1 0 0 0,-1 2 0 0 0,1-1 1 0 0,0 0-1 0 0,-1 1 0 0 0,0-1 0 0 0,0 1 0 0 0,0 0 0 0 0,0 0 1 0 0,-1 0-1 0 0,1 1 0 0 0,-1-1 0 0 0,0 1 0 0 0,0-1 0 0 0,-1 1 1 0 0,1 0-1 0 0,-1-1 0 0 0,0 1 0 0 0,0 0 0 0 0,-1 0 0 0 0,0 0 1 0 0,1 0-1 0 0,-2 0 0 0 0,1 4-30 0 0,-6 4 4 0 0,0 0 0 0 0,-1 0 0 0 0,0-1 0 0 0,-1 0 0 0 0,-1-1 0 0 0,1 1-1 0 0,-2-2 1 0 0,1 1 0 0 0,-2-1 0 0 0,1-1 0 0 0,-1 0 0 0 0,-1 0 0 0 0,0-1 0 0 0,0-1 0 0 0,0 0 0 0 0,-1-1 0 0 0,0 0 0 0 0,0-1 0 0 0,-1 0 0 0 0,-3 0-4 0 0,15-5-146 0 0,0 1 0 0 0,0-1 0 0 0,1 0 1 0 0,-1 0-1 0 0,0 0 0 0 0,0 0 0 0 0,1 0 1 0 0,-1-1-1 0 0,0 1 0 0 0,0 0 0 0 0,1-1 1 0 0,-1 1-1 0 0,0-1 0 0 0,1 0 1 0 0,-1 0-1 0 0,1 1 0 0 0,-1-1 0 0 0,1 0 1 0 0,-1 0-1 0 0,1-1 0 0 0,-1 1 0 0 0,1 0 1 0 0,0 0-1 0 0,0-1 0 0 0,0 1 0 0 0,0 0 1 0 0,0-1-1 0 0,0 1 0 0 0,0-1 0 0 0,0 0 1 0 0,0 1-1 0 0,1-1 0 0 0,-1 0 0 0 0,1 1 1 0 0,-1-1-1 0 0,1 0 0 0 0,0 1 1 0 0,0-1-1 0 0,0 0 0 0 0,0 0 0 0 0,0 0 1 0 0,0 1-1 0 0,0-1 0 0 0,0 0 0 0 0,1 0 1 0 0,-1 0 145 0 0,0-14-1282 0 0</inkml:trace>
  <inkml:trace contextRef="#ctx0" brushRef="#br0" timeOffset="153867.313">2979 6017 1132 0 0,'39'-21'4158'0'0,"18"49"-3406"0"0,-47-18-568 0 0,0 0-1 0 0,0 1 1 0 0,-1 0 0 0 0,-1 0-1 0 0,0 1 1 0 0,0 0 0 0 0,-1 0-1 0 0,-1 1 1 0 0,0 0 0 0 0,0 0-1 0 0,-2 1 1 0 0,0-1 0 0 0,0 1-1 0 0,-1 0 1 0 0,-1 0 0 0 0,0 0 0 0 0,-1 0-1 0 0,0 13-183 0 0,-2-21 127 0 0,0 1 0 0 0,0-1-1 0 0,0 1 1 0 0,-1-1 0 0 0,0 1 0 0 0,0-1-1 0 0,0 0 1 0 0,-1 0 0 0 0,0 0 0 0 0,0 0-1 0 0,-1 0 1 0 0,1-1 0 0 0,-1 1 0 0 0,0-1-1 0 0,-1 0 1 0 0,1-1 0 0 0,-1 1 0 0 0,0-1-1 0 0,0 1 1 0 0,-1-2 0 0 0,-4 4-127 0 0,9-7 180 0 0,-31-65 74 0 0,35 43-573 0 0,0 0-1 0 0,1 0 1 0 0,2 0-1 0 0,0 0 1 0 0,1 1-1 0 0,1 0 1 0 0,1 0-1 0 0,1 1 1 0 0,1 0-1 0 0,1 1 1 0 0,0 0-1 0 0,1 1 1 0 0,1 1-1 0 0,1 0 1 0 0,10-8 319 0 0,-7 2-951 0 0,29-34-2586 0 0,-37 47 2241 0 0</inkml:trace>
  <inkml:trace contextRef="#ctx0" brushRef="#br0" timeOffset="154891.108">3438 6047 1504 0 0,'-8'2'237'0'0,"0"0"1"0"0,0 0-1 0 0,0 0 0 0 0,0 1 0 0 0,0 0 1 0 0,0 1-1 0 0,1 0 0 0 0,0 0 0 0 0,0 0 1 0 0,0 1-1 0 0,0 0 0 0 0,1 0 0 0 0,0 1 1 0 0,0 0-1 0 0,0 0 0 0 0,1 0 0 0 0,0 1 1 0 0,0 0-1 0 0,0 0 0 0 0,1 0 1 0 0,0 1-1 0 0,1-1 0 0 0,0 1 0 0 0,0 0 1 0 0,0 0-1 0 0,1 0 0 0 0,-1 6-237 0 0,3-11 33 0 0,1 0 1 0 0,0-1-1 0 0,-1 1 0 0 0,1 0 0 0 0,0 0 0 0 0,1-1 1 0 0,-1 1-1 0 0,0-1 0 0 0,1 1 0 0 0,-1-1 0 0 0,1 0 1 0 0,0 0-1 0 0,0 1 0 0 0,0-1 0 0 0,0 0 1 0 0,0-1-1 0 0,0 1 0 0 0,0 0 0 0 0,1-1 0 0 0,-1 1 1 0 0,1-1-1 0 0,-1 1 0 0 0,1-1 0 0 0,-1 0 1 0 0,1 0-1 0 0,0-1 0 0 0,0 1 0 0 0,-1 0 0 0 0,1-1 1 0 0,0 0-1 0 0,0 1 0 0 0,0-1 0 0 0,-1 0 1 0 0,1-1-1 0 0,1 1-33 0 0,94-8 243 0 0,-91 7-247 0 0,0 0 0 0 0,0-1 1 0 0,0 0-1 0 0,0 0 0 0 0,0 0 0 0 0,0-1 0 0 0,-1 0 0 0 0,1 0 0 0 0,-1-1 0 0 0,0 0 0 0 0,0 0 0 0 0,0-1 1 0 0,-1 1-1 0 0,1-1 0 0 0,-1 0 0 0 0,0-1 0 0 0,-1 1 0 0 0,1-1 0 0 0,-1 0 0 0 0,0 0 0 0 0,0 0 1 0 0,-1-1-1 0 0,0 1 0 0 0,0-1 0 0 0,0-3 4 0 0,-5 6 12 0 0,-1-1 0 0 0,0 1-1 0 0,0 0 1 0 0,0 0 0 0 0,0 0 0 0 0,-1 0 0 0 0,1 0 0 0 0,-1 1-1 0 0,0 0 1 0 0,0 0 0 0 0,0 0 0 0 0,-1 0 0 0 0,1 0 0 0 0,-1 1 0 0 0,0 0-1 0 0,1 0 1 0 0,-1 0 0 0 0,0 1 0 0 0,0-1 0 0 0,0 1 0 0 0,0 0 0 0 0,-5 0-12 0 0,-134-10-340 0 0,143 11 125 0 0,-4-14-1042 0 0,95-55-1026 0 0,-76 60 2310 0 0,1 0 1 0 0,-1 0-1 0 0,-1-1 0 0 0,0-1 0 0 0,0 0 0 0 0,-1-1 0 0 0,-1 0 0 0 0,0-1 1 0 0,0 0-1 0 0,-1-1 0 0 0,-1 0 0 0 0,-1-1 0 0 0,0 1 0 0 0,5-14-27 0 0,-8-13 1738 0 0,-5 40-1374 0 0,-2-26 1546 0 0,1 26-1896 0 0,0 1-1 0 0,0-1 1 0 0,0 1-1 0 0,-1 0 1 0 0,1-1 0 0 0,0 1-1 0 0,0 0 1 0 0,0 0-1 0 0,-1 0 1 0 0,1 0 0 0 0,0 0-1 0 0,0 0 1 0 0,0 0-1 0 0,-1 0 1 0 0,1 1 0 0 0,0-1-1 0 0,0 0 1 0 0,0 1 0 0 0,0-1-1 0 0,0 1 1 0 0,0-1-1 0 0,0 1 1 0 0,0-1 0 0 0,0 1-1 0 0,0 0 1 0 0,0 0-1 0 0,0-1 1 0 0,0 1 0 0 0,0 0-1 0 0,0 0 1 0 0,1 0 0 0 0,-1 0-1 0 0,0 0 1 0 0,1 0-1 0 0,-1 0 1 0 0,1 0 0 0 0,-1 0-1 0 0,1 0 1 0 0,0 1-1 0 0,-1-1 1 0 0,1 0 0 0 0,0 0-1 0 0,0 0 1 0 0,-1 0-1 0 0,1 1 1 0 0,0-1 0 0 0,0 0-1 0 0,1 0 1 0 0,-1 0 0 0 0,0 1-1 0 0,0-1 1 0 0,1 0-14 0 0,-9 79 33 0 0,24 118 90 0 0,18 117 54 0 0,-31-315-166 0 0,0-1 1 0 0,-1 0-1 0 0,1 0 0 0 0,0 0 0 0 0,-1-1 0 0 0,1 1 0 0 0,-1-1 0 0 0,1 1 1 0 0,-1-1-1 0 0,0 0 0 0 0,0 0 0 0 0,0 0 0 0 0,0 0 0 0 0,0 0 1 0 0,0 0-1 0 0,-1-1 0 0 0,1 1 0 0 0,-1 0 0 0 0,1-1 0 0 0,-1 0 0 0 0,0 1 1 0 0,0-1-1 0 0,0 0 0 0 0,0 1 0 0 0,-1-1 0 0 0,1 0 0 0 0,-1 0 0 0 0,0 0 1 0 0,1 1-1 0 0,-1-1 0 0 0,-1-1-11 0 0,19-32-40 0 0,-11 26 6 0 0,0-1-1 0 0,1 1 1 0 0,0 1-1 0 0,0 0 1 0 0,1 0-1 0 0,0 0 1 0 0,1 1-1 0 0,0 1 1 0 0,0-1-1 0 0,1 2 1 0 0,0 0-1 0 0,8-4 35 0 0,-15 8-10 0 0,0 0 0 0 0,1 0 1 0 0,-1 1-1 0 0,0-1 0 0 0,1 1 0 0 0,-1 0 0 0 0,1 0 0 0 0,-1 1 0 0 0,1-1 0 0 0,0 1 0 0 0,-1 0 0 0 0,1 0 0 0 0,-1 1 0 0 0,1-1 0 0 0,-1 1 1 0 0,1 0-1 0 0,-1 0 0 0 0,1 1 0 0 0,-1-1 0 0 0,0 1 0 0 0,0 0 0 0 0,1 0 0 0 0,-1 0 0 0 0,-1 1 0 0 0,1-1 0 0 0,0 1 0 0 0,-1 0 0 0 0,1 0 1 0 0,-1 1-1 0 0,0-1 0 0 0,0 0 0 0 0,0 1 0 0 0,0 0 0 0 0,-1 0 0 0 0,1 2 10 0 0,-1-3 30 0 0,-1 0 0 0 0,0 0 0 0 0,0 0 0 0 0,0 0 0 0 0,0 0 0 0 0,-1 0 0 0 0,1 1 0 0 0,-1-1 0 0 0,0 0 0 0 0,0 0 0 0 0,0 1 1 0 0,0-1-1 0 0,0 0 0 0 0,-1 0 0 0 0,0 0 0 0 0,1 1 0 0 0,-1-1 0 0 0,0 0 0 0 0,-1 0 0 0 0,1 0 0 0 0,-1-1 0 0 0,1 1 0 0 0,-1 0 0 0 0,0 0 0 0 0,0-1 0 0 0,0 1 0 0 0,0-1 0 0 0,0 1 0 0 0,-1-1 0 0 0,1 0 0 0 0,-1 0 0 0 0,1 0 0 0 0,-1-1 1 0 0,0 1-1 0 0,0 0 0 0 0,0-1 0 0 0,0 1-30 0 0,-119 46 445 0 0,20-57-1850 0 0,99 8 1262 0 0,1 0-1 0 0,-1 0 1 0 0,1-1 0 0 0,-1 1-1 0 0,1-1 1 0 0,0 0-1 0 0,-1 1 1 0 0,1-1 0 0 0,0 0-1 0 0,0-1 1 0 0,0 1-1 0 0,1 0 1 0 0,-1 0-1 0 0,0-1 1 0 0,1 1 0 0 0,0-1-1 0 0,-1 1 1 0 0,1-1-1 0 0,0 0 1 0 0,0 1 0 0 0,1-1-1 0 0,-1 0 1 0 0,0 0-1 0 0,1 0 1 0 0,0 0 0 0 0,0 1-1 0 0,0-1 1 0 0,0 0-1 0 0,0 0 1 0 0,0 0 0 0 0,1 0-1 0 0,-1 0 1 0 0,1 1-1 0 0,0-1 1 0 0,0 0-1 0 0,0 0 144 0 0,27-57-2471 0 0,-15 34 1290 0 0</inkml:trace>
  <inkml:trace contextRef="#ctx0" brushRef="#br0" timeOffset="155866.176">4259 6073 1152 0 0,'17'-3'1840'0'0,"9"-42"129"0"0,-28 43-1885 0 0,1 0 0 0 0,-1 1 0 0 0,0-1 0 0 0,0 0 0 0 0,0 1 0 0 0,-1-1 0 0 0,1 1 0 0 0,0-1 0 0 0,0 1 0 0 0,-1 0 0 0 0,1 0 0 0 0,-1 0 0 0 0,1 0 0 0 0,-1 1 0 0 0,1-1 0 0 0,-1 1 0 0 0,1-1 0 0 0,-1 1 0 0 0,0 0 0 0 0,1 0 0 0 0,-1 0 0 0 0,1 1 0 0 0,-1-1 0 0 0,0 0 0 0 0,1 1 0 0 0,-1 0 0 0 0,1-1 0 0 0,-1 1 0 0 0,1 0 0 0 0,-2 1-84 0 0,-9 2 75 0 0,0 1 1 0 0,0 1-1 0 0,0 0 1 0 0,1 0-1 0 0,0 1 1 0 0,0 1-1 0 0,0 0 1 0 0,1 1 0 0 0,0 0-1 0 0,1 0 1 0 0,0 1-1 0 0,1 0 1 0 0,0 1-1 0 0,0 0 1 0 0,1 1-1 0 0,1 0 1 0 0,-4 6-76 0 0,11-16 14 0 0,-1-1 0 0 0,0 1 0 0 0,1-1 0 0 0,0 1 0 0 0,-1 0 0 0 0,1-1 0 0 0,0 1 0 0 0,-1 0 0 0 0,1 0 0 0 0,0-1 0 0 0,0 1 0 0 0,1 0 0 0 0,-1-1 0 0 0,0 1 0 0 0,1 0 0 0 0,-1-1 0 0 0,0 1 0 0 0,1 0 0 0 0,0-1 0 0 0,-1 1 0 0 0,1-1 0 0 0,0 1 0 0 0,0-1 0 0 0,0 1 0 0 0,0-1 0 0 0,0 0 0 0 0,0 0 0 0 0,0 1 0 0 0,1-1 0 0 0,-1 0 0 0 0,0 0 0 0 0,1 0 0 0 0,-1 0 0 0 0,1 0 0 0 0,-1-1 0 0 0,1 1 0 0 0,-1 0 0 0 0,1-1 0 0 0,0 1 0 0 0,-1-1 0 0 0,1 1 0 0 0,0-1 0 0 0,-1 0 0 0 0,1 0 0 0 0,0 0 0 0 0,-1 0 0 0 0,1 0 0 0 0,0 0 0 0 0,-1 0 0 0 0,1 0 0 0 0,0-1 0 0 0,0 1-14 0 0,87-11-58 0 0,-74 8-39 0 0,0-1 0 0 0,-1 0 0 0 0,1-1 0 0 0,-1-1 0 0 0,0 0 0 0 0,-1-1 0 0 0,1-1 0 0 0,-1 0 0 0 0,-1 0 0 0 0,0-2 0 0 0,0 1 0 0 0,0-1 0 0 0,-1-1 0 0 0,3-5 97 0 0,-58 28-256 0 0,41-10 261 0 0,0 0 0 0 0,0 0 0 0 0,0 0 0 0 0,0 0 0 0 0,0 1 0 0 0,0-1 0 0 0,1 1 0 0 0,-1 0 0 0 0,1 0 0 0 0,0 0 0 0 0,-1 0-1 0 0,1 0 1 0 0,1 1 0 0 0,-1-1 0 0 0,0 0 0 0 0,1 1 0 0 0,0-1 0 0 0,0 1 0 0 0,0 0 0 0 0,0-1 0 0 0,1 1 0 0 0,-1 0 0 0 0,1-1 0 0 0,0 1-1 0 0,0 0 1 0 0,0 3-5 0 0,4-3-53 0 0,-1-1-1 0 0,1 1 1 0 0,0-1-1 0 0,0 0 0 0 0,1 0 1 0 0,-1 0-1 0 0,0 0 0 0 0,1-1 1 0 0,0 1-1 0 0,-1-1 1 0 0,1-1-1 0 0,0 1 0 0 0,0-1 1 0 0,0 1-1 0 0,1-1 1 0 0,-1-1-1 0 0,0 1 0 0 0,0-1 1 0 0,0 0-1 0 0,0 0 0 0 0,1 0 1 0 0,-1-1-1 0 0,0 0 1 0 0,0 0-1 0 0,0 0 0 0 0,0-1 1 0 0,0 0-1 0 0,0 0 0 0 0,0 0 1 0 0,-1 0-1 0 0,2-2 54 0 0,140-99-1667 0 0,-125 78 1615 0 0</inkml:trace>
  <inkml:trace contextRef="#ctx0" brushRef="#br0" timeOffset="156227.353">4646 6013 4700 0 0,'12'-43'648'0'0,"-2"0"-1"0"0,-2-1 1 0 0,-2 1-1 0 0,-1-1 0 0 0,-3-1 1 0 0,-2-17-648 0 0,0 61 16 0 0,0 0 0 0 0,0 0-1 0 0,0 0 1 0 0,0 0 0 0 0,0 0 0 0 0,-1 0 0 0 0,1 0 0 0 0,0 0 0 0 0,-1 1 0 0 0,1-1-1 0 0,0 0 1 0 0,-1 0 0 0 0,1 0 0 0 0,-1 1 0 0 0,0-1 0 0 0,1 0 0 0 0,-1 0-1 0 0,0 1 1 0 0,1-1 0 0 0,-1 0 0 0 0,0 1 0 0 0,0-1 0 0 0,1 1 0 0 0,-1-1 0 0 0,0 1-1 0 0,0 0 1 0 0,0-1 0 0 0,0 1 0 0 0,0 0 0 0 0,1-1 0 0 0,-1 1 0 0 0,0 0 0 0 0,0 0-1 0 0,0 0 1 0 0,0 0 0 0 0,0 0 0 0 0,0 0 0 0 0,0 0 0 0 0,0 0 0 0 0,0 0 0 0 0,0 0-1 0 0,0 1 1 0 0,0-1 0 0 0,1 0 0 0 0,-1 1 0 0 0,0-1 0 0 0,0 1 0 0 0,0-1 0 0 0,0 1-1 0 0,1-1 1 0 0,-1 1 0 0 0,0-1 0 0 0,0 1 0 0 0,1 0 0 0 0,-1-1 0 0 0,0 1 0 0 0,1 0-1 0 0,-1 0 1 0 0,1-1 0 0 0,-1 1 0 0 0,1 0 0 0 0,0 0 0 0 0,-1 0 0 0 0,1 0 0 0 0,0 0-1 0 0,-1 0 1 0 0,1 0-16 0 0,-8 17 41 0 0,0 0 0 0 0,1 0 1 0 0,1 0-1 0 0,1 1 0 0 0,0 0 0 0 0,1 0 0 0 0,2 0 0 0 0,0 1 0 0 0,1-1 0 0 0,0 1 0 0 0,2 3-41 0 0,-3 15 25 0 0,1 115 134 0 0,2-152-166 0 0,1 0 0 0 0,0 0 0 0 0,0 0 0 0 0,-1-1 0 0 0,1 1 0 0 0,0-1 0 0 0,0 1 0 0 0,0-1 0 0 0,-1 1 0 0 0,1-1 0 0 0,0 0 0 0 0,0 0-1 0 0,0 0 1 0 0,0 0 0 0 0,0 0 0 0 0,0 0 0 0 0,-1-1 0 0 0,1 1 0 0 0,0 0 0 0 0,0-1 0 0 0,0 0 0 0 0,0 1 0 0 0,-1-1 0 0 0,1 0 0 0 0,0 0 0 0 0,-1 0 0 0 0,1 0 0 0 0,-1 0-1 0 0,1 0 1 0 0,-1-1 0 0 0,0 1 0 0 0,1 0 0 0 0,-1-1 0 0 0,0 1 0 0 0,0-1 0 0 0,0 0 0 0 0,0 1 0 0 0,0-1 0 0 0,0 0 0 0 0,0 1 7 0 0,11-9-49 0 0,132-50-648 0 0,-139 59 672 0 0,0 0 1 0 0,1 0-1 0 0,-1 0 1 0 0,0 0-1 0 0,1 1 1 0 0,-1 0-1 0 0,1 0 1 0 0,-1 1-1 0 0,1-1 1 0 0,-1 1-1 0 0,0 0 1 0 0,0 1-1 0 0,1-1 1 0 0,-1 1-1 0 0,0 0 1 0 0,0 0-1 0 0,0 1 1 0 0,-1 0-1 0 0,1-1 1 0 0,-1 1-1 0 0,1 1 1 0 0,-1-1-1 0 0,0 1 1 0 0,0 0-1 0 0,0 0 1 0 0,-1 0-1 0 0,2 2 25 0 0,-3-3 22 0 0,0 1-1 0 0,-1 0 1 0 0,1-1 0 0 0,-1 1-1 0 0,0 0 1 0 0,0 0-1 0 0,0 0 1 0 0,0 0 0 0 0,-1 0-1 0 0,0 0 1 0 0,1 0-1 0 0,-2 0 1 0 0,1 0 0 0 0,0 0-1 0 0,-1 0 1 0 0,1 0-1 0 0,-1 0 1 0 0,-1 0 0 0 0,1-1-1 0 0,0 1 1 0 0,-1 0-1 0 0,0 0 1 0 0,1-1 0 0 0,-2 1-1 0 0,1-1 1 0 0,0 0 0 0 0,-1 0-1 0 0,1 0 1 0 0,-1 0-1 0 0,0 0 1 0 0,0 0 0 0 0,0-1-1 0 0,0 1 1 0 0,-3 1-22 0 0,-123 68 432 0 0,65-73-1946 0 0,40-57-3504 0 0,24 40 3593 0 0</inkml:trace>
  <inkml:trace contextRef="#ctx0" brushRef="#br0" timeOffset="156462.611">5136 5896 1316 0 0,'5'8'4728'0'0,"6"19"-3582"0"0,-5-14-819 0 0,95 164 229 0 0,-100-176-1013 0 0,0 6 484 0 0,-5-3-4340 0 0,-12 5 3223 0 0</inkml:trace>
  <inkml:trace contextRef="#ctx0" brushRef="#br0" timeOffset="156713.114">5080 5728 2480 0 0,'0'-3'980'0'0,"0"0"-132"0"0,-2-2-196 0 0,2 2-143 0 0,0 2-233 0 0,0-2-124 0 0,0 0-136 0 0,0 3 0 0 0,2 0-192 0 0,-1 3-169 0 0,-1-2-251 0 0,4 4-740 0 0,4 10 24 0 0,-2-5 96 0 0</inkml:trace>
  <inkml:trace contextRef="#ctx0" brushRef="#br0" timeOffset="157106.41">5288 6223 1016 0 0,'40'-4'4400'0'0,"33"-83"-2689"0"0,-58 55-1545 0 0,-2-1-1 0 0,0-1 0 0 0,-3 0 1 0 0,0 0-1 0 0,-3-1 0 0 0,0-1 1 0 0,-3 1-1 0 0,0-9-165 0 0,-3-48 697 0 0,-2 91-691 0 0,1 1 0 0 0,0-1 0 0 0,0 1 0 0 0,-1-1 0 0 0,1 0 0 0 0,0 1 0 0 0,-1-1 0 0 0,1 1 0 0 0,0-1 0 0 0,-1 1 0 0 0,1-1 0 0 0,-1 1 0 0 0,1-1 0 0 0,-1 1 0 0 0,1-1 0 0 0,-1 1 0 0 0,1 0 0 0 0,-1-1 0 0 0,0 1 0 0 0,1 0 0 0 0,-1-1 0 0 0,1 1 0 0 0,-1 0 0 0 0,0 0 0 0 0,1 0 0 0 0,-1-1 0 0 0,0 1 0 0 0,1 0 0 0 0,-1 0 0 0 0,0 0 0 0 0,1 0 0 0 0,-1 0 0 0 0,0 0 0 0 0,1 1 0 0 0,-1-1 0 0 0,0 0 0 0 0,1 0 0 0 0,-1 0 0 0 0,0 0 0 0 0,1 1 0 0 0,-1-1 0 0 0,1 0 0 0 0,-1 1 0 0 0,1-1 0 0 0,-1 1 0 0 0,0-1 0 0 0,1 0 0 0 0,-1 1 0 0 0,1-1 0 0 0,0 1 0 0 0,-1-1 0 0 0,1 1 0 0 0,-1 0 0 0 0,1-1 0 0 0,0 1 0 0 0,-1-1 0 0 0,1 1 0 0 0,0 0 0 0 0,0-1 0 0 0,0 1 0 0 0,-1 0-6 0 0,-5 12 16 0 0,1 1-1 0 0,0-1 1 0 0,1 1 0 0 0,0 0 0 0 0,2 1 0 0 0,-1-1 0 0 0,1 0-1 0 0,1 1 1 0 0,1-1 0 0 0,0 1 0 0 0,1 0 0 0 0,0-1-1 0 0,2 0 1 0 0,-1 1 0 0 0,2-1 0 0 0,0 0 0 0 0,0 0-1 0 0,1-1 1 0 0,1 1 0 0 0,0-1 0 0 0,4 4-16 0 0,-5-8-1 0 0,1-1 1 0 0,0-1-1 0 0,1 1 0 0 0,0-1 1 0 0,0 0-1 0 0,0 0 0 0 0,1-1 1 0 0,0 0-1 0 0,0-1 1 0 0,0 1-1 0 0,1-2 0 0 0,0 1 1 0 0,0-1-1 0 0,0 0 0 0 0,0-1 1 0 0,1 0-1 0 0,-1-1 1 0 0,1 0-1 0 0,0 0 0 0 0,0-1 1 0 0,-1 0-1 0 0,1-1 0 0 0,0 0 1 0 0,0-1-1 0 0,0 0 1 0 0,0 0-1 0 0,0-1 0 0 0,-1 0 1 0 0,1-1-1 0 0,-1 0 0 0 0,0 0 1 0 0,0-1-1 0 0,0-1 0 0 0,0 1 1 0 0,0-1-1 0 0,3-4 1 0 0,-13 10 25 0 0,0-1 0 0 0,1 1-1 0 0,-1-1 1 0 0,0 1 0 0 0,0-1-1 0 0,0 1 1 0 0,0-1 0 0 0,0 1 0 0 0,0-1-1 0 0,0 0 1 0 0,0 0 0 0 0,0 0-1 0 0,-1 0 1 0 0,1 1 0 0 0,0-1 0 0 0,0-1-1 0 0,0 1 1 0 0,0 0 0 0 0,0 0-1 0 0,0 0 1 0 0,0 0 0 0 0,0-1 0 0 0,0 1-1 0 0,0 0 1 0 0,0-1 0 0 0,0 1-1 0 0,0-1 1 0 0,0 0 0 0 0,0 1 0 0 0,1-1-1 0 0,-1 1 1 0 0,0-1 0 0 0,0 0-1 0 0,1 0 1 0 0,-1 0 0 0 0,0 1 0 0 0,1-1-1 0 0,-1 0 1 0 0,0 0 0 0 0,1 0-1 0 0,0 0 1 0 0,-1 0 0 0 0,1 0-1 0 0,-1 0 1 0 0,1 0 0 0 0,0 0 0 0 0,0 0-1 0 0,0 0 1 0 0,-1 0 0 0 0,1 0-1 0 0,0 0 1 0 0,0 0 0 0 0,1 0 0 0 0,-1 0-1 0 0,0 0 1 0 0,0-1 0 0 0,0 1-1 0 0,1 0 1 0 0,-1 0 0 0 0,0 0 0 0 0,1 0-1 0 0,-1 1 1 0 0,1-1 0 0 0,0-1-25 0 0,6-1-8906 0 0,-7 0 7708 0 0</inkml:trace>
  <inkml:trace contextRef="#ctx0" brushRef="#br0" timeOffset="157341.985">5726 5819 1348 0 0,'-1'-4'1324'0'0,"1"-2"-272"0"0,-4 1-132 0 0,1 1-112 0 0,0-1-119 0 0,3 2-109 0 0,-3-1-100 0 0,1 1-160 0 0,2 0-144 0 0,-6-2-204 0 0,6 2 0 0 0,-3 0-660 0 0,1 2-552 0 0,4-2-93 0 0,-2 1 49 0 0,1 1 152 0 0</inkml:trace>
  <inkml:trace contextRef="#ctx0" brushRef="#br0" timeOffset="157546.278">5945 5714 1768 0 0,'7'17'4507'0'0,"-6"29"-3784"0"0,-1-41-350 0 0,4 83 463 0 0,4-1 0 0 0,4 1 0 0 0,14 51-836 0 0,-23-129 573 0 0,-8 10-7439 0 0,-1-20 5720 0 0</inkml:trace>
  <inkml:trace contextRef="#ctx0" brushRef="#br0" timeOffset="158032.708">5913 5962 2400 0 0,'2'-7'289'0'0,"0"0"0"0"0,0 1 0 0 0,0-1-1 0 0,1 1 1 0 0,0 0 0 0 0,0 0 0 0 0,0 0-1 0 0,1 0 1 0 0,0 0 0 0 0,0 1 0 0 0,1-1-1 0 0,-1 1 1 0 0,1 0 0 0 0,0 1 0 0 0,0-1-1 0 0,1 1 1 0 0,0 0 0 0 0,5-3-289 0 0,-10 7 204 0 0,11 3 189 0 0,-5 3-341 0 0,-1-1 1 0 0,-1 1-1 0 0,1 0 0 0 0,-1 0 0 0 0,0 1 0 0 0,0 0 0 0 0,-1 0 0 0 0,0 0 0 0 0,0 0 0 0 0,-1 1 0 0 0,0-1 0 0 0,0 1 0 0 0,-1 0 0 0 0,2 7-52 0 0,58 95 460 0 0,-57-108-454 0 0,-1-1 0 0 0,1 0 0 0 0,0 0-1 0 0,0-1 1 0 0,-1 1 0 0 0,1-1 0 0 0,0 0 0 0 0,0-1 0 0 0,0 1-1 0 0,0-1 1 0 0,-1 0 0 0 0,1 0 0 0 0,0 0 0 0 0,-1-1 0 0 0,1 1-1 0 0,0-1 1 0 0,-1 0 0 0 0,0-1 0 0 0,0 1 0 0 0,0-1-1 0 0,0 0 1 0 0,0 0 0 0 0,0 0 0 0 0,-1 0 0 0 0,1-1 0 0 0,1-2-6 0 0,11-7 96 0 0,0 0 0 0 0,-1-1 0 0 0,-1-1 0 0 0,0 0 1 0 0,-1-1-1 0 0,-1 0 0 0 0,0-1 0 0 0,-1-1 0 0 0,-1 0 1 0 0,4-11-97 0 0,-13 28 66 0 0,0 0 0 0 0,-1 0 1 0 0,1 0-1 0 0,-1 0 0 0 0,1 0 1 0 0,-1-1-1 0 0,1 1 0 0 0,-1 0 1 0 0,0 0-1 0 0,0 0 1 0 0,1 0-1 0 0,-1-1 0 0 0,0 1 1 0 0,0 0-1 0 0,0 0 0 0 0,0 0 1 0 0,0-1-1 0 0,-1 1 0 0 0,1 0 1 0 0,0 0-1 0 0,0 0 0 0 0,-1 0 1 0 0,1-1-1 0 0,-1 1 1 0 0,1 0-1 0 0,-1 0 0 0 0,0 0 1 0 0,1 0-1 0 0,-1 0 0 0 0,0 0 1 0 0,0 0-1 0 0,1 0 0 0 0,-1 1 1 0 0,0-1-1 0 0,0 0 0 0 0,0 0 1 0 0,0 1-1 0 0,0-1 1 0 0,0 0-1 0 0,-1 1-66 0 0,1 48 197 0 0,47 360 889 0 0,-46-388-1018 0 0,-1 1 0 0 0,-2-1 0 0 0,0 0 0 0 0,0 0 0 0 0,-2 0 0 0 0,-1-1 0 0 0,0 1 0 0 0,-1-1 0 0 0,-6 9-68 0 0,10-21-50 0 0,0 0-1 0 0,0 0 0 0 0,-1 0 1 0 0,0 0-1 0 0,0-1 0 0 0,0 1 0 0 0,-1-1 1 0 0,0 0-1 0 0,0-1 0 0 0,-1 1 1 0 0,1-1-1 0 0,-1 0 0 0 0,-1-1 1 0 0,1 1-1 0 0,0-1 0 0 0,-1 0 0 0 0,0-1 1 0 0,0 0-1 0 0,0 0 0 0 0,-1 0 1 0 0,1-1-1 0 0,0 0 0 0 0,-1-1 51 0 0,4-3-304 0 0,0 0 0 0 0,0 0 0 0 0,0 0 0 0 0,0-1 0 0 0,0 0 0 0 0,1 0 0 0 0,-1 0 0 0 0,1 0 0 0 0,0-1 0 0 0,0 1 0 0 0,0-1 0 0 0,0 0 0 0 0,1 0-1 0 0,-1 0 1 0 0,1 0 0 0 0,0 0 0 0 0,1 0 0 0 0,-1-1 0 0 0,1 1 0 0 0,-1-1 0 0 0,1 1 0 0 0,1-1 0 0 0,-1 0 304 0 0,-14-98-3895 0 0,15 67 2706 0 0</inkml:trace>
  <inkml:trace contextRef="#ctx0" brushRef="#br0" timeOffset="195390.644">9978 5425 944 0 0,'-30'-9'3523'0'0,"-39"57"-1845"0"0,56-29-1437 0 0,1 0-1 0 0,2 1 0 0 0,0 0 0 0 0,0 1 1 0 0,2 0-1 0 0,1 0 0 0 0,1 1 1 0 0,0 0-1 0 0,2 0 0 0 0,0 0 0 0 0,2 1 1 0 0,0-1-1 0 0,2 1 0 0 0,0-1 1 0 0,2 8-241 0 0,84 385 45 0 0,-86-412-233 0 0,0 0 0 0 0,-1 0 0 0 0,1-1 0 0 0,-1 1 0 0 0,0 0 0 0 0,0 0 0 0 0,0 0 0 0 0,0-1 0 0 0,0 1 1 0 0,-1-1-1 0 0,1 1 0 0 0,-1-1 0 0 0,0 1 0 0 0,0-1 0 0 0,1 0 0 0 0,-1 0 0 0 0,-1 0 0 0 0,1 0 0 0 0,0 0 0 0 0,0 0 0 0 0,-1-1 0 0 0,1 1 0 0 0,-1-1 0 0 0,0 1 0 0 0,1-1 0 0 0,-1 0 1 0 0,0 0-1 0 0,0-1 0 0 0,1 1 0 0 0,-1 0 0 0 0,0-1 0 0 0,0 0 0 0 0,0 1 0 0 0,-2-1 188 0 0,-9 0-1249 0 0</inkml:trace>
  <inkml:trace contextRef="#ctx0" brushRef="#br0" timeOffset="195736.861">9437 5921 2176 0 0,'31'-11'3083'0'0,"189"-52"-110"0"0,116-14-2635 0 0,-267 62-565 0 0,46 1-637 0 0,-113 14 896 0 0,-2 0 40 0 0,4 21 811 0 0,-7-18-851 0 0,0-1 0 0 0,-1 1 0 0 0,1 0 0 0 0,0 0 0 0 0,1 0 0 0 0,-1 0-1 0 0,0 1 1 0 0,1-1 0 0 0,0 1 0 0 0,0-1 0 0 0,0 1 0 0 0,0 0 0 0 0,1 0 0 0 0,-1 0 0 0 0,1 0 0 0 0,0 0 0 0 0,0 0-1 0 0,0 0 1 0 0,1 0 0 0 0,-1 1 0 0 0,1-1 0 0 0,0 0 0 0 0,1 0 0 0 0,-1 0 0 0 0,1 0 0 0 0,-1 1 0 0 0,1-1-1 0 0,0 0 1 0 0,1 0 0 0 0,-1 0 0 0 0,1 0 0 0 0,0-1 0 0 0,0 1 0 0 0,0 0 0 0 0,0-1 0 0 0,1 1 0 0 0,-1-1 0 0 0,1 0-1 0 0,0 0 1 0 0,0 0 0 0 0,0 0 0 0 0,0 0 0 0 0,1-1 0 0 0,-1 0 0 0 0,1 1 0 0 0,-1-1 0 0 0,1 0 0 0 0,0-1 0 0 0,0 1-1 0 0,0-1 1 0 0,0 0 0 0 0,0 1 0 0 0,0-2 0 0 0,0 1 0 0 0,0 0-32 0 0,3-1-402 0 0,1 1-1 0 0,-1-1 1 0 0,0-1 0 0 0,0 1-1 0 0,0-1 1 0 0,0-1-1 0 0,0 1 1 0 0,0-1 0 0 0,0 0-1 0 0,-1-1 1 0 0,1 1 0 0 0,-1-1-1 0 0,1-1 1 0 0,-1 1 0 0 0,0-1-1 0 0,0 0 1 0 0,4-4 402 0 0,5-4-1373 0 0</inkml:trace>
  <inkml:trace contextRef="#ctx0" brushRef="#br0" timeOffset="195972.779">10306 5704 1440 0 0,'-10'-6'1276'0'0,"4"3"-268"0"0,-1 0-132 0 0,1-2-180 0 0,3 4-31 0 0,0-1-101 0 0,-2 1-188 0 0,3-2-212 0 0,1 0-96 0 0,1 1-8 0 0,1-1-408 0 0,1 0-280 0 0,3 0 56 0 0,1 2 51 0 0,12-5 41 0 0,-1 0 40 0 0,-2 1-820 0 0,-3 2 84 0 0</inkml:trace>
  <inkml:trace contextRef="#ctx0" brushRef="#br0" timeOffset="196522.937">10463 5671 1288 0 0,'3'27'5752'0'0,"12"15"-4463"0"0,0 6-963 0 0,54 200 1435 0 0,-69-247-1749 0 0,0 0 1 0 0,-1 0 0 0 0,1 0-1 0 0,0 0 1 0 0,0-1 0 0 0,0 1-1 0 0,0 0 1 0 0,0 0-1 0 0,0 0 1 0 0,0 0 0 0 0,1-1-1 0 0,-1 1 1 0 0,0 0 0 0 0,0 0-1 0 0,1 0 1 0 0,-1-1 0 0 0,0 1-1 0 0,1 0 1 0 0,-1 0 0 0 0,1-1-1 0 0,-1 1 1 0 0,1 0 0 0 0,-1-1-1 0 0,1 1 1 0 0,0-1-1 0 0,-1 1 1 0 0,1 0 0 0 0,0-1-1 0 0,-1 1 1 0 0,1-1 0 0 0,0 0-1 0 0,-1 1 1 0 0,1-1 0 0 0,0 0-1 0 0,0 1 1 0 0,0-1 0 0 0,0 0-1 0 0,-1 0 1 0 0,1 0 0 0 0,0 0-1 0 0,0 0 1 0 0,0 0 0 0 0,0 0-1 0 0,-1 0 1 0 0,1 0-1 0 0,0 0 1 0 0,0 0 0 0 0,0 0-1 0 0,0 0 1 0 0,-1-1 0 0 0,2 1-13 0 0,30-37 140 0 0,-25 28-181 0 0,107-229-1069 0 0,-89 150 546 0 0,-25 87 526 0 0,0 1 49 0 0,0 0-45 0 0,12 84 169 0 0,-5-73-137 0 0,0-1-1 0 0,0 1 0 0 0,1-1 1 0 0,1-1-1 0 0,0 0 0 0 0,0 0 1 0 0,1-1-1 0 0,0 0 1 0 0,0 0-1 0 0,0-1 0 0 0,1-1 1 0 0,1 0-1 0 0,-1 0 0 0 0,1-1 1 0 0,0-1-1 0 0,0 1 1 0 0,0-2-1 0 0,0 0 0 0 0,1-1 1 0 0,-1 0-1 0 0,1 0 0 0 0,0-2 1 0 0,-1 1-1 0 0,1-2 1 0 0,0 0-1 0 0,-1 0 0 0 0,1-1 1 0 0,-1-1-1 0 0,1 0 0 0 0,-1 0 1 0 0,0-2-1 0 0,0 1 0 0 0,-1-1 1 0 0,8-5 2 0 0,-10 6-44 0 0,-2 2 14 0 0,0 0 0 0 0,1 0 0 0 0,-2-1 0 0 0,1 0 0 0 0,0-1 0 0 0,-1 0 1 0 0,1 0-1 0 0,-1 0 0 0 0,0 0 0 0 0,0-1 0 0 0,-1 0 0 0 0,0-1 0 0 0,1 1 0 0 0,-2-1 1 0 0,1 0-1 0 0,-1 0 0 0 0,4-6 30 0 0,-10 9 9 0 0,1 0 0 0 0,0 1-1 0 0,-1-1 1 0 0,0 0 0 0 0,1 1 0 0 0,-1-1 0 0 0,0 1 0 0 0,0 0 0 0 0,-1-1 0 0 0,1 1 0 0 0,0 0-1 0 0,-1 0 1 0 0,1 1 0 0 0,-1-1 0 0 0,0 1 0 0 0,0-1 0 0 0,1 1 0 0 0,-1 0 0 0 0,0 0 0 0 0,0 0-1 0 0,0 0 1 0 0,0 0 0 0 0,0 1 0 0 0,-1-1 0 0 0,1 1 0 0 0,0 0 0 0 0,0 0 0 0 0,0 0 0 0 0,0 0-1 0 0,-2 1-7 0 0,-7-3 98 0 0,-1 1 0 0 0,0 0 1 0 0,0 1-1 0 0,0 1 1 0 0,0 0-1 0 0,1 0 0 0 0,-1 1 1 0 0,0 1-1 0 0,1 0 1 0 0,-1 1-1 0 0,1 0 1 0 0,0 1-1 0 0,0 0 0 0 0,1 1 1 0 0,0 0-1 0 0,0 1 1 0 0,-8 7-100 0 0,19-11-12 0 0,0 0 1 0 0,0 0-1 0 0,1 0 1 0 0,-1 0-1 0 0,1-1 1 0 0,0 1-1 0 0,0 0 1 0 0,0 0-1 0 0,0 0 1 0 0,0 0-1 0 0,1-1 1 0 0,-1 1-1 0 0,1-1 1 0 0,-1 1-1 0 0,1-1 1 0 0,0 0-1 0 0,0 1 1 0 0,0-1-1 0 0,1 0 1 0 0,-1 0-1 0 0,0 0 1 0 0,1-1-1 0 0,-1 1 1 0 0,1-1-1 0 0,0 1 1 0 0,-1-1 0 0 0,1 0-1 0 0,0 0 1 0 0,0 0-1 0 0,0 0 1 0 0,0-1-1 0 0,0 1 1 0 0,0-1-1 0 0,0 1 1 0 0,0-1-1 0 0,0 0 1 0 0,1-1 11 0 0,-3 2-15 0 0,29 4-1021 0 0,-1-1-1 0 0,1-2 1 0 0,0-1 0 0 0,1-1 0 0 0,-1-1 0 0 0,0-2 0 0 0,14-3 1036 0 0,-7 2-1263 0 0</inkml:trace>
  <inkml:trace contextRef="#ctx0" brushRef="#br0" timeOffset="193267.821">7475 5722 1452 0 0,'0'0'651'0'0,"4"-23"1340"0"0,28-30 893 0 0,-25 172-649 0 0,32 130-1588 0 0,29-71-319 0 0,-67-177-576 0 0,-27-22-4783 0 0,10 8 3868 0 0,0-1 1 0 0</inkml:trace>
  <inkml:trace contextRef="#ctx0" brushRef="#br0" timeOffset="194036.439">7184 5882 1932 0 0,'-20'6'3748'0'0,"78"-12"-2683"0"0,436-89-260 0 0,-482 92-784 0 0,-9 3 13 0 0,1 0-1 0 0,-1 0 1 0 0,0 0 0 0 0,0-1 0 0 0,1 1-1 0 0,-1-1 1 0 0,0 0 0 0 0,0 0 0 0 0,0 0-1 0 0,0 0 1 0 0,0 0 0 0 0,0-1 0 0 0,0 1-1 0 0,0-1 1 0 0,-1 0 0 0 0,1 0 0 0 0,-1 0-1 0 0,1 0 1 0 0,-1 0 0 0 0,0 0-1 0 0,0-1 1 0 0,0 1 0 0 0,0-1 0 0 0,0 0-1 0 0,0 0 1 0 0,-1 1 0 0 0,1-1 0 0 0,-1 0-1 0 0,0 0 1 0 0,0 0 0 0 0,0-1 0 0 0,0 1-1 0 0,-1 0 1 0 0,1-1-34 0 0,-1 3 106 0 0,0 1 15 0 0,-1-43 645 0 0,-8 119-772 0 0,27 201 135 0 0,-12-231-56 0 0,-5-11 62 0 0,-6-44-131 0 0,3-7-23 0 0,-1-1 1 0 0,2 1-1 0 0,0-1 1 0 0,1 1-1 0 0,1-1 1 0 0,1 1-1 0 0,0 0 1 0 0,1-1 0 0 0,0 1-1 0 0,2 0 1 0 0,0 1-1 0 0,0-1 1 0 0,2 1-1 0 0,0 0 1 0 0,2-2 18 0 0,-9 15-1 0 0,0 1 0 0 0,1 0 1 0 0,0-1-1 0 0,-1 1 0 0 0,1-1 1 0 0,0 1-1 0 0,-1 0 0 0 0,1 0 0 0 0,0-1 1 0 0,0 1-1 0 0,0 0 0 0 0,0 0 1 0 0,0 0-1 0 0,0 0 0 0 0,0 0 0 0 0,1 0 1 0 0,-1 0-1 0 0,0 1 0 0 0,1-1 1 0 0,-1 0-1 0 0,0 1 0 0 0,1-1 0 0 0,-1 1 1 0 0,1-1-1 0 0,-1 1 0 0 0,0 0 1 0 0,1-1-1 0 0,-1 1 0 0 0,1 0 0 0 0,-1 0 1 0 0,1 0-1 0 0,-1 0 0 0 0,1 0 1 0 0,-1 1-1 0 0,1-1 0 0 0,-1 0 0 0 0,1 1 1 0 0,-1-1-1 0 0,1 1 0 0 0,-1-1 1 0 0,0 1-1 0 0,1 0 0 0 0,-1 0 0 0 0,0-1 1 0 0,0 1-1 0 0,1 0 0 0 0,-1 0 0 0 0,0 0 1 0 0,0 0-1 0 0,0 1 0 0 0,0-1 1 0 0,0 0-1 0 0,-1 0 0 0 0,1 0 0 0 0,0 1 1 0 0,0-1-1 0 0,-1 1 0 0 0,1-1 1 0 0,-1 0-1 0 0,1 1 0 0 0,-1-1 0 0 0,0 1 1 0 0,0-1-1 0 0,1 1 0 0 0,-1-1 1 0 0,0 1-1 0 0,0-1 1 0 0,112 200-491 0 0,-106-197 383 0 0,0 1 1 0 0,0-1 0 0 0,1 0 0 0 0,-1 0 0 0 0,1-1 0 0 0,0 0-1 0 0,0 0 1 0 0,0-1 0 0 0,0 0 0 0 0,0 0 0 0 0,1 0 0 0 0,-1-1 0 0 0,0 0-1 0 0,1-1 1 0 0,-1 1 0 0 0,1-1 0 0 0,-1-1 0 0 0,1 0 0 0 0,-1 0 0 0 0,1 0-1 0 0,-1-1 1 0 0,0 0 0 0 0,0 0 0 0 0,0-1 0 0 0,0 0 0 0 0,0 0 0 0 0,-1-1-1 0 0,1 0 1 0 0,0 0 107 0 0,50-16-1411 0 0,-42 15 982 0 0,-1-2-45 0 0</inkml:trace>
  <inkml:trace contextRef="#ctx0" brushRef="#br0" timeOffset="194651.55">8398 5993 2176 0 0,'0'1'30'0'0,"-1"-1"0"0"0,0 1 0 0 0,1-1 0 0 0,-1 0 0 0 0,0 1 0 0 0,1-1 0 0 0,-1 0 0 0 0,0 1 0 0 0,0-1 0 0 0,1 0 0 0 0,-1 0 0 0 0,0 0-1 0 0,0 0 1 0 0,0 0 0 0 0,1 0 0 0 0,-1 0 0 0 0,0 0 0 0 0,0 0 0 0 0,1 0 0 0 0,-1 0 0 0 0,0-1 0 0 0,0 1 0 0 0,1 0 0 0 0,-1 0 0 0 0,0-1 0 0 0,0 1 0 0 0,1-1 0 0 0,-1 1 0 0 0,0 0-1 0 0,1-1 1 0 0,-1 1 0 0 0,1-1 0 0 0,-1 0 0 0 0,1 1 0 0 0,-1-1 0 0 0,1 1 0 0 0,-1-1 0 0 0,1 0 0 0 0,-1 1 0 0 0,1-1 0 0 0,0 0 0 0 0,-1 0 0 0 0,1 1 0 0 0,0-1 0 0 0,0 0 0 0 0,0 0 0 0 0,-1 1-1 0 0,1-1 1 0 0,0 0 0 0 0,0 0 0 0 0,0 1 0 0 0,0-1 0 0 0,0 0 0 0 0,1 0 0 0 0,-1 0 0 0 0,0 1 0 0 0,0-1 0 0 0,0 0 0 0 0,1 0 0 0 0,-1 1 0 0 0,0-1 0 0 0,1 0 0 0 0,-1 1 0 0 0,0-1-1 0 0,1 0 1 0 0,-1 1 0 0 0,1-1-30 0 0,-7 3 67 0 0,-1 1-1 0 0,1 0 0 0 0,0 0 0 0 0,0 1 0 0 0,0 0 0 0 0,0 0 0 0 0,1 0 0 0 0,-1 1 1 0 0,1-1-1 0 0,0 1 0 0 0,1 1 0 0 0,-1-1 0 0 0,1 1 0 0 0,0-1 0 0 0,0 1 1 0 0,1 0-1 0 0,0 1 0 0 0,0-1 0 0 0,0 1 0 0 0,1-1 0 0 0,0 1 0 0 0,0 0 1 0 0,1-1-1 0 0,0 1 0 0 0,0 0 0 0 0,0 0 0 0 0,1 0 0 0 0,0 0 0 0 0,1 0 1 0 0,0 4-67 0 0,0-6 16 0 0,0 0 1 0 0,1-1-1 0 0,-1 1 1 0 0,1 0 0 0 0,0-1-1 0 0,1 0 1 0 0,-1 1-1 0 0,1-1 1 0 0,0 0 0 0 0,0 0-1 0 0,0 0 1 0 0,0-1-1 0 0,1 1 1 0 0,-1-1-1 0 0,1 0 1 0 0,0 0 0 0 0,0 0-1 0 0,0 0 1 0 0,0-1-1 0 0,1 1 1 0 0,-1-1 0 0 0,1 0-1 0 0,-1-1 1 0 0,1 1-1 0 0,0-1 1 0 0,0 0 0 0 0,0 0-1 0 0,0 0 1 0 0,-1-1-1 0 0,1 0 1 0 0,0 0 0 0 0,0 0-1 0 0,0 0 1 0 0,0-1-1 0 0,0 0 1 0 0,1 0-17 0 0,6-4 18 0 0,-1 0-1 0 0,0-1 1 0 0,0 0 0 0 0,-1-1-1 0 0,1 0 1 0 0,-1-1 0 0 0,-1 0-1 0 0,1 0 1 0 0,-1-1 0 0 0,-1 0-1 0 0,0 0 1 0 0,0-1 0 0 0,-1-1-1 0 0,0 1 1 0 0,-1-1 0 0 0,0 0-1 0 0,-1 0 1 0 0,0-1 0 0 0,-1 0-1 0 0,2-6-17 0 0,-6 18 2 0 0,-1-1-1 0 0,1 0 1 0 0,-1 1-1 0 0,1-1 0 0 0,-1 1 1 0 0,0-1-1 0 0,1 1 1 0 0,-1 0-1 0 0,0-1 1 0 0,1 1-1 0 0,-1 0 0 0 0,0-1 1 0 0,1 1-1 0 0,-1 0 1 0 0,0 0-1 0 0,0-1 0 0 0,1 1 1 0 0,-1 0-1 0 0,0 0 1 0 0,0 0-1 0 0,1 0 1 0 0,-1 0-1 0 0,0 0 0 0 0,0 0 1 0 0,1 0-1 0 0,-1 1 1 0 0,0-1-1 0 0,0 0 1 0 0,1 0-1 0 0,-1 1 0 0 0,0-1 1 0 0,1 0-1 0 0,-1 1 1 0 0,0-1-1 0 0,1 1 0 0 0,-1-1 1 0 0,1 1-1 0 0,-1-1 1 0 0,0 1-1 0 0,1-1 1 0 0,-1 1-1 0 0,1-1 0 0 0,0 1 1 0 0,-1 0-1 0 0,1-1 1 0 0,-1 1-1 0 0,1 0 1 0 0,0-1-1 0 0,0 1 0 0 0,-1 0 1 0 0,1 0-1 0 0,0-1 1 0 0,0 1-1 0 0,0 0 0 0 0,0 0 1 0 0,0-1-1 0 0,0 1 1 0 0,0 0-1 0 0,0 0 1 0 0,0-1-1 0 0,0 2-1 0 0,-3 4 9 0 0,1 0-1 0 0,0 0 1 0 0,0 1 0 0 0,0-1 0 0 0,1 1-1 0 0,0 0 1 0 0,0-1 0 0 0,0 1-1 0 0,1 0 1 0 0,0 0 0 0 0,1-1 0 0 0,-1 1-1 0 0,1 0 1 0 0,1-1 0 0 0,-1 1 0 0 0,1 0-1 0 0,0-1 1 0 0,1 0 0 0 0,-1 0-1 0 0,1 1 1 0 0,0-2 0 0 0,1 1 0 0 0,0 0-1 0 0,0-1 1 0 0,1 3-9 0 0,-1-7-13 0 0,0 0 0 0 0,1 0-1 0 0,-1-1 1 0 0,0 1 0 0 0,0-1 0 0 0,0 0-1 0 0,0 0 1 0 0,1-1 0 0 0,-1 1 0 0 0,0-1-1 0 0,0 1 1 0 0,0-2 0 0 0,0 1 0 0 0,0 0-1 0 0,0-1 1 0 0,0 1 0 0 0,0-1 0 0 0,-1 0-1 0 0,1 0 1 0 0,-1-1 0 0 0,1 1 0 0 0,-1-1-1 0 0,0 0 1 0 0,0 0 0 0 0,0 0 0 0 0,0 0-1 0 0,-1 0 1 0 0,1-1 0 0 0,-1 1 0 0 0,0-1-1 0 0,1-1 14 0 0,11-20 43 0 0,-2 0 0 0 0,0-1 0 0 0,-2-1 1 0 0,-1 0-1 0 0,-1 0 0 0 0,-2 0 0 0 0,0-1 0 0 0,-2 0 0 0 0,-1-1 0 0 0,-1 1 0 0 0,-1 0 0 0 0,-2-1 0 0 0,-3-21-43 0 0,4 9 426 0 0,0 34-290 0 0,1-1-1 0 0,-1 0 1 0 0,0 1-1 0 0,-1-1 1 0 0,0 1-1 0 0,0-1 1 0 0,-1 1 0 0 0,0-1-1 0 0,0 1 1 0 0,0 0-1 0 0,-1 0 1 0 0,0 0-1 0 0,-1 0 1 0 0,0 1-1 0 0,0-1 1 0 0,-1 0-136 0 0,-18 56 625 0 0,24-18-554 0 0,2 0 0 0 0,1 0 0 0 0,1 0 0 0 0,2-1 0 0 0,1 0 0 0 0,2 0 0 0 0,12 27-72 0 0,-10-27-838 0 0,-1 1 0 0 0,-1 0 0 0 0,-2 1 0 0 0,-1 0 0 0 0,-2 0 0 0 0,2 31 839 0 0,-32-31-3600 0 0,14-30 2475 0 0</inkml:trace>
  <inkml:trace contextRef="#ctx0" brushRef="#br0" timeOffset="194887.372">8501 6023 1228 0 0,'1'-9'6158'0'0,"52"-8"-4645"0"0,68 0-671 0 0,108-22-8052 0 0,-198 30 5951 0 0</inkml:trace>
  <inkml:trace contextRef="#ctx0" brushRef="#br0" timeOffset="197843.548">11879 5687 1120 0 0,'0'0'636'0'0,"3"-17"508"0"0,1 13-1064 0 0,0 1 1 0 0,1 0-1 0 0,-1 1 1 0 0,1-1-1 0 0,0 1 1 0 0,0 0-1 0 0,0 0 1 0 0,0 0-1 0 0,1 1 1 0 0,-1-1 0 0 0,0 1-1 0 0,1 1 1 0 0,-1-1-1 0 0,0 1 1 0 0,1 0-1 0 0,-1 0 1 0 0,1 0-1 0 0,-1 1 1 0 0,0 0-1 0 0,1 0 1 0 0,-1 0-1 0 0,0 1 1 0 0,0 0 0 0 0,0 0-1 0 0,0 0 1 0 0,0 1-1 0 0,0-1 1 0 0,-1 1-1 0 0,1 0 1 0 0,2 3-81 0 0,4-1 97 0 0,-1 0-1 0 0,-1 0 1 0 0,1 1 0 0 0,-1 1 0 0 0,0-1 0 0 0,0 2 0 0 0,-1-1-1 0 0,0 1 1 0 0,0 0 0 0 0,-1 1 0 0 0,0 0 0 0 0,0 0 0 0 0,-1 0-1 0 0,0 1 1 0 0,-1 0 0 0 0,0 0 0 0 0,-1 0 0 0 0,0 1 0 0 0,0-1-1 0 0,-1 1 1 0 0,-1 0 0 0 0,1 5-97 0 0,-3-13 39 0 0,0 0 0 0 0,0 0-1 0 0,-1 0 1 0 0,1-1 0 0 0,-1 1 0 0 0,0 0 0 0 0,0 0-1 0 0,1-1 1 0 0,-2 1 0 0 0,1 0 0 0 0,0-1 0 0 0,-1 1-1 0 0,1-1 1 0 0,-1 1 0 0 0,1-1 0 0 0,-1 0 0 0 0,0 0-1 0 0,0 0 1 0 0,0 0 0 0 0,-1 0 0 0 0,1 0-1 0 0,0 0 1 0 0,-1-1 0 0 0,1 1 0 0 0,-1-1 0 0 0,1 0-1 0 0,-1 0 1 0 0,0 0 0 0 0,1 0 0 0 0,-1 0 0 0 0,0 0-1 0 0,0-1 1 0 0,0 0 0 0 0,0 1 0 0 0,1-1 0 0 0,-1 0-1 0 0,0 0 1 0 0,0 0 0 0 0,0-1 0 0 0,0 1 0 0 0,0-1-1 0 0,1 0 1 0 0,-1 0 0 0 0,0 0 0 0 0,1 0 0 0 0,-1 0-1 0 0,0 0 1 0 0,1-1 0 0 0,-1 1 0 0 0,1-1 0 0 0,0 1-1 0 0,0-1 1 0 0,-1 0 0 0 0,1 0 0 0 0,0 0-1 0 0,1-1 1 0 0,-1 1 0 0 0,0 0 0 0 0,1-1 0 0 0,-1 1-1 0 0,1-1 1 0 0,0 1 0 0 0,-1-1 0 0 0,1 0 0 0 0,1 1-1 0 0,-1-1 1 0 0,0 0 0 0 0,1 0 0 0 0,-1 0 0 0 0,1-1-39 0 0,0-6-61 0 0,0 0 1 0 0,1 0-1 0 0,0 1 0 0 0,1-1 1 0 0,0 1-1 0 0,0-1 1 0 0,1 1-1 0 0,0 0 1 0 0,1 0-1 0 0,0 0 1 0 0,0 0-1 0 0,1 1 1 0 0,0-1-1 0 0,1 1 1 0 0,0 0-1 0 0,0 1 1 0 0,1 0-1 0 0,-1 0 1 0 0,2 0-1 0 0,5-4 61 0 0,101-73-4254 0 0,-87 71 3057 0 0,1 0 17 0 0</inkml:trace>
  <inkml:trace contextRef="#ctx0" brushRef="#br0" timeOffset="198454.341">12669 5675 1816 0 0,'-47'2'2899'0'0,"32"4"-2704"0"0,0 0 1 0 0,0 1-1 0 0,1 1 0 0 0,-1 0 0 0 0,2 1 1 0 0,-1 0-1 0 0,1 1 0 0 0,1 0 0 0 0,0 1 1 0 0,0 1-1 0 0,1 0 0 0 0,1 0 1 0 0,0 1-1 0 0,1 1 0 0 0,-6 11-195 0 0,14-25 12 0 0,-1 1 0 0 0,2 0 0 0 0,-1 0 0 0 0,0 0 0 0 0,0 0 0 0 0,0 0-1 0 0,0 1 1 0 0,1-1 0 0 0,-1 0 0 0 0,0 0 0 0 0,1 0 0 0 0,-1 1 0 0 0,1-1 0 0 0,0 0 0 0 0,-1 1 0 0 0,1-1 0 0 0,0 0 0 0 0,0 1 0 0 0,0-1-1 0 0,0 0 1 0 0,0 1 0 0 0,0-1 0 0 0,0 0 0 0 0,0 1 0 0 0,0-1 0 0 0,1 0 0 0 0,-1 1 0 0 0,1-1 0 0 0,-1 0 0 0 0,1 0 0 0 0,-1 1 0 0 0,1-1-1 0 0,0 0 1 0 0,-1 0 0 0 0,1 0 0 0 0,0 0 0 0 0,0 0 0 0 0,0 0 0 0 0,0 0 0 0 0,0 0 0 0 0,0 0 0 0 0,0 0 0 0 0,0-1 0 0 0,0 1-1 0 0,0 0 1 0 0,1-1 0 0 0,-1 1 0 0 0,0-1 0 0 0,0 1 0 0 0,1-1 0 0 0,-1 0 0 0 0,0 1 0 0 0,1-1 0 0 0,-1 0 0 0 0,0 0 0 0 0,1 0 0 0 0,-1 0-1 0 0,0 0 1 0 0,1 0 0 0 0,-1 0 0 0 0,0-1 0 0 0,1 1 0 0 0,-1 0-12 0 0,87-19-31 0 0,-80 16 29 0 0,0 0 1 0 0,-1-1-1 0 0,1 0 0 0 0,-1 0 1 0 0,0-1-1 0 0,0 1 0 0 0,-1-2 1 0 0,1 1-1 0 0,-1-1 0 0 0,0 1 1 0 0,-1-2-1 0 0,1 1 0 0 0,-1-1 1 0 0,0 0-1 0 0,-1 0 0 0 0,0 0 1 0 0,0 0-1 0 0,0-1 0 0 0,-1 0 1 0 0,1-5 1 0 0,-3 11 88 0 0,-17-36 937 0 0,16 37-949 0 0,0 1 4 0 0,12 11-2 0 0,152 79-773 0 0,23-54-3588 0 0,-157-40 3511 0 0,17-13-20 0 0</inkml:trace>
  <inkml:trace contextRef="#ctx0" brushRef="#br0" timeOffset="198877.849">13212 5765 1984 0 0,'55'-62'1950'0'0,"-54"61"-1510"0"0,-1 1-22 0 0,-25-15 635 0 0,9 19-909 0 0,1 0 1 0 0,0 1-1 0 0,-1 0 1 0 0,2 2-1 0 0,-1-1 1 0 0,1 2-1 0 0,0 0 1 0 0,1 1 0 0 0,-1 0-1 0 0,2 1 1 0 0,-1 0-1 0 0,2 1 1 0 0,-1 1-1 0 0,2 0 1 0 0,-1 0 0 0 0,2 1-1 0 0,-1 0 1 0 0,2 1-1 0 0,0 0 1 0 0,1 0-1 0 0,0 1 1 0 0,1-1 0 0 0,-3 12-145 0 0,10-24 2 0 0,0 0 1 0 0,0-1-1 0 0,0 1 1 0 0,0 0 0 0 0,0-1-1 0 0,0 1 1 0 0,0-1-1 0 0,1 1 1 0 0,-1-1 0 0 0,1 0-1 0 0,-1 0 1 0 0,1 0 0 0 0,-1 1-1 0 0,1-1 1 0 0,0-1-1 0 0,-1 1 1 0 0,1 0 0 0 0,0 0-1 0 0,0-1 1 0 0,0 1-1 0 0,-1-1 1 0 0,1 1 0 0 0,0-1-1 0 0,0 0 1 0 0,0 0 0 0 0,0 1-1 0 0,0-2 1 0 0,0 1-1 0 0,0 0 1 0 0,0 0 0 0 0,0-1-1 0 0,0 1 1 0 0,-1-1-1 0 0,1 1 1 0 0,0-1 0 0 0,0 0-1 0 0,0 1 1 0 0,-1-1 0 0 0,1 0-1 0 0,0-1-2 0 0,18-6-64 0 0,-1-2 0 0 0,1-1 0 0 0,-2 0 0 0 0,1-1 0 0 0,-2-1 0 0 0,0-1 0 0 0,0 0 0 0 0,-1-1 0 0 0,-1-1-1 0 0,-1 0 1 0 0,0-1 0 0 0,-1-1 0 0 0,-1 0 0 0 0,0-1 0 0 0,-2 0 0 0 0,0-1 0 0 0,-1 0 0 0 0,-1 0 0 0 0,-1-1 0 0 0,0-3 64 0 0,20-170 896 0 0,-26 192-870 0 0,-1-1-1 0 0,0 1 1 0 0,0-1 0 0 0,0 0 0 0 0,0 1-1 0 0,0-1 1 0 0,-1 1 0 0 0,1-1-1 0 0,-1 1 1 0 0,1-1 0 0 0,-1 1 0 0 0,0-1-1 0 0,0 1 1 0 0,0 0 0 0 0,-1-1 0 0 0,1 1-1 0 0,0 0 1 0 0,-1 0 0 0 0,1 0 0 0 0,-1 0-1 0 0,0 0 1 0 0,0 0 0 0 0,0 1 0 0 0,0-1-1 0 0,0 0 1 0 0,0 1 0 0 0,0 0-1 0 0,0-1 1 0 0,-1 1 0 0 0,1 0 0 0 0,-1 0-1 0 0,1 0 1 0 0,0 1 0 0 0,-1-1 0 0 0,0 1-1 0 0,1-1 1 0 0,-1 1 0 0 0,1 0 0 0 0,-1 0-1 0 0,1 0 1 0 0,-1 0 0 0 0,0 0 0 0 0,1 0-1 0 0,-1 1 1 0 0,1 0 0 0 0,-1-1 0 0 0,1 1-1 0 0,0 0 1 0 0,-1 0 0 0 0,1 0-1 0 0,0 0 1 0 0,-1 1 0 0 0,1-1-26 0 0,-4 7 32 0 0,-1-1 1 0 0,2 1-1 0 0,-1 0 0 0 0,1 1 1 0 0,0-1-1 0 0,1 1 0 0 0,0 0 1 0 0,0 0-1 0 0,1 0 0 0 0,1 1 1 0 0,-1-1-1 0 0,1 1 1 0 0,1-1-1 0 0,0 1 0 0 0,0 0 1 0 0,1 0-1 0 0,0 0 0 0 0,0-1 1 0 0,3 8-33 0 0,-3-13 15 0 0,2 10-105 0 0,0 0 0 0 0,1 0-1 0 0,1 0 1 0 0,1 0 0 0 0,0 0 0 0 0,0-1 0 0 0,2 0-1 0 0,-1 0 1 0 0,2-1 0 0 0,0 1 0 0 0,0-2 0 0 0,1 1-1 0 0,0-1 1 0 0,1-1 0 0 0,0 1 0 0 0,1-2 0 0 0,0 0-1 0 0,1 0 1 0 0,0-1 0 0 0,0 0 0 0 0,7 2 90 0 0,141 27-5982 0 0,-134-36 4719 0 0</inkml:trace>
  <inkml:trace contextRef="#ctx0" brushRef="#br0" timeOffset="199238.981">13810 5692 1392 0 0,'-45'-27'3748'0'0,"-41"48"-2477"0"0,75-16-1125 0 0,0 0 1 0 0,1 0 0 0 0,0 1-1 0 0,1 0 1 0 0,-1 1-1 0 0,1 0 1 0 0,0 1 0 0 0,1-1-1 0 0,0 2 1 0 0,0-1 0 0 0,1 1-1 0 0,0 1 1 0 0,0-1 0 0 0,1 1-1 0 0,1 0 1 0 0,-4 7-147 0 0,9-16 143 0 0,4 2-118 0 0,0-1 0 0 0,0 0 0 0 0,0 1 0 0 0,0-2 0 0 0,1 1-1 0 0,-1-1 1 0 0,1 1 0 0 0,-1-1 0 0 0,1 0 0 0 0,-1-1 0 0 0,1 1 0 0 0,0-1 0 0 0,-1 0-1 0 0,1 0 1 0 0,0 0 0 0 0,-1-1 0 0 0,1 0 0 0 0,-1 0 0 0 0,1 0 0 0 0,-1 0 0 0 0,1-1 0 0 0,-1 1-1 0 0,0-1 1 0 0,1 0 0 0 0,-1-1-25 0 0,-3 3 2 0 0,10-3 5 0 0,0 1 0 0 0,0-2-1 0 0,0 1 1 0 0,0-2 0 0 0,-1 1-1 0 0,1-2 1 0 0,-1 1 0 0 0,0-1-1 0 0,-1-1 1 0 0,1 0 0 0 0,-2 0-1 0 0,1-1 1 0 0,-1 0 0 0 0,3-3-7 0 0,-12 12 11 0 0,1-1 1 0 0,0 0-1 0 0,0 1 1 0 0,-1-1-1 0 0,1 1 1 0 0,0-1-1 0 0,-1 1 1 0 0,1-1-1 0 0,-1 0 1 0 0,1 1-1 0 0,0-1 1 0 0,-1 0-1 0 0,1 0 1 0 0,-1 1-12 0 0,75 51-1163 0 0,-19-29-4191 0 0,-48-22 4036 0 0</inkml:trace>
  <inkml:trace contextRef="#ctx0" brushRef="#br0" timeOffset="199553.454">13981 5555 1060 0 0,'12'8'346'0'0,"0"0"1"0"0,-1 0-1 0 0,0 1 0 0 0,-1 1 0 0 0,0 0 1 0 0,0 0-1 0 0,-1 1 0 0 0,0 0 0 0 0,-1 1 1 0 0,0-1-1 0 0,-1 2 0 0 0,-1-1 0 0 0,0 1 1 0 0,0 0-1 0 0,0 4-346 0 0,-5-15 97 0 0,-1-1 1 0 0,1 1-1 0 0,0-1 0 0 0,-1 1 0 0 0,1-1 1 0 0,-1 1-1 0 0,0-1 0 0 0,0 1 1 0 0,1 0-1 0 0,-1-1 0 0 0,0 1 1 0 0,0-1-1 0 0,0 1 0 0 0,-1 0 1 0 0,1-1-1 0 0,0 1 0 0 0,-1-1 1 0 0,1 1-1 0 0,-1 0 0 0 0,1-1 1 0 0,-1 0-1 0 0,0 1 0 0 0,1-1 0 0 0,-1 1 1 0 0,0-1-1 0 0,0 0 0 0 0,0 1 1 0 0,0-1-1 0 0,0 0 0 0 0,-1 0 1 0 0,1 0-1 0 0,0 0 0 0 0,0 0 1 0 0,-1 0-1 0 0,1 0 0 0 0,-1-1 1 0 0,1 1-1 0 0,-1 0 0 0 0,1-1 1 0 0,-1 1-1 0 0,1-1 0 0 0,-1 1 0 0 0,1-1 1 0 0,-1 0-1 0 0,0 0 0 0 0,1 0 1 0 0,-1 0-1 0 0,1 0 0 0 0,-2 0-97 0 0,0-62 255 0 0,14 40-835 0 0,1 0-1 0 0,1 1 1 0 0,1 0 0 0 0,1 1-1 0 0,0 1 1 0 0,2 1 0 0 0,0 0-1 0 0,10-7 581 0 0,24-28-3308 0 0,-33 33 2110 0 0</inkml:trace>
  <inkml:trace contextRef="#ctx0" brushRef="#br0" timeOffset="199804.792">14420 5401 1900 0 0,'-4'5'195'0'0,"1"1"0"0"0,0-1 0 0 0,1 1 0 0 0,-1 0 0 0 0,1 0 1 0 0,0 0-1 0 0,0 0 0 0 0,1 0 0 0 0,0 1 0 0 0,0-1 0 0 0,1 0 0 0 0,-1 1 0 0 0,1-1 0 0 0,1 0 0 0 0,-1 1 0 0 0,1-1 0 0 0,0 0 0 0 0,1 0 0 0 0,-1 0 0 0 0,1 1 0 0 0,1-2 0 0 0,-1 1 0 0 0,1 0 0 0 0,0 0 1 0 0,0-1-1 0 0,0 1 0 0 0,1-1 0 0 0,0 0 0 0 0,0 0 0 0 0,0-1 0 0 0,1 1 0 0 0,-1-1 0 0 0,1 0 0 0 0,0 0 0 0 0,1 0 0 0 0,0-1-195 0 0,136 72 1507 0 0,-141-73-1503 0 0,0 0-1 0 0,-1 1 1 0 0,1-1-1 0 0,-1 0 1 0 0,1 0 0 0 0,-1 1-1 0 0,0-1 1 0 0,0 0-1 0 0,0 1 1 0 0,0-1 0 0 0,-1 0-1 0 0,1 0 1 0 0,0 1-1 0 0,-1-1 1 0 0,0 0 0 0 0,1 0-1 0 0,-1 0 1 0 0,0 1-1 0 0,0-1 1 0 0,0 0 0 0 0,-1 0-1 0 0,1-1 1 0 0,0 1-1 0 0,-1 0 1 0 0,1 0-1 0 0,-1-1 1 0 0,0 1 0 0 0,1-1-1 0 0,-1 1 1 0 0,0-1-1 0 0,0 0 1 0 0,0 1 0 0 0,0-1-1 0 0,0 0 1 0 0,0 0-1 0 0,0-1 1 0 0,-1 1 0 0 0,1 0-1 0 0,0-1 1 0 0,0 1-1 0 0,-1-1 1 0 0,1 0 0 0 0,-2 0-4 0 0,-18 9-270 0 0,12-4-146 0 0,1-1 1 0 0,-1 0-1 0 0,1 0 0 0 0,-1-1 0 0 0,0-1 1 0 0,-1 0-1 0 0,1 0 0 0 0,0-1 0 0 0,0 0 0 0 0,-1 0 1 0 0,1-2-1 0 0,0 1 0 0 0,-3-1 416 0 0,-28-9-1306 0 0,12 2 115 0 0</inkml:trace>
  <inkml:trace contextRef="#ctx0" brushRef="#br0" timeOffset="200055.975">14466 5441 2896 0 0,'-90'59'5180'0'0,"-7"76"-2507"0"0,51-30-2182 0 0,-35 50-7117 0 0,67-141 5262 0 0,1-8 22 0 0</inkml:trace>
  <inkml:trace contextRef="#ctx0" brushRef="#br0" timeOffset="209138.767">24532 5035 1652 0 0,'29'-3'5616'0'0,"-16"-13"3578"0"0,-13 16-9530 0 0,-1-23-8487 0 0,-12-10 4746 0 0,5 18 3051 0 0</inkml:trace>
  <inkml:trace contextRef="#ctx0" brushRef="#br0" timeOffset="206825.733">21740 5042 2540 0 0,'7'-6'5931'0'0,"0"36"-4759"0"0,8 331 2192 0 0,82-9-3000 0 0,-61-245-4578 0 0,-38-114-1419 0 0,-1 1 4477 0 0</inkml:trace>
  <inkml:trace contextRef="#ctx0" brushRef="#br0" timeOffset="207187.411">21894 5228 2240 0 0,'0'-7'229'0'0,"1"-1"-1"0"0,0 1 1 0 0,0-1-1 0 0,1 1 0 0 0,0 0 1 0 0,0-1-1 0 0,1 1 1 0 0,0 0-1 0 0,0 0 1 0 0,0 1-1 0 0,1-1 0 0 0,0 1 1 0 0,1 0-1 0 0,-1 0 1 0 0,1 0-1 0 0,0 0 1 0 0,1 1-1 0 0,-1 0 1 0 0,1 0-1 0 0,0 1 0 0 0,3-3-228 0 0,1 1 126 0 0,1-1 0 0 0,-1 1 0 0 0,1 1 0 0 0,0 0-1 0 0,0 1 1 0 0,1 0 0 0 0,-1 0 0 0 0,1 1-1 0 0,0 1 1 0 0,-1 0 0 0 0,1 1 0 0 0,0 0-1 0 0,0 1 1 0 0,0 0 0 0 0,0 0 0 0 0,0 2 0 0 0,0-1-1 0 0,0 2 1 0 0,0 0 0 0 0,2 1-126 0 0,-8-1 29 0 0,0 0 0 0 0,0 1 1 0 0,0-1-1 0 0,-1 1 0 0 0,0 1 1 0 0,0-1-1 0 0,0 1 0 0 0,0 0 0 0 0,0 0 1 0 0,-1 0-1 0 0,0 1 0 0 0,0-1 0 0 0,-1 1 1 0 0,0 0-1 0 0,0 0 0 0 0,0 1 1 0 0,-1-1-1 0 0,1 0 0 0 0,-1 1 0 0 0,-1 0 1 0 0,0-1-1 0 0,0 1 0 0 0,0 0 0 0 0,0 0 1 0 0,-1-1-1 0 0,0 1 0 0 0,-1 0 1 0 0,0 0-1 0 0,0-1 0 0 0,0 1 0 0 0,-1 0 1 0 0,0-1-1 0 0,0 1 0 0 0,0-1 1 0 0,-1 0-1 0 0,0 0 0 0 0,0 0 0 0 0,-1 0 1 0 0,0 0-1 0 0,0-1 0 0 0,0 0 0 0 0,-1 1 1 0 0,1-2-1 0 0,-6 6-29 0 0,-2 1-81 0 0,-1-1 0 0 0,1 0-1 0 0,-2-1 1 0 0,1 0 0 0 0,-1-1 0 0 0,-1 0-1 0 0,1-1 1 0 0,-1-1 0 0 0,0 0 0 0 0,-1-1 0 0 0,1-1-1 0 0,-1 0 1 0 0,0-1 0 0 0,0-1 0 0 0,0-1 0 0 0,-10 0 81 0 0,23-1-182 0 0,0 0 1 0 0,-1 0 0 0 0,1 0 0 0 0,0-1 0 0 0,0 1 0 0 0,0-1 0 0 0,0 0 0 0 0,0 0 0 0 0,0 0-1 0 0,0 0 1 0 0,0-1 0 0 0,0 1 0 0 0,0-1 0 0 0,1 0 0 0 0,-1 1 0 0 0,0-1 0 0 0,1-1-1 0 0,0 1 1 0 0,-1 0 0 0 0,1 0 0 0 0,0-1 0 0 0,0 0 0 0 0,1 1 0 0 0,-1-1 0 0 0,0 0 0 0 0,1 0-1 0 0,-1 0 1 0 0,1 1 0 0 0,0-2 0 0 0,0 1 0 0 0,1 0 0 0 0,-1 0 0 0 0,0 0 0 0 0,1-3 181 0 0,-1-9-1132 0 0</inkml:trace>
  <inkml:trace contextRef="#ctx0" brushRef="#br0" timeOffset="207768.69">22407 4859 2064 0 0,'2'0'129'0'0,"0"-1"0"0"0,0 1 0 0 0,0 0-1 0 0,0-1 1 0 0,0 1 0 0 0,0 0 0 0 0,0 0 0 0 0,0 0 0 0 0,0 1-1 0 0,-1-1 1 0 0,1 0 0 0 0,0 1 0 0 0,0-1 0 0 0,0 1 0 0 0,0 0-1 0 0,-1 0 1 0 0,1-1 0 0 0,0 1 0 0 0,-1 0 0 0 0,1 0 0 0 0,0 1-1 0 0,-1-1 1 0 0,1 0 0 0 0,-1 0 0 0 0,0 1 0 0 0,1-1 0 0 0,-1 1-1 0 0,0-1 1 0 0,0 1 0 0 0,0 0 0 0 0,0-1 0 0 0,0 1-1 0 0,-1 0 1 0 0,1 0 0 0 0,0 0 0 0 0,-1-1 0 0 0,1 1 0 0 0,-1 0-1 0 0,0 0 1 0 0,0 0-129 0 0,12 87 599 0 0,-12-81-358 0 0,5 224 1425 0 0,32-77-1202 0 0,-35-151-504 0 0,0-1 0 0 0,0 1 0 0 0,0 0 1 0 0,0-1-1 0 0,0 1 0 0 0,1-1 0 0 0,0 0 0 0 0,0 0 1 0 0,-1 0-1 0 0,2 0 0 0 0,-1 0 0 0 0,0-1 0 0 0,1 1 0 0 0,-1-1 1 0 0,1 0-1 0 0,-1 0 0 0 0,1 0 0 0 0,0-1 0 0 0,0 1 0 0 0,0-1 1 0 0,2 0 39 0 0,3 0-472 0 0,1-1 1 0 0,-1 0 0 0 0,1 0-1 0 0,-1-1 1 0 0,0-1 0 0 0,1 0-1 0 0,-1 0 1 0 0,0 0 0 0 0,0-1 0 0 0,0-1-1 0 0,-1 1 1 0 0,1-2 0 0 0,5-3 471 0 0,8-5-1196 0 0</inkml:trace>
  <inkml:trace contextRef="#ctx0" brushRef="#br0" timeOffset="208149.018">22953 5179 1440 0 0,'-2'-3'145'0'0,"0"0"0"0"0,0 0 0 0 0,0 1-1 0 0,0-1 1 0 0,0 1 0 0 0,-1 0 0 0 0,1 0 0 0 0,-1-1-1 0 0,0 2 1 0 0,0-1 0 0 0,0 0 0 0 0,0 0 0 0 0,0 1-1 0 0,0 0 1 0 0,0 0 0 0 0,0 0 0 0 0,0 0 0 0 0,-1 0 0 0 0,1 0-1 0 0,0 1 1 0 0,-1 0 0 0 0,1-1 0 0 0,0 1 0 0 0,-1 1-1 0 0,1-1 1 0 0,0 0 0 0 0,-1 1 0 0 0,1 0 0 0 0,0-1-1 0 0,-1 1 1 0 0,0 1-145 0 0,-9 2 138 0 0,1 1-1 0 0,-1 0 1 0 0,1 1-1 0 0,0 0 0 0 0,0 1 1 0 0,1 0-1 0 0,0 1 1 0 0,0 0-1 0 0,0 1 1 0 0,1 0-1 0 0,1 1 0 0 0,0 0 1 0 0,0 0-1 0 0,1 1 1 0 0,0 0-1 0 0,1 0 1 0 0,0 1-1 0 0,1 0 0 0 0,0 1 1 0 0,1-1-1 0 0,0 1 1 0 0,1 0-1 0 0,0 4-137 0 0,6-13 21 0 0,0 0-1 0 0,0 0 1 0 0,1 0 0 0 0,-1 0-1 0 0,1 0 1 0 0,0-1 0 0 0,0 1-1 0 0,0-1 1 0 0,0 0 0 0 0,1 0-1 0 0,-1 0 1 0 0,1 0 0 0 0,0-1-1 0 0,0 0 1 0 0,0 1 0 0 0,0-1-1 0 0,0-1 1 0 0,0 1 0 0 0,1-1-1 0 0,-1 1 1 0 0,1-1-1 0 0,-1 0 1 0 0,1-1 0 0 0,-1 1-1 0 0,1-1 1 0 0,-1 0 0 0 0,1 0-1 0 0,0 0 1 0 0,-1-1 0 0 0,1 0-1 0 0,-1 0 1 0 0,1 0 0 0 0,-1 0-1 0 0,0-1 1 0 0,2 0-21 0 0,3 2 12 0 0,0-1 0 0 0,0 0 0 0 0,0-1 0 0 0,-1 1 0 0 0,1-2 0 0 0,-1 1 0 0 0,1-1 0 0 0,-1-1 0 0 0,0 1 0 0 0,0-1 0 0 0,0-1 0 0 0,-1 0 0 0 0,1 0 0 0 0,-1 0 0 0 0,0-1 0 0 0,-1 0-1 0 0,1 0 1 0 0,-1-1 0 0 0,0 1 0 0 0,-1-1 0 0 0,0-1 0 0 0,0 1 0 0 0,0-1 0 0 0,-1 0 0 0 0,0 0 0 0 0,-1 0-12 0 0,-3 8-18 0 0,0 1 0 0 0,0-1 0 0 0,0 1 0 0 0,0-1 0 0 0,0 1 0 0 0,0-1 0 0 0,0 1-1 0 0,-1-1 1 0 0,1 1 0 0 0,0-1 0 0 0,0 0 0 0 0,-1 1 0 0 0,1-1 0 0 0,0 1 0 0 0,0-1 0 0 0,-1 0-1 0 0,1 1 1 0 0,0-1 0 0 0,-1 0 0 0 0,1 1 0 0 0,-1-1 0 0 0,1 0 0 0 0,0 1 0 0 0,-1-1 0 0 0,0 0 18 0 0,80 78-1487 0 0,-18-36-3618 0 0,-53-39 3937 0 0</inkml:trace>
  <inkml:trace contextRef="#ctx0" brushRef="#br0" timeOffset="208840.316">23211 5039 1484 0 0,'25'82'3073'0'0,"-18"51"-49"0"0,-7-128-2798 0 0,-41 83 2277 0 0,36-129-1349 0 0,11 19-1173 0 0,2 0-1 0 0,0 0 1 0 0,1 1 0 0 0,1 0 0 0 0,1 0 0 0 0,1 1-1 0 0,1 1 1 0 0,1 0 0 0 0,0 1 0 0 0,1 0 0 0 0,1 1-1 0 0,1 1 1 0 0,0 0 0 0 0,1 2 0 0 0,12-8 19 0 0,44-18-397 0 0,-72 40 383 0 0,19 19-63 0 0,11 103-62 0 0,-33-111 153 0 0,2 0-1 0 0,-1 0 1 0 0,2-1-1 0 0,-1 1 1 0 0,1-1 0 0 0,1 1-1 0 0,0-1 1 0 0,1 0-1 0 0,0 0 1 0 0,0 0 0 0 0,1-1-1 0 0,0 1 1 0 0,0-1 0 0 0,1 0-1 0 0,1-1 1 0 0,0 1-1 0 0,0-1 1 0 0,0 0 0 0 0,1-1-1 0 0,0 0 1 0 0,0 0-1 0 0,1-1 1 0 0,0 0 0 0 0,0-1-1 0 0,1 0 1 0 0,-1 0-1 0 0,1-1 1 0 0,0 0 0 0 0,10 3-14 0 0,-6-6-92 0 0,0-1 0 0 0,0 0 0 0 0,0-1 0 0 0,-1 0 0 0 0,1-1 0 0 0,0-1 0 0 0,-1 0 0 0 0,1-1 0 0 0,-1 0 0 0 0,0-1 1 0 0,-1-1-1 0 0,1 0 0 0 0,-1 0 0 0 0,0-1 0 0 0,0-1 0 0 0,-1 0 0 0 0,0-1 0 0 0,-1 0 0 0 0,0 0 0 0 0,0-1 0 0 0,-1 0 0 0 0,0-1 1 0 0,-1 0-1 0 0,0-1 0 0 0,-1 0 0 0 0,0 0 0 0 0,-1 0 0 0 0,0-1 0 0 0,-1 0 0 0 0,3-11 92 0 0,-9 19 30 0 0,0 0 0 0 0,-1 0 1 0 0,1 0-1 0 0,-1 0 0 0 0,0 1 0 0 0,-1-1 0 0 0,1 1 0 0 0,-1 0 1 0 0,0-1-1 0 0,0 1 0 0 0,0 0 0 0 0,-1 1 0 0 0,1-1 0 0 0,-1 0 1 0 0,0 1-1 0 0,0 0 0 0 0,0 0 0 0 0,-1 0 0 0 0,1 1 0 0 0,-1-1 1 0 0,1 1-1 0 0,-1 0 0 0 0,0 1 0 0 0,0-1 0 0 0,1 1 0 0 0,-1 0 1 0 0,0 0-1 0 0,-1 0 0 0 0,1 1 0 0 0,0-1 0 0 0,0 1 0 0 0,0 0 1 0 0,0 1-1 0 0,0 0 0 0 0,0-1 0 0 0,-1 2-30 0 0,-1-2 32 0 0,1 1 0 0 0,-1 0 1 0 0,0 0-1 0 0,1 0 0 0 0,-1 1 0 0 0,1 0 0 0 0,0 0 0 0 0,-1 1 1 0 0,1 0-1 0 0,0 0 0 0 0,1 0 0 0 0,-1 1 0 0 0,1 0 0 0 0,-1 0 0 0 0,1 0 1 0 0,0 1-1 0 0,0-1 0 0 0,1 1 0 0 0,0 1 0 0 0,-1-1 0 0 0,2 0 0 0 0,-1 1 1 0 0,1 0-1 0 0,0 0 0 0 0,0 0 0 0 0,0 0 0 0 0,1 0 0 0 0,0 1 0 0 0,0-1 1 0 0,1 1-1 0 0,0-1 0 0 0,0 1 0 0 0,0 0 0 0 0,1 0 0 0 0,0-1 0 0 0,0 1 1 0 0,1 0-1 0 0,0-1 0 0 0,0 1 0 0 0,0-1 0 0 0,1 1 0 0 0,0-1 0 0 0,1 1 1 0 0,-1-1-1 0 0,1 0 0 0 0,0 0 0 0 0,0 0 0 0 0,1-1 0 0 0,0 1 1 0 0,0-1-1 0 0,4 4-32 0 0,3 0-99 0 0,0 0 0 0 0,1-1 0 0 0,1 0 0 0 0,-1-1 1 0 0,1 0-1 0 0,1-1 0 0 0,-1-1 0 0 0,1 0 1 0 0,0 0-1 0 0,0-2 0 0 0,6 2 99 0 0,162 8-5917 0 0,-152-16 4693 0 0,21-13 24 0 0</inkml:trace>
  <inkml:trace contextRef="#ctx0" brushRef="#br0" timeOffset="204941.511">19762 5167 1132 0 0,'-8'-7'4890'0'0,"-26"59"-3201"0"0,27-33-1464 0 0,1 1 0 0 0,0-1-1 0 0,2 1 1 0 0,0 0 0 0 0,1 0-1 0 0,1 0 1 0 0,1 0 0 0 0,1 1-1 0 0,2 10-224 0 0,-2-6 107 0 0,18 53-416 0 0,0-12-3646 0 0,-16-55 1497 0 0,-2-11 1304 0 0</inkml:trace>
  <inkml:trace contextRef="#ctx0" brushRef="#br0" timeOffset="205177.462">19321 5389 1336 0 0,'-13'-21'4753'0'0,"51"16"-2969"0"0,-24 4-1951 0 0,74-7 786 0 0,-11 4-1239 0 0,0-4 1 0 0,-1-3 0 0 0,0-3-1 0 0,0-3 1 0 0,70-27 619 0 0,-65 4-480 0 0,-64 24 416 0 0</inkml:trace>
  <inkml:trace contextRef="#ctx0" brushRef="#br0" timeOffset="205726.546">20111 5161 4688 0 0,'2'-3'80'0'0,"-1"-1"-1"0"0,1 1 0 0 0,-1-1 0 0 0,0 1 1 0 0,0-1-1 0 0,0 1 0 0 0,-1-1 0 0 0,1 1 1 0 0,-1-1-1 0 0,0 1 0 0 0,0-1 0 0 0,0 0 1 0 0,-1 1-1 0 0,1-1 0 0 0,-1 1 0 0 0,0-1 0 0 0,0 1 1 0 0,0-1-1 0 0,0 1 0 0 0,0-1 0 0 0,-1 1 1 0 0,0 0-1 0 0,0 0 0 0 0,0 0 0 0 0,0 0 1 0 0,-2-2-80 0 0,-10 29 383 0 0,-15 269 1136 0 0,22-117-394 0 0,9-175-1124 0 0,-1-1 1 0 0,0 1 0 0 0,0 0 0 0 0,0 0 0 0 0,0-1 0 0 0,0 1-1 0 0,1-1 1 0 0,-1 1 0 0 0,0-1 0 0 0,0 0 0 0 0,1 1 0 0 0,-1-1-1 0 0,0 0 1 0 0,1 0 0 0 0,-1 0 0 0 0,0 0 0 0 0,1 0 0 0 0,-1 0-1 0 0,0 0 1 0 0,1 0 0 0 0,-1-1 0 0 0,0 1 0 0 0,0 0 0 0 0,1-1-1 0 0,-1 1 1 0 0,0-1 0 0 0,0 1 0 0 0,1-1 0 0 0,-1 0 0 0 0,0 0 0 0 0,0 1-1 0 0,0-1 1 0 0,0 0 0 0 0,0 0 0 0 0,0 0 0 0 0,-1 0 0 0 0,1 0-1 0 0,0 0 1 0 0,0 0 0 0 0,-1-1 0 0 0,1 1 0 0 0,0 0 0 0 0,-1 0-1 0 0,1 0 1 0 0,-1-1-2 0 0,93-177-720 0 0,-66 125 221 0 0,8 101 585 0 0,-29-38-68 0 0,0 0-1 0 0,0 0 1 0 0,0-1-1 0 0,1 0 1 0 0,1 0-1 0 0,-1-1 1 0 0,1 0-1 0 0,1 0 1 0 0,-1-1-1 0 0,1 0 1 0 0,0-1-1 0 0,0 0 1 0 0,1 0-1 0 0,-1-1 1 0 0,1 0-1 0 0,0 0 1 0 0,0-1-1 0 0,1-1 1 0 0,-1 0-1 0 0,1 0 1 0 0,-1-1-1 0 0,1 0 1 0 0,6-1-18 0 0,-1 2-14 0 0,1-1 0 0 0,0-1 0 0 0,0 0 0 0 0,0-1 0 0 0,-1-1 0 0 0,1-1 0 0 0,-1 0 0 0 0,1-1 0 0 0,-1-1 0 0 0,0-1 0 0 0,0 0 0 0 0,-1-1 0 0 0,0 0 0 0 0,0-1 0 0 0,-1-1 0 0 0,0-1 0 0 0,0 0 1 0 0,-1 0-1 0 0,-1-1 0 0 0,0-1 0 0 0,0 0 0 0 0,-1-1 0 0 0,1-1 14 0 0,3-33 218 0 0,-15 45-23 0 0,0 2-2 0 0,-2-2-22 0 0,0 0-143 0 0,1 1 0 0 0,0 0 0 0 0,-1 0 0 0 0,0 0 1 0 0,1 0-1 0 0,-1 1 0 0 0,1-1 0 0 0,-1 0 0 0 0,0 1 0 0 0,1-1 0 0 0,-1 1 0 0 0,0-1 0 0 0,0 1 0 0 0,0 0 0 0 0,1 0 0 0 0,-1 0 0 0 0,0 0 0 0 0,0 0 0 0 0,0 0 1 0 0,1 1-1 0 0,-1-1 0 0 0,0 0 0 0 0,1 1 0 0 0,-1 0 0 0 0,0-1 0 0 0,0 1 0 0 0,1 0 0 0 0,-1 0 0 0 0,1 0 0 0 0,-1 0 0 0 0,1 0 0 0 0,-1 0 0 0 0,1 0 0 0 0,0 0 1 0 0,0 0-1 0 0,-1 1 0 0 0,1-1 0 0 0,0 1 0 0 0,0-1 0 0 0,0 1 0 0 0,1-1 0 0 0,-1 1 0 0 0,0 0-28 0 0,-35 82 627 0 0,68-2-1357 0 0,2-67-7430 0 0,-34-15 6988 0 0</inkml:trace>
  <inkml:trace contextRef="#ctx0" brushRef="#br0" timeOffset="205961.978">20852 5035 1580 0 0,'-54'-54'6297'0'0,"65"103"-7625"0"0,17 16-2274 0 0,-16-43 2447 0 0</inkml:trace>
  <inkml:trace contextRef="#ctx0" brushRef="#br0" timeOffset="206401.583">20905 5479 1268 0 0,'2'6'6569'0'0,"31"-87"-6412"0"0,39-114 100 0 0,-76 214-527 0 0,9-8 264 0 0,0 0 0 0 0,1-1 0 0 0,0 1 0 0 0,0-1 0 0 0,1 0 0 0 0,1 0 0 0 0,0-1 0 0 0,0 0 0 0 0,1-1 0 0 0,0 1 0 0 0,0-2 0 0 0,1 1 0 0 0,2 0 6 0 0,72 75 372 0 0,-82-80-349 0 0,0 1-1 0 0,-1 1 0 0 0,0-1 0 0 0,1 0 0 0 0,-1 0 0 0 0,-1 0 0 0 0,1 1 0 0 0,-1-1 0 0 0,0 0 0 0 0,0 1 0 0 0,0-1 1 0 0,0 0-1 0 0,-1 1 0 0 0,1-1 0 0 0,-1 0 0 0 0,-1 0 0 0 0,1 0 0 0 0,0 0 0 0 0,-1 0 0 0 0,0 0 0 0 0,0 0 1 0 0,0 0-1 0 0,0 0 0 0 0,-1-1 0 0 0,1 1 0 0 0,-1-1 0 0 0,0 0 0 0 0,0 0 0 0 0,0 0 0 0 0,-1 0 0 0 0,1 0 1 0 0,-1-1-1 0 0,1 0 0 0 0,-1 1 0 0 0,0-1 0 0 0,0-1 0 0 0,0 1 0 0 0,0-1 0 0 0,0 1 0 0 0,0-1 0 0 0,0 0 1 0 0,-1 0-1 0 0,1-1 0 0 0,0 1 0 0 0,-1-1 0 0 0,1 0 0 0 0,0 0 0 0 0,-1-1 0 0 0,1 1-22 0 0,-20-50-4518 0 0,23 30 3228 0 0,1 7 180 0 0</inkml:trace>
  <inkml:trace contextRef="#ctx0" brushRef="#br0" timeOffset="201029.489">15573 5720 1196 0 0,'20'-57'1775'0'0,"-50"19"-317"0"0,19 37-1374 0 0,1-1-1 0 0,-1 1 0 0 0,0 1 1 0 0,0 0-1 0 0,1 1 1 0 0,-1 0-1 0 0,0 0 1 0 0,1 1-1 0 0,-1 1 1 0 0,1-1-1 0 0,-1 2 1 0 0,1 0-1 0 0,0 0 1 0 0,1 0-1 0 0,-1 2 1 0 0,1-1-1 0 0,0 1 1 0 0,0 0-1 0 0,1 1 1 0 0,-3 2-84 0 0,4-5 35 0 0,0 1 1 0 0,0-1 0 0 0,0 1-1 0 0,1 1 1 0 0,0 0 0 0 0,0-1 0 0 0,0 2-1 0 0,1-1 1 0 0,0 1 0 0 0,0 0-1 0 0,0 0 1 0 0,1 0 0 0 0,0 0-1 0 0,1 1 1 0 0,0 0 0 0 0,0 0 0 0 0,0 0-1 0 0,0 5-35 0 0,5-10 10 0 0,0 0 0 0 0,0-1 0 0 0,0 0 0 0 0,1 1 0 0 0,-1-1 0 0 0,1 0 0 0 0,0 0-1 0 0,-1 0 1 0 0,1-1 0 0 0,0 1 0 0 0,0-1 0 0 0,0 1 0 0 0,0-1 0 0 0,0 0 0 0 0,1 0 0 0 0,-1 0-1 0 0,0-1 1 0 0,0 1 0 0 0,1-1 0 0 0,-1 0 0 0 0,0 0 0 0 0,1 0 0 0 0,-1 0 0 0 0,0 0 0 0 0,1-1-10 0 0,11-3-32 0 0,0 0 1 0 0,0-1-1 0 0,-1 0 1 0 0,0-1-1 0 0,0 0 1 0 0,-1-2-1 0 0,0 1 1 0 0,0-2-1 0 0,-1 0 1 0 0,0 0-1 0 0,0-1 1 0 0,-1-1-1 0 0,0 1 1 0 0,-1-2-1 0 0,0 0 1 0 0,-1 0-1 0 0,-1 0 1 0 0,1-1-1 0 0,-2-1 1 0 0,0 1-1 0 0,-1-1 1 0 0,0 0-1 0 0,-1-1 1 0 0,-1 1-1 0 0,0-1 1 0 0,-1 0-1 0 0,0 0 1 0 0,-1-2 31 0 0,11-198 1189 0 0,-12 210-1119 0 0,-1 1 1 0 0,-1-1-1 0 0,1 1 0 0 0,-1-1 1 0 0,1 1-1 0 0,-1 0 0 0 0,-1-1 1 0 0,1 1-1 0 0,0 0 0 0 0,-1 0 1 0 0,0 0-1 0 0,0 0 0 0 0,0 0 1 0 0,-1 0-1 0 0,1 0 0 0 0,-1 1 1 0 0,0-1-1 0 0,0 1 0 0 0,0 0 1 0 0,-1 0-71 0 0,-23 58 732 0 0,27-31-713 0 0,0 1 0 0 0,1-1 0 0 0,1 1 0 0 0,1-1 0 0 0,2 0 0 0 0,0 0 0 0 0,2 0 1 0 0,0-1-1 0 0,2 0 0 0 0,0-1 0 0 0,2 1 0 0 0,0-2 0 0 0,1 0 0 0 0,2 0 0 0 0,0-1 0 0 0,1-1 0 0 0,1 0 0 0 0,0-1 1 0 0,12 9-20 0 0,23 10-1486 0 0,-13-27-3947 0 0,-30-10 4242 0 0</inkml:trace>
  <inkml:trace contextRef="#ctx0" brushRef="#br0" timeOffset="201281.183">15949 5594 1312 0 0,'1'-2'118'0'0,"0"-1"0"0"0,0 0-1 0 0,-1 0 1 0 0,0 0 0 0 0,1 0-1 0 0,-1 1 1 0 0,0-1 0 0 0,-1 0 0 0 0,1 0-1 0 0,0 0 1 0 0,-1 0 0 0 0,1 1 0 0 0,-1-1-1 0 0,0 0 1 0 0,0 0 0 0 0,0 1-1 0 0,0-1 1 0 0,-1 1 0 0 0,1-1 0 0 0,-1 1-1 0 0,1-1 1 0 0,-1 1 0 0 0,0 0 0 0 0,0 0-1 0 0,0 0 1 0 0,0 0 0 0 0,0 0-1 0 0,-1 0 1 0 0,1 1 0 0 0,-1-1 0 0 0,1 1-1 0 0,-1 0 1 0 0,1-1 0 0 0,-1 1 0 0 0,0 0-1 0 0,1 1 1 0 0,-1-1 0 0 0,0 0-1 0 0,0 1 1 0 0,0-1 0 0 0,1 1 0 0 0,-1 0-1 0 0,0 0 1 0 0,0 0 0 0 0,0 1 0 0 0,0-1-1 0 0,0 1-117 0 0,-3 2 54 0 0,-1 0-1 0 0,1 0 0 0 0,-1 1 0 0 0,1 0 1 0 0,1 1-1 0 0,-1-1 0 0 0,0 1 1 0 0,1 0-1 0 0,0 0 0 0 0,0 1 1 0 0,1 0-1 0 0,-1-1 0 0 0,1 2 1 0 0,1-1-1 0 0,-1 0 0 0 0,1 1 0 0 0,0 0 1 0 0,0-1-1 0 0,1 1 0 0 0,0 0 1 0 0,0 0-1 0 0,1 1 0 0 0,0-1 1 0 0,0 0-1 0 0,0 0 0 0 0,1 1 0 0 0,1-1 1 0 0,-1 0-1 0 0,1 1 0 0 0,0-1 1 0 0,0 0-1 0 0,1 0 0 0 0,0 0 1 0 0,1 0-1 0 0,-1 0 0 0 0,1 0 0 0 0,1-1 1 0 0,-1 0-1 0 0,1 1 0 0 0,0-1 1 0 0,0 0-1 0 0,1-1 0 0 0,0 1 1 0 0,0-1-1 0 0,0 0 0 0 0,1 0 0 0 0,-1 0 1 0 0,1-1-1 0 0,0 0 0 0 0,1 0 1 0 0,-1-1-1 0 0,1 0 0 0 0,6 3-53 0 0,5-2-449 0 0,0-1-1 0 0,0-1 1 0 0,0-1 0 0 0,1 0-1 0 0,-1-1 1 0 0,0-1 0 0 0,0-1-1 0 0,1-1 1 0 0,-1 0-1 0 0,-1-1 1 0 0,1-1 0 0 0,-1-1-1 0 0,1 0 1 0 0,14-9 449 0 0,0 0-1251 0 0</inkml:trace>
  <inkml:trace contextRef="#ctx0" brushRef="#br0" timeOffset="201563.645">16402 5297 2308 0 0,'1'-1'150'0'0,"-1"0"0"0"0,0 0 0 0 0,1-1 0 0 0,-1 1 0 0 0,0 0 0 0 0,0 0 0 0 0,0-1 0 0 0,0 1 0 0 0,0 0 0 0 0,0 0 0 0 0,0-1 0 0 0,0 1 0 0 0,-1 0 0 0 0,1 0 0 0 0,0-1 0 0 0,-1 1 0 0 0,1 0 0 0 0,-1 0 0 0 0,1 0 0 0 0,-1 0 0 0 0,0 0 0 0 0,1-1 0 0 0,-1 1 0 0 0,0 1 0 0 0,0-1 0 0 0,0 0 0 0 0,0 0 0 0 0,0 0 0 0 0,0 0 0 0 0,0 0 0 0 0,0 1 0 0 0,0-1 0 0 0,0 1 0 0 0,0-1 0 0 0,0 1-1 0 0,-1-1 1 0 0,1 1 0 0 0,0-1 0 0 0,0 1 0 0 0,-2 0-150 0 0,-35 39 2080 0 0,31-20-1945 0 0,1 1 1 0 0,1-1-1 0 0,0 1 1 0 0,2 0-1 0 0,1 0 0 0 0,0 0 1 0 0,1 1-1 0 0,1-1 1 0 0,1 0-1 0 0,1 1 1 0 0,1-1-1 0 0,1 0 0 0 0,0-1 1 0 0,2 1-1 0 0,0-1 1 0 0,1 0-1 0 0,3 4-135 0 0,34 92-3236 0 0,-43-112 2505 0 0,5 14-729 0 0,-8-6-3120 0 0,-3-4 3442 0 0</inkml:trace>
  <inkml:trace contextRef="#ctx0" brushRef="#br0" timeOffset="201878.162">15927 5558 1228 0 0,'9'5'5097'0'0,"30"44"-3806"0"0,-39-44-1235 0 0,0 1 0 0 0,0-1 0 0 0,0 0 0 0 0,-1 1 0 0 0,0-1 0 0 0,0 0 0 0 0,0 0 0 0 0,-1 0 0 0 0,0 0 0 0 0,0 0 0 0 0,0 0 0 0 0,-1 0 0 0 0,1 0-1 0 0,-1-1 1 0 0,0 1 0 0 0,-1-1 0 0 0,1 0 0 0 0,-1 0 0 0 0,0 0 0 0 0,1-1 0 0 0,-2 1 0 0 0,1-1 0 0 0,0 0 0 0 0,-1 0 0 0 0,1 0 0 0 0,-1-1 0 0 0,0 0 0 0 0,0 0 0 0 0,-2 1-56 0 0,-98 27-1804 0 0,75-51-2021 0 0,32 15 2611 0 0</inkml:trace>
  <inkml:trace contextRef="#ctx0" brushRef="#br0" timeOffset="202208.272">16197 5534 2240 0 0,'-177'22'7496'0'0,"210"-18"-6260"0"0,168-29-2572 0 0,-5-25-4840 0 0,-164 39 5012 0 0</inkml:trace>
  <inkml:trace contextRef="#ctx0" brushRef="#br0" timeOffset="203088.324">16495 5677 1468 0 0,'0'0'404'0'0,"0"0"-16"0"0,0 0 61 0 0,0 0-34 0 0,0 0-49 0 0,0 0-40 0 0,0 0-54 0 0,0 0-64 0 0,0 0 16 0 0,0 0 1 0 0,0 0-16 0 0,0 0 53 0 0,0 0 30 0 0,0 0 0 0 0,0 0-10 0 0,15-3 207 0 0,115-12 330 0 0,-102 9-823 0 0,-1-1 0 0 0,-1-1-1 0 0,1-2 1 0 0,-2 0 0 0 0,1-2 0 0 0,-1-1 0 0 0,6-5 4 0 0,-30 18-6 0 0,0 0 0 0 0,0-1 0 0 0,0 1 0 0 0,0 0 0 0 0,0-1 0 0 0,-1 1 0 0 0,1-1 0 0 0,0 1 0 0 0,0-1 0 0 0,0 1 0 0 0,-1-1 0 0 0,1 0 0 0 0,0 1 0 0 0,-1-1 0 0 0,1 0 0 0 0,0 0 0 0 0,-1 1 0 0 0,1-1 0 0 0,-1 0 0 0 0,1 0 0 0 0,-1 0 1 0 0,0 0-1 0 0,1 0 0 0 0,-1 0 0 0 0,0 0 0 0 0,0 0 0 0 0,0 0 0 0 0,1 0 0 0 0,-1 1 0 0 0,0-1 0 0 0,0 0 0 0 0,0 0 0 0 0,-1 0 0 0 0,1 0 0 0 0,0 0 0 0 0,0 0 0 0 0,0 0 0 0 0,-1 0 0 0 0,1 0 0 0 0,0 0 0 0 0,-1 0 0 0 0,1 0 0 0 0,-1 1 0 0 0,1-1 0 0 0,-1 0 0 0 0,0 0 0 0 0,1 0 1 0 0,-1 1-1 0 0,0-1 0 0 0,1 0 0 0 0,-1 1 0 0 0,0-1 0 0 0,0 1 0 0 0,1-1 0 0 0,-1 1 0 0 0,0-1 0 0 0,0 1 0 0 0,0-1 6 0 0,-60-13-236 0 0,47 14 281 0 0,-1 0-1 0 0,1 1 1 0 0,0 1-1 0 0,-1 0 1 0 0,1 1-1 0 0,0 1 1 0 0,0 0-1 0 0,1 1 1 0 0,-1 0-1 0 0,1 1 1 0 0,0 1-1 0 0,1 0 1 0 0,0 1-1 0 0,0 0 1 0 0,0 0 0 0 0,1 2-1 0 0,-8 8-44 0 0,17-17 4 0 0,0 1-1 0 0,1 0 1 0 0,0 0 0 0 0,-1 0-1 0 0,1 0 1 0 0,0 0-1 0 0,0 0 1 0 0,0 0 0 0 0,0 0-1 0 0,1 0 1 0 0,-1 1 0 0 0,0-1-1 0 0,1 0 1 0 0,0 0-1 0 0,-1 1 1 0 0,1-1 0 0 0,0 0-1 0 0,0 1 1 0 0,0-1 0 0 0,1 0-1 0 0,-1 0 1 0 0,0 1-1 0 0,1-1 1 0 0,0 0 0 0 0,-1 0-1 0 0,1 1 1 0 0,0-1 0 0 0,0 0-1 0 0,0 0 1 0 0,0 0 0 0 0,1 0-1 0 0,-1 0 1 0 0,1-1-1 0 0,-1 1 1 0 0,1 0 0 0 0,-1-1-1 0 0,1 1 1 0 0,0-1 0 0 0,0 1-1 0 0,0-1 1 0 0,0 0-1 0 0,0 0 1 0 0,0 0 0 0 0,1 1-4 0 0,100 33-52 0 0,129-27-4463 0 0,-156-20 3258 0 0</inkml:trace>
  <inkml:trace contextRef="#ctx0" brushRef="#br0" timeOffset="203339.36">17405 5495 1540 0 0,'-38'14'1244'0'0,"27"-12"-1017"0"0,1 1 0 0 0,-1-1 0 0 0,1 2 1 0 0,0-1-1 0 0,-1 1 0 0 0,2 1 0 0 0,-1 0 0 0 0,1 0 1 0 0,-1 1-1 0 0,2 0 0 0 0,-1 1 0 0 0,1 0 1 0 0,0 0-1 0 0,0 1 0 0 0,1 0 0 0 0,0 0 0 0 0,0 1 1 0 0,1-1-1 0 0,0 2 0 0 0,0-1 0 0 0,-3 9-227 0 0,10-14 14 0 0,0-1 0 0 0,0 0-1 0 0,1 1 1 0 0,-1-1 0 0 0,1 0-1 0 0,0 0 1 0 0,0 0 0 0 0,0 0-1 0 0,0-1 1 0 0,0 1 0 0 0,1 0 0 0 0,-1-1-1 0 0,1 0 1 0 0,-1 1 0 0 0,1-1-1 0 0,0 0 1 0 0,0 0 0 0 0,0-1-1 0 0,0 1 1 0 0,0-1 0 0 0,1 1-1 0 0,-1-1 1 0 0,0 0 0 0 0,1 0-1 0 0,-1-1 1 0 0,1 1 0 0 0,2 0-14 0 0,8 1-406 0 0,0 0 0 0 0,0-1 1 0 0,1 0-1 0 0,-1-2 0 0 0,0 1 0 0 0,1-2 1 0 0,-1 0-1 0 0,0 0 0 0 0,0-1 0 0 0,0-1 1 0 0,-1 0-1 0 0,1-1 0 0 0,2-2 406 0 0,16-6-1222 0 0</inkml:trace>
  <inkml:trace contextRef="#ctx0" brushRef="#br0" timeOffset="203591.849">17751 5198 1128 0 0,'0'0'43'0'0,"1"-1"99"0"0,0 0-1 0 0,-1 0 1 0 0,1 0-1 0 0,0 0 1 0 0,-1 0-1 0 0,1 0 1 0 0,-1-1-1 0 0,1 1 1 0 0,-1 0-1 0 0,0 0 1 0 0,0-1-1 0 0,1 1 1 0 0,-1 0-1 0 0,0 0 1 0 0,0-1-1 0 0,0 1 1 0 0,0 0-1 0 0,0 0 1 0 0,-1-1-1 0 0,1 1 1 0 0,0 0-1 0 0,-1 0 1 0 0,1-1-1 0 0,-1 1 1 0 0,1 0-1 0 0,-1 0 1 0 0,1 0-1 0 0,-1 0 1 0 0,0 0-1 0 0,1 0 1 0 0,-1 0-1 0 0,0 0 1 0 0,0 0-1 0 0,0 0 1 0 0,0 0-1 0 0,0 0 1 0 0,0 1-1 0 0,0-1 1 0 0,0 0-1 0 0,0 1 1 0 0,0-1-1 0 0,0 1 1 0 0,-1-1-1 0 0,1 1 1 0 0,0-1-1 0 0,0 1 1 0 0,-1 0-1 0 0,1 0 1 0 0,0 0-1 0 0,0-1 1 0 0,-1 1-1 0 0,1 0 1 0 0,0 1 0 0 0,0-1-1 0 0,-1 0 1 0 0,1 0-1 0 0,0 1 1 0 0,0-1-1 0 0,-1 0 1 0 0,0 1-142 0 0,-33 104 1865 0 0,32-88-1759 0 0,1 0 1 0 0,1 0-1 0 0,0 0 1 0 0,1 0-1 0 0,1 0 0 0 0,1 0 1 0 0,0 0-1 0 0,2-1 1 0 0,0 1-1 0 0,0-1 0 0 0,1 1 1 0 0,1-2-1 0 0,1 1 1 0 0,6 9-107 0 0,78 126-4410 0 0,-79-134-920 0 0,-12-17 4185 0 0</inkml:trace>
  <inkml:trace contextRef="#ctx0" brushRef="#br0" timeOffset="203764.167">17617 5524 2268 0 0,'-2'-3'1036'0'0,"5"-2"-116"0"0,-1 2-164 0 0,4 0-103 0 0,9-6-9 0 0,4 0-84 0 0,5-1-40 0 0,5-1-112 0 0,3 2-84 0 0,3-1-272 0 0,-1 1-188 0 0,-1 0 8 0 0,1 0-1008 0 0,-4 0-237 0 0,-1 1 177 0 0,-2 4-72 0 0,-4 2 16 0 0</inkml:trace>
  <inkml:trace contextRef="#ctx0" brushRef="#br0" timeOffset="204454.838">18130 5573 1452 0 0,'23'0'592'0'0,"-1"-2"-1"0"0,0 0 1 0 0,0-2-1 0 0,0 0 1 0 0,0-2-1 0 0,-1 0 1 0 0,0-1-1 0 0,11-6-591 0 0,-31 13 21 0 0,31-12 344 0 0,-14 8-222 0 0,-1-2 0 0 0,0 0 0 0 0,0-1-1 0 0,0 0 1 0 0,-1-2 0 0 0,0 0 0 0 0,-1-1-1 0 0,0 0 1 0 0,0-1 0 0 0,10-10-143 0 0,-25 20 8 0 0,1 0-1 0 0,-1 0 1 0 0,1 0 0 0 0,-1 1-1 0 0,1-1 1 0 0,-1 0-1 0 0,0 0 1 0 0,0 0 0 0 0,1 0-1 0 0,-1 0 1 0 0,0 0 0 0 0,0 0-1 0 0,0 1 1 0 0,0-1 0 0 0,0 0-1 0 0,0 0 1 0 0,0 0-1 0 0,0 0 1 0 0,0 0 0 0 0,-1 0-1 0 0,1 0 1 0 0,0 0 0 0 0,-1 1-1 0 0,1-1 1 0 0,0 0-1 0 0,-1 0 1 0 0,1 0 0 0 0,-1 1-1 0 0,1-1 1 0 0,-1 0 0 0 0,0 0-1 0 0,1 1 1 0 0,-1-1 0 0 0,0 1-1 0 0,1-1 1 0 0,-1 0-1 0 0,0 1 1 0 0,0 0 0 0 0,1-1-1 0 0,-1 1 1 0 0,0-1 0 0 0,0 1-1 0 0,0 0 1 0 0,0-1-1 0 0,0 1 1 0 0,0 0 0 0 0,1 0-1 0 0,-1 0 1 0 0,0 0 0 0 0,0 0-1 0 0,0 0 1 0 0,0 0 0 0 0,0 0-1 0 0,-1 0-7 0 0,-54-6 134 0 0,32 6-24 0 0,0 1-1 0 0,0 1 1 0 0,0 1-1 0 0,1 1 1 0 0,-1 2-1 0 0,1 0 1 0 0,0 1-1 0 0,0 1 1 0 0,1 1-1 0 0,0 2 1 0 0,1 0-1 0 0,0 1 1 0 0,1 1-1 0 0,0 0 1 0 0,1 2-1 0 0,-8 9-109 0 0,24-23 13 0 0,0 1 0 0 0,1 0-1 0 0,-1 0 1 0 0,1 0 0 0 0,0 0-1 0 0,0 0 1 0 0,0 0 0 0 0,0 1 0 0 0,0-1-1 0 0,0 1 1 0 0,0-1 0 0 0,1 1-1 0 0,0 0 1 0 0,-1 0 0 0 0,1 0-1 0 0,0 0 1 0 0,0 0 0 0 0,0 0 0 0 0,1 0-1 0 0,-1 0 1 0 0,1 0 0 0 0,0 0-1 0 0,0 0 1 0 0,0 0 0 0 0,0 0-1 0 0,0 0 1 0 0,1 0 0 0 0,-1 0-1 0 0,1 0 1 0 0,0 0 0 0 0,0 0 0 0 0,0 0-1 0 0,0 0 1 0 0,0 0 0 0 0,1 0-1 0 0,0-1 1 0 0,-1 1 0 0 0,1-1-1 0 0,0 1 1 0 0,0-1 0 0 0,0 0 0 0 0,0 1-1 0 0,1-1 1 0 0,-1 0 0 0 0,1-1-1 0 0,-1 1 1 0 0,1 0 0 0 0,1 0-13 0 0,19 5-3 0 0,0-2 1 0 0,0 0-1 0 0,0-1 1 0 0,0-2 0 0 0,0 0-1 0 0,1-2 1 0 0,-1 0-1 0 0,1-2 1 0 0,-1 0 0 0 0,0-2-1 0 0,0 0 1 0 0,3-3 2 0 0,24-1-77 0 0,12-1-216 0 0,-1-2 0 0 0,-1-4 0 0 0,0-2-1 0 0,-1-2 1 0 0,-1-3 0 0 0,2-4 293 0 0,-141 45 1543 0 0,-69 76-428 0 0,150-94-1113 0 0,-1-1 0 0 0,1 1 0 0 0,0 0 0 0 0,-1-1 0 0 0,1 1 0 0 0,0-1 0 0 0,0 1 0 0 0,0 0 1 0 0,0-1-1 0 0,0 1 0 0 0,0 0 0 0 0,0-1 0 0 0,0 1 0 0 0,0 0 0 0 0,0-1 0 0 0,0 1 0 0 0,0-1 0 0 0,0 1 0 0 0,0 0 0 0 0,1-1 0 0 0,-1 1 0 0 0,0 0 0 0 0,1-1 0 0 0,-1 1 0 0 0,0-1 0 0 0,1 1 0 0 0,-1-1 1 0 0,0 1-1 0 0,1-1 0 0 0,-1 1 0 0 0,1-1 0 0 0,-1 1 0 0 0,1-1 0 0 0,-1 0 0 0 0,1 1 0 0 0,-1-1 0 0 0,1 0 0 0 0,0 1 0 0 0,-1-1 0 0 0,1 0 0 0 0,-1 0 0 0 0,1 0 0 0 0,0 0 0 0 0,-1 1 0 0 0,1-1 0 0 0,0 0 0 0 0,-1 0 1 0 0,1 0-1 0 0,-1 0 0 0 0,1 0 0 0 0,0 0 0 0 0,-1-1 0 0 0,1 1 0 0 0,0 0 0 0 0,-1 0 0 0 0,1 0 0 0 0,-1 0 0 0 0,1-1 0 0 0,0 1 0 0 0,-1 0 0 0 0,1-1 0 0 0,-1 1 0 0 0,1-1 0 0 0,-1 1 0 0 0,1-1-2 0 0,17-4-111 0 0,0-1-1 0 0,-1-1 0 0 0,0-1 0 0 0,0 0 0 0 0,-1-1 0 0 0,0-1 0 0 0,-1 0 0 0 0,0-2 0 0 0,0 1 0 0 0,-1-2 1 0 0,-1 0-1 0 0,0 0 0 0 0,-1-1 0 0 0,0-1 0 0 0,-1 0 0 0 0,-1-1 0 0 0,1-3 112 0 0,-1-2 4 0 0,-1-1 0 0 0,-1 0 0 0 0,-1 0-1 0 0,0 0 1 0 0,-2-1 0 0 0,-1 0 0 0 0,-1-1-1 0 0,-1 1 1 0 0,-1 0 0 0 0,-1-1 0 0 0,-1-3-4 0 0,1 22 88 0 0,0 1 0 0 0,0-1 1 0 0,-1 0-1 0 0,1 1 0 0 0,-1-1 1 0 0,0 0-1 0 0,0 1 0 0 0,-1-1 1 0 0,0 1-1 0 0,1 0 0 0 0,-1-1 1 0 0,-1 1-1 0 0,1 0 0 0 0,-1 0 1 0 0,1 1-1 0 0,-1-1 0 0 0,0 0 1 0 0,0 1-1 0 0,-1 0 0 0 0,1-1 1 0 0,-1 1-1 0 0,0 1 0 0 0,0-1 1 0 0,0 0-1 0 0,0 1 0 0 0,0 0 1 0 0,0 0-1 0 0,0 0 0 0 0,-1 1 1 0 0,1-1-1 0 0,-1 1 0 0 0,0 0 1 0 0,1 0-1 0 0,-2 1-88 0 0,0 3 62 0 0,0 0 0 0 0,0 0-1 0 0,1 1 1 0 0,0 0 0 0 0,-1 0-1 0 0,1 0 1 0 0,1 0 0 0 0,-1 1 0 0 0,1 0-1 0 0,0 0 1 0 0,0 0 0 0 0,0 1-1 0 0,1-1 1 0 0,-1 1 0 0 0,1 0 0 0 0,1 0-1 0 0,-1 0 1 0 0,1 0 0 0 0,0 1-1 0 0,1-1 1 0 0,-1 0 0 0 0,1 1-1 0 0,1-1 1 0 0,-1 1 0 0 0,1-1 0 0 0,0 1-1 0 0,1 4-61 0 0,39 165-186 0 0,50-13-3838 0 0,-11-27-2817 0 0,-68-116 5455 0 0</inkml:trace>
  <inkml:trace contextRef="#ctx0" brushRef="#br0" timeOffset="211306.915">1851 7434 1076 0 0,'-19'33'4135'0'0,"10"31"-3153"0"0,8-47-410 0 0,-1-9-510 0 0,1 1 0 0 0,0 0 1 0 0,1 0-1 0 0,0 0 0 0 0,1 0 1 0 0,0 0-1 0 0,0 0 0 0 0,0 0 1 0 0,2 0-1 0 0,-1-1 0 0 0,1 1 1 0 0,0-1-1 0 0,0 1 0 0 0,1-1 0 0 0,1 0 1 0 0,-1-1-1 0 0,1 1 0 0 0,0-1 1 0 0,1 0-1 0 0,0 0 0 0 0,0 0 1 0 0,0-1-1 0 0,8 5-62 0 0,-13-7-4691 0 0,-8-6 3400 0 0</inkml:trace>
  <inkml:trace contextRef="#ctx0" brushRef="#br0" timeOffset="211667.463">1196 7212 2000 0 0,'-30'-11'10458'0'0,"25"12"-10454"0"0,10 5-4804 0 0,6-1 718 0 0,-6-2 2826 0 0</inkml:trace>
  <inkml:trace contextRef="#ctx0" brushRef="#br0" timeOffset="211934.034">1478 7243 2336 0 0,'47'0'9135'0'0,"-48"0"-9397"0"0,3-12-7487 0 0,-1 9 6317 0 0</inkml:trace>
  <inkml:trace contextRef="#ctx0" brushRef="#br0" timeOffset="212201.244">1748 7171 1860 0 0,'10'0'3035'0'0,"10"0"909"0"0,-9-6-9546 0 0,-10 5 4309 0 0</inkml:trace>
  <inkml:trace contextRef="#ctx0" brushRef="#br0" timeOffset="212436.663">2297 7180 1260 0 0,'13'41'981'0'0,"-1"0"-1"0"0,-2 1 1 0 0,-2 0-1 0 0,-2 0 1 0 0,-2 1 0 0 0,-2-1-1 0 0,-3 44-980 0 0,1-67 97 0 0,-1 0-1 0 0,-2 0 1 0 0,0 0-1 0 0,-1 0 0 0 0,0 0 1 0 0,-2-1-1 0 0,0 0 1 0 0,-1 0-1 0 0,-1 0 1 0 0,-5 6-97 0 0,0-5-339 0 0,0-2 1 0 0,-1 0-1 0 0,-1 0 1 0 0,0-1-1 0 0,-2-1 1 0 0,0-1-1 0 0,0 0 1 0 0,-1-1-1 0 0,-1-1 1 0 0,0-1-1 0 0,0 0 0 0 0,-1-2 1 0 0,-1 0-1 0 0,0-2 1 0 0,0 0-1 0 0,-21 4 339 0 0,-23 5-1216 0 0</inkml:trace>
  <inkml:trace contextRef="#ctx0" brushRef="#br0" timeOffset="210647.362">1167 7459 1612 0 0,'0'0'505'0'0,"0"0"38"0"0,3-2-65 0 0,-2 1-414 0 0,-1 0-1 0 0,1 0 1 0 0,0 0-1 0 0,0 0 0 0 0,0 0 1 0 0,-1 0-1 0 0,1 0 1 0 0,0 0-1 0 0,0 1 1 0 0,0-1-1 0 0,0 0 0 0 0,0 1 1 0 0,1-1-1 0 0,-1 1 1 0 0,0 0-1 0 0,0-1 1 0 0,0 1-1 0 0,0 0 0 0 0,1-1 1 0 0,-1 1-1 0 0,0 0 1 0 0,0 0-1 0 0,0 0 0 0 0,1 0 1 0 0,-1 0-1 0 0,0 0 1 0 0,0 0-1 0 0,0 1 1 0 0,1-1-1 0 0,-1 0 0 0 0,0 1 1 0 0,0-1-1 0 0,0 1 1 0 0,0-1-1 0 0,0 1 1 0 0,0-1-1 0 0,0 1 0 0 0,0 0 1 0 0,0 0-1 0 0,0-1 1 0 0,0 1-1 0 0,0 0 1 0 0,0 0-1 0 0,-1 0 0 0 0,1 0 1 0 0,0 0-1 0 0,-1 0 1 0 0,1 0-1 0 0,-1 0 1 0 0,1 0-1 0 0,-1 1 0 0 0,1-1 1 0 0,-1 0-1 0 0,0 0 1 0 0,0 0-1 0 0,1 0 1 0 0,-1 1-1 0 0,0-1 0 0 0,0 0 1 0 0,0 0-1 0 0,0 1 1 0 0,0-1-1 0 0,-1 0 1 0 0,1 0-65 0 0,6 101 558 0 0,-6-89-134 0 0,-1 30-61 0 0,-1-30-294 0 0,1-1 0 0 0,0 1 0 0 0,1 0 0 0 0,0 0 0 0 0,2-1 0 0 0,-1 1 0 0 0,1 0 0 0 0,1-1 0 0 0,0 1 0 0 0,1-1 0 0 0,0 0 0 0 0,1 0 0 0 0,0-1 0 0 0,6 10-68 0 0,-9-19-180 0 0,1-1 0 0 0,-1 1-1 0 0,0 0 1 0 0,1 0 0 0 0,-1-1 0 0 0,1 0 0 0 0,0 1 0 0 0,-1-1 0 0 0,1 0 0 0 0,0 0-1 0 0,0-1 1 0 0,0 1 0 0 0,-1 0 0 0 0,1-1 0 0 0,0 0 0 0 0,0 0 0 0 0,0 0 0 0 0,0 0-1 0 0,0 0 1 0 0,0 0 0 0 0,0-1 0 0 0,0 1 0 0 0,-1-1 0 0 0,1 0 0 0 0,0 0-1 0 0,0 0 1 0 0,-1 0 0 0 0,1-1 0 0 0,0 1 0 0 0,-1-1 0 0 0,0 1 0 0 0,1-1 0 0 0,-1 0-1 0 0,0 0 1 0 0,2-1 180 0 0,12-14-1354 0 0</inkml:trace>
  <inkml:trace contextRef="#ctx0" brushRef="#br0" timeOffset="211008.367">1497 7411 1048 0 0,'4'-4'4432'0'0,"4"40"-3425"0"0,13 211 981 0 0,6-205-2375 0 0,-5-37-3327 0 0,-21-5 2430 0 0,-1 0 54 0 0</inkml:trace>
  <inkml:trace contextRef="#ctx0" brushRef="#br0" timeOffset="212671.422">670 7479 2988 0 0,'-1'1'56'0'0,"-6"10"192"0"0,1 0 0 0 0,0 0 0 0 0,1 1 0 0 0,0-1 0 0 0,1 1-1 0 0,1 0 1 0 0,0 0 0 0 0,0 1 0 0 0,1-1 0 0 0,0 1 0 0 0,1-1-1 0 0,1 1 1 0 0,0 0 0 0 0,1-1 0 0 0,1 6-248 0 0,4 3 122 0 0,1-1 0 0 0,1 0 0 0 0,0 0 0 0 0,2-1 0 0 0,0 0 0 0 0,2-1 0 0 0,0 0 0 0 0,0-1-1 0 0,2 0 1 0 0,0-1 0 0 0,1 0 0 0 0,1-1 0 0 0,0-1 0 0 0,1-1 0 0 0,0 0 0 0 0,14 7-122 0 0,11 6-961 0 0,1-2 0 0 0,1-1 1 0 0,1-3-1 0 0,1-1 0 0 0,1-3 0 0 0,47 11 961 0 0,-42-17-1204 0 0</inkml:trace>
  <inkml:trace contextRef="#ctx0" brushRef="#br0" timeOffset="256538.737">7480 7045 2896 0 0,'6'-10'1901'0'0,"-6"11"-1777"0"0,1-1-1 0 0,-1 1 1 0 0,0-1 0 0 0,1 1-1 0 0,-1-1 1 0 0,1 0 0 0 0,-1 1 0 0 0,0-1-1 0 0,1 0 1 0 0,-1 1 0 0 0,1-1-1 0 0,-1 0 1 0 0,1 1 0 0 0,-1-1-1 0 0,1 0 1 0 0,-1 0 0 0 0,1 0-1 0 0,0 1 1 0 0,-1-1 0 0 0,1 0-1 0 0,-1 0 1 0 0,1 0 0 0 0,-1 0-1 0 0,1 0 1 0 0,-1 0 0 0 0,1 0-1 0 0,0 0 1 0 0,-1 0 0 0 0,1-1-1 0 0,-1 1 1 0 0,1 0 0 0 0,-1 0-1 0 0,1 0 1 0 0,-1-1 0 0 0,1 1 0 0 0,-1 0-1 0 0,1-1 1 0 0,-1 1 0 0 0,1 0-1 0 0,-1-1 1 0 0,0 1 0 0 0,1 0-1 0 0,-1-1 1 0 0,1 1 0 0 0,-1-1-1 0 0,0 1 1 0 0,1-1 0 0 0,-1 0-124 0 0,14 239 982 0 0,-3-181-1000 0 0,8 46-515 0 0,-9-37-2993 0 0,-10-64 2120 0 0,-26 14-2335 0 0,15-17 2529 0 0</inkml:trace>
  <inkml:trace contextRef="#ctx0" brushRef="#br0" timeOffset="257404.27">7197 7294 1304 0 0,'-48'-6'5187'0'0,"228"-27"-3085"0"0,-111 19-2110 0 0,-25 8-156 0 0,-1-3 0 0 0,0-2-1 0 0,0-1 1 0 0,-2-2 0 0 0,1-2 0 0 0,11-8 164 0 0,-49 22 106 0 0,0 0 1 0 0,-1 0-1 0 0,1 0 1 0 0,-1 0-1 0 0,0 0 1 0 0,0-1-1 0 0,0 1 0 0 0,0-1 1 0 0,0 0-1 0 0,0 0 1 0 0,-1 0-1 0 0,1 0 1 0 0,-1 0-1 0 0,0-1 0 0 0,0 1 1 0 0,0-1-1 0 0,0 0 1 0 0,-1 1-1 0 0,0-1 1 0 0,0 0-1 0 0,0 0 0 0 0,0 0 1 0 0,0 0-1 0 0,-1 0 1 0 0,1 0-1 0 0,-1 0 1 0 0,0-2-107 0 0,-34-34 838 0 0,-3 199-774 0 0,-11 107-49 0 0,48-267-25 0 0,1 1-1 0 0,-1 0 1 0 0,1 0-1 0 0,-1-1 1 0 0,1 1-1 0 0,-1 0 1 0 0,1 0-1 0 0,-1 0 1 0 0,1 0-1 0 0,-1 0 1 0 0,1 0-1 0 0,-1 0 1 0 0,1 0-1 0 0,-1 0 1 0 0,1 0-1 0 0,-1 0 1 0 0,1 0-1 0 0,-1 0 1 0 0,1 1-1 0 0,-1-1 1 0 0,1 0 0 0 0,-1 0-1 0 0,1 0 1 0 0,-1 1-1 0 0,1-1 1 0 0,-1 0-1 0 0,0 1 1 0 0,1-1 10 0 0,32-57-454 0 0,-29 47 340 0 0,1 1 0 0 0,0-1-1 0 0,0 1 1 0 0,1 0 0 0 0,0 0 0 0 0,0 1-1 0 0,1 0 1 0 0,1 0 0 0 0,-1 0-1 0 0,1 1 1 0 0,0 0 0 0 0,1 1-1 0 0,0 0 1 0 0,4-3 114 0 0,-12 9-114 0 0,12 4-31 0 0,115 134-471 0 0,-118-130 640 0 0,1-1-1 0 0,-1-1 0 0 0,2 0 0 0 0,-1 0 0 0 0,1-1 0 0 0,-1-1 0 0 0,1 0 0 0 0,1 0 1 0 0,-1-1-1 0 0,0-1 0 0 0,1 0 0 0 0,-1 0 0 0 0,1-1 0 0 0,0-1 0 0 0,0-1 1 0 0,-1 1-1 0 0,1-2 0 0 0,-1 0 0 0 0,1 0 0 0 0,-1-1 0 0 0,0-1 0 0 0,0 0 0 0 0,0-1 1 0 0,0 0-1 0 0,-1 0 0 0 0,0-1 0 0 0,0-1 0 0 0,-1 0 0 0 0,1-1 0 0 0,-1 0 1 0 0,-1 0-1 0 0,0-1 0 0 0,0 0 0 0 0,-1 0 0 0 0,0-1 0 0 0,1-2-23 0 0,-8 9 15 0 0,1 0-1 0 0,-1-1 1 0 0,1 1-1 0 0,-1-1 1 0 0,0 0 0 0 0,0 1-1 0 0,0-1 1 0 0,-1 0-1 0 0,0 0 1 0 0,1 1-1 0 0,-1-1 1 0 0,0 0 0 0 0,-1 0-1 0 0,1 0 1 0 0,-1 1-1 0 0,1-1 1 0 0,-1 0 0 0 0,-1 1-1 0 0,1-1 1 0 0,0 1-1 0 0,-1-1 1 0 0,1 1-1 0 0,-1-1 1 0 0,0 1 0 0 0,0 0-1 0 0,-1 0 1 0 0,1 0-1 0 0,-1 0 1 0 0,1 1-1 0 0,-1-1 1 0 0,0 0 0 0 0,0 1-1 0 0,0 0 1 0 0,0 0-1 0 0,0 0 1 0 0,-1 0-1 0 0,1 0 1 0 0,-1 1 0 0 0,1 0-1 0 0,-1-1 1 0 0,1 1-1 0 0,-1 1 1 0 0,0-1-1 0 0,0 0 1 0 0,1 1 0 0 0,-1 0-1 0 0,0 0 1 0 0,0 0-1 0 0,1 0 1 0 0,-1 0 0 0 0,0 1-1 0 0,0 0 1 0 0,1 0-1 0 0,-1 0 1 0 0,0 0-1 0 0,1 1 1 0 0,-1-1 0 0 0,1 1-15 0 0,-9-1 52 0 0,1 0 0 0 0,0 1 1 0 0,0 1-1 0 0,0 0 1 0 0,0 0-1 0 0,1 1 0 0 0,-1 0 1 0 0,1 1-1 0 0,0 0 1 0 0,0 1-1 0 0,1 0 0 0 0,0 0 1 0 0,0 1-1 0 0,0 1 1 0 0,1-1-1 0 0,0 1 0 0 0,0 1 1 0 0,1-1-1 0 0,0 1 1 0 0,0 1-53 0 0,32 42 188 0 0,-9-42-527 0 0,1 1 0 0 0,-1-2 0 0 0,1 0 0 0 0,1-1-1 0 0,0-1 1 0 0,0 0 0 0 0,0-2 0 0 0,1 0-1 0 0,0-1 1 0 0,0-1 0 0 0,0 0 0 0 0,0-2 0 0 0,8 0 339 0 0,82 2-3726 0 0,-78-3 2613 0 0</inkml:trace>
  <inkml:trace contextRef="#ctx0" brushRef="#br0" timeOffset="255392.431">5901 7266 1440 0 0,'-23'42'3084'0'0,"16"-33"-2913"0"0,1 0 0 0 0,1 1 0 0 0,0-1 0 0 0,0 1-1 0 0,1 1 1 0 0,0-1 0 0 0,0 0 0 0 0,1 1 0 0 0,1 0 0 0 0,0 0 0 0 0,0 0 0 0 0,1 0 0 0 0,1 0 0 0 0,0 0 0 0 0,0 0 0 0 0,1 0 0 0 0,1 0 0 0 0,-1 0 0 0 0,2-1 0 0 0,1 5-171 0 0,-3-13-20 0 0,0-1 0 0 0,0 1 0 0 0,0-1 0 0 0,0 1 0 0 0,0-1 0 0 0,1 0 0 0 0,-1 1 0 0 0,1-1-1 0 0,-1 0 1 0 0,1 0 0 0 0,-1 0 0 0 0,1 0 0 0 0,0 0 0 0 0,-1-1 0 0 0,1 1 0 0 0,0 0 0 0 0,0-1 0 0 0,-1 1 0 0 0,1-1 0 0 0,0 0 0 0 0,0 1 0 0 0,0-1 0 0 0,0 0 0 0 0,-1 0 0 0 0,1 0 0 0 0,0-1 0 0 0,0 1 0 0 0,0 0 0 0 0,0-1 0 0 0,0 1 0 0 0,-1-1 0 0 0,1 1 0 0 0,0-1 0 0 0,-1 0 0 0 0,1 0 0 0 0,0 0 0 0 0,-1 0 0 0 0,1 0 0 0 0,-1 0 0 0 0,1 0 0 0 0,-1 0 0 0 0,0-1 0 0 0,1 0 20 0 0,43-66-3938 0 0,-41 45 2730 0 0</inkml:trace>
  <inkml:trace contextRef="#ctx0" brushRef="#br0" timeOffset="255627.541">5888 7081 2308 0 0,'-6'-21'6569'0'0,"7"2"-4682"0"0,6 16-4085 0 0,4 27-3489 0 0,-7-5 4376 0 0</inkml:trace>
  <inkml:trace contextRef="#ctx0" brushRef="#br0" timeOffset="256083.515">6072 7581 848 0 0,'11'1'4930'0'0,"17"-33"-4409"0"0,-27 31-281 0 0,20-30 40 0 0,-1 0 0 0 0,-2-1 0 0 0,-1-1 0 0 0,-2 0 0 0 0,-1-1 0 0 0,-1-1 0 0 0,-3 0 0 0 0,7-33-280 0 0,-17 66 10 0 0,1 0 0 0 0,0 0 0 0 0,-1 0 1 0 0,1 0-1 0 0,-1 0 0 0 0,0-1 0 0 0,1 1 1 0 0,-1 0-1 0 0,0 0 0 0 0,-1 0 0 0 0,1 0 0 0 0,0-1 1 0 0,0 1-1 0 0,-1 0 0 0 0,0 0 0 0 0,1 0 0 0 0,-1 0 1 0 0,0 0-1 0 0,0 0 0 0 0,0 0 0 0 0,0 0 1 0 0,0 0-1 0 0,0 1 0 0 0,-1-1 0 0 0,1 0 0 0 0,-1 1 1 0 0,1-1-1 0 0,-1 1 0 0 0,0-1 0 0 0,1 1 0 0 0,-3-1-10 0 0,19 31-192 0 0,195 138 523 0 0,-206-162-340 0 0,-1 1 0 0 0,0 1 0 0 0,0-1 0 0 0,-1 0 0 0 0,0 1 0 0 0,0 0 0 0 0,0-1 0 0 0,-1 1 0 0 0,0 0 0 0 0,0 0 0 0 0,-1-1 0 0 0,0 1 1 0 0,0 0-1 0 0,0 0 0 0 0,-1 0 0 0 0,0 0 0 0 0,-1-1 0 0 0,1 1 0 0 0,-1 0 0 0 0,0-1 0 0 0,-1 1 0 0 0,0-1 0 0 0,0 0 0 0 0,0 0 1 0 0,-1 0-1 0 0,0 0 0 0 0,0-1 0 0 0,0 0 0 0 0,-1 1 0 0 0,1-2 0 0 0,-1 1 0 0 0,-1 0 0 0 0,1-1 0 0 0,-1 0 0 0 0,1 0 0 0 0,-1-1 1 0 0,0 1-1 0 0,0-1 0 0 0,-1-1 0 0 0,-2 2 9 0 0,-36-19-5365 0 0,35-2 4065 0 0</inkml:trace>
  <inkml:trace contextRef="#ctx0" brushRef="#br0" timeOffset="253271.553">3110 7390 1336 0 0,'0'0'498'0'0,"0"0"-8"0"0,0 0-61 0 0,-18-2 1058 0 0,-5-41 1816 0 0,22 21-1345 0 0,10 31-1293 0 0,87 337-573 0 0,-77-290 390 0 0,24-114-176 0 0,83-197-227 0 0,-124 254-85 0 0,0 0 0 0 0,-1 1 0 0 0,1-1 0 0 0,0 1 0 0 0,0-1 0 0 0,0 1 0 0 0,0 0 0 0 0,0 0 0 0 0,-1 0 0 0 0,1 0 1 0 0,0 0-1 0 0,0 0 0 0 0,0 0 0 0 0,0 1 0 0 0,0-1 0 0 0,-1 1 0 0 0,1-1 0 0 0,0 1 0 0 0,0 0 0 0 0,-1-1 0 0 0,1 1 0 0 0,0 0 0 0 0,-1 0 0 0 0,1 0 0 0 0,-1 1 0 0 0,1-1 0 0 0,-1 0 0 0 0,0 1 0 0 0,1-1 0 0 0,-1 0 0 0 0,0 1 0 0 0,0-1 1 0 0,0 1-1 0 0,0 0 0 0 0,0-1 0 0 0,0 1 0 0 0,-1 0 0 0 0,1 0 0 0 0,-1 0 0 0 0,1-1 0 0 0,-1 1 0 0 0,1 0 0 0 0,-1 0 0 0 0,0 0 0 0 0,0 0 0 0 0,0 0 0 0 0,0 0 0 0 0,0-1 0 0 0,-1 1 0 0 0,1 2 6 0 0,3 4-21 0 0,0 2 24 0 0,0 0 0 0 0,1 0 0 0 0,0-1 0 0 0,1 1 0 0 0,0-1 0 0 0,0 0 0 0 0,1 0 0 0 0,0-1 0 0 0,1 0 1 0 0,0 0-1 0 0,0 0 0 0 0,0-1 0 0 0,1 0 0 0 0,0 0 0 0 0,1-1 0 0 0,-1 0 0 0 0,1-1 0 0 0,0 0 0 0 0,1 0 1 0 0,-1-1-1 0 0,1 0 0 0 0,0-1 0 0 0,0 0 0 0 0,0 0 0 0 0,1-1-3 0 0,-3-4 6 0 0,-1 0 1 0 0,0 0-1 0 0,1-1 0 0 0,-1 0 0 0 0,0-1 1 0 0,0 0-1 0 0,-1 0 0 0 0,1 0 0 0 0,-1-1 1 0 0,0 0-1 0 0,0 0 0 0 0,0 0 0 0 0,-1-1 1 0 0,0 0-1 0 0,0 0 0 0 0,0 0 0 0 0,-1 0 1 0 0,0-1-1 0 0,0 0 0 0 0,-1 0 0 0 0,0 0 1 0 0,0 0-1 0 0,0-1 0 0 0,-1 1 0 0 0,0-1 1 0 0,-1 1-1 0 0,0-1 0 0 0,0 0 0 0 0,0 0 1 0 0,-1 1-1 0 0,0-2-6 0 0,-2-6-55 0 0,0 0 0 0 0,0 0-1 0 0,-1 0 1 0 0,-1 0 0 0 0,-1 1 0 0 0,0-1 0 0 0,-1 1 0 0 0,-1 0-1 0 0,0 1 1 0 0,0-1 0 0 0,-2 1 0 0 0,1 1 0 0 0,-2 0-1 0 0,0 0 1 0 0,0 1 0 0 0,-1 0 0 0 0,0 1 0 0 0,-1 0-1 0 0,0 0 1 0 0,0 2 0 0 0,-1-1 0 0 0,-1 2 55 0 0,4 2-158 0 0,-6 9-6817 0 0,16-1 5789 0 0</inkml:trace>
  <inkml:trace contextRef="#ctx0" brushRef="#br0" timeOffset="254073.233">3928 7257 1484 0 0,'47'-95'7017'0'0,"-18"229"-6176"0"0,-22 175-38 0 0,-7-308-621 0 0,0 10 430 0 0,3-28-579 0 0,2 0-1 0 0,0 0 1 0 0,0 0 0 0 0,2 1-1 0 0,0 0 1 0 0,1 0 0 0 0,1 1-1 0 0,0 0 1 0 0,1 0 0 0 0,1 1-1 0 0,0 1 1 0 0,1-1 0 0 0,0 2-1 0 0,1 0 1 0 0,0 0 0 0 0,6-2-33 0 0,-15 15-7 0 0,-1-1 1 0 0,1 1-1 0 0,0 0 0 0 0,0 0 1 0 0,0 1-1 0 0,0-1 1 0 0,-1 1-1 0 0,1 0 1 0 0,-1 0-1 0 0,1 0 0 0 0,-1 0 1 0 0,0 1-1 0 0,0-1 1 0 0,0 1-1 0 0,0 0 0 0 0,0 0 1 0 0,-1 0-1 0 0,1 0 1 0 0,-1 1-1 0 0,0-1 1 0 0,0 0-1 0 0,0 1 0 0 0,0 0 1 0 0,-1-1-1 0 0,1 1 1 0 0,-1 0-1 0 0,0 0 1 0 0,0 0-1 0 0,0 0 0 0 0,-1 2 7 0 0,12 38-111 0 0,-12-38 9 0 0,-1 0 0 0 0,1 0 0 0 0,0 0 0 0 0,1 0 0 0 0,0 0 0 0 0,0-1 0 0 0,0 1 0 0 0,0 0 0 0 0,1-1 0 0 0,0 1 0 0 0,0-1 0 0 0,1 1 0 0 0,-1-1 0 0 0,1 0 0 0 0,1 0 0 0 0,-1 0 0 0 0,0 0 0 0 0,1-1 0 0 0,0 0 0 0 0,0 1 0 0 0,1-1 0 0 0,-1-1 0 0 0,1 1 0 0 0,-1-1 0 0 0,1 1 0 0 0,0-2 0 0 0,1 1 0 0 0,-1 0 0 0 0,0-1 0 0 0,1 0 0 0 0,-1 0 0 0 0,1-1 0 0 0,0 1 0 0 0,0-1 0 0 0,-1 0 0 0 0,1-1 0 0 0,0 0 0 0 0,0 0 0 0 0,1 0 102 0 0,127-48-3003 0 0,-116 40 2719 0 0</inkml:trace>
  <inkml:trace contextRef="#ctx0" brushRef="#br0" timeOffset="254748.703">4600 7560 3588 0 0,'38'-63'4299'0'0,"-38"63"-4153"0"0,0 0 14 0 0,0 0-28 0 0,-2-19 268 0 0,0 17-387 0 0,1 1-1 0 0,0 0 1 0 0,0-1 0 0 0,-1 1 0 0 0,1 0 0 0 0,-1 0-1 0 0,1 0 1 0 0,-1 0 0 0 0,0 0 0 0 0,1 1 0 0 0,-1-1 0 0 0,0 0-1 0 0,0 1 1 0 0,1-1 0 0 0,-1 1 0 0 0,0-1 0 0 0,0 1-1 0 0,0 0 1 0 0,0 0 0 0 0,1 0 0 0 0,-1 0 0 0 0,0 0-1 0 0,0 1 1 0 0,0-1 0 0 0,0 0 0 0 0,1 1 0 0 0,-1-1-1 0 0,0 1 1 0 0,0 0 0 0 0,1-1 0 0 0,-1 1 0 0 0,0 0 0 0 0,1 0-1 0 0,-1 0 1 0 0,1 0 0 0 0,0 1 0 0 0,-1-1 0 0 0,1 0-1 0 0,0 1 1 0 0,-1-1 0 0 0,1 0 0 0 0,0 1 0 0 0,0 0-1 0 0,0-1 1 0 0,0 1 0 0 0,1 0 0 0 0,-1 0-13 0 0,-4 2-7 0 0,1 1 1 0 0,0 0 0 0 0,0 0-1 0 0,0 0 1 0 0,1 0 0 0 0,0 1-1 0 0,0-1 1 0 0,0 1-1 0 0,1 0 1 0 0,0 0 0 0 0,0 0-1 0 0,0 0 1 0 0,1 1 0 0 0,0-1-1 0 0,0 0 1 0 0,0 3 6 0 0,3-7 10 0 0,0 0 1 0 0,0 1-1 0 0,0-1 1 0 0,0 0-1 0 0,1 0 1 0 0,-1 0 0 0 0,1-1-1 0 0,-1 1 1 0 0,1 0-1 0 0,0-1 1 0 0,-1 0-1 0 0,1 0 1 0 0,0 1-1 0 0,0-2 1 0 0,0 1-1 0 0,0 0 1 0 0,0-1-1 0 0,0 1 1 0 0,0-1-1 0 0,0 0 1 0 0,0 0-1 0 0,0 0 1 0 0,0 0-1 0 0,0-1 1 0 0,0 1 0 0 0,0-1-1 0 0,0 0 1 0 0,0 0-1 0 0,0 0 1 0 0,0 0-1 0 0,0 0 1 0 0,0 0-1 0 0,-1-1 1 0 0,1 0-1 0 0,-1 1 1 0 0,1-1-1 0 0,0-1-10 0 0,1 2-10 0 0,3-3 32 0 0,0 1-1 0 0,0-1 0 0 0,0 0 0 0 0,0 0 1 0 0,-1-1-1 0 0,0 0 0 0 0,0 0 1 0 0,0 0-1 0 0,-1-1 0 0 0,1 0 1 0 0,-1 0-1 0 0,-1-1 0 0 0,1 1 0 0 0,-1-1 1 0 0,0 0-1 0 0,-1 0 0 0 0,1 0 1 0 0,-2-1-1 0 0,1 1 0 0 0,-1-1 1 0 0,1-5-22 0 0,-2 12 38 0 0,-1 1-10 0 0,0 0 2 0 0,0 0 4 0 0,0 0 6 0 0,-6-3-22 0 0,-4 10-129 0 0,7 1 116 0 0,2-4-23 0 0,0 1 0 0 0,0-1 0 0 0,1 1 0 0 0,-1-1 0 0 0,1 0 0 0 0,0 1 0 0 0,1-1 0 0 0,-1 1 0 0 0,1-1 0 0 0,0 0-1 0 0,0 1 1 0 0,0-1 0 0 0,0 0 0 0 0,1 0 0 0 0,0 0 0 0 0,0 0 0 0 0,0 0 0 0 0,0 0 0 0 0,1 0 0 0 0,-1-1 0 0 0,1 1 0 0 0,0-1 0 0 0,0 0 0 0 0,0 1-1 0 0,0-2 1 0 0,1 1 0 0 0,-1 0 0 0 0,1-1 0 0 0,0 1 0 0 0,0-1 0 0 0,0 0 0 0 0,0 0 0 0 0,0-1 0 0 0,0 1 0 0 0,0-1 0 0 0,1 0 0 0 0,-1 0 0 0 0,1 0 0 0 0,-1-1-1 0 0,0 0 1 0 0,1 0 0 0 0,-1 0 0 0 0,1 0 0 0 0,-1 0 0 0 0,0-1 0 0 0,1 0 0 0 0,-1 0 0 0 0,3-1 18 0 0,3-2-25 0 0,1-1 1 0 0,-1-1-1 0 0,0 0 1 0 0,0 0-1 0 0,-1-1 1 0 0,0 0-1 0 0,0 0 1 0 0,0-1 0 0 0,-1 0-1 0 0,0-1 1 0 0,-1 0-1 0 0,0 0 1 0 0,0 0-1 0 0,-1-1 1 0 0,0 0-1 0 0,-1-1 1 0 0,0 1-1 0 0,-1-1 1 0 0,0 0-1 0 0,2-11 25 0 0,4-14 418 0 0,-2-1-1 0 0,-1 0 1 0 0,-2-1-1 0 0,-2 1 1 0 0,-1-38-418 0 0,-2 73 22 0 0,0 1 1 0 0,0 0-1 0 0,0-1 1 0 0,0 1-1 0 0,0 0 1 0 0,0-1-1 0 0,0 1 1 0 0,0 0-1 0 0,0-1 1 0 0,-1 1-1 0 0,1 0 1 0 0,-1 0-1 0 0,1-1 1 0 0,-1 1-1 0 0,1 0 1 0 0,-1 0-1 0 0,0 0 1 0 0,1 0-1 0 0,-1-1 1 0 0,0 1-1 0 0,0 0 1 0 0,0 1-1 0 0,0-1 1 0 0,0 0-1 0 0,0 0 1 0 0,0 0-1 0 0,0 0 1 0 0,0 1-1 0 0,-1-1 1 0 0,1 1-1 0 0,0-1 1 0 0,0 1-1 0 0,-1-1 1 0 0,1 1-1 0 0,0 0 1 0 0,-1-1-1 0 0,1 1 1 0 0,0 0-1 0 0,-1 0 1 0 0,1 0-1 0 0,0 0 1 0 0,-1 0-1 0 0,1 0 1 0 0,0 1-1 0 0,-1-1 1 0 0,1 0-1 0 0,0 1 1 0 0,0-1-1 0 0,-1 1 1 0 0,1-1-1 0 0,0 1 1 0 0,0-1-1 0 0,0 1 1 0 0,0 0-1 0 0,-1 0 1 0 0,1 0-1 0 0,0 0 1 0 0,0-1-1 0 0,1 1 1 0 0,-1 0-1 0 0,0 1 1 0 0,0-1-1 0 0,0 1-22 0 0,-6 11 9 0 0,1 1 0 0 0,1 0 0 0 0,0 0 0 0 0,0 1 0 0 0,2-1 0 0 0,0 1 0 0 0,1 0 0 0 0,0 0-1 0 0,1 0 1 0 0,0 0 0 0 0,2 0 0 0 0,0 8-9 0 0,0-8-39 0 0,32 166-1067 0 0,-26-150 542 0 0,0 8-752 0 0,-5-12-2792 0 0,-12-9 1697 0 0,4-15 1262 0 0</inkml:trace>
  <inkml:trace contextRef="#ctx0" brushRef="#br0" timeOffset="254999.613">4739 7537 1720 0 0,'-5'0'1152'0'0,"0"0"-176"0"0,4 0-144 0 0,-1 0-76 0 0,4-1-111 0 0,-1 1-45 0 0,6-5-28 0 0,13 2-80 0 0,9-4-80 0 0,6-1-132 0 0,1 2-216 0 0,4 0-12 0 0,-2-4-748 0 0,4 1-732 0 0,-2 0 39 0 0,-2 0 105 0 0,-1-3 40 0 0,-7 1 4 0 0</inkml:trace>
  <inkml:trace contextRef="#ctx0" brushRef="#br0" timeOffset="269540.704">16860 6928 956 0 0,'-9'-5'3676'0'0,"-24"9"-2641"0"0,25-3-935 0 0,0 2-1 0 0,0-1 0 0 0,0 1 1 0 0,0 0-1 0 0,0 0 0 0 0,0 1 1 0 0,1 0-1 0 0,0 1 1 0 0,0-1-1 0 0,0 2 0 0 0,1-1 1 0 0,-1 0-1 0 0,1 1 0 0 0,0 1 1 0 0,1-1-1 0 0,0 1 1 0 0,0-1-1 0 0,0 2 0 0 0,0 0-99 0 0,5-7 156 0 0,19 19 17 0 0,-13-16-167 0 0,-1-1 0 0 0,2 0 0 0 0,-1-1 1 0 0,0 1-1 0 0,0-1 0 0 0,1 0 0 0 0,-1-1 0 0 0,1 0 0 0 0,0 0 0 0 0,-1 0 0 0 0,1-1 1 0 0,0 0-1 0 0,-1 0 0 0 0,1 0 0 0 0,4-2-6 0 0,15 1 8 0 0,-1 0-17 0 0,0-1 0 0 0,0-2 0 0 0,-1 0 1 0 0,1-2-1 0 0,-1-1 0 0 0,-1-1 0 0 0,1-1 0 0 0,-1 0 0 0 0,11-8 9 0 0,-32 16-4 0 0,1 0-1 0 0,-1-1 1 0 0,1 1-1 0 0,-1 0 0 0 0,0-1 1 0 0,1 0-1 0 0,-1 1 1 0 0,0-1-1 0 0,0 0 1 0 0,0 0-1 0 0,-1 0 1 0 0,1-1-1 0 0,0 1 1 0 0,-1 0-1 0 0,1-1 1 0 0,-1 1-1 0 0,0-1 1 0 0,0 1-1 0 0,0-1 1 0 0,0 0-1 0 0,0 1 1 0 0,0-1-1 0 0,-1 0 1 0 0,0 0-1 0 0,1 1 1 0 0,-1-1-1 0 0,0 0 1 0 0,0 0-1 0 0,-1 1 1 0 0,1-1-1 0 0,0 0 1 0 0,-1 0-1 0 0,0 1 1 0 0,1-1-1 0 0,-1 0 0 0 0,0 1 1 0 0,-1-1-1 0 0,1 1 1 0 0,0-1-1 0 0,-1 1 1 0 0,1 0-1 0 0,-1-1 1 0 0,0 1-1 0 0,0 0 1 0 0,0 0-1 0 0,0 0 1 0 0,0 0-1 0 0,0 1 1 0 0,0-1-1 0 0,-1 1 1 0 0,1-1-1 0 0,-1 1 1 0 0,1-1 4 0 0,-14-7 25 0 0,0 1 1 0 0,-1 0 0 0 0,1 1-1 0 0,-2 1 1 0 0,1 0-1 0 0,0 2 1 0 0,-1 0 0 0 0,0 0-1 0 0,-8 1-25 0 0,-73-18-150 0 0,98 20 4 0 0,63-2-919 0 0,-8-5 789 0 0,0-2-1 0 0,-1-2 1 0 0,0-3-1 0 0,-1-2 1 0 0,5-5 276 0 0,-51 20 82 0 0,-1 1-1 0 0,0-2 1 0 0,0 1 0 0 0,-1 0-1 0 0,1-1 1 0 0,0 0 0 0 0,-1 0 0 0 0,0 0-1 0 0,1-1 1 0 0,-1 1 0 0 0,-1-1 0 0 0,1 0-1 0 0,0 0 1 0 0,-1-1 0 0 0,0 1 0 0 0,0-1-1 0 0,0 1 1 0 0,-1-1 0 0 0,0 0 0 0 0,1 0-1 0 0,-2 0 1 0 0,1-1-82 0 0,-74-36 2041 0 0,68 41-1988 0 0,0 0-1 0 0,-1 1 1 0 0,1 0-1 0 0,0-1 0 0 0,0 1 1 0 0,-1 1-1 0 0,1-1 0 0 0,0 1 1 0 0,-1 0-1 0 0,1-1 0 0 0,0 2 1 0 0,0-1-1 0 0,0 1 0 0 0,0-1 1 0 0,0 1-1 0 0,0 0 0 0 0,0 0 1 0 0,1 1-1 0 0,-1-1 1 0 0,1 1-1 0 0,0 0 0 0 0,0 0 1 0 0,0 0-1 0 0,0 0 0 0 0,0 0 1 0 0,0 1-1 0 0,1-1 0 0 0,0 1 1 0 0,-1 0-1 0 0,2 0 0 0 0,-1 0 1 0 0,0 0-1 0 0,1 0 0 0 0,-1 0 1 0 0,1 0-53 0 0,-22 155 886 0 0,28-106-707 0 0,2-1 0 0 0,3 0 0 0 0,1-1 0 0 0,3 0 0 0 0,9 17-179 0 0,-11-31 104 0 0,1 6-420 0 0,-1 0 0 0 0,-3 0 0 0 0,-1 1 0 0 0,-2 0 1 0 0,0 43 315 0 0,-7-83-228 0 0,1 0-1 0 0,-1 0 1 0 0,0 0 0 0 0,-1 0 0 0 0,1 0 0 0 0,-1 0 0 0 0,0 0 0 0 0,0 0-1 0 0,0 0 1 0 0,0-1 0 0 0,0 1 0 0 0,-1-1 0 0 0,0 0 0 0 0,0 0 0 0 0,0 0-1 0 0,0 0 1 0 0,0 0 0 0 0,0-1 0 0 0,-1 1 0 0 0,1-1 0 0 0,-1 0 0 0 0,0 0-1 0 0,0 0 1 0 0,0 0 0 0 0,0-1 0 0 0,0 0 0 0 0,0 0 0 0 0,0 0 0 0 0,0 0 0 0 0,0 0-1 0 0,-1-1 1 0 0,1 0 0 0 0,0 0 0 0 0,-2 0 228 0 0,-8 0-1149 0 0</inkml:trace>
  <inkml:trace contextRef="#ctx0" brushRef="#br0" timeOffset="269776.168">16833 7347 3224 0 0,'3'-2'1000'0'0,"14"-5"-136"0"0,3-1-163 0 0,5-1-225 0 0,2-1-172 0 0,5-2-360 0 0,-1 1-4 0 0,1 1-1233 0 0,0-2 13 0 0,0-2-40 0 0,-2 2 252 0 0</inkml:trace>
  <inkml:trace contextRef="#ctx0" brushRef="#br0" timeOffset="266225.63">12708 7042 2284 0 0,'28'2'3341'0'0,"-14"9"-3213"0"0,0 1 0 0 0,0 0 0 0 0,-1 1 0 0 0,-1 0-1 0 0,0 1 1 0 0,-1 1 0 0 0,0 0 0 0 0,-1 0 0 0 0,-1 2-128 0 0,11 57 2880 0 0,-20-74-2863 0 0,-1-1 0 0 0,1 1 0 0 0,0-1 0 0 0,0 1 1 0 0,0 0-1 0 0,0-1 0 0 0,0 1 0 0 0,0-1 1 0 0,-1 1-1 0 0,1 0 0 0 0,0-1 0 0 0,0 1 0 0 0,0 0 1 0 0,-1-1-1 0 0,1 1 0 0 0,0 0 0 0 0,0 0 0 0 0,-1-1 1 0 0,1 1-1 0 0,0 0 0 0 0,-1 0 0 0 0,1-1 1 0 0,0 1-1 0 0,-1 0 0 0 0,1 0 0 0 0,-1 0 0 0 0,1-1 1 0 0,0 1-1 0 0,-1 0 0 0 0,1 0 0 0 0,-1 0 1 0 0,1 0-1 0 0,0 0 0 0 0,-1 0 0 0 0,1 0 0 0 0,-1 0 1 0 0,1 0-1 0 0,0 0 0 0 0,-1 0 0 0 0,1 0 0 0 0,-1 0 1 0 0,1 1-1 0 0,0-1 0 0 0,-1 0 0 0 0,1 0 1 0 0,0 0-1 0 0,-1 0 0 0 0,1 1 0 0 0,-1-1 0 0 0,1 0 1 0 0,0 1-18 0 0,6-23-105 0 0,1 0 0 0 0,2 1 1 0 0,0 0-1 0 0,1 1 0 0 0,1 0 1 0 0,0 1-1 0 0,2 0 1 0 0,0 0-1 0 0,2 2 0 0 0,-1 0 1 0 0,2 0-1 0 0,1 1 0 0 0,0 1 1 0 0,14-9 104 0 0,-30 24-21 0 0,0-1 0 0 0,0 0 0 0 0,0 1 0 0 0,0-1 0 0 0,0 1 0 0 0,0-1 0 0 0,0 1 0 0 0,0-1 0 0 0,0 1 0 0 0,1 0 0 0 0,-1 0 0 0 0,0 0 0 0 0,0 0 0 0 0,0 0 0 0 0,0 0 0 0 0,1 0 0 0 0,-1 0 0 0 0,0 0 0 0 0,0 0 0 0 0,0 0 0 0 0,0 1 0 0 0,1-1 0 0 0,-1 1 0 0 0,0-1 0 0 0,0 1 0 0 0,0-1 0 0 0,0 1 0 0 0,0-1 0 0 0,0 1 0 0 0,0 0 0 0 0,0 0 0 0 0,0-1 0 0 0,-1 1 0 0 0,1 0 0 0 0,0 0 0 0 0,0 0 0 0 0,-1 0 0 0 0,1 0 0 0 0,0 0 0 0 0,-1 0 0 0 0,1 0 0 0 0,-1 0 0 0 0,0 0 0 0 0,1 1 0 0 0,-1-1 0 0 0,0 0 0 0 0,0 0 0 0 0,1 0 0 0 0,-1 0 0 0 0,0 1 0 0 0,0-1 0 0 0,0 0 0 0 0,-1 0 0 0 0,1 0 0 0 0,0 1 21 0 0,9 77-128 0 0,-9-76 103 0 0,-2 3 13 0 0,1 1 0 0 0,0 0 0 0 0,0 0 0 0 0,1-1 0 0 0,0 1 0 0 0,0 0 0 0 0,0 0 0 0 0,1 0 0 0 0,0-1 0 0 0,1 1 0 0 0,-1 0 0 0 0,1-1 0 0 0,0 1 0 0 0,1-1 1 0 0,0 0-1 0 0,0 0 0 0 0,0 0 0 0 0,1 0 0 0 0,-1 0 0 0 0,1-1 0 0 0,1 1 0 0 0,-1-1 0 0 0,1 0 0 0 0,0-1 0 0 0,0 1 0 0 0,0-1 0 0 0,1 0 0 0 0,0 0 0 0 0,-1-1 0 0 0,1 1 0 0 0,1-1 0 0 0,-1-1 1 0 0,0 1-1 0 0,1-1 0 0 0,-1 0 0 0 0,1 0 12 0 0,15-6 17 0 0,-1-1 1 0 0,0-1 0 0 0,0-1 0 0 0,-1 0 0 0 0,0-2 0 0 0,0 0-1 0 0,-1-1 1 0 0,0-1 0 0 0,-1-1 0 0 0,0 0 0 0 0,-1-2-1 0 0,0 0 1 0 0,-1 0 0 0 0,-1-2 0 0 0,0 0 0 0 0,-1-1 0 0 0,-1 0-1 0 0,5-10-17 0 0,4-31 1623 0 0,-21 57-1436 0 0,-1 1-34 0 0,-13-18 262 0 0,8 18-397 0 0,0 0-1 0 0,1 0 1 0 0,-1 1 0 0 0,0-1 0 0 0,1 1-1 0 0,-1 0 1 0 0,0 0 0 0 0,1 0 0 0 0,0 1-1 0 0,-1-1 1 0 0,1 1 0 0 0,0 0-1 0 0,0 1 1 0 0,0-1 0 0 0,0 1 0 0 0,0-1-1 0 0,0 1 1 0 0,1 0 0 0 0,0 1 0 0 0,-1-1-1 0 0,1 1 1 0 0,0-1 0 0 0,1 1 0 0 0,-1 0-1 0 0,1 0 1 0 0,-1 0 0 0 0,1 0-1 0 0,0 0 1 0 0,1 1 0 0 0,-1-1 0 0 0,1 1-1 0 0,0-1 1 0 0,0 1 0 0 0,0-1 0 0 0,1 5-18 0 0,-1-3 4 0 0,1 0 1 0 0,1 0-1 0 0,-1 0 1 0 0,1-1-1 0 0,0 1 1 0 0,0 0-1 0 0,1 0 1 0 0,-1-1-1 0 0,1 1 1 0 0,1-1-1 0 0,-1 1 1 0 0,1-1-1 0 0,0 0 1 0 0,0 0-1 0 0,1 0 1 0 0,-1-1-1 0 0,1 1 1 0 0,0-1-1 0 0,0 0 1 0 0,0 0-1 0 0,1 0 1 0 0,0 0-1 0 0,-1-1 1 0 0,1 0-1 0 0,1 0 1 0 0,-1 0-1 0 0,0-1 1 0 0,1 1-1 0 0,-1-1 1 0 0,1-1-1 0 0,-1 1 1 0 0,5 0-5 0 0,6 2-24 0 0,0 0 1 0 0,-1-1 0 0 0,1-1 0 0 0,0 0 0 0 0,0-2 0 0 0,0 1 0 0 0,1-2-1 0 0,-1 0 1 0 0,0-1 0 0 0,-1-1 0 0 0,5-1 23 0 0,-12 3-18 0 0,-1-1 1 0 0,1 1-1 0 0,0-2 0 0 0,-1 1 1 0 0,0-1-1 0 0,1 0 0 0 0,-1-1 1 0 0,0 1-1 0 0,-1-1 0 0 0,1-1 0 0 0,-1 1 1 0 0,0-1-1 0 0,0 0 0 0 0,0-1 1 0 0,0 0-1 0 0,-1 1 0 0 0,0-2 1 0 0,0 1-1 0 0,-1 0 0 0 0,0-1 1 0 0,0 0-1 0 0,-1 0 0 0 0,1 0 1 0 0,-2-1-1 0 0,1 1 0 0 0,-1-1 1 0 0,1-5 17 0 0,-3 11 76 0 0,-2-15 286 0 0,2 19-357 0 0,1-1 0 0 0,-1 0 0 0 0,1 0 0 0 0,-1 1 0 0 0,0-1 0 0 0,1 0 0 0 0,-1 1 0 0 0,0-1-1 0 0,0 1 1 0 0,0-1 0 0 0,0 0 0 0 0,0 1 0 0 0,-1-1 0 0 0,1 0 0 0 0,0 1 0 0 0,-1-1 0 0 0,1 0 0 0 0,0 1 0 0 0,-1-1 0 0 0,0 0-1 0 0,1 0 1 0 0,-1 1 0 0 0,0-1 0 0 0,0 0 0 0 0,1 0 0 0 0,-1 0 0 0 0,0 0 0 0 0,0 0 0 0 0,0 0 0 0 0,0 0 0 0 0,0 0-1 0 0,-1-1 1 0 0,1 1 0 0 0,0 0 0 0 0,0-1 0 0 0,0 1 0 0 0,-1 0 0 0 0,1-1 0 0 0,0 0 0 0 0,-1 1 0 0 0,1-1 0 0 0,0 0-1 0 0,-1 0 1 0 0,1 0 0 0 0,-1 1 0 0 0,1-1 0 0 0,0-1 0 0 0,-1 1 0 0 0,1 0 0 0 0,0 0 0 0 0,-1 0 0 0 0,1-1 0 0 0,0 1-1 0 0,-1-1 1 0 0,1 1 0 0 0,0-1 0 0 0,0 0 0 0 0,-1 1 0 0 0,1-1 0 0 0,0 0 0 0 0,0 0 0 0 0,0 0 0 0 0,-1 0-5 0 0,72 114-1486 0 0,-32-71-1931 0 0,-20-21 185 0 0,-14-17 2113 0 0</inkml:trace>
  <inkml:trace contextRef="#ctx0" brushRef="#br0" timeOffset="266979.513">14064 6977 1356 0 0,'14'15'4499'0'0,"10"43"-4677"0"0,-20-47 688 0 0,42 128 1067 0 0,-46-140-677 0 0,28-106 1375 0 0,77-57-2707 0 0,-101 166 399 0 0,-1 0-1 0 0,1 0 1 0 0,-1 0-1 0 0,0 0 1 0 0,0 1 0 0 0,0-1-1 0 0,0 1 1 0 0,-1 0-1 0 0,1 0 1 0 0,-1 0-1 0 0,1 0 1 0 0,-1 0 0 0 0,0 0-1 0 0,0 1 1 0 0,0-1-1 0 0,-1 1 1 0 0,0 0 0 0 0,1-1-1 0 0,-1 1 1 0 0,0 0-1 0 0,0 0 1 0 0,-1 0 0 0 0,1 0-1 0 0,-1 0 34 0 0,3 4-89 0 0,16 62 935 0 0,-19-70-751 0 0,0 0-22 0 0,24-53-7 0 0,53-67-722 0 0,-68 110 528 0 0,-9 11 92 0 0,0 0 0 0 0,0 0-1 0 0,0 0 1 0 0,0-1 0 0 0,1 1-1 0 0,-1 0 1 0 0,0 0 0 0 0,1 0-1 0 0,-1 0 1 0 0,0 0 0 0 0,1-1-1 0 0,-1 1 1 0 0,1 0 0 0 0,0 0-1 0 0,-1-1 1 0 0,1 1 0 0 0,0 0-1 0 0,-1-1 1 0 0,1 1 0 0 0,0 0-1 0 0,0-1 1 0 0,-1 1 0 0 0,1-1-1 0 0,0 1 1 0 0,0-1-1 0 0,0 0 1 0 0,0 1 0 0 0,0-1-1 0 0,-1 0 1 0 0,1 0 0 0 0,0 0-1 0 0,0 0 1 0 0,0 1 0 0 0,0-1-1 0 0,0 0 1 0 0,0 0 0 0 0,0-1-1 0 0,0 1 1 0 0,0 0 0 0 0,0 0-1 0 0,0 0 1 0 0,-1-1 0 0 0,1 1-1 0 0,0 0 1 0 0,0-1 0 0 0,0 1-1 0 0,0-1 1 0 0,-1 1 0 0 0,1-1-1 0 0,0 1 1 0 0,0-1 0 0 0,-1 0-1 0 0,1 1 1 0 0,0-1-1 0 0,-1 0 1 0 0,1 1 0 0 0,-1-1-1 0 0,1 0 1 0 0,-1 0 0 0 0,1 0-1 0 0,-1 0 1 0 0,0 1 0 0 0,1-1-1 0 0,-1 0 1 0 0,0-1 36 0 0,3 13-63 0 0,-1 0 1 0 0,2 0-1 0 0,-1 0 0 0 0,2-1 0 0 0,-1 1 1 0 0,1-1-1 0 0,1-1 0 0 0,0 1 0 0 0,0-1 1 0 0,1 0-1 0 0,0 0 0 0 0,0 0 0 0 0,1-1 1 0 0,1-1-1 0 0,-1 1 0 0 0,1-1 0 0 0,0-1 1 0 0,4 3 62 0 0,7-7-3035 0 0,-12-2 1921 0 0</inkml:trace>
  <inkml:trace contextRef="#ctx0" brushRef="#br0" timeOffset="267261.887">14820 6670 2364 0 0,'0'-3'215'0'0,"1"1"0"0"0,-1-1 0 0 0,0 1 0 0 0,1-1 0 0 0,-1 1 0 0 0,0-1 0 0 0,-1 1 0 0 0,1-1 0 0 0,0 1 0 0 0,-1-1 0 0 0,0 1 0 0 0,1-1 0 0 0,-1 1 0 0 0,0-1 0 0 0,0 1 0 0 0,0 0 0 0 0,0-1 0 0 0,-1 1 0 0 0,1 0 0 0 0,-1 0 0 0 0,1 0 0 0 0,-1 0 0 0 0,0 0 0 0 0,0 0 0 0 0,0 1 0 0 0,0-1 0 0 0,0 1 0 0 0,0-1 0 0 0,0 1-1 0 0,0 0 1 0 0,-1-1-215 0 0,-44 30 1186 0 0,40-13-1141 0 0,2 0-1 0 0,0 1 1 0 0,0 0-1 0 0,1-1 0 0 0,1 2 1 0 0,1-1-1 0 0,1 0 1 0 0,0 1-1 0 0,0-1 0 0 0,2 0 1 0 0,0 1-1 0 0,1-1 1 0 0,1 0-1 0 0,0 0 0 0 0,1 0 1 0 0,1 0-1 0 0,0-1 1 0 0,3 4-45 0 0,57 146-738 0 0,-66-154-3919 0 0,-25-12 2411 0 0,9-7 989 0 0</inkml:trace>
  <inkml:trace contextRef="#ctx0" brushRef="#br0" timeOffset="267968.052">14796 7058 1508 0 0,'1'-44'4680'0'0,"4"36"-4587"0"0,0 1 0 0 0,0 0 0 0 0,1 0-1 0 0,0 0 1 0 0,0 1 0 0 0,1-1 0 0 0,0 2 0 0 0,0-1 0 0 0,0 1 0 0 0,1 0 0 0 0,0 0 0 0 0,0 1 0 0 0,0 0-1 0 0,0 1 1 0 0,1-1 0 0 0,-1 2 0 0 0,1-1 0 0 0,0 1 0 0 0,0 0 0 0 0,-1 1 0 0 0,8 0-93 0 0,-12 2 13 0 0,0-1 0 0 0,1 1 0 0 0,-1 0 0 0 0,0 1 0 0 0,0-1 1 0 0,0 1-1 0 0,0 0 0 0 0,-1 0 0 0 0,1 0 0 0 0,0 0 0 0 0,-1 1 0 0 0,1 0 1 0 0,-1-1-1 0 0,0 1 0 0 0,0 0 0 0 0,0 1 0 0 0,0-1 0 0 0,-1 0 0 0 0,1 1 0 0 0,-1 0 1 0 0,0-1-1 0 0,0 1 0 0 0,0 0 0 0 0,-1 0 0 0 0,1 0 0 0 0,-1 0 0 0 0,0 0 1 0 0,0 1-1 0 0,0-1 0 0 0,-1 0 0 0 0,1 0 0 0 0,-1 1 0 0 0,0-1 0 0 0,-1 0 1 0 0,1 1-1 0 0,-1-1 0 0 0,0 2-13 0 0,-3 3-46 0 0,0-1 1 0 0,0 0-1 0 0,-1 0 0 0 0,0-1 1 0 0,0 1-1 0 0,-1-1 1 0 0,0-1-1 0 0,0 1 0 0 0,-1-1 1 0 0,0 0-1 0 0,0 0 1 0 0,0-1-1 0 0,-1 0 0 0 0,1 0 1 0 0,-1-1-1 0 0,-1 0 1 0 0,1 0-1 0 0,0-1 0 0 0,-1 0 1 0 0,0 0-1 0 0,0-1 1 0 0,1 0-1 0 0,-7 0 46 0 0,-29-42-4779 0 0,45 29 3634 0 0</inkml:trace>
  <inkml:trace contextRef="#ctx0" brushRef="#br0" timeOffset="268360.836">15327 7061 1228 0 0,'21'-4'503'0'0,"-6"2"-247"0"0,-1-1 0 0 0,0 0 0 0 0,0-1 0 0 0,-1 0 0 0 0,1-2 1 0 0,-1 1-1 0 0,0-1 0 0 0,0-1 0 0 0,0 0 0 0 0,-1-1 0 0 0,-1-1 0 0 0,2-1-256 0 0,-12 9 17 0 0,-1 0 0 0 0,0 1 0 0 0,1-1 0 0 0,-1 0-1 0 0,0 0 1 0 0,0 0 0 0 0,1 0 0 0 0,-1 0 0 0 0,0 0 0 0 0,0 0-1 0 0,0 0 1 0 0,0 0 0 0 0,0 0 0 0 0,-1 0 0 0 0,1 0-1 0 0,0 0 1 0 0,0 0 0 0 0,-1 0 0 0 0,1 0 0 0 0,0 0-1 0 0,-1 0 1 0 0,1 0 0 0 0,-1 1 0 0 0,1-1 0 0 0,-1 0-1 0 0,0 0 1 0 0,1 0 0 0 0,-1 1 0 0 0,0-1 0 0 0,1 0-1 0 0,-1 1 1 0 0,0-1 0 0 0,0 1 0 0 0,0-1 0 0 0,0 1-1 0 0,1-1 1 0 0,-1 1 0 0 0,0 0 0 0 0,0-1 0 0 0,0 1-1 0 0,0 0 1 0 0,0 0 0 0 0,0-1 0 0 0,0 1 0 0 0,0 0 0 0 0,0 0-1 0 0,0 0 1 0 0,0 0 0 0 0,0 0 0 0 0,0 1 0 0 0,0-1-1 0 0,0 0 1 0 0,0 0 0 0 0,0 1 0 0 0,0-1 0 0 0,0 0-1 0 0,0 1-16 0 0,-78 1 713 0 0,67 1-635 0 0,-1-2-3 0 0,1 0 1 0 0,-1 1-1 0 0,1 1 0 0 0,0 0 0 0 0,0 1 0 0 0,0 0 1 0 0,0 1-1 0 0,1 0 0 0 0,0 1 0 0 0,0 0 0 0 0,0 1 1 0 0,1 0-1 0 0,0 1 0 0 0,0 0 0 0 0,0 0 0 0 0,2 1 1 0 0,-1 1-1 0 0,1-1 0 0 0,-1 3-75 0 0,30 35 283 0 0,-11-40-378 0 0,0 0 0 0 0,0-1 1 0 0,0 0-1 0 0,1-1 1 0 0,0 0-1 0 0,0 0 0 0 0,0-1 1 0 0,0-1-1 0 0,1 0 0 0 0,0 0 1 0 0,-1-1-1 0 0,1-1 1 0 0,0 0-1 0 0,0-1 0 0 0,0 0 1 0 0,0-1-1 0 0,6 0 95 0 0,-16 1-100 0 0,118-14-3646 0 0,-81 5 2536 0 0</inkml:trace>
  <inkml:trace contextRef="#ctx0" brushRef="#br0" timeOffset="268659.617">15725 6890 896 0 0,'17'8'268'0'0,"0"1"1"0"0,-1 0-1 0 0,0 1 1 0 0,0 1-1 0 0,-1 0 0 0 0,-1 1 1 0 0,0 1-1 0 0,-1 0 1 0 0,0 1-1 0 0,-1 0 0 0 0,2 4-268 0 0,-12-16 121 0 0,0 1-1 0 0,0 0 0 0 0,0 0 0 0 0,0 0 0 0 0,0 0 0 0 0,0 0 1 0 0,-1 1-1 0 0,0-1 0 0 0,1 0 0 0 0,-1 1 0 0 0,-1-1 1 0 0,1 1-1 0 0,0-1 0 0 0,-1 1 0 0 0,0 0 0 0 0,0-1 1 0 0,0 1-1 0 0,0-1 0 0 0,0 1 0 0 0,-1-1 0 0 0,0 1 1 0 0,1-1-1 0 0,-1 1 0 0 0,0-1 0 0 0,-1 1 0 0 0,1-1 1 0 0,-1 0-1 0 0,1 0 0 0 0,-1 0 0 0 0,0 0 0 0 0,0 0 0 0 0,-1 0 1 0 0,1 0-1 0 0,0-1 0 0 0,-1 1 0 0 0,0-1 0 0 0,0 0 1 0 0,1 1-1 0 0,-1-1 0 0 0,0-1 0 0 0,-1 1 0 0 0,1 0 1 0 0,0-1-1 0 0,0 0 0 0 0,-1 1 0 0 0,1-1 0 0 0,-1 0 1 0 0,1-1-1 0 0,-1 1 0 0 0,1-1 0 0 0,-1 0 0 0 0,-1 1-120 0 0,2-2 20 0 0,0 0 0 0 0,1-1 0 0 0,-1 1 0 0 0,0 0 0 0 0,1-1 0 0 0,-1 1 0 0 0,1-1 0 0 0,0 0-1 0 0,-1 0 1 0 0,1 1 0 0 0,0-2 0 0 0,0 1 0 0 0,0 0 0 0 0,1 0 0 0 0,-1-1 0 0 0,1 1 0 0 0,-1-1 0 0 0,1 1 0 0 0,0-1 0 0 0,-1 0-1 0 0,1 1 1 0 0,1-1 0 0 0,-1 0 0 0 0,0 0 0 0 0,1 0 0 0 0,-1 0 0 0 0,1 1 0 0 0,0-1 0 0 0,0 0 0 0 0,0 0 0 0 0,0 0-1 0 0,1 0 1 0 0,-1 0 0 0 0,1 0 0 0 0,0 1 0 0 0,0-1 0 0 0,0 0 0 0 0,0 0 0 0 0,0 1 0 0 0,0-1 0 0 0,1 1 0 0 0,-1-1-1 0 0,1 1 1 0 0,0-1 0 0 0,1 0-20 0 0,112-106-2134 0 0,-87 89 1341 0 0,123-74-4269 0 0,-118 72 3881 0 0</inkml:trace>
  <inkml:trace contextRef="#ctx0" brushRef="#br0" timeOffset="261808.233">9022 7626 948 0 0,'0'0'354'0'0,"0"0"-50"0"0,0 0-63 0 0,16 2 587 0 0,-7 19 3875 0 0,22-36-3798 0 0,40-111-511 0 0,-57 99-359 0 0,15-27 49 0 0,-3 0 0 0 0,-2-2 0 0 0,-2-1-1 0 0,6-32-83 0 0,-26 85-1 0 0,0 0-1 0 0,-1-1 0 0 0,0 1 0 0 0,0-1 0 0 0,0 1 0 0 0,0-1 0 0 0,-1 1 0 0 0,1-1 1 0 0,-1 0-1 0 0,0 1 0 0 0,-1-1 0 0 0,1 0 0 0 0,-1 1 0 0 0,0-1 0 0 0,0 1 0 0 0,-1-1 0 0 0,1 1 1 0 0,-1 0-1 0 0,0 0 0 0 0,0-1 0 0 0,0 1 0 0 0,-1 0 0 0 0,1 1 0 0 0,-1-1 0 0 0,0 0 1 0 0,0 1-1 0 0,0 0 0 0 0,-1-1 0 0 0,1 1 0 0 0,-1 1 0 0 0,0-1 0 0 0,1 0 0 0 0,-1 1 0 0 0,-1 0 1 0 0,1 0-1 0 0,0 0 0 0 0,0 0 0 0 0,-1 1 0 0 0,1 0 0 0 0,-2-1 2 0 0,-1 1-11 0 0,0 0 0 0 0,0 0 0 0 0,1 0 0 0 0,-1 1 0 0 0,0 0 0 0 0,0 0 0 0 0,0 1 0 0 0,1 0 0 0 0,-1 0 0 0 0,0 0 0 0 0,1 1 0 0 0,-1 0 0 0 0,1 1 0 0 0,-1-1 0 0 0,1 1 0 0 0,0 0 0 0 0,0 1 0 0 0,1-1 0 0 0,-1 1 11 0 0,4 1-7 0 0,1 0 1 0 0,0 0-1 0 0,0 0 0 0 0,0 0 1 0 0,1 0-1 0 0,0 0 0 0 0,0 0 1 0 0,0 0-1 0 0,1 0 1 0 0,-1 0-1 0 0,1 0 0 0 0,1 0 1 0 0,-1 0-1 0 0,0 0 0 0 0,1 0 1 0 0,0-1-1 0 0,0 1 1 0 0,1-1-1 0 0,-1 1 0 0 0,1-1 1 0 0,0 0-1 0 0,0 0 0 0 0,1 0 1 0 0,-1 0-1 0 0,1-1 1 0 0,-1 1-1 0 0,1-1 0 0 0,0 0 1 0 0,1 0-1 0 0,-1-1 0 0 0,0 1 1 0 0,1-1 6 0 0,71 53-12 0 0,-65-50 16 0 0,-1 0 1 0 0,0 1-1 0 0,0 0 1 0 0,0 1-1 0 0,-1 0 1 0 0,0 0-1 0 0,0 1 1 0 0,0 0-1 0 0,-1 1 1 0 0,-1 0-1 0 0,0 0 1 0 0,0 1-1 0 0,0 0 1 0 0,-1 0-1 0 0,-1 0 1 0 0,0 1-1 0 0,0-1 1 0 0,-1 1-1 0 0,0 0 1 0 0,-1 4-5 0 0,-4-8-91 0 0,-1 0 1 0 0,0-1-1 0 0,-1 1 1 0 0,0 0-1 0 0,0-1 1 0 0,0 1-1 0 0,-1-1 1 0 0,0 0-1 0 0,0 0 1 0 0,-1 0-1 0 0,1-1 0 0 0,-1 0 1 0 0,0 1-1 0 0,-1-2 1 0 0,1 1-1 0 0,-1-1 1 0 0,0 0-1 0 0,0 0 1 0 0,0 0-1 0 0,-1-1 1 0 0,1 0-1 0 0,-1 0 1 0 0,0-1-1 0 0,0 0 1 0 0,0 0-1 0 0,0 0 1 0 0,-3-1 90 0 0,-49-30-3239 0 0,47 11 2061 0 0</inkml:trace>
  <inkml:trace contextRef="#ctx0" brushRef="#br0" timeOffset="262657.308">9504 7231 904 0 0,'1'1'74'0'0,"-1"-1"0"0"0,1 1 1 0 0,-1-1-1 0 0,1 1 0 0 0,-1 0 0 0 0,1-1 0 0 0,0 1 1 0 0,-1-1-1 0 0,1 0 0 0 0,0 1 0 0 0,-1-1 0 0 0,1 0 0 0 0,0 1 1 0 0,0-1-1 0 0,-1 0 0 0 0,1 0 0 0 0,0 1 0 0 0,0-1 0 0 0,0 0 1 0 0,-1 0-1 0 0,1 0 0 0 0,0 0 0 0 0,0 0 0 0 0,0 0 1 0 0,-1 0-1 0 0,1-1 0 0 0,0 1 0 0 0,0 0 0 0 0,-1 0 0 0 0,1 0 1 0 0,0-1-1 0 0,0 1 0 0 0,-1-1 0 0 0,1 1 0 0 0,0 0 1 0 0,-1-1-1 0 0,1 1 0 0 0,0-1 0 0 0,-1 1 0 0 0,1-1 0 0 0,-1 0 1 0 0,1 1-1 0 0,-1-1 0 0 0,1 0 0 0 0,-1 1 0 0 0,1-1 0 0 0,-1 0 1 0 0,0 1-1 0 0,0-1 0 0 0,1 0 0 0 0,-1 0 0 0 0,0 0 1 0 0,0 1-1 0 0,0-1 0 0 0,1 0 0 0 0,-1 0 0 0 0,0 0 0 0 0,0 1 1 0 0,0-1-1 0 0,-1 0 0 0 0,1 0 0 0 0,0 0-74 0 0,72 215 532 0 0,-66-184-18 0 0,-1-9 917 0 0,-4-40-612 0 0,14-144-469 0 0,-15 163-350 0 0,4-20 17 0 0,2 1 0 0 0,0 0-1 0 0,0 0 1 0 0,2 1-1 0 0,0 0 1 0 0,2 0 0 0 0,-1 1-1 0 0,13-16-16 0 0,17 2-185 0 0,-38 31 137 0 0,10 3-25 0 0,-3 7 52 0 0,0 0-1 0 0,0 1 1 0 0,-1 1 0 0 0,-1-1-1 0 0,0 1 1 0 0,0 0-1 0 0,-1 0 1 0 0,-1 1-1 0 0,0-1 1 0 0,0 1 0 0 0,-2 0-1 0 0,1 0 1 0 0,-2 0-1 0 0,0 0 1 0 0,0 0 0 0 0,-1 1-1 0 0,-1-1 1 0 0,0 0-1 0 0,-2 6 22 0 0,3-6-12 0 0,-18 44 74 0 0,32-87-214 0 0,0 1 0 0 0,2 0 1 0 0,1 1-1 0 0,1 1 0 0 0,2 1 0 0 0,0 0 1 0 0,2 2-1 0 0,1 0 0 0 0,18-14 152 0 0,-39 39-35 0 0,0-1-1 0 0,0 1 1 0 0,0 0-1 0 0,0 0 1 0 0,-1 0 0 0 0,1 0-1 0 0,0 0 1 0 0,-1 0-1 0 0,1 0 1 0 0,0 1-1 0 0,-1-1 1 0 0,0 0-1 0 0,1 1 1 0 0,-1 0-1 0 0,0-1 1 0 0,0 1-1 0 0,0 0 1 0 0,0-1-1 0 0,0 1 1 0 0,0 0 0 0 0,0 0-1 0 0,-1 0 1 0 0,1 0-1 0 0,-1 0 1 0 0,1 0-1 0 0,-1 0 1 0 0,0 0-1 0 0,0 0 1 0 0,1 0-1 0 0,-2 0 1 0 0,1 0-1 0 0,0 0 1 0 0,0 0-1 0 0,-1 0 1 0 0,1 0-1 0 0,-1 0 1 0 0,1-1 0 0 0,-1 1-1 0 0,0 1 36 0 0,1 3-82 0 0,2 26-110 0 0,-3-25 131 0 0,0 1 0 0 0,1-1 0 0 0,0 1 1 0 0,0 0-1 0 0,0-1 0 0 0,1 1 1 0 0,0-1-1 0 0,1 1 0 0 0,0-1 1 0 0,0 1-1 0 0,1-1 0 0 0,-1 0 1 0 0,2 0-1 0 0,-1 0 0 0 0,1-1 1 0 0,0 1-1 0 0,0-1 0 0 0,1 0 0 0 0,-1 0 1 0 0,2 0-1 0 0,-1-1 0 0 0,0 0 1 0 0,2 1 60 0 0,4-2-908 0 0</inkml:trace>
  <inkml:trace contextRef="#ctx0" brushRef="#br0" timeOffset="263744.134">10459 7173 1724 0 0,'0'-1'120'0'0,"-1"1"-1"0"0,1 0 1 0 0,-1 0-1 0 0,1 0 1 0 0,-1 0-1 0 0,1 0 1 0 0,-1 0-1 0 0,1 0 1 0 0,-1-1-1 0 0,1 1 1 0 0,-1 0-1 0 0,1 0 1 0 0,-1-1-1 0 0,1 1 1 0 0,0 0-1 0 0,-1-1 1 0 0,1 1-1 0 0,0 0 1 0 0,-1-1-1 0 0,1 1 1 0 0,0-1-1 0 0,-1 1 1 0 0,1-1-1 0 0,0 1 1 0 0,0 0-1 0 0,-1-1 1 0 0,1 1-1 0 0,0-1 1 0 0,0 1-1 0 0,0-1 1 0 0,0 1-1 0 0,0-1 1 0 0,0 1-1 0 0,-1-1 1 0 0,1 0-1 0 0,0 1 1 0 0,1-1-1 0 0,-1 1 1 0 0,0-1-1 0 0,0 1 1 0 0,0-1-1 0 0,0 0-119 0 0,-54 22-61 0 0,40-14 92 0 0,0 1 0 0 0,1 1 0 0 0,-1 0 0 0 0,2 1 1 0 0,0 0-1 0 0,0 1 0 0 0,1 1 0 0 0,0 0 0 0 0,1 0 0 0 0,0 1 0 0 0,1 0 0 0 0,0 1 1 0 0,1 0-1 0 0,1 0 0 0 0,0 0 0 0 0,-3 15-31 0 0,9-28 8 0 0,1 1-1 0 0,-1 0 1 0 0,1-1 0 0 0,0 1 0 0 0,0 0-1 0 0,0 0 1 0 0,0-1 0 0 0,0 1-1 0 0,0 0 1 0 0,0-1 0 0 0,1 1 0 0 0,-1 0-1 0 0,1-1 1 0 0,-1 1 0 0 0,1-1-1 0 0,-1 1 1 0 0,1-1 0 0 0,0 1-1 0 0,0-1 1 0 0,0 1 0 0 0,0-1 0 0 0,0 1-1 0 0,0-1 1 0 0,0 0 0 0 0,0 0-1 0 0,1 0 1 0 0,-1 0 0 0 0,0 0 0 0 0,1 0-1 0 0,-1 0 1 0 0,1 0 0 0 0,-1 0-1 0 0,1-1 1 0 0,-1 1 0 0 0,1 0 0 0 0,0-1-1 0 0,-1 0 1 0 0,1 1 0 0 0,0-1-1 0 0,-1 0 1 0 0,1 0 0 0 0,0 0 0 0 0,-1 0-1 0 0,1 0 1 0 0,0 0 0 0 0,0 0-1 0 0,0-1-7 0 0,76-15 145 0 0,-69 14-132 0 0,1-1 0 0 0,-1 0 0 0 0,1 0 0 0 0,-1-1 0 0 0,-1 0 0 0 0,1-1 0 0 0,0 0 0 0 0,-1 0 0 0 0,0-1 0 0 0,0 0 0 0 0,-1 0 0 0 0,0-1 0 0 0,0 0 0 0 0,0-1 0 0 0,-1 1 0 0 0,0-1 0 0 0,0 0 0 0 0,-1-1 0 0 0,0 1 0 0 0,0-2-13 0 0,-6 8 7 0 0,1 0 0 0 0,-1 0 0 0 0,1-1 0 0 0,-1 1 0 0 0,0 0 0 0 0,0 0 0 0 0,0 0 0 0 0,0 0 0 0 0,0 0 0 0 0,0 0 0 0 0,-1 1 0 0 0,1-1 0 0 0,-1 0 0 0 0,1 1 0 0 0,-1-1 0 0 0,0 0 0 0 0,1 1 0 0 0,-1 0 0 0 0,0 0 0 0 0,0-1 0 0 0,0 1 0 0 0,0 0 0 0 0,0 0 0 0 0,0 1 0 0 0,0-1 0 0 0,0 0 0 0 0,-1 1 0 0 0,1-1 0 0 0,0 1 0 0 0,0 0 0 0 0,-1 0 0 0 0,1 0 0 0 0,0 0 0 0 0,0 0 0 0 0,-1 0 0 0 0,1 0 0 0 0,0 1 0 0 0,0-1 0 0 0,0 1 0 0 0,-1 0 0 0 0,1 0 0 0 0,0-1 0 0 0,0 2 0 0 0,0-1 0 0 0,0 0 0 0 0,1 0 0 0 0,-1 0 0 0 0,0 1 0 0 0,0-1 0 0 0,1 1 0 0 0,-1 0 0 0 0,1-1 0 0 0,-1 1 0 0 0,1 0 0 0 0,0 0 0 0 0,-1 0 0 0 0,1 0-7 0 0,-1 3-12 0 0,-1 0 0 0 0,1 0 0 0 0,-1 1 0 0 0,2-1-1 0 0,-1 1 1 0 0,1-1 0 0 0,-1 1 0 0 0,2 0 0 0 0,-1 0 0 0 0,0-1 0 0 0,1 1-1 0 0,0 0 1 0 0,1 0 0 0 0,-1 0 0 0 0,1-1 0 0 0,0 1 0 0 0,1 0 0 0 0,-1-1-1 0 0,1 1 1 0 0,0-1 0 0 0,1 1 0 0 0,-1-1 0 0 0,1 0 0 0 0,0 0 0 0 0,0 0 0 0 0,1-1-1 0 0,-1 1 1 0 0,1-1 0 0 0,0 0 0 0 0,0 1 0 0 0,1-2 0 0 0,-1 1 0 0 0,1-1-1 0 0,0 1 1 0 0,0-1 0 0 0,0 0 0 0 0,0-1 0 0 0,0 0 0 0 0,1 1 0 0 0,-1-2-1 0 0,1 1 1 0 0,-1 0 0 0 0,1-1 0 0 0,4 0 12 0 0,2-5-35 0 0,0-1-1 0 0,0-1 1 0 0,-1 0-1 0 0,0 0 1 0 0,0-1 0 0 0,0-1-1 0 0,-1 1 1 0 0,0-2-1 0 0,0 1 1 0 0,-1-2 0 0 0,-1 1-1 0 0,1-1 1 0 0,-1 0-1 0 0,-1-1 1 0 0,0 0-1 0 0,0 0 1 0 0,-2 0 0 0 0,1-2 35 0 0,15-31 109 0 0,-2-1 1 0 0,-2 0 0 0 0,-2-1 0 0 0,-1-1-1 0 0,-4 0 1 0 0,-1-1 0 0 0,2-34-110 0 0,-6-11 1580 0 0,-5 92-1468 0 0,-14 0 218 0 0,5 26-280 0 0,1 0 0 0 0,1 1-1 0 0,1 0 1 0 0,2 0 0 0 0,1 0 0 0 0,0 1-1 0 0,2-1 1 0 0,1 1 0 0 0,2 7-50 0 0,-2-23 7 0 0,1 11-12 0 0,1-1-1 0 0,0 0 1 0 0,2 0-1 0 0,0 0 0 0 0,2 0 1 0 0,0-1-1 0 0,1 0 1 0 0,1 0-1 0 0,1-1 1 0 0,1 0-1 0 0,6 9 6 0 0,-14-26-12 0 0,-1 0 0 0 0,1 1 0 0 0,0-1-1 0 0,0 0 1 0 0,0 0 0 0 0,0 0 0 0 0,0 0 0 0 0,0-1 0 0 0,1 1 0 0 0,-1-1 0 0 0,1 1-1 0 0,-1-1 1 0 0,1 0 0 0 0,-1 0 0 0 0,1 0 0 0 0,0 0 0 0 0,-1 0 0 0 0,1-1 0 0 0,0 1 0 0 0,0-1-1 0 0,0 0 1 0 0,-1 1 0 0 0,1-1 0 0 0,0-1 0 0 0,0 1 0 0 0,0 0 0 0 0,-1-1 0 0 0,1 1-1 0 0,0-1 1 0 0,0 0 0 0 0,-1 0 0 0 0,1 0 0 0 0,-1 0 0 0 0,1-1 0 0 0,-1 1 0 0 0,1-1-1 0 0,-1 1 1 0 0,0-1 0 0 0,0 0 0 0 0,1 0 0 0 0,-2 0 0 0 0,1 0 0 0 0,0 0 0 0 0,0 0-1 0 0,0-1 1 0 0,0 0 12 0 0,73-117-652 0 0,-61 78 776 0 0,-2 0 0 0 0,-2-1 0 0 0,-1 0 0 0 0,-3-1 0 0 0,-2 0 0 0 0,-1 0 0 0 0,-3-30-124 0 0,0 73 6 0 0,-1 1 0 0 0,1-1 1 0 0,-1 0-1 0 0,1 0 0 0 0,-1 1 0 0 0,0-1 1 0 0,1 0-1 0 0,-1 1 0 0 0,0-1 0 0 0,1 1 1 0 0,-1-1-1 0 0,0 1 0 0 0,0-1 0 0 0,1 1 1 0 0,-1 0-1 0 0,0-1 0 0 0,0 1 0 0 0,0 0 1 0 0,0-1-1 0 0,0 1 0 0 0,1 0 0 0 0,-1 0 1 0 0,0 0-1 0 0,0 0 0 0 0,0 0 0 0 0,0 0 1 0 0,0 0-1 0 0,0 0 0 0 0,0 0 0 0 0,0 1 1 0 0,1-1-1 0 0,-1 0 0 0 0,0 0 0 0 0,0 1 1 0 0,0-1-1 0 0,0 1 0 0 0,1-1 0 0 0,-1 0 1 0 0,0 1-1 0 0,1 0 0 0 0,-1-1 0 0 0,0 1 1 0 0,1-1-1 0 0,-1 1 0 0 0,0 0 0 0 0,1-1 1 0 0,-1 1-1 0 0,1 0 0 0 0,-1 0 0 0 0,1 0 1 0 0,0-1-1 0 0,-1 1 0 0 0,1 0 0 0 0,0 0 1 0 0,-1 0-1 0 0,1 0 0 0 0,0 0 0 0 0,0-1 1 0 0,0 1-1 0 0,0 0 0 0 0,0 0 0 0 0,0 0 1 0 0,0 0-1 0 0,0 0-6 0 0,-7 16-8 0 0,0 0-1 0 0,1 1 1 0 0,0-1 0 0 0,1 1-1 0 0,2 0 1 0 0,0 0 0 0 0,0 1-1 0 0,2-1 1 0 0,0 0 0 0 0,1 1-1 0 0,1-1 1 0 0,1 1 0 0 0,1-1-1 0 0,0 0 1 0 0,1 0 0 0 0,1 0-1 0 0,1-1 1 0 0,1 3 8 0 0,67 109-4700 0 0,-65-122 2177 0 0,-8-7 1347 0 0</inkml:trace>
  <inkml:trace contextRef="#ctx0" brushRef="#br0" timeOffset="264106.424">11157 7267 1268 0 0,'101'-57'4200'0'0,"-77"42"-3873"0"0,-1-1-1 0 0,0-1 1 0 0,-1-1 0 0 0,-1-1 0 0 0,-1 0 0 0 0,0-2-1 0 0,-2 0 1 0 0,7-11-327 0 0,-25 32 9 0 0,1 0 0 0 0,-1-1 0 0 0,1 1 1 0 0,-1-1-1 0 0,1 1 0 0 0,-1-1 0 0 0,1 1 0 0 0,-1-1 0 0 0,0 1 0 0 0,1-1 0 0 0,-1 1 0 0 0,0-1 0 0 0,1 1 1 0 0,-1-1-1 0 0,0 1 0 0 0,0-1 0 0 0,0 0 0 0 0,0 1 0 0 0,1-1 0 0 0,-1 1 0 0 0,0-1 0 0 0,0 0 1 0 0,0 1-1 0 0,0-1 0 0 0,0 0 0 0 0,0 1 0 0 0,-1-1 0 0 0,1 1 0 0 0,0-1 0 0 0,0 0 0 0 0,0 1 1 0 0,0-1-1 0 0,-1 1 0 0 0,1-1 0 0 0,0 1 0 0 0,-1-1 0 0 0,1 1 0 0 0,0-1 0 0 0,-1 1 0 0 0,1-1 0 0 0,-1 1 1 0 0,1-1-1 0 0,-1 1 0 0 0,1-1 0 0 0,-1 1 0 0 0,1 0 0 0 0,-1-1 0 0 0,1 1 0 0 0,-1 0 0 0 0,1 0 1 0 0,-1-1-1 0 0,0 1 0 0 0,1 0 0 0 0,-1 0 0 0 0,1 0 0 0 0,-1 0 0 0 0,0 0 0 0 0,1 0 0 0 0,-1 0 1 0 0,0 0-1 0 0,1 0 0 0 0,-1 0 0 0 0,1 0 0 0 0,-1 0 0 0 0,0 0 0 0 0,1 0 0 0 0,-1 1 0 0 0,1-1 0 0 0,-1 0-9 0 0,-44 11 11 0 0,34-7 3 0 0,1 1 0 0 0,-1 0 1 0 0,1 1-1 0 0,0 0 0 0 0,0 0 0 0 0,1 1 0 0 0,0 0 1 0 0,0 1-1 0 0,1 0 0 0 0,0 0 0 0 0,0 1 1 0 0,0 0-1 0 0,2 0 0 0 0,-1 1 0 0 0,1-1 1 0 0,0 2-1 0 0,1-1 0 0 0,0 1 0 0 0,1-1 1 0 0,0 1-1 0 0,1 0 0 0 0,0 1 0 0 0,1-1 1 0 0,0 1-1 0 0,0 2-14 0 0,3-10-43 0 0,-1 0 1 0 0,1 0-1 0 0,0 0 0 0 0,0 0 1 0 0,1 0-1 0 0,-1-1 1 0 0,1 1-1 0 0,-1-1 0 0 0,1 1 1 0 0,0-1-1 0 0,1 1 1 0 0,-1-1-1 0 0,0 0 0 0 0,1 0 1 0 0,0 0-1 0 0,0 0 1 0 0,0-1-1 0 0,0 1 0 0 0,0-1 1 0 0,0 0-1 0 0,1 0 1 0 0,-1 0-1 0 0,1 0 0 0 0,-1 0 1 0 0,1-1-1 0 0,0 0 1 0 0,0 0-1 0 0,0 0 0 0 0,0 0 1 0 0,0 0 42 0 0,76 10-4111 0 0,-60-14 2905 0 0,15-8 104 0 0</inkml:trace>
  <inkml:trace contextRef="#ctx0" brushRef="#br0" timeOffset="264483.19">11511 7348 1004 0 0,'77'-106'4111'0'0,"-67"84"-3751"0"0,0 3-452 0 0,0-1 0 0 0,-2 0 0 0 0,0 0-1 0 0,-2-1 1 0 0,0 0 0 0 0,-1-1 0 0 0,-1 1 0 0 0,0-22 92 0 0,-3 41-12 0 0,-1 0 1 0 0,0 1-1 0 0,0-1 1 0 0,0 0 0 0 0,0 0-1 0 0,0 1 1 0 0,-1-1-1 0 0,1 0 1 0 0,0 1 0 0 0,-1-1-1 0 0,1 0 1 0 0,-1 1-1 0 0,0-1 1 0 0,0 0-1 0 0,1 1 1 0 0,-1-1 0 0 0,0 1-1 0 0,0 0 1 0 0,0-1-1 0 0,0 1 1 0 0,-1 0-1 0 0,1-1 1 0 0,0 1 0 0 0,-1 0-1 0 0,1 0 1 0 0,0 0-1 0 0,-1 0 1 0 0,1 1 0 0 0,-1-1-1 0 0,0 0 1 0 0,1 0-1 0 0,-1 1 1 0 0,0-1-1 0 0,1 1 1 0 0,-1 0 0 0 0,0-1-1 0 0,1 1 1 0 0,-1 0-1 0 0,0 0 1 0 0,0 0-1 0 0,1 0 1 0 0,-1 0 0 0 0,0 1-1 0 0,0-1 1 0 0,1 0-1 0 0,-1 1 1 0 0,0-1-1 0 0,1 1 1 0 0,-1 0 0 0 0,1 0-1 0 0,-1-1 1 0 0,1 1-1 0 0,-1 0 12 0 0,2 2 5 0 0,0 0-1 0 0,1 0 0 0 0,-1 0 0 0 0,1 0 0 0 0,-1 0 0 0 0,1 0 0 0 0,0 0 0 0 0,0 0 0 0 0,0-1 1 0 0,1 1-1 0 0,-1 0 0 0 0,1-1 0 0 0,-1 1 0 0 0,1-1 0 0 0,0 1 0 0 0,0-1 0 0 0,0 0 1 0 0,0 0-1 0 0,0 0 0 0 0,0 0 0 0 0,1 0 0 0 0,-1-1 0 0 0,1 1 0 0 0,-1-1 0 0 0,1 1 1 0 0,0-1-1 0 0,0 0 0 0 0,-1 0 0 0 0,2 0-4 0 0,3 4 45 0 0,15 9 81 0 0,-14-10 3 0 0,-1-1 0 0 0,0 1 0 0 0,0 0 1 0 0,0 1-1 0 0,-1-1 0 0 0,1 1 0 0 0,-1 1 0 0 0,0-1 0 0 0,-1 1 1 0 0,1 0-1 0 0,-1 0 0 0 0,-1 1 0 0 0,1 0 0 0 0,-1-1 0 0 0,0 1 1 0 0,0 1-1 0 0,-1-1 0 0 0,0 1 0 0 0,0-1 0 0 0,-1 1 0 0 0,1 6-129 0 0,-5-7-26 0 0,-1-1 1 0 0,0 1-1 0 0,0-1 0 0 0,0 0 0 0 0,-1 0 0 0 0,0 0 0 0 0,0 0 1 0 0,-1-1-1 0 0,0 1 0 0 0,0-1 0 0 0,0 0 0 0 0,0-1 0 0 0,-1 1 1 0 0,1-1-1 0 0,-1 0 0 0 0,0-1 0 0 0,-1 1 0 0 0,1-1 0 0 0,-1-1 1 0 0,1 1-1 0 0,-1-1 0 0 0,0 0 0 0 0,0 0 0 0 0,0-1 26 0 0,-29-45-3775 0 0,32 24 2575 0 0</inkml:trace>
  <inkml:trace contextRef="#ctx0" brushRef="#br0" timeOffset="264781.164">12039 6832 1096 0 0,'-1'17'5104'0'0,"0"35"-1909"0"0,8 92-2942 0 0,55 55 299 0 0,-18-124-3660 0 0,-49-73-735 0 0,-1-6 2670 0 0</inkml:trace>
  <inkml:trace contextRef="#ctx0" brushRef="#br0" timeOffset="265047.418">11869 7046 2628 0 0,'-1'0'6956'0'0,"31"-3"-5452"0"0,38-4-1720 0 0,15-7-353 0 0,99-18-6194 0 0,-165 28 5567 0 0</inkml:trace>
  <inkml:trace contextRef="#ctx0" brushRef="#br0" timeOffset="275505.36">17759 6853 1148 0 0,'0'0'593'0'0,"0"0"-86"0"0,1-21 365 0 0,0 19-829 0 0,-1 0-1 0 0,1 0 1 0 0,-1 1-1 0 0,1-1 1 0 0,0 0-1 0 0,0 0 1 0 0,0 0-1 0 0,0 1 0 0 0,0-1 1 0 0,0 0-1 0 0,0 1 1 0 0,0-1-1 0 0,1 1 1 0 0,-1 0-1 0 0,1-1 1 0 0,-1 1-1 0 0,1 0 1 0 0,-1 0-1 0 0,1 0 0 0 0,0 0 1 0 0,0 0-1 0 0,-1 0 1 0 0,1 0-1 0 0,0 1 1 0 0,0-1-1 0 0,0 1 1 0 0,0-1-1 0 0,0 1 1 0 0,0 0-1 0 0,0 0 1 0 0,0-1-1 0 0,0 1 0 0 0,0 1 1 0 0,0-1-1 0 0,0 0 1 0 0,0 0-1 0 0,0 1 1 0 0,-1-1-1 0 0,1 1 1 0 0,0 0-1 0 0,1 0-42 0 0,9 8 74 0 0,0 1 1 0 0,0 1-1 0 0,-1 0 0 0 0,-1 0 1 0 0,0 1-1 0 0,0 0 0 0 0,-1 1 1 0 0,-1 0-1 0 0,0 1 1 0 0,-1 0-1 0 0,0 0 0 0 0,-1 0 1 0 0,0 1-1 0 0,-2 0 0 0 0,0 0 1 0 0,0 0-1 0 0,-1 0 0 0 0,-1 7-74 0 0,3 96 1822 0 0,-5-118-1761 0 0,-1-1-1 0 0,0 1 1 0 0,1 0-1 0 0,-1-1 1 0 0,0 1-1 0 0,1 0 1 0 0,-1-1-1 0 0,0 1 0 0 0,1 0 1 0 0,-1 0-1 0 0,0 0 1 0 0,0 0-1 0 0,1 0 1 0 0,-1 0-1 0 0,0 0 1 0 0,1 0-1 0 0,-1 0 1 0 0,0 0-1 0 0,0 0 0 0 0,1 0 1 0 0,-1 1-1 0 0,0-1 1 0 0,1 0-1 0 0,-1 0 1 0 0,0 1-1 0 0,1-1 1 0 0,-1 0-1 0 0,1 1 0 0 0,-1-1 1 0 0,0 1-1 0 0,1-1 1 0 0,-1 1-1 0 0,1-1 1 0 0,-1 1-1 0 0,1-1 1 0 0,-1 1-61 0 0,6-30 62 0 0,1 0 1 0 0,1 1-1 0 0,1-1 1 0 0,1 2-1 0 0,2-1 1 0 0,1 1-1 0 0,1 1 1 0 0,1 0-1 0 0,2 1 1 0 0,0 0-1 0 0,1 2 1 0 0,2 0-1 0 0,0 1 1 0 0,3-1-63 0 0,-12 11 9 0 0,1 0 0 0 0,-1 2 0 0 0,2-1 0 0 0,0 1 0 0 0,0 1 0 0 0,0 0 0 0 0,1 0 0 0 0,1 2 0 0 0,-1-1 0 0 0,1 2 0 0 0,1 0 0 0 0,-1 1 0 0 0,9-2-9 0 0,-19 9 1 0 0,1 0 0 0 0,-1 0 0 0 0,0 0 1 0 0,1 1-1 0 0,-1 0 0 0 0,-1 0 0 0 0,1 0 1 0 0,0 0-1 0 0,-1 0 0 0 0,1 1 0 0 0,-1 0 1 0 0,0-1-1 0 0,0 1 0 0 0,-1 1 0 0 0,1-1 1 0 0,-1 0-1 0 0,0 1 0 0 0,0-1 0 0 0,0 1 1 0 0,-1-1-1 0 0,1 1 0 0 0,-1 0 0 0 0,0 0 1 0 0,-1-1-1 0 0,1 1 0 0 0,-1 0 0 0 0,0 0 1 0 0,0 0-1 0 0,-1 0 0 0 0,0 1-1 0 0,5 208-2438 0 0,23-140-3119 0 0,-20-72 4485 0 0</inkml:trace>
  <inkml:trace contextRef="#ctx0" brushRef="#br0" timeOffset="276513.104">19110 6682 2268 0 0,'1'-17'1013'0'0,"-1"15"-969"0"0,0 0 0 0 0,0 0-1 0 0,1 0 1 0 0,-1 0 0 0 0,0 1 0 0 0,1-1-1 0 0,0 0 1 0 0,-1 0 0 0 0,1 0 0 0 0,0 1-1 0 0,0-1 1 0 0,0 0 0 0 0,0 1 0 0 0,0-1 0 0 0,0 1-1 0 0,0 0 1 0 0,1-1 0 0 0,-1 1 0 0 0,0 0-1 0 0,1-1 1 0 0,-1 1 0 0 0,1 0 0 0 0,0 0-1 0 0,-1 0 1 0 0,1 1 0 0 0,0-1 0 0 0,-1 0 0 0 0,1 1-1 0 0,0-1 1 0 0,0 1 0 0 0,0-1 0 0 0,0 1-1 0 0,-1 0 1 0 0,1 0 0 0 0,0 0 0 0 0,0 0 0 0 0,0 0-1 0 0,0 0 1 0 0,0 0 0 0 0,-1 1 0 0 0,1-1-1 0 0,0 1 1 0 0,0-1 0 0 0,0 1 0 0 0,-1 0-1 0 0,1-1-43 0 0,20 13 125 0 0,-1 0 1 0 0,0 1-1 0 0,-1 1 0 0 0,-1 1 0 0 0,-1 1 0 0 0,0 0 0 0 0,-1 2 0 0 0,0 0 0 0 0,-2 0 0 0 0,-1 2 0 0 0,0 0 0 0 0,1 4-125 0 0,-13-22 54 0 0,0 0 0 0 0,0 0 0 0 0,-1 0 0 0 0,1 0 1 0 0,-1 0-1 0 0,1 1 0 0 0,-1-1 0 0 0,0 0 0 0 0,0 1 1 0 0,-1-1-1 0 0,1 1 0 0 0,-1-1 0 0 0,0 1 0 0 0,0-1 1 0 0,0 1-1 0 0,0 0 0 0 0,0-1 0 0 0,-1 1 0 0 0,1-1 1 0 0,-1 0-1 0 0,0 1 0 0 0,0-1 0 0 0,-1 0 0 0 0,1 1 1 0 0,-1-1-1 0 0,0 0 0 0 0,1 0 0 0 0,-1 0 0 0 0,0 0 1 0 0,-1 0-1 0 0,1-1 0 0 0,0 1 0 0 0,-1-1 0 0 0,0 1 1 0 0,1-1-1 0 0,-1 0 0 0 0,0 0 0 0 0,0 0 0 0 0,0-1 1 0 0,-1 1-1 0 0,1-1 0 0 0,0 1 0 0 0,-1-1 0 0 0,1 0 1 0 0,0-1-1 0 0,-1 1 0 0 0,1 0 0 0 0,-1-1 0 0 0,1 0 0 0 0,-1 0 1 0 0,1 0-1 0 0,-1 0-54 0 0,1 0 17 0 0,1 0-1 0 0,-1 0 1 0 0,0-1 0 0 0,1 1 0 0 0,0-1 0 0 0,-1 1-1 0 0,1-1 1 0 0,-1 0 0 0 0,1 0 0 0 0,0 0 0 0 0,-1 0-1 0 0,1 0 1 0 0,0 0 0 0 0,0-1 0 0 0,0 1 0 0 0,0-1-1 0 0,0 0 1 0 0,0 1 0 0 0,1-1 0 0 0,-1 0 0 0 0,0 0-1 0 0,1 0 1 0 0,-1 0 0 0 0,1-1 0 0 0,0 1 0 0 0,0 0-1 0 0,0 0 1 0 0,0-1 0 0 0,0 1 0 0 0,1-1 0 0 0,-1 1-1 0 0,1-1 1 0 0,-1 1 0 0 0,1-1 0 0 0,0 1 0 0 0,0-1-1 0 0,0 1 1 0 0,0-1 0 0 0,0 1 0 0 0,1-2-17 0 0,33-103-199 0 0,-22 91 33 0 0,2 0-1 0 0,0 1 1 0 0,1 0-1 0 0,0 2 1 0 0,1 0-1 0 0,0 0 1 0 0,1 2-1 0 0,1 0 1 0 0,0 1-1 0 0,0 0 1 0 0,4 0 166 0 0,135-42-5761 0 0,-141 48 4459 0 0</inkml:trace>
  <inkml:trace contextRef="#ctx0" brushRef="#br0" timeOffset="277251.382">19994 6757 1152 0 0,'48'-67'5596'0'0,"-48"66"-5476"0"0,-3-12 289 0 0,-1 10-382 0 0,1-1 0 0 0,-1 1 0 0 0,0-1-1 0 0,-1 1 1 0 0,1 0 0 0 0,0 1 0 0 0,-1-1 0 0 0,0 1-1 0 0,1 0 1 0 0,-1 0 0 0 0,0 0 0 0 0,0 1 0 0 0,0 0-1 0 0,0 0 1 0 0,0 0 0 0 0,-1 0 0 0 0,1 1-1 0 0,0 0 1 0 0,0 0 0 0 0,0 0 0 0 0,-1 1 0 0 0,1 0-1 0 0,-4 1-26 0 0,-8 5 48 0 0,1 1 0 0 0,1 0-1 0 0,0 2 1 0 0,0 0 0 0 0,1 0-1 0 0,0 1 1 0 0,0 1 0 0 0,1 0-1 0 0,1 1 1 0 0,1 1 0 0 0,-1 0-1 0 0,2 0 1 0 0,0 1 0 0 0,1 0-1 0 0,0 1 1 0 0,1 0 0 0 0,1 0-1 0 0,0 3-47 0 0,6-16 10 0 0,0-1-1 0 0,0 0 0 0 0,1 1 0 0 0,-1-1 0 0 0,0 0 1 0 0,1 1-1 0 0,0-1 0 0 0,0 1 0 0 0,0-1 0 0 0,0 0 1 0 0,0 1-1 0 0,0-1 0 0 0,0 1 0 0 0,1-1 0 0 0,-1 0 1 0 0,1 1-1 0 0,0-1 0 0 0,0 0 0 0 0,0 0 0 0 0,0 1 1 0 0,0-1-1 0 0,0 0 0 0 0,1 0 0 0 0,-1 0 0 0 0,0 0 0 0 0,1 0 1 0 0,0-1-1 0 0,-1 1 0 0 0,1 0 0 0 0,0-1 0 0 0,0 1 1 0 0,0-1-1 0 0,0 0 0 0 0,0 0 0 0 0,0 0 0 0 0,1 0 1 0 0,-1 0-1 0 0,0 0 0 0 0,1 0 0 0 0,-1-1 0 0 0,0 1 1 0 0,1-1-1 0 0,-1 1 0 0 0,1-1 0 0 0,-1 0 0 0 0,0 0 0 0 0,3-1-8 0 0,114-18-69 0 0,-110 16 27 0 0,0 0-1 0 0,-1-1 0 0 0,1-1 1 0 0,-1 1-1 0 0,0-2 1 0 0,-1 1-1 0 0,1-1 0 0 0,-1 0 1 0 0,0 0-1 0 0,0-1 1 0 0,-1 0-1 0 0,0 0 0 0 0,0 0 1 0 0,-1-1-1 0 0,0 0 1 0 0,0 0-1 0 0,-1-1 1 0 0,0 1-1 0 0,0-1 0 0 0,-1 0 1 0 0,1-3 41 0 0,74 96-301 0 0,53-31-4082 0 0,-107-48 3096 0 0</inkml:trace>
  <inkml:trace contextRef="#ctx0" brushRef="#br0" timeOffset="277691.174">20537 6715 2120 0 0,'-17'3'254'0'0,"0"1"-1"0"0,0 0 1 0 0,0 1-1 0 0,1 1 0 0 0,-1 1 1 0 0,2 0-1 0 0,-1 1 1 0 0,1 1-1 0 0,0 0 1 0 0,1 1-1 0 0,0 0 1 0 0,0 1-1 0 0,1 1 1 0 0,1 1-1 0 0,0-1 0 0 0,1 2 1 0 0,0-1-1 0 0,1 2 1 0 0,0-1-1 0 0,2 1 1 0 0,-2 3-254 0 0,9-17 17 0 0,0 1 0 0 0,0 0 1 0 0,0-1-1 0 0,0 1 0 0 0,1-1 0 0 0,-1 1 1 0 0,0 0-1 0 0,1 0 0 0 0,-1 0 0 0 0,1-1 1 0 0,-1 1-1 0 0,1 0 0 0 0,0 0 1 0 0,0 0-1 0 0,0 0 0 0 0,0-1 0 0 0,0 1 1 0 0,0 0-1 0 0,1 0 0 0 0,-1 0 1 0 0,0 0-1 0 0,1-1 0 0 0,0 1 0 0 0,-1 0 1 0 0,1 0-1 0 0,0-1 0 0 0,0 1 0 0 0,0-1 1 0 0,0 1-1 0 0,0-1 0 0 0,0 1 1 0 0,0-1-1 0 0,1 1 0 0 0,-1-1 0 0 0,0 0 1 0 0,1 0-1 0 0,-1 0 0 0 0,1 0 1 0 0,0 0-1 0 0,-1 0 0 0 0,1 0 0 0 0,0 0 1 0 0,-1-1-1 0 0,1 1 0 0 0,0-1 0 0 0,0 1 1 0 0,0-1-1 0 0,0 0 0 0 0,-1 1 1 0 0,1-1-1 0 0,0 0 0 0 0,0 0 0 0 0,0-1 1 0 0,0 1-1 0 0,-1 0 0 0 0,1 0 1 0 0,0-1-1 0 0,1 0-17 0 0,105-17 92 0 0,-92 12-129 0 0,-1-1 1 0 0,0 0-1 0 0,-1-1 1 0 0,1-1-1 0 0,-2 0 1 0 0,1-1-1 0 0,-1 0 0 0 0,-1-1 1 0 0,0-1-1 0 0,0 0 1 0 0,-1 0-1 0 0,-1-1 1 0 0,0-1-1 0 0,-1 0 1 0 0,0 0-1 0 0,-1 0 1 0 0,-1-1-1 0 0,5-16 37 0 0,1-4 217 0 0,-2-2-1 0 0,-1 1 1 0 0,-2-1 0 0 0,-2-1 0 0 0,-1 1-1 0 0,-2-1 1 0 0,-2-29-217 0 0,0 65 21 0 0,-1 0 0 0 0,0 0 0 0 0,0 0 0 0 0,0 1-1 0 0,0-1 1 0 0,0 0 0 0 0,0 0 0 0 0,0 0 0 0 0,-1 0 0 0 0,1 0-1 0 0,0 0 1 0 0,-1 1 0 0 0,0-1 0 0 0,1 0 0 0 0,-1 0 0 0 0,0 1-1 0 0,0-1 1 0 0,0 0 0 0 0,0 1 0 0 0,0-1 0 0 0,-1 1 0 0 0,1 0-1 0 0,0-1 1 0 0,-1 1 0 0 0,1 0 0 0 0,-1 0 0 0 0,1 0 0 0 0,-1 0-1 0 0,1 0 1 0 0,-1 0 0 0 0,0 0 0 0 0,0 0 0 0 0,1 1-1 0 0,-1-1 1 0 0,0 1 0 0 0,0-1 0 0 0,0 1 0 0 0,0 0 0 0 0,0-1-1 0 0,1 1 1 0 0,-1 0 0 0 0,0 0 0 0 0,0 1 0 0 0,0-1 0 0 0,0 0-1 0 0,0 1 1 0 0,0-1 0 0 0,1 1 0 0 0,-1-1 0 0 0,0 1 0 0 0,0 0-1 0 0,1 0 1 0 0,-1 0 0 0 0,0 0 0 0 0,1 0 0 0 0,-1 0 0 0 0,1 0-1 0 0,0 1 1 0 0,-1-1 0 0 0,1 0 0 0 0,0 1 0 0 0,0-1 0 0 0,0 1-1 0 0,0-1 1 0 0,-1 2-21 0 0,-3 5 18 0 0,0 1 0 0 0,1-1 0 0 0,-1 1 0 0 0,2 0-1 0 0,-1 0 1 0 0,1 0 0 0 0,1 1 0 0 0,0-1 0 0 0,0 1 0 0 0,1-1-1 0 0,0 1 1 0 0,1 0 0 0 0,0-1 0 0 0,0 1 0 0 0,1 4-18 0 0,-1-2-3 0 0,4 9-134 0 0,1 0 1 0 0,0 0-1 0 0,2-1 0 0 0,0 0 0 0 0,2 0 1 0 0,0 0-1 0 0,1-1 0 0 0,1-1 0 0 0,0 0 1 0 0,1 0 136 0 0,96 92-6212 0 0,-94-104 5000 0 0</inkml:trace>
  <inkml:trace contextRef="#ctx0" brushRef="#br0" timeOffset="278131.761">21012 6686 1504 0 0,'-8'-21'1116'0'0,"7"17"-986"0"0,0 1-1 0 0,0-1 1 0 0,0 0-1 0 0,0 1 1 0 0,0-1-1 0 0,0 1 1 0 0,-1 0-1 0 0,0-1 1 0 0,0 1-1 0 0,0 0 1 0 0,0 0-1 0 0,0 0 1 0 0,-1 0-1 0 0,1 1 1 0 0,-1-1-1 0 0,0 1 1 0 0,1-1-1 0 0,-1 1 1 0 0,-1 0-1 0 0,1 0 1 0 0,0 0-1 0 0,0 1 1 0 0,-1-1-1 0 0,1 1 1 0 0,-1 0-1 0 0,1 0 1 0 0,-1 0-1 0 0,1 0 0 0 0,-1 0 1 0 0,0 1-1 0 0,1 0 1 0 0,-1-1-130 0 0,-6 4 97 0 0,1 1 0 0 0,-1 0 0 0 0,1 0 0 0 0,0 1 0 0 0,0 0 0 0 0,1 0 0 0 0,-1 1 0 0 0,1 0 0 0 0,1 0 0 0 0,-1 1 0 0 0,1 0 0 0 0,0 1 0 0 0,1 0 0 0 0,0 0-1 0 0,0 0 1 0 0,0 0 0 0 0,1 1 0 0 0,1 0 0 0 0,-1 0 0 0 0,1 0 0 0 0,1 1 0 0 0,0 0 0 0 0,0-1 0 0 0,1 1 0 0 0,0 4-97 0 0,3-8 11 0 0,-1-1 0 0 0,2 1-1 0 0,-1 0 1 0 0,1-1 0 0 0,0 1-1 0 0,0-1 1 0 0,0 0 0 0 0,1 1-1 0 0,0-1 1 0 0,0 0 0 0 0,0 0-1 0 0,1-1 1 0 0,0 1 0 0 0,-1-1-1 0 0,2 0 1 0 0,-1 0 0 0 0,0 0-1 0 0,1 0 1 0 0,0-1 0 0 0,0 0-1 0 0,0 0 1 0 0,0 0 0 0 0,0-1-1 0 0,0 1 1 0 0,1-1 0 0 0,-1 0-1 0 0,1-1 1 0 0,0 0 0 0 0,-1 0-1 0 0,1 0 1 0 0,0 0 0 0 0,0-1-1 0 0,0 0 1 0 0,0 0 0 0 0,-1 0-1 0 0,1-1 1 0 0,0 0 0 0 0,4-2-11 0 0,-6 3-12 0 0,1-1 1 0 0,-1-1-1 0 0,0 1 1 0 0,0 0 0 0 0,-1-1-1 0 0,1 0 1 0 0,0 0 0 0 0,0 0-1 0 0,-1 0 1 0 0,0-1 0 0 0,1 0-1 0 0,-1 1 1 0 0,0-1 0 0 0,0 0-1 0 0,0 0 1 0 0,-1-1 0 0 0,1 1-1 0 0,-1-1 1 0 0,0 1 0 0 0,0-1-1 0 0,0 0 1 0 0,0 0-1 0 0,-1 0 1 0 0,1 0 0 0 0,-1 0-1 0 0,0 0 1 0 0,0 0 0 0 0,0 0-1 0 0,-1 0 1 0 0,0 0 0 0 0,0-1-1 0 0,0 1 1 0 0,0 0 0 0 0,0 0-1 0 0,-1 0 1 0 0,0-1 0 0 0,0 1-1 0 0,0 0 1 0 0,0 0-1 0 0,-2-3 13 0 0,168 146-2578 0 0,-159-131-1090 0 0,-6-8 2519 0 0</inkml:trace>
  <inkml:trace contextRef="#ctx0" brushRef="#br0" timeOffset="278446.594">21228 6572 964 0 0,'1'0'77'0'0,"0"-1"-1"0"0,0 0 1 0 0,1 1-1 0 0,-1-1 1 0 0,0 1-1 0 0,0-1 1 0 0,0 1-1 0 0,0-1 1 0 0,1 1 0 0 0,-1 0-1 0 0,0 0 1 0 0,0 0-1 0 0,1 0 1 0 0,-1 0-1 0 0,0 0 1 0 0,1 0-1 0 0,-1 0 1 0 0,0 0-1 0 0,0 0 1 0 0,1 1 0 0 0,-1-1-1 0 0,0 0 1 0 0,0 1-1 0 0,0-1 1 0 0,0 1-1 0 0,1 0 1 0 0,-1-1-1 0 0,0 1 1 0 0,0 0-1 0 0,0 0 1 0 0,0-1 0 0 0,0 1-1 0 0,-1 0 1 0 0,1 0-1 0 0,0 0 1 0 0,0 0-1 0 0,0 0 1 0 0,-1 0-1 0 0,1 1 1 0 0,-1-1 0 0 0,1 0-1 0 0,-1 0 1 0 0,1 0-1 0 0,-1 0 1 0 0,0 1-1 0 0,1-1-76 0 0,34 65 384 0 0,-15-23 109 0 0,25 108 3543 0 0,-45-151-3997 0 0,0-1 0 0 0,0 0 0 0 0,0 0 0 0 0,-1 0 0 0 0,1 1 0 0 0,0-1 0 0 0,-1 0 0 0 0,1 0 0 0 0,-1 1 0 0 0,1-1 0 0 0,-1 0 0 0 0,1 1 0 0 0,-1-1 0 0 0,0 1 0 0 0,1-1 0 0 0,-1 1 0 0 0,1-1 0 0 0,-1 1 0 0 0,0-1 0 0 0,0 1 0 0 0,1-1 0 0 0,-1 1 0 0 0,0 0 0 0 0,0-1 0 0 0,0 1 0 0 0,1 0 0 0 0,-1 0 0 0 0,0 0 0 0 0,0 0 0 0 0,0 0 0 0 0,1 0 0 0 0,-1 0 0 0 0,0 0 0 0 0,0 0 0 0 0,0 0 1 0 0,0 0-1 0 0,1 0 0 0 0,-1 0 0 0 0,0 1 0 0 0,0-1 0 0 0,0 0 0 0 0,1 1 0 0 0,-1-1 0 0 0,0 1 0 0 0,0-1 0 0 0,1 1 0 0 0,-1-1 0 0 0,1 1 0 0 0,-1-1 0 0 0,0 1 0 0 0,1-1 0 0 0,-1 1 0 0 0,1 0 0 0 0,-1-1 0 0 0,1 1 0 0 0,-1 0 0 0 0,1 0 0 0 0,0-1 0 0 0,-1 1 0 0 0,1 0 0 0 0,0 0 0 0 0,0 0 0 0 0,0 0-39 0 0,56-155-1952 0 0,45 16-4485 0 0,-81 114 5058 0 0</inkml:trace>
  <inkml:trace contextRef="#ctx0" brushRef="#br0" timeOffset="278713.096">21667 6460 1088 0 0,'-3'5'235'0'0,"0"0"0"0"0,1 1 1 0 0,0-1-1 0 0,0 1 0 0 0,1 0 0 0 0,-1-1 0 0 0,1 1 0 0 0,0 0 1 0 0,1 0-1 0 0,-1 0 0 0 0,1 0 0 0 0,1 0 0 0 0,-1-1 1 0 0,1 1-1 0 0,0 0 0 0 0,0 0 0 0 0,0 0 0 0 0,1-1 0 0 0,0 1 1 0 0,0-1-1 0 0,1 1 0 0 0,1 2-235 0 0,108 65 1788 0 0,-22-21-841 0 0,-89-49-919 0 0,-1 0 0 0 0,0 0 0 0 0,0 0 0 0 0,0 0-1 0 0,0 0 1 0 0,0 0 0 0 0,-1 1 0 0 0,1-1-1 0 0,-1 0 1 0 0,0 0 0 0 0,0 0 0 0 0,0-1-1 0 0,-1 1 1 0 0,1 0 0 0 0,0 0 0 0 0,-1 0 0 0 0,0-1-1 0 0,0 1 1 0 0,0-1 0 0 0,0 0 0 0 0,0 1-1 0 0,0-1 1 0 0,0 0 0 0 0,-1 0 0 0 0,1 0-1 0 0,-1-1 1 0 0,0 1 0 0 0,1-1 0 0 0,-1 1-1 0 0,0-1 1 0 0,0 0-28 0 0,-101 57-601 0 0,25-42-4210 0 0,67-20 3449 0 0,-7-13 22 0 0</inkml:trace>
  <inkml:trace contextRef="#ctx0" brushRef="#br0" timeOffset="278979.782">21820 6494 1468 0 0,'0'-1'141'0'0,"1"0"0"0"0,-1-1 0 0 0,0 1 0 0 0,0 0 1 0 0,0-1-1 0 0,0 1 0 0 0,-1-1 0 0 0,1 1 0 0 0,0 0 0 0 0,-1-1 0 0 0,1 1 0 0 0,0 0 0 0 0,-1-1 0 0 0,0 1 0 0 0,1 0 0 0 0,-1 0 1 0 0,0 0-1 0 0,1 0 0 0 0,-1-1 0 0 0,0 1 0 0 0,0 0 0 0 0,0 0 0 0 0,0 0 0 0 0,0 1 0 0 0,0-1 0 0 0,0 0 0 0 0,-1 0 0 0 0,1 1 1 0 0,0-1-1 0 0,0 0 0 0 0,-1 1 0 0 0,1-1 0 0 0,0 1 0 0 0,-1 0 0 0 0,1-1 0 0 0,0 1 0 0 0,-1 0 0 0 0,1 0 0 0 0,-1 0-141 0 0,-80 27 1640 0 0,59-12-1319 0 0,0 1 1 0 0,1 2-1 0 0,2 0 0 0 0,-1 1 0 0 0,2 0 0 0 0,1 2 1 0 0,0 0-1 0 0,-10 18-321 0 0,-71 113-1135 0 0,70-104-366 0 0,-43 30-3842 0 0,54-65 4210 0 0</inkml:trace>
  <inkml:trace contextRef="#ctx0" brushRef="#br0" timeOffset="287130.146">27595 6124 908 0 0,'13'-6'3219'0'0,"-14"7"-3178"0"0,1-1 1 0 0,0 0 0 0 0,0 1 0 0 0,0-1-1 0 0,-1 1 1 0 0,1-1 0 0 0,0 1 0 0 0,0-1 0 0 0,0 1-1 0 0,0-1 1 0 0,0 0 0 0 0,0 1 0 0 0,0-1 0 0 0,0 1-1 0 0,0-1 1 0 0,0 1 0 0 0,0-1 0 0 0,0 1-1 0 0,0-1 1 0 0,0 1 0 0 0,1-1 0 0 0,-1 0 0 0 0,0 1-1 0 0,0-1 1 0 0,0 1 0 0 0,1-1 0 0 0,-1 0 0 0 0,0 1-1 0 0,0-1 1 0 0,1 1 0 0 0,-1-1 0 0 0,0 0-1 0 0,1 0 1 0 0,-1 1 0 0 0,1-1 0 0 0,-1 0 0 0 0,0 1-1 0 0,1-1 1 0 0,-1 0 0 0 0,1 0 0 0 0,-1 0 0 0 0,1 0-1 0 0,-1 1 1 0 0,0-1 0 0 0,1 0 0 0 0,-1 0-1 0 0,1 0 1 0 0,-1 0 0 0 0,1 0 0 0 0,-1 0 0 0 0,1 0-1 0 0,-1 0 1 0 0,1 0 0 0 0,-1 0 0 0 0,1-1 0 0 0,-1 1-1 0 0,0 0 1 0 0,1 0 0 0 0,-1 0 0 0 0,1 0-1 0 0,-1-1 1 0 0,0 1 0 0 0,1 0 0 0 0,-1-1 0 0 0,1 1-42 0 0,0 447 3405 0 0,0-448-3394 0 0,-1 1 1 0 0,0 0-1 0 0,0-1 0 0 0,0 1 0 0 0,0 0 0 0 0,0-1 0 0 0,0 1 1 0 0,0-1-1 0 0,0 1 0 0 0,0 0 0 0 0,-1-1 0 0 0,1 1 1 0 0,0 0-1 0 0,0-1 0 0 0,0 1 0 0 0,0 0 0 0 0,0-1 0 0 0,-1 1 1 0 0,1 0-1 0 0,0 0 0 0 0,0-1 0 0 0,0 1 0 0 0,-1 0 0 0 0,1 0 1 0 0,0-1-1 0 0,0 1 0 0 0,-1 0 0 0 0,1 0 0 0 0,0-1 0 0 0,-1 1 1 0 0,1 0-1 0 0,0 0 0 0 0,-1 0 0 0 0,1 0 0 0 0,0 0 0 0 0,-1 0 1 0 0,1-1-12 0 0,6-8-5 0 0,1 0 0 0 0,0 0 0 0 0,1 0 1 0 0,0 1-1 0 0,0 0 0 0 0,0 1 0 0 0,1 0 1 0 0,0 0-1 0 0,1 1 0 0 0,0 0 1 0 0,0 0-1 0 0,0 1 0 0 0,0 1 0 0 0,1 0 1 0 0,0 0-1 0 0,0 1 0 0 0,0 0 0 0 0,0 1 1 0 0,8-1 4 0 0,-16 3 1 0 0,0 1 1 0 0,0-1 0 0 0,0 0-1 0 0,0 1 1 0 0,0 0 0 0 0,0 0 0 0 0,0 0-1 0 0,0 0 1 0 0,-1 0 0 0 0,1 0-1 0 0,0 1 1 0 0,-1-1 0 0 0,1 1 0 0 0,-1 0-1 0 0,0-1 1 0 0,1 1 0 0 0,-1 0-1 0 0,0 1 1 0 0,0-1 0 0 0,0 0 0 0 0,0 1-1 0 0,-1-1 1 0 0,1 1 0 0 0,-1-1-1 0 0,1 1 1 0 0,-1 0 0 0 0,0 0-1 0 0,0-1 1 0 0,0 1 0 0 0,-1 0 0 0 0,1 0-1 0 0,-1 0 1 0 0,1 0 0 0 0,-1 0-1 0 0,0 0 1 0 0,0 0 0 0 0,0 0 0 0 0,0 0-1 0 0,-1 0 1 0 0,0 0 0 0 0,1 0-1 0 0,-1 0 1 0 0,0 0 0 0 0,0-1 0 0 0,0 1-1 0 0,-1 0 1 0 0,1-1 0 0 0,-2 3-2 0 0,-8 10 19 0 0,0-2-1 0 0,-1 1 1 0 0,0-2 0 0 0,-1 0 0 0 0,0 0 0 0 0,-1-1 0 0 0,0-1 0 0 0,-1 0 0 0 0,0-1 0 0 0,-1 0-1 0 0,0-2 1 0 0,0 0 0 0 0,0 0 0 0 0,-1-2 0 0 0,-4 1-19 0 0,20-6 2 0 0,1 0-59 0 0,-6-18-368 0 0,27 2 272 0 0,1 1 1 0 0,0 0-1 0 0,1 2 0 0 0,1 0 1 0 0,0 2-1 0 0,1 1 0 0 0,0 1 1 0 0,22-5 152 0 0,-21 5-131 0 0,88-27-556 0 0,-69 25 487 0 0,-1-3 1 0 0,0-2-1 0 0,-2-1 0 0 0,0-3 0 0 0,32-19 200 0 0,-51 10-4 0 0,-23 27 24 0 0,-2 0 126 0 0,-7-2-78 0 0,1 0-1 0 0,-1 0 0 0 0,0 1 1 0 0,0 1-1 0 0,0 0 1 0 0,-1 0-1 0 0,1 0 0 0 0,0 1 1 0 0,-1 1-1 0 0,1 0 0 0 0,-1 0 1 0 0,1 1-1 0 0,-1 0 1 0 0,1 0-1 0 0,0 1 0 0 0,0 0 1 0 0,0 1-1 0 0,0 0 0 0 0,0 1 1 0 0,0-1-1 0 0,1 2 0 0 0,0-1 1 0 0,-2 2-68 0 0,6-5 15 0 0,1 0 0 0 0,0 0 1 0 0,0 0-1 0 0,0 1 0 0 0,0-1 0 0 0,0 1 1 0 0,1-1-1 0 0,-1 1 0 0 0,0 0 0 0 0,1 0 1 0 0,-1 0-1 0 0,1 1 0 0 0,0-1 0 0 0,0 1 1 0 0,0-1-1 0 0,0 1 0 0 0,0-1 0 0 0,0 1 1 0 0,1 0-1 0 0,-1 0 0 0 0,1 0 0 0 0,0 0 1 0 0,0 0-1 0 0,0 0 0 0 0,0 0 0 0 0,1 1 1 0 0,-1-1-1 0 0,1 0 0 0 0,0 0 0 0 0,0 1 1 0 0,0 1-16 0 0,5 2-38 0 0,0 0 0 0 0,0 0 0 0 0,0-1 0 0 0,1 1 0 0 0,0-1 0 0 0,1-1 0 0 0,0 1 0 0 0,-1-1 0 0 0,1 0 0 0 0,1 0 0 0 0,-1-1 0 0 0,1 0 0 0 0,0-1 0 0 0,0 0 0 0 0,6 2 38 0 0,214 30-5568 0 0,-184-34 4374 0 0</inkml:trace>
  <inkml:trace contextRef="#ctx0" brushRef="#br0" timeOffset="285608.448">24723 6544 1140 0 0,'0'0'857'0'0,"0"0"-37"0"0,0 0-125 0 0,0 0-137 0 0,0 0-30 0 0,0 0 24 0 0,0 0-40 0 0,0 0-57 0 0,0 0-33 0 0,0 0-56 0 0,3-19 644 0 0,-1 16-981 0 0,0 1 0 0 0,0-1-1 0 0,1 1 1 0 0,-1-1 0 0 0,1 1 0 0 0,-1 0 0 0 0,1 0 0 0 0,0 0 0 0 0,0 0 0 0 0,0 0 0 0 0,0 1 0 0 0,0-1 0 0 0,0 1 0 0 0,1 0 0 0 0,-1 0-1 0 0,0 0 1 0 0,1 0 0 0 0,-1 1 0 0 0,0-1 0 0 0,1 1 0 0 0,-1 0 0 0 0,1 0 0 0 0,-1 0 0 0 0,1 1 0 0 0,-1-1 0 0 0,0 1 0 0 0,1 0-1 0 0,-1-1 1 0 0,0 2 0 0 0,1-1 0 0 0,-1 0 0 0 0,0 1 0 0 0,0-1 0 0 0,0 1 0 0 0,0 0 0 0 0,0 0 0 0 0,-1 0 0 0 0,1 0 0 0 0,-1 1-1 0 0,1-1-28 0 0,5 9 70 0 0,0-1 0 0 0,0 1 0 0 0,-1 0 0 0 0,-1 0 0 0 0,0 1 0 0 0,0 0-1 0 0,-1 0 1 0 0,-1 0 0 0 0,0 1 0 0 0,-1 0 0 0 0,0-1 0 0 0,-1 1 0 0 0,0 0-1 0 0,-1 0 1 0 0,-1 0 0 0 0,0 1 0 0 0,-1 5-70 0 0,1-18 217 0 0,-4 12 740 0 0,3-28-952 0 0,2 0 0 0 0,0-1 0 0 0,0 1 0 0 0,1 0 0 0 0,1 0 0 0 0,1 0 0 0 0,0 1 0 0 0,1-1 0 0 0,1 1 0 0 0,0 0 0 0 0,0 0-1 0 0,2 1 1 0 0,-1 0 0 0 0,8-9-5 0 0,-6 6-108 0 0,0 0 0 0 0,1 1 0 0 0,0 0 0 0 0,1 0 0 0 0,1 1 0 0 0,0 0 0 0 0,1 1 0 0 0,0 1 0 0 0,1 0 0 0 0,7-4 108 0 0,-18 15-25 0 0,-1 0-1 0 0,1 1 1 0 0,0-1 0 0 0,-1 0 0 0 0,1 1 0 0 0,-1 0 0 0 0,1 0 0 0 0,0 0 0 0 0,-1 0-1 0 0,1 0 1 0 0,0 0 0 0 0,-1 1 0 0 0,1-1 0 0 0,-1 1 0 0 0,1-1 0 0 0,-1 1 0 0 0,1 0 0 0 0,-1 0-1 0 0,1 1 1 0 0,-1-1 0 0 0,0 0 0 0 0,0 1 0 0 0,0-1 0 0 0,1 1 0 0 0,-2 0 0 0 0,1-1 0 0 0,0 1-1 0 0,0 0 1 0 0,0 0 0 0 0,-1 1 0 0 0,1-1 0 0 0,-1 0 0 0 0,0 0 0 0 0,0 1 0 0 0,1 0 25 0 0,40 88-275 0 0,-39-78 270 0 0,0 0 0 0 0,0 0 1 0 0,-2 0-1 0 0,1 0 0 0 0,-2 0 0 0 0,0 1 0 0 0,0-1 0 0 0,-1 0 0 0 0,-1 0 1 0 0,0 0-1 0 0,-1 0 0 0 0,0 0 0 0 0,-1-1 0 0 0,-1 1 5 0 0,-3 5 518 0 0,11-32-257 0 0,10-33-240 0 0,-9 32-144 0 0,0 0 0 0 0,1 0-1 0 0,0 1 1 0 0,1-1 0 0 0,1 1 0 0 0,0 1 0 0 0,1-1 0 0 0,1 1 0 0 0,0 1 0 0 0,0-1 0 0 0,2 2 0 0 0,-1-1 0 0 0,1 1 0 0 0,1 1 0 0 0,0 0 0 0 0,0 1 0 0 0,1 0 0 0 0,0 1 0 0 0,9-4 123 0 0,-15 13-60 0 0,-1-1-1 0 0,0 2 1 0 0,1-1-1 0 0,-1 1 1 0 0,0 0 0 0 0,0 0-1 0 0,0 1 1 0 0,0 0-1 0 0,0 0 1 0 0,-1 0 0 0 0,1 1-1 0 0,-1-1 1 0 0,0 1-1 0 0,0 1 1 0 0,0-1 0 0 0,-1 1-1 0 0,1 0 1 0 0,-1 0-1 0 0,0 0 1 0 0,-1 0 0 0 0,1 1-1 0 0,-1-1 1 0 0,0 1-1 0 0,0 0 1 0 0,-1 0-1 0 0,0 0 1 0 0,0 1 0 0 0,0-1-1 0 0,-1 0 1 0 0,0 1-1 0 0,0-1 1 0 0,-1 3 60 0 0,24 49 28 0 0,-21-54-100 0 0,-1 0 0 0 0,1 0 0 0 0,0 0-1 0 0,0 0 1 0 0,1 0 0 0 0,-1-1 0 0 0,1 1 0 0 0,0-1 0 0 0,0 0 0 0 0,0 0 0 0 0,0 0 0 0 0,0-1 0 0 0,1 0 0 0 0,-1 0 0 0 0,1 0 0 0 0,-1 0 0 0 0,1-1 0 0 0,0 1 0 0 0,0-1 0 0 0,0 0 0 0 0,0-1 0 0 0,-1 1 0 0 0,1-1 0 0 0,0 0 0 0 0,0 0 0 0 0,0-1 0 0 0,0 1 0 0 0,0-1 0 0 0,0 0 0 0 0,0 0 0 0 0,-1-1 0 0 0,1 0 0 0 0,0 0 0 0 0,1 0 72 0 0,10-5-79 0 0,-1 0 0 0 0,0 0 0 0 0,0-1 0 0 0,0-1 0 0 0,-1-1 0 0 0,-1 0 1 0 0,1-1-1 0 0,-2 0 0 0 0,11-12 79 0 0,19-70 4038 0 0,-42 92-3829 0 0,0 1-78 0 0,0 0 68 0 0,-18-19 586 0 0,13 23-744 0 0,-1 1 0 0 0,1-1 0 0 0,0 1 0 0 0,0 1 0 0 0,0-1 0 0 0,1 0 0 0 0,0 1 0 0 0,0 0 0 0 0,0 0 0 0 0,1 0-1 0 0,0 1 1 0 0,0-1 0 0 0,0 1 0 0 0,1-1 0 0 0,0 1 0 0 0,0 0 0 0 0,1 0 0 0 0,0 0 0 0 0,0 0 0 0 0,1 0 0 0 0,0 0 0 0 0,0 0 0 0 0,0 0 0 0 0,2 2-41 0 0,-2-1 16 0 0,0-1-1 0 0,1 0 1 0 0,0 1 0 0 0,0-1 0 0 0,0 0-1 0 0,1 0 1 0 0,1 0 0 0 0,-1 0 0 0 0,1 0 0 0 0,0 0-1 0 0,1-1 1 0 0,-1 1 0 0 0,1-1 0 0 0,1 0 0 0 0,-1 0-1 0 0,1 0 1 0 0,0-1 0 0 0,0 0 0 0 0,1 0-1 0 0,-1 0 1 0 0,1-1 0 0 0,0 1 0 0 0,0-1 0 0 0,1-1-1 0 0,-1 1 1 0 0,1-1 0 0 0,0 0 0 0 0,0-1-1 0 0,0 0 1 0 0,0 0 0 0 0,0 0 0 0 0,1-1 0 0 0,4 0-16 0 0,0-4 3 0 0,0 0 1 0 0,1-1 0 0 0,-1-1 0 0 0,0 0 0 0 0,-1 0 0 0 0,1-1 0 0 0,-1-1 0 0 0,-1 0 0 0 0,1-1 0 0 0,-1 0-1 0 0,0 0 1 0 0,-1-1 0 0 0,0 0 0 0 0,0-1 0 0 0,-1 0 0 0 0,-1 0 0 0 0,1-1 0 0 0,-2 0 0 0 0,1 0 0 0 0,-2-1-1 0 0,1 1 1 0 0,-2-1 0 0 0,1 0 0 0 0,-2-1 0 0 0,0 1 0 0 0,0-1 0 0 0,-1 0-4 0 0,-1-19 471 0 0,-16 40-311 0 0,13 1-150 0 0,0 0 0 0 0,1 0 1 0 0,0 0-1 0 0,0 0 0 0 0,1 0 1 0 0,0 0-1 0 0,0 1 1 0 0,1-1-1 0 0,0 0 0 0 0,1 0 1 0 0,0 0-1 0 0,1 0 1 0 0,-1 0-1 0 0,4 4-10 0 0,2 18 21 0 0,30 18 100 0 0,14-115 77 0 0,-32 25-317 0 0,3 1-1 0 0,1 2 1 0 0,2 0 0 0 0,2 2-1 0 0,22-24 120 0 0,-47 57-15 0 0,0-1 1 0 0,0 1-1 0 0,1 0 0 0 0,-1 0 0 0 0,1 0 0 0 0,0 0 0 0 0,0 1 0 0 0,0 0 0 0 0,0-1 1 0 0,0 1-1 0 0,1 1 0 0 0,-1-1 0 0 0,0 1 0 0 0,1-1 0 0 0,-1 1 0 0 0,1 1 1 0 0,0-1-1 0 0,-1 1 0 0 0,1-1 0 0 0,-1 1 0 0 0,1 1 0 0 0,0-1 0 0 0,-1 1 1 0 0,1-1 14 0 0,5 6 7 0 0,0 0 0 0 0,-1 1 0 0 0,1 0 1 0 0,-1 0-1 0 0,-1 1 0 0 0,1 0 0 0 0,-2 0 1 0 0,1 1-1 0 0,-1 0 0 0 0,0 0 0 0 0,-1 1 1 0 0,0 0-1 0 0,-1 0 0 0 0,0 0 0 0 0,0 1 1 0 0,-1 0-1 0 0,0 0 0 0 0,-1 0 0 0 0,-1 0 1 0 0,1 0-1 0 0,-2 1 0 0 0,0-1 0 0 0,0 1 1 0 0,-1-1-1 0 0,-1 12-7 0 0,-2-8 76 0 0,0 0 0 0 0,-2 0 0 0 0,1 0 1 0 0,-2 0-1 0 0,0-1 0 0 0,-1 0 0 0 0,0 0 0 0 0,-1-1 1 0 0,0 0-1 0 0,-1 0 0 0 0,-4 3-76 0 0,12-15-71 0 0,4-10-388 0 0,141-235-6588 0 0,-123 204 5965 0 0</inkml:trace>
  <inkml:trace contextRef="#ctx0" brushRef="#br0" timeOffset="285844.255">26920 6334 1576 0 0,'22'-45'398'0'0,"-2"8"638"0"0,-1 0-1 0 0,-3-2 1 0 0,-1 1 0 0 0,-1-2 0 0 0,-3 0 0 0 0,2-14-1036 0 0,-13 55 40 0 0,0 0-1 0 0,0 0 1 0 0,0-1 0 0 0,1 1 0 0 0,-1 0 0 0 0,0 0 0 0 0,-1 0-1 0 0,1-1 1 0 0,0 1 0 0 0,0 0 0 0 0,0 0 0 0 0,0 0-1 0 0,-1-1 1 0 0,1 1 0 0 0,0 0 0 0 0,-1-1 0 0 0,1 1 0 0 0,0 0-1 0 0,-1 0 1 0 0,1-1 0 0 0,-1 1 0 0 0,1-1 0 0 0,-1 1 0 0 0,0 0-1 0 0,1-1 1 0 0,-1 1 0 0 0,0-1 0 0 0,1 0 0 0 0,-1 1-1 0 0,0-1 1 0 0,1 1 0 0 0,-1-1 0 0 0,0 0 0 0 0,0 0 0 0 0,1 1-1 0 0,-1-1 1 0 0,0 0 0 0 0,0 0 0 0 0,0 0 0 0 0,1 0-1 0 0,-1 0 1 0 0,0 0 0 0 0,0 0 0 0 0,0 0 0 0 0,0 0 0 0 0,1 0-1 0 0,-1 0 1 0 0,0-1 0 0 0,0 1 0 0 0,1 0 0 0 0,-1-1 0 0 0,0 1-1 0 0,0 0 1 0 0,1-1 0 0 0,-1 1 0 0 0,0-1 0 0 0,1 1-1 0 0,-1-1 1 0 0,1 1 0 0 0,-1-1 0 0 0,1 0 0 0 0,-1 1 0 0 0,1-1-1 0 0,-1 0 1 0 0,1 1 0 0 0,-1-1 0 0 0,1 0 0 0 0,0 1 0 0 0,-1-1-1 0 0,1-1-39 0 0,-10 22 109 0 0,1 0-1 0 0,1 1 0 0 0,1 0 0 0 0,0 0 0 0 0,2 1 1 0 0,1 0-1 0 0,0 0 0 0 0,2 0 0 0 0,0 0 0 0 0,2 0 1 0 0,0 0-1 0 0,2 9-108 0 0,-2-29 7 0 0,54 253-2421 0 0,-50-174-4102 0 0,-20-59 5368 0 0</inkml:trace>
  <inkml:trace contextRef="#ctx0" brushRef="#br0" timeOffset="286063.607">26816 6412 2240 0 0,'52'-4'5758'0'0,"37"-10"-4579"0"0,6-1-1669 0 0,97-12-5531 0 0,-159 22 4839 0 0</inkml:trace>
  <inkml:trace contextRef="#ctx0" brushRef="#br0" timeOffset="281910.466">22785 6445 2056 0 0,'42'-50'2002'0'0,"-4"-11"2312"0"0,-35 56-3875 0 0,2 7 291 0 0,-6 10-716 0 0,31 287 162 0 0,8-112-253 0 0,-39-186-45 0 0,0-1 1 0 0,0 1 0 0 0,0 0 0 0 0,0 0 0 0 0,0 0 0 0 0,0-1 0 0 0,0 1 0 0 0,0-1 0 0 0,0 1 0 0 0,-1-1 0 0 0,1 1-1 0 0,0-1 1 0 0,0 0 0 0 0,0 1 0 0 0,-1-1 0 0 0,1 0 0 0 0,0 0 0 0 0,0 0 0 0 0,-1 0 0 0 0,1 0 0 0 0,0 0 0 0 0,0-1-1 0 0,-1 1 1 0 0,1 0 0 0 0,0 0 0 0 0,0-1 0 0 0,0 1 0 0 0,0-1 0 0 0,-1 1 0 0 0,1-1 0 0 0,0 0 0 0 0,0 1 0 0 0,0-1 0 0 0,0 0-1 0 0,0 0 1 0 0,0 0 0 0 0,1 1 0 0 0,-1-1 0 0 0,0 0 0 0 0,0 0 0 0 0,0 0 0 0 0,1 0 0 0 0,-1-1 0 0 0,1 1 0 0 0,-1 0-1 0 0,1 0 1 0 0,-1 0 0 0 0,1 0 0 0 0,0-1 0 0 0,-1 1 0 0 0,1 0 121 0 0,-2-2-265 0 0,-16-13-852 0 0</inkml:trace>
  <inkml:trace contextRef="#ctx0" brushRef="#br0" timeOffset="283422.26">22641 6496 2324 0 0,'71'-15'3953'0'0,"7"-3"-3746"0"0,138-16-459 0 0,-214 33 233 0 0,-2 1 16 0 0,28-2 752 0 0,42-60 1402 0 0,-64 45-1393 0 0,-12 33-578 0 0,-4 355-303 0 0,24-314 428 0 0,32-170-400 0 0,49-9-732 0 0,-94 122 814 0 0,0-1 0 0 0,0 1 0 0 0,0-1 0 0 0,1 1 0 0 0,-1-1 0 0 0,0 1 0 0 0,0 0 0 0 0,1 0 0 0 0,-1-1 0 0 0,0 1 0 0 0,0 0 0 0 0,1 0 0 0 0,-1 0 0 0 0,0 0 1 0 0,0 1-1 0 0,0-1 0 0 0,1 0 0 0 0,-1 0 0 0 0,0 1 0 0 0,0-1 0 0 0,0 1 0 0 0,1-1 0 0 0,-1 1 0 0 0,0-1 0 0 0,0 1 0 0 0,0 0 0 0 0,0 0 0 0 0,0-1 0 0 0,0 1 0 0 0,0 0 1 0 0,-1 0-1 0 0,1 0 0 0 0,0 0 0 0 0,0 0 0 0 0,-1 0 0 0 0,1 0 0 0 0,0 0 0 0 0,-1 0 0 0 0,1 1 0 0 0,-1-1 0 0 0,0 0 0 0 0,1 0 0 0 0,-1 0 0 0 0,0 1 0 0 0,0-1 1 0 0,0 0-1 0 0,0 1 13 0 0,22 67-85 0 0,-21-65 53 0 0,-1 4-4 0 0,0 0-1 0 0,1 0 0 0 0,0 0 1 0 0,1 0-1 0 0,0-1 0 0 0,0 1 1 0 0,1 0-1 0 0,0-1 0 0 0,0 0 1 0 0,0 1-1 0 0,1-1 0 0 0,0-1 1 0 0,1 1-1 0 0,0-1 0 0 0,0 1 0 0 0,0-1 1 0 0,1-1-1 0 0,-1 1 0 0 0,1-1 1 0 0,1 0-1 0 0,-1 0 0 0 0,1-1 1 0 0,0 1-1 0 0,0-2 0 0 0,0 1 1 0 0,0-1-1 0 0,1 0 0 0 0,-1 0 0 0 0,1-1 1 0 0,0 0-1 0 0,-1-1 0 0 0,1 0 1 0 0,0 0-1 0 0,0 0 0 0 0,0-1 1 0 0,5-1 36 0 0,3-3-84 0 0,0-1 0 0 0,0-1 0 0 0,-1-1 0 0 0,0 0 0 0 0,0-1 0 0 0,-1 0 0 0 0,0-1 0 0 0,0-1 0 0 0,-1 0 0 0 0,-1-1 0 0 0,1-1 0 0 0,-2 0 0 0 0,0 0 0 0 0,0-1 0 0 0,-1 0 0 0 0,-1-1 0 0 0,0 0 84 0 0,-8 12 21 0 0,-1 1 1 0 0,1 0-1 0 0,-1 0 0 0 0,1-1 0 0 0,-1 1 0 0 0,0 0 0 0 0,1-1 1 0 0,-1 1-1 0 0,0 0 0 0 0,0-1 0 0 0,0 1 0 0 0,0 0 0 0 0,0-1 1 0 0,0 1-1 0 0,0 0 0 0 0,-1-1 0 0 0,1 1 0 0 0,0 0 0 0 0,-1-1 1 0 0,1 1-1 0 0,-1 0 0 0 0,0 0 0 0 0,1 0 0 0 0,-1-1 0 0 0,0 1 1 0 0,0 0-1 0 0,1 0 0 0 0,-1 0 0 0 0,0 0 0 0 0,0 0 0 0 0,0 0 1 0 0,0 0-1 0 0,0 1 0 0 0,-1-1 0 0 0,1 0 0 0 0,0 1 0 0 0,0-1 1 0 0,0 0-1 0 0,-1 1 0 0 0,1 0 0 0 0,0-1 0 0 0,-1 1 0 0 0,1 0 1 0 0,0-1-1 0 0,-1 1 0 0 0,1 0 0 0 0,0 0 0 0 0,-2 0-21 0 0,-67 7 261 0 0,64-4-253 0 0,1 1-1 0 0,0-1 1 0 0,-1 1 0 0 0,1 0-1 0 0,0 0 1 0 0,1 0 0 0 0,-1 0-1 0 0,1 1 1 0 0,0 0 0 0 0,0 0-1 0 0,0 0 1 0 0,1 1-1 0 0,0-1 1 0 0,0 1 0 0 0,0 0-1 0 0,1 0 1 0 0,0 0 0 0 0,0 0-1 0 0,0 0 1 0 0,1 0 0 0 0,0 0-1 0 0,0 1 1 0 0,0-1 0 0 0,1 0-1 0 0,0 3-7 0 0,2-5 12 0 0,0-1-1 0 0,0 0 0 0 0,0 0 0 0 0,1 0 1 0 0,-1 0-1 0 0,1 0 0 0 0,0 0 0 0 0,0-1 1 0 0,0 1-1 0 0,0-1 0 0 0,0 0 0 0 0,1 0 1 0 0,-1 0-1 0 0,0-1 0 0 0,1 1 0 0 0,0-1 1 0 0,-1 1-1 0 0,1-1 0 0 0,0 0 0 0 0,-1-1 1 0 0,1 1-1 0 0,0-1 0 0 0,0 0 0 0 0,0 0 1 0 0,0 0-1 0 0,0 0 0 0 0,-1 0 0 0 0,1-1 1 0 0,0 0-1 0 0,0 0 0 0 0,3-1-11 0 0,1-1 24 0 0,0-1 0 0 0,0 0 0 0 0,0-1 0 0 0,0 1 0 0 0,-1-1 0 0 0,0-1 0 0 0,0 0-1 0 0,0 0 1 0 0,-1 0 0 0 0,0 0 0 0 0,0-1 0 0 0,0 0 0 0 0,-1-1 0 0 0,0 1 0 0 0,-1-1 0 0 0,0 0 0 0 0,0 0 0 0 0,0 0 0 0 0,-1-1-24 0 0,-14 35 220 0 0,11-22-224 0 0,1 0 0 0 0,-1 0 0 0 0,1 0 0 0 0,-1 0 0 0 0,1 0 0 0 0,0 0 0 0 0,1-1 0 0 0,-1 1 0 0 0,1 0-1 0 0,-1-1 1 0 0,1 1 0 0 0,0-1 0 0 0,0 0 0 0 0,1 0 0 0 0,-1 0 0 0 0,1 0 0 0 0,-1 0 0 0 0,1 0 0 0 0,0 0-1 0 0,0-1 1 0 0,0 0 0 0 0,1 1 0 0 0,-1-1 0 0 0,1-1 0 0 0,-1 1 0 0 0,1 0 0 0 0,2 0 4 0 0,86-14-496 0 0,-79 3 457 0 0,1-2-1 0 0,-1 1 1 0 0,-1-2-1 0 0,0 1 0 0 0,-1-2 1 0 0,0 1-1 0 0,-1-2 1 0 0,0 1-1 0 0,-1-2 1 0 0,0 1-1 0 0,-2-1 0 0 0,1 0 1 0 0,-2-1-1 0 0,0 1 1 0 0,-1-1-1 0 0,-1-1 1 0 0,0 1-1 0 0,-1 0 0 0 0,-1-1 1 0 0,0 0-1 0 0,-1 0 1 0 0,-1 0 39 0 0,1 11 48 0 0,1-2 65 0 0,1 1-1 0 0,-2-1 0 0 0,1 0 0 0 0,-1 0 1 0 0,0 0-1 0 0,0 0 0 0 0,-1 0 0 0 0,0-1 0 0 0,-1 1 1 0 0,0 0-1 0 0,0 0 0 0 0,0 0 0 0 0,-1 1 0 0 0,0-1 1 0 0,-1 0-1 0 0,0 0 0 0 0,0 1 0 0 0,-1 0 1 0 0,0 0-1 0 0,0 0 0 0 0,0 0 0 0 0,-1 0 0 0 0,0 1 1 0 0,0 0-1 0 0,-6-5-112 0 0,-22 49 551 0 0,31-18-553 0 0,1 0 1 0 0,0-1 0 0 0,1 1 0 0 0,2-1-1 0 0,0 1 1 0 0,1-1 0 0 0,0 1 0 0 0,2-1 0 0 0,0 0-1 0 0,2-1 1 0 0,0 0 0 0 0,3 5 1 0 0,18 64-924 0 0,-6 28-5174 0 0,-22-102 4955 0 0</inkml:trace>
  <inkml:trace contextRef="#ctx0" brushRef="#br0" timeOffset="283657.27">23894 6607 2596 0 0,'-2'-3'1196'0'0,"2"1"-208"0"0,0-1-31 0 0,-1 2-169 0 0,1-4-120 0 0,5 2-84 0 0,9-4-32 0 0,10-2-108 0 0,11 3-136 0 0,-3-2-208 0 0,7 4-248 0 0,2 2 16 0 0,6-2-508 0 0,-1-2-780 0 0,0 3-5 0 0,-1-2 41 0 0,0-1 184 0 0,-7 0 32 0 0</inkml:trace>
  <inkml:trace contextRef="#ctx0" brushRef="#br0" timeOffset="288764.164">3156 8511 2104 0 0,'28'8'4444'0'0,"-15"25"-4285"0"0,-11-21 103 0 0,-23 108 184 0 0,14-87-323 0 0,2-25-100 0 0,2 1-1 0 0,-1 0 1 0 0,1 0 0 0 0,0 0-1 0 0,1 0 1 0 0,0 0 0 0 0,0 1-1 0 0,1-1 1 0 0,1 1 0 0 0,-1-1-1 0 0,1 1 1 0 0,1-1 0 0 0,0 1-1 0 0,0-1 1 0 0,1 1 0 0 0,0-1-1 0 0,1 0 1 0 0,0 0 0 0 0,0 0-1 0 0,1 0 1 0 0,0 0 0 0 0,1-1-1 0 0,0 0 1 0 0,0 0 0 0 0,0 0-1 0 0,1-1 1 0 0,5 6-23 0 0,-8-11-159 0 0,1-1-1 0 0,-1 1 1 0 0,1-1 0 0 0,-1 0-1 0 0,1 0 1 0 0,-1 0 0 0 0,1 0-1 0 0,-1-1 1 0 0,1 1 0 0 0,0-1-1 0 0,-1 0 1 0 0,1 0 0 0 0,0 0-1 0 0,-1-1 1 0 0,1 1 0 0 0,0-1-1 0 0,-1 0 1 0 0,1 0-1 0 0,-1 0 1 0 0,1 0 0 0 0,-1-1-1 0 0,0 1 1 0 0,1-1 0 0 0,-1 0-1 0 0,0 0 1 0 0,0 0 0 0 0,0-1-1 0 0,-1 1 1 0 0,1-1 0 0 0,0 1-1 0 0,-1-1 1 0 0,1 0 159 0 0,4-9-1279 0 0</inkml:trace>
  <inkml:trace contextRef="#ctx0" brushRef="#br0" timeOffset="289172.908">3177 8413 1872 0 0,'6'-70'7823'0'0,"9"31"-6529"0"0,-13 66-9652 0 0,-2-20 7151 0 0</inkml:trace>
  <inkml:trace contextRef="#ctx0" brushRef="#br0" timeOffset="289707.337">3387 8616 840 0 0,'29'78'2898'0'0,"9"93"177"0"0,-81-85 68 0 0,37-141-2521 0 0,10 35-678 0 0,1 1-1 0 0,1 0 0 0 0,0 0 1 0 0,2 0-1 0 0,0 1 0 0 0,1 0 1 0 0,0 0-1 0 0,2 1 0 0 0,0 1 1 0 0,1-1-1 0 0,1 2 0 0 0,4-5 57 0 0,-16 19-10 0 0,-1 0 0 0 0,1 0-1 0 0,-1-1 1 0 0,1 1 0 0 0,0 0-1 0 0,-1 0 1 0 0,1 0 0 0 0,0 0-1 0 0,0 0 1 0 0,0 0 0 0 0,0 0 0 0 0,0 0-1 0 0,0 0 1 0 0,0 1 0 0 0,0-1-1 0 0,0 0 1 0 0,1 1 0 0 0,-1-1-1 0 0,0 1 1 0 0,0-1 0 0 0,1 1-1 0 0,-1-1 1 0 0,0 1 0 0 0,1 0 0 0 0,-1 0-1 0 0,0 0 1 0 0,1 0 0 0 0,-1 0-1 0 0,0 0 1 0 0,1 0 0 0 0,-1 0-1 0 0,0 0 1 0 0,0 0 0 0 0,1 1-1 0 0,-1-1 1 0 0,0 1 0 0 0,1-1 0 0 0,-1 1-1 0 0,0-1 1 0 0,0 1 0 0 0,0 0-1 0 0,0 0 1 0 0,0-1 0 0 0,0 1-1 0 0,0 0 1 0 0,0 0 0 0 0,0 0-1 0 0,0 0 1 0 0,0 0 0 0 0,0 0 0 0 0,-1 0-1 0 0,1 1 1 0 0,0-1 0 0 0,-1 0-1 0 0,1 0 1 0 0,-1 0 0 0 0,1 1-1 0 0,-1-1 1 0 0,0 0 0 0 0,0 1-1 0 0,1-1 1 0 0,-1 0 10 0 0,20 99-706 0 0,-18-88 678 0 0,1 11-156 0 0,-3-15-90 0 0,0 1 0 0 0,1 0-1 0 0,0 0 1 0 0,0-1 0 0 0,1 1-1 0 0,0-1 1 0 0,0 1 0 0 0,1-1-1 0 0,0 0 1 0 0,1 0 0 0 0,0 0 0 0 0,0 0-1 0 0,1-1 1 0 0,0 1 0 0 0,0-1-1 0 0,0 0 1 0 0,1-1 0 0 0,7 6 274 0 0,-10-10-1288 0 0</inkml:trace>
  <inkml:trace contextRef="#ctx0" brushRef="#br0" timeOffset="290415.236">3808 8970 1044 0 0,'-5'18'7011'0'0,"4"-27"-6304"0"0,17-49-972 0 0,-3 0 0 0 0,-2-1 0 0 0,-4-1 0 0 0,1-47 265 0 0,-8 101-27 0 0,0 0-1 0 0,-1 1 0 0 0,0-1 1 0 0,0 0-1 0 0,0 1 1 0 0,-1-1-1 0 0,0 1 1 0 0,0 0-1 0 0,0-1 1 0 0,-1 1-1 0 0,1 0 1 0 0,-1 0-1 0 0,-1 0 1 0 0,1 1-1 0 0,-1-1 1 0 0,1 1-1 0 0,-1 0 1 0 0,-3-2 27 0 0,19 39-361 0 0,46 15 161 0 0,-51-43 297 0 0,1-1 0 0 0,-1 1 0 0 0,1 1-1 0 0,-2-1 1 0 0,1 1 0 0 0,-1 0 0 0 0,1 1 0 0 0,-2 0-1 0 0,1 0 1 0 0,-1 0 0 0 0,0 0 0 0 0,0 1 0 0 0,-1 0-1 0 0,0 0 1 0 0,-1 0 0 0 0,0 0 0 0 0,0 1 0 0 0,0-1-1 0 0,-1 1 1 0 0,0 7-97 0 0,-5-7 72 0 0,0-1 0 0 0,-1 0 0 0 0,-1 1 0 0 0,1-1 0 0 0,-1-1 0 0 0,-1 1 0 0 0,1-1 0 0 0,-1 0 0 0 0,-1 0 0 0 0,1 0 0 0 0,-1-1 0 0 0,0 0 0 0 0,0-1 0 0 0,-1 0 0 0 0,0 0 0 0 0,0 0 0 0 0,-7 2-72 0 0,20-64-6200 0 0,7 34 4922 0 0</inkml:trace>
  <inkml:trace contextRef="#ctx0" brushRef="#br0" timeOffset="290698.157">4312 8418 1944 0 0,'3'-54'7053'0'0,"-22"79"-6060"0"0,4 4-913 0 0,1 1 1 0 0,2 0-1 0 0,0 1 0 0 0,3 0 0 0 0,0 1 0 0 0,2-1 1 0 0,2 2-1 0 0,1-1 0 0 0,1 0 0 0 0,1 6-80 0 0,2-30-62 0 0,0 1-1 0 0,1 0 0 0 0,0-1 0 0 0,0 1 1 0 0,1-1-1 0 0,0 0 0 0 0,0 1 0 0 0,1-1 1 0 0,0 0-1 0 0,1 0 0 0 0,0-1 0 0 0,0 1 0 0 0,0-1 1 0 0,1 0-1 0 0,0 0 0 0 0,1 0 0 0 0,-1 0 1 0 0,1-1-1 0 0,0 0 0 0 0,1-1 0 0 0,0 1 1 0 0,0-1-1 0 0,0 0 0 0 0,1-1 63 0 0,-7-3-174 0 0,1-1 0 0 0,-1 0-1 0 0,0 0 1 0 0,0-1-1 0 0,1 1 1 0 0,-1 0 0 0 0,0 0-1 0 0,1-1 1 0 0,-1 1 0 0 0,0 0-1 0 0,0-1 1 0 0,0 0 0 0 0,1 1-1 0 0,-1-1 1 0 0,0 0 0 0 0,0 1-1 0 0,0-1 1 0 0,0 0 0 0 0,0 0-1 0 0,0 0 1 0 0,0 0 0 0 0,0 0-1 0 0,-1 0 1 0 0,1 0 0 0 0,0 0-1 0 0,-1 0 1 0 0,1 0 0 0 0,0-1-1 0 0,-1 1 1 0 0,1 0 0 0 0,-1 0-1 0 0,0-1 1 0 0,1 1 0 0 0,-1 0-1 0 0,0 0 1 0 0,0-1 0 0 0,0 1-1 0 0,0 0 1 0 0,0-1 174 0 0,0-17-1259 0 0</inkml:trace>
  <inkml:trace contextRef="#ctx0" brushRef="#br0" timeOffset="290965.266">3988 8688 2128 0 0,'-40'-2'2461'0'0,"7"-1"2375"0"0,81-4-4015 0 0,161-13-3700 0 0,-111 12-564 0 0,-79 7 2181 0 0,4 1 4 0 0</inkml:trace>
  <inkml:trace contextRef="#ctx0" brushRef="#br0" timeOffset="291907.986">4612 8667 1480 0 0,'6'-4'6291'0'0,"-42"4"-5045"0"0,29 2-1202 0 0,0 1 0 0 0,0-1-1 0 0,0 1 1 0 0,0 1 0 0 0,1-1 0 0 0,-1 1 0 0 0,1 0 0 0 0,0 0 0 0 0,0 1 0 0 0,1 0-1 0 0,-1 0 1 0 0,1 0 0 0 0,0 1 0 0 0,1 0 0 0 0,-1-1 0 0 0,1 2 0 0 0,0-1 0 0 0,0 0-1 0 0,1 1 1 0 0,0 0 0 0 0,0 0 0 0 0,1 0 0 0 0,0 0 0 0 0,0 0 0 0 0,0 2-44 0 0,3-8-5 0 0,1 1 0 0 0,-1-1 0 0 0,0 1 0 0 0,1-1 0 0 0,-1 0 0 0 0,1 1 1 0 0,0-1-1 0 0,-1 0 0 0 0,1 0 0 0 0,0 0 0 0 0,0-1 0 0 0,-1 1 0 0 0,1 0 0 0 0,0-1 1 0 0,0 1-1 0 0,0-1 0 0 0,0 1 0 0 0,0-1 0 0 0,0 0 0 0 0,0 0 0 0 0,0 0 1 0 0,0 0-1 0 0,0 0 0 0 0,0 0 0 0 0,0-1 0 0 0,0 1 0 0 0,0 0 0 0 0,-1-1 0 0 0,1 0 1 0 0,1 0 4 0 0,6-1 19 0 0,-1 0 1 0 0,0 0-1 0 0,0-1 1 0 0,0 0-1 0 0,0-1 1 0 0,0 1-1 0 0,-1-1 1 0 0,0-1-1 0 0,0 0 1 0 0,0 0-1 0 0,0 0 1 0 0,-1-1-1 0 0,0 0 1 0 0,0 0-1 0 0,0 0 1 0 0,-1-1-1 0 0,0 0 1 0 0,2-3-20 0 0,-8 15-44 0 0,1 1 1 0 0,0-1-1 0 0,0 0 1 0 0,0 1-1 0 0,1-1 1 0 0,0 0-1 0 0,0 1 0 0 0,0-1 1 0 0,1 0-1 0 0,-1 0 1 0 0,1 0-1 0 0,1 0 1 0 0,-1 0-1 0 0,1-1 0 0 0,-1 1 1 0 0,1-1-1 0 0,0 1 1 0 0,1-1-1 0 0,-1 0 1 0 0,1 0-1 0 0,0-1 0 0 0,0 1 1 0 0,0-1-1 0 0,1 0 1 0 0,-1 0-1 0 0,1 0 1 0 0,-1-1-1 0 0,1 1 1 0 0,0-1-1 0 0,0 0 0 0 0,0 0 1 0 0,1-1 43 0 0,3 0-87 0 0,0-1 1 0 0,0 0 0 0 0,0 0-1 0 0,0-1 1 0 0,0 0 0 0 0,0 0-1 0 0,0-1 1 0 0,-1-1 0 0 0,1 1-1 0 0,-1-1 1 0 0,1-1 0 0 0,-1 0-1 0 0,0 0 1 0 0,0 0 0 0 0,-1-1-1 0 0,1 0 1 0 0,-1-1 0 0 0,0 0 0 0 0,-1 0-1 0 0,1 0 1 0 0,-1-1 0 0 0,0 0-1 0 0,-1 0 1 0 0,0 0 0 0 0,0-1-1 0 0,0 1 1 0 0,-1-1 0 0 0,0-1-1 0 0,-1 1 1 0 0,0 0 0 0 0,0-1-1 0 0,-1 0 1 0 0,0 1 0 0 0,0-1-1 0 0,-1 0 1 0 0,0 0 0 0 0,-1-1 86 0 0,15-227 2020 0 0,-49 128-325 0 0,1 138-1229 0 0,25-11-434 0 0,0 0-1 0 0,2 1 1 0 0,0 0 0 0 0,1 0-1 0 0,1 0 1 0 0,1 1-1 0 0,1-1 1 0 0,0 1 0 0 0,2 0-1 0 0,0-1 1 0 0,2 8-32 0 0,-2-21 2 0 0,1 12-3 0 0,0 0 0 0 0,2 0 0 0 0,0 0 1 0 0,1 0-1 0 0,1-1 0 0 0,0 0 0 0 0,2 0 1 0 0,0 0-1 0 0,0-1 0 0 0,6 7 1 0 0,-9-15-88 0 0,0-1-1 0 0,0 0 1 0 0,1 0 0 0 0,0 0-1 0 0,1 0 1 0 0,0-1 0 0 0,0 0-1 0 0,0 0 1 0 0,0 0-1 0 0,1-1 1 0 0,0 0 0 0 0,0 0-1 0 0,1-1 1 0 0,-1 0-1 0 0,1 0 1 0 0,0-1 0 0 0,0 0-1 0 0,0 0 1 0 0,0-1 0 0 0,0 0-1 0 0,1 0 1 0 0,-1-1-1 0 0,3 0 89 0 0,-6-2-84 0 0,1 1-1 0 0,-1-1 0 0 0,1 0 0 0 0,-1-1 1 0 0,0 1-1 0 0,1-1 0 0 0,-1 0 1 0 0,0-1-1 0 0,0 1 0 0 0,0-1 0 0 0,-1 0 1 0 0,1 0-1 0 0,-1 0 0 0 0,1-1 0 0 0,-1 0 1 0 0,0 0-1 0 0,-1 0 0 0 0,1 0 0 0 0,-1 0 1 0 0,1-1-1 0 0,-1 1 0 0 0,0-1 0 0 0,-1 0 1 0 0,1 0-1 0 0,-1 0 0 0 0,0-1 85 0 0,42-147-732 0 0,-41 138 822 0 0,14-162 3864 0 0,-17 176-3589 0 0,-17-17 1165 0 0,13 26-1481 0 0,1 0 1 0 0,-1 0-1 0 0,1 0 0 0 0,1 0 1 0 0,0 0-1 0 0,0 0 1 0 0,0 1-1 0 0,1-1 0 0 0,0 1 1 0 0,1-1-1 0 0,0 1 0 0 0,0-1 1 0 0,2 9-50 0 0,-2-2 53 0 0,1 3-74 0 0,0-1 0 0 0,1 1 1 0 0,1 0-1 0 0,0-1 0 0 0,2 1 0 0 0,0-1 1 0 0,1 0-1 0 0,0-1 0 0 0,2 0 0 0 0,5 10 21 0 0,42 55-2132 0 0,-3-45-4614 0 0,-44-34 5456 0 0</inkml:trace>
  <inkml:trace contextRef="#ctx0" brushRef="#br0" timeOffset="292646.664">5459 8826 1164 0 0,'200'-99'4422'0'0,"-194"96"-4392"0"0,3 0-6 0 0,1-1 0 0 0,-1 0 0 0 0,0-1 0 0 0,0 0 0 0 0,0 0 0 0 0,-1-1-1 0 0,0 0 1 0 0,0 0 0 0 0,-1-1 0 0 0,1 0 0 0 0,-1 0 0 0 0,-1-1 0 0 0,0 0 0 0 0,0 0 0 0 0,0 0 0 0 0,-1-1 0 0 0,1-3-24 0 0,-6 11 23 0 0,-14-12-41 0 0,4 10 82 0 0,0 0 1 0 0,0 0 0 0 0,0 1-1 0 0,0 1 1 0 0,-1-1-1 0 0,1 2 1 0 0,0-1 0 0 0,0 2-1 0 0,-1-1 1 0 0,1 1-1 0 0,0 1 1 0 0,0 0-1 0 0,0 0 1 0 0,0 1 0 0 0,-6 3-65 0 0,-7 1 86 0 0,14-6-46 0 0,1 1-1 0 0,0-1 1 0 0,0 1 0 0 0,0 1 0 0 0,0-1-1 0 0,0 2 1 0 0,1-1 0 0 0,-1 1-1 0 0,1 0 1 0 0,0 0 0 0 0,0 1 0 0 0,0 0-1 0 0,1 0 1 0 0,-1 1 0 0 0,1 0-1 0 0,1 0 1 0 0,-1 0 0 0 0,1 1 0 0 0,0-1-1 0 0,1 1 1 0 0,-1 1 0 0 0,1-1-40 0 0,6-3-11 0 0,-1 0 0 0 0,1 0 0 0 0,0-1 0 0 0,0 1 0 0 0,0-1 0 0 0,1 1 0 0 0,-1-1 0 0 0,1 0 0 0 0,0 0 1 0 0,0 0-1 0 0,0 0 0 0 0,0 0 0 0 0,0-1 0 0 0,1 0 0 0 0,-1 1 0 0 0,1-1 0 0 0,-1-1 0 0 0,1 1 0 0 0,0 0 0 0 0,0-1 0 0 0,0 0 1 0 0,0 0-1 0 0,0 0 0 0 0,0 0 0 0 0,3 0 11 0 0,2 1-49 0 0,6 2-5 0 0,1-1-1 0 0,1-1 0 0 0,-1 0 1 0 0,0-1-1 0 0,0-1 0 0 0,0 0 0 0 0,0-2 1 0 0,1 0-1 0 0,-1 0 0 0 0,0-1 1 0 0,-1-2-1 0 0,2 0 55 0 0,15-2-60 0 0,5 1-87 0 0,-1-3 1 0 0,0 0 0 0 0,0-3 0 0 0,-1 0-1 0 0,-1-3 1 0 0,19-10 146 0 0,-130 42 2732 0 0,73-16-2681 0 0,-1 1 1 0 0,0-1-1 0 0,0 1 1 0 0,1 1-1 0 0,-1-1 1 0 0,1 1 0 0 0,0-1-1 0 0,0 1 1 0 0,0 1-1 0 0,0-1 1 0 0,0 0-1 0 0,1 1 1 0 0,0 0-1 0 0,-1 0 1 0 0,1 0-1 0 0,0 0 1 0 0,1 0-1 0 0,-1 1 1 0 0,1-1-1 0 0,0 1 1 0 0,-1 2-52 0 0,3-6 25 0 0,4 8-160 0 0,6-6 52 0 0,-1-1-1 0 0,1-1 1 0 0,0 1 0 0 0,-1-1 0 0 0,1-1 0 0 0,0 0-1 0 0,0 0 1 0 0,-1-1 0 0 0,1 0 0 0 0,0-1-1 0 0,-1 0 1 0 0,1-1 0 0 0,-1 0 0 0 0,0 0 0 0 0,0-1-1 0 0,0 0 1 0 0,0 0 0 0 0,-1-1 0 0 0,1 0-1 0 0,-1-1 1 0 0,-1 0 0 0 0,1 0 0 0 0,1-3 83 0 0,2-1 0 0 0,-1-1 1 0 0,0 0 0 0 0,0 0 0 0 0,-1-1-1 0 0,-1-1 1 0 0,0 1 0 0 0,0-2 0 0 0,-2 1-1 0 0,1-1 1 0 0,-2 0 0 0 0,0 0-1 0 0,0 0 1 0 0,-2-1 0 0 0,0 1 0 0 0,0-1-1 0 0,-1 0 1 0 0,-1 0 0 0 0,-1 0-1 0 0,0 0 1 0 0,-1 0 0 0 0,0 0 0 0 0,-1 0-1 0 0,-2-6 0 0 0,4 14 178 0 0,-1-1-1 0 0,1 1 1 0 0,-1-1-1 0 0,-1 1 1 0 0,1 0-1 0 0,-1 0 1 0 0,0 0-1 0 0,-1 0 0 0 0,0 0 1 0 0,0 0-1 0 0,0 0 1 0 0,-1 1-1 0 0,0 0 1 0 0,0 0-1 0 0,-1 0 1 0 0,1 0-1 0 0,-1 1 0 0 0,-1-1 1 0 0,1 1-1 0 0,-1 1 1 0 0,-4-4-178 0 0,9 8 264 0 0,-4 2-4 0 0,0 1-225 0 0,0 0 0 0 0,0 1 0 0 0,0 0 1 0 0,1 0-1 0 0,-1 0 0 0 0,1 0 0 0 0,0 0 0 0 0,1 1 0 0 0,-1 0 1 0 0,1 0-1 0 0,0 0 0 0 0,0 0 0 0 0,0 1 0 0 0,1-1 1 0 0,0 1-1 0 0,0-1 0 0 0,0 1 0 0 0,0 0 0 0 0,1 0 0 0 0,0 0 1 0 0,1 0-1 0 0,-1 0 0 0 0,1 0 0 0 0,0 0 0 0 0,1 0 1 0 0,-1-1-1 0 0,2 5-35 0 0,39 174-1079 0 0,-40-180 1005 0 0,65 216-8299 0 0,-60-190 6955 0 0</inkml:trace>
  <inkml:trace contextRef="#ctx0" brushRef="#br0" timeOffset="300631.339">13208 8377 1404 0 0,'5'-3'141'0'0,"-1"0"0"0"0,0 0-1 0 0,1-1 1 0 0,-2 1 0 0 0,1-1 0 0 0,0 0 0 0 0,-1 0-1 0 0,0 0 1 0 0,1-1 0 0 0,-2 1 0 0 0,1-1-1 0 0,-1 0 1 0 0,1 1 0 0 0,-1-1 0 0 0,0 0-1 0 0,-1-1 1 0 0,0 1 0 0 0,1 0 0 0 0,-2 0-1 0 0,1-1 1 0 0,0 1 0 0 0,-1 0 0 0 0,0-1 0 0 0,0 1-1 0 0,-1 0 1 0 0,0-1 0 0 0,0 1 0 0 0,0 0-1 0 0,0 0 1 0 0,-1 0 0 0 0,0 0 0 0 0,0 0-1 0 0,0 0 1 0 0,-1 0 0 0 0,1 1 0 0 0,-1-1 0 0 0,0 1-1 0 0,-1 0 1 0 0,1-1 0 0 0,-1 2 0 0 0,1-1-1 0 0,-1 0 1 0 0,0 1 0 0 0,-1 0 0 0 0,-2-2-141 0 0,-4 3 35 0 0,-1 0 1 0 0,1 1 0 0 0,-1 0-1 0 0,0 1 1 0 0,0 0-1 0 0,1 1 1 0 0,-1 0 0 0 0,0 1-1 0 0,1 0 1 0 0,-1 1 0 0 0,1 1-1 0 0,0-1 1 0 0,0 2 0 0 0,0 0-1 0 0,1 0 1 0 0,0 1-1 0 0,-1 0 1 0 0,2 0 0 0 0,-1 1-1 0 0,1 1 1 0 0,0-1 0 0 0,1 2-1 0 0,0-1 1 0 0,0 1-1 0 0,-3 5-35 0 0,4-7 7 0 0,1 0 0 0 0,0 1 0 0 0,0-1 0 0 0,1 1-1 0 0,0 0 1 0 0,0 1 0 0 0,1-1 0 0 0,0 1 0 0 0,1 0-1 0 0,-1 0 1 0 0,2 0 0 0 0,-1 0 0 0 0,1 0 0 0 0,1 1-1 0 0,-1 7-6 0 0,2-14 0 0 0,1 0-1 0 0,-1-1 1 0 0,1 1-1 0 0,0 0 1 0 0,0 0-1 0 0,0-1 1 0 0,0 1-1 0 0,0 0 1 0 0,0-1-1 0 0,1 1 1 0 0,-1-1-1 0 0,1 0 1 0 0,0 1-1 0 0,-1-1 1 0 0,1 0-1 0 0,0 0 1 0 0,1 0-1 0 0,-1 0 1 0 0,0 0-1 0 0,0-1 1 0 0,1 1-1 0 0,-1-1 1 0 0,1 0-1 0 0,-1 1 1 0 0,1-1-1 0 0,0 0 1 0 0,-1 0-1 0 0,1-1 1 0 0,0 1-1 0 0,0-1 1 0 0,0 1-1 0 0,0-1 1 0 0,-1 0-1 0 0,1 0 1 0 0,0 0-1 0 0,0 0 1 0 0,0-1-1 0 0,0 1 1 0 0,111-21-425 0 0,-105 19 392 0 0,0-1 1 0 0,-1 0-1 0 0,1 0 1 0 0,-1-1-1 0 0,0 0 1 0 0,0-1-1 0 0,0 1 1 0 0,0-2-1 0 0,-1 1 1 0 0,0-1-1 0 0,0 0 1 0 0,0-1-1 0 0,-1 1 1 0 0,0-1-1 0 0,0-1 1 0 0,-1 1-1 0 0,0-1 1 0 0,0 0-1 0 0,-1 0 1 0 0,0 0-1 0 0,-1-1 1 0 0,1 1-1 0 0,1-10 33 0 0,-5 17 126 0 0,0 1-14 0 0,0 0-34 0 0,0 0-13 0 0,-7-2-17 0 0,2 19 214 0 0,94 97-569 0 0,-8-58-3902 0 0,-68-49 2779 0 0</inkml:trace>
  <inkml:trace contextRef="#ctx0" brushRef="#br0" timeOffset="301039.512">13527 8326 1184 0 0,'29'97'2845'0'0,"-26"-56"1297"0"0,-3-39-3681 0 0,-21-1 945 0 0,19-12-1385 0 0,1 0-1 0 0,1 0 1 0 0,0 1-1 0 0,0-1 1 0 0,1 0-1 0 0,0 0 1 0 0,1 0-1 0 0,0 1 1 0 0,1-1-1 0 0,0 1 0 0 0,1-1 1 0 0,0 1-1 0 0,0 1 1 0 0,1-1-1 0 0,1 0 1 0 0,-1 1-1 0 0,2 0 1 0 0,-1 0-1 0 0,1 1 1 0 0,0 0-1 0 0,1 0 1 0 0,0 1-1 0 0,0 0 1 0 0,8-5-21 0 0,-12 7-27 0 0,0 0 1 0 0,1 1 0 0 0,0-1 0 0 0,0 1 0 0 0,0 0 0 0 0,0 1-1 0 0,0-1 1 0 0,1 1 0 0 0,-1 0 0 0 0,1 0 0 0 0,0 1-1 0 0,0 0 1 0 0,0 0 0 0 0,0 0 0 0 0,1 1 0 0 0,-1 0-1 0 0,0 0 1 0 0,2 0 26 0 0,-4 4-16 0 0,0-1 0 0 0,0 1 1 0 0,1 0-1 0 0,-2 0 0 0 0,1 1 0 0 0,0-1 0 0 0,-1 1 0 0 0,1 0 0 0 0,-1 0 0 0 0,0 0 0 0 0,-1 0 0 0 0,1 0 0 0 0,-1 1 0 0 0,1-1 1 0 0,-1 1-1 0 0,-1 0 0 0 0,1-1 0 0 0,-1 1 0 0 0,1 3 16 0 0,1 0-9 0 0,19 50-162 0 0,21 49-209 0 0,3-45-3450 0 0,-15-43 1316 0 0,-18-13 1274 0 0</inkml:trace>
  <inkml:trace contextRef="#ctx0" brushRef="#br0" timeOffset="298513.122">10271 8458 988 0 0,'12'-39'9899'0'0,"-5"7"-8780"0"0,-14 42-1113 0 0,2 6-20 0 0,2 1 0 0 0,-1-1 0 0 0,2 1-1 0 0,0 0 1 0 0,1-1 0 0 0,1 1-1 0 0,1 0 1 0 0,0 0 0 0 0,1 0 0 0 0,1-1-1 0 0,0 1 1 0 0,1-1 0 0 0,1 0-1 0 0,1 0 1 0 0,0 0 0 0 0,4 5 14 0 0,-9-19-20 0 0,1 1-1 0 0,0-1 1 0 0,0 0 0 0 0,0 0 0 0 0,0 0 0 0 0,0 0-1 0 0,0-1 1 0 0,0 1 0 0 0,1 0 0 0 0,-1-1 0 0 0,1 1-1 0 0,-1-1 1 0 0,1 0 0 0 0,-1 0 0 0 0,1 0 0 0 0,0 0 0 0 0,-1-1-1 0 0,1 1 1 0 0,0-1 0 0 0,0 1 0 0 0,0-1 0 0 0,-1 0-1 0 0,1 0 1 0 0,0-1 0 0 0,0 1 0 0 0,0 0 0 0 0,-1-1-1 0 0,1 1 1 0 0,0-1 0 0 0,0 0 0 0 0,-1 0 0 0 0,1 0 0 0 0,-1-1-1 0 0,1 1 1 0 0,-1 0 0 0 0,1-1 20 0 0,81-68-389 0 0,-60-12 51 0 0,-24 81 288 0 0,-14-14-186 0 0,13 19 219 0 0,1 0 0 0 0,0 0 0 0 0,1 0 0 0 0,-1 0 0 0 0,1 0-1 0 0,-1-1 1 0 0,1 1 0 0 0,0 0 0 0 0,1 0 0 0 0,-1-1 0 0 0,1 1 0 0 0,-1 0-1 0 0,1-1 1 0 0,0 1 0 0 0,0-1 0 0 0,1 0 0 0 0,-1 0 0 0 0,1 0 0 0 0,-1 0 0 0 0,1 0-1 0 0,0-1 1 0 0,0 1 0 0 0,0-1 0 0 0,1 0 0 0 0,-1 0 0 0 0,0 0 0 0 0,1 0-1 0 0,0 0 1 0 0,-1-1 0 0 0,1 1 0 0 0,2-1 17 0 0,122 26-480 0 0,-117-24 454 0 0,0-1-1 0 0,0-1 1 0 0,0 0-1 0 0,1-1 1 0 0,-1 0-1 0 0,0-1 0 0 0,0 0 1 0 0,0-1-1 0 0,0 0 1 0 0,0 0-1 0 0,0-1 1 0 0,-1-1-1 0 0,1 0 0 0 0,-1 0 1 0 0,0-1-1 0 0,0 0 1 0 0,0-1-1 0 0,-1 0 1 0 0,0-1-1 0 0,0 0 0 0 0,7-7 27 0 0,-16 8 1 0 0,0 0-1 0 0,0 0 1 0 0,-1 0-1 0 0,1 1 0 0 0,-1-1 1 0 0,-1 0-1 0 0,1 0 0 0 0,-1 1 1 0 0,0-1-1 0 0,0 1 1 0 0,-1-1-1 0 0,1 1 0 0 0,-1 0 1 0 0,0 0-1 0 0,-1 0 0 0 0,1 1 1 0 0,-1-1-1 0 0,0 1 1 0 0,0-1-1 0 0,0 1 0 0 0,-1 1 1 0 0,0-1-1 0 0,1 1 0 0 0,-1-1 1 0 0,0 1-1 0 0,-1 1 1 0 0,1-1-1 0 0,0 1 0 0 0,-1 0 1 0 0,1 0-1 0 0,-1 1 0 0 0,0-1 1 0 0,0 1-1 0 0,-5 0 0 0 0,-57-11-466 0 0,23 10-3635 0 0,44 2 2901 0 0,1 0 91 0 0</inkml:trace>
  <inkml:trace contextRef="#ctx0" brushRef="#br0" timeOffset="299016.309">11235 8487 1372 0 0,'-33'-26'4390'0'0,"-42"38"-3503"0"0,63-8-798 0 0,1 0-1 0 0,0 1 0 0 0,1 0 0 0 0,-1 1 1 0 0,1 1-1 0 0,0-1 0 0 0,0 1 1 0 0,1 1-1 0 0,0 0 0 0 0,1 0 0 0 0,-1 1 1 0 0,2 0-1 0 0,-1 0 0 0 0,1 1 1 0 0,1 0-1 0 0,-1 0 0 0 0,2 1 0 0 0,-1-1 1 0 0,-1 7-89 0 0,9-13 9 0 0,0-1 0 0 0,0-1 1 0 0,0 1-1 0 0,0 0 1 0 0,0 0-1 0 0,1-1 0 0 0,-1 1 1 0 0,1-1-1 0 0,0 0 0 0 0,0 0 1 0 0,-1 0-1 0 0,1 0 0 0 0,1 0 1 0 0,-1-1-1 0 0,0 0 0 0 0,0 1 1 0 0,1-1-1 0 0,-1 0 0 0 0,0 0 1 0 0,1-1-1 0 0,-1 1 1 0 0,1-1-1 0 0,-1 0 0 0 0,1 1 1 0 0,-1-2-1 0 0,1 1 0 0 0,-1 0 1 0 0,1-1-1 0 0,-1 1 0 0 0,0-1 1 0 0,1 0-1 0 0,-1 0 0 0 0,1-1-9 0 0,3 1 40 0 0,0-1-1 0 0,0 0 0 0 0,0 0 0 0 0,0-1 0 0 0,0 1 1 0 0,-1-2-1 0 0,1 1 0 0 0,-1-1 0 0 0,0 0 0 0 0,0 0 1 0 0,0 0-1 0 0,0-1 0 0 0,-1 0 0 0 0,0 0 0 0 0,0-1 1 0 0,0 1-1 0 0,-1-1 0 0 0,0 0 0 0 0,0-1 0 0 0,0 1 1 0 0,-1-1-1 0 0,0 1 0 0 0,0-1 0 0 0,0-2-39 0 0,69 53-714 0 0,8 4-5215 0 0,-76-43 4792 0 0</inkml:trace>
  <inkml:trace contextRef="#ctx0" brushRef="#br0" timeOffset="299674.541">11471 8448 984 0 0,'28'88'2679'0'0,"-20"33"2882"0"0,12-163-4896 0 0,56-137-1705 0 0,-42 220 452 0 0,-32-32 570 0 0,1 1 0 0 0,1-1 0 0 0,-1 1 0 0 0,2-1 0 0 0,-1 0 0 0 0,1-1 0 0 0,0 1 0 0 0,1-1 0 0 0,0 0 0 0 0,1 0 0 0 0,-1-1 0 0 0,1 0 0 0 0,1 0 0 0 0,-1 0 0 0 0,1-1 0 0 0,0-1 0 0 0,1 1 0 0 0,-1-1 0 0 0,1 0 0 0 0,0-1 0 0 0,1 0 0 0 0,-1-1 0 0 0,0 0 0 0 0,1 0 0 0 0,0-1 0 0 0,0 0 0 0 0,0-1 0 0 0,0 0 0 0 0,0 0 0 0 0,0-1 0 0 0,3-1 18 0 0,-1-2-54 0 0,1-1-1 0 0,-1 0 0 0 0,0-1 1 0 0,0-1-1 0 0,0 0 0 0 0,0 0 1 0 0,-1-1-1 0 0,0-1 0 0 0,-1 0 1 0 0,0 0-1 0 0,0-1 0 0 0,-1 0 1 0 0,0-1-1 0 0,0 0 0 0 0,-1 0 1 0 0,0-1-1 0 0,-1 0 0 0 0,0 0 1 0 0,-1-1-1 0 0,1-4 55 0 0,6-10 290 0 0,-2 0-1 0 0,-1-1 1 0 0,-1 0 0 0 0,-1-1 0 0 0,-2 0-1 0 0,0 0 1 0 0,-2 0 0 0 0,-1-1 0 0 0,-2-26-290 0 0,0 52 66 0 0,0 1 0 0 0,-1-1 0 0 0,0 0 1 0 0,0 0-1 0 0,0 0 0 0 0,0 0 0 0 0,0 0 1 0 0,-1 0-1 0 0,1 0 0 0 0,-1 0 0 0 0,0 0 1 0 0,0 0-1 0 0,0 0 0 0 0,0 1 1 0 0,0-1-1 0 0,-1 0 0 0 0,1 1 0 0 0,-1-1 1 0 0,0 1-1 0 0,0-1 0 0 0,0 1 0 0 0,0 0 1 0 0,0 0-1 0 0,0 0 0 0 0,0 0 0 0 0,-1 0 1 0 0,1 0-1 0 0,-1 1 0 0 0,1-1 1 0 0,-1 1-1 0 0,0 0 0 0 0,0 0 0 0 0,1 0 1 0 0,-1 0-1 0 0,0 0 0 0 0,0 1 0 0 0,0-1 1 0 0,0 1-1 0 0,0 0 0 0 0,0-1 0 0 0,-2 2-66 0 0,-4 9 29 0 0,1 1-1 0 0,0 0 0 0 0,1 1 1 0 0,0 0-1 0 0,1 0 0 0 0,1 1 0 0 0,-1-1 1 0 0,2 1-1 0 0,0 0 0 0 0,0 1 1 0 0,2-1-1 0 0,-1 1 0 0 0,2-1 0 0 0,0 1 1 0 0,0 0-1 0 0,1-1 0 0 0,1 1 1 0 0,0 0-1 0 0,1-1 0 0 0,1 1 0 0 0,0-1 1 0 0,1 0-1 0 0,0 0 0 0 0,1 0 1 0 0,0 0-1 0 0,5 6-28 0 0,11 32-468 0 0,8 19-1135 0 0,-13-23-3051 0 0,-16-45 3333 0 0,0-1 71 0 0,0 5 36 0 0</inkml:trace>
  <inkml:trace contextRef="#ctx0" brushRef="#br0" timeOffset="299909.503">11955 8467 3048 0 0,'2'-6'1076'0'0,"4"-10"-192"0"0,6 1-99 0 0,-1 3-65 0 0,5-2-80 0 0,8-1-60 0 0,0 3-136 0 0,1 2-200 0 0,6 1-212 0 0,2 3-264 0 0,3 0 20 0 0,0 1-1064 0 0,-4 2-157 0 0,0-3 85 0 0,-4 6 120 0 0,-4-6 8 0 0</inkml:trace>
  <inkml:trace contextRef="#ctx0" brushRef="#br0" timeOffset="297208.349">8419 8542 1028 0 0,'5'-2'974'0'0,"11"-2"3250"0"0,-16 29-3289 0 0,-3-3-702 0 0,1 0 0 0 0,1 0 0 0 0,2-1 0 0 0,0 1 0 0 0,1 0 0 0 0,0 0 0 0 0,2 0 0 0 0,5 15-233 0 0,-6-36 19 0 0,0 1-1 0 0,-1-1 1 0 0,1 1-1 0 0,0-1 0 0 0,0 0 1 0 0,0 0-1 0 0,0 0 0 0 0,0-1 1 0 0,0 1-1 0 0,0-1 0 0 0,0 0 1 0 0,0 1-1 0 0,0-1 0 0 0,0-1 1 0 0,0 1-1 0 0,0 0 0 0 0,0-1 1 0 0,0 1-1 0 0,0-1 0 0 0,0 0 1 0 0,0 0-1 0 0,0 0 0 0 0,0-1 1 0 0,0 1-1 0 0,-1-1 0 0 0,1 1 1 0 0,-1-1-1 0 0,1 0 0 0 0,-1 0 1 0 0,0 0-1 0 0,1 0 0 0 0,-1-1 1 0 0,0 1-1 0 0,0-1-18 0 0,7-5-29 0 0,0 0 0 0 0,-1 0-1 0 0,1-1 1 0 0,-2 0 0 0 0,1 0 0 0 0,-2-1 0 0 0,1 0 0 0 0,-1 0-1 0 0,-1 0 1 0 0,0-1 0 0 0,0 0 0 0 0,-1 0 0 0 0,0 0 0 0 0,-1-1-1 0 0,0 1 1 0 0,0-11 29 0 0,-24 33-149 0 0,19-9 136 0 0,-1 1 0 0 0,1-1-1 0 0,0 1 1 0 0,0 0 0 0 0,0-1 0 0 0,0 1 0 0 0,1 0 0 0 0,-1 0 0 0 0,1 0 0 0 0,0 1-1 0 0,0-1 1 0 0,0 0 0 0 0,0 0 0 0 0,0 1 0 0 0,1-1 0 0 0,-1 0 0 0 0,1 1 0 0 0,0-1-1 0 0,0 1 1 0 0,1-1 0 0 0,-1 0 0 0 0,0 1 0 0 0,1-1 0 0 0,0 0 0 0 0,0 1 0 0 0,0-1-1 0 0,0 0 1 0 0,1 0 0 0 0,-1 0 0 0 0,1 0 0 0 0,0 0 0 0 0,0 0 0 0 0,0 0-1 0 0,0-1 1 0 0,0 1 0 0 0,0-1 0 0 0,1 1 0 0 0,-1-1 0 0 0,1 0 0 0 0,0 0 13 0 0,6 4-25 0 0,-1 0 0 0 0,1-1 0 0 0,0-1 0 0 0,0 1 0 0 0,0-2 0 0 0,1 1 0 0 0,-1-1 0 0 0,1 0 0 0 0,0-1 0 0 0,0 0 0 0 0,0-1 0 0 0,0 0 0 0 0,3-1 25 0 0,5 0-20 0 0,0-1 0 0 0,0-1 0 0 0,0 0 0 0 0,0-2 0 0 0,0 0 0 0 0,-1 0 0 0 0,0-2 0 0 0,0 0 0 0 0,0-2 0 0 0,-1 1 0 0 0,3-4 20 0 0,-16 10-3 0 0,0 0 0 0 0,0 0 1 0 0,-1-1-1 0 0,1 1 1 0 0,0-1-1 0 0,-1 0 0 0 0,1 0 1 0 0,-1 0-1 0 0,0 0 0 0 0,0 0 1 0 0,0 0-1 0 0,0 0 0 0 0,0-1 1 0 0,0 1-1 0 0,-1-1 0 0 0,1 0 1 0 0,-1 1-1 0 0,0-1 0 0 0,1 0 1 0 0,-1 0-1 0 0,-1 0 1 0 0,1 0-1 0 0,0 0 0 0 0,-1 0 1 0 0,1 0-1 0 0,-1 0 0 0 0,0 0 1 0 0,0 0-1 0 0,0 0 0 0 0,-1-2 3 0 0,-91-34-45 0 0,29 22-4121 0 0,61 15 2986 0 0,2 1 24 0 0</inkml:trace>
  <inkml:trace contextRef="#ctx0" brushRef="#br0" timeOffset="297538.682">9195 8653 1392 0 0,'25'4'3617'0'0,"20"-17"-3033"0"0,-41 11-381 0 0,217-98 2140 0 0,-221 101-2338 0 0,-1-1 0 0 0,1 0 0 0 0,-1 0 0 0 0,1 0 0 0 0,-1 0 0 0 0,1-1 0 0 0,-1 1 0 0 0,1 0 1 0 0,-1 0-1 0 0,1 0 0 0 0,-1 0 0 0 0,1 0 0 0 0,0 0 0 0 0,-1-1 0 0 0,1 1 0 0 0,-1 0 0 0 0,1 0 0 0 0,0-1 0 0 0,-1 1 0 0 0,1 0 1 0 0,-1-1-1 0 0,1 1 0 0 0,0 0 0 0 0,0-1 0 0 0,-1 1 0 0 0,1-1 0 0 0,0 1 0 0 0,-1 0 0 0 0,1-1 0 0 0,0 1 0 0 0,0-1 1 0 0,0 1-1 0 0,0-1 0 0 0,0 1 0 0 0,-1-1 0 0 0,1 1 0 0 0,0-1 0 0 0,0 1 0 0 0,0-1 0 0 0,0 1 0 0 0,0-1 0 0 0,0 1 0 0 0,0 0 1 0 0,1-1-1 0 0,-1 1 0 0 0,0-1 0 0 0,0 1 0 0 0,0-1 0 0 0,0 1 0 0 0,1-1 0 0 0,-1 1 0 0 0,0 0 0 0 0,0-1 0 0 0,1 1 1 0 0,-1-1-1 0 0,0 1 0 0 0,1 0 0 0 0,-1-1-5 0 0,-56 6 237 0 0,39-3-160 0 0,0 1 0 0 0,0 1 0 0 0,0 1 0 0 0,0 0 0 0 0,0 2 0 0 0,1-1 0 0 0,0 2 0 0 0,1 0 0 0 0,0 1 0 0 0,0 1 0 0 0,1 0 0 0 0,0 1 0 0 0,1 0 0 0 0,0 1 0 0 0,-5 7-77 0 0,18-16-10 0 0,0 1 0 0 0,0 0-1 0 0,1-1 1 0 0,-1 1-1 0 0,1-1 1 0 0,0 1 0 0 0,0-1-1 0 0,0 1 1 0 0,0-1 0 0 0,1 0-1 0 0,-1 1 1 0 0,1-1 0 0 0,0 0-1 0 0,0 0 1 0 0,0 0 0 0 0,0-1-1 0 0,1 1 1 0 0,-1 0-1 0 0,1-1 1 0 0,0 1 0 0 0,-1-1-1 0 0,1 0 1 0 0,0 0 0 0 0,0 0-1 0 0,1 0 1 0 0,-1-1 0 0 0,0 1-1 0 0,0-1 1 0 0,1 0 0 0 0,-1 0-1 0 0,1 0 1 0 0,-1 0-1 0 0,1-1 1 0 0,0 1 0 0 0,-1-1-1 0 0,1 0 1 0 0,-1 0 0 0 0,2-1 10 0 0,0 3-57 0 0,261 29-6819 0 0,-237-31 5616 0 0</inkml:trace>
  <inkml:trace contextRef="#ctx0" brushRef="#br0" timeOffset="295684.377">7232 8517 876 0 0,'0'0'519'0'0,"0"0"-138"0"0,0 0-70 0 0,0 0-18 0 0,0 0 21 0 0,0 0-83 0 0,0 0-39 0 0,0 0-19 0 0,0 0 13 0 0,0 0 109 0 0,0 0 28 0 0,0 0-1 0 0,0 35 803 0 0,1-25-1057 0 0,1 1 0 0 0,0 0 0 0 0,0-1 0 0 0,1 1 1 0 0,1-1-1 0 0,0 0 0 0 0,0 0 0 0 0,1-1 1 0 0,0 1-1 0 0,1-1 0 0 0,0 0 0 0 0,0 0 1 0 0,1-1-1 0 0,0 0 0 0 0,8 8-68 0 0,40 38-4111 0 0,-55-54 2662 0 0</inkml:trace>
  <inkml:trace contextRef="#ctx0" brushRef="#br0" timeOffset="295951.498">7254 8256 1652 0 0,'-12'-82'8803'0'0,"11"81"-8770"0"0,-8 9-7803 0 0,9-4 6536 0 0</inkml:trace>
  <inkml:trace contextRef="#ctx0" brushRef="#br0" timeOffset="296233.847">7608 8335 1440 0 0,'-62'31'4288'0'0,"55"-18"-4033"0"0,0-1 0 0 0,1 1 0 0 0,0 1 0 0 0,1-1 0 0 0,1 1 0 0 0,0 0-1 0 0,0 0 1 0 0,2 0 0 0 0,0 0 0 0 0,0 13-255 0 0,2-1 249 0 0,1-1 0 0 0,2 0-1 0 0,0 0 1 0 0,2-1 0 0 0,1 1-1 0 0,0-1 1 0 0,2 0 0 0 0,1-1-1 0 0,1 0 1 0 0,1 1-249 0 0,52 191-160 0 0,-62-211-28 0 0,-1 0-1 0 0,1 1 0 0 0,-1-1 0 0 0,1 1 0 0 0,-1-1 1 0 0,0 0-1 0 0,-1 1 0 0 0,1-1 0 0 0,-1 0 1 0 0,0 1-1 0 0,0-1 0 0 0,0 0 0 0 0,-1 0 1 0 0,1 0-1 0 0,-1 0 0 0 0,0 0 0 0 0,0 0 0 0 0,-1 0 1 0 0,1 0-1 0 0,-1-1 0 0 0,0 1 0 0 0,0-1 1 0 0,0 0-1 0 0,0 0 0 0 0,0 0 0 0 0,-1 0 0 0 0,1-1 1 0 0,-1 0-1 0 0,0 1 0 0 0,0-1 0 0 0,0 0 1 0 0,0-1-1 0 0,0 1 0 0 0,0-1 0 0 0,0 1 1 0 0,0-1-1 0 0,-1-1 0 0 0,1 1 189 0 0,-14-1-1199 0 0</inkml:trace>
  <inkml:trace contextRef="#ctx0" brushRef="#br0" timeOffset="296501.371">7221 8682 2496 0 0,'4'-3'844'0'0,"3"0"-120"0"0,9-6-132 0 0,6 3-72 0 0,4 1 9 0 0,6-2-113 0 0,5 2-68 0 0,1-1 8 0 0,4 3-284 0 0,7 0-4 0 0,-2 2-692 0 0,6-4-765 0 0,-7 2 105 0 0,0-6 24 0 0,-2-1 156 0 0</inkml:trace>
  <inkml:trace contextRef="#ctx0" brushRef="#br0" timeOffset="305796.794">18434 8019 1160 0 0,'6'11'6207'0'0,"-11"77"-5178"0"0,1-21-426 0 0,28 217 893 0 0,44 12-2277 0 0,-67-296 665 0 0,-1 1-1 0 0,0 0 0 0 0,1-1 1 0 0,-1 1-1 0 0,0-1 0 0 0,1 1 1 0 0,-1 0-1 0 0,0-1 0 0 0,1 1 1 0 0,-1 0-1 0 0,0-1 0 0 0,0 1 1 0 0,0 0-1 0 0,0-1 0 0 0,0 1 1 0 0,0 0-1 0 0,0-1 0 0 0,0 1 1 0 0,0 0-1 0 0,0-1 0 0 0,0 1 1 0 0,0 0-1 0 0,-1-1 0 0 0,1 1 1 0 0,0 0-1 0 0,0-1 0 0 0,-1 1 1 0 0,1-1-1 0 0,0 1 0 0 0,-1 0 1 0 0,1-1-1 0 0,-1 1 0 0 0,1-1 1 0 0,-1 1-1 0 0,1-1 0 0 0,-1 1 1 0 0,1-1-1 0 0,-1 0 0 0 0,1 1 1 0 0,-1-1-1 0 0,1 0 0 0 0,-1 1 1 0 0,0-1-1 0 0,1 0 0 0 0,-1 0 1 0 0,0 1-1 0 0,1-1 0 0 0,-1 0 1 0 0,0 0-1 0 0,1 0 0 0 0,-1 0 1 0 0,0 0-1 0 0,1 0 0 0 0,-1 0 1 0 0,0 0-1 0 0,1 0 0 0 0,-1 0 1 0 0,0 0-1 0 0,1-1 0 0 0,-1 1 1 0 0,0 0 116 0 0,-10-12-1218 0 0</inkml:trace>
  <inkml:trace contextRef="#ctx0" brushRef="#br0" timeOffset="306079.426">18492 8157 1100 0 0,'3'-4'144'0'0,"4"-4"110"0"0,1 1 0 0 0,0-1 1 0 0,0 1-1 0 0,0 0 0 0 0,0 1 0 0 0,1 0 1 0 0,0 1-1 0 0,1-1 0 0 0,-1 2 0 0 0,1-1 1 0 0,0 2-1 0 0,0-1 0 0 0,0 1 1 0 0,1 0-1 0 0,7 0-254 0 0,-13 4 73 0 0,0 1 0 0 0,0 0 1 0 0,-1 0-1 0 0,1 0 0 0 0,0 0 1 0 0,-1 1-1 0 0,0 0 0 0 0,0 0 1 0 0,1 0-1 0 0,-2 0 0 0 0,1 0 1 0 0,0 1-1 0 0,-1 0 0 0 0,1 0 0 0 0,-1 0 1 0 0,0 0-1 0 0,-1 0 0 0 0,1 1 1 0 0,-1-1-1 0 0,0 1 0 0 0,0 0 1 0 0,0 0-1 0 0,0-1 0 0 0,-1 1 1 0 0,0 0-1 0 0,0 0 0 0 0,0 0 1 0 0,-1 1-1 0 0,0-1 0 0 0,0 0 0 0 0,0 0 1 0 0,0 0-1 0 0,-1 0 0 0 0,0 0 1 0 0,0 0-1 0 0,0 0 0 0 0,-1 0 1 0 0,0 0-1 0 0,0 0 0 0 0,0-1 1 0 0,0 1-1 0 0,-1-1 0 0 0,0 0 1 0 0,0 1-1 0 0,0-1 0 0 0,0 0 0 0 0,0-1 1 0 0,-1 1-74 0 0,-4 6 11 0 0,0-1 1 0 0,-1 0 0 0 0,0-1-1 0 0,0 0 1 0 0,-1 0-1 0 0,0-1 1 0 0,0 0 0 0 0,-1-1-1 0 0,0 0 1 0 0,0-1-1 0 0,0 0 1 0 0,0-1 0 0 0,-1 0-1 0 0,0 0 1 0 0,0-2 0 0 0,0 1-1 0 0,-6-1-11 0 0,16-2-773 0 0,1-1 623 0 0,0 0 0 0 0,0 0-1 0 0,0 0 1 0 0,0 0 0 0 0,0 0-1 0 0,1-1 1 0 0,-1 1 0 0 0,0 0-1 0 0,1 0 1 0 0,-1-1 0 0 0,1 1-1 0 0,-1 0 1 0 0,1-1 0 0 0,0 1-1 0 0,-1-1 1 0 0,1 1 0 0 0,0 0-1 0 0,0-1 1 0 0,0 1 0 0 0,0-1-1 0 0,0 1 1 0 0,0 0 0 0 0,1-1-1 0 0,-1 1 1 0 0,0-1 0 0 0,1 1-1 0 0,-1 0 1 0 0,1-1 0 0 0,0 1-1 0 0,-1 0 1 0 0,1 0 0 0 0,0-1-1 0 0,0 1 1 0 0,-1 0 0 0 0,2 0 150 0 0,13-19-1312 0 0</inkml:trace>
  <inkml:trace contextRef="#ctx0" brushRef="#br0" timeOffset="306361.838">18946 7930 848 0 0,'-1'-24'3294'0'0,"1"25"-3061"0"0,-1-1 0 0 0,1 0 0 0 0,0 0 0 0 0,-1 0 0 0 0,1 0 0 0 0,0 0 0 0 0,-1 0 0 0 0,1 0 0 0 0,-1 0 0 0 0,1 1 0 0 0,0-1 1 0 0,-1 0-1 0 0,1-1 0 0 0,0 1 0 0 0,-1 0 0 0 0,1 0 0 0 0,0 0 0 0 0,-1 0-233 0 0,-7 30 219 0 0,2 1 1 0 0,1-1 0 0 0,1 1 0 0 0,2 0-1 0 0,1 0 1 0 0,1 0 0 0 0,2 0-1 0 0,1 0 1 0 0,3 8-220 0 0,-3-22-269 0 0,1-1 0 0 0,1 0 0 0 0,0-1 0 0 0,2 1 0 0 0,-1-1 0 0 0,2 0-1 0 0,0 0 1 0 0,1-1 0 0 0,0 0 0 0 0,1-1 0 0 0,8 9 269 0 0,16 1-4025 0 0,-23-21 2712 0 0</inkml:trace>
  <inkml:trace contextRef="#ctx0" brushRef="#br0" timeOffset="306722.927">19335 8199 2088 0 0,'1'-2'90'0'0,"-1"1"-1"0"0,0 0 1 0 0,0-1 0 0 0,0 1-1 0 0,1 0 1 0 0,-1-1-1 0 0,0 1 1 0 0,-1 0-1 0 0,1-1 1 0 0,0 1 0 0 0,0 0-1 0 0,-1-1 1 0 0,1 1-1 0 0,0 0 1 0 0,-1-1 0 0 0,1 1-1 0 0,-1 0 1 0 0,0 0-1 0 0,1 0 1 0 0,-1 0-1 0 0,0-1 1 0 0,0 1 0 0 0,0 0-1 0 0,0 0 1 0 0,0 1-1 0 0,0-1 1 0 0,0 0 0 0 0,0 0-1 0 0,0 0 1 0 0,0 1-1 0 0,0-1 1 0 0,-1 0-1 0 0,1 1 1 0 0,0-1 0 0 0,0 1-1 0 0,-1 0 1 0 0,1-1-1 0 0,0 1 1 0 0,-1 0 0 0 0,1 0-1 0 0,0 0 1 0 0,-1 0-1 0 0,1 0 1 0 0,-2 0-90 0 0,-11 0 146 0 0,0 0 0 0 0,0 1 1 0 0,-1 1-1 0 0,1 0 0 0 0,0 1 1 0 0,0 0-1 0 0,1 1 0 0 0,-1 1 1 0 0,1 0-1 0 0,0 1 0 0 0,0 0 1 0 0,1 1-1 0 0,-1 0 0 0 0,2 1 0 0 0,-1 1 1 0 0,-4 4-147 0 0,17-13 8 0 0,0 0 0 0 0,0 0 1 0 0,0 0-1 0 0,0 0 1 0 0,0 0-1 0 0,0 0 0 0 0,-1 0 1 0 0,1 1-1 0 0,0-1 0 0 0,0 0 1 0 0,0 1-1 0 0,0-1 1 0 0,0 0-1 0 0,0 1 0 0 0,-1-1 1 0 0,1 1-1 0 0,0-1 0 0 0,0 1 1 0 0,-1 0-1 0 0,1-1 0 0 0,0 1 1 0 0,-1 0-1 0 0,1-1 1 0 0,-1 1-1 0 0,1 0 0 0 0,-1 0 1 0 0,1-1-1 0 0,-1 1 0 0 0,1 0 1 0 0,-1 0-1 0 0,0 0 0 0 0,0 0 1 0 0,1 0-1 0 0,-1 0 1 0 0,0 0-1 0 0,0-1 0 0 0,0 1 1 0 0,0 0-1 0 0,0 0 0 0 0,0 0 1 0 0,0 0-1 0 0,0 0 0 0 0,0 0 1 0 0,0 0-1 0 0,-1 0 1 0 0,1 0-1 0 0,0 0 0 0 0,-1-1 1 0 0,1 1-1 0 0,-1 0 0 0 0,1 0 1 0 0,-1 0-1 0 0,1-1 0 0 0,-1 1 1 0 0,1 0-1 0 0,-1 0-8 0 0,80-14-277 0 0,36-24 1347 0 0,-115 37-952 0 0,0 0 2 0 0,0 0-32 0 0,0 0-46 0 0,48 51-991 0 0,40-12-5298 0 0,-77-39 4855 0 0</inkml:trace>
  <inkml:trace contextRef="#ctx0" brushRef="#br0" timeOffset="307382.525">19540 7978 996 0 0,'12'197'4551'0'0,"-3"-31"-980"0"0,-8-185-3504 0 0,2 0 0 0 0,0 0 0 0 0,1 1 0 0 0,1-1 0 0 0,0 1 0 0 0,2 0 0 0 0,0 0 0 0 0,1 1 0 0 0,0 0 0 0 0,2 0 0 0 0,0 1 0 0 0,1 0 0 0 0,0 1 0 0 0,1 0 0 0 0,1 1 0 0 0,0 1 0 0 0,1 0 1 0 0,1 0-1 0 0,13-8-67 0 0,-24 21-10 0 0,0 0 0 0 0,1 1 1 0 0,-1-1-1 0 0,0 1 1 0 0,0 0-1 0 0,0 0 0 0 0,0 0 1 0 0,0 1-1 0 0,0 0 1 0 0,-1-1-1 0 0,1 1 0 0 0,0 0 1 0 0,-1 1-1 0 0,1-1 0 0 0,-1 1 1 0 0,0-1-1 0 0,0 1 1 0 0,0 0-1 0 0,0 0 0 0 0,-1 1 1 0 0,1-1-1 0 0,-1 0 1 0 0,0 1-1 0 0,0-1 0 0 0,0 1 1 0 0,0 0-1 0 0,0 0 1 0 0,-1 0-1 0 0,0 0 0 0 0,0 0 1 0 0,0 0-1 0 0,0 0 0 0 0,-1 0 1 0 0,1 0-1 0 0,-1 0 1 0 0,0 1-1 0 0,0-1 10 0 0,5 12 10 0 0,1 3-5 0 0,-4-10-7 0 0,0 0 0 0 0,0 0-1 0 0,1-1 1 0 0,0 1 0 0 0,0 0-1 0 0,1-1 1 0 0,0 0 0 0 0,1 0 0 0 0,0 0-1 0 0,0-1 1 0 0,0 1 0 0 0,1-1-1 0 0,0-1 1 0 0,1 1 0 0 0,-1-1-1 0 0,1 0 1 0 0,1 0 0 0 0,-1-1-1 0 0,1 0 1 0 0,0 0 0 0 0,0-1 0 0 0,0 0-1 0 0,3 0 3 0 0,5-1 5 0 0,0-1-1 0 0,0-1 0 0 0,0-1 1 0 0,0 0-1 0 0,0-1 0 0 0,0-1 1 0 0,0 0-1 0 0,0-1 0 0 0,-1-1 1 0 0,1-1-1 0 0,-1 0 1 0 0,0 0-1 0 0,0-2 0 0 0,-1 0 1 0 0,0-1-1 0 0,0 0 0 0 0,-1-1 1 0 0,0 0-1 0 0,0-1 0 0 0,-1-1 1 0 0,0 0-1 0 0,-1-1 1 0 0,-1 0-1 0 0,0 0 0 0 0,0-1 1 0 0,5-10-5 0 0,-14 21 8 0 0,1-1 0 0 0,-1 1 0 0 0,0 0 0 0 0,0 0 0 0 0,0-1 0 0 0,0 1 0 0 0,-1-1 0 0 0,1 1 0 0 0,0-1 0 0 0,-1 1 0 0 0,0-1 0 0 0,0 1 0 0 0,0-1 0 0 0,0 1 0 0 0,0-1 0 0 0,0 1 0 0 0,-1-1 0 0 0,1 1 0 0 0,-1-1 0 0 0,1 1 0 0 0,-1 0 0 0 0,0-1 0 0 0,0 1 0 0 0,0 0 0 0 0,-1-1 0 0 0,1 1 0 0 0,0 0 0 0 0,-1 0 0 0 0,1 0 0 0 0,-1 0 0 0 0,0 0 0 0 0,0 1 0 0 0,0-1 0 0 0,0 0 0 0 0,0 1 0 0 0,0 0 0 0 0,0-1 0 0 0,0 1 0 0 0,0 0 0 0 0,-1 0 0 0 0,1 0 0 0 0,0 0 0 0 0,-1 1 0 0 0,1-1 0 0 0,-1 0 0 0 0,1 1 0 0 0,-1 0 0 0 0,1 0 0 0 0,-1 0 0 0 0,1 0 0 0 0,-1 0 0 0 0,1 0 0 0 0,-1 1-8 0 0,-8-3 64 0 0,0 2 0 0 0,1 0-1 0 0,-1 0 1 0 0,0 0 0 0 0,1 2-1 0 0,-1-1 1 0 0,1 1 0 0 0,-1 1-1 0 0,1 0 1 0 0,0 0 0 0 0,0 1 0 0 0,0 0-1 0 0,1 1 1 0 0,-1 0 0 0 0,1 1-1 0 0,0 0 1 0 0,1 0 0 0 0,-1 1-1 0 0,1 0 1 0 0,1 0 0 0 0,-1 1-1 0 0,1 0 1 0 0,-1 2-64 0 0,7-8 8 0 0,0 1 0 0 0,-1-1 1 0 0,1 1-1 0 0,0-1 0 0 0,1 1 0 0 0,-1 0 0 0 0,0 0 0 0 0,1-1 1 0 0,0 1-1 0 0,-1 0 0 0 0,1 0 0 0 0,0-1 0 0 0,0 1 0 0 0,1 0 1 0 0,-1 0-1 0 0,1-1 0 0 0,-1 1 0 0 0,1 0 0 0 0,0-1 0 0 0,0 1 0 0 0,0 0 1 0 0,0-1-1 0 0,0 0 0 0 0,1 1 0 0 0,-1-1 0 0 0,1 0 0 0 0,0 1 1 0 0,-1-1-1 0 0,1 0 0 0 0,0 0 0 0 0,0 0 0 0 0,0-1 0 0 0,1 1 1 0 0,-1 0-1 0 0,0-1 0 0 0,1 0 0 0 0,-1 1 0 0 0,3 0-8 0 0,102 41-721 0 0,-73-36-443 0 0,0-2-1 0 0,0-1 1 0 0,0-2-1 0 0,0-1 0 0 0,0-2 1 0 0,1-1-1 0 0,30-6 1165 0 0,-26-1-1234 0 0</inkml:trace>
  <inkml:trace contextRef="#ctx0" brushRef="#br0" timeOffset="302264.18">14872 8337 1404 0 0,'51'-88'2154'0'0,"-22"-54"497"0"0,-30 138-2619 0 0,-1-1 0 0 0,0 1 1 0 0,0 0-1 0 0,-1 0 1 0 0,1 0-1 0 0,-1 1 1 0 0,0-1-1 0 0,0 1 1 0 0,0-1-1 0 0,-1 1 1 0 0,1 0-1 0 0,-1 0 1 0 0,1 0-1 0 0,-1 1 1 0 0,0-1-1 0 0,0 1 0 0 0,0 0 1 0 0,-1 0-1 0 0,1 1 1 0 0,0-1-1 0 0,-1 1 1 0 0,1 0-1 0 0,-1 0 1 0 0,1 0-1 0 0,-1 1 1 0 0,0-1-1 0 0,1 1 1 0 0,-1 0-1 0 0,1 1 0 0 0,-1-1 1 0 0,0 1-1 0 0,1 0 1 0 0,-1 0-1 0 0,1 0 1 0 0,0 1-1 0 0,-1-1 1 0 0,1 1-1 0 0,0 0 1 0 0,0 1-1 0 0,0-1 1 0 0,0 1-1 0 0,0-1 0 0 0,1 1 1 0 0,-1 0-1 0 0,1 1-32 0 0,-9 6 48 0 0,0 1 0 0 0,1 0 0 0 0,1 1 0 0 0,0 0 0 0 0,1 0 0 0 0,0 1 0 0 0,1 1 0 0 0,0-1 0 0 0,1 1-1 0 0,1 0 1 0 0,0 1 0 0 0,1 0 0 0 0,0 0 0 0 0,2 0 0 0 0,-1 0 0 0 0,2 1 0 0 0,0-1 0 0 0,1 1 0 0 0,1-1-1 0 0,0 13-47 0 0,1-21 7 0 0,1 0 0 0 0,-1-1 0 0 0,1 1 0 0 0,0-1 0 0 0,1 0 0 0 0,-1 1 0 0 0,1-1 0 0 0,0 0 0 0 0,1 0 0 0 0,-1-1 0 0 0,1 1 0 0 0,1-1 0 0 0,-1 0 0 0 0,1 0 0 0 0,-1 0 0 0 0,1-1 0 0 0,1 1 0 0 0,-1-1 0 0 0,1 0 0 0 0,-1-1 0 0 0,1 1 0 0 0,0-1 0 0 0,1-1 0 0 0,-1 1 0 0 0,0-1-1 0 0,1 0 1 0 0,-1 0 0 0 0,1-1 0 0 0,0 0 0 0 0,-1 0 0 0 0,1 0 0 0 0,0-1 0 0 0,0 0 0 0 0,-1-1 0 0 0,1 1 0 0 0,0-1 0 0 0,-1 0 0 0 0,1-1 0 0 0,0 0 0 0 0,-1 0 0 0 0,0 0 0 0 0,1-1 0 0 0,-1 0 0 0 0,0 0 0 0 0,-1 0 0 0 0,1-1 0 0 0,0 0 0 0 0,-1 0 0 0 0,0-1 0 0 0,0 1 0 0 0,0-1 0 0 0,-1 0-1 0 0,1 0 1 0 0,-1-1 0 0 0,0 1 0 0 0,-1-1 0 0 0,0 0 0 0 0,0 0 0 0 0,0 0 0 0 0,0-1 0 0 0,-1 0-7 0 0,2-2-19 0 0,-2-1 0 0 0,1 1 0 0 0,-1-1 0 0 0,-1 0 0 0 0,0 0 0 0 0,0 0 0 0 0,-1 0 0 0 0,0 0 0 0 0,-1 0 0 0 0,0 0 0 0 0,0 1 0 0 0,-1-1 0 0 0,-1 0 0 0 0,0 1 0 0 0,0-1 0 0 0,0 1 0 0 0,-1 0-1 0 0,-4-6 20 0 0,7 15 1 0 0,1 0 0 0 0,-1-1-1 0 0,0 1 1 0 0,1 0 0 0 0,-1 0-1 0 0,0 0 1 0 0,1 0 0 0 0,-1 0-1 0 0,0 0 1 0 0,1 1 0 0 0,-1-1-1 0 0,1 0 1 0 0,-1 0-1 0 0,0 0 1 0 0,1 1 0 0 0,-1-1-1 0 0,1 0 1 0 0,-1 0 0 0 0,0 1-1 0 0,1-1 1 0 0,-1 1 0 0 0,1-1-1 0 0,-1 0 1 0 0,1 1 0 0 0,0-1-1 0 0,-1 1 1 0 0,1-1 0 0 0,-1 1-1 0 0,1-1 1 0 0,0 1-1 0 0,-1 0 1 0 0,1-1 0 0 0,0 1-1 0 0,0-1 1 0 0,-1 1 0 0 0,1 0-1 0 0,0-1 1 0 0,0 1 0 0 0,0 0-1 0 0,0-1 1 0 0,0 1 0 0 0,0-1-1 0 0,0 1 1 0 0,0 0-1 0 0,0-1 1 0 0,0 1 0 0 0,0 0-1 0 0,0-1 1 0 0,1 1 0 0 0,-1 0-1 0 0,0-1 1 0 0,0 1 0 0 0,1-1-1 0 0,-1 1 1 0 0,0-1 0 0 0,1 1-1 0 0,-1-1 1 0 0,1 1-1 0 0,-1-1 1 0 0,1 1-1 0 0,9 19-196 0 0,2 0 0 0 0,0-1 0 0 0,2 0-1 0 0,0-1 1 0 0,0-1 0 0 0,2 0 0 0 0,0-1 0 0 0,1 0-1 0 0,8 4 197 0 0,34 35-3492 0 0,-46-40 2274 0 0</inkml:trace>
  <inkml:trace contextRef="#ctx0" brushRef="#br0" timeOffset="302624.511">15111 8164 1652 0 0,'8'2'193'0'0,"0"0"1"0"0,0 0-1 0 0,0 1 0 0 0,-1 0 1 0 0,1 0-1 0 0,-1 1 0 0 0,0 0 1 0 0,0 0-1 0 0,0 1 0 0 0,0 0 1 0 0,-1 0-1 0 0,0 0 0 0 0,0 1 1 0 0,0 0-1 0 0,-1 0 0 0 0,0 0 1 0 0,0 1-1 0 0,0 0 0 0 0,2 5-193 0 0,-2-4-29 0 0,-2-7 131 0 0,0 1 0 0 0,0 0 0 0 0,0 0 0 0 0,-1 0 0 0 0,1 0 0 0 0,-1 0 0 0 0,0 0 0 0 0,0 0 0 0 0,0 1 0 0 0,0-1 0 0 0,0 1 0 0 0,0 0 0 0 0,0 0 0 0 0,-1-1 0 0 0,1 1 0 0 0,-1 0 0 0 0,0 0 0 0 0,0 0 0 0 0,0 1 0 0 0,-1-1 0 0 0,1 0 0 0 0,-1 0 0 0 0,1 0 0 0 0,-1 1 0 0 0,0-1 0 0 0,0 0 0 0 0,-1 0 0 0 0,1 0 0 0 0,-1 1 0 0 0,1-1 0 0 0,-1 0 0 0 0,0 0 0 0 0,0 0 0 0 0,0 0 0 0 0,-1 0 0 0 0,1 0 0 0 0,-1 0 0 0 0,0-1 0 0 0,1 1 0 0 0,-1-1 0 0 0,0 1 0 0 0,-1-1 0 0 0,1 1 0 0 0,0-1 0 0 0,-1 0 0 0 0,1 0 0 0 0,-2 1-102 0 0,2-4 18 0 0,1 1 0 0 0,0-1 1 0 0,0 0-1 0 0,0 1 1 0 0,0-1-1 0 0,0 0 0 0 0,0 0 1 0 0,1 0-1 0 0,-1 0 0 0 0,0 0 1 0 0,0 0-1 0 0,0 0 1 0 0,1 0-1 0 0,-1 0 0 0 0,1 0 1 0 0,-1 0-1 0 0,1 0 0 0 0,-1 0 1 0 0,1 0-1 0 0,0 0 1 0 0,-1-1-1 0 0,1 1 0 0 0,0 0 1 0 0,0 0-1 0 0,0-1 1 0 0,0 1-1 0 0,0 0 0 0 0,0 0 1 0 0,0 0-1 0 0,0-1 0 0 0,1 1 1 0 0,-1 0-1 0 0,0 0 1 0 0,1 0-1 0 0,-1-1 0 0 0,1 1 1 0 0,-1 0-1 0 0,1 0 0 0 0,0 0 1 0 0,-1 0-1 0 0,1 0 1 0 0,0 0-19 0 0,6-16-278 0 0,0 1 1 0 0,1-1 0 0 0,1 2-1 0 0,0-1 1 0 0,1 1 0 0 0,0 1-1 0 0,1 0 1 0 0,1 1 0 0 0,3-3 277 0 0,74-67-5882 0 0,-79 73 4558 0 0</inkml:trace>
  <inkml:trace contextRef="#ctx0" brushRef="#br0" timeOffset="303048.54">15445 8128 1636 0 0,'13'-13'3954'0'0,"43"40"-2888"0"0,-47-20-914 0 0,-1 0 0 0 0,0 0 0 0 0,0 1 0 0 0,-1 0 0 0 0,0 0 0 0 0,0 1 1 0 0,-1-1-1 0 0,0 2 0 0 0,0-1 0 0 0,-1 1 0 0 0,-1-1 0 0 0,1 2 0 0 0,-2-1 0 0 0,1 0 0 0 0,-2 1 0 0 0,1-1 0 0 0,-1 1 0 0 0,-1 0 1 0 0,1 3-153 0 0,-42 39 1560 0 0,38-113-1920 0 0,62-69-2040 0 0,33 14-3488 0 0,-75 95 4626 0 0</inkml:trace>
  <inkml:trace contextRef="#ctx0" brushRef="#br0" timeOffset="303598.579">15935 7933 1080 0 0,'-5'-6'1036'0'0,"2"0"-276"0"0,3 2-152 0 0,-2-2-148 0 0,2 1-28 0 0,0 4-4 0 0,2-2-120 0 0,0 1-96 0 0,2 1-120 0 0,1 1-3 0 0,2 1-446 0 0,-3 2-207 0 0,3 0-680 0 0,9 5-88 0 0</inkml:trace>
  <inkml:trace contextRef="#ctx0" brushRef="#br0" timeOffset="304179.664">16738 7860 1204 0 0,'-6'-27'5742'0'0,"2"7"-3315"0"0,9 28-6778 0 0,-3 0 1792 0 0,1-3 1352 0 0</inkml:trace>
  <inkml:trace contextRef="#ctx0" brushRef="#br0" timeOffset="303331.374">16013 8101 1712 0 0,'-9'102'4093'0'0,"6"-97"-4011"0"0,1 1 0 0 0,0-1 1 0 0,0 1-1 0 0,1 0 1 0 0,0 0-1 0 0,0 0 1 0 0,0-1-1 0 0,0 1 1 0 0,1 0-1 0 0,0 0 1 0 0,1 0-1 0 0,-1 0 1 0 0,1 0-1 0 0,0 0 0 0 0,1 0 1 0 0,-1 0-1 0 0,1-1 1 0 0,0 1-1 0 0,1-1 1 0 0,-1 1-1 0 0,1-1 1 0 0,0 0-1 0 0,0 0 1 0 0,1 0-1 0 0,0 0 1 0 0,-1-1-1 0 0,2 0 0 0 0,-1 1 1 0 0,0-1-1 0 0,1-1 1 0 0,0 1-1 0 0,0-1 1 0 0,0 0-1 0 0,0 0 1 0 0,0 0-1 0 0,1 0 1 0 0,-1-1-1 0 0,1 0 1 0 0,0-1-1 0 0,-1 1 1 0 0,3-1-83 0 0,-4 0-185 0 0,-1-1 1 0 0,0 0 0 0 0,0 0-1 0 0,0-1 1 0 0,1 1 0 0 0,-1-1-1 0 0,0 1 1 0 0,0-1 0 0 0,0 0-1 0 0,0 0 1 0 0,0 0 0 0 0,0-1-1 0 0,0 1 1 0 0,0-1 0 0 0,-1 0-1 0 0,1 1 1 0 0,0-1 0 0 0,-1-1-1 0 0,1 1 1 0 0,-1 0 0 0 0,0 0-1 0 0,0-1 1 0 0,0 1 0 0 0,0-1-1 0 0,0 0 1 0 0,-1 0 0 0 0,1 1-1 0 0,-1-1 1 0 0,0 0 0 0 0,0 0-1 0 0,0 0 1 0 0,0-1 0 0 0,0 1-1 0 0,0-3 185 0 0,-1-6-1234 0 0</inkml:trace>
  <inkml:trace contextRef="#ctx0" brushRef="#br0" timeOffset="303944.048">16265 8104 1356 0 0,'60'116'3806'0'0,"22"47"-603"0"0,-24-183-2170 0 0,162-192-340 0 0,-161 159-792 0 0,-37 103 174 0 0,47 91-621 0 0,-37-83-1985 0 0,-28-47 1319 0 0,-4-10-2047 0 0,0-1 2052 0 0</inkml:trace>
  <inkml:trace contextRef="#ctx0" brushRef="#br0" timeOffset="305137.42">16857 8079 1424 0 0,'4'2'178'0'0,"1"0"0"0"0,0 1 0 0 0,-1-1 0 0 0,1 1 0 0 0,-1 0-1 0 0,0 0 1 0 0,0 1 0 0 0,0 0 0 0 0,-1-1 0 0 0,1 1 0 0 0,-1 0 0 0 0,0 1 0 0 0,0-1-1 0 0,0 0 1 0 0,-1 1 0 0 0,1 0 0 0 0,-1-1 0 0 0,1 5-178 0 0,0-3 248 0 0,13 23 328 0 0,29 95 2051 0 0,-45-122-2344 0 0,-2 38 1939 0 0,73-180-2202 0 0,19 28-1725 0 0,-55 173 1043 0 0,-34-54 641 0 0,0 0-1 0 0,1-1 1 0 0,0 1-1 0 0,0 0 0 0 0,1 0 1 0 0,0-1-1 0 0,0 0 0 0 0,0 1 1 0 0,1-1-1 0 0,0-1 1 0 0,0 1-1 0 0,0 0 0 0 0,1-1 1 0 0,0 0-1 0 0,0 0 0 0 0,0 0 1 0 0,1-1-1 0 0,0 0 1 0 0,0 0-1 0 0,0 0 0 0 0,0-1 1 0 0,0 0-1 0 0,1 0 0 0 0,-1 0 1 0 0,1-1-1 0 0,0 0 1 0 0,0 0-1 0 0,-1-1 0 0 0,1 0 1 0 0,2 0 21 0 0,8 0-138 0 0,0 0 1 0 0,0-2-1 0 0,0 0 1 0 0,-1 0 0 0 0,1-2-1 0 0,0 0 1 0 0,0-1-1 0 0,-1 0 1 0 0,0-2 0 0 0,0 0-1 0 0,0-1 1 0 0,-1 0-1 0 0,0-1 1 0 0,0-1 0 0 0,-1 0-1 0 0,0-1 1 0 0,-1-1-1 0 0,0 0 1 0 0,-1 0-1 0 0,3-5 138 0 0,-13 15 25 0 0,1 0-1 0 0,-1-1 1 0 0,0 1-1 0 0,0-1 1 0 0,0 1-1 0 0,0-1 0 0 0,0 0 1 0 0,0 0-1 0 0,0 0 1 0 0,-1 0-1 0 0,1 0 1 0 0,-1 0-1 0 0,0 0 0 0 0,1-1 1 0 0,-1 1-1 0 0,0 0 1 0 0,0-1-1 0 0,0 1 1 0 0,-1-1-1 0 0,1 1 0 0 0,-1-1 1 0 0,1 1-1 0 0,-1-1 1 0 0,0 0-1 0 0,0 1 1 0 0,0-1-1 0 0,0 1 0 0 0,0-1 1 0 0,-1 0-1 0 0,1 1 1 0 0,-1-1-1 0 0,0 1 1 0 0,1-1-1 0 0,-1 1 0 0 0,-1 0 1 0 0,1-1-1 0 0,0 1 1 0 0,0 0-1 0 0,-1 0 1 0 0,1 0-1 0 0,-1 0 0 0 0,0 0 1 0 0,0 0-1 0 0,1 0 1 0 0,-1 0-1 0 0,0 1 1 0 0,-1-1-1 0 0,1 1 0 0 0,0-1 1 0 0,0 1-1 0 0,-1 0 1 0 0,1 0-1 0 0,0 0 1 0 0,-1 0-1 0 0,1 0 0 0 0,-1 1 1 0 0,1-1-1 0 0,-2 1-24 0 0,-6-1 90 0 0,-1 1-1 0 0,1 0 1 0 0,0 0-1 0 0,0 1 1 0 0,0 0-1 0 0,0 1 1 0 0,0 1-1 0 0,0-1 1 0 0,0 1-1 0 0,1 1 1 0 0,-1 0-1 0 0,1 0 1 0 0,0 1-1 0 0,0 0 1 0 0,0 1-1 0 0,1 0 1 0 0,0 0-1 0 0,0 0 1 0 0,1 1-1 0 0,0 1 1 0 0,0-1-1 0 0,0 1 0 0 0,1 0 1 0 0,0 0-1 0 0,1 1 1 0 0,0 0-1 0 0,-3 7-89 0 0,8-13 10 0 0,0 0 0 0 0,0 0 0 0 0,1 0 0 0 0,-1 0 0 0 0,1-1-1 0 0,0 1 1 0 0,0 0 0 0 0,0 0 0 0 0,0-1 0 0 0,1 1-1 0 0,-1-1 1 0 0,1 1 0 0 0,-1-1 0 0 0,1 0 0 0 0,0 1-1 0 0,0-1 1 0 0,0 0 0 0 0,0 0 0 0 0,0 0 0 0 0,0-1 0 0 0,1 1-1 0 0,-1 0 1 0 0,1-1 0 0 0,-1 0 0 0 0,1 1 0 0 0,0-1-1 0 0,-1 0 1 0 0,1 0 0 0 0,0-1 0 0 0,0 1 0 0 0,-1 0-1 0 0,1-1 1 0 0,0 0 0 0 0,0 0 0 0 0,0 0 0 0 0,0 0 0 0 0,0 0-1 0 0,0 0 1 0 0,0-1-10 0 0,9 2 12 0 0,0-1 1 0 0,-1-1-1 0 0,1 0 0 0 0,0 0 0 0 0,0-2 1 0 0,-1 1-1 0 0,1-1 0 0 0,-1-1 0 0 0,0 0 1 0 0,0 0-1 0 0,0-1 0 0 0,0-1 0 0 0,-1 0 1 0 0,0 0-1 0 0,0-1 0 0 0,1-2-12 0 0,2-17 804 0 0,-19 29 428 0 0,1 19-1139 0 0,0 2 1 0 0,2-1-1 0 0,0 0 1 0 0,1 1-1 0 0,2-1 1 0 0,0 1-1 0 0,2-1 1 0 0,0 1-1 0 0,2-1 1 0 0,1 0-1 0 0,1 3-93 0 0,2 19 90 0 0,21 236 559 0 0,-29-273-621 0 0,0 0-1 0 0,-1 0 1 0 0,0-1 0 0 0,0 1-1 0 0,-1 0 1 0 0,0-1 0 0 0,0 1-1 0 0,-1-1 1 0 0,0 1-1 0 0,0-1 1 0 0,-1 0 0 0 0,1 0-1 0 0,-2-1 1 0 0,1 1 0 0 0,-1-1-1 0 0,0 0 1 0 0,0 0-1 0 0,0 0 1 0 0,-1-1 0 0 0,0 0-1 0 0,0 0 1 0 0,-1 0 0 0 0,1-1-1 0 0,-1 0 1 0 0,0 0-1 0 0,0-1 1 0 0,0 0 0 0 0,-1 0-1 0 0,1 0 1 0 0,-4-1-28 0 0,5-4-33 0 0,1 0-1 0 0,0-1 1 0 0,0 0-1 0 0,0 0 1 0 0,0 0-1 0 0,1-1 1 0 0,-1 0 0 0 0,1 0-1 0 0,0 0 1 0 0,0 0-1 0 0,0 0 1 0 0,0-1 0 0 0,1 0-1 0 0,0 0 1 0 0,0 0-1 0 0,0 0 1 0 0,1 0-1 0 0,0-1 1 0 0,0 1 0 0 0,0-1-1 0 0,0 1 1 0 0,1-1-1 0 0,0 0 1 0 0,0 0 0 0 0,1 1-1 0 0,0-1 1 0 0,0 0-1 0 0,0 0 1 0 0,0 0-1 0 0,1 1 1 0 0,0-1 0 0 0,1 0-1 0 0,-1 1 1 0 0,1-3 33 0 0,6-22-816 0 0,1-1 0 0 0,2 2 1 0 0,1-1-1 0 0,1 1 0 0 0,1 1 1 0 0,1 1-1 0 0,2 0 0 0 0,1 1 1 0 0,1 0-1 0 0,1 2 0 0 0,1 0 1 0 0,22-18 815 0 0,-9 12-1258 0 0</inkml:trace>
  <inkml:trace contextRef="#ctx0" brushRef="#br0" timeOffset="312383.447">22515 7812 1120 0 0,'12'-26'3724'0'0,"-10"46"293"0"0,-15 323-3273 0 0,15-342-731 0 0,-1-1 0 0 0,1 1 0 0 0,-1-1 0 0 0,0 0 0 0 0,1 0 0 0 0,-1 1 0 0 0,1-1 0 0 0,-1 0 0 0 0,1 0 0 0 0,-1 0 0 0 0,1-1 0 0 0,-1 1 0 0 0,1 0 0 0 0,-1 0-1 0 0,1-1 1 0 0,-1 1 0 0 0,1-1 0 0 0,-1 0 0 0 0,0 1 0 0 0,1-1 0 0 0,-1 0 0 0 0,0 0 0 0 0,0 1 0 0 0,1-1 0 0 0,-1 0 0 0 0,0 0 0 0 0,0-1 0 0 0,0 1 0 0 0,0 0 0 0 0,0 0 0 0 0,-1 0 0 0 0,1-1 0 0 0,0 1 0 0 0,0 0 0 0 0,-1-1 0 0 0,1 1 0 0 0,-1 0 0 0 0,1-1 0 0 0,-1 1 0 0 0,0-1 0 0 0,1 1 0 0 0,-1-1-13 0 0,0 1 4 0 0,7-7-20 0 0,0 0 1 0 0,1 0 0 0 0,-1 1-1 0 0,1 0 1 0 0,1 1 0 0 0,0-1-1 0 0,0 2 1 0 0,0-1 0 0 0,0 1-1 0 0,1 1 1 0 0,0-1 0 0 0,0 2-1 0 0,0-1 1 0 0,0 2 0 0 0,1-1-1 0 0,-1 1 1 0 0,1 1 0 0 0,-1 0-1 0 0,1 0 1 0 0,0 1 15 0 0,-7 1-11 0 0,1 0 0 0 0,-1 0 1 0 0,1 0-1 0 0,-1 0 0 0 0,0 1 0 0 0,0-1 1 0 0,0 1-1 0 0,0 0 0 0 0,0 1 0 0 0,0-1 0 0 0,-1 1 1 0 0,1-1-1 0 0,-1 1 0 0 0,1 0 0 0 0,-1 1 1 0 0,0-1-1 0 0,0 0 0 0 0,-1 1 0 0 0,1 0 1 0 0,-1-1-1 0 0,0 1 0 0 0,0 0 0 0 0,0 0 0 0 0,0 1 1 0 0,-1-1-1 0 0,1 0 0 0 0,-1 0 0 0 0,0 1 1 0 0,0-1-1 0 0,-1 1 0 0 0,0-1 0 0 0,1 0 1 0 0,-1 1-1 0 0,-1-1 0 0 0,1 1 0 0 0,-1-1 1 0 0,1 1-1 0 0,-1-1 0 0 0,-1 0 0 0 0,1 1 0 0 0,-1-1 1 0 0,1 0-1 0 0,-1 0 0 0 0,0 0 0 0 0,-1 0 1 0 0,1 0-1 0 0,-1-1 11 0 0,-7 8 22 0 0,-1-2 1 0 0,0 1-1 0 0,0-2 0 0 0,-1 1 1 0 0,-1-2-1 0 0,1 1 0 0 0,-1-2 1 0 0,0 0-1 0 0,0 0 0 0 0,-1-1 1 0 0,0-1-1 0 0,0 0 0 0 0,0-1 1 0 0,0-1-1 0 0,-1 0 1 0 0,1-1-1 0 0,0 0 0 0 0,-1-1 1 0 0,-2-1-23 0 0,15 1-3 0 0,1-1 1 0 0,-1 1 0 0 0,1-1 0 0 0,-1 0 0 0 0,0 0 0 0 0,1 1-1 0 0,-1-1 1 0 0,1 0 0 0 0,0 0 0 0 0,-1 0 0 0 0,1-1 0 0 0,0 1 0 0 0,-1 0-1 0 0,1 0 1 0 0,0-1 0 0 0,0 1 0 0 0,0-1 0 0 0,0 1 0 0 0,1-1-1 0 0,-1 1 1 0 0,0-1 0 0 0,0 0 0 0 0,1 1 0 0 0,-1-1 0 0 0,1 0 0 0 0,0 1-1 0 0,0-1 1 0 0,-1 0 0 0 0,1 1 0 0 0,0-1 0 0 0,0 0 0 0 0,0 0 0 0 0,1 1-1 0 0,-1-1 1 0 0,0 0 0 0 0,1 0 0 0 0,-1 1 0 0 0,1-1 0 0 0,-1 1-1 0 0,1-1 1 0 0,0 0 0 0 0,0 1 0 0 0,0-1 0 0 0,0 1 0 0 0,0 0 0 0 0,0-1-1 0 0,0 1 1 0 0,0 0 0 0 0,1-1 0 0 0,-1 1 0 0 0,0 0 0 0 0,1 0-1 0 0,-1 0 1 0 0,1 0 0 0 0,-1 1 0 0 0,1-1 0 0 0,-1 0 0 0 0,1 0 0 0 0,0 1-1 0 0,-1-1 1 0 0,2 1 2 0 0,30-23-224 0 0,2 3 0 0 0,1 0 1 0 0,0 2-1 0 0,1 2 0 0 0,1 2 0 0 0,0 1 0 0 0,1 1 0 0 0,0 3 0 0 0,1 1 0 0 0,9 1 224 0 0,15-6-418 0 0,112-38-298 0 0,-177 51 720 0 0,1 0 0 0 0,-1 1 1 0 0,0-1-1 0 0,1-1 0 0 0,-1 1 1 0 0,0 0-1 0 0,1 0 0 0 0,-1 0 1 0 0,1 0-1 0 0,-1 0 0 0 0,0-1 1 0 0,1 1-1 0 0,-1 0 0 0 0,1 0 1 0 0,-1-1-1 0 0,1 1 0 0 0,-1 0 1 0 0,1-1-1 0 0,-1 1 0 0 0,1-1 1 0 0,-1 1-1 0 0,1 0 0 0 0,-1-1 1 0 0,1 1-1 0 0,0-1 0 0 0,-1 0 1 0 0,1 1-1 0 0,0-1 0 0 0,-1 1 1 0 0,1-1-1 0 0,0 1 0 0 0,0-1 1 0 0,0 0-1 0 0,-1 1 1 0 0,1-1-1 0 0,0 1 0 0 0,0-1 1 0 0,0 0-1 0 0,0 1 0 0 0,0-1 1 0 0,0 0-1 0 0,0 1 0 0 0,1-1 1 0 0,-1 0-1 0 0,0 1 0 0 0,0-1 1 0 0,0 1-1 0 0,0-1 0 0 0,1 1 1 0 0,-1-1-1 0 0,0 0 0 0 0,1 1 1 0 0,-1-1-1 0 0,0 1 0 0 0,1-1 1 0 0,-1 1-1 0 0,1-1 0 0 0,-1 1 1 0 0,1 0-1 0 0,-1-1 0 0 0,1 1 1 0 0,-1 0-1 0 0,1-1 0 0 0,-1 1 1 0 0,1 0-1 0 0,0-1 0 0 0,-1 1 1 0 0,1 0-5 0 0,-48-10 235 0 0,39 9-193 0 0,0 0 0 0 0,0 0 0 0 0,-1 1 0 0 0,1 0 1 0 0,0 1-1 0 0,-1-1 0 0 0,1 2 0 0 0,0-1 0 0 0,0 1 0 0 0,0 0 1 0 0,0 1-1 0 0,0 0 0 0 0,1 0 0 0 0,-1 1 0 0 0,1 0 0 0 0,0 0 1 0 0,0 1-1 0 0,0-1 0 0 0,1 2 0 0 0,-1-1 0 0 0,1 1 1 0 0,0 0-1 0 0,-3 5-42 0 0,8-8-1 0 0,-1 0 1 0 0,1 1-1 0 0,0-1 0 0 0,0 1 1 0 0,0-1-1 0 0,1 1 1 0 0,-1-1-1 0 0,1 1 0 0 0,0 0 1 0 0,0-1-1 0 0,0 1 1 0 0,0-1-1 0 0,1 1 0 0 0,-1 0 1 0 0,1-1-1 0 0,0 1 1 0 0,0-1-1 0 0,1 1 0 0 0,-1-1 1 0 0,1 0-1 0 0,-1 0 1 0 0,1 0-1 0 0,0 0 0 0 0,0 0 1 0 0,0 0-1 0 0,1 0 1 0 0,-1 0-1 0 0,1-1 0 0 0,-1 1 1 0 0,1-1-1 0 0,0 0 1 0 0,0 0-1 0 0,1 1 1 0 0,108 60-1910 0 0,-24-41-517 0 0,-40-16 1283 0 0</inkml:trace>
  <inkml:trace contextRef="#ctx0" brushRef="#br0" timeOffset="317032.671">27656 7642 2604 0 0,'7'-18'3678'0'0,"-9"29"-1390"0"0,-6 12-2177 0 0,0-1-1 0 0,1 1 1 0 0,1 1 0 0 0,1 0-1 0 0,1-1 1 0 0,1 1 0 0 0,2 0-1 0 0,0 1 1 0 0,1-1-1 0 0,2 0 1 0 0,0 0 0 0 0,2 0-1 0 0,0 0-110 0 0,25 92 585 0 0,15-145-107 0 0,-32 19-473 0 0,1 0 0 0 0,0 1-1 0 0,1 0 1 0 0,0 1 0 0 0,0 1 0 0 0,0 0-1 0 0,1 0 1 0 0,0 2 0 0 0,1 0 0 0 0,-1 1-1 0 0,1 0 1 0 0,0 1 0 0 0,9 0-5 0 0,-23 5 4 0 0,0-1-1 0 0,0 1 1 0 0,-1 0-1 0 0,1 0 1 0 0,0 0-1 0 0,-1 0 1 0 0,1 0-1 0 0,-1 0 1 0 0,1 0-1 0 0,-1 1 1 0 0,0-1 0 0 0,0 1-1 0 0,0-1 1 0 0,0 0-1 0 0,-1 1 1 0 0,1 0-1 0 0,-1-1 1 0 0,1 1-1 0 0,-1-1 1 0 0,0 1-1 0 0,0-1 1 0 0,0 1 0 0 0,0 0-1 0 0,-1-1 1 0 0,1 1-1 0 0,-1-1 1 0 0,1 1-1 0 0,-1-1 1 0 0,0 1-1 0 0,0-1 1 0 0,0 1-1 0 0,0-1 1 0 0,-1 0 0 0 0,1 0-1 0 0,-1 0 1 0 0,1 0-1 0 0,-1 0 1 0 0,0 1-4 0 0,-10 8 9 0 0,1 0 0 0 0,-1-1 0 0 0,-1-1 0 0 0,0 0 0 0 0,0 0 0 0 0,-1-2-1 0 0,0 1 1 0 0,0-2 0 0 0,0 0 0 0 0,-1-1 0 0 0,-15 4-9 0 0,58-33-2807 0 0,108-30-2197 0 0,-103 41 3813 0 0</inkml:trace>
  <inkml:trace contextRef="#ctx0" brushRef="#br0" timeOffset="317488.96">28200 7962 1792 0 0,'-1'-1'126'0'0,"0"1"-1"0"0,0 0 1 0 0,1 0-1 0 0,-1-1 1 0 0,0 1-1 0 0,0 0 1 0 0,0-1 0 0 0,1 1-1 0 0,-1-1 1 0 0,0 1-1 0 0,0-1 1 0 0,1 1-1 0 0,-1-1 1 0 0,1 1-1 0 0,-1-1 1 0 0,0 0-1 0 0,1 1 1 0 0,-1-1-1 0 0,1 0 1 0 0,-1 0 0 0 0,1 1-1 0 0,0-1 1 0 0,-1 0-1 0 0,1 0 1 0 0,0 0-1 0 0,0 1 1 0 0,-1-1-1 0 0,1 0 1 0 0,0 0-1 0 0,0 0 1 0 0,0 0 0 0 0,0 0-1 0 0,0 1 1 0 0,0-1-1 0 0,0 0 1 0 0,0 0-1 0 0,1 0 1 0 0,-1 0-1 0 0,0 0 1 0 0,0 1-1 0 0,1-1 1 0 0,-1 0 0 0 0,0 0-1 0 0,1 1 1 0 0,-1-1-1 0 0,1 0 1 0 0,0 0-126 0 0,-4 3 32 0 0,1-1 1 0 0,0 1 0 0 0,-1 0 0 0 0,1 0-1 0 0,0 0 1 0 0,0 0 0 0 0,1 0 0 0 0,-1 0-1 0 0,0 0 1 0 0,1 1 0 0 0,-1-1-1 0 0,1 1 1 0 0,0-1 0 0 0,-1 1 0 0 0,1-1-1 0 0,0 1 1 0 0,1 0 0 0 0,-1-1 0 0 0,1 1-1 0 0,-1 0 1 0 0,1 0 0 0 0,0 0 0 0 0,0 0-1 0 0,0-1 1 0 0,0 1 0 0 0,0 0-1 0 0,1 0 1 0 0,-1 0 0 0 0,1-1 0 0 0,0 1-1 0 0,0 0 1 0 0,0-1 0 0 0,0 1 0 0 0,0-1-1 0 0,1 1 1 0 0,-1-1 0 0 0,1 1-1 0 0,-1-1 1 0 0,1 0 0 0 0,0 0 0 0 0,0 0-1 0 0,0 0 1 0 0,0 0 0 0 0,0 0 0 0 0,1-1-1 0 0,-1 1 1 0 0,0-1 0 0 0,1 1-1 0 0,-1-1 1 0 0,1 0 0 0 0,0 0 0 0 0,-1 0-1 0 0,1 0 1 0 0,0 0 0 0 0,2-1-33 0 0,13 5 30 0 0,-1-1-1 0 0,1-1 1 0 0,1 0 0 0 0,-1-2 0 0 0,0 0 0 0 0,0-1 0 0 0,1-1-1 0 0,-1-1 1 0 0,0 0 0 0 0,0-1 0 0 0,0-1 0 0 0,-1-1-1 0 0,1 0 1 0 0,10-6-30 0 0,-23 9 11 0 0,0 1-1 0 0,0-1 1 0 0,-1-1-1 0 0,1 1 1 0 0,0-1 0 0 0,-1 1-1 0 0,0-1 1 0 0,1 0-1 0 0,-1-1 1 0 0,-1 1-1 0 0,1-1 1 0 0,0 0 0 0 0,-1 0-1 0 0,0 0 1 0 0,0 0-1 0 0,0-1 1 0 0,0 1-1 0 0,-1-1 1 0 0,1 1-1 0 0,-1-1 1 0 0,-1 0 0 0 0,1 0-1 0 0,-1 0 1 0 0,1 0-1 0 0,-1-1-10 0 0,-1 5 99 0 0,-13-24 272 0 0,-33 15 47 0 0,42 14-407 0 0,1 1 0 0 0,0 0 0 0 0,-1 1-1 0 0,2-1 1 0 0,-1 0 0 0 0,0 1-1 0 0,1 0 1 0 0,0-1 0 0 0,1 1 0 0 0,-1 0-1 0 0,1 0 1 0 0,0 0 0 0 0,1 0 0 0 0,-1 0-1 0 0,1 0 1 0 0,0 0 0 0 0,1 0-1 0 0,0 0 1 0 0,0 0 0 0 0,1 4-11 0 0,-1 17 105 0 0,19 133 166 0 0,-13-129-181 0 0,-2 0 1 0 0,-1 1-1 0 0,-1-1 0 0 0,-2 1 0 0 0,-1 0 0 0 0,-3 18-90 0 0,3-40 28 0 0,0 0 1 0 0,-1 0 0 0 0,0 0 0 0 0,-1 0-1 0 0,0 0 1 0 0,-1 0 0 0 0,0-1-1 0 0,0 1 1 0 0,-1-1 0 0 0,-1 0-1 0 0,1 0 1 0 0,-1-1 0 0 0,-1 1 0 0 0,1-1-1 0 0,-1 0 1 0 0,-1 0 0 0 0,0-1-1 0 0,0 0 1 0 0,0 0 0 0 0,-1-1-1 0 0,0 0 1 0 0,0 0 0 0 0,-1-1-1 0 0,1 0 1 0 0,-1 0 0 0 0,-5 1-29 0 0,8-7-14 0 0,1-1-1 0 0,0 0 1 0 0,0 0 0 0 0,0 0 0 0 0,1-1-1 0 0,-1 0 1 0 0,0 0 0 0 0,1 0 0 0 0,0 0-1 0 0,0-1 1 0 0,0 1 0 0 0,0-1 0 0 0,0 0-1 0 0,1-1 1 0 0,0 1 0 0 0,0 0 0 0 0,0-1-1 0 0,0 0 1 0 0,1 1 0 0 0,-1-1 0 0 0,1 0-1 0 0,1-1 1 0 0,-1 1 0 0 0,1 0 0 0 0,0 0-1 0 0,0-1 1 0 0,0 1 0 0 0,1 0 0 0 0,0-1-1 0 0,0 1 1 0 0,0-1 0 0 0,0 1 0 0 0,1 0-1 0 0,0-1 1 0 0,1-1 14 0 0,-1-11-196 0 0,1 1-1 0 0,0 0 1 0 0,1 0-1 0 0,1 0 0 0 0,1 1 1 0 0,0-1-1 0 0,1 1 1 0 0,1 0-1 0 0,1 0 1 0 0,6-9 196 0 0,1-1-801 0 0,2 1-1 0 0,1 1 1 0 0,1 1 0 0 0,0 1 0 0 0,2 0 0 0 0,1 1-1 0 0,0 2 1 0 0,2 0 0 0 0,14-8 801 0 0,7 2-1357 0 0</inkml:trace>
  <inkml:trace contextRef="#ctx0" brushRef="#br0" timeOffset="313232.088">23985 8046 1708 0 0,'30'-25'2252'0'0,"-29"24"-2216"0"0,-1 1 0 0 0,1 0 0 0 0,0-1 0 0 0,0 1 0 0 0,-1-1 0 0 0,1 1-1 0 0,0-1 1 0 0,-1 0 0 0 0,1 1 0 0 0,0-1 0 0 0,-1 1 0 0 0,1-1 0 0 0,-1 0 0 0 0,1 0-1 0 0,-1 1 1 0 0,1-1 0 0 0,-1 0 0 0 0,0 0 0 0 0,1 0 0 0 0,-1 1 0 0 0,0-1 0 0 0,0 0-1 0 0,0 0 1 0 0,1 0 0 0 0,-1 0 0 0 0,0 1 0 0 0,0-1 0 0 0,0 0 0 0 0,0 0 0 0 0,0 0-1 0 0,-1 0 1 0 0,1 0 0 0 0,0 0 0 0 0,0 1 0 0 0,-1-1 0 0 0,1 0 0 0 0,0 0 0 0 0,-1 0-1 0 0,1 1 1 0 0,-1-1 0 0 0,1 0 0 0 0,-1 1 0 0 0,1-1 0 0 0,-1 0 0 0 0,1 1 0 0 0,-1-1-1 0 0,0 0 1 0 0,1 1 0 0 0,-1-1 0 0 0,0 1 0 0 0,0-1 0 0 0,1 1 0 0 0,-1 0 0 0 0,0-1-1 0 0,0 1 1 0 0,0 0 0 0 0,1-1 0 0 0,-1 1 0 0 0,0 0 0 0 0,0 0 0 0 0,0 0 0 0 0,0 0-1 0 0,0 0 1 0 0,1 0 0 0 0,-1 0 0 0 0,0 0 0 0 0,-1 0-36 0 0,-13 0 55 0 0,0 1 1 0 0,1 0-1 0 0,-1 1 1 0 0,0 0-1 0 0,0 1 1 0 0,1 1-1 0 0,-1 0 1 0 0,1 1-1 0 0,0 0 0 0 0,1 2 1 0 0,0-1-1 0 0,-1 2 1 0 0,2-1-1 0 0,-1 2 1 0 0,1 0-1 0 0,1 0 1 0 0,0 1-1 0 0,0 1 1 0 0,1 0-1 0 0,0 0 1 0 0,1 1-1 0 0,0 0 0 0 0,1 0 1 0 0,0 1-1 0 0,1 0 1 0 0,1 1-1 0 0,0 0 1 0 0,-4 12-56 0 0,11-23 3 0 0,0-1 1 0 0,0 0-1 0 0,0 0 1 0 0,0 1-1 0 0,1-1 1 0 0,-1 0-1 0 0,0 0 1 0 0,1 0-1 0 0,0-1 1 0 0,-1 1 0 0 0,1 0-1 0 0,0 0 1 0 0,0-1-1 0 0,0 1 1 0 0,0-1-1 0 0,0 0 1 0 0,0 0-1 0 0,1 0 1 0 0,-1 0-1 0 0,0 0 1 0 0,1 0-1 0 0,-1 0 1 0 0,0-1-1 0 0,1 1 1 0 0,-1-1-1 0 0,1 0 1 0 0,-1 0 0 0 0,1 0-1 0 0,-1 0 1 0 0,1 0-1 0 0,-1 0 1 0 0,1-1-1 0 0,-1 1 1 0 0,0-1-4 0 0,15-1-131 0 0,-1-2 0 0 0,1 1 0 0 0,-1-2 0 0 0,0 0 0 0 0,-1-1 0 0 0,1-1 1 0 0,-1 0-1 0 0,-1-1 0 0 0,1-1 0 0 0,-1 0 0 0 0,-1-1 0 0 0,0-1 0 0 0,0 1 0 0 0,-1-2 1 0 0,0 0-1 0 0,-1-1 0 0 0,7-10 131 0 0,4-12-48 0 0,-1-2 0 0 0,-2 0 0 0 0,-2-2 1 0 0,-1 1-1 0 0,-2-2 0 0 0,-2 0 0 0 0,5-33 48 0 0,4-3 1086 0 0,-16 53-389 0 0,-9 33-168 0 0,-8 39-305 0 0,9-18-95 0 0,1 0-1 0 0,1 0 1 0 0,2 0-1 0 0,1 1 0 0 0,2-1 1 0 0,0 0-1 0 0,5 10-128 0 0,-5-31-44 0 0,50 113-618 0 0,4-62-4292 0 0,-44-51 3582 0 0</inkml:trace>
  <inkml:trace contextRef="#ctx0" brushRef="#br0" timeOffset="313640.745">24316 8122 1132 0 0,'30'-7'484'0'0,"-2"-2"-1"0"0,1-2 1 0 0,-2 0-1 0 0,1-1 1 0 0,-1-2-1 0 0,-1-1 1 0 0,-1-1-1 0 0,14-12-483 0 0,-6-23 739 0 0,-72 32-381 0 0,25 17-264 0 0,0 1 0 0 0,0 0 0 0 0,1 1 0 0 0,-1 1 0 0 0,0 0 0 0 0,0 1 1 0 0,1 0-1 0 0,-1 1 0 0 0,1 0 0 0 0,0 1 0 0 0,0 1 0 0 0,0 0 0 0 0,0 1 1 0 0,1 0-1 0 0,0 1 0 0 0,0 1 0 0 0,1 0 0 0 0,0 0 0 0 0,0 1 1 0 0,1 0-1 0 0,0 1 0 0 0,1 0 0 0 0,0 1 0 0 0,-3 4-94 0 0,11-12 22 0 0,-1 0 1 0 0,0 0-1 0 0,0 0 1 0 0,1 0-1 0 0,0 1 0 0 0,0-1 1 0 0,0 0-1 0 0,0 1 0 0 0,0-1 1 0 0,1 1-1 0 0,-1-1 0 0 0,1 1 1 0 0,0-1-1 0 0,0 1 0 0 0,0-1 1 0 0,1 1-1 0 0,-1 0 0 0 0,1-1 1 0 0,0 0-1 0 0,0 1 0 0 0,0-1 1 0 0,0 1-1 0 0,1-1 1 0 0,-1 0-1 0 0,1 0 0 0 0,0 0 1 0 0,0 0-1 0 0,0 0 0 0 0,0 0 1 0 0,1-1-1 0 0,-1 1 0 0 0,1-1 1 0 0,0 1-1 0 0,-1-1 0 0 0,1 0 1 0 0,0 0-1 0 0,0 0 0 0 0,0-1 1 0 0,1 1-1 0 0,-1-1 0 0 0,0 1 1 0 0,2-1-23 0 0,88 30-329 0 0,-68-27-466 0 0,0-2 1 0 0,0 0 0 0 0,0-2 0 0 0,-1-1-1 0 0,1 0 1 0 0,0-2 0 0 0,0-1 0 0 0,4-2 794 0 0,11-4-1220 0 0</inkml:trace>
  <inkml:trace contextRef="#ctx0" brushRef="#br0" timeOffset="314017.674">24948 7752 1520 0 0,'1'0'372'0'0,"-1"0"0"0"0,1 0 0 0 0,-1 0 1 0 0,1 0-1 0 0,-1 0 0 0 0,0 0 0 0 0,1 0 0 0 0,-1 0 0 0 0,1 0 0 0 0,-1 0 0 0 0,0 0 0 0 0,1 0 0 0 0,-1 0 1 0 0,1 0-1 0 0,-1 0 0 0 0,1 0-372 0 0,-4 30 538 0 0,2 33 336 0 0,-1-38-699 0 0,1 0 0 0 0,1 1 0 0 0,1-1 0 0 0,1 0 0 0 0,2 0 1 0 0,0 0-1 0 0,2 0 0 0 0,0-1 0 0 0,2 0 0 0 0,0 0 0 0 0,6 8-175 0 0,-11-26-93 0 0,1 0 0 0 0,-1 0 0 0 0,1 0-1 0 0,0-1 1 0 0,1 0 0 0 0,-1 0 0 0 0,1 0 0 0 0,0 0-1 0 0,1-1 1 0 0,-1 1 0 0 0,1-1 0 0 0,-1-1-1 0 0,1 1 1 0 0,0-1 0 0 0,1 0 0 0 0,-1-1 0 0 0,0 1-1 0 0,1-1 1 0 0,-1 0 0 0 0,1-1 0 0 0,0 0-1 0 0,3 1 94 0 0,-7-3-234 0 0,0 0-1 0 0,0 0 1 0 0,0 0-1 0 0,1 0 1 0 0,-1 0-1 0 0,0 0 0 0 0,-1-1 1 0 0,1 0-1 0 0,0 1 1 0 0,0-1-1 0 0,-1 0 1 0 0,1 0-1 0 0,-1-1 0 0 0,1 1 1 0 0,-1 0-1 0 0,0-1 1 0 0,0 0-1 0 0,0 1 1 0 0,-1-1-1 0 0,1 0 0 0 0,0 0 1 0 0,-1 0-1 0 0,1-2 235 0 0,5-14-1210 0 0</inkml:trace>
  <inkml:trace contextRef="#ctx0" brushRef="#br0" timeOffset="314284.362">24800 7978 2912 0 0,'-21'4'1736'0'0,"-1"-1"1226"0"0,37-6-1013 0 0,91-21-2623 0 0,39-8-5192 0 0,-124 29 4639 0 0</inkml:trace>
  <inkml:trace contextRef="#ctx0" brushRef="#br0" timeOffset="314676.281">25180 8062 1468 0 0,'64'23'4178'0'0,"40"-40"-3177"0"0,-57 5-591 0 0,-31 10-308 0 0,0-2-1 0 0,0 0 0 0 0,0 0 1 0 0,-1-2-1 0 0,1 0 0 0 0,-1 0 0 0 0,-1-1 1 0 0,1-1-1 0 0,-1-1 0 0 0,-1 0 0 0 0,0-1 1 0 0,0 0-102 0 0,-12 8 0 0 0,-1 1 1 0 0,1-1 0 0 0,-1 1-1 0 0,0-1 1 0 0,0 0 0 0 0,0 1 0 0 0,1-1-1 0 0,-1 1 1 0 0,-1-1 0 0 0,1 0-1 0 0,0 1 1 0 0,0-1 0 0 0,-1 1-1 0 0,1-1 1 0 0,-1 1 0 0 0,1-1-1 0 0,-1 1 1 0 0,0-1 0 0 0,1 1-1 0 0,-1-1 1 0 0,0 1 0 0 0,0 0-1 0 0,0-1 1 0 0,0 1 0 0 0,0 0-1 0 0,0 0 1 0 0,0 0 0 0 0,-1 0-1 0 0,1 0 1 0 0,0 0 0 0 0,-1 0 0 0 0,1 0-1 0 0,-1 1 1 0 0,1-1 0 0 0,-1 0-1 0 0,1 1 1 0 0,-1-1 0 0 0,1 1-1 0 0,-1 0 1 0 0,1-1 0 0 0,-1 1-1 0 0,0 0 1 0 0,1 0 0 0 0,-1 0-1 0 0,1 0 1 0 0,-1 0 0 0 0,0 0-1 0 0,0 1 0 0 0,-13-2 33 0 0,0 0 0 0 0,0 1 1 0 0,-1 1-1 0 0,1 1 0 0 0,0 0 0 0 0,0 1 0 0 0,0 0 0 0 0,1 2 0 0 0,-1-1 0 0 0,1 2 0 0 0,0 0 0 0 0,0 0 0 0 0,-4 4-33 0 0,10-7 25 0 0,-1 1-1 0 0,1 0 1 0 0,0 1 0 0 0,0 0 0 0 0,0 0 0 0 0,1 0 0 0 0,0 1 0 0 0,0 0-1 0 0,0 0 1 0 0,0 1 0 0 0,1 0 0 0 0,1 0 0 0 0,-1 1 0 0 0,1-1-1 0 0,0 1 1 0 0,1 0 0 0 0,0 1 0 0 0,0-1 0 0 0,0 1 0 0 0,1 0 0 0 0,1 0-1 0 0,0-1 1 0 0,-2 10-25 0 0,7-11-63 0 0,0 0 0 0 0,1-1 0 0 0,-1 1 0 0 0,1-1 0 0 0,1 1 0 0 0,-1-1 0 0 0,1-1 0 0 0,0 1 0 0 0,0-1 0 0 0,1 0 0 0 0,-1 0 0 0 0,1 0 0 0 0,0-1 0 0 0,0 0 0 0 0,1 0 0 0 0,0 0 0 0 0,-1-1 0 0 0,1 0 0 0 0,0 0 0 0 0,0-1 0 0 0,1 0 0 0 0,-1 0 0 0 0,0-1 0 0 0,1 0 0 0 0,-1 0 0 0 0,1-1 0 0 0,-1 1 0 0 0,1-2 0 0 0,0 1 63 0 0,80 3-3849 0 0,-66-3 2627 0 0</inkml:trace>
  <inkml:trace contextRef="#ctx0" brushRef="#br0" timeOffset="314927.114">25955 7909 2108 0 0,'-34'-4'3530'0'0,"-44"49"-1756"0"0,73-42-1726 0 0,0 1 1 0 0,1 0-1 0 0,-1-1 0 0 0,1 1 1 0 0,-1 1-1 0 0,1-1 0 0 0,1 1 1 0 0,-1 0-1 0 0,1 0 0 0 0,-1 0 1 0 0,2 0-1 0 0,-1 0 0 0 0,0 1 0 0 0,1-1 1 0 0,0 1-1 0 0,0 0 0 0 0,1-1 1 0 0,0 1-1 0 0,0 0 0 0 0,0 0 1 0 0,0 0-1 0 0,1 0 0 0 0,0 0 1 0 0,1 0-1 0 0,-1 0 0 0 0,1 0 1 0 0,0 0-1 0 0,0 0 0 0 0,1-1 1 0 0,0 1-1 0 0,0 0 0 0 0,0-1 1 0 0,1 1-1 0 0,0-1 0 0 0,0 0 0 0 0,0 0 1 0 0,0 0-1 0 0,1 0 0 0 0,0-1 1 0 0,0 1-1 0 0,0-1 0 0 0,1 0 1 0 0,-1 0-1 0 0,1-1 0 0 0,0 1 1 0 0,0-1-1 0 0,0 0 0 0 0,1-1 1 0 0,-1 1-1 0 0,1-1 0 0 0,3 1-48 0 0,1 0-378 0 0,1-1-1 0 0,-1-1 0 0 0,1 0 0 0 0,0 0 1 0 0,-1-1-1 0 0,1 0 0 0 0,0-1 1 0 0,-1 0-1 0 0,1-1 0 0 0,-1 0 1 0 0,1-1-1 0 0,-1 0 0 0 0,0 0 0 0 0,0-1 1 0 0,0-1-1 0 0,-1 0 0 0 0,7-3 379 0 0,9-7-1430 0 0</inkml:trace>
  <inkml:trace contextRef="#ctx0" brushRef="#br0" timeOffset="315162.67">26285 7714 1312 0 0,'4'-63'6851'0'0,"-4"62"-6335"0"0,0 1-25 0 0,-16-11 726 0 0,-1 91 8 0 0,48 155-281 0 0,0-68-7731 0 0,-31-158 4274 0 0,0-9 1309 0 0</inkml:trace>
  <inkml:trace contextRef="#ctx0" brushRef="#br0" timeOffset="315430.699">26179 7959 2584 0 0,'1'-13'8620'0'0,"41"-2"-7214"0"0,58-9-3186 0 0,79-8-5902 0 0,-165 30 6610 0 0</inkml:trace>
  <inkml:trace contextRef="#ctx0" brushRef="#br0" timeOffset="316200.333">26521 7977 2212 0 0,'13'3'415'0'0,"-1"1"0"0"0,1-2 0 0 0,-1 0 0 0 0,1 0 0 0 0,0-1 1 0 0,0-1-1 0 0,-1 0 0 0 0,1 0 0 0 0,0-2 0 0 0,0 1 0 0 0,-1-2 0 0 0,8-1-415 0 0,26-4 408 0 0,-29 7-273 0 0,0-1 1 0 0,-1-1-1 0 0,1 0 0 0 0,-1-2 0 0 0,0 0 0 0 0,0 0 0 0 0,0-2 0 0 0,-1 0 0 0 0,0 0 0 0 0,11-9-135 0 0,-25 16 7 0 0,0-1 0 0 0,0 1 0 0 0,0-1 0 0 0,-1 1 0 0 0,1-1 0 0 0,0 0 0 0 0,0 1 0 0 0,0-1 0 0 0,-1 0 0 0 0,1 1 0 0 0,0-1-1 0 0,-1 0 1 0 0,1 0 0 0 0,-1 0 0 0 0,1 0 0 0 0,-1 1 0 0 0,1-1 0 0 0,-1 0 0 0 0,0 0 0 0 0,1 0 0 0 0,-1 0 0 0 0,0 0 0 0 0,0 0 0 0 0,0 0 0 0 0,0 0 0 0 0,1 0 0 0 0,-1 0 0 0 0,-1 0-1 0 0,1 0 1 0 0,0 0 0 0 0,0 0 0 0 0,0 0 0 0 0,0 0 0 0 0,-1 0 0 0 0,1 0 0 0 0,-1 0 0 0 0,1 0 0 0 0,0 0 0 0 0,-1 0 0 0 0,0 0 0 0 0,1 1 0 0 0,-1-1 0 0 0,1 0 0 0 0,-1 0 0 0 0,0 1-1 0 0,0-1 1 0 0,1 0 0 0 0,-1 1 0 0 0,0-1 0 0 0,0 0 0 0 0,0 1 0 0 0,0 0 0 0 0,0-1 0 0 0,0 1 0 0 0,0-1 0 0 0,0 1 0 0 0,0 0 0 0 0,1 0 0 0 0,-1-1 0 0 0,-1 1 0 0 0,1 0 0 0 0,0 0 0 0 0,0 0-1 0 0,0 0 1 0 0,0 0-7 0 0,-71-9 296 0 0,54 10-228 0 0,1 0 1 0 0,0 1 0 0 0,-1 1-1 0 0,1 0 1 0 0,0 2-1 0 0,1 0 1 0 0,-1 1-1 0 0,1 0 1 0 0,0 1-1 0 0,-13 9-68 0 0,22-13 33 0 0,0 1 0 0 0,1 0-1 0 0,0 0 1 0 0,-1 1 0 0 0,1 0-1 0 0,1 0 1 0 0,-1 0 0 0 0,1 1 0 0 0,0 0-1 0 0,0 0 1 0 0,1 0 0 0 0,-1 0-1 0 0,1 1 1 0 0,1 0 0 0 0,-1 0-1 0 0,1 0 1 0 0,1 0 0 0 0,-1 0 0 0 0,1 1-1 0 0,0-1 1 0 0,1 1 0 0 0,-1 5-33 0 0,4-8 6 0 0,1 0-1 0 0,-1 0 1 0 0,1 0 0 0 0,0 0 0 0 0,0 0 0 0 0,0-1 0 0 0,1 1 0 0 0,0-1-1 0 0,0 0 1 0 0,0 0 0 0 0,0-1 0 0 0,1 1 0 0 0,-1-1 0 0 0,1 0 0 0 0,0 0-1 0 0,0 0 1 0 0,0-1 0 0 0,0 0 0 0 0,0 0 0 0 0,1 0 0 0 0,-1 0 0 0 0,1-1 0 0 0,-1 0-1 0 0,1 0 1 0 0,0-1 0 0 0,-1 1 0 0 0,1-1 0 0 0,0-1 0 0 0,2 1-6 0 0,26-1-65 0 0,-1 0 0 0 0,0-3 0 0 0,0 0 0 0 0,0-2 1 0 0,0-2-1 0 0,-1-1 0 0 0,0-1 0 0 0,-1-2 0 0 0,0-1 0 0 0,-1-1 0 0 0,-1-2 1 0 0,6-5 64 0 0,-8-8 52 0 0,-26 28-43 0 0,-4-7 38 0 0,-3 5-23 0 0,0 1 0 0 0,0 0 0 0 0,-1 0 0 0 0,1 0 0 0 0,0 1 0 0 0,-1 0 0 0 0,1 0 0 0 0,-1 1 0 0 0,1 0 0 0 0,-1 0 0 0 0,0 1 0 0 0,1-1 0 0 0,0 1 0 0 0,-1 1 0 0 0,1-1 0 0 0,-1 1 0 0 0,1 0 0 0 0,-5 3-24 0 0,4-4 5 0 0,0 0 0 0 0,1 1 0 0 0,-1 0-1 0 0,0 1 1 0 0,1-1 0 0 0,-1 1-1 0 0,1 0 1 0 0,0 1 0 0 0,0 0 0 0 0,0 0-1 0 0,1 0 1 0 0,-1 0 0 0 0,1 1-1 0 0,0 0 1 0 0,0 0 0 0 0,0 1 0 0 0,1-1-1 0 0,0 1 1 0 0,0 0 0 0 0,1 0-1 0 0,-1 0 1 0 0,1 0 0 0 0,1 1 0 0 0,-1 0-1 0 0,1-1 1 0 0,0 3-5 0 0,3-6-24 0 0,1 0 0 0 0,-1 0 0 0 0,1 0-1 0 0,0-1 1 0 0,0 1 0 0 0,0 0 0 0 0,0-1 0 0 0,1 1 0 0 0,-1-1 0 0 0,1 0 0 0 0,-1 0-1 0 0,1 0 1 0 0,0 0 0 0 0,0 0 0 0 0,0-1 0 0 0,0 1 0 0 0,0-1 0 0 0,0 0-1 0 0,0 0 1 0 0,0 0 0 0 0,1 0 0 0 0,-1-1 0 0 0,0 1 0 0 0,1-1 0 0 0,1 0 24 0 0,12 1-125 0 0,0-2 0 0 0,0 0 0 0 0,0-1 1 0 0,-1 0-1 0 0,1-2 0 0 0,0 0 0 0 0,-1-1 1 0 0,0 0-1 0 0,0-1 0 0 0,-1-1 1 0 0,0-1-1 0 0,8-5 125 0 0,-9 3-4 0 0,0 0 1 0 0,-1-1 0 0 0,-1 0-1 0 0,0-1 1 0 0,0-1 0 0 0,-1 0-1 0 0,-1 0 1 0 0,0-1 0 0 0,-1 0-1 0 0,0-1 1 0 0,-1 0-1 0 0,-1 0 1 0 0,0-1 0 0 0,-1 0-1 0 0,-1 0 1 0 0,-1-1 0 0 0,0 1-1 0 0,-1-1 1 0 0,-1 0 0 0 0,0 0-1 0 0,-1 0 1 0 0,-1 0 0 0 0,-1 0-1 0 0,-2-12 4 0 0,3 18 169 0 0,0 1-1 0 0,-1-1 0 0 0,-1 1 1 0 0,1-1-1 0 0,-2 1 1 0 0,1-1-1 0 0,-2 1 1 0 0,1 0-1 0 0,-1 0 1 0 0,-1 1-1 0 0,0-1 0 0 0,0 1 1 0 0,-1 0-1 0 0,0 0 1 0 0,-1 1-1 0 0,1-1 1 0 0,-2 2-1 0 0,1-1 0 0 0,-4-2-168 0 0,9 9 30 0 0,0 1-1 0 0,0-1 1 0 0,0 0-1 0 0,1 1 0 0 0,-1 0 1 0 0,0-1-1 0 0,0 1 1 0 0,0 0-1 0 0,0 0 0 0 0,0 0 1 0 0,0 0-1 0 0,0 0 0 0 0,0 1 1 0 0,0-1-1 0 0,0 1 1 0 0,0-1-1 0 0,1 1 0 0 0,-1 0 1 0 0,0-1-1 0 0,0 1 1 0 0,0 0-1 0 0,1 0 0 0 0,-1 0 1 0 0,1 0-1 0 0,-1 1 0 0 0,1-1 1 0 0,-1 0-1 0 0,1 1 1 0 0,0-1-1 0 0,-1 1 0 0 0,1-1 1 0 0,0 1-1 0 0,0 0 1 0 0,0-1-1 0 0,0 1 0 0 0,1 0 1 0 0,-1 0-1 0 0,0 0 0 0 0,1 0 1 0 0,-1 0-30 0 0,-21 79 331 0 0,30 196-1755 0 0,3-163-491 0 0,-23 65-5173 0 0,3-147 5934 0 0</inkml:trace>
  <inkml:trace contextRef="#ctx0" brushRef="#br0" timeOffset="310715.871">21431 7815 2036 0 0,'0'0'670'0'0,"3"-17"1256"0"0,37-16 253 0 0,-44 42-2065 0 0,0 1-1 0 0,0 0 1 0 0,0 0-1 0 0,1 0 1 0 0,1 0-1 0 0,0 0 1 0 0,0 0 0 0 0,1 1-1 0 0,1-1 1 0 0,-1 1-1 0 0,2-1 1 0 0,-1 1-1 0 0,1-1 1 0 0,1 0-1 0 0,0 1 1 0 0,1-1-1 0 0,0 0 1 0 0,3 7-114 0 0,83 269-1200 0 0,-89-284 1034 0 0,-1 0 1 0 0,1 1-1 0 0,-1-1 0 0 0,1 0 0 0 0,-1 0 0 0 0,0 0 0 0 0,1 0 0 0 0,-1 0 0 0 0,0 0 0 0 0,0 0 0 0 0,-1 0 0 0 0,1 0 0 0 0,0 0 0 0 0,-1 0 0 0 0,1-1 1 0 0,-1 1-1 0 0,0-1 0 0 0,1 1 0 0 0,-1-1 0 0 0,0 0 0 0 0,0 1 0 0 0,0-1 0 0 0,0 0 0 0 0,0 0 0 0 0,0 0 0 0 0,0-1 0 0 0,0 1 0 0 0,0 0 0 0 0,0-1 0 0 0,-1 1 1 0 0,1-1 165 0 0,-20 5-1188 0 0</inkml:trace>
  <inkml:trace contextRef="#ctx0" brushRef="#br0" timeOffset="311190.922">21172 8098 1100 0 0,'-12'-4'4188'0'0,"32"-6"-3070"0"0,35-6-687 0 0,433-39-279 0 0,-484 54-149 0 0,-4 2 9 0 0,0-1 0 0 0,0 1 0 0 0,0-1-1 0 0,0 1 1 0 0,0-1 0 0 0,0 0-1 0 0,0 1 1 0 0,0-1 0 0 0,1 1-1 0 0,-1-1 1 0 0,0 1 0 0 0,0-1 0 0 0,1 0-1 0 0,-1 1 1 0 0,0-1 0 0 0,0 1-1 0 0,1-1 1 0 0,-1 0 0 0 0,0 1-1 0 0,1-1 1 0 0,-1 0 0 0 0,1 0 0 0 0,-1 1-1 0 0,0-1 1 0 0,1 0 0 0 0,-1 0-1 0 0,1 0 1 0 0,-1 1 0 0 0,1-1-1 0 0,-1 0 1 0 0,1 0 0 0 0,-1 0 0 0 0,1 0-1 0 0,-1 0 1 0 0,0 0 0 0 0,1 0-1 0 0,-1 0 1 0 0,1 0 0 0 0,-1 0-1 0 0,1 0 1 0 0,-1 0 0 0 0,1 0 0 0 0,-1-1-1 0 0,1 1 1 0 0,-1 0 0 0 0,0 0-1 0 0,1 0 1 0 0,-1-1-12 0 0,-79 79 1043 0 0,78-77-959 0 0,25 14 142 0 0,111-5-203 0 0,-3-30-288 0 0,-133 19 261 0 0,0 1-1 0 0,0-1 0 0 0,0 1 0 0 0,1-1 1 0 0,-1 1-1 0 0,0-1 0 0 0,1 0 0 0 0,-1 0 1 0 0,1 1-1 0 0,-1-1 0 0 0,1 0 0 0 0,-1 0 1 0 0,1 0-1 0 0,-1 1 0 0 0,1-1 0 0 0,0 0 0 0 0,-1 0 1 0 0,1 0-1 0 0,0 0 0 0 0,0 0 0 0 0,0 0 1 0 0,0 0-1 0 0,0 0 0 0 0,0 0 0 0 0,0 1 1 0 0,0-1-1 0 0,0 0 0 0 0,0 0 0 0 0,0 0 0 0 0,1 0 1 0 0,-1 0-1 0 0,0 0 0 0 0,1 0 0 0 0,-1 0 1 0 0,0 1-1 0 0,1-1 0 0 0,-1 0 0 0 0,1 0 1 0 0,0 1-1 0 0,-1-1 0 0 0,1 0 0 0 0,-1 1 1 0 0,1-1-1 0 0,0 0 0 0 0,0 1 0 0 0,-1-1 0 0 0,1 1 1 0 0,0-1-1 0 0,0 1 0 0 0,0-1 0 0 0,0 1 1 0 0,-1 0-1 0 0,1 0 0 0 0,0-1 0 0 0,0 1 1 0 0,0 0-1 0 0,0 0 0 0 0,0 0 0 0 0,0 0 1 0 0,0 0-1 0 0,1 0 5 0 0,-36-12-241 0 0,1 2 0 0 0,-2 1 0 0 0,1 1 0 0 0,-1 2 0 0 0,0 2 0 0 0,-10 1 241 0 0,-1-2-1543 0 0,18-2-969 0 0,24 2 1406 0 0</inkml:trace>
  <inkml:trace contextRef="#ctx0" brushRef="#br0" timeOffset="322642.339">3100 10024 1056 0 0,'3'-13'1534'0'0,"16"-7"1339"0"0,36-48-789 0 0,-55 67-1991 0 0,-3-12 46 0 0,0 9-129 0 0,-1-1 1 0 0,1 1-1 0 0,-1 0 1 0 0,0 0-1 0 0,0 0 1 0 0,0 0-1 0 0,0 1 1 0 0,-1-1-1 0 0,1 1 0 0 0,-1 0 1 0 0,0 0-1 0 0,0 1 1 0 0,0 0-1 0 0,0 0 1 0 0,0 0-1 0 0,-1 0 1 0 0,1 1-1 0 0,0 0 1 0 0,-1 0-1 0 0,1 0 1 0 0,-1 1-1 0 0,0 0 1 0 0,1 0-1 0 0,-1 0-10 0 0,-3 4-7 0 0,0 0-1 0 0,0 1 1 0 0,1 0 0 0 0,0 0-1 0 0,-1 1 1 0 0,2 0 0 0 0,-1 0-1 0 0,1 1 1 0 0,0 0 0 0 0,0 0-1 0 0,1 1 1 0 0,0 0-1 0 0,0 0 1 0 0,-3 7 7 0 0,7-12 1 0 0,0 1 1 0 0,0 0-1 0 0,0-1 1 0 0,0 1-1 0 0,1 0 0 0 0,-1 0 1 0 0,1 0-1 0 0,0 1 1 0 0,1-1-1 0 0,-1 0 0 0 0,1 0 1 0 0,-1 0-1 0 0,1 1 0 0 0,0-1 1 0 0,1 0-1 0 0,-1 0 1 0 0,1 0-1 0 0,0 1 0 0 0,0-1 1 0 0,0 0-1 0 0,1 0 0 0 0,-1 0 1 0 0,1 0-1 0 0,0-1 1 0 0,0 1-1 0 0,0 0 0 0 0,1-1 1 0 0,-1 1-1 0 0,1-1 0 0 0,0 0 1 0 0,0 0-1 0 0,0 0 1 0 0,0 0-1 0 0,0-1 0 0 0,1 1 1 0 0,0-1-2 0 0,114 24-310 0 0,-113-27 297 0 0,0-1 0 0 0,0 0-1 0 0,1 0 1 0 0,-1-1 0 0 0,-1 0-1 0 0,1 1 1 0 0,0-2-1 0 0,-1 1 1 0 0,1 0 0 0 0,-1-1-1 0 0,0 0 1 0 0,0 0 0 0 0,-1 0-1 0 0,1-1 1 0 0,-1 1 0 0 0,0-1-1 0 0,0 0 1 0 0,0 1 0 0 0,-1-1-1 0 0,0-1 1 0 0,0 1-1 0 0,0 0 1 0 0,0 0 0 0 0,-1-1-1 0 0,0 1 1 0 0,0-1 0 0 0,0-1 13 0 0,5-104 324 0 0,-6 111-321 0 0,-1-1 0 0 0,1 0 0 0 0,0 1 0 0 0,-1-1-1 0 0,0 0 1 0 0,1 1 0 0 0,-1-1 0 0 0,1 1-1 0 0,-1-1 1 0 0,0 1 0 0 0,0-1 0 0 0,1 1 0 0 0,-1-1-1 0 0,0 1 1 0 0,0 0 0 0 0,1-1 0 0 0,-1 1-1 0 0,0 0 1 0 0,0 0 0 0 0,0-1 0 0 0,1 1 0 0 0,-1 0-1 0 0,0 0 1 0 0,0 0 0 0 0,0 0 0 0 0,0 0 0 0 0,1 0-1 0 0,-1 1 1 0 0,0-1 0 0 0,0 0 0 0 0,0 0-1 0 0,0 1 1 0 0,1-1 0 0 0,-1 0 0 0 0,0 1 0 0 0,0-1-1 0 0,1 0 1 0 0,-1 1 0 0 0,0-1 0 0 0,1 1 0 0 0,-1 0-1 0 0,0-1 1 0 0,1 1 0 0 0,-1-1 0 0 0,1 1-1 0 0,-1 0 1 0 0,1-1 0 0 0,-1 1 0 0 0,1 0 0 0 0,0 0-1 0 0,-1 0 1 0 0,1-1 0 0 0,0 1 0 0 0,0 0-1 0 0,-1 0 1 0 0,1 0 0 0 0,0 0-3 0 0,-6 14-15 0 0,1 1 1 0 0,1 0-1 0 0,0 0 0 0 0,1 0 0 0 0,1 1 1 0 0,1-1-1 0 0,0 0 0 0 0,1 1 0 0 0,0-1 0 0 0,2 1 1 0 0,0-1-1 0 0,1 0 0 0 0,0 0 0 0 0,1 0 1 0 0,6 15 14 0 0,-8-21-158 0 0,1 1 1 0 0,0-1 0 0 0,1 0 0 0 0,0 0 0 0 0,0 0-1 0 0,1 0 1 0 0,0-1 0 0 0,1 0 0 0 0,0 0-1 0 0,0 0 1 0 0,1-1 0 0 0,0 1 0 0 0,1-2-1 0 0,-1 1 1 0 0,2-1 0 0 0,-1 0 0 0 0,1-1-1 0 0,0 0 158 0 0,2-5-886 0 0,0-1-322 0 0</inkml:trace>
  <inkml:trace contextRef="#ctx0" brushRef="#br0" timeOffset="322877.88">3532 9942 2256 0 0,'8'-21'329'0'0,"9"-20"658"0"0,-2-1 1 0 0,-1-1-1 0 0,-2-1 0 0 0,-3 0 1 0 0,-1 0-1 0 0,-2 0 0 0 0,-2-9-987 0 0,-4 52 21 0 0,0 0 0 0 0,0 0 0 0 0,0 0 0 0 0,-1 0 1 0 0,1 1-1 0 0,0-1 0 0 0,-1 0 0 0 0,1 0 0 0 0,0 0 0 0 0,-1 1 0 0 0,1-1 0 0 0,-1 0 0 0 0,1 0 0 0 0,-1 1 0 0 0,0-1 0 0 0,1 1 0 0 0,-1-1 0 0 0,0 0 1 0 0,1 1-1 0 0,-1-1 0 0 0,0 1 0 0 0,0-1 0 0 0,1 1 0 0 0,-1 0 0 0 0,0-1 0 0 0,0 1 0 0 0,0 0 0 0 0,0 0 0 0 0,0-1 0 0 0,1 1 0 0 0,-1 0 0 0 0,0 0 0 0 0,0 0 1 0 0,0 0-1 0 0,0 0 0 0 0,0 0 0 0 0,0 0 0 0 0,1 1 0 0 0,-1-1 0 0 0,0 0 0 0 0,0 0 0 0 0,0 1 0 0 0,0-1 0 0 0,0 0 0 0 0,1 1 0 0 0,-1-1 0 0 0,0 1 0 0 0,0-1 1 0 0,1 1-1 0 0,-1-1 0 0 0,0 1 0 0 0,1 0 0 0 0,-1-1 0 0 0,1 1 0 0 0,-1 0 0 0 0,1-1 0 0 0,-1 1 0 0 0,1 0 0 0 0,-1 0 0 0 0,1 0-21 0 0,-10 14 51 0 0,2 0-1 0 0,-1 1 1 0 0,2 0-1 0 0,0 0 0 0 0,1 1 1 0 0,1-1-1 0 0,0 2 1 0 0,1-1-1 0 0,1 0 1 0 0,1 1-1 0 0,0-1 0 0 0,2 1 1 0 0,0 0-1 0 0,0 0 1 0 0,3 9-51 0 0,-3-13 23 0 0,44 214-1039 0 0,-12-103-3627 0 0,-33-108 1968 0 0,-8-4 1477 0 0</inkml:trace>
  <inkml:trace contextRef="#ctx0" brushRef="#br0" timeOffset="323554.1">3267 9853 1424 0 0,'-47'15'583'0'0,"0"3"0"0"0,2 1 0 0 0,0 2 0 0 0,1 2 0 0 0,2 2-1 0 0,0 2 1 0 0,2 1 0 0 0,-13 14-583 0 0,13 8 559 0 0,59-31-178 0 0,-11-17-355 0 0,1-1 0 0 0,0 0 1 0 0,-1 0-1 0 0,1 0 0 0 0,0-1 0 0 0,0-1 1 0 0,0 0-1 0 0,-1 0 0 0 0,1 0 1 0 0,0-1-1 0 0,-1 0 0 0 0,1-1 0 0 0,2-1-26 0 0,2 0 4 0 0,42-10-163 0 0,-1-2 0 0 0,-1-2 0 0 0,-1-2 0 0 0,-1-3 0 0 0,-1-2 0 0 0,-1-2 0 0 0,-1-2 0 0 0,6-8 159 0 0,-49 33-67 0 0,0 0-1 0 0,0 0 1 0 0,0 0 0 0 0,0-1 0 0 0,0 0 0 0 0,-1 0-1 0 0,0 0 1 0 0,0 0 0 0 0,-1-1 0 0 0,1 1-1 0 0,-1-1 1 0 0,0 0 0 0 0,-1 0 0 0 0,1-1 0 0 0,-1 1-1 0 0,-1 0 1 0 0,1-3 67 0 0,-28-26-555 0 0,2 22 285 0 0</inkml:trace>
  <inkml:trace contextRef="#ctx0" brushRef="#br0" timeOffset="323979.009">3300 9763 4268 0 0,'-36'5'148'0'0,"0"0"-1"0"0,0 3 0 0 0,1 1 0 0 0,0 1 0 0 0,0 2 1 0 0,1 2-1 0 0,1 1 0 0 0,0 1 0 0 0,1 2 0 0 0,1 1 1 0 0,1 2-1 0 0,1 1 0 0 0,-26 24-147 0 0,51-42 25 0 0,0-1-1 0 0,0 1 1 0 0,1-1 0 0 0,-1 1-1 0 0,1 0 1 0 0,0 0 0 0 0,0 0-1 0 0,0 1 1 0 0,1-1 0 0 0,0 1-1 0 0,0 0 1 0 0,0-1 0 0 0,0 1-1 0 0,1 0 1 0 0,0 0 0 0 0,0 0-1 0 0,0 0 1 0 0,0 0 0 0 0,1 0-1 0 0,0 1 1 0 0,0-1 0 0 0,0 0-1 0 0,1 0 1 0 0,0 0 0 0 0,0 0-1 0 0,0 0 1 0 0,0 0 0 0 0,1 0-1 0 0,0-1 1 0 0,0 1 0 0 0,0 0-1 0 0,1-1 1 0 0,-1 1 0 0 0,1-1-1 0 0,0 0 1 0 0,0 0 0 0 0,1 0-1 0 0,-1 0 1 0 0,1-1 0 0 0,0 0-1 0 0,4 4-24 0 0,15 0 10 0 0,0 0 1 0 0,0-1-1 0 0,1-1 0 0 0,0-2 0 0 0,0 0 0 0 0,0-1 0 0 0,0-2 0 0 0,0 0 1 0 0,0-2-1 0 0,0 0 0 0 0,0-2 0 0 0,-1-1 0 0 0,1 0 0 0 0,11-6-10 0 0,-24 9-11 0 0,12-3-1 0 0,29-5-83 0 0,0-1 0 0 0,-1-3 0 0 0,-1-2 0 0 0,0-3 0 0 0,38-20 95 0 0,-85 38-36 0 0,0 0-1 0 0,1 0 0 0 0,-1-1 1 0 0,0 1-1 0 0,0-1 0 0 0,0 0 1 0 0,-1 0-1 0 0,1 0 0 0 0,0 0 1 0 0,-1 0-1 0 0,1-1 1 0 0,-1 1-1 0 0,0-1 0 0 0,0 1 1 0 0,0-1-1 0 0,0 0 0 0 0,0 0 1 0 0,-1 0-1 0 0,1 0 0 0 0,-1 0 1 0 0,0-1-1 0 0,0 1 0 0 0,0 0 1 0 0,0 0-1 0 0,0-1 0 0 0,-1 1 1 0 0,0-1-1 0 0,0 1 0 0 0,0 0 1 0 0,0-1-1 0 0,0 1 1 0 0,-1-1 36 0 0,-2-1-16 0 0,-1 0 0 0 0,0 0 0 0 0,0 1 1 0 0,-1-1-1 0 0,1 1 0 0 0,-1 0 0 0 0,0 0 1 0 0,0 1-1 0 0,-1-1 0 0 0,1 1 0 0 0,-1 0 1 0 0,1 1-1 0 0,-1-1 0 0 0,0 1 0 0 0,0 1 1 0 0,0-1-1 0 0,0 1 0 0 0,0 0 0 0 0,0 0 1 0 0,-1 0-1 0 0,1 1 0 0 0,0 0 0 0 0,0 0 1 0 0,-1 1-1 0 0,0 0 16 0 0,-162 34 416 0 0,153-31-372 0 0,1 0 0 0 0,-1 1 0 0 0,1 0 0 0 0,0 2 0 0 0,0-1 0 0 0,1 2 0 0 0,0 0 0 0 0,0 1 1 0 0,1 0-1 0 0,0 1 0 0 0,0 0 0 0 0,1 1 0 0 0,1 1 0 0 0,0 0 0 0 0,0 0 0 0 0,2 1 1 0 0,-1 0-1 0 0,1 1 0 0 0,1 0 0 0 0,1 0 0 0 0,0 1 0 0 0,1 0 0 0 0,-1 4-44 0 0,7-15-2 0 0,0 0-1 0 0,0 0 1 0 0,1 0-1 0 0,0 0 1 0 0,0 0-1 0 0,0 0 1 0 0,0 0-1 0 0,0 0 1 0 0,1 0-1 0 0,-1-1 1 0 0,1 1-1 0 0,0-1 1 0 0,1 1-1 0 0,-1-1 1 0 0,0 0-1 0 0,1 1 1 0 0,0-1-1 0 0,0-1 1 0 0,0 1-1 0 0,0 0 1 0 0,0-1-1 0 0,0 1 1 0 0,1-1-1 0 0,-1 0 1 0 0,1 0-1 0 0,-1-1 1 0 0,1 1-1 0 0,0-1 1 0 0,0 1-1 0 0,0-1 1 0 0,1 0 2 0 0,129 17-405 0 0,-106-18 329 0 0,1-2 1 0 0,0-2-1 0 0,-1 0 1 0 0,0-2-1 0 0,0-1 1 0 0,-1-1-1 0 0,0-2 1 0 0,0 0-1 0 0,-1-2 1 0 0,0-1-1 0 0,6-5 76 0 0,-27 15-6 0 0,-1 0-1 0 0,0-1 1 0 0,0 1-1 0 0,0-1 1 0 0,0 0-1 0 0,0 0 1 0 0,-1 0-1 0 0,0 0 1 0 0,0 0-1 0 0,0-1 1 0 0,0 0-1 0 0,-1 1 1 0 0,0-1-1 0 0,0 0 1 0 0,0 0-1 0 0,-1 0 1 0 0,1 0-1 0 0,-1-1 0 0 0,0-1 7 0 0,-51-55-116 0 0,30 51 166 0 0,-1 0 0 0 0,0 1 0 0 0,0 1 0 0 0,-1 1 0 0 0,-1 1 0 0 0,1 1 0 0 0,-1 1 0 0 0,0 1 0 0 0,-1 1 0 0 0,1 1 0 0 0,0 1 0 0 0,-23 2-50 0 0,40-1-178 0 0,0 1 1 0 0,1-1 0 0 0,-1 1-1 0 0,1 0 1 0 0,0 1-1 0 0,-1-1 1 0 0,1 1 0 0 0,0 0-1 0 0,0 0 1 0 0,-1 1-1 0 0,2-1 1 0 0,-1 1-1 0 0,0 0 1 0 0,1 0 0 0 0,-1 1-1 0 0,1 0 1 0 0,0-1-1 0 0,0 1 1 0 0,0 1 0 0 0,-1 1 177 0 0,0 4-1324 0 0</inkml:trace>
  <inkml:trace contextRef="#ctx0" brushRef="#br0" timeOffset="328789.585">8344 9744 1540 0 0,'2'-22'2718'0'0,"-2"19"-2719"0"0,1 2 35 0 0,0 1-1 0 0,-1-1 1 0 0,1 0 0 0 0,-1 0-1 0 0,1 0 1 0 0,-1 1 0 0 0,1-1-1 0 0,-1 0 1 0 0,0 0 0 0 0,0 0-1 0 0,1 0 1 0 0,-1 0 0 0 0,0 0-1 0 0,0 0 1 0 0,0 1 0 0 0,0-1-1 0 0,0 0 1 0 0,0 0 0 0 0,0 0 0 0 0,0 0-1 0 0,0 0 1 0 0,0 0 0 0 0,-1 0-1 0 0,1 0 1 0 0,0 0 0 0 0,-1 1-1 0 0,1-1 1 0 0,-1 0 0 0 0,1 0-1 0 0,-1 0 1 0 0,1 1 0 0 0,-1-1-1 0 0,1 0 1 0 0,-1 0 0 0 0,0 1-1 0 0,1-1 1 0 0,-1 1 0 0 0,0-1-1 0 0,1 1 1 0 0,-1-1 0 0 0,0 1-1 0 0,0-1 1 0 0,0 1 0 0 0,0-1-1 0 0,0 1 1 0 0,1 0 0 0 0,-1 0-1 0 0,0-1 1 0 0,0 1 0 0 0,0 0-1 0 0,0 0 1 0 0,0 0-34 0 0,-16 3 115 0 0,0 0 0 0 0,1 2 1 0 0,0 0-1 0 0,0 0 0 0 0,0 2 0 0 0,1 0 0 0 0,0 0 1 0 0,0 2-1 0 0,1 0 0 0 0,0 0 0 0 0,0 1 0 0 0,1 1 1 0 0,1 1-1 0 0,0-1 0 0 0,0 2 0 0 0,1 0 0 0 0,1 0 1 0 0,0 1-1 0 0,1 0 0 0 0,-4 9-115 0 0,11-19 14 0 0,0 1 0 0 0,0 0 0 0 0,1 0 1 0 0,0 0-1 0 0,0 0 0 0 0,0 0 0 0 0,0 0 0 0 0,1 0 0 0 0,0 0 0 0 0,0 0 0 0 0,0 0 1 0 0,1 0-1 0 0,-1 0 0 0 0,1 0 0 0 0,1-1 0 0 0,-1 1 0 0 0,1 0 0 0 0,-1 0 0 0 0,1-1 1 0 0,1 1-1 0 0,-1-1 0 0 0,1 1 0 0 0,-1-1 0 0 0,1 0 0 0 0,0 0 0 0 0,1 0 0 0 0,-1-1 1 0 0,1 1-1 0 0,0-1 0 0 0,-1 0 0 0 0,2 0 0 0 0,-1 0 0 0 0,0 0 0 0 0,0-1 0 0 0,1 0 1 0 0,0 0-1 0 0,-1 0 0 0 0,1 0 0 0 0,0-1 0 0 0,0 1 0 0 0,0-1 0 0 0,0-1 0 0 0,0 1 0 0 0,4-1-14 0 0,11 4-130 0 0,1-1-1 0 0,0-2 0 0 0,0 0 0 0 0,0-1 0 0 0,1-1 0 0 0,-1-1 1 0 0,-1-1-1 0 0,1-1 0 0 0,0 0 0 0 0,-1-2 0 0 0,0 0 0 0 0,0-1 1 0 0,-1-2-1 0 0,0 0 0 0 0,0 0 0 0 0,-1-2 0 0 0,5-4 131 0 0,-21 13-25 0 0,1 0-1 0 0,-1 0 1 0 0,1 0 0 0 0,-1 0-1 0 0,0-1 1 0 0,0 1-1 0 0,0-1 1 0 0,0 1-1 0 0,-1-1 1 0 0,1 0 0 0 0,-1 0-1 0 0,1 0 1 0 0,-1 0-1 0 0,0 0 1 0 0,0 0-1 0 0,0 0 1 0 0,-1 0 0 0 0,1 0-1 0 0,-1-1 1 0 0,0 1-1 0 0,1 0 1 0 0,-2 0-1 0 0,1 0 1 0 0,0-1 0 0 0,-1 1-1 0 0,1 0 1 0 0,-1 0-1 0 0,0 0 1 0 0,0 0-1 0 0,0 0 1 0 0,0 0 0 0 0,-1 0-1 0 0,1 0 1 0 0,-1 0-1 0 0,0 1 1 0 0,1-1-1 0 0,-1 1 1 0 0,-1-1 0 0 0,1 1-1 0 0,0 0 1 0 0,0 0-1 0 0,-1 0 1 0 0,0 0-1 0 0,1 0 1 0 0,-1 0 25 0 0,-128-77 183 0 0,21 27 88 0 0,109 52-460 0 0,-4-5 141 0 0,10-1-2856 0 0,19-7 1530 0 0</inkml:trace>
  <inkml:trace contextRef="#ctx0" brushRef="#br0" timeOffset="329494.796">8659 9675 1004 0 0,'14'12'371'0'0,"-1"1"0"0"0,0 1 0 0 0,-1 0-1 0 0,-1 1 1 0 0,0 0 0 0 0,-1 0 0 0 0,0 1 0 0 0,-2 1 0 0 0,0-1-1 0 0,0 1 1 0 0,-2 1 0 0 0,0-1 0 0 0,-1 1 0 0 0,-1 0 0 0 0,1 11-371 0 0,3 139 3399 0 0,-15-167-2917 0 0,29-47-610 0 0,2 0-1 0 0,2 2 0 0 0,2 1 1 0 0,1 1-1 0 0,17-16 129 0 0,-44 59-10 0 0,0 0 1 0 0,-1 0 0 0 0,1 0-1 0 0,0 0 1 0 0,0 0-1 0 0,-1 0 1 0 0,1 0-1 0 0,-1 0 1 0 0,1 1-1 0 0,-1-1 1 0 0,1 1-1 0 0,-1-1 1 0 0,0 1 0 0 0,0-1-1 0 0,0 1 1 0 0,0 0-1 0 0,0-1 1 0 0,0 1-1 0 0,0 0 1 0 0,0 0-1 0 0,-1 0 1 0 0,1 0-1 0 0,-1 0 1 0 0,0 0 0 0 0,1 0-1 0 0,-1 0 1 0 0,0 0-1 0 0,0 0 1 0 0,0 0-1 0 0,0 0 1 0 0,-1 0-1 0 0,1 0 1 0 0,0 0-1 0 0,-1 0 1 0 0,1-1 0 0 0,-1 1-1 0 0,0 0 1 0 0,0 1 9 0 0,1 5-28 0 0,2 0 30 0 0,0 1 0 0 0,1-1 0 0 0,0 0 0 0 0,0 0 0 0 0,0-1 0 0 0,1 1 0 0 0,0-1 0 0 0,1 0 0 0 0,0 0 0 0 0,0 0 0 0 0,0 0 0 0 0,1-1 0 0 0,0 0 0 0 0,0 0 0 0 0,0-1 0 0 0,1 1 0 0 0,0-1 0 0 0,0-1 0 0 0,0 1 0 0 0,1-2 0 0 0,-1 1 0 0 0,1-1 0 0 0,0 0 0 0 0,0 0 0 0 0,0-1 0 0 0,1 0 0 0 0,-1 0 0 0 0,0-1 0 0 0,1 0 0 0 0,-1-1 0 0 0,1 0 0 0 0,-1 0 0 0 0,1-1 0 0 0,-1 0 0 0 0,1 0 0 0 0,-1-1 0 0 0,0 0 0 0 0,0 0 0 0 0,0-1 0 0 0,0 0 0 0 0,0-1 0 0 0,-1 0 0 0 0,8-4-2 0 0,-5 4-36 0 0,1 0-1 0 0,-1 0 0 0 0,0-1 1 0 0,0 0-1 0 0,-1 0 0 0 0,0-1 1 0 0,1-1-1 0 0,-2 1 0 0 0,1-2 1 0 0,-1 1-1 0 0,0-1 1 0 0,-1 0-1 0 0,0-1 0 0 0,0 0 1 0 0,-1 0-1 0 0,0 0 0 0 0,0-1 1 0 0,-1 1-1 0 0,-1-1 0 0 0,0-1 1 0 0,0 1-1 0 0,2-10 37 0 0,-8 14 22 0 0,0 1 0 0 0,-1-1 0 0 0,0 0 0 0 0,0 1 0 0 0,0 0 1 0 0,0 0-1 0 0,-1 0 0 0 0,0 0 0 0 0,0 0 0 0 0,0 1 0 0 0,0 0 0 0 0,-1 0 0 0 0,0 0 0 0 0,0 0 0 0 0,0 1 0 0 0,0-1 0 0 0,-1 1 0 0 0,1 1 0 0 0,-1-1 0 0 0,0 1 0 0 0,1 0 1 0 0,-1 0-1 0 0,0 1 0 0 0,0 0 0 0 0,0 0 0 0 0,0 0 0 0 0,-1 1 0 0 0,1 0 0 0 0,0 0 0 0 0,0 0 0 0 0,0 1 0 0 0,0 0 0 0 0,-2 0-22 0 0,1-1 41 0 0,1 0 0 0 0,-1 0-1 0 0,0 1 1 0 0,1 0 0 0 0,-1 0 0 0 0,0 1-1 0 0,1-1 1 0 0,-1 1 0 0 0,1 1-1 0 0,0-1 1 0 0,0 1 0 0 0,0 0 0 0 0,0 1-1 0 0,0-1 1 0 0,1 1 0 0 0,-1 0-1 0 0,1 1 1 0 0,0-1 0 0 0,0 1 0 0 0,1 0-1 0 0,0 0 1 0 0,0 0 0 0 0,0 1 0 0 0,0 0-1 0 0,-2 5-40 0 0,9-5 10 0 0,0-1 1 0 0,1 1-1 0 0,-1-1 0 0 0,1 0 0 0 0,1 0 0 0 0,-1-1 0 0 0,1 1 0 0 0,0-1 0 0 0,0 0 0 0 0,0 0 0 0 0,0-1 1 0 0,1 1-1 0 0,-1-1 0 0 0,1 0 0 0 0,0-1 0 0 0,0 1 0 0 0,0-1 0 0 0,0-1 0 0 0,4 2-10 0 0,170 42-1948 0 0,2-31-4079 0 0,-162-14 4690 0 0</inkml:trace>
  <inkml:trace contextRef="#ctx0" brushRef="#br0" timeOffset="326350.393">5569 9622 1892 0 0,'19'9'4315'0'0,"-15"59"-3982"0"0,-4-60 40 0 0,6 297 1569 0 0,-4-298-1919 0 0,-1 0 0 0 0,1 0-1 0 0,1 0 1 0 0,-1 0-1 0 0,1 0 1 0 0,0-1 0 0 0,1 1-1 0 0,0-1 1 0 0,0 0-1 0 0,0 0 1 0 0,0 0 0 0 0,1-1-1 0 0,0 1 1 0 0,0-1-1 0 0,1-1 1 0 0,-1 1 0 0 0,6 3-23 0 0,-8-7-175 0 0,0 1 0 0 0,0-1 0 0 0,-1 0 0 0 0,1 0 0 0 0,0-1 0 0 0,0 1 0 0 0,0-1 0 0 0,0 1 0 0 0,0-1 0 0 0,1 0 0 0 0,-1 0 0 0 0,0 0 0 0 0,0 0 0 0 0,0-1 0 0 0,0 1 0 0 0,0-1 0 0 0,0 0 0 0 0,0 0 0 0 0,-1 0 0 0 0,1 0 0 0 0,0-1 0 0 0,0 1 0 0 0,-1-1 0 0 0,1 1 0 0 0,-1-1 0 0 0,1 0 0 0 0,0 0 175 0 0,10-10-1285 0 0,-2 0-1 0 0</inkml:trace>
  <inkml:trace contextRef="#ctx0" brushRef="#br0" timeOffset="326745.117">5787 10077 904 0 0,'39'-17'3347'0'0,"-22"11"-2958"0"0,11-4-263 0 0,-1-2 0 0 0,0 0 0 0 0,-1-2 0 0 0,0-1 1 0 0,-1-2-1 0 0,-1 0 0 0 0,0-1 0 0 0,-1-2 0 0 0,-1 0-126 0 0,9-45-380 0 0,-31 63 357 0 0,-3-2-27 0 0,-5-1 115 0 0,0-1-1 0 0,0 2 0 0 0,0-1 0 0 0,0 1 0 0 0,-1 0 0 0 0,0 1 0 0 0,0 0 0 0 0,0 0 0 0 0,0 1 0 0 0,0 0 0 0 0,0 1 1 0 0,0 0-1 0 0,-1 0 0 0 0,1 1 0 0 0,-1 1 0 0 0,1-1 0 0 0,0 1 0 0 0,0 1 0 0 0,-1 0 0 0 0,1 0 0 0 0,0 0 0 0 0,0 2 1 0 0,1-1-1 0 0,-1 1 0 0 0,1 0 0 0 0,0 0 0 0 0,0 1 0 0 0,0 1 0 0 0,0-1 0 0 0,1 1 0 0 0,0 0 0 0 0,0 1 0 0 0,1 0 1 0 0,0 0-1 0 0,0 0 0 0 0,0 1 0 0 0,1-1 0 0 0,0 1 0 0 0,1 1 0 0 0,-1 1-64 0 0,2-5 13 0 0,1 1 0 0 0,0-1 0 0 0,0 1 0 0 0,1-1 0 0 0,0 1-1 0 0,0 0 1 0 0,0-1 0 0 0,1 1 0 0 0,-1 0 0 0 0,1 0 0 0 0,1 0 0 0 0,-1 0 0 0 0,1-1 0 0 0,0 1-1 0 0,0 0 1 0 0,1-1 0 0 0,0 1 0 0 0,0-1 0 0 0,0 1 0 0 0,0-1 0 0 0,1 0 0 0 0,0 0 0 0 0,0 0-1 0 0,1 0 1 0 0,-1-1 0 0 0,1 1 0 0 0,0-1 0 0 0,0 0 0 0 0,0 0 0 0 0,1 0 0 0 0,-1-1 0 0 0,1 1-1 0 0,0-1 1 0 0,4 2-13 0 0,7 4-458 0 0,-1-1 0 0 0,1-1 0 0 0,1 0 0 0 0,-1-1-1 0 0,1-1 1 0 0,0-1 0 0 0,1 0 0 0 0,-1-1 0 0 0,0-1-1 0 0,1-1 1 0 0,1 0 458 0 0,14-1-1296 0 0</inkml:trace>
  <inkml:trace contextRef="#ctx0" brushRef="#br0" timeOffset="327422.155">6409 9864 836 0 0,'0'-2'99'0'0,"0"0"-1"0"0,-1 0 0 0 0,0 0 1 0 0,1 1-1 0 0,-1-1 1 0 0,0 0-1 0 0,0 0 0 0 0,0 1 1 0 0,0-1-1 0 0,0 0 1 0 0,-1 1-1 0 0,1 0 1 0 0,0-1-1 0 0,-1 1 0 0 0,1-1 1 0 0,-1 1-1 0 0,1 0 1 0 0,-1 0-1 0 0,0 0 1 0 0,1 0-1 0 0,-1 0 0 0 0,0 1 1 0 0,0-1-1 0 0,0 0 1 0 0,1 1-1 0 0,-1-1 1 0 0,0 1-1 0 0,0 0 0 0 0,0-1 1 0 0,0 1-1 0 0,0 0 1 0 0,0 0-1 0 0,0 1 1 0 0,0-1-1 0 0,0 0 0 0 0,0 0 1 0 0,0 1-1 0 0,0 0 1 0 0,1-1-1 0 0,-1 1 1 0 0,0 0-1 0 0,0 0 0 0 0,1 0 1 0 0,-1 0-1 0 0,-1 1-98 0 0,-70 57 959 0 0,13 77 531 0 0,58-131-1465 0 0,1 0 0 0 0,0-1 0 0 0,0 1 1 0 0,1 0-1 0 0,-1 0 0 0 0,1 0 0 0 0,0 0 0 0 0,0-1 0 0 0,1 1 0 0 0,-1 0 0 0 0,1 0 0 0 0,0 0 0 0 0,0-1 0 0 0,1 1 0 0 0,-1 0 0 0 0,1-1 0 0 0,0 1 0 0 0,1-1 0 0 0,-1 0 0 0 0,1 0 0 0 0,-1 0 0 0 0,1 0 0 0 0,1 0 1 0 0,-1-1-1 0 0,0 1 0 0 0,1-1 0 0 0,0 0 0 0 0,-1 0 0 0 0,3 1-25 0 0,0-2 1 0 0,-1-1 0 0 0,1 1 1 0 0,0-1-1 0 0,0 0 0 0 0,1-1 0 0 0,-1 0 1 0 0,0 0-1 0 0,0 0 0 0 0,0 0 1 0 0,0-1-1 0 0,0 0 0 0 0,0-1 0 0 0,0 1 1 0 0,0-1-1 0 0,0 0 0 0 0,-1-1 1 0 0,1 1-1 0 0,-1-1 0 0 0,0 0 0 0 0,1 0 1 0 0,-1-1-1 0 0,-1 0 0 0 0,1 1 1 0 0,0-2-1 0 0,-1 1 0 0 0,0 0 0 0 0,0-1 1 0 0,0 0-1 0 0,-1 0 0 0 0,1 0 1 0 0,-1 0-1 0 0,-1-1 0 0 0,1 1 0 0 0,-1-1 1 0 0,0 0-1 0 0,0 0 0 0 0,0 0 0 0 0,-1 1 1 0 0,0-3-2 0 0,-1 7-4 0 0,0 1 36 0 0,0 0 2 0 0,-17-10 4 0 0,16 11-39 0 0,0 1-1 0 0,0-1 1 0 0,0 1-1 0 0,0 0 0 0 0,0-1 1 0 0,0 1-1 0 0,0 0 1 0 0,1 0-1 0 0,-1-1 0 0 0,0 1 1 0 0,1 0-1 0 0,0 0 1 0 0,-1 0-1 0 0,1 0 0 0 0,0 0 1 0 0,0 0-1 0 0,0 0 1 0 0,0 0-1 0 0,1 0 0 0 0,-1 0 1 0 0,0-1-1 0 0,1 1 1 0 0,-1 0-1 0 0,1 0 0 0 0,0 0 1 0 0,0 0-1 0 0,-1-1 1 0 0,1 1-1 0 0,0 0 0 0 0,1-1 1 0 0,-1 1-1 0 0,0-1 1 0 0,0 1-1 0 0,1-1 0 0 0,-1 0 1 0 0,1 1-1 0 0,-1-1 1 0 0,1 0-1 0 0,-1 0 0 0 0,1 0 1 0 0,0 0-1 0 0,-1 0 1 0 0,1 0-1 0 0,0-1 0 0 0,0 1 1 0 0,0-1-1 0 0,0 1 1 0 0,0-1-1 0 0,-1 0 0 0 0,1 1 1 0 0,0-1-1 0 0,2 0 2 0 0,10-9-6 0 0,0-1 0 0 0,-1 0-1 0 0,-1 0 1 0 0,0-2 0 0 0,0 1-1 0 0,-1-2 1 0 0,0 1 0 0 0,-1-1-1 0 0,-1-1 1 0 0,0 0 0 0 0,7-15 6 0 0,61-77-404 0 0,-76 103 392 0 0,1 0 0 0 0,0 0-1 0 0,0 0 1 0 0,0 1 0 0 0,0-1 0 0 0,0 0-1 0 0,1 1 1 0 0,-1 0 0 0 0,1 0-1 0 0,0-1 1 0 0,-1 1 0 0 0,1 1-1 0 0,0-1 1 0 0,0 0 0 0 0,0 1-1 0 0,0 0 1 0 0,1-1 0 0 0,-1 1-1 0 0,0 1 1 0 0,1-1 0 0 0,-1 0 0 0 0,0 1-1 0 0,1-1 1 0 0,-1 1 0 0 0,0 0-1 0 0,1 0 1 0 0,-1 1 0 0 0,1-1-1 0 0,-1 1 1 0 0,0 0 0 0 0,1-1-1 0 0,-1 1 1 0 0,0 1 0 0 0,0-1-1 0 0,0 0 1 0 0,0 1 0 0 0,0 0 0 0 0,0-1-1 0 0,0 1 1 0 0,0 0 0 0 0,-1 1-1 0 0,1-1 1 0 0,-1 0 0 0 0,0 1-1 0 0,1-1 1 0 0,-1 1 0 0 0,1 2 12 0 0,4 8 82 0 0,0 0 1 0 0,0 1-1 0 0,-1 0 0 0 0,-1 0 1 0 0,-1 0-1 0 0,0 1 1 0 0,0-1-1 0 0,-2 1 1 0 0,0 0-1 0 0,0 0 1 0 0,-1 0-1 0 0,-1 0 1 0 0,-1 0-1 0 0,0 0 0 0 0,-1 0 1 0 0,-1 0-1 0 0,0 0 1 0 0,-1-1-1 0 0,0 1 1 0 0,-1-1-1 0 0,-1 0 1 0 0,0-1-1 0 0,-1 1 1 0 0,-1-1-1 0 0,0-1 0 0 0,0 1 1 0 0,-5 4-83 0 0,-4 12-936 0 0,28-42-2537 0 0,16-31 975 0 0,-11 18 1202 0 0</inkml:trace>
  <inkml:trace contextRef="#ctx0" brushRef="#br0" timeOffset="327674.594">7225 9666 2128 0 0,'1'-1'146'0'0,"0"0"0"0"0,0 0 0 0 0,0 0 0 0 0,0 0 1 0 0,0 0-1 0 0,0 0 0 0 0,-1 0 0 0 0,1 0 0 0 0,-1 0 0 0 0,1-1 0 0 0,-1 1 0 0 0,1 0 0 0 0,-1 0 0 0 0,1 0 0 0 0,-1-1 0 0 0,0 1 0 0 0,0 0 0 0 0,0-1 0 0 0,0 1 1 0 0,0 0-1 0 0,0-1 0 0 0,0 1 0 0 0,0 0 0 0 0,0 0 0 0 0,-1-1 0 0 0,1 1 0 0 0,0 0 0 0 0,-1 0 0 0 0,1-1 0 0 0,-1 1 0 0 0,0 0 0 0 0,1 0 0 0 0,-1 0 0 0 0,0 0 1 0 0,0 0-1 0 0,1 0 0 0 0,-1 0 0 0 0,0 0 0 0 0,0 0 0 0 0,0 0 0 0 0,0 0 0 0 0,0 1 0 0 0,0-1 0 0 0,-1 0 0 0 0,1 1 0 0 0,0-1 0 0 0,0 1 0 0 0,0-1 0 0 0,-1 1 1 0 0,1 0-147 0 0,-4 3 112 0 0,1 1 1 0 0,1 0 0 0 0,-1 0 0 0 0,0 0 0 0 0,1 1 0 0 0,0-1-1 0 0,0 1 1 0 0,0 0 0 0 0,1-1 0 0 0,-1 1 0 0 0,1 1 0 0 0,1-1-1 0 0,-1 0 1 0 0,1 0 0 0 0,-1 1 0 0 0,1-1 0 0 0,1 3-113 0 0,17 173 920 0 0,5-40-5259 0 0,-59-89-1190 0 0,25-49 4287 0 0</inkml:trace>
  <inkml:trace contextRef="#ctx0" brushRef="#br0" timeOffset="327924.926">6923 9873 1588 0 0,'82'-56'7499'0'0,"78"30"-6363"0"0,-129 24-935 0 0,227-23-7413 0 0,-224 18 5948 0 0</inkml:trace>
  <inkml:trace contextRef="#ctx0" brushRef="#br0" timeOffset="325139.882">4678 9927 1216 0 0,'49'-34'2749'0'0,"-47"31"-2656"0"0,0 1 0 0 0,-1-1-1 0 0,1 0 1 0 0,-1 0 0 0 0,1 0 0 0 0,-1-1 0 0 0,0 1-1 0 0,0 0 1 0 0,0 0 0 0 0,0-1 0 0 0,-1 1-1 0 0,1 0 1 0 0,-1-1 0 0 0,0 1 0 0 0,0-1 0 0 0,0 1-1 0 0,-1 0 1 0 0,1-1 0 0 0,-1 1 0 0 0,0 0 0 0 0,0-1-1 0 0,0 1 1 0 0,0 0 0 0 0,0 0 0 0 0,-1 0 0 0 0,1 0-1 0 0,-1 0 1 0 0,0 0 0 0 0,0 0 0 0 0,0 1-1 0 0,0-1 1 0 0,-1 1 0 0 0,1-1 0 0 0,0 1 0 0 0,-1 0-1 0 0,-1-1-92 0 0,-3-3 87 0 0,0 1 0 0 0,0 0 0 0 0,0 1 1 0 0,0 0-1 0 0,-1 0 0 0 0,0 0 0 0 0,0 1 0 0 0,0 0 0 0 0,0 0 0 0 0,0 1 0 0 0,0 1 0 0 0,-1-1 0 0 0,-6 0-87 0 0,2 6 26 0 0,1-1 0 0 0,0 1-1 0 0,0 1 1 0 0,0 0 0 0 0,1 1 0 0 0,-1 1 0 0 0,1-1 0 0 0,1 2 0 0 0,0-1 0 0 0,0 1-1 0 0,0 1 1 0 0,1 0 0 0 0,0 0 0 0 0,0 1 0 0 0,2 0 0 0 0,-3 4-26 0 0,0 1 5 0 0,1 1 0 0 0,1 0 0 0 0,1 1 0 0 0,0-1 0 0 0,1 1 0 0 0,1 1 0 0 0,1-1 0 0 0,0 1 0 0 0,1-1 0 0 0,1 1 0 0 0,1 0 0 0 0,0 4-5 0 0,2-15 1 0 0,0-1 0 0 0,0 1 0 0 0,1 0 0 0 0,0-1 0 0 0,0 0 0 0 0,0 1-1 0 0,1-1 1 0 0,0 0 0 0 0,0 0 0 0 0,0-1 0 0 0,1 1 0 0 0,0-1-1 0 0,0 1 1 0 0,0-1 0 0 0,1 0 0 0 0,0-1 0 0 0,0 1 0 0 0,0-1 0 0 0,0 0-1 0 0,1 0 1 0 0,-1-1 0 0 0,1 1 0 0 0,0-1 0 0 0,0-1 0 0 0,0 1-1 0 0,1-1 1 0 0,-1 0 0 0 0,1 0 0 0 0,-1-1 0 0 0,1 0 0 0 0,-1 0-1 0 0,1 0 1 0 0,0-1 0 0 0,0 0-1 0 0,1 0-10 0 0,0-1 0 0 0,-1 0-1 0 0,1 0 1 0 0,-1 0 0 0 0,0-1 0 0 0,1 0-1 0 0,-1 0 1 0 0,0-1 0 0 0,0 0-1 0 0,0 0 1 0 0,0-1 0 0 0,-1 0 0 0 0,0 0-1 0 0,1 0 1 0 0,-1-1 0 0 0,-1 0 0 0 0,1 0-1 0 0,-1-1 1 0 0,0 1 0 0 0,0-1-1 0 0,0 0 1 0 0,-1 0 0 0 0,0-1 0 0 0,2-4 10 0 0,55-174-399 0 0,-49 42 1006 0 0,-38 208-686 0 0,24-45 68 0 0,1 1 1 0 0,1-1 0 0 0,0 0-1 0 0,2 0 1 0 0,0 0 0 0 0,1 0-1 0 0,2 0 1 0 0,0 0-1 0 0,1-1 1 0 0,4 11 10 0 0,-7-23-95 0 0,1 0-1 0 0,0 1 1 0 0,0-1-1 0 0,0-1 1 0 0,1 1 0 0 0,0-1-1 0 0,0 0 1 0 0,1 0-1 0 0,-1 0 1 0 0,1 0-1 0 0,1-1 1 0 0,-1 0 0 0 0,1-1-1 0 0,0 0 1 0 0,0 0-1 0 0,0 0 1 0 0,0-1-1 0 0,1 0 1 0 0,-1 0 0 0 0,1 0-1 0 0,0-1 1 0 0,0-1-1 0 0,0 1 1 0 0,0-1-1 0 0,0-1 1 0 0,0 0 0 0 0,1 0 95 0 0,-1-1-108 0 0,1-1 1 0 0,-1 0-1 0 0,1-1 1 0 0,-1 1-1 0 0,0-2 1 0 0,0 1-1 0 0,-1-1 0 0 0,1-1 1 0 0,-1 1-1 0 0,1-1 1 0 0,-1 0-1 0 0,-1-1 1 0 0,1 0-1 0 0,-1 0 1 0 0,0 0-1 0 0,5-7 108 0 0,7-10-294 0 0</inkml:trace>
  <inkml:trace contextRef="#ctx0" brushRef="#br0" timeOffset="325376.43">5165 9873 3692 0 0,'11'-29'759'0'0,"-1"1"-1"0"0,-2-2 1 0 0,0 1-1 0 0,-2-1 1 0 0,-1 0-1 0 0,-2-1 0 0 0,0-28-758 0 0,-3 59 13 0 0,0-1 0 0 0,0 0 0 0 0,0 0 0 0 0,0 0 0 0 0,0 0 0 0 0,0 1 0 0 0,0-1-1 0 0,-1 0 1 0 0,1 0 0 0 0,0 0 0 0 0,0 1 0 0 0,-1-1 0 0 0,1 0 0 0 0,0 0-1 0 0,-1 1 1 0 0,1-1 0 0 0,-1 0 0 0 0,1 1 0 0 0,-1-1 0 0 0,1 1 0 0 0,-1-1-1 0 0,0 0 1 0 0,1 1 0 0 0,-1-1 0 0 0,0 1 0 0 0,1-1 0 0 0,-1 1 0 0 0,0 0-1 0 0,1-1 1 0 0,-1 1 0 0 0,0 0 0 0 0,0 0 0 0 0,0-1 0 0 0,1 1 0 0 0,-1 0-1 0 0,0 0 1 0 0,0 0 0 0 0,0 0 0 0 0,0 0 0 0 0,1 0 0 0 0,-1 0 0 0 0,0 0 0 0 0,0 0-1 0 0,0 1 1 0 0,1-1 0 0 0,-1 0 0 0 0,0 0 0 0 0,0 1 0 0 0,1-1 0 0 0,-1 0-1 0 0,0 1 1 0 0,0-1 0 0 0,1 1 0 0 0,-1-1 0 0 0,1 1 0 0 0,-1-1 0 0 0,0 1-1 0 0,1 0 1 0 0,-1-1 0 0 0,1 1 0 0 0,-1 0 0 0 0,1-1 0 0 0,0 1 0 0 0,-1 0-1 0 0,1 0-12 0 0,-44 41 243 0 0,33-23-204 0 0,2 0-1 0 0,0 1 1 0 0,1 0 0 0 0,1 0-1 0 0,1 1 1 0 0,1 0 0 0 0,1 0-1 0 0,0 0 1 0 0,2 1-1 0 0,1-1 1 0 0,0 1 0 0 0,2 13-39 0 0,0-21-11 0 0,1-1 0 0 0,0 1 0 0 0,0-1 0 0 0,1 0 1 0 0,1 1-1 0 0,0-2 0 0 0,1 1 0 0 0,1 0 1 0 0,0-1-1 0 0,0 0 0 0 0,1 0 0 0 0,1-1 0 0 0,0 0 1 0 0,3 3 10 0 0,-5-7-298 0 0,0 0 0 0 0,0-1 0 0 0,1 0 0 0 0,0 0 0 0 0,0 0 0 0 0,1-1 0 0 0,-1 0 0 0 0,1 0 1 0 0,0-1-1 0 0,1 0 0 0 0,-1 0 0 0 0,1-1 0 0 0,7 2 298 0 0,1-9-2975 0 0,3-16 1506 0 0</inkml:trace>
  <inkml:trace contextRef="#ctx0" brushRef="#br0" timeOffset="325659.681">4817 9862 1292 0 0,'-16'-4'4038'0'0,"34"6"-2319"0"0,5 0-1457 0 0,289-12-3945 0 0,-269 2 2435 0 0</inkml:trace>
  <inkml:trace contextRef="#ctx0" brushRef="#br0" timeOffset="330076.677">9939 9694 1612 0 0,'9'-4'137'0'0,"-1"-1"0"0"0,1 1 0 0 0,0 0 0 0 0,0 1 0 0 0,0 0 0 0 0,1 1 0 0 0,-1-1 0 0 0,1 2 0 0 0,-1 0 0 0 0,1 0-1 0 0,0 0 1 0 0,-1 1 0 0 0,1 1 0 0 0,0 0 0 0 0,-1 0 0 0 0,1 1 0 0 0,-1 0 0 0 0,1 0 0 0 0,-1 1 0 0 0,0 0 0 0 0,0 1 0 0 0,0 0 0 0 0,-1 1 0 0 0,1 0 0 0 0,-1 0 0 0 0,0 0-1 0 0,-1 1 1 0 0,1 1 0 0 0,-1-1 0 0 0,0 1 0 0 0,3 5-137 0 0,-2-5 174 0 0,0 1-1 0 0,-1 0 1 0 0,0 0-1 0 0,0 1 1 0 0,-1-1-1 0 0,0 2 0 0 0,-1-1 1 0 0,0 1-1 0 0,-1-1 1 0 0,1 1-1 0 0,-2 1 1 0 0,0-1-1 0 0,0 0 1 0 0,0 1-1 0 0,-2 0 1 0 0,1-1-1 0 0,-1 7-173 0 0,-2-13 112 0 0,0 1 1 0 0,0-1-1 0 0,-1 0 0 0 0,1 1 1 0 0,-1-1-1 0 0,0 0 0 0 0,0 0 1 0 0,-1 0-1 0 0,1 0 0 0 0,-1-1 0 0 0,0 1 1 0 0,0-1-1 0 0,0 1 0 0 0,0-1 1 0 0,0 0-1 0 0,-1 0 0 0 0,0-1 0 0 0,1 1 1 0 0,-1-1-1 0 0,0 1 0 0 0,0-1 1 0 0,0-1-1 0 0,-1 1 0 0 0,1 0 1 0 0,0-1-1 0 0,-1 0 0 0 0,1 0 0 0 0,-2 0-112 0 0,4-3-16 0 0,0-1 0 0 0,-1 1 0 0 0,1-1 0 0 0,1 0 0 0 0,-1 0 0 0 0,0 1 0 0 0,1-1 0 0 0,-1 0 0 0 0,1-1 0 0 0,0 1 0 0 0,0 0-1 0 0,0 0 1 0 0,0 0 0 0 0,1 0 0 0 0,-1-1 0 0 0,1 1 0 0 0,0 0 0 0 0,0-1 0 0 0,0 1 0 0 0,0 0 0 0 0,1-1 0 0 0,-1 1 0 0 0,1 0 0 0 0,0 0-1 0 0,0 0 1 0 0,0 0 0 0 0,1-1 0 0 0,-1 1 0 0 0,0 1 0 0 0,1-1 0 0 0,0 0 0 0 0,0 0 0 0 0,0 1 0 0 0,0-1 0 0 0,2-1 16 0 0,20-28-1141 0 0,2 2 0 0 0,1 1 1 0 0,2 1-1 0 0,0 1 0 0 0,2 2 1 0 0,0 1-1 0 0,20-11 1141 0 0,-19 14-1267 0 0</inkml:trace>
  <inkml:trace contextRef="#ctx0" brushRef="#br0" timeOffset="330610.593">10997 9688 1344 0 0,'-7'-4'303'0'0,"0"0"-1"0"0,0 1 1 0 0,0 0 0 0 0,0 0-1 0 0,-1 0 1 0 0,1 1-1 0 0,-1 0 1 0 0,0 1 0 0 0,1 0-1 0 0,-1 0 1 0 0,0 0-1 0 0,0 1 1 0 0,0 0 0 0 0,-4 1-303 0 0,-4 2 227 0 0,0 0 1 0 0,0 1 0 0 0,0 1 0 0 0,1 0 0 0 0,-1 1 0 0 0,1 1 0 0 0,1 0 0 0 0,-1 1 0 0 0,1 1 0 0 0,1 0 0 0 0,0 1 0 0 0,0 0 0 0 0,1 1 0 0 0,0 0 0 0 0,1 1 0 0 0,0 1 0 0 0,-6 9-228 0 0,15-20 22 0 0,0 0 0 0 0,0 1 0 0 0,0-1 0 0 0,1 1 0 0 0,-1-1 0 0 0,0 1 1 0 0,1 0-1 0 0,0-1 0 0 0,0 1 0 0 0,0 0 0 0 0,0 0 0 0 0,0 0 0 0 0,1 0 0 0 0,-1 0 1 0 0,1 0-1 0 0,0 0 0 0 0,0 0 0 0 0,0 0 0 0 0,0 0 0 0 0,0 0 0 0 0,1 0 1 0 0,0 0-1 0 0,-1 0 0 0 0,1 0 0 0 0,0 0 0 0 0,0 0 0 0 0,1 0 0 0 0,-1-1 1 0 0,0 1-1 0 0,1 0 0 0 0,0-1 0 0 0,0 1 0 0 0,0-1 0 0 0,0 0 0 0 0,0 1 1 0 0,0-1-1 0 0,0 0 0 0 0,1 0 0 0 0,-1-1 0 0 0,1 1 0 0 0,-1 0 0 0 0,1-1 1 0 0,0 0-1 0 0,-1 1 0 0 0,1-1 0 0 0,0 0 0 0 0,0-1 0 0 0,0 1 0 0 0,0 0 1 0 0,0-1-1 0 0,0 0 0 0 0,0 1 0 0 0,0-1 0 0 0,0 0 0 0 0,0-1 0 0 0,0 1 1 0 0,0 0-1 0 0,1-1-22 0 0,3 1-23 0 0,1-1 0 0 0,-1 0 0 0 0,1-1 0 0 0,-1 1 0 0 0,0-1 0 0 0,1-1 0 0 0,-1 1 0 0 0,0-1 0 0 0,-1 0 0 0 0,1-1 0 0 0,0 0 0 0 0,-1 0 0 0 0,0 0 0 0 0,0-1 0 0 0,0 0 0 0 0,0 0 0 0 0,-1 0 0 0 0,0-1 0 0 0,0 0 0 0 0,-1 0 0 0 0,1 0 0 0 0,-1 0 0 0 0,0-1 0 0 0,-1 0 0 0 0,0 1 0 0 0,0-1 0 0 0,0-1 0 0 0,-1 1 0 0 0,0 0 0 0 0,1-7 23 0 0,-3 12-12 0 0,0-9 101 0 0,0 11-89 0 0,1 0 0 0 0,-1 1 0 0 0,0-1 0 0 0,1 0 0 0 0,-1 0 0 0 0,1 0 0 0 0,-1 0 0 0 0,0 0 0 0 0,1 0 0 0 0,-1 1 0 0 0,1-1 0 0 0,-1 0 0 0 0,1 0 0 0 0,-1 0 0 0 0,0 0 0 0 0,1-1 0 0 0,-1 1 0 0 0,1 0 0 0 0,-1 0 0 0 0,1 0 0 0 0,-1 0 0 0 0,0 0 0 0 0,1 0 0 0 0,-1-1 0 0 0,1 1 0 0 0,-1 0 0 0 0,0 0 0 0 0,1-1 0 0 0,-1 1 0 0 0,0 0 0 0 0,1 0 0 0 0,-1-1 0 0 0,0 1 0 0 0,1 0 0 0 0,-1-1 0 0 0,0 1 0 0 0,0-1 0 0 0,0 1 0 0 0,1 0 0 0 0,-1-1 0 0 0,0 1 0 0 0,0-1 0 0 0,0 1 0 0 0,0 0 0 0 0,0-1 0 0 0,1 1 0 0 0,-1-1 0 0 0,0 1 0 0 0,0-1 0 0 0,0 1 0 0 0,0-1 0 0 0,-1 1 0 0 0,1 0 0 0 0,0-1 0 0 0,0 1 0 0 0,0-1 0 0 0,0 1 0 0 0,0-1 0 0 0,11 9-65 0 0,168 52-2425 0 0,-52-50-1970 0 0,-107-10 3244 0 0</inkml:trace>
  <inkml:trace contextRef="#ctx0" brushRef="#br0" timeOffset="331050.856">11461 9712 1440 0 0,'0'-1'105'0'0,"0"0"0"0"0,0 0 0 0 0,0-1 0 0 0,0 1 0 0 0,0 0 0 0 0,-1 0 0 0 0,1-1 0 0 0,0 1 0 0 0,-1 0-1 0 0,1 0 1 0 0,-1 0 0 0 0,1 0 0 0 0,-1 0 0 0 0,1-1 0 0 0,-1 1 0 0 0,0 0 0 0 0,0 0 0 0 0,1 1 0 0 0,-1-1 0 0 0,0 0 0 0 0,0 0 0 0 0,0 0 0 0 0,0 0 0 0 0,0 1-1 0 0,0-1 1 0 0,0 1 0 0 0,0-1 0 0 0,-1 0 0 0 0,1 1 0 0 0,0 0 0 0 0,0-1 0 0 0,0 1 0 0 0,-1 0 0 0 0,1 0 0 0 0,0-1 0 0 0,0 1 0 0 0,-1 0 0 0 0,1 0-1 0 0,0 0 1 0 0,0 1 0 0 0,-1-1 0 0 0,1 0 0 0 0,0 0 0 0 0,0 1 0 0 0,0-1 0 0 0,-1 1 0 0 0,1-1 0 0 0,0 1 0 0 0,0-1-105 0 0,-64 14 856 0 0,54-11-728 0 0,-1 0 0 0 0,2 1 0 0 0,-1 0 0 0 0,0 1 0 0 0,1 0 0 0 0,0 1 0 0 0,0 0-1 0 0,1 1 1 0 0,-1 0 0 0 0,1 0 0 0 0,1 1 0 0 0,-1 0 0 0 0,2 0 0 0 0,-1 1 0 0 0,1 0 0 0 0,0 0 0 0 0,1 1 0 0 0,0 0 0 0 0,0 0 0 0 0,1 0 0 0 0,1 1-1 0 0,0 0 1 0 0,0 0 0 0 0,1 1-128 0 0,4-8 3 0 0,1 0-1 0 0,0 0 0 0 0,0 0 0 0 0,0 0 1 0 0,1 0-1 0 0,-1-1 0 0 0,1 1 1 0 0,0-1-1 0 0,0 0 0 0 0,0 0 1 0 0,0 0-1 0 0,1 0 0 0 0,-1-1 0 0 0,1 1 1 0 0,0-1-1 0 0,0 0 0 0 0,0 0 1 0 0,0 0-1 0 0,0 0 0 0 0,0-1 1 0 0,0 0-1 0 0,0 0 0 0 0,1 0 0 0 0,-1 0 1 0 0,0-1-1 0 0,1 1 0 0 0,-1-1 1 0 0,0 0-1 0 0,1-1 0 0 0,-1 1 1 0 0,0-1-1 0 0,1 0 0 0 0,-1 0 0 0 0,1 0-2 0 0,-2 1-38 0 0,10-2-46 0 0,0-1 1 0 0,-1 0-1 0 0,1-1 0 0 0,-1 0 0 0 0,0-1 0 0 0,0 0 0 0 0,0-1 0 0 0,-1 0 0 0 0,0-1 1 0 0,0 0-1 0 0,-1-1 0 0 0,0 0 0 0 0,0-1 0 0 0,0 0 0 0 0,-2-1 0 0 0,1 1 1 0 0,-1-2-1 0 0,0 1 0 0 0,-1-1 0 0 0,0 0 0 0 0,-1-1 0 0 0,-1 1 0 0 0,1-1 0 0 0,0-6 84 0 0,9-24 257 0 0,-1 0-1 0 0,-3-1 0 0 0,-2 0 0 0 0,-1-1 0 0 0,-2 0 0 0 0,-1-34-256 0 0,-43 61 791 0 0,29 24-745 0 0,1 1 0 0 0,0 0 0 0 0,1 0 1 0 0,0 1-1 0 0,0 0 0 0 0,1 0 0 0 0,0 1 0 0 0,0 0 0 0 0,1 0 0 0 0,0 0 0 0 0,1 1 1 0 0,1-1-1 0 0,-1 1 0 0 0,2 0 0 0 0,-1 0 0 0 0,2 0 0 0 0,-1 1 0 0 0,2-1 0 0 0,-1 0 1 0 0,1 0-1 0 0,1 1 0 0 0,0-1 0 0 0,2 8-46 0 0,-3-16 15 0 0,2 11-90 0 0,0 1 0 0 0,1-1 1 0 0,0 0-1 0 0,1 0 0 0 0,1 0 0 0 0,0 0 0 0 0,1 0 0 0 0,0-1 0 0 0,1 0 1 0 0,1-1-1 0 0,0 0 0 0 0,0 0 0 0 0,2 0 0 0 0,-1-1 0 0 0,1 0 1 0 0,1-1-1 0 0,0-1 0 0 0,0 1 0 0 0,1-2 0 0 0,0 1 0 0 0,0-2 0 0 0,1 1 1 0 0,3-1 74 0 0,-11-5-305 0 0,-1-1 1 0 0,1-1-1 0 0,0 1 1 0 0,0-1-1 0 0,0 0 1 0 0,0 0-1 0 0,-1 0 1 0 0,1-1-1 0 0,0 1 1 0 0,0-1-1 0 0,0 0 1 0 0,-1-1-1 0 0,1 1 1 0 0,-1-1-1 0 0,1 0 1 0 0,-1 0-1 0 0,0 0 1 0 0,1-1-1 0 0,-1 1 1 0 0,0-1-1 0 0,-1 0 1 0 0,1 0-1 0 0,1-2 305 0 0,9-8-1270 0 0</inkml:trace>
  <inkml:trace contextRef="#ctx0" brushRef="#br0" timeOffset="331647.968">11963 9658 944 0 0,'-15'-26'4815'0'0,"-45"38"-2819"0"0,51-9-1872 0 0,1 1-1 0 0,0 0 1 0 0,0 0-1 0 0,0 1 1 0 0,1 0-1 0 0,0 0 1 0 0,0 1-1 0 0,0 0 0 0 0,0 0 1 0 0,1 1-1 0 0,0 0 1 0 0,1 0-1 0 0,-1 0 1 0 0,1 1-1 0 0,1-1 1 0 0,-1 1-1 0 0,1 0 1 0 0,1 1-1 0 0,-1-1 0 0 0,2 1 1 0 0,-1-1-1 0 0,1 1 1 0 0,0 0-1 0 0,1 3-123 0 0,0-9 18 0 0,1 1-1 0 0,0-1 1 0 0,0 0-1 0 0,1 0 1 0 0,-1 1-1 0 0,1-1 0 0 0,-1 0 1 0 0,1 0-1 0 0,0 0 1 0 0,0 0-1 0 0,1 0 1 0 0,-1 0-1 0 0,0 0 0 0 0,1 0 1 0 0,0 0-1 0 0,0-1 1 0 0,0 1-1 0 0,0-1 1 0 0,0 1-1 0 0,0-1 1 0 0,1 0-1 0 0,-1 0 0 0 0,1 0 1 0 0,0 0-1 0 0,-1 0 1 0 0,1 0-1 0 0,0-1 1 0 0,0 0-1 0 0,0 1 1 0 0,0-1-1 0 0,0 0 0 0 0,0 0 1 0 0,1-1-1 0 0,-1 1 1 0 0,0-1-1 0 0,0 0 1 0 0,0 1-1 0 0,4-2-17 0 0,2 2-74 0 0,1-2 0 0 0,-1 1-1 0 0,1-1 1 0 0,-1-1 0 0 0,1 0 0 0 0,-1 0 0 0 0,0-1-1 0 0,0 0 1 0 0,0 0 0 0 0,0-1 0 0 0,-1 0-1 0 0,1-1 1 0 0,4-3 74 0 0,-12 7-11 0 0,3-1-3 0 0,1-1-1 0 0,-1 1 1 0 0,0-1 0 0 0,0 0 0 0 0,-1 0 0 0 0,1-1 0 0 0,-1 1 0 0 0,0-1-1 0 0,0 0 1 0 0,0 1 0 0 0,0-1 0 0 0,0-1 0 0 0,-1 1 0 0 0,0 0 0 0 0,0 0 0 0 0,0-1-1 0 0,0 0 1 0 0,0-3 14 0 0,-2 6 80 0 0,0 2 8 0 0,-34 1 328 0 0,33-1-410 0 0,0 1 1 0 0,0 0-1 0 0,0 0 1 0 0,0 0-1 0 0,-1-1 1 0 0,2 1-1 0 0,-1 0 1 0 0,0 0-1 0 0,0 0 1 0 0,0 0 0 0 0,0 1-1 0 0,1-1 1 0 0,-1 0-1 0 0,0 0 1 0 0,1 0-1 0 0,-1 1 1 0 0,1-1-1 0 0,-1 0 1 0 0,1 0-1 0 0,0 1 1 0 0,0-1-1 0 0,-1 0 1 0 0,1 1 0 0 0,0-1-1 0 0,0 1 1 0 0,0-1-1 0 0,1 0 1 0 0,-1 1-1 0 0,0-1 1 0 0,0 0-1 0 0,1 0 1 0 0,-1 1-1 0 0,1-1 1 0 0,-1 0-1 0 0,1 0 1 0 0,-1 1-1 0 0,1-1 1 0 0,0 0 0 0 0,0 0-1 0 0,-1 0 1 0 0,1 0-1 0 0,0 0 1 0 0,0 0-1 0 0,0 0 1 0 0,0 0-1 0 0,0 0 1 0 0,0-1-1 0 0,1 1 1 0 0,-1 0-1 0 0,0-1 1 0 0,0 1 0 0 0,0-1-1 0 0,1 1-6 0 0,81 8 111 0 0,-71-13-164 0 0,-1 0 1 0 0,1 0-1 0 0,-1-1 1 0 0,0-1-1 0 0,0 0 0 0 0,0 0 1 0 0,-1-1-1 0 0,0 0 1 0 0,-1-1-1 0 0,1 0 0 0 0,-2 0 1 0 0,1-1-1 0 0,-1-1 1 0 0,0 1-1 0 0,-1-1 1 0 0,0 0-1 0 0,3-8 53 0 0,110-181-1582 0 0,-119 198 1573 0 0,-1 0 0 0 0,1 0 1 0 0,0 0-1 0 0,-1 0 0 0 0,1 0 1 0 0,0 0-1 0 0,0 0 0 0 0,0 0 1 0 0,0 0-1 0 0,0 0 0 0 0,0 0 0 0 0,0 1 1 0 0,0-1-1 0 0,0 0 0 0 0,0 1 1 0 0,0-1-1 0 0,0 1 0 0 0,1-1 1 0 0,-1 1-1 0 0,0 0 0 0 0,0-1 0 0 0,1 1 1 0 0,-1 0-1 0 0,0 0 0 0 0,1 0 1 0 0,-1 0-1 0 0,0 0 0 0 0,0 0 1 0 0,1 0-1 0 0,-1 0 0 0 0,0 1 0 0 0,1-1 1 0 0,-1 0-1 0 0,0 1 0 0 0,0-1 1 0 0,0 1-1 0 0,0-1 0 0 0,1 1 1 0 0,-1 0-1 0 0,0-1 0 0 0,0 1 0 0 0,0 0 1 0 0,0 0-1 0 0,0 0 0 0 0,-1 0 1 0 0,1 0-1 0 0,0 0 0 0 0,0 0 1 0 0,0 0-1 0 0,-1 0 0 0 0,1 0 0 0 0,-1 0 1 0 0,1 1-1 0 0,-1-1 0 0 0,1 0 1 0 0,-1 0-1 0 0,0 1 0 0 0,0-1 1 0 0,1 0-1 0 0,-1 1 9 0 0,16 81 412 0 0,-15-66-354 0 0,1 0 1 0 0,1 0 0 0 0,0 0-1 0 0,1 0 1 0 0,1-1 0 0 0,0 1-1 0 0,1-1 1 0 0,1 0 0 0 0,1-1-1 0 0,5 10-58 0 0,-8-19-247 0 0,0-1-1 0 0,0 1 0 0 0,0-1 1 0 0,1 1-1 0 0,-1-1 0 0 0,1-1 1 0 0,1 1-1 0 0,-1-1 0 0 0,0 0 1 0 0,1-1-1 0 0,0 0 0 0 0,0 0 0 0 0,0 0 1 0 0,0-1-1 0 0,1 0 0 0 0,6 1 248 0 0,31 3-2462 0 0,-32-5 1192 0 0</inkml:trace>
  <inkml:trace contextRef="#ctx0" brushRef="#br0" timeOffset="340179.203">18868 9415 1336 0 0,'1'7'3265'0'0,"4"25"-1496"0"0,45 133-94 0 0,-59-153-6336 0 0,-6-15 3261 0 0</inkml:trace>
  <inkml:trace contextRef="#ctx0" brushRef="#br0" timeOffset="340430.188">18847 9070 2448 0 0,'7'-18'3727'0'0,"-7"18"-3684"0"0,0 1-1 0 0,0-1 1 0 0,0 1 0 0 0,0-1-1 0 0,1 1 1 0 0,-1-1 0 0 0,0 0 0 0 0,0 1-1 0 0,0-1 1 0 0,1 1 0 0 0,-1-1-1 0 0,0 0 1 0 0,0 1 0 0 0,1-1-1 0 0,-1 0 1 0 0,0 1 0 0 0,1-1-1 0 0,-1 0 1 0 0,0 0 0 0 0,1 1-1 0 0,-1-1 1 0 0,0 0 0 0 0,1 0-1 0 0,-1 0 1 0 0,1 1 0 0 0,-1-1 0 0 0,0 0-1 0 0,1 0 1 0 0,-1 0 0 0 0,1 0-1 0 0,-1 0 1 0 0,1 0 0 0 0,-1 0-1 0 0,1 0 1 0 0,-1 0 0 0 0,0 0-1 0 0,1 0 1 0 0,-1 0 0 0 0,1 0-1 0 0,-1 0 1 0 0,1 0 0 0 0,-1-1-1 0 0,0 1 1 0 0,1 0 0 0 0,-1 0 0 0 0,1 0-1 0 0,-1-1 1 0 0,0 1 0 0 0,1 0-1 0 0,-1-1 1 0 0,0 1 0 0 0,1 0-1 0 0,-1-1 1 0 0,0 1 0 0 0,0 0-1 0 0,1-1 1 0 0,-1 1 0 0 0,0 0-1 0 0,0-1 1 0 0,0 1 0 0 0,1-1-43 0 0,59 120-6252 0 0,-49-96 5013 0 0</inkml:trace>
  <inkml:trace contextRef="#ctx0" brushRef="#br0" timeOffset="340901.512">19098 9708 1180 0 0,'12'8'4809'0'0,"21"-27"-3897"0"0,-29 16-578 0 0,20-17-207 0 0,-2-1-1 0 0,0 0 0 0 0,-2-2 0 0 0,0 0 0 0 0,-2-1 0 0 0,0-1 1 0 0,-2-1-1 0 0,0-1 0 0 0,-2 0 0 0 0,-2 0 0 0 0,0-2 1 0 0,-2 1-1 0 0,0-1 0 0 0,-3-1 0 0 0,3-18-126 0 0,-8 45 17 0 0,0-1 1 0 0,-1 1-1 0 0,0 0 0 0 0,0 0 1 0 0,0 0-1 0 0,0-1 0 0 0,0 1 0 0 0,-1-1 1 0 0,1 1-1 0 0,-1 0 0 0 0,0-1 1 0 0,0 1-1 0 0,0-1 0 0 0,0 1 0 0 0,-1-1 1 0 0,0 1-1 0 0,1 0 0 0 0,-1-1 0 0 0,-1 1 1 0 0,1 0-1 0 0,0 0 0 0 0,-1 0 1 0 0,1 0-1 0 0,-1 0 0 0 0,0 0 0 0 0,0 0 1 0 0,0 0-1 0 0,0 1 0 0 0,-1-1 1 0 0,1 1-1 0 0,-1-1 0 0 0,0 1 0 0 0,1 0 1 0 0,-1 0-1 0 0,0 1 0 0 0,0-1-17 0 0,-3 5 21 0 0,0 0-1 0 0,0 0 0 0 0,0 1 0 0 0,0 0 1 0 0,1 0-1 0 0,0 1 0 0 0,0-1 1 0 0,0 1-1 0 0,0 0 0 0 0,1 0 1 0 0,0 1-1 0 0,0-1 0 0 0,1 1 1 0 0,-1 0-1 0 0,1 0 0 0 0,0 0 0 0 0,1 1 1 0 0,-1-1-1 0 0,1 1 0 0 0,1-1 1 0 0,-1 1-1 0 0,1 0 0 0 0,0-1 1 0 0,1 3-21 0 0,-3 7 62 0 0,0-1 0 0 0,2 1 1 0 0,0 0-1 0 0,1 0 0 0 0,0 0 0 0 0,1 0 1 0 0,1 0-1 0 0,1-1 0 0 0,0 1 1 0 0,1-1-1 0 0,0 0 0 0 0,2 1 1 0 0,1 3-63 0 0,0-6-114 0 0,0 0 1 0 0,1-1 0 0 0,1 0 0 0 0,0 0 0 0 0,0-1 0 0 0,1 0-1 0 0,0-1 1 0 0,1 0 0 0 0,0 0 0 0 0,1-1 0 0 0,0-1-1 0 0,1 0 1 0 0,-1 0 0 0 0,1-2 0 0 0,1 1 0 0 0,-1-2 0 0 0,1 0-1 0 0,0 0 1 0 0,0-1 0 0 0,1-1 0 0 0,-1-1 0 0 0,1 0-1 0 0,-1 0 1 0 0,1-2 0 0 0,12 0 113 0 0,-22-1-21 0 0,0 0 1 0 0,-1 0-1 0 0,1-1 1 0 0,-1 1-1 0 0,1-1 0 0 0,-1 0 1 0 0,1-1-1 0 0,-1 1 0 0 0,0-1 1 0 0,0 1-1 0 0,0-1 1 0 0,-1-1-1 0 0,1 1 0 0 0,-1 0 1 0 0,0-1-1 0 0,1 0 0 0 0,-2 1 1 0 0,1-1-1 0 0,0 0 1 0 0,-1-1-1 0 0,0 1 0 0 0,0 0 1 0 0,0-1-1 0 0,0 1 0 0 0,-1-1 1 0 0,1 0-1 0 0,-1 1 0 0 0,-1-1 1 0 0,1 0-1 0 0,-1 0 1 0 0,1 1-1 0 0,-1-1 0 0 0,-1 0 1 0 0,0-4 20 0 0,0 6 90 0 0,0 1 0 0 0,-1 0 0 0 0,0-1 1 0 0,1 1-1 0 0,-1 0 0 0 0,0 0 0 0 0,0 0 1 0 0,0 0-1 0 0,0 1 0 0 0,0-1 0 0 0,0 0 1 0 0,-1 1-1 0 0,1 0 0 0 0,-1-1 0 0 0,1 1 1 0 0,-1 0-1 0 0,1 0 0 0 0,-1 0 0 0 0,0 1 1 0 0,1-1-1 0 0,-1 1 0 0 0,0-1 0 0 0,1 1 1 0 0,-1 0-1 0 0,-3 0-90 0 0,26 22-3192 0 0,-1-26-733 0 0,-14 1 2685 0 0</inkml:trace>
  <inkml:trace contextRef="#ctx0" brushRef="#br0" timeOffset="341153.269">19718 9243 2200 0 0,'0'-6'1088'0'0,"-2"1"-124"0"0,4-1-160 0 0,-2 3-79 0 0,0 0-109 0 0,-2-1-176 0 0,5 1-84 0 0,-3 0-228 0 0,-1 0-188 0 0,2 1 4 0 0,1 1-356 0 0,1-2-364 0 0,0 0 67 0 0,4 1-707 0 0,-3 1 60 0 0,1-2 60 0 0</inkml:trace>
  <inkml:trace contextRef="#ctx0" brushRef="#br0" timeOffset="341405.275">19951 9151 1520 0 0,'0'58'3371'0'0,"11"151"-644"0"0,-2-173-2756 0 0,22 120 1405 0 0,-23-55-5392 0 0,-22-86 1670 0 0,6-11 1115 0 0</inkml:trace>
  <inkml:trace contextRef="#ctx0" brushRef="#br0" timeOffset="341970.296">19798 9459 1292 0 0,'6'-12'4355'0'0,"32"-3"-4160"0"0,-34 14 78 0 0,31-11-24 0 0,1 3 0 0 0,0 0 1 0 0,1 2-1 0 0,0 2 0 0 0,0 2 1 0 0,9 1-250 0 0,-42 2 41 0 0,0 1 1 0 0,1 0 0 0 0,-1 0 0 0 0,0 0 0 0 0,0 0-1 0 0,0 1 1 0 0,0-1 0 0 0,0 1 0 0 0,0 0-1 0 0,-1 0 1 0 0,1 1 0 0 0,0-1 0 0 0,-1 1 0 0 0,0 0-1 0 0,0 0 1 0 0,0 0 0 0 0,0 0 0 0 0,0 0-1 0 0,0 1 1 0 0,-1-1 0 0 0,0 1 0 0 0,0 0 0 0 0,0 0-1 0 0,0 0 1 0 0,1 3-42 0 0,-1-2 28 0 0,0-1 0 0 0,0 0 0 0 0,0 1 0 0 0,0-1 1 0 0,1 0-1 0 0,0 0 0 0 0,0-1 0 0 0,0 1 0 0 0,0-1 0 0 0,1 1 0 0 0,-1-1 0 0 0,1 0 0 0 0,0 0 1 0 0,0-1-1 0 0,0 1 0 0 0,0-1 0 0 0,0 0 0 0 0,0 0 0 0 0,1 0 0 0 0,-1 0 0 0 0,1-1 0 0 0,0 0 1 0 0,4 1-29 0 0,12-1-54 0 0,1-1 0 0 0,-1-1 0 0 0,0-1 0 0 0,1-1 0 0 0,-1-1 0 0 0,0-1 0 0 0,-1 0 0 0 0,1-2 1 0 0,-1 0-1 0 0,0-1 0 0 0,12-8 54 0 0,12-28 438 0 0,-44 43-247 0 0,0 1 3 0 0,-2-11 346 0 0,-16-12-74 0 0,10 14 399 0 0,14 37-776 0 0,9 47 125 0 0,-4 2-1 0 0,-2 0 1 0 0,-4 0-1 0 0,-4 52-213 0 0,-1-116 45 0 0,0-1 0 0 0,-1 0-1 0 0,-1 0 1 0 0,0 1 0 0 0,-1-1-1 0 0,0 0 1 0 0,0-1 0 0 0,-2 1-1 0 0,1-1 1 0 0,-1 0 0 0 0,-1 0 0 0 0,0 0-1 0 0,-1-1 1 0 0,0 1 0 0 0,0-2-1 0 0,-6 7-44 0 0,11-15 4 0 0,1 1 0 0 0,0-1 0 0 0,-1 1 0 0 0,1-1 0 0 0,-1 0-1 0 0,0 1 1 0 0,1-1 0 0 0,-1 0 0 0 0,0 0 0 0 0,1 0 0 0 0,-1-1 0 0 0,0 1 0 0 0,0 0-1 0 0,0-1 1 0 0,0 1 0 0 0,0-1 0 0 0,0 1 0 0 0,0-1 0 0 0,0 0 0 0 0,0 0-1 0 0,0 0 1 0 0,0 0 0 0 0,0 0 0 0 0,0-1 0 0 0,0 1 0 0 0,0-1 0 0 0,0 1 0 0 0,0-1-1 0 0,1 1 1 0 0,-1-1 0 0 0,0 0 0 0 0,0 0 0 0 0,0 0 0 0 0,1 0 0 0 0,-1 0 0 0 0,1-1-1 0 0,-1 1 1 0 0,1 0 0 0 0,-1-1 0 0 0,1 1 0 0 0,0-1 0 0 0,-1 1 0 0 0,1-1 0 0 0,0 0-1 0 0,0 0 1 0 0,0 1 0 0 0,1-1 0 0 0,-1-1-4 0 0,-26-91-1259 0 0,55-73-4435 0 0,1 85 3005 0 0,-9 43 1448 0 0</inkml:trace>
  <inkml:trace contextRef="#ctx0" brushRef="#br0" timeOffset="337055.14">15967 9510 1768 0 0,'26'-48'7021'0'0,"-30"102"-5368"0"0,17 121-1073 0 0,95 311-1816 0 0,-102-449-631 0 0,-6-35 917 0 0,-20 3-2984 0 0,8-17 2755 0 0</inkml:trace>
  <inkml:trace contextRef="#ctx0" brushRef="#br0" timeOffset="337353.871">16033 9555 1132 0 0,'1'-6'114'0'0,"1"1"0"0"0,1-1 0 0 0,-1 1 0 0 0,1 0-1 0 0,0-1 1 0 0,0 1 0 0 0,1 1 0 0 0,0-1 0 0 0,-1 0 0 0 0,1 1-1 0 0,1 0 1 0 0,-1 0 0 0 0,1 0 0 0 0,-1 1 0 0 0,1-1 0 0 0,0 1 0 0 0,1 0-1 0 0,-1 0 1 0 0,0 1 0 0 0,1 0 0 0 0,-1 0 0 0 0,1 0 0 0 0,0 0 0 0 0,0 1-1 0 0,-1 0 1 0 0,1 1 0 0 0,0-1 0 0 0,0 1 0 0 0,0 0 0 0 0,0 0-1 0 0,0 1 1 0 0,0 0 0 0 0,0 0 0 0 0,0 0-114 0 0,4 0 46 0 0,0 1 1 0 0,0 1-1 0 0,0-1 0 0 0,-1 2 1 0 0,1-1-1 0 0,-1 1 0 0 0,1 1 1 0 0,-1 0-1 0 0,0 0 0 0 0,-1 0 1 0 0,1 1-1 0 0,-1 1 0 0 0,-1-1 1 0 0,1 1-1 0 0,-1 1 0 0 0,0-1 1 0 0,-1 1-1 0 0,1 0 0 0 0,2 7-46 0 0,-6-5 60 0 0,-2 0 1 0 0,0 0-1 0 0,0 0 0 0 0,0 1 0 0 0,-1-1 0 0 0,-1 0 1 0 0,0 0-1 0 0,0 0 0 0 0,-1 0 0 0 0,0 0 1 0 0,-1 0-1 0 0,0-1 0 0 0,-1 1 0 0 0,0-1 0 0 0,0 0 1 0 0,-1 0-1 0 0,0 0 0 0 0,0-1 0 0 0,-1 1 0 0 0,-1-1 1 0 0,1-1-1 0 0,-1 1 0 0 0,0-1 0 0 0,-1 0 1 0 0,0-1-1 0 0,0 0 0 0 0,0 0 0 0 0,-1-1 0 0 0,1 0 1 0 0,-1 0-1 0 0,-1-1 0 0 0,-4 2-60 0 0,-32-10-4893 0 0,41-6 3724 0 0</inkml:trace>
  <inkml:trace contextRef="#ctx0" brushRef="#br0" timeOffset="337683.433">16345 9522 896 0 0,'77'21'2611'0'0,"-65"-14"-2329"0"0,-1-3-58 0 0,-1 0 0 0 0,0 1 0 0 0,1 0 0 0 0,-2 1 0 0 0,1 0 0 0 0,-1 1 0 0 0,0 0 0 0 0,0 1-1 0 0,-1-1 1 0 0,0 2 0 0 0,0-1 0 0 0,-1 1 0 0 0,0 0 0 0 0,0 1 0 0 0,-1-1 0 0 0,-1 1 0 0 0,5 10-224 0 0,-12-17 129 0 0,1 0 0 0 0,-1-1 0 0 0,1 1 0 0 0,-1 0-1 0 0,0 0 1 0 0,0-1 0 0 0,0 1 0 0 0,0-1 0 0 0,0 0 0 0 0,-1 1 0 0 0,1-1 0 0 0,-1 0-1 0 0,1 0 1 0 0,-1-1 0 0 0,0 1 0 0 0,0-1 0 0 0,0 1 0 0 0,0-1 0 0 0,0 0 0 0 0,0 0 0 0 0,0 0-1 0 0,0 0 1 0 0,0-1 0 0 0,-1 1 0 0 0,1-1 0 0 0,0 0 0 0 0,0 0 0 0 0,-1 0 0 0 0,1 0-1 0 0,0-1 1 0 0,0 1 0 0 0,0-1 0 0 0,-1 0-129 0 0,3-2-21 0 0,-1-1-1 0 0,1 0 1 0 0,0 1-1 0 0,0-1 1 0 0,0 0-1 0 0,0 0 1 0 0,1 0-1 0 0,0 0 1 0 0,0 0-1 0 0,0 0 1 0 0,0 0-1 0 0,0 0 1 0 0,1 0-1 0 0,0 0 1 0 0,0 1-1 0 0,0-1 1 0 0,0 0-1 0 0,0 0 1 0 0,1 1-1 0 0,0-1 1 0 0,-1 1-1 0 0,1-1 1 0 0,1 1-1 0 0,-1 0 1 0 0,0-1-1 0 0,1 1 1 0 0,0 1-1 0 0,0-1 1 0 0,-1 0-1 0 0,2 0 22 0 0,16-16-1071 0 0,0 0-1 0 0,0 2 1 0 0,2 0-1 0 0,0 1 0 0 0,1 2 1 0 0,1 0-1 0 0,0 1 1 0 0,13-4 1071 0 0,-12 6-1260 0 0</inkml:trace>
  <inkml:trace contextRef="#ctx0" brushRef="#br0" timeOffset="338170.51">17127 9549 1708 0 0,'-13'1'245'0'0,"0"1"0"0"0,-1 1 0 0 0,1 0 0 0 0,1 1 0 0 0,-1 0 0 0 0,0 1 0 0 0,1 1-1 0 0,0 0 1 0 0,1 0 0 0 0,-1 1 0 0 0,1 1 0 0 0,0 0 0 0 0,1 0 0 0 0,0 1 0 0 0,0 0 0 0 0,1 1 0 0 0,0 0 0 0 0,1 0-1 0 0,0 1 1 0 0,1 0 0 0 0,0 1 0 0 0,0 0 0 0 0,1 0 0 0 0,-2 7-245 0 0,9-17 23 0 0,0 1 1 0 0,0 0-1 0 0,0-1 0 0 0,1 1 1 0 0,-1-1-1 0 0,1 1 0 0 0,-1-1 0 0 0,1 0 1 0 0,0 0-1 0 0,0 0 0 0 0,0 0 1 0 0,0 0-1 0 0,0 0 0 0 0,0 0 1 0 0,0 0-1 0 0,1-1 0 0 0,-1 0 1 0 0,1 1-1 0 0,-1-1 0 0 0,1 0 0 0 0,0 0 1 0 0,-1 0-1 0 0,1 0 0 0 0,1 0-23 0 0,9 0-35 0 0,1 0 0 0 0,-1-1-1 0 0,0 0 1 0 0,0-1-1 0 0,0 0 1 0 0,1-1 0 0 0,-1 0-1 0 0,-1-1 1 0 0,1-1 0 0 0,0 0-1 0 0,-1-1 1 0 0,0 0-1 0 0,11-7 36 0 0,-19 11-13 0 0,-1 0-1 0 0,0-1 0 0 0,0 1 0 0 0,0-1 1 0 0,0 1-1 0 0,0-1 0 0 0,0 0 0 0 0,-1 0 1 0 0,1-1-1 0 0,-1 1 0 0 0,1 0 0 0 0,-1-1 1 0 0,0 1-1 0 0,0-1 0 0 0,0 0 0 0 0,0 0 1 0 0,0 0-1 0 0,-1 0 0 0 0,1 0 0 0 0,-1 0 1 0 0,0 0-1 0 0,0-1 0 0 0,0 1 0 0 0,-1 0 1 0 0,1-1-1 0 0,-1 1 0 0 0,1-1 0 0 0,-1 1 1 0 0,0 0-1 0 0,0-1 0 0 0,-1 1 0 0 0,0-3 14 0 0,-7-5 40 0 0,-2-1 0 0 0,1 2 0 0 0,-2-1 0 0 0,1 1 0 0 0,-1 1 0 0 0,-1 0 0 0 0,0 0 0 0 0,0 1 0 0 0,0 1 0 0 0,-1 0 0 0 0,0 1 0 0 0,-1 0 0 0 0,1 1 0 0 0,-1 0 0 0 0,-12-1-40 0 0,-71-34 176 0 0,145 10-1882 0 0,42 1-1315 0 0,-58 21 1723 0 0</inkml:trace>
  <inkml:trace contextRef="#ctx0" brushRef="#br0" timeOffset="338594.409">17287 9280 976 0 0,'-2'-43'4956'0'0,"-8"69"-3405"0"0,-21 391 648 0 0,30-412-2155 0 0,0-5-40 0 0,1 0-7 0 0,34-4-512 0 0,128-71-1166 0 0,-156 72 1647 0 0,0 2 0 0 0,0-1 1 0 0,0 1-1 0 0,1-1 0 0 0,-1 2 0 0 0,0-1 0 0 0,1 1 0 0 0,-1 0 0 0 0,0 0 1 0 0,1 1-1 0 0,-1 0 0 0 0,0 0 0 0 0,1 0 0 0 0,-1 1 0 0 0,0 0 0 0 0,0 0 0 0 0,0 0 1 0 0,0 1-1 0 0,-1 0 0 0 0,1 0 0 0 0,-1 1 0 0 0,1-1 0 0 0,-1 1 0 0 0,-1 0 0 0 0,1 1 1 0 0,1 0 33 0 0,-5-3 47 0 0,1 0 1 0 0,0 1 0 0 0,-1-1-1 0 0,1 1 1 0 0,-1-1-1 0 0,0 1 1 0 0,0-1 0 0 0,0 1-1 0 0,0 0 1 0 0,0-1 0 0 0,-1 1-1 0 0,1 0 1 0 0,-1 0 0 0 0,0-1-1 0 0,0 1 1 0 0,0 0-1 0 0,0 0 1 0 0,0 0 0 0 0,0-1-1 0 0,-1 1 1 0 0,0 0 0 0 0,1 0-1 0 0,-1-1 1 0 0,0 1 0 0 0,0 0-1 0 0,0-1 1 0 0,-1 1-1 0 0,1-1 1 0 0,-1 0 0 0 0,1 1-1 0 0,-1-1 1 0 0,0 0 0 0 0,0 0-1 0 0,0 0 1 0 0,0 0 0 0 0,-1 0-49 0 0,-87 57 1017 0 0,15-52-2058 0 0,73-8 860 0 0,0 0-1 0 0,-1 0 0 0 0,1 0 0 0 0,0-1 0 0 0,0 1 0 0 0,-1-1 1 0 0,1 1-1 0 0,0-1 0 0 0,1 0 0 0 0,-1 0 0 0 0,0 1 0 0 0,0-1 1 0 0,1-1-1 0 0,-1 1 0 0 0,1 0 0 0 0,0 0 0 0 0,-1 0 0 0 0,1-1 1 0 0,0 1-1 0 0,1-1 0 0 0,-1 1 0 0 0,0-1 0 0 0,1 1 0 0 0,-1-1 1 0 0,1 1-1 0 0,0-1 0 0 0,0 0 183 0 0,-1-9-1267 0 0</inkml:trace>
  <inkml:trace contextRef="#ctx0" brushRef="#br0" timeOffset="339550.548">17977 9552 1480 0 0,'0'0'396'0'0,"17"-3"1224"0"0,-13-18-558 0 0,-26 3-428 0 0,5 17-517 0 0,0 1-1 0 0,0 0 1 0 0,-1 2 0 0 0,1 0 0 0 0,0 0-1 0 0,1 2 1 0 0,-1 0 0 0 0,0 1 0 0 0,1 0-1 0 0,0 2 1 0 0,0 0 0 0 0,1 0 0 0 0,0 2 0 0 0,0 0-1 0 0,1 0 1 0 0,0 2 0 0 0,1-1 0 0 0,0 2-1 0 0,1 0 1 0 0,0 0 0 0 0,0 1 0 0 0,0 3-117 0 0,11-14 11 0 0,0-1 1 0 0,0 1 0 0 0,1-1-1 0 0,-1 1 1 0 0,1-1 0 0 0,-1 1 0 0 0,1 0-1 0 0,0-1 1 0 0,-1 1 0 0 0,1-1-1 0 0,0 1 1 0 0,0 0 0 0 0,0 0-1 0 0,0-1 1 0 0,0 1 0 0 0,1 0-1 0 0,-1-1 1 0 0,0 1 0 0 0,1-1 0 0 0,-1 1-1 0 0,1 0 1 0 0,0-1 0 0 0,-1 1-1 0 0,1-1 1 0 0,0 1 0 0 0,0-1-1 0 0,0 0 1 0 0,0 1 0 0 0,0-1-1 0 0,0 0 1 0 0,1 0 0 0 0,-1 0-1 0 0,0 0 1 0 0,1 0 0 0 0,-1 0 0 0 0,0 0-1 0 0,1 0 1 0 0,-1 0 0 0 0,1-1-1 0 0,0 1 1 0 0,-1 0 0 0 0,1-1-1 0 0,-1 0 1 0 0,1 1 0 0 0,1-1-12 0 0,78 13 48 0 0,-64-13-123 0 0,-1-1-1 0 0,0-1 0 0 0,0-1 0 0 0,0-1 0 0 0,0 0 0 0 0,-1 0 0 0 0,0-2 0 0 0,0 0 0 0 0,0-1 0 0 0,0 0 0 0 0,-1-1 0 0 0,0-1 1 0 0,-1 0-1 0 0,8-7 76 0 0,-21 17-1 0 0,-1-1 0 0 0,0 1 0 0 0,0 0 1 0 0,0 0-1 0 0,0 0 0 0 0,0 0 0 0 0,0-1 1 0 0,0 1-1 0 0,0 0 0 0 0,0-1 0 0 0,0 1 1 0 0,0-1-1 0 0,0 1 0 0 0,0-1 0 0 0,-1 0 1 0 0,1 0-1 0 0,0 1 0 0 0,0-1 0 0 0,0 0 1 0 0,-1 0-1 0 0,1 0 0 0 0,0 0 0 0 0,0 0 1 0 0,-1 0-1 0 0,1-1 0 0 0,0 1 0 0 0,0 0 1 0 0,0-1-1 0 0,-1 1 0 0 0,1-1 0 0 0,0 1 1 0 0,0-1-1 0 0,0 1 0 0 0,0-1 0 0 0,0 0 1 0 0,0 1-1 0 0,0-1 0 0 0,0 0 0 0 0,0 0 1 0 0,0 0 0 0 0,12 8-82 0 0,0 0-1 0 0,0-1 1 0 0,1 0 0 0 0,-1-1 0 0 0,1-1 0 0 0,0 0 0 0 0,0 0 0 0 0,1-1 0 0 0,-1 0 0 0 0,1-2 0 0 0,-1 1 0 0 0,1-1-1 0 0,0-1 1 0 0,0 0 0 0 0,10-2 82 0 0,130-35-2041 0 0,-125 23 1519 0 0</inkml:trace>
  <inkml:trace contextRef="#ctx0" brushRef="#br0" timeOffset="339943.088">18442 9369 1900 0 0,'-2'-29'158'0'0,"2"15"12"0"0,0 0 0 0 0,-1 0 1 0 0,-1 0-1 0 0,0 0 0 0 0,-1 0 1 0 0,0 1-1 0 0,-1-1 0 0 0,-1 1 1 0 0,0 0-1 0 0,0 0 0 0 0,-2 0 0 0 0,1 1 1 0 0,-2 0-1 0 0,0 0 0 0 0,-3-3-170 0 0,10 14 20 0 0,0 0 0 0 0,0 0 0 0 0,-1 0 0 0 0,1 0 0 0 0,0 0-1 0 0,-1 1 1 0 0,1-1 0 0 0,-1 0 0 0 0,1 1 0 0 0,-1-1-1 0 0,1 1 1 0 0,-1-1 0 0 0,1 1 0 0 0,-1 0 0 0 0,1-1-1 0 0,-1 1 1 0 0,0 0 0 0 0,1 0 0 0 0,-1 0 0 0 0,0 1 0 0 0,1-1-1 0 0,-1 0 1 0 0,1 0 0 0 0,-1 1 0 0 0,1-1 0 0 0,-1 1-1 0 0,1 0 1 0 0,-1-1 0 0 0,1 1 0 0 0,-1 0 0 0 0,1 0 0 0 0,0 0-1 0 0,-1 0 1 0 0,1 0 0 0 0,0 0 0 0 0,0 0 0 0 0,0 0-1 0 0,0 1 1 0 0,0-1 0 0 0,0 0 0 0 0,0 1 0 0 0,0-1-1 0 0,1 0 1 0 0,-1 1 0 0 0,0-1 0 0 0,1 1 0 0 0,-1-1 0 0 0,1 1-1 0 0,-1 1-19 0 0,-27 81 488 0 0,12 163 1147 0 0,40-118-670 0 0,19-153-388 0 0,-36 17-592 0 0,0 1 0 0 0,1 0 0 0 0,0 0 0 0 0,0 1 0 0 0,0 0 0 0 0,0 0 0 0 0,1 1 0 0 0,0 0-1 0 0,0 0 1 0 0,0 1 0 0 0,0 0 0 0 0,1 1 0 0 0,-1 0 0 0 0,1 1 0 0 0,-1 0 0 0 0,1 0 0 0 0,0 1 0 0 0,-1 0 0 0 0,1 1 0 0 0,-1 0-1 0 0,1 0 1 0 0,0 1 0 0 0,-1 0 0 0 0,0 1 0 0 0,0 0 0 0 0,0 0 0 0 0,0 1 0 0 0,0 1 0 0 0,2 1 15 0 0,-10-2 42 0 0,0 0 1 0 0,-1 1-1 0 0,1-1 1 0 0,-1 1-1 0 0,0-1 0 0 0,-1 0 1 0 0,1 1-1 0 0,-1-1 1 0 0,0 1-1 0 0,0-1 1 0 0,0 0-1 0 0,0 0 0 0 0,-1 0 1 0 0,0 0-1 0 0,0 0 1 0 0,0 0-1 0 0,0 0 1 0 0,0 0-1 0 0,-1-1 0 0 0,0 1 1 0 0,0-1-1 0 0,0 0 1 0 0,0 0-1 0 0,0 0 1 0 0,-1 0-1 0 0,1 0 0 0 0,-1-1 1 0 0,1 0-1 0 0,-1 0 1 0 0,0 0-1 0 0,0 0 1 0 0,0 0-1 0 0,-4 0-42 0 0,-67 29-820 0 0,77-63-3074 0 0,27-4 1255 0 0,-11 17 1425 0 0</inkml:trace>
  <inkml:trace contextRef="#ctx0" brushRef="#br0" timeOffset="335062.005">13794 9639 1368 0 0,'15'-17'2710'0'0,"-8"-3"-1504"0"0,36-22 2475 0 0,-50 135-3034 0 0,7-91-644 0 0,14 155 69 0 0,-13-152-61 0 0,0 1 0 0 0,1 0 0 0 0,0-1 1 0 0,0 1-1 0 0,0-1 0 0 0,1 1 0 0 0,0-1 0 0 0,0 0 0 0 0,0 0 0 0 0,0 0 0 0 0,1-1 0 0 0,0 1 0 0 0,0-1 0 0 0,0 0 0 0 0,1 0 0 0 0,-1 0 0 0 0,1-1 0 0 0,0 1 0 0 0,0-1 0 0 0,0-1 0 0 0,0 1 0 0 0,1 0 0 0 0,-1-1 1 0 0,1 0-1 0 0,1 0-11 0 0,0-2 1 0 0,-1-1 1 0 0,0 1 0 0 0,0-1-1 0 0,0 0 1 0 0,0-1 0 0 0,0 0-1 0 0,0 0 1 0 0,-1 0 0 0 0,1 0-1 0 0,-1-1 1 0 0,1 0 0 0 0,-1 0-1 0 0,0-1 1 0 0,0 1 0 0 0,0-1-1 0 0,-1 0 1 0 0,1 0 0 0 0,-1-1-1 0 0,0 1 1 0 0,0-1 0 0 0,0 0-1 0 0,-1 0 1 0 0,0 0 0 0 0,0-1-1 0 0,0 1 1 0 0,-1-1 0 0 0,1 0-1 0 0,-1 1 1 0 0,-1-1 0 0 0,1 0-1 0 0,-1 0 1 0 0,0 0 0 0 0,-1 0-1 0 0,1-1 1 0 0,-1 1 0 0 0,0-2-2 0 0,0-2-15 0 0,-1-1 1 0 0,0 1-1 0 0,-1-1 1 0 0,0 1 0 0 0,0 0-1 0 0,-1 0 1 0 0,0 0-1 0 0,-1 0 1 0 0,0 0 0 0 0,-1 1-1 0 0,0-1 1 0 0,-2-1 14 0 0,-1 32-255 0 0,13-12 252 0 0,0 1-1 0 0,1-1 1 0 0,-1 0-1 0 0,2 0 1 0 0,-1-1-1 0 0,2 0 1 0 0,-1 0-1 0 0,1-1 1 0 0,0 0-1 0 0,0 0 1 0 0,1-1-1 0 0,0 0 1 0 0,0 0-1 0 0,0-1 1 0 0,1 0-1 0 0,-1-1 1 0 0,1 0 0 0 0,1-1-1 0 0,-1 0 1 0 0,0 0-1 0 0,3-1 4 0 0,230 20-43 0 0,-178-50-143 0 0,-65 24 143 0 0,0 0-1 0 0,-1 0 0 0 0,1-1 1 0 0,-1 1-1 0 0,1 0 1 0 0,-1 0-1 0 0,-1 0 0 0 0,1 0 1 0 0,-1 0-1 0 0,1 0 1 0 0,-1 1-1 0 0,0-1 1 0 0,0 0-1 0 0,-1 1 0 0 0,1 0 1 0 0,-1-1-1 0 0,1 1 1 0 0,-1 0-1 0 0,0 0 0 0 0,0 0 1 0 0,-1 1-1 0 0,1-1 1 0 0,-1 1-1 0 0,1 0 1 0 0,-1 0-1 0 0,0 0 44 0 0,0-1-68 0 0,-46-29-782 0 0,-23-21-3543 0 0,69 47 3291 0 0</inkml:trace>
  <inkml:trace contextRef="#ctx0" brushRef="#br0" timeOffset="335374.903">14695 9610 1088 0 0,'3'10'3456'0'0,"-5"29"-2375"0"0,1-23-390 0 0,-2 15-25 0 0,2-27-609 0 0,-1 0 0 0 0,1 0 1 0 0,0 0-1 0 0,0 1 0 0 0,1-1 0 0 0,-1 0 0 0 0,1 0 0 0 0,0 1 1 0 0,0-1-1 0 0,1 0 0 0 0,-1 0 0 0 0,1 1 0 0 0,0-1 0 0 0,0 0 1 0 0,0 0-1 0 0,0 0 0 0 0,1 0 0 0 0,0 0 0 0 0,0 0 0 0 0,0 0 0 0 0,0-1 1 0 0,1 1-1 0 0,-1-1 0 0 0,1 0 0 0 0,0 1 0 0 0,0-1 0 0 0,2 1-57 0 0,6-33-5393 0 0,-17 6 4161 0 0</inkml:trace>
  <inkml:trace contextRef="#ctx0" brushRef="#br0" timeOffset="335610.083">14613 9400 1428 0 0,'-3'-6'1124'0'0,"3"-1"-112"0"0,0 1-204 0 0,0 0-4 0 0,0 1-131 0 0,-2-1-101 0 0,4 2-88 0 0,-4-1-28 0 0,1 2-100 0 0,1-1-152 0 0,0 1-232 0 0,0 1-124 0 0,1 1 16 0 0,-1 1-380 0 0,0 0-500 0 0,0 0-381 0 0,13-3 73 0 0,-10 3 36 0 0</inkml:trace>
  <inkml:trace contextRef="#ctx0" brushRef="#br0" timeOffset="335798.325">14951 9354 1676 0 0,'17'21'5239'0'0,"-16"46"-4434"0"0,-2-48-321 0 0,21 311-7 0 0,-20-247-5808 0 0,-15-68 4097 0 0</inkml:trace>
  <inkml:trace contextRef="#ctx0" brushRef="#br0" timeOffset="336316.814">14828 9766 2572 0 0,'4'-28'3779'0'0,"50"1"-3412"0"0,-41 22-239 0 0,23-11-179 0 0,-23 13-120 0 0,1-1 0 0 0,0 0 0 0 0,-1-2 0 0 0,0 1 0 0 0,0-2 0 0 0,0 1 0 0 0,-1-2 0 0 0,0 0 0 0 0,0 0 0 0 0,-1-1 0 0 0,0 0 0 0 0,-1-1 0 0 0,0-1 0 0 0,0 1 0 0 0,-1-1 0 0 0,-1-1 0 0 0,0 0 0 0 0,0 0 0 0 0,-1-1 0 0 0,-1 1 0 0 0,3-9 171 0 0,-8 17 154 0 0,0 0 0 0 0,-1 0 0 0 0,1 0-1 0 0,-1 0 1 0 0,0 0 0 0 0,0 0 0 0 0,0 0 0 0 0,0 0 0 0 0,-1 0-1 0 0,0 0 1 0 0,0 0 0 0 0,0 0 0 0 0,0 0 0 0 0,0 0-1 0 0,-1 1 1 0 0,0-1 0 0 0,0 0 0 0 0,0 1 0 0 0,0-1-1 0 0,0 1 1 0 0,-1 0 0 0 0,0 0 0 0 0,1 0 0 0 0,-1 0-1 0 0,-1 0-153 0 0,-27 44 668 0 0,-14 244 703 0 0,37-193-920 0 0,-4 65 348 0 0,12-155-741 0 0,14 8 136 0 0,49-138-1414 0 0,-54 98 906 0 0,27-78-1234 0 0,-36 108 1403 0 0,0 0 10 0 0,0 0 45 0 0,58 48-172 0 0,-41-34-180 0 0,1-1-1 0 0,0 0 1 0 0,1-1 0 0 0,1-1 0 0 0,-1 0-1 0 0,2-2 1 0 0,-1-1 0 0 0,1 0 0 0 0,7 0 442 0 0,-1-3-1260 0 0</inkml:trace>
  <inkml:trace contextRef="#ctx0" brushRef="#br0" timeOffset="344171.444">21503 9331 1844 0 0,'0'0'709'0'0,"0"0"-18"0"0,0 0-37 0 0,-3-4-76 0 0,2 2-521 0 0,-1 1 0 0 0,0-1 1 0 0,1 1-1 0 0,-1 0 0 0 0,0 0 0 0 0,0-1 1 0 0,0 1-1 0 0,0 0 0 0 0,0 0 1 0 0,0 1-1 0 0,0-1 0 0 0,-1 0 0 0 0,1 1 1 0 0,0 0-1 0 0,0-1 0 0 0,-1 1 1 0 0,1 0-1 0 0,0 0 0 0 0,0 0 0 0 0,-1 0 1 0 0,1 0-1 0 0,0 1 0 0 0,0-1 1 0 0,0 1-1 0 0,-1 0 0 0 0,1-1 0 0 0,0 1 1 0 0,0 0-1 0 0,0 0 0 0 0,0 0 1 0 0,0 1-1 0 0,0-1 0 0 0,1 0 0 0 0,-1 1 1 0 0,0-1-1 0 0,1 1 0 0 0,-2 1-57 0 0,-2 0 87 0 0,1-1-1 0 0,0 1 0 0 0,-1 1 0 0 0,2-1 1 0 0,-1 1-1 0 0,0-1 0 0 0,1 1 1 0 0,-1 0-1 0 0,1 0 0 0 0,0 0 0 0 0,1 1 1 0 0,-1-1-1 0 0,1 1 0 0 0,-1 0 1 0 0,1-1-1 0 0,1 1 0 0 0,-1 0 0 0 0,1 0 1 0 0,0 0-1 0 0,0 0 0 0 0,0 1 1 0 0,1-1-1 0 0,0 0 0 0 0,0 0 0 0 0,0 0 1 0 0,0 0-1 0 0,1 0 0 0 0,0 1 1 0 0,1 2-88 0 0,3 2 95 0 0,1 1 0 0 0,0 0 0 0 0,0-1 0 0 0,1 0-1 0 0,1-1 1 0 0,-1 0 0 0 0,1 0 0 0 0,1 0 0 0 0,0-1-1 0 0,0-1 1 0 0,1 1 0 0 0,0-1 0 0 0,0-1 0 0 0,0 0-1 0 0,1 0 1 0 0,0-1 0 0 0,0-1 0 0 0,0 0 0 0 0,1 0-1 0 0,-1-1 1 0 0,1 0 0 0 0,0-1 0 0 0,0-1 0 0 0,0 0-1 0 0,11 0-93 0 0,-19-1 11 0 0,-1 0-1 0 0,1 0 0 0 0,-1 0 0 0 0,1 0 0 0 0,-1 0 1 0 0,1-1-1 0 0,-1 1 0 0 0,1-1 0 0 0,-1 0 1 0 0,0 0-1 0 0,1-1 0 0 0,-1 1 0 0 0,0-1 0 0 0,0 1 1 0 0,0-1-1 0 0,0 0 0 0 0,0 0 0 0 0,-1 0 0 0 0,1-1 1 0 0,-1 1-1 0 0,1-1 0 0 0,-1 1 0 0 0,0-1 0 0 0,0 0 1 0 0,0 0-1 0 0,0 0 0 0 0,0 0 0 0 0,-1 0 1 0 0,1 0-1 0 0,-1 0 0 0 0,0-1 0 0 0,0 1 0 0 0,0-1 1 0 0,-1 1-1 0 0,1 0 0 0 0,-1-1 0 0 0,1 1 0 0 0,-1-1 1 0 0,-1 1-1 0 0,1-1 0 0 0,0 0-10 0 0,-46-141-153 0 0,-61 4-1512 0 0,107 140 1492 0 0,0 0 0 0 0,0 0 0 0 0,0-1 0 0 0,0 1 1 0 0,0 0-1 0 0,0 0 0 0 0,0 0 0 0 0,1 0 0 0 0,-1 0 0 0 0,0 0 0 0 0,1-1 1 0 0,-1 1-1 0 0,1 0 0 0 0,-1 0 0 0 0,1 0 0 0 0,-1 0 0 0 0,1 0 0 0 0,0 0 0 0 0,0 1 1 0 0,-1-1-1 0 0,1 0 0 0 0,0 0 0 0 0,0 0 0 0 0,0 1 0 0 0,0-1 0 0 0,0 0 1 0 0,0 1-1 0 0,0-1 0 0 0,0 1 0 0 0,0-1 0 0 0,0 1 0 0 0,0 0 0 0 0,0-1 0 0 0,0 1 1 0 0,0 0-1 0 0,1 0 0 0 0,-1 0 0 0 0,0 0 0 0 0,0 0 0 0 0,1 0 173 0 0,0-1 94 0 0,20-5-1420 0 0</inkml:trace>
  <inkml:trace contextRef="#ctx0" brushRef="#br0" timeOffset="346841.653">24401 9361 1428 0 0,'3'0'4902'0'0,"15"2"-426"0"0,-15-2-139 0 0,-16-5-3833 0 0,30-11-11255 0 0,-8 10 8487 0 0,-6 1 844 0 0</inkml:trace>
  <inkml:trace contextRef="#ctx0" brushRef="#br0" timeOffset="344406.886">22030 9415 1404 0 0,'15'11'6712'0'0,"-5"-47"-3206"0"0,-11 31-3478 0 0,0 1 0 0 0,0-1 0 0 0,0 1 0 0 0,-1-1 0 0 0,0 1 0 0 0,0-1 0 0 0,0 1 0 0 0,0 0 0 0 0,-1 0 1 0 0,0 0-1 0 0,0 0 0 0 0,0 1 0 0 0,0-1 0 0 0,0 1 0 0 0,-1-1 0 0 0,1 1 0 0 0,-1 0 0 0 0,0 1 0 0 0,0-1 0 0 0,0 1 0 0 0,-1 0 1 0 0,1 0-1 0 0,0 0 0 0 0,-1 0 0 0 0,0 1-28 0 0,3 0-502 0 0,-19 17-7863 0 0,25-14 7140 0 0</inkml:trace>
  <inkml:trace contextRef="#ctx0" brushRef="#br0" timeOffset="344972.221">22599 9369 1760 0 0,'2'0'67'0'0,"-1"0"1"0"0,0 0-1 0 0,1-1 1 0 0,-1 1-1 0 0,0 0 0 0 0,0 0 1 0 0,1-1-1 0 0,-1 1 0 0 0,0-1 1 0 0,0 1-1 0 0,0-1 0 0 0,1 1 1 0 0,-1-1-1 0 0,0 0 0 0 0,0 0 1 0 0,0 1-1 0 0,0-1 0 0 0,0 0 1 0 0,-1 0-1 0 0,1 0 0 0 0,0 0 1 0 0,0 0-1 0 0,0 0 0 0 0,-1 0 1 0 0,1-1-1 0 0,-1 1 0 0 0,1 0 1 0 0,-1 0-1 0 0,1 0 0 0 0,-1-1 1 0 0,0 1-1 0 0,1 0 0 0 0,-1-1 1 0 0,0 1-1 0 0,0 0 0 0 0,0 0 1 0 0,0-1-1 0 0,0 1 0 0 0,0 0 1 0 0,-1-1-1 0 0,1 1 0 0 0,0 0 1 0 0,-1 0-1 0 0,1-1 0 0 0,-1 1 1 0 0,1 0-1 0 0,-1 0 0 0 0,1 0 1 0 0,-1 0-1 0 0,0 0 0 0 0,0 0 1 0 0,1 0-1 0 0,-1 0 0 0 0,0 0 1 0 0,0 0-1 0 0,0 0 0 0 0,0 0 1 0 0,0 1-1 0 0,0-1 0 0 0,0 0 1 0 0,-1 1-1 0 0,0-1-67 0 0,-79-32 254 0 0,70 31-219 0 0,-1 1 0 0 0,1 0 0 0 0,-1 0 0 0 0,1 1 0 0 0,0 1 0 0 0,-1 0 0 0 0,1 1 0 0 0,-1 0 0 0 0,1 0 0 0 0,0 1 0 0 0,0 1 0 0 0,1 0 0 0 0,-1 0 1 0 0,1 1-1 0 0,0 1 0 0 0,0-1 0 0 0,0 2 0 0 0,1-1 0 0 0,0 1 0 0 0,0 1 0 0 0,1-1 0 0 0,0 2 0 0 0,0-1 0 0 0,1 1 0 0 0,0 0-35 0 0,8-6 7 0 0,0-1 0 0 0,0 1 0 0 0,0-1 0 0 0,1 1 0 0 0,-1-1 0 0 0,1 0 0 0 0,-1 0 0 0 0,1 1 0 0 0,0-1 0 0 0,0 0 0 0 0,0 0 0 0 0,0-1-1 0 0,0 1 1 0 0,1 0 0 0 0,-1-1 0 0 0,0 1 0 0 0,1-1 0 0 0,-1 0 0 0 0,1 0 0 0 0,0 0 0 0 0,-1 0 0 0 0,1 0 0 0 0,0-1 0 0 0,-1 1 0 0 0,1-1 0 0 0,0 0 0 0 0,0 0-1 0 0,-1 0 1 0 0,1 0 0 0 0,0 0 0 0 0,0 0 0 0 0,-1-1 0 0 0,1 1 0 0 0,0-1 0 0 0,0 0-7 0 0,5 2 72 0 0,1-1 0 0 0,-1 0 0 0 0,0 0 0 0 0,0-1 0 0 0,0 0 0 0 0,0 0 0 0 0,0-1 0 0 0,0 0 0 0 0,0-1 0 0 0,0 1 0 0 0,-1-2 0 0 0,1 1 0 0 0,-1-1 0 0 0,0 0 0 0 0,0 0 0 0 0,0-1 0 0 0,-1 0 0 0 0,1 0 0 0 0,-1-1 0 0 0,0 1 0 0 0,2-5-72 0 0,2-18 1430 0 0,-16 47-644 0 0,-18 292-1106 0 0,24-276-62 0 0,14 64-2461 0 0,-14-97 2131 0 0,0-2-77 0 0,-7 8-1654 0 0,5-9 1344 0 0</inkml:trace>
  <inkml:trace contextRef="#ctx0" brushRef="#br0" timeOffset="345490.572">23075 9310 2008 0 0,'-8'-3'169'0'0,"0"-1"-1"0"0,-1 1 1 0 0,1 0-1 0 0,-1 1 1 0 0,1 0-1 0 0,-1 1 1 0 0,0 0-1 0 0,0 0 1 0 0,0 0-1 0 0,1 1 1 0 0,-1 1-1 0 0,0 0 1 0 0,0 0-1 0 0,0 0 1 0 0,1 1-1 0 0,-1 0 1 0 0,1 1-1 0 0,-1 0 1 0 0,1 1-1 0 0,0-1 1 0 0,0 1-1 0 0,1 1 1 0 0,-1 0-1 0 0,1 0 1 0 0,0 0-1 0 0,0 1 1 0 0,1 0-1 0 0,-1 0 1 0 0,1 0-1 0 0,1 1 1 0 0,-6 7-169 0 0,-5 33 783 0 0,16-46-624 0 0,4 11 196 0 0,2-9-322 0 0,0 0-1 0 0,1 0 1 0 0,0 0-1 0 0,-1-1 1 0 0,1 0 0 0 0,0 0-1 0 0,0-1 1 0 0,0 0-1 0 0,1 0 1 0 0,-1-1-1 0 0,0 0 1 0 0,0 0-1 0 0,0 0 1 0 0,0-1-1 0 0,0 0 1 0 0,0-1-1 0 0,0 1 1 0 0,0-1-1 0 0,0-1 1 0 0,-1 1-1 0 0,1-1 1 0 0,-1 0-1 0 0,1-1 1 0 0,-1 0-1 0 0,0 0 1 0 0,0 0-1 0 0,-1 0 1 0 0,0-1-1 0 0,1 0 1 0 0,-1 0-1 0 0,-1-1 1 0 0,1 1-1 0 0,-1-1 1 0 0,2-3-33 0 0,3-24 370 0 0,-19 42 119 0 0,-1 39-715 0 0,1 0 0 0 0,3 0-1 0 0,2 1 1 0 0,2 0 0 0 0,2 0 0 0 0,4 28 226 0 0,-2 1-4229 0 0,-1-77 2929 0 0,0-1 44 0 0</inkml:trace>
  <inkml:trace contextRef="#ctx0" brushRef="#br0" timeOffset="346025.141">23636 9345 2260 0 0,'0'-4'109'0'0,"0"0"0"0"0,-1 0 1 0 0,1 0-1 0 0,-1 1 0 0 0,0-1 0 0 0,0 0 0 0 0,-1 0 0 0 0,1 1 0 0 0,-1-1 1 0 0,1 1-1 0 0,-1-1 0 0 0,0 1 0 0 0,-1 0 0 0 0,1 0 0 0 0,0 0 0 0 0,-1 0 0 0 0,0 0 1 0 0,0 0-1 0 0,0 1 0 0 0,0 0 0 0 0,0-1 0 0 0,0 1 0 0 0,-1 0 0 0 0,1 0 0 0 0,-1 1 1 0 0,1-1-1 0 0,-1 1 0 0 0,0 0 0 0 0,1 0 0 0 0,-1 0 0 0 0,0 0 0 0 0,0 1 0 0 0,0-1 1 0 0,0 1-1 0 0,1 0 0 0 0,-3 0-109 0 0,-141 17 1255 0 0,140-15-1177 0 0,-1 1 1 0 0,1-1-1 0 0,0 1 0 0 0,0 0 1 0 0,0 1-1 0 0,0 0 1 0 0,1 0-1 0 0,-1 0 0 0 0,1 1 1 0 0,0 0-1 0 0,1 0 0 0 0,-1 1 1 0 0,1-1-1 0 0,0 1 0 0 0,0 0 1 0 0,1 1-1 0 0,0-1 0 0 0,0 1 1 0 0,0 0-1 0 0,1 0 0 0 0,0 0 1 0 0,0 0-1 0 0,0 6-78 0 0,6-9 22 0 0,0 1 0 0 0,0-1 1 0 0,1 0-1 0 0,0 0 0 0 0,0 0 0 0 0,0 0 0 0 0,0-1 0 0 0,1 0 0 0 0,-1 0 0 0 0,1 0 1 0 0,0 0-1 0 0,0-1 0 0 0,0 1 0 0 0,0-1 0 0 0,0-1 0 0 0,0 1 0 0 0,1-1 0 0 0,-1 0 1 0 0,1 0-1 0 0,-1 0 0 0 0,1-1 0 0 0,-1 0 0 0 0,1 0 0 0 0,-1 0 0 0 0,1-1 0 0 0,-1 0 1 0 0,1 0-1 0 0,-1 0-22 0 0,0 1 8 0 0,8-1 20 0 0,-1 1-1 0 0,0-2 1 0 0,0 0-1 0 0,0 0 1 0 0,0-1 0 0 0,-1-1-1 0 0,1 0 1 0 0,-1 0-1 0 0,0-1 1 0 0,0-1-1 0 0,0 0 1 0 0,4-3-28 0 0,-33 24 695 0 0,8 6-695 0 0,1 0 1 0 0,2 0 0 0 0,0 1 0 0 0,1 0-1 0 0,1 0 1 0 0,1 1 0 0 0,1-1 0 0 0,1 1-1 0 0,2 0 1 0 0,0-1 0 0 0,2 17-1 0 0,-2-13-175 0 0,10 15-11 0 0,-4-24-1364 0 0,-3 3-4840 0 0,-3-20 5155 0 0</inkml:trace>
  <inkml:trace contextRef="#ctx0" brushRef="#br0" timeOffset="346511.714">24067 9246 1700 0 0,'-89'-19'4807'0'0,"79"20"-4652"0"0,0 1 1 0 0,0-1 0 0 0,0 2-1 0 0,0 0 1 0 0,1 0-1 0 0,-1 1 1 0 0,1 0-1 0 0,0 0 1 0 0,0 1-1 0 0,0 0 1 0 0,1 1 0 0 0,-1 0-1 0 0,1 0 1 0 0,1 1-1 0 0,-1 0 1 0 0,1 0-1 0 0,1 1 1 0 0,-1 0-1 0 0,1 0 1 0 0,0 0 0 0 0,-1 5-156 0 0,6-11 23 0 0,1-1 1 0 0,-1 0 0 0 0,1 1 0 0 0,0-1-1 0 0,0 1 1 0 0,0-1 0 0 0,-1 1 0 0 0,1-1-1 0 0,1 0 1 0 0,-1 1 0 0 0,0-1 0 0 0,0 1-1 0 0,0-1 1 0 0,1 1 0 0 0,-1-1 0 0 0,1 0-1 0 0,-1 1 1 0 0,1-1 0 0 0,0 0 0 0 0,-1 0-1 0 0,1 1 1 0 0,0-1 0 0 0,0 0 0 0 0,0 0-1 0 0,0 0 1 0 0,0 0 0 0 0,0 0 0 0 0,0 0-1 0 0,0 0 1 0 0,0 0 0 0 0,0 0 0 0 0,1-1-1 0 0,-1 1 1 0 0,0 0 0 0 0,1-1 0 0 0,-1 1-1 0 0,0-1 1 0 0,1 0 0 0 0,-1 1 0 0 0,1-1-1 0 0,-1 0 1 0 0,0 0 0 0 0,1 0 0 0 0,-1 0-1 0 0,1 0 1 0 0,-1 0 0 0 0,1 0 0 0 0,-1 0-1 0 0,0-1 1 0 0,1 1 0 0 0,-1 0 0 0 0,1-1-1 0 0,-1 1 1 0 0,0-1 0 0 0,1 0 0 0 0,-1 1-24 0 0,82-14 126 0 0,4-40 779 0 0,-98 62-256 0 0,4 28-640 0 0,2 1-1 0 0,2 0 1 0 0,1-1 0 0 0,2 1-1 0 0,2 0 1 0 0,1-1 0 0 0,3 10-9 0 0,5 115-5690 0 0,-11-129 1755 0 0,0-31 2647 0 0</inkml:trace>
  <inkml:trace contextRef="#ctx0" brushRef="#br0" timeOffset="348127.336">283 11370 1380 0 0,'-64'-1'3979'0'0,"119"1"-2703"0"0,179 0 1671 0 0,330 21-2375 0 0,-526-19-630 0 0,-19-2-47 0 0,1 1 0 0 0,-1 1 0 0 0,1 0 1 0 0,-1 2-1 0 0,0 0 0 0 0,0 1 0 0 0,-1 0 1 0 0,1 2-1 0 0,7 4 105 0 0,-25-10-43 0 0,0-1 1 0 0,0 0-1 0 0,0 1 0 0 0,0-1 1 0 0,0 1-1 0 0,0-1 0 0 0,0 1 1 0 0,0-1-1 0 0,0 1 0 0 0,-1-1 1 0 0,1 1-1 0 0,0 0 0 0 0,0 0 1 0 0,-1-1-1 0 0,1 1 0 0 0,0 0 1 0 0,-1 0-1 0 0,1 0 0 0 0,-1 0 1 0 0,1 0-1 0 0,-1 0 0 0 0,1 0 1 0 0,-1 0-1 0 0,0 0 0 0 0,0 0 1 0 0,1 0-1 0 0,-1 0 0 0 0,0 0 1 0 0,0 0-1 0 0,0 0 0 0 0,0 0 1 0 0,0 0-1 0 0,0 0 0 0 0,0 0 1 0 0,-1 0-1 0 0,1 0 0 0 0,0 0 1 0 0,-1 0-1 0 0,1 0 0 0 0,0 0 1 0 0,-1 0-1 0 0,1 0 0 0 0,-1 0 1 0 0,1 0-1 0 0,-1 0 0 0 0,0-1 1 0 0,1 1-1 0 0,-1 0 0 0 0,0 0 1 0 0,0-1-1 0 0,0 1 0 0 0,1 0 1 0 0,-1-1-1 0 0,0 1 0 0 0,0-1 1 0 0,0 1-1 0 0,0-1 0 0 0,0 0 1 0 0,0 1-1 0 0,-1-1 43 0 0,-62 22-2456 0 0,42-21 1101 0 0,7 0-115 0 0</inkml:trace>
  <inkml:trace contextRef="#ctx0" brushRef="#br0" timeOffset="348614.889">1161 11133 1564 0 0,'2'13'4252'0'0,"34"26"-4061"0"0,-28-31 239 0 0,6 5-269 0 0,-1 1 0 0 0,-1 0 0 0 0,-1 1 0 0 0,0 0 0 0 0,-1 1 0 0 0,0 0 0 0 0,-1 1 0 0 0,-1 0 0 0 0,-1 0 0 0 0,-1 1 0 0 0,0-1 0 0 0,-1 2 0 0 0,-1-1 0 0 0,0 0 0 0 0,-2 1 0 0 0,1 12-161 0 0,-9-7 88 0 0,0 0-1 0 0,-1 0 1 0 0,-2-1 0 0 0,0 0-1 0 0,-2 0 1 0 0,0-1 0 0 0,-2-1 0 0 0,0 0-1 0 0,-1-1 1 0 0,-1 0 0 0 0,-1-1-1 0 0,-1-1 1 0 0,-1 0 0 0 0,0-2 0 0 0,-1 0-1 0 0,-9 5-87 0 0,-31 21-1328 0 0,11-30-2855 0 0,36-16 2854 0 0,-7-15 61 0 0</inkml:trace>
  <inkml:trace contextRef="#ctx0" brushRef="#br0" timeOffset="349007.75">1 11732 2860 0 0,'51'-1'5206'0'0,"72"0"-4221"0"0,273-11-464 0 0,-15 12-7091 0 0,-332 0 5204 0 0</inkml:trace>
  <inkml:trace contextRef="#ctx0" brushRef="#br0" timeOffset="354672.74">3166 11157 1184 0 0,'0'0'773'0'0,"3"-16"804"0"0,43-25 664 0 0,-28 2-797 0 0,-13 28-911 0 0,-12 35-560 0 0,-144 302 123 0 0,29-98 113 0 0,122-229-216 0 0,0 1-1 0 0,0 0 0 0 0,0-1 1 0 0,-1 1-1 0 0,1-1 1 0 0,0 1-1 0 0,0 0 1 0 0,-1-1-1 0 0,1 1 0 0 0,0 0 1 0 0,0-1-1 0 0,-1 1 1 0 0,1 0-1 0 0,0 0 1 0 0,-1-1-1 0 0,1 1 1 0 0,0 0-1 0 0,-1 0 0 0 0,1-1 1 0 0,-1 1-1 0 0,1 0 1 0 0,0 0-1 0 0,-1 0 1 0 0,1 0-1 0 0,-1 0 0 0 0,1 0 1 0 0,-1 0-1 0 0,1 0 1 0 0,0 0-1 0 0,-1 0 1 0 0,1 0-1 0 0,-1 0 1 0 0,1 0-1 0 0,-1 0 0 0 0,1 0 1 0 0,0 0-1 0 0,-1 0 1 0 0,1 0-1 0 0,-1 0 1 0 0,1 1-1 0 0,0-1 0 0 0,-1 0 1 0 0,1 0-1 0 0,0 1 1 0 0,-1-1 7 0 0,5-54-337 0 0,51-155-1324 0 0,-42 255 724 0 0,-8-23 862 0 0</inkml:trace>
  <inkml:trace contextRef="#ctx0" brushRef="#br0" timeOffset="355160.196">3102 11570 4276 0 0,'17'7'17'0'0,"-1"1"0"0"0,2-2-1 0 0,-1 0 1 0 0,1-2-1 0 0,0 1 1 0 0,0-2 0 0 0,0-1-1 0 0,0 0 1 0 0,1-1-1 0 0,-1-1 1 0 0,0-1 0 0 0,1 0-1 0 0,-1-1 1 0 0,0-2-1 0 0,0 1 1 0 0,0-2-1 0 0,-1 0 1 0 0,17-8-17 0 0,-23 10-11 0 0,-1 1 1 0 0,1-2-1 0 0,0 1 0 0 0,-1-2 0 0 0,0 1 1 0 0,0-2-1 0 0,0 1 0 0 0,-1-1 0 0 0,1 0 1 0 0,-1-1-1 0 0,-1 0 0 0 0,0-1 0 0 0,0 0 1 0 0,0 0-1 0 0,-1-1 0 0 0,0 1 0 0 0,0-2 1 0 0,-1 1-1 0 0,-1-1 0 0 0,1 0 0 0 0,-2 0 1 0 0,1 0-1 0 0,-1-1 0 0 0,0-3 11 0 0,-5 12 11 0 0,1 0 0 0 0,-1 0 0 0 0,0 0 0 0 0,0 0 0 0 0,0 0-1 0 0,0 0 1 0 0,0 0 0 0 0,-1 0 0 0 0,1 0 0 0 0,-1 0 0 0 0,1 1 0 0 0,-1-1 0 0 0,1 1 0 0 0,-1-1 0 0 0,0 1-1 0 0,0 0 1 0 0,0-1 0 0 0,0 1 0 0 0,0 0 0 0 0,0 0 0 0 0,0 1 0 0 0,0-1 0 0 0,0 0 0 0 0,0 1 0 0 0,0-1 0 0 0,-1 1-1 0 0,1-1 1 0 0,0 1 0 0 0,0 0 0 0 0,-1 0 0 0 0,1 0 0 0 0,0 1 0 0 0,0-1 0 0 0,-1 0 0 0 0,1 1 0 0 0,0-1-1 0 0,0 1 1 0 0,0 0 0 0 0,0 0 0 0 0,0 0 0 0 0,0 0 0 0 0,0 0 0 0 0,0 0 0 0 0,0 1 0 0 0,0-1 0 0 0,0 0-1 0 0,1 1 1 0 0,-1 0 0 0 0,1-1 0 0 0,-1 1 0 0 0,1 0 0 0 0,0 0 0 0 0,0 0 0 0 0,-1 0 0 0 0,1 0 0 0 0,0 0-1 0 0,0 0-10 0 0,-1 2 2 0 0,0-1-1 0 0,0 1 1 0 0,0 0-1 0 0,0 0 1 0 0,1 0-1 0 0,-1 0 1 0 0,1 0-1 0 0,0 0 0 0 0,0 0 1 0 0,0 0-1 0 0,1 0 1 0 0,-1 0-1 0 0,1 1 1 0 0,0-1-1 0 0,1 0 1 0 0,-1 0-1 0 0,1 0 1 0 0,-1 1-1 0 0,1-1 0 0 0,1 0 1 0 0,-1 0-1 0 0,0 0 1 0 0,1 0-1 0 0,0-1 1 0 0,0 1-1 0 0,0 0 1 0 0,0-1-1 0 0,1 1 0 0 0,-1-1 1 0 0,1 0-1 0 0,0 0 1 0 0,0 0-1 0 0,0 0 1 0 0,0 0-1 0 0,1-1 1 0 0,-1 1-1 0 0,1-1 0 0 0,0 0 1 0 0,-1 0-1 0 0,1 0 1 0 0,0-1-1 0 0,0 1 1 0 0,0-1-1 0 0,0 0 1 0 0,0 0-1 0 0,1-1 1 0 0,-1 1-1 0 0,0-1 0 0 0,0 0 1 0 0,0 0-1 0 0,1 0 1 0 0,-1 0-1 0 0,0-1 1 0 0,0 0-1 0 0,0 0 1 0 0,0 0-1 0 0,0 0 0 0 0,0-1-1 0 0,7-1-20 0 0,0-1 1 0 0,0-1-1 0 0,-1 1 0 0 0,0-2 0 0 0,0 0 0 0 0,0 0 0 0 0,-1 0 0 0 0,0-1 0 0 0,0-1 0 0 0,0 0 0 0 0,-1 0 0 0 0,-1 0 0 0 0,1-1 0 0 0,-1 0 0 0 0,-1-1 0 0 0,0 1 0 0 0,0-1 0 0 0,-1-1 0 0 0,0 1 0 0 0,0-1 0 0 0,-2 1 0 0 0,1-1 0 0 0,-1 0 0 0 0,-1-1 0 0 0,0 1 0 0 0,0 0 0 0 0,-1-1 0 0 0,-1-9 20 0 0,2-3 295 0 0,-1 1-1 0 0,-1 0 1 0 0,-1 0-1 0 0,-1 0 1 0 0,-1 0-1 0 0,-1 0 1 0 0,-1 1-1 0 0,-1-1 1 0 0,-1 1-1 0 0,-1 0 1 0 0,-1 1-295 0 0,9 20 22 0 0,1 0 0 0 0,-1 0 1 0 0,0 0-1 0 0,0 0 0 0 0,0 1 1 0 0,0-1-1 0 0,0 0 1 0 0,-1 0-1 0 0,1 0 0 0 0,0 0 1 0 0,0 0-1 0 0,0 1 0 0 0,-1-1 1 0 0,1 0-1 0 0,-1 0 0 0 0,1 0 1 0 0,0 1-1 0 0,-1-1 1 0 0,1 0-1 0 0,-1 1 0 0 0,0-1 1 0 0,1 0-1 0 0,-1 1 0 0 0,1-1 1 0 0,-1 1-1 0 0,0-1 0 0 0,1 1 1 0 0,-1-1-1 0 0,0 1 0 0 0,0-1 1 0 0,0 1-1 0 0,1 0 1 0 0,-1-1-1 0 0,0 1 0 0 0,0 0 1 0 0,0 0-1 0 0,0 0 0 0 0,1 0 1 0 0,-1 0-1 0 0,0 0 0 0 0,0 0 1 0 0,0 0-1 0 0,0 0 0 0 0,0 0 1 0 0,0 0-1 0 0,1 0 1 0 0,-1 0-1 0 0,0 1 0 0 0,0-1 1 0 0,0 0-1 0 0,1 1 0 0 0,-1-1 1 0 0,0 1-1 0 0,0-1 0 0 0,1 1 1 0 0,-1-1-1 0 0,0 1 1 0 0,1-1-1 0 0,-1 1 0 0 0,1 0 1 0 0,-1-1-1 0 0,0 1 0 0 0,1 0 1 0 0,0 0-1 0 0,-1-1 0 0 0,1 1 1 0 0,-1 0-1 0 0,1 0-22 0 0,-16 63 271 0 0,15-30-252 0 0,2 0 0 0 0,1-1 0 0 0,1 1 1 0 0,3 0-1 0 0,0-1 0 0 0,12 32-19 0 0,8 53-2661 0 0,-27-64-1338 0 0,-15-27 2758 0 0</inkml:trace>
  <inkml:trace contextRef="#ctx0" brushRef="#br0" timeOffset="355395.005">3585 11304 1660 0 0,'2'-1'1464'0'0,"3"-1"-256"0"0,-1 1-128 0 0,1-1-139 0 0,2 1-165 0 0,1 1-168 0 0,1 0-112 0 0,6 0-220 0 0,7 0-152 0 0,8 0-224 0 0,9 0 8 0 0,-2 0-944 0 0,4 0-480 0 0,2 0 95 0 0,1 0 69 0 0,0 0 16 0 0</inkml:trace>
  <inkml:trace contextRef="#ctx0" brushRef="#br0" timeOffset="1.24521E6">24860 11580 840 0 0,'-7'1'243'0'0,"-1"1"-1"0"0,1 0 0 0 0,-1 1 1 0 0,1-1-1 0 0,0 1 1 0 0,-1 1-1 0 0,1-1 1 0 0,1 1-1 0 0,-1 0 1 0 0,1 1-1 0 0,-1-1 1 0 0,1 2-1 0 0,1-1 1 0 0,-1 0-1 0 0,1 1 1 0 0,0 0-1 0 0,0 0 0 0 0,1 1 1 0 0,-1-1-1 0 0,2 1 1 0 0,-1 0-1 0 0,1 0 1 0 0,0 0-1 0 0,0 1 1 0 0,1-1-1 0 0,0 1 1 0 0,0 0-243 0 0,6-1 48 0 0,0-1 0 0 0,0 0 0 0 0,1-1 0 0 0,0 1 0 0 0,0-1 0 0 0,1 0 0 0 0,-1 0-1 0 0,1 0 1 0 0,0-1 0 0 0,1 0 0 0 0,-1 0 0 0 0,1-1 0 0 0,-1 0 0 0 0,1 0 0 0 0,0 0 0 0 0,0-1 0 0 0,1 0 0 0 0,-1 0 0 0 0,0-1 0 0 0,0 0 0 0 0,1 0 0 0 0,-1-1 0 0 0,1 0 0 0 0,1 0-48 0 0,2 1-29 0 0,0 0 0 0 0,0 0 0 0 0,0-1 0 0 0,0 0-1 0 0,0-1 1 0 0,0-1 0 0 0,0 0 0 0 0,0 0 0 0 0,0-1 0 0 0,0 0 0 0 0,-1-1 0 0 0,1 0-1 0 0,3-3 30 0 0,-12 6-7 0 0,0 0 1 0 0,0 1-1 0 0,0-1 0 0 0,-1 0 0 0 0,1-1 0 0 0,0 1 0 0 0,-1 0 0 0 0,1 0 0 0 0,-1-1 0 0 0,1 1 0 0 0,-1-1 0 0 0,0 1 0 0 0,0-1 0 0 0,1 1 0 0 0,-1-1 0 0 0,0 0 1 0 0,0 0-1 0 0,-1 1 0 0 0,1-1 0 0 0,0 0 0 0 0,-1 0 0 0 0,1 0 0 0 0,-1 0 0 0 0,1 0 0 0 0,-1 0 0 0 0,0 0 0 0 0,0 0 0 0 0,0 0 0 0 0,0 0 0 0 0,0 0 0 0 0,-1 0 1 0 0,1 0-1 0 0,0 0 0 0 0,-1 0 0 0 0,1 0 0 0 0,-1 1 0 0 0,0-1 0 0 0,0 0 0 0 0,0 0 0 0 0,0 0 0 0 0,0 1 0 0 0,0-1 0 0 0,0 0 0 0 0,-1 1 0 0 0,1 0 0 0 0,0-1 0 0 0,-2 0 7 0 0,-82-55-425 0 0,19 36 81 0 0,-28-13-4296 0 0,87 30 3292 0 0</inkml:trace>
  <inkml:trace contextRef="#ctx0" brushRef="#br0" timeOffset="1.24547E6">25203 11789 848 0 0,'-3'19'1052'0'0,"-1"4"-144"0"0,-2-2-96 0 0,-4 0-100 0 0,-1 0-136 0 0,-5-2-23 0 0,-3 1-29 0 0,5-4-160 0 0,-7 1 12 0 0,3-5-196 0 0,4-2-36 0 0,1-4-176 0 0,7-1 4 0 0,-6-5-572 0 0,12 0-785 0 0,0 0 17 0 0,0 0 68 0 0,-16-18-28 0 0</inkml:trace>
  <inkml:trace contextRef="#ctx0" brushRef="#br0" timeOffset="1.2458E6">25379 11519 1416 0 0,'1'-11'6873'0'0,"0"26"-4995"0"0,2 30-1780 0 0,10 87 294 0 0,7-10-1327 0 0,-18-70-6357 0 0,-2-46 5846 0 0</inkml:trace>
  <inkml:trace contextRef="#ctx0" brushRef="#br0" timeOffset="1.24607E6">25670 11855 1060 0 0,'-21'47'2828'0'0,"-124"171"-843"0"0,136-212-4448 0 0,3-6 1145 0 0</inkml:trace>
  <inkml:trace contextRef="#ctx0" brushRef="#br0" timeOffset="1.24669E6">25744 11450 1780 0 0,'24'-16'5930'0'0,"-22"17"-5885"0"0,1-1-1 0 0,0 1 1 0 0,0-1 0 0 0,-1 1-1 0 0,1 0 1 0 0,-1 0 0 0 0,1 0-1 0 0,-1 0 1 0 0,1 0 0 0 0,-1 1-1 0 0,0-1 1 0 0,1 1 0 0 0,-1 0-1 0 0,0-1 1 0 0,0 1 0 0 0,0 0-1 0 0,0 0 1 0 0,-1 1 0 0 0,1-1-1 0 0,-1 0 1 0 0,1 0 0 0 0,-1 1-1 0 0,0-1 1 0 0,1 1 0 0 0,-1-1-1 0 0,-1 1 1 0 0,1 0 0 0 0,0 1-45 0 0,1 12 108 0 0,-2-1-1 0 0,0 1 1 0 0,-1-1 0 0 0,0 0 0 0 0,-1 1-1 0 0,-1-1 1 0 0,0 0 0 0 0,-2 0 0 0 0,1 0-1 0 0,-2-1 1 0 0,0 0 0 0 0,-4 8-108 0 0,-7 20 353 0 0,17-41-356 0 0,-1 0-1 0 0,1 0 1 0 0,-1 1 0 0 0,1-1 0 0 0,0 0-1 0 0,0 1 1 0 0,0-1 0 0 0,0 0 0 0 0,0 1-1 0 0,0-1 1 0 0,0 1 0 0 0,0-1 0 0 0,0 0-1 0 0,1 1 1 0 0,-1-1 0 0 0,0 0 0 0 0,1 0-1 0 0,0 1 1 0 0,-1-1 0 0 0,1 0-1 0 0,-1 0 1 0 0,1 0 0 0 0,0 0 0 0 0,0 0-1 0 0,0 0 1 0 0,0 0 0 0 0,0 0 0 0 0,0 0-1 0 0,0 0 1 0 0,0 0 0 0 0,0 0 0 0 0,0-1-1 0 0,0 1 1 0 0,1 0 0 0 0,-1-1 0 0 0,0 1-1 0 0,0-1 1 0 0,1 0 0 0 0,-1 1 0 0 0,0-1-1 0 0,1 0 1 0 0,-1 0 0 0 0,0 1-1 0 0,1-1 1 0 0,-1 0 0 0 0,0-1 0 0 0,2 1 3 0 0,77-4-3225 0 0,23-28-1168 0 0,-79 26 2957 0 0</inkml:trace>
  <inkml:trace contextRef="#ctx0" brushRef="#br0" timeOffset="1.24684E6">26171 11703 1240 0 0,'-31'65'4237'0'0,"-16"84"-2463"0"0,6-50-6789 0 0,26-88 3683 0 0</inkml:trace>
  <inkml:trace contextRef="#ctx0" brushRef="#br0" timeOffset="1.24771E6">26384 11453 1204 0 0,'0'0'679'0'0,"0"0"-76"0"0,0 0-96 0 0,0 0 4 0 0,0 0 27 0 0,0 0-41 0 0,0 0-53 0 0,-5 0-83 0 0,-23-2 346 0 0,68-16 640 0 0,17 9-1056 0 0,-56 9-315 0 0,23 13 58 0 0,-22-10-25 0 0,0-1-1 0 0,0 1 1 0 0,0-1-1 0 0,0 1 1 0 0,-1 0 0 0 0,1 0-1 0 0,-1 0 1 0 0,0 0-1 0 0,0 0 1 0 0,0 0-1 0 0,0 0 1 0 0,-1 1-1 0 0,1-1 1 0 0,-1 0-1 0 0,0 0 1 0 0,0 1-1 0 0,0-1 1 0 0,0 0-1 0 0,-1 0 1 0 0,1 0-1 0 0,-1 1 1 0 0,0-1-1 0 0,1 0 1 0 0,-2 0 0 0 0,1 0-1 0 0,0 0 1 0 0,-1 0-1 0 0,1 0 1 0 0,-1-1-1 0 0,-2 4-8 0 0,-3 14 126 0 0,8-17-122 0 0,0-1-1 0 0,0 1 0 0 0,1 0 1 0 0,-1-1-1 0 0,1 1 0 0 0,0-1 1 0 0,0 1-1 0 0,0-1 0 0 0,0 0 1 0 0,0 0-1 0 0,0 0 0 0 0,1 0 1 0 0,-1 0-1 0 0,1 0 0 0 0,-1-1 0 0 0,1 1 1 0 0,0-1-1 0 0,0 0 0 0 0,-1 0 1 0 0,1 0-1 0 0,0 0 0 0 0,0 0 1 0 0,0-1-1 0 0,3 1-3 0 0,11 6 2 0 0,-15-7 8 0 0,0 1 0 0 0,0-1 0 0 0,0 1 0 0 0,0-1 0 0 0,0 1 0 0 0,-1 0 0 0 0,1 0 0 0 0,0 0 0 0 0,0 0 0 0 0,-1 0 0 0 0,1 1 0 0 0,-1-1 0 0 0,1 0 0 0 0,-1 1 0 0 0,1-1 0 0 0,-1 1-1 0 0,0-1 1 0 0,0 1 0 0 0,0 0 0 0 0,0-1 0 0 0,0 1 0 0 0,0 0 0 0 0,0 0 0 0 0,-1 0 0 0 0,1 0 0 0 0,-1-1 0 0 0,1 1 0 0 0,-1 0 0 0 0,0 0 0 0 0,1 0 0 0 0,-1 0 0 0 0,0 0 0 0 0,0 0 0 0 0,-1 0-1 0 0,1 0 1 0 0,0 0 0 0 0,-1 0 0 0 0,1 0 0 0 0,-1 0 0 0 0,0 0 0 0 0,1 0 0 0 0,-1 0 0 0 0,0-1 0 0 0,0 1 0 0 0,0 0 0 0 0,0-1 0 0 0,-1 1 0 0 0,1-1 0 0 0,0 1 0 0 0,-1-1 0 0 0,1 1 0 0 0,-1-1-1 0 0,1 0 1 0 0,-1 0 0 0 0,0 0 0 0 0,0 1-10 0 0,-104 59 382 0 0,-1-17-2261 0 0,113-49-1998 0 0,8-2 2475 0 0</inkml:trace>
  <inkml:trace contextRef="#ctx0" brushRef="#br0" timeOffset="1.24796E6">26913 11720 1216 0 0,'-5'14'565'0'0,"-2"0"0"0"0,1 0 0 0 0,-2-1 0 0 0,0 0 0 0 0,-1 0 0 0 0,0-1 0 0 0,-1 0 0 0 0,0-1 0 0 0,-1 0 0 0 0,-1 1-565 0 0,-43 51 1107 0 0,-5-1-1081 0 0,11-43-4675 0 0,48-19 3311 0 0</inkml:trace>
  <inkml:trace contextRef="#ctx0" brushRef="#br0" timeOffset="1.24831E6">27256 11429 1240 0 0,'-4'0'136'0'0,"0"1"0"0"0,0 0 0 0 0,1 0 0 0 0,-1 0 0 0 0,0 0 0 0 0,1 1 0 0 0,-1-1 0 0 0,1 1 0 0 0,0 0 0 0 0,-1 0 0 0 0,1 0 0 0 0,0 1 0 0 0,0-1 0 0 0,0 1 0 0 0,1-1 1 0 0,-1 1-1 0 0,1 0 0 0 0,-1 0 0 0 0,1 0 0 0 0,0 1 0 0 0,0-1 0 0 0,0 1 0 0 0,1-1 0 0 0,-1 1 0 0 0,1-1 0 0 0,0 1 0 0 0,0 0 0 0 0,0-1 0 0 0,0 1 0 0 0,1 0 0 0 0,-1 1-136 0 0,-10 133 3949 0 0,11-136-3947 0 0,21 104-2596 0 0,-21-105 1361 0 0,0-1-7 0 0,0 0 38 0 0,0 0-45 0 0</inkml:trace>
  <inkml:trace contextRef="#ctx0" brushRef="#br0" timeOffset="1.24862E6">27174 11387 1348 0 0,'-27'10'3617'0'0,"-35"40"-2093"0"0,44-35-1077 0 0,2 2-1 0 0,0 0 1 0 0,0 0-1 0 0,2 2 1 0 0,0 0 0 0 0,1 0-1 0 0,1 1 1 0 0,-3 9-447 0 0,16-26 47 0 0,0 0 0 0 0,0 0 0 0 0,1 0 0 0 0,-1 0 0 0 0,1 0 0 0 0,0-1 0 0 0,-1 1 0 0 0,1 0 0 0 0,0-1 0 0 0,1 0 0 0 0,-1 1 0 0 0,0-1 0 0 0,1 0 0 0 0,-1 0 0 0 0,1 0 0 0 0,0 0 0 0 0,-1-1 0 0 0,1 1 0 0 0,0-1 0 0 0,0 0 0 0 0,0 1 0 0 0,0-1 0 0 0,1-1 0 0 0,-1 1 0 0 0,0 0 0 0 0,0-1 0 0 0,0 0 0 0 0,1 1 0 0 0,-1-1 0 0 0,0-1 0 0 0,0 1 0 0 0,0 0 0 0 0,1-1 0 0 0,2 0-47 0 0,-4 1 24 0 0,164-9-2476 0 0,-61-21-3346 0 0,-90 26 4592 0 0</inkml:trace>
  <inkml:trace contextRef="#ctx0" brushRef="#br0" timeOffset="1.2489E6">27510 11780 2308 0 0,'-1'9'298'0'0,"0"-1"1"0"0,0 1-1 0 0,-1 0 0 0 0,-1 0 1 0 0,1-1-1 0 0,-1 1 0 0 0,-1-1 0 0 0,0 0 1 0 0,0 0-1 0 0,0 0 0 0 0,-1-1 1 0 0,-1 1-1 0 0,1-1 0 0 0,-1 0 0 0 0,0-1 1 0 0,0 1-1 0 0,-1-1 0 0 0,0 0 1 0 0,-4 2-299 0 0,-1 1 85 0 0,0 0 0 0 0,-1-1 1 0 0,0-1-1 0 0,0 0 1 0 0,-1-1-1 0 0,0 0 1 0 0,0-1-1 0 0,0 0 1 0 0,-1-1-1 0 0,1-1 0 0 0,-7 0-85 0 0,20-3-121 0 0,0 0 0 0 0,0 0 0 0 0,-1 0 0 0 0,1-1 0 0 0,0 1 0 0 0,0 0 0 0 0,0-1 0 0 0,-1 1 0 0 0,1-1 0 0 0,0 0 0 0 0,0 1 0 0 0,0-1 0 0 0,0 0 0 0 0,0 0 0 0 0,0 0 0 0 0,0 1 0 0 0,0-1 0 0 0,1 0 0 0 0,-1 0 0 0 0,0 0 0 0 0,0 0 0 0 0,1-1 0 0 0,-1 1 0 0 0,1 0 0 0 0,-1 0 0 0 0,1 0 0 0 0,-1 0 0 0 0,1-1 0 0 0,0 1 0 0 0,-1 0 0 0 0,1 0 0 0 0,0-1 0 0 0,0 1 0 0 0,0 0 0 0 0,0 0 0 0 0,0-1 0 0 0,0 1 0 0 0,1 0 0 0 0,-1-1 0 0 0,0 1 0 0 0,0 0 0 0 0,1 0 0 0 0,-1 0 0 0 0,1-1 121 0 0,0-2-320 0 0,-1-12-779 0 0</inkml:trace>
  <inkml:trace contextRef="#ctx0" brushRef="#br0" timeOffset="1.24929E6">27805 11385 1948 0 0,'0'0'658'0'0,"0"0"-140"0"0,-28 12 2766 0 0,21-9-3131 0 0,-1 1 0 0 0,1-1-1 0 0,0 1 1 0 0,0 1 0 0 0,0 0 0 0 0,0 0 0 0 0,1 0 0 0 0,0 1 0 0 0,0 0-1 0 0,0 0 1 0 0,1 0 0 0 0,0 1 0 0 0,0-1 0 0 0,1 1 0 0 0,0 1-1 0 0,0-1 1 0 0,0 0 0 0 0,1 1 0 0 0,0 0 0 0 0,-1 6-153 0 0,8-4 78 0 0,0 0 0 0 0,0 0 0 0 0,1-1-1 0 0,1 0 1 0 0,-1 0 0 0 0,1 0 0 0 0,1-1 0 0 0,-1 0 0 0 0,2 0 0 0 0,-1 0 0 0 0,1-1-1 0 0,0 0 1 0 0,0-1 0 0 0,1 0 0 0 0,0 0 0 0 0,6 3-78 0 0,20 17 178 0 0,-31-24-164 0 0,-1-1 0 0 0,1 1 0 0 0,0-1 0 0 0,-1 1 0 0 0,0 0-1 0 0,1 0 1 0 0,-1 1 0 0 0,0-1 0 0 0,0 1 0 0 0,0-1 0 0 0,0 1 0 0 0,-1 0 0 0 0,1 0 0 0 0,-1 0 0 0 0,0 1 0 0 0,0-1-1 0 0,0 0 1 0 0,0 1 0 0 0,0 0 0 0 0,-1-1 0 0 0,0 1 0 0 0,1 0 0 0 0,-1 0 0 0 0,-1-1 0 0 0,1 1 0 0 0,-1 0 0 0 0,1 0 0 0 0,-1 0-1 0 0,0 0 1 0 0,0 0 0 0 0,-1 0 0 0 0,1 0 0 0 0,-1 0 0 0 0,0 0 0 0 0,0-1 0 0 0,0 1 0 0 0,-1 0 0 0 0,1-1 0 0 0,-1 1-1 0 0,0-1 1 0 0,0 1 0 0 0,0-1 0 0 0,0 0 0 0 0,-1 0 0 0 0,1 0 0 0 0,-1 0 0 0 0,0 0 0 0 0,0 0 0 0 0,0-1 0 0 0,0 0-1 0 0,0 1 1 0 0,-1-1-14 0 0,0 1-184 0 0,1 1-1 0 0,-1-1 1 0 0,0 0-1 0 0,0-1 0 0 0,0 1 1 0 0,0-1-1 0 0,0 0 1 0 0,0 0-1 0 0,-1 0 0 0 0,1 0 1 0 0,-1-1-1 0 0,1 0 1 0 0,-1 0-1 0 0,0 0 0 0 0,1 0 1 0 0,-1-1-1 0 0,0 0 1 0 0,1 0-1 0 0,-1 0 0 0 0,0 0 1 0 0,0-1-1 0 0,1 0 1 0 0,-1 0-1 0 0,1 0 0 0 0,-1 0 1 0 0,1-1-1 0 0,-1 0 1 0 0,1 0-1 0 0,0 0 0 0 0,0-1 1 0 0,0 1-1 0 0,0-1 1 0 0,0 0-1 0 0,0 0 0 0 0,1 0 1 0 0,-1 0-1 0 0,1-1 1 0 0,0 0-1 0 0,0 1 0 0 0,1-1 1 0 0,-1 0-1 0 0,1 0 1 0 0,0-1-1 0 0,0 1 0 0 0,0 0 1 0 0,0-1-1 0 0,1 1 1 0 0,-1-3 184 0 0,-2-17-1284 0 0</inkml:trace>
  <inkml:trace contextRef="#ctx0" brushRef="#br0" timeOffset="1.24946E6">27670 11466 860 0 0,'-3'-3'1340'0'0,"0"0"-276"0"0,3 0-160 0 0,3-3-120 0 0,3 3-91 0 0,14-9-77 0 0,4-3-84 0 0,4 2-96 0 0,4-5-204 0 0,2 3-368 0 0,3 1 16 0 0,0-1-704 0 0,3 2 56 0 0,0-2-753 0 0,-3 0 57 0 0,-2-2-32 0 0</inkml:trace>
  <inkml:trace contextRef="#ctx0" brushRef="#br0" timeOffset="1.24413E6">23460 11732 1048 0 0,'0'0'591'0'0,"0"0"18"0"0,0 0-71 0 0,0 0-120 0 0,0 0-44 0 0,0 0-5 0 0,2-6-20 0 0,-1 4-304 0 0,0-1 0 0 0,0 1 1 0 0,0-1-1 0 0,0 1 0 0 0,0 0 0 0 0,1-1 1 0 0,-1 1-1 0 0,1 0 0 0 0,-1 0 0 0 0,1 0 1 0 0,0 0-1 0 0,0 0 0 0 0,0 1 1 0 0,0-1-1 0 0,0 0 0 0 0,0 1 0 0 0,1 0 1 0 0,-1-1-1 0 0,0 1 0 0 0,1 0 0 0 0,-1 0 1 0 0,1 0-1 0 0,-1 1 0 0 0,1-1 1 0 0,-1 1-1 0 0,1-1 0 0 0,0 1 0 0 0,-1 0 1 0 0,1 0-1 0 0,0 0 0 0 0,0 0-45 0 0,24 20 220 0 0,-24-18-165 0 0,1 1 0 0 0,-1-1 1 0 0,0 1-1 0 0,0 0 0 0 0,-1 0 1 0 0,1 1-1 0 0,-1-1 1 0 0,1 0-1 0 0,-1 1 0 0 0,0 0 1 0 0,0-1-1 0 0,0 1 0 0 0,-1 0 1 0 0,0 0-1 0 0,1 0 1 0 0,-1 0-1 0 0,-1 0 0 0 0,1 0 1 0 0,0 0-1 0 0,-1 0 0 0 0,0 0 1 0 0,0 1-1 0 0,0-1 1 0 0,-1 0-1 0 0,1 0 0 0 0,-1 0 1 0 0,0 0-1 0 0,0 0 0 0 0,-1 0 1 0 0,1 0-1 0 0,-1 0 1 0 0,0-1-1 0 0,0 1 0 0 0,0 0 1 0 0,0-1-1 0 0,0 1 0 0 0,-2 0-55 0 0,-108 116 1088 0 0,65-89-1033 0 0,24-15-1318 0 0,49-29-1356 0 0,20-14-82 0 0,-22 12 1322 0 0</inkml:trace>
  <inkml:trace contextRef="#ctx0" brushRef="#br0" timeOffset="1.24442E6">23766 11690 1336 0 0,'-39'42'3838'0'0,"33"-32"-3740"0"0,2 0 0 0 0,-1 1 0 0 0,1-1 1 0 0,0 1-1 0 0,1 0 0 0 0,1 0 0 0 0,0 0 0 0 0,0 0 0 0 0,1 0 1 0 0,0 0-1 0 0,1 0 0 0 0,0 1 0 0 0,1-1 0 0 0,0 0 0 0 0,1 0 1 0 0,0 0-1 0 0,1 0 0 0 0,0 0 0 0 0,1 0 0 0 0,1 0-98 0 0,-3-5-147 0 0,2 0 0 0 0,-1 0-1 0 0,1 0 1 0 0,0-1 0 0 0,0 1-1 0 0,0-1 1 0 0,1 0 0 0 0,0 0-1 0 0,0-1 1 0 0,0 1 0 0 0,0-1-1 0 0,1 0 1 0 0,0-1-1 0 0,0 1 1 0 0,0-1 0 0 0,0-1-1 0 0,0 1 1 0 0,1-1 0 0 0,-1 0-1 0 0,1 0 1 0 0,-1 0 0 0 0,3-1 147 0 0,2 0-1403 0 0,-1-1 10 0 0</inkml:trace>
  <inkml:trace contextRef="#ctx0" brushRef="#br0" timeOffset="1.2447E6">23953 11777 840 0 0,'3'-3'4080'0'0,"21"-10"-3137"0"0,211-63 1593 0 0,-73 54-4205 0 0,-113 19-2153 0 0,-48 3 2614 0 0</inkml:trace>
  <inkml:trace contextRef="#ctx0" brushRef="#br0" timeOffset="1.24494E6">24057 11933 1604 0 0,'10'0'888'0'0,"12"-5"-128"0"0,1-1-68 0 0,7-1-224 0 0,0-1 40 0 0,4-1-172 0 0,-2-1-103 0 0,0 1-181 0 0,2-2 0 0 0,-1-1-481 0 0,2 2 45 0 0,1-4-1156 0 0,-4 2 144 0 0</inkml:trace>
  <inkml:trace contextRef="#ctx0" brushRef="#br0" timeOffset="373009.656">15553 10998 1240 0 0,'68'-82'5255'0'0,"-69"78"-5209"0"0,1 1-1 0 0,0-1 1 0 0,-1 0-1 0 0,0 1 0 0 0,0-1 1 0 0,0 1-1 0 0,0 0 1 0 0,-1-1-1 0 0,1 1 1 0 0,-1 0-1 0 0,0 0 1 0 0,0 0-1 0 0,0 0 0 0 0,0 0 1 0 0,0 0-1 0 0,-1 0 1 0 0,0 1-1 0 0,1 0 1 0 0,-1-1-1 0 0,0 1 1 0 0,0 0-1 0 0,0 0 1 0 0,0 0-1 0 0,0 1 0 0 0,-1-1 1 0 0,1 1-1 0 0,0 0 1 0 0,-1 0-1 0 0,1 0 1 0 0,-1 0-1 0 0,1 0 1 0 0,-1 1-1 0 0,0 0 0 0 0,1 0 1 0 0,-1 0-1 0 0,1 0 1 0 0,-2 0-46 0 0,-8 2 14 0 0,0 1 1 0 0,0 0 0 0 0,1 1 0 0 0,0 0 0 0 0,0 1-1 0 0,0 0 1 0 0,0 1 0 0 0,1 0 0 0 0,0 1-1 0 0,0 1 1 0 0,0-1 0 0 0,1 2 0 0 0,1-1-1 0 0,-1 1 1 0 0,1 1 0 0 0,1 0 0 0 0,0 0-1 0 0,0 0 1 0 0,1 1 0 0 0,0 0 0 0 0,1 1-1 0 0,0 0 1 0 0,1 0 0 0 0,1 0 0 0 0,-1 0-1 0 0,2 1 1 0 0,0-1 0 0 0,0 1 0 0 0,2 0-1 0 0,-1 0 1 0 0,1 0 0 0 0,1 1-15 0 0,1-9 7 0 0,0 0 1 0 0,0 0-1 0 0,0 0 0 0 0,0 0 1 0 0,1 0-1 0 0,0 0 0 0 0,0-1 1 0 0,0 1-1 0 0,1-1 1 0 0,-1 1-1 0 0,1-1 0 0 0,0 0 1 0 0,1 0-1 0 0,-1 0 0 0 0,0-1 1 0 0,1 1-1 0 0,0-1 0 0 0,0 0 1 0 0,0 0-1 0 0,0 0 1 0 0,1 0-1 0 0,-1-1 0 0 0,1 0 1 0 0,-1 0-1 0 0,1 0 0 0 0,0 0 1 0 0,0-1-1 0 0,0 0 1 0 0,0 0-1 0 0,0 0 0 0 0,0 0 1 0 0,0-1-1 0 0,0 0 0 0 0,0 0 1 0 0,2-1-8 0 0,2-2-59 0 0,0-1 0 0 0,-1 0 0 0 0,0 0 0 0 0,1-1 0 0 0,-1 0 0 0 0,-1 0 0 0 0,1-1 0 0 0,-1 0 0 0 0,0-1 0 0 0,-1 1 0 0 0,1-1 0 0 0,-1-1 0 0 0,-1 1 0 0 0,1-1 0 0 0,-1 0 0 0 0,-1 0 0 0 0,1 0 0 0 0,-1-1 0 0 0,-1 0 0 0 0,3-6 59 0 0,43-195-1031 0 0,-47 197 1021 0 0,14-228 2522 0 0,-28 358-1981 0 0,10-86-552 0 0,1-1 0 0 0,1 1 0 0 0,1 0 1 0 0,2 0-1 0 0,1 0 0 0 0,2-1 0 0 0,0 0 0 0 0,5 10 21 0 0,33 78-4037 0 0,-35-84 1493 0 0,-6-24 1295 0 0</inkml:trace>
  <inkml:trace contextRef="#ctx0" brushRef="#br0" timeOffset="373387.352">15773 11105 1120 0 0,'55'-23'769'0'0,"-41"20"-704"0"0,0-2 0 0 0,0 0 0 0 0,0 0 0 0 0,0-2 0 0 0,-1 1 0 0 0,0-2 0 0 0,0 0 0 0 0,-1 0 0 0 0,0-1 0 0 0,0-1 0 0 0,-1 0 0 0 0,-1 0 0 0 0,0-1 0 0 0,0 0 0 0 0,-1-1 0 0 0,5-8-65 0 0,-13 18 24 0 0,0 0 1 0 0,-1-1-1 0 0,1 1 1 0 0,0 0 0 0 0,-1 0-1 0 0,0-1 1 0 0,1 1-1 0 0,-1 0 1 0 0,0 0-1 0 0,0-1 1 0 0,-1 1-1 0 0,1 0 1 0 0,0 0-1 0 0,-1-1 1 0 0,1 1-1 0 0,-1 0 1 0 0,0 0-1 0 0,0 0 1 0 0,0 0-1 0 0,0 0 1 0 0,0 0-1 0 0,0 0 1 0 0,0 0-1 0 0,-1 0 1 0 0,1 0-1 0 0,-1 1 1 0 0,1-1-1 0 0,-1 0 1 0 0,0 1 0 0 0,1-1-1 0 0,-1 1 1 0 0,0 0-1 0 0,0 0 1 0 0,0 0-1 0 0,0 0 1 0 0,0 0-1 0 0,-1 0 1 0 0,1 0-1 0 0,0 1 1 0 0,-2-1-25 0 0,-101-4 1589 0 0,98 6-1526 0 0,0 1 0 0 0,1-1 1 0 0,-1 1-1 0 0,1 0 0 0 0,-1 1 1 0 0,1 0-1 0 0,0 0 0 0 0,0 0 1 0 0,0 0-1 0 0,0 1 1 0 0,1 0-1 0 0,0 0 0 0 0,-1 1 1 0 0,1-1-1 0 0,1 1 0 0 0,-1 0 1 0 0,1 1-1 0 0,0-1 1 0 0,0 1-1 0 0,1 0 0 0 0,-1-1 1 0 0,1 2-1 0 0,0-1 0 0 0,1 0 1 0 0,0 0-1 0 0,0 1 1 0 0,0 0-1 0 0,1-1 0 0 0,0 1 1 0 0,0 0-1 0 0,0 0 0 0 0,1-1 1 0 0,0 1-1 0 0,1 0 1 0 0,0 0-1 0 0,0-1 0 0 0,0 1 1 0 0,0 0-1 0 0,1-1 0 0 0,2 4-63 0 0,3 0-52 0 0,1 0 0 0 0,0-1 0 0 0,0 0 0 0 0,1 0-1 0 0,1-1 1 0 0,-1 0 0 0 0,1-1 0 0 0,0 0 0 0 0,1-1-1 0 0,0 0 1 0 0,0 0 0 0 0,0-1 0 0 0,1-1 0 0 0,0 0-1 0 0,-1 0 1 0 0,7 0 52 0 0,122 14-4961 0 0,-118-18 3600 0 0</inkml:trace>
  <inkml:trace contextRef="#ctx0" brushRef="#br0" timeOffset="373779.91">16319 10662 860 0 0,'3'15'3409'0'0,"-3"23"-2449"0"0,0-35-735 0 0,-1 63 1107 0 0,-1-36-1047 0 0,2 0 0 0 0,0-1 0 0 0,2 1 0 0 0,1 0 0 0 0,2-1 0 0 0,1 1 0 0 0,1-1-1 0 0,1 0-284 0 0,-4-20-14 0 0,-1 0 0 0 0,1-1 0 0 0,0 1 0 0 0,1-1 0 0 0,-1 0 0 0 0,2 0 0 0 0,-1-1 0 0 0,1 1 0 0 0,0-1 0 0 0,1-1 0 0 0,0 1 0 0 0,0-1 0 0 0,0 0 0 0 0,1-1 0 0 0,0 0 0 0 0,0 0 0 0 0,0 0 0 0 0,0-1 0 0 0,1 0-1 0 0,0-1 1 0 0,0 0 0 0 0,0-1 0 0 0,0 1 0 0 0,0-2 0 0 0,0 1 0 0 0,4-1 14 0 0,-8-1-287 0 0,-1-1 0 0 0,1 1 0 0 0,-1-1 0 0 0,1 0-1 0 0,-1-1 1 0 0,1 1 0 0 0,-1-1 0 0 0,1 0 0 0 0,-1 0 0 0 0,0 0 0 0 0,0 0 0 0 0,0-1-1 0 0,0 0 1 0 0,-1 0 0 0 0,1 0 0 0 0,-1 0 0 0 0,0 0 0 0 0,0-1 0 0 0,0 1 0 0 0,1-3 287 0 0,5-13-1418 0 0</inkml:trace>
  <inkml:trace contextRef="#ctx0" brushRef="#br0" timeOffset="374031.255">16135 10962 1932 0 0,'-3'3'1092'0'0,"-2"-1"-72"0"0,2-1-104 0 0,0-1-51 0 0,3-1-77 0 0,4 1-140 0 0,0-3-64 0 0,2 0-108 0 0,15-2-156 0 0,4-1-152 0 0,7-3-180 0 0,-1 3 4 0 0,1 0-680 0 0,0-6-536 0 0,-2 3-217 0 0,1 6 85 0 0,-6-1-8 0 0,-2 1-64 0 0</inkml:trace>
  <inkml:trace contextRef="#ctx0" brushRef="#br0" timeOffset="374471.569">16554 11007 1292 0 0,'62'-1'3503'0'0,"25"-8"-2962"0"0,-14-4-26 0 0,86-36 595 0 0,-158 48-1107 0 0,0 0 1 0 0,0 0 0 0 0,0 0 0 0 0,0 0 0 0 0,0 0-1 0 0,0 0 1 0 0,0 0 0 0 0,0 0 0 0 0,0 0 0 0 0,-1 0-1 0 0,1 0 1 0 0,0-1 0 0 0,-1 1 0 0 0,1 0 0 0 0,-1-1 0 0 0,1 1-1 0 0,-1 0 1 0 0,1-1 0 0 0,-1 1 0 0 0,0 0 0 0 0,0-1-1 0 0,0 1 1 0 0,0-1 0 0 0,0 1 0 0 0,0-1 0 0 0,0 1-1 0 0,0 0 1 0 0,-1-1 0 0 0,1 1 0 0 0,0 0 0 0 0,-1-1-1 0 0,1 1 1 0 0,-1 0 0 0 0,0-1 0 0 0,1 1 0 0 0,-1 0-1 0 0,0 0 1 0 0,0 0 0 0 0,0 0 0 0 0,0-1 0 0 0,0 1-1 0 0,0 1 1 0 0,0-1 0 0 0,0 0 0 0 0,0 0 0 0 0,0 0-1 0 0,-1 0-3 0 0,-61-37-76 0 0,51 34 93 0 0,1 1-1 0 0,-1 0 0 0 0,0 0 1 0 0,0 1-1 0 0,-1 1 0 0 0,1 0 1 0 0,0 1-1 0 0,-1 0 0 0 0,1 1 1 0 0,0 0-1 0 0,0 1 0 0 0,0 0 1 0 0,0 1-1 0 0,0 0 0 0 0,0 1 1 0 0,1 0-1 0 0,-1 1 0 0 0,1 0 1 0 0,1 1-1 0 0,-9 6-16 0 0,17-11 11 0 0,0 1 0 0 0,0-1 0 0 0,1 1 0 0 0,-1 0 0 0 0,1 0 0 0 0,-1 0 0 0 0,1 0 1 0 0,0 0-1 0 0,-1 0 0 0 0,1 0 0 0 0,0 0 0 0 0,0 0 0 0 0,1 1 0 0 0,-1-1 0 0 0,0 0 0 0 0,1 1 0 0 0,-1-1 0 0 0,1 0 0 0 0,0 1 0 0 0,0-1 0 0 0,0 1 0 0 0,0-1 0 0 0,0 0 1 0 0,1 1-1 0 0,-1-1 0 0 0,1 1 0 0 0,-1-1 0 0 0,1 0 0 0 0,0 0 0 0 0,0 1 0 0 0,0-1 0 0 0,0 0 0 0 0,0 0 0 0 0,1 0 0 0 0,-1 0 0 0 0,0 0 0 0 0,1 0 0 0 0,0-1 0 0 0,-1 1 1 0 0,1 0-1 0 0,0-1 0 0 0,0 1 0 0 0,0-1 0 0 0,1 1-11 0 0,93 60 69 0 0,-73-54-501 0 0,0-2 1 0 0,0 0-1 0 0,1-1 0 0 0,-1-1 1 0 0,1-2-1 0 0,0 0 0 0 0,0-1 0 0 0,0-2 1 0 0,0 0-1 0 0,10-3 432 0 0,32-7-1209 0 0</inkml:trace>
  <inkml:trace contextRef="#ctx0" brushRef="#br0" timeOffset="374707.056">17271 10809 2252 0 0,'-5'0'85'0'0,"0"0"-1"0"0,0 1 1 0 0,0-1 0 0 0,0 1-1 0 0,0 0 1 0 0,0 1-1 0 0,0-1 1 0 0,0 1 0 0 0,1 0-1 0 0,-1 0 1 0 0,1 1 0 0 0,-1-1-1 0 0,1 1 1 0 0,0 0-1 0 0,0 0 1 0 0,0 0 0 0 0,0 1-1 0 0,1-1 1 0 0,-1 1-1 0 0,1 0 1 0 0,0 0 0 0 0,0 0-1 0 0,0 0 1 0 0,1 1 0 0 0,0-1-1 0 0,0 1 1 0 0,0 0-1 0 0,0-1 1 0 0,0 1 0 0 0,1 0-1 0 0,0 0 1 0 0,0 0-1 0 0,1 0 1 0 0,-1 0 0 0 0,1 0-1 0 0,0 0 1 0 0,0 0-1 0 0,1 0 1 0 0,-1 0 0 0 0,1 0-1 0 0,0 0 1 0 0,1 0 0 0 0,-1 0-1 0 0,1 0 1 0 0,0 0-1 0 0,0-1 1 0 0,1 1 0 0 0,-1-1-1 0 0,1 0 1 0 0,0 0-1 0 0,0 0 1 0 0,0 0 0 0 0,1 0-1 0 0,-1 0 1 0 0,1-1-1 0 0,0 0 1 0 0,0 0 0 0 0,0 0-1 0 0,0 0 1 0 0,1-1 0 0 0,-1 1-1 0 0,1-1 1 0 0,0 0-1 0 0,2 0-84 0 0,6 0-216 0 0,1 0 0 0 0,-1-1 0 0 0,1-1 0 0 0,-1 0 0 0 0,1-1-1 0 0,-1 0 1 0 0,0-1 0 0 0,1-1 0 0 0,-1 0 0 0 0,0 0 0 0 0,0-2-1 0 0,-1 1 1 0 0,1-2 0 0 0,-1 0 0 0 0,0 0 0 0 0,-1-1 0 0 0,0 0-1 0 0,0-1 1 0 0,5-5 216 0 0,4-6-884 0 0</inkml:trace>
  <inkml:trace contextRef="#ctx0" brushRef="#br0" timeOffset="374911.222">17630 10633 2088 0 0,'1'-57'3843'0'0,"-1"56"-3223"0"0,0 1-58 0 0,-5-3 2089 0 0,32 207-1455 0 0,-4-108-1465 0 0,-17-30-4077 0 0,-34-7 634 0 0,20-49 2479 0 0</inkml:trace>
  <inkml:trace contextRef="#ctx0" brushRef="#br0" timeOffset="375130.91">17447 10821 1036 0 0,'22'-19'7485'0'0,"42"4"-7350"0"0,-52 13 575 0 0,85-15-368 0 0,88-21-6359 0 0,-154 27 4542 0 0</inkml:trace>
  <inkml:trace contextRef="#ctx0" brushRef="#br0" timeOffset="375586.816">18302 10551 1344 0 0,'5'-12'1870'0'0,"-4"12"-1734"0"0,-1 1-1 0 0,0-1 0 0 0,0 1 0 0 0,1-1 0 0 0,-1 1 0 0 0,0-1 0 0 0,1 1 0 0 0,-1-1 0 0 0,0 0 0 0 0,1 1 0 0 0,-1-1 0 0 0,1 1 0 0 0,-1-1 0 0 0,1 0 0 0 0,-1 1 0 0 0,1-1 0 0 0,-1 0 0 0 0,1 0 1 0 0,-1 1-1 0 0,1-1 0 0 0,-1 0 0 0 0,1 0 0 0 0,-1 0 0 0 0,1 0 0 0 0,-1 0 0 0 0,1 0 0 0 0,-1 0 0 0 0,1 0 0 0 0,0 0 0 0 0,-1 0 0 0 0,1 0 0 0 0,-1 0 0 0 0,1 0 0 0 0,-1 0 0 0 0,1 0 0 0 0,-1-1 1 0 0,1 1-1 0 0,-1 0 0 0 0,1 0 0 0 0,-1-1 0 0 0,1 1 0 0 0,0-1-135 0 0,79 381 789 0 0,-69-327-2562 0 0,-10-16-2352 0 0,-3-29 2885 0 0,-10 4 14 0 0</inkml:trace>
  <inkml:trace contextRef="#ctx0" brushRef="#br0" timeOffset="376372.202">18063 10842 1292 0 0,'-2'-15'4005'0'0,"38"0"-3226"0"0,-29 13-526 0 0,282-86-219 0 0,-282 87-59 0 0,0 0-1 0 0,-1-1 1 0 0,1 0-1 0 0,0-1 1 0 0,-1 0-1 0 0,0 0 0 0 0,1 0 1 0 0,-1 0-1 0 0,0-1 1 0 0,-1 0-1 0 0,1-1 1 0 0,-1 1-1 0 0,1-1 1 0 0,-2 0-1 0 0,1 0 1 0 0,0-1-1 0 0,-1 1 0 0 0,0-1 1 0 0,0 0-1 0 0,-1 0 1 0 0,0 0-1 0 0,0-1 1 0 0,0 1-1 0 0,-1-1 1 0 0,0 0-1 0 0,0 1 1 0 0,0-1-1 0 0,-1 0 0 0 0,0 0 1 0 0,-1 0-1 0 0,1 0 1 0 0,-1 0-1 0 0,-1 0 1 0 0,0 0-1 0 0,1 0 1 0 0,-2 0-1 0 0,1 0 0 0 0,-2-3 26 0 0,-34-35 254 0 0,36 45-250 0 0,0 0 0 0 0,0 0 0 0 0,0 0 0 0 0,0 0 0 0 0,0-1 0 0 0,0 1 0 0 0,0 1 0 0 0,0-1 0 0 0,0 0 0 0 0,0 0 0 0 0,0 0 0 0 0,0 1-1 0 0,0-1 1 0 0,0 0 0 0 0,0 1 0 0 0,0-1 0 0 0,0 1 0 0 0,0-1 0 0 0,0 1 0 0 0,0-1 0 0 0,0 1 0 0 0,1 0 0 0 0,-1-1 0 0 0,0 1-1 0 0,0 0 1 0 0,1 0 0 0 0,-1 0 0 0 0,0-1 0 0 0,1 1 0 0 0,-1 0 0 0 0,1 0 0 0 0,-1 0 0 0 0,1 0 0 0 0,0 0 0 0 0,-1 0 0 0 0,1 0 0 0 0,0 0-1 0 0,0 0 1 0 0,0 0 0 0 0,0 0 0 0 0,-1 0 0 0 0,1 0 0 0 0,1 1 0 0 0,-1-1 0 0 0,0 0 0 0 0,0 0 0 0 0,0 0 0 0 0,1 0 0 0 0,-1 0 0 0 0,0 0-4 0 0,-5 288 2176 0 0,35-24-1337 0 0,-29-265-840 0 0,0-1-1 0 0,-1 1 0 0 0,1 0 1 0 0,0 0-1 0 0,-1 0 0 0 0,1-1 1 0 0,0 1-1 0 0,-1 0 0 0 0,1 0 1 0 0,0 0-1 0 0,0 0 1 0 0,-1 0-1 0 0,1 0 0 0 0,0 0 1 0 0,-1 1-1 0 0,1-1 0 0 0,0 0 1 0 0,-1 0-1 0 0,1 1 1 0 0,0-1-1 0 0,-1 0 0 0 0,1 0 1 0 0,0 1-1 0 0,-1-1 0 0 0,1 1 1 0 0,-1-1-1 0 0,1 1 0 0 0,-1-1 1 0 0,1 1-1 0 0,-1-1 1 0 0,1 1-1 0 0,-1-1 0 0 0,1 1 1 0 0,-1 0-1 0 0,0-1 0 0 0,1 1 1 0 0,-1-1-1 0 0,0 1 1 0 0,1 0 1 0 0,4-9-78 0 0,93-159-1177 0 0,-96 167 1251 0 0,0 0 1 0 0,0 0-1 0 0,0 0 0 0 0,0 0 1 0 0,0 0-1 0 0,0 1 0 0 0,0-1 1 0 0,0 1-1 0 0,0 0 0 0 0,-1-1 0 0 0,1 1 1 0 0,0 0-1 0 0,0 0 0 0 0,-1 0 1 0 0,1 0-1 0 0,0 0 0 0 0,-1 1 1 0 0,1-1-1 0 0,-1 0 0 0 0,1 1 1 0 0,-1-1-1 0 0,0 1 0 0 0,0 0 1 0 0,0-1-1 0 0,0 1 0 0 0,0 0 0 0 0,0-1 1 0 0,0 1-1 0 0,0 0 0 0 0,-1 1 4 0 0,8 7 60 0 0,4 1-7 0 0,-5-3-20 0 0,1 1 1 0 0,0-1 0 0 0,0 0-1 0 0,1-1 1 0 0,0 0 0 0 0,0 0-1 0 0,1-1 1 0 0,0 0 0 0 0,0 0-1 0 0,0-2 1 0 0,1 1 0 0 0,0-1-1 0 0,-1-1 1 0 0,1 0 0 0 0,7 1-34 0 0,-8-2-10 0 0,-1-1 1 0 0,1 0-1 0 0,-1-1 0 0 0,1 0 1 0 0,0 0-1 0 0,-1-1 1 0 0,1 0-1 0 0,-1-1 1 0 0,1 0-1 0 0,-1 0 0 0 0,0-1 1 0 0,0 0-1 0 0,0-1 1 0 0,0 0-1 0 0,-1-1 1 0 0,1 1-1 0 0,-1-2 0 0 0,0 1 1 0 0,-1-1-1 0 0,1 0 1 0 0,-1-1-1 0 0,0 0 1 0 0,-1 0-1 0 0,0 0 0 0 0,2-3 10 0 0,-6 7-13 0 0,-1 0-1 0 0,1 1 1 0 0,-1-1-1 0 0,0 0 1 0 0,1 0-1 0 0,-2 0 1 0 0,1 0-1 0 0,0 0 1 0 0,0-1-1 0 0,-1 1 1 0 0,0 0-1 0 0,0 0 1 0 0,0 0-1 0 0,0 0 1 0 0,0-1-1 0 0,0 1 1 0 0,-1 0-1 0 0,0 0 1 0 0,1 0-1 0 0,-1 0 1 0 0,0 0-1 0 0,-1 0 1 0 0,1 0-1 0 0,0 0 0 0 0,-1 0 1 0 0,0 1-1 0 0,1-1 1 0 0,-1 1-1 0 0,0-1 1 0 0,-1 1-1 0 0,1 0 1 0 0,0-1-1 0 0,-1 1 1 0 0,1 0-1 0 0,-1 1 1 0 0,1-1-1 0 0,-1 0 1 0 0,0 1-1 0 0,0-1 14 0 0,-5-2 76 0 0,-1 1 0 0 0,1 0 0 0 0,0 0 0 0 0,-1 1 0 0 0,1 0 0 0 0,-1 1 0 0 0,0-1 0 0 0,0 2 0 0 0,1-1 0 0 0,-1 1 0 0 0,0 1 0 0 0,0-1-1 0 0,0 2 1 0 0,-2 0-76 0 0,7-2 36 0 0,1 0 0 0 0,-1 0 0 0 0,0 1-1 0 0,1-1 1 0 0,-1 1 0 0 0,1 0-1 0 0,-1 0 1 0 0,1 1 0 0 0,0-1 0 0 0,-1 1-1 0 0,1-1 1 0 0,0 1 0 0 0,0 0-1 0 0,0 0 1 0 0,0 0 0 0 0,1 1 0 0 0,-1-1-1 0 0,0 1 1 0 0,1 0 0 0 0,0-1-1 0 0,0 1 1 0 0,-1 0 0 0 0,2 0 0 0 0,-1 0-1 0 0,0 1 1 0 0,1-1 0 0 0,-1 0-1 0 0,1 1 1 0 0,0-1 0 0 0,0 1-1 0 0,0-1 1 0 0,0 4-36 0 0,8 3-43 0 0,0 0 0 0 0,1-1 0 0 0,-1 0-1 0 0,2-1 1 0 0,-1 0 0 0 0,1 0 0 0 0,1-1 0 0 0,-1 0-1 0 0,1 0 1 0 0,0-1 0 0 0,1 0 0 0 0,0-1 0 0 0,-1 0-1 0 0,2-1 1 0 0,-1-1 0 0 0,0 1 0 0 0,1-2-1 0 0,9 2 44 0 0,137 23-4066 0 0,-120-23 2680 0 0,-2-2 100 0 0</inkml:trace>
  <inkml:trace contextRef="#ctx0" brushRef="#br0" timeOffset="377329.936">19650 10702 1060 0 0,'2'1'77'0'0,"-1"-1"0"0"0,1 0 0 0 0,-1 0-1 0 0,1 0 1 0 0,-1 0 0 0 0,1 0 0 0 0,-1 0 0 0 0,1 0-1 0 0,-1 0 1 0 0,1-1 0 0 0,-1 1 0 0 0,1-1 0 0 0,-1 1-1 0 0,1-1 1 0 0,-1 1 0 0 0,0-1 0 0 0,1 0 0 0 0,-1 0-1 0 0,0 0 1 0 0,0 0 0 0 0,0 0 0 0 0,1 0 0 0 0,-1 0-1 0 0,0 0 1 0 0,0 0 0 0 0,-1 0 0 0 0,1 0 0 0 0,0-1-1 0 0,0 1 1 0 0,0 0 0 0 0,-1-1 0 0 0,1 1 0 0 0,-1-1 0 0 0,1 1-1 0 0,-1 0 1 0 0,0-1 0 0 0,1 1 0 0 0,-1-1 0 0 0,0 1-1 0 0,0-1 1 0 0,0 1 0 0 0,0-1 0 0 0,0 1 0 0 0,-1-1-1 0 0,1 1 1 0 0,0-1 0 0 0,-1 1 0 0 0,1-1 0 0 0,-1 1-1 0 0,1-1 1 0 0,-1 1 0 0 0,0 0 0 0 0,1-1 0 0 0,-1 1-1 0 0,0 0 1 0 0,0 0 0 0 0,0 0 0 0 0,0-1 0 0 0,0 1 0 0 0,0 0-1 0 0,0 0 1 0 0,-1 1 0 0 0,1-1 0 0 0,0 0 0 0 0,-1 0-77 0 0,-10-1 84 0 0,0 1 0 0 0,-1 1 1 0 0,1 0-1 0 0,0 1 1 0 0,0 0-1 0 0,0 1 0 0 0,0 0 1 0 0,1 1-1 0 0,-1 0 1 0 0,0 1-1 0 0,1 1 0 0 0,0-1 1 0 0,0 2-1 0 0,0-1 1 0 0,1 2-1 0 0,0-1 0 0 0,0 1 1 0 0,1 1-1 0 0,0 0 0 0 0,0 0 1 0 0,0 1-1 0 0,1 0 1 0 0,1 0-1 0 0,-4 6-84 0 0,-21 105 936 0 0,35-113-923 0 0,1-1 0 0 0,0 0 0 0 0,0 0-1 0 0,0-1 1 0 0,1 1 0 0 0,0-1 0 0 0,0 0-1 0 0,1 0 1 0 0,-1-1 0 0 0,1 0 0 0 0,0 0 0 0 0,0 0-1 0 0,0 0 1 0 0,1-1 0 0 0,-1 0 0 0 0,1 0 0 0 0,0-1-1 0 0,0 0 1 0 0,0 0 0 0 0,0-1 0 0 0,0 0 0 0 0,0 0-1 0 0,0 0 1 0 0,0-1 0 0 0,1 0 0 0 0,-1-1 0 0 0,3 0-13 0 0,4 0-88 0 0,-1 0 0 0 0,1-1 1 0 0,-1 0-1 0 0,0-1 0 0 0,0-1 1 0 0,0 0-1 0 0,0-1 0 0 0,0 0 1 0 0,-1-1-1 0 0,0 0 0 0 0,0-1 1 0 0,-1 0-1 0 0,0-1 1 0 0,0-1-1 0 0,-1 1 0 0 0,0-2 1 0 0,0 1-1 0 0,-1-1 0 0 0,-1-1 1 0 0,1 0-1 0 0,-2 0 0 0 0,1 0 1 0 0,-2-1-1 0 0,0 0 1 0 0,0-1-1 0 0,-1 1 0 0 0,0-1 1 0 0,-1 0-1 0 0,0-3 88 0 0,3-39 519 0 0,-7 53-425 0 0,-17-21 378 0 0,12 30-453 0 0,0 0 0 0 0,1 0 0 0 0,0 1 0 0 0,0-1 0 0 0,0 1 0 0 0,1 0 0 0 0,0 0-1 0 0,1 1 1 0 0,-1-1 0 0 0,2 0 0 0 0,-1 1 0 0 0,1 0 0 0 0,1-1 0 0 0,-1 1 0 0 0,1-1 0 0 0,1 1 0 0 0,0 0 0 0 0,0-1 0 0 0,1 1 0 0 0,0-1 0 0 0,0 0 0 0 0,1 1 0 0 0,0-1 0 0 0,0 0 0 0 0,1-1 0 0 0,0 1 0 0 0,0-1 0 0 0,1 1 0 0 0,0-1 0 0 0,0-1 0 0 0,1 1 0 0 0,0-1 0 0 0,0 0 0 0 0,1 0 0 0 0,-1 0 0 0 0,1-1 0 0 0,0 0 0 0 0,1-1 0 0 0,-1 0 0 0 0,1 0-1 0 0,0 0 1 0 0,3 0-19 0 0,1 1-188 0 0,0 0-1 0 0,0-1 1 0 0,0-1-1 0 0,0 0 1 0 0,1 0-1 0 0,-1-1 0 0 0,1-1 1 0 0,-1 0-1 0 0,1-1 1 0 0,0 0-1 0 0,-1-1 1 0 0,1-1-1 0 0,0 0 0 0 0,-1 0 1 0 0,0-1-1 0 0,0-1 1 0 0,0 0-1 0 0,0 0 1 0 0,0-2-1 0 0,-1 1 0 0 0,0-1 1 0 0,0-1-1 0 0,0 0 1 0 0,0-1 188 0 0,7-10-286 0 0</inkml:trace>
  <inkml:trace contextRef="#ctx0" brushRef="#br0" timeOffset="377581.149">20299 10798 3496 0 0,'0'-2'-63'0'0,"2"1"155"0"0,-1-1 1 0 0,1 0-1 0 0,-1 0 0 0 0,0 0 1 0 0,0 0-1 0 0,0 0 0 0 0,0 0 1 0 0,0 0-1 0 0,0-1 0 0 0,-1 1 1 0 0,1 0-1 0 0,-1 0 0 0 0,0-1 1 0 0,1 1-1 0 0,-1 0 0 0 0,0-1 1 0 0,0 1-1 0 0,0 0 0 0 0,-1-1 1 0 0,1 1-1 0 0,-1 0 1 0 0,1-1-1 0 0,-1 1 0 0 0,0 0 1 0 0,1 0-1 0 0,-1 0 0 0 0,-1 0 1 0 0,1 0-1 0 0,0 0 0 0 0,0 0 1 0 0,-1 0-1 0 0,1 0 0 0 0,-1 0 1 0 0,1 1-1 0 0,-1-1 0 0 0,0 0 1 0 0,0 1-1 0 0,0-1-92 0 0,-2 5 94 0 0,0-1 0 0 0,1 0 0 0 0,-1 1 0 0 0,0 0 0 0 0,1 0 0 0 0,0 0 1 0 0,0 0-1 0 0,0 1 0 0 0,0-1 0 0 0,0 1 0 0 0,1 0 0 0 0,-1-1 0 0 0,1 1 0 0 0,0 0 0 0 0,0 1 0 0 0,1-1 0 0 0,-1 0 0 0 0,1 0 0 0 0,0 1 1 0 0,0-1-1 0 0,0 1 0 0 0,1-1 0 0 0,-1 1 0 0 0,1-1 0 0 0,0 1 0 0 0,1-1 0 0 0,-1 1 0 0 0,1-1 0 0 0,0 2-94 0 0,1 4-44 0 0,0-1 1 0 0,0 1-1 0 0,1-1 0 0 0,0 0 0 0 0,1 0 1 0 0,0-1-1 0 0,0 1 0 0 0,1-1 0 0 0,0 1 0 0 0,0-2 1 0 0,1 1-1 0 0,0-1 0 0 0,1 1 0 0 0,0-2 0 0 0,4 5 44 0 0,12 15-3096 0 0,-20-25 337 0 0,-6-3 1521 0 0</inkml:trace>
  <inkml:trace contextRef="#ctx0" brushRef="#br0" timeOffset="377989.266">20246 10563 1096 0 0,'8'-60'9424'0'0,"-8"60"-9040"0"0,0 0-36 0 0,0 0-59 0 0,0 0-57 0 0,-3-18-1721 0 0,3 47-6025 0 0,3-22 6100 0 0</inkml:trace>
  <inkml:trace contextRef="#ctx0" brushRef="#br0" timeOffset="378365.691">20361 10662 1312 0 0,'42'-16'4378'0'0,"34"44"-2499"0"0,26 63-1235 0 0,-96-84-497 0 0,-1 0 1 0 0,1 0-1 0 0,-2 1 0 0 0,1-1 1 0 0,-1 1-1 0 0,0 0 1 0 0,-1 0-1 0 0,1 0 1 0 0,-2 1-1 0 0,1-1 1 0 0,-1 1-1 0 0,-1 0 0 0 0,1 0 1 0 0,-2-1-1 0 0,1 10-147 0 0,-3-13 117 0 0,1 0-1 0 0,-1-1 0 0 0,0 1 1 0 0,0-1-1 0 0,-1 1 0 0 0,0-1 1 0 0,1 0-1 0 0,-1 0 0 0 0,-1 0 1 0 0,1 0-1 0 0,-1 0 0 0 0,1-1 1 0 0,-1 1-1 0 0,0-1 0 0 0,0 0 1 0 0,0-1-1 0 0,-1 1 0 0 0,1-1 1 0 0,-1 1-1 0 0,0-1 1 0 0,1-1-1 0 0,-1 1 0 0 0,0-1 1 0 0,0 1-1 0 0,0-2 0 0 0,-3 2-116 0 0,6-4 5 0 0,-1 0-1 0 0,1-1 1 0 0,0 1-1 0 0,0 0 1 0 0,0 0-1 0 0,0-1 1 0 0,0 0-1 0 0,1 1 1 0 0,-1-1-1 0 0,1 0 1 0 0,0 1-1 0 0,-1-1 1 0 0,1 0-1 0 0,1 0 0 0 0,-1 0 1 0 0,0 0-1 0 0,1 0 1 0 0,-1 0-1 0 0,1 0 1 0 0,0-1-1 0 0,0 1 1 0 0,0 0-1 0 0,1 0 1 0 0,-1 0-1 0 0,1 0 1 0 0,-1 0-1 0 0,1 0 1 0 0,0 0-1 0 0,0 0 1 0 0,0 0-1 0 0,1 1 1 0 0,-1-1-1 0 0,1 0 1 0 0,0 1-1 0 0,-1-1 1 0 0,3-1-5 0 0,10-18-851 0 0,0 1 0 0 0,1 0 0 0 0,1 2 1 0 0,1 0-1 0 0,1 0 0 0 0,0 2 0 0 0,1 0 1 0 0,15-8 850 0 0,36-36-4277 0 0,-52 44 2977 0 0</inkml:trace>
  <inkml:trace contextRef="#ctx0" brushRef="#br0" timeOffset="379056.379">21015 10596 868 0 0,'-5'-15'5241'0'0,"-6"33"-3713"0"0,-8 32-1090 0 0,-5 193 1923 0 0,47-107-1792 0 0,10 96-1204 0 0,-34-231 472 0 0,0 0 1 0 0,0-1-1 0 0,0 1 0 0 0,0 0 0 0 0,0-1 1 0 0,0 1-1 0 0,0-1 0 0 0,0 1 0 0 0,0-1 0 0 0,0 0 1 0 0,0 1-1 0 0,0-1 0 0 0,-1 0 0 0 0,1 0 0 0 0,0 0 1 0 0,0 0-1 0 0,0 0 0 0 0,0 0 0 0 0,-1 0 0 0 0,1 0 1 0 0,0 0-1 0 0,0-1 0 0 0,0 1 0 0 0,0 0 0 0 0,0-1 1 0 0,0 1-1 0 0,0-1 0 0 0,0 1 0 0 0,0-1 0 0 0,0 0 1 0 0,0 1-1 0 0,0-1 0 0 0,0 0 0 0 0,0 0 1 0 0,0 1-1 0 0,0-1 0 0 0,1 0 0 0 0,-1 0 0 0 0,0 0 1 0 0,1 0-1 0 0,-1 0 0 0 0,1 0 0 0 0,-1 0 0 0 0,1 0 1 0 0,-1-1-1 0 0,1 1 0 0 0,0 0 0 0 0,-1-1 163 0 0,-10-11-1360 0 0</inkml:trace>
  <inkml:trace contextRef="#ctx0" brushRef="#br0" timeOffset="379495.976">20996 10767 1744 0 0,'1'-9'167'0'0,"1"1"-1"0"0,0-1 1 0 0,0 0-1 0 0,1 1 1 0 0,0 0 0 0 0,0-1-1 0 0,1 1 1 0 0,0 1-1 0 0,1-1 1 0 0,-1 0-1 0 0,1 1 1 0 0,1 0-1 0 0,0 0 1 0 0,0 1 0 0 0,0 0-1 0 0,0 0 1 0 0,1 0-1 0 0,0 1 1 0 0,1 0-1 0 0,-1 0 1 0 0,1 1-1 0 0,0-1 1 0 0,0 2 0 0 0,0-1-1 0 0,0 1 1 0 0,1 1-1 0 0,2-1-166 0 0,-4 0 32 0 0,-1 0-1 0 0,0 1 0 0 0,1 0 0 0 0,0 1 1 0 0,0-1-1 0 0,-1 1 0 0 0,1 0 1 0 0,0 1-1 0 0,0 0 0 0 0,0 0 0 0 0,0 0 1 0 0,0 1-1 0 0,-1 0 0 0 0,1 0 1 0 0,0 1-1 0 0,-1 0 0 0 0,1 0 0 0 0,-1 0 1 0 0,1 1-1 0 0,-1 0 0 0 0,0 0 1 0 0,0 1-1 0 0,0 0 0 0 0,-1 0 1 0 0,1 0-1 0 0,-1 1 0 0 0,0-1 0 0 0,0 1 1 0 0,-1 0-1 0 0,1 1 0 0 0,-1-1 1 0 0,-1 1-1 0 0,1 0 0 0 0,-1 0 0 0 0,1 0 1 0 0,-2 0-1 0 0,1 1 0 0 0,-1-1 1 0 0,0 1-1 0 0,0 0 0 0 0,-1-1 0 0 0,0 1 1 0 0,0 0-1 0 0,0 5-31 0 0,-5 0 73 0 0,-1 0 1 0 0,0 0-1 0 0,0 0 1 0 0,-1-1-1 0 0,-1 1 1 0 0,0-2-1 0 0,0 1 1 0 0,-1-1-1 0 0,-1 0 1 0 0,1-1-1 0 0,-2 0 1 0 0,1 0-1 0 0,-1-1 0 0 0,0 0 1 0 0,-1 0-1 0 0,0-2 1 0 0,0 1-1 0 0,-1-1 1 0 0,1-1-1 0 0,-1 0 1 0 0,0-1-1 0 0,-1 0 1 0 0,1-1-1 0 0,-1 0 1 0 0,0-1-1 0 0,1 0 0 0 0,-1-1 1 0 0,-1 0-74 0 0,12-2-161 0 0,-1 0-1 0 0,0 1 1 0 0,1-1 0 0 0,-1 0-1 0 0,1 0 1 0 0,-1 0 0 0 0,1-1-1 0 0,-1 1 1 0 0,1 0 0 0 0,0-1 0 0 0,-1 0-1 0 0,1 0 1 0 0,0 1 0 0 0,0-1-1 0 0,1 0 1 0 0,-1 0 0 0 0,0-1-1 0 0,1 1 1 0 0,-1 0 0 0 0,1-1 0 0 0,-1 1-1 0 0,1-1 1 0 0,0 1 0 0 0,0-1-1 0 0,0 1 1 0 0,1-1 0 0 0,-1 0-1 0 0,1 1 1 0 0,-1-1 0 0 0,1 0 0 0 0,0 0-1 0 0,0 1 1 0 0,0-1 0 0 0,0 0-1 0 0,1 0 1 0 0,-1 1 0 0 0,1-1-1 0 0,0 0 1 0 0,-1 1 0 0 0,1-1 0 0 0,0 1-1 0 0,2-3 162 0 0,13-37-1404 0 0</inkml:trace>
  <inkml:trace contextRef="#ctx0" brushRef="#br0" timeOffset="379872.224">21523 10398 1248 0 0,'53'-64'5653'0'0,"-87"147"-3209"0"0,26-52-2312 0 0,0 2 0 0 0,3-1 0 0 0,0 1 0 0 0,2-1 0 0 0,2 1 0 0 0,0 0 0 0 0,3 3-132 0 0,-2-5 40 0 0,0-22-111 0 0,1-1 0 0 0,0 0 0 0 0,0 1 0 0 0,1-1 0 0 0,0 0 0 0 0,0 0 0 0 0,1 0 0 0 0,0 0 0 0 0,1 0 0 0 0,0-1 0 0 0,0 1 0 0 0,0-1 0 0 0,1 0 0 0 0,5 5 71 0 0,-8-9-149 0 0,0-1 1 0 0,1 0-1 0 0,-1 0 1 0 0,1 0-1 0 0,0 0 1 0 0,0 0-1 0 0,0 0 1 0 0,0-1-1 0 0,0 1 1 0 0,0-1-1 0 0,0 0 1 0 0,0 0 0 0 0,1 0-1 0 0,-1-1 1 0 0,0 1-1 0 0,1-1 1 0 0,-1 1-1 0 0,0-1 1 0 0,1 0-1 0 0,-1-1 1 0 0,1 1-1 0 0,-1 0 1 0 0,0-1-1 0 0,1 0 1 0 0,-1 0 0 0 0,1 0 148 0 0,46-21-1527 0 0,-30 14 751 0 0</inkml:trace>
  <inkml:trace contextRef="#ctx0" brushRef="#br0" timeOffset="380248.79">21814 10770 1676 0 0,'73'-58'616'0'0,"-49"21"816"0"0,-24 36-1116 0 0,-2-18 863 0 0,-3 15-1113 0 0,0 0-1 0 0,-1 0 1 0 0,1 1 0 0 0,-1 0-1 0 0,0 0 1 0 0,0 1-1 0 0,0-1 1 0 0,0 1-1 0 0,-1 0 1 0 0,1 1 0 0 0,-1 0-1 0 0,1 0 1 0 0,-1 0-1 0 0,1 1 1 0 0,-1 0 0 0 0,1 0-1 0 0,-1 0 1 0 0,1 1-1 0 0,-1 0 1 0 0,1 0 0 0 0,-1 1-1 0 0,1 0 1 0 0,0 0-1 0 0,0 1 1 0 0,0-1-1 0 0,0 1 1 0 0,0 0 0 0 0,1 1-1 0 0,-1 0 1 0 0,1 0-1 0 0,0 0 1 0 0,-1 1-66 0 0,-47 49 697 0 0,53-53-644 0 0,0-1-57 0 0,3 9 65 0 0,97 26-73 0 0,-99-35 65 0 0,-1 0 4 0 0,0 0-19 0 0,0 0 79 0 0,0 0 50 0 0,17-21 854 0 0,-17 21-1037 0 0,0-1 0 0 0,0 0 1 0 0,1 0-1 0 0,-1 1 1 0 0,0-1-1 0 0,0 0 1 0 0,1 0-1 0 0,-1 1 0 0 0,0-1 1 0 0,1 0-1 0 0,-1 1 1 0 0,1-1-1 0 0,-1 0 1 0 0,1 1-1 0 0,-1-1 0 0 0,1 1 1 0 0,-1-1-1 0 0,1 1 1 0 0,0-1-1 0 0,-1 1 1 0 0,1-1-1 0 0,0 1 0 0 0,-1 0 1 0 0,1-1-1 0 0,0 1 1 0 0,-1 0-1 0 0,1 0 1 0 0,0-1-1 0 0,0 1 0 0 0,0 0 1 0 0,-1 0-1 0 0,1 0 1 0 0,0 0-1 0 0,0 0 1 0 0,-1 0-1 0 0,1 0 0 0 0,0 0 1 0 0,0 0-1 0 0,0 0 1 0 0,-1 1-1 0 0,1-1 1 0 0,0 0-1 0 0,-1 0 0 0 0,1 1 1 0 0,0-1-1 0 0,0 1 1 0 0,-1-1-1 0 0,1 0 1 0 0,-1 1-1 0 0,1-1 0 0 0,0 1 1 0 0,-1 0-1 0 0,1-1 1 0 0,-1 1-1 0 0,1-1 1 0 0,-1 1-1 0 0,1 0 0 0 0,-1-1 1 0 0,0 1-1 0 0,1 0 1 0 0,-1-1-1 0 0,0 2 16 0 0,53 31-6116 0 0,-48-29 4824 0 0</inkml:trace>
  <inkml:trace contextRef="#ctx0" brushRef="#br0" timeOffset="380656.845">22014 10537 1004 0 0,'4'46'2638'0'0,"49"130"-71"0"0,-52-175-2645 0 0,-1 0 0 0 0,1 0 0 0 0,0 0 0 0 0,0-1 0 0 0,-1 1-1 0 0,1 0 1 0 0,0 0 0 0 0,0-1 0 0 0,0 1 0 0 0,0-1 0 0 0,0 1 0 0 0,0-1-1 0 0,0 1 1 0 0,0-1 0 0 0,0 1 0 0 0,0-1 0 0 0,1 0 0 0 0,-1 0 0 0 0,0 0-1 0 0,0 0 1 0 0,0 1 0 0 0,0-1 0 0 0,0-1 0 0 0,1 1 0 0 0,-1 0 0 0 0,0 0-1 0 0,0 0 1 0 0,0-1 0 0 0,0 1 0 0 0,0 0 0 0 0,0-1 0 0 0,0 1 0 0 0,0-1-1 0 0,0 1 1 0 0,0-1 0 0 0,0 0 0 0 0,0 1 0 0 0,0-1 0 0 0,0 0 0 0 0,0 0-1 0 0,-1 1 1 0 0,1-1 0 0 0,0 0 0 0 0,-1 0 0 0 0,1 0 0 0 0,0 0 0 0 0,-1 0-1 0 0,1 0 1 0 0,-1 0 0 0 0,1-1 78 0 0,0-4-1254 0 0</inkml:trace>
  <inkml:trace contextRef="#ctx0" brushRef="#br0" timeOffset="380955.274">22207 10560 1172 0 0,'2'-2'62'0'0,"-1"1"0"0"0,1-1 0 0 0,0 1 0 0 0,-1-1 0 0 0,1 1 0 0 0,0 0 0 0 0,0 0 0 0 0,0 0 0 0 0,0 0-1 0 0,0 0 1 0 0,0 0 0 0 0,0 0 0 0 0,0 0 0 0 0,0 1 0 0 0,0-1 0 0 0,0 1 0 0 0,0 0 0 0 0,1 0 0 0 0,-1 0 0 0 0,0 0 0 0 0,0 0 0 0 0,0 0 0 0 0,0 0 0 0 0,1 1-1 0 0,-1-1 1 0 0,0 1 0 0 0,0-1 0 0 0,0 1 0 0 0,0 0 0 0 0,0 0 0 0 0,0 0 0 0 0,0 0 0 0 0,0 0 0 0 0,-1 1 0 0 0,1-1 0 0 0,0 0 0 0 0,-1 1 0 0 0,1-1 0 0 0,-1 1-1 0 0,1 0 1 0 0,-1-1 0 0 0,0 1 0 0 0,1 0 0 0 0,-1 0 0 0 0,0 0 0 0 0,0 0 0 0 0,-1 0 0 0 0,1 0 0 0 0,0 0 0 0 0,-1 0 0 0 0,1 0 0 0 0,-1 1 0 0 0,0-1 0 0 0,0 0-1 0 0,1 0 1 0 0,-1 0-62 0 0,2 10 200 0 0,0-1 0 0 0,-1 1 0 0 0,0 0 0 0 0,0-1-1 0 0,-1 1 1 0 0,-1 0 0 0 0,0-1 0 0 0,0 1 0 0 0,-1-1-1 0 0,-1 1 1 0 0,0-1 0 0 0,-2 5-200 0 0,-20 54 2019 0 0,51-100-1224 0 0,66-106-1469 0 0,-68 120-1607 0 0,-7 11-2095 0 0,-12 4 2983 0 0</inkml:trace>
  <inkml:trace contextRef="#ctx0" brushRef="#br0" timeOffset="381615.297">21980 10507 1120 0 0,'9'35'3140'0'0,"-5"-8"-2662"0"0,0-10-139 0 0,0 0 0 0 0,-2 0-1 0 0,0 0 1 0 0,-1 0-1 0 0,-1 0 1 0 0,0 0 0 0 0,-2 1-1 0 0,0-1 1 0 0,0 0 0 0 0,-4 6-339 0 0,-27 69 2126 0 0,104-203-1690 0 0,-56 90-502 0 0,1 0 0 0 0,1 1-1 0 0,1 1 1 0 0,1 1 0 0 0,0 0 0 0 0,1 1 0 0 0,19-11 66 0 0,-37 28-6 0 0,1 0 0 0 0,-1-1 0 0 0,0 1 0 0 0,0 0 0 0 0,0 0 1 0 0,1 0-1 0 0,-1 0 0 0 0,0 1 0 0 0,0-1 0 0 0,1 0 0 0 0,-1 1 1 0 0,0 0-1 0 0,0-1 0 0 0,0 1 0 0 0,0 0 0 0 0,0 0 0 0 0,0 0 1 0 0,0 0-1 0 0,0 1 0 0 0,-1-1 0 0 0,1 0 0 0 0,0 1 1 0 0,-1 0-1 0 0,1-1 0 0 0,-1 1 0 0 0,1 0 0 0 0,-1-1 0 0 0,0 1 1 0 0,0 0-1 0 0,0 0 0 0 0,0 0 0 0 0,0 0 0 0 0,0 0 0 0 0,0 1 1 0 0,-1-1-1 0 0,1 0 0 0 0,-1 0 0 0 0,0 0 0 0 0,1 1 0 0 0,-1-1 1 0 0,0 0-1 0 0,0 0 0 0 0,-1 0 0 0 0,1 1 0 0 0,0-1 0 0 0,-1 0 1 0 0,1 0-1 0 0,-1 0 0 0 0,-1 2 6 0 0,11 36-76 0 0,25 19-865 0 0,1-30-4919 0 0,-32-27 4567 0 0</inkml:trace>
  <inkml:trace contextRef="#ctx0" brushRef="#br0" timeOffset="381992.113">22435 10738 1392 0 0,'41'-7'566'0'0,"-1"-3"0"0"0,0-1 0 0 0,-1-2 0 0 0,0-2 0 0 0,0-2 0 0 0,-2-1-1 0 0,0-1 1 0 0,-2-3 0 0 0,12-9-566 0 0,-46 31 13 0 0,-1-1 0 0 0,1 1 0 0 0,-1 0 0 0 0,1-1 0 0 0,0 1 0 0 0,-1 0 0 0 0,1-1 0 0 0,-1 1 0 0 0,1-1 0 0 0,-1 1 0 0 0,0-1 0 0 0,1 1 0 0 0,-1-1 0 0 0,1 1 0 0 0,-1-1 0 0 0,0 0 0 0 0,1 1 0 0 0,-1-1 0 0 0,0 0 0 0 0,0 1 0 0 0,0-1 0 0 0,0 1 0 0 0,1-1 0 0 0,-1 0 0 0 0,0 1 0 0 0,0-1 0 0 0,0 0 0 0 0,0 1 0 0 0,0-1 0 0 0,0 0 0 0 0,-1 1 0 0 0,1-1 0 0 0,0 0 0 0 0,0 1 0 0 0,0-1 0 0 0,-1 0 0 0 0,1 1 0 0 0,0-1 0 0 0,-1 1 0 0 0,1-1 0 0 0,0 1 0 0 0,-1-1 0 0 0,1 0 0 0 0,-1 1 0 0 0,1 0 0 0 0,-1-1 0 0 0,1 1 0 0 0,-1-1 0 0 0,1 1 0 0 0,-1 0 0 0 0,1-1 0 0 0,-1 1 0 0 0,0 0 0 0 0,1-1 0 0 0,-1 1 0 0 0,1 0 0 0 0,-1 0 0 0 0,0 0 0 0 0,1 0 0 0 0,-1-1 0 0 0,0 1 0 0 0,1 0 0 0 0,-1 0 0 0 0,0 0 0 0 0,1 0 0 0 0,-1 1 0 0 0,0-1 0 0 0,0 0-13 0 0,-52-4 537 0 0,51 4-486 0 0,-15 1 89 0 0,0 1-1 0 0,0 1 0 0 0,0 0 0 0 0,0 1 1 0 0,1 1-1 0 0,-1 1 0 0 0,1 0 0 0 0,1 1 1 0 0,-1 1-1 0 0,1 0 0 0 0,0 1 0 0 0,1 1 1 0 0,-4 4-140 0 0,15-12 23 0 0,1 0 1 0 0,-1 0-1 0 0,1 0 1 0 0,0 0-1 0 0,0 1 1 0 0,0-1-1 0 0,0 1 1 0 0,0-1-1 0 0,1 1 1 0 0,-1 0-1 0 0,1 0 1 0 0,-1 0-1 0 0,1-1 1 0 0,0 1-1 0 0,0 0 1 0 0,0 1-1 0 0,1-1 1 0 0,-1 0-1 0 0,1 0 1 0 0,0 0-1 0 0,0 0 1 0 0,0 0-1 0 0,0 1 1 0 0,0-1-1 0 0,1 0 1 0 0,-1 0-1 0 0,1 0 1 0 0,0 0-1 0 0,0 0 1 0 0,0 0-1 0 0,0 0 1 0 0,1 0-1 0 0,-1 0 1 0 0,1-1-1 0 0,0 1 1 0 0,-1-1-1 0 0,1 1 1 0 0,1-1-1 0 0,-1 1 1 0 0,0-1-1 0 0,0 0 1 0 0,1 0-1 0 0,-1 0 1 0 0,1-1-1 0 0,0 1 1 0 0,2 1-24 0 0,140 54-293 0 0,-115-51-435 0 0,1-2-1 0 0,1-1 1 0 0,-1-1 0 0 0,0-1-1 0 0,1-2 1 0 0,-1-2-1 0 0,0 0 1 0 0,0-2-1 0 0,0-2 1 0 0,0 0 0 0 0,11-7 728 0 0,-24 5-1304 0 0</inkml:trace>
  <inkml:trace contextRef="#ctx0" brushRef="#br0" timeOffset="1.21289E6">15729 11696 988 0 0,'0'0'370'0'0,"2"-17"2307"0"0,29-15-1764 0 0,-15 19 3699 0 0,-65 189-3774 0 0,73-152-644 0 0,97 19 144 0 0,-16-13-95 0 0,-116-1-40 0 0,3-23-394 0 0,-1-1 0 0 0,1 0 0 0 0,-1 0 0 0 0,0-1-1 0 0,0 0 1 0 0,0 0 0 0 0,0-1 0 0 0,-1-1-1 0 0,1 1 1 0 0,-1-2 0 0 0,0 1 0 0 0,1-1 0 0 0,-1-1-1 0 0,0 0 1 0 0,-5 0 191 0 0,-63-43-5410 0 0,68 26 4156 0 0</inkml:trace>
  <inkml:trace contextRef="#ctx0" brushRef="#br0" timeOffset="1.2132E6">15789 11645 1648 0 0,'17'-10'3626'0'0,"192"-48"-1447"0"0,-64 40-5637 0 0,-136 17 2984 0 0,6-1-820 0 0,-13 2-29 0 0</inkml:trace>
  <inkml:trace contextRef="#ctx0" brushRef="#br0" timeOffset="1.21363E6">15833 12204 1316 0 0,'14'-19'4046'0'0,"49"28"-2077"0"0,-60-7-1919 0 0,-1 1 1 0 0,0 0 0 0 0,0-1 0 0 0,0 1-1 0 0,0 0 1 0 0,0 0 0 0 0,-1 0-1 0 0,0 1 1 0 0,1-1 0 0 0,-1 0 0 0 0,0 0-1 0 0,0 1 1 0 0,-1-1 0 0 0,1 1 0 0 0,-1-1-1 0 0,1 0 1 0 0,-1 1 0 0 0,0-1-1 0 0,-1 1 1 0 0,1-1 0 0 0,-1 1 0 0 0,1-1-1 0 0,-1 0 1 0 0,0 1 0 0 0,0-1 0 0 0,0 0-1 0 0,-1 0 1 0 0,1 1 0 0 0,-1-1-1 0 0,0 0 1 0 0,0-1 0 0 0,0 1 0 0 0,0 0-1 0 0,-1 1-50 0 0,-87 81 690 0 0,28-55-1448 0 0,61-30 65 0 0,1 0-322 0 0,2-22-2861 0 0,10 8 2689 0 0</inkml:trace>
  <inkml:trace contextRef="#ctx0" brushRef="#br0" timeOffset="1.21391E6">16113 12138 1820 0 0,'-24'13'3736'0'0,"8"36"-2645"0"0,15-44-1030 0 0,0 0-1 0 0,1 0 1 0 0,0-1-1 0 0,0 1 1 0 0,0 0-1 0 0,1 0 1 0 0,-1 0 0 0 0,1 0-1 0 0,0 0 1 0 0,1 0-1 0 0,-1 0 1 0 0,1-1-1 0 0,0 1 1 0 0,0-1-1 0 0,0 1 1 0 0,1-1-1 0 0,-1 0 1 0 0,1 0-1 0 0,0 0 1 0 0,1 0-1 0 0,-1 0 1 0 0,1-1-1 0 0,-1 1 1 0 0,1-1 0 0 0,0 0-1 0 0,0 0 1 0 0,0-1-1 0 0,1 1 1 0 0,-1-1-1 0 0,1 0 1 0 0,-1 0-1 0 0,1 0 1 0 0,0-1-61 0 0,110 19-5002 0 0,-100-23 3625 0 0,4-10-33 0 0</inkml:trace>
  <inkml:trace contextRef="#ctx0" brushRef="#br0" timeOffset="1.2144E6">15516 11751 1576 0 0,'-15'8'268'0'0,"1"0"0"0"0,-1 1 1 0 0,2 0-1 0 0,0 1 0 0 0,0 1 0 0 0,0 0 0 0 0,2 0 0 0 0,-1 1 0 0 0,1 1 0 0 0,1 0 1 0 0,1 1-1 0 0,0-1 0 0 0,0 2 0 0 0,1-1 0 0 0,1 1 0 0 0,1 1 0 0 0,0-1 0 0 0,1 1 1 0 0,0 0-1 0 0,2 0 0 0 0,0 0 0 0 0,0 1 0 0 0,2-1 0 0 0,0 1 0 0 0,1 0 0 0 0,0 0-268 0 0,6 11 33 0 0,1 0-1 0 0,1-1 0 0 0,1 0 0 0 0,2-1 0 0 0,0 0 0 0 0,2 0 0 0 0,1-1 1 0 0,1-1-1 0 0,1-1 0 0 0,1 0 0 0 0,1-1 0 0 0,1 0 0 0 0,0-2 0 0 0,2 0 1 0 0,0-2-1 0 0,2 0 0 0 0,0-1 0 0 0,1-2 0 0 0,14 8-32 0 0,-17-10-621 0 0,0 0-1 0 0,1-1 1 0 0,0-2-1 0 0,0 0 1 0 0,1-2-1 0 0,1 0 1 0 0,-1-1-1 0 0,1-2 0 0 0,0 0 1 0 0,15 0 621 0 0,-16-4-1291 0 0</inkml:trace>
  <inkml:trace contextRef="#ctx0" brushRef="#br0" timeOffset="1.21476E6">16495 11528 1312 0 0,'26'28'2193'0'0,"-4"4"-1803"0"0,-3 0-1 0 0,0 1 1 0 0,-2 2 0 0 0,-1-1-1 0 0,-2 2 1 0 0,-2 0 0 0 0,-1 0-1 0 0,-2 1 1 0 0,-1 0-1 0 0,-2 1 1 0 0,-2 0 0 0 0,0 33-390 0 0,-7-46 55 0 0,-1 1 0 0 0,-1-1 0 0 0,-2 0 1 0 0,0-1-1 0 0,-2 1 0 0 0,0-2 0 0 0,-2 1 1 0 0,0-1-1 0 0,-2-1 0 0 0,-1 0 0 0 0,0-1 1 0 0,-2 0-1 0 0,0-1 0 0 0,-1-1 0 0 0,-1-1 1 0 0,-1 0-1 0 0,0-1 0 0 0,-2-1 0 0 0,1-1 1 0 0,-2-1-1 0 0,-4 1-55 0 0,20-11-288 0 0,-1-1 1 0 0,1 0-1 0 0,-1 0 1 0 0,1-1-1 0 0,-1 1 1 0 0,0-2-1 0 0,0 1 0 0 0,0-1 1 0 0,0 0-1 0 0,0 0 1 0 0,0-1-1 0 0,0 0 1 0 0,0 0-1 0 0,0 0 1 0 0,0-1-1 0 0,0-1 0 0 0,0 1 1 0 0,1-1-1 0 0,-1 0 1 0 0,0 0-1 0 0,1-1 1 0 0,-1 0-1 0 0,1 0 1 0 0,-4-3 287 0 0,-8-8-1268 0 0</inkml:trace>
  <inkml:trace contextRef="#ctx0" brushRef="#br0" timeOffset="1.21587E6">16154 12149 1240 0 0,'0'0'451'0'0,"0"0"-47"0"0,0 0-54 0 0,0 0-45 0 0,0 0-35 0 0,0 0-18 0 0,0 0 24 0 0,0 0-7 0 0,0 0 8 0 0,0 0 27 0 0,0 0-49 0 0,0 0-36 0 0,0 0-25 0 0,0 0 27 0 0,0 0-56 0 0,0 0 18 0 0,0 0-48 0 0,0 0 70 0 0,0 0-25 0 0,0 0-28 0 0,0 0 54 0 0,0 0-12 0 0,0 0-10 0 0,0 0 8 0 0,0 0-41 0 0,0 0 2 0 0,-1-18 1107 0 0,-42 7-201 0 0,42 11-1017 0 0,1 0 0 0 0,0 0-14 0 0,-25 2 77 0 0,24-1-106 0 0,-16 8 50 0 0,1 0 0 0 0,0 2 0 0 0,1 0 0 0 0,0 0 0 0 0,0 2 0 0 0,1 0 0 0 0,1 0-1 0 0,0 1 1 0 0,-11 16-49 0 0,23-25 23 0 0,-1 1-1 0 0,1 0 0 0 0,0-1 0 0 0,1 1 1 0 0,-1 0-1 0 0,1-1 0 0 0,0 1 0 0 0,1 0 1 0 0,-1 0-1 0 0,1-1 0 0 0,1 1 1 0 0,-1 0-1 0 0,1-1 0 0 0,-1 1 0 0 0,1-1 1 0 0,1 0-1 0 0,-1 1 0 0 0,1-1 0 0 0,0 0 1 0 0,0-1-1 0 0,1 1 0 0 0,-1-1 0 0 0,1 1 1 0 0,0-1-1 0 0,5 4-22 0 0,-4-21-8080 0 0,-5 8 6953 0 0</inkml:trace>
  <inkml:trace contextRef="#ctx0" brushRef="#br0" timeOffset="1.21668E6">15682 12230 948 0 0,'0'0'481'0'0,"0"0"-24"0"0,0 0 46 0 0,0 0-42 0 0,0 0-70 0 0,0 0-20 0 0,0 0-27 0 0,0 0-7 0 0,0 0-32 0 0,6-4 22 0 0,6-3-67 0 0,0 1 1 0 0,1 1-1 0 0,0 0 0 0 0,0 0 0 0 0,0 1 1 0 0,1 1-1 0 0,-1 0 0 0 0,1 1 1 0 0,0 0-1 0 0,0 1 0 0 0,3 1-260 0 0,-12 1 67 0 0,0 1 0 0 0,-1 0 0 0 0,1-1 1 0 0,-1 1-1 0 0,0 1 0 0 0,1-1 0 0 0,-1 1 0 0 0,0-1 0 0 0,0 1 0 0 0,-1 0 0 0 0,1 1 1 0 0,-1-1-1 0 0,1 1 0 0 0,-1-1 0 0 0,0 1 0 0 0,-1 0 0 0 0,1 0 0 0 0,-1 1 0 0 0,1-1 1 0 0,-1 0-1 0 0,0 1 0 0 0,-1-1 0 0 0,1 1 0 0 0,-1 0 0 0 0,0-1 0 0 0,0 1 0 0 0,0 0 1 0 0,-1 0-1 0 0,0 0 0 0 0,0-1 0 0 0,0 1 0 0 0,0 0 0 0 0,-1 0 0 0 0,-1 3-67 0 0,0 1 13 0 0,-1-1 0 0 0,-1 1-1 0 0,1-1 1 0 0,-1 0-1 0 0,-1-1 1 0 0,1 1 0 0 0,-1-1-1 0 0,-1 0 1 0 0,0 0 0 0 0,1 0-1 0 0,-2-1 1 0 0,1 0 0 0 0,-1 0-1 0 0,0 0 1 0 0,0-1-1 0 0,-1 0 1 0 0,1-1 0 0 0,-1 0-1 0 0,0 0 1 0 0,-1 0 0 0 0,0-1-13 0 0,8-2-478 0 0,1-1-340 0 0,-16-20-3210 0 0,16 5 1509 0 0,0 6 1294 0 0</inkml:trace>
  <inkml:trace contextRef="#ctx0" brushRef="#br0" timeOffset="1.21716E6">16170 12152 984 0 0,'-35'-9'4763'0'0,"22"14"-4542"0"0,0 1 0 0 0,0 0 0 0 0,1 1 0 0 0,0 0 0 0 0,0 1 0 0 0,1 0 0 0 0,0 1 0 0 0,0 0 0 0 0,1 1 0 0 0,0 0 0 0 0,1 0 0 0 0,0 1 0 0 0,1 1 0 0 0,0-1 0 0 0,0 1 0 0 0,1 1 0 0 0,1-1 0 0 0,0 1 0 0 0,1 1-221 0 0,21 33 505 0 0,-9-41-557 0 0,1 0 0 0 0,0 0 1 0 0,1-1-1 0 0,-1 0 0 0 0,1 0 0 0 0,0-1 0 0 0,0 0 1 0 0,1-1-1 0 0,-1 0 0 0 0,1 0 0 0 0,-1-1 1 0 0,1 0-1 0 0,0-1 0 0 0,0 0 0 0 0,0-1 0 0 0,0 0 1 0 0,4 0 51 0 0,-6 0-194 0 0,95-17-6567 0 0,-98 14 5433 0 0</inkml:trace>
  <inkml:trace contextRef="#ctx0" brushRef="#br0" timeOffset="1.23555E6">17327 11861 856 0 0,'0'0'405'0'0,"0"0"3"0"0,0-18 1657 0 0,18-14-1688 0 0,-65 47 472 0 0,40-8-768 0 0,0 0 0 0 0,0 0-1 0 0,1 1 1 0 0,0-1 0 0 0,0 1 0 0 0,1 1-1 0 0,0-1 1 0 0,0 1 0 0 0,1 0-1 0 0,0 0 1 0 0,1 0 0 0 0,0 0-1 0 0,0 1 1 0 0,1-1 0 0 0,1 1-1 0 0,-1 0 1 0 0,1 0 0 0 0,1-1-1 0 0,0 1 1 0 0,0 4-81 0 0,3-8 45 0 0,0 0 0 0 0,0-1-1 0 0,0 1 1 0 0,1-1 0 0 0,0 1 0 0 0,0-1 0 0 0,0 0 0 0 0,1-1 0 0 0,-1 1-1 0 0,1-1 1 0 0,0 0 0 0 0,1 0 0 0 0,-1 0 0 0 0,1-1 0 0 0,-1 0 0 0 0,1 0-1 0 0,0 0 1 0 0,0-1 0 0 0,0 0 0 0 0,1 0 0 0 0,-1 0 0 0 0,0-1 0 0 0,1 0-1 0 0,-1 0 1 0 0,1-1 0 0 0,-1 0 0 0 0,1 0 0 0 0,-1 0 0 0 0,1-1 0 0 0,-1 0-1 0 0,1 0 1 0 0,-1-1 0 0 0,2 0-45 0 0,2 1 22 0 0,0 0 0 0 0,1-1 0 0 0,-1 0 0 0 0,0 0 0 0 0,0-1 0 0 0,0-1 0 0 0,-1 0 1 0 0,1 0-1 0 0,-1-1 0 0 0,0 0 0 0 0,0 0 0 0 0,-1-1 0 0 0,1-1 0 0 0,-1 1 0 0 0,-1-1 0 0 0,1 0 0 0 0,-1-1 0 0 0,0 0 0 0 0,-1 0 0 0 0,0-1 0 0 0,0 1 0 0 0,-1-1 0 0 0,0 0 0 0 0,0-2-22 0 0,-7 6-5 0 0,0-1-1 0 0,0 0 0 0 0,0 1 1 0 0,-1-1-1 0 0,0 1 0 0 0,0 0 0 0 0,0 0 1 0 0,0 0-1 0 0,-1 0 0 0 0,0 0 0 0 0,0 1 1 0 0,0 0-1 0 0,-1 0 0 0 0,1 0 0 0 0,-1 0 1 0 0,0 1-1 0 0,0-1 0 0 0,-1 1 1 0 0,1 1-1 0 0,0-1 0 0 0,-1 1 0 0 0,0 0 1 0 0,1 0-1 0 0,-1 1 0 0 0,-1-1 6 0 0,-137-34-291 0 0,58 18-2600 0 0,77 15 194 0 0,7 0 1320 0 0</inkml:trace>
  <inkml:trace contextRef="#ctx0" brushRef="#br0" timeOffset="1.23748E6">17143 11820 1256 0 0,'-9'2'161'0'0,"0"0"0"0"0,0 0 0 0 0,1 1 0 0 0,-1 0 0 0 0,1 0 0 0 0,0 1 0 0 0,0 0 0 0 0,0 1 0 0 0,0 0 0 0 0,1 0 0 0 0,-1 0 0 0 0,2 1 0 0 0,-1 0 0 0 0,0 1 0 0 0,1 0 0 0 0,0-1 0 0 0,1 2 0 0 0,0-1 0 0 0,0 1 0 0 0,0 0 0 0 0,1 0 0 0 0,0 0 0 0 0,1 0 0 0 0,0 1 0 0 0,0-1 0 0 0,1 1 0 0 0,-2 6-161 0 0,2-3 54 0 0,0 0-1 0 0,0 0 1 0 0,1 0-1 0 0,1 0 1 0 0,0 0-1 0 0,0 0 1 0 0,1 0-1 0 0,1 0 1 0 0,0 0-1 0 0,0 0 1 0 0,2 0 0 0 0,-1-1-1 0 0,1 0 1 0 0,1 1-1 0 0,0-1 1 0 0,1-1-1 0 0,0 1 1 0 0,0-1-1 0 0,1 0 1 0 0,1-1-1 0 0,-1 1 1 0 0,1-2-1 0 0,7 6-53 0 0,-3-3-296 0 0,0-1-1 0 0,1-1 1 0 0,0 0-1 0 0,1-1 1 0 0,0-1-1 0 0,0 0 1 0 0,0 0-1 0 0,1-2 1 0 0,0 0-1 0 0,0 0 1 0 0,12 0 296 0 0,15 1-1113 0 0,1-3-187 0 0</inkml:trace>
  <inkml:trace contextRef="#ctx0" brushRef="#br0" timeOffset="1.23592E6">17922 11867 1256 0 0,'10'-11'6477'0'0,"-70"-16"-5791"0"0,59 27-938 0 0,1 0-38 0 0,-20 7-4441 0 0,18-5 3493 0 0</inkml:trace>
  <inkml:trace contextRef="#ctx0" brushRef="#br0" timeOffset="1.23654E6">18306 11838 1348 0 0,'1'0'52'0'0,"0"-1"-1"0"0,-1 1 0 0 0,1-1 1 0 0,-1 1-1 0 0,1-1 0 0 0,-1 1 1 0 0,0-1-1 0 0,1 0 1 0 0,-1 1-1 0 0,1-1 0 0 0,-1 0 1 0 0,0 1-1 0 0,0-1 1 0 0,1 0-1 0 0,-1 1 0 0 0,0-1 1 0 0,0 0-1 0 0,0 1 1 0 0,0-1-1 0 0,0 0 0 0 0,0 0 1 0 0,0 1-1 0 0,0-1 0 0 0,0 0 1 0 0,0 1-1 0 0,0-1 1 0 0,0 0-1 0 0,0 0 0 0 0,-1 1 1 0 0,1-1-1 0 0,0 0 1 0 0,-1 1-1 0 0,1-1 0 0 0,0 0 1 0 0,-1 1-1 0 0,1-1 1 0 0,-1 1-1 0 0,1-1 0 0 0,-1 1 1 0 0,1-1-1 0 0,-1 1 0 0 0,1-1 1 0 0,-1 1-1 0 0,0-1 1 0 0,1 1-1 0 0,-1 0 0 0 0,1-1 1 0 0,-1 1-1 0 0,0 0 1 0 0,1 0-1 0 0,-1-1 0 0 0,0 1 1 0 0,0 0-1 0 0,1 0 1 0 0,-1 0-1 0 0,0 0 0 0 0,1 0 1 0 0,-1 0-1 0 0,0 0 0 0 0,0 0 1 0 0,1 0-1 0 0,-1 0-51 0 0,-47-6 609 0 0,40 6-576 0 0,-1 1 1 0 0,1 0-1 0 0,0 0 0 0 0,0 1 0 0 0,0 0 1 0 0,0 0-1 0 0,0 0 0 0 0,0 1 1 0 0,1 1-1 0 0,-1-1 0 0 0,1 1 0 0 0,0 1 1 0 0,0-1-1 0 0,0 1 0 0 0,1 0 0 0 0,0 1 1 0 0,0 0-1 0 0,0 0 0 0 0,0 0 1 0 0,-4 7-34 0 0,12-10 19 0 0,-1-1 1 0 0,1 1 0 0 0,0 0-1 0 0,-1-1 1 0 0,1 1 0 0 0,0-1 0 0 0,1 0-1 0 0,-1 1 1 0 0,0-1 0 0 0,1 0-1 0 0,-1 0 1 0 0,1-1 0 0 0,-1 1-1 0 0,1 0 1 0 0,0-1 0 0 0,0 0 0 0 0,0 0-1 0 0,0 0 1 0 0,0 0 0 0 0,0 0-1 0 0,0 0 1 0 0,0-1 0 0 0,0 0 0 0 0,0 1-1 0 0,0-1 1 0 0,1 0 0 0 0,-1 0-1 0 0,0-1 1 0 0,0 1 0 0 0,0-1 0 0 0,0 0-1 0 0,3 0-19 0 0,3 1 26 0 0,0-1 0 0 0,0 1-1 0 0,1-1 1 0 0,-1-1 0 0 0,0 0-1 0 0,0 0 1 0 0,-1-1 0 0 0,1 0-1 0 0,0 0 1 0 0,-1-1 0 0 0,0 0 0 0 0,0-1-1 0 0,0 0 1 0 0,0 0 0 0 0,-1-1-26 0 0,-6 6 15 0 0,0-1 1 0 0,-1 0-1 0 0,1 0 1 0 0,-1 1-1 0 0,1-1 1 0 0,-1 0-1 0 0,1 0 1 0 0,-1 0-1 0 0,1 0 1 0 0,-1 0-1 0 0,0 0 1 0 0,1 1-1 0 0,-1-1 1 0 0,0 0-1 0 0,0 0 1 0 0,0 0-1 0 0,0 0 1 0 0,0 0-1 0 0,0 0 1 0 0,0 0-1 0 0,0 0 1 0 0,0 0 0 0 0,0 0-1 0 0,0 0 1 0 0,-1 0-1 0 0,1 0 1 0 0,0 0-1 0 0,-1 0 1 0 0,1 0-1 0 0,-1 0 1 0 0,1 1-1 0 0,-1-1 1 0 0,1 0-1 0 0,-1 0 1 0 0,0 0-1 0 0,1 1 1 0 0,-1-1-1 0 0,0 0 1 0 0,1 1-1 0 0,-1-1 1 0 0,0 1-1 0 0,0-1 1 0 0,0 1-1 0 0,0-1 1 0 0,0 1-1 0 0,1 0 1 0 0,-1-1-1 0 0,0 1 1 0 0,-1 0-16 0 0,-16-21 642 0 0,24 276-106 0 0,-5-175-2011 0 0,-1-69-3496 0 0,0-15 3582 0 0</inkml:trace>
  <inkml:trace contextRef="#ctx0" brushRef="#br0" timeOffset="1.23682E6">18706 11721 1132 0 0,'12'18'554'0'0,"-1"0"1"0"0,0 0-1 0 0,-2 1 0 0 0,0 1 1 0 0,-1-1-1 0 0,-1 1 0 0 0,-1 1 0 0 0,2 16-554 0 0,-5-24 89 0 0,-1 0-1 0 0,0 0 0 0 0,-1 0 1 0 0,0 0-1 0 0,-1 0 0 0 0,-1 0 1 0 0,0 0-1 0 0,-1 0 0 0 0,0-1 0 0 0,-1 1 1 0 0,0 0-1 0 0,-1-1 0 0 0,-1 0 1 0 0,0 0-1 0 0,0 0 0 0 0,-1-1 1 0 0,-1 1-1 0 0,0-1 0 0 0,0-1 0 0 0,-1 1 1 0 0,-1-2-1 0 0,0 1 0 0 0,-1 0-88 0 0,-11 7-266 0 0,0-2-1 0 0,-1-1 0 0 0,-1 0 0 0 0,0-2 0 0 0,-1 0 0 0 0,0-2 1 0 0,-1 0-1 0 0,0-2 0 0 0,-1-1 0 0 0,0-1 0 0 0,0-1 0 0 0,0-1 1 0 0,0-2-1 0 0,0 0 0 0 0,-8-2 267 0 0,8 0-635 0 0</inkml:trace>
  <inkml:trace contextRef="#ctx0" brushRef="#br0" timeOffset="1.23837E6">18823 11463 1360 0 0,'0'-18'3201'0'0,"3"12"-3107"0"0,1 0 0 0 0,0 0-1 0 0,0 0 1 0 0,0 1 0 0 0,1-1-1 0 0,0 1 1 0 0,0 0 0 0 0,0 1 0 0 0,0-1-1 0 0,1 1 1 0 0,0 0 0 0 0,0 0 0 0 0,0 1-1 0 0,0 0 1 0 0,0 0 0 0 0,1 0-1 0 0,-1 1 1 0 0,1 0 0 0 0,0 0 0 0 0,0 1-1 0 0,0 0 1 0 0,0 0 0 0 0,0 0 0 0 0,0 1-1 0 0,0 0 1 0 0,6 1-94 0 0,-11-1 13 0 0,0 0 1 0 0,0 0-1 0 0,0 0 1 0 0,0 1-1 0 0,0-1 1 0 0,0 0-1 0 0,0 1 1 0 0,1 0-1 0 0,-1-1 1 0 0,0 1-1 0 0,-1 0 1 0 0,1 0-1 0 0,0 0 1 0 0,0 0-1 0 0,0 1 0 0 0,-1-1 1 0 0,1 0-1 0 0,0 1 1 0 0,-1-1-1 0 0,1 1 1 0 0,-1 0-1 0 0,0-1 1 0 0,1 1-1 0 0,-1 0 1 0 0,0 0-1 0 0,0 0 1 0 0,0 0-1 0 0,-1-1 1 0 0,1 2-1 0 0,0-1 1 0 0,-1 0-1 0 0,1 0 0 0 0,-1 0 1 0 0,0 0-1 0 0,1 0 1 0 0,-1 0-1 0 0,0 0 1 0 0,0 1-1 0 0,-1-1 1 0 0,1 0-1 0 0,0 1-13 0 0,-30 84 468 0 0,-66 28-826 0 0,100-116-4546 0 0,1-3 3388 0 0</inkml:trace>
  <inkml:trace contextRef="#ctx0" brushRef="#br0" timeOffset="1.23871E6">19258 11324 1204 0 0,'-7'0'190'0'0,"-1"2"1"0"0,0-1-1 0 0,1 1 0 0 0,-1 0 1 0 0,1 1-1 0 0,0-1 0 0 0,-1 1 1 0 0,1 1-1 0 0,1 0 0 0 0,-1 0 1 0 0,0 0-1 0 0,1 1 0 0 0,0-1 1 0 0,0 2-1 0 0,1-1 0 0 0,-1 1 1 0 0,1-1-1 0 0,0 2 0 0 0,1-1 1 0 0,-1 0-1 0 0,1 1 0 0 0,0 0 1 0 0,1 0-1 0 0,0 0 0 0 0,0 0 1 0 0,0 0-1 0 0,1 1 0 0 0,-1 4-190 0 0,6-7 13 0 0,-1 1 0 0 0,1-1 0 0 0,0 0-1 0 0,0 0 1 0 0,1 0 0 0 0,0-1 0 0 0,0 1 0 0 0,0-1-1 0 0,0 0 1 0 0,0 0 0 0 0,1 0 0 0 0,0-1 0 0 0,0 1-1 0 0,0-1 1 0 0,0 0 0 0 0,0-1 0 0 0,0 1 0 0 0,1-1-1 0 0,0 0 1 0 0,-1-1 0 0 0,5 2-13 0 0,111 14-4058 0 0,-82-27 2738 0 0</inkml:trace>
  <inkml:trace contextRef="#ctx0" brushRef="#br0" timeOffset="1.23957E6">19959 11733 1268 0 0,'0'0'636'0'0,"0"0"-90"0"0,0 0-96 0 0,0 0-26 0 0,-3-18 1121 0 0,1 16-1510 0 0,1 1 0 0 0,-1 0 0 0 0,0 0 0 0 0,0 0-1 0 0,0 0 1 0 0,0 0 0 0 0,0 1 0 0 0,0-1 0 0 0,0 1 0 0 0,-1-1 0 0 0,1 1 0 0 0,0 0-1 0 0,0-1 1 0 0,0 1 0 0 0,0 0 0 0 0,-1 1 0 0 0,1-1 0 0 0,0 0 0 0 0,0 1 0 0 0,0-1-1 0 0,0 1 1 0 0,0-1 0 0 0,0 1 0 0 0,0 0 0 0 0,0 0 0 0 0,0 0 0 0 0,0 0 0 0 0,0 0-1 0 0,0 1 1 0 0,1-1 0 0 0,-1 1 0 0 0,1-1 0 0 0,-1 1 0 0 0,1-1 0 0 0,-1 1 0 0 0,1 0-35 0 0,-9 5 127 0 0,0 1 0 0 0,1 1 0 0 0,0-1 1 0 0,1 1-1 0 0,0 1 0 0 0,0-1 0 0 0,1 2 0 0 0,0-1 1 0 0,1 1-1 0 0,0 0 0 0 0,1 0 0 0 0,0 0 1 0 0,0 1-1 0 0,2 0 0 0 0,-1 0 0 0 0,2 0 1 0 0,-1 0-1 0 0,2 0 0 0 0,-1 1-127 0 0,5-6 42 0 0,0-1-1 0 0,0 0 1 0 0,0-1 0 0 0,1 1-1 0 0,0 0 1 0 0,0-1 0 0 0,0 0-1 0 0,0 0 1 0 0,1 0 0 0 0,0-1-1 0 0,0 1 1 0 0,1-1 0 0 0,-1 0-1 0 0,1-1 1 0 0,0 0 0 0 0,-1 1-1 0 0,2-2 1 0 0,-1 1 0 0 0,0-1-1 0 0,0 0 1 0 0,1 0 0 0 0,-1 0-1 0 0,1-1 1 0 0,0 0 0 0 0,-1-1-1 0 0,1 0 1 0 0,0 0 0 0 0,-1 0-1 0 0,5-1-41 0 0,-4 2-15 0 0,0 0-1 0 0,-1-1 0 0 0,1 1 0 0 0,0-2 1 0 0,0 1-1 0 0,0-1 0 0 0,-1 0 1 0 0,1 0-1 0 0,0-1 0 0 0,-1 0 1 0 0,1 0-1 0 0,-1 0 0 0 0,0-1 1 0 0,0 0-1 0 0,0 0 0 0 0,0-1 1 0 0,0 0-1 0 0,-1 0 0 0 0,1 0 0 0 0,-1 0 1 0 0,0-1-1 0 0,0 0 0 0 0,-1 0 1 0 0,0 0-1 0 0,0-1 0 0 0,0 0 1 0 0,0 1-1 0 0,-1-1 0 0 0,0-1 1 0 0,0 1-1 0 0,-1 0 0 0 0,1-3 16 0 0,-7-3-58 0 0,-1 1 1 0 0,-1-1-1 0 0,0 1 0 0 0,0 1 1 0 0,-1-1-1 0 0,0 1 0 0 0,-1 0 1 0 0,0 0-1 0 0,-1 1 0 0 0,0 0 1 0 0,0 1-1 0 0,-1 0 0 0 0,0 0 0 0 0,0 1 1 0 0,-1 1-1 0 0,0 0 0 0 0,-6-3 58 0 0,-58-51-3111 0 0,74 59 2148 0 0,1-1-319 0 0,0-4-73 0 0</inkml:trace>
  <inkml:trace contextRef="#ctx0" brushRef="#br0" timeOffset="1.23986E6">20334 11759 1360 0 0,'5'-1'576'0'0,"-3"1"-430"0"0,0 0 1 0 0,0 0-1 0 0,0 0 0 0 0,0 0 0 0 0,0 0 0 0 0,0 0 1 0 0,0 0-1 0 0,0-1 0 0 0,0 1 0 0 0,0-1 0 0 0,0 1 1 0 0,-1-1-1 0 0,1 0 0 0 0,0 0 0 0 0,0 0 0 0 0,0 0 1 0 0,-1 0-1 0 0,1 0 0 0 0,-1 0 0 0 0,1-1 0 0 0,-1 1 1 0 0,1 0-1 0 0,-1-1 0 0 0,1 1 0 0 0,-1-1 0 0 0,0 0 1 0 0,0 1-1 0 0,0-1 0 0 0,0 0 0 0 0,0 0 0 0 0,-1 0 1 0 0,1 0-1 0 0,0 1 0 0 0,-1-1 0 0 0,1-1-146 0 0,-89-18 1217 0 0,86 21-1415 0 0,0 10-2206 0 0,13-12 412 0 0,-2 3 812 0 0</inkml:trace>
  <inkml:trace contextRef="#ctx0" brushRef="#br0" timeOffset="1.2408E6">19628 11768 996 0 0,'-9'2'168'0'0,"0"1"0"0"0,0 0-1 0 0,1 0 1 0 0,-1 1 0 0 0,1 1 0 0 0,0-1 0 0 0,0 1-1 0 0,0 1 1 0 0,0-1 0 0 0,1 1 0 0 0,0 1 0 0 0,1-1-1 0 0,-1 1 1 0 0,1 0 0 0 0,0 1 0 0 0,1-1 0 0 0,0 1-1 0 0,0 0 1 0 0,1 0 0 0 0,0 1 0 0 0,0 0 0 0 0,1-1-1 0 0,0 1 1 0 0,1 0 0 0 0,0 0 0 0 0,0 1 0 0 0,1-1-1 0 0,0 0 1 0 0,0 1 0 0 0,1-1 0 0 0,1 0-1 0 0,-1 1 1 0 0,3 6-168 0 0,3 2 21 0 0,0 0-1 0 0,2-1 1 0 0,0 0-1 0 0,1 0 1 0 0,1-1 0 0 0,0 0-1 0 0,1 0 1 0 0,1-2-1 0 0,0 1 1 0 0,1-2-1 0 0,1 1 1 0 0,0-2-1 0 0,1 0 1 0 0,0 0-1 0 0,0-2 1 0 0,2 1-21 0 0,181 83-3472 0 0,-152-80 2078 0 0</inkml:trace>
  <inkml:trace contextRef="#ctx0" brushRef="#br0" timeOffset="1.24016E6">20649 11612 1932 0 0,'-4'42'7981'0'0,"29"118"-7514"0"0,-3-97-706 0 0,6 17-672 0 0,-15-27-2463 0 0,-12-38 576 0 0,2-11 1376 0 0</inkml:trace>
  <inkml:trace contextRef="#ctx0" brushRef="#br0" timeOffset="1.24042E6">20967 11571 1120 0 0,'13'78'1793'0'0,"-5"0"1"0"0,-2 0-1 0 0,-5 64-1793 0 0,-2-121 24 0 0,0 0 0 0 0,-2 1 0 0 0,0-1 1 0 0,-1 0-1 0 0,-1 0 0 0 0,-1-1 0 0 0,-1 1 0 0 0,-1-1 0 0 0,-1-1 0 0 0,0 0 1 0 0,-1 0-1 0 0,-2-1 0 0 0,-8 12-24 0 0,13-23-278 0 0,0-2 0 0 0,0 1 0 0 0,0-1 0 0 0,0 0 0 0 0,-1 0 0 0 0,0-1 0 0 0,0 0 0 0 0,0 0 0 0 0,-1-1 0 0 0,1 0 0 0 0,-1-1 0 0 0,0 0 0 0 0,1 0 0 0 0,-1-1 0 0 0,0 0 0 0 0,-2 0 278 0 0,-32 2-1330 0 0</inkml:trace>
  <inkml:trace contextRef="#ctx0" brushRef="#br0" timeOffset="1.24178E6">21367 11348 1088 0 0,'0'0'615'0'0,"0"0"-50"0"0,0 0-77 0 0,0 0-38 0 0,0 0-75 0 0,0 0-34 0 0,0 0-4 0 0,0 0 31 0 0,0 0-41 0 0,0 0-49 0 0,0 0 45 0 0,0 0-45 0 0,0 0-8 0 0,0 0-37 0 0,0 0-5 0 0,0 0 11 0 0,0 0-42 0 0,0 0 51 0 0,0 0-16 0 0,0 0-10 0 0,0 0-9 0 0,0 0-45 0 0,0 0 5 0 0,0 0-21 0 0,0 0 16 0 0,0 0-10 0 0,0 0-3 0 0,0 0-19 0 0,0 0-18 0 0,0 0-7 0 0,0 0 2 0 0,0 0-34 0 0,0 0 40 0 0,0 0-26 0 0,0 0 3 0 0,0 0-10 0 0,0 0-18 0 0,0 0 6 0 0,0 0-1 0 0,0 0-28 0 0,0 0-24 0 0,0 0 17 0 0,0 0 21 0 0,0 0-27 0 0,0 0-23 0 0,6 11 70 0 0,-45 96 23 0 0,40-100-98 0 0,0 0 1 0 0,1 1-1 0 0,0-1 1 0 0,0 0-1 0 0,0 0 1 0 0,1 0 0 0 0,0 0-1 0 0,1 0 1 0 0,0-1-1 0 0,0 1 1 0 0,0-1-1 0 0,0 0 1 0 0,1 0 0 0 0,0-1-1 0 0,1 1 1 0 0,-1-1-1 0 0,1-1 1 0 0,0 1-1 0 0,0-1 1 0 0,0 1 0 0 0,1-2-1 0 0,-1 1 1 0 0,1-1-1 0 0,0 0 1 0 0,0 0-1 0 0,0-1 1 0 0,0 0 0 0 0,1 0-1 0 0,0-1-4 0 0,45 25 70 0 0,-52-25-62 0 0,0 0 1 0 0,0 0 0 0 0,0-1-1 0 0,0 1 1 0 0,0 0 0 0 0,0 0-1 0 0,0 0 1 0 0,0 0 0 0 0,-1 0-1 0 0,1 1 1 0 0,0-1 0 0 0,-1 0-1 0 0,1 0 1 0 0,0 0 0 0 0,-1 1-1 0 0,0-1 1 0 0,1 0 0 0 0,-1 0 0 0 0,0 1-1 0 0,0-1 1 0 0,1 0 0 0 0,-1 1-1 0 0,0-1 1 0 0,0 0 0 0 0,-1 1-1 0 0,1-1 1 0 0,0 0 0 0 0,0 1-1 0 0,-1-1 1 0 0,1 0 0 0 0,0 0-1 0 0,-1 1 1 0 0,1-1 0 0 0,-1 0-1 0 0,0 0 1 0 0,1 0 0 0 0,-1 0-1 0 0,0 0 1 0 0,0 0 0 0 0,0 0-1 0 0,0 0 1 0 0,0 0 0 0 0,0 0-1 0 0,0 0 1 0 0,0 0 0 0 0,0-1-1 0 0,0 1 1 0 0,0 0 0 0 0,0-1 0 0 0,-1 1-1 0 0,1-1 1 0 0,-1 1-9 0 0,-69 36-371 0 0,68-36 184 0 0,0 0 0 0 0,0 0 0 0 0,0 0 0 0 0,0-1 0 0 0,0 1 0 0 0,0-1 0 0 0,-1 1-1 0 0,1-1 1 0 0,0 0 0 0 0,0 0 0 0 0,0-1 0 0 0,-1 1 0 0 0,1-1 0 0 0,0 1 0 0 0,0-1 0 0 0,0 0 0 0 0,0 0-1 0 0,0 0 1 0 0,0-1 0 0 0,0 1 0 0 0,1-1 0 0 0,-1 1 0 0 0,0-1 0 0 0,1 0 0 0 0,-1 0 0 0 0,1 0-1 0 0,0-1 1 0 0,0 1 0 0 0,0 0 0 0 0,0-1 0 0 0,0 0 0 0 0,0 1 0 0 0,0-1 0 0 0,1 0 0 0 0,0 0 0 0 0,-1 0-1 0 0,1 0 1 0 0,0-1 187 0 0,-7-16-1328 0 0</inkml:trace>
  <inkml:trace contextRef="#ctx0" brushRef="#br0" timeOffset="1.24203E6">21348 11387 2380 0 0,'5'-8'2906'0'0,"52"-16"-1850"0"0,138-34 508 0 0,-62 36-5738 0 0,-126 21 3090 0 0</inkml:trace>
  <inkml:trace contextRef="#ctx0" brushRef="#br0" timeOffset="1.24241E6">21763 11513 2568 0 0,'15'10'3995'0'0,"36"-10"-3072"0"0,-35-1-334 0 0,224-30 1191 0 0,-218 29-1646 0 0,-42 0-2142 0 0,5-5-2921 0 0,13 5 3589 0 0</inkml:trace>
  <inkml:trace contextRef="#ctx0" brushRef="#br0" timeOffset="1.24277E6">22180 11379 1024 0 0,'13'0'876'0'0,"-11"-1"-769"0"0,0 0 0 0 0,0 1 0 0 0,1-1 0 0 0,-1 1 0 0 0,0 0 0 0 0,0-1 0 0 0,1 1 0 0 0,-1 0 0 0 0,0 0 0 0 0,0 1 0 0 0,1-1 0 0 0,-1 0 0 0 0,0 1 0 0 0,0-1 0 0 0,0 1 0 0 0,1 0 0 0 0,-1 0 0 0 0,0 0 0 0 0,0 0 0 0 0,0 0-1 0 0,0 0 1 0 0,-1 0 0 0 0,1 1 0 0 0,0-1 0 0 0,0 1 0 0 0,-1-1 0 0 0,1 1 0 0 0,-1 0 0 0 0,1 0 0 0 0,-1-1 0 0 0,0 1 0 0 0,0 0 0 0 0,0 0 0 0 0,0 0 0 0 0,0 0 0 0 0,0 1 0 0 0,0-1 0 0 0,-1 0 0 0 0,1 0 0 0 0,-1 1-107 0 0,-1 6 155 0 0,-1-1 0 0 0,0 1-1 0 0,-1 0 1 0 0,0-1 0 0 0,0 0 0 0 0,-1 0-1 0 0,0 0 1 0 0,0 0 0 0 0,-1-1 0 0 0,0 1-1 0 0,0-1 1 0 0,-1 0 0 0 0,1-1 0 0 0,-2 1-1 0 0,1-1 1 0 0,-1-1 0 0 0,0 1 0 0 0,0-1-155 0 0,1 1 87 0 0,52-22-3742 0 0,-10-5 1259 0 0,-18 12 1011 0 0</inkml:trace>
  <inkml:trace contextRef="#ctx0" brushRef="#br0" timeOffset="1.24303E6">22390 11379 928 0 0,'-29'7'2848'0'0,"8"5"-2068"0"0,17-11-695 0 0,0 1-1 0 0,0-1 1 0 0,0 1-1 0 0,0 0 0 0 0,0 0 1 0 0,0 0-1 0 0,0 0 1 0 0,1 0-1 0 0,-1 1 0 0 0,1 0 1 0 0,-1 0-1 0 0,1 0 1 0 0,0 0-1 0 0,0 0 0 0 0,1 1 1 0 0,-1-1-1 0 0,1 1 1 0 0,0 0-1 0 0,0-1 1 0 0,0 1-1 0 0,0 0 0 0 0,0 0 1 0 0,1 1-1 0 0,0-1 1 0 0,0 0-1 0 0,0 0 0 0 0,0 1 1 0 0,1-1-1 0 0,0 0 1 0 0,0 3-85 0 0,3 0 8 0 0,0-1-1 0 0,1 1 1 0 0,-1-1 0 0 0,1 0 0 0 0,1 0 0 0 0,0 0 0 0 0,-1 0-1 0 0,2-1 1 0 0,-1 0 0 0 0,1 0 0 0 0,-1 0 0 0 0,1-1 0 0 0,0 0 0 0 0,1 0-1 0 0,-1 0 1 0 0,1-1 0 0 0,0 0 0 0 0,0 0 0 0 0,0-1-8 0 0,92 24-3405 0 0,-76-24 1912 0 0</inkml:trace>
  <inkml:trace contextRef="#ctx0" brushRef="#br0" timeOffset="1.24338E6">22785 12065 936 0 0,'29'143'4883'0'0,"-30"-133"-4802"0"0,0 0 0 0 0,-1 0 0 0 0,0 0 0 0 0,-1 0 0 0 0,0-1 0 0 0,0 1 0 0 0,-1-1 0 0 0,0 0 0 0 0,0 0 0 0 0,-1 0 0 0 0,-1-1 0 0 0,1 1 0 0 0,-2-1 0 0 0,1-1 0 0 0,-4 4-81 0 0,-80 45-3971 0 0,65-51 2596 0 0</inkml:trace>
  <inkml:trace contextRef="#ctx0" brushRef="#br0" timeOffset="357357.732">6286 11187 1016 0 0,'0'0'920'0'0,"0"0"-118"0"0,0-12 322 0 0,0 3 2281 0 0,8-12-108 0 0,90 56-2915 0 0,-117-64 233 0 0,0 14-2321 0 0,33 9-4964 0 0,-13 6 5341 0 0</inkml:trace>
  <inkml:trace contextRef="#ctx0" brushRef="#br0" timeOffset="357844.632">6371 11418 988 0 0,'-32'4'5119'0'0,"31"-4"-5061"0"0,0 0 0 0 0,0 0 0 0 0,0 0 0 0 0,0 0 0 0 0,0 0 0 0 0,1 0 0 0 0,-1 1 0 0 0,0-1 0 0 0,0 0 0 0 0,0 1 0 0 0,0-1-1 0 0,0 1 1 0 0,0-1 0 0 0,0 1 0 0 0,0-1 0 0 0,1 1 0 0 0,-1-1 0 0 0,0 1 0 0 0,0 0 0 0 0,1-1 0 0 0,-1 1 0 0 0,1 0 0 0 0,-1 0 0 0 0,0 0 0 0 0,1-1 0 0 0,-1 1 0 0 0,1 0 0 0 0,0 0 0 0 0,-1 0 0 0 0,1 0 0 0 0,0 0 0 0 0,0 0 0 0 0,-1 0 0 0 0,1 0 0 0 0,0 0 0 0 0,0 0 0 0 0,0 0 0 0 0,0 0 0 0 0,0 0 0 0 0,0 0 0 0 0,0 0 0 0 0,1 0 0 0 0,-1 0 0 0 0,0 0 0 0 0,0-1-1 0 0,1 2-57 0 0,56-6 1238 0 0,-95-5-3422 0 0,17 10-3376 0 0,18-1 4217 0 0</inkml:trace>
  <inkml:trace contextRef="#ctx0" brushRef="#br0" timeOffset="355913.277">5558 11099 1256 0 0,'0'-2'125'0'0,"0"1"0"0"0,0 0 0 0 0,-1 0 0 0 0,1 0 0 0 0,0 0 1 0 0,-1 0-1 0 0,1 1 0 0 0,-1-1 0 0 0,1 0 0 0 0,-1 0 0 0 0,1 0 0 0 0,-1 0 0 0 0,0 0 0 0 0,0 1 0 0 0,1-1 0 0 0,-1 0 0 0 0,0 0 0 0 0,0 1 0 0 0,0-1 1 0 0,1 1-1 0 0,-1-1 0 0 0,0 1 0 0 0,0-1 0 0 0,0 1 0 0 0,0-1 0 0 0,0 1 0 0 0,0 0 0 0 0,0 0 0 0 0,0-1 0 0 0,0 1 0 0 0,0 0 0 0 0,-1 0 0 0 0,1 0 0 0 0,0 0 1 0 0,0 0-1 0 0,0 1 0 0 0,0-1 0 0 0,0 0 0 0 0,0 0 0 0 0,0 1 0 0 0,0-1 0 0 0,0 0 0 0 0,0 1 0 0 0,0-1 0 0 0,0 1 0 0 0,0 0-125 0 0,-17 13 213 0 0,1 0 1 0 0,0 1-1 0 0,1 1 0 0 0,1 1 0 0 0,1 0 0 0 0,0 1 0 0 0,1 1 0 0 0,1 0 0 0 0,1 0 0 0 0,0 1 1 0 0,-6 20-214 0 0,-14 39-24 0 0,-7 14-1411 0 0,3-36-2298 0 0,19-42 2306 0 0,-3-5-16 0 0</inkml:trace>
  <inkml:trace contextRef="#ctx0" brushRef="#br0" timeOffset="356164.098">5115 11129 1756 0 0,'42'-17'6944'0'0,"36"66"-6535"0"0,-60-34 264 0 0,85 61-72 0 0,66 47-1672 0 0,-52-49-4167 0 0,-96-63 3936 0 0,-1-2 58 0 0</inkml:trace>
  <inkml:trace contextRef="#ctx0" brushRef="#br0" timeOffset="360437.627">7145 11121 1164 0 0,'3'0'260'0'0,"24"-14"78"0"0,15 7 727 0 0,-34 11-877 0 0,0 1-1 0 0,-1 1 1 0 0,1-1 0 0 0,-2 1 0 0 0,1 1-1 0 0,0-1 1 0 0,-1 1 0 0 0,0 0 0 0 0,-1 0-1 0 0,0 1 1 0 0,0 0 0 0 0,0 0 0 0 0,-1 0 0 0 0,0 0-1 0 0,-1 1 1 0 0,0-1 0 0 0,0 1 0 0 0,-1 0-1 0 0,0 0 1 0 0,0 0 0 0 0,-1 0 0 0 0,-1 0-1 0 0,1 2-187 0 0,-1-11 33 0 0,0 1 0 0 0,0 0-1 0 0,0 0 1 0 0,0-1 0 0 0,0 1-1 0 0,-1 0 1 0 0,1 0 0 0 0,0-1-1 0 0,0 1 1 0 0,0 0 0 0 0,-1 0-1 0 0,1-1 1 0 0,0 1 0 0 0,-1 0-1 0 0,1-1 1 0 0,-1 1 0 0 0,1 0-1 0 0,-1-1 1 0 0,1 1 0 0 0,-1-1-1 0 0,1 1 1 0 0,-1-1 0 0 0,0 1-1 0 0,1-1 1 0 0,-1 1 0 0 0,0-1-1 0 0,1 0 1 0 0,-1 1 0 0 0,0-1-1 0 0,1 0 1 0 0,-1 0 0 0 0,0 1-1 0 0,0-1 1 0 0,1 0 0 0 0,-1 0-1 0 0,0 0 1 0 0,0 0 0 0 0,0 0-1 0 0,1 0 1 0 0,-1 0 0 0 0,0 0-1 0 0,0 0 1 0 0,1 0 0 0 0,-1-1-1 0 0,0 1 1 0 0,0 0 0 0 0,1 0-1 0 0,-1-1 1 0 0,0 1 0 0 0,1 0-1 0 0,-1-1 1 0 0,0 1 0 0 0,1-1-1 0 0,-1 1 1 0 0,1-1 0 0 0,-1 1-1 0 0,1-1 1 0 0,-1 0 0 0 0,1 1 0 0 0,-1-1-1 0 0,1 0 1 0 0,-1 1 0 0 0,1-1-1 0 0,0 0 1 0 0,-1 1 0 0 0,1-1-33 0 0,0-17 47 0 0,1 0 1 0 0,1 1-1 0 0,1-1 1 0 0,0 1 0 0 0,2-1-1 0 0,-1 1 1 0 0,2 1-1 0 0,0-1 1 0 0,2 1 0 0 0,-1 0-1 0 0,2 0 1 0 0,0 1-1 0 0,1 0 1 0 0,0 1 0 0 0,1 0-1 0 0,1 1 1 0 0,0 0 0 0 0,1 0-1 0 0,0 2 1 0 0,1 0-1 0 0,0 0 1 0 0,2 0-48 0 0,-15 10-2 0 0,0 0 0 0 0,0 0 1 0 0,0 0-1 0 0,0 0 0 0 0,1 0 0 0 0,-1 1 0 0 0,0-1 1 0 0,0 0-1 0 0,1 1 0 0 0,-1-1 0 0 0,0 0 0 0 0,1 1 1 0 0,-1 0-1 0 0,0-1 0 0 0,1 1 0 0 0,-1 0 0 0 0,0 0 1 0 0,1-1-1 0 0,-1 1 0 0 0,1 0 0 0 0,-1 1 0 0 0,1-1 1 0 0,-1 0-1 0 0,0 0 0 0 0,1 1 0 0 0,-1-1 0 0 0,1 0 1 0 0,-1 1-1 0 0,0-1 0 0 0,0 1 0 0 0,1 0 0 0 0,-1-1 0 0 0,0 1 1 0 0,0 0-1 0 0,0 0 0 0 0,1 0 0 0 0,-1 0 0 0 0,0 0 1 0 0,0 0-1 0 0,-1 0 0 0 0,1 0 0 0 0,0 0 0 0 0,0 1 1 0 0,-1-1-1 0 0,1 0 0 0 0,0 1 0 0 0,-1-1 0 0 0,1 0 1 0 0,-1 1-1 0 0,0-1 0 0 0,1 0 0 0 0,-1 1 0 0 0,0-1 1 0 0,0 1-1 0 0,0 0 2 0 0,7 96 54 0 0,-8-84-30 0 0,1 44-312 0 0,0 64-844 0 0,0-42-2830 0 0,0-78 3308 0 0,0 0 46 0 0,-1 8 40 0 0</inkml:trace>
  <inkml:trace contextRef="#ctx0" brushRef="#br0" timeOffset="360876.781">7822 11094 2372 0 0,'-12'-1'264'0'0,"0"1"0"0"0,0 0-1 0 0,1 1 1 0 0,-1 0 0 0 0,0 1-1 0 0,0 1 1 0 0,0-1 0 0 0,1 2-1 0 0,0 0 1 0 0,-1 0 0 0 0,2 1-1 0 0,-1 0 1 0 0,0 1 0 0 0,1 0-1 0 0,0 1 1 0 0,1 0 0 0 0,-1 0-1 0 0,1 1 1 0 0,1 1 0 0 0,-1-1-1 0 0,-3 6-263 0 0,11-12 26 0 0,0-1 0 0 0,1 1 0 0 0,-1-1 0 0 0,0 1 0 0 0,0-1 0 0 0,1 1 0 0 0,-1 0 0 0 0,1 0 0 0 0,-1-1 0 0 0,1 1 0 0 0,0 0 0 0 0,0 0-1 0 0,0-1 1 0 0,0 1 0 0 0,0 0 0 0 0,0 0 0 0 0,0 0 0 0 0,0-1 0 0 0,1 1 0 0 0,-1 0 0 0 0,1 0 0 0 0,-1-1 0 0 0,1 1 0 0 0,0-1 0 0 0,0 1 0 0 0,0 0-1 0 0,0-1 1 0 0,0 1 0 0 0,0-1 0 0 0,0 0 0 0 0,0 1 0 0 0,0-1 0 0 0,1 0 0 0 0,-1 0 0 0 0,1 0 0 0 0,-1 0 0 0 0,1 0 0 0 0,-1 0 0 0 0,1 0 0 0 0,-1 0-1 0 0,1-1 1 0 0,0 1 0 0 0,-1 0 0 0 0,1-1 0 0 0,0 0 0 0 0,0 1-26 0 0,88 14 526 0 0,-67-16-486 0 0,1 0 1 0 0,-1-1 0 0 0,0-1 0 0 0,-1-1 0 0 0,1-2 0 0 0,-1 0 0 0 0,0-1 0 0 0,7-4-41 0 0,-27 10-2 0 0,1 1-9 0 0,-1 0 1 0 0,0-1-1 0 0,0 1 1 0 0,1-1-1 0 0,-1 1 1 0 0,0-1 0 0 0,0 0-1 0 0,0 0 1 0 0,0 0-1 0 0,0 0 1 0 0,0 0-1 0 0,0-1 1 0 0,0 1 0 0 0,-1-1-1 0 0,1 1 1 0 0,0-1-1 0 0,-1 1 1 0 0,1-1-1 0 0,-1 0 1 0 0,1 0 0 0 0,-1 0-1 0 0,0 0 1 0 0,0 0-1 0 0,0 0 1 0 0,0 0-1 0 0,0 0 1 0 0,-1 0 0 0 0,1-1-1 0 0,-1 1 1 0 0,1 0-1 0 0,-1 0 1 0 0,0-1-1 0 0,0 1 1 0 0,0 0 0 0 0,0-1 10 0 0,-8-5-182 0 0,0 1 0 0 0,0 1 0 0 0,-1-1 0 0 0,0 2 0 0 0,0-1 0 0 0,-1 1 0 0 0,0 1 0 0 0,0-1 0 0 0,0 2 1 0 0,0-1-1 0 0,0 1 0 0 0,-1 1 0 0 0,1 0 0 0 0,-1 1 0 0 0,0 0 0 0 0,1 0 0 0 0,-11 1 182 0 0,-28-6-2889 0 0,34 4 1487 0 0</inkml:trace>
  <inkml:trace contextRef="#ctx0" brushRef="#br0" timeOffset="363990.212">8902 11084 1120 0 0,'0'0'455'0'0,"0"0"-16"0"0,16-3 1751 0 0,-16 1-2138 0 0,-1 0 1 0 0,0-1-1 0 0,0 1 1 0 0,0 0 0 0 0,-1 0-1 0 0,1 0 1 0 0,0 0-1 0 0,-1 1 1 0 0,1-1-1 0 0,-1 0 1 0 0,0 0 0 0 0,1 1-1 0 0,-1-1 1 0 0,0 1-1 0 0,0 0 1 0 0,0-1 0 0 0,0 1-1 0 0,0 0 1 0 0,0 0-1 0 0,-1 0 1 0 0,1 1-1 0 0,0-1 1 0 0,0 0 0 0 0,-1 1-1 0 0,1 0 1 0 0,0-1-1 0 0,-1 1 1 0 0,1 0-1 0 0,0 0 1 0 0,-1 0 0 0 0,1 1-1 0 0,-1-1 1 0 0,1 0-1 0 0,0 1 1 0 0,0 0 0 0 0,-1-1-1 0 0,1 1 1 0 0,0 0-1 0 0,0 0 1 0 0,0 0-1 0 0,0 1 1 0 0,0-1 0 0 0,0 0-1 0 0,0 1 1 0 0,0-1-1 0 0,1 1 1 0 0,-1 0-1 0 0,0-1 1 0 0,1 1 0 0 0,-1 0-53 0 0,-2 0 13 0 0,-1 1 1 0 0,0-1 0 0 0,0 1 0 0 0,1 0-1 0 0,0 0 1 0 0,-1 1 0 0 0,1-1 0 0 0,1 1-1 0 0,-1 0 1 0 0,0 0 0 0 0,1 0 0 0 0,0 0-1 0 0,0 1 1 0 0,0-1 0 0 0,1 1 0 0 0,-1 0-1 0 0,1 0 1 0 0,0 0 0 0 0,0 0 0 0 0,1 0-1 0 0,-1 2-13 0 0,49 43 287 0 0,-27-43-317 0 0,1-1 1 0 0,0 0-1 0 0,0-1 0 0 0,1-2 1 0 0,-1 0-1 0 0,1-1 0 0 0,-1-1 1 0 0,1-1-1 0 0,6-1 30 0 0,-9 1-139 0 0,31-18-218 0 0,-50 15 314 0 0,0 0 1 0 0,0 1-1 0 0,-1-1 0 0 0,1 0 1 0 0,-1 1-1 0 0,0-1 1 0 0,0 1-1 0 0,0-1 1 0 0,0 1-1 0 0,0 0 1 0 0,0-1-1 0 0,0 1 0 0 0,-1 0 1 0 0,1 0-1 0 0,-1 0 1 0 0,0 0-1 0 0,0 0 1 0 0,0 0-1 0 0,1 0 1 0 0,-2 1-1 0 0,1-1 0 0 0,0 1 1 0 0,0-1-1 0 0,0 1 1 0 0,-1 0-1 0 0,1 0 1 0 0,-1 0-1 0 0,-1-1 43 0 0,-122-58 990 0 0,161 27-780 0 0,68-8-756 0 0,-86 37 375 0 0,1-2 0 0 0,-1 0 1 0 0,-1-1-1 0 0,1 0 1 0 0,-1-2-1 0 0,0 0 0 0 0,-1-1 1 0 0,0 0-1 0 0,13-12 171 0 0,-26 15 90 0 0,0 0 0 0 0,-1 1 0 0 0,1-1 0 0 0,-2 0 0 0 0,1 0 0 0 0,-1 0 0 0 0,0 1 0 0 0,0-1 0 0 0,-1 0 0 0 0,0 0 0 0 0,0 0 0 0 0,0 1 1 0 0,-1-1-1 0 0,0 1 0 0 0,-1-1 0 0 0,1 1 0 0 0,-1 0 0 0 0,0 0 0 0 0,-1 0 0 0 0,1 0 0 0 0,-1 0 0 0 0,-1 1 0 0 0,1 0 0 0 0,-1 0 0 0 0,0 0 0 0 0,0 0 0 0 0,0 1 0 0 0,-1-1-90 0 0,4 2 119 0 0,-55-42 2077 0 0,56 45-2059 0 0,-46 116 601 0 0,38 197-264 0 0,34-109-1298 0 0,-23-189 731 0 0,1 137-6920 0 0,-13-127 5727 0 0</inkml:trace>
  <inkml:trace contextRef="#ctx0" brushRef="#br0" timeOffset="364712.38">9624 11012 1600 0 0,'2'-5'111'0'0,"0"0"-1"0"0,0 0 0 0 0,0 0 1 0 0,0 1-1 0 0,1 0 0 0 0,0-1 1 0 0,0 1-1 0 0,0 0 1 0 0,1 0-1 0 0,-1 0 0 0 0,1 1 1 0 0,0-1-1 0 0,0 1 1 0 0,0 0-1 0 0,0 0 0 0 0,1 1 1 0 0,-1-1-1 0 0,1 1 0 0 0,-1 0 1 0 0,1 0-1 0 0,0 0 1 0 0,0 1-1 0 0,0 0 0 0 0,0 0 1 0 0,0 0-1 0 0,0 0 1 0 0,1 1-1 0 0,-1 0 0 0 0,0 0 1 0 0,0 0-1 0 0,0 1 1 0 0,0 0-1 0 0,0 0 0 0 0,0 0 1 0 0,0 0-1 0 0,0 1 0 0 0,0 0 1 0 0,0 0-1 0 0,2 2-110 0 0,5 0 77 0 0,-1 1-1 0 0,-1 1 0 0 0,1-1 1 0 0,-1 2-1 0 0,0 0 0 0 0,0 0 1 0 0,-1 0-1 0 0,0 1 1 0 0,-1 1-1 0 0,1 0 0 0 0,-2 0 1 0 0,1 0-1 0 0,-1 1 1 0 0,-1 0-1 0 0,1 0 0 0 0,-2 1 1 0 0,0 0-1 0 0,0 0 0 0 0,-1 0 1 0 0,0 1-1 0 0,-1-1 1 0 0,0 1-1 0 0,-1 0 0 0 0,0-1 1 0 0,0 12-77 0 0,-3-17 97 0 0,0 0 1 0 0,-1-1 0 0 0,0 1-1 0 0,0-1 1 0 0,0 0 0 0 0,0 0 0 0 0,-1 1-1 0 0,0-2 1 0 0,0 1 0 0 0,0 0-1 0 0,-1 0 1 0 0,1-1 0 0 0,-1 0-1 0 0,0 0 1 0 0,0 0 0 0 0,-1 0-1 0 0,1-1 1 0 0,-1 1 0 0 0,0-1-1 0 0,0 0 1 0 0,0-1 0 0 0,0 1 0 0 0,0-1-1 0 0,-1 0 1 0 0,-1 0-98 0 0,6-2 254 0 0,-14-43 139 0 0,20 27-519 0 0,1 2-1 0 0,0-1 1 0 0,1 1-1 0 0,1 0 0 0 0,0 0 1 0 0,1 1-1 0 0,0 0 1 0 0,1 1-1 0 0,1 0 0 0 0,0 0 1 0 0,0 1-1 0 0,1 1 1 0 0,1 0-1 0 0,-1 0 0 0 0,4 0 127 0 0,153-109-6113 0 0,-151 109 4797 0 0</inkml:trace>
  <inkml:trace contextRef="#ctx0" brushRef="#br0" timeOffset="365402.858">10507 11039 840 0 0,'0'-5'123'0'0,"-1"0"1"0"0,0 1-1 0 0,-1-1 0 0 0,1 1 0 0 0,-1 0 0 0 0,0 0 1 0 0,0-1-1 0 0,0 1 0 0 0,0 0 0 0 0,-1 0 1 0 0,1 1-1 0 0,-1-1 0 0 0,0 1 0 0 0,-1-1 0 0 0,1 1 1 0 0,0 0-1 0 0,-1 0 0 0 0,0 0 0 0 0,1 1 1 0 0,-1-1-1 0 0,0 1 0 0 0,-1 0 0 0 0,1 0 0 0 0,0 0 1 0 0,0 1-1 0 0,-1 0 0 0 0,1-1 0 0 0,-1 2 1 0 0,1-1-1 0 0,-1 0 0 0 0,0 1 0 0 0,1 0 1 0 0,-1 0-1 0 0,0 0 0 0 0,1 1 0 0 0,-1-1 0 0 0,1 1 1 0 0,-1 0-1 0 0,-2 2-123 0 0,-5 0 67 0 0,1 2-1 0 0,0 0 1 0 0,0 0 0 0 0,0 1-1 0 0,1 1 1 0 0,0-1 0 0 0,0 2-1 0 0,0-1 1 0 0,1 1 0 0 0,0 1-1 0 0,1 0 1 0 0,0 0 0 0 0,0 1-1 0 0,1-1 1 0 0,0 2 0 0 0,1-1-1 0 0,0 1 1 0 0,1 0 0 0 0,0 0-1 0 0,1 0 1 0 0,-3 9-67 0 0,6-18 16 0 0,1 0 1 0 0,-1 0-1 0 0,0 0 0 0 0,1 1 1 0 0,-1-1-1 0 0,1 0 0 0 0,0 0 1 0 0,0 0-1 0 0,0 1 0 0 0,0-1 1 0 0,0 0-1 0 0,0 0 0 0 0,1 1 1 0 0,-1-1-1 0 0,1 0 0 0 0,0 0 1 0 0,-1 0-1 0 0,1 0 0 0 0,0 0 1 0 0,0 0-1 0 0,0 0 1 0 0,0 0-1 0 0,1 0 0 0 0,-1 0 1 0 0,1 0-1 0 0,-1-1 0 0 0,1 1 1 0 0,-1-1-1 0 0,1 1 0 0 0,0-1 1 0 0,0 1-1 0 0,0-1 0 0 0,0 0 1 0 0,-1 0-1 0 0,2 0 0 0 0,-1 0 1 0 0,0 0-1 0 0,0-1 0 0 0,0 1 1 0 0,0-1-1 0 0,0 1 0 0 0,1-1 1 0 0,-1 0-1 0 0,0 0 0 0 0,0 0 1 0 0,1 0-1 0 0,-1 0 0 0 0,2 0-16 0 0,3-1 5 0 0,1 0-1 0 0,-1-1 0 0 0,1 1 0 0 0,-1-1 0 0 0,0-1 0 0 0,1 1 0 0 0,-1-1 0 0 0,-1-1 0 0 0,1 1 1 0 0,0-1-1 0 0,-1 0 0 0 0,0-1 0 0 0,0 0 0 0 0,4-3-4 0 0,52-108 79 0 0,-38 225-1059 0 0,26-49-2294 0 0,-37-49 2277 0 0</inkml:trace>
  <inkml:trace contextRef="#ctx0" brushRef="#br0" timeOffset="365936.81">10736 11087 2308 0 0,'-10'4'211'0'0,"0"0"0"0"0,1 1 1 0 0,-1 0-1 0 0,1 1 0 0 0,0 0 0 0 0,1 0 0 0 0,-1 1 0 0 0,1 0 0 0 0,0 1 0 0 0,1 0 0 0 0,0 0 1 0 0,0 0-1 0 0,1 1 0 0 0,0 0 0 0 0,1 0 0 0 0,-1 1 0 0 0,2 0 0 0 0,-1 0 0 0 0,2 0 0 0 0,-1 0 1 0 0,1 0-1 0 0,-1 9-211 0 0,5-15 12 0 0,-1 1 1 0 0,1 0 0 0 0,-1-1-1 0 0,1 1 1 0 0,1-1 0 0 0,-1 0-1 0 0,1 1 1 0 0,-1-1 0 0 0,1 0-1 0 0,1 0 1 0 0,-1 0 0 0 0,0 0-1 0 0,1 0 1 0 0,0 0 0 0 0,0-1-1 0 0,0 0 1 0 0,0 1 0 0 0,1-1-1 0 0,-1 0 1 0 0,1-1 0 0 0,0 1-1 0 0,0 0 1 0 0,0-1 0 0 0,0 0-1 0 0,0 0 1 0 0,0 0 0 0 0,0-1-1 0 0,1 1 1 0 0,-1-1 0 0 0,1 0-1 0 0,-1-1 1 0 0,1 1 0 0 0,-1-1-1 0 0,1 1 1 0 0,0-1 0 0 0,-1-1-1 0 0,1 1 1 0 0,-1-1 0 0 0,1 1-1 0 0,-1-1 1 0 0,1-1 0 0 0,-1 1-1 0 0,1-1 1 0 0,-1 1 0 0 0,0-1-1 0 0,0-1 1 0 0,0 1-13 0 0,6-2-33 0 0,0-1 1 0 0,-1-1-1 0 0,0 1 1 0 0,0-1-1 0 0,0-1 1 0 0,-1 0-1 0 0,0 0 1 0 0,0 0-1 0 0,-1-1 1 0 0,0 0-1 0 0,0-1 1 0 0,-1 0-1 0 0,0 0 1 0 0,-1 0-1 0 0,0 0 0 0 0,0-1 1 0 0,-1 0-1 0 0,0 0 1 0 0,-1 0-1 0 0,0-1 1 0 0,1-6 32 0 0,17-228 862 0 0,-21 236-732 0 0,-1-1 0 0 0,0 1 0 0 0,0 0 1 0 0,-1 0-1 0 0,0 0 0 0 0,-1 0 0 0 0,0 1 1 0 0,-1-1-1 0 0,1 1 0 0 0,-2-1 0 0 0,1 1 1 0 0,-1 0-1 0 0,0 1 0 0 0,-1-1 0 0 0,-3-3-130 0 0,0 15 402 0 0,1 16-353 0 0,1 0 0 0 0,0 0 0 0 0,2 0 0 0 0,0 1 0 0 0,2 0 1 0 0,0 0-1 0 0,1 0 0 0 0,1 0 0 0 0,1 0 0 0 0,2 14-49 0 0,-2-29 9 0 0,2 11-52 0 0,0 0 1 0 0,1 0 0 0 0,1 0 0 0 0,0-1-1 0 0,1 0 1 0 0,1 0 0 0 0,1 0 0 0 0,0-1 0 0 0,1 1-1 0 0,1-2 1 0 0,0 1 0 0 0,1-1 0 0 0,5 5 42 0 0,105 90-4095 0 0,-74-86 1187 0 0,-25-16 1510 0 0</inkml:trace>
  <inkml:trace contextRef="#ctx0" brushRef="#br0" timeOffset="366376.79">11375 11168 1288 0 0,'-1'-4'128'0'0,"1"0"0"0"0,-1 0-1 0 0,0 0 1 0 0,0 0 0 0 0,0 1 0 0 0,0-1-1 0 0,0 0 1 0 0,-1 1 0 0 0,0-1 0 0 0,0 1-1 0 0,0-1 1 0 0,0 1 0 0 0,0 0 0 0 0,-1 0-1 0 0,1 0 1 0 0,-1 0 0 0 0,0 1 0 0 0,0-1 0 0 0,0 1-1 0 0,0-1 1 0 0,0 1 0 0 0,-1 0 0 0 0,1 0-1 0 0,-1 1 1 0 0,1-1 0 0 0,-1 1 0 0 0,0-1-1 0 0,1 1 1 0 0,-1 0 0 0 0,0 1 0 0 0,0-1-1 0 0,0 1 1 0 0,0 0 0 0 0,0 0 0 0 0,0 0-1 0 0,1 0 1 0 0,-1 0 0 0 0,0 1 0 0 0,-3 1-128 0 0,-6 1 124 0 0,-1 0 1 0 0,1 1-1 0 0,1 1 1 0 0,-1 0 0 0 0,1 1-1 0 0,0 1 1 0 0,0-1 0 0 0,0 2-1 0 0,1 0 1 0 0,0 0-1 0 0,0 2-124 0 0,6-6 55 0 0,0 0-1 0 0,1 0 0 0 0,-1 0 0 0 0,1 1 0 0 0,0 0 0 0 0,1 0 0 0 0,-1 0 1 0 0,1 0-1 0 0,0 1 0 0 0,0-1 0 0 0,0 1 0 0 0,1 0 0 0 0,0 0 1 0 0,0 0-1 0 0,1 0 0 0 0,0 0 0 0 0,0 0 0 0 0,-1 6-54 0 0,6-8-23 0 0,-1 1 0 0 0,0-1 0 0 0,1 0 0 0 0,0 0-1 0 0,0-1 1 0 0,0 1 0 0 0,1-1 0 0 0,-1 0 0 0 0,1 0 0 0 0,-1-1 0 0 0,1 1 0 0 0,0-1-1 0 0,0 0 1 0 0,0 0 0 0 0,0-1 0 0 0,1 1 0 0 0,-1-1 0 0 0,0 0 0 0 0,1-1 0 0 0,-1 1-1 0 0,0-1 1 0 0,1 0 0 0 0,-1 0 0 0 0,1-1 0 0 0,-1 0 0 0 0,1 0 23 0 0,-1 1-21 0 0,1 0 1 0 0,-1-1-1 0 0,1 1 1 0 0,-1-1-1 0 0,0 0 1 0 0,1-1-1 0 0,-1 0 1 0 0,0 1-1 0 0,0-1 0 0 0,0-1 1 0 0,0 1-1 0 0,0-1 1 0 0,-1 0-1 0 0,1 0 1 0 0,-1 0-1 0 0,0-1 1 0 0,0 0-1 0 0,0 1 1 0 0,0-2-1 0 0,-1 1 1 0 0,1 0-1 0 0,-1 0 1 0 0,0-1-1 0 0,-1 0 1 0 0,1 0-1 0 0,-1 0 0 0 0,0 0 1 0 0,0 0-1 0 0,0 0 1 0 0,-1 0-1 0 0,0-1 1 0 0,0 1-1 0 0,0-3 21 0 0,-11-25 654 0 0,24 42-376 0 0,-12-7-277 0 0,113 89-2254 0 0,-96-77 562 0 0,-10-7 641 0 0,-4-1-122 0 0</inkml:trace>
  <inkml:trace contextRef="#ctx0" brushRef="#br0" timeOffset="366754.037">11546 11042 1688 0 0,'46'163'5373'0'0,"-49"-153"-5105"0"0,-1 0 1 0 0,-1 0-1 0 0,1 0 1 0 0,-2 0-1 0 0,1-1 1 0 0,-1 0 0 0 0,-1 0-1 0 0,1-1 1 0 0,-2 0-1 0 0,1 0 1 0 0,-1-1-1 0 0,0 1 1 0 0,0-2-1 0 0,-1 1 1 0 0,-5 2-269 0 0,13-9 188 0 0,1 0-46 0 0,6-35 26 0 0,9 0-820 0 0,2 0 0 0 0,2 1 0 0 0,1 1 1 0 0,1 1-1 0 0,2 1 0 0 0,1 1 0 0 0,9-7 652 0 0,40-41-4595 0 0,-60 64 3286 0 0</inkml:trace>
  <inkml:trace contextRef="#ctx0" brushRef="#br0" timeOffset="367099.127">12063 10940 1452 0 0,'-26'-2'4149'0'0,"-22"20"-3198"0"0,42-15-535 0 0,3-3-351 0 0,1 1 1 0 0,0 0-1 0 0,-1 0 1 0 0,1-1-1 0 0,-1 1 1 0 0,1 1-1 0 0,0-1 1 0 0,0 0-1 0 0,0 0 1 0 0,-1 1-1 0 0,1 0 1 0 0,1-1-1 0 0,-1 1 1 0 0,0 0-1 0 0,0 0 1 0 0,1 0-1 0 0,-1 0 1 0 0,1 0-1 0 0,-1 0 1 0 0,1 0-1 0 0,0 0 1 0 0,0 1-1 0 0,0-1 0 0 0,0 1 1 0 0,0-1-1 0 0,1 0 1 0 0,-1 1-1 0 0,1-1 1 0 0,0 1-1 0 0,-1-1 1 0 0,1 1-1 0 0,0 0 1 0 0,0-1-1 0 0,1 1 1 0 0,-1-1-1 0 0,1 1 1 0 0,-1-1-1 0 0,1 1-65 0 0,6 6 74 0 0,0 0 1 0 0,0 0-1 0 0,1-1 0 0 0,0-1 0 0 0,1 1 0 0 0,0-1 0 0 0,0 0 0 0 0,0-1 1 0 0,1 0-1 0 0,0-1 0 0 0,0 0 0 0 0,0-1 0 0 0,1 1 0 0 0,6 0-74 0 0,78 43 413 0 0,-94-48-408 0 0,0 1 0 0 0,0 0-1 0 0,1-1 1 0 0,-1 1 0 0 0,0 0 0 0 0,0 0 0 0 0,0 0 0 0 0,0 0-1 0 0,0 0 1 0 0,0 0 0 0 0,0 0 0 0 0,0 0 0 0 0,0 0 0 0 0,0 0-1 0 0,-1 1 1 0 0,1-1 0 0 0,0 0 0 0 0,-1 0 0 0 0,1 1-1 0 0,-1-1 1 0 0,0 0 0 0 0,1 1 0 0 0,-1-1 0 0 0,0 1 0 0 0,0-1-1 0 0,0 1 1 0 0,0-1 0 0 0,0 0 0 0 0,0 1 0 0 0,0-1-1 0 0,0 1 1 0 0,-1-1 0 0 0,1 0 0 0 0,0 1 0 0 0,-1-1 0 0 0,1 0-1 0 0,-1 1 1 0 0,0-1 0 0 0,1 0 0 0 0,-1 0 0 0 0,0 0 0 0 0,0 1-1 0 0,0-1 1 0 0,0 0 0 0 0,0 0 0 0 0,0 0 0 0 0,0 0-1 0 0,0 0 1 0 0,0-1 0 0 0,0 1 0 0 0,-1 0 0 0 0,1-1 0 0 0,0 1-1 0 0,-1 0 1 0 0,1-1 0 0 0,0 1 0 0 0,-1-1 0 0 0,0 0-5 0 0,-86 31-925 0 0,83-30 603 0 0,-1 1-1 0 0,1-1 1 0 0,-1 0-1 0 0,0-1 1 0 0,0 1-1 0 0,0-1 1 0 0,1 0 0 0 0,-1-1-1 0 0,0 0 1 0 0,0 1-1 0 0,1-2 1 0 0,-1 1-1 0 0,1-1 1 0 0,-1 0-1 0 0,1 0 1 0 0,-1 0-1 0 0,1-1 1 0 0,0 0-1 0 0,0 0 1 0 0,0 0 0 0 0,1 0-1 0 0,-1-1 1 0 0,-1-2 322 0 0,-6-11-1194 0 0</inkml:trace>
  <inkml:trace contextRef="#ctx0" brushRef="#br0" timeOffset="367350.919">12123 10883 1224 0 0,'-50'7'5800'0'0,"-19"53"-4661"0"0,63-54-745 0 0,-159 230 1449 0 0,102-132-4231 0 0,-13-33-3388 0 0,59-62 4548 0 0</inkml:trace>
  <inkml:trace contextRef="#ctx0" brushRef="#br0" timeOffset="369960.187">13344 10801 1088 0 0,'0'-17'3843'0'0,"-3"-24"-1325"0"0,11 62-1227 0 0,0 47-1219 0 0,2 0 0 0 0,3 0 0 0 0,3-1 0 0 0,19 48-72 0 0,0-3-1484 0 0,-77-102-3256 0 0,23-17 3476 0 0</inkml:trace>
  <inkml:trace contextRef="#ctx0" brushRef="#br0" timeOffset="371281.214">13093 10971 1416 0 0,'-27'2'4279'0'0,"396"-31"-3268"0"0,-153-10-1972 0 0,-213 38 987 0 0,-1-1 0 0 0,0 0 0 0 0,1 0 0 0 0,-1 0 0 0 0,0 0-1 0 0,0 0 1 0 0,-1 0 0 0 0,1-1 0 0 0,0 1 0 0 0,-1-1 0 0 0,1 1 0 0 0,-1-1-1 0 0,0 0 1 0 0,0 1 0 0 0,0-1 0 0 0,0 0 0 0 0,0 0 0 0 0,-1 0 0 0 0,1 0 0 0 0,-1 1-1 0 0,0-1 1 0 0,0 0 0 0 0,0 0 0 0 0,0 0 0 0 0,0 0 0 0 0,-1 0 0 0 0,1 0-26 0 0,4-36 978 0 0,-4 38-734 0 0,0 1-29 0 0,0-36 1824 0 0,-8-21-889 0 0,18 264-1384 0 0,24 14 138 0 0,-31-131 124 0 0,-3-89-9 0 0,0-1 29 0 0,1 26 868 0 0,47-145-715 0 0,50-53-540 0 0,-76 224-9 0 0,-12 46 292 0 0,19 65-193 0 0,-24-159 102 0 0,0 1-1 0 0,1-1 1 0 0,-1 0 0 0 0,1-1-1 0 0,0 1 1 0 0,0-1-1 0 0,0-1 1 0 0,1 1-1 0 0,-1-1 1 0 0,1 0 0 0 0,0 0-1 0 0,-1-1 1 0 0,1 1-1 0 0,0-2 1 0 0,0 1-1 0 0,0-1 1 0 0,0 0-1 0 0,-1 0 1 0 0,1-1 0 0 0,0 0-1 0 0,0 0 1 0 0,0-1-1 0 0,-1 0 1 0 0,1 0-1 0 0,-1 0 1 0 0,1-1-1 0 0,-1 0 1 0 0,0 0 0 0 0,2-2 147 0 0,80-53-2739 0 0,-72 45 2249 0 0</inkml:trace>
  <inkml:trace contextRef="#ctx0" brushRef="#br0" timeOffset="371941.048">14336 11120 2764 0 0,'1'-1'48'0'0,"1"0"-1"0"0,-2 0 1 0 0,1-1-1 0 0,0 1 1 0 0,0 0-1 0 0,0 0 1 0 0,0 0-1 0 0,-1-1 1 0 0,1 1-1 0 0,-1 0 1 0 0,1-1-1 0 0,-1 1 1 0 0,1 0-1 0 0,-1-1 1 0 0,0 1-1 0 0,0 0 1 0 0,1-1-1 0 0,-1 1 1 0 0,0-1-1 0 0,0 1 1 0 0,-1-1-1 0 0,1 1 1 0 0,0 0-1 0 0,0-1 1 0 0,-1 1 0 0 0,1-1-1 0 0,-1 1 1 0 0,1 0-1 0 0,-1 0 1 0 0,1-1-1 0 0,-1 1 1 0 0,0 0-1 0 0,0 0 1 0 0,1-1-1 0 0,-1 1 1 0 0,0 0-1 0 0,0 0 1 0 0,0 0-1 0 0,-1 0 1 0 0,1 1-1 0 0,0-1 1 0 0,0 0-1 0 0,0 0 1 0 0,-1 1-1 0 0,1-1 1 0 0,0 0-1 0 0,0 1 1 0 0,-1 0-1 0 0,1-1 1 0 0,-1 1-1 0 0,1 0 1 0 0,0-1-1 0 0,-1 1 1 0 0,1 0-1 0 0,-1 0 1 0 0,1 0-1 0 0,-1 0 1 0 0,1 1-1 0 0,0-1 1 0 0,-1 0-1 0 0,1 0 1 0 0,-1 1-48 0 0,-6-1 52 0 0,0 0 0 0 0,0 0-1 0 0,0 1 1 0 0,0 0 0 0 0,0 0 0 0 0,0 1 0 0 0,1 0 0 0 0,-1 0 0 0 0,0 1-1 0 0,1 0 1 0 0,0 0 0 0 0,0 1 0 0 0,0 0 0 0 0,0 0 0 0 0,0 1 0 0 0,1 0-1 0 0,0 0 1 0 0,0 0 0 0 0,0 1 0 0 0,1 0 0 0 0,0 0 0 0 0,0 0 0 0 0,0 1-1 0 0,1 0 1 0 0,0 0 0 0 0,0 0 0 0 0,1 0 0 0 0,-1 0 0 0 0,2 1 0 0 0,-1 0-1 0 0,1-1 1 0 0,0 4-52 0 0,2-9 122 0 0,4 10 43 0 0,1-8-171 0 0,1 0 1 0 0,0-1-1 0 0,0 0 0 0 0,0 0 1 0 0,1 0-1 0 0,-1 0 1 0 0,1-1-1 0 0,-1 0 0 0 0,1-1 1 0 0,0 1-1 0 0,0-1 0 0 0,-1-1 1 0 0,1 1-1 0 0,0-1 0 0 0,0 0 1 0 0,0-1-1 0 0,0 0 1 0 0,0 0-1 0 0,0 0 0 0 0,-1-1 1 0 0,1 0-1 0 0,-1 0 0 0 0,1-1 1 0 0,-1 0-1 0 0,0 0 0 0 0,0 0 1 0 0,0-1-1 0 0,0 0 1 0 0,-1 0-1 0 0,1 0 0 0 0,-1-1 1 0 0,0 0-1 0 0,0 0 0 0 0,-1 0 1 0 0,0 0-1 0 0,1-1 0 0 0,-2 0 1 0 0,1 0-1 0 0,-1 0 1 0 0,0 0-1 0 0,0 0 0 0 0,-1-1 1 0 0,0 1-1 0 0,0-1 0 0 0,0 0 1 0 0,0-3 5 0 0,-2 9-14 0 0,0 1 50 0 0,0-1-35 0 0,-1 0 0 0 0,1 0 0 0 0,0 0 0 0 0,-1 0 0 0 0,1 1 0 0 0,-1-1 0 0 0,1 0-1 0 0,-1 0 1 0 0,1 1 0 0 0,-1-1 0 0 0,1 0 0 0 0,-1 1 0 0 0,0-1 0 0 0,1 1 0 0 0,-1-1 0 0 0,0 1 0 0 0,0-1-1 0 0,1 1 1 0 0,-1-1 0 0 0,0 1 0 0 0,0-1 0 0 0,0 1 0 0 0,1 0 0 0 0,-1 0 0 0 0,0 0 0 0 0,0-1-1 0 0,0 1 1 0 0,0 0 0 0 0,0 0 0 0 0,0 0 0 0 0,0 0 0 0 0,1 0 0 0 0,-1 0 0 0 0,0 1 0 0 0,0-1-1 0 0,0 0 1 0 0,0 0 0 0 0,0 1 0 0 0,1-1 0 0 0,-1 0 0 0 0,0 1 0 0 0,0-1 0 0 0,1 1 0 0 0,-1-1-1 0 0,0 1 1 0 0,0-1 0 0 0,1 1 0 0 0,-1 0 0 0 0,1-1 0 0 0,-1 1 0 0 0,0 0 0 0 0,1-1 0 0 0,-1 1 0 0 0,1 0-1 0 0,0 0 1 0 0,-1 0 0 0 0,1-1 0 0 0,0 1 0 0 0,-1 0 0 0 0,1 0 0 0 0,0 0 0 0 0,0 0 0 0 0,0 0-1 0 0,0 0 1 0 0,0-1 0 0 0,0 1 0 0 0,0 0 0 0 0,0 1-1 0 0,0 4-4 0 0,1 1-1 0 0,-1-1 1 0 0,2 1-1 0 0,-1-1 1 0 0,1 0-1 0 0,0 1 1 0 0,0-1-1 0 0,0 0 1 0 0,1 0-1 0 0,0 0 1 0 0,0-1-1 0 0,1 1 1 0 0,0-1-1 0 0,0 1 1 0 0,0-1-1 0 0,0-1 1 0 0,1 1-1 0 0,0 0 1 0 0,0-1-1 0 0,0 0 1 0 0,0 0-1 0 0,1-1 1 0 0,-1 0-1 0 0,1 0 1 0 0,0 0-1 0 0,0 0 1 0 0,0-1-1 0 0,1 0 1 0 0,-1 0-1 0 0,0-1 1 0 0,1 0-1 0 0,-1 0 1 0 0,1 0-1 0 0,-1-1 1 0 0,1 0-1 0 0,0 0 1 0 0,-1-1-1 0 0,6 0 5 0 0,-3-2-25 0 0,-1-1 0 0 0,0 1-1 0 0,0-1 1 0 0,0-1-1 0 0,0 0 1 0 0,-1 0 0 0 0,1 0-1 0 0,-2-1 1 0 0,1 0-1 0 0,0 0 1 0 0,-1 0 0 0 0,0-1-1 0 0,-1 0 1 0 0,1-1 0 0 0,-1 1-1 0 0,-1-1 1 0 0,0 0-1 0 0,0 0 1 0 0,0 0 0 0 0,-1-1-1 0 0,0 1 1 0 0,-1-1-1 0 0,0 1 1 0 0,0-1 0 0 0,-1 0-1 0 0,1-5 26 0 0,18-279 1756 0 0,-21 286-1630 0 0,1-1 0 0 0,-1 1 0 0 0,0-1 1 0 0,-1 0-1 0 0,0 1 0 0 0,0 0 0 0 0,-1-1 0 0 0,1 1 1 0 0,-2 0-1 0 0,1 0 0 0 0,-1 1 0 0 0,0-1 0 0 0,0 1 1 0 0,-5-6-127 0 0,7 13 22 0 0,0-1 1 0 0,0 1 0 0 0,1-1-1 0 0,-1 1 1 0 0,0 0 0 0 0,0 0-1 0 0,1 0 1 0 0,-1 0 0 0 0,1 0 0 0 0,-1 0-1 0 0,1 0 1 0 0,-1 1 0 0 0,1-1-1 0 0,0 1 1 0 0,0-1 0 0 0,-1 1-1 0 0,1-1 1 0 0,0 1 0 0 0,1-1-1 0 0,-1 1 1 0 0,0 0 0 0 0,0 0 0 0 0,1-1-1 0 0,-1 1 1 0 0,1 0 0 0 0,-1 0-1 0 0,1 0 1 0 0,0 0 0 0 0,0-1-1 0 0,-1 1 1 0 0,1 0 0 0 0,1 0 0 0 0,-1 0-1 0 0,0 2-22 0 0,-1 0 20 0 0,-3 27-21 0 0,1 0-1 0 0,1 1 1 0 0,2-1-1 0 0,1 1 1 0 0,2-1-1 0 0,1 0 1 0 0,1 0-1 0 0,2 0 1 0 0,0-1-1 0 0,5 7 2 0 0,26 151-5768 0 0,-37-168 3264 0 0,-1-12 1276 0 0</inkml:trace>
  <inkml:trace contextRef="#ctx0" brushRef="#br0" timeOffset="372129.059">14484 11099 1080 0 0,'18'-35'7884'0'0,"67"17"-8189"0"0,-72 17 794 0 0,248-28-7381 0 0,-224 23 5560 0 0</inkml:trace>
  <inkml:trace contextRef="#ctx0" brushRef="#br0" timeOffset="1.19473E6">5600 12212 1528 0 0,'0'0'384'0'0,"0"0"-102"0"0,0 0-57 0 0,0 0-32 0 0,0 0 44 0 0,0 0 0 0 0,0 0-111 0 0,0 0-15 0 0,-3 15 1850 0 0,-70 56-153 0 0,-130 219-1486 0 0,170-233-1833 0 0,31-57-1358 0 0,2 0 1555 0 0</inkml:trace>
  <inkml:trace contextRef="#ctx0" brushRef="#br0" timeOffset="1.19521E6">5230 12237 1428 0 0,'2'-18'3978'0'0,"14"28"-2833"0"0,-11-5-1103 0 0,196 234 1426 0 0,-78-122-878 0 0,-113-107-1357 0 0,-13-23-4789 0 0,3 8 4124 0 0</inkml:trace>
  <inkml:trace contextRef="#ctx0" brushRef="#br0" timeOffset="1.19569E6">5749 12344 1172 0 0,'-1'2'86'0'0,"1"0"-1"0"0,-1 1 1 0 0,1-1-1 0 0,0 1 1 0 0,0-1 0 0 0,0 1-1 0 0,0-1 1 0 0,0 0-1 0 0,1 1 1 0 0,-1-1-1 0 0,1 1 1 0 0,0-1 0 0 0,-1 0-1 0 0,1 1 1 0 0,0-1-1 0 0,0 0 1 0 0,1 0-1 0 0,-1 0 1 0 0,0 0 0 0 0,1 0-1 0 0,-1 0 1 0 0,1 0-1 0 0,0 0 1 0 0,-1-1-1 0 0,1 1 1 0 0,0-1 0 0 0,0 1-1 0 0,0-1 1 0 0,0 0-1 0 0,1 0 1 0 0,-1 1-1 0 0,0-2 1 0 0,0 1 0 0 0,1 0-1 0 0,-1 0 1 0 0,0-1-1 0 0,1 1 1 0 0,-1-1 0 0 0,1 0-1 0 0,-1 0 1 0 0,0 0-1 0 0,1 0 1 0 0,-1 0-1 0 0,1 0 1 0 0,-1 0 0 0 0,1-1-1 0 0,-1 0 1 0 0,0 1-1 0 0,1-1 1 0 0,-1 0-1 0 0,0 0 1 0 0,0 0 0 0 0,0 0-1 0 0,0-1 1 0 0,0 1-1 0 0,0 0 1 0 0,0-1-1 0 0,0 0 1 0 0,0 1 0 0 0,1-3-86 0 0,154-140 742 0 0,-152 144-747 0 0,0 0 0 0 0,1-1 0 0 0,-1 1 1 0 0,0 1-1 0 0,0-1 0 0 0,0 1 0 0 0,0 0 1 0 0,0 0-1 0 0,0 1 0 0 0,0 0 0 0 0,0-1 1 0 0,0 2-1 0 0,0-1 0 0 0,-1 0 0 0 0,1 1 1 0 0,-1 0-1 0 0,0 0 0 0 0,0 0 0 0 0,0 1 1 0 0,0-1-1 0 0,-1 1 0 0 0,1 0 0 0 0,-1 0 1 0 0,0 0-1 0 0,1 1 5 0 0,2 2-164 0 0,-1 0 0 0 0,1 1 0 0 0,-1-1 0 0 0,-1 1 0 0 0,0 0 0 0 0,0 0 1 0 0,0 0-1 0 0,-1 1 0 0 0,0-1 0 0 0,0 1 0 0 0,-1 0 0 0 0,-1 0 0 0 0,1 0 0 0 0,-1 0 164 0 0,-1-7-1247 0 0,0-2-61 0 0</inkml:trace>
  <inkml:trace contextRef="#ctx0" brushRef="#br0" timeOffset="1.19669E6">6542 12155 1076 0 0,'15'-29'2404'0'0,"-12"26"-2220"0"0,-3 3-3 0 0,0 0-20 0 0,0 0-11 0 0,0 0 8 0 0,0 1-129 0 0,0-1-1 0 0,1 0 1 0 0,-1 1-1 0 0,0-1 1 0 0,1 0-1 0 0,-1 1 1 0 0,0-1-1 0 0,1 0 1 0 0,-1 1-1 0 0,0-1 1 0 0,1 0-1 0 0,-1 0 1 0 0,1 1-1 0 0,-1-1 1 0 0,1 0-1 0 0,-1 0 1 0 0,1 0-1 0 0,-1 0 1 0 0,0 0-1 0 0,1 1 1 0 0,-1-1-1 0 0,1 0 0 0 0,-1 0 1 0 0,1 0-1 0 0,-1 0 1 0 0,1 0-1 0 0,-1-1 1 0 0,1 1-1 0 0,-1 0 1 0 0,1 0-1 0 0,-1 0 1 0 0,1 0-1 0 0,-1 0 1 0 0,0-1-1 0 0,1 1 1 0 0,-1 0-1 0 0,1 0 1 0 0,-1-1-1 0 0,0 1 1 0 0,1 0-1 0 0,-1-1 1 0 0,0 1-1 0 0,1 0 1 0 0,-1-1-1 0 0,0 1 1 0 0,1 0-1 0 0,-1-1 1 0 0,0 1-1 0 0,0-1 1 0 0,1 1-29 0 0,41 251 1146 0 0,-16-165-865 0 0,-26-86-361 0 0,-9-40-3978 0 0,3 28 2754 0 0</inkml:trace>
  <inkml:trace contextRef="#ctx0" brushRef="#br0" timeOffset="1.19755E6">6560 12122 956 0 0,'-11'-18'3908'0'0,"10"16"-3878"0"0,0 1 0 0 0,1-1 0 0 0,-1 1 0 0 0,0-1 0 0 0,0 0 1 0 0,1 1-1 0 0,-1-1 0 0 0,1 0 0 0 0,0 1 0 0 0,-1-1 0 0 0,1 0 0 0 0,0 1 0 0 0,0-1 1 0 0,0 0-1 0 0,0 0 0 0 0,1 1 0 0 0,-1-1 0 0 0,0 0 0 0 0,1 1 0 0 0,-1-1 0 0 0,1 0 1 0 0,-1 1-1 0 0,1-1 0 0 0,0 1 0 0 0,0-1 0 0 0,0 1 0 0 0,0-1 0 0 0,0 1 1 0 0,0-1-1 0 0,0 1 0 0 0,0 0 0 0 0,0 0 0 0 0,1 0 0 0 0,-1-1 0 0 0,0 1 0 0 0,1 1 1 0 0,-1-1-1 0 0,1 0 0 0 0,-1 0 0 0 0,1 0 0 0 0,0 1 0 0 0,-1-1 0 0 0,1 1 0 0 0,0-1 1 0 0,-1 1-1 0 0,1 0 0 0 0,0 0 0 0 0,-1 0 0 0 0,1-1 0 0 0,0 2 0 0 0,0-1 0 0 0,-1 0 1 0 0,1 0-1 0 0,0 0 0 0 0,-1 1 0 0 0,1-1 0 0 0,0 1 0 0 0,0 0-30 0 0,2-2-1 0 0,0 0 0 0 0,0 1 0 0 0,-1-1 0 0 0,1 1-1 0 0,0 0 1 0 0,0 0 0 0 0,-1 0 0 0 0,1 1 0 0 0,0-1 0 0 0,-1 1-1 0 0,1 0 1 0 0,0 0 0 0 0,-1 0 0 0 0,1 0 0 0 0,-1 1 0 0 0,1-1-1 0 0,-1 1 1 0 0,0 0 0 0 0,0 0 0 0 0,0 0 0 0 0,0 1 0 0 0,0-1-1 0 0,0 1 1 0 0,0 0 0 0 0,-1-1 0 0 0,0 1 0 0 0,1 0 0 0 0,-1 0-1 0 0,0 1 1 0 0,0-1 0 0 0,-1 0 0 0 0,1 1 0 0 0,-1-1 0 0 0,0 1-1 0 0,1-1 1 0 0,-2 1 0 0 0,1 0 0 0 0,0-1 0 0 0,-1 1 0 0 0,1 1 1 0 0,0 107 64 0 0,2-108-59 0 0,0-1-1 0 0,0 1 1 0 0,1-1-1 0 0,0 0 1 0 0,-1 0 0 0 0,1 0-1 0 0,0-1 1 0 0,0 1-1 0 0,1-1 1 0 0,-1 0-1 0 0,1 0 1 0 0,-1 0-1 0 0,1-1 1 0 0,-1 0 0 0 0,1 0-1 0 0,0 0 1 0 0,-1 0-1 0 0,1-1 1 0 0,0 0-1 0 0,0 0 1 0 0,0 0-1 0 0,3-1-4 0 0,-3 2 6 0 0,-1-2-4 0 0,1 1 0 0 0,-1 0 0 0 0,0 0 0 0 0,0 0 0 0 0,0 0 0 0 0,1 1 0 0 0,-1 0 0 0 0,0 0 0 0 0,0 0 0 0 0,0 0 0 0 0,0 0 0 0 0,0 1 0 0 0,-1 0 0 0 0,1 0 0 0 0,0 0 0 0 0,-1 0 0 0 0,1 1 0 0 0,-1-1 0 0 0,0 1 0 0 0,0 0 0 0 0,0 0 0 0 0,0 0 0 0 0,0 0 0 0 0,-1 0 0 0 0,0 1 0 0 0,1-1 1 0 0,-1 1-1 0 0,0 0 0 0 0,-1 0 0 0 0,1 0 0 0 0,-1-1 0 0 0,1 1 0 0 0,-1 1 0 0 0,0-1 0 0 0,-1 0 0 0 0,1 0 0 0 0,-1 0 0 0 0,0 0 0 0 0,0 0 0 0 0,0 2-2 0 0,-4 2-21 0 0,-1-1 0 0 0,0 1-1 0 0,0-1 1 0 0,-1 0 0 0 0,0 0 0 0 0,0-1 0 0 0,0 0 0 0 0,-1 0-1 0 0,0 0 1 0 0,0-1 0 0 0,0 0 0 0 0,-1 0 0 0 0,0-1 0 0 0,0 0-1 0 0,0 0 1 0 0,0-1 0 0 0,-1 0 0 0 0,1 0 0 0 0,-1-1 0 0 0,0 0-1 0 0,0-1 1 0 0,0 0 0 0 0,0 0 0 0 0,-1-1 21 0 0,-11-21-2913 0 0,21 14 1594 0 0</inkml:trace>
  <inkml:trace contextRef="#ctx0" brushRef="#br0" timeOffset="1.19781E6">7093 12210 1300 0 0,'29'48'4078'0'0,"-7"40"-4045"0"0,-22-87-570 0 0,0-1-326 0 0,-2 2-346 0 0,-9 12-65 0 0</inkml:trace>
  <inkml:trace contextRef="#ctx0" brushRef="#br0" timeOffset="1.19806E6">7137 12030 1612 0 0,'0'-3'784'0'0,"0"-1"-156"0"0,0-1-40 0 0,0 1-100 0 0,0 1-92 0 0,0 0-80 0 0,0-2-56 0 0,0 2-28 0 0,0 0-372 0 0,0 0-180 0 0,2 2-136 0 0,-4-2-312 0 0,4 1-572 0 0,0 1 44 0 0</inkml:trace>
  <inkml:trace contextRef="#ctx0" brushRef="#br0" timeOffset="1.19846E6">7248 12113 1228 0 0,'83'200'4384'0'0,"-31"-340"-1968"0"0,-16 89-2449 0 0,-36 51-37 0 0,0 0-2 0 0,9 3-82 0 0,-5 3 160 0 0,0 1 0 0 0,-1 0-1 0 0,0 0 1 0 0,0 0 0 0 0,0 1-1 0 0,-1-1 1 0 0,0 1 0 0 0,0-1-1 0 0,-1 1 1 0 0,0 0 0 0 0,0 0-1 0 0,-1-1 1 0 0,0 1 0 0 0,0 0-1 0 0,-1 0-5 0 0,8 64-1777 0 0,-6-70 853 0 0,-1 6-1642 0 0,0-7 1273 0 0</inkml:trace>
  <inkml:trace contextRef="#ctx0" brushRef="#br0" timeOffset="1.20202E6">9323 12000 1256 0 0,'-20'5'4487'0'0,"11"8"-4300"0"0,1 1 0 0 0,1 1 0 0 0,0 0 0 0 0,0 0 0 0 0,2 0 0 0 0,0 0 0 0 0,1 1 0 0 0,0 0 0 0 0,1 0 0 0 0,1 0 0 0 0,0 0-1 0 0,2 1 1 0 0,0 11-187 0 0,0-22 42 0 0,1 0 0 0 0,0 0 0 0 0,0 0-1 0 0,0 0 1 0 0,1-1 0 0 0,0 1 0 0 0,0 0-1 0 0,0-1 1 0 0,1 1 0 0 0,-1-1 0 0 0,2 0-1 0 0,-1 0 1 0 0,0 0 0 0 0,1 0-1 0 0,0 0 1 0 0,0-1 0 0 0,0 0 0 0 0,1 0-1 0 0,-1 0 1 0 0,1 0 0 0 0,0-1 0 0 0,0 1-1 0 0,1-1 1 0 0,-1-1 0 0 0,1 1 0 0 0,-1-1-1 0 0,1 0 1 0 0,0 0 0 0 0,-1-1 0 0 0,1 1-1 0 0,0-1 1 0 0,0 0 0 0 0,0-1-1 0 0,1 0-41 0 0,4 2 20 0 0,0-1 0 0 0,1 0 0 0 0,-1-1 0 0 0,0-1 0 0 0,0 1 0 0 0,0-2 0 0 0,0 0-1 0 0,0 0 1 0 0,0-1 0 0 0,0 0 0 0 0,-1-1 0 0 0,1 0 0 0 0,-1 0 0 0 0,0-1 0 0 0,0-1-1 0 0,-1 0 1 0 0,0 0 0 0 0,0-1-20 0 0,-4 3-5 0 0,0 1 0 0 0,-1-2 0 0 0,1 1 0 0 0,-1 0 0 0 0,0-1 0 0 0,0 0 0 0 0,-1 0 0 0 0,0 0 0 0 0,0 0 1 0 0,0-1-1 0 0,0 1 0 0 0,-1-1 0 0 0,0 0 0 0 0,0 0 0 0 0,0 0 0 0 0,-1 0 0 0 0,0 0 0 0 0,0 0 0 0 0,-1 0 0 0 0,1 0 0 0 0,-1 0 0 0 0,-1 0 0 0 0,1 0 0 0 0,-1 0 0 0 0,0 0 0 0 0,-1-4 5 0 0,-8-7-35 0 0,-1-1 1 0 0,0 2-1 0 0,-2-1 0 0 0,1 2 1 0 0,-2-1-1 0 0,0 2 0 0 0,-1 0 1 0 0,0 1-1 0 0,-1 0 1 0 0,-1 1-1 0 0,0 1 0 0 0,0 1 1 0 0,-1 0-1 0 0,-1 1 0 0 0,1 1 1 0 0,-1 1-1 0 0,-1 0 35 0 0,26-17-6044 0 0,2 19 4832 0 0</inkml:trace>
  <inkml:trace contextRef="#ctx0" brushRef="#br0" timeOffset="1.20256E6">9885 12122 1612 0 0,'12'-2'7167'0'0,"-30"-16"-4268"0"0,-1-3-4314 0 0,17 14-5996 0 0,3 7 6231 0 0</inkml:trace>
  <inkml:trace contextRef="#ctx0" brushRef="#br0" timeOffset="1.19874E6">7936 11934 988 0 0,'-16'12'385'0'0,"1"1"0"0"0,1 0-1 0 0,0 1 1 0 0,1 1 0 0 0,0 0 0 0 0,1 0-1 0 0,1 1 1 0 0,1 1 0 0 0,0 0-1 0 0,1 1 1 0 0,1-1 0 0 0,0 2 0 0 0,2-1-1 0 0,0 1 1 0 0,1 0 0 0 0,1 0 0 0 0,0 0-1 0 0,1 8-384 0 0,3-21-16 0 0,1 0 0 0 0,0 0 0 0 0,0-1 0 0 0,0 1 0 0 0,0 0 0 0 0,1-1 0 0 0,0 1 0 0 0,0-1 0 0 0,0 0 0 0 0,1 1 0 0 0,0-1 0 0 0,0-1 0 0 0,0 1 0 0 0,1 0 0 0 0,0-1 0 0 0,0 1 0 0 0,0-1 0 0 0,0 0 0 0 0,0 0 0 0 0,1-1 0 0 0,0 1 0 0 0,0-1 0 0 0,1 0 16 0 0,129 34-4885 0 0,-116-37 3709 0 0</inkml:trace>
  <inkml:trace contextRef="#ctx0" brushRef="#br0" timeOffset="1.20072E6">8186 12011 1180 0 0,'0'0'259'0'0,"0"0"13"0"0,0 0 15 0 0,0 0 24 0 0,0 0-86 0 0,13-3 187 0 0,-12 2-395 0 0,-1 1 43 0 0,0 1-1 0 0,0-1 1 0 0,0 1 0 0 0,1-1-1 0 0,-1 0 1 0 0,0 1 0 0 0,0-1-1 0 0,0 1 1 0 0,0-1-1 0 0,1 0 1 0 0,-1 1 0 0 0,0-1-1 0 0,0 0 1 0 0,1 1 0 0 0,-1-1-1 0 0,0 0 1 0 0,1 1-1 0 0,-1-1 1 0 0,0 0 0 0 0,1 0-1 0 0,-1 1 1 0 0,0-1-1 0 0,1 0 1 0 0,-1 0 0 0 0,1 0-1 0 0,-1 1 1 0 0,1-1 0 0 0,-1 0-1 0 0,0 0 1 0 0,1 0-1 0 0,-1 0 1 0 0,1 0 0 0 0,-1 0-1 0 0,1 0 1 0 0,-1 0 0 0 0,0 0-1 0 0,1 0 1 0 0,-1 0-1 0 0,1 0 1 0 0,-1-1 0 0 0,1 1-1 0 0,-1 0 1 0 0,0 0 0 0 0,1 0-1 0 0,-1 0 1 0 0,0-1-1 0 0,1 1 1 0 0,-1 0 0 0 0,1 0-1 0 0,-1-1 1 0 0,0 1 0 0 0,0 0-1 0 0,1-1 1 0 0,-1 1-1 0 0,0 0 1 0 0,1-1 0 0 0,-1 1-1 0 0,0 0 1 0 0,0-1 0 0 0,0 0-60 0 0,0 75 354 0 0,21-47-24 0 0,106 52 507 0 0,-28-26-544 0 0,-98-52-267 0 0,0 0 1 0 0,1 0-1 0 0,-1 0 0 0 0,0 0 1 0 0,0 0-1 0 0,-1 0 1 0 0,1 0-1 0 0,0 0 0 0 0,0 1 1 0 0,0-1-1 0 0,-1 0 1 0 0,1 0-1 0 0,-1 1 1 0 0,1-1-1 0 0,-1 1 0 0 0,1-1 1 0 0,-1 0-1 0 0,0 1 1 0 0,0-1-1 0 0,0 1 0 0 0,0-1 1 0 0,0 1-1 0 0,0-1 1 0 0,0 0-1 0 0,0 1 0 0 0,0-1 1 0 0,-1 1-1 0 0,1-1 1 0 0,-1 1-1 0 0,1-1 1 0 0,-1 0-1 0 0,1 1 0 0 0,-1-1 1 0 0,0 0-1 0 0,0 0 1 0 0,1 0-1 0 0,-1 1 0 0 0,0-1 1 0 0,0 0-1 0 0,0 0 1 0 0,0 0-1 0 0,0 0 0 0 0,-1-1 1 0 0,1 1-1 0 0,0 0 1 0 0,0 0-1 0 0,-1-1 1 0 0,0 1-28 0 0,-66 35 191 0 0,-20-31-1223 0 0,84-7 805 0 0,-1 0 0 0 0,1 0 1 0 0,0-1-1 0 0,0 0 0 0 0,0 0 0 0 0,0 0 0 0 0,1 0 0 0 0,-1-1 1 0 0,1 0-1 0 0,0 1 0 0 0,0-1 0 0 0,0 0 0 0 0,0-1 0 0 0,1 1 0 0 0,0 0 1 0 0,0-1-1 0 0,0 1 0 0 0,0-1 0 0 0,1 0 0 0 0,-1 1 0 0 0,1-1 0 0 0,0 0 1 0 0,1 0-1 0 0,-1 0 0 0 0,1 0 228 0 0,-1-22-1299 0 0</inkml:trace>
  <inkml:trace contextRef="#ctx0" brushRef="#br0" timeOffset="1.20095E6">8301 11928 1612 0 0,'-2'0'708'0'0,"1"-1"-52"0"0,-1-1-28 0 0,0 2-28 0 0,2 0-140 0 0,2-1 8 0 0,1-1-59 0 0,4 1-73 0 0,12-4-88 0 0,3 1-4 0 0,4 1-176 0 0,3-3-36 0 0,-1 0 4 0 0,3 0-376 0 0,-2 1-244 0 0,3 1-733 0 0,-8 1 57 0 0,0 1 24 0 0</inkml:trace>
  <inkml:trace contextRef="#ctx0" brushRef="#br0" timeOffset="1.20126E6">8830 12308 1288 0 0,'7'22'636'0'0,"-2"-1"-20"0"0,1 3-40 0 0,-4 0 40 0 0,-1-7-124 0 0,-1-4-100 0 0,0 4 0 0 0,-19 20-32 0 0,9-16-19 0 0,-1-3-77 0 0,-3-1-64 0 0,-4-1-156 0 0,1-1-4 0 0,-1-9-360 0 0,5-1-128 0 0,0-2-397 0 0,13-3-379 0 0,-9 0 44 0 0</inkml:trace>
  <inkml:trace contextRef="#ctx0" brushRef="#br0" timeOffset="1.21112E6">14192 11829 976 0 0,'8'6'250'0'0,"0"1"-1"0"0,-1 0 0 0 0,-1 0 1 0 0,1 0-1 0 0,-1 1 1 0 0,0 0-1 0 0,-1 0 0 0 0,1 1 1 0 0,-2 0-1 0 0,1 0 1 0 0,-1 0-1 0 0,-1 0 0 0 0,0 0 1 0 0,0 1-1 0 0,-1-1 1 0 0,0 1-1 0 0,0 0 1 0 0,-1 0-1 0 0,-1 0 0 0 0,0 0 1 0 0,0 0-1 0 0,0-1 1 0 0,-2 7-250 0 0,-3 11 250 0 0,-1 1 0 0 0,0-1 1 0 0,-3-1-1 0 0,0 0 0 0 0,-1 0 0 0 0,-1 0 1 0 0,-14 19-251 0 0,14-23-208 0 0,-29 48 208 0 0,12-26-3831 0 0,27-43 2579 0 0,1-1-114 0 0</inkml:trace>
  <inkml:trace contextRef="#ctx0" brushRef="#br0" timeOffset="1.21153E6">14612 11972 1228 0 0,'10'16'6287'0'0,"59"-13"-5679"0"0,-61-3-240 0 0,67-7 50 0 0,4-1-3652 0 0,-66 5 652 0 0,-13 3 1321 0 0</inkml:trace>
  <inkml:trace contextRef="#ctx0" brushRef="#br0" timeOffset="1.21172E6">14584 12221 1896 0 0,'4'3'944'0'0,"2"-2"-124"0"0,4-1-56 0 0,12 0-188 0 0,0-1 5 0 0,-14 1-117 0 0,8 0-24 0 0,4 0-4 0 0,24-11-56 0 0,-18 4-168 0 0,-2 1-212 0 0,-2 1-68 0 0,2-1 4 0 0,-1 0-596 0 0,-9-1-592 0 0,5 1 99 0 0,-3 0-243 0 0,2-5-4 0 0</inkml:trace>
  <inkml:trace contextRef="#ctx0" brushRef="#br0" timeOffset="1.20807E6">11915 11970 1048 0 0,'0'0'438'0'0,"0"0"-16"0"0,0 0-103 0 0,0 0-51 0 0,0 0-18 0 0,0 0 14 0 0,0 0-57 0 0,0 0-38 0 0,0 0-20 0 0,0 0-19 0 0,0 0-19 0 0,0 0 16 0 0,0 0 36 0 0,0 0-7 0 0,0 0-19 0 0,0 0-13 0 0,0 0-24 0 0,0 0-52 0 0,0 0-22 0 0,0 0 56 0 0,0 0 24 0 0,0 0 75 0 0,0 0 24 0 0,3 4-9 0 0,1 5-119 0 0,0 1-1 0 0,-1-1 1 0 0,0 0 0 0 0,-1 1 0 0 0,0-1 0 0 0,0 1-1 0 0,-1 0 1 0 0,0 0 0 0 0,-1 0 0 0 0,0-1 0 0 0,-1 1-1 0 0,0 0 1 0 0,-1 5-77 0 0,3 89 578 0 0,46 127 693 0 0,-44-203-1129 0 0,-6-41-5257 0 0,2 5 3811 0 0</inkml:trace>
  <inkml:trace contextRef="#ctx0" brushRef="#br0" timeOffset="1.20845E6">11960 12092 1160 0 0,'-2'-43'4298'0'0,"88"-34"-2793"0"0,-83 75-1486 0 0,1 1 1 0 0,0 0-1 0 0,0 0 1 0 0,0 0 0 0 0,0 1-1 0 0,-1-1 1 0 0,1 1-1 0 0,0 0 1 0 0,0 0-1 0 0,0 1 1 0 0,0-1 0 0 0,0 1-1 0 0,0 0 1 0 0,0 0-1 0 0,-1 0 1 0 0,1 0 0 0 0,0 0-1 0 0,-1 1 1 0 0,1 0-1 0 0,-1 0 1 0 0,1 0-1 0 0,-1 0 1 0 0,0 0 0 0 0,0 1-1 0 0,0 0 1 0 0,0-1-1 0 0,-1 1 1 0 0,1 0-1 0 0,-1 0 1 0 0,1 0 0 0 0,-1 1-1 0 0,0-1 1 0 0,0 1-1 0 0,-1-1 1 0 0,1 1 0 0 0,-1-1-1 0 0,0 1 1 0 0,1 0-1 0 0,-2 0 1 0 0,1 0-1 0 0,0 0 1 0 0,-1 0 0 0 0,0-1-1 0 0,0 1 1 0 0,0 0-1 0 0,0 2-19 0 0,-5 8 21 0 0,0 0 0 0 0,-1 0 0 0 0,-1-1 0 0 0,0 1-1 0 0,0-1 1 0 0,-1-1 0 0 0,-1 0 0 0 0,0 0 0 0 0,-1 0 0 0 0,0-2-1 0 0,-1 1 1 0 0,0-1 0 0 0,-1 0 0 0 0,0-1 0 0 0,-13 7-21 0 0,3 2-147 0 0,-10-2-366 0 0,31-18-3537 0 0,6-2 2600 0 0</inkml:trace>
  <inkml:trace contextRef="#ctx0" brushRef="#br0" timeOffset="1.20886E6">12644 11913 1048 0 0,'-11'0'253'0'0,"0"1"-1"0"0,1 0 1 0 0,-1 1 0 0 0,1 0 0 0 0,0 1-1 0 0,0 0 1 0 0,0 0 0 0 0,0 1-1 0 0,0 0 1 0 0,1 1 0 0 0,-1 0-1 0 0,1 1 1 0 0,1-1 0 0 0,-1 2-1 0 0,1-1 1 0 0,0 1 0 0 0,0 1 0 0 0,-1 2-253 0 0,1-5 29 0 0,1 0 0 0 0,0 1 1 0 0,1 0-1 0 0,0 0 0 0 0,0 0 1 0 0,0 1-1 0 0,0 0 1 0 0,1 0-1 0 0,0 0 0 0 0,1 1 1 0 0,0 0-1 0 0,0-1 1 0 0,0 2-1 0 0,1-1 0 0 0,0 0 1 0 0,1 1-1 0 0,0-1 0 0 0,0 1 1 0 0,1 0-1 0 0,0-1 1 0 0,0 1-1 0 0,1 0 0 0 0,1 0 1 0 0,-1-1-1 0 0,1 1 1 0 0,1 0-1 0 0,-1 0 0 0 0,1-1 1 0 0,1 1-1 0 0,0-1 1 0 0,0 0-1 0 0,1 0 0 0 0,0 0 1 0 0,0 0-1 0 0,0-1 0 0 0,1 0 1 0 0,1 1-1 0 0,-1-2 1 0 0,3 3-30 0 0,61 11-4326 0 0,-58-20 3073 0 0</inkml:trace>
  <inkml:trace contextRef="#ctx0" brushRef="#br0" timeOffset="1.20921E6">13028 11946 1540 0 0,'-14'-7'3729'0'0,"-19"32"-2951"0"0,32-23-678 0 0,-11 13-1 0 0,0 0 0 0 0,2 1 0 0 0,0 1 0 0 0,1 0 0 0 0,0 0 0 0 0,1 0 0 0 0,2 1 0 0 0,-1 1 0 0 0,2-1 0 0 0,1 1-1 0 0,0 0 1 0 0,1 0 0 0 0,0 13-99 0 0,-10 30-521 0 0,0-44-2489 0 0,13-17 2064 0 0</inkml:trace>
  <inkml:trace contextRef="#ctx0" brushRef="#br0" timeOffset="1.20947E6">12756 12093 1836 0 0,'-1'0'120'0'0,"1"-1"0"0"0,-1 0-1 0 0,1 1 1 0 0,0-1 0 0 0,0 0-1 0 0,-1 0 1 0 0,1 1 0 0 0,0-1-1 0 0,0 0 1 0 0,0 0 0 0 0,0 1-1 0 0,0-1 1 0 0,0 0 0 0 0,0 0 0 0 0,0 1-1 0 0,0-1 1 0 0,0 0 0 0 0,0 0-1 0 0,1 1 1 0 0,-1-1 0 0 0,0 0-1 0 0,0 1 1 0 0,1-1 0 0 0,-1 0-1 0 0,0 1 1 0 0,1-1 0 0 0,-1 0 0 0 0,1 1-1 0 0,-1-1 1 0 0,1 1 0 0 0,-1-1-1 0 0,1 1 1 0 0,-1-1 0 0 0,1 1-1 0 0,0-1 1 0 0,-1 1 0 0 0,1 0-1 0 0,0-1 1 0 0,-1 1 0 0 0,1 0 0 0 0,0-1-1 0 0,-1 1 1 0 0,1 0 0 0 0,0 0-1 0 0,0 0 1 0 0,-1 0 0 0 0,1 0-1 0 0,0 0 1 0 0,0 0 0 0 0,-1 0-1 0 0,1 0 1 0 0,0 0 0 0 0,0 0 0 0 0,-1 0-1 0 0,2 0-119 0 0,38 32 441 0 0,-22-15-167 0 0,87 60-104 0 0,-24-18-3091 0 0,-69-42-917 0 0,-12-16 2581 0 0</inkml:trace>
  <inkml:trace contextRef="#ctx0" brushRef="#br0" timeOffset="1.20981E6">13220 12041 1128 0 0,'0'0'637'0'0,"0"0"-50"0"0,0 0 25 0 0,34-1 2783 0 0,108-13-2379 0 0,-111 15-5647 0 0,-34 1 3371 0 0</inkml:trace>
  <inkml:trace contextRef="#ctx0" brushRef="#br0" timeOffset="1.21009E6">13162 12207 1184 0 0,'41'21'5658'0'0,"47"-20"-4766"0"0,-58-2-696 0 0,60-15-1277 0 0,-35-10-2968 0 0,-47 19 2781 0 0</inkml:trace>
  <inkml:trace contextRef="#ctx0" brushRef="#br0" timeOffset="1.21054E6">13624 11988 1636 0 0,'26'-6'4234'0'0,"9"-1"-3385"0"0,39 54-394 0 0,-64 13 528 0 0,-18-45-878 0 0,-1 0-1 0 0,-1 0 1 0 0,0-1-1 0 0,-1 0 1 0 0,-1-1-1 0 0,0 0 1 0 0,-1-1-1 0 0,0-1 0 0 0,-3 2-104 0 0,-17 17-276 0 0,54-55-5613 0 0,-4 13 4589 0 0</inkml:trace>
  <inkml:trace contextRef="#ctx0" brushRef="#br0" timeOffset="1.21082E6">13876 11982 1332 0 0,'-42'21'3394'0'0,"38"-18"-3316"0"0,-1 1 0 0 0,1-1 0 0 0,0 1 0 0 0,1-1 1 0 0,-1 1-1 0 0,1 0 0 0 0,-1 1 0 0 0,1-1 0 0 0,0 0 0 0 0,1 1 1 0 0,-1 0-1 0 0,1 0 0 0 0,0-1 0 0 0,0 1 0 0 0,0 0 1 0 0,1 1-1 0 0,0-1 0 0 0,0 0 0 0 0,0 0 0 0 0,1 2-78 0 0,1-2 12 0 0,0-1 0 0 0,0 1 0 0 0,1-1 1 0 0,0 1-1 0 0,0-1 0 0 0,0 0 0 0 0,0 0 0 0 0,1 0 0 0 0,0 0 0 0 0,-1 0 0 0 0,1-1 0 0 0,1 1 0 0 0,-1-1 0 0 0,0 0 0 0 0,1 1 0 0 0,0-2 1 0 0,0 1-1 0 0,0 0 0 0 0,0-1 0 0 0,3 2-12 0 0,34 8-3468 0 0,-33-12 2301 0 0</inkml:trace>
  <inkml:trace contextRef="#ctx0" brushRef="#br0" timeOffset="1.20374E6">10309 12003 836 0 0,'0'0'617'0'0,"0"0"55"0"0,21 3 1330 0 0,-18-2-1903 0 0,0-1 0 0 0,-1 1 0 0 0,1 0 0 0 0,0-1-1 0 0,0 0 1 0 0,-1 1 0 0 0,1-1 0 0 0,0 0 0 0 0,0 0 0 0 0,0-1 0 0 0,0 1 0 0 0,-1-1-1 0 0,1 1 1 0 0,0-1 0 0 0,-1 0 0 0 0,1 0 0 0 0,0 0 0 0 0,-1 0 0 0 0,1-1-1 0 0,-1 1 1 0 0,0-1 0 0 0,1 1 0 0 0,-1-1 0 0 0,0 0 0 0 0,0 0 0 0 0,0 0 0 0 0,0 0-1 0 0,0 0 1 0 0,0 0 0 0 0,-1-1 0 0 0,1 1 0 0 0,-1 0 0 0 0,0-1 0 0 0,1 0-99 0 0,-2 2 16 0 0,1 0 1 0 0,0 0-1 0 0,0-1 1 0 0,-1 1 0 0 0,1 0-1 0 0,-1 0 1 0 0,1 0-1 0 0,-1-1 1 0 0,0 1-1 0 0,1 0 1 0 0,-1-1-1 0 0,0 1 1 0 0,0 0 0 0 0,0-1-1 0 0,0 1 1 0 0,0 0-1 0 0,0-1 1 0 0,0 1-1 0 0,0 0 1 0 0,-1-1 0 0 0,1 1-1 0 0,0 0 1 0 0,-1 0-1 0 0,1-1 1 0 0,-1 1-1 0 0,0 0 1 0 0,1 0 0 0 0,-1 0-1 0 0,0 0 1 0 0,0-1-1 0 0,0 1 1 0 0,1 0-1 0 0,-1 1 1 0 0,0-1-1 0 0,0 0 1 0 0,0 0 0 0 0,-1 0-1 0 0,1 1 1 0 0,0-1-1 0 0,0 0 1 0 0,0 1-1 0 0,-1-1 1 0 0,1 1 0 0 0,0-1-1 0 0,0 1 1 0 0,-1 0-1 0 0,1 0 1 0 0,0-1-1 0 0,-1 1 1 0 0,1 0 0 0 0,0 0-1 0 0,-1 0-16 0 0,-81-1 79 0 0,73 3-90 0 0,1 1 0 0 0,-1 1 0 0 0,1 0 0 0 0,0 0 0 0 0,0 1 0 0 0,1 0 0 0 0,0 0 0 0 0,0 1 0 0 0,0 0 0 0 0,0 0 0 0 0,1 1 0 0 0,0 0 0 0 0,0 0 0 0 0,1 1 0 0 0,0 0 0 0 0,0 0 0 0 0,1 1 0 0 0,0-1 0 0 0,1 1 0 0 0,-1 1 11 0 0,5-9-10 0 0,0 1 12 0 0,0 0 1 0 0,1 0-1 0 0,-1-1 1 0 0,1 1-1 0 0,-1 0 0 0 0,1-1 1 0 0,0 1-1 0 0,0 0 1 0 0,0-1-1 0 0,0 1 1 0 0,0-1-1 0 0,0 1 1 0 0,0-1-1 0 0,0 0 0 0 0,0 1 1 0 0,1-1-1 0 0,-1 0 1 0 0,1 0-1 0 0,-1 0 1 0 0,1 0-1 0 0,-1 0 1 0 0,1 0-1 0 0,-1 0 0 0 0,1-1 1 0 0,0 1-1 0 0,0 0 1 0 0,-1-1-1 0 0,1 0 1 0 0,0 1-1 0 0,0-1 1 0 0,-1 0-1 0 0,1 0 0 0 0,0 0 1 0 0,0 0-1 0 0,0 0 1 0 0,-1 0-1 0 0,1-1 1 0 0,0 1-1 0 0,0 0 1 0 0,-1-1-1 0 0,1 0 0 0 0,0 1 1 0 0,0-1-3 0 0,83-28-68 0 0,-76 25 177 0 0,0 0-1 0 0,-1-1 1 0 0,1 0 0 0 0,-1 0-1 0 0,-1-1 1 0 0,1 0-1 0 0,-1-1 1 0 0,0 0 0 0 0,0 0-1 0 0,-1 0 1 0 0,0-1 0 0 0,0 0-1 0 0,-1 0 1 0 0,4-7-109 0 0,-26 14 1382 0 0,14 19-1328 0 0,1 0-1 0 0,0 0 1 0 0,1 0-1 0 0,1 0 1 0 0,0 1 0 0 0,2-1-1 0 0,0 0 1 0 0,1 0-1 0 0,4 13-52 0 0,7 71 127 0 0,-9-54 88 0 0,-5-47-216 0 0,-10 29-2348 0 0,-20-65-2919 0 0,23 16 3947 0 0,0-3 61 0 0</inkml:trace>
  <inkml:trace contextRef="#ctx0" brushRef="#br0" timeOffset="1.204E6">10587 11841 1076 0 0,'22'39'824'0'0,"-2"2"1"0"0,-2 0-1 0 0,-2 0 0 0 0,-2 2 0 0 0,-1 0 1 0 0,-3 0-1 0 0,0 5-824 0 0,-6-27 203 0 0,3 149 1146 0 0,-11-154-1427 0 0,0-1 0 0 0,-1 1-1 0 0,0-1 1 0 0,-2-1 0 0 0,1 1 0 0 0,-2-1-1 0 0,0 0 1 0 0,-1-1 0 0 0,0 1 0 0 0,-1-2 0 0 0,0 0-1 0 0,-1 0 1 0 0,-2 1 78 0 0,4-6-361 0 0,1-1-1 0 0,-1 0 1 0 0,0 0 0 0 0,0-1-1 0 0,-1 0 1 0 0,1-1 0 0 0,-1 0-1 0 0,0-1 1 0 0,0 0 0 0 0,-1 0-1 0 0,1-1 1 0 0,-1 0 0 0 0,1-1-1 0 0,-1 0 362 0 0,-24 1-1298 0 0</inkml:trace>
  <inkml:trace contextRef="#ctx0" brushRef="#br0" timeOffset="1.23276E6">10991 12212 936 0 0,'-59'19'1570'0'0,"23"-6"398"0"0,42-12-951 0 0,486-96-58 0 0,-492 96-983 0 0,-1 0 1 0 0,1 0-1 0 0,-1-1 1 0 0,1 1-1 0 0,0 0 1 0 0,0 0-1 0 0,-1 0 1 0 0,1 0-1 0 0,0 0 1 0 0,0 0-1 0 0,0 0 0 0 0,0 0 1 0 0,0-1-1 0 0,0 1 1 0 0,0 0-1 0 0,0 0 1 0 0,0 0-1 0 0,1 0 1 0 0,-1 0-1 0 0,0 0 1 0 0,1 0-1 0 0,-1-1 1 0 0,0 1-1 0 0,1 0 1 0 0,-1 0-1 0 0,1 0 0 0 0,-1-1 1 0 0,1 1-1 0 0,0 0 1 0 0,-1-1-1 0 0,1 1 1 0 0,0 0-1 0 0,-1-1 1 0 0,1 1-1 0 0,0-1 1 0 0,0 1-1 0 0,-1-1 1 0 0,1 0-1 0 0,0 1 0 0 0,0-1 1 0 0,0 0-1 0 0,0 1 1 0 0,0-1-1 0 0,0 0 1 0 0,-1 0-1 0 0,1 0 1 0 0,0 0-1 0 0,0 0 1 0 0,0 0-1 0 0,0 0 1 0 0,0 0-1 0 0,0 0 0 0 0,0 0 24 0 0,-27 13-3094 0 0,19-13 1902 0 0</inkml:trace>
  <inkml:trace contextRef="#ctx0" brushRef="#br0" timeOffset="1.23301E6">11031 12407 1240 0 0,'34'-8'866'0'0,"34"-10"-130"0"0,1 4 1 0 0,0 2-1 0 0,1 4 1 0 0,26 2-737 0 0,-77 25-1804 0 0,-20-16 636 0 0</inkml:trace>
  <inkml:trace contextRef="#ctx0" brushRef="#br0" timeOffset="1.23343E6">11243 12051 1336 0 0,'7'-6'3351'0'0,"81"34"-2879"0"0,-78-23-439 0 0,1 0 0 0 0,-1 0-1 0 0,-1 1 1 0 0,1 1 0 0 0,-1 0-1 0 0,0 0 1 0 0,-1 1 0 0 0,1 0 0 0 0,-2 0-1 0 0,1 1 1 0 0,-1 0 0 0 0,0 0-1 0 0,-1 1 1 0 0,0-1 0 0 0,-1 1-1 0 0,0 1 1 0 0,0-1 0 0 0,-1 1 0 0 0,-1 0-1 0 0,0 0 1 0 0,0 0 0 0 0,-1 0-1 0 0,0 1 1 0 0,-1-1 0 0 0,-1 0 0 0 0,0 1-1 0 0,0-1 1 0 0,-1 1 0 0 0,0-1-1 0 0,-1 0 1 0 0,0 1 0 0 0,-1-1-1 0 0,-1 0 1 0 0,1-1 0 0 0,-2 1 0 0 0,-3 6-33 0 0,-101 133-179 0 0,21-68-3773 0 0,72-70 2582 0 0</inkml:trace>
  <inkml:trace contextRef="#ctx0" brushRef="#br0" timeOffset="1.25442E6">4955 12009 1048 0 0,'23'-49'2435'0'0,"-20"134"-1648"0"0,11 73-747 0 0,40 156 201 0 0,23 211 123 0 0,-53-343-275 0 0,-5-93 1202 0 0,-16-79-4740 0 0,-2-10 2815 0 0</inkml:trace>
  <inkml:trace contextRef="#ctx0" brushRef="#br0" timeOffset="1.25835E6">5065 11942 1096 0 0,'0'0'223'0'0,"0"0"11"0"0,0 0-12 0 0,0 0-67 0 0,0 0-32 0 0,0 0-24 0 0,6-21 519 0 0,19 10-579 0 0,1 1 1 0 0,-1 1-1 0 0,2 2 0 0 0,-1 0 0 0 0,1 2 1 0 0,0 1-1 0 0,0 1 0 0 0,0 1 0 0 0,7 1-39 0 0,37-5-59 0 0,324-38 297 0 0,327-12-72 0 0,-379 39-110 0 0,-56-7-4 0 0,2 13 0 0 0,65 14-52 0 0,-82-1 3 0 0,-116-22 68 0 0,376-12-181 0 0,-363 32 268 0 0,-40-29-207 0 0,175-17 140 0 0,-177 37-29 0 0,5-5-88 0 0,-24 27-58 0 0,31 10 88 0 0,-117-19 8 0 0,0-1-1 0 0,0-1 1 0 0,0-1-1 0 0,0-1 1 0 0,0 0-1 0 0,-1-2 1 0 0,1-1-1 0 0,0 0 1 0 0,5-3-12 0 0,205-20-455 0 0,-152 40 426 0 0,66-10 78 0 0,-75 19 18 0 0,110 26 36 0 0,-174-44-104 0 0,0 0-1 0 0,-1 1 1 0 0,1 0-1 0 0,-1 0 1 0 0,0 1-1 0 0,-1 0 1 0 0,0 0-1 0 0,0 0 1 0 0,0 0 0 0 0,-1 1-1 0 0,0 0 1 0 0,-1 0-1 0 0,0 0 1 0 0,0 0-1 0 0,0 1 1 0 0,-1-1-1 0 0,-1 1 1 0 0,1-1 0 0 0,-1 1-1 0 0,-1 2 2 0 0,6 11 66 0 0,6 48 70 0 0,-2 0 0 0 0,-4 0-1 0 0,-2 1 1 0 0,-4-1 0 0 0,-4 19-136 0 0,2 47 235 0 0,8-54-156 0 0,-4 18 126 0 0,-16 99 111 0 0,10-115-348 0 0,4-83 58 0 0,0-1-4 0 0,0 38 101 0 0,0-37-121 0 0,0 1-4 0 0,0 3 29 0 0,0-4 113 0 0,-92 44 507 0 0,-148 19-601 0 0,-2-11 1 0 0,-2-10 0 0 0,-59-6-47 0 0,-171 24 284 0 0,-70 0-1170 0 0,136-59 295 0 0,235 15 519 0 0,-447-4 90 0 0,437-24-99 0 0,-351 54 192 0 0,341-36-67 0 0,54 8 20 0 0,-128 14-223 0 0,188-21 1089 0 0,78-8-1011 0 0,-41 0 35 0 0,-251 14-472 0 0,34-1 1270 0 0,258-13-709 0 0,1 0-37 0 0,0 0-8 0 0,-36 0 132 0 0,-309 0 155 0 0,343 0-319 0 0,-22-13 463 0 0,18 13-467 0 0,4 0 34 0 0,2 0-8 0 0,0 0-4 0 0,0 0 40 0 0,-2 0-123 0 0,-7 1-152 0 0,2-4-3132 0 0,-2-6 1953 0 0</inkml:trace>
  <inkml:trace contextRef="#ctx0" brushRef="#br0" timeOffset="68910.893">12536 3051 1912 0 0,'6'2'8371'0'0,"-14"-3"-6041"0"0,-6-5-5246 0 0,1-4-4453 0 0,9 6 6009 0 0</inkml:trace>
  <inkml:trace contextRef="#ctx0" brushRef="#br1" timeOffset="1.3515E6">12791 3039 1076 0 0,'0'0'441'0'0,"-38"0"2213"0"0,28-1-2642 0 0,-10-1 938 0 0,29-4-313 0 0,420-40 678 0 0,442-14-504 0 0,-784 60-423 0 0,-86 0-427 0 0,36-3-2186 0 0,-26-11-292 0 0,-11 10 1202 0 0</inkml:trace>
  <inkml:trace contextRef="#ctx0" brushRef="#br1" timeOffset="1.35187E6">13994 2676 1712 0 0,'1'12'3673'0'0,"48"39"-3443"0"0,-32-34 202 0 0,-8-9-380 0 0,0 1 1 0 0,-1 0-1 0 0,0 0 0 0 0,0 1 1 0 0,-1 0-1 0 0,-1 0 1 0 0,0 1-1 0 0,0 0 1 0 0,-1 0-1 0 0,0 0 1 0 0,-1 1-1 0 0,0-1 1 0 0,-1 1-1 0 0,0 0 1 0 0,-1 0-1 0 0,0 1 1 0 0,-1-1-1 0 0,0 0 1 0 0,-1 0-1 0 0,-1 1 1 0 0,0-1-1 0 0,0 0 1 0 0,-1 0-1 0 0,-1 0 1 0 0,-1 2-53 0 0,-7 8 84 0 0,-1 0 1 0 0,-1-1 0 0 0,-1-1 0 0 0,-1 0-1 0 0,-1-1 1 0 0,0-1 0 0 0,-2 0 0 0 0,0-1-1 0 0,0-1 1 0 0,-9 4-85 0 0,-32 33-617 0 0,70-77-4255 0 0,5 2 3663 0 0</inkml:trace>
  <inkml:trace contextRef="#ctx0" brushRef="#br1" timeOffset="1.35541E6">12616 2525 976 0 0,'1'0'279'0'0,"-1"0"1"0"0,0 0-1 0 0,0 0 1 0 0,1 0-1 0 0,-1 0 0 0 0,0 0 1 0 0,0 0-1 0 0,1 1 0 0 0,-1-1 1 0 0,0 0-1 0 0,1-1 0 0 0,-1 1 1 0 0,0 0-280 0 0,4 39-26 0 0,33 129 680 0 0,-35-165-644 0 0,1 1 0 0 0,-1-1 0 0 0,1 1 0 0 0,0-1 0 0 0,0 0 0 0 0,0 0 0 0 0,0 0 0 0 0,1-1 0 0 0,-1 1 0 0 0,1-1 0 0 0,-1 0 0 0 0,1 0 0 0 0,0 0 0 0 0,0 0 0 0 0,0-1 0 0 0,0 1 0 0 0,0-1 0 0 0,0 0 0 0 0,1-1 0 0 0,-1 1 0 0 0,0-1 0 0 0,0 1 0 0 0,1-1 0 0 0,-1 0 0 0 0,0-1 0 0 0,0 1 0 0 0,1-1 0 0 0,-1 0 0 0 0,0 0 0 0 0,0 0 0 0 0,0-1-1 0 0,0 1 1 0 0,0-1 0 0 0,0 0 0 0 0,0 0 0 0 0,-1 0 0 0 0,1-1 0 0 0,-1 1 0 0 0,0-1 0 0 0,1 0 0 0 0,1-2-10 0 0,22-82 616 0 0,-27 90-614 0 0,0 0 1 0 0,0-1 0 0 0,1 1 0 0 0,-1-1 0 0 0,1 1 0 0 0,-1-1 0 0 0,1 1-1 0 0,0-1 1 0 0,0 1 0 0 0,0-1 0 0 0,0 0 0 0 0,1 1 0 0 0,-1-1-1 0 0,0 0 1 0 0,1 0 0 0 0,0 0 0 0 0,-1 0 0 0 0,1 0 0 0 0,0-1 0 0 0,0 1-1 0 0,0 0 1 0 0,0-1 0 0 0,0 1 0 0 0,1-1 0 0 0,-1 0 0 0 0,0 0-1 0 0,1 0 1 0 0,-1 0 0 0 0,1 0 0 0 0,-1 0 0 0 0,1-1 0 0 0,-1 1 0 0 0,1-1-1 0 0,-1 0 1 0 0,1 0 0 0 0,-1 0 0 0 0,1 0 0 0 0,0 0 0 0 0,-1 0-1 0 0,1-1 1 0 0,-1 1 0 0 0,1-1 0 0 0,-1 0 0 0 0,1 0 0 0 0,-1 0 0 0 0,0 0-1 0 0,1 0 1 0 0,-1 0 0 0 0,0-1 0 0 0,0 1 0 0 0,0-1 0 0 0,0 1-1 0 0,0-1 1 0 0,0 0 0 0 0,0 0 0 0 0,-1 0 0 0 0,1 0 0 0 0,0 0 0 0 0,-1 0-1 0 0,0 0 1 0 0,0-1 0 0 0,1 1 0 0 0,-1-2-3 0 0,-11-109-117 0 0,-8 80-3446 0 0,18 31 2475 0 0</inkml:trace>
  <inkml:trace contextRef="#ctx0" brushRef="#br1" timeOffset="1.3561E6">13269 2535 936 0 0,'-6'0'75'0'0,"0"-1"0"0"0,0 1 1 0 0,0 1-1 0 0,-1-1 0 0 0,1 1 0 0 0,0 0 0 0 0,0 0 0 0 0,0 1 1 0 0,0-1-1 0 0,0 1 0 0 0,1 1 0 0 0,-1-1 0 0 0,1 1 0 0 0,-1 0 0 0 0,1 0 1 0 0,0 1-1 0 0,0-1 0 0 0,0 1 0 0 0,1 0 0 0 0,-1 1 0 0 0,1-1 1 0 0,0 1-1 0 0,0 0 0 0 0,0 0 0 0 0,1 0 0 0 0,0 0 0 0 0,0 1 1 0 0,0-1-1 0 0,1 1 0 0 0,0 0 0 0 0,0 0 0 0 0,0 0 0 0 0,1 0 1 0 0,0 0-1 0 0,0 0 0 0 0,0 0 0 0 0,1 2-75 0 0,1-4 33 0 0,0-1-1 0 0,0 1 1 0 0,0 0 0 0 0,1-1-1 0 0,0 1 1 0 0,0 0 0 0 0,0-1-1 0 0,0 0 1 0 0,0 1-1 0 0,1-1 1 0 0,-1 0 0 0 0,1 0-1 0 0,0-1 1 0 0,0 1 0 0 0,0-1-1 0 0,0 1 1 0 0,0-1 0 0 0,1 0-1 0 0,-1 0 1 0 0,1 0 0 0 0,0-1-1 0 0,-1 1 1 0 0,1-1-1 0 0,0 0 1 0 0,0 0 0 0 0,0 0-1 0 0,2 0-32 0 0,-5-1 104 0 0,28-15 178 0 0,-26 9-276 0 0,1 0 0 0 0,-1 0-1 0 0,0-1 1 0 0,-1 1 0 0 0,0-1 0 0 0,0 0 0 0 0,0 0 0 0 0,-1 0 0 0 0,0 0 0 0 0,0 0 0 0 0,-1 0-1 0 0,0 0 1 0 0,0 0 0 0 0,0 0 0 0 0,-2-3-6 0 0,2-13-188 0 0,0 22 106 0 0,-7-10-38 0 0,9 21 193 0 0,9 22 38 0 0,23 27-2259 0 0,-29-53 1022 0 0</inkml:trace>
  <inkml:trace contextRef="#ctx0" brushRef="#br1" timeOffset="1.35686E6">13325 2624 996 0 0,'36'115'2793'0'0,"-35"-105"-1250"0"0,-2-38-888 0 0,37-92-418 0 0,-24 97-366 0 0,-10 41 281 0 0,-2-11-172 0 0,-1 0 0 0 0,1 0 0 0 0,0 0 0 0 0,1 0 0 0 0,0 0 0 0 0,0 0 0 0 0,1 0 0 0 0,-1 0 0 0 0,1-1 0 0 0,1 1 0 0 0,-1 0 0 0 0,1-1 0 0 0,0 0 0 0 0,1 1 0 0 0,0-1 0 0 0,0-1 0 0 0,0 1 0 0 0,0-1 0 0 0,1 1 0 0 0,4 2 20 0 0,-5-8-27 0 0,0 0 0 0 0,0 0 1 0 0,1 0-1 0 0,-1-1 1 0 0,0 0-1 0 0,0 0 0 0 0,0 0 1 0 0,0 0-1 0 0,0-1 1 0 0,-1 0-1 0 0,1 1 0 0 0,0-2 1 0 0,-1 1-1 0 0,1 0 1 0 0,-1 0-1 0 0,0-1 0 0 0,0 0 1 0 0,0 0-1 0 0,0 0 1 0 0,0 0-1 0 0,-1 0 1 0 0,1 0-1 0 0,-1-1 0 0 0,0 1 1 0 0,0-1-1 0 0,0 0 27 0 0,15-26-44 0 0,-1 0-1 0 0,-1-1 0 0 0,-2-1 1 0 0,-2 0-1 0 0,0 0 1 0 0,-3-1-1 0 0,0-1 0 0 0,-1-5 45 0 0,-7 35 42 0 0,1 0-1 0 0,-1 1 1 0 0,0-1-1 0 0,0 0 0 0 0,0 1 1 0 0,-1-1-1 0 0,1 0 0 0 0,-1 1 1 0 0,0-1-1 0 0,0 1 0 0 0,0-1 1 0 0,0 1-1 0 0,-1-1 0 0 0,1 1 1 0 0,-1 0-1 0 0,0 0 1 0 0,0 0-1 0 0,0 0 0 0 0,-1 0 1 0 0,1 0-1 0 0,0 1 0 0 0,-1-1 1 0 0,0 1-1 0 0,0-1 0 0 0,0 1 1 0 0,0 0-1 0 0,0 0 1 0 0,0 0-1 0 0,-2 0-41 0 0,-17 61 126 0 0,22-45-123 0 0,1 0 1 0 0,1 0-1 0 0,0 0 0 0 0,1 0 1 0 0,0 0-1 0 0,1-1 1 0 0,1 1-1 0 0,0-1 0 0 0,0 0 1 0 0,2-1-1 0 0,-1 0 1 0 0,2 1-1 0 0,5 5-3 0 0,1 1-221 0 0,26 56-3540 0 0,-40-68 2491 0 0</inkml:trace>
  <inkml:trace contextRef="#ctx0" brushRef="#br1" timeOffset="1.35711E6">13440 2565 1392 0 0,'16'-7'592'0'0,"-1"4"-68"0"0,7 0-40 0 0,-1 1-56 0 0,8-1-52 0 0,1 3-8 0 0,-11 0-44 0 0,7 0-396 0 0,6 0-260 0 0,3 0-792 0 0,2 0-200 0 0</inkml:trace>
  <inkml:trace contextRef="#ctx0" brushRef="#br1" timeOffset="1.35311E6">14752 2723 956 0 0,'-1'-19'2523'0'0,"7"4"419"0"0,13 0-2938 0 0,-14 11-14 0 0,-5 4 10 0 0,0 0 36 0 0,-3 34 316 0 0,-5 130 256 0 0,6 158 552 0 0,20-204-768 0 0,-15-108-324 0 0,1 25 399 0 0,-11-49-1959 0 0,1-54-2792 0 0,-10 33 3266 0 0</inkml:trace>
  <inkml:trace contextRef="#ctx0" brushRef="#br1" timeOffset="1.35358E6">14733 2673 1712 0 0,'2'-7'117'0'0,"0"0"0"0"0,0 1 0 0 0,0-1 0 0 0,1 0 0 0 0,0 1 0 0 0,1-1-1 0 0,-1 1 1 0 0,1 0 0 0 0,0 0 0 0 0,1 0 0 0 0,-1 1 0 0 0,1-1 0 0 0,1 1 0 0 0,-1 0 0 0 0,0 1-1 0 0,1-1 1 0 0,0 1 0 0 0,0 0 0 0 0,0 1 0 0 0,1-1 0 0 0,-1 1 0 0 0,1 1 0 0 0,0-1 0 0 0,0 1 0 0 0,0 0-1 0 0,0 1 1 0 0,0-1 0 0 0,3 1-117 0 0,3-1 43 0 0,0 1-1 0 0,0 0 0 0 0,0 1 0 0 0,-1 0 1 0 0,1 1-1 0 0,0 1 0 0 0,0 0 0 0 0,0 0 1 0 0,-1 1-1 0 0,0 1 0 0 0,1 0 0 0 0,-1 1 1 0 0,-1 0-1 0 0,1 1 0 0 0,6 4-42 0 0,-11-6 26 0 0,0 0-1 0 0,-1 0 1 0 0,0 0 0 0 0,0 1-1 0 0,0 0 1 0 0,0 1 0 0 0,-1-1-1 0 0,0 1 1 0 0,0 0-1 0 0,0 0 1 0 0,-1 0 0 0 0,0 1-1 0 0,0 0 1 0 0,0 0 0 0 0,-1 0-1 0 0,0 0 1 0 0,-1 0-1 0 0,0 0 1 0 0,0 1 0 0 0,0 0-1 0 0,-1-1 1 0 0,0 1 0 0 0,0 0-1 0 0,-1-1 1 0 0,0 1-1 0 0,-1 0 1 0 0,0-1 0 0 0,0 1-1 0 0,0 0 1 0 0,-1-1 0 0 0,0 0-1 0 0,-1 2-25 0 0,-1-1 0 0 0,-1-1 1 0 0,0 1-1 0 0,0-1 0 0 0,-1 0 0 0 0,1-1 0 0 0,-2 1 0 0 0,1-1 0 0 0,-1 0 0 0 0,0-1 1 0 0,0 1-1 0 0,-1-1 0 0 0,1-1 0 0 0,-1 1 0 0 0,0-1 0 0 0,0-1 0 0 0,-1 0 0 0 0,1 0 1 0 0,-1 0-1 0 0,1-1 0 0 0,-8 1 0 0 0,-106-12-3615 0 0,93-7 2364 0 0</inkml:trace>
  <inkml:trace contextRef="#ctx0" brushRef="#br1" timeOffset="1.35782E6">15609 2427 1184 0 0,'-21'15'215'0'0,"1"0"1"0"0,1 1-1 0 0,1 1 0 0 0,0 1 0 0 0,1 0 1 0 0,1 1-1 0 0,1 1 0 0 0,0 1 0 0 0,2 0 1 0 0,1 0-1 0 0,0 1 0 0 0,1 1 0 0 0,2 0 1 0 0,0 1-1 0 0,2 0 0 0 0,0 0 0 0 0,2 0 1 0 0,1 1-1 0 0,0 0 0 0 0,2-1 1 0 0,1 2-216 0 0,3-14-20 0 0,1-1 1 0 0,1 0-1 0 0,-1 0 1 0 0,2 0 0 0 0,-1 0-1 0 0,2 0 1 0 0,-1-1-1 0 0,1 0 1 0 0,1 0-1 0 0,0-1 1 0 0,0 0 0 0 0,1 0-1 0 0,0 0 1 0 0,1-1-1 0 0,0-1 1 0 0,0 1 0 0 0,0-1-1 0 0,1-1 1 0 0,0 0-1 0 0,0 0 1 0 0,1-1 0 0 0,0 0-1 0 0,0-1 1 0 0,0 0-1 0 0,0-1 1 0 0,0 0 0 0 0,1-1-1 0 0,0 0 1 0 0,2-1 19 0 0,62 8-2060 0 0,-53-9 622 0 0</inkml:trace>
  <inkml:trace contextRef="#ctx0" brushRef="#br1" timeOffset="1.35824E6">16181 2486 1348 0 0,'-30'11'2421'0'0,"9"7"-2205"0"0,0 0 1 0 0,2 1-1 0 0,0 1 1 0 0,1 0-1 0 0,2 2 0 0 0,0 0 1 0 0,1 0-1 0 0,1 2 1 0 0,1 0-1 0 0,1 0-216 0 0,-11 17 206 0 0,-31 132 197 0 0,29-66-2265 0 0,17-93-482 0 0,0-10 1140 0 0</inkml:trace>
  <inkml:trace contextRef="#ctx0" brushRef="#br1" timeOffset="1.35851E6">15713 2610 1468 0 0,'33'24'3486'0'0,"-24"-15"-3196"0"0,21 15-35 0 0,1-2 0 0 0,1-1 0 0 0,2-2 0 0 0,-1-1 0 0 0,2-1 0 0 0,0-2 0 0 0,6 0-255 0 0,53 25 68 0 0,135 86-4356 0 0,-214-114 2971 0 0</inkml:trace>
  <inkml:trace contextRef="#ctx0" brushRef="#br1" timeOffset="1.35911E6">16575 2468 1392 0 0,'-22'-11'4457'0'0,"60"13"-3307"0"0,-2 1-860 0 0,42-2 5 0 0,-1 3-1 0 0,0 4 0 0 0,72 16-294 0 0,-148-24 0 0 0,2 0 13 0 0,0 0-1 0 0,0 0 1 0 0,0 0 0 0 0,0 0-1 0 0,0 0 1 0 0,0 1 0 0 0,-1-1 0 0 0,1 1-1 0 0,0 0 1 0 0,0 0 0 0 0,0 0-1 0 0,0 0 1 0 0,-1 0 0 0 0,1 1 0 0 0,0-1-1 0 0,-1 1 1 0 0,1 0 0 0 0,-1 0-1 0 0,0 0 1 0 0,0 0 0 0 0,1 0-1 0 0,-1 0 1 0 0,-1 0 0 0 0,1 1 0 0 0,0-1-1 0 0,0 1 1 0 0,-1-1 0 0 0,0 1-1 0 0,1 0 1 0 0,-1 0 0 0 0,0-1 0 0 0,0 1-1 0 0,-1 0 1 0 0,1 0 0 0 0,-1 0-1 0 0,1 0 1 0 0,-1 0 0 0 0,0 1-13 0 0,-14 13 8 0 0,-1-2 1 0 0,-1 0 0 0 0,0-1-1 0 0,-1 0 1 0 0,0-1-1 0 0,-1-1 1 0 0,-1-1 0 0 0,1-1-1 0 0,-2 0 1 0 0,-10 2-9 0 0,-102 64-322 0 0,121-69 41 0 0,-19 16-594 0 0,16-8-3232 0 0,14-15 2859 0 0</inkml:trace>
  <inkml:trace contextRef="#ctx0" brushRef="#br1" timeOffset="1.35934E6">17097 2834 1280 0 0,'-36'16'684'0'0,"0"1"-64"0"0,-3 2-64 0 0,2 4-176 0 0,2-7 84 0 0,6 1-60 0 0,1 1-44 0 0,2-2-200 0 0,0 2-16 0 0,9-1-260 0 0,1-5-76 0 0,-2-3-164 0 0,9-5-92 0 0,2-1-216 0 0,7-3 52 0 0,5-3-796 0 0</inkml:trace>
  <inkml:trace contextRef="#ctx0" brushRef="#br1" timeOffset="1.35981E6">17620 2379 1132 0 0,'7'12'3904'0'0,"-7"36"-3478"0"0,-1-33 6 0 0,2 45-224 0 0,3 0-1 0 0,2 0 1 0 0,3 0 0 0 0,2 0 0 0 0,3-1-208 0 0,-23-36-4647 0 0,1-19 3349 0 0</inkml:trace>
  <inkml:trace contextRef="#ctx0" brushRef="#br1" timeOffset="1.36026E6">17529 2331 1256 0 0,'-34'40'2894'0'0,"-169"205"1265"0"0,133-153-2799 0 0,116-69-651 0 0,266-53-673 0 0,-223 15-346 0 0,71-8-2962 0 0,-159 23 2379 0 0,-1 0 1 0 0,-15-4-815 0 0,6 2 431 0 0</inkml:trace>
  <inkml:trace contextRef="#ctx0" brushRef="#br1" timeOffset="1.36056E6">17921 2229 868 0 0,'21'10'361'0'0,"0"1"0"0"0,-1 0-1 0 0,0 2 1 0 0,0 0 0 0 0,-2 1 0 0 0,1 1-1 0 0,-2 1 1 0 0,0 0 0 0 0,-1 2-1 0 0,-1-1 1 0 0,-1 2 0 0 0,0 0 0 0 0,-1 1-1 0 0,-1 0 1 0 0,-1 1 0 0 0,-1 0 0 0 0,7 21-361 0 0,-13-31 61 0 0,-1-1 0 0 0,0 1 0 0 0,0 0 1 0 0,-1 1-1 0 0,0-1 0 0 0,-1 0 0 0 0,0 0 1 0 0,-1 1-1 0 0,-1-1 0 0 0,1 0 0 0 0,-2 1 0 0 0,1-1 1 0 0,-2 0-1 0 0,1 0 0 0 0,-2 0 0 0 0,1-1 1 0 0,-2 1-1 0 0,1-1 0 0 0,-1 0 0 0 0,-1 0 1 0 0,0 0-1 0 0,0-1 0 0 0,-1 0 0 0 0,0 0 1 0 0,-1 0-1 0 0,-5 4-61 0 0,-7 6-503 0 0,-1-2 0 0 0,0-1 0 0 0,-1-1 0 0 0,-1 0 0 0 0,0-2 0 0 0,-1 0 0 0 0,-1-2 0 0 0,1-1 0 0 0,-2-1 0 0 0,1-1 0 0 0,-22 4 503 0 0,-6-4-1200 0 0</inkml:trace>
  <inkml:trace contextRef="#ctx0" brushRef="#br1" timeOffset="1.41056E6">11963 12656 988 0 0,'0'0'123'0'0,"0"0"-64"0"0,0 0 1 0 0,0 0-17 0 0,0 0-3 0 0,0 0 0 0 0,0 0 28 0 0,0 0-7 0 0,0 0 50 0 0,0 0 61 0 0,0 0-53 0 0,4 3-15 0 0,-2 1-80 0 0,1 1 0 0 0,-1 0 0 0 0,1 0-1 0 0,-1 0 1 0 0,-1 0 0 0 0,1 0 0 0 0,-1 1 0 0 0,0-1-1 0 0,0 0 1 0 0,0 1 0 0 0,-1-1 0 0 0,0 1 0 0 0,0-1-1 0 0,0 0 1 0 0,-1 1 0 0 0,0-1 0 0 0,0 1 0 0 0,0-1-1 0 0,-1 0 1 0 0,0 2-24 0 0,-5 48 137 0 0,7 172 583 0 0,24-166-150 0 0,54-59-379 0 0,159-26 11 0 0,68 16-486 0 0,-149-11 123 0 0,202-17-77 0 0,135-22 108 0 0,-7 53 289 0 0,-311-4-47 0 0,-53-6-114 0 0,1035 15-82 0 0,-583 29 402 0 0,614-15-293 0 0,-748-17 198 0 0,618 0 171 0 0,-369-58-130 0 0,212-16-152 0 0,338-1-412 0 0,-357 18 390 0 0,156-34 180 0 0,-541 60-362 0 0,505-21 12 0 0,-525 48 240 0 0,-177-16-106 0 0,1205 23 531 0 0,-1031-19-622 0 0,-208-28-389 0 0,-200 38 179 0 0,-66 9 250 0 0,0 0-22 0 0,0 0-7 0 0,39 0 275 0 0,185 0-149 0 0,-221-1-91 0 0,0-1 0 0 0,1 0 0 0 0,-1 0 0 0 0,0 0-1 0 0,0 0 1 0 0,0-1 0 0 0,-1 1 0 0 0,1-1 0 0 0,-1 0-1 0 0,1 0 1 0 0,-1 0 0 0 0,0 0 0 0 0,0 0 0 0 0,0 0-1 0 0,0 0 1 0 0,-1-1 0 0 0,1 1 0 0 0,-1-1-1 0 0,0 1 1 0 0,0-1 0 0 0,0 1 0 0 0,-1-1 0 0 0,1 0-1 0 0,-1 1 1 0 0,0-1 0 0 0,0 0 0 0 0,0 1 0 0 0,0-1-1 0 0,-1 0 1 0 0,1 1 0 0 0,-1-1 0 0 0,0 0-1 0 0,-1 0-8 0 0,3-23 112 0 0,6-20-14 0 0,3 1 0 0 0,1 1 0 0 0,2 0 0 0 0,2 1 0 0 0,3 0-1 0 0,1 1 1 0 0,2 1 0 0 0,1 1 0 0 0,15-17-98 0 0,61-125-1050 0 0,-87 140-1029 0 0,-6 28 889 0 0</inkml:trace>
  <inkml:trace contextRef="#ctx0" brushRef="#br1" timeOffset="1.41139E6">27982 11733 968 0 0,'0'0'400'0'0,"0"0"-82"0"0,0 0 13 0 0,0 0-47 0 0,0 0 24 0 0,0 0-73 0 0,0 0-23 0 0,0 0-44 0 0,0 0-16 0 0,0 0-8 0 0,0 0-18 0 0,0 0 60 0 0,0 0 9 0 0,0 0 24 0 0,0 0 5 0 0,0 0-24 0 0,0 0 24 0 0,0 0-54 0 0,0 0-4 0 0,0 0 40 0 0,0 0 117 0 0,0 0 38 0 0,0 0-44 0 0,0 0-17 0 0,0 0-21 0 0,0 0-34 0 0,0 0 4 0 0,0 0-18 0 0,0 0-43 0 0,0 0-4 0 0,0 0-24 0 0,0 0-14 0 0,0 0-26 0 0,0 0-12 0 0,0 0 5 0 0,0 0-28 0 0,0 0-45 0 0,0 0 7 0 0,0 0-51 0 0,0 0-69 0 0,0 0-99 0 0,0 0-39 0 0,0 0-67 0 0,0 0-399 0 0,0 0-513 0 0,0 0-181 0 0,0 0 37 0 0,-3 0 46 0 0,-11 0 2 0 0</inkml:trace>
  <inkml:trace contextRef="#ctx0" brushRef="#br1" timeOffset="1.56279E6">17660 7450 1044 0 0,'0'0'252'0'0,"0"0"-51"0"0,0 0 27 0 0,0 0 0 0 0,0 0 35 0 0,0 0-83 0 0,0 0-34 0 0,0 0 20 0 0,0 0-7 0 0,0 0-80 0 0,0 0 48 0 0,0 0 30 0 0,0 0-13 0 0,0 0 19 0 0,-22 0 417 0 0,-41-7 984 0 0,61 7-1413 0 0,-6-1 615 0 0,-10 0-375 0 0,27-3-249 0 0,382-57 65 0 0,145-30 406 0 0,-246 25-169 0 0,-208 41-579 0 0,-82 25-849 0 0,0 0-1843 0 0,-5 2 1768 0 0,-1-4-91 0 0</inkml:trace>
  <inkml:trace contextRef="#ctx0" brushRef="#br1" timeOffset="1.67838E6">4475 10473 1048 0 0,'0'0'235'0'0,"0"0"-51"0"0,0 0-76 0 0,0 0-16 0 0,0 0 19 0 0,0 0-10 0 0,0 0 20 0 0,0 0-3 0 0,0 0-42 0 0,0 0-2 0 0,0 0 49 0 0,0 0-30 0 0,0 0-45 0 0,0 0-32 0 0,0 0-36 0 0,0 0 14 0 0,0 0 31 0 0,0 0-41 0 0,0 0 10 0 0,0 0 46 0 0,50-7 330 0 0,250-49-15 0 0,-139 44-683 0 0,-79-5 311 0 0,153-38-142 0 0,-76 10 39 0 0,-30 19 136 0 0,1 6-1 0 0,1 6 1 0 0,73 3-16 0 0,-54 28 24 0 0,732-17 429 0 0,-304-44-273 0 0,-232 10-48 0 0,484 28-186 0 0,-638 16-41 0 0,0-1 119 0 0,190-7 135 0 0,13-10 207 0 0,193-44-572 0 0,-39 1 392 0 0,-337 37-126 0 0,48-17 207 0 0,413 26 1573 0 0,-671 5-1712 0 0,0 0 45 0 0,28 0-186 0 0,-11 15-4022 0 0,-19-10 2821 0 0</inkml:trace>
  <inkml:trace contextRef="#ctx0" brushRef="#br1" timeOffset="1.68117E6">17047 10248 936 0 0,'187'-39'388'0'0,"-121"31"-247"0"0,385-23 512 0 0,-195 19-676 0 0,321-49 160 0 0,-244 27 215 0 0,147 10-352 0 0,-39 3 115 0 0,138 9-303 0 0,-282 5 305 0 0,-116-9-157 0 0,1393 14 886 0 0,-1211-6-762 0 0,-184-1-108 0 0,425-7 742 0 0,-389 19-534 0 0,75-19 399 0 0,0-10-456 0 0,-165 20 612 0 0,-71 6-2866 0 0,-53 0 881 0 0,-1 0 14 0 0</inkml:trace>
  <inkml:trace contextRef="#ctx0" brushRef="#br1" timeOffset="1.7817E6">13535 13305 1204 0 0,'0'-11'289'0'0,"0"5"3572"0"0,16 54-1746 0 0,-4 79-1965 0 0,22 2 506 0 0,-30-114-393 0 0,0 5-1450 0 0,-2-21-2694 0 0,-2-3 2491 0 0</inkml:trace>
  <inkml:trace contextRef="#ctx0" brushRef="#br1" timeOffset="1.7822E6">13468 13272 1360 0 0,'2'-7'67'0'0,"2"0"0"0"0,-1 0 0 0 0,1 1 0 0 0,0-1 0 0 0,0 1 0 0 0,1 0 0 0 0,0 0 0 0 0,0 0 0 0 0,1 0 0 0 0,-1 1 0 0 0,1 0-1 0 0,0 1 1 0 0,0-1 0 0 0,1 1 0 0 0,0 0 0 0 0,-1 0 0 0 0,1 1 0 0 0,0 0 0 0 0,1 0 0 0 0,-1 1 0 0 0,0 0 0 0 0,1 0 0 0 0,-1 1 0 0 0,1 0 0 0 0,0 0 0 0 0,-1 1 0 0 0,1 0 0 0 0,0 0 0 0 0,-1 1-1 0 0,1-1 1 0 0,0 2 0 0 0,-1-1 0 0 0,1 1 0 0 0,-1 1 0 0 0,0-1 0 0 0,0 1 0 0 0,0 0 0 0 0,0 1 0 0 0,0 0 0 0 0,0 0 0 0 0,-1 0 0 0 0,0 1 0 0 0,0 0 0 0 0,0 0 0 0 0,-1 0 0 0 0,0 1 0 0 0,0 0-1 0 0,0 0 1 0 0,0 0-67 0 0,-3-1 13 0 0,0 0 0 0 0,0 0 0 0 0,0 0-1 0 0,0 1 1 0 0,-1-1 0 0 0,0 0-1 0 0,0 0 1 0 0,-1 1 0 0 0,1-1-1 0 0,-1 1 1 0 0,0-1 0 0 0,-1 1-1 0 0,1-1 1 0 0,-1 0 0 0 0,0 1 0 0 0,0-1-1 0 0,-1 0 1 0 0,0 0 0 0 0,0 0-1 0 0,0 0 1 0 0,0 0 0 0 0,-1 0-1 0 0,0-1 1 0 0,0 1 0 0 0,0-1-1 0 0,0 1 1 0 0,-1-1 0 0 0,0 0 0 0 0,1-1-1 0 0,-2 1 1 0 0,1 0-13 0 0,-5 4 27 0 0,-1 1 0 0 0,0-2 0 0 0,-1 1 0 0 0,1-1 0 0 0,-1-1 0 0 0,-1 0 0 0 0,1 0 0 0 0,-1-1 0 0 0,0-1 0 0 0,0 0 0 0 0,0 0 0 0 0,-10 1-27 0 0,-5-19-2940 0 0,23 7 1762 0 0</inkml:trace>
  <inkml:trace contextRef="#ctx0" brushRef="#br1" timeOffset="1.78296E6">14170 13181 924 0 0,'0'0'445'0'0,"0"0"-90"0"0,0 0-19 0 0,0 0-6 0 0,0 0-81 0 0,0 0-58 0 0,0 0-24 0 0,-3-3-5 0 0,-3 4-67 0 0,-1 1 1 0 0,1-1 0 0 0,0 1-1 0 0,0 0 1 0 0,0 1-1 0 0,0 0 1 0 0,0 0-1 0 0,0 0 1 0 0,0 0-1 0 0,1 1 1 0 0,0 0-1 0 0,0 0 1 0 0,0 1-1 0 0,0-1 1 0 0,1 1-1 0 0,-1 0 1 0 0,1 0-1 0 0,1 1 1 0 0,-1-1-1 0 0,1 1 1 0 0,0 0-1 0 0,0 0 1 0 0,-2 5-96 0 0,-1 1 136 0 0,0 0-1 0 0,1 0 1 0 0,0 1 0 0 0,0 0 0 0 0,2 0-1 0 0,-1 0 1 0 0,2 1 0 0 0,0-1 0 0 0,1 1 0 0 0,0-1-1 0 0,1 13-135 0 0,0-20 5 0 0,1 0 0 0 0,0 1 0 0 0,0-1 0 0 0,1 0 0 0 0,-1 0 0 0 0,1 0 0 0 0,1 0 0 0 0,-1 0 0 0 0,1 0 0 0 0,0-1 0 0 0,0 1 0 0 0,1-1 0 0 0,-1 0 0 0 0,1 0 0 0 0,1 0 0 0 0,-1-1 0 0 0,0 1 0 0 0,1-1 0 0 0,0 0 0 0 0,0 0 0 0 0,5 2-5 0 0,79 25-4657 0 0,-78-31 3208 0 0</inkml:trace>
  <inkml:trace contextRef="#ctx0" brushRef="#br1" timeOffset="1.78343E6">14560 13188 928 0 0,'-34'53'3237'0'0,"-28"124"-1265"0"0,59-154-1689 0 0,-3 9-805 0 0,-6-16-2662 0 0,8-14 1882 0 0</inkml:trace>
  <inkml:trace contextRef="#ctx0" brushRef="#br1" timeOffset="1.78372E6">14335 13290 1772 0 0,'-1'-12'2161'0'0,"1"12"-2042"0"0,1 0-1 0 0,-1 0 1 0 0,0 0 0 0 0,1 0-1 0 0,-1 0 1 0 0,0 0 0 0 0,1 0-1 0 0,-1-1 1 0 0,1 1-1 0 0,-1 0 1 0 0,0 0 0 0 0,1 0-1 0 0,-1-1 1 0 0,0 1-1 0 0,1 0 1 0 0,-1 0 0 0 0,0-1-1 0 0,0 1 1 0 0,1 0-1 0 0,-1-1 1 0 0,0 1 0 0 0,0 0-1 0 0,0-1 1 0 0,1 1 0 0 0,-1 0-1 0 0,0-1 1 0 0,0 1-1 0 0,0 0 1 0 0,0-1 0 0 0,0 1-1 0 0,0-1 1 0 0,1 1-1 0 0,-1 0 1 0 0,0-1-119 0 0,86 98 860 0 0,89-7-649 0 0,-145-78-747 0 0,-17 1-4564 0 0,-13-13 3779 0 0</inkml:trace>
  <inkml:trace contextRef="#ctx0" brushRef="#br1" timeOffset="1.78428E6">14732 13232 1516 0 0,'8'-1'3231'0'0,"31"-1"-2373"0"0,20 0-222 0 0,-43 0-518 0 0,0 1-1 0 0,0 0 0 0 0,0 2 1 0 0,0 0-1 0 0,0 0 0 0 0,-1 2 1 0 0,1 0-1 0 0,0 0 0 0 0,11 6-117 0 0,-26-9 11 0 0,0 1-1 0 0,0-1 0 0 0,0 1 0 0 0,0 0 1 0 0,0 0-1 0 0,0 0 0 0 0,0 0 0 0 0,0 0 1 0 0,0 0-1 0 0,0 0 0 0 0,0 0 0 0 0,-1 0 1 0 0,1 0-1 0 0,-1 0 0 0 0,1 0 1 0 0,-1 0-1 0 0,1 0 0 0 0,-1 1 0 0 0,1-1 1 0 0,-1 0-1 0 0,0 0 0 0 0,0 1 0 0 0,0-1 1 0 0,1 0-1 0 0,-1 1 0 0 0,0-1 0 0 0,-1 0 1 0 0,1 0-1 0 0,0 1 0 0 0,0-1 0 0 0,-1 0 1 0 0,1 0-1 0 0,0 1 0 0 0,-1-1 1 0 0,1 0-1 0 0,-1 0 0 0 0,0 0 0 0 0,1 0 1 0 0,-1 0-1 0 0,0 0 0 0 0,0 0 0 0 0,0 0 1 0 0,1 0-1 0 0,-1 0 0 0 0,0 0 0 0 0,0 0 1 0 0,0 0-1 0 0,-1-1 0 0 0,1 1-10 0 0,-53 47 351 0 0,51-46-306 0 0,-147 88 487 0 0,148-88-965 0 0,-4 3 567 0 0,5 2-5279 0 0,4 1 3761 0 0</inkml:trace>
  <inkml:trace contextRef="#ctx0" brushRef="#br1" timeOffset="1.78454E6">15257 13434 1388 0 0,'-222'147'4980'0'0,"219"-146"-8932"0"0,5-3 2636 0 0</inkml:trace>
  <inkml:trace contextRef="#ctx0" brushRef="#br1" timeOffset="1.78503E6">15450 13212 1228 0 0,'26'-4'7834'0'0,"-12"60"-6959"0"0,-11-30-542 0 0,29 95 16 0 0,-32-120-314 0 0,0-1-22 0 0,-1 20-1403 0 0,-9-15-5571 0 0,10-11 5493 0 0</inkml:trace>
  <inkml:trace contextRef="#ctx0" brushRef="#br1" timeOffset="1.78531E6">15580 13128 1436 0 0,'9'1'263'0'0,"0"1"0"0"0,1 0 0 0 0,-1 0 0 0 0,0 1-1 0 0,0 0 1 0 0,0 0 0 0 0,-1 1 0 0 0,1 1 0 0 0,-1-1 0 0 0,0 1 0 0 0,0 0 0 0 0,-1 1-1 0 0,0 0 1 0 0,1 0 0 0 0,-2 1 0 0 0,1 0 0 0 0,-1 0 0 0 0,0 0 0 0 0,4 9-263 0 0,-3-9 119 0 0,0 0 0 0 0,-1 0 0 0 0,0 1 0 0 0,0-1 0 0 0,-1 2 0 0 0,0-1 0 0 0,-1 0 0 0 0,0 1 1 0 0,0 0-1 0 0,-1 0 0 0 0,0 0 0 0 0,0 1 0 0 0,-1-1 0 0 0,0 0 0 0 0,-1 1 0 0 0,0 0 1 0 0,-1-1-1 0 0,1 1 0 0 0,-2-1 0 0 0,0 1 0 0 0,0 0 0 0 0,0-1 0 0 0,-1 1 0 0 0,-1-1 0 0 0,0 0 1 0 0,-1 2-120 0 0,-5 5 44 0 0,0-1 0 0 0,-2 0 0 0 0,0-1 1 0 0,0 0-1 0 0,-2-1 0 0 0,1 0 1 0 0,-2 0-1 0 0,1-2 0 0 0,-2 0 0 0 0,-2 1-44 0 0,-97 52-2585 0 0,47-50-1876 0 0,52-14 3153 0 0</inkml:trace>
  <inkml:trace contextRef="#ctx0" brushRef="#br1" timeOffset="1.78684E6">16106 13322 848 0 0,'0'0'306'0'0,"0"0"-17"0"0,0 0 21 0 0,0 0-9 0 0,0 0-18 0 0,0 0-36 0 0,0 0-29 0 0,0 0-34 0 0,0 0 12 0 0,0 0 125 0 0,0 0 46 0 0,0 0-42 0 0,0 0-36 0 0,0 0-21 0 0,0 0 18 0 0,0 0 2 0 0,0 0-74 0 0,0 0 7 0 0,0 0 11 0 0,0 0 0 0 0,0 0 0 0 0,0 0-4 0 0,0 0-34 0 0,0 0-20 0 0,0 0-6 0 0,0 0 26 0 0,0 0-9 0 0,0 0-58 0 0,0 0-36 0 0,0 0-9 0 0,0 0 13 0 0,0 0-30 0 0,0 0 48 0 0,0 0 11 0 0,0 0-33 0 0,0 0-27 0 0,0 0-8 0 0,0 0 0 0 0,0 0 16 0 0,0 0 10 0 0,0 0-23 0 0,0 0-4 0 0,0 0 2 0 0,0 0-29 0 0,0 0 43 0 0,0 0 24 0 0,4 3 1 0 0,5 0-77 0 0,-1-1 1 0 0,1 0-1 0 0,-1 0 0 0 0,1-1 1 0 0,-1 0-1 0 0,1 0 0 0 0,0-1 0 0 0,0 0 1 0 0,-1-1-1 0 0,1 0 0 0 0,0 0 1 0 0,-1-1-1 0 0,1 0 0 0 0,-1 0 1 0 0,0-1-1 0 0,3-1-19 0 0,31-6 68 0 0,242-48 538 0 0,-214 39-269 0 0,-69 18-392 0 0,-1 1-61 0 0,0 0-96 0 0,0 0-56 0 0,0 0-42 0 0,6-1-1777 0 0,-36 10-2019 0 0,12-2 2769 0 0</inkml:trace>
  <inkml:trace contextRef="#ctx0" brushRef="#br1" timeOffset="1.78711E6">16162 13497 1192 0 0,'83'-1'3622'0'0,"33"-7"-2601"0"0,66 1 786 0 0,-180 7-1869 0 0,16 2-2517 0 0,-14 10 45 0 0,-4-11 1147 0 0</inkml:trace>
  <inkml:trace contextRef="#ctx0" brushRef="#br1" timeOffset="1.80224E6">17119 13227 956 0 0,'0'0'347'0'0,"0"0"-53"0"0,0 0-51 0 0,0 0 22 0 0,0 0-68 0 0,0 0 24 0 0,0 0 37 0 0,0-17 1577 0 0,23-11-1578 0 0,-14 6 2777 0 0,-7 80-2920 0 0,-2-58-134 0 0,32 145 109 0 0,9-11 302 0 0,-41-131-384 0 0,0 0-1 0 0,0 0 0 0 0,0 0 1 0 0,0 0-1 0 0,-1 0 0 0 0,1 0 1 0 0,-1 0-1 0 0,0 0 0 0 0,1 0 1 0 0,-2 0-1 0 0,1 0 0 0 0,0-1 1 0 0,0 1-1 0 0,-1 0 0 0 0,0-1 1 0 0,1 1-1 0 0,-1-1 0 0 0,0 0 1 0 0,0 1-1 0 0,0-1 0 0 0,-1 0 1 0 0,1 0-1 0 0,0-1 0 0 0,-1 1 1 0 0,1 0-1 0 0,-1-1 0 0 0,0 1 1 0 0,1-1-1 0 0,-1 0 0 0 0,0 0 1 0 0,0 0-1 0 0,0 0 0 0 0,0-1-6 0 0,-19 12 137 0 0,7 0-130 0 0,36-19 186 0 0,7-2-163 0 0,112-24-175 0 0,-140 33 204 0 0,0 0-56 0 0,0 0 23 0 0,0 0 22 0 0,0 0-51 0 0,3-12-5021 0 0,-6 7 3819 0 0</inkml:trace>
  <inkml:trace contextRef="#ctx0" brushRef="#br1" timeOffset="1.803E6">17127 13188 1720 0 0,'-9'1'5884'0'0,"-6"9"-5819"0"0,-56 89-31 0 0,65-92 65 0 0,8-7-4131 0 0,-1-1 2586 0 0</inkml:trace>
  <inkml:trace contextRef="#ctx0" brushRef="#br1" timeOffset="1.80408E6">17554 13380 1172 0 0,'0'0'559'0'0,"0"0"-110"0"0,-13 1 103 0 0,14-6 2758 0 0,92-31-2588 0 0,172-19 619 0 0,-252 54-1530 0 0,17-3 778 0 0,-20-2-5933 0 0,-10 6 3975 0 0</inkml:trace>
  <inkml:trace contextRef="#ctx0" brushRef="#br1" timeOffset="1.80462E6">18327 13178 1540 0 0,'17'-12'4207'0'0,"-17"12"-4159"0"0,0 1-1 0 0,-1-1 1 0 0,1 1 0 0 0,0-1 0 0 0,0 1 0 0 0,0 0-1 0 0,0-1 1 0 0,0 1 0 0 0,0-1 0 0 0,0 1 0 0 0,0-1-1 0 0,0 1 1 0 0,0-1 0 0 0,0 1 0 0 0,0-1 0 0 0,1 1-1 0 0,-1-1 1 0 0,0 1 0 0 0,0-1 0 0 0,0 1 0 0 0,1-1-1 0 0,-1 1 1 0 0,0-1 0 0 0,1 1 0 0 0,-1-1 0 0 0,0 0-1 0 0,1 1 1 0 0,-1-1 0 0 0,0 0 0 0 0,1 1 0 0 0,-1-1-1 0 0,1 0 1 0 0,-1 1 0 0 0,1-1 0 0 0,-1 0 0 0 0,1 0-1 0 0,-1 0 1 0 0,1 1 0 0 0,-1-1 0 0 0,1 0 0 0 0,-1 0-1 0 0,1 0 1 0 0,-1 0 0 0 0,1 0 0 0 0,-1 0 0 0 0,1 0-1 0 0,-1 0 1 0 0,1 0 0 0 0,-1 0 0 0 0,1 0 0 0 0,-1 0-1 0 0,1-1 1 0 0,-1 1 0 0 0,1 0 0 0 0,-1 0 0 0 0,1 0-1 0 0,-1-1 1 0 0,1 1 0 0 0,-1 0 0 0 0,1-1-48 0 0,-1 5 18 0 0,2 27 165 0 0,1-1-1 0 0,1 1 0 0 0,1-1 1 0 0,2 0-1 0 0,1-1 0 0 0,1 0 1 0 0,2 0-1 0 0,1-1 0 0 0,14 26-182 0 0,-18-31-1212 0 0,-30-30-4592 0 0,17 3 4466 0 0</inkml:trace>
  <inkml:trace contextRef="#ctx0" brushRef="#br1" timeOffset="1.80495E6">18358 13179 1312 0 0,'26'-58'3737'0'0,"-18"51"-3616"0"0,0 1 0 0 0,1 0 0 0 0,0 0 0 0 0,0 1 0 0 0,0 0 0 0 0,0 0 0 0 0,1 1 0 0 0,-1 1 1 0 0,1 0-1 0 0,0 0 0 0 0,0 1 0 0 0,1 0 0 0 0,-1 0 0 0 0,7 1-121 0 0,-13 1 23 0 0,0 0-1 0 0,-1 0 1 0 0,1 0 0 0 0,0 1 0 0 0,-1 0-1 0 0,1 0 1 0 0,0 0 0 0 0,-1 0 0 0 0,1 0-1 0 0,-1 1 1 0 0,0-1 0 0 0,1 1 0 0 0,-1 0-1 0 0,0 0 1 0 0,0 0 0 0 0,0 1 0 0 0,-1-1-1 0 0,1 1 1 0 0,0-1 0 0 0,-1 1 0 0 0,1 0-1 0 0,-1 0 1 0 0,0 0 0 0 0,0 0 0 0 0,0 0-1 0 0,-1 1 1 0 0,1-1 0 0 0,-1 1 0 0 0,0-1-1 0 0,0 1 1 0 0,0-1 0 0 0,0 1 0 0 0,-1 0-1 0 0,1-1 1 0 0,-1 1 0 0 0,0 0 0 0 0,0-1-1 0 0,0 1 1 0 0,-1 0 0 0 0,1 0 0 0 0,-1-1-1 0 0,0 1 1 0 0,0 2-23 0 0,-9 12 23 0 0,0 0 1 0 0,-1-1-1 0 0,-1 0 1 0 0,0-1-1 0 0,-1 0 0 0 0,-1-1 1 0 0,0 0-1 0 0,-2-1 1 0 0,1-1-1 0 0,-1 0 0 0 0,-1-2 1 0 0,0 1-1 0 0,-13 4-23 0 0,30-16-81 0 0,0-1-1 0 0,1 0 1 0 0,-1 0 0 0 0,0 1 0 0 0,0-1-1 0 0,0 0 1 0 0,0 0 0 0 0,0 1-1 0 0,0-1 1 0 0,0 0 0 0 0,0 0-1 0 0,0 1 1 0 0,0-1 0 0 0,-1 0-1 0 0,1 0 1 0 0,0 1 0 0 0,0-1-1 0 0,-1 0 1 0 0,1 1 0 0 0,0-1 0 0 0,-1 0-1 0 0,1 1 1 0 0,-1-1 0 0 0,1 1-1 0 0,-1-1 1 0 0,1 0 0 0 0,-1 1-1 0 0,1-1 1 0 0,-1 1 0 0 0,0 0-1 0 0,1-1 1 0 0,-1 1 0 0 0,0-1-1 0 0,1 1 1 0 0,-1 0 0 0 0,0 0 0 0 0,1-1-1 0 0,-1 1 1 0 0,0 0 0 0 0,0 0-1 0 0,1 0 1 0 0,-1 0 0 0 0,0 0-1 0 0,0 0 1 0 0,1 0 0 0 0,-1 0-1 0 0,0 0 1 0 0,0 0 0 0 0,1 0-1 0 0,-1 0 1 0 0,0 0 0 0 0,0 1 0 0 0,1-1-1 0 0,-1 0 1 0 0,0 1 0 0 0,1-1-1 0 0,-1 0 1 0 0,0 1 0 0 0,1-1-1 0 0,-1 1 1 0 0,1-1 0 0 0,-1 1-1 0 0,1-1 1 0 0,-1 1 0 0 0,1 0-1 0 0,-1-1 1 0 0,1 1 0 0 0,-1 0 0 0 0,1 0 81 0 0,8-15-1380 0 0</inkml:trace>
  <inkml:trace contextRef="#ctx0" brushRef="#br1" timeOffset="1.80523E6">18921 13109 1164 0 0,'-15'13'323'0'0,"0"0"-1"0"0,1 1 0 0 0,0 1 1 0 0,1 0-1 0 0,1 1 1 0 0,1 0-1 0 0,0 1 0 0 0,1 0 1 0 0,1 0-1 0 0,1 1 1 0 0,0 1-1 0 0,1-1 1 0 0,1 1-1 0 0,1 1 0 0 0,0-1 1 0 0,2 0-1 0 0,-1 13-322 0 0,5-28-12 0 0,0 0-1 0 0,-1 0 0 0 0,2 0 1 0 0,-1 0-1 0 0,0 0 0 0 0,1 0 1 0 0,0 0-1 0 0,0 0 0 0 0,0 0 1 0 0,0-1-1 0 0,1 1 0 0 0,-1-1 1 0 0,1 0-1 0 0,0 0 0 0 0,0 0 1 0 0,0 0-1 0 0,0 0 0 0 0,1 0 1 0 0,-1-1-1 0 0,1 0 0 0 0,-1 0 1 0 0,1 0-1 0 0,0 0 0 0 0,0 0 1 0 0,4 0 12 0 0,70 3-4011 0 0,-47-18 2629 0 0</inkml:trace>
  <inkml:trace contextRef="#ctx0" brushRef="#br1" timeOffset="1.80555E6">19321 13110 948 0 0,'-21'100'4484'0'0,"4"-39"-3708"0"0,-31 96 584 0 0,-31-85-6428 0 0,66-69 3728 0 0</inkml:trace>
  <inkml:trace contextRef="#ctx0" brushRef="#br1" timeOffset="1.80583E6">19084 13313 1356 0 0,'19'-61'8181'0'0,"-19"60"-7934"0"0,0 1-34 0 0,0 0-19 0 0,24 3 446 0 0,239 124-1126 0 0,-246-117-1323 0 0,-14-4-4018 0 0,-3-6 4586 0 0</inkml:trace>
  <inkml:trace contextRef="#ctx0" brushRef="#br1" timeOffset="1.80613E6">19690 13179 1088 0 0,'5'11'6106'0'0,"21"-11"-4775"0"0,125-26-1780 0 0,-155 37-4447 0 0,-2-7 3616 0 0</inkml:trace>
  <inkml:trace contextRef="#ctx0" brushRef="#br1" timeOffset="1.80637E6">19639 13344 1624 0 0,'25'20'6992'0'0,"42"-23"-5390"0"0,92-38-1765 0 0,-2-18-7075 0 0,-138 49 5781 0 0</inkml:trace>
  <inkml:trace contextRef="#ctx0" brushRef="#br1" timeOffset="1.80676E6">20300 13128 1428 0 0,'-27'47'4664'0'0,"25"-43"-4577"0"0,1-1 0 0 0,0 0-1 0 0,0 1 1 0 0,0-1 0 0 0,0 0 0 0 0,0 1 0 0 0,1 0-1 0 0,-1-1 1 0 0,1 1 0 0 0,0-1 0 0 0,0 1 0 0 0,0-1 0 0 0,1 1-1 0 0,-1-1 1 0 0,1 1 0 0 0,0-1 0 0 0,0 1 0 0 0,0-1-1 0 0,0 1 1 0 0,1-1 0 0 0,-1 0 0 0 0,1 0 0 0 0,0 0 0 0 0,0 0-1 0 0,0 0 1 0 0,0 0 0 0 0,1-1 0 0 0,-1 1 0 0 0,1-1-1 0 0,0 1 1 0 0,-1-1 0 0 0,1 0 0 0 0,0 0 0 0 0,0 0 0 0 0,1 0-1 0 0,-1-1 1 0 0,0 1 0 0 0,0-1 0 0 0,1 0 0 0 0,-1 0-1 0 0,1 0 1 0 0,-1-1 0 0 0,1 1 0 0 0,-1-1 0 0 0,1 1 0 0 0,0-1-87 0 0,5 2 32 0 0,1 0 0 0 0,0-1 0 0 0,0 0 0 0 0,0 0 0 0 0,0-1 0 0 0,0 0 0 0 0,-1-1 1 0 0,1 0-1 0 0,0 0 0 0 0,0-1 0 0 0,0 0 0 0 0,-1-1 0 0 0,1 0 0 0 0,-1-1 1 0 0,0 0-1 0 0,5-3-32 0 0,-14 5-23 0 0,-1 1-1 0 0,1-1 1 0 0,0 0 0 0 0,0 0 0 0 0,-1 1 0 0 0,1-1 0 0 0,-1 1 0 0 0,1-1 0 0 0,-1 0 0 0 0,0 1 0 0 0,0-1 0 0 0,0 1 0 0 0,1-1-1 0 0,-2 1 1 0 0,1 0 0 0 0,0-1 0 0 0,0 1 0 0 0,0 0 0 0 0,0 0 0 0 0,-1 0 0 0 0,1 0 0 0 0,-1 0 0 0 0,1 0 0 0 0,-1 0 0 0 0,1 0-1 0 0,-1 0 1 0 0,1 1 0 0 0,-1-1 0 0 0,0 1 0 0 0,1-1 0 0 0,-1 1 0 0 0,0 0 0 0 0,1 0 0 0 0,-1-1 0 0 0,0 1 0 0 0,0 0 0 0 0,1 0-1 0 0,-1 1 1 0 0,0-1 0 0 0,1 0 0 0 0,-1 1 0 0 0,0-1 0 0 0,-1 1 23 0 0,-1-1-37 0 0,-163-10-2792 0 0,160 10 2182 0 0,-6-19-2171 0 0,16 13 1474 0 0</inkml:trace>
  <inkml:trace contextRef="#ctx0" brushRef="#br1" timeOffset="1.80705E6">20563 12939 1600 0 0,'7'-2'167'0'0,"1"0"-1"0"0,0 1 0 0 0,0 0 1 0 0,0 0-1 0 0,0 1 0 0 0,1 0 1 0 0,-1 0-1 0 0,0 1 1 0 0,0 0-1 0 0,0 0 0 0 0,0 1 1 0 0,-1 0-1 0 0,1 0 1 0 0,0 1-1 0 0,-1 0 0 0 0,1 1 1 0 0,-1-1-1 0 0,0 1 1 0 0,0 1-1 0 0,-1-1 0 0 0,1 1 1 0 0,-1 1-1 0 0,0-1 0 0 0,0 1 1 0 0,-1 0-1 0 0,0 0 1 0 0,0 0-1 0 0,0 1 0 0 0,-1 0 1 0 0,0 0-1 0 0,0 0 1 0 0,0 0-1 0 0,-1 1 0 0 0,0 0-166 0 0,5 9 151 0 0,-1-1 0 0 0,-1 1 0 0 0,0 1 0 0 0,-1-1 0 0 0,-1 1 0 0 0,-1 0 0 0 0,0 0 0 0 0,-1 0 0 0 0,-1 0 0 0 0,-1 0 0 0 0,-1 0 0 0 0,0 0 1 0 0,-1 0-1 0 0,-1 0 0 0 0,-1 0 0 0 0,-1 0-151 0 0,1-2-186 0 0,-1-1 0 0 0,-1 0 1 0 0,-1-1-1 0 0,0 1 1 0 0,-1-2-1 0 0,-1 1 1 0 0,0-1-1 0 0,0 0 1 0 0,-1-1-1 0 0,-1 0 1 0 0,-9 9 185 0 0,-48 17-4111 0 0,48-34 2801 0 0</inkml:trace>
  <inkml:trace contextRef="#ctx0" brushRef="#br1" timeOffset="1.80767E6">20244 13104 1932 0 0,'33'-32'5227'0'0,"44"41"-4334"0"0,-69-5-838 0 0,-1-1-1 0 0,0 1 1 0 0,0 0 0 0 0,0 1-1 0 0,0 0 1 0 0,-1 0 0 0 0,1 1-1 0 0,-1-1 1 0 0,-1 1 0 0 0,1 0-1 0 0,-1 1 1 0 0,0-1 0 0 0,-1 1-1 0 0,1 0 1 0 0,-1 1 0 0 0,-1-1-1 0 0,1 1 1 0 0,-1-1 0 0 0,-1 1 0 0 0,1 0-1 0 0,-1 0 1 0 0,-1 0 0 0 0,1 0-1 0 0,-1 1 1 0 0,-1-1 0 0 0,0 3-55 0 0,-10 13-1597 0 0,5-15-3738 0 0,4-9 4033 0 0</inkml:trace>
  <inkml:trace contextRef="#ctx0" brushRef="#br1" timeOffset="1.81512E6">20428 13167 1076 0 0,'0'0'495'0'0,"0"0"-88"0"0,0 0-63 0 0,0 0-72 0 0,0 0 16 0 0,0 0-22 0 0,0 0-26 0 0,0 0-16 0 0,0 0 22 0 0,0 0-19 0 0,0 0-21 0 0,0 0-14 0 0,0 0-7 0 0,0 0 56 0 0,0 0-16 0 0,0 0-57 0 0,0 0 36 0 0,0 0-49 0 0,0 0-44 0 0,0 0 8 0 0,0 0 79 0 0,0 0 41 0 0,0 0-50 0 0,0 0-37 0 0,0 0 8 0 0,0 0-52 0 0,0 0 42 0 0,0 0 13 0 0,0 0-6 0 0,1-18 403 0 0,0-24 691 0 0,-106 56-506 0 0,100-9-740 0 0,-1 1 1 0 0,1 0-1 0 0,0 0 0 0 0,0 0 1 0 0,1 1-1 0 0,0-1 0 0 0,0 1 1 0 0,0 0-1 0 0,1 0 0 0 0,0 1 1 0 0,1-1-1 0 0,-1 1 0 0 0,1-1 1 0 0,1 1-1 0 0,0 0 0 0 0,-1 6-5 0 0,-1-2 72 0 0,-9 153 788 0 0,55-117-615 0 0,-35-43-201 0 0,1 0-1 0 0,0 0 1 0 0,0-1 0 0 0,1-1-1 0 0,-1 0 1 0 0,1 0 0 0 0,0 0 0 0 0,0-1-1 0 0,-1-1 1 0 0,1 0 0 0 0,1 0-1 0 0,-1-1 1 0 0,0 0 0 0 0,7-2-44 0 0,-7 2-4 0 0,-1-1 45 0 0,0 0 0 0 0,-1 0 0 0 0,1-1 0 0 0,-1-1 0 0 0,1 1 0 0 0,-1-2 0 0 0,0 1 0 0 0,0-1 0 0 0,0 0 0 0 0,-1 0 0 0 0,1-1 0 0 0,-1 0 0 0 0,0-1 0 0 0,-1 0 0 0 0,1 0 0 0 0,-1 0 0 0 0,2-2-41 0 0,-2-4 57 0 0,-1 1-1 0 0,0-1 0 0 0,-1 0 0 0 0,0 0 0 0 0,0-1 1 0 0,-1 1-1 0 0,-1-1 0 0 0,0 1 0 0 0,-1-1 0 0 0,-1 0 1 0 0,0-5-57 0 0,0 17 14 0 0,0-29 10 0 0,-67-67 5 0 0,60 91-29 0 0,1 1-1 0 0,-2 0 1 0 0,1 1 0 0 0,0-1 0 0 0,-1 1 0 0 0,0 1-1 0 0,0-1 1 0 0,0 2 0 0 0,-1-1 0 0 0,1 1 0 0 0,0 0-1 0 0,-1 0 1 0 0,-6 1 0 0 0,14 1 27 0 0,-37 0-61 0 0,-24 0-54 0 0,60 0 107 0 0,-26 16 10 0 0,16-6-45 0 0,0 0 0 0 0,0 0 1 0 0,1 1-1 0 0,0 0 0 0 0,1 1 1 0 0,0 0-1 0 0,1 1 0 0 0,0 0 1 0 0,-5 13 15 0 0,-11 32-116 0 0,25-58 135 0 0,0 0-30 0 0,0 0-7 0 0,12 55 51 0 0,51 16-30 0 0,47-12 43 0 0,-110-59-61 0 0,36 0-4 0 0,74-21 30 0 0,-34 9-140 0 0,-75 12 57 0 0,-1 0-47 0 0,0 0-63 0 0,0 0-41 0 0,0 0-94 0 0,-9 20-9047 0 0,7-16 8068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02:32.0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516 44 1440 0 0,'1'-1'82'0'0,"-1"0"1"0"0,1 1-1 0 0,0-1 0 0 0,-1 0 0 0 0,1 0 1 0 0,0 0-1 0 0,-1 1 0 0 0,1-1 0 0 0,-1 0 1 0 0,1 0-1 0 0,-1 0 0 0 0,1 0 0 0 0,-1 0 1 0 0,0 0-1 0 0,0 0 0 0 0,1 0 0 0 0,-1 0 1 0 0,0 0-1 0 0,0-1 0 0 0,0 1 1 0 0,0 0-1 0 0,0 0 0 0 0,0 0 0 0 0,-1 0 1 0 0,1 0-1 0 0,0 0 0 0 0,0 0 0 0 0,-1 0 1 0 0,1 0-1 0 0,-1 0 0 0 0,1 0 0 0 0,-1 0 1 0 0,1 0-1 0 0,-1 1 0 0 0,1-1 0 0 0,-1 0 1 0 0,0 0-1 0 0,0 0 0 0 0,1 1 0 0 0,-1-1 1 0 0,0 0-1 0 0,0 1 0 0 0,0-1 0 0 0,0 1 1 0 0,0-1-1 0 0,0 1 0 0 0,0-1 0 0 0,0 1 1 0 0,0 0-1 0 0,0-1 0 0 0,0 1 0 0 0,0 0 1 0 0,0 0-1 0 0,0 0 0 0 0,0 0 0 0 0,0 0 1 0 0,0 0-1 0 0,0 0 0 0 0,0 0 0 0 0,0 0 1 0 0,0 0-1 0 0,0 1 0 0 0,0-1 1 0 0,0 0-1 0 0,0 1 0 0 0,0-1 0 0 0,0 1 1 0 0,0-1-1 0 0,0 1-82 0 0,-67 40 957 0 0,50-19-804 0 0,1 2 0 0 0,1 0 0 0 0,0 1 0 0 0,2 0 0 0 0,1 1 0 0 0,2 1 0 0 0,0 0 0 0 0,1 1 0 0 0,2 0 0 0 0,1 0 0 0 0,1 0 0 0 0,2 1 0 0 0,1 0 0 0 0,1 0 0 0 0,1 0 0 0 0,1 0 0 0 0,5 25-153 0 0,0 11 214 0 0,3 1 1 0 0,3-2-1 0 0,2 0 1 0 0,4 0-1 0 0,2-1-214 0 0,42 191 305 0 0,-58-248-445 0 0,0 0 0 0 0,-1 0 1 0 0,0 0-1 0 0,0 1 0 0 0,-1 0 0 0 0,1-1 0 0 0,-1 1 0 0 0,-1-1 1 0 0,0 1-1 0 0,0 0 0 0 0,0 0 0 0 0,0-1 0 0 0,-1 1 0 0 0,0 0 0 0 0,-1-1 1 0 0,1 1-1 0 0,-1-1 0 0 0,-1 0 0 0 0,1 1 0 0 0,-1-1 0 0 0,0 0 1 0 0,0-1-1 0 0,-1 1 0 0 0,0 0 0 0 0,0-1 0 0 0,0 0 0 0 0,-1 0 1 0 0,1 0-1 0 0,-1-1 0 0 0,0 1 0 0 0,-1-1 0 0 0,1 0 0 0 0,-1-1 0 0 0,0 1 1 0 0,-6 2 139 0 0,-89-22-3584 0 0,63-3 2511 0 0</inkml:trace>
  <inkml:trace contextRef="#ctx0" brushRef="#br0" timeOffset="388.65">2 632 2176 0 0,'0'1'111'0'0,"1"-1"-1"0"0,-1 1 1 0 0,0-1-1 0 0,1 1 1 0 0,-1-1-1 0 0,0 1 1 0 0,1-1-1 0 0,-1 1 1 0 0,0-1-1 0 0,0 1 1 0 0,0-1 0 0 0,0 1-1 0 0,1 0 1 0 0,-1-1-1 0 0,0 1 1 0 0,0-1-1 0 0,0 1 1 0 0,0 0-1 0 0,0-1 1 0 0,0 1-1 0 0,0-1 1 0 0,-1 1-1 0 0,1-1 1 0 0,0 1-1 0 0,0 0 1 0 0,0-1-1 0 0,-1 1 1 0 0,1-1-1 0 0,0 1 1 0 0,0-1-1 0 0,-1 1 1 0 0,1-1 0 0 0,0 1-1 0 0,-1-1 1 0 0,1 0-1 0 0,-1 1 1 0 0,1-1-111 0 0,73 1 511 0 0,481-86-263 0 0,-469 81-946 0 0,-83 36 1173 0 0,-38 3-19 0 0,29-29-355 0 0,-1 0 0 0 0,1 0-1 0 0,0 1 1 0 0,0-1 0 0 0,0 2 0 0 0,1-1-1 0 0,0 1 1 0 0,1 0 0 0 0,0 0 0 0 0,0 0-1 0 0,1 1 1 0 0,0 0 0 0 0,0 0 0 0 0,-1 6-101 0 0,8-12 2 0 0,0 0 1 0 0,0 0-1 0 0,0 0 0 0 0,0-1 1 0 0,0 1-1 0 0,1-1 1 0 0,-1 0-1 0 0,1 0 0 0 0,-1 0 1 0 0,1 0-1 0 0,0 0 1 0 0,0-1-1 0 0,0 0 0 0 0,0 0 1 0 0,0 0-1 0 0,0 0 1 0 0,0-1-1 0 0,0 1 0 0 0,0-1 1 0 0,0 0-1 0 0,1 0 0 0 0,1-1-2 0 0,3 1-333 0 0,-1 0-1 0 0,1 0 1 0 0,0-1-1 0 0,0 0 1 0 0,0-1-1 0 0,-1 0 1 0 0,1 0-1 0 0,-1-1 1 0 0,1 0-1 0 0,-1 0 1 0 0,0-1-1 0 0,0 0 0 0 0,-1 0 1 0 0,1-1-1 0 0,6-5 334 0 0,4-9-1122 0 0</inkml:trace>
  <inkml:trace contextRef="#ctx0" brushRef="#br0" timeOffset="637.297">635 394 2816 0 0,'-4'-3'824'0'0,"2"-1"-68"0"0,-1 1-136 0 0,1 0-139 0 0,0-1-281 0 0,1 1-172 0 0,1 3 20 0 0,0-2 0 0 0,1 2-296 0 0,1 0-181 0 0,2 0-99 0 0,-3 0-592 0 0,5 2 52 0 0,-1 0 12 0 0</inkml:trace>
  <inkml:trace contextRef="#ctx0" brushRef="#br0" timeOffset="929.744">798 464 1160 0 0,'34'12'3939'0'0,"19"27"-3576"0"0,-43-31 56 0 0,149 151 1449 0 0,-140-108-75 0 0,-18-50-1353 0 0,-4 10 412 0 0,3-12-826 0 0,0 0-1 0 0,0 0 1 0 0,0 1-1 0 0,0-1 0 0 0,0 0 1 0 0,0 0-1 0 0,-1 0 1 0 0,1 0-1 0 0,0 0 0 0 0,0 1 1 0 0,-1-1-1 0 0,1 0 1 0 0,-1 0-1 0 0,1 0 0 0 0,-1 1 1 0 0,1-1-1 0 0,-1 0 1 0 0,1 1-1 0 0,-1-1 0 0 0,0 0 1 0 0,1 1-1 0 0,-1-1 1 0 0,0 1-1 0 0,0-1 1 0 0,1 1-1 0 0,-1-1 0 0 0,0 1 1 0 0,0 0-1 0 0,0-1 1 0 0,1 1-1 0 0,-1 0 0 0 0,0 0 1 0 0,0 0-1 0 0,0-1 1 0 0,0 1-1 0 0,0 0 0 0 0,0 0 1 0 0,0 0-1 0 0,1 0 1 0 0,-1 1-1 0 0,0-1 0 0 0,0 0 1 0 0,0 0-1 0 0,0 0 1 0 0,0 1-1 0 0,1-1 0 0 0,-1 0 1 0 0,0 1-1 0 0,0-1 1 0 0,0 1-1 0 0,1-1 1 0 0,-1 1-1 0 0,0-1 0 0 0,1 1 1 0 0,-1 0-1 0 0,0-1 1 0 0,1 1-1 0 0,-1 0 0 0 0,1-1 1 0 0,-1 1-1 0 0,1 0 1 0 0,-1 0-1 0 0,1 0 0 0 0,0-1 1 0 0,-1 2-26 0 0,6-19-465 0 0,0 1 0 0 0,1-1 1 0 0,0 1-1 0 0,2 1 0 0 0,0-1 1 0 0,0 1-1 0 0,2 1 0 0 0,0 0 1 0 0,0 0-1 0 0,1 1 0 0 0,1 0 0 0 0,0 1 1 0 0,1 0-1 0 0,4-2 465 0 0,37-43-3379 0 0,-37 40 2194 0 0</inkml:trace>
  <inkml:trace contextRef="#ctx0" brushRef="#br0" timeOffset="1332.052">1406 729 1616 0 0,'24'-26'3692'0'0,"-5"-2"-3533"0"0,-2 0 0 0 0,-1-1 0 0 0,-1 0 0 0 0,-2-2-1 0 0,-1 1 1 0 0,-1-2 0 0 0,-2 1 0 0 0,-1-1 0 0 0,-1-1 0 0 0,-2 1 0 0 0,-1-4-159 0 0,-3 26 38 0 0,5 3-327 0 0,6 23 414 0 0,2 0 55 0 0,-2-4-2 0 0,0 1 0 0 0,0 0 0 0 0,-1 0 0 0 0,-1 1 0 0 0,0 1 1 0 0,-1-1-1 0 0,-1 2 0 0 0,0-1 0 0 0,-1 1 0 0 0,-1 0 0 0 0,-1 1 1 0 0,0-1-1 0 0,-1 1 0 0 0,0 0 0 0 0,-2 0 0 0 0,0 2-178 0 0,-4-10-53 0 0,-2 1-1 0 0,1-1 1 0 0,-1 0-1 0 0,-1 0 0 0 0,0 0 1 0 0,0 0-1 0 0,0-1 1 0 0,-1 0-1 0 0,0 0 1 0 0,-1-1-1 0 0,0 0 0 0 0,0 0 1 0 0,-1 0-1 0 0,0-1 1 0 0,0 0-1 0 0,0 0 0 0 0,-7 3 54 0 0,-7-10-5033 0 0,11-26 3785 0 0,13 1 140 0 0</inkml:trace>
  <inkml:trace contextRef="#ctx0" brushRef="#br0" timeOffset="1581.996">2007 172 1388 0 0,'12'-12'1198'0'0,"10"-10"2148"0"0,-24 34 500 0 0,-14 136-1873 0 0,71 127-1481 0 0,-29-180-1411 0 0,-25-91 726 0 0,0-1 1 0 0,0 0 0 0 0,0 0-1 0 0,-1 1 1 0 0,0-1 0 0 0,1 0-1 0 0,-1 0 1 0 0,-1 1 0 0 0,1-1-1 0 0,0 0 1 0 0,-1 1 0 0 0,1-1-1 0 0,-1 0 1 0 0,0 0 0 0 0,0 0-1 0 0,-1 0 1 0 0,1 0 0 0 0,0 0-1 0 0,-1 0 1 0 0,0 0 0 0 0,0 0-1 0 0,0 0 1 0 0,0-1 0 0 0,0 1 0 0 0,0-1-1 0 0,-1 0 1 0 0,1 0 0 0 0,-1 0-1 0 0,0 0 1 0 0,1 0 0 0 0,-1 0-1 0 0,0-1 1 0 0,0 1 0 0 0,0-1-1 0 0,0 0 1 0 0,0 0 0 0 0,-1 0-1 0 0,1 0 1 0 0,0 0 0 0 0,0-1-1 0 0,-1 0 1 0 0,1 1 0 0 0,-3-1 192 0 0,-25 2-1238 0 0</inkml:trace>
  <inkml:trace contextRef="#ctx0" brushRef="#br0" timeOffset="1859.677">1691 564 1580 0 0,'47'-26'5359'0'0,"15"-7"-4035"0"0,180-28-948 0 0,-32 12-6391 0 0,-174 36 4803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02:47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2420 0 0,'15'4'7518'0'0,"61"-1"-7062"0"0,142-3 673 0 0,-218 0-1154 0 0,-1 0-1 0 0,1-1 1 0 0,0 1 0 0 0,-1 0-1 0 0,1 0 1 0 0,-1 0 0 0 0,1 0-1 0 0,-1 0 1 0 0,1 1-1 0 0,-1-1 1 0 0,1 0 0 0 0,-1 0-1 0 0,1 0 1 0 0,0 0 0 0 0,-1 0-1 0 0,1 1 1 0 0,-1-1 0 0 0,1 0-1 0 0,0 0 1 0 0,-1 1 0 0 0,1-1-1 0 0,-1 0 1 0 0,1 0 0 0 0,0 1-1 0 0,0-1 1 0 0,-1 0-1 0 0,1 1 1 0 0,0-1 0 0 0,-1 1-1 0 0,1-1 1 0 0,0 0 0 0 0,0 1-1 0 0,0-1 1 0 0,-1 1 0 0 0,1-1-1 0 0,0 1 1 0 0,0-1 0 0 0,0 0-1 0 0,0 1 1 0 0,0-1-1 0 0,0 1 1 0 0,0-1 0 0 0,0 1-1 0 0,0-1 1 0 0,0 1 0 0 0,0-1-1 0 0,0 1 1 0 0,0-1 0 0 0,1 0-1 0 0,-1 1 1 0 0,0-1 0 0 0,0 1-1 0 0,0-1 1 0 0,1 1-1 0 0,-1-1 1 0 0,0 0 0 0 0,0 1-1 0 0,1-1 1 0 0,-1 0 0 0 0,0 1-1 0 0,1-1 1 0 0,-1 0 0 0 0,0 0-1 0 0,1 1 1 0 0,0-1 25 0 0,12-5-5283 0 0,3-3 3984 0 0,5-5 74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02:47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358 313 2408 0 0,'-31'109'4281'0'0,"23"-81"-4093"0"0,-1 0 0 0 0,-1-1 0 0 0,-1 0 0 0 0,-2-1 0 0 0,0 0-1 0 0,-2-1 1 0 0,-14 18-188 0 0,23-36-335 0 0,0 0-1 0 0,-1 0 0 0 0,0 0 0 0 0,-1-1 0 0 0,1 0 1 0 0,-1-1-1 0 0,-1 1 0 0 0,1-2 0 0 0,-1 1 0 0 0,1-1 1 0 0,-1 0-1 0 0,0-1 0 0 0,-1 0 0 0 0,1-1 0 0 0,-1 0 1 0 0,-3 1 335 0 0,-18-1-1128 0 0</inkml:trace>
  <inkml:trace contextRef="#ctx0" brushRef="#br0" timeOffset="242.978">1 68 1556 0 0,'5'-6'456'0'0,"1"-1"0"0"0,0 1 1 0 0,1 0-1 0 0,-1 1 0 0 0,1-1 0 0 0,1 1 0 0 0,-1 1 0 0 0,0-1 0 0 0,1 1 1 0 0,0 1-1 0 0,0-1 0 0 0,0 1 0 0 0,7-1-456 0 0,-5 7 164 0 0,-1 0 0 0 0,1 1 0 0 0,-1 0 0 0 0,0 0 0 0 0,0 1 0 0 0,-1 0 0 0 0,1 1 0 0 0,-1 0 0 0 0,0 0 0 0 0,-1 1 0 0 0,1 0 0 0 0,-1 0 0 0 0,4 6-164 0 0,-1-2 166 0 0,278 281 1216 0 0,-202-219-2628 0 0,45 39-5904 0 0,-121-103 5840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02:52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465 0 2088 0 0,'0'0'490'0'0,"0"0"2"0"0,0 0 36 0 0,0 0-62 0 0,0 0-91 0 0,0 0 2 0 0,0 0-9 0 0,0 0 3 0 0,11 15 255 0 0,-58 93 431 0 0,30-77-774 0 0,-2 0 1 0 0,-1-1-1 0 0,-1-1 1 0 0,-2-1-1 0 0,-1-1 1 0 0,-1-1-1 0 0,-1-1 0 0 0,-1-1 1 0 0,-1-1-1 0 0,-1-2 1 0 0,-29 16-284 0 0,56-36 2 0 0,0 1 1 0 0,-1 0 0 0 0,1-1 0 0 0,-1 1-1 0 0,1-1 1 0 0,-1 0 0 0 0,0 1 0 0 0,0-1-1 0 0,1-1 1 0 0,-1 1 0 0 0,0 0 0 0 0,0-1 0 0 0,0 1-1 0 0,0-1 1 0 0,0 0 0 0 0,0 0 0 0 0,0 0-1 0 0,0 0 1 0 0,0-1 0 0 0,0 1 0 0 0,0-1-1 0 0,1 0 1 0 0,-1 0 0 0 0,0 0 0 0 0,0 0-1 0 0,1 0 1 0 0,-1-1 0 0 0,0 1 0 0 0,1-1-1 0 0,-1 1 1 0 0,1-1 0 0 0,0 0 0 0 0,0 0 0 0 0,0 0-1 0 0,0-1 1 0 0,0 1 0 0 0,0 0 0 0 0,0-1-1 0 0,1 1 1 0 0,-1-1 0 0 0,1 1 0 0 0,0-1-1 0 0,0 0 1 0 0,0 0 0 0 0,0 1 0 0 0,0-1-1 0 0,0 0 1 0 0,1 0 0 0 0,-1 0 0 0 0,1 0 0 0 0,0 0-1 0 0,0 0 1 0 0,0 0 0 0 0,1 0 0 0 0,-1 0-1 0 0,1 0-2 0 0,-1-4-23 0 0,0 0-1 0 0,0 0 0 0 0,1 0 0 0 0,0 0 0 0 0,0 1 1 0 0,1-1-1 0 0,0 0 0 0 0,0 1 0 0 0,1 0 1 0 0,-1-1-1 0 0,1 1 0 0 0,1 0 0 0 0,-1 0 0 0 0,1 1 1 0 0,0-1-1 0 0,1 1 0 0 0,-1 0 0 0 0,1 0 0 0 0,0 0 1 0 0,0 0-1 0 0,0 1 0 0 0,1 0 0 0 0,0 0 1 0 0,-1 1-1 0 0,1-1 0 0 0,1 1 0 0 0,-1 1 0 0 0,0-1 1 0 0,1 1-1 0 0,-1 0 0 0 0,1 0 0 0 0,0 1 1 0 0,0 0-1 0 0,-1 0 0 0 0,1 1 0 0 0,0 0 0 0 0,0 0 1 0 0,0 0-1 0 0,3 1 24 0 0,24 9-41 0 0,2-2 0 0 0,-1-2 0 0 0,1-1 1 0 0,0-1-1 0 0,-1-3 0 0 0,2 0 0 0 0,-2-3 0 0 0,1-1 1 0 0,21-5 40 0 0,-54 8-2 0 0,134-58 378 0 0,-136 55-373 0 0,-1 0 0 0 0,1 0 0 0 0,-1 0 1 0 0,0 0-1 0 0,0 0 0 0 0,0 0 0 0 0,-1 0 1 0 0,1 0-1 0 0,-1 0 0 0 0,0 0 0 0 0,1 0 0 0 0,-1 0 1 0 0,0 0-1 0 0,-1 0 0 0 0,1 0 0 0 0,-1 0 1 0 0,1 1-1 0 0,-1-1 0 0 0,0 1 0 0 0,0-1 1 0 0,0 1-1 0 0,0 0 0 0 0,0 0 0 0 0,0 0 1 0 0,-1 0-1 0 0,1 0 0 0 0,-1 0 0 0 0,1 0 1 0 0,-1 1-1 0 0,0 0 0 0 0,0-1 0 0 0,0 1 1 0 0,0 0-1 0 0,1 0 0 0 0,-1 0 0 0 0,-1 1 1 0 0,1-1-1 0 0,-1 1-3 0 0,-22-9-395 0 0,-1 1 0 0 0,0 2-1 0 0,0 0 1 0 0,0 2 0 0 0,-1 1 0 0 0,1 1 0 0 0,-1 2-1 0 0,-26 2 396 0 0,8-2-3019 0 0,29 0 1771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02:50.2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 5 2340 0 0,'6'-1'139'0'0,"0"0"0"0"0,0 0 0 0 0,0 0-1 0 0,0 1 1 0 0,0 0 0 0 0,0 0 0 0 0,0 0-1 0 0,0 1 1 0 0,0 0 0 0 0,0 0 0 0 0,0 1-1 0 0,-1-1 1 0 0,1 1 0 0 0,0 0 0 0 0,-1 1-1 0 0,1 0 1 0 0,-1 0 0 0 0,0 0 0 0 0,0 0 0 0 0,0 1-1 0 0,0-1 1 0 0,-1 1 0 0 0,0 1 0 0 0,1-1-1 0 0,-2 1 1 0 0,1-1 0 0 0,0 1 0 0 0,-1 0-1 0 0,0 0 1 0 0,0 1 0 0 0,0-1 0 0 0,-1 0 0 0 0,0 1-1 0 0,0 0 1 0 0,0 0 0 0 0,-1-1 0 0 0,0 1-1 0 0,0 0 1 0 0,0 0 0 0 0,-1 0 0 0 0,0 0-1 0 0,0 0 1 0 0,0 0 0 0 0,-1 0 0 0 0,0 0-1 0 0,0 1-138 0 0,-9 14 224 0 0,-1 0 0 0 0,-1-1 0 0 0,0 0 0 0 0,-2-1 0 0 0,0 0 0 0 0,-1-1 0 0 0,-1-1 0 0 0,0 0 0 0 0,-1-2 0 0 0,-1 0 0 0 0,-1 0 0 0 0,0-2 0 0 0,-19 10-224 0 0,-36 32 235 0 0,140-82-2853 0 0,94-64-4000 0 0,-130 70 5436 0 0</inkml:trace>
  <inkml:trace contextRef="#ctx0" brushRef="#br0" timeOffset="247.469">452 94 860 0 0,'-117'59'5251'0'0,"107"-53"-5044"0"0,1 0 0 0 0,-1 1 0 0 0,1 1 0 0 0,1 0 0 0 0,-1 0 0 0 0,2 0 0 0 0,-1 1 0 0 0,1 0 0 0 0,0 1 0 0 0,1 0 1 0 0,0 0-1 0 0,1 0 0 0 0,0 1 0 0 0,0-1 0 0 0,1 1 0 0 0,0 0 0 0 0,1 1 0 0 0,1-1 0 0 0,0 0 0 0 0,-1 9-207 0 0,4-15 16 0 0,0 0-1 0 0,0-1 0 0 0,0 1 0 0 0,0-1 1 0 0,1 1-1 0 0,-1-1 0 0 0,1 1 0 0 0,0-1 1 0 0,1 0-1 0 0,-1 0 0 0 0,1 0 1 0 0,0 0-1 0 0,-1-1 0 0 0,2 1 0 0 0,-1-1 1 0 0,0 1-1 0 0,1-1 0 0 0,0 0 1 0 0,-1-1-1 0 0,1 1 0 0 0,0-1 0 0 0,1 1 1 0 0,-1-1-1 0 0,0 0 0 0 0,1-1 0 0 0,-1 1 1 0 0,1-1-1 0 0,-1 0 0 0 0,1 0 1 0 0,-1 0-1 0 0,3 0-15 0 0,97 10-3453 0 0,12-42-536 0 0,-93 18 2781 0 0</inkml:trace>
  <inkml:trace contextRef="#ctx0" brushRef="#br0" timeOffset="495.994">596 147 2384 0 0,'9'3'4616'0'0,"24"-5"-3794"0"0,-12 1-183 0 0,322-44-439 0 0,-291 40-4355 0 0,-50 5 2979 0 0,-2 0-78 0 0</inkml:trace>
  <inkml:trace contextRef="#ctx0" brushRef="#br0" timeOffset="990.878">738 329 1908 0 0,'-3'6'1628'0'0,"20"14"3956"0"0,181-35-3284 0 0,35-37-4441 0 0,-3-10 0 0 0,9-14 2141 0 0,-169 45 196 0 0,-111 41 1798 0 0,33-7-1877 0 0,0 1 0 0 0,0 0 1 0 0,1 0-1 0 0,0 0 0 0 0,0 1 0 0 0,0 0 0 0 0,0 1 0 0 0,1-1 1 0 0,0 1-1 0 0,0 1 0 0 0,1-1 0 0 0,-1 1 0 0 0,2 0 0 0 0,-1 0 0 0 0,1 0 1 0 0,0 1-1 0 0,0-1 0 0 0,1 1 0 0 0,0 0 0 0 0,0 0 0 0 0,1 0 0 0 0,0 1 1 0 0,0-1-1 0 0,1 1-117 0 0,4-2 46 0 0,0 0 1 0 0,1-1 0 0 0,-1 0 0 0 0,2 0-1 0 0,-1 0 1 0 0,0 0 0 0 0,1 0-1 0 0,0-1 1 0 0,1 0 0 0 0,-1 0-1 0 0,1 0 1 0 0,0-1 0 0 0,0 0 0 0 0,0 0-1 0 0,0 0 1 0 0,1-1 0 0 0,0 0-1 0 0,0 0 1 0 0,-1-1 0 0 0,2 0-1 0 0,-1 0 1 0 0,0-1 0 0 0,0 0 0 0 0,4 1-47 0 0,208 16-136 0 0,-113-48-116 0 0,-104 28 229 0 0,-1 0 0 0 0,0-1-1 0 0,0 1 1 0 0,0 0 0 0 0,0-1-1 0 0,-1 1 1 0 0,1-1 0 0 0,-1 1-1 0 0,1-1 1 0 0,-1 1 0 0 0,0-1-1 0 0,0 1 1 0 0,0-1 0 0 0,0 1-1 0 0,0-1 1 0 0,-1 1 0 0 0,1-1-1 0 0,-1 1 1 0 0,0-1 0 0 0,0 1-1 0 0,0 0 1 0 0,0-1 0 0 0,0 1 0 0 0,0 0-1 0 0,0 0 1 0 0,-1 0 0 0 0,1 0-1 0 0,-1 0 1 0 0,0 0 0 0 0,1 0-1 0 0,-1 0 1 0 0,0 1 0 0 0,0-1-1 0 0,0 1 1 0 0,0-1 0 0 0,0 1-1 0 0,-1 0 1 0 0,1 0 0 0 0,0 0-1 0 0,-1 0 24 0 0,-165-86-782 0 0,146 79 237 0 0,0 0-1 0 0,1-1 1 0 0,1-2 0 0 0,-1 0-1 0 0,2-1 1 0 0,0 0 0 0 0,0-2-1 0 0,1-1 1 0 0,-13-13 545 0 0,2-17-2602 0 0,20 23 1482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02:49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48 104 1228 0 0,'0'0'1006'0'0,"0"0"-99"0"0,-14 0 349 0 0,13-5 2686 0 0,10-1-3833 0 0,0 0 0 0 0,0 0 0 0 0,1 1 0 0 0,0 0-1 0 0,0 1 1 0 0,0 0 0 0 0,0 0 0 0 0,1 1-1 0 0,-1 0 1 0 0,1 1 0 0 0,0 1 0 0 0,0-1-1 0 0,0 2 1 0 0,0-1 0 0 0,0 2 0 0 0,2 0-109 0 0,13-3 149 0 0,397-42-624 0 0,-417 43 672 0 0,19-1-2625 0 0,-42 3-1678 0 0,-7 0 2961 0 0</inkml:trace>
  <inkml:trace contextRef="#ctx0" brushRef="#br0" timeOffset="589.715">155 110 2284 0 0,'-15'21'5691'0'0,"40"-17"-3379"0"0,-11-4-2507 0 0,173 17 1654 0 0,-178-14-1402 0 0,-10-2-50 0 0,0-1 0 0 0,0 0 0 0 0,1 0-1 0 0,-1 1 1 0 0,0-1 0 0 0,0 1 0 0 0,1-1-1 0 0,-1 1 1 0 0,0-1 0 0 0,1 1 0 0 0,-1-1 0 0 0,0 1-1 0 0,1 0 1 0 0,-1-1 0 0 0,1 1 0 0 0,-1 0-1 0 0,1-1 1 0 0,0 1 0 0 0,-1 0 0 0 0,1 0 0 0 0,0 0-1 0 0,-1-1 1 0 0,1 1 0 0 0,0 0 0 0 0,0 0-1 0 0,0 0 1 0 0,-1 0 0 0 0,1-1 0 0 0,0 1 0 0 0,0 0-1 0 0,0 0 1 0 0,1 0 0 0 0,-1 0 0 0 0,0 0-1 0 0,0-1 1 0 0,0 1 0 0 0,1 0 0 0 0,-1 0 0 0 0,0 0-1 0 0,1-1 1 0 0,-1 1 0 0 0,1 0 0 0 0,-1-1-1 0 0,0 1 1 0 0,1 0 0 0 0,0-1 0 0 0,-1 1 0 0 0,1 0-1 0 0,-1-1 1 0 0,1 1 0 0 0,0-1 0 0 0,0 1-1 0 0,-1-1 1 0 0,1 1 0 0 0,0-1 0 0 0,0 0 0 0 0,-1 1-1 0 0,1-1 1 0 0,0 0 0 0 0,0 0 0 0 0,0 0-1 0 0,0 1 1 0 0,-1-1 0 0 0,1 0 0 0 0,0 0 0 0 0,0 0-1 0 0,0 0 1 0 0,0 0-7 0 0,-39 32-10 0 0,2 3-1 0 0,1 1 1 0 0,1 1-1 0 0,3 2 0 0 0,-7 12 11 0 0,21-26 63 0 0,-1-3 37 0 0,1 2 1 0 0,1 0-1 0 0,0 1 0 0 0,2 0 1 0 0,1 2-1 0 0,1-1 1 0 0,2 1-1 0 0,0 1 1 0 0,2 0-1 0 0,1 0 0 0 0,1 1 1 0 0,-1 18-101 0 0,10-43 18 0 0,0 1 1 0 0,1 0-1 0 0,-1-1 1 0 0,1 1-1 0 0,0-1 0 0 0,0 0 1 0 0,0 0-1 0 0,0-1 1 0 0,1 1-1 0 0,0-1 0 0 0,-1 0 1 0 0,1 0-1 0 0,0-1 1 0 0,1 1-1 0 0,-1-1 1 0 0,0 0-1 0 0,1-1 0 0 0,-1 1 1 0 0,1-1-1 0 0,-1 0 1 0 0,1 0-1 0 0,0-1 0 0 0,-1 0 1 0 0,1 0-1 0 0,0 0 1 0 0,-1-1-1 0 0,1 0 1 0 0,0 0-1 0 0,-1 0 0 0 0,3-1-18 0 0,4 2 47 0 0,173-15 189 0 0,66-14 30 0 0,-248 26-1501 0 0,-14-15-7209 0 0,11 15 7185 0 0,-3 1 52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02:53.6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 2768 0 0,'0'0'769'0'0,"0"0"-68"0"0,0 0-63 0 0,0 0-94 0 0,0 0-56 0 0,0 0-32 0 0,2-2-31 0 0,9-4-320 0 0,-1 1-1 0 0,1 1 1 0 0,0 0-1 0 0,0 0 0 0 0,1 1 1 0 0,-1 0-1 0 0,0 1 1 0 0,1 1-1 0 0,0 0 1 0 0,-1 0-1 0 0,1 1 0 0 0,0 0 1 0 0,0 1-1 0 0,-1 1 1 0 0,1 0-1 0 0,-1 0 0 0 0,1 1 1 0 0,-1 1-1 0 0,0 0 1 0 0,0 0-1 0 0,6 4-104 0 0,-10-5 33 0 0,-1 0 0 0 0,1 0 1 0 0,0 1-1 0 0,-1 0 0 0 0,0 0 0 0 0,0 0 0 0 0,0 1 0 0 0,-1 0 0 0 0,1 0 0 0 0,-1 0 0 0 0,0 1 1 0 0,-1 0-1 0 0,1 0 0 0 0,-1 0 0 0 0,0 0 0 0 0,-1 1 0 0 0,1-1 0 0 0,-1 1 0 0 0,-1 0 1 0 0,1 0-1 0 0,-1 0 0 0 0,-1 0 0 0 0,1 1 0 0 0,-1-1 0 0 0,0 0 0 0 0,-1 1 0 0 0,0-1 1 0 0,0 0-1 0 0,0 1 0 0 0,-1-1 0 0 0,0 1 0 0 0,-1-1 0 0 0,1 0 0 0 0,-2 0 0 0 0,1 0 0 0 0,-1 0 1 0 0,0 1-34 0 0,-10 15-22 0 0,-1-1 1 0 0,-1-1 0 0 0,0-1-1 0 0,-2 0 1 0 0,0-1 0 0 0,-1-1 0 0 0,-1 0-1 0 0,-1-1 1 0 0,-1-2 0 0 0,0 0-1 0 0,0-1 1 0 0,-2-1 0 0 0,1-1 0 0 0,-9 2 21 0 0,30-13-886 0 0,1-6-462 0 0,39-63-2882 0 0,-18 44 2920 0 0</inkml:trace>
  <inkml:trace contextRef="#ctx0" brushRef="#br0" timeOffset="281.896">564 1 1508 0 0,'-15'4'361'0'0,"-1"1"-1"0"0,1 0 0 0 0,0 1 1 0 0,0 1-1 0 0,1 1 1 0 0,0 0-1 0 0,0 0 1 0 0,1 2-1 0 0,0-1 0 0 0,1 2 1 0 0,0 0-1 0 0,1 0 1 0 0,0 1-1 0 0,0 0 1 0 0,1 1-1 0 0,1 0 0 0 0,-1 3-360 0 0,7-10 42 0 0,0 0-1 0 0,1 1 0 0 0,0 0 0 0 0,0-1 1 0 0,0 1-1 0 0,1 0 0 0 0,0 0 0 0 0,0 0 1 0 0,1 0-1 0 0,0 0 0 0 0,0 0 0 0 0,1 0 1 0 0,-1 0-1 0 0,1 0 0 0 0,1 0 0 0 0,0 0 1 0 0,0-1-1 0 0,0 1 0 0 0,1 0 1 0 0,-1-1-1 0 0,2 0 0 0 0,-1 0 0 0 0,1 0 1 0 0,0 0-1 0 0,0 0 0 0 0,0-1 0 0 0,1 0 1 0 0,0 0-1 0 0,0 0 0 0 0,0 0 0 0 0,1-1 1 0 0,0 0-1 0 0,-1 0 0 0 0,2 0 0 0 0,-1-1 1 0 0,0 0-1 0 0,0 0 0 0 0,1-1 0 0 0,0 1 1 0 0,-1-2-1 0 0,1 1 0 0 0,2 0-41 0 0,-4-1-8 0 0,14 8-618 0 0,2-2 0 0 0,-1 0 0 0 0,1-2 0 0 0,0 0 0 0 0,0-1 0 0 0,1-1 0 0 0,-1-1 0 0 0,1-1 0 0 0,-1-1 0 0 0,18-2 626 0 0,27-9-1204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02:56.0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79 2640 0 0,'-73'30'5249'0'0,"106"-16"-3212"0"0,322-26 1157 0 0,518-90-3630 0 0,-787 94-1852 0 0,-192 46-5204 0 0,68-28 6284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02:57.0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 1936 0 0,'-17'1'7342'0'0,"0"39"-5468"0"0,13-14-1552 0 0,0 0-1 0 0,2 0 1 0 0,1 1 0 0 0,1-1 0 0 0,1 0 0 0 0,2 1 0 0 0,0-1 0 0 0,2 0 0 0 0,1 0-322 0 0,9 75 154 0 0,-10 89-5732 0 0,-36-95-284 0 0,25-83 4639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02:57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82 888 0 0,'-3'7'8671'0'0,"-41"-10"-5511"0"0,-15-15-258 0 0,71-19-13725 0 0,-9 26 9579 0 0,5-8 34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3:26:32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49 1132 0 0,'0'0'589'0'0,"0"0"28"0"0,-4-21 1483 0 0,-16-6-127 0 0,5 78-477 0 0,15-49-1487 0 0,-5 29 46 0 0,1 1-1 0 0,1-1 1 0 0,2 1 0 0 0,1-1-1 0 0,2 1 1 0 0,1-1 0 0 0,4 20-55 0 0,-5-45-138 0 0,-2-4 70 0 0,0 0-1 0 0,0 1 1 0 0,0-1 0 0 0,0 1 0 0 0,0-1-1 0 0,1 0 1 0 0,-1 1 0 0 0,1-1-1 0 0,-1 0 1 0 0,1 1 0 0 0,0-1 0 0 0,0 0-1 0 0,0 0 1 0 0,0 0 0 0 0,1 0 0 0 0,-1 0-1 0 0,0 0 1 0 0,1 0 0 0 0,0 0-1 0 0,-1 0 1 0 0,1-1 0 0 0,0 1 0 0 0,0-1-1 0 0,0 1 1 0 0,0-1 0 0 0,0 0 0 0 0,0 0-1 0 0,0 0 1 0 0,0 0 0 0 0,1 0-1 0 0,-1 0 1 0 0,0 0 0 0 0,1-1 0 0 0,-1 0-1 0 0,0 1 1 0 0,1-1 0 0 0,-1 0-1 0 0,3 0 70 0 0,27-33-2688 0 0,-25 15 1339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02:56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99 1216 0 0,'21'-5'1209'0'0,"-13"1"-1005"0"0,0 0 1 0 0,1 1-1 0 0,-1 1 0 0 0,1-1 0 0 0,0 1 1 0 0,0 1-1 0 0,0-1 0 0 0,0 2 0 0 0,0-1 1 0 0,0 1-1 0 0,0 1 0 0 0,0-1 0 0 0,0 2 1 0 0,0-1-1 0 0,0 1 0 0 0,-1 0 0 0 0,1 1 1 0 0,0 0-1 0 0,-1 1 0 0 0,0-1 0 0 0,0 2 1 0 0,0-1-1 0 0,0 1 0 0 0,-1 0 0 0 0,2 2-204 0 0,-8-3 79 0 0,0 1 0 0 0,0-1 0 0 0,0 1 0 0 0,-1 0 0 0 0,1-1 0 0 0,-1 1 0 0 0,-1 0 0 0 0,1-1 0 0 0,0 1 0 0 0,-1-1 0 0 0,0 1 0 0 0,0-1 0 0 0,-1 1 0 0 0,1-1 0 0 0,-1 0 0 0 0,0 1 0 0 0,0-1 0 0 0,0 0 0 0 0,-1 0 1 0 0,1 0-1 0 0,-1-1 0 0 0,0 1 0 0 0,0-1 0 0 0,0 1 0 0 0,-1-1 0 0 0,1 0 0 0 0,-1 0 0 0 0,0 0 0 0 0,1-1 0 0 0,-5 2-79 0 0,-28 26 278 0 0,-1-2 1 0 0,-1-1 0 0 0,-2-3-1 0 0,0 0 1 0 0,-20 5-279 0 0,35-22-1174 0 0,36-21-972 0 0,43-30-1513 0 0,-49 40 3511 0 0,22-16-1110 0 0,0 0 24 0 0</inkml:trace>
  <inkml:trace contextRef="#ctx0" brushRef="#br0" timeOffset="266.02">482 1 1532 0 0,'-85'41'4403'0'0,"73"-35"-4184"0"0,1 1 0 0 0,0 0 0 0 0,1 1 0 0 0,-1 0 0 0 0,1 1 0 0 0,1 0 0 0 0,0 0 0 0 0,0 1 0 0 0,1 0 0 0 0,0 0 0 0 0,1 1 0 0 0,0 0 0 0 0,1 1 0 0 0,0 0 0 0 0,1 0 0 0 0,0 0 0 0 0,1 0 0 0 0,0 1 0 0 0,1-1 0 0 0,0 1 0 0 0,1 6-219 0 0,2-15-15 0 0,1 1 1 0 0,-1-1-1 0 0,1 0 0 0 0,1 1 0 0 0,-1-1 0 0 0,0 0 0 0 0,1 0 0 0 0,0 0 1 0 0,0 0-1 0 0,0 0 0 0 0,1 0 0 0 0,-1 0 0 0 0,1-1 0 0 0,0 1 1 0 0,0-1-1 0 0,0 0 0 0 0,0 0 0 0 0,1 0 0 0 0,-1 0 0 0 0,1-1 0 0 0,0 1 1 0 0,0-1-1 0 0,0 0 0 0 0,0 0 0 0 0,0 0 0 0 0,0-1 0 0 0,0 1 0 0 0,1-1 1 0 0,0 0 14 0 0,4 2-450 0 0,0-1 0 0 0,-1 0 0 0 0,1-1 1 0 0,0 0-1 0 0,0 0 0 0 0,0-1 0 0 0,0 0 1 0 0,0-1-1 0 0,0 0 0 0 0,-1 0 0 0 0,1-1 1 0 0,0 0-1 0 0,0 0 0 0 0,1-2 450 0 0,17-8-1248 0 0,-1-2 21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02:54.6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427 422 1240 0 0,'-41'52'6532'0'0,"-2"20"-4725"0"0,-69 95-1918 0 0,102-155-315 0 0,-1-1 1 0 0,1 0-1 0 0,-2-1 1 0 0,1 0 0 0 0,-1-1-1 0 0,-1 0 1 0 0,0-1 0 0 0,0 0-1 0 0,-1-1 1 0 0,1-1-1 0 0,-2 0 1 0 0,1-1 0 0 0,0 0-1 0 0,-10 1 426 0 0,-8-5-1228 0 0</inkml:trace>
  <inkml:trace contextRef="#ctx0" brushRef="#br0" timeOffset="257.038">87 258 1844 0 0,'81'-38'3798'0'0,"-80"38"-3467"0"0,5 4-43 0 0,14 10-42 0 0,-1 2 0 0 0,0 0 0 0 0,-1 2 0 0 0,-1 0 0 0 0,-1 0 1 0 0,0 2-1 0 0,12 20-246 0 0,58 66 483 0 0,1-21-72 0 0,-1-2-1196 0 0,-35-25-2674 0 0,-49-54 2339 0 0,-2-4-2 0 0</inkml:trace>
  <inkml:trace contextRef="#ctx0" brushRef="#br0" timeOffset="751.812">617 37 1988 0 0,'73'-14'3105'0'0,"-66"14"-3038"0"0,-1 0 0 0 0,0 1-1 0 0,1-1 1 0 0,-1 1 0 0 0,0 0 0 0 0,1 1 0 0 0,-1 0-1 0 0,0 0 1 0 0,0 0 0 0 0,0 1 0 0 0,0-1 0 0 0,-1 1-1 0 0,1 1 1 0 0,-1-1 0 0 0,0 1 0 0 0,0 0-1 0 0,0 0 1 0 0,0 1 0 0 0,-1-1 0 0 0,1 1 0 0 0,-1 0-1 0 0,-1 0 1 0 0,1 0 0 0 0,2 6-67 0 0,-2-4 75 0 0,0 0-1 0 0,-1 1 1 0 0,1-1 0 0 0,-2 1 0 0 0,1 0-1 0 0,-1 0 1 0 0,0 0 0 0 0,-1 0-1 0 0,0 1 1 0 0,0-1 0 0 0,-1 0 0 0 0,0 0-1 0 0,0 1 1 0 0,-1-1 0 0 0,0 0-1 0 0,-1 0 1 0 0,1 0 0 0 0,-2 0 0 0 0,1 0-1 0 0,-1 0 1 0 0,0 0 0 0 0,-1-1-1 0 0,0 0 1 0 0,0 1 0 0 0,0-1 0 0 0,-1-1-1 0 0,0 1 1 0 0,0-1 0 0 0,-1 0-1 0 0,-3 3-74 0 0,-7 5-48 0 0,0 0-1 0 0,-1-1 0 0 0,0-1 0 0 0,-1 0 0 0 0,0-2 0 0 0,-1 0 1 0 0,-1-1-1 0 0,1-1 0 0 0,-1-1 0 0 0,0 0 0 0 0,-7-1 49 0 0,34-47-4328 0 0,6 19 3037 0 0,-1-1 50 0 0</inkml:trace>
  <inkml:trace contextRef="#ctx0" brushRef="#br0" timeOffset="1046.438">1086 0 1552 0 0,'-64'36'3744'0'0,"-65"81"-1041"0"0,126-112-2665 0 0,0-1-1 0 0,1 1 1 0 0,-1 0 0 0 0,1 0-1 0 0,0 0 1 0 0,1 0-1 0 0,-1 0 1 0 0,1 0-1 0 0,0 0 1 0 0,0 0-1 0 0,0 1 1 0 0,1-1-1 0 0,0 0 1 0 0,0 1-1 0 0,1-1 1 0 0,-1 0-1 0 0,1 1 1 0 0,0-1-1 0 0,0 0 1 0 0,1 0 0 0 0,0 0-1 0 0,-1 0 1 0 0,2 0-1 0 0,-1 0 1 0 0,1-1-1 0 0,-1 1 1 0 0,1-1-1 0 0,0 0 1 0 0,1 1-1 0 0,-1-1 1 0 0,1-1-1 0 0,0 1 1 0 0,0 0-1 0 0,0-1 1 0 0,0 0 0 0 0,1 0-1 0 0,-1 0 1 0 0,1-1-1 0 0,0 1 1 0 0,0-1-1 0 0,0 0 1 0 0,0-1-1 0 0,0 1 1 0 0,0-1-1 0 0,0 0 1 0 0,0 0-1 0 0,1-1 1 0 0,0 1-38 0 0,42 9-1087 0 0,-1-3 1 0 0,1-1-1 0 0,0-2 1 0 0,1-3-1 0 0,14-2 1087 0 0,-38 1-1178 0 0,-10 0 40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02:59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22 1880 0 0,'0'0'697'0'0,"0"0"-82"0"0,0 0-45 0 0,0 0-40 0 0,0 0 4 0 0,0 0-10 0 0,0 0-79 0 0,0 0-39 0 0,0 0-2 0 0,0 0-3 0 0,0 0-40 0 0,0 0-63 0 0,0 0-13 0 0,0 0 0 0 0,-23 4 1146 0 0,16-1-1497 0 0,7-3 115 0 0,0 0-1 0 0,0 1 1 0 0,0-1 0 0 0,1 1 0 0 0,-1-1 0 0 0,0 0 0 0 0,0 1-1 0 0,0-1 1 0 0,0 1 0 0 0,0-1 0 0 0,0 1 0 0 0,0-1 0 0 0,0 1 0 0 0,0-1-1 0 0,0 0 1 0 0,0 1 0 0 0,0-1 0 0 0,0 1 0 0 0,0-1 0 0 0,0 1-1 0 0,0-1 1 0 0,-1 1 0 0 0,1-1 0 0 0,0 0 0 0 0,0 1 0 0 0,0-1-49 0 0,384-39-3 0 0,-365 49-891 0 0,-33 15-4885 0 0,-5-19 4577 0 0,1 1 18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02:59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62 1324 0 0,'0'5'864'0'0,"2"0"-156"0"0,1-3 60 0 0,3 1-180 0 0,1-1 32 0 0,16 3-140 0 0,2-4 17 0 0,-9-1-69 0 0,9 0-48 0 0,41-13-192 0 0,-26 6-60 0 0,7 2-20 0 0,1-5-420 0 0,2 0-768 0 0,5-1-237 0 0,-7-3 85 0 0,1-1 36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03:01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52 115 856 0 0,'0'0'476'0'0,"0"0"-75"0"0,0 0-64 0 0,0 0-31 0 0,0 0 21 0 0,0 0-12 0 0,0 0 11 0 0,0 0 24 0 0,0 0-26 0 0,0 0-42 0 0,0 0-44 0 0,0 0 20 0 0,0 0-12 0 0,0 0 23 0 0,0 0-16 0 0,0 0-37 0 0,0 0-48 0 0,0 0 27 0 0,0 0 40 0 0,0 0-22 0 0,0 0-21 0 0,0 0 25 0 0,0 0-29 0 0,0 0 16 0 0,0 0-42 0 0,0 0 29 0 0,0 0-18 0 0,0 0 3 0 0,0 0 11 0 0,0 0-55 0 0,0 0-63 0 0,0 0 26 0 0,0 0-34 0 0,0 0-14 0 0,0 0 32 0 0,0 0 5 0 0,0 0-8 0 0,0 0-21 0 0,0 0-17 0 0,0 0-21 0 0,0 0 41 0 0,0 0-18 0 0,0 0-34 0 0,0 0 6 0 0,0 0-18 0 0,0 0 18 0 0,0 0-13 0 0,0 0 5 0 0,0 0 11 0 0,0 0-1 0 0,0 0-7 0 0,0 0 49 0 0,0 0 59 0 0,0 0-19 0 0,9 6-28 0 0,90 33 181 0 0,-75-38-216 0 0,-1-1 1 0 0,1-1-1 0 0,-1-1 0 0 0,1-1 1 0 0,-1 0-1 0 0,0-2 0 0 0,0-1 1 0 0,-1-1-1 0 0,1-1 0 0 0,-1-1 1 0 0,-1-1-1 0 0,4-2-33 0 0,-24 11-25 0 0,1 1 0 0 0,-1-1 0 0 0,0 1 0 0 0,1-1-1 0 0,-1 1 1 0 0,0-1 0 0 0,1 0 0 0 0,-1 0 0 0 0,0 0 0 0 0,0 0 0 0 0,0 0 0 0 0,0 0 0 0 0,0 0-1 0 0,0 0 1 0 0,0 0 0 0 0,0 0 0 0 0,0 0 0 0 0,0 0 0 0 0,-1-1 0 0 0,1 1 0 0 0,-1 0 0 0 0,1-1 0 0 0,-1 1-1 0 0,1-1 1 0 0,-1 1 0 0 0,0 0 0 0 0,1-1 0 0 0,-1 1 0 0 0,0-1 0 0 0,0 1 0 0 0,0-1 0 0 0,0 1-1 0 0,0-1 1 0 0,-1 1 0 0 0,1 0 0 0 0,0-1 0 0 0,-1 1 0 0 0,1-1 0 0 0,-1 1 0 0 0,1 0 0 0 0,-1-1-1 0 0,0 1 1 0 0,1 0 0 0 0,-1 0 0 0 0,0-1 0 0 0,0 1 0 0 0,0 0 0 0 0,0 0 0 0 0,0 0 0 0 0,0 0 0 0 0,0 0-1 0 0,0 0 1 0 0,-1 1 0 0 0,1-1 0 0 0,0 0 0 0 0,0 1 0 0 0,-1-1 0 0 0,1 0 0 0 0,-1 1 0 0 0,1 0-1 0 0,0-1 1 0 0,-1 1 0 0 0,0 0 25 0 0,-95-27-550 0 0,83 26 588 0 0,-1 1 1 0 0,1 0-1 0 0,0 1 0 0 0,-1 1 1 0 0,1 0-1 0 0,0 1 1 0 0,0 0-1 0 0,0 1 0 0 0,0 1 1 0 0,1 0-1 0 0,0 1 1 0 0,0 0-1 0 0,0 1 0 0 0,1 1 1 0 0,0 0-1 0 0,0 0 1 0 0,1 1-1 0 0,0 1 1 0 0,1 0-1 0 0,0 0 0 0 0,0 1 1 0 0,1 0-1 0 0,1 1 1 0 0,0 0-1 0 0,0 0 0 0 0,1 1 1 0 0,1 0-1 0 0,0 0 1 0 0,1 0-1 0 0,0 1 0 0 0,1 0 1 0 0,1 0-1 0 0,0 0 1 0 0,1 0-1 0 0,0 0 1 0 0,1 5-39 0 0,5-5 17 0 0,-1-1 0 0 0,2 1 1 0 0,0-1-1 0 0,1 0 0 0 0,0 0 1 0 0,1 0-1 0 0,0-1 0 0 0,1 0 1 0 0,0-1-1 0 0,1 0 0 0 0,1 0 1 0 0,-1-1-1 0 0,2 0 0 0 0,-1 0 1 0 0,1-2-1 0 0,1 1 0 0 0,0-1 1 0 0,0-1-1 0 0,0 0 0 0 0,1 0 1 0 0,0-2-1 0 0,0 1 0 0 0,1-2 1 0 0,-1 0-1 0 0,1 0 0 0 0,0-2 1 0 0,0 1-1 0 0,0-2 0 0 0,0 0 1 0 0,2 0-18 0 0,220-11-3901 0 0,-122-28 1231 0 0,-68 15 1519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03:04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78 1240 0 0,'0'0'852'0'0,"0"0"-145"0"0,0 0 46 0 0,-1-13 249 0 0,6 3 2625 0 0,-4 8-3601 0 0,0 0-1 0 0,0 0 1 0 0,1 1-1 0 0,-1-1 1 0 0,0 0-1 0 0,1 0 0 0 0,0 1 1 0 0,-1-1-1 0 0,1 1 1 0 0,0-1-1 0 0,0 1 1 0 0,0 0-1 0 0,0 0 0 0 0,0 0 1 0 0,0 0-1 0 0,0 0 1 0 0,1 0-1 0 0,-1 1 1 0 0,0-1-1 0 0,0 1 0 0 0,1-1 1 0 0,-1 1-1 0 0,0 0 1 0 0,1 0-1 0 0,-1 0 1 0 0,0 0-1 0 0,0 0 0 0 0,1 0 1 0 0,-1 1-1 0 0,0-1 1 0 0,0 1-1 0 0,1 0 1 0 0,-1 0-1 0 0,0 0 0 0 0,1 0-25 0 0,8 1 48 0 0,1 1 0 0 0,-1 0-1 0 0,0 0 1 0 0,0 1-1 0 0,0 1 1 0 0,-1 0 0 0 0,1 0-1 0 0,-1 1 1 0 0,-1 0-1 0 0,1 1 1 0 0,-1 0 0 0 0,0 0-1 0 0,0 1 1 0 0,-1 0-1 0 0,0 1 1 0 0,-1 0 0 0 0,0 0-1 0 0,0 1 1 0 0,-1-1-1 0 0,0 2 1 0 0,-1-1 0 0 0,0 0-1 0 0,0 1 1 0 0,-1 0-1 0 0,-1 0 1 0 0,1 4-48 0 0,-7-4 8 0 0,-1 0 0 0 0,1-1 0 0 0,-2 0 0 0 0,0 1 0 0 0,0-2 0 0 0,0 1 0 0 0,-2 0 0 0 0,1-1 0 0 0,-1 0 0 0 0,0-1 0 0 0,-1 0 0 0 0,0 0 0 0 0,0 0 0 0 0,-1-1 0 0 0,0 0 0 0 0,0-1 0 0 0,0 0 0 0 0,-1 0 0 0 0,0-1 0 0 0,0 0 0 0 0,-1-1 0 0 0,0 0-8 0 0,-22 5-917 0 0,32-9 797 0 0,0 1 0 0 0,0-1 0 0 0,0 0-1 0 0,0 1 1 0 0,0-1 0 0 0,0 0 0 0 0,0 0-1 0 0,0 0 1 0 0,0 0 0 0 0,0 0 0 0 0,0 0-1 0 0,0 0 1 0 0,0 0 0 0 0,0 0 0 0 0,0 0-1 0 0,0 0 1 0 0,0-1 0 0 0,0 1 0 0 0,0 0-1 0 0,0-1 1 0 0,0 1 0 0 0,0-1 0 0 0,0 1-1 0 0,0-1 1 0 0,0 1 0 0 0,1-1 0 0 0,-1 0-1 0 0,0 1 1 0 0,0-1 0 0 0,1 0 0 0 0,-1 0-1 0 0,0 0 1 0 0,1 1 0 0 0,-1-1 0 0 0,1 0 0 0 0,-1 0-1 0 0,1 0 1 0 0,0 0 0 0 0,-1 0 0 0 0,1 0-1 0 0,0 0 1 0 0,-1 0 0 0 0,1 0 0 0 0,0 0-1 0 0,0 0 1 0 0,0 0 0 0 0,0 0 0 0 0,0 0-1 0 0,0 0 1 0 0,0 0 0 0 0,1 0 0 0 0,-1-1 120 0 0,3-7-1184 0 0</inkml:trace>
  <inkml:trace contextRef="#ctx0" brushRef="#br0" timeOffset="358.852">543 1 2512 0 0,'-17'10'559'0'0,"0"1"-1"0"0,1 1 1 0 0,1 0-1 0 0,0 1 1 0 0,0 0-1 0 0,1 2 1 0 0,1 0-1 0 0,0 0 1 0 0,2 1-1 0 0,-1 0 0 0 0,-7 18-558 0 0,17-30 55 0 0,1 0-1 0 0,0 0 0 0 0,0 1 0 0 0,0-1 0 0 0,0 1 1 0 0,1-1-1 0 0,0 1 0 0 0,0-1 0 0 0,0 1 0 0 0,1-1 1 0 0,-1 1-1 0 0,1-1 0 0 0,0 1 0 0 0,0-1 0 0 0,1 0 0 0 0,-1 0 1 0 0,1 1-1 0 0,0-1 0 0 0,0 0 0 0 0,0 0 0 0 0,1-1 1 0 0,-1 1-1 0 0,1 0 0 0 0,0-1 0 0 0,0 0 0 0 0,0 1 1 0 0,0-1-1 0 0,1-1 0 0 0,0 1 0 0 0,-1 0 0 0 0,1-1 1 0 0,0 0-1 0 0,0 1 0 0 0,0-2 0 0 0,0 1 0 0 0,1 0 0 0 0,-1-1 1 0 0,3 1-55 0 0,171 36-1426 0 0,-61-38-5287 0 0,-104 0 5393 0 0</inkml:trace>
  <inkml:trace contextRef="#ctx0" brushRef="#br0" timeOffset="653.418">804 119 928 0 0,'8'3'6619'0'0,"77"-16"-5553"0"0,19-4-866 0 0,-32 7-2881 0 0,-60 4 66 0 0,-12 3 1482 0 0</inkml:trace>
  <inkml:trace contextRef="#ctx0" brushRef="#br0" timeOffset="905.628">804 276 2204 0 0,'20'21'5606'0'0,"37"-17"-4577"0"0,-48-4-578 0 0,148-22-581 0 0,-7-30-4972 0 0,-122 38 3875 0 0,-4-3 20 0 0</inkml:trace>
  <inkml:trace contextRef="#ctx0" brushRef="#br0" timeOffset="1153.489">1508 28 1660 0 0,'-3'-2'941'0'0,"-31"-9"6395"0"0,8 38-5394 0 0,22-17-1839 0 0,2 1 1 0 0,-1 0-1 0 0,1-1 1 0 0,1 1-1 0 0,0 0 0 0 0,0 0 1 0 0,1 0-1 0 0,1 0 0 0 0,0 0 1 0 0,0 0-1 0 0,1-1 0 0 0,0 1 1 0 0,1 0-1 0 0,4 8-103 0 0,35 95-1965 0 0,-32-89 950 0 0,35 80-5911 0 0,-44-95 5722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03:01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0 482 2396 0 0,'7'2'4870'0'0,"71"-5"-3878"0"0,308-27-1275 0 0,-384 30-209 0 0,-2 0-238 0 0,0 0-364 0 0,8-5-1411 0 0,-11 3 1295 0 0</inkml:trace>
  <inkml:trace contextRef="#ctx0" brushRef="#br0" timeOffset="280.867">1006 279 1164 0 0,'-58'145'3932'0'0,"53"-134"-3807"0"0,-90 143 1327 0 0,-8-98-5017 0 0,75-54 2433 0 0</inkml:trace>
  <inkml:trace contextRef="#ctx0" brushRef="#br0" timeOffset="541.401">638 27 1472 0 0,'3'-2'198'0'0,"1"-1"-1"0"0,-1 0 1 0 0,0 1-1 0 0,1 0 0 0 0,0 0 1 0 0,-1 0-1 0 0,1 0 1 0 0,0 0-1 0 0,0 1 1 0 0,0 0-1 0 0,0 0 1 0 0,0 0-1 0 0,0 0 1 0 0,0 1-1 0 0,1-1 1 0 0,-1 1-1 0 0,0 0 1 0 0,0 0-1 0 0,0 1 0 0 0,0-1 1 0 0,1 1-1 0 0,-1 0 1 0 0,0 0-1 0 0,0 0 1 0 0,0 1-1 0 0,-1-1 1 0 0,1 1-1 0 0,0 0 1 0 0,0 0-1 0 0,3 3-197 0 0,102 89 1106 0 0,-102-86-902 0 0,262 258 1065 0 0,-80-99-6406 0 0,-171-152 3933 0 0,-5-1 62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03:02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213 524 2172 0 0,'-8'0'648'0'0,"-31"1"3142"0"0,52-6-988 0 0,558-70-1946 0 0,-553 74-6344 0 0,-44 6 3809 0 0,9-5 614 0 0</inkml:trace>
  <inkml:trace contextRef="#ctx0" brushRef="#br0" timeOffset="433.32">177 639 2176 0 0,'-7'5'264'0'0,"6"-5"-170"0"0,0 0 0 0 0,-1 0 0 0 0,1 0 0 0 0,0 0 0 0 0,-1 0 0 0 0,1 0 0 0 0,0 1 0 0 0,-1-1 0 0 0,1 1 0 0 0,0-1 0 0 0,0 1 0 0 0,0-1 0 0 0,-1 1 0 0 0,1 0 0 0 0,0-1 0 0 0,0 1 0 0 0,0 0 0 0 0,0 0 1 0 0,0 0-1 0 0,0 0 0 0 0,0 0 0 0 0,0 0 0 0 0,1 0 0 0 0,-1 0 0 0 0,0 0 0 0 0,1 0 0 0 0,-1 1 0 0 0,1-1 0 0 0,-1 0 0 0 0,1 0 0 0 0,-1 1 0 0 0,1-1 0 0 0,0 0 0 0 0,0 0 0 0 0,-1 1 0 0 0,1-1 0 0 0,0 0 0 0 0,0 1 0 0 0,0-1 1 0 0,1 0-1 0 0,-1 1 0 0 0,0-1 0 0 0,0 0 0 0 0,1 1 0 0 0,-1-1 0 0 0,1 0 0 0 0,-1 0 0 0 0,1 1 0 0 0,-1-1 0 0 0,1 0 0 0 0,0 0 0 0 0,0 0 0 0 0,0 0 0 0 0,-1 0 0 0 0,1 0 0 0 0,0 0 0 0 0,0 0 0 0 0,0 0 0 0 0,0-1 1 0 0,1 1-1 0 0,-1 0 0 0 0,0-1 0 0 0,0 1 0 0 0,0 0 0 0 0,1-1 0 0 0,0 1-94 0 0,249 62 2179 0 0,-240-60-2104 0 0,5 0 2 0 0,0 0-1 0 0,-1 1 0 0 0,1 0 0 0 0,-1 2 1 0 0,0 0-1 0 0,0 0 0 0 0,-1 2 1 0 0,1 0-1 0 0,-2 0 0 0 0,1 1 1 0 0,-1 1-1 0 0,-1 0 0 0 0,5 5-76 0 0,-15-11 14 0 0,1 0-1 0 0,-1 0 0 0 0,1 0 1 0 0,-1 1-1 0 0,-1-1 1 0 0,1 1-1 0 0,0-1 1 0 0,-1 1-1 0 0,0-1 1 0 0,0 1-1 0 0,-1 0 1 0 0,1 0-1 0 0,-1-1 1 0 0,0 1-1 0 0,0 0 1 0 0,-1 0-1 0 0,1-1 0 0 0,-1 1 1 0 0,0 0-1 0 0,0-1 1 0 0,-1 1-1 0 0,1-1 1 0 0,-1 1-1 0 0,0-1 1 0 0,0 0-1 0 0,-1 0 1 0 0,1 0-1 0 0,-1 0 1 0 0,0 0-1 0 0,-3 3-13 0 0,-105 104 197 0 0,109-109-194 0 0,-52 39 166 0 0,37-29-126 0 0,0 0 0 0 0,0 1 0 0 0,2 0 0 0 0,-1 1-1 0 0,2 1 1 0 0,0 0 0 0 0,0 1 0 0 0,2 1 0 0 0,0 0-1 0 0,1 1 1 0 0,-3 5-43 0 0,13-20 17 0 0,1-1 0 0 0,-1 1 0 0 0,0-1 0 0 0,0 1 0 0 0,1-1-1 0 0,0 1 1 0 0,-1 0 0 0 0,1-1 0 0 0,0 1 0 0 0,0 0 0 0 0,1-1 0 0 0,-1 1 0 0 0,0 0-1 0 0,1-1 1 0 0,0 1 0 0 0,-1-1 0 0 0,1 1 0 0 0,0-1 0 0 0,0 1 0 0 0,1-1 0 0 0,-1 0-1 0 0,0 1 1 0 0,1-1 0 0 0,-1 0 0 0 0,1 0 0 0 0,0 0 0 0 0,0 0 0 0 0,0 0 0 0 0,0-1-1 0 0,0 1 1 0 0,0 0 0 0 0,0-1 0 0 0,1 0 0 0 0,-1 1 0 0 0,0-1 0 0 0,1 0 0 0 0,-1 0-1 0 0,1 0 1 0 0,-1-1 0 0 0,1 1 0 0 0,0-1 0 0 0,-1 1 0 0 0,3-1-17 0 0,131 11 292 0 0,-121-11-220 0 0,162-20-422 0 0,55-17-3962 0 0,-215 29 3114 0 0,6 0-4421 0 0,-23 8 4415 0 0</inkml:trace>
  <inkml:trace contextRef="#ctx0" brushRef="#br0" timeOffset="3777.471">421 1 1588 0 0,'8'0'-37'0'0,"16"4"7347"0"0,-21 6-7602 0 0,-3-7 337 0 0,0-3 0 0 0,0 0-25 0 0,0 0-26 0 0,0 0 49 0 0,0 0 4 0 0,11 30 356 0 0,-113 92 1329 0 0,90-105-1697 0 0,0-1 0 0 0,-1-1 0 0 0,-1 0 0 0 0,0 0 0 0 0,-1-2 0 0 0,-1 0 0 0 0,0 0 0 0 0,-1-2 0 0 0,0 0 0 0 0,-1-1 0 0 0,0 0 0 0 0,0-2 0 0 0,-1 0 0 0 0,0-1 0 0 0,0-1 0 0 0,-1-1 0 0 0,0-1 0 0 0,-1 0-35 0 0,18-5-26 0 0,1 0 0 0 0,-1 0 0 0 0,0-1 0 0 0,1 1 0 0 0,-1-1 0 0 0,1 0 0 0 0,-1 0 0 0 0,1 0 0 0 0,0 0 0 0 0,-1 0 0 0 0,1 0 0 0 0,1 0 0 0 0,-1-1 0 0 0,0 1 0 0 0,0-1 0 0 0,1 1 0 0 0,-1-1 0 0 0,1 0 0 0 0,0 0 0 0 0,0 0 0 0 0,0 1 0 0 0,0-1 0 0 0,1 0 0 0 0,-1 0 0 0 0,1 0 0 0 0,0 0 0 0 0,-1 0 0 0 0,2 0 0 0 0,-1 0 0 0 0,0 0 0 0 0,0 0 0 0 0,1 0 0 0 0,0 0 0 0 0,-1 0 0 0 0,1 0 0 0 0,0 0 0 0 0,0 0 0 0 0,1 1 0 0 0,-1-1 0 0 0,1 0 0 0 0,-1 1 0 0 0,1-1 0 0 0,0 1 0 0 0,0 0 0 0 0,0-1 0 0 0,0 1 0 0 0,0 0 0 0 0,1 0 0 0 0,1-1 26 0 0,4-5-55 0 0,0 0 0 0 0,0 1 0 0 0,1 0 1 0 0,0 1-1 0 0,0 0 0 0 0,0 0 0 0 0,1 1 0 0 0,0 0 0 0 0,0 1 0 0 0,0 0 0 0 0,1 0 0 0 0,-1 1 0 0 0,1 1 0 0 0,0-1 0 0 0,0 2 0 0 0,0 0 0 0 0,0 0 1 0 0,0 1-1 0 0,0 0 0 0 0,0 1 0 0 0,0 0 0 0 0,0 1 0 0 0,-1 0 0 0 0,1 1 0 0 0,0 0 0 0 0,1 1 55 0 0,35 13-21 0 0,0-2 0 0 0,1-2 1 0 0,1-2-1 0 0,0-2 0 0 0,0-3 0 0 0,0-2 0 0 0,23-1 21 0 0,-66-2 26 0 0,-1-1 0 0 0,1 0 0 0 0,0 0 0 0 0,-1 0 0 0 0,1-1 0 0 0,-1 0-1 0 0,1 0 1 0 0,-1-1 0 0 0,1 1 0 0 0,-1-1 0 0 0,0 0 0 0 0,1 0 0 0 0,-1-1 0 0 0,0 0 0 0 0,-1 0-1 0 0,1 0 1 0 0,0 0 0 0 0,-1-1 0 0 0,2-1-26 0 0,-33-44 314 0 0,7 37-425 0 0,-1 1 0 0 0,0 1 0 0 0,0 0 0 0 0,-1 2-1 0 0,0 0 1 0 0,0 2 0 0 0,-1 1 0 0 0,0 0 0 0 0,0 2 0 0 0,0 0-1 0 0,-21 1 112 0 0,36 1-73 0 0,-151-7-4607 0 0,139 2 3606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03:09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65 1204 0 0,'-101'38'4657'0'0,"140"-25"-1306"0"0,350-47-816 0 0,-373 32-2503 0 0,580-61 562 0 0,-197 46-3887 0 0,-314 32 1563 0 0,-95-10-2776 0 0,3-7 3286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03:11.7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2128 0 0,'8'-1'6855'0'0,"-4"14"-3406"0"0,-3 62-2751 0 0,-1-53 124 0 0,24 93-175 0 0,1-11-545 0 0,-1-7-1968 0 0,-17-30-3122 0 0,-41 18 67 0 0,25-72 3683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3:26:32.4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1 154 1480 0 0,'0'-54'6377'0'0,"0"-26"-6505"0"0,0 79-530 0 0,3-1-157 0 0,22-13-2884 0 0,-20 14 2274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03:12.1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32 876 0 0,'3'-13'8233'0'0,"-29"13"-5601"0"0,13 5-2118 0 0,0 1 898 0 0,35-11-603 0 0,-30 1-2710 0 0,-34-13-8015 0 0,39 14 8717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03:10.3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89 1048 0 0,'7'-12'3639'0'0,"29"7"-2831"0"0,-25 2-685 0 0,1 2 0 0 0,-1-1 1 0 0,1 2-1 0 0,0 0 1 0 0,0 0-1 0 0,-1 1 1 0 0,1 0-1 0 0,-1 1 1 0 0,1 0-1 0 0,-1 1 1 0 0,0 0-1 0 0,1 1 1 0 0,-2 0-1 0 0,1 1 1 0 0,0 0-1 0 0,-1 1 1 0 0,0 0-1 0 0,0 1 1 0 0,-1-1-1 0 0,0 2 1 0 0,0 0-1 0 0,-1 0 1 0 0,0 0-1 0 0,0 1 0 0 0,3 5-123 0 0,-9-8 78 0 0,0 0 0 0 0,-1 1 0 0 0,1-1 0 0 0,-2 0 0 0 0,1 1 0 0 0,-1-1-1 0 0,1 0 1 0 0,-2 1 0 0 0,1-1 0 0 0,-1 0 0 0 0,0 1 0 0 0,0-1-1 0 0,-1 0 1 0 0,0 0 0 0 0,0 0 0 0 0,0 0 0 0 0,-1 0 0 0 0,0 0 0 0 0,0 0-1 0 0,0-1 1 0 0,-1 0 0 0 0,1 0 0 0 0,-1 0 0 0 0,-1 0 0 0 0,-1 1-78 0 0,-130 103 1038 0 0,114-95-840 0 0,-90 55-82 0 0,175-125-5289 0 0,-6 19 2190 0 0,-29 17 1531 0 0</inkml:trace>
  <inkml:trace contextRef="#ctx0" brushRef="#br0" timeOffset="262.102">480 83 1180 0 0,'-8'-2'3604'0'0,"-24"14"-2309"0"0,18-6-1083 0 0,0 0-1 0 0,1 1 1 0 0,-1 1 0 0 0,2 0-1 0 0,-1 1 1 0 0,1 0-1 0 0,0 1 1 0 0,1 0 0 0 0,0 1-1 0 0,1 0 1 0 0,0 1-1 0 0,1 0 1 0 0,0 1 0 0 0,1 0-1 0 0,1 0 1 0 0,0 1-1 0 0,0-1 1 0 0,2 1 0 0 0,-1 1-1 0 0,2-1 1 0 0,0 1-1 0 0,0 3-211 0 0,7-10-31 0 0,1-1-1 0 0,-1 0 0 0 0,1 0 0 0 0,1-1 1 0 0,-1 1-1 0 0,1-1 0 0 0,0 0 1 0 0,1 0-1 0 0,-1 0 0 0 0,1-1 0 0 0,1 0 1 0 0,-1 0-1 0 0,0-1 0 0 0,1 1 1 0 0,0-1-1 0 0,0-1 0 0 0,1 1 0 0 0,-1-1 1 0 0,0-1-1 0 0,1 1 0 0 0,0-1 1 0 0,0-1-1 0 0,-1 1 0 0 0,1-1 0 0 0,0-1 1 0 0,0 0-1 0 0,0 0 0 0 0,1 0 32 0 0,180-17-6938 0 0,-165 8 5762 0 0</inkml:trace>
  <inkml:trace contextRef="#ctx0" brushRef="#br0" timeOffset="572.017">661 276 2036 0 0,'21'-4'7446'0'0,"137"-23"-6931"0"0,-139 25-691 0 0,130-41-6459 0 0,-140 36 5425 0 0</inkml:trace>
  <inkml:trace contextRef="#ctx0" brushRef="#br0" timeOffset="993.068">1250 8 1576 0 0,'19'-7'7554'0'0,"-15"29"-5244"0"0,-14 41-3088 0 0,9-57 1362 0 0,18 207-131 0 0,4-78-2998 0 0,-20-130 1789 0 0,0 11-731 0 0,-1-11-2980 0 0,-6-5 3263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03:08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500 377 1520 0 0,'0'0'358'0'0,"0"0"4"0"0,0 0-64 0 0,0 0-34 0 0,0 0-5 0 0,0 0 100 0 0,0 0 67 0 0,0 0 29 0 0,1 4-54 0 0,-64 137 1435 0 0,57-132-1739 0 0,-14 21-12 0 0,-1-1-1 0 0,-1-1 0 0 0,-1-1 1 0 0,-2-2-1 0 0,0 0 0 0 0,-2-1 1 0 0,-21 14-85 0 0,-136 52-4124 0 0,148-80 2890 0 0</inkml:trace>
  <inkml:trace contextRef="#ctx0" brushRef="#br0" timeOffset="249.456">109 320 1540 0 0,'7'-3'149'0'0,"-1"0"0"0"0,1 0 1 0 0,-1 0-1 0 0,1 1 0 0 0,0 0 0 0 0,0 0 0 0 0,0 1 0 0 0,1 0 1 0 0,-1 0-1 0 0,0 0 0 0 0,0 1 0 0 0,1 0 0 0 0,-1 1 0 0 0,0 0 0 0 0,0 0 1 0 0,0 0-1 0 0,0 1 0 0 0,0 0 0 0 0,0 0 0 0 0,0 1 0 0 0,-1 0 1 0 0,1 0-1 0 0,-1 1 0 0 0,0 0 0 0 0,0 0 0 0 0,0 0 0 0 0,0 0 0 0 0,-1 1 1 0 0,1 0-1 0 0,-1 1 0 0 0,3 3-149 0 0,391 303 719 0 0,-337-269-5062 0 0,-59-41 3103 0 0</inkml:trace>
  <inkml:trace contextRef="#ctx0" brushRef="#br0" timeOffset="746.879">600 32 1268 0 0,'124'13'3399'0'0,"-115"-9"-3327"0"0,1 0 0 0 0,-1 1 1 0 0,0 0-1 0 0,0 0 0 0 0,0 1 0 0 0,-1 0 0 0 0,1 0 0 0 0,-2 1 1 0 0,1 0-1 0 0,-1 1 0 0 0,0 0 0 0 0,0 0 0 0 0,-1 0 0 0 0,0 1 1 0 0,-1 0-1 0 0,0 0 0 0 0,1 2-72 0 0,-5-6 76 0 0,0 1 0 0 0,0-1 0 0 0,0 0 0 0 0,-1 0 0 0 0,0 0 0 0 0,0 1 0 0 0,0-1 0 0 0,0 0 0 0 0,-1 0 0 0 0,0 1 0 0 0,0-1 0 0 0,0 0 0 0 0,-1 0 0 0 0,0 0 1 0 0,0 0-1 0 0,0-1 0 0 0,-1 1 0 0 0,1-1 0 0 0,-1 1 0 0 0,0-1 0 0 0,0 0 0 0 0,-1 0 0 0 0,1 0 0 0 0,-1 0 0 0 0,0 0 0 0 0,0-1 0 0 0,-3 2-76 0 0,-126 71 490 0 0,116-93-5703 0 0,24-3 3945 0 0</inkml:trace>
  <inkml:trace contextRef="#ctx0" brushRef="#br0" timeOffset="1055.765">1114 0 1508 0 0,'-42'28'2096'0'0,"34"-25"-1891"0"0,-1 1 0 0 0,1 1 1 0 0,1-1-1 0 0,-1 1 0 0 0,0 1 1 0 0,1-1-1 0 0,0 1 0 0 0,1 0 0 0 0,-1 1 1 0 0,1 0-1 0 0,0 0 0 0 0,1 0 1 0 0,0 1-1 0 0,0-1 0 0 0,0 1 0 0 0,1 0 1 0 0,1 1-1 0 0,-1-1 0 0 0,1 1 1 0 0,0 0-1 0 0,1-1 0 0 0,0 1 0 0 0,1 0 1 0 0,-1 7-206 0 0,6-8 12 0 0,0 0-1 0 0,0 0 1 0 0,1 0 0 0 0,0 0 0 0 0,0-1-1 0 0,1 0 1 0 0,-1 0 0 0 0,2 0 0 0 0,-1-1 0 0 0,1 0-1 0 0,0 0 1 0 0,0-1 0 0 0,1 0 0 0 0,-1 0-1 0 0,1-1 1 0 0,0 0 0 0 0,1 0 0 0 0,-1-1 0 0 0,1 0-1 0 0,-1 0 1 0 0,1-1 0 0 0,0 0 0 0 0,0 0-1 0 0,7-1-11 0 0,147 4-6191 0 0,-138-5 5065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02:45.1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3242 344 1616 0 0,'-25'-2'5567'0'0,"40"-3"-2995"0"0,42-3-1803 0 0,260-13 207 0 0,-106 16-3734 0 0,-171 19 45 0 0,-51-4 208 0 0,-8-3 1321 0 0</inkml:trace>
  <inkml:trace contextRef="#ctx0" brushRef="#br0" timeOffset="250.01">3375 564 2452 0 0,'1'16'3702'0'0,"51"5"-2142"0"0,190 13 712 0 0,-77-30-4235 0 0,83-37-2956 0 0,-200 21 3687 0 0</inkml:trace>
  <inkml:trace contextRef="#ctx0" brushRef="#br0" timeOffset="1801.784">5036 293 1024 0 0,'0'0'371'0'0,"0"0"-75"0"0,0 0-39 0 0,0 0 33 0 0,0 0-10 0 0,0 0-11 0 0,0 0-84 0 0,0 0 74 0 0,0 0-6 0 0,0 0-57 0 0,0 0-8 0 0,0 0 57 0 0,0 0-32 0 0,0 0 8 0 0,0 0-50 0 0,0 0 31 0 0,0 0 47 0 0,0 0-33 0 0,0 0-49 0 0,0 0 56 0 0,0 0-1 0 0,0 0 2 0 0,0 0 11 0 0,0 0-34 0 0,0 0-25 0 0,0 0-33 0 0,0 0-45 0 0,0 0 4 0 0,0 0-62 0 0,0 0 22 0 0,0 0 6 0 0,0 0 12 0 0,0 0-25 0 0,0 0-16 0 0,0 0 10 0 0,0 0-5 0 0,0 0-26 0 0,0 0 26 0 0,0 0 42 0 0,0 0 16 0 0,0 0-62 0 0,0 0 40 0 0,0 0 22 0 0,0 0-6 0 0,0 0-16 0 0,0 0 48 0 0,0 0-28 0 0,0 0-4 0 0,0 0-36 0 0,0 0 11 0 0,0 0 18 0 0,0 0 3 0 0,0 0-24 0 0,0 0-24 0 0,0 0 21 0 0,0 0-5 0 0,0 0-10 0 0,0 0 10 0 0,0 0-1 0 0,0 0-10 0 0,0 0-6 0 0,0 0-8 0 0,0 0-9 0 0,0 0-39 0 0,0 0 33 0 0,0 0-12 0 0,0 0 59 0 0,0 0 61 0 0,0 0-7 0 0,4 0 18 0 0,185 18 928 0 0,-159-19-973 0 0,-1-1 0 0 0,0-1-1 0 0,-1-2 1 0 0,1-1 0 0 0,-1-1 0 0 0,0-1 0 0 0,20-10-94 0 0,-39 16 0 0 0,-1-1 0 0 0,1 0 1 0 0,-1 0-1 0 0,1-1 0 0 0,-1 0 1 0 0,0 0-1 0 0,0-1 0 0 0,-1 0 1 0 0,1-1-1 0 0,-1 1 0 0 0,0-1 1 0 0,-1-1-1 0 0,1 1 0 0 0,-1-1 0 0 0,-1 0 1 0 0,1-1-1 0 0,-1 1 0 0 0,-1-1 1 0 0,4-7-1 0 0,-29-39-234 0 0,13 48 213 0 0,0 0 1 0 0,-1 0 0 0 0,0 1 0 0 0,0 0-1 0 0,-1 1 1 0 0,1 0 0 0 0,-1 0-1 0 0,0 1 1 0 0,0 0 0 0 0,0 1 0 0 0,0 0-1 0 0,-1 0 1 0 0,1 1 0 0 0,0 1-1 0 0,-1 0 1 0 0,1 0 0 0 0,0 1 0 0 0,-1 0-1 0 0,1 1 1 0 0,0 0 0 0 0,0 1-1 0 0,0 0 1 0 0,0 0 0 0 0,0 1 0 0 0,1 1-1 0 0,-5 2 21 0 0,-6 0 46 0 0,-1 1 0 0 0,1 1 0 0 0,1 1 0 0 0,0 0 0 0 0,0 2 0 0 0,1 0 0 0 0,1 1 0 0 0,0 1 0 0 0,1 1 0 0 0,0 0-1 0 0,1 1 1 0 0,1 0 0 0 0,0 1 0 0 0,1 1 0 0 0,1 0 0 0 0,1 1 0 0 0,1 0 0 0 0,0 1 0 0 0,2 0 0 0 0,0 0 0 0 0,1 1 0 0 0,1 0 0 0 0,1 0-1 0 0,-1 13-45 0 0,7-25 27 0 0,0 0-1 0 0,0 0 1 0 0,1 0-1 0 0,0 0 1 0 0,0 0-1 0 0,1-1 1 0 0,0 1-1 0 0,1-1 0 0 0,0 0 1 0 0,0 0-1 0 0,1 0 1 0 0,-1-1-1 0 0,2 1 1 0 0,-1-1-1 0 0,1-1 1 0 0,0 1-1 0 0,1-1 1 0 0,0 0-1 0 0,0 0 0 0 0,0-1 1 0 0,0 0-1 0 0,1 0 1 0 0,0 0-1 0 0,0-1 1 0 0,0-1-1 0 0,1 1 1 0 0,4 0-27 0 0,18 7-234 0 0,1-1 1 0 0,0-2-1 0 0,0-1 1 0 0,1-1-1 0 0,0-2 1 0 0,19-1 233 0 0,-24-1-756 0 0,1-2 0 0 0,-1-1-1 0 0,1-1 1 0 0,-1-1 0 0 0,0-1 0 0 0,0-2 0 0 0,19-7 756 0 0,47-19-2432 0 0,-56 12 1311 0 0</inkml:trace>
  <inkml:trace contextRef="#ctx0" brushRef="#br0" timeOffset="-2362.036">75 226 1624 0 0,'-8'-82'7779'0'0,"0"169"-6568"0"0,-50 436 424 0 0,58-368-676 0 0,3-150-920 0 0,0-1 0 0 0,0 0 0 0 0,1 0 0 0 0,0-1 0 0 0,0 1 0 0 0,0-1 0 0 0,0 1 0 0 0,1-1 0 0 0,-1-1 0 0 0,1 1 0 0 0,0-1 0 0 0,-1 1 0 0 0,1-1 0 0 0,0-1 0 0 0,0 1 0 0 0,1-1 0 0 0,-1 0 0 0 0,0 0 0 0 0,0 0 0 0 0,1-1 0 0 0,3 0-39 0 0,226-15 463 0 0,119-31-1586 0 0,-330 48-625 0 0,-50-2-2439 0 0,-27-6 198 0 0,16-7 2602 0 0</inkml:trace>
  <inkml:trace contextRef="#ctx0" brushRef="#br0" timeOffset="-2049.434">114 644 1884 0 0,'-17'-1'6385'0'0,"48"-3"-4675"0"0,51-2-1448 0 0,410-21 1585 0 0,-563-2-9367 0 0,44 19 6276 0 0,0-3 48 0 0</inkml:trace>
  <inkml:trace contextRef="#ctx0" brushRef="#br0" timeOffset="-1724.537">54 122 2988 0 0,'-14'-5'4651'0'0,"46"-3"-3491"0"0,412 0 1351 0 0,-231 21-2449 0 0,-204-13-73 0 0,-6-1-16 0 0,-1 0-1 0 0,1 1 1 0 0,0-1-1 0 0,-1 1 1 0 0,1 0-1 0 0,-1 0 1 0 0,1 0-1 0 0,0 0 1 0 0,-1 0-1 0 0,1 0 1 0 0,-1 1-1 0 0,1-1 0 0 0,-1 1 1 0 0,1 0-1 0 0,-1 0 1 0 0,1 0-1 0 0,-1 0 1 0 0,0 0-1 0 0,1 0 1 0 0,-1 0-1 0 0,0 1 1 0 0,0 0-1 0 0,0-1 1 0 0,0 1-1 0 0,0 0 1 0 0,1 2 27 0 0,-18 7-2215 0 0,9-6-3618 0 0,9-6 4571 0 0</inkml:trace>
  <inkml:trace contextRef="#ctx0" brushRef="#br0" timeOffset="-1353.501">1777 199 1920 0 0,'21'-6'2871'0'0,"-7"6"2747"0"0,-21 23-5057 0 0,-163 393 1050 0 0,103-288-2099 0 0,-8-75-3428 0 0,6-63-1339 0 0,67 8 5127 0 0,-22-11-1134 0 0</inkml:trace>
  <inkml:trace contextRef="#ctx0" brushRef="#br0" timeOffset="-1103.484">1343 361 1612 0 0,'3'-16'3173'0'0,"-4"15"-3049"0"0,1 0 1 0 0,0 0-1 0 0,0 0 1 0 0,-1 0-1 0 0,1 0 1 0 0,0 0-1 0 0,0 0 1 0 0,0 0-1 0 0,0 0 1 0 0,0 0-1 0 0,0 0 1 0 0,0 0-1 0 0,0 0 1 0 0,1 0-1 0 0,-1 0 0 0 0,0 0 1 0 0,1 0-1 0 0,-1 0 1 0 0,1 0-1 0 0,-1 0 1 0 0,1 0-1 0 0,-1 0 1 0 0,1 0-1 0 0,-1 1 1 0 0,1-1-1 0 0,0 0 1 0 0,0 0-1 0 0,-1 1 1 0 0,1-1-1 0 0,0 0 1 0 0,0 1-1 0 0,0-1 1 0 0,0 1-1 0 0,0-1 1 0 0,0 1-1 0 0,0-1 1 0 0,-1 1-1 0 0,2 0 1 0 0,-1-1-1 0 0,0 1 0 0 0,0 0 1 0 0,0 0-1 0 0,0 0 1 0 0,0 0-1 0 0,0 0 1 0 0,0 0-1 0 0,0 0 1 0 0,0 0-1 0 0,1 1-124 0 0,253 162 1623 0 0,-15 5-3125 0 0,-238-166 1386 0 0,1 0-71 0 0,0-1-1 0 0,0 1 1 0 0,-1 0-1 0 0,1 0 1 0 0,-1 0-1 0 0,0 1 1 0 0,0-1-1 0 0,0 0 1 0 0,0 1 0 0 0,0 0-1 0 0,0-1 1 0 0,0 1-1 0 0,-1 0 1 0 0,0 0-1 0 0,1 0 1 0 0,-1 0-1 0 0,0 0 1 0 0,0 0 0 0 0,-1 0-1 0 0,1 0 1 0 0,-1 0-1 0 0,1 1 1 0 0,-1-1-1 0 0,0 0 1 0 0,0 0-1 0 0,-1 0 1 0 0,1 1 0 0 0,-1 1 187 0 0,-38 25-2438 0 0,18-24 1231 0 0</inkml:trace>
  <inkml:trace contextRef="#ctx0" brushRef="#br0" timeOffset="-808.787">1258 31 2956 0 0,'-20'8'299'0'0,"1"0"0"0"0,0 2 0 0 0,1 0 0 0 0,0 1 0 0 0,1 1-1 0 0,0 0 1 0 0,1 1 0 0 0,1 1 0 0 0,0 1 0 0 0,0 0 0 0 0,2 1 0 0 0,0 0 0 0 0,1 1-1 0 0,0 1 1 0 0,1 0 0 0 0,2 0 0 0 0,-1 1 0 0 0,2 0 0 0 0,1 1 0 0 0,0 0-1 0 0,2 0 1 0 0,0 0 0 0 0,1 1 0 0 0,1-1 0 0 0,1 1 0 0 0,1 0 0 0 0,1 13-299 0 0,4-8 49 0 0,2 0-1 0 0,1-1 1 0 0,2 1 0 0 0,0-2 0 0 0,1 1 0 0 0,1-1 0 0 0,2-1 0 0 0,0 0 0 0 0,2-1 0 0 0,0 0 0 0 0,1-1 0 0 0,2-1-1 0 0,0 0 1 0 0,0-2 0 0 0,12 8-49 0 0,1 1-649 0 0,2-2 1 0 0,0-1-1 0 0,2-2 0 0 0,1-1 0 0 0,0-2 0 0 0,11 3 649 0 0,-36-17-403 0 0,0 0-1 0 0,1 0 0 0 0,0-2 1 0 0,0 1-1 0 0,0-2 1 0 0,0 1-1 0 0,0-2 1 0 0,0 1-1 0 0,1-2 1 0 0,-1 0-1 0 0,0 0 1 0 0,1-1-1 0 0,-1-1 404 0 0,39-9-1392 0 0</inkml:trace>
  <inkml:trace contextRef="#ctx0" brushRef="#br0" timeOffset="-529.514">2127 1 1228 0 0,'8'0'208'0'0,"1"0"-1"0"0,-1 1 1 0 0,1 0 0 0 0,-1 1-1 0 0,0 0 1 0 0,0 0 0 0 0,1 1-1 0 0,-2 0 1 0 0,1 0 0 0 0,0 1-1 0 0,-1 0 1 0 0,1 0 0 0 0,-1 0-1 0 0,0 1 1 0 0,-1 1 0 0 0,1-1-1 0 0,-1 1 1 0 0,0 0 0 0 0,0 0-1 0 0,-1 1 1 0 0,0-1 0 0 0,1 3-208 0 0,89 167 2221 0 0,-85-145-1911 0 0,-1 0 1 0 0,-1 1-1 0 0,-2 0 0 0 0,-1 0 1 0 0,-1 0-1 0 0,-2 1 0 0 0,-1 15-310 0 0,-6-10 76 0 0,-2 0-1 0 0,-1-1 0 0 0,-2 0 1 0 0,-2 0-1 0 0,-1-1 0 0 0,-2 0 1 0 0,-1-2-1 0 0,-2 0 0 0 0,-1 0 1 0 0,-2-2-1 0 0,-1-1 0 0 0,-1 0 1 0 0,-17 15-76 0 0,-40 20-4059 0 0,40-110-66 0 0,26 15 2739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05:35.0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 1624 0 0,'-16'-1'890'0'0,"18"6"2828"0"0,6-1-3645 0 0,1 0 1 0 0,0-1-1 0 0,0 0 0 0 0,0 0 1 0 0,0-1-1 0 0,1 0 0 0 0,-1-1 1 0 0,1 0-1 0 0,-1-1 1 0 0,1 1-1 0 0,-1-2 0 0 0,1 1 1 0 0,-1-2-1 0 0,0 1 0 0 0,1-1 1 0 0,3-2-74 0 0,5 2 9 0 0,434-13 1100 0 0,-296 17-863 0 0,-15 15-571 0 0,-142-17 248 0 0,1-1 1 0 0,-1 1 0 0 0,1 0-1 0 0,-1 0 1 0 0,1 0-1 0 0,-1 0 1 0 0,1 0 0 0 0,-1 0-1 0 0,1 0 1 0 0,-1 0 0 0 0,0 0-1 0 0,1 0 1 0 0,-1 0-1 0 0,1 0 1 0 0,-1 0 0 0 0,1 0-1 0 0,-1 1 1 0 0,1-1-1 0 0,-1 0 1 0 0,1 0 0 0 0,0 0-1 0 0,-1 1 1 0 0,1-1 0 0 0,-1 0-1 0 0,1 1 1 0 0,-1-1-1 0 0,1 0 1 0 0,0 1 0 0 0,-1-1-1 0 0,1 1 1 0 0,0-1-1 0 0,-1 0 1 0 0,1 1 0 0 0,0-1-1 0 0,0 1 1 0 0,-1-1 0 0 0,1 1-1 0 0,0-1 1 0 0,0 1-1 0 0,0-1 1 0 0,0 1 0 0 0,0-1-1 0 0,0 1 1 0 0,0-1-1 0 0,0 1 1 0 0,0-1 0 0 0,0 1-1 0 0,0 0 1 0 0,0-1 0 0 0,0 1-1 0 0,0-1 1 0 0,0 1-1 0 0,0-1 1 0 0,1 1 0 0 0,-1-1-1 0 0,0 0 1 0 0,0 1-1 0 0,1-1 1 0 0,-1 1 0 0 0,0-1-1 0 0,0 1 1 0 0,1-1 0 0 0,-1 0-1 0 0,1 1 1 0 0,-1-1-1 0 0,0 0 1 0 0,1 1 0 0 0,-1-1-1 0 0,1 0 77 0 0,-3 1 75 0 0,-17 8-1392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05:35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1580 0 0,'17'17'3275'0'0,"34"-8"-2580"0"0,-45-9-418 0 0,344-5 2415 0 0,-164-6-2427 0 0,-23 23-1758 0 0,-123 3-2305 0 0,-35-13 2857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05:40.3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12 1616 0 0,'-29'-12'5372'0'0,"16"39"-3340"0"0,10 63-1879 0 0,4-72 349 0 0,33 175-1124 0 0,-34-190 420 0 0,0-1-1 0 0,0 0 1 0 0,0 1 0 0 0,-1-1 0 0 0,1 0 0 0 0,-1 1-1 0 0,1-1 1 0 0,-1 0 0 0 0,0 0 0 0 0,0 1 0 0 0,0-1 0 0 0,0 0-1 0 0,0 0 1 0 0,0 0 0 0 0,-1 0 0 0 0,1 0 0 0 0,-1 0-1 0 0,1-1 1 0 0,-1 1 0 0 0,0 0 0 0 0,1-1 0 0 0,-1 1-1 0 0,0-1 1 0 0,0 0 0 0 0,0 1 0 0 0,0-1 0 0 0,-1 0-1 0 0,1 0 1 0 0,0-1 0 0 0,0 1 0 0 0,-1 0 202 0 0,-3-3-1185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05:40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12 392 1588 0 0,'-12'3'4491'0'0,"35"0"-3003"0"0,156-17-67 0 0,41 3-4858 0 0,-214 17 2094 0 0,-22 0 251 0 0</inkml:trace>
  <inkml:trace contextRef="#ctx0" brushRef="#br0" timeOffset="184.18">86 682 2336 0 0,'23'1'888'0'0,"6"-1"-180"0"0,-15 0-112 0 0,7 0-72 0 0,6 0-3 0 0,35-15-205 0 0,-31 9-184 0 0,-1-4-60 0 0,4 0-8 0 0,-2-4-520 0 0,-6 3-693 0 0,4 1 61 0 0,-6-4 44 0 0,-3-2-196 0 0</inkml:trace>
  <inkml:trace contextRef="#ctx0" brushRef="#br0" timeOffset="679.904">1000 0 1360 0 0,'29'2'6484'0'0,"-22"33"-4632"0"0,-21 51-2443 0 0,11-75 1136 0 0,-28 344 799 0 0,32-346-1387 0 0,0-1-1 0 0,1 1 1 0 0,0 0 0 0 0,0-1 0 0 0,1 1 0 0 0,0-1 0 0 0,0 0 0 0 0,1 0 0 0 0,0 0 0 0 0,1-1 0 0 0,0 1-1 0 0,0-1 1 0 0,1 0 0 0 0,-1 0 0 0 0,1-1 0 0 0,1 0 0 0 0,-1 0 0 0 0,1 0 0 0 0,0-1 0 0 0,1 0 0 0 0,-1 0-1 0 0,1-1 1 0 0,0 0 0 0 0,0 0 0 0 0,0-1 0 0 0,0 0 0 0 0,1-1 0 0 0,0 0 0 0 0,-1 0 0 0 0,1 0 0 0 0,0-1-1 0 0,0-1 1 0 0,-1 1 0 0 0,8-2 43 0 0,-13 1-272 0 0,0 0 0 0 0,0-1 0 0 0,0 1 0 0 0,0-1-1 0 0,1 0 1 0 0,-1 0 0 0 0,0 0 0 0 0,0 0 0 0 0,-1 0 0 0 0,1-1-1 0 0,0 1 1 0 0,0-1 0 0 0,-1 0 0 0 0,1 0 0 0 0,-1 0 0 0 0,1 0-1 0 0,-1 0 1 0 0,0 0 0 0 0,0-1 0 0 0,0 1 0 0 0,0-1 0 0 0,0 1-1 0 0,-1-1 1 0 0,2-2 272 0 0,0-5-1200 0 0</inkml:trace>
  <inkml:trace contextRef="#ctx0" brushRef="#br0" timeOffset="925.546">730 350 876 0 0,'-35'5'3932'0'0,"24"-3"-1538"0"0,26-3-495 0 0,79-7-888 0 0,122-12-1484 0 0,-1-5-5456 0 0,-176 19 4459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05:39.3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76 1268 0 0,'0'0'715'0'0,"-6"-25"956"0"0,-16 5-1188 0 0,22 19-437 0 0,0-1 0 0 0,0 1 0 0 0,0 0 0 0 0,0 0 0 0 0,0 0 0 0 0,0 0-1 0 0,0 0 1 0 0,0 0 0 0 0,0 0 0 0 0,0 0 0 0 0,1 0 0 0 0,-1 0 0 0 0,0 0 0 0 0,1 0 0 0 0,-1 0 0 0 0,1 0 0 0 0,-1 0 0 0 0,1 0-1 0 0,0 0 1 0 0,-1 1 0 0 0,1-1 0 0 0,0 0 0 0 0,-1 0 0 0 0,1 1 0 0 0,0-1 0 0 0,0 0 0 0 0,0 1 0 0 0,0-1 0 0 0,0 1 0 0 0,0-1-1 0 0,0 1 1 0 0,0-1 0 0 0,0 1 0 0 0,0 0 0 0 0,0-1 0 0 0,0 1 0 0 0,0 0 0 0 0,0 0 0 0 0,0 0 0 0 0,0 0 0 0 0,0 0 0 0 0,0 0-1 0 0,0 0 1 0 0,0 0 0 0 0,0 0 0 0 0,0 1-46 0 0,7 1 43 0 0,0 2-1 0 0,0-1 0 0 0,-1 1 1 0 0,0 0-1 0 0,0 0 0 0 0,0 1 1 0 0,0 0-1 0 0,-1 0 0 0 0,0 1 1 0 0,0 0-1 0 0,0 0 0 0 0,-1 0 1 0 0,0 1-1 0 0,0-1 0 0 0,0 1 1 0 0,-1 0-1 0 0,0 1 0 0 0,-1-1 1 0 0,1 1-1 0 0,-1 0 0 0 0,-1 0 1 0 0,0 0-1 0 0,0 0 0 0 0,0 0 1 0 0,-1 0-1 0 0,0 0 0 0 0,-1 1 1 0 0,0-1-1 0 0,0 0 0 0 0,-1 6-42 0 0,-5 5 56 0 0,1 0 1 0 0,-2-1-1 0 0,-1 0 0 0 0,0 0 0 0 0,-1-1 0 0 0,-1 0 0 0 0,-1 0 0 0 0,0-1 0 0 0,-1-1 0 0 0,-1 0 1 0 0,0 0-1 0 0,-1-1 0 0 0,-6 4-56 0 0,-72 52 113 0 0,91-70-338 0 0,14-35-3182 0 0,6 13 2169 0 0,0 1 70 0 0</inkml:trace>
  <inkml:trace contextRef="#ctx0" brushRef="#br0" timeOffset="338.655">596 65 1528 0 0,'-3'-2'159'0'0,"0"0"1"0"0,0 0-1 0 0,-1 1 0 0 0,1 0 0 0 0,0-1 1 0 0,-1 1-1 0 0,1 0 0 0 0,-1 1 0 0 0,1-1 0 0 0,-1 1 1 0 0,0-1-1 0 0,1 1 0 0 0,-1 0 0 0 0,1 0 1 0 0,-1 1-1 0 0,0-1 0 0 0,1 1 0 0 0,-1 0 0 0 0,1 0 1 0 0,-1 0-1 0 0,1 0 0 0 0,-2 1-159 0 0,-9 1 160 0 0,1 1 0 0 0,-1 0-1 0 0,0 0 1 0 0,1 2 0 0 0,0-1 0 0 0,0 2 0 0 0,1 0-1 0 0,0 0 1 0 0,0 1 0 0 0,1 1 0 0 0,0 0 0 0 0,0 0-1 0 0,1 1 1 0 0,0 1 0 0 0,1-1 0 0 0,0 2-1 0 0,0-1 1 0 0,2 1 0 0 0,-1 0 0 0 0,-3 10-160 0 0,11-17 24 0 0,0 0 1 0 0,0 0 0 0 0,1 0 0 0 0,0-1-1 0 0,0 1 1 0 0,0 0 0 0 0,0-1 0 0 0,1 1-1 0 0,0 0 1 0 0,0-1 0 0 0,0 0-1 0 0,0 1 1 0 0,1-1 0 0 0,-1 0 0 0 0,1 0-1 0 0,0-1 1 0 0,1 1 0 0 0,-1 0-1 0 0,0-1 1 0 0,1 0 0 0 0,0 0 0 0 0,0 0-1 0 0,0 0 1 0 0,0-1 0 0 0,0 0 0 0 0,1 1-1 0 0,2 0-24 0 0,126 48-934 0 0,11-31-4494 0 0,-131-20 4212 0 0</inkml:trace>
  <inkml:trace contextRef="#ctx0" brushRef="#br0" timeOffset="586.46">740 165 1388 0 0,'24'-7'3223'0'0,"331"-37"-2066"0"0,-261 31-4727 0 0,-90 12 2348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05:36.8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8 344 1452 0 0,'0'0'640'0'0,"6"-20"1275"0"0,18 0-1433 0 0,-15-30 4227 0 0,-36 132-4527 0 0,8 247 356 0 0,62-65-98 0 0,-18-167-148 0 0,-24-94-186 0 0,-2-3-164 0 0,1 1-1 0 0,-1-1 0 0 0,1 0 1 0 0,-1 0-1 0 0,0 0 0 0 0,1 0 0 0 0,-1 0 1 0 0,1 1-1 0 0,-1-1 0 0 0,1 0 1 0 0,-1 0-1 0 0,1 1 0 0 0,-1-1 1 0 0,1 0-1 0 0,-1 1 0 0 0,1-1 1 0 0,-1 1-1 0 0,1-1 0 0 0,0 1 1 0 0,-1-1-1 0 0,1 1 0 0 0,-1-1 1 0 0,1 1-1 0 0,0-1 0 0 0,0 1 0 0 0,-1-1 1 0 0,1 1-1 0 0,0-1 0 0 0,0 1 1 0 0,0-1-1 0 0,0 1 0 0 0,-1 0 1 0 0,1-1-1 0 0,0 1 0 0 0,0-1 1 0 0,0 1-1 0 0,0 0 0 0 0,1-1 1 0 0,-1 1-1 0 0,0-1 0 0 0,0 1 1 0 0,0 0-1 0 0,0-1 0 0 0,1 1 1 0 0,-1-1-1 0 0,0 1 0 0 0,0-1 0 0 0,1 1 1 0 0,-1-1-1 0 0,0 1 0 0 0,1-1 1 0 0,-1 1-1 0 0,1-1 0 0 0,-1 1 1 0 0,0-1-1 0 0,1 0 0 0 0,-1 1 1 0 0,1-1 58 0 0,-22-41-4054 0 0,12 23 2819 0 0</inkml:trace>
  <inkml:trace contextRef="#ctx0" brushRef="#br0" timeOffset="325.841">40 477 1060 0 0,'2'-8'142'0'0,"1"0"0"0"0,-1 0 0 0 0,1 1 0 0 0,1-1 0 0 0,0 0 0 0 0,0 1 0 0 0,0 0 0 0 0,1 0 0 0 0,0 0 0 0 0,0 1 0 0 0,1 0 0 0 0,0 0 0 0 0,0 0 0 0 0,0 1 0 0 0,1-1 0 0 0,0 1 0 0 0,0 1 0 0 0,0 0 0 0 0,1 0 0 0 0,-1 0 0 0 0,1 1 0 0 0,0 0 0 0 0,0 0 0 0 0,0 1 0 0 0,0 0 0 0 0,0 1 0 0 0,1-1 0 0 0,-1 2 0 0 0,0-1 0 0 0,1 1 0 0 0,-1 0 1 0 0,0 1-1 0 0,1 0 0 0 0,-1 0 0 0 0,0 1 0 0 0,0 0 0 0 0,0 1 0 0 0,0-1 0 0 0,0 2 0 0 0,0-1 0 0 0,2 3-142 0 0,-5-2 31 0 0,0 1 0 0 0,0 1 1 0 0,-1-1-1 0 0,1 1 0 0 0,-2-1 1 0 0,1 1-1 0 0,0 1 1 0 0,-1-1-1 0 0,0 0 0 0 0,-1 1 1 0 0,1-1-1 0 0,-1 1 0 0 0,-1 0 1 0 0,1 0-1 0 0,-1 0 1 0 0,0 0-1 0 0,-1 0 0 0 0,0 0 1 0 0,0 0-1 0 0,0 0 0 0 0,-1 0 1 0 0,0 0-1 0 0,0 0 1 0 0,-1-1-1 0 0,0 1 0 0 0,0 0 1 0 0,0-1-1 0 0,-1 1 0 0 0,0-1 1 0 0,0 0-1 0 0,-1 0 1 0 0,0 0-1 0 0,0 0 0 0 0,0-1 1 0 0,-1 1-1 0 0,0-1 0 0 0,-2 1-31 0 0,-9 12-23 0 0,-2-1-1 0 0,-1-1 1 0 0,0-1-1 0 0,0-1 0 0 0,-2-1 1 0 0,0 0-1 0 0,0-2 1 0 0,-1 0-1 0 0,0-1 0 0 0,-22 5 24 0 0,42-14-838 0 0,3-41-2969 0 0,13 20 2609 0 0</inkml:trace>
  <inkml:trace contextRef="#ctx0" brushRef="#br0" timeOffset="1492.904">534 372 1008 0 0,'14'-62'7998'0'0,"-15"46"-6561"0"0,1 16-1389 0 0,-27 81 128 0 0,23-67-171 0 0,1 0 0 0 0,1 0 0 0 0,-1 1 1 0 0,2-1-1 0 0,0 1 0 0 0,1 0 0 0 0,1-1 0 0 0,0 1 0 0 0,1-1 1 0 0,0 1-1 0 0,1-1 0 0 0,1 0 0 0 0,0 0 0 0 0,1 0 0 0 0,1-1 1 0 0,0 1-1 0 0,0-1 0 0 0,1-1 0 0 0,1 1 0 0 0,1-1 0 0 0,-1-1 1 0 0,2 1-1 0 0,-1-1 0 0 0,8 5-5 0 0,-10-12-1 0 0,-1-1 0 0 0,0 0 0 0 0,1 0 1 0 0,0-1-1 0 0,0 0 0 0 0,0 0 0 0 0,0 0 0 0 0,0-1 0 0 0,0 0 0 0 0,0 0 0 0 0,0-1 1 0 0,1 0-1 0 0,-1-1 0 0 0,0 1 0 0 0,0-1 0 0 0,0 0 0 0 0,0-1 0 0 0,0 0 1 0 0,0 0-1 0 0,0-1 0 0 0,0 1 0 0 0,-1-2 0 0 0,0 1 0 0 0,1 0 0 0 0,-1-1 0 0 0,0-1 1 0 0,-1 1-1 0 0,1-1 0 0 0,4-5 1 0 0,5-4-52 0 0,-1 0 1 0 0,0-2-1 0 0,-1 0 0 0 0,-1 0 0 0 0,-1-1 1 0 0,0-1-1 0 0,-1 0 0 0 0,-1 0 1 0 0,-1-1-1 0 0,0-2 52 0 0,25-105-1 0 0,-33 126 0 0 0,0-1-1 0 0,-1 0 1 0 0,1 0-1 0 0,0 1 1 0 0,0-1-1 0 0,-1 0 1 0 0,1 1-1 0 0,0-1 0 0 0,-1 0 1 0 0,1 1-1 0 0,-1-1 1 0 0,1 0-1 0 0,-1 1 1 0 0,1-1-1 0 0,-1 1 1 0 0,1-1-1 0 0,-1 1 1 0 0,0-1-1 0 0,1 1 1 0 0,-1 0-1 0 0,0-1 1 0 0,1 1-1 0 0,-1 0 1 0 0,0-1-1 0 0,1 1 0 0 0,-1 0 1 0 0,0 0-1 0 0,0 0 1 0 0,1 0-1 0 0,-1 0 1 0 0,0-1-1 0 0,0 1 1 0 0,1 1-1 0 0,-1-1 1 0 0,0 0-1 0 0,0 0 1 0 0,0 0-1 0 0,1 0 1 0 0,-1 0-1 0 0,0 1 0 0 0,1-1 1 0 0,-1 0-1 0 0,0 1 1 0 0,1-1-1 0 0,-1 0 1 0 0,0 1-1 0 0,1-1 1 0 0,-1 1-1 0 0,1-1 1 0 0,-1 1-1 0 0,0-1 1 0 0,1 1-1 0 0,0 0 1 0 0,-1-1-1 0 0,1 1 1 0 0,-1 0-1 0 0,1-1 0 0 0,0 1 1 0 0,-1 0-1 0 0,1-1 1 0 0,0 1-1 0 0,0 0 1 0 0,-1 0-1 0 0,1 0 2 0 0,-5 9-2 0 0,0 0 0 0 0,1 1 0 0 0,0-1 0 0 0,0 1 0 0 0,1 0 0 0 0,1 0-1 0 0,-1 0 1 0 0,2 0 0 0 0,0 0 0 0 0,0 1 0 0 0,1-1 0 0 0,0 0 0 0 0,1 1 0 0 0,1-1 0 0 0,0 0-1 0 0,0 0 1 0 0,1 0 0 0 0,0 0 0 0 0,1 0 0 0 0,0-1 0 0 0,1 0 0 0 0,0 1 0 0 0,0-2 0 0 0,1 1-1 0 0,1-1 1 0 0,0 0 0 0 0,0 0 0 0 0,0 0 0 0 0,1-1 0 0 0,9 7 2 0 0,-11-10-20 0 0,1 0 1 0 0,0 0-1 0 0,0-1 0 0 0,0 0 1 0 0,0 0-1 0 0,0-1 0 0 0,1 0 1 0 0,0 0-1 0 0,0 0 0 0 0,0-1 1 0 0,0 0-1 0 0,0-1 0 0 0,0 0 1 0 0,0 0-1 0 0,0-1 0 0 0,0 0 1 0 0,1 0-1 0 0,-1-1 0 0 0,0 0 1 0 0,0-1-1 0 0,0 1 0 0 0,0-2 1 0 0,0 1-1 0 0,-1-1 0 0 0,1 0 1 0 0,-1-1-1 0 0,1 1 0 0 0,-1-1 1 0 0,0-1-1 0 0,3-3 20 0 0,9-5-95 0 0,-2-1-1 0 0,1-1 1 0 0,-2-1 0 0 0,0 0 0 0 0,-1-1-1 0 0,0-1 1 0 0,-2 0 0 0 0,0-1-1 0 0,-1-1 1 0 0,5-11 95 0 0,-1-2 63 0 0,-1-1 0 0 0,-2 0 0 0 0,-1-1 0 0 0,-2 0 0 0 0,-1-1 0 0 0,-2 0 0 0 0,-1 0 0 0 0,-3-1 0 0 0,1-36-63 0 0,-5 65 37 0 0,0 1 0 0 0,0-1-1 0 0,0 1 1 0 0,-1-1 0 0 0,0 1 0 0 0,0-1 0 0 0,-1 1 0 0 0,0 0 0 0 0,0 0-1 0 0,-1 1 1 0 0,0-1 0 0 0,0 1 0 0 0,-1-1 0 0 0,1 1 0 0 0,-1 1 0 0 0,-1-1 0 0 0,0 0-37 0 0,2 5 19 0 0,1 1 1 0 0,-1 0 0 0 0,1 0 0 0 0,-1 0 0 0 0,1 0-1 0 0,-1 1 1 0 0,1-1 0 0 0,0 1 0 0 0,-1 0-1 0 0,1 0 1 0 0,-1 0 0 0 0,1 1 0 0 0,0-1 0 0 0,0 1-1 0 0,0-1 1 0 0,0 1 0 0 0,0 0 0 0 0,0 0 0 0 0,1 1-1 0 0,-1-1 1 0 0,0 0 0 0 0,1 1 0 0 0,0 0 0 0 0,0 0-1 0 0,0-1 1 0 0,0 1 0 0 0,0 0 0 0 0,0 1 0 0 0,1-1-1 0 0,-1 0 1 0 0,1 0 0 0 0,0 1 0 0 0,0-1-1 0 0,0 0 1 0 0,1 1 0 0 0,-1-1 0 0 0,1 1 0 0 0,0 2-20 0 0,-7 11 27 0 0,2 1 0 0 0,0-1 0 0 0,0 1 0 0 0,2 0 1 0 0,0 0-1 0 0,1 0 0 0 0,1 0 0 0 0,1 0 1 0 0,0 0-1 0 0,1 0 0 0 0,2 4-27 0 0,58 220-228 0 0,5-78-4835 0 0,-61-145 2477 0 0,-5-18 1338 0 0</inkml:trace>
  <inkml:trace contextRef="#ctx0" brushRef="#br0" timeOffset="1696.319">1267 359 1160 0 0,'73'0'5895'0'0,"19"-1"-4745"0"0,150-1-6469 0 0,-198 2 4097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3:26:32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1 888 0 0,'-13'289'3840'0'0,"13"-272"-3778"0"0,-31 190 522 0 0,27-197-816 0 0,0 0-1 0 0,-1-1 1 0 0,0 1-1 0 0,0-1 1 0 0,-1-1-1 0 0,-1 1 1 0 0,1-1-1 0 0,-1 0 1 0 0,-1 0-1 0 0,1-1 1 0 0,-1 0-1 0 0,-3 2 233 0 0,-22 12-1404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05:47.4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1 300 1148 0 0,'0'0'353'0'0,"0"0"42"0"0,0 0-137 0 0,0 0-23 0 0,0 0-27 0 0,0 0 5 0 0,0 0 92 0 0,0 0-9 0 0,0 0-74 0 0,0 0-70 0 0,0 0 0 0 0,0 0 10 0 0,0 0 59 0 0,0 0-31 0 0,0 0-24 0 0,0 0-18 0 0,0 0-17 0 0,0 0-22 0 0,0 0 48 0 0,0 0-3 0 0,0 0-18 0 0,0 0 8 0 0,0 0-48 0 0,0 0-38 0 0,0 0-83 0 0,0 0-20 0 0,0 0 7 0 0,0 0 5 0 0,0 0-4 0 0,0 0-5 0 0,0 0 36 0 0,0 0 149 0 0,0 0 72 0 0,0 0 11 0 0,7 3-8 0 0,23 3-89 0 0,0-1 1 0 0,0-2 0 0 0,0-1 0 0 0,1-1-1 0 0,-1-1 1 0 0,0-2 0 0 0,1-1 0 0 0,-1-1-1 0 0,0-2 1 0 0,-1-1 0 0 0,1-1 0 0 0,-2-2-1 0 0,1 0 1 0 0,-1-2 0 0 0,15-10-130 0 0,-33 19 20 0 0,0-1 1 0 0,0-1-1 0 0,0 0 1 0 0,-1 0-1 0 0,1-1 0 0 0,-1 0 1 0 0,0 0-1 0 0,-1-1 1 0 0,0 0-1 0 0,0-1 1 0 0,0 0-1 0 0,-1 0 0 0 0,0-1 1 0 0,-1 1-1 0 0,0-2 1 0 0,0 1-1 0 0,-1-1 1 0 0,0 1-1 0 0,-1-1 0 0 0,2-7-20 0 0,-8 12-15 0 0,-1 0 0 0 0,0 0 0 0 0,0 1 0 0 0,0-1 0 0 0,0 1 0 0 0,-1 0 0 0 0,0 0 0 0 0,0 0 0 0 0,0 1 0 0 0,0-1 0 0 0,-1 1 0 0 0,1 0 0 0 0,-1 0 0 0 0,0 0 0 0 0,0 1 0 0 0,0 0 0 0 0,0 0 0 0 0,0 0-1 0 0,0 1 1 0 0,-1-1 0 0 0,1 1 0 0 0,-1 0 0 0 0,1 1 0 0 0,-1 0 0 0 0,1-1 0 0 0,-2 2 15 0 0,-18-3 49 0 0,0 1-1 0 0,0 1 1 0 0,0 1-1 0 0,1 1 1 0 0,-1 1-1 0 0,0 2 1 0 0,1 0-1 0 0,0 2 1 0 0,0 0 0 0 0,1 2-1 0 0,0 1 1 0 0,1 0-1 0 0,0 2 1 0 0,0 0-1 0 0,1 2 1 0 0,-12 10-49 0 0,27-21 15 0 0,0 1 0 0 0,0 0 0 0 0,1 0 0 0 0,-1 0 0 0 0,1 0 0 0 0,0 1 0 0 0,1 0 0 0 0,-1 0 0 0 0,1 1 0 0 0,0-1 0 0 0,0 1 0 0 0,1 0 0 0 0,-1 0 0 0 0,1 0 0 0 0,1 0 0 0 0,-1 0 0 0 0,1 1 0 0 0,0-1 0 0 0,1 1 0 0 0,-1 0 0 0 0,1-1 0 0 0,0 1 0 0 0,1 0 0 0 0,0 0 0 0 0,0-1 0 0 0,0 1 0 0 0,1 0 0 0 0,0 0 0 0 0,1-1 0 0 0,-1 1 0 0 0,1 0 0 0 0,1 1-15 0 0,9 5-32 0 0,0-1-1 0 0,1 0 1 0 0,1 0 0 0 0,0-1-1 0 0,0-1 1 0 0,1 0 0 0 0,0-2-1 0 0,1 1 1 0 0,0-2 0 0 0,0 0-1 0 0,0-1 1 0 0,1 0 0 0 0,0-2-1 0 0,0 0 1 0 0,1 0 0 0 0,-1-2-1 0 0,1 0 1 0 0,0-1 0 0 0,1-1 32 0 0,195 5-5753 0 0,-177-5 4471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05:49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66 2344 0 0,'0'0'691'0'0,"-14"0"248"0"0,12-1 2562 0 0,199-24-1910 0 0,173-12-811 0 0,-347 35-2296 0 0,-34 3-1760 0 0,-29 5 960 0 0,2 0 958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05:49.8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4 836 0 0,'1'-1'89'0'0,"-1"1"0"0"0,1-1 0 0 0,0 1-1 0 0,0 0 1 0 0,-1-1 0 0 0,1 1 0 0 0,0 0 0 0 0,0 0 0 0 0,-1 0-1 0 0,1 0 1 0 0,0 0 0 0 0,0-1 0 0 0,0 1 0 0 0,-1 1 0 0 0,1-1-1 0 0,0 0 1 0 0,0 0 0 0 0,0 0 0 0 0,-1 0 0 0 0,1 1 0 0 0,0-1 0 0 0,0 0-1 0 0,-1 0 1 0 0,1 1 0 0 0,0-1 0 0 0,-1 1 0 0 0,1-1 0 0 0,0 1-1 0 0,-1-1 1 0 0,1 1 0 0 0,0-1 0 0 0,-1 1 0 0 0,1 0 0 0 0,-1-1-1 0 0,1 1 1 0 0,-1 0 0 0 0,0-1 0 0 0,1 1 0 0 0,-1 0 0 0 0,0-1-1 0 0,1 1 1 0 0,-1 0 0 0 0,0 0 0 0 0,0 0 0 0 0,0-1 0 0 0,0 1 0 0 0,1 0-1 0 0,-1 0 1 0 0,0 0 0 0 0,0-1 0 0 0,-1 1 0 0 0,1 0 0 0 0,0 0-1 0 0,0 0 1 0 0,0-1 0 0 0,0 1 0 0 0,-1 0 0 0 0,1 0 0 0 0,0-1-1 0 0,-1 1 1 0 0,1 0 0 0 0,-1-1 0 0 0,1 1 0 0 0,-1 0 0 0 0,0 0-89 0 0,127 18 1555 0 0,-99-17-1368 0 0,1 0 0 0 0,-1 2 1 0 0,0 1-1 0 0,0 1 0 0 0,-1 1 1 0 0,0 2-1 0 0,0 0 0 0 0,-1 2 1 0 0,0 1-1 0 0,-1 1 0 0 0,17 11-187 0 0,-38-22 14 0 0,-1 0 0 0 0,1 1 0 0 0,-1-1 1 0 0,0 0-1 0 0,1 1 0 0 0,-1-1 0 0 0,0 1 0 0 0,0-1 0 0 0,-1 1 0 0 0,1 0 0 0 0,-1 0 0 0 0,1 0 0 0 0,-1 0 0 0 0,0 0 0 0 0,0 0 0 0 0,0 1 0 0 0,0-1 0 0 0,-1 0 0 0 0,0 0 1 0 0,1 1-1 0 0,-1-1 0 0 0,0 0 0 0 0,0 0 0 0 0,-1 1 0 0 0,1-1 0 0 0,-1 0 0 0 0,0 0 0 0 0,1 1 0 0 0,-1-1 0 0 0,-1 0 0 0 0,1 0 0 0 0,0 0 0 0 0,-1 0 0 0 0,0-1 1 0 0,1 1-1 0 0,-2 1-14 0 0,-89 91 254 0 0,75-80-223 0 0,8-7-5 0 0,-26 19 68 0 0,2 1-1 0 0,1 3 1 0 0,2 0 0 0 0,1 2 0 0 0,1 1 0 0 0,2 1 0 0 0,2 1-1 0 0,1 1-93 0 0,2 32 260 0 0,22-66-243 0 0,0 0-1 0 0,1-1 1 0 0,-1 1 0 0 0,1-1 0 0 0,-1 1-1 0 0,1-1 1 0 0,0 1 0 0 0,0-1 0 0 0,0 0 0 0 0,0 0-1 0 0,0 0 1 0 0,0 0 0 0 0,1 0 0 0 0,-1-1-1 0 0,0 1 1 0 0,1-1 0 0 0,0 1 0 0 0,-1-1 0 0 0,1 0-1 0 0,0 0 1 0 0,0 0 0 0 0,-1 0 0 0 0,1-1-1 0 0,2 1-16 0 0,19 3-38 0 0,-1-2-1 0 0,1-1 1 0 0,-1 0-1 0 0,1-2 0 0 0,0-1 1 0 0,-1 0-1 0 0,1-2 1 0 0,5-2 38 0 0,13-1-292 0 0,15 2-445 0 0,15-3-1244 0 0,-29-5-4631 0 0,-42 12 5402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05:52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459 60 1964 0 0,'0'0'599'0'0,"0"0"-4"0"0,5-24 1233 0 0,18 6-1410 0 0,-21 6 2142 0 0,-24 44-2432 0 0,0 0 1 0 0,-2-2-1 0 0,-2 0 1 0 0,-1-2-1 0 0,-1 0 0 0 0,-1-2 1 0 0,-1-2-1 0 0,-1 0 1 0 0,-1-2-1 0 0,-2-2 0 0 0,0-1 1 0 0,-19 7-129 0 0,50-24 11 0 0,1-1 0 0 0,-1 0 0 0 0,1 0 0 0 0,-1 0 0 0 0,0 0 0 0 0,1 0 0 0 0,-1 0 0 0 0,0-1 0 0 0,1 0 0 0 0,-1 1 0 0 0,0-1 0 0 0,0 0 0 0 0,1 0 0 0 0,-1 0 1 0 0,0-1-1 0 0,0 1 0 0 0,1-1 0 0 0,-1 1 0 0 0,0-1 0 0 0,1 0 0 0 0,-1 0 0 0 0,0 0 0 0 0,1-1 0 0 0,0 1 0 0 0,-1 0 0 0 0,1-1 0 0 0,0 0 0 0 0,0 1 0 0 0,-1-1 0 0 0,1 0 0 0 0,1 0 0 0 0,-1 0 0 0 0,0 0 0 0 0,0-1 0 0 0,1 1 0 0 0,0 0 0 0 0,-1-1 1 0 0,1 1-1 0 0,0-1 0 0 0,0 0 0 0 0,0 1 0 0 0,0-1 0 0 0,0-2-11 0 0,16-119-121 0 0,-11 115 112 0 0,1 1 1 0 0,1 0 0 0 0,-1 0-1 0 0,1 0 1 0 0,1 0-1 0 0,-1 1 1 0 0,1 0-1 0 0,0 0 1 0 0,1 1-1 0 0,0 0 1 0 0,0 0-1 0 0,0 1 1 0 0,1 0-1 0 0,-1 1 1 0 0,1-1 0 0 0,0 2-1 0 0,1-1 1 0 0,-1 1-1 0 0,1 1 1 0 0,-1 0-1 0 0,1 0 1 0 0,0 1-1 0 0,0 0 1 0 0,-1 1-1 0 0,1 0 1 0 0,0 0 0 0 0,0 1-1 0 0,0 0 1 0 0,-1 1-1 0 0,1 0 1 0 0,-1 1-1 0 0,6 1 9 0 0,48 17-9 0 0,1-4-1 0 0,1-2 1 0 0,0-3-1 0 0,1-3 0 0 0,0-3 1 0 0,35-2 9 0 0,-98-4 1 0 0,-1 0 0 0 0,0-1 1 0 0,0 1-1 0 0,0 0 0 0 0,0-1 0 0 0,0 1 1 0 0,0-1-1 0 0,0 0 0 0 0,0 1 0 0 0,-1-1 1 0 0,1 0-1 0 0,0 0 0 0 0,0-1 0 0 0,0 1 1 0 0,-1 0-1 0 0,1 0 0 0 0,-1-1 0 0 0,1 1 1 0 0,-1-1-1 0 0,0 1 0 0 0,1-1 0 0 0,-1 0 1 0 0,0 0-1 0 0,0 1 0 0 0,0-1 0 0 0,0 0 1 0 0,-1 0-1 0 0,1 0 0 0 0,0 0 0 0 0,-1 0 1 0 0,1 0-1 0 0,-1 0 0 0 0,0 0 0 0 0,0 0 0 0 0,0 0 1 0 0,0 0-1 0 0,0 0 0 0 0,0 0 0 0 0,0 0 1 0 0,-1-1-1 0 0,1 1 0 0 0,-1 0 0 0 0,1 0 1 0 0,-1 1-1 0 0,0-1 0 0 0,0 0 0 0 0,0 0 1 0 0,0 0-1 0 0,0 0 0 0 0,0 1 0 0 0,0-1 1 0 0,-1 1-1 0 0,1-1 0 0 0,-1 1 0 0 0,1-1 1 0 0,-1 1-1 0 0,1 0 0 0 0,-1-1 0 0 0,0 1 1 0 0,0 0-1 0 0,-1 0-1 0 0,-7-6-21 0 0,1 0 0 0 0,-1 1-1 0 0,0 0 1 0 0,0 1 0 0 0,-1 0 0 0 0,0 1 0 0 0,0 0 0 0 0,0 0 0 0 0,0 1-1 0 0,0 1 1 0 0,-1 0 0 0 0,-5 0 21 0 0,-50-2-2564 0 0,12 27-1381 0 0,48-18 2701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05:50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227 7 868 0 0,'3'-6'5944'0'0,"8"43"-5683"0"0,-44 258 2238 0 0,31-287-2466 0 0,1 0 1 0 0,0 1-1 0 0,0-1 0 0 0,1 1 0 0 0,0-1 0 0 0,0 1 0 0 0,1-1 1 0 0,0 1-1 0 0,1-1 0 0 0,0 0 0 0 0,0 1 0 0 0,1-1 1 0 0,0 0-1 0 0,0-1 0 0 0,1 1 0 0 0,0 0 0 0 0,0-1 0 0 0,1 0 1 0 0,0 0-1 0 0,0 0 0 0 0,1-1 0 0 0,0 0 0 0 0,0 0 1 0 0,0 0-1 0 0,1-1 0 0 0,0 0 0 0 0,0 0 0 0 0,0 0 0 0 0,0-1 1 0 0,1 0-1 0 0,0-1 0 0 0,0 0 0 0 0,0 0 0 0 0,8 2-33 0 0,85-20-2736 0 0,-57-35-2266 0 0,-40 38 3596 0 0</inkml:trace>
  <inkml:trace contextRef="#ctx0" brushRef="#br0" timeOffset="265.545">30 279 1576 0 0,'-30'2'4804'0'0,"45"1"-1244"0"0,58-3-2635 0 0,205-13-4182 0 0,-217 3-760 0 0,-49 9 2834 0 0</inkml:trace>
  <inkml:trace contextRef="#ctx0" brushRef="#br0" timeOffset="579.467">787 185 2508 0 0,'47'1'5881'0'0,"2"2"-4143"0"0,55 0-1086 0 0,54-10-227 0 0,-129 6-812 0 0,13-6-3860 0 0,-60 13 377 0 0,-3 0 2678 0 0</inkml:trace>
  <inkml:trace contextRef="#ctx0" brushRef="#br0" timeOffset="844.02">798 385 1416 0 0,'4'23'5876'0'0,"26"-11"-3870"0"0,33-7-1267 0 0,147-28-1873 0 0,-92-7-4241 0 0,-90 22 4087 0 0</inkml:trace>
  <inkml:trace contextRef="#ctx0" brushRef="#br0" timeOffset="1169.363">1600 260 1932 0 0,'-11'4'476'0'0,"0"1"0"0"0,1-1 0 0 0,0 2 0 0 0,0-1 0 0 0,0 1 0 0 0,1 1 0 0 0,0 0 1 0 0,0 0-1 0 0,0 1 0 0 0,1 0 0 0 0,0 0 0 0 0,1 1 0 0 0,0 0 0 0 0,0 0-476 0 0,5-5 70 0 0,0-1-1 0 0,0 0 1 0 0,0 1 0 0 0,0-1 0 0 0,1 1-1 0 0,-1 0 1 0 0,1-1 0 0 0,0 1 0 0 0,0 0-1 0 0,0 0 1 0 0,1 0 0 0 0,-1 0 0 0 0,1-1-1 0 0,0 1 1 0 0,0 0 0 0 0,0 0 0 0 0,1 0-1 0 0,0 0 1 0 0,-1 0 0 0 0,1 0 0 0 0,1 0-1 0 0,-1-1 1 0 0,0 1 0 0 0,1-1 0 0 0,0 1-1 0 0,0-1 1 0 0,0 1 0 0 0,0-1 0 0 0,0 0-1 0 0,1 0 1 0 0,-1 0 0 0 0,1 0 0 0 0,0 0-1 0 0,0-1 1 0 0,0 1 0 0 0,0-1 0 0 0,1 0-1 0 0,-1 0 1 0 0,2 1-70 0 0,146 51 828 0 0,-146-52-826 0 0,0 0 0 0 0,1-1-1 0 0,-1 0 1 0 0,0 0 0 0 0,1 0 0 0 0,-1-1 0 0 0,0 0-1 0 0,1 0 1 0 0,-1 0 0 0 0,0-1 0 0 0,1 0-1 0 0,-1 0 1 0 0,0 0 0 0 0,0 0 0 0 0,0-1-1 0 0,0 0 1 0 0,0 0 0 0 0,0 0 0 0 0,0-1 0 0 0,0 0-1 0 0,-1 1 1 0 0,0-2 0 0 0,1 1 0 0 0,-1 0-1 0 0,0-1 1 0 0,-1 0 0 0 0,1 0 0 0 0,-1 0 0 0 0,1 0-1 0 0,-1-1 1 0 0,-1 1 0 0 0,1-1 0 0 0,-1 0-1 0 0,1 0 1 0 0,-1 0 0 0 0,-1 0 0 0 0,1 0-1 0 0,0-4-1 0 0,-5-1-40 0 0,0 1 0 0 0,-1-1 0 0 0,-1 1 0 0 0,1 0 0 0 0,-1 0 0 0 0,-1 0 0 0 0,0 0 0 0 0,0 1 0 0 0,0 0 0 0 0,-1 0-1 0 0,-1 1 1 0 0,1 0 0 0 0,-1 0 0 0 0,0 1 0 0 0,-4-2 40 0 0,-109-60-651 0 0,93 66-2824 0 0,23 3-508 0 0,5-1 2709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05:48.0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9 458 1100 0 0,'-8'3'5523'0'0,"31"-6"-4265"0"0,197-9 315 0 0,-76 7-723 0 0,-143 5-843 0 0,-1 0-82 0 0,0 0-82 0 0,10 4-363 0 0,-3-3-3531 0 0,0-6 1394 0 0,-2 0 1286 0 0</inkml:trace>
  <inkml:trace contextRef="#ctx0" brushRef="#br0" timeOffset="261.927">907 264 1772 0 0,'6'-8'4826'0'0,"-28"25"-3598"0"0,-48 156-333 0 0,47-91-1106 0 0,-3-40-999 0 0,-19-24-3364 0 0,31-18 3356 0 0</inkml:trace>
  <inkml:trace contextRef="#ctx0" brushRef="#br0" timeOffset="526.259">677 38 1088 0 0,'56'-37'6288'0'0,"-12"60"-5166"0"0,90 156 357 0 0,-75-86-1181 0 0,21 21-1212 0 0,-28-38-4943 0 0,-48-71 4649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06:04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0 1756 0 0,'-17'19'5128'0'0,"7"-7"-2179"0"0,31-16-1522 0 0,-3-4-559 0 0,-34 6-3804 0 0,-1 0-2880 0 0,13 1 4636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06:02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51 1028 0 0,'0'0'808'0'0,"-22"4"1657"0"0,3 12-1968 0 0,61-8 1984 0 0,443-18-258 0 0,712-37-671 0 0,-886 32-1788 0 0,-139 9-1270 0 0,-220 20-3546 0 0,22-12 3692 0 0,-23 3 0 0 0</inkml:trace>
  <inkml:trace contextRef="#ctx0" brushRef="#br0" timeOffset="1178.589">647 354 1316 0 0,'3'-3'654'0'0,"9"-8"-1"0"0,-9 8-113 0 0,-3 3-112 0 0,0 0-79 0 0,0 0-3 0 0,0 0-55 0 0,6-21 597 0 0,25 2-253 0 0,-57 94 506 0 0,23-68-1103 0 0,-9 26 159 0 0,2 1 0 0 0,1 1 0 0 0,1-1 0 0 0,2 1 0 0 0,2 1 0 0 0,0 7-197 0 0,5-37 49 0 0,-1 0-1 0 0,1 0 0 0 0,1-1 0 0 0,-1 1 1 0 0,1 0-1 0 0,0-1 0 0 0,0 1 0 0 0,0-1 0 0 0,1 0 1 0 0,0 0-1 0 0,0 0 0 0 0,0 0 0 0 0,1 0 0 0 0,0-1 1 0 0,0 0-1 0 0,0 0 0 0 0,0 0 0 0 0,0 0 1 0 0,1 0-1 0 0,0-1 0 0 0,0 0 0 0 0,0 0 0 0 0,0 0 1 0 0,0 0-1 0 0,3 0-48 0 0,138 39 528 0 0,33-54-3852 0 0,-156-10-741 0 0,-27 14 2835 0 0</inkml:trace>
  <inkml:trace contextRef="#ctx0" brushRef="#br0" timeOffset="1441.394">576 527 1024 0 0,'19'-4'7080'0'0,"39"-1"-6058"0"0,-15 2-708 0 0,68-7-59 0 0,36-5-2010 0 0,-54-11-2703 0 0,-72 16 2992 0 0</inkml:trace>
  <inkml:trace contextRef="#ctx0" brushRef="#br0" timeOffset="1736.875">1518 167 860 0 0,'22'0'7942'0'0,"-19"35"-6379"0"0,-3-17-1270 0 0,14 184 439 0 0,15-17-2756 0 0,-71-113-3371 0 0,29-58 3672 0 0,4-5 471 0 0</inkml:trace>
  <inkml:trace contextRef="#ctx0" brushRef="#br0" timeOffset="4729.047">451 552 1388 0 0,'0'0'192'0'0,"0"0"68"0"0,0 0-65 0 0,0 0 63 0 0,0 0-25 0 0,0 0 6 0 0,0 0-46 0 0,0 0 2 0 0,0 0-11 0 0,0 0-20 0 0,0 0-20 0 0,0 0-5 0 0,0 0 39 0 0,0 0 0 0 0,0 0-10 0 0,0 0 1 0 0,0 0 48 0 0,0 0-47 0 0,0 0-47 0 0,0 0-18 0 0,0 0-3 0 0,0 0 52 0 0,0 0-1 0 0,0 0-51 0 0,0 0-6 0 0,0 0 53 0 0,0 0-14 0 0,0 0-29 0 0,0 0 54 0 0,0 0 16 0 0,0 0-20 0 0,0 0-40 0 0,0 0-8 0 0,0 0 50 0 0,0 0-26 0 0,0 0-14 0 0,0 0 7 0 0,0 0 27 0 0,25-2 21 0 0,-12 0-515 0 0,1 1 1 0 0,0 0 0 0 0,0 0-1 0 0,0 1 1 0 0,0 1 0 0 0,0 1-1 0 0,0 0 1 0 0,0 0-1 0 0,-1 2 1 0 0,1-1 0 0 0,9 6 341 0 0,-11-5-724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06:08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1964 0 0,'0'0'826'0'0,"0"0"-127"0"0,0 0-114 0 0,0 0-12 0 0,0 0-54 0 0,0 0-44 0 0,7 1-41 0 0,430 17 1442 0 0,-408-14-2076 0 0,51 23-4313 0 0,-80-23 3239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06:08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1708 0 0,'9'1'688'0'0,"16"4"-28"0"0,-4-3-96 0 0,-6-2 24 0 0,8 0-72 0 0,7 0-108 0 0,4 0-112 0 0,3 0-107 0 0,-1 0-161 0 0,6 0-4 0 0,1 0-517 0 0,1 0-835 0 0,-4 0 84 0 0,2 0 12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3:26:32.9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1 1008 0 0,'-24'34'816'0'0,"3"4"-160"0"0,0-1-184 0 0,2 4-156 0 0,10-2 76 0 0,-1 4-24 0 0,8-2-56 0 0,2-20 12 0 0,13 43-80 0 0,6-23-92 0 0,5-1-8 0 0,10-2-264 0 0,4-1-96 0 0,7-4-256 0 0,0-4-672 0 0,1-4 28 0 0,2-7 16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05:56.3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445 791 1332 0 0,'0'0'665'0'0,"0"0"-28"0"0,0 0-117 0 0,0 0-48 0 0,0 0-76 0 0,0 0 26 0 0,0 0-15 0 0,0 0-9 0 0,0 0-79 0 0,15 13 3199 0 0,-155 199-3172 0 0,136-207-334 0 0,-131 108-394 0 0,24-83-3197 0 0,64-48 1318 0 0,25 3 1155 0 0</inkml:trace>
  <inkml:trace contextRef="#ctx0" brushRef="#br0" timeOffset="314.236">248 549 1792 0 0,'3'-2'109'0'0,"0"0"-1"0"0,0 0 1 0 0,0 0-1 0 0,0 0 1 0 0,1 0-1 0 0,-1 1 1 0 0,0 0 0 0 0,1-1-1 0 0,-1 1 1 0 0,1 0-1 0 0,-1 1 1 0 0,1-1-1 0 0,0 1 1 0 0,-1 0-1 0 0,1-1 1 0 0,0 2 0 0 0,-1-1-1 0 0,1 0 1 0 0,0 1-1 0 0,-1-1 1 0 0,1 1-1 0 0,-1 0 1 0 0,1 0-1 0 0,-1 1 1 0 0,1-1 0 0 0,-1 1-1 0 0,0 0 1 0 0,0 0-1 0 0,0 0 1 0 0,0 0-1 0 0,0 0 1 0 0,0 1-1 0 0,0-1 1 0 0,-1 1 0 0 0,1-1-1 0 0,-1 1 1 0 0,0 0-1 0 0,2 3-108 0 0,152 237 1758 0 0,35 32-2309 0 0,-184-246-4220 0 0,-13-26 3406 0 0</inkml:trace>
  <inkml:trace contextRef="#ctx0" brushRef="#br0" timeOffset="997.382">643 77 1148 0 0,'0'0'76'0'0,"0"-1"0"0"0,0 0-1 0 0,0 1 1 0 0,0-1 0 0 0,0 1 0 0 0,1-1-1 0 0,-1 0 1 0 0,0 1 0 0 0,0-1 0 0 0,1 1 0 0 0,-1-1-1 0 0,0 1 1 0 0,1-1 0 0 0,-1 1 0 0 0,0-1-1 0 0,1 1 1 0 0,-1-1 0 0 0,1 1 0 0 0,-1-1 0 0 0,1 1-1 0 0,-1 0 1 0 0,1-1 0 0 0,-1 1 0 0 0,1 0-1 0 0,0-1 1 0 0,-1 1 0 0 0,1 0 0 0 0,-1 0-1 0 0,1-1 1 0 0,0 1 0 0 0,-1 0 0 0 0,1 0 0 0 0,0 0-1 0 0,-1 0 1 0 0,1 0 0 0 0,-1 0 0 0 0,1 0-1 0 0,0 0 1 0 0,-1 0 0 0 0,1 1 0 0 0,0-1-1 0 0,-1 0 1 0 0,1 0 0 0 0,-1 0 0 0 0,1 1 0 0 0,0-1-1 0 0,-1 0 1 0 0,1 1 0 0 0,-1-1 0 0 0,1 0-1 0 0,-1 1 1 0 0,1-1 0 0 0,-1 1 0 0 0,0-1-1 0 0,1 1 1 0 0,-1-1 0 0 0,1 1 0 0 0,-1-1 0 0 0,0 1-1 0 0,1-1 1 0 0,-1 1 0 0 0,0 0-76 0 0,-2 223 2101 0 0,3-214-2052 0 0,-1 0 0 0 0,1-1 1 0 0,1 1-1 0 0,0 0 0 0 0,0-1 0 0 0,1 1 1 0 0,0-1-1 0 0,1 0 0 0 0,0 0 1 0 0,0 0-1 0 0,1-1 0 0 0,0 1 1 0 0,0-1-1 0 0,1 0 0 0 0,0 0 0 0 0,1-1 1 0 0,0 0-1 0 0,0 0 0 0 0,0-1 1 0 0,1 0-1 0 0,0 0 0 0 0,0 0 0 0 0,0-1 1 0 0,1-1-1 0 0,0 1 0 0 0,0-1 1 0 0,0-1-1 0 0,0 0 0 0 0,8 2-49 0 0,87 5-3282 0 0,-86-22 502 0 0,-18 7 1442 0 0</inkml:trace>
  <inkml:trace contextRef="#ctx0" brushRef="#br0" timeOffset="1309.148">380 394 1148 0 0,'44'-2'6086'0'0,"67"-5"-5449"0"0,109-1-2389 0 0,-164 8-211 0 0,-39 0 1355 0 0</inkml:trace>
  <inkml:trace contextRef="#ctx0" brushRef="#br0" timeOffset="1634.986">1299 227 2308 0 0,'1'0'117'0'0,"0"0"0"0"0,-1-1 0 0 0,1 1 0 0 0,0-1-1 0 0,0 1 1 0 0,0 0 0 0 0,0 0 0 0 0,0 0 0 0 0,0-1 0 0 0,0 1-1 0 0,0 0 1 0 0,0 0 0 0 0,0 0 0 0 0,0 1 0 0 0,0-1-1 0 0,0 0 1 0 0,0 0 0 0 0,0 0 0 0 0,0 1 0 0 0,0-1 0 0 0,0 1-1 0 0,0-1 1 0 0,-1 0 0 0 0,1 1 0 0 0,0-1 0 0 0,0 1 0 0 0,0 0-1 0 0,-1-1 1 0 0,1 1 0 0 0,0 0 0 0 0,-1-1 0 0 0,1 1 0 0 0,0 0-1 0 0,-1 0 1 0 0,1 0 0 0 0,-1 0 0 0 0,1-1 0 0 0,-1 1 0 0 0,0 0-1 0 0,1 0 1 0 0,-1 0 0 0 0,0 0 0 0 0,0 0 0 0 0,1 0 0 0 0,-1 0-1 0 0,0 0 1 0 0,0 0 0 0 0,0 0 0 0 0,0 0 0 0 0,0 0 0 0 0,-1 1-117 0 0,9 25 216 0 0,14 38-143 0 0,-21-62-259 0 0,-1 0 0 0 0,1 0 0 0 0,-1 1 0 0 0,0-1 0 0 0,0 0 0 0 0,0 1 0 0 0,0-1 1 0 0,0 1-1 0 0,-1-1 0 0 0,1 0 0 0 0,-1 0 0 0 0,0 1 0 0 0,0-1 0 0 0,-1 0 0 0 0,1 0 1 0 0,-1 0-1 0 0,1 0 0 0 0,-1 0 0 0 0,0-1 0 0 0,0 1 0 0 0,0 0 0 0 0,0-1 0 0 0,-1 1 0 0 0,1-1 1 0 0,-1 0-1 0 0,1 0 0 0 0,-1 0 0 0 0,-1 1 186 0 0,-15 9-1259 0 0</inkml:trace>
  <inkml:trace contextRef="#ctx0" brushRef="#br0" timeOffset="1994.76">1116 356 1636 0 0,'17'-13'6568'0'0,"33"1"-6178"0"0,-44 11 77 0 0,171-15 1556 0 0,-101 16-4667 0 0,-25 0-2995 0 0,-50 0 4394 0 0</inkml:trace>
  <inkml:trace contextRef="#ctx0" brushRef="#br0" timeOffset="2319.605">1832 114 1948 0 0,'25'-45'8844'0'0,"5"318"-9092"0"0,-30-268-36 0 0,0 0 0 0 0,-1-1-1 0 0,0 1 1 0 0,0 0 0 0 0,0-1 0 0 0,0 1-1 0 0,-1-1 1 0 0,0 0 0 0 0,0 1 0 0 0,0-1-1 0 0,0 0 1 0 0,-1 0 0 0 0,1 0-1 0 0,-1 0 1 0 0,0-1 0 0 0,0 1 0 0 0,-1-1-1 0 0,1 0 1 0 0,-1 0 0 0 0,1 0 0 0 0,-1 0-1 0 0,0 0 1 0 0,0-1 0 0 0,0 0-1 0 0,-1 0 1 0 0,1 0 0 0 0,-2 0 284 0 0,-12 2-1253 0 0</inkml:trace>
  <inkml:trace contextRef="#ctx0" brushRef="#br0" timeOffset="2967.993">1340 114 1404 0 0,'-2'-19'7228'0'0,"-2"32"-5141"0"0,-1 41-1902 0 0,4-13 25 0 0,19 143 257 0 0,-3-124-39 0 0,-15-60-473 0 0,0 0-65 0 0,0 0-56 0 0,0 0-96 0 0,-20-15-8055 0 0,19 14 7172 0 0</inkml:trace>
  <inkml:trace contextRef="#ctx0" brushRef="#br0" timeOffset="3308.905">1208 416 2136 0 0,'-2'-2'1189'0'0,"20"-10"4503"0"0,351-25-3733 0 0,-356 30-3065 0 0,-51 8-6504 0 0,32-1 6338 0 0</inkml:trace>
  <inkml:trace contextRef="#ctx0" brushRef="#br0" timeOffset="4258.552">1397 129 1204 0 0,'18'-11'9165'0'0,"-11"20"-9294"0"0,-8 7 1022 0 0,-27 242-1 0 0,28-23 1102 0 0,0-234-1905 0 0,0-1-10 0 0,8 21-283 0 0,-6-25-4337 0 0,-11-19-2070 0 0,6 18 5392 0 0</inkml:trace>
  <inkml:trace contextRef="#ctx0" brushRef="#br0" timeOffset="5061.404">1190 409 848 0 0,'0'0'551'0'0,"0"0"-46"0"0,0 0 51 0 0,0 0-24 0 0,0 0-50 0 0,0 0-46 0 0,-5-1-27 0 0,-30-8 1684 0 0,243 11 1297 0 0,-93-1-4020 0 0,0-1-4537 0 0,-107 3 3891 0 0,1 11 99 0 0</inkml:trace>
  <inkml:trace contextRef="#ctx0" brushRef="#br0" timeOffset="15253.3">1857 149 1096 0 0,'0'0'391'0'0,"14"1"45"0"0,-7-7 5215 0 0,23-63-4192 0 0,-20 107-1049 0 0,-24 127 357 0 0,8 26 230 0 0,6-182-866 0 0,-1 29 1640 0 0,-3-38-5961 0 0,-12-19-1231 0 0,5 6 4263 0 0</inkml:trace>
  <inkml:trace contextRef="#ctx0" brushRef="#br0" timeOffset="16216.057">1455 61 1540 0 0,'6'-6'2376'0'0,"-4"5"1671"0"0,-31 58-2222 0 0,18 114-910 0 0,22-81-493 0 0,0 163 762 0 0,-11-252-1158 0 0,0-1-2 0 0,-6 16-1634 0 0,6-49-6059 0 0,0 25 6509 0 0</inkml:trace>
  <inkml:trace contextRef="#ctx0" brushRef="#br0" timeOffset="17007.322">1155 412 1316 0 0,'-32'-1'3274'0'0,"50"-2"-817"0"0,300 2-502 0 0,-199-12-1463 0 0,-117 13-490 0 0,-2 0 22 0 0,25 0-15 0 0,-24 0 15 0 0,-1 0-35 0 0,57 0 506 0 0,43 0 384 0 0,-100 0-866 0 0,-1 0 1 0 0,1 1 0 0 0,0-1 0 0 0,0 0-1 0 0,-1 0 1 0 0,1 0 0 0 0,0 1 0 0 0,0-1 0 0 0,0 0-1 0 0,-1 0 1 0 0,1 1 0 0 0,0-1 0 0 0,0 0-1 0 0,0 0 1 0 0,0 1 0 0 0,0-1 0 0 0,0 0-1 0 0,0 1 1 0 0,0-1 0 0 0,-1 0 0 0 0,1 0-1 0 0,0 1 1 0 0,0-1 0 0 0,0 0 0 0 0,0 1 0 0 0,0-1-1 0 0,1 0 1 0 0,-1 1 0 0 0,0-1 0 0 0,0 0-1 0 0,0 0-13 0 0,-28 1-494 0 0,-3 0-7653 0 0,23-1 6918 0 0</inkml:trace>
  <inkml:trace contextRef="#ctx0" brushRef="#br0" timeOffset="19071.662">1827 516 948 0 0,'0'0'489'0'0,"0"0"-128"0"0,0 0-63 0 0,0 0-42 0 0,0 0-27 0 0,0 0-2 0 0,0 0 54 0 0,0 0-18 0 0,0 0-25 0 0,0 0-24 0 0,0 0-41 0 0,0 0 8 0 0,0 0 101 0 0,0 0-30 0 0,0 0 17 0 0,0 0 58 0 0,0 0-70 0 0,0 0 62 0 0,0 0-25 0 0,0 0-59 0 0,0 0 18 0 0,0 0-9 0 0,0 0-27 0 0,0 0-2 0 0,0 0-25 0 0,0 0-12 0 0,0 0-10 0 0,0 0-4 0 0,0 0-23 0 0,0 0-9 0 0,37 8 205 0 0,52-8-683 0 0,-50 0-3292 0 0,-37-1 2332 0 0,9-6 68 0 0</inkml:trace>
  <inkml:trace contextRef="#ctx0" brushRef="#br0" timeOffset="19747.933">1934 6 1280 0 0,'0'0'475'0'0,"-10"-5"4799"0"0,-2 8-5250 0 0,-1 0 0 0 0,0 1 0 0 0,1 1 0 0 0,0 0 0 0 0,0 0 0 0 0,0 1 0 0 0,1 1-1 0 0,0 0 1 0 0,0 0 0 0 0,1 1 0 0 0,0 1 0 0 0,0-1 0 0 0,1 2 0 0 0,-7 8-24 0 0,0-3-425 0 0,-22 9-3416 0 0,27-20 2487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06:17.7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402 276 1008 0 0,'0'0'850'0'0,"13"0"269"0"0,-7 1 2393 0 0,-6 4-3461 0 0,0 0 1 0 0,0 0 0 0 0,0 0-1 0 0,-1 0 1 0 0,1 0 0 0 0,-1 0-1 0 0,-1 0 1 0 0,1-1 0 0 0,0 1-1 0 0,-1 0 1 0 0,0-1 0 0 0,0 1-1 0 0,-1-1 1 0 0,1 0 0 0 0,-1 0-1 0 0,0 0 1 0 0,0 0 0 0 0,-2 2-52 0 0,-3 8 99 0 0,-73 141 323 0 0,62-126-496 0 0,-110 146-112 0 0,8-94-3925 0 0,89-70 2646 0 0</inkml:trace>
  <inkml:trace contextRef="#ctx0" brushRef="#br0" timeOffset="231.042">125 93 1280 0 0,'10'-10'275'0'0,"1"0"-1"0"0,1 1 0 0 0,0 1 1 0 0,0 0-1 0 0,0 1 1 0 0,1 0-1 0 0,0 1 0 0 0,0 0 1 0 0,1 1-1 0 0,0 1 1 0 0,-1 0-1 0 0,2 1 0 0 0,-1 0 1 0 0,1 1-275 0 0,-5 6 112 0 0,0 1-1 0 0,-1 0 1 0 0,0 0 0 0 0,0 1 0 0 0,0 0-1 0 0,-1 1 1 0 0,0 0 0 0 0,0 0 0 0 0,0 1 0 0 0,-1 0-1 0 0,-1 0 1 0 0,1 1 0 0 0,-1 0 0 0 0,-1 0-1 0 0,1 0 1 0 0,-2 1 0 0 0,1-1 0 0 0,-1 1 0 0 0,-1 0-1 0 0,0 1 1 0 0,1 5-112 0 0,3 0 96 0 0,31 75 177 0 0,92 186 522 0 0,-4-121-3823 0 0,-78-121 387 0 0,-29-21 1289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06:30.6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47 928 0 0,'0'0'1011'0'0,"-16"1"366"0"0,15-8 2529 0 0,37-23-3103 0 0,352 20 373 0 0,-280 26-2493 0 0,-107-17 1221 0 0,0 1-1 0 0,0 0 1 0 0,0 0 0 0 0,1-1-1 0 0,-1 1 1 0 0,0 0 0 0 0,0 0-1 0 0,0 0 1 0 0,0 0-1 0 0,1 0 1 0 0,-1 0 0 0 0,0 0-1 0 0,0 1 1 0 0,0-1 0 0 0,0 0-1 0 0,0 1 1 0 0,1-1 0 0 0,-1 0-1 0 0,0 1 1 0 0,0 0-1 0 0,0-1 1 0 0,0 1 0 0 0,0 0-1 0 0,0-1 1 0 0,-1 1 0 0 0,1 0-1 0 0,0 0 1 0 0,0 0 0 0 0,0 0-1 0 0,-1-1 1 0 0,1 1 0 0 0,-1 0-1 0 0,1 0 1 0 0,0 1-1 0 0,-1-1 1 0 0,0 0 0 0 0,1 0-1 0 0,-1 0 1 0 0,0 0 0 0 0,1 0-1 0 0,-1 0 1 0 0,0 1 0 0 0,0-1-1 0 0,0 0 1 0 0,0 0-1 0 0,0 0 1 0 0,0 0 0 0 0,0 1-1 0 0,-1-1 1 0 0,1 0 0 0 0,0 0-1 0 0,-1 0 1 0 0,1 0 0 0 0,-1 0-1 0 0,1 1 97 0 0,-16 10-1284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06:30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 1236 0 0,'32'9'844'0'0,"4"-8"-200"0"0,-17-1-152 0 0,15 0 12 0 0,5 0-156 0 0,4 0 72 0 0,0 0-104 0 0,51-11-192 0 0,-43 6-24 0 0,-1-2-528 0 0,2 0-644 0 0,-3-1 36 0 0,-2 0 28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06:32.6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247 131 848 0 0,'0'0'651'0'0,"0"0"-28"0"0,0 0-59 0 0,0 0-72 0 0,-2 5 7711 0 0,-3 26-8388 0 0,11-23 213 0 0,1-1 0 0 0,0 0 0 0 0,0-1 1 0 0,0 0-1 0 0,1 0 0 0 0,0 0 0 0 0,0-1 0 0 0,0 0 1 0 0,1 0-1 0 0,0-1 0 0 0,0-1 0 0 0,0 1 0 0 0,0-1 1 0 0,1-1-1 0 0,-1 0 0 0 0,1 0 0 0 0,-1-1 0 0 0,1 0 1 0 0,0 0-1 0 0,-1-1 0 0 0,1-1 0 0 0,0 0 0 0 0,-1 0 1 0 0,3-1-29 0 0,-10 2 0 0 0,168-36-169 0 0,-166 36 119 0 0,1 0 0 0 0,-1-1 0 0 0,1 0 0 0 0,-1 0 0 0 0,1 0 0 0 0,-1 0 0 0 0,1-1 0 0 0,-1 0 0 0 0,0 0-1 0 0,0 0 1 0 0,0 0 0 0 0,0-1 0 0 0,0 1 0 0 0,-1-1 0 0 0,1 0 0 0 0,-1 0 0 0 0,0-1 0 0 0,1 1 0 0 0,-1-1 0 0 0,-1 1-1 0 0,1-1 1 0 0,-1 0 0 0 0,1 0 0 0 0,-1 0 0 0 0,0 0 0 0 0,-1-1 0 0 0,1 1 0 0 0,-1 0 0 0 0,1-1 0 0 0,-1 1-1 0 0,-1-1 1 0 0,1 1 0 0 0,-1-1 0 0 0,0 0 0 0 0,0 1 0 0 0,0-1 0 0 0,-1-3 50 0 0,-3 2-44 0 0,0-1 0 0 0,0 1 0 0 0,-1 0 1 0 0,0 0-1 0 0,0 1 0 0 0,0 0 0 0 0,-1-1 0 0 0,0 2 1 0 0,0-1-1 0 0,0 1 0 0 0,-1 0 0 0 0,1 0 0 0 0,-1 1 1 0 0,0 0-1 0 0,0 0 0 0 0,0 0 0 0 0,-1 1 0 0 0,1 0 0 0 0,0 1 1 0 0,-1-1-1 0 0,1 2 0 0 0,-1-1 0 0 0,0 1 0 0 0,-4 0 44 0 0,-189 28-141 0 0,179-23 180 0 0,1 0-1 0 0,-1 1 0 0 0,1 1 1 0 0,0 1-1 0 0,1 1 1 0 0,0 1-1 0 0,0 1 1 0 0,1 1-1 0 0,1 0 0 0 0,0 1 1 0 0,0 1-1 0 0,1 1 1 0 0,1 0-1 0 0,1 1 0 0 0,0 1 1 0 0,1 1-1 0 0,1 0 1 0 0,0 0-1 0 0,-4 12-38 0 0,15-23 30 0 0,0 0 1 0 0,0 0-1 0 0,1 0 0 0 0,0 0 0 0 0,1 0 0 0 0,-1 0 1 0 0,1 0-1 0 0,1 0 0 0 0,-1 0 0 0 0,1 0 0 0 0,0 0 1 0 0,1 0-1 0 0,0-1 0 0 0,0 1 0 0 0,0 0 0 0 0,1-1 1 0 0,0 1-1 0 0,0-1 0 0 0,1 0 0 0 0,0 0 1 0 0,0 0-1 0 0,0-1 0 0 0,1 1 0 0 0,-1-1 0 0 0,1 0 1 0 0,1-1-1 0 0,-1 1 0 0 0,1-1 0 0 0,-1 0 0 0 0,6 3-30 0 0,13 7 48 0 0,0 0-1 0 0,0-2 0 0 0,1-1 1 0 0,1 0-1 0 0,0-2 0 0 0,0-1 1 0 0,12 1-48 0 0,251 21-2023 0 0,-268-30 1576 0 0,0-1-1 0 0,0-1 1 0 0,-1 0 0 0 0,1-2 0 0 0,-1-1-1 0 0,0 0 1 0 0,0-1 0 0 0,0-2 0 0 0,1-1 447 0 0,29-12-1329 0 0,-8-4 28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06:32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18 121 1768 0 0,'-17'-11'4545'0'0,"46"3"-3215"0"0,72-9-485 0 0,194-51-6573 0 0,-255 52 4476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06:33.2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332 273 1372 0 0,'-17'44'3366'0'0,"0"17"-2502"0"0,-62 144 669 0 0,72-198-1790 0 0,-1-1-1 0 0,1 1 1 0 0,-1-1 0 0 0,0 0 0 0 0,-1-1 0 0 0,0 0 0 0 0,0 0 0 0 0,0-1-1 0 0,0 0 1 0 0,0 0 0 0 0,-1-1 0 0 0,0-1 0 0 0,0 1 0 0 0,1-2 0 0 0,-1 1-1 0 0,0-1 1 0 0,-1-1 0 0 0,-2 0 257 0 0,-12 0-1278 0 0</inkml:trace>
  <inkml:trace contextRef="#ctx0" brushRef="#br0" timeOffset="250.065">1 11 1388 0 0,'7'-2'196'0'0,"0"-1"-1"0"0,0 2 1 0 0,0-1 0 0 0,0 1-1 0 0,1 0 1 0 0,-1 0 0 0 0,0 1-1 0 0,1 0 1 0 0,-1 0 0 0 0,1 1 0 0 0,-1 0-1 0 0,0 0 1 0 0,0 1 0 0 0,0 0-1 0 0,0 0 1 0 0,0 1 0 0 0,0 0-1 0 0,0 0 1 0 0,-1 0 0 0 0,1 1-1 0 0,-1 0 1 0 0,0 0 0 0 0,0 1-1 0 0,-1 0 1 0 0,1 0-196 0 0,117 156 2078 0 0,-74-85-1513 0 0,-23-42-449 0 0,136 172-1019 0 0,-31-93-4826 0 0,-112-100 4526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06:31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643 277 1400 0 0,'-14'7'290'0'0,"1"1"-1"0"0,0 0 0 0 0,0 1 1 0 0,1 0-1 0 0,0 1 1 0 0,0 0-1 0 0,2 1 1 0 0,-1 0-1 0 0,1 1 0 0 0,1 0 1 0 0,0 1-1 0 0,1 0 1 0 0,0 0-1 0 0,1 1 0 0 0,0 0 1 0 0,1 0-1 0 0,1 0 1 0 0,-2 8-290 0 0,-14 24 473 0 0,13-26-546 0 0,0-1 0 0 0,-2-1 0 0 0,0 1-1 0 0,-1-1 1 0 0,-1-1 0 0 0,-1 0 0 0 0,0-1-1 0 0,-1-1 1 0 0,-1 0 0 0 0,0 0 0 0 0,-1-2-1 0 0,-1 0 1 0 0,0 0 0 0 0,0-2 0 0 0,-5 2 73 0 0,-106 30-3552 0 0,85-40 2315 0 0</inkml:trace>
  <inkml:trace contextRef="#ctx0" brushRef="#br0" timeOffset="246.012">1 113 1508 0 0,'23'-15'399'0'0,"1"1"0"0"0,0 0 0 0 0,1 2 0 0 0,1 1 0 0 0,0 0 1 0 0,0 3-1 0 0,1 0 0 0 0,0 1 0 0 0,0 2 0 0 0,1 0 0 0 0,4 2-399 0 0,-14 7 109 0 0,1 1 0 0 0,-1 1 0 0 0,0 1 0 0 0,0 0 0 0 0,-1 1 0 0 0,0 1 0 0 0,0 1 0 0 0,-1 0 0 0 0,-1 1 0 0 0,1 1 0 0 0,-2 0 0 0 0,0 1 0 0 0,0 0 0 0 0,-1 2 0 0 0,-1-1-1 0 0,0 2 1 0 0,-1-1 0 0 0,-1 1 0 0 0,-1 1 0 0 0,5 10-109 0 0,236 371-2292 0 0,-202-352-211 0 0,-26-28 1197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06:19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1709 1120 0 0,'0'0'748'0'0,"0"0"-54"0"0,0 0-189 0 0,0 0-28 0 0,0 0-73 0 0,0 0-52 0 0,0 0-51 0 0,0 0-18 0 0,0 0-23 0 0,0 0 36 0 0,0 0 7 0 0,24 2 842 0 0,-4 1-937 0 0,1-1 0 0 0,-1-1 0 0 0,0-1 0 0 0,1 0-1 0 0,-1-2 1 0 0,1 0 0 0 0,-1-1 0 0 0,0-1 0 0 0,0-1 0 0 0,6-3-208 0 0,32-8 266 0 0,-35 12-195 0 0,0-2-1 0 0,0-1 1 0 0,-1 0-1 0 0,0-2 0 0 0,0 0 1 0 0,-1-2-1 0 0,0 0 1 0 0,-1-1-1 0 0,9-8-70 0 0,-28 20-20 0 0,1-1 0 0 0,-1 0 0 0 0,1 0 0 0 0,-1 0 1 0 0,0 0-1 0 0,0 0 0 0 0,1 0 0 0 0,-1 0 0 0 0,0-1 0 0 0,0 1 0 0 0,0 0 1 0 0,0 0-1 0 0,0-1 0 0 0,-1 1 0 0 0,1-1 0 0 0,0 1 0 0 0,-1-1 0 0 0,1 1 1 0 0,-1-1-1 0 0,1 1 0 0 0,-1-1 0 0 0,0 0 0 0 0,1 1 0 0 0,-1-1 0 0 0,0 0 0 0 0,0 1 1 0 0,0-1-1 0 0,0 0 0 0 0,-1 1 0 0 0,1-1 0 0 0,0 1 0 0 0,-1-1 0 0 0,1 0 1 0 0,-1 1-1 0 0,0-1 0 0 0,1 1 0 0 0,-1 0 0 0 0,0-1 0 0 0,0 1 0 0 0,0-1 1 0 0,0 1-1 0 0,0 0 0 0 0,0 0 0 0 0,0 0 0 0 0,0-1 0 0 0,-1 1 0 0 0,1 0 1 0 0,0 0-1 0 0,-1 1 0 0 0,1-1 0 0 0,-1 0 0 0 0,1 0 0 0 0,-1 1 0 0 0,1-1 1 0 0,-1 1-1 0 0,1-1 0 0 0,-2 1 20 0 0,-94-22-294 0 0,73 20 313 0 0,0 1 0 0 0,0 1 0 0 0,1 2 0 0 0,-1 0-1 0 0,0 2 1 0 0,0 0 0 0 0,1 2 0 0 0,0 0-1 0 0,0 2 1 0 0,1 0 0 0 0,-1 1 0 0 0,2 2 0 0 0,0 0-1 0 0,0 2 1 0 0,1 0 0 0 0,0 1 0 0 0,2 1-1 0 0,-16 14-18 0 0,30-23 27 0 0,-1-1 0 0 0,1 1 0 0 0,0-1 0 0 0,1 1 0 0 0,0 0 0 0 0,0 1 0 0 0,0-1 0 0 0,0 0 0 0 0,1 1 0 0 0,0 0 0 0 0,1-1 0 0 0,-1 1 0 0 0,1 0 0 0 0,1 0 0 0 0,-1 0 0 0 0,1 0 0 0 0,0 0 0 0 0,1 0 0 0 0,-1 0 0 0 0,1-1 0 0 0,1 1-27 0 0,5 6 18 0 0,0-1-1 0 0,1-1 1 0 0,0 0 0 0 0,1 0-1 0 0,0 0 1 0 0,1-1 0 0 0,0 0-1 0 0,0-1 1 0 0,1 0 0 0 0,1-1-1 0 0,-1 0 1 0 0,1-1-1 0 0,1 0 1 0 0,-1-1 0 0 0,1-1-1 0 0,0 0 1 0 0,0 0 0 0 0,1-1-1 0 0,6 0-17 0 0,27 7-790 0 0,1-2-1 0 0,1-2 1 0 0,-1-2 0 0 0,1-3-1 0 0,7-1 791 0 0,66-21-2924 0 0,-69 6 1399 0 0</inkml:trace>
  <inkml:trace contextRef="#ctx0" brushRef="#br0" timeOffset="4561.362">2776 316 860 0 0,'0'0'448'0'0,"0"0"-97"0"0,0 0 9 0 0,0 0-57 0 0,0 0 12 0 0,0 0-67 0 0,0 0-54 0 0,0 0-72 0 0,0 0 39 0 0,0 0-13 0 0,0 0 8 0 0,0 0 98 0 0,0 0 2 0 0,0 0-30 0 0,0 0-24 0 0,0 0-7 0 0,-8 23 314 0 0,-6 3-306 0 0,-1-1 0 0 0,-1-1-1 0 0,-1 0 1 0 0,-1-1 0 0 0,-1-1-1 0 0,-1 0 1 0 0,-1-2 0 0 0,-1-1-1 0 0,-1 0 1 0 0,0-2 0 0 0,-1 0-1 0 0,-1-2 1 0 0,-1 0 0 0 0,0-2-1 0 0,0-1 1 0 0,-2-2-1 0 0,-15 5-202 0 0,40-14 20 0 0,0 0 0 0 0,1-1-1 0 0,-1 1 1 0 0,0-1 0 0 0,0 1-1 0 0,0-1 1 0 0,0 0 0 0 0,0 0-1 0 0,0 0 1 0 0,0-1 0 0 0,0 1-1 0 0,0-1 1 0 0,0 0 0 0 0,1 1-1 0 0,-1-1 1 0 0,0 0 0 0 0,0-1-1 0 0,1 1 1 0 0,-1 0 0 0 0,1-1-1 0 0,-1 0 1 0 0,1 1 0 0 0,0-1-1 0 0,-1 0 1 0 0,1 0 0 0 0,0 0-1 0 0,0-1 1 0 0,0 1 0 0 0,1 0-1 0 0,-1-1 1 0 0,1 1 0 0 0,-1-1-1 0 0,1 0 1 0 0,0 1 0 0 0,0-1-1 0 0,0 0 1 0 0,0 0 0 0 0,0 0-1 0 0,1 1 1 0 0,-1-1 0 0 0,1 0-1 0 0,0 0 1 0 0,0 0 0 0 0,0 0-1 0 0,0 0 1 0 0,0 0 0 0 0,1 0-1 0 0,-1 0 1 0 0,1 0 0 0 0,0 0-1 0 0,0 1 1 0 0,0-1 0 0 0,1-2-20 0 0,4-5 0 0 0,-1 1 1 0 0,1-1-1 0 0,1 1 1 0 0,0 1-1 0 0,0-1 1 0 0,0 1 0 0 0,1 0-1 0 0,1 1 1 0 0,-1 0-1 0 0,1 0 1 0 0,0 1 0 0 0,1 0-1 0 0,-1 0 1 0 0,1 1-1 0 0,0 1 1 0 0,1 0 0 0 0,-1 0-1 0 0,1 1 1 0 0,-1 0-1 0 0,1 1 1 0 0,0 0-1 0 0,0 0 1 0 0,0 2 0 0 0,0-1-1 0 0,0 1 1 0 0,1 1-1 0 0,-1 0 1 0 0,0 1 0 0 0,0 0-1 0 0,-1 0 1 0 0,1 1-1 0 0,0 0 1 0 0,3 3-1 0 0,207 13-18 0 0,-174-19 7 0 0,-45 1 12 0 0,-1-1 0 0 0,0 1 1 0 0,1-1-1 0 0,-1 1 1 0 0,0-1-1 0 0,1 1 1 0 0,-1-1-1 0 0,1 0 1 0 0,-1 1-1 0 0,1-1 1 0 0,-1 0-1 0 0,1 0 0 0 0,-1 0 1 0 0,0 0-1 0 0,1-1 1 0 0,-1 1-1 0 0,1 0 1 0 0,-1-1-1 0 0,1 1 1 0 0,-1-1-1 0 0,0 1 0 0 0,1-1 1 0 0,-1 1-1 0 0,0-1 1 0 0,1 0-1 0 0,-1 0 1 0 0,0 0-1 0 0,0 0 1 0 0,0 0-1 0 0,0 0 0 0 0,0 0 1 0 0,0 0-1 0 0,0 0 1 0 0,0 0-1 0 0,0-1 1 0 0,-1 1-1 0 0,1 0 1 0 0,0 0-1 0 0,-1-1 1 0 0,1 1-1 0 0,-1-1 0 0 0,1 1 1 0 0,-1 0-1 0 0,0-1 1 0 0,0 1-1 0 0,1-1 1 0 0,-1 1-1 0 0,0-1 1 0 0,0 1-1 0 0,-1-1 0 0 0,1 1 1 0 0,0-1-1 0 0,0 1 1 0 0,-1 0-1 0 0,1-1 1 0 0,-1 1-1 0 0,1-1 1 0 0,-1 1-1 0 0,0 0 1 0 0,1-1-1 0 0,-1 1 0 0 0,0 0 1 0 0,0 0-1 0 0,0 0 1 0 0,0 0-1 0 0,0 0 1 0 0,0 0-1 0 0,0 0 1 0 0,-1-1-2 0 0,-100-32-626 0 0,29 30-5549 0 0,71 4 5022 0 0</inkml:trace>
  <inkml:trace contextRef="#ctx0" brushRef="#br0" timeOffset="6774.646">4129 1168 860 0 0,'1'13'3880'0'0,"37"-5"-2489"0"0,-38-8-1377 0 0,356-7 3524 0 0,85-40-2159 0 0,65-5-3844 0 0,-442 43-934 0 0,-58 16 774 0 0,-12-2 1368 0 0</inkml:trace>
  <inkml:trace contextRef="#ctx0" brushRef="#br0" timeOffset="7875.271">5331 1471 1160 0 0,'-10'-7'5298'0'0,"-11"30"-2650"0"0,16-1-2399 0 0,2 1 0 0 0,1-1 0 0 0,1 1 0 0 0,1 0 0 0 0,1 0 0 0 0,0 0-1 0 0,2 0 1 0 0,1-1 0 0 0,1 1 0 0 0,1-1 0 0 0,0 0 0 0 0,9 17-249 0 0,16 78-179 0 0,-23-83-93 0 0,-5-28-21 0 0,0 1 0 0 0,0-1 0 0 0,-1 1 0 0 0,0-1 0 0 0,0 1 0 0 0,-1 0-1 0 0,0 0 1 0 0,0-1 0 0 0,0 1 0 0 0,-1 0 0 0 0,0 0 0 0 0,-1 0 0 0 0,1 0 0 0 0,-1 0 0 0 0,-1 0 0 0 0,1-1 0 0 0,-1 1 0 0 0,0 0-1 0 0,-1-1 1 0 0,1 0 0 0 0,-1 1 0 0 0,-1-1 0 0 0,1 0 0 0 0,-1-1 0 0 0,0 1 0 0 0,0 0 0 0 0,-1-1 0 0 0,0 0 0 0 0,0 0 0 0 0,-1 0 293 0 0,-5 2-1106 0 0</inkml:trace>
  <inkml:trace contextRef="#ctx0" brushRef="#br0" timeOffset="8247.563">5469 2401 1576 0 0,'-12'7'5023'0'0,"-25"2"-3081"0"0,21-5-1424 0 0,-75 19 1882 0 0,186-56-918 0 0,-119 15-3528 0 0,8 9-4820 0 0,16 6 5580 0 0,0-2 35 0 0</inkml:trace>
  <inkml:trace contextRef="#ctx0" brushRef="#br0" timeOffset="7362.456">4662 1551 1184 0 0,'3'-8'4211'0'0,"-3"37"-2693"0"0,-8 191 1026 0 0,8-208-2451 0 0,0 0 0 0 0,1 0 1 0 0,0 0-1 0 0,1 0 0 0 0,0 0 1 0 0,1-1-1 0 0,0 1 0 0 0,1-1 0 0 0,0 0 1 0 0,1 0-1 0 0,1 0 0 0 0,-1-1 1 0 0,2 0-1 0 0,-1 0 0 0 0,1 0 0 0 0,1-1 1 0 0,0 0-1 0 0,0 0 0 0 0,0-1 1 0 0,1 0-1 0 0,1-1 0 0 0,-1 0 0 0 0,1 0 1 0 0,1-1-1 0 0,9 5-93 0 0,-17-11-236 0 0,0-1 0 0 0,0 1 0 0 0,-1-1 0 0 0,1 1-1 0 0,0-1 1 0 0,-1 0 0 0 0,1 0 0 0 0,-1-1 0 0 0,1 1 0 0 0,-1 0 0 0 0,0-1-1 0 0,1 0 1 0 0,-1 1 0 0 0,0-1 0 0 0,0 0 0 0 0,0 0 0 0 0,0 0 0 0 0,0 0-1 0 0,-1 0 1 0 0,1-1 0 0 0,-1 1 0 0 0,1-1 0 0 0,-1 1 0 0 0,0-1 0 0 0,0 1-1 0 0,0-1 1 0 0,0 1 0 0 0,-1-1 0 0 0,1 0 0 0 0,-1 0 0 0 0,1 1 0 0 0,-1-1-1 0 0,0 0 1 0 0,0 0 0 0 0,0 1 0 0 0,-1-1 0 0 0,1 0 0 0 0,-1 0 0 0 0,0-2 236 0 0,1-11-1292 0 0</inkml:trace>
  <inkml:trace contextRef="#ctx0" brushRef="#br0" timeOffset="7611.55">4335 1766 1068 0 0,'92'-15'6619'0'0,"13"4"-4521"0"0,212-43-8958 0 0,-278 41 5595 0 0</inkml:trace>
  <inkml:trace contextRef="#ctx0" brushRef="#br0" timeOffset="5411.409">4568 582 964 0 0,'0'0'645'0'0,"0"0"-21"0"0,0 0-59 0 0,3 12 383 0 0,-79 107 1163 0 0,-31-4-1607 0 0,97-107-786 0 0,-1-1-1 0 0,0 0 1 0 0,0 0 0 0 0,0-1-1 0 0,-1 0 1 0 0,0-1 0 0 0,0-1-1 0 0,0 0 1 0 0,-1 0 0 0 0,0-1 0 0 0,-1-1 282 0 0,-20 1-1220 0 0</inkml:trace>
  <inkml:trace contextRef="#ctx0" brushRef="#br0" timeOffset="5657.079">4331 361 840 0 0,'143'-59'4496'0'0,"-133"63"-4376"0"0,0 0-1 0 0,0 0 1 0 0,0 1 0 0 0,-1 0-1 0 0,0 1 1 0 0,0 0 0 0 0,0 0-1 0 0,-1 1 1 0 0,0 0 0 0 0,0 0 0 0 0,0 1-1 0 0,-1 0 1 0 0,-1 1 0 0 0,1-1-1 0 0,-1 1 1 0 0,-1 0 0 0 0,0 1-1 0 0,0 0 1 0 0,2 5-120 0 0,2 1 91 0 0,14 21 1 0 0,93 145 602 0 0,-30-68-3052 0 0,-61-92-64 0 0,-19-18 927 0 0</inkml:trace>
  <inkml:trace contextRef="#ctx0" brushRef="#br0" timeOffset="6153.211">5133 29 1468 0 0,'13'-28'4108'0'0,"-1"46"-2518"0"0,8 252 630 0 0,-18-260-2155 0 0,0 0 0 0 0,1 0 0 0 0,0-1 0 0 0,0 1 0 0 0,1-1 0 0 0,0 0 0 0 0,1 0 0 0 0,0-1 0 0 0,1 1 0 0 0,-1-1 0 0 0,1 0 0 0 0,1 0 0 0 0,0-1 0 0 0,0 0 0 0 0,0 0 0 0 0,1-1 0 0 0,0 0 0 0 0,0 0 0 0 0,0-1 0 0 0,1 0 0 0 0,8 4-65 0 0,90 16-627 0 0,-102-24 430 0 0,0-1 1 0 0,0 1-1 0 0,0-1 0 0 0,0 0 0 0 0,0 0 1 0 0,0 0-1 0 0,-1-1 0 0 0,1 0 0 0 0,0 0 0 0 0,0 0 1 0 0,0-1-1 0 0,-1 1 0 0 0,1-1 0 0 0,0 0 0 0 0,-1 0 1 0 0,0-1-1 0 0,1 1 0 0 0,-1-1 0 0 0,0 0 1 0 0,1-2 196 0 0,-5-11-2663 0 0,-10 1 1409 0 0</inkml:trace>
  <inkml:trace contextRef="#ctx0" brushRef="#br0" timeOffset="6400.536">5062 359 3184 0 0,'26'-5'5980'0'0,"76"-8"-4862"0"0,88-6-1776 0 0,-1 4-5667 0 0,-166 14 5014 0 0</inkml:trace>
  <inkml:trace contextRef="#ctx0" brushRef="#br0" timeOffset="2281.734">2184 2074 1048 0 0,'-20'17'3578'0'0,"2"34"-2927"0"0,15-39-187 0 0,-6 21 95 0 0,1 1 0 0 0,1-1 0 0 0,2 2 1 0 0,2-1-1 0 0,1 0 0 0 0,2 12-559 0 0,1-32 60 0 0,1 0 0 0 0,0-1 0 0 0,1 1 0 0 0,0-1 0 0 0,1 0 0 0 0,1 0 0 0 0,0 0 0 0 0,1 0 0 0 0,0-1 0 0 0,1 0 0 0 0,0 0 0 0 0,1-1 0 0 0,0 1 0 0 0,8 6-60 0 0,60 26-3869 0 0,-75-44 2397 0 0,-1 0 14 0 0,0 0-43 0 0</inkml:trace>
  <inkml:trace contextRef="#ctx0" brushRef="#br0" timeOffset="2563.264">2029 2319 1184 0 0,'-22'2'3767'0'0,"27"-4"1052"0"0,121-13-3452 0 0,65-11-1647 0 0,-69-5-4228 0 0,-89 16 1827 0 0,-19 9 1481 0 0</inkml:trace>
  <inkml:trace contextRef="#ctx0" brushRef="#br0" timeOffset="2903.395">2726 2183 2344 0 0,'31'5'4402'0'0,"114"-18"-2621"0"0,-89 6-2229 0 0,-36 7-2844 0 0,-15 0 1763 0 0,-10 1 247 0 0</inkml:trace>
  <inkml:trace contextRef="#ctx0" brushRef="#br0" timeOffset="3170.909">2696 2403 1044 0 0,'88'24'7250'0'0,"55"-46"-4333"0"0,-94 11-2382 0 0,155-46-2018 0 0,-78-5-6044 0 0,-110 53 6239 0 0</inkml:trace>
  <inkml:trace contextRef="#ctx0" brushRef="#br0" timeOffset="3512.287">3546 2193 856 0 0,'-86'47'5503'0'0,"81"-44"-5400"0"0,1 0 0 0 0,-1 1 0 0 0,1-1 0 0 0,0 1 1 0 0,0 0-1 0 0,0 0 0 0 0,1 0 0 0 0,-1 0 1 0 0,1 1-1 0 0,0-1 0 0 0,0 1 0 0 0,0 0 0 0 0,1 0 1 0 0,0 0-1 0 0,0 0 0 0 0,0 0 0 0 0,1 0 0 0 0,-1 1 1 0 0,1-1-1 0 0,0 0 0 0 0,1 1 0 0 0,-1-1 1 0 0,1 1-1 0 0,1-1 0 0 0,-1 1 0 0 0,1-1 0 0 0,-1 1 1 0 0,1-1-1 0 0,1 0 0 0 0,-1 1 0 0 0,1-1 1 0 0,0 0-1 0 0,0 0 0 0 0,1 0 0 0 0,0 0 0 0 0,-1 0 1 0 0,1-1-1 0 0,1 0 0 0 0,-1 1 0 0 0,1-1 1 0 0,0 0-1 0 0,0 0 0 0 0,0-1 0 0 0,0 1 0 0 0,1-1 1 0 0,-1 0-1 0 0,1 0 0 0 0,4 2-103 0 0,4 1 66 0 0,0 0-1 0 0,0 0 1 0 0,0-2 0 0 0,1 1-1 0 0,-1-2 1 0 0,1 0 0 0 0,0 0-1 0 0,1-1 1 0 0,-1-1 0 0 0,0-1-1 0 0,0 0 1 0 0,0 0 0 0 0,1-2-1 0 0,-1 1 1 0 0,0-2 0 0 0,0 0-1 0 0,-1-1 1 0 0,1 0-1 0 0,8-5-65 0 0,-20 8-6 0 0,1 0 0 0 0,-1 0-1 0 0,0-1 1 0 0,0 0-1 0 0,0 1 1 0 0,0-1 0 0 0,0 0-1 0 0,0 0 1 0 0,0 0-1 0 0,-1 0 1 0 0,1 0 0 0 0,-1 0-1 0 0,1-1 1 0 0,-1 1-1 0 0,0 0 1 0 0,0-1 0 0 0,0 1-1 0 0,0-1 1 0 0,-1 1-1 0 0,1-1 1 0 0,0 1 0 0 0,-1-1-1 0 0,0 0 1 0 0,0 1-1 0 0,0-1 1 0 0,0 0 0 0 0,0 1-1 0 0,0-1 1 0 0,-1 1-1 0 0,1-1 1 0 0,-1 0 0 0 0,0 1-1 0 0,0-1 1 0 0,0 1-1 0 0,0-1 1 0 0,0 1 0 0 0,0 0-1 0 0,-1 0 1 0 0,1-1-1 0 0,-1 1 1 0 0,1 0 0 0 0,-1 0-1 0 0,0 0 1 0 0,0 1-1 0 0,0-1 1 0 0,0 0 0 0 0,-1 0 6 0 0,-106-76-450 0 0,-142-16-3793 0 0,213 52-71 0 0,36 28 3009 0 0</inkml:trace>
  <inkml:trace contextRef="#ctx0" brushRef="#br0" timeOffset="1333.968">2376 901 1732 0 0,'15'-4'5014'0'0,"57"-3"-4067"0"0,-32 3-434 0 0,154-19 762 0 0,3 0-1476 0 0,-66 10-3245 0 0,-122 12 789 0 0,-9 1 1388 0 0</inkml:trace>
  <inkml:trace contextRef="#ctx0" brushRef="#br0" timeOffset="1753.293">2458 941 1424 0 0,'-1'2'178'0'0,"0"1"0"0"0,0-1 0 0 0,0 0 0 0 0,1 1 1 0 0,0-1-1 0 0,-1 1 0 0 0,1-1 0 0 0,0 1 0 0 0,0-1 0 0 0,0 1 0 0 0,0-1 0 0 0,1 1 0 0 0,-1-1 0 0 0,1 1 0 0 0,-1-1 0 0 0,1 0 1 0 0,0 1-1 0 0,0-1 0 0 0,0 0 0 0 0,0 0 0 0 0,1 1 0 0 0,-1-1 0 0 0,0 0 0 0 0,1 0 0 0 0,0 0 0 0 0,-1-1 0 0 0,1 1 1 0 0,0 0-1 0 0,0-1 0 0 0,0 1 0 0 0,0-1 0 0 0,0 1 0 0 0,0-1 0 0 0,0 0 0 0 0,1 0 0 0 0,-1 0 0 0 0,0 0 0 0 0,2 0-178 0 0,97 35 1287 0 0,-5-17-389 0 0,121 44 483 0 0,-214-61-1373 0 0,1 1-1 0 0,-1-1 1 0 0,0 1-1 0 0,0 0 1 0 0,-1 0-1 0 0,1 1 0 0 0,0-1 1 0 0,-1 0-1 0 0,0 1 1 0 0,0 0-1 0 0,0-1 1 0 0,0 1-1 0 0,-1 0 1 0 0,1 0-1 0 0,-1 0 1 0 0,0 0-1 0 0,0 0 1 0 0,-1 0-1 0 0,1 0 1 0 0,-1 0-1 0 0,0 0 1 0 0,0 1-1 0 0,0-1 1 0 0,0 0-1 0 0,-1 0 1 0 0,0 0-1 0 0,0 0 1 0 0,0 0-1 0 0,0 0 1 0 0,-1 0-1 0 0,1 0 1 0 0,-1-1-1 0 0,0 1 1 0 0,0 0-1 0 0,-1-1 1 0 0,1 1-1 0 0,-1-1 1 0 0,1 0-1 0 0,-1 0 0 0 0,0 0 1 0 0,0 0-1 0 0,0-1 1 0 0,-1 1-1 0 0,-1 0-7 0 0,-196 147 111 0 0,6-7 236 0 0,193-142-345 0 0,-1 1 0 0 0,1 0-1 0 0,0-1 1 0 0,0 1-1 0 0,0 0 1 0 0,0 0-1 0 0,0 0 1 0 0,1 0 0 0 0,-1 0-1 0 0,1 0 1 0 0,-1 1-1 0 0,1-1 1 0 0,0 1-1 0 0,0-1 1 0 0,0 1 0 0 0,0-1-1 0 0,0 1 1 0 0,0-1-1 0 0,1 1 1 0 0,-1 0-1 0 0,1 0 1 0 0,0-1 0 0 0,0 1-1 0 0,0 0 1 0 0,0-1-1 0 0,0 1 1 0 0,1 0-1 0 0,-1-1 1 0 0,1 1-1 0 0,0 0 1 0 0,0-1 0 0 0,0 1-1 0 0,0-1 1 0 0,0 1-1 0 0,0-1 1 0 0,1 0-1 0 0,-1 1 1 0 0,1-1 0 0 0,-1 0-1 0 0,1 0 1 0 0,0 0-1 0 0,0 0 1 0 0,0 0-1 0 0,0-1 1 0 0,0 1 0 0 0,1 0-1 0 0,-1-1 1 0 0,0 0-1 0 0,1 0 1 0 0,-1 1-1 0 0,1-1 1 0 0,-1-1 0 0 0,1 1-1 0 0,0 0 1 0 0,-1-1-1 0 0,1 1 1 0 0,1-1-2 0 0,24 5-315 0 0,1-1 0 0 0,0-1 0 0 0,0-1 1 0 0,0-2-1 0 0,-1-1 0 0 0,1-1 0 0 0,0-2 0 0 0,-1-1 1 0 0,1-1 314 0 0,4 1-614 0 0,142-29-5478 0 0,-143 26 4609 0 0</inkml:trace>
  <inkml:trace contextRef="#ctx0" brushRef="#br0" timeOffset="356.976">374 1151 1056 0 0,'6'-9'6158'0'0,"108"-13"-5422"0"0,-113 21-638 0 0,278-53-5000 0 0,-242 45 3676 0 0</inkml:trace>
  <inkml:trace contextRef="#ctx0" brushRef="#br0" timeOffset="636.943">1353 899 1280 0 0,'-135'264'5410'0'0,"59"-170"-5422"0"0,1-66-3253 0 0,54-27 1968 0 0</inkml:trace>
  <inkml:trace contextRef="#ctx0" brushRef="#br0" timeOffset="882.46">1065 669 1792 0 0,'6'-7'413'0'0,"-6"6"-287"0"0,1-1 0 0 0,-1 0 0 0 0,1 0 0 0 0,0 1 0 0 0,-1-1 1 0 0,1 1-1 0 0,0-1 0 0 0,0 1 0 0 0,0-1 0 0 0,1 1 0 0 0,-1-1 1 0 0,0 1-1 0 0,0 0 0 0 0,1 0 0 0 0,-1 0 0 0 0,1 0 0 0 0,-1 0 1 0 0,1 0-1 0 0,-1 0 0 0 0,1 0 0 0 0,0 0 0 0 0,-1 1 0 0 0,1-1 1 0 0,0 1-1 0 0,-1-1 0 0 0,1 1 0 0 0,0 0 0 0 0,0 0 1 0 0,0-1-1 0 0,-1 1 0 0 0,1 0 0 0 0,0 1 0 0 0,0-1 0 0 0,0 0 1 0 0,-1 1-1 0 0,1-1 0 0 0,0 1 0 0 0,0-1 0 0 0,-1 1 0 0 0,1 0 1 0 0,0-1-1 0 0,-1 1 0 0 0,1 0 0 0 0,-1 0 0 0 0,1 0 0 0 0,-1 0 1 0 0,0 1-1 0 0,1-1-126 0 0,263 267 2682 0 0,-112-104-4050 0 0,15-16-5343 0 0,-145-133 5379 0 0</inkml:trace>
  <inkml:trace contextRef="#ctx0" brushRef="#br0" timeOffset="10512.1">1673 2538 1132 0 0,'6'-26'5275'0'0,"15"39"-4179"0"0,-19-11-1147 0 0,3 51 173 0 0,8 88-47 0 0,56 159 233 0 0,-66-294-286 0 0,-1 1 1 0 0,1-1-1 0 0,1 0 1 0 0,-1 1-1 0 0,1-1 0 0 0,0-1 1 0 0,1 1-1 0 0,-1-1 1 0 0,1 1-1 0 0,0-2 1 0 0,0 1-1 0 0,1 0 1 0 0,0-1-1 0 0,-1 0 1 0 0,1 0-1 0 0,1-1 0 0 0,-1 1 1 0 0,0-1-1 0 0,1-1 1 0 0,0 1-1 0 0,-1-1 1 0 0,1-1-1 0 0,0 1 1 0 0,2-1-23 0 0,182 9 684 0 0,-135-12-743 0 0,268 17 237 0 0,170 21 131 0 0,128-22-309 0 0,-417-29 74 0 0,372 4 228 0 0,-326-12-238 0 0,373-21-28 0 0,-526 35 277 0 0,-1-3 0 0 0,0-5 0 0 0,-1-4 0 0 0,77-29-313 0 0,16 4 253 0 0,-187 46-176 0 0,1 0 1 0 0,-1-1-1 0 0,0 1 0 0 0,1-1 0 0 0,-1 0 0 0 0,0 0 1 0 0,0 1-1 0 0,0-1 0 0 0,1-1 0 0 0,-1 1 1 0 0,0 0-1 0 0,0 0 0 0 0,-1-1 0 0 0,1 1 1 0 0,0-1-1 0 0,0 0 0 0 0,-1 0 0 0 0,1 1 1 0 0,-1-1-1 0 0,1 0 0 0 0,-1 0 0 0 0,0 0 1 0 0,0 0-1 0 0,0-1 0 0 0,0 1 0 0 0,0 0 1 0 0,0 0-1 0 0,-1-1 0 0 0,1 1 0 0 0,-1 0 0 0 0,0-1 1 0 0,1 1-1 0 0,-1 0 0 0 0,0-1 0 0 0,0 1 1 0 0,-1-1-1 0 0,1 1 0 0 0,0 0 0 0 0,-1-1 1 0 0,1 1-1 0 0,-1 0 0 0 0,0 0 0 0 0,0-1 1 0 0,0 1-1 0 0,0 0 0 0 0,-1-2-77 0 0,-12-52-94 0 0,-24-85-382 0 0,-4 54-5157 0 0,22 76-248 0 0,19 11 4555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06:34.7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1896 0 0,'30'3'5248'0'0,"-7"12"-4066"0"0,-19-11-944 0 0,20 6 3431 0 0,-21-12-6089 0 0,-7-2-4610 0 0,0 1 5563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3:26:34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 1388 0 0,'7'72'2790'0'0,"32"33"-1361"0"0,14-125-726 0 0,48-67-137 0 0,-90 74-566 0 0,1 0 0 0 0,0 2 0 0 0,1-1 0 0 0,0 1 0 0 0,1 1 0 0 0,0 1 0 0 0,1 0 0 0 0,0 1 0 0 0,8-4 0 0 0,-14 12-139 0 0,-1-1 1 0 0,0 1-1 0 0,1 1 0 0 0,-1 0 0 0 0,0 0 1 0 0,0 0-1 0 0,0 1 0 0 0,0 0 0 0 0,0 1 1 0 0,0 0-1 0 0,0 0 0 0 0,-1 1 0 0 0,1-1 1 0 0,-1 2-1 0 0,0-1 0 0 0,0 1 1 0 0,-1 0-1 0 0,0 0 0 0 0,1 1 0 0 0,-2 0 1 0 0,1 0-1 0 0,-1 1 0 0 0,0-1 0 0 0,0 1 1 0 0,3 7 138 0 0,4 5-1276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06:36.6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0 104 1696 0 0,'50'7'3791'0'0,"30"-20"-2514"0"0,-63 9-1038 0 0,219-37 1695 0 0,-4 1-5314 0 0,-190 30 649 0 0,-32 8 1373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06:36.8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55 1428 0 0,'3'4'219'0'0,"1"0"-1"0"0,-1-1 1 0 0,1 0-1 0 0,0 1 1 0 0,0-2-1 0 0,0 1 1 0 0,0 0-1 0 0,1-1 1 0 0,-1 1-1 0 0,1-1 1 0 0,-1-1-1 0 0,1 1 1 0 0,0-1-1 0 0,0 1 1 0 0,0-1-1 0 0,0-1 1 0 0,0 1-1 0 0,0-1 1 0 0,0 0-1 0 0,0 0 1 0 0,0 0-1 0 0,4-1-218 0 0,227-11 2316 0 0,-111-3-2200 0 0,192-38-5656 0 0,-263 38 4401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06:37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3208 0 0,'1'1'940'0'0,"5"1"-64"0"0,-5 0-139 0 0,1-2-177 0 0,2 1-172 0 0,-1 3-128 0 0,-1-1-276 0 0,3-1 0 0 0,-1 1-1348 0 0,0 0 23 0 0,-1 2 53 0 0,-3-3-196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06:37.1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717 519 1412 0 0,'-32'6'3351'0'0,"-9"36"-2645"0"0,36-36-354 0 0,-90 115 1188 0 0,-118 124-328 0 0,194-227-1673 0 0,-1 0-1 0 0,0-2 1 0 0,-2 0-1 0 0,0-2 1 0 0,0 0-1 0 0,-1-2 1 0 0,-1 0-1 0 0,0-2 1 0 0,-1 0-1 0 0,0-2 1 0 0,-15 3 461 0 0,-4-5-1293 0 0</inkml:trace>
  <inkml:trace contextRef="#ctx0" brushRef="#br0" timeOffset="280.26">250 1 1860 0 0,'13'1'248'0'0,"1"2"0"0"0,-1 0 0 0 0,1 0 1 0 0,-1 1-1 0 0,0 1 0 0 0,0 0 0 0 0,-1 1 0 0 0,1 0 0 0 0,-1 1 0 0 0,-1 1 0 0 0,1 0 0 0 0,-1 0 1 0 0,-1 1-1 0 0,0 0 0 0 0,0 1 0 0 0,-1 0 0 0 0,0 0 0 0 0,0 1 0 0 0,-1 1 0 0 0,-1-1 0 0 0,0 1 1 0 0,1 3-249 0 0,22 24 458 0 0,329 367 2038 0 0,-194-245-7080 0 0,-150-149 2137 0 0,-14-11 1165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06:35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1 999 1212 0 0,'4'22'3187'0'0,"48"-8"-2079"0"0,32-28-376 0 0,-73 11-696 0 0,35-8 305 0 0,51-11 333 0 0,-1-4-1 0 0,-2-4 1 0 0,79-38-674 0 0,-170 66 1 0 0,1 2-19 0 0,-1-1-1 0 0,0 1 1 0 0,0-1 0 0 0,0 0-1 0 0,0-1 1 0 0,0 1 0 0 0,0 0-1 0 0,0-1 1 0 0,-1 0 0 0 0,1 0-1 0 0,0 1 1 0 0,-1-1-1 0 0,1-1 1 0 0,-1 1 0 0 0,0 0-1 0 0,0-1 1 0 0,0 1 0 0 0,0-1-1 0 0,0 0 1 0 0,0 1-1 0 0,-1-1 1 0 0,1 0 0 0 0,-1 0-1 0 0,0 0 1 0 0,0 0 0 0 0,0 0-1 0 0,0 0 1 0 0,-1-1 0 0 0,1 1-1 0 0,-1 0 1 0 0,0 0-1 0 0,0 0 1 0 0,0-2 18 0 0,-11-4-22 0 0,-1 0 0 0 0,1 1 0 0 0,-2 0 0 0 0,1 1 1 0 0,-1 1-1 0 0,0-1 0 0 0,0 2 0 0 0,-1 0 0 0 0,0 1 0 0 0,0 0 0 0 0,0 1 0 0 0,0 1 0 0 0,0 0 1 0 0,-1 0-1 0 0,1 2 0 0 0,-1 0 0 0 0,1 1 0 0 0,0 0 0 0 0,-3 1 22 0 0,-6-1 65 0 0,0 1-1 0 0,1 1 0 0 0,-1 0 1 0 0,0 2-1 0 0,1 1 1 0 0,0 1-1 0 0,0 0 1 0 0,1 2-1 0 0,0 0 1 0 0,1 2-1 0 0,0 0 1 0 0,0 1-1 0 0,1 1 1 0 0,1 1-1 0 0,0 1 1 0 0,1 0-1 0 0,1 1 1 0 0,-10 12-65 0 0,23-22 30 0 0,-1 0 1 0 0,1-1-1 0 0,0 1 1 0 0,0 1-1 0 0,1-1 1 0 0,0 0-1 0 0,0 1 1 0 0,0-1-1 0 0,1 1 1 0 0,0-1-1 0 0,0 1 1 0 0,0-1-1 0 0,1 1 1 0 0,0 0-1 0 0,1 0 1 0 0,0-1-1 0 0,0 1 1 0 0,0-1-1 0 0,0 1 1 0 0,1-1-1 0 0,0 1 1 0 0,1-1-1 0 0,-1 0 1 0 0,1 0-1 0 0,1 0 1 0 0,-1 0-1 0 0,1-1 1 0 0,0 1-1 0 0,0-1 1 0 0,0 0-1 0 0,1 0 1 0 0,0-1-1 0 0,4 4-30 0 0,10 9-22 0 0,1-2-1 0 0,0 0 1 0 0,1-1 0 0 0,0-1-1 0 0,1-1 1 0 0,1-1 0 0 0,0-1-1 0 0,12 3 23 0 0,3-2-736 0 0,0-2 0 0 0,1-2-1 0 0,0-1 1 0 0,0-2 0 0 0,0-2-1 0 0,11-2 737 0 0,48-17-2679 0 0,-50 3 1376 0 0</inkml:trace>
  <inkml:trace contextRef="#ctx0" brushRef="#br0" timeOffset="279.608">1245 327 1016 0 0,'-131'180'4081'0'0,"116"-154"-3807"0"0,-83 117 588 0 0,1-92-3805 0 0,74-47 1769 0 0</inkml:trace>
  <inkml:trace contextRef="#ctx0" brushRef="#br0" timeOffset="529.055">991 26 1360 0 0,'2'-3'139'0'0,"1"1"0"0"0,0-1 0 0 0,0 1 0 0 0,0 0 0 0 0,0 0 0 0 0,0 1 0 0 0,0-1 0 0 0,0 0 0 0 0,0 1 0 0 0,1 0 0 0 0,-1 0 0 0 0,1 0-1 0 0,-1 0 1 0 0,1 0 0 0 0,-1 1 0 0 0,1 0 0 0 0,-1 0 0 0 0,1 0 0 0 0,-1 0 0 0 0,1 0 0 0 0,0 1 0 0 0,-1-1 0 0 0,1 1 0 0 0,-1 0 0 0 0,0 0 0 0 0,1 0 0 0 0,-1 1 0 0 0,0-1 0 0 0,0 1 0 0 0,1 0 0 0 0,-1-1 0 0 0,-1 2-1 0 0,1-1 1 0 0,0 0 0 0 0,0 0 0 0 0,-1 1 0 0 0,3 2-139 0 0,166 167 2186 0 0,-88-78-1653 0 0,6-3-404 0 0,59 61-1948 0 0,-54-47-2575 0 0,-79-86 3138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06:39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511 225 1100 0 0,'22'-23'1872'0'0,"41"-101"2935"0"0,-63 121-4782 0 0,0-1 1 0 0,-1 1 0 0 0,1 0-1 0 0,-1-1 1 0 0,0 1 0 0 0,0 0-1 0 0,0 0 1 0 0,0-1 0 0 0,0 1-1 0 0,-1 0 1 0 0,1 0 0 0 0,-1 0-1 0 0,0 1 1 0 0,0-1 0 0 0,0 0-1 0 0,-1 1 1 0 0,1-1 0 0 0,0 1-1 0 0,-1 0 1 0 0,0 0-1 0 0,1 0 1 0 0,-1 0 0 0 0,0 0-1 0 0,0 0 1 0 0,0 1 0 0 0,0 0-1 0 0,0-1 1 0 0,-1 1 0 0 0,1 0-1 0 0,0 1 1 0 0,-1-1 0 0 0,1 0-1 0 0,0 1 1 0 0,-1 0 0 0 0,1 0-1 0 0,0 0 1 0 0,-1 0 0 0 0,1 1-1 0 0,-3 0-25 0 0,-128 9 71 0 0,111-6-62 0 0,1 0 0 0 0,0 1 0 0 0,1 2 0 0 0,-1 0-1 0 0,1 1 1 0 0,0 1 0 0 0,1 1 0 0 0,0 1 0 0 0,1 0 0 0 0,0 2 0 0 0,1 0-1 0 0,0 1 1 0 0,1 1 0 0 0,-4 6-9 0 0,19-18 19 0 0,0 0-1 0 0,0 0 0 0 0,0 0 1 0 0,0 1-1 0 0,1-1 1 0 0,-1 0-1 0 0,1 1 0 0 0,0 0 1 0 0,0-1-1 0 0,1 1 0 0 0,-1-1 1 0 0,1 1-1 0 0,-1 0 1 0 0,1 0-1 0 0,0-1 0 0 0,1 1 1 0 0,-1 0-1 0 0,1-1 1 0 0,-1 1-1 0 0,1 0 0 0 0,0-1 1 0 0,1 1-1 0 0,-1-1 1 0 0,0 1-1 0 0,1-1 0 0 0,0 0 1 0 0,0 1-1 0 0,0-1 1 0 0,0 0-1 0 0,0 0 0 0 0,1-1 1 0 0,-1 1-1 0 0,1 0 0 0 0,0-1 1 0 0,0 0-1 0 0,0 1 1 0 0,0-1-1 0 0,3 1-18 0 0,130 68 437 0 0,138 47-52 0 0,-271-117-390 0 0,-1 1 0 0 0,1 0 0 0 0,-1 0 0 0 0,0 0-1 0 0,1 0 1 0 0,-1 0 0 0 0,0 0 0 0 0,0 0 0 0 0,0 1 0 0 0,0-1 0 0 0,-1 1 0 0 0,1 0 0 0 0,-1-1 0 0 0,0 1-1 0 0,1 0 1 0 0,-1 0 0 0 0,0 0 0 0 0,-1 0 0 0 0,1 0 0 0 0,-1 0 0 0 0,1 0 0 0 0,-1 0 0 0 0,0 0-1 0 0,0 0 1 0 0,0 0 0 0 0,0 0 0 0 0,-1 0 0 0 0,1 0 0 0 0,-1 0 0 0 0,0 0 0 0 0,1 0 0 0 0,-2 0 0 0 0,1 0-1 0 0,0-1 1 0 0,0 1 0 0 0,-1 0 0 0 0,0-1 0 0 0,1 1 0 0 0,-1-1 0 0 0,0 1 0 0 0,0-1 0 0 0,0 0 0 0 0,-1 0-1 0 0,1 0 1 0 0,0 0 0 0 0,-1 0 0 0 0,0-1 0 0 0,1 1 0 0 0,-1-1 0 0 0,0 1 0 0 0,0-1 0 0 0,1 0-1 0 0,-1 0 1 0 0,0 0 0 0 0,-1-1 5 0 0,-20 12-316 0 0,-1-1-1 0 0,0-1 0 0 0,-1-1 0 0 0,0-2 0 0 0,0 0 1 0 0,-1-2-1 0 0,0-1 0 0 0,1-1 0 0 0,-1-1 1 0 0,-17-2 316 0 0,33 1-328 0 0,0-1 0 0 0,-1-1 0 0 0,1 0 0 0 0,0 0 0 0 0,0-1 0 0 0,0-1 0 0 0,0 0 0 0 0,0 0 0 0 0,0-1 0 0 0,1 0 0 0 0,0-1 0 0 0,-7-5 328 0 0,-13-7-1475 0 0</inkml:trace>
  <inkml:trace contextRef="#ctx0" brushRef="#br0" timeOffset="343.568">466 120 968 0 0,'-1'-9'6111'0'0,"-20"36"-5091"0"0,-281 574 2232 0 0,195-388-4520 0 0,103-209-2661 0 0,16-29 1447 0 0,-1 0 974 0 0</inkml:trace>
  <inkml:trace contextRef="#ctx0" brushRef="#br0" timeOffset="717.38">1007 261 1228 0 0,'0'0'892'0'0,"-13"8"1278"0"0,0 4-1818 0 0,0 0-1 0 0,0 1 0 0 0,2 0 0 0 0,-1 1 0 0 0,2 0 1 0 0,0 1-1 0 0,0 0 0 0 0,2 0 0 0 0,0 1 0 0 0,0 0 1 0 0,2 1-1 0 0,-1 2-351 0 0,6-16 37 0 0,0-1 1 0 0,0 0-1 0 0,0 0 1 0 0,0 0-1 0 0,0 1 0 0 0,0-1 1 0 0,1 0-1 0 0,-1 1 1 0 0,1-1-1 0 0,0 0 1 0 0,-1 1-1 0 0,1-1 0 0 0,0 1 1 0 0,0-1-1 0 0,1 0 1 0 0,-1 1-1 0 0,0-1 1 0 0,1 0-1 0 0,0 1 0 0 0,-1-1 1 0 0,1 0-1 0 0,0 1 1 0 0,0-1-1 0 0,0 0 1 0 0,1 0-1 0 0,-1 0 1 0 0,0 0-1 0 0,1 0 0 0 0,-1 0 1 0 0,1-1-1 0 0,0 1 1 0 0,0 0-1 0 0,-1-1 1 0 0,1 1-1 0 0,0-1 0 0 0,0 0 1 0 0,1 0-1 0 0,-1 1 1 0 0,0-1-1 0 0,0-1 1 0 0,1 1-38 0 0,13 1 32 0 0,0-2 0 0 0,0 0 1 0 0,0-1-1 0 0,0 0 0 0 0,0-1 0 0 0,0-1 1 0 0,0-1-1 0 0,-1 0 0 0 0,1-1 1 0 0,-1-1-1 0 0,0 0 0 0 0,-1-1 1 0 0,0 0-1 0 0,0-1 0 0 0,6-5-32 0 0,-17 11-34 0 0,-1 0-1 0 0,1 0 0 0 0,-1 1 0 0 0,1-2 1 0 0,-1 1-1 0 0,1 0 0 0 0,-1 0 0 0 0,0-1 0 0 0,0 1 1 0 0,0-1-1 0 0,-1 0 0 0 0,1 0 0 0 0,-1 1 1 0 0,1-1-1 0 0,-1 0 0 0 0,0 0 0 0 0,0 0 1 0 0,0-1-1 0 0,-1 1 0 0 0,1 0 0 0 0,-1 0 1 0 0,1 0-1 0 0,-1-1 0 0 0,0 1 0 0 0,0 0 1 0 0,-1 0-1 0 0,1 0 0 0 0,-1-1 0 0 0,1 1 1 0 0,-2-2 34 0 0,-10-7-174 0 0,0 1 1 0 0,0 1-1 0 0,-1 0 0 0 0,0 0 1 0 0,-1 2-1 0 0,0 0 1 0 0,0 0-1 0 0,-1 1 1 0 0,0 1-1 0 0,0 0 1 0 0,-1 1-1 0 0,1 1 1 0 0,-9-1 173 0 0,-74-17-3876 0 0,93 21 3533 0 0,-11-3-956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06:43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3146 894 1880 0 0,'-18'1'5524'0'0,"44"-8"-4006"0"0,356-20 1054 0 0,-128 24-8053 0 0,-233 12 2689 0 0,-26-5 1479 0 0</inkml:trace>
  <inkml:trace contextRef="#ctx0" brushRef="#br0" timeOffset="247.804">3301 1101 1452 0 0,'23'17'4402'0'0,"29"-12"-3176"0"0,-34-4-479 0 0,263 3 2607 0 0,-7-47-7426 0 0,-170 5-566 0 0,-72 22 3071 0 0</inkml:trace>
  <inkml:trace contextRef="#ctx0" brushRef="#br0" timeOffset="604.979">4849 599 916 0 0,'-6'4'5879'0'0,"-54"78"-4871"0"0,36-40-948 0 0,-2-1 1 0 0,-2-1 0 0 0,-1-2-1 0 0,-3 0 1 0 0,-1-2 0 0 0,-1-2-1 0 0,-2-1 1 0 0,-1-2 0 0 0,-2-1-1 0 0,0-2 1 0 0,-2-2 0 0 0,-8 2-61 0 0,-88 5-4957 0 0,112-33 3475 0 0</inkml:trace>
  <inkml:trace contextRef="#ctx0" brushRef="#br0" timeOffset="868.303">4556 268 1192 0 0,'83'16'4242'0'0,"14"80"-2160"0"0,324 563 368 0 0,-325-531-8870 0 0,-84-121 4886 0 0</inkml:trace>
  <inkml:trace contextRef="#ctx0" brushRef="#br0" timeOffset="-1198.815">2261 614 1240 0 0,'-4'15'4796'0'0,"-23"31"-4174"0"0,18-31-126 0 0,-34 67 308 0 0,35-62-854 0 0,-1 0 1 0 0,-1 0-1 0 0,-1-1 0 0 0,-1-1 1 0 0,-1 1-1 0 0,0-2 0 0 0,-1 0 1 0 0,-1-1-1 0 0,0 0 1 0 0,-1-1-1 0 0,-1-1 0 0 0,0 0 1 0 0,-12 6 49 0 0,-71 18-3576 0 0,69-30 2267 0 0</inkml:trace>
  <inkml:trace contextRef="#ctx0" brushRef="#br0" timeOffset="-950.291">1791 638 2560 0 0,'1'-2'167'0'0,"-1"1"-1"0"0,1-1 1 0 0,0 1-1 0 0,-1-1 1 0 0,1 1-1 0 0,0 0 1 0 0,0 0-1 0 0,0-1 1 0 0,0 1-1 0 0,0 0 1 0 0,0 0-1 0 0,0 0 1 0 0,1 0-1 0 0,-1 0 1 0 0,0 0-1 0 0,0 0 1 0 0,1 1-1 0 0,-1-1 1 0 0,1 0-1 0 0,-1 1 1 0 0,1-1-1 0 0,-1 1 1 0 0,1-1 0 0 0,-1 1-1 0 0,1 0 1 0 0,-1 0-1 0 0,1 0 1 0 0,-1 0-1 0 0,1 0 1 0 0,-1 0-1 0 0,1 0 1 0 0,0 0-1 0 0,-1 0 1 0 0,1 1-167 0 0,91 41 609 0 0,-73-30-74 0 0,35 19-435 0 0,-1 2 1 0 0,-2 2 0 0 0,-2 3-1 0 0,-1 2 1 0 0,30 33-101 0 0,-73-69-289 0 0,-1 1 1 0 0,0 1-1 0 0,0-1 0 0 0,0 1 1 0 0,-1 0-1 0 0,0 0 1 0 0,0 0-1 0 0,-1 0 0 0 0,1 1 1 0 0,-1-1-1 0 0,-1 1 1 0 0,1 0-1 0 0,-1 0 0 0 0,0 0 1 0 0,0 5 288 0 0,-17 14-2802 0 0,1-22 1388 0 0</inkml:trace>
  <inkml:trace contextRef="#ctx0" brushRef="#br0" timeOffset="-653.126">1745 453 1756 0 0,'-12'4'246'0'0,"-1"1"-1"0"0,1 1 1 0 0,1 0 0 0 0,-1 1-1 0 0,1 0 1 0 0,0 1 0 0 0,1 0-1 0 0,0 1 1 0 0,0 0 0 0 0,1 0-1 0 0,0 1 1 0 0,0 0 0 0 0,1 1-1 0 0,1 0 1 0 0,0 0 0 0 0,0 1-1 0 0,1 0 1 0 0,1 0-1 0 0,0 0 1 0 0,0 0 0 0 0,1 1-1 0 0,1 0 1 0 0,0 0 0 0 0,1 0-1 0 0,0 7-245 0 0,1-1 128 0 0,2-1 0 0 0,0 0 0 0 0,1 1 0 0 0,1-1 0 0 0,1 0 0 0 0,1 0 0 0 0,0-1 0 0 0,1 1-1 0 0,1-1 1 0 0,0 0 0 0 0,2-1 0 0 0,0 0 0 0 0,0 0 0 0 0,2-1 0 0 0,0 0 0 0 0,0-1 0 0 0,1 0-1 0 0,8 5-127 0 0,6 7-267 0 0,1-2-1 0 0,1-1 0 0 0,1-1 0 0 0,1-1 0 0 0,1-2 0 0 0,1-1 0 0 0,1-2 0 0 0,33 12 268 0 0,85 0-5620 0 0,-126-28 4212 0 0</inkml:trace>
  <inkml:trace contextRef="#ctx0" brushRef="#br0" timeOffset="-405.485">2721 496 1088 0 0,'13'17'275'0'0,"0"0"-1"0"0,-1 1 1 0 0,-1 0 0 0 0,-1 1 0 0 0,0 0-1 0 0,-2 1 1 0 0,0 0 0 0 0,-1 0-1 0 0,-1 1 1 0 0,-1-1 0 0 0,-1 1-1 0 0,-1 1 1 0 0,-1-1 0 0 0,0 0-1 0 0,-2 1 1 0 0,-1-1 0 0 0,0 0 0 0 0,-1 1-1 0 0,-2-1 1 0 0,0 0 0 0 0,-1 0-1 0 0,-3 5-274 0 0,-4 0 23 0 0,-1 1 0 0 0,-1-2 0 0 0,-1 0 0 0 0,-2 0-1 0 0,0-2 1 0 0,-2 0 0 0 0,0-1 0 0 0,-1-1 0 0 0,-2-1-1 0 0,-10 8-22 0 0,-59 31-5010 0 0,89-59 3609 0 0</inkml:trace>
  <inkml:trace contextRef="#ctx0" brushRef="#br0" timeOffset="-2146.932">508 533 1184 0 0,'3'-10'1933'0'0,"-3"10"-1521"0"0,1 0 0 0 0,-1 0-1 0 0,0 1 1 0 0,1-1 0 0 0,-1 0-1 0 0,1 0 1 0 0,-1 0 0 0 0,0 0-1 0 0,1 1 1 0 0,-1-1 0 0 0,1 0-1 0 0,-1 0-411 0 0,-1 8 60 0 0,-26 158 1741 0 0,7 2 0 0 0,3 101-1801 0 0,17-265 39 0 0,1 0-1 0 0,-1 0 1 0 0,1 0-1 0 0,0-1 1 0 0,0 1-1 0 0,1 0 1 0 0,-1-1 0 0 0,1 1-1 0 0,0-1 1 0 0,0 1-1 0 0,0-1 1 0 0,0 0-1 0 0,0 0 1 0 0,1 0 0 0 0,0 0-1 0 0,-1 0 1 0 0,1 0-1 0 0,0-1 1 0 0,0 1-1 0 0,1-1 1 0 0,-1 0-1 0 0,0 0 1 0 0,1 0 0 0 0,-1-1-1 0 0,1 1 1 0 0,0-1-1 0 0,-1 0 1 0 0,1 0-1 0 0,0 0 1 0 0,0 0-1 0 0,2 0-38 0 0,132 10 333 0 0,-127-11-395 0 0,24-1-322 0 0,-1-2 0 0 0,1-1 0 0 0,-1-2 0 0 0,0-1 0 0 0,-1-1 0 0 0,0-3 1 0 0,21-8 383 0 0,-47 16-468 0 0,1 0 0 0 0,-1 0 1 0 0,0 0-1 0 0,-1-1 1 0 0,1 0-1 0 0,0 0 0 0 0,-1-1 1 0 0,0 0-1 0 0,0 0 0 0 0,-1 0 1 0 0,1-1-1 0 0,-1 1 1 0 0,0-2-1 0 0,3-5 468 0 0,-7 8-1437 0 0,-1-7 63 0 0</inkml:trace>
  <inkml:trace contextRef="#ctx0" brushRef="#br0" timeOffset="-1883.71">529 924 1760 0 0,'68'-21'7288'0'0,"63"-3"-5920"0"0,-22 4-1324 0 0,-70 14-366 0 0,56-25-4139 0 0,-89 19 1407 0 0,-6 11 1531 0 0</inkml:trace>
  <inkml:trace contextRef="#ctx0" brushRef="#br0" timeOffset="-1631.717">543 544 1624 0 0,'10'-21'5809'0'0,"4"12"-5536"0"0,1 0 0 0 0,0 1 0 0 0,1 0 0 0 0,0 2 0 0 0,0 0 0 0 0,0 0 0 0 0,1 2 1 0 0,-1 0-1 0 0,1 0 0 0 0,1 2 0 0 0,7 0-273 0 0,337 13-6300 0 0,-320-8 4898 0 0,-17-3 3 0 0</inkml:trace>
  <inkml:trace contextRef="#ctx0" brushRef="#br0" timeOffset="2481.579">6 1 1048 0 0,'0'0'65'0'0,"0"0"0"0"0,0 1 0 0 0,1-1 0 0 0,-1 0 0 0 0,0 1 0 0 0,0-1-1 0 0,0 0 1 0 0,0 1 0 0 0,0-1 0 0 0,0 0 0 0 0,0 1 0 0 0,-1-1 0 0 0,1 0 0 0 0,0 1 0 0 0,0-1 0 0 0,0 0 0 0 0,0 0-1 0 0,0 1 1 0 0,0-1 0 0 0,-1 0 0 0 0,1 1 0 0 0,0-1 0 0 0,0 0 0 0 0,0 0 0 0 0,-1 1 0 0 0,1-1 0 0 0,0 0-1 0 0,0 0 1 0 0,-1 0 0 0 0,1 1 0 0 0,0-1 0 0 0,0 0 0 0 0,-1 0 0 0 0,1 0 0 0 0,0 0 0 0 0,-1 0 0 0 0,1 0 0 0 0,0 0-1 0 0,-1 1-64 0 0,34 9-4 0 0,1390 68 1133 0 0,-393-78-945 0 0,-711-11-66 0 0,898-23 915 0 0,-150 6-629 0 0,-661 26-272 0 0,-279 22 29 0 0,105 2 1834 0 0,-230-22-1842 0 0,37 0 275 0 0,20-13-5 0 0,20 3-162 0 0,-52 80-199 0 0,-16 11 167 0 0,-4 0 1 0 0,-4 0 0 0 0,-5 59-230 0 0,1-21 274 0 0,1 690 1601 0 0,0-807-1886 0 0,0-2-45 0 0,-1 0 0 0 0,1 1 0 0 0,0-1 0 0 0,0 0 1 0 0,0 0-1 0 0,-1 0 0 0 0,1 0 0 0 0,0 1 1 0 0,0-1-1 0 0,0 0 0 0 0,0 0 0 0 0,-1 0 1 0 0,1 1-1 0 0,0-1 0 0 0,0 0 0 0 0,0 0 1 0 0,0 1-1 0 0,0-1 0 0 0,0 0 0 0 0,0 0 0 0 0,0 1 1 0 0,0-1 55 0 0,-172-153-9302 0 0,135 123 7802 0 0</inkml:trace>
  <inkml:trace contextRef="#ctx0" brushRef="#br0" timeOffset="3973.605">17 29 848 0 0,'2'-15'2174'0'0,"-10"162"-834"0"0,1 270 693 0 0,26-23-1353 0 0,-11-284-475 0 0,-6-39-95 0 0,4 0-1 0 0,3 0 1 0 0,3-1-1 0 0,4-1 1 0 0,15 44-110 0 0,-20-83-50 0 0,-11-25 61 0 0,0-1 0 0 0,1 1 0 0 0,0-1 0 0 0,0 0 0 0 0,0 1 0 0 0,1-1 0 0 0,0 0 0 0 0,-1 0 0 0 0,1 0 0 0 0,1 0 0 0 0,-1 0 0 0 0,0 0 0 0 0,1-1 0 0 0,0 1 0 0 0,0-1 0 0 0,0 0 0 0 0,0 0 0 0 0,1 0 0 0 0,-1 0 0 0 0,1 0 0 0 0,-1-1 0 0 0,1 0 0 0 0,0 0 0 0 0,0 0 0 0 0,0 0 0 0 0,1 0 0 0 0,-1-1 0 0 0,0 0 0 0 0,0 0-1 0 0,1 0 1 0 0,-1 0 0 0 0,3-1-11 0 0,393-11 246 0 0,339-8-114 0 0,-508 21-175 0 0,574 18 40 0 0,-298 3 244 0 0,47-24-241 0 0,-207-1 18 0 0,455-21 173 0 0,-301-2 317 0 0,-209 6-289 0 0,381-54 611 0 0,-566 58-2811 0 0,-105 28-3334 0 0,-8-13 3911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09:11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99 306 1324 0 0,'0'0'796'0'0,"0"0"-77"0"0,0 0-66 0 0,0 0-62 0 0,0 0-22 0 0,0 0-15 0 0,0 0-13 0 0,0 0-65 0 0,0 0-68 0 0,2-19 2637 0 0,108 14-1928 0 0,-85 2-1064 0 0,0 0 1 0 0,-1-1-1 0 0,0-2 0 0 0,0 0 0 0 0,0-2 1 0 0,-1 0-1 0 0,0-2 0 0 0,-1 0 1 0 0,0-2-1 0 0,0 0 0 0 0,-1-2 0 0 0,-1 0 1 0 0,0-1-1 0 0,17-18-53 0 0,-35 31-17 0 0,-1 1 0 0 0,1-1 1 0 0,0-1-1 0 0,-1 1 0 0 0,1 0 0 0 0,-1 0 0 0 0,0 0 0 0 0,0-1 0 0 0,0 1 1 0 0,0-1-1 0 0,0 1 0 0 0,0-1 0 0 0,-1 1 0 0 0,1-1 0 0 0,-1 1 1 0 0,0-1-1 0 0,0 1 0 0 0,0-1 0 0 0,0 0 0 0 0,0 1 0 0 0,0-1 0 0 0,-1 1 1 0 0,1-1-1 0 0,-1 1 0 0 0,0-1 0 0 0,1 1 0 0 0,-1-1 0 0 0,-1 1 1 0 0,1-1-1 0 0,0 1 0 0 0,0 0 0 0 0,-1 0 0 0 0,1 0 0 0 0,-1 0 0 0 0,0 0 1 0 0,0 0-1 0 0,0 0 0 0 0,0 0 0 0 0,0 1 0 0 0,0-1 0 0 0,0 1 1 0 0,0 0-1 0 0,0-1 0 0 0,-1 1 0 0 0,1 0 0 0 0,-1 0 0 0 0,1 1 0 0 0,-1-1 17 0 0,-127-21-396 0 0,107 23 403 0 0,1 1 1 0 0,0 1-1 0 0,-1 1 0 0 0,1 1 0 0 0,1 1 0 0 0,-1 0 1 0 0,1 2-1 0 0,0 1 0 0 0,1 0 0 0 0,0 2 0 0 0,-9 6-7 0 0,18-11 48 0 0,1 1 0 0 0,0 0 0 0 0,0 0-1 0 0,1 1 1 0 0,0 0 0 0 0,1 1 0 0 0,0 0 0 0 0,0 0 0 0 0,1 1-1 0 0,0 0 1 0 0,0 0 0 0 0,1 0 0 0 0,1 1 0 0 0,0 0-1 0 0,0 0 1 0 0,1 1 0 0 0,0-1 0 0 0,1 1 0 0 0,1 0-1 0 0,0 0 1 0 0,0 0 0 0 0,1 4-48 0 0,3-4 39 0 0,2 0-1 0 0,-1 0 1 0 0,2 0-1 0 0,-1 0 1 0 0,2-1-1 0 0,-1 1 1 0 0,2-1-1 0 0,-1-1 1 0 0,1 1-1 0 0,1-1 1 0 0,0-1-1 0 0,1 1 1 0 0,-1-1-1 0 0,2-1 1 0 0,-1 1 0 0 0,1-2-1 0 0,0 1 1 0 0,1-1-1 0 0,0-1 1 0 0,0 0-1 0 0,1-1 1 0 0,-1 0-1 0 0,1 0 1 0 0,12 2-39 0 0,5 3-293 0 0,2-1 0 0 0,-1-1 1 0 0,2-2-1 0 0,-1-1 0 0 0,0-1 1 0 0,1-2-1 0 0,13-1 293 0 0,-31-2-495 0 0,1 0 0 0 0,-1-1 0 0 0,1-1 1 0 0,-1 0-1 0 0,0-1 0 0 0,0 0 0 0 0,-1-1 0 0 0,1-1 0 0 0,-1 0 1 0 0,0 0-1 0 0,3-4 495 0 0,9-8-1272 0 0,-7-3 38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09:12.4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2108 0 0,'0'2'1260'0'0,"0"0"-196"0"0,0-1-188 0 0,0 1-127 0 0,0 0-85 0 0,0-2-180 0 0,1 0-280 0 0,1-2-152 0 0,2-1 0 0 0,-1 1-668 0 0,3 0-660 0 0,-1 2-53 0 0,0-3 73 0 0,2 0 164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09:14.6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53 159 1588 0 0,'-39'4'3004'0'0,"26"-2"-799"0"0,25-3 611 0 0,925-96 215 0 0,-463 42-7323 0 0,-390 46-930 0 0,-83 7 4056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3:26:34.5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119 119 1460 0 0,'-32'5'3997'0'0,"-8"75"-2638"0"0,34-54-1269 0 0,2 1-1 0 0,1 0 1 0 0,2 1 0 0 0,0-1-1 0 0,2 0 1 0 0,1 1 0 0 0,1-1 0 0 0,1 0-1 0 0,2-1 1 0 0,0 1 0 0 0,2-1-1 0 0,1 0 1 0 0,2 2-90 0 0,5 15-3400 0 0,-16-43 2076 0 0,0 0 30 0 0</inkml:trace>
  <inkml:trace contextRef="#ctx0" brushRef="#br0" timeOffset="565.59">23 182 1204 0 0,'-12'-18'2191'0'0,"1"-42"244"0"0,14 54-2400 0 0,-1 0 0 0 0,0 0-1 0 0,1 0 1 0 0,0 0 0 0 0,1 1 0 0 0,-1 0 0 0 0,1-1 0 0 0,0 1 0 0 0,0 0 0 0 0,0 1-1 0 0,1-1 1 0 0,0 1 0 0 0,0 0 0 0 0,0 0 0 0 0,0 1 0 0 0,1-1 0 0 0,-1 1 0 0 0,1 0-1 0 0,0 1 1 0 0,0-1 0 0 0,0 1 0 0 0,0 0 0 0 0,0 1 0 0 0,1-1 0 0 0,-1 1 0 0 0,0 1-1 0 0,1-1 1 0 0,-1 1 0 0 0,1 0 0 0 0,-1 0 0 0 0,0 1 0 0 0,1 0 0 0 0,-1 0-1 0 0,0 1 1 0 0,1 0 0 0 0,-1 0 0 0 0,0 0 0 0 0,0 0 0 0 0,-1 1 0 0 0,1 0 0 0 0,-1 1-1 0 0,1-1 1 0 0,-1 1 0 0 0,0 0 0 0 0,0 0 0 0 0,0 0 0 0 0,-1 1 0 0 0,0 0 0 0 0,0 0-1 0 0,0 0 1 0 0,0 0 0 0 0,-1 1 0 0 0,1 1-35 0 0,2 10 19 0 0,-1 0 1 0 0,-1 0-1 0 0,0 0 0 0 0,-1 1 0 0 0,-1-1 0 0 0,-1 1 1 0 0,-1 0-1 0 0,0-1 0 0 0,-1 1 0 0 0,-1-1 1 0 0,-1 1-1 0 0,0-1 0 0 0,-1 0 0 0 0,-1 0 1 0 0,-1 0-1 0 0,0-1 0 0 0,-1 1 0 0 0,-1-2 1 0 0,0 1-1 0 0,-10 12-19 0 0,18-27 36 0 0,-1-1-44 0 0,1 0 1 0 0,-1 1-1 0 0,0-1 0 0 0,1 0 1 0 0,-1 0-1 0 0,1 1 0 0 0,-1-1 1 0 0,1 0-1 0 0,-1 1 1 0 0,1-1-1 0 0,-1 1 0 0 0,1-1 1 0 0,-1 0-1 0 0,1 1 0 0 0,0-1 1 0 0,-1 1-1 0 0,1-1 0 0 0,0 1 1 0 0,-1-1-1 0 0,1 1 1 0 0,0 0-1 0 0,0-1 0 0 0,-1 1 1 0 0,1-1-1 0 0,0 1 0 0 0,0-1 1 0 0,0 1-1 0 0,0 0 1 0 0,0-1-1 0 0,0 1 0 0 0,0 0 1 0 0,0-1-1 0 0,0 1 0 0 0,0-1 1 0 0,0 1-1 0 0,0 0 1 0 0,0-1-1 0 0,1 1 0 0 0,-1-1 1 0 0,0 1-1 0 0,0-1 0 0 0,1 1 1 0 0,-1-1-1 0 0,0 1 1 0 0,1-1-1 0 0,-1 1 0 0 0,1-1 1 0 0,-1 1-1 0 0,0-1 0 0 0,1 1 1 0 0,-1-1-1 0 0,1 0 1 0 0,-1 1-1 0 0,1-1 0 0 0,-1 0 1 0 0,1 1-1 0 0,0-1 0 0 0,-1 0 1 0 0,1 0-1 0 0,-1 0 1 0 0,1 1-1 0 0,0-1 0 0 0,-1 0 1 0 0,1 0-1 0 0,-1 0 0 0 0,2 0 8 0 0,19-8-21 0 0,-16 4 10 0 0,1 0 1 0 0,0 1 0 0 0,0 0-1 0 0,1 0 1 0 0,-1 0-1 0 0,1 1 1 0 0,-1 0 0 0 0,1 1-1 0 0,0-1 1 0 0,0 1-1 0 0,-1 0 1 0 0,1 1 0 0 0,0 0-1 0 0,0 0 1 0 0,0 0-1 0 0,0 1 1 0 0,0 0 0 0 0,-1 0-1 0 0,1 1 1 0 0,0 0-1 0 0,-1 0 1 0 0,1 1 0 0 0,-1-1-1 0 0,0 1 1 0 0,0 1-1 0 0,2 0 11 0 0,-7 1 36 0 0,0-1 0 0 0,0 0-1 0 0,-1 0 1 0 0,0 1-1 0 0,1-1 1 0 0,-2 0 0 0 0,1 1-1 0 0,0-1 1 0 0,-1 0-1 0 0,0 1 1 0 0,0-1 0 0 0,0 0-1 0 0,0 0 1 0 0,-1 0-1 0 0,1 0 1 0 0,-1 0 0 0 0,0 0-1 0 0,-1-1 1 0 0,1 1-1 0 0,-1 0 1 0 0,1-1 0 0 0,-1 0-1 0 0,0 0 1 0 0,0 0 0 0 0,0 0-1 0 0,-1 0 1 0 0,1 0-1 0 0,-1-1 1 0 0,1 0 0 0 0,-1 0-1 0 0,0 0 1 0 0,-2 1-36 0 0,-11 8-17 0 0,-2 0 1 0 0,1-1 0 0 0,-1-1-1 0 0,-1-1 1 0 0,0 0-1 0 0,0-2 1 0 0,0 0 0 0 0,-1-2-1 0 0,0 0 1 0 0,-8 0 16 0 0,27-4-132 0 0,0 0 0 0 0,1 0 0 0 0,-1 0 1 0 0,0-1-1 0 0,0 1 0 0 0,0 0 0 0 0,1-1 0 0 0,-1 0 1 0 0,0 1-1 0 0,1-1 0 0 0,-1 0 0 0 0,1 0 1 0 0,-1 0-1 0 0,0 0 0 0 0,1 0 0 0 0,0 0 0 0 0,-1 0 1 0 0,1-1-1 0 0,0 1 0 0 0,0 0 0 0 0,0-1 1 0 0,-1 1-1 0 0,1-1 0 0 0,1 1 0 0 0,-1-1 0 0 0,0 0 1 0 0,0 1-1 0 0,1-1 0 0 0,-1 0 0 0 0,1 1 0 0 0,-1-1 1 0 0,1 0-1 0 0,0 0 0 0 0,-1 0 0 0 0,1 1 1 0 0,0-1-1 0 0,0 0 0 0 0,1 0 132 0 0,-1-10-1247 0 0</inkml:trace>
  <inkml:trace contextRef="#ctx0" brushRef="#br0" timeOffset="833.46">565 330 1160 0 0,'-3'32'6557'0'0,"36"34"-6457"0"0,-17-37-106 0 0,-16 2-4848 0 0,-22-15 3713 0 0</inkml:trace>
  <inkml:trace contextRef="#ctx0" brushRef="#br0" timeOffset="1100.606">509 105 1544 0 0,'0'-6'1272'0'0,"4"3"-252"0"0,-4-1-168 0 0,0-1-140 0 0,3 1-39 0 0,-3 1-97 0 0,0 0-120 0 0,1 0-128 0 0,3-2-244 0 0,-4 2-124 0 0,0 0 4 0 0,3 2-364 0 0,-2 1-120 0 0,3 0-104 0 0,-3 0-361 0 0,2-2-371 0 0,2 4 52 0 0</inkml:trace>
  <inkml:trace contextRef="#ctx0" brushRef="#br0" timeOffset="1383.495">724 267 1700 0 0,'66'206'3990'0'0,"-65"-157"-1312"0"0,-1-47-2351 0 0,-16 5 656 0 0,15-20-1001 0 0,1 0 0 0 0,0 0 0 0 0,1 0-1 0 0,0 0 1 0 0,1 0 0 0 0,0 0 0 0 0,1 0 0 0 0,0 0 0 0 0,1 0-1 0 0,1 1 1 0 0,0 0 0 0 0,1 0 0 0 0,0 0 0 0 0,0 1-1 0 0,2 0 1 0 0,-1 0 18 0 0,-4 7-20 0 0,94-113-722 0 0,-95 116 726 0 0,0 1 0 0 0,-1-1 0 0 0,1 0 0 0 0,0 1 0 0 0,0 0 0 0 0,0-1 0 0 0,-1 1 0 0 0,1 0 0 0 0,0 0 0 0 0,0 0 0 0 0,0 0 1 0 0,0 0-1 0 0,0 0 0 0 0,-1 1 0 0 0,1-1 0 0 0,0 1 0 0 0,0-1 0 0 0,0 1 0 0 0,-1 0 0 0 0,1 0 0 0 0,0-1 0 0 0,-1 1 0 0 0,1 0 0 0 0,-1 0 0 0 0,1 1 0 0 0,-1-1 0 0 0,1 0 1 0 0,-1 0-1 0 0,0 1 0 0 0,0-1 0 0 0,1 1 0 0 0,-1-1 0 0 0,0 1 0 0 0,-1 0 0 0 0,1-1 0 0 0,0 1 0 0 0,0 0 0 0 0,-1-1 0 0 0,1 2 16 0 0,26 72-144 0 0,23 87-3197 0 0,-46-157 2063 0 0,3-3-54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09:15.8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0 2396 0 0,'0'12'7259'0'0,"-14"41"-5372"0"0,1-3-1209 0 0,10 171 1095 0 0,37-71-3518 0 0,-30-139 1012 0 0,-1 1 0 0 0,0 0-1 0 0,-1 0 1 0 0,0 0-1 0 0,-1 0 1 0 0,0 1 0 0 0,-1-1-1 0 0,0 0 1 0 0,-1 0-1 0 0,-1 0 1 0 0,0 1 0 0 0,0-2-1 0 0,-3 7 734 0 0,-3 4-1286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09:16.2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84 1748 0 0,'-30'15'6086'0'0,"-9"12"-2516"0"0,96-19-2217 0 0,-53-7-1332 0 0,1-1-1 0 0,-1 1 0 0 0,1-2 1 0 0,0 1-1 0 0,-1 0 1 0 0,1-1-1 0 0,-1 0 1 0 0,1 0-1 0 0,-1 0 0 0 0,1 0 1 0 0,-1-1-1 0 0,0 0 1 0 0,0 0-1 0 0,1 0 1 0 0,-1 0-1 0 0,-1-1 0 0 0,1 0 1 0 0,0 0-1 0 0,-1 0 1 0 0,1 0-1 0 0,-1 0 1 0 0,1-1-21 0 0,-48-31 282 0 0,17 25-479 0 0,-28-13-582 0 0,33 0-6490 0 0,22 17 4565 0 0,0 6 1380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09:15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28 1016 0 0,'16'-25'5161'0'0,"23"22"-3658"0"0,37 26-1176 0 0,-69-19-286 0 0,-1 0 0 0 0,1 0 0 0 0,-1 1-1 0 0,1 0 1 0 0,-2 0 0 0 0,1 0-1 0 0,0 1 1 0 0,-1 0 0 0 0,0 0 0 0 0,-1 1-1 0 0,1-1 1 0 0,-1 1 0 0 0,0 0 0 0 0,-1 0-1 0 0,0 0 1 0 0,0 0 0 0 0,0 1-1 0 0,-1-1 1 0 0,0 1 0 0 0,-1 0 0 0 0,0-1-1 0 0,0 1 1 0 0,0 0 0 0 0,-1 0-1 0 0,0 0 1 0 0,-1 0-41 0 0,-62 95 521 0 0,47-88-440 0 0,-1-1 0 0 0,0 0 0 0 0,-1-2-1 0 0,-1 0 1 0 0,0-1 0 0 0,0-1 0 0 0,-1 0 0 0 0,-1-2 0 0 0,1 0 0 0 0,-17 3-81 0 0,36-11-100 0 0,0 0 1 0 0,0 0 0 0 0,0 0-1 0 0,0-1 1 0 0,0 1 0 0 0,0 0-1 0 0,0 0 1 0 0,0-1-1 0 0,0 1 1 0 0,0 0 0 0 0,0-1-1 0 0,0 1 1 0 0,0-1 0 0 0,0 1-1 0 0,0-1 1 0 0,0 0 0 0 0,0 1-1 0 0,1-1 1 0 0,-1 0 0 0 0,0 0-1 0 0,0 0 1 0 0,1 1 0 0 0,-1-1-1 0 0,1 0 1 0 0,-1 0-1 0 0,1 0 1 0 0,-1 0 0 0 0,1 0-1 0 0,-1 0 1 0 0,1 0 0 0 0,0 0-1 0 0,0 0 1 0 0,-1 0 0 0 0,1 0-1 0 0,0 0 1 0 0,0 0 0 0 0,0-1-1 0 0,0 1 1 0 0,0 0 0 0 0,0 0-1 0 0,1 0 1 0 0,-1 0-1 0 0,0 0 1 0 0,0 0 0 0 0,1 0-1 0 0,-1 0 1 0 0,1 0 0 0 0,-1 0-1 0 0,1 0 1 0 0,-1 0 0 0 0,1 1-1 0 0,0-1 1 0 0,-1 0 0 0 0,1 0-1 0 0,0 0 1 0 0,0 1 0 0 0,-1-1-1 0 0,1 0 1 0 0,0 1-1 0 0,0-1 1 0 0,0 1 0 0 0,0-1-1 0 0,0 1 1 0 0,0-1 0 0 0,0 1-1 0 0,0-1 1 0 0,0 1 0 0 0,0 0-1 0 0,0 0 100 0 0,15-19-1272 0 0</inkml:trace>
  <inkml:trace contextRef="#ctx0" brushRef="#br0" timeOffset="309.409">547 6 2160 0 0,'-73'21'4256'0'0,"61"-16"-4043"0"0,0 0-1 0 0,1 1 1 0 0,0 0 0 0 0,0 1-1 0 0,0 0 1 0 0,1 0 0 0 0,0 1 0 0 0,1 1-1 0 0,-1 0 1 0 0,2 0 0 0 0,-1 0 0 0 0,1 1-1 0 0,1 1 1 0 0,0-1 0 0 0,0 1-1 0 0,1 0 1 0 0,1 1 0 0 0,0-1 0 0 0,0 1-1 0 0,1 0 1 0 0,0 0 0 0 0,1 1-1 0 0,0 7-212 0 0,4-13 42 0 0,0 0 0 0 0,1 0 0 0 0,0 0 0 0 0,0 0-1 0 0,1 0 1 0 0,0 0 0 0 0,0-1 0 0 0,1 1 0 0 0,0-1 0 0 0,0 0-1 0 0,0 0 1 0 0,1 0 0 0 0,-1-1 0 0 0,1 0 0 0 0,1 0-1 0 0,-1 0 1 0 0,1 0 0 0 0,1 0-42 0 0,120 43-2071 0 0,-36-42-3202 0 0,-71-9 4040 0 0,8-12 89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09: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454 612 1568 0 0,'-16'24'6426'0'0,"-11"33"-5127"0"0,0 0-702 0 0,-3-1-126 0 0,18-30-437 0 0,0 0 0 0 0,-3 0 0 0 0,0-2 0 0 0,-1 1 0 0 0,-1-2 0 0 0,-2-1 0 0 0,0 0 1 0 0,-1-1-1 0 0,-20 15-34 0 0,35-33-316 0 0,-1 0 1 0 0,1-1-1 0 0,-1 0 1 0 0,0 0-1 0 0,0 0 1 0 0,0-1-1 0 0,0 0 1 0 0,0 0-1 0 0,0-1 1 0 0,0 1-1 0 0,0-1 1 0 0,0-1-1 0 0,0 1 1 0 0,0-1-1 0 0,0 0 1 0 0,0 0 0 0 0,0-1-1 0 0,0 1 1 0 0,1-2-1 0 0,-1 1 1 0 0,1 0-1 0 0,-1-1 1 0 0,-1-2 315 0 0,-20-12-1188 0 0</inkml:trace>
  <inkml:trace contextRef="#ctx0" brushRef="#br0" timeOffset="293.171">271 369 1892 0 0,'4'-1'63'0'0,"51"-10"2113"0"0,-52 11-2072 0 0,0 0 1 0 0,0 1-1 0 0,0-1 1 0 0,0 1-1 0 0,0-1 1 0 0,0 1-1 0 0,0 0 1 0 0,0 0-1 0 0,-1 0 1 0 0,1 1-1 0 0,0-1 1 0 0,-1 1-1 0 0,1-1 0 0 0,-1 1 1 0 0,1 0-1 0 0,-1 0 1 0 0,0 0-1 0 0,0 0 1 0 0,0 0-1 0 0,0 1 1 0 0,0-1-1 0 0,-1 1 1 0 0,1-1-1 0 0,-1 1 1 0 0,2 2-105 0 0,166 357 3486 0 0,-78-214-2921 0 0,-8-72-3420 0 0,-122-130-256 0 0,4 0 959 0 0,17 29 1052 0 0</inkml:trace>
  <inkml:trace contextRef="#ctx0" brushRef="#br0" timeOffset="757.916">593 14 1664 0 0,'48'-13'4170'0'0,"19"49"-3115"0"0,-61-29-970 0 0,0 0 1 0 0,-1 1-1 0 0,0 0 0 0 0,0 0 0 0 0,-1 1 0 0 0,0-1 0 0 0,0 1 1 0 0,-1 0-1 0 0,0 0 0 0 0,0 0 0 0 0,-1 0 0 0 0,-1 0 0 0 0,0 1 1 0 0,0-1-1 0 0,0 0 0 0 0,-1 1 0 0 0,-1-1 0 0 0,1 1 0 0 0,-2-1 0 0 0,1 0 1 0 0,-1 1-1 0 0,-1-1 0 0 0,0 0 0 0 0,0 0 0 0 0,0-1 0 0 0,-1 1 1 0 0,-1-1-1 0 0,1 0 0 0 0,-2 0 0 0 0,1 0 0 0 0,-1 0 0 0 0,0-1 1 0 0,-6 6-86 0 0,-90 70-725 0 0,101-82-336 0 0,6-19-4219 0 0,8 6 4118 0 0</inkml:trace>
  <inkml:trace contextRef="#ctx0" brushRef="#br0" timeOffset="1067.828">1025 45 1008 0 0,'-87'31'6107'0'0,"79"-23"-5887"0"0,0 0-1 0 0,0 1 1 0 0,1 0 0 0 0,0 0 0 0 0,1 1 0 0 0,0-1-1 0 0,0 1 1 0 0,1 1 0 0 0,1-1 0 0 0,0 1 0 0 0,0 0-1 0 0,1 0 1 0 0,0 0 0 0 0,1 0 0 0 0,0 0-1 0 0,1 1 1 0 0,0-1 0 0 0,1 4-220 0 0,2-5 16 0 0,2 0 0 0 0,-1-1 0 0 0,2 0 0 0 0,-1 0-1 0 0,1 0 1 0 0,0 0 0 0 0,1-1 0 0 0,0 0 0 0 0,0 0 0 0 0,1-1 0 0 0,0 1 0 0 0,0-1-1 0 0,1-1 1 0 0,0 0 0 0 0,0 0 0 0 0,1 0 0 0 0,-1-1 0 0 0,1 0 0 0 0,0-1-1 0 0,0 0 1 0 0,1 0 0 0 0,-1-1 0 0 0,1 0 0 0 0,0-1 0 0 0,0 0 0 0 0,1 0-16 0 0,2 0-551 0 0,-1 0-1 0 0,0 0 1 0 0,1-1 0 0 0,-1-1 0 0 0,1 0 0 0 0,-1-1 0 0 0,1 0-1 0 0,-1-1 1 0 0,1 0 0 0 0,-1-1 0 0 0,0 0 0 0 0,0-1 0 0 0,-1-1-1 0 0,1 1 1 0 0,0-3 551 0 0,-2 1-1272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09:11.6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5 491 2356 0 0,'-4'-2'1167'0'0,"5"-2"3029"0"0,13 4-3804 0 0,52-6 473 0 0,167-20-1012 0 0,-84-11-5370 0 0,-122 27 4365 0 0</inkml:trace>
  <inkml:trace contextRef="#ctx0" brushRef="#br0" timeOffset="233.296">779 353 1908 0 0,'-26'74'4169'0'0,"6"-26"-3257"0"0,9-2-356 0 0,-26 66 332 0 0,-26-73-3836 0 0,26-36 461 0 0,19-3 1337 0 0</inkml:trace>
  <inkml:trace contextRef="#ctx0" brushRef="#br0" timeOffset="480.957">515 23 1792 0 0,'4'-3'170'0'0,"-1"1"1"0"0,1-1-1 0 0,0 1 0 0 0,0 0 0 0 0,0 0 0 0 0,0 1 0 0 0,0-1 1 0 0,0 1-1 0 0,0 0 0 0 0,0 0 0 0 0,1 0 0 0 0,-1 0 0 0 0,0 1 1 0 0,1 0-1 0 0,-1 0 0 0 0,1 0 0 0 0,-1 0 0 0 0,0 1 1 0 0,1-1-1 0 0,-1 1 0 0 0,0 1 0 0 0,0-1 0 0 0,0 0 0 0 0,0 1 1 0 0,0 0-1 0 0,0 0 0 0 0,0 0 0 0 0,0 0 0 0 0,-1 1 1 0 0,1-1-1 0 0,-1 1 0 0 0,0 0 0 0 0,0 0 0 0 0,0 0 0 0 0,0 1 1 0 0,0-1-1 0 0,-1 1 0 0 0,1 0 0 0 0,-1-1 0 0 0,0 1 0 0 0,1 2-170 0 0,147 314 2975 0 0,-13-129-4890 0 0,-89-104-5038 0 0,-48-77 5585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09:22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17230 9323 1604 0 0,'-22'7'3965'0'0,"39"-4"-2405"0"0,59-4-1438 0 0,-54 1 340 0 0,174-20 111 0 0,2050-105 3214 0 0,-1558 115-3153 0 0,-746-18-8316 0 0,20 13 5843 0 0,11 3 741 0 0</inkml:trace>
  <inkml:trace contextRef="#ctx0" brushRef="#br0" timeOffset="-126692.453">9099 442 2052 0 0,'-18'110'4014'0'0,"41"9"-2097"0"0,33-62-3891 0 0,-55-56 645 0 0,-1-1 52 0 0,0 0 2 0 0</inkml:trace>
  <inkml:trace contextRef="#ctx0" brushRef="#br0" timeOffset="-126428.821">9074 204 2492 0 0,'-18'-96'7331'0'0,"18"95"-7091"0"0,0 1-167 0 0,0 0-127 0 0,0 0-104 0 0,4-2-96 0 0,-2 1 53 0 0,1 0 0 0 0,-1 0 0 0 0,1 0 0 0 0,0 0 0 0 0,0 0 0 0 0,-1 1 0 0 0,1 0 0 0 0,0-1 0 0 0,0 1 0 0 0,0 0 0 0 0,-1 0 0 0 0,1 1 0 0 0,0-1 0 0 0,0 1 0 0 0,-1-1 1 0 0,1 1-1 0 0,0 0 0 0 0,-1 0 0 0 0,1 0 0 0 0,0 0 0 0 0,-1 0 0 0 0,0 1 0 0 0,1-1 0 0 0,-1 1 0 0 0,0 0 0 0 0,0-1 0 0 0,0 1 0 0 0,0 0 0 0 0,0 0 0 0 0,0 1 0 0 0,0-1 0 0 0,-1 0 1 0 0,1 0-1 0 0,0 3 201 0 0,9 12-1334 0 0</inkml:trace>
  <inkml:trace contextRef="#ctx0" brushRef="#br0" timeOffset="-125949.316">9659 547 896 0 0,'2'-1'77'0'0,"-1"-1"0"0"0,1 0 0 0 0,-1 0 0 0 0,0 0 0 0 0,0 0 0 0 0,0 0 0 0 0,0 0 0 0 0,0 0 0 0 0,0 0 0 0 0,0 0 0 0 0,-1 0 0 0 0,1 0 0 0 0,-1 0 0 0 0,0-1 0 0 0,1 1 0 0 0,-1 0 0 0 0,0 0 0 0 0,0-1 0 0 0,-1 1 0 0 0,1 0 0 0 0,0 0 0 0 0,-1-1 0 0 0,1 1 0 0 0,-1 0 0 0 0,0 0 0 0 0,0 0 0 0 0,1 0 0 0 0,-2 0 0 0 0,1 0 0 0 0,0 0 0 0 0,0 0 0 0 0,0 0 0 0 0,-1 0 0 0 0,1 1 0 0 0,-1-1 0 0 0,0 1 0 0 0,1-1 0 0 0,-1 1 0 0 0,0 0 0 0 0,0-1 0 0 0,0 1 0 0 0,0 0 0 0 0,0 0 0 0 0,0 0 0 0 0,0 1 0 0 0,0-1 0 0 0,0 0 0 0 0,-1 1 0 0 0,1-1 0 0 0,0 1 0 0 0,0 0 0 0 0,-1 0 0 0 0,1 0 0 0 0,0 0 0 0 0,0 0 0 0 0,-1 0 0 0 0,1 1 0 0 0,0-1 0 0 0,0 1 0 0 0,0-1 0 0 0,0 1 0 0 0,-1 0 0 0 0,1 0 0 0 0,-1 0-77 0 0,-13 4 72 0 0,0 1 0 0 0,0 0 0 0 0,0 1 1 0 0,1 0-1 0 0,0 1 0 0 0,0 1 0 0 0,1 1 0 0 0,0 0 0 0 0,1 0 1 0 0,0 1-1 0 0,1 1 0 0 0,0 0 0 0 0,1 1 0 0 0,0 0 0 0 0,1 1 0 0 0,0 0 1 0 0,-6 15-73 0 0,6 14 236 0 0,10-41-108 0 0,3 9 135 0 0,1-9-233 0 0,0 0 0 0 0,0 0-1 0 0,0 0 1 0 0,1-1 0 0 0,-1 0 0 0 0,0 0 0 0 0,1 0-1 0 0,-1 0 1 0 0,1 0 0 0 0,-1-1 0 0 0,1 0 0 0 0,-1 0-1 0 0,1 0 1 0 0,-1-1 0 0 0,1 0 0 0 0,-1 1-1 0 0,1-2 1 0 0,-1 1 0 0 0,0 0 0 0 0,1-1 0 0 0,-1 0-1 0 0,0 0 1 0 0,0 0-30 0 0,8-2 30 0 0,6 0 4 0 0,0-2 0 0 0,-1 0 0 0 0,1-1 0 0 0,-1-1 0 0 0,0 0-1 0 0,-1-1 1 0 0,0-1 0 0 0,-1-1 0 0 0,0 0 0 0 0,0-1 0 0 0,-1 0-1 0 0,-1-1 1 0 0,0-1 0 0 0,-1 0 0 0 0,0-1 0 0 0,5-9-34 0 0,-20 16 110 0 0,-2 34-295 0 0,54 57-1085 0 0,8-55-3609 0 0,-50-28 3448 0 0</inkml:trace>
  <inkml:trace contextRef="#ctx0" brushRef="#br0" timeOffset="-125466.084">9858 327 1036 0 0,'7'-7'895'0'0,"18"9"1068"0"0,44 169-263 0 0,-53-112-1076 0 0,-6 8 668 0 0,-10-65-1009 0 0,-22 19 1346 0 0,18-27-1582 0 0,0 0 1 0 0,1-1 0 0 0,-1 0 0 0 0,1 0-1 0 0,0 0 1 0 0,1 0 0 0 0,-1 0 0 0 0,2 0 0 0 0,-1-1-1 0 0,1 1 1 0 0,0-1 0 0 0,0 1 0 0 0,1-1 0 0 0,0 0-1 0 0,1 1 1 0 0,0-5-48 0 0,-1 8 14 0 0,-1-8-36 0 0,2 1 1 0 0,-1-1 0 0 0,1 0 0 0 0,1 0 0 0 0,0 0-1 0 0,0 1 1 0 0,2-1 0 0 0,-1 1 0 0 0,1 0-1 0 0,1 0 1 0 0,0 0 0 0 0,0 1 0 0 0,1-1 0 0 0,1 1-1 0 0,0 1 1 0 0,0-1 0 0 0,1 1 0 0 0,0 0 0 0 0,0 1-1 0 0,1 0 1 0 0,0 0 0 0 0,0 1 0 0 0,1 0 0 0 0,0 1-1 0 0,1 0 1 0 0,-1 1 0 0 0,1 0 0 0 0,0 0 0 0 0,0 1-1 0 0,0 0 1 0 0,1 1 0 0 0,3 0 21 0 0,-5 8-16 0 0,0-1 0 0 0,0 1 0 0 0,0 1 0 0 0,-1 0 0 0 0,0 0 0 0 0,0 1 0 0 0,0 0 0 0 0,-1 1 0 0 0,0 0 0 0 0,0 0 0 0 0,-1 0 0 0 0,0 1-1 0 0,-1 0 1 0 0,0 1 0 0 0,0-1 0 0 0,-1 1 0 0 0,0 0 0 0 0,-1 1 0 0 0,0-1 0 0 0,-1 1 0 0 0,0 0 0 0 0,-1-1 0 0 0,1 3 16 0 0,35 147-487 0 0,-14-123-3207 0 0,-24-36 2340 0 0,0-1 81 0 0,0 0 93 0 0</inkml:trace>
  <inkml:trace contextRef="#ctx0" brushRef="#br0" timeOffset="-125203.031">10806 217 1496 0 0,'-7'-1'254'0'0,"0"0"-1"0"0,0 1 1 0 0,0 0 0 0 0,0 0-1 0 0,0 0 1 0 0,0 1 0 0 0,0 0-1 0 0,0 0 1 0 0,0 1 0 0 0,0 0 0 0 0,0 0-1 0 0,1 1 1 0 0,-1-1 0 0 0,1 1-1 0 0,0 1 1 0 0,0-1 0 0 0,-2 3-254 0 0,-2 0 138 0 0,1 0 0 0 0,0 0 0 0 0,1 1 0 0 0,0 0 0 0 0,0 1 0 0 0,0 0 0 0 0,1 0 0 0 0,0 1 0 0 0,1 0 1 0 0,0 0-1 0 0,0 0 0 0 0,1 1 0 0 0,0 0 0 0 0,0 0 0 0 0,1 0 0 0 0,1 0 0 0 0,0 1 0 0 0,0 3-138 0 0,2-9 22 0 0,0 0-1 0 0,0 0 0 0 0,0 1 1 0 0,1-1-1 0 0,0 0 0 0 0,0 0 1 0 0,0 1-1 0 0,1-1 0 0 0,0 0 0 0 0,0 1 1 0 0,0-1-1 0 0,1 0 0 0 0,-1 0 1 0 0,1 0-1 0 0,1 0 0 0 0,-1-1 1 0 0,1 1-1 0 0,-1-1 0 0 0,1 1 1 0 0,1-1-1 0 0,-1 0 0 0 0,0 0 1 0 0,1 0-1 0 0,0 0 0 0 0,0-1 0 0 0,0 0 1 0 0,1 1-1 0 0,-1-1 0 0 0,1-1 1 0 0,-1 1-1 0 0,1-1 0 0 0,0 0 1 0 0,0 0-1 0 0,0 0 0 0 0,0-1 1 0 0,0 0-1 0 0,5 1-21 0 0,13 2-771 0 0,0-1 1 0 0,0-1-1 0 0,0-1 1 0 0,0-1-1 0 0,0-1 0 0 0,0-1 1 0 0,-1-1-1 0 0,13-4 771 0 0,-13-1-1186 0 0</inkml:trace>
  <inkml:trace contextRef="#ctx0" brushRef="#br0" timeOffset="-124879.153">10946 547 1576 0 0,'186'-52'5363'0'0,"-171"48"-5200"0"0,0-1 0 0 0,-1 0 0 0 0,0-2 0 0 0,-1 1 0 0 0,1-2 0 0 0,-1 1 0 0 0,0-2 0 0 0,-1 0 0 0 0,0 0 0 0 0,-1-1 0 0 0,0-1 0 0 0,0 0 0 0 0,-1 0 1 0 0,0-1-1 0 0,-1 0 0 0 0,2-6-163 0 0,-10 16 14 0 0,-1 0 1 0 0,0 0 0 0 0,0 0 0 0 0,0 0 0 0 0,0 0 0 0 0,0 0 0 0 0,0 0 0 0 0,0 0 0 0 0,-1 0 0 0 0,1 0 0 0 0,-1 0-1 0 0,1 0 1 0 0,-1 1 0 0 0,0-1 0 0 0,1 0 0 0 0,-1 0 0 0 0,0 0 0 0 0,-1 1 0 0 0,1-1 0 0 0,0 0 0 0 0,0 1 0 0 0,-1-1 0 0 0,1 1-1 0 0,-1 0 1 0 0,1-1 0 0 0,-1 1 0 0 0,1 0 0 0 0,-1 0 0 0 0,0 0 0 0 0,0 0 0 0 0,1 0 0 0 0,-1 0 0 0 0,0 1 0 0 0,0-1-1 0 0,0 1 1 0 0,0-1 0 0 0,0 1 0 0 0,0 0 0 0 0,0-1 0 0 0,0 1 0 0 0,-1 0-15 0 0,-89-10 141 0 0,-43 31 177 0 0,126-20-294 0 0,1 0 0 0 0,-1 0 0 0 0,1 1 0 0 0,0 0 0 0 0,0 1 0 0 0,0 0 0 0 0,0 0 0 0 0,0 1 0 0 0,0 0 0 0 0,1 0 0 0 0,0 1 1 0 0,0 0-1 0 0,0 0 0 0 0,1 0 0 0 0,-1 1 0 0 0,1 0 0 0 0,0 0 0 0 0,1 1 0 0 0,0 0 0 0 0,0 0 0 0 0,0 0 0 0 0,1 0 0 0 0,0 1 0 0 0,1 0 0 0 0,-1 0 1 0 0,1 0-1 0 0,1 0 0 0 0,-1 4-24 0 0,6-5-34 0 0,1 0 0 0 0,0 0 0 0 0,0 0 0 0 0,0-1 0 0 0,1 1 0 0 0,0-1 0 0 0,1 0 0 0 0,-1-1 0 0 0,1 1 0 0 0,0-1 0 0 0,0 0 0 0 0,1-1 0 0 0,0 0 0 0 0,-1 0 0 0 0,1 0 0 0 0,1-1 0 0 0,-1 1 0 0 0,0-2 0 0 0,1 1 0 0 0,0-1 0 0 0,-1-1 0 0 0,1 1 0 0 0,0-1 0 0 0,0 0 0 0 0,5-1 34 0 0,230 10-5859 0 0,-167-22 4440 0 0,-22 3 123 0 0</inkml:trace>
  <inkml:trace contextRef="#ctx0" brushRef="#br0" timeOffset="-127748.206">7183 399 2596 0 0,'-9'-12'1364'0'0,"0"-3"347"0"0,11 24-6 0 0,21 32-1341 0 0,1-2 0 0 0,2 0 0 0 0,1-2 1 0 0,2-1-1 0 0,2-2 0 0 0,10 9-364 0 0,-1 0 225 0 0,104 99 764 0 0,-143-142-965 0 0,0 1 0 0 0,1-1 0 0 0,-1 1 1 0 0,0-1-1 0 0,1 1 0 0 0,-1-1 0 0 0,0 0 0 0 0,1 1 0 0 0,-1-1 0 0 0,0 0 1 0 0,1 0-1 0 0,-1 0 0 0 0,1 0 0 0 0,-1 0 0 0 0,1-1 0 0 0,-1 1 1 0 0,0 0-1 0 0,1-1 0 0 0,-1 1 0 0 0,0-1 0 0 0,1 1 0 0 0,-1-1 0 0 0,0 0 1 0 0,0 1-1 0 0,0-1 0 0 0,1 0 0 0 0,-1 0 0 0 0,0 0 0 0 0,0 0 0 0 0,0 0 1 0 0,0 0-1 0 0,-1 0 0 0 0,1 0 0 0 0,0 0 0 0 0,0-1 0 0 0,-1 1 0 0 0,1 0 1 0 0,0 0-1 0 0,-1-1 0 0 0,1 1 0 0 0,-1 0 0 0 0,0-1 0 0 0,1 1 1 0 0,-1 0-1 0 0,0-1 0 0 0,0-1-24 0 0,24-72 84 0 0,-2-29-541 0 0,4 1-1 0 0,4 1 1 0 0,43-92 457 0 0,-43 160-2078 0 0,5 36-3622 0 0,-3 14 4420 0 0</inkml:trace>
  <inkml:trace contextRef="#ctx0" brushRef="#br0" timeOffset="-127251.666">8379 451 1580 0 0,'0'-5'138'0'0,"-1"1"-1"0"0,1 0 1 0 0,-1 0-1 0 0,0 0 1 0 0,0 0-1 0 0,-1 0 1 0 0,1 0-1 0 0,-1 0 1 0 0,0 0-1 0 0,0 0 1 0 0,0 0-1 0 0,0 1 1 0 0,-1-1-1 0 0,1 1 1 0 0,-1 0-1 0 0,0 0 1 0 0,0 0-1 0 0,0 0 1 0 0,-1 0-1 0 0,1 1 1 0 0,-1-1 0 0 0,1 1-1 0 0,-1 0 1 0 0,0 0-1 0 0,0 1 1 0 0,0-1-1 0 0,0 1 1 0 0,0-1-1 0 0,0 1 1 0 0,0 1-1 0 0,0-1 1 0 0,0 0-1 0 0,-1 1 1 0 0,1 0-1 0 0,-4 0-137 0 0,-13 4 141 0 0,1 0-1 0 0,0 1 0 0 0,0 1 1 0 0,0 1-1 0 0,1 1 0 0 0,0 1 0 0 0,0 0 1 0 0,1 2-1 0 0,0 0 0 0 0,1 0 1 0 0,1 2-1 0 0,0 0 0 0 0,0 1 1 0 0,1 1-1 0 0,1 0 0 0 0,0 1 1 0 0,2 0-1 0 0,-1 1 0 0 0,2 1 1 0 0,-8 16-141 0 0,18-33 19 0 0,-1 0 1 0 0,1 0-1 0 0,-1 0 1 0 0,1 0 0 0 0,0 0-1 0 0,0 1 1 0 0,0-1-1 0 0,-1 0 1 0 0,1 1 0 0 0,1-1-1 0 0,-1 1 1 0 0,0 0 0 0 0,0-1-1 0 0,0 1 1 0 0,1-1-1 0 0,-1 1 1 0 0,1 0 0 0 0,-1 0-1 0 0,1-1 1 0 0,0 1 0 0 0,0 0-1 0 0,0 0 1 0 0,0-1-1 0 0,0 1 1 0 0,0 0 0 0 0,0 0-1 0 0,1-1 1 0 0,-1 1-1 0 0,0 0 1 0 0,1 0 0 0 0,0-1-1 0 0,-1 1 1 0 0,1-1 0 0 0,0 1-1 0 0,0 0 1 0 0,0-1-1 0 0,0 1 1 0 0,0-1 0 0 0,0 0-1 0 0,0 1 1 0 0,1-1 0 0 0,-1 0-1 0 0,0 0 1 0 0,1 0-1 0 0,-1 0 1 0 0,1 0 0 0 0,-1 0-1 0 0,1 0 1 0 0,-1 0-1 0 0,1-1 1 0 0,0 1 0 0 0,-1-1-1 0 0,1 1 1 0 0,1-1-20 0 0,11 0 7 0 0,0-1 0 0 0,0-1 0 0 0,0 0 0 0 0,0-1 0 0 0,0 0-1 0 0,-1-1 1 0 0,1-1 0 0 0,-1 0 0 0 0,0-1 0 0 0,0 0 0 0 0,-1-1 0 0 0,0 0 0 0 0,0-1 0 0 0,-1-1 0 0 0,0 0 0 0 0,0 0 0 0 0,-1-1 0 0 0,0 0-1 0 0,-1-1 1 0 0,0 0 0 0 0,-1-1 0 0 0,0 0 0 0 0,-1 0 0 0 0,0 0 0 0 0,-1-1 0 0 0,3-9-7 0 0,-8 21-3 0 0,0-1-1 0 0,-1 1 1 0 0,0-1 0 0 0,1 1-1 0 0,-1-1 1 0 0,0 1 0 0 0,0-1-1 0 0,0 1 1 0 0,0-1 0 0 0,0 0-1 0 0,0 1 1 0 0,-1-1 0 0 0,1 1-1 0 0,0-1 1 0 0,-1 1 0 0 0,1-1-1 0 0,-1 1 1 0 0,1-1 0 0 0,-1 1 0 0 0,0-1-1 0 0,0 1 1 0 0,0 0 0 0 0,0-1-1 0 0,0 1 1 0 0,0 0 0 0 0,0 0-1 0 0,0 0 1 0 0,0 0 0 0 0,0 0-1 0 0,-1 0 1 0 0,1 0 0 0 0,0 0-1 0 0,-1 0 1 0 0,1 1 0 0 0,-1-1-1 0 0,1 1 1 0 0,-1-1 0 0 0,1 1-1 0 0,-1-1 1 0 0,1 1 0 0 0,-1 0-1 0 0,0 0 1 0 0,1-1 0 0 0,-1 1-1 0 0,1 1 1 0 0,-1-1 0 0 0,1 0-1 0 0,-1 0 1 0 0,0 0 0 0 0,1 1 0 0 0,-1-1-1 0 0,1 1 1 0 0,-1-1 0 0 0,1 1-1 0 0,0 0 1 0 0,-1 0 0 0 0,1-1-1 0 0,-1 1 1 0 0,1 0 3 0 0,0 3-11 0 0,0 0 0 0 0,0 0 0 0 0,0 0 0 0 0,1-1 0 0 0,0 1 0 0 0,-1 0 0 0 0,1 0 0 0 0,1 0 0 0 0,-1 0 0 0 0,0 0 0 0 0,1 0 0 0 0,0 0 1 0 0,0-1-1 0 0,0 1 0 0 0,1 0 0 0 0,-1-1 0 0 0,1 1 0 0 0,0 0 0 0 0,0-1 0 0 0,0 0 0 0 0,0 0 0 0 0,0 1 0 0 0,1-1 0 0 0,0-1 0 0 0,-1 1 0 0 0,1 0 0 0 0,0-1 0 0 0,0 1 0 0 0,1-1 0 0 0,-1 0 11 0 0,105 56-2094 0 0,-28-42-2854 0 0,-67-14 3480 0 0</inkml:trace>
  <inkml:trace contextRef="#ctx0" brushRef="#br0" timeOffset="-126943.322">8459 309 1240 0 0,'14'8'214'0'0,"-1"0"-1"0"0,0 1 0 0 0,0 0 1 0 0,-1 1-1 0 0,0 0 1 0 0,0 1-1 0 0,-1 1 1 0 0,-1 0-1 0 0,0 0 1 0 0,-1 1-1 0 0,0 0 0 0 0,-1 0 1 0 0,-1 1-1 0 0,0 0 1 0 0,0 1-1 0 0,-2 0 1 0 0,0 0-1 0 0,0 0 1 0 0,-1 0-1 0 0,-1 1 1 0 0,-1 1-214 0 0,1-8 137 0 0,0-1 1 0 0,-1 1-1 0 0,0 0 1 0 0,-1-1 0 0 0,0 1-1 0 0,0 0 1 0 0,-1 0 0 0 0,0 0-1 0 0,-1 0 1 0 0,0 0 0 0 0,0 0-1 0 0,-1 0 1 0 0,0-1 0 0 0,0 1-1 0 0,-1-1 1 0 0,0 1-1 0 0,-1-1 1 0 0,0 0 0 0 0,0 0-1 0 0,-1 0 1 0 0,1-1 0 0 0,-2 0-1 0 0,1 0 1 0 0,-1 0 0 0 0,0-1-1 0 0,-1 1 1 0 0,-6 4-138 0 0,10-11 47 0 0,0 0 0 0 0,0 0 0 0 0,0-1 0 0 0,0 0 0 0 0,1 1 0 0 0,-1-1 0 0 0,0 0 0 0 0,0 0-1 0 0,1 0 1 0 0,-1-1 0 0 0,1 1 0 0 0,-1-1 0 0 0,1 1 0 0 0,0-1 0 0 0,-1 0 0 0 0,1 0 0 0 0,0 0 0 0 0,0 0 0 0 0,0 0 0 0 0,0 0 0 0 0,1-1 0 0 0,-1 1 0 0 0,1-1 0 0 0,-1 1 0 0 0,1-1 0 0 0,0 0 0 0 0,0 1 0 0 0,0-1 0 0 0,0 0 0 0 0,1 0-47 0 0,-4-11-33 0 0,1-1 1 0 0,0 1 0 0 0,2-1 0 0 0,0 0 0 0 0,0 1-1 0 0,1-1 1 0 0,1 0 0 0 0,0 1 0 0 0,2-1 0 0 0,-1 1-1 0 0,2-1 1 0 0,-1 1 0 0 0,2 0 0 0 0,0 0 0 0 0,1 1-1 0 0,0 0 1 0 0,1 0 0 0 0,1 0 0 0 0,0 1 0 0 0,7-9 32 0 0,130-132-5360 0 0,-121 135 4020 0 0,-2 8 36 0 0</inkml:trace>
  <inkml:trace contextRef="#ctx0" brushRef="#br0" timeOffset="-129737.544">5266 6 1316 0 0,'-8'-2'198'0'0,"-1"0"0"0"0,1 1-1 0 0,-1 1 1 0 0,1-1 0 0 0,-1 2 0 0 0,1-1-1 0 0,-1 1 1 0 0,1 0 0 0 0,-1 1 0 0 0,1 0-1 0 0,0 0 1 0 0,0 1 0 0 0,0 0 0 0 0,0 0-1 0 0,0 1 1 0 0,1 0 0 0 0,-1 0 0 0 0,1 1-1 0 0,0 0 1 0 0,1 0 0 0 0,-1 0 0 0 0,1 1-1 0 0,0 0 1 0 0,0 1 0 0 0,1-1 0 0 0,0 1-1 0 0,0 0 1 0 0,0 0 0 0 0,1 1 0 0 0,0-1-1 0 0,-2 7-197 0 0,-7 16 345 0 0,2 0 0 0 0,0 0 0 0 0,2 1 0 0 0,2 1 0 0 0,1-1 0 0 0,1 1 0 0 0,-1 31-345 0 0,8 72 1061 0 0,113 207 59 0 0,-54-188-2264 0 0,-60-152 1032 0 0,0-1 0 0 0,1 1 0 0 0,-1 0 0 0 0,0-1 0 0 0,0 1 0 0 0,0 0 0 0 0,-1 0-1 0 0,1 0 1 0 0,0 0 0 0 0,-1-1 0 0 0,1 1 0 0 0,-1 0 0 0 0,1 0 0 0 0,-1 0 0 0 0,0 0 0 0 0,0 0 0 0 0,0 0-1 0 0,0 0 1 0 0,0 0 0 0 0,-1 0 0 0 0,1 0 0 0 0,-1 0 0 0 0,1 0 0 0 0,-1 0 0 0 0,0 0 0 0 0,1 0-1 0 0,-1 0 1 0 0,0 0 0 0 0,0-1 0 0 0,0 1 0 0 0,-1 0 0 0 0,1-1 0 0 0,0 1 0 0 0,-1-1 0 0 0,1 0-1 0 0,-1 1 1 0 0,1-1 0 0 0,-1 0 0 0 0,0 0 0 0 0,1 0 0 0 0,-1 0 0 0 0,0 0 0 0 0,0 0 0 0 0,0 0 0 0 0,1-1-1 0 0,-1 1 1 0 0,0-1 0 0 0,0 1 0 0 0,0-1 0 0 0,0 0 0 0 0,0 1 0 0 0,0-1 0 0 0,0 0 0 0 0,0-1-1 0 0,0 1 1 0 0,0 0 0 0 0,0-1 0 0 0,0 1 0 0 0,0-1 0 0 0,0 1 0 0 0,0-1 0 0 0,-1 0 112 0 0,-33-15-1244 0 0,4-2 24 0 0</inkml:trace>
  <inkml:trace contextRef="#ctx0" brushRef="#br0" timeOffset="-129336.187">4701 559 1288 0 0,'-26'6'3245'0'0,"35"-4"-996"0"0,116-25-1298 0 0,-7 0-508 0 0,2 4 0 0 0,0 7-1 0 0,32 3-442 0 0,-149 8 17 0 0,0 1-1 0 0,0-1 1 0 0,0 1-1 0 0,0 0 1 0 0,0 0-1 0 0,0 1 1 0 0,0-1-1 0 0,-1 0 1 0 0,1 1-1 0 0,0 0 1 0 0,0 0-1 0 0,0 0 1 0 0,0 0-1 0 0,0 0 1 0 0,-1 0-1 0 0,1 1 1 0 0,-1 0-1 0 0,1-1 1 0 0,-1 1-1 0 0,1 0 1 0 0,-1 0-1 0 0,0 0 0 0 0,0 0 1 0 0,0 1-1 0 0,0-1 1 0 0,-1 0-1 0 0,1 1 1 0 0,0-1-1 0 0,-1 1 1 0 0,0 0-1 0 0,0 0 1 0 0,1-1-1 0 0,-2 1 1 0 0,1 0-1 0 0,0 0 1 0 0,-1 0-1 0 0,1 0 1 0 0,-1 0-1 0 0,0 0 1 0 0,0 0-1 0 0,0 0 1 0 0,0 0-1 0 0,0 0 1 0 0,-1 0-1 0 0,1 0 0 0 0,-1 0 1 0 0,0 0-1 0 0,0-1 1 0 0,-1 4-17 0 0,-11 30 53 0 0,9-31-52 0 0,1 1 0 0 0,-1-1 0 0 0,1 0 1 0 0,0 1-1 0 0,1 0 0 0 0,-1 0 0 0 0,1 0 0 0 0,0 0 1 0 0,1 0-1 0 0,-1 0 0 0 0,1 0 0 0 0,1 0 0 0 0,-1 1 1 0 0,1-1-1 0 0,0 0 0 0 0,0 1 0 0 0,1-1 0 0 0,0 0 1 0 0,0 0-1 0 0,0 1 0 0 0,1-1 0 0 0,0 0 0 0 0,0 0 1 0 0,1-1-1 0 0,0 1 0 0 0,-1 0 0 0 0,2-1 0 0 0,-1 0 1 0 0,1 1-1 0 0,0-1 0 0 0,0-1 0 0 0,4 5-1 0 0,-3-8-290 0 0,0-1 1 0 0,0 1-1 0 0,0-1 0 0 0,0 0 0 0 0,0-1 0 0 0,0 1 0 0 0,0-1 0 0 0,0 0 0 0 0,0 0 1 0 0,0 0-1 0 0,0-1 0 0 0,0 0 0 0 0,-1 0 0 0 0,1 0 0 0 0,-1 0 0 0 0,1-1 0 0 0,-1 1 1 0 0,0-1-1 0 0,0-1 0 0 0,0 1 0 0 0,-1 0 0 0 0,1-1 0 0 0,-1 0 0 0 0,1 0 0 0 0,-1 0 1 0 0,0 0 289 0 0,9-15-1264 0 0</inkml:trace>
  <inkml:trace contextRef="#ctx0" brushRef="#br0" timeOffset="-129162.566">5371 344 1976 0 0,'-6'-7'1180'0'0,"3"1"-204"0"0,-1 1-128 0 0,1 0-131 0 0,1 1-137 0 0,-2 1-196 0 0,4 0-160 0 0,-3-1-104 0 0,1 1-144 0 0,0 0-48 0 0,4-2 8 0 0,0 3-444 0 0,1 0-240 0 0,1-3-545 0 0,0 5 65 0 0,1-1-140 0 0</inkml:trace>
  <inkml:trace contextRef="#ctx0" brushRef="#br0" timeOffset="-128649.656">5613 452 944 0 0,'78'205'5127'0'0,"-73"-128"-1740"0"0,-5-77-3375 0 0,0-1 0 0 0,0 1 0 0 0,-1-1 0 0 0,1 1 0 0 0,0-1 0 0 0,0 1 0 0 0,-1-1 0 0 0,1 1 0 0 0,0-1 0 0 0,-1 1 0 0 0,1 0 0 0 0,0-1 0 0 0,-1 1 0 0 0,1 0 0 0 0,-1-1 0 0 0,1 1 0 0 0,-1 0 0 0 0,1 0-1 0 0,0-1 1 0 0,-1 1 0 0 0,1 0 0 0 0,-1 0 0 0 0,1 0 0 0 0,-1 0 0 0 0,0 0 0 0 0,1-1 0 0 0,-1 1 0 0 0,1 0 0 0 0,-1 0 0 0 0,1 0 0 0 0,-1 0 0 0 0,1 1 0 0 0,-1-1 0 0 0,1 0 0 0 0,-1 0 0 0 0,1 0 0 0 0,-1 0 0 0 0,1 0 0 0 0,-1 1 0 0 0,1-1 0 0 0,-1 0 0 0 0,1 0 0 0 0,0 1 0 0 0,-1-1 0 0 0,1 0-1 0 0,-1 1 1 0 0,1-1 0 0 0,0 0 0 0 0,-1 1 0 0 0,1-1 0 0 0,0 1 0 0 0,-1-1 0 0 0,1 1 0 0 0,0-1 0 0 0,0 1 0 0 0,-1-1 0 0 0,1 1 0 0 0,0-1 0 0 0,0 1 0 0 0,0-1 0 0 0,0 1 0 0 0,0-1 0 0 0,0 1 0 0 0,0-1 0 0 0,0 1 0 0 0,0-1 0 0 0,0 1 0 0 0,0-1 0 0 0,0 1 0 0 0,0-1-12 0 0,57-123-580 0 0,-56 120 529 0 0,0-1 1 0 0,1 0 0 0 0,-1 1-1 0 0,1-1 1 0 0,0 1 0 0 0,0-1-1 0 0,0 1 1 0 0,1 0 0 0 0,-1 0-1 0 0,1 0 1 0 0,0 0 0 0 0,0 0-1 0 0,0 1 1 0 0,0-1 0 0 0,0 1-1 0 0,0 0 1 0 0,0 0 0 0 0,1 0 0 0 0,0 0-1 0 0,-1 1 1 0 0,1-1 0 0 0,0 1-1 0 0,-1 0 1 0 0,1 0 0 0 0,0 0-1 0 0,0 1 1 0 0,0-1 0 0 0,0 1-1 0 0,0 0 1 0 0,0 0 0 0 0,0 0-1 0 0,3 1 51 0 0,135 133-378 0 0,-132-123 324 0 0,1-2 1 0 0,1 1-1 0 0,0-2 1 0 0,0 1 0 0 0,1-2-1 0 0,0 1 1 0 0,0-2-1 0 0,0 0 1 0 0,1 0-1 0 0,0-2 1 0 0,0 1 0 0 0,1-2-1 0 0,-1 0 1 0 0,1-1-1 0 0,0 0 1 0 0,-1-1-1 0 0,1-1 1 0 0,0 0-1 0 0,0-1 1 0 0,-1 0 0 0 0,5-2 53 0 0,2-2-184 0 0,-1-1 0 0 0,1-1 0 0 0,-1 0 0 0 0,-1-2 0 0 0,0 0 0 0 0,0-1 0 0 0,0-1 0 0 0,-2 0 0 0 0,1-2 0 0 0,6-7 184 0 0,-9 6-41 0 0</inkml:trace>
  <inkml:trace contextRef="#ctx0" brushRef="#br0" timeOffset="-128293.292">6510 626 4740 0 0,'-4'-4'98'0'0,"-1"1"0"0"0,0 0 0 0 0,0 1 0 0 0,-1-1-1 0 0,1 1 1 0 0,0 0 0 0 0,-1 0 0 0 0,0 1-1 0 0,1 0 1 0 0,-1 0 0 0 0,0 0 0 0 0,1 0-1 0 0,-1 1 1 0 0,0 0 0 0 0,0 0 0 0 0,0 1 0 0 0,-3 0-98 0 0,-5-1 266 0 0,0 0-133 0 0,-1 1 0 0 0,0 0 0 0 0,1 1 0 0 0,0 1 1 0 0,-1 0-1 0 0,1 1 0 0 0,0 1 0 0 0,0 0 0 0 0,1 0 0 0 0,0 1 1 0 0,0 1-1 0 0,0 1 0 0 0,1 0 0 0 0,0 0 0 0 0,0 1 0 0 0,1 0 1 0 0,0 1-1 0 0,1 1 0 0 0,0 0 0 0 0,-1 2-133 0 0,11-9 13 0 0,-1-1 0 0 0,1 1-1 0 0,0 0 1 0 0,0 0 0 0 0,0-1-1 0 0,1 1 1 0 0,-1 0 0 0 0,1 0 0 0 0,0-1-1 0 0,0 1 1 0 0,0-1 0 0 0,1 1-1 0 0,-1-1 1 0 0,1 1 0 0 0,0-1 0 0 0,0 0-1 0 0,0 0 1 0 0,0 0 0 0 0,1 0-1 0 0,-1 0 1 0 0,1 0 0 0 0,-1-1-1 0 0,1 1 1 0 0,0-1 0 0 0,0 0 0 0 0,0 0-1 0 0,1 0 1 0 0,-1 0 0 0 0,0 0-1 0 0,1-1 1 0 0,-1 0 0 0 0,1 0 0 0 0,0 1-1 0 0,-1-2 1 0 0,1 1 0 0 0,0 0-1 0 0,-1-1 1 0 0,1 0 0 0 0,0 0 0 0 0,0 0-1 0 0,-1 0 1 0 0,1-1 0 0 0,0 1-1 0 0,-1-1 1 0 0,1 0 0 0 0,0 0-1 0 0,-1 0 1 0 0,1-1 0 0 0,1 0-13 0 0,10-1-46 0 0,-1 0 1 0 0,1-1 0 0 0,0-1-1 0 0,-1 0 1 0 0,0-1-1 0 0,0-1 1 0 0,-1 0-1 0 0,0 0 1 0 0,0-2 0 0 0,-1 0-1 0 0,0 0 1 0 0,0-1-1 0 0,-1 0 1 0 0,0-1-1 0 0,-1 0 1 0 0,0-1-1 0 0,-1 0 1 0 0,-1-1 0 0 0,1 0-1 0 0,-2 0 1 0 0,0 0-1 0 0,-1-1 1 0 0,0 0-1 0 0,-1-1 1 0 0,0 1 0 0 0,-2-1-1 0 0,3-13 46 0 0,-3 7 36 0 0,-1-1-1 0 0,-1 0 1 0 0,-1 1-1 0 0,-1-1 1 0 0,-1 0-1 0 0,-1 1 1 0 0,0 0-1 0 0,-2-1 1 0 0,-1 1 0 0 0,-1-3-37 0 0,4 12 135 0 0,0 0 0 0 0,-1 0-1 0 0,-1 1 1 0 0,0-1-1 0 0,0 1 1 0 0,-1 0 0 0 0,0 0-1 0 0,-1 1 1 0 0,0 0-1 0 0,-1 0 1 0 0,0 1 0 0 0,-1 0-1 0 0,0 0 1 0 0,0 1-1 0 0,0 0 1 0 0,-1 0 0 0 0,-1 1-1 0 0,1 1 1 0 0,-1 0-1 0 0,0 0 1 0 0,-5-1-134 0 0,10 9 27 0 0,1 0 1 0 0,0 0-1 0 0,0 1 0 0 0,0-1 0 0 0,0 1 1 0 0,0 0-1 0 0,0 1 0 0 0,1-1 1 0 0,0 1-1 0 0,0 0 0 0 0,0 0 0 0 0,0 0 1 0 0,0 1-1 0 0,1-1 0 0 0,0 1 0 0 0,0 0 1 0 0,0 0-1 0 0,0 0 0 0 0,1 0 1 0 0,0 0-1 0 0,0 1 0 0 0,1-1 0 0 0,-1 1 1 0 0,1-1-1 0 0,0 1 0 0 0,1 0 0 0 0,-1-1 1 0 0,1 1-1 0 0,0 0 0 0 0,1-1 1 0 0,-1 2-28 0 0,3 19-299 0 0,0 0 1 0 0,2-1 0 0 0,1 0 0 0 0,0 1-1 0 0,2-2 1 0 0,1 1 0 0 0,2-2 0 0 0,0 1 0 0 0,1-1-1 0 0,1-1 1 0 0,4 5 298 0 0,13 28-2033 0 0,22 46-1844 0 0,-36-72 2641 0 0</inkml:trace>
  <inkml:trace contextRef="#ctx0" brushRef="#br0" timeOffset="-130560.441">2597 551 1472 0 0,'10'-30'2867'0'0,"-9"31"-2762"0"0,-1-1 0 0 0,0 0-1 0 0,0 1 1 0 0,1-1 0 0 0,-1 0 0 0 0,0 1 0 0 0,1-1 0 0 0,-1 0 0 0 0,1 0 0 0 0,-1 1 0 0 0,0-1 0 0 0,1 0 0 0 0,-1 0 0 0 0,1 0 0 0 0,-1 0 0 0 0,1 1 0 0 0,-1-1 0 0 0,1 0 0 0 0,-1 0-1 0 0,1 0 1 0 0,-1 0 0 0 0,0 0 0 0 0,1 0 0 0 0,-1 0 0 0 0,1 0 0 0 0,-1 0 0 0 0,1-1 0 0 0,-1 1 0 0 0,1 0 0 0 0,-1 0 0 0 0,1 0 0 0 0,-1 0-105 0 0,49 167 1062 0 0,-39-147-918 0 0,-9-16-110 0 0,0 0 0 0 0,0 0 0 0 0,0 1 0 0 0,1-1-1 0 0,0 0 1 0 0,0-1 0 0 0,0 1 0 0 0,0 0-1 0 0,0 0 1 0 0,1-1 0 0 0,-1 1 0 0 0,1-1-1 0 0,0 0 1 0 0,0 0 0 0 0,1 0 0 0 0,-1 0 0 0 0,0-1-1 0 0,1 1 1 0 0,0-1 0 0 0,0 0 0 0 0,-1 0-1 0 0,1 0 1 0 0,0-1 0 0 0,1 1 0 0 0,-1-1-1 0 0,0 0 1 0 0,0 0 0 0 0,0-1 0 0 0,1 1 0 0 0,-1-1-1 0 0,0 0 1 0 0,1 0 0 0 0,-1 0 0 0 0,3-1-34 0 0,4-2 6 0 0,0 0 1 0 0,-1-1-1 0 0,0 0 1 0 0,0 0-1 0 0,0-1 1 0 0,0-1 0 0 0,-1 0-1 0 0,0 0 1 0 0,0-1-1 0 0,-1 0 1 0 0,0 0-1 0 0,0-1 1 0 0,0 0-1 0 0,-1 0 1 0 0,0-1 0 0 0,-1 0-1 0 0,0 0 1 0 0,-1-1-1 0 0,1 0 1 0 0,-2 0-1 0 0,0 0 1 0 0,0 0 0 0 0,0-1-1 0 0,-1 1 1 0 0,-1-1-1 0 0,1-8-6 0 0,-2 19-9 0 0,-1 1 0 0 0,0-1-1 0 0,1 1 1 0 0,-1-1 0 0 0,1 1 0 0 0,-1-1-1 0 0,1 0 1 0 0,-1 1 0 0 0,1-1-1 0 0,-1 0 1 0 0,1 1 0 0 0,0-1 0 0 0,-1 0-1 0 0,1 0 1 0 0,-1 0 0 0 0,1 1-1 0 0,0-1 1 0 0,-1 0 0 0 0,1 0 0 0 0,0 0-1 0 0,-1 0 1 0 0,1 0 0 0 0,0 0-1 0 0,-1 0 1 0 0,1 0 0 0 0,-1 0 0 0 0,1-1-1 0 0,0 1 1 0 0,-1 0 0 0 0,1 0-1 0 0,0 0 1 0 0,-1-1 0 0 0,1 1 0 0 0,-1 0-1 0 0,1-1 1 0 0,-1 1 0 0 0,1-1-1 0 0,-1 1 1 0 0,1 0 0 0 0,-1-1 0 0 0,1 1-1 0 0,-1-1 10 0 0,15 28-96 0 0,-2-15 93 0 0,0 0 0 0 0,2 0 0 0 0,-1-2 0 0 0,1 1 0 0 0,1-2 0 0 0,0 0 0 0 0,0-1 0 0 0,1-1 0 0 0,0-1 1 0 0,0 0-1 0 0,0-1 0 0 0,1 0 0 0 0,0-2 0 0 0,0 0 0 0 0,0-1 0 0 0,0-1 0 0 0,0-1 0 0 0,0 0 1 0 0,0-1-1 0 0,0-1 0 0 0,0-1 0 0 0,0-1 0 0 0,0 0 0 0 0,-1-1 0 0 0,0-1 0 0 0,15-7 3 0 0,-30 13-26 0 0,-1 0 0 0 0,0 0 0 0 0,0-1 0 0 0,0 1 0 0 0,0 0 0 0 0,0 0 0 0 0,1-1 0 0 0,-1 1 0 0 0,0-1 0 0 0,0 1 0 0 0,0-1 0 0 0,0 1 0 0 0,0-1 0 0 0,0 0 0 0 0,0 1 0 0 0,0-1 0 0 0,-1 0 0 0 0,1 0 0 0 0,0 0 0 0 0,0 0 0 0 0,-1 1 0 0 0,1-1 0 0 0,0 0 0 0 0,-1 0 0 0 0,1 0 0 0 0,-1-1 0 0 0,1 1 0 0 0,-1 0 0 0 0,0 0 0 0 0,1 0 0 0 0,-1 0 0 0 0,0 0 0 0 0,0 0 0 0 0,0-1 0 0 0,0 1 0 0 0,0 0 0 0 0,0 0 0 0 0,0 0 0 0 0,0 0 0 0 0,0-1 0 0 0,-1 1 0 0 0,1 0 0 0 0,0 0 0 0 0,-1 0 0 0 0,1 0 0 0 0,-1 0 0 0 0,1 0 0 0 0,-1 0 0 0 0,1 0 0 0 0,-1 0 0 0 0,0 0 0 0 0,0 0 0 0 0,1 0 0 0 0,-1 1 0 0 0,0-1 0 0 0,0 0 0 0 0,0 0 0 0 0,0 1 0 0 0,0-1 0 0 0,0 1 0 0 0,0-1 0 0 0,-1 0 26 0 0,-74-48-621 0 0,64 43 579 0 0,-1-1-3 0 0,0 1 41 0 0,1-1-1 0 0,0 0 1 0 0,0-1-1 0 0,1 0 1 0 0,-1-1-1 0 0,2 0 1 0 0,-1 0-1 0 0,2-1 1 0 0,-1-1-1 0 0,-2-4 5 0 0,13 12 2 0 0,0 0-1 0 0,1 0 0 0 0,-1 1 1 0 0,1-1-1 0 0,0 0 0 0 0,0 0 1 0 0,0 1-1 0 0,0 0 0 0 0,0-1 1 0 0,0 1-1 0 0,0 0 1 0 0,1 0-1 0 0,-1 0 0 0 0,1 0 1 0 0,0 0-1 0 0,0 1 0 0 0,-1-1 1 0 0,1 1-1 0 0,0 0 0 0 0,0 0 1 0 0,0 0-1 0 0,1 0 0 0 0,-1 0 1 0 0,0 1-1 0 0,0-1 0 0 0,1 1-1 0 0,-1-1-3 0 0,13-4-10 0 0,1 0 0 0 0,0 1 1 0 0,1 0-1 0 0,-1 2 0 0 0,0 0 0 0 0,1 1 1 0 0,-1 0-1 0 0,1 2 0 0 0,-1 0 1 0 0,1 1-1 0 0,-1 1 0 0 0,0 0 0 0 0,0 1 1 0 0,0 1-1 0 0,0 1 0 0 0,-1 0 1 0 0,13 8 12 0 0,9 47 130 0 0,-28-26 883 0 0,13-39 679 0 0,-19-16-8292 0 0,-5 18 5702 0 0</inkml:trace>
  <inkml:trace contextRef="#ctx0" brushRef="#br0" timeOffset="-130203.341">3698 534 1796 0 0,'0'1'109'0'0,"-1"0"0"0"0,1 0-1 0 0,0 0 1 0 0,0 1 0 0 0,0-1 0 0 0,0 0-1 0 0,0 0 1 0 0,0 0 0 0 0,0 0-1 0 0,0 0 1 0 0,1 0 0 0 0,-1 1 0 0 0,0-1-1 0 0,1 0 1 0 0,-1 0 0 0 0,1 0 0 0 0,-1 0-1 0 0,1 0 1 0 0,0 0 0 0 0,-1 0 0 0 0,1-1-1 0 0,0 1 1 0 0,-1 0 0 0 0,1 0-1 0 0,0 0 1 0 0,0-1 0 0 0,0 1 0 0 0,0 0-1 0 0,0-1 1 0 0,0 1 0 0 0,0-1 0 0 0,0 1-1 0 0,0-1 1 0 0,0 1 0 0 0,0-1 0 0 0,0 0-1 0 0,0 0 1 0 0,0 1 0 0 0,1-1-1 0 0,-1 0 1 0 0,0 0 0 0 0,0 0 0 0 0,0 0-1 0 0,0 0 1 0 0,0-1 0 0 0,0 1 0 0 0,1 0-1 0 0,0-1-108 0 0,33-1 259 0 0,1-1-1 0 0,0-2 1 0 0,-1-2 0 0 0,0-1-1 0 0,-1-2 1 0 0,1-1-1 0 0,-2-1 1 0 0,5-5-259 0 0,17-3 325 0 0,20-23-330 0 0,-92 28-349 0 0,3 10 305 0 0,-1 1 0 0 0,0 1 0 0 0,0 0 0 0 0,0 1 0 0 0,0 0 0 0 0,0 1 0 0 0,0 1 0 0 0,-1 0 0 0 0,1 1 0 0 0,0 1 0 0 0,0 1 0 0 0,0 0 0 0 0,0 0 0 0 0,-8 5 49 0 0,-8-2 13 0 0,8-2 36 0 0,0 0 0 0 0,0 1 0 0 0,1 2 0 0 0,0 0 0 0 0,0 1 0 0 0,1 1 1 0 0,0 1-1 0 0,0 1 0 0 0,1 1 0 0 0,1 1 0 0 0,0 0 0 0 0,-6 7-49 0 0,23-18 14 0 0,0 0 1 0 0,0 0-1 0 0,0 1 0 0 0,1-1 0 0 0,-1 0 1 0 0,1 1-1 0 0,0-1 0 0 0,-1 1 1 0 0,1-1-1 0 0,0 1 0 0 0,1 0 0 0 0,-1-1 1 0 0,0 1-1 0 0,1 0 0 0 0,-1 0 0 0 0,1-1 1 0 0,0 1-1 0 0,0 0 0 0 0,0 0 0 0 0,0 0 1 0 0,1-1-1 0 0,-1 1 0 0 0,1 0 0 0 0,-1 0 1 0 0,1-1-1 0 0,0 1 0 0 0,0 0 1 0 0,0-1-1 0 0,1 1 0 0 0,-1-1 0 0 0,1 0 1 0 0,-1 1-1 0 0,1-1 0 0 0,0 0 0 0 0,0 0 1 0 0,0 0-1 0 0,0 0 0 0 0,0 0 0 0 0,0 0 1 0 0,0-1-1 0 0,1 1 0 0 0,-1-1 0 0 0,1 0 1 0 0,1 1-15 0 0,119 51-136 0 0,-52-40-1405 0 0,0-2 1 0 0,0-4 0 0 0,0-3 0 0 0,20-3 1540 0 0,-69-1-1229 0 0</inkml:trace>
  <inkml:trace contextRef="#ctx0" brushRef="#br0" timeOffset="-133736.748">60 441 1016 0 0,'0'0'512'0'0,"0"0"-12"0"0,0 0-4 0 0,0 0-54 0 0,0 0 24 0 0,0 0-1 0 0,0 0-32 0 0,0 0-21 0 0,0 0-33 0 0,0 0-23 0 0,0 0-26 0 0,2-12 2205 0 0,44 302-1457 0 0,46 69-650 0 0,-74-237-2225 0 0,-29-134-2751 0 0,5-9 3413 0 0</inkml:trace>
  <inkml:trace contextRef="#ctx0" brushRef="#br0" timeOffset="-133454.629">19 526 2176 0 0,'-3'-8'675'0'0,"2"8"-593"0"0,0 0-1 0 0,0-1 0 0 0,0 1 1 0 0,1 0-1 0 0,-1-1 1 0 0,0 1-1 0 0,0-1 1 0 0,0 1-1 0 0,1-1 0 0 0,-1 0 1 0 0,0 1-1 0 0,1-1 1 0 0,-1 0-1 0 0,1 1 0 0 0,-1-1 1 0 0,0 0-1 0 0,1 0 1 0 0,0 0-1 0 0,-1 0 0 0 0,1 1 1 0 0,-1-1-1 0 0,1 0 1 0 0,0 0-1 0 0,0 0 1 0 0,-1 0-1 0 0,1 0 0 0 0,0 0 1 0 0,0 0-1 0 0,0 0 1 0 0,0 0-1 0 0,0 0 0 0 0,0 0 1 0 0,1 1-1 0 0,-1-1 1 0 0,0 0-1 0 0,0 0 1 0 0,1 0-1 0 0,-1 0 0 0 0,0 0 1 0 0,1 0-1 0 0,-1 1 1 0 0,1-1-1 0 0,-1 0 0 0 0,1 0 1 0 0,-1 0-1 0 0,1 1 1 0 0,0-1-1 0 0,-1 0 0 0 0,1 1 1 0 0,0-1-1 0 0,0 1 1 0 0,-1-1-1 0 0,1 1 1 0 0,0-1-1 0 0,0 1 0 0 0,0-1 1 0 0,0 1-1 0 0,0 0 1 0 0,-1 0-1 0 0,1-1 0 0 0,0 1 1 0 0,0 0-1 0 0,0 0 1 0 0,0 0-1 0 0,0 0 0 0 0,0 0 1 0 0,0 0-1 0 0,0 0 1 0 0,0 0-1 0 0,0 0-81 0 0,348 191 1340 0 0,-339-185-1388 0 0,6 3-230 0 0,0 0 0 0 0,-1 0-1 0 0,0 2 1 0 0,-1-1 0 0 0,0 2-1 0 0,-1 0 1 0 0,0 1-1 0 0,-1 0 1 0 0,-1 1 0 0 0,5 7 278 0 0,-17-12-3973 0 0,-6-13 2731 0 0</inkml:trace>
  <inkml:trace contextRef="#ctx0" brushRef="#br0" timeOffset="-133162.339">409 314 1612 0 0,'4'-17'4057'0'0,"-7"40"-2671"0"0,9 27-1102 0 0,1 0 0 0 0,3-1 0 0 0,2 0 0 0 0,2 0-1 0 0,2-2 1 0 0,9 19-284 0 0,3 11 202 0 0,-8-6-815 0 0,-17-40-3248 0 0,-6-27 2600 0 0,-12 5 44 0 0</inkml:trace>
  <inkml:trace contextRef="#ctx0" brushRef="#br0" timeOffset="-132650.523">674 749 1508 0 0,'37'0'3604'0'0,"-31"-1"-3486"0"0,4 0-42 0 0,1-1 1 0 0,-1 0-1 0 0,0 0 1 0 0,0-1-1 0 0,0-1 1 0 0,0 1-1 0 0,0-2 1 0 0,-1 1-1 0 0,0-1 1 0 0,0-1-1 0 0,0 0 1 0 0,-1 0-1 0 0,1 0 1 0 0,-2-1-1 0 0,1 0 0 0 0,-1-1 1 0 0,1 0-77 0 0,-32-14-253 0 0,-117 5 6 0 0,129 17 295 0 0,1 1 0 0 0,-1 1 0 0 0,1 0 0 0 0,0 0 0 0 0,0 1 0 0 0,0 0 0 0 0,0 1 0 0 0,0 0 0 0 0,1 1 0 0 0,0 0 0 0 0,0 1 0 0 0,0 0 0 0 0,0 1 0 0 0,1 0 0 0 0,0 0 0 0 0,1 1 0 0 0,0 0 0 0 0,0 0 0 0 0,0 1 0 0 0,1 0 0 0 0,1 0 0 0 0,0 1 0 0 0,0 0 0 0 0,0 0 0 0 0,1 0 0 0 0,-3 11-48 0 0,8-17 18 0 0,0 0 0 0 0,0 1 0 0 0,0-1 0 0 0,0 0-1 0 0,1 1 1 0 0,0-1 0 0 0,0 0 0 0 0,0 0 0 0 0,0 0 0 0 0,1 0 0 0 0,-1 0 0 0 0,1 0-1 0 0,0 0 1 0 0,0 0 0 0 0,1-1 0 0 0,-1 1 0 0 0,1-1 0 0 0,0 0 0 0 0,0 0 0 0 0,0 0 0 0 0,0 0-1 0 0,0 0 1 0 0,1 0 0 0 0,-1-1 0 0 0,1 0 0 0 0,0 0 0 0 0,-1 0 0 0 0,1 0 0 0 0,0 0-1 0 0,0-1 1 0 0,0 0 0 0 0,1 1 0 0 0,0-1-18 0 0,144 22-393 0 0,36-55-3837 0 0,-159 20 2941 0 0</inkml:trace>
  <inkml:trace contextRef="#ctx0" brushRef="#br0" timeOffset="-132074.067">885 664 1272 0 0,'51'-2'3122'0'0,"49"80"-2029"0"0,-97-70-990 0 0,1 0 1 0 0,-2 1-1 0 0,1 0 0 0 0,-1-1 1 0 0,-1 1-1 0 0,0 0 0 0 0,0 0 1 0 0,0 0-1 0 0,-1 0 0 0 0,-1 0 1 0 0,0 0-1 0 0,0 0 0 0 0,0 0 0 0 0,-1 0 1 0 0,0 0-1 0 0,-1-1 0 0 0,0 1 1 0 0,-1-1-1 0 0,1 0 0 0 0,-2 0 1 0 0,1 0-1 0 0,-1 0 0 0 0,0-1 0 0 0,-1 0 1 0 0,1 0-1 0 0,-1 0 0 0 0,-1-1 1 0 0,1 0-1 0 0,-1 0 0 0 0,0 0 1 0 0,-1-1-1 0 0,1 0 0 0 0,-1-1 0 0 0,-7 4-103 0 0,27-48 524 0 0,13 3-540 0 0,1 1 0 0 0,2 2 0 0 0,2 0 0 0 0,1 2 0 0 0,1 1 0 0 0,2 2 0 0 0,1 1 1 0 0,8-3 15 0 0,23-27-184 0 0,-120 88 652 0 0,48-26-452 0 0,-1 0 0 0 0,0 1 0 0 0,1 0 0 0 0,0 0 0 0 0,0 0-1 0 0,0 1 1 0 0,1 0 0 0 0,0 0 0 0 0,0 0 0 0 0,0 0 0 0 0,1 1 0 0 0,0 0 0 0 0,0 0-1 0 0,1 0 1 0 0,0 1 0 0 0,0-1 0 0 0,1 1 0 0 0,0-1 0 0 0,0 1 0 0 0,-1 7-16 0 0,6-9-41 0 0,1 0 1 0 0,-1 0-1 0 0,1 0 1 0 0,0-1-1 0 0,0 1 1 0 0,1-1-1 0 0,-1 0 1 0 0,1-1-1 0 0,0 1 0 0 0,1-1 1 0 0,-1 0-1 0 0,1 0 1 0 0,0 0-1 0 0,0-1 1 0 0,0 0-1 0 0,0 0 1 0 0,0-1-1 0 0,1 1 1 0 0,-1-2-1 0 0,1 1 1 0 0,0 0-1 0 0,-1-1 1 0 0,1-1-1 0 0,0 1 1 0 0,0-1-1 0 0,0 0 1 0 0,-1 0-1 0 0,1-1 1 0 0,4-1 40 0 0,14-1-784 0 0,-1 0 0 0 0,1-2 0 0 0,-1-1 1 0 0,0-1-1 0 0,-1-1 0 0 0,1-1 0 0 0,-2-1 0 0 0,16-9 784 0 0,-6 2-1304 0 0</inkml:trace>
  <inkml:trace contextRef="#ctx0" brushRef="#br0" timeOffset="-131824.419">1820 369 1440 0 0,'0'-63'5864'0'0,"0"63"-5349"0"0,0 0-31 0 0,-17-18 970 0 0,-12 90-336 0 0,24-37-1122 0 0,0 1 0 0 0,3-1 0 0 0,0 1 0 0 0,3 0 0 0 0,1-1 0 0 0,1 1 0 0 0,2-1 0 0 0,2 0-1 0 0,1 0 1 0 0,2 0 0 0 0,11 25 4 0 0,-20-58-180 0 0,1 0 0 0 0,0 0 0 0 0,-1 1 0 0 0,0-1 0 0 0,1 0-1 0 0,-1 0 1 0 0,0 1 0 0 0,0-1 0 0 0,-1 1 0 0 0,1-1 0 0 0,0 0-1 0 0,-1 1 1 0 0,1 0 0 0 0,-1-1 0 0 0,0 1 0 0 0,0-1 0 0 0,0 1-1 0 0,0-1 1 0 0,0 1 0 0 0,-1 0 0 0 0,1-1 0 0 0,-1 1 0 0 0,0-1-1 0 0,1 0 1 0 0,-1 1 0 0 0,0-1 0 0 0,-1 1 0 0 0,1-1 0 0 0,0 0-1 0 0,-1 0 1 0 0,1 0 0 0 0,-1 0 0 0 0,1 0 0 0 0,-1 0 0 0 0,0 0-1 0 0,0 0 1 0 0,0-1 0 0 0,0 1 0 0 0,0-1 0 0 0,-1 0 0 0 0,1 1-1 0 0,0-1 1 0 0,0 0 0 0 0,-1 0 0 0 0,0 0 180 0 0,-8-1-1251 0 0</inkml:trace>
  <inkml:trace contextRef="#ctx0" brushRef="#br0" timeOffset="-131572.831">1468 746 984 0 0,'3'-13'5340'0'0,"30"-1"-4449"0"0,216-32 231 0 0,-29 9-7065 0 0,-184 28 4697 0 0</inkml:trace>
  <inkml:trace contextRef="#ctx0" brushRef="#br0" timeOffset="-123452.496">370 1394 1256 0 0,'0'0'762'0'0,"-25"-5"1664"0"0,5-18-2106 0 0,101 34 1385 0 0,390-9-417 0 0,76-4-874 0 0,-19-40-353 0 0,-372 28 12 0 0,1375-98 569 0 0,790-36 281 0 0,-788 42-559 0 0,-133 30-284 0 0,-423 29 181 0 0,-347 22-7 0 0,50-34-254 0 0,149-17 332 0 0,-554 39-975 0 0,-274 32-793 0 0,-4 3-2178 0 0,-42-14 1078 0 0,11 3 1312 0 0</inkml:trace>
  <inkml:trace contextRef="#ctx0" brushRef="#br0" timeOffset="-121668.916">1435 2291 1720 0 0,'-43'-80'5413'0'0,"66"112"-4474"0"0,184 413 715 0 0,-186-392-1468 0 0,51 79 886 0 0,-72-131-857 0 0,5-5-37 0 0,14-18-105 0 0,-1-1-1 0 0,-1-1 1 0 0,-1 0-1 0 0,-2-1 1 0 0,0-1 0 0 0,-2 0-1 0 0,0-1 1 0 0,-2 0-1 0 0,1-7-72 0 0,14-32 103 0 0,138-331 271 0 0,-58 457-8729 0 0,-91-55 7097 0 0,-1 0 84 0 0</inkml:trace>
  <inkml:trace contextRef="#ctx0" brushRef="#br0" timeOffset="-121250.201">3044 2293 1648 0 0,'15'-7'7121'0'0,"-23"20"-6436"0"0,-242 412 626 0 0,233-402-1643 0 0,13-16-23 0 0,0-1 1 0 0,0 0-1 0 0,0 0 1 0 0,-1 0-1 0 0,1 0 1 0 0,-1-1-1 0 0,-1 0 0 0 0,1 0 1 0 0,-1 0-1 0 0,0 0 1 0 0,0-1-1 0 0,0 0 1 0 0,-1 0-1 0 0,1-1 1 0 0,-1 0-1 0 0,0 0 1 0 0,0-1-1 0 0,-5 2 355 0 0,4-7-1251 0 0,-19-9 115 0 0</inkml:trace>
  <inkml:trace contextRef="#ctx0" brushRef="#br0" timeOffset="-120986.485">2608 2384 1848 0 0,'10'-18'2093'0'0,"-9"17"-2014"0"0,-1 0 0 0 0,0 0 1 0 0,0 0-1 0 0,1 0 0 0 0,-1 0 1 0 0,1 1-1 0 0,-1-1 0 0 0,0 0 0 0 0,1 0 1 0 0,0 0-1 0 0,-1 0 0 0 0,1 1 1 0 0,-1-1-1 0 0,1 0 0 0 0,0 1 0 0 0,0-1 1 0 0,-1 1-1 0 0,1-1 0 0 0,0 0 0 0 0,0 1 1 0 0,0 0-1 0 0,0-1 0 0 0,-1 1 1 0 0,1-1-1 0 0,0 1 0 0 0,0 0 0 0 0,0 0 1 0 0,0 0-1 0 0,0 0 0 0 0,0-1 1 0 0,0 1-1 0 0,0 0 0 0 0,0 0 0 0 0,0 1 1 0 0,0-1-1 0 0,0 0 0 0 0,0 0 1 0 0,0 0-1 0 0,0 1 0 0 0,0-1 0 0 0,-1 0 1 0 0,1 1-1 0 0,0-1 0 0 0,0 1 1 0 0,0-1-1 0 0,0 1 0 0 0,-1-1 0 0 0,1 1 1 0 0,0 0-1 0 0,-1-1 0 0 0,1 1 0 0 0,0 0 1 0 0,-1 0-1 0 0,1-1 0 0 0,-1 1 1 0 0,1 0-1 0 0,-1 0 0 0 0,1 0 0 0 0,-1 0 1 0 0,0 0-1 0 0,1 0 0 0 0,-1 0 1 0 0,0-1-1 0 0,0 1-79 0 0,408 338 525 0 0,-366-293-3958 0 0,-41-44 2139 0 0,-1-2 39 0 0,0 0 21 0 0</inkml:trace>
  <inkml:trace contextRef="#ctx0" brushRef="#br0" timeOffset="-120724.456">2588 2274 1936 0 0,'-16'7'279'0'0,"0"1"0"0"0,0 1 1 0 0,0 0-1 0 0,1 1 0 0 0,1 1 0 0 0,0 0 0 0 0,0 1 0 0 0,1 0 1 0 0,1 1-1 0 0,0 1 0 0 0,0 0 0 0 0,2 0 0 0 0,0 1 0 0 0,0 0 0 0 0,1 1 1 0 0,1 0-1 0 0,1 1 0 0 0,0 0 0 0 0,2 0 0 0 0,0 0 0 0 0,0 0 1 0 0,2 1-1 0 0,0 0 0 0 0,1 0 0 0 0,1 0 0 0 0,0 18-279 0 0,3-23 39 0 0,0 1-1 0 0,0-1 1 0 0,1 0-1 0 0,1 0 1 0 0,0 0-1 0 0,1 0 1 0 0,0 0-1 0 0,1-1 1 0 0,0 0 0 0 0,1 0-1 0 0,0-1 1 0 0,1 0-1 0 0,1 0 1 0 0,0-1-1 0 0,0 0 1 0 0,1 0-1 0 0,0-1 1 0 0,0-1-1 0 0,1 1 1 0 0,0-2-1 0 0,1 1 1 0 0,1-1-39 0 0,179 72-3283 0 0,-88-74-758 0 0,-60-16 2727 0 0</inkml:trace>
  <inkml:trace contextRef="#ctx0" brushRef="#br0" timeOffset="-120475.002">3291 2138 1080 0 0,'18'11'396'0'0,"-1"2"0"0"0,0 0 0 0 0,0 2 1 0 0,-2-1-1 0 0,0 2 0 0 0,0 0 0 0 0,-1 1 0 0 0,-2 0 0 0 0,1 1 0 0 0,-2 1 0 0 0,0-1 0 0 0,-2 2 1 0 0,0 0-1 0 0,-1 0 0 0 0,4 17-396 0 0,-8-28 135 0 0,5 11 120 0 0,0-1 0 0 0,-2 1 0 0 0,-1 1 0 0 0,0 0 0 0 0,-2-1-1 0 0,0 1 1 0 0,-1 1 0 0 0,-2-1 0 0 0,0 0 0 0 0,-1 1 0 0 0,-1-1 0 0 0,-2 7-255 0 0,0-6 114 0 0,-2 0 1 0 0,-1-1 0 0 0,0 1 0 0 0,-2-1-1 0 0,0-1 1 0 0,-2 1 0 0 0,0-2 0 0 0,-1 1-1 0 0,-1-1 1 0 0,-1-1 0 0 0,-2 2-115 0 0,11-15-87 0 0,-63 62 104 0 0,10-46-3022 0 0,55-21 2864 0 0,0-1 1 0 0,1 0-1 0 0,-1 1 0 0 0,1-1 1 0 0,-1 0-1 0 0,0 0 0 0 0,1 0 1 0 0,0 0-1 0 0,-1 0 1 0 0,1 0-1 0 0,0 0 0 0 0,-1 0 1 0 0,1-1-1 0 0,0 1 1 0 0,0-1-1 0 0,0 1 0 0 0,0 0 1 0 0,0-1-1 0 0,0 0 0 0 0,1 1 1 0 0,-1-1-1 0 0,0 1 1 0 0,1-1-1 0 0,-1 0 0 0 0,1 0 1 0 0,0 1-1 0 0,0-1 0 0 0,-1 0 1 0 0,1 0-1 0 0,0 1 1 0 0,0-1-1 0 0,1 0 0 0 0,-1 0 1 0 0,0 1-1 0 0,1-1 1 0 0,-1 0-1 0 0,1 0 141 0 0,-1 0-119 0 0,0-15-1274 0 0</inkml:trace>
  <inkml:trace contextRef="#ctx0" brushRef="#br0" timeOffset="-120163.228">3916 2464 836 0 0,'2'10'5859'0'0,"26"-7"-3358"0"0,271-42 71 0 0,-133 27-4843 0 0,-167 12 2150 0 0,1 1-1 0 0,-1 0 1 0 0,0-1 0 0 0,0 1 0 0 0,1 0 0 0 0,-1 0 0 0 0,0 0-1 0 0,1-1 1 0 0,-1 1 0 0 0,1 0 0 0 0,-1 0 0 0 0,1 0-1 0 0,-1 0 1 0 0,1 0 0 0 0,0 0 0 0 0,-1 0 0 0 0,1 0-1 0 0,0 0 1 0 0,0 0 0 0 0,0 0 0 0 0,0 0 0 0 0,0 0 0 0 0,0 0-1 0 0,0 0 1 0 0,0 0 0 0 0,0 0 0 0 0,0 0 0 0 0,0 0-1 0 0,1 0 1 0 0,-1 0 0 0 0,0 0 0 0 0,1 0 0 0 0,-1 0-1 0 0,1 0 1 0 0,-1 0 0 0 0,1 0 0 0 0,0 0 0 0 0,-1-1 0 0 0,1 1-1 0 0,0 0 1 0 0,-1 0 0 0 0,1-1 0 0 0,0 1 0 0 0,0-1-1 0 0,0 1 1 0 0,0 0 0 0 0,0-1 0 0 0,-1 1 0 0 0,1-1-1 0 0,0 0 1 0 0,0 1 0 0 0,0-1 0 0 0,0 0 0 0 0,0 0-1 0 0,0 0 1 0 0,1 1 0 0 0,-1-1 0 0 0,0 0 0 0 0,0 0 0 0 0,0 0 121 0 0,-26 14-1366 0 0</inkml:trace>
  <inkml:trace contextRef="#ctx0" brushRef="#br0" timeOffset="-120009.787">3947 2759 1688 0 0,'88'21'4034'0'0,"53"-15"-2122"0"0,-72-5-1067 0 0,111 2-475 0 0,84-35-6125 0 0,-233 23 4313 0 0</inkml:trace>
  <inkml:trace contextRef="#ctx0" brushRef="#br0" timeOffset="-119402.087">5890 2198 1784 0 0,'5'-5'1780'0'0,"7"-3"2887"0"0,-10 34-3593 0 0,-12 183 732 0 0,-18 156 798 0 0,28-360-2573 0 0,-1 0 0 0 0,1-1 0 0 0,1 1 1 0 0,-1-1-1 0 0,1 1 0 0 0,0-1 0 0 0,0 1 0 0 0,0-1 0 0 0,0 1 0 0 0,1-1 0 0 0,0 0 0 0 0,0 0 0 0 0,0 1 0 0 0,0-1 0 0 0,1-1 0 0 0,-1 1 1 0 0,1 0-1 0 0,0-1 0 0 0,0 1 0 0 0,0-1 0 0 0,1 0 0 0 0,-1 0 0 0 0,1 0 0 0 0,0-1 0 0 0,0 1 0 0 0,0-1 0 0 0,0 0 0 0 0,0 0 0 0 0,0 0 1 0 0,1-1-1 0 0,-1 1 0 0 0,1-1 0 0 0,-1 0 0 0 0,1 0 0 0 0,-1-1 0 0 0,1 1 0 0 0,-1-1 0 0 0,1 0 0 0 0,2-1-31 0 0,176-15 86 0 0,-149 8-489 0 0,98-32-1059 0 0,-65-11-3301 0 0,-81 2-558 0 0,-2 33 4169 0 0</inkml:trace>
  <inkml:trace contextRef="#ctx0" brushRef="#br0" timeOffset="-119136.141">5926 2498 908 0 0,'-12'-9'6758'0'0,"26"5"-3521"0"0,8 0-3234 0 0,360-67 1204 0 0,-294 47-4776 0 0,-88 16-1276 0 0,-17-8 3884 0 0,-4 8-257 0 0</inkml:trace>
  <inkml:trace contextRef="#ctx0" brushRef="#br0" timeOffset="-118902.335">5897 2098 2092 0 0,'39'-2'7899'0'0,"78"-10"-7021"0"0,69-4-967 0 0,86 12-6618 0 0,-238 4 5613 0 0,11 0-141 0 0</inkml:trace>
  <inkml:trace contextRef="#ctx0" brushRef="#br0" timeOffset="-118415.616">7549 2138 1612 0 0,'8'-11'4776'0'0,"-32"24"-3463"0"0,-8 24-723 0 0,1 2 0 0 0,3 0 0 0 0,1 2 1 0 0,1 1-1 0 0,-4 14-590 0 0,-94 142-342 0 0,118-190-81 0 0,0-1 0 0 0,-1-1 1 0 0,0 1-1 0 0,0-1 0 0 0,0-1 1 0 0,-1 1-1 0 0,0-1 1 0 0,0 0-1 0 0,0-1 0 0 0,0 0 1 0 0,-1 0-1 0 0,0-1 0 0 0,0 0 1 0 0,0 0-1 0 0,0-1 1 0 0,0 0-1 0 0,0-1 0 0 0,-4 0 423 0 0,-1-1-1102 0 0</inkml:trace>
  <inkml:trace contextRef="#ctx0" brushRef="#br0" timeOffset="-118151.411">7026 2149 1700 0 0,'35'-23'7043'0'0,"41"48"-6367"0"0,-63-18-235 0 0,41 15-448 0 0,-2 2 1 0 0,0 2 0 0 0,-1 3 0 0 0,-2 2 0 0 0,-1 2 0 0 0,-2 2-1 0 0,-2 3 1 0 0,1 2 6 0 0,10 52-6294 0 0,-54-91 4858 0 0</inkml:trace>
  <inkml:trace contextRef="#ctx0" brushRef="#br0" timeOffset="-117590.602">7778 1864 1724 0 0,'14'-22'4188'0'0,"61"3"-2133"0"0,-69 19-2010 0 0,0 0 0 0 0,0 1 0 0 0,0 0 1 0 0,0 1-1 0 0,0-1 0 0 0,0 1 0 0 0,0 0 0 0 0,-1 1 1 0 0,1 0-1 0 0,-1-1 0 0 0,1 2 0 0 0,-1-1 1 0 0,0 0-1 0 0,-1 1 0 0 0,1 0 0 0 0,0 0 0 0 0,-1 1 1 0 0,0-1-1 0 0,0 1 0 0 0,0 0 0 0 0,-1 0 0 0 0,0 0 1 0 0,0 0-1 0 0,0 1 0 0 0,0-1 0 0 0,-1 1 1 0 0,0 0-1 0 0,0 0 0 0 0,-1 0 0 0 0,1 4-45 0 0,2 4 120 0 0,-1 0-1 0 0,-1 1 1 0 0,-1-1-1 0 0,0 0 1 0 0,0 1-1 0 0,-1 0 1 0 0,-1-1-1 0 0,-1 1 1 0 0,0-1 0 0 0,-1 0-1 0 0,0 0 1 0 0,-3 6-120 0 0,-57 146 1792 0 0,65-165-1831 0 0,0 0-1 0 0,-1 0 1 0 0,1 0 0 0 0,0 0-1 0 0,0 0 1 0 0,0 0 0 0 0,0-1 0 0 0,0 1-1 0 0,0 0 1 0 0,0-1 0 0 0,1 0 0 0 0,-1 0-1 0 0,0 0 1 0 0,0 0 0 0 0,0 0-1 0 0,0 0 1 0 0,0 0 0 0 0,0 0 0 0 0,0-1-1 0 0,0 1 1 0 0,1-1 0 0 0,-1 0-1 0 0,-1 0 1 0 0,1 1 0 0 0,0-1 0 0 0,0 0-1 0 0,0-1 1 0 0,0 1 0 0 0,-1 0 0 0 0,1 0-1 0 0,0-1 1 0 0,-1 1 0 0 0,1-1 39 0 0,185-148-8282 0 0,-152 119 7022 0 0</inkml:trace>
  <inkml:trace contextRef="#ctx0" brushRef="#br0" timeOffset="-117341.49">8552 1806 876 0 0,'11'14'7118'0'0,"31"94"-6072"0"0,-38-94-911 0 0,4 5-11 0 0,-2 0 0 0 0,0 1 1 0 0,-1-1-1 0 0,-1 1 0 0 0,-1 0 0 0 0,-1 0 1 0 0,0 1-1 0 0,-2-1 0 0 0,0 0 1 0 0,-2 3-125 0 0,-5 5-73 0 0,-1 1-1 0 0,-2-1 1 0 0,-1 0 0 0 0,-1-1 0 0 0,-1 0 0 0 0,-1-1 0 0 0,-2-1 0 0 0,0 0 0 0 0,-2-1 0 0 0,-1-1 0 0 0,0-1 0 0 0,-2 0 0 0 0,0-2 0 0 0,-2 0 0 0 0,0-2 0 0 0,-1 0 0 0 0,-1-2 0 0 0,0 0-1 0 0,-1-2 1 0 0,-1-1 0 0 0,0-1 0 0 0,-1-1 0 0 0,0-2 0 0 0,-5 0 73 0 0,-13 6-1092 0 0,-2-3 0 0 0,1-2 0 0 0,-2-2 0 0 0,1-2 0 0 0,-25-2 1092 0 0,27-3-1220 0 0</inkml:trace>
  <inkml:trace contextRef="#ctx0" brushRef="#br0" timeOffset="-117049.032">6825 1994 2784 0 0,'-8'10'244'0'0,"-1"0"1"0"0,2 1-1 0 0,-1-1 0 0 0,2 1 0 0 0,-1 1 0 0 0,2 0 0 0 0,-1-1 0 0 0,2 2 0 0 0,-1-1 1 0 0,2 0-1 0 0,0 1 0 0 0,0 0 0 0 0,1 0 0 0 0,1 0 0 0 0,0-1 0 0 0,0 1 0 0 0,2 0 1 0 0,-1 0-1 0 0,3 8-244 0 0,10 11 33 0 0,2-1 0 0 0,1 0-1 0 0,1-2 1 0 0,2 0 0 0 0,1 0 0 0 0,1-2 0 0 0,1 0 0 0 0,2-2 0 0 0,0-1 0 0 0,2 0 0 0 0,0-2 0 0 0,2-1 0 0 0,0-2 0 0 0,1 0-1 0 0,1-2 1 0 0,18 7-33 0 0,222 97-5450 0 0,-204-103 4111 0 0</inkml:trace>
  <inkml:trace contextRef="#ctx0" brushRef="#br0" timeOffset="-116641.713">9529 2223 1896 0 0,'-20'-1'3660'0'0,"30"1"-998"0"0,21-2-1820 0 0,305-48 21 0 0,-9-24-7026 0 0,-284 63 4849 0 0,-5-3 0 0 0</inkml:trace>
  <inkml:trace contextRef="#ctx0" brushRef="#br0" timeOffset="-116257.989">10745 1928 1148 0 0,'16'-3'3617'0'0,"-16"3"-3549"0"0,1-1 0 0 0,-1 1 0 0 0,1 0 1 0 0,0-1-1 0 0,-1 1 0 0 0,1 0 0 0 0,-1-1 0 0 0,1 1 1 0 0,0 0-1 0 0,-1 0 0 0 0,1 0 0 0 0,0 0 0 0 0,-1 0 1 0 0,1 0-1 0 0,-1 0 0 0 0,1 0 0 0 0,0 0 0 0 0,-1 0 1 0 0,1 0-1 0 0,0 0 0 0 0,-1 0 0 0 0,1 0 0 0 0,0 1 1 0 0,-1-1-1 0 0,1 0 0 0 0,-1 1 0 0 0,1-1 0 0 0,-1 0 1 0 0,1 1-1 0 0,-1-1 0 0 0,1 0 0 0 0,-1 1 0 0 0,1-1 1 0 0,-1 1-1 0 0,1-1 0 0 0,-1 1 0 0 0,1-1 0 0 0,-1 1 1 0 0,0-1-1 0 0,0 1 0 0 0,1 0 0 0 0,-1-1 0 0 0,0 1 1 0 0,0-1-1 0 0,1 1 0 0 0,-1 0 0 0 0,0-1 0 0 0,0 1 1 0 0,0 0-1 0 0,0-1 0 0 0,0 1 0 0 0,0 0 0 0 0,0-1 1 0 0,0 1-1 0 0,0-1 0 0 0,0 1 0 0 0,-1 0 0 0 0,1-1 1 0 0,0 1-1 0 0,0 0 0 0 0,-1-1 0 0 0,1 1 0 0 0,0-1 1 0 0,0 1-1 0 0,-1-1 0 0 0,1 1 0 0 0,-1-1-68 0 0,-14 137 1762 0 0,-2 166 779 0 0,16-295-2531 0 0,1 1 0 0 0,0-1-1 0 0,0 1 1 0 0,0 0 0 0 0,2-1 0 0 0,-1 1-1 0 0,1-1 1 0 0,0 1 0 0 0,0-1 0 0 0,1 0-1 0 0,0 0 1 0 0,1 0 0 0 0,0 0 0 0 0,0-1-1 0 0,1 0 1 0 0,-1 1 0 0 0,2-1 0 0 0,-1-1-1 0 0,1 1 1 0 0,0-1 0 0 0,0 0 0 0 0,1-1-1 0 0,-1 1 1 0 0,1-1 0 0 0,1-1 0 0 0,-1 1-1 0 0,1-1 1 0 0,-1 0 0 0 0,1-1 0 0 0,0 0-1 0 0,1 0 1 0 0,-1-1 0 0 0,0 0 0 0 0,1 0-1 0 0,-1-1 1 0 0,1 0 0 0 0,0-1 0 0 0,-1 0-1 0 0,4 0-9 0 0,90-36-2090 0 0,-95 32 1589 0 0,1 1 0 0 0,-1-2 0 0 0,1 1 0 0 0,-2-1 0 0 0,1 0 0 0 0,0 0 0 0 0,-1-1 0 0 0,0 0 0 0 0,0 0 0 0 0,-1-1 0 0 0,0 1 0 0 0,0-1 0 0 0,0-1 0 0 0,-1 1 0 0 0,0 0 0 0 0,0-1 0 0 0,-1 0 0 0 0,0 0 0 0 0,0-1 501 0 0,-3 6-1260 0 0</inkml:trace>
  <inkml:trace contextRef="#ctx0" brushRef="#br0" timeOffset="-116006.773">10868 2188 1712 0 0,'-1'1'3723'0'0,"13"-4"218"0"0,117-34-2026 0 0,87-37-3585 0 0,-191 51-2600 0 0,-25 22 2948 0 0,-5-2 56 0 0,-21-14 35 0 0</inkml:trace>
  <inkml:trace contextRef="#ctx0" brushRef="#br0" timeOffset="-115788.182">10786 1899 1060 0 0,'76'-22'5954'0'0,"48"11"-4360"0"0,-87 9-1016 0 0,199-11-2203 0 0,-69 4-2411 0 0,-124 6 2751 0 0</inkml:trace>
  <inkml:trace contextRef="#ctx0" brushRef="#br0" timeOffset="-115571.323">12170 1903 2408 0 0,'-33'38'1017'0'0,"3"1"0"0"0,1 2-1 0 0,2 1 1 0 0,2 1-1 0 0,2 1 1 0 0,-13 37-1017 0 0,25-55 114 0 0,-30 59-1218 0 0,-24-15-3285 0 0,47-56 3144 0 0</inkml:trace>
  <inkml:trace contextRef="#ctx0" brushRef="#br0" timeOffset="-115321.405">11682 1999 2080 0 0,'15'-4'6026'0'0,"3"13"-3358"0"0,27 42-2231 0 0,-41-46 91 0 0,26 30-245 0 0,1-2-1 0 0,2-1 1 0 0,0-1-1 0 0,3-2 1 0 0,0-1-1 0 0,15 7-282 0 0,138 83-3103 0 0,-167-105 2384 0 0,117 60-6285 0 0,-133-69 5636 0 0</inkml:trace>
  <inkml:trace contextRef="#ctx0" brushRef="#br0" timeOffset="-114546.542">10850 1776 1380 0 0,'0'0'697'0'0,"0"0"-104"0"0,-5-19 935 0 0,1 17-1446 0 0,0 1 0 0 0,-1 1 0 0 0,1-1-1 0 0,-1 1 1 0 0,1-1 0 0 0,-1 1 0 0 0,1 0-1 0 0,-1 1 1 0 0,1-1 0 0 0,-1 1 0 0 0,1 0 0 0 0,0 0-1 0 0,-1 0 1 0 0,1 1 0 0 0,0 0 0 0 0,0-1-1 0 0,0 1 1 0 0,0 1 0 0 0,0-1 0 0 0,1 1-1 0 0,-1-1 1 0 0,0 1 0 0 0,1 0 0 0 0,0 0-1 0 0,0 0 1 0 0,0 1 0 0 0,0-1 0 0 0,1 1 0 0 0,-1 0-1 0 0,-1 3-81 0 0,-73 130 1567 0 0,68-114-1385 0 0,1 1 0 0 0,1-1 0 0 0,1 2 0 0 0,1-1 0 0 0,2 1-1 0 0,0-1 1 0 0,2 1 0 0 0,0 0 0 0 0,2 0 0 0 0,0 0 0 0 0,3 7-182 0 0,2 1 100 0 0,2-1 1 0 0,1 0-1 0 0,1-1 0 0 0,2 1 0 0 0,1-2 1 0 0,2 0-1 0 0,0-1 0 0 0,2 0 1 0 0,1-1-1 0 0,2-2 0 0 0,0 1-100 0 0,13 8-142 0 0,1 0-1 0 0,1-3 1 0 0,2-1-1 0 0,1-1 1 0 0,1-2-1 0 0,2-2 1 0 0,17 7 142 0 0,-23-15-769 0 0,0-1 0 0 0,1-2 0 0 0,1-2 0 0 0,0-1 0 0 0,0-2 1 0 0,1-1-1 0 0,1-2 0 0 0,-1-2 0 0 0,11-1 769 0 0,-13-4-1209 0 0</inkml:trace>
  <inkml:trace contextRef="#ctx0" brushRef="#br0" timeOffset="-114032.875">12806 1649 2656 0 0,'5'8'6012'0'0,"41"108"-4760"0"0,-15-27-677 0 0,-9-30-260 0 0,-2 1-1 0 0,-3 0 0 0 0,-2 2 0 0 0,-3-1 0 0 0,-3 2 0 0 0,1 50-314 0 0,-10-91 65 0 0,-1-1-1 0 0,0 1 1 0 0,-2-1 0 0 0,-1 0 0 0 0,0 0 0 0 0,-1 0-1 0 0,-2-1 1 0 0,0 0 0 0 0,-1 0 0 0 0,-5 8-65 0 0,3-4-78 0 0,-1 0 1 0 0,-1-1 0 0 0,-1 0-1 0 0,0-1 1 0 0,-2 0-1 0 0,-1-2 1 0 0,-1 0 0 0 0,-1 0-1 0 0,0-2 1 0 0,-1 0-1 0 0,-1-1 1 0 0,-1-1-1 0 0,0-1 1 0 0,-1-1 0 0 0,-1-1-1 0 0,0 0 1 0 0,-4-1 77 0 0,22-11-237 0 0,-1 0-1 0 0,0 0 1 0 0,1 0 0 0 0,-1-1 0 0 0,0 0-1 0 0,0 0 1 0 0,0-1 0 0 0,1 0 0 0 0,-1 0-1 0 0,0 0 1 0 0,1-1 0 0 0,-1 1 0 0 0,1-1-1 0 0,-1 0 1 0 0,1-1 0 0 0,0 0 0 0 0,0 1 0 0 0,0-2-1 0 0,0 1 1 0 0,0 0 0 0 0,1-1 0 0 0,0 0-1 0 0,0 0 1 0 0,0-1 0 0 0,0 1 0 0 0,0-1-1 0 0,1 1 1 0 0,0-1 0 0 0,0 0 0 0 0,0 0 0 0 0,1-1-1 0 0,0 1 1 0 0,0-1 0 0 0,0 1 0 0 0,0-1-1 0 0,1 1 1 0 0,0-1 0 0 0,0-3 237 0 0,-11-40-1469 0 0</inkml:trace>
  <inkml:trace contextRef="#ctx0" brushRef="#br0" timeOffset="-113535.686">12975 1159 2012 0 0,'22'-26'3835'0'0,"69"7"-1775"0"0,-81 22-1989 0 0,-1 0-1 0 0,0 1 0 0 0,0 0 0 0 0,0 1 1 0 0,-1 0-1 0 0,0 0 0 0 0,0 1 0 0 0,0 0 0 0 0,0 0 1 0 0,-1 1-1 0 0,0 0 0 0 0,0 0 0 0 0,-1 0 1 0 0,0 1-1 0 0,-1 0 0 0 0,1 1 0 0 0,-1-1 1 0 0,-1 1-1 0 0,0 0 0 0 0,0 0 0 0 0,-1 0 0 0 0,0 0 1 0 0,0 1-1 0 0,-1-1 0 0 0,0 1 0 0 0,-1 0 1 0 0,0 0-1 0 0,-1-1 0 0 0,0 1 0 0 0,-1 9-70 0 0,-2 10 203 0 0,-1 0 0 0 0,-2-1 0 0 0,0 1 0 0 0,-2-1 0 0 0,-1-1 0 0 0,-2 1-1 0 0,-4 7-202 0 0,-41 143 1010 0 0,88-143-837 0 0,118-23-1490 0 0,-104-16-101 0 0,1-2 0 0 0,-2-2-1 0 0,1-2 1 0 0,-1-2 0 0 0,19-9 1418 0 0,-41 14-737 0 0,15-5-563 0 0</inkml:trace>
  <inkml:trace contextRef="#ctx0" brushRef="#br0" timeOffset="-112992.824">11764 1838 1140 0 0,'-43'10'4075'0'0,"28"3"-3901"0"0,1 0-1 0 0,1 0 1 0 0,0 1-1 0 0,0 1 0 0 0,1 0 1 0 0,1 1-1 0 0,1 0 1 0 0,0 1-1 0 0,1 0 1 0 0,1 0-1 0 0,1 1 1 0 0,0 0-1 0 0,1 0 1 0 0,1 1-1 0 0,1-1 1 0 0,0 1-1 0 0,2 0 0 0 0,0 0 1 0 0,1 1-1 0 0,1-1 1 0 0,1 0-1 0 0,0 0 1 0 0,2 0-1 0 0,0 0 1 0 0,1 0-1 0 0,1-1 1 0 0,1 1-1 0 0,0-1 0 0 0,2 0 1 0 0,0-1-1 0 0,0 0 1 0 0,2 0-1 0 0,0-1 1 0 0,1 0-1 0 0,1-1 1 0 0,0 0-174 0 0,130 141-845 0 0,-25-85-2508 0 0,-48-61-557 0 0,-38-21 2546 0 0</inkml:trace>
  <inkml:trace contextRef="#ctx0" brushRef="#br0" timeOffset="-112648.213">12427 1766 896 0 0,'16'-4'3690'0'0,"29"28"-2229"0"0,-30-10-1185 0 0,0 1 1 0 0,-2 1 0 0 0,1 0 0 0 0,-2 1 0 0 0,0 0 0 0 0,-1 1-1 0 0,-1 1 1 0 0,-1-1 0 0 0,0 2 0 0 0,-2-1 0 0 0,0 1 0 0 0,-1 0 0 0 0,2 14-277 0 0,-4-11 153 0 0,-2 0 1 0 0,0 0-1 0 0,-1-1 1 0 0,-1 1-1 0 0,-1 0 1 0 0,-2 0-1 0 0,0 0 1 0 0,-1 0-1 0 0,-2 3-153 0 0,-3 3-113 0 0,-1 0-1 0 0,-2 0 1 0 0,0-1 0 0 0,-2 0-1 0 0,-1-1 1 0 0,-1-1 0 0 0,-1 0-1 0 0,-16 16 114 0 0,-108 89-4487 0 0,65-97 1858 0 0,38-25 1397 0 0</inkml:trace>
  <inkml:trace contextRef="#ctx0" brushRef="#br0" timeOffset="-106718.478">4324 4169 1312 0 0,'-25'-5'1791'0'0,"-68"-28"1227"0"0,45 31-586 0 0,47 2-2251 0 0,-8 2 397 0 0,153 11 293 0 0,261-6-1262 0 0,-312 7-2026 0 0,-98-8-1399 0 0,-3-3 2653 0 0</inkml:trace>
  <inkml:trace contextRef="#ctx0" brushRef="#br0" timeOffset="-106452.184">4155 4458 2944 0 0,'3'3'860'0'0,"6"1"-184"0"0,9 1-128 0 0,7-2 13 0 0,9-1-33 0 0,5 1-120 0 0,2 0-12 0 0,1-3-36 0 0,-17 0-36 0 0,11 0-104 0 0,5 0-132 0 0,5 0-144 0 0,5 0 12 0 0,1 0-452 0 0,58-13-616 0 0,-58 6-245 0 0,-2-1 81 0 0,-2 1 40 0 0</inkml:trace>
  <inkml:trace contextRef="#ctx0" brushRef="#br0" timeOffset="-99283.833">10267 3523 2464 0 0,'26'25'396'0'0,"-1"1"1"0"0,-2 2-1 0 0,0 0 0 0 0,-2 2 0 0 0,-1 0 0 0 0,-2 1 0 0 0,-1 1 0 0 0,-1 0 1 0 0,-2 2-1 0 0,-1 0 0 0 0,0 7-396 0 0,0-8 305 0 0,-2 0 1 0 0,-1 1-1 0 0,-2 0 0 0 0,-1 1 1 0 0,-2 0-1 0 0,-1 0 0 0 0,-1 26-305 0 0,-3-38 96 0 0,-1 0-1 0 0,-1 0 1 0 0,-1 0-1 0 0,-1 0 0 0 0,-2-1 1 0 0,0 0-1 0 0,-1 1 0 0 0,-1-2 1 0 0,-2 4-96 0 0,-15 28 33 0 0,-2 0 1 0 0,-2-2 0 0 0,-3-2 0 0 0,-34 42-34 0 0,-5 10-2222 0 0,54-82 783 0 0,13-17-2033 0 0,4-20 2264 0 0</inkml:trace>
  <inkml:trace contextRef="#ctx0" brushRef="#br0" timeOffset="-95244.4">15373 3853 2308 0 0,'-27'1'4725'0'0,"32"1"-959"0"0,460-19-1419 0 0,-269 6-4511 0 0,-191 7-1197 0 0,-9-6-1348 0 0,4 4 3517 0 0</inkml:trace>
  <inkml:trace contextRef="#ctx0" brushRef="#br0" timeOffset="-94671.518">16774 3378 1184 0 0,'-10'32'8898'0'0,"-42"136"-7487"0"0,15 146 1169 0 0,37-305-2529 0 0,1-1 0 0 0,0 0 0 0 0,0 0 1 0 0,1 0-1 0 0,0 0 0 0 0,0-1 0 0 0,1 1 0 0 0,0-1 0 0 0,1 1 0 0 0,-1-1 0 0 0,1 0 0 0 0,1 0 0 0 0,-1 0 0 0 0,1-1 0 0 0,0 0 0 0 0,1 0 0 0 0,0 0 0 0 0,0-1 1 0 0,0 1-1 0 0,0-1 0 0 0,1-1 0 0 0,0 1 0 0 0,0-1 0 0 0,0 0 0 0 0,0-1 0 0 0,1 0 0 0 0,-1 0 0 0 0,1-1 0 0 0,0 1 0 0 0,0-2 0 0 0,0 1 0 0 0,5-1-51 0 0,220-14-230 0 0,-225 11 171 0 0,199-62-3493 0 0,-200 61 3146 0 0,0-1 1 0 0,-1 0-1 0 0,1-1 0 0 0,-1 1 0 0 0,0-1 0 0 0,0 0 1 0 0,-1-1-1 0 0,0 0 0 0 0,0 1 0 0 0,0-2 0 0 0,0 1 0 0 0,-1 0 1 0 0,0-1-1 0 0,-1 0 0 0 0,1 0 0 0 0,-1-1 406 0 0,2-33-2897 0 0,-5 30 1637 0 0</inkml:trace>
  <inkml:trace contextRef="#ctx0" brushRef="#br0" timeOffset="-94405.727">16806 3684 1756 0 0,'9'2'5299'0'0,"43"-7"-4120"0"0,87-18 321 0 0,215-48-1458 0 0,-312 38-5110 0 0,-45 29 3795 0 0,-14-12 70 0 0</inkml:trace>
  <inkml:trace contextRef="#ctx0" brushRef="#br0" timeOffset="-94157.354">16904 3389 2828 0 0,'-20'8'4635'0'0,"30"-7"-2445"0"0,38-7-1431 0 0,-40 4-585 0 0,218-18 278 0 0,-3 7-3775 0 0,-84 6-822 0 0,-97 5 2911 0 0</inkml:trace>
  <inkml:trace contextRef="#ctx0" brushRef="#br0" timeOffset="-93800.075">18165 3441 2380 0 0,'8'14'6450'0'0,"-47"32"-5665"0"0,23-29-260 0 0,-10 21-145 0 0,1 1 1 0 0,2 1-1 0 0,2 1 1 0 0,2 2-1 0 0,-2 9-380 0 0,-34 71 14 0 0,30-83-877 0 0,23-38 627 0 0,0 0 1 0 0,0 0-1 0 0,1 0 0 0 0,-1 0 0 0 0,-1 0 1 0 0,1 0-1 0 0,0-1 0 0 0,0 1 0 0 0,-1-1 0 0 0,1 0 1 0 0,0 1-1 0 0,-1-1 0 0 0,1 0 0 0 0,-1 0 1 0 0,0-1-1 0 0,1 1 0 0 0,-1-1 0 0 0,0 1 1 0 0,1-1-1 0 0,-1 0 0 0 0,0 0 0 0 0,0 0 1 0 0,1 0-1 0 0,-1 0 0 0 0,0-1 0 0 0,1 1 1 0 0,-1-1-1 0 0,0 0 0 0 0,1 0 0 0 0,-1 0 1 0 0,1 0-1 0 0,-1 0 0 0 0,1 0 0 0 0,-1-1 1 0 0,-1 0 235 0 0,-16-15-1186 0 0</inkml:trace>
  <inkml:trace contextRef="#ctx0" brushRef="#br0" timeOffset="-93538.27">17738 3509 1484 0 0,'10'-23'9216'0'0,"27"44"-6804"0"0,59 57-1721 0 0,-14-13-670 0 0,-2 4 0 0 0,-3 3 0 0 0,33 43-21 0 0,-107-111-341 0 0,19 25 100 0 0,-14-9-4017 0 0,-39-18 14 0 0,15-14 3052 0 0,-2-4-90 0 0</inkml:trace>
  <inkml:trace contextRef="#ctx0" brushRef="#br0" timeOffset="-93123.374">17797 3376 2708 0 0,'-46'34'1543'0'0,"31"-24"-1162"0"0,1 0 0 0 0,0 0 0 0 0,1 1 0 0 0,0 1 1 0 0,1 0-1 0 0,1 1 0 0 0,-1 0 0 0 0,2 1 0 0 0,-4 7-381 0 0,7-9 179 0 0,0 0 0 0 0,2-1-1 0 0,-1 2 1 0 0,1-1 0 0 0,1 1-1 0 0,1 0 1 0 0,-1 0-1 0 0,2 0 1 0 0,0 0 0 0 0,0 0-1 0 0,2 1 1 0 0,-1-1 0 0 0,2 0-1 0 0,0 1 1 0 0,1 2-179 0 0,4 10-7 0 0,1-1 0 0 0,1 0 0 0 0,2-1 0 0 0,0 0 0 0 0,2 0 0 0 0,0-1 1 0 0,1-1-1 0 0,2 0 0 0 0,0-1 0 0 0,2-1 0 0 0,0 0 0 0 0,1-1 0 0 0,1-1 0 0 0,0 0 0 0 0,1-2 0 0 0,1 0 0 0 0,1-2 1 0 0,0 0-1 0 0,18 7 7 0 0,-31-16-455 0 0,0 0 0 0 0,-1-1 0 0 0,1 0 0 0 0,1-1 0 0 0,-1 0 0 0 0,0 0 0 0 0,1-1 0 0 0,-1 0 0 0 0,1-1 0 0 0,0 0 0 0 0,0 0 0 0 0,-1-1 1 0 0,1-1-1 0 0,0 1 0 0 0,8-3 455 0 0,32-14-1406 0 0</inkml:trace>
  <inkml:trace contextRef="#ctx0" brushRef="#br0" timeOffset="-92843.249">18595 3364 1720 0 0,'6'2'203'0'0,"0"-1"0"0"0,0 1-1 0 0,0 0 1 0 0,0 0 0 0 0,0 0 0 0 0,-1 1 0 0 0,1 0-1 0 0,-1 0 1 0 0,1 0 0 0 0,-1 1 0 0 0,0 0 0 0 0,-1 0-1 0 0,1 0 1 0 0,-1 1 0 0 0,0-1 0 0 0,0 1-1 0 0,0 0 1 0 0,0 0 0 0 0,-1 1 0 0 0,0-1 0 0 0,0 1-1 0 0,0-1 1 0 0,-1 1 0 0 0,0 0 0 0 0,0 0-1 0 0,-1 0 1 0 0,1 0 0 0 0,-1 1-203 0 0,7 20 200 0 0,0 1 1 0 0,-2 0-1 0 0,-2 1 0 0 0,0-1 1 0 0,-2 1-1 0 0,-1-1 0 0 0,-1 1 1 0 0,-1 0-1 0 0,-2-1 0 0 0,-1 1 1 0 0,-1-1-1 0 0,-1 0 0 0 0,-2 0 1 0 0,-1-1-1 0 0,-1 0 0 0 0,-1-1 1 0 0,-7 11-201 0 0,11-25-143 0 0,0-1 1 0 0,-1 0 0 0 0,-1 0 0 0 0,0-1 0 0 0,-1 0 0 0 0,1 0 0 0 0,-2-1-1 0 0,1-1 1 0 0,-1 0 0 0 0,-1 0 0 0 0,-4 1 142 0 0,-3 1-689 0 0,-1-1 0 0 0,0 0 0 0 0,-1-2 1 0 0,0-1-1 0 0,0 0 0 0 0,0-2 0 0 0,-1 0 0 0 0,1-1 0 0 0,-1-2 1 0 0,-16 0 688 0 0,2-1-1220 0 0</inkml:trace>
  <inkml:trace contextRef="#ctx0" brushRef="#br0" timeOffset="-92000.439">16529 3288 1212 0 0,'-18'0'429'0'0,"12"-1"-284"0"0,-1 0-1 0 0,1 1 1 0 0,-1 0-1 0 0,1 1 1 0 0,-1-1-1 0 0,1 1 1 0 0,-1 1-1 0 0,1-1 1 0 0,0 1-1 0 0,-1 0 1 0 0,1 0-1 0 0,0 1 1 0 0,0 0-1 0 0,1 0 1 0 0,-1 0-1 0 0,1 1 1 0 0,-2 1-145 0 0,-6 6 221 0 0,2 1-1 0 0,-1 1 1 0 0,1-1 0 0 0,1 2 0 0 0,0-1 0 0 0,1 2-1 0 0,1-1 1 0 0,0 1 0 0 0,1 0 0 0 0,0 1 0 0 0,1 0 0 0 0,1 0-1 0 0,1 0 1 0 0,0 0 0 0 0,1 1 0 0 0,1-1 0 0 0,0 1-1 0 0,2 0 1 0 0,0 0 0 0 0,1 7-221 0 0,3 7 144 0 0,2 0-1 0 0,1 0 0 0 0,2 0 1 0 0,1-1-1 0 0,1 0 0 0 0,2-1 1 0 0,1 0-1 0 0,1-1 1 0 0,1-1-1 0 0,1 0 0 0 0,2-1 1 0 0,1-1-1 0 0,0-1 1 0 0,2-1-1 0 0,12 9-143 0 0,31 33-254 0 0,3-3 1 0 0,3-4-1 0 0,39 24 254 0 0,126 57-3903 0 0,-108-92 1026 0 0,-69-33 1637 0 0</inkml:trace>
  <inkml:trace contextRef="#ctx0" brushRef="#br0" timeOffset="-91459.169">18839 2913 1204 0 0,'18'5'5184'0'0,"-15"5"-5156"0"0,149 294 3025 0 0,-108-226-2466 0 0,-3 2-1 0 0,-3 1 1 0 0,-4 2 0 0 0,20 79-587 0 0,-51-149 66 0 0,10 153 638 0 0,-15-143-719 0 0,-2 0-1 0 0,-1 1 0 0 0,0-1 0 0 0,-2-1 0 0 0,-1 0 0 0 0,-1 0 0 0 0,0 0 0 0 0,-2-1 0 0 0,0 0 0 0 0,-2-1 0 0 0,0-1 0 0 0,-1 0 0 0 0,-1 0 0 0 0,-1-2 0 0 0,0 0 1 0 0,-1 0-1 0 0,-1-2 0 0 0,0 0 0 0 0,-2-2 0 0 0,-8 6 16 0 0,23-17-250 0 0,0 1 0 0 0,-1-1 0 0 0,1 1 0 0 0,-1-1 0 0 0,0-1 0 0 0,0 1 0 0 0,1-1 1 0 0,-1 0-1 0 0,0-1 0 0 0,0 1 0 0 0,0-1 0 0 0,0 0 0 0 0,0-1 0 0 0,0 1 0 0 0,0-1 0 0 0,0 0 0 0 0,0-1 1 0 0,0 0-1 0 0,1 1 0 0 0,-1-2 0 0 0,1 1 0 0 0,-1-1 0 0 0,1 0 0 0 0,0 0 0 0 0,0 0 0 0 0,0-1 0 0 0,0 1 1 0 0,1-1-1 0 0,0-1 0 0 0,-1 1 0 0 0,1 0 0 0 0,1-1 0 0 0,-1 0 0 0 0,1 0 0 0 0,0 0 0 0 0,0 0 0 0 0,0-1 1 0 0,0-1 249 0 0,-10-28-1220 0 0</inkml:trace>
  <inkml:trace contextRef="#ctx0" brushRef="#br0" timeOffset="-90851.649">19199 2668 1616 0 0,'5'-32'4335'0'0,"55"6"-3166"0"0,-52 24-1109 0 0,0 1 0 0 0,-1 0 0 0 0,1 0 0 0 0,0 0 0 0 0,0 1 0 0 0,-1 1-1 0 0,1-1 1 0 0,0 1 0 0 0,-1 0 0 0 0,1 1 0 0 0,0 0 0 0 0,-1 0 0 0 0,0 1 0 0 0,1 0 0 0 0,-1 0 0 0 0,0 0 0 0 0,-1 1 0 0 0,1 0 0 0 0,-1 1-1 0 0,1-1 1 0 0,-1 1 0 0 0,-1 1 0 0 0,1-1 0 0 0,-1 1 0 0 0,0 0 0 0 0,0 0 0 0 0,0 0 0 0 0,-1 0 0 0 0,0 1 0 0 0,-1 0 0 0 0,1 0 0 0 0,-1 0 0 0 0,1 5-60 0 0,16 166 1620 0 0,-75 42 2245 0 0,60-214-3611 0 0,6-1-290 0 0,0 0 0 0 0,0-1 0 0 0,1 0 0 0 0,-1-1 0 0 0,1 0 0 0 0,0 0 0 0 0,0-2 0 0 0,0 1 0 0 0,0-2 0 0 0,0 1 0 0 0,0-2 0 0 0,0 0 0 0 0,0 0 0 0 0,0-1 0 0 0,-1 0 0 0 0,1-1 0 0 0,7-3 36 0 0,-12 5-36 0 0,35-6-1276 0 0,1-2-1 0 0,-2-2 0 0 0,1-2 1 0 0,-1-2-1 0 0,-1-1 0 0 0,-1-2 1 0 0,-1-1-1 0 0,0-3 1 0 0,19-15 1312 0 0,-23 11-1192 0 0</inkml:trace>
  <inkml:trace contextRef="#ctx0" brushRef="#br0" timeOffset="-97369.71">12653 3606 2540 0 0,'0'0'784'0'0,"0"0"-64"0"0,-10 27 2150 0 0,1 17-2210 0 0,2 1 0 0 0,2 0 0 0 0,2 0-1 0 0,1 1 1 0 0,3-1 0 0 0,2 0 0 0 0,5 21-660 0 0,-9-55 92 0 0,2 1 0 0 0,0-1 0 0 0,0 1 0 0 0,1-1 1 0 0,0 0-1 0 0,1 1 0 0 0,0-1 0 0 0,1-1 0 0 0,0 1 0 0 0,1 0 0 0 0,0-1 0 0 0,1 0 0 0 0,0 0 1 0 0,0-1-1 0 0,1 0 0 0 0,0 0 0 0 0,1 0 0 0 0,0-1 0 0 0,0 0 0 0 0,1 0 0 0 0,0-1 0 0 0,0 0 0 0 0,1-1 1 0 0,0 0-1 0 0,0-1 0 0 0,0 0 0 0 0,1 0 0 0 0,0-1-92 0 0,17 0-202 0 0,0-2 0 0 0,0-1 1 0 0,0-1-1 0 0,-1-1 0 0 0,1-2 1 0 0,0-1-1 0 0,-1 0 0 0 0,0-3 0 0 0,0 0 1 0 0,0-1-1 0 0,-1-2 0 0 0,0-1 0 0 0,-1-1 1 0 0,6-4 201 0 0,-25 13-354 0 0,0 0 0 0 0,-1 0 1 0 0,1 0-1 0 0,-1-1 0 0 0,0 0 0 0 0,0 0 1 0 0,0 0-1 0 0,0-1 0 0 0,-1 1 1 0 0,0-1-1 0 0,0 0 0 0 0,0 0 0 0 0,0-1 1 0 0,-1 1-1 0 0,0-1 0 0 0,0 1 1 0 0,-1-1-1 0 0,0 0 0 0 0,1 0 0 0 0,-2-1 1 0 0,1 1-1 0 0,-1 0 0 0 0,0 0 354 0 0,-1 3-1084 0 0</inkml:trace>
  <inkml:trace contextRef="#ctx0" brushRef="#br0" timeOffset="-97106.572">12881 3858 2176 0 0,'-18'2'2206'0'0,"-4"0"1227"0"0,36-7-1016 0 0,46-9-1573 0 0,240-78-2821 0 0,-269 62-2146 0 0,-30 28 2905 0 0,-3-1 22 0 0,-8-14 6 0 0</inkml:trace>
  <inkml:trace contextRef="#ctx0" brushRef="#br0" timeOffset="-96858.034">12659 3573 1152 0 0,'11'-2'5700'0'0,"22"2"-5160"0"0,-20 0 224 0 0,224-29 1049 0 0,50 8-3523 0 0,-28 3-3975 0 0,-211 14 4447 0 0</inkml:trace>
  <inkml:trace contextRef="#ctx0" brushRef="#br0" timeOffset="-96536.642">14271 3576 924 0 0,'17'15'5743'0'0,"-29"-1"-3401"0"0,0-3-2512 0 0,-13 20 417 0 0,2 0 0 0 0,1 2 0 0 0,1 1 0 0 0,2 1 0 0 0,2 0 0 0 0,1 1 0 0 0,1 1 0 0 0,2 0 0 0 0,-6 34-247 0 0,-18-8-1892 0 0,-32-39-4050 0 0,52-24 4766 0 0</inkml:trace>
  <inkml:trace contextRef="#ctx0" brushRef="#br0" timeOffset="-96286.626">13908 3634 2716 0 0,'26'10'3648'0'0,"10"35"-2586"0"0,-29-36-567 0 0,220 236 2830 0 0,-103-121-5049 0 0,-125-124 1604 0 0,1 0 1 0 0,-1 0 0 0 0,1 1 0 0 0,0-1 0 0 0,-1 0 0 0 0,1 0 0 0 0,-1 0 0 0 0,1 1 0 0 0,0-1 0 0 0,-1 0 0 0 0,1 0 0 0 0,0 1 0 0 0,-1-1 0 0 0,1 0 0 0 0,0 1 0 0 0,-1-1 0 0 0,1 1 0 0 0,0-1 0 0 0,0 0-1 0 0,-1 1 1 0 0,1-1 0 0 0,0 1 0 0 0,0-1 0 0 0,0 0 0 0 0,0 1 0 0 0,0-1 0 0 0,-1 1 0 0 0,1-1 0 0 0,0 1 0 0 0,0-1 0 0 0,0 1 0 0 0,0-1 0 0 0,0 1 0 0 0,1-1 0 0 0,-1 0 0 0 0,0 1 0 0 0,0-1 0 0 0,0 1 0 0 0,0-1-1 0 0,0 1 1 0 0,1-1 0 0 0,-1 0 0 0 0,0 1 0 0 0,0-1 0 0 0,1 1 0 0 0,-1-1 0 0 0,0 0 0 0 0,0 1 0 0 0,1-1 0 0 0,-1 0 0 0 0,0 1 0 0 0,1-1 0 0 0,-1 0 0 0 0,1 0 0 0 0,-1 1 0 0 0,0-1 0 0 0,1 0 119 0 0,-11-3-1232 0 0</inkml:trace>
  <inkml:trace contextRef="#ctx0" brushRef="#br0" timeOffset="-96005.672">13713 3463 1372 0 0,'-15'4'317'0'0,"1"2"0"0"0,-1-1 0 0 0,2 2 0 0 0,-1 0 0 0 0,1 1 0 0 0,0 0 0 0 0,0 1 0 0 0,1 0 0 0 0,0 1-1 0 0,1 0 1 0 0,0 1 0 0 0,0 0 0 0 0,1 1 0 0 0,1 0 0 0 0,0 1 0 0 0,1 0 0 0 0,0 0 0 0 0,1 1 0 0 0,0 0 0 0 0,2 0 0 0 0,-1 0 0 0 0,2 1 0 0 0,0 0 0 0 0,0 0 0 0 0,0 11-317 0 0,4-16 104 0 0,1-1 0 0 0,0 1 0 0 0,0 0 0 0 0,1-1 0 0 0,0 0 0 0 0,0 1 1 0 0,1-1-1 0 0,1 0 0 0 0,0 0 0 0 0,0 0 0 0 0,0-1 0 0 0,6 8-104 0 0,-7-10 87 0 0,19 24-61 0 0,1-1-1 0 0,1 0 0 0 0,1-2 0 0 0,2-1 1 0 0,1-1-1 0 0,0-2 0 0 0,2 0 1 0 0,1-2-1 0 0,0-1 0 0 0,2-2 0 0 0,0-1 1 0 0,1-2-1 0 0,33 11-25 0 0,-44-17-791 0 0,2-1 1 0 0,-1-1-1 0 0,1 0 0 0 0,0-2 1 0 0,0-2-1 0 0,0 0 0 0 0,1-1 1 0 0,4-2 790 0 0,2-5-1233 0 0,23-20 30 0 0</inkml:trace>
  <inkml:trace contextRef="#ctx0" brushRef="#br0" timeOffset="-95758.593">14463 3381 2396 0 0,'19'13'353'0'0,"-1"1"0"0"0,0 1 0 0 0,-1 0 0 0 0,-1 2-1 0 0,0 0 1 0 0,-1 0 0 0 0,-1 1 0 0 0,-1 1 0 0 0,-1 1 0 0 0,0-1 0 0 0,-2 2-1 0 0,0 0 1 0 0,-1 0 0 0 0,-1 0 0 0 0,-1 1 0 0 0,-1 1 0 0 0,-1-1 0 0 0,-1 1-1 0 0,-1-1 1 0 0,-1 1 0 0 0,-1 0 0 0 0,-1 14-353 0 0,-5-13 13 0 0,-1-1 0 0 0,-1 0 0 0 0,-1 0 0 0 0,-1-1-1 0 0,-1 0 1 0 0,-1-1 0 0 0,-1 0 0 0 0,-1 0 0 0 0,-1-2 0 0 0,0 1 0 0 0,-1-2 0 0 0,-1 0 0 0 0,-1-1 0 0 0,-16 12-13 0 0,-13 0-3870 0 0,44-29 2472 0 0,-17-21-1003 0 0,7 2 1198 0 0</inkml:trace>
  <inkml:trace contextRef="#ctx0" brushRef="#br0" timeOffset="-98366.628">11108 3954 1816 0 0,'-61'38'3955'0'0,"69"-28"-1035"0"0,81-4-2106 0 0,381-27-592 0 0,-426 17-548 0 0,-1 1-643 0 0,0-1 0 0 0,0-2-1 0 0,0-2 1 0 0,-1-2 0 0 0,0-1 0 0 0,26-13 969 0 0,-40 10-1122 0 0</inkml:trace>
  <inkml:trace contextRef="#ctx0" brushRef="#br0" timeOffset="-97901.774">11425 3723 2644 0 0,'4'14'6470'0'0,"2"47"-5977"0"0,-2-24-166 0 0,77 276 557 0 0,16-123-6846 0 0,-89-179 4718 0 0,-2-4 52 0 0</inkml:trace>
  <inkml:trace contextRef="#ctx0" brushRef="#br0" timeOffset="-104319.707">7728 3881 1588 0 0,'0'0'642'0'0,"0"0"40"0"0,0 0-99 0 0,0 0 1 0 0,0 0-16 0 0,0 0 17 0 0,0 0-55 0 0,0 0-25 0 0,4-5-51 0 0,19-23 1174 0 0,-76 67 39 0 0,-110 171-923 0 0,138-171-637 0 0,-96 176-744 0 0,106-202-907 0 0,-3-15-3700 0 0,-10-12 4070 0 0</inkml:trace>
  <inkml:trace contextRef="#ctx0" brushRef="#br0" timeOffset="-104040.926">7257 3909 2420 0 0,'3'-11'1896'0'0,"-3"11"-1824"0"0,0-1 0 0 0,0 0 0 0 0,0 0 0 0 0,0 1 0 0 0,-1-1-1 0 0,1 0 1 0 0,0 1 0 0 0,0-1 0 0 0,1 0 0 0 0,-1 1 0 0 0,0-1 0 0 0,0 0-1 0 0,0 1 1 0 0,0-1 0 0 0,0 0 0 0 0,1 1 0 0 0,-1-1 0 0 0,0 0 0 0 0,1 1-1 0 0,-1-1 1 0 0,0 1 0 0 0,1-1 0 0 0,-1 0 0 0 0,1 1 0 0 0,-1-1 0 0 0,1 1-1 0 0,-1-1 1 0 0,1 1 0 0 0,-1 0 0 0 0,1-1 0 0 0,0 1 0 0 0,-1 0 0 0 0,1-1-1 0 0,0 1 1 0 0,-1 0 0 0 0,1 0 0 0 0,0-1 0 0 0,-1 1 0 0 0,1 0 0 0 0,0 0-1 0 0,-1 0 1 0 0,1 0 0 0 0,0 0 0 0 0,-1 0 0 0 0,1 0 0 0 0,0 0 0 0 0,-1 0-1 0 0,1 0 1 0 0,0 0 0 0 0,-1 1 0 0 0,1-1 0 0 0,0 0 0 0 0,-1 0 0 0 0,1 1-1 0 0,0-1 1 0 0,-1 0 0 0 0,1 1 0 0 0,-1-1 0 0 0,1 1 0 0 0,-1-1 0 0 0,1 1-1 0 0,-1-1-71 0 0,161 154 1593 0 0,-117-115-1608 0 0,126 103 846 0 0,-46-64-5216 0 0,-116-75 222 0 0,-8-3 2967 0 0</inkml:trace>
  <inkml:trace contextRef="#ctx0" brushRef="#br0" timeOffset="-103639.459">8548 3861 1128 0 0,'17'2'4775'0'0,"-26"4"-2511"0"0,-11 6-2123 0 0,-5 11 89 0 0,0 1 1 0 0,2 1-1 0 0,1 1 1 0 0,1 2-1 0 0,1 0 0 0 0,1 1 1 0 0,2 1-1 0 0,1 0 1 0 0,-11 29-231 0 0,-47 119-648 0 0,31-159-6569 0 0,28-19 5940 0 0</inkml:trace>
  <inkml:trace contextRef="#ctx0" brushRef="#br0" timeOffset="-103358.669">8112 3953 2048 0 0,'10'-15'3737'0'0,"13"10"1682"0"0,214 219-4048 0 0,-135-119-1401 0 0,-40-28-3187 0 0,-56-60 1194 0 0,-4-7-2806 0 0,-3-2 3633 0 0</inkml:trace>
  <inkml:trace contextRef="#ctx0" brushRef="#br0" timeOffset="-103020.071">8776 4104 1468 0 0,'7'0'7311'0'0,"21"1"-5376"0"0,7 0-1843 0 0,116-8 1084 0 0,-31 1-3658 0 0,-107-18-4095 0 0,-12 16 5242 0 0</inkml:trace>
  <inkml:trace contextRef="#ctx0" brushRef="#br0" timeOffset="-102724.371">9396 3824 836 0 0,'34'-14'9384'0'0,"-21"35"-7455"0"0,4 41-1591 0 0,20 135-2026 0 0,-37-196 599 0 0,-2 3-380 0 0,-42 30-3870 0 0,33-37 4161 0 0</inkml:trace>
  <inkml:trace contextRef="#ctx0" brushRef="#br0" timeOffset="-102120.381">8214 3734 1048 0 0,'-123'44'3407'0'0,"114"-39"-3242"0"0,0 1 0 0 0,1 1-1 0 0,0 0 1 0 0,0 0 0 0 0,1 0 0 0 0,-1 1 0 0 0,2 0-1 0 0,-1 1 1 0 0,1 0 0 0 0,0-1 0 0 0,1 2 0 0 0,0-1-1 0 0,1 1 1 0 0,0 0 0 0 0,0 0 0 0 0,1 0 0 0 0,0 0-165 0 0,0 5 122 0 0,0 1 0 0 0,1 0 0 0 0,1-1 0 0 0,0 1 1 0 0,1 0-1 0 0,1 0 0 0 0,0-1 0 0 0,1 1 0 0 0,1-1 1 0 0,0 1-1 0 0,1-1 0 0 0,1 0 0 0 0,0 0 0 0 0,1-1 1 0 0,1 1-1 0 0,0-1 0 0 0,1-1 0 0 0,1 1 0 0 0,0-2 0 0 0,0 1 1 0 0,2-1-1 0 0,3 4-122 0 0,16 15-242 0 0,1-1 1 0 0,1-1-1 0 0,2-2 1 0 0,1-1-1 0 0,0-2 1 0 0,2-1-1 0 0,28 12 242 0 0,104 22-5256 0 0,-125-54 4118 0 0</inkml:trace>
  <inkml:trace contextRef="#ctx0" brushRef="#br0" timeOffset="-101650.449">9631 3708 996 0 0,'0'0'98'0'0,"0"0"-1"0"0,1 0 1 0 0,-1 1 0 0 0,0-1 0 0 0,1 0-1 0 0,-1 0 1 0 0,1 0 0 0 0,-1 1-1 0 0,0-1 1 0 0,1 0 0 0 0,-1 0-1 0 0,1 0 1 0 0,-1 0 0 0 0,0 0 0 0 0,1 0-1 0 0,-1 0 1 0 0,1 0 0 0 0,-1 0-1 0 0,0 0 1 0 0,1 0 0 0 0,-1 0-1 0 0,1 0 1 0 0,-1-1 0 0 0,0 1 0 0 0,1 0-1 0 0,-1 0 1 0 0,1 0 0 0 0,-1-1-1 0 0,0 1 1 0 0,1 0 0 0 0,-1 0-1 0 0,0-1 1 0 0,1 1 0 0 0,-1 0 0 0 0,0 0-1 0 0,0-1 1 0 0,1 1 0 0 0,-1 0-1 0 0,0-1 1 0 0,0 1 0 0 0,0-1-1 0 0,1 1 1 0 0,-1 0 0 0 0,0-1-1 0 0,0 1 1 0 0,0-1 0 0 0,0 1 0 0 0,0 0-1 0 0,0-1 1 0 0,0 1 0 0 0,0-1-1 0 0,0 1 1 0 0,0 0 0 0 0,0-1-1 0 0,0 1 1 0 0,0-1 0 0 0,0 1 0 0 0,0 0-1 0 0,0-1 1 0 0,0 1-98 0 0,25 33 426 0 0,-1 0 0 0 0,-1 2 0 0 0,-2 1 0 0 0,-2 1 0 0 0,-1 1 0 0 0,-2 0 0 0 0,1 8-426 0 0,-10-24 110 0 0,0 0 1 0 0,-2 1 0 0 0,-1-1 0 0 0,-1 1 0 0 0,-1 0-1 0 0,0 0 1 0 0,-2 0 0 0 0,-1 0 0 0 0,-1 0 0 0 0,-1 0 0 0 0,0 0-1 0 0,-2-1 1 0 0,-1 0 0 0 0,-1 0 0 0 0,0 0 0 0 0,-2-1-1 0 0,-1 0 1 0 0,0 0 0 0 0,-1-1 0 0 0,-2-1 0 0 0,0 0 0 0 0,0 0-1 0 0,-2-2 1 0 0,-12 12-111 0 0,-103 82-743 0 0,26-73-3343 0 0,44-77 16 0 0,45 17 2778 0 0</inkml:trace>
  <inkml:trace contextRef="#ctx0" brushRef="#br0" timeOffset="-100792.597">9464 3881 1428 0 0,'37'-20'9404'0'0,"-41"84"-7602"0"0,4 131-634 0 0,0-194-1247 0 0,-1 13-2169 0 0,-15-8-6717 0 0,12-8 7847 0 0</inkml:trace>
  <inkml:trace contextRef="#ctx0" brushRef="#br0" timeOffset="-105672.078">6032 3901 2024 0 0,'1'-11'4860'0'0,"14"-10"-4023"0"0,-19 56 72 0 0,-7 106-135 0 0,-23 204 1110 0 0,33-340-1833 0 0,-1-1 0 0 0,1 1 0 0 0,-1 0 0 0 0,1 0 0 0 0,1-1 0 0 0,-1 1 0 0 0,1 0 0 0 0,0 0 0 0 0,0 0 0 0 0,0 0 1 0 0,0 0-1 0 0,1 0 0 0 0,0-1 0 0 0,0 1 0 0 0,1 0 0 0 0,-1-1 0 0 0,1 1 0 0 0,0 0 0 0 0,0-1 0 0 0,0 0 0 0 0,1 0 0 0 0,0 1 0 0 0,-1-1 0 0 0,2-1 0 0 0,-1 1 0 0 0,0 0 0 0 0,1-1 0 0 0,-1 0 0 0 0,1 0 0 0 0,0 0 0 0 0,0 0 0 0 0,0 0 0 0 0,1-1 0 0 0,-1 0 0 0 0,0 0 0 0 0,1 0 0 0 0,0 0 0 0 0,-1-1 0 0 0,1 0 0 0 0,0 0 0 0 0,4 0-51 0 0,257-23 421 0 0,-154 5-732 0 0,59-10-2773 0 0,-174 23-2768 0 0,-26-11 3950 0 0,9 6 686 0 0</inkml:trace>
  <inkml:trace contextRef="#ctx0" brushRef="#br0" timeOffset="-105363.602">6135 4154 1348 0 0,'-33'0'2918'0'0,"23"-1"-1310"0"0,25-1-31 0 0,170-9-291 0 0,11-15-2722 0 0,-202 15-3612 0 0,-3 9 3843 0 0</inkml:trace>
  <inkml:trace contextRef="#ctx0" brushRef="#br0" timeOffset="-105095.386">6043 3806 936 0 0,'-12'-6'6230'0'0,"33"-1"-4495"0"0,127-7-476 0 0,319-16-3518 0 0,-388 30-2422 0 0,-69 0 3529 0 0</inkml:trace>
  <inkml:trace contextRef="#ctx0" brushRef="#br0" timeOffset="-99906.17">7302 3619 1592 0 0,'2'-23'2564'0'0,"-1"22"-2518"0"0,0-1 1 0 0,0 1-1 0 0,-1-1 0 0 0,1 0 0 0 0,-1 1 0 0 0,1-1 0 0 0,-1 0 0 0 0,1 0 0 0 0,-1 1 0 0 0,0-1 0 0 0,0 0 0 0 0,0 0 0 0 0,0 1 0 0 0,0-1 0 0 0,-1 0 0 0 0,1 0 0 0 0,0 1 1 0 0,-1-1-1 0 0,1 0 0 0 0,-1 1 0 0 0,0-1 0 0 0,1 0 0 0 0,-1 1 0 0 0,0-1 0 0 0,0 1 0 0 0,0-1 0 0 0,0 1 0 0 0,0 0 0 0 0,-1-1 0 0 0,1 1 0 0 0,0 0 0 0 0,0 0 1 0 0,-1 0-1 0 0,1 0 0 0 0,-1 0 0 0 0,1 0 0 0 0,-1 0 0 0 0,0 1 0 0 0,1-1 0 0 0,-1 0 0 0 0,0 1 0 0 0,1-1 0 0 0,-1 1 0 0 0,0 0 0 0 0,1-1 0 0 0,-1 1 0 0 0,0 0 1 0 0,0 0-1 0 0,0 0 0 0 0,1 1 0 0 0,-1-1 0 0 0,0 0 0 0 0,1 1 0 0 0,-1-1 0 0 0,0 1-46 0 0,-13 3 106 0 0,0 2-1 0 0,1 0 1 0 0,0 0-1 0 0,0 1 1 0 0,1 1-1 0 0,0 1 1 0 0,0-1-1 0 0,0 2 1 0 0,2 0 0 0 0,-1 0-1 0 0,1 1 1 0 0,1 1-1 0 0,0 0 1 0 0,0 0-1 0 0,0 3-105 0 0,-5 1 74 0 0,1 1 1 0 0,0 1-1 0 0,2 0 0 0 0,0 1 0 0 0,1 0 0 0 0,1 1 0 0 0,0 0 0 0 0,2 0 0 0 0,0 1 0 0 0,2 0 0 0 0,0 1 0 0 0,1-1 0 0 0,2 1 0 0 0,0 0 0 0 0,1 0 0 0 0,1 0 0 0 0,1 1 0 0 0,1-1 0 0 0,1 0 0 0 0,4 19-74 0 0,8-8-133 0 0,1-1 0 0 0,2 0 0 0 0,1-1 0 0 0,1-1 0 0 0,2-1 0 0 0,1-1 0 0 0,1-1 0 0 0,1 0 0 0 0,2-2 0 0 0,0-1 0 0 0,2-1 1 0 0,0-2-1 0 0,1 0 0 0 0,2-2 0 0 0,0-1 0 0 0,0-2 0 0 0,2-1 0 0 0,29 9 133 0 0,138 49-3926 0 0,-138-58 2695 0 0</inkml:trace>
  <inkml:trace contextRef="#ctx0" brushRef="#br0" timeOffset="-55735.619">997 6413 1240 0 0,'0'0'371'0'0,"0"0"14"0"0,0 0-53 0 0,0 0-20 0 0,0 0 86 0 0,0 0 14 0 0,0 0-80 0 0,-4-21 864 0 0,-17-14 399 0 0,17 50 541 0 0,-92 528-711 0 0,70-175 495 0 0,32-364-1816 0 0,8 0-80 0 0,0 0 1 0 0,0-1 0 0 0,0-1-1 0 0,0 0 1 0 0,1 0-1 0 0,-1-2 1 0 0,1 0 0 0 0,-1 0-1 0 0,0-2 1 0 0,1 0-1 0 0,-1 0 1 0 0,0-1 0 0 0,8-3-25 0 0,41-5 8 0 0,32-2-124 0 0,391-32-2327 0 0,-484 45 2161 0 0,-2 0-31 0 0,1 7-538 0 0,-14-12-4840 0 0,0-5 4565 0 0</inkml:trace>
  <inkml:trace contextRef="#ctx0" brushRef="#br0" timeOffset="-55390.363">1036 6726 1300 0 0,'-14'-5'3161'0'0,"15"5"-804"0"0,16 1-1635 0 0,222 9 657 0 0,141-4-2311 0 0,-384-1-3462 0 0,-3-7 3197 0 0</inkml:trace>
  <inkml:trace contextRef="#ctx0" brushRef="#br0" timeOffset="-54985.694">903 6390 2204 0 0,'105'-3'5463'0'0,"98"-6"-4730"0"0,-106 4-192 0 0,406-13 1494 0 0,-498 18-1689 0 0,0 0-524 0 0,-6 0 46 0 0,1 0 1 0 0,-1 0-1 0 0,1 0 1 0 0,-1 0 0 0 0,1 0-1 0 0,-1 0 1 0 0,1 0-1 0 0,-1 0 1 0 0,1 0-1 0 0,-1 0 1 0 0,1 1-1 0 0,-1-1 1 0 0,1 0-1 0 0,-1 0 1 0 0,1 0 0 0 0,-1 0-1 0 0,1 1 1 0 0,0-1-1 0 0,-1 0 1 0 0,1 1-1 0 0,-1-1 1 0 0,1 0-1 0 0,0 1 1 0 0,-1-1-1 0 0,1 0 1 0 0,0 1 0 0 0,-1-1-1 0 0,1 1 1 0 0,0-1-1 0 0,0 0 1 0 0,-1 1-1 0 0,1-1 1 0 0,0 1-1 0 0,0-1 1 0 0,0 1-1 0 0,0-1 1 0 0,-1 1 0 0 0,1-1-1 0 0,0 1 1 0 0,0-1-1 0 0,0 1 1 0 0,0-1-1 0 0,0 1 1 0 0,0-1-1 0 0,1 1 1 0 0,-1-1-1 0 0,0 1 1 0 0,0-1 0 0 0,0 1-1 0 0,0-1 1 0 0,0 1-1 0 0,1-1 1 0 0,-1 1-1 0 0,0-1 1 0 0,1 1-1 0 0,-1-1 1 0 0,0 0-1 0 0,0 1 1 0 0,1-1 0 0 0,-1 0-1 0 0,1 1 1 0 0,-1-1 131 0 0,2 2-1210 0 0</inkml:trace>
  <inkml:trace contextRef="#ctx0" brushRef="#br0" timeOffset="-54304.407">3271 6416 1128 0 0,'7'-9'1575'0'0,"11"-15"2621"0"0,-34 29-2253 0 0,-27 33-1664 0 0,1 3-1 0 0,2 1 1 0 0,1 1 0 0 0,3 3-1 0 0,2 0 1 0 0,1 3 0 0 0,3 0-1 0 0,-2 10-278 0 0,-91 134-193 0 0,101-159-143 0 0,-63 62-3989 0 0,75-93 1661 0 0,10-3 1439 0 0</inkml:trace>
  <inkml:trace contextRef="#ctx0" brushRef="#br0" timeOffset="-54010.387">2741 6455 3056 0 0,'2'-12'1840'0'0,"-2"11"-1755"0"0,0 1-1 0 0,0-1 0 0 0,-1 0 1 0 0,1 1-1 0 0,0-1 0 0 0,0 0 1 0 0,0 1-1 0 0,0-1 1 0 0,0 0-1 0 0,0 0 0 0 0,0 1 1 0 0,0-1-1 0 0,0 0 1 0 0,0 1-1 0 0,0-1 0 0 0,0 0 1 0 0,0 1-1 0 0,0-1 1 0 0,1 0-1 0 0,-1 1 0 0 0,0-1 1 0 0,1 0-1 0 0,-1 1 0 0 0,0-1 1 0 0,1 1-1 0 0,-1-1 1 0 0,1 0-1 0 0,-1 1 0 0 0,1-1 1 0 0,-1 1-1 0 0,1 0 1 0 0,-1-1-1 0 0,1 1 0 0 0,-1-1 1 0 0,1 1-1 0 0,0 0 1 0 0,-1-1-1 0 0,1 1 0 0 0,0 0 1 0 0,-1 0-1 0 0,1 0 1 0 0,0-1-1 0 0,-1 1 0 0 0,1 0 1 0 0,0 0-1 0 0,-1 0 0 0 0,1 0 1 0 0,0 0-1 0 0,0 0 1 0 0,-1 0-1 0 0,1 1 0 0 0,0-1 1 0 0,-1 0-1 0 0,1 0 1 0 0,0 0-1 0 0,-1 1 0 0 0,1-1 1 0 0,0 0-1 0 0,-1 1 1 0 0,1-1-1 0 0,-1 0 0 0 0,1 1 1 0 0,-1-1-1 0 0,1 1 1 0 0,-1-1-1 0 0,1 1 0 0 0,-1-1-84 0 0,398 348 1470 0 0,-341-291-1801 0 0,25 21-873 0 0,-22-37-3056 0 0,-45-37 1540 0 0,-14-4 1427 0 0</inkml:trace>
  <inkml:trace contextRef="#ctx0" brushRef="#br0" timeOffset="-53572.989">4235 6463 1884 0 0,'-40'32'5294'0'0,"-78"101"-3917"0"0,-35 147-508 0 0,138-256-1036 0 0,14-20-92 0 0,-1 0 0 0 0,1 0 0 0 0,-1 0 0 0 0,-1 0 0 0 0,1 0 0 0 0,0-1 0 0 0,-1 1-1 0 0,0-1 1 0 0,0 0 0 0 0,0 1 0 0 0,0-1 0 0 0,0-1 0 0 0,-1 1 0 0 0,1 0 0 0 0,-1-1 0 0 0,0 0 0 0 0,0 0 0 0 0,0 0 0 0 0,0 0 0 0 0,0 0 0 0 0,0-1 0 0 0,0 0 0 0 0,-4 1 259 0 0,6-2-1195 0 0</inkml:trace>
  <inkml:trace contextRef="#ctx0" brushRef="#br0" timeOffset="-53293.393">3792 6531 3564 0 0,'6'-11'2028'0'0,"11"-13"4376"0"0,3 34-4985 0 0,120 129-499 0 0,6-11-1273 0 0,-24-20-3972 0 0,-92-91-1706 0 0,-29-17 4802 0 0,-1 0 36 0 0</inkml:trace>
  <inkml:trace contextRef="#ctx0" brushRef="#br0" timeOffset="-53018.758">4532 6610 1440 0 0,'38'16'9680'0'0,"86"-20"-9330"0"0,-50-11-1125 0 0,119-52-6670 0 0,-165 52 6171 0 0</inkml:trace>
  <inkml:trace contextRef="#ctx0" brushRef="#br0" timeOffset="-52731.327">5316 6375 1820 0 0,'15'10'9174'0'0,"-31"48"-8251"0"0,11-44-216 0 0,0 10-606 0 0,1 0 1 0 0,1 1-1 0 0,1-1 0 0 0,1 1 1 0 0,2-1-1 0 0,0 1 0 0 0,1-1 1 0 0,2 1-1 0 0,4 15-101 0 0,7 109-6296 0 0,-58-97 2395 0 0,24-42 2698 0 0</inkml:trace>
  <inkml:trace contextRef="#ctx0" brushRef="#br0" timeOffset="-52281.83">3755 6323 2252 0 0,'-16'0'490'0'0,"0"2"-1"0"0,0-1 1 0 0,0 2 0 0 0,0 0-1 0 0,1 1 1 0 0,-1 0 0 0 0,1 2-1 0 0,0 0 1 0 0,1 0 0 0 0,-6 4-490 0 0,10-5 147 0 0,0 1 0 0 0,0 0 0 0 0,1 1 0 0 0,0 0 0 0 0,0 0 1 0 0,1 1-1 0 0,0 0 0 0 0,0 0 0 0 0,1 1 0 0 0,0 0 0 0 0,0 0 1 0 0,1 1-1 0 0,0 0 0 0 0,1 0 0 0 0,0 0 0 0 0,1 1 0 0 0,0-1 1 0 0,1 1-1 0 0,0 0 0 0 0,0 1 0 0 0,1-1 0 0 0,0 4-147 0 0,6 8 95 0 0,0 0 0 0 0,1 0 1 0 0,1 0-1 0 0,2 0 0 0 0,0-1 0 0 0,1 0 0 0 0,1-1 0 0 0,1 0 0 0 0,1-1 0 0 0,1 0 0 0 0,1 0 0 0 0,0-2 0 0 0,2 0 0 0 0,0 0 1 0 0,1-2-1 0 0,0 0 0 0 0,2-1 0 0 0,9 6-95 0 0,215 132-1659 0 0,-214-140 751 0 0,-1-1 1 0 0,2-1 0 0 0,-1-2-1 0 0,1-1 1 0 0,1-1-1 0 0,-1-2 1 0 0,1-1 0 0 0,5-1 907 0 0,-9-2-1140 0 0</inkml:trace>
  <inkml:trace contextRef="#ctx0" brushRef="#br0" timeOffset="-51911.331">5790 6115 2076 0 0,'30'14'3447'0'0,"3"42"-2659"0"0,-30-49-423 0 0,20 40 90 0 0,-3 1 0 0 0,-2 1 1 0 0,-3 0-1 0 0,-1 1 0 0 0,-3 1 0 0 0,-2 0 1 0 0,-2 0-1 0 0,-2 1 0 0 0,-2 4-455 0 0,-3-38 54 0 0,-1-1 0 0 0,-1 0 0 0 0,0 0 1 0 0,-1-1-1 0 0,-1 1 0 0 0,0-1 0 0 0,-1 1 0 0 0,-1-1 0 0 0,-6 12-54 0 0,2-6-131 0 0,0-1 1 0 0,-2 0-1 0 0,0-1 0 0 0,-1 0 0 0 0,-1-1 0 0 0,-1 0 0 0 0,0-1 0 0 0,-2-1 0 0 0,0-1 131 0 0,-3 2-595 0 0,0-2 0 0 0,-1 0 0 0 0,-1-1 0 0 0,0-1 0 0 0,-1-2 0 0 0,0 0 0 0 0,-1-1 0 0 0,0-2 0 0 0,-1 0 0 0 0,0-1 0 0 0,0-2 0 0 0,-18 2 595 0 0,-12-2-1282 0 0</inkml:trace>
  <inkml:trace contextRef="#ctx0" brushRef="#br0" timeOffset="-49621.704">2727 6148 1140 0 0,'0'0'675'0'0,"26"0"4483"0"0,-77-11-4970 0 0,-218 4 122 0 0,260 7-296 0 0,0 0 0 0 0,1 1 0 0 0,-1 1-1 0 0,0-1 1 0 0,1 1 0 0 0,-1 1-1 0 0,1 0 1 0 0,0 0 0 0 0,0 0 0 0 0,0 1-1 0 0,0 0 1 0 0,1 1 0 0 0,-1 0 0 0 0,1 0-1 0 0,0 1 1 0 0,1-1 0 0 0,-1 1-1 0 0,1 1 1 0 0,0-1 0 0 0,1 1 0 0 0,0 0-1 0 0,0 1 1 0 0,0-1 0 0 0,1 1 0 0 0,0 0-1 0 0,0 0 1 0 0,1 0-14 0 0,-4 24 179 0 0,2 0-1 0 0,1 1 1 0 0,2 0-1 0 0,1 0 1 0 0,1-1-1 0 0,3 15-178 0 0,-1 34 175 0 0,-16 527 1239 0 0,5-310-486 0 0,9-290-901 0 0,0 1 1 0 0,0-1 0 0 0,1 1-1 0 0,0-1 1 0 0,1 0 0 0 0,-1 1-1 0 0,2-1 1 0 0,-1 0-1 0 0,1 0 1 0 0,0-1 0 0 0,1 1-1 0 0,0-1 1 0 0,0 1 0 0 0,1-1-1 0 0,-1 0 1 0 0,2-1-1 0 0,-1 1 1 0 0,1-1 0 0 0,0 0-1 0 0,0 0 1 0 0,0-1 0 0 0,1 0-1 0 0,0 0 1 0 0,0-1 0 0 0,0 1-1 0 0,1-1 1 0 0,7 2-28 0 0,18-3-455 0 0,0-1 0 0 0,0-2 0 0 0,0-2 1 0 0,0-1-1 0 0,-1-1 0 0 0,1-2 0 0 0,28-9 455 0 0,-31 9-1059 0 0,147-44-4379 0 0,-136 36 4371 0 0</inkml:trace>
  <inkml:trace contextRef="#ctx0" brushRef="#br0" timeOffset="-48407.382">6087 6085 1676 0 0,'0'0'685'0'0,"0"0"-102"0"0,0 0-131 0 0,1-24 760 0 0,0 21-1165 0 0,0-1 0 0 0,0 1 0 0 0,0 0 0 0 0,1 0 0 0 0,-1 0-1 0 0,1 1 1 0 0,0-1 0 0 0,0 0 0 0 0,0 0 0 0 0,0 1 0 0 0,1 0 0 0 0,-1-1 0 0 0,1 1 0 0 0,-1 0 0 0 0,1 0 0 0 0,0 0 0 0 0,0 0 0 0 0,0 1 0 0 0,0-1 0 0 0,0 1 0 0 0,0 0 0 0 0,0 0 0 0 0,0 0 0 0 0,0 0 0 0 0,1 1 0 0 0,2-1-47 0 0,12-6 109 0 0,-13 3-47 0 0,1 0 0 0 0,0 0 0 0 0,1 1 1 0 0,-1 0-1 0 0,1 0 0 0 0,-1 0 0 0 0,1 1 0 0 0,0 0 1 0 0,0 0-1 0 0,0 1 0 0 0,0 0 0 0 0,0 0 0 0 0,0 1 1 0 0,0 0-1 0 0,0 0 0 0 0,0 0 0 0 0,0 1 0 0 0,1 0 1 0 0,-2 0-1 0 0,1 1 0 0 0,0 0 0 0 0,0 0 0 0 0,0 1 1 0 0,-1 0-1 0 0,1 0 0 0 0,-1 1 0 0 0,0-1 0 0 0,0 1 1 0 0,-1 0-1 0 0,1 1 0 0 0,-1 0 0 0 0,1 0 0 0 0,-2 0 1 0 0,1 0-1 0 0,3 5-62 0 0,11 36 427 0 0,-1 1 0 0 0,-3 1 0 0 0,-1 0 0 0 0,-3 1 0 0 0,3 33-427 0 0,9 38 609 0 0,78 467 1559 0 0,-84-395-953 0 0,-19-183-1199 0 0,0 0 0 0 0,0-1 0 0 0,0 1 0 0 0,-1 0 0 0 0,-1-1 0 0 0,1 1 0 0 0,-1-1 0 0 0,-1 0 0 0 0,0 0 0 0 0,0-1 0 0 0,0 1 0 0 0,-1-1 0 0 0,0 0 0 0 0,0-1 0 0 0,-1 1 0 0 0,0-1 0 0 0,0-1 0 0 0,-1 1 0 0 0,1-1 0 0 0,-1 0 0 0 0,0-1 0 0 0,0 0 0 0 0,-1 0 0 0 0,1-1 0 0 0,-1 0 0 0 0,0-1 0 0 0,0 1 0 0 0,0-2 0 0 0,0 1 0 0 0,0-1 0 0 0,0-1 0 0 0,0 0 0 0 0,0 0-1 0 0,0 0 1 0 0,-1-1 0 0 0,1-1 0 0 0,0 0 0 0 0,0 0 0 0 0,1-1 0 0 0,-1 0 0 0 0,1 0 0 0 0,-1-1 0 0 0,1 0 0 0 0,-6-4-16 0 0,-1-4-911 0 0,0-2 0 0 0,0 1 0 0 0,2-2 0 0 0,0 0 0 0 0,0-1 0 0 0,2 0 0 0 0,0 0 0 0 0,0-1 0 0 0,2-1 0 0 0,0 0 0 0 0,1 0 0 0 0,-1-8 911 0 0,3 14-611 0 0,-3-11-551 0 0</inkml:trace>
  <inkml:trace contextRef="#ctx0" brushRef="#br0" timeOffset="-42799.557">7661 6553 1636 0 0,'-96'-43'3483'0'0,"61"37"884"0"0,55-2-3497 0 0,432-5 398 0 0,-292 15-1078 0 0,76 17-62 0 0,-162-15-666 0 0,-73-4 204 0 0,-1 0-6 0 0,14-1-2696 0 0,-28-1-1185 0 0,-5-2 3044 0 0</inkml:trace>
  <inkml:trace contextRef="#ctx0" brushRef="#br0" timeOffset="-42533.806">7581 6798 2400 0 0,'7'5'259'0'0,"0"0"1"0"0,1-1-1 0 0,-1 1 0 0 0,1-2 0 0 0,0 1 0 0 0,0-1 1 0 0,1-1-1 0 0,-1 1 0 0 0,0-1 0 0 0,1-1 0 0 0,0 1 0 0 0,-1-2 1 0 0,1 1-1 0 0,0-1 0 0 0,-1 0 0 0 0,2-1-259 0 0,9 2 339 0 0,220-15 1509 0 0,176 0-1457 0 0,-246 43-3567 0 0,-154-25 1915 0 0,-10-2 43 0 0,-4-2 116 0 0</inkml:trace>
  <inkml:trace contextRef="#ctx0" brushRef="#br0" timeOffset="-39081.658">10450 6393 1436 0 0,'0'0'731'0'0,"0"0"-4"0"0,18-3 1434 0 0,19-37-244 0 0,-36 53-307 0 0,-26 43-1501 0 0,-3-2-1 0 0,-3-1 1 0 0,-2-1 0 0 0,-2-2 0 0 0,-2-1-1 0 0,-2-2 1 0 0,-2-2 0 0 0,-2-2-1 0 0,-2-1 1 0 0,-2-3 0 0 0,-1-1-1 0 0,-12 3-108 0 0,55-37-226 0 0,0 0 0 0 0,0-1 0 0 0,-1 1 0 0 0,1-1-1 0 0,-1-1 1 0 0,0 1 0 0 0,0-1 0 0 0,0 0 0 0 0,0 0 0 0 0,0-1 0 0 0,0 0-1 0 0,-1 0 1 0 0,1 0 0 0 0,0-1 0 0 0,-1 0 0 0 0,1 0 0 0 0,0-1 0 0 0,-1 1-1 0 0,1-1 1 0 0,0-1 0 0 0,0 1 0 0 0,0-1 0 0 0,0 0 0 0 0,0-1-1 0 0,0 1 1 0 0,0-1 0 0 0,1 0 0 0 0,0-1 0 0 0,-1 1 0 0 0,1-1 0 0 0,-3-3 226 0 0,-11-18-1204 0 0</inkml:trace>
  <inkml:trace contextRef="#ctx0" brushRef="#br0" timeOffset="-38755.439">10265 5878 888 0 0,'6'2'189'0'0,"0"0"1"0"0,0 0-1 0 0,0 1 0 0 0,0-1 0 0 0,-1 2 0 0 0,0-1 1 0 0,1 0-1 0 0,-1 1 0 0 0,0 0 0 0 0,-1 0 1 0 0,1 0-1 0 0,-1 1 0 0 0,0 0 0 0 0,0 0 1 0 0,0 0-1 0 0,-1 0 0 0 0,4 6-189 0 0,5 5 343 0 0,241 338 3290 0 0,-196-281-3361 0 0,119 173 1038 0 0,-95-68-4802 0 0,-79-163 1054 0 0,-2-15 1309 0 0</inkml:trace>
  <inkml:trace contextRef="#ctx0" brushRef="#br0" timeOffset="-38164.391">10662 5731 2212 0 0,'28'-49'3603'0'0,"-17"42"-3393"0"0,-1 1 0 0 0,1 0-1 0 0,0 1 1 0 0,1 0 0 0 0,-1 1 0 0 0,1 1-1 0 0,0-1 1 0 0,0 2 0 0 0,0 0-1 0 0,0 0 1 0 0,8 1-210 0 0,-14 1 47 0 0,0 0 0 0 0,1 1 0 0 0,-1 0 0 0 0,0 1 0 0 0,1-1 0 0 0,-1 1 0 0 0,0 0 0 0 0,0 1 0 0 0,0-1-1 0 0,0 1 1 0 0,-1 0 0 0 0,1 1 0 0 0,-1 0 0 0 0,0-1 0 0 0,0 1 0 0 0,0 1 0 0 0,0-1 0 0 0,-1 1 0 0 0,0 0 0 0 0,0 0 0 0 0,0 0 0 0 0,-1 1 0 0 0,1-1 0 0 0,-1 1 0 0 0,-1 0 0 0 0,1 0-1 0 0,0 1-46 0 0,30 174 1019 0 0,-84-23 499 0 0,27-97-233 0 0,68-42-932 0 0,186-33-210 0 0,77-18-2134 0 0,-178 29-4411 0 0,-118 6 4020 0 0,-10-3 1194 0 0</inkml:trace>
  <inkml:trace contextRef="#ctx0" brushRef="#br0" timeOffset="-37726.382">11860 6613 1372 0 0,'21'-14'6910'0'0,"-12"3"-6713"0"0,-36 6-5226 0 0,-2 7 3831 0 0</inkml:trace>
  <inkml:trace contextRef="#ctx0" brushRef="#br0" timeOffset="-34690.206">563 5688 1256 0 0,'0'0'379'0'0,"0"0"-53"0"0,0 0 5 0 0,0 0-80 0 0,0 0 41 0 0,0 0-9 0 0,0 0-32 0 0,0 0 6 0 0,0 0 80 0 0,0 0-40 0 0,0 0-11 0 0,0 0-22 0 0,1-23 1228 0 0,0 21-1486 0 0,-1 1 1 0 0,1-1-1 0 0,-1 1 1 0 0,1 0-1 0 0,0-1 1 0 0,-1 1-1 0 0,1 0 1 0 0,0-1-1 0 0,0 1 0 0 0,0 0 1 0 0,0 0-1 0 0,0 0 1 0 0,1-1-1 0 0,-1 1 1 0 0,0 1-1 0 0,0-1 1 0 0,1 0-1 0 0,-1 0 1 0 0,0 0-1 0 0,1 1 0 0 0,-1-1 1 0 0,1 1-1 0 0,-1-1 1 0 0,1 1-1 0 0,-1-1 1 0 0,1 1-1 0 0,-1 0 1 0 0,1 0-1 0 0,0 0 0 0 0,-1 0 1 0 0,1 0-1 0 0,-1 0 1 0 0,1 0-1 0 0,-1 0 1 0 0,2 1-7 0 0,5-2-5 0 0,484-12 311 0 0,444 4-164 0 0,-306-31-186 0 0,-203 5-140 0 0,242-27 222 0 0,240 18-36 0 0,-540 16 4 0 0,930-19-144 0 0,-938 32 97 0 0,113-7-96 0 0,73 10 294 0 0,85-2-245 0 0,-403 17 167 0 0,935-3-829 0 0,-958-12 768 0 0,674-59-184 0 0,-270 60 470 0 0,-311 40-518 0 0,-24 8 55 0 0,-79-8 942 0 0,-193-26-762 0 0,1 0 0 0 0,-1 0 0 0 0,0 0 0 0 0,0 0 0 0 0,-1 1 1 0 0,1-1-1 0 0,-1 1 0 0 0,0-1 0 0 0,0 1 0 0 0,0 0 0 0 0,0 0 0 0 0,-1 0 0 0 0,1 0 0 0 0,-1 0 0 0 0,0 1 0 0 0,0-1 0 0 0,-1 0 0 0 0,1 0 0 0 0,-1 1 0 0 0,0-1 0 0 0,0 0 0 0 0,0 0 0 0 0,-1 1 0 0 0,0-1 0 0 0,0 1-21 0 0,1 3 18 0 0,-20 427 907 0 0,8-305-635 0 0,-54 348 1078 0 0,-6-208-833 0 0,43-174-163 0 0,-2-122-4560 0 0,-15-28 781 0 0,26 33 2323 0 0</inkml:trace>
  <inkml:trace contextRef="#ctx0" brushRef="#br0" timeOffset="-32721.385">213 5605 988 0 0,'0'0'344'0'0,"0"0"-53"0"0,3-14 270 0 0,42-15 705 0 0,-18 64-635 0 0,-2 44-425 0 0,-4 0 1 0 0,-3 2-1 0 0,-4 0 0 0 0,-3 0 0 0 0,-4 1 1 0 0,-3 45-207 0 0,1-32 204 0 0,8 154 107 0 0,-1 9 1064 0 0,44 239-1375 0 0,32-41 523 0 0,-87-450-497 0 0,0-1-1 0 0,1 1 1 0 0,0-1 0 0 0,0 0 0 0 0,0 0-1 0 0,0 0 1 0 0,1 0 0 0 0,0 0-1 0 0,0 0 1 0 0,0-1 0 0 0,1 0 0 0 0,-1 1-1 0 0,1-1 1 0 0,0 0 0 0 0,0-1 0 0 0,1 1-1 0 0,-1-1 1 0 0,1 0 0 0 0,-1 0-1 0 0,1 0 1 0 0,0-1 0 0 0,0 1 0 0 0,1-1-1 0 0,-1 0 1 0 0,0-1 0 0 0,0 0-1 0 0,1 1 1 0 0,4-1-26 0 0,347 10 243 0 0,-218-13-300 0 0,141 8 72 0 0,800 6-22 0 0,-773-22 16 0 0,1155-45 269 0 0,-574 45-181 0 0,-575 25-96 0 0,933-10-10 0 0,-805-22-46 0 0,1247-134-331 0 0,-1385 117 359 0 0,613-69 195 0 0,-292 28-385 0 0,62-32 703 0 0,-228 72-404 0 0,-423 35-22 0 0,-34 0-96 0 0,17-9-2204 0 0,-8-10-1607 0 0,-11 14 2673 0 0</inkml:trace>
  <inkml:trace contextRef="#ctx0" brushRef="#br0" timeOffset="-32265.663">12125 6680 1556 0 0,'4'-48'8788'0'0,"-4"47"-8572"0"0,-32 87 841 0 0,6 32-1010 0 0,6 1-1 0 0,4 0 0 0 0,3 56-46 0 0,13-174-219 0 0,-4 38-834 0 0,-1-30-4619 0 0,0-15 4439 0 0,-18-20 38 0 0</inkml:trace>
  <inkml:trace contextRef="#ctx0" brushRef="#br0" timeOffset="-30817.43">13658 6000 2128 0 0,'15'-15'2571'0'0,"-8"-8"-1099"0"0,29-18 1234 0 0,-36 41-2635 0 0,-6 51 609 0 0,-60 241-12 0 0,42-70 831 0 0,27-215-1451 0 0,0-1 0 0 0,1 0 0 0 0,-1 0 0 0 0,1 0 0 0 0,0-1-1 0 0,1 1 1 0 0,0-1 0 0 0,-1 0 0 0 0,1 0 0 0 0,1-1 0 0 0,-1 1 0 0 0,1-1 0 0 0,0-1 0 0 0,0 1 0 0 0,0-1-1 0 0,0 0 1 0 0,1 0 0 0 0,-1 0 0 0 0,1-1 0 0 0,-1 0 0 0 0,1-1 0 0 0,0 1 0 0 0,0-1 0 0 0,0-1 0 0 0,0 1-1 0 0,0-1 1 0 0,0 0 0 0 0,0-1 0 0 0,0 0 0 0 0,0 0 0 0 0,0 0-48 0 0,165-17 376 0 0,152-34-234 0 0,-493 7-9709 0 0,147 38 8358 0 0,1-1 31 0 0</inkml:trace>
  <inkml:trace contextRef="#ctx0" brushRef="#br0" timeOffset="-30538.535">13709 6258 1780 0 0,'-13'-7'5237'0'0,"48"-3"-3979"0"0,336-70 852 0 0,-365 79-1675 0 0,31-10-2280 0 0,-57-4-3142 0 0,-1 10 3785 0 0,-2-3 16 0 0</inkml:trace>
  <inkml:trace contextRef="#ctx0" brushRef="#br0" timeOffset="-30242.138">13773 5855 1440 0 0,'-17'-18'6460'0'0,"47"11"-4539"0"0,-13 4-1972 0 0,294-35 2174 0 0,-101 34-4824 0 0,-208 4 1684 0 0,-2 0-348 0 0,9 0-2498 0 0,-9 0 2684 0 0</inkml:trace>
  <inkml:trace contextRef="#ctx0" brushRef="#br0" timeOffset="-29591.286">15679 5836 1028 0 0,'32'-24'6905'0'0,"-49"39"-4420"0"0,-135 189-1283 0 0,-23 130-1064 0 0,169-324-467 0 0,-31 36-684 0 0,4-34-3283 0 0,32-12 2979 0 0,-4-4 50 0 0,-19-14 39 0 0</inkml:trace>
  <inkml:trace contextRef="#ctx0" brushRef="#br0" timeOffset="-29298.224">15261 5911 2860 0 0,'0'0'104'0'0,"0"-1"-1"0"0,0 0 0 0 0,-1 1 0 0 0,1-1 1 0 0,0 0-1 0 0,0 1 0 0 0,0-1 1 0 0,0 0-1 0 0,0 1 0 0 0,0-1 1 0 0,0 0-1 0 0,0 1 0 0 0,0-1 0 0 0,0 0 1 0 0,0 1-1 0 0,0-1 0 0 0,1 0 1 0 0,-1 1-1 0 0,0-1 0 0 0,0 0 1 0 0,1 1-1 0 0,-1-1 0 0 0,0 0 0 0 0,1 1 1 0 0,-1-1-1 0 0,1 1 0 0 0,-1-1 1 0 0,1 1-1 0 0,-1-1 0 0 0,1 1 1 0 0,-1 0-1 0 0,1-1 0 0 0,-1 1 0 0 0,1-1 1 0 0,0 1-1 0 0,-1 0 0 0 0,1 0 1 0 0,0-1-1 0 0,-1 1 0 0 0,1 0 1 0 0,0 0-1 0 0,-1 0 0 0 0,1 0 0 0 0,0-1 1 0 0,-1 1-1 0 0,1 0 0 0 0,0 0 1 0 0,-1 1-1 0 0,1-1 0 0 0,0 0 1 0 0,-1 0-1 0 0,1 0 0 0 0,0 0 0 0 0,-1 0 1 0 0,1 1-1 0 0,0-1 0 0 0,-1 0 1 0 0,1 1-1 0 0,-1-1 0 0 0,1 0 1 0 0,0 1-1 0 0,0 0-103 0 0,121 85 1313 0 0,-3 5 1 0 0,57 60-1314 0 0,-145-120-295 0 0,15 13-646 0 0,-13-22-3669 0 0,-33-22 3288 0 0,0 0 72 0 0,0 0 48 0 0</inkml:trace>
  <inkml:trace contextRef="#ctx0" brushRef="#br0" timeOffset="-28955.872">16572 5838 2464 0 0,'-1'0'203'0'0,"1"1"-1"0"0,0-1 1 0 0,0 0 0 0 0,-1 1-1 0 0,1-1 1 0 0,0 1 0 0 0,0-1-1 0 0,-1 1 1 0 0,1-1 0 0 0,0 0-1 0 0,0 1 1 0 0,0-1-1 0 0,0 1 1 0 0,0-1 0 0 0,0 1-1 0 0,0-1 1 0 0,0 1 0 0 0,0-1-1 0 0,0 1 1 0 0,0-1 0 0 0,0 0-1 0 0,0 1 1 0 0,0-1-1 0 0,0 1 1 0 0,0-1 0 0 0,0 1-1 0 0,1-1 1 0 0,-1 1 0 0 0,0-1-1 0 0,0 0 1 0 0,1 1-1 0 0,-1-1 1 0 0,0 0 0 0 0,0 1-1 0 0,1-1 1 0 0,-1 0 0 0 0,0 1-1 0 0,1-1-202 0 0,-14 13-136 0 0,-16 26 431 0 0,2 0 1 0 0,2 2 0 0 0,1 1 0 0 0,3 1-1 0 0,1 1 1 0 0,2 0-296 0 0,-16 33-160 0 0,6-40-1387 0 0,-37-19-5798 0 0,48-18 6171 0 0</inkml:trace>
  <inkml:trace contextRef="#ctx0" brushRef="#br0" timeOffset="-28662.527">16145 5911 1236 0 0,'13'-11'3604'0'0,"13"16"783"0"0,-3 25-4091 0 0,2-1 0 0 0,1-2-1 0 0,1 0 1 0 0,2-2 0 0 0,0-1 0 0 0,2-2 0 0 0,0-1 0 0 0,2-1 0 0 0,33 15-296 0 0,3 9-3571 0 0,-64-43 1909 0 0,-4-1-2280 0 0,-1 0 2743 0 0</inkml:trace>
  <inkml:trace contextRef="#ctx0" brushRef="#br0" timeOffset="-28383.392">16733 6033 1676 0 0,'-4'10'6045'0'0,"6"-10"-3151"0"0,15-2-2801 0 0,178-26 1039 0 0,-69-11-5937 0 0,-83 9 888 0 0,-36 21 2799 0 0</inkml:trace>
  <inkml:trace contextRef="#ctx0" brushRef="#br0" timeOffset="-28120.113">17441 5753 2068 0 0,'14'7'9242'0'0,"-18"15"-8396"0"0,30 228 824 0 0,6-64-3141 0 0,-33-184 1322 0 0,1 0 0 0 0,-1 1 0 0 0,0-1 0 0 0,0 0 0 0 0,1 1 0 0 0,-1-1 0 0 0,-1 0 0 0 0,1 0 0 0 0,0 0 0 0 0,-1 0 0 0 0,1 0 0 0 0,-1 0 0 0 0,1-1 0 0 0,-1 1 0 0 0,0 0 0 0 0,0-1 0 0 0,1 1 0 0 0,-1-1 0 0 0,0 0 0 0 0,-1 0 0 0 0,1 1 0 0 0,0-1 1 0 0,0-1-1 0 0,0 1 0 0 0,-1 0 0 0 0,1 0 0 0 0,0-1 0 0 0,-1 0 0 0 0,1 1 0 0 0,0-1 0 0 0,-1 0 0 0 0,1 0 0 0 0,-1 0 0 0 0,1 0 0 0 0,0-1 0 0 0,-1 1 0 0 0,1-1 0 0 0,-1 0 149 0 0,-90-14-3447 0 0,92 15 3448 0 0,-41-10-1241 0 0</inkml:trace>
  <inkml:trace contextRef="#ctx0" brushRef="#br0" timeOffset="-27671.485">16022 5640 2008 0 0,'-19'5'320'0'0,"1"2"1"0"0,-1 0-1 0 0,1 2 0 0 0,1 0 0 0 0,-1 0 1 0 0,2 2-1 0 0,-1 0 0 0 0,1 1 0 0 0,1 0 1 0 0,0 2-1 0 0,1-1 0 0 0,1 2 0 0 0,0 0 0 0 0,1 1 1 0 0,0 0-1 0 0,1 0 0 0 0,1 1 0 0 0,1 1 1 0 0,0 0-1 0 0,2 0 0 0 0,0 0 0 0 0,0 1 1 0 0,2 0-1 0 0,1 0 0 0 0,0 1 0 0 0,0 6-320 0 0,9-7 92 0 0,1-1 0 0 0,0 0-1 0 0,2-1 1 0 0,0 1-1 0 0,1-2 1 0 0,0 1 0 0 0,1-1-1 0 0,1-1 1 0 0,1 1 0 0 0,0-2-1 0 0,1 0 1 0 0,0 0-1 0 0,1-2 1 0 0,1 1 0 0 0,0-2-1 0 0,0 0 1 0 0,1-1-1 0 0,1 0 1 0 0,3 0-92 0 0,23 17-344 0 0,1-3-1 0 0,1-1 1 0 0,2-3-1 0 0,0-1 0 0 0,9 0 345 0 0,-13-6-1337 0 0,1-3 0 0 0,-1-1 0 0 0,2-2 0 0 0,-1-2 0 0 0,40-1 1337 0 0,-53-4-1219 0 0</inkml:trace>
  <inkml:trace contextRef="#ctx0" brushRef="#br0" timeOffset="-27284.101">17836 5531 2656 0 0,'52'20'5083'0'0,"-37"2"-4825"0"0,0 1 0 0 0,-2 0-1 0 0,0 1 1 0 0,-1 1-1 0 0,-2 0 1 0 0,-1 0 0 0 0,-1 1-1 0 0,0 0 1 0 0,-3 1-1 0 0,0 0 1 0 0,-1-1 0 0 0,-2 1-1 0 0,-1 0 1 0 0,-1 8-258 0 0,-1-11 8 0 0,-1 0 1 0 0,-1-1-1 0 0,-2 1 0 0 0,0-1 1 0 0,-1 0-1 0 0,-1-1 1 0 0,-2 1-1 0 0,0-1 0 0 0,-1-1 1 0 0,-1 0-1 0 0,-1 0 1 0 0,-1-1-1 0 0,-1-1 1 0 0,0 0-1 0 0,-2-1 0 0 0,0 0 1 0 0,-1-2-1 0 0,-16 13-8 0 0,16-14-470 0 0,-1-2 0 0 0,-1 0 0 0 0,0-2 0 0 0,-1 0 0 0 0,0-1 0 0 0,-1-1 0 0 0,1 0 0 0 0,-2-2 0 0 0,1-1 0 0 0,-1 0 0 0 0,0-2 0 0 0,0 0 0 0 0,-2-2 470 0 0,-80 2-2428 0 0,72-4 1093 0 0</inkml:trace>
  <inkml:trace contextRef="#ctx0" brushRef="#br0" timeOffset="-26799.635">15073 5551 1576 0 0,'-24'7'485'0'0,"1"2"-1"0"0,0 0 0 0 0,0 1 1 0 0,1 1-1 0 0,0 1 1 0 0,1 1-1 0 0,1 1 0 0 0,0 1 1 0 0,1 0-1 0 0,-12 14-484 0 0,21-20 127 0 0,1 0 0 0 0,0 1-1 0 0,1 1 1 0 0,0-1 0 0 0,1 1 0 0 0,0 1-1 0 0,1-1 1 0 0,0 1 0 0 0,0 0-1 0 0,2 1 1 0 0,-1-1 0 0 0,2 1 0 0 0,-1 0-1 0 0,2 0 1 0 0,0 0 0 0 0,0 0 0 0 0,2 0-1 0 0,-1 1 1 0 0,2-1 0 0 0,-1 0-1 0 0,3 7-126 0 0,3 5 113 0 0,1 0 0 0 0,1 0-1 0 0,1-1 1 0 0,1 0-1 0 0,1 0 1 0 0,2-1-1 0 0,0-1 1 0 0,1 0-1 0 0,1-1 1 0 0,5 4-113 0 0,42 41-425 0 0,3-3-1 0 0,2-3 1 0 0,4-3-1 0 0,1-3 1 0 0,3-3 0 0 0,6-1 425 0 0,152 65-4067 0 0,-161-90 2871 0 0</inkml:trace>
  <inkml:trace contextRef="#ctx0" brushRef="#br0" timeOffset="-26195.4">18455 5423 2968 0 0,'-10'-18'3035'0'0,"20"27"-1402"0"0,20 26-782 0 0,-3 6-618 0 0,-3 2 1 0 0,-1 1-1 0 0,-2 1 1 0 0,-2 0-1 0 0,-2 1 1 0 0,-2 1 0 0 0,-2 1-1 0 0,-3 0 1 0 0,-1 1-1 0 0,-2 0 1 0 0,-3 2-234 0 0,-2-22 112 0 0,-2 1 1 0 0,-1-1-1 0 0,-1 0 1 0 0,-2 0 0 0 0,-1 0-1 0 0,-1 0 1 0 0,-1-1-1 0 0,-1 0 1 0 0,-2-1-1 0 0,-1 0 1 0 0,-1 0 0 0 0,-1-1-1 0 0,-7 9-112 0 0,9-16-119 0 0,0 0 0 0 0,0-1 0 0 0,-2-1-1 0 0,0 0 1 0 0,-1-1 0 0 0,-1 0 0 0 0,0-1-1 0 0,-1-1 1 0 0,-1-1 0 0 0,-12 8 119 0 0,27-20-1247 0 0,-3-44-3364 0 0,30-15 1926 0 0,-8 27 1457 0 0</inkml:trace>
  <inkml:trace contextRef="#ctx0" brushRef="#br0" timeOffset="-25902.203">19103 5823 836 0 0,'25'-3'5898'0'0,"16"-8"-4312"0"0,11-2-1343 0 0,177-26 716 0 0,-77 9-4812 0 0,-130 23 1244 0 0,-18 3 1397 0 0</inkml:trace>
  <inkml:trace contextRef="#ctx0" brushRef="#br0" timeOffset="-25653.308">19125 6001 1856 0 0,'3'9'972'0'0,"1"-4"-104"0"0,10 13-144 0 0,6-6 28 0 0,-1 1-99 0 0,8-3-81 0 0,0 2-68 0 0,10-4-28 0 0,0-3-60 0 0,6-3-76 0 0,0-2-160 0 0,-24 0-176 0 0,17 0 0 0 0,-1 0-636 0 0,40-20-788 0 0,-36 11 47 0 0,2-2 69 0 0,-7-1 52 0 0</inkml:trace>
  <inkml:trace contextRef="#ctx0" brushRef="#br0" timeOffset="-25052.231">20408 5268 2616 0 0,'42'-4'4734'0'0,"40"-11"-3360"0"0,12-3-887 0 0,423-61-235 0 0,-479 78-1638 0 0,-52 5-2831 0 0,-10-3 2923 0 0,8-1-32 0 0</inkml:trace>
  <inkml:trace contextRef="#ctx0" brushRef="#br0" timeOffset="-24618.87">20373 5380 1404 0 0,'3'24'4292'0'0,"67"15"-2293"0"0,65-7-123 0 0,-104-27-1593 0 0,-1 1 0 0 0,-1 1-1 0 0,1 2 1 0 0,-1 1 0 0 0,0 1 0 0 0,-1 2-1 0 0,16 10-282 0 0,-40-21 22 0 0,-1 0-1 0 0,0 0 0 0 0,0 1 1 0 0,0 0-1 0 0,0-1 1 0 0,0 1-1 0 0,0 0 0 0 0,-1 1 1 0 0,1-1-1 0 0,-1 0 0 0 0,0 1 1 0 0,0-1-1 0 0,-1 1 0 0 0,1 0 1 0 0,-1-1-1 0 0,1 1 0 0 0,-1 0 1 0 0,0 0-1 0 0,0 0 0 0 0,-1 0 1 0 0,0 0-1 0 0,1 0 1 0 0,-1 0-1 0 0,0 0 0 0 0,-1 0 1 0 0,1 0-1 0 0,-1 0 0 0 0,0 0 1 0 0,0 0-1 0 0,0 0 0 0 0,0 0 1 0 0,-1 0-1 0 0,1-1 0 0 0,-1 1 1 0 0,0-1-1 0 0,0 1 0 0 0,-1-1 1 0 0,1 0-22 0 0,-107 128 240 0 0,100-122-240 0 0,-107 86 243 0 0,96-83-208 0 0,1 2 0 0 0,0 1 1 0 0,1 0-1 0 0,0 1 0 0 0,1 1 1 0 0,1 1-1 0 0,1 0 0 0 0,0 1 1 0 0,1 0-1 0 0,2 1 0 0 0,-8 15-35 0 0,19-32 15 0 0,-1 0 0 0 0,1 1 0 0 0,0-1 0 0 0,0 0 0 0 0,1 1 0 0 0,-1-1 0 0 0,1 1 0 0 0,-1-1 0 0 0,1 1 0 0 0,0-1 0 0 0,0 1 0 0 0,1-1 0 0 0,-1 1 0 0 0,1-1 0 0 0,-1 1 0 0 0,1-1 0 0 0,0 0 0 0 0,1 1 0 0 0,-1-1 0 0 0,0 0 0 0 0,1 0 0 0 0,0 0 0 0 0,0 0 0 0 0,0 0 0 0 0,0 0 0 0 0,0 0 0 0 0,1-1 0 0 0,-1 1 0 0 0,1-1 0 0 0,-1 0 0 0 0,1 0 0 0 0,0 0 0 0 0,0 0 0 0 0,0 0 0 0 0,0 0 0 0 0,0-1 0 0 0,1 1 0 0 0,-1-1 0 0 0,0 0 0 0 0,1 0 0 0 0,1 0-15 0 0,144 19 238 0 0,87-52-743 0 0,-210 28 262 0 0,155-37-2561 0 0,-71-8-3651 0 0,-105 45 5229 0 0,-4-1 45 0 0</inkml:trace>
  <inkml:trace contextRef="#ctx0" brushRef="#br0" timeOffset="-24022.654">19864 6645 1676 0 0,'78'-12'5116'0'0,"-70"16"-5045"0"0,-1-1 0 0 0,0 1 1 0 0,0 0-1 0 0,0 0 1 0 0,-1 1-1 0 0,1 0 0 0 0,-1 0 1 0 0,0 1-1 0 0,-1 0 0 0 0,1 0 1 0 0,-1 0-1 0 0,0 0 1 0 0,-1 1-1 0 0,1 0 0 0 0,-1 0 1 0 0,-1 0-1 0 0,0 1 1 0 0,0-1-1 0 0,0 1 0 0 0,-1-1 1 0 0,0 1-1 0 0,1 6-71 0 0,-2-3 106 0 0,-1 1 0 0 0,0-1 0 0 0,-1 1 0 0 0,0-1 0 0 0,-1 0 0 0 0,0 1 0 0 0,-1-1 0 0 0,0 0 0 0 0,-1 0 0 0 0,0-1 0 0 0,-1 1 0 0 0,0-1 0 0 0,0 0 0 0 0,-1 0 0 0 0,-1-1 0 0 0,1 0 0 0 0,-2 0 0 0 0,-3 4-106 0 0,-161 137 1257 0 0,161-149-3587 0 0,34-22-326 0 0,56-33-1038 0 0,-50 35 2495 0 0</inkml:trace>
  <inkml:trace contextRef="#ctx0" brushRef="#br0" timeOffset="-23714.619">20366 6681 1508 0 0,'-27'11'835'0'0,"1"1"-1"0"0,0 2 0 0 0,1 0 1 0 0,1 1-1 0 0,1 2 0 0 0,0 0 1 0 0,1 1-1 0 0,0 2 0 0 0,0 2-834 0 0,6-4 332 0 0,10-14-246 0 0,1 1 0 0 0,-1 0 0 0 0,1 0 0 0 0,1 0 0 0 0,-1 0 0 0 0,1 1 0 0 0,0 0 0 0 0,0 0 0 0 0,0 0 0 0 0,1 0 0 0 0,0 0 0 0 0,1 1 0 0 0,-1 0 0 0 0,1-1 0 0 0,0 1 0 0 0,1 0 0 0 0,-1 0 0 0 0,2 0 1 0 0,-1 0-1 0 0,1 0 0 0 0,0 0 0 0 0,0 0 0 0 0,1 7-86 0 0,3-6-1 0 0,0 1 0 0 0,0-1 0 0 0,1 0 0 0 0,0 0 0 0 0,0 0 0 0 0,1-1 0 0 0,0 0 0 0 0,0 0 0 0 0,1 0 0 0 0,0-1 1 0 0,0 0-1 0 0,1-1 0 0 0,-1 1 0 0 0,1-1 0 0 0,0-1 0 0 0,0 1 0 0 0,3 0 1 0 0,103 20-5928 0 0,-74-39 3411 0 0,-21 2 1302 0 0</inkml:trace>
  <inkml:trace contextRef="#ctx0" brushRef="#br0" timeOffset="-23434.426">20456 6848 1132 0 0,'9'-3'7145'0'0,"75"-11"-6052"0"0,207-24-2360 0 0,-267 29-584 0 0,-19 7-1421 0 0,-5 1 1976 0 0</inkml:trace>
  <inkml:trace contextRef="#ctx0" brushRef="#br0" timeOffset="-23184.795">20476 7025 1868 0 0,'13'30'6050'0'0,"55"-14"-4628"0"0,115-30 16 0 0,6-27-3171 0 0,-14-18-3948 0 0,-152 49 4405 0 0</inkml:trace>
  <inkml:trace contextRef="#ctx0" brushRef="#br0" timeOffset="-22857.798">21420 6776 1024 0 0,'-30'21'1544'0'0,"13"-12"-1070"0"0,0 1-1 0 0,0 1 1 0 0,1 1 0 0 0,0 0-1 0 0,1 1 1 0 0,0 0 0 0 0,1 1-1 0 0,1 1 1 0 0,0 0-1 0 0,1 1 1 0 0,0 1 0 0 0,2-1-1 0 0,0 2 1 0 0,1-1 0 0 0,0 2-1 0 0,-5 17-473 0 0,14-32 52 0 0,0 0-1 0 0,0 0 1 0 0,0 0-1 0 0,0 1 1 0 0,1-1-1 0 0,0 0 0 0 0,-1 0 1 0 0,2 0-1 0 0,-1 0 1 0 0,0 0-1 0 0,1 0 1 0 0,0 0-1 0 0,0 0 1 0 0,0 0-1 0 0,0-1 1 0 0,0 1-1 0 0,1-1 0 0 0,0 0 1 0 0,-1 0-1 0 0,1 0 1 0 0,0 0-1 0 0,1 0 1 0 0,-1 0-1 0 0,1-1 1 0 0,-1 0-1 0 0,1 0 1 0 0,-1 0-1 0 0,1 0 0 0 0,0 0 1 0 0,0-1-1 0 0,0 1 1 0 0,0-1-1 0 0,3 0-51 0 0,140 22 400 0 0,-128-21-414 0 0,1-1 0 0 0,-1-1-1 0 0,1 0 1 0 0,-1-2 0 0 0,1 0-1 0 0,-1-1 1 0 0,0-1 0 0 0,0-1-1 0 0,-1-1 1 0 0,1 0 0 0 0,-1-2-1 0 0,0 0 1 0 0,-1 0-1 0 0,0-2 1 0 0,6-5 14 0 0,-19 12-22 0 0,0-1 0 0 0,0 1 0 0 0,-1-1 1 0 0,1 0-1 0 0,-1 0 0 0 0,0 0 0 0 0,0-1 0 0 0,-1 1 0 0 0,1-1 0 0 0,-1 1 0 0 0,0-1 0 0 0,0 0 0 0 0,-1 0 1 0 0,1 0-1 0 0,-1 0 0 0 0,0 0 0 0 0,0 0 0 0 0,-1 0 0 0 0,0 0 0 0 0,0-1 0 0 0,0 1 0 0 0,0 0 0 0 0,-1 0 1 0 0,0 0-1 0 0,0-1 22 0 0,-8-7-145 0 0,-1 0 0 0 0,0 1 0 0 0,-1-1 1 0 0,-1 2-1 0 0,0 0 0 0 0,0 0 0 0 0,-1 1 1 0 0,0 1-1 0 0,-1 0 0 0 0,0 1 0 0 0,0 1 1 0 0,-1 0-1 0 0,0 0 0 0 0,0 2 0 0 0,-1 0 0 0 0,1 0 1 0 0,-9 0 144 0 0,-100-43-5202 0 0,105 37 3992 0 0,0-3 25 0 0</inkml:trace>
  <inkml:trace contextRef="#ctx0" brushRef="#br0" timeOffset="-21835.549">20620 4560 1532 0 0,'0'0'813'0'0,"0"0"-119"0"0,0 0-72 0 0,0 0-40 0 0,0 0-21 0 0,0 0-52 0 0,0 0-85 0 0,0 0-70 0 0,0 0 24 0 0,0 0-16 0 0,0 0-96 0 0,1 3 9 0 0,-5 11-114 0 0,-1 0 0 0 0,0 0 1 0 0,-1-1-1 0 0,0 0 0 0 0,-1 0 0 0 0,-1-1 1 0 0,0 1-1 0 0,0-2 0 0 0,-1 1 0 0 0,-1-1 1 0 0,-7 6-162 0 0,-19 21 234 0 0,-1-2 1 0 0,-3-2 0 0 0,0-1 0 0 0,-2-2 0 0 0,-1-2 0 0 0,-2-2-1 0 0,-1-2 1 0 0,-9 2-235 0 0,-36-4 337 0 0,89-24-344 0 0,0-1-1 0 0,0 1 1 0 0,0 0 0 0 0,0-1 0 0 0,0 0-1 0 0,0 1 1 0 0,1-1 0 0 0,-1 0-1 0 0,1 0 1 0 0,-1 0 0 0 0,1 0 0 0 0,0 0-1 0 0,-1 0 1 0 0,1 0 0 0 0,0-1-1 0 0,0 1 1 0 0,1 0 0 0 0,-1-1-1 0 0,0 1 1 0 0,1-1 0 0 0,0 1 0 0 0,-1 0-1 0 0,1-1 1 0 0,0 1 0 0 0,0-1-1 0 0,0 1 1 0 0,1-1 0 0 0,-1 1-1 0 0,1-1 1 0 0,-1 1 0 0 0,1 0 0 0 0,0-1-1 0 0,0 1 1 0 0,1-2 7 0 0,6-12-39 0 0,1 1-1 0 0,0 0 1 0 0,1 1-1 0 0,1 0 1 0 0,0 0-1 0 0,1 1 1 0 0,0 1 0 0 0,1 0-1 0 0,0 1 1 0 0,1 0-1 0 0,0 1 1 0 0,1 0 0 0 0,0 1-1 0 0,1 1 1 0 0,0 1-1 0 0,0 0 1 0 0,0 1-1 0 0,1 1 1 0 0,0 0 0 0 0,0 1-1 0 0,0 1 1 0 0,1 1-1 0 0,15-1 40 0 0,119 62-185 0 0,-117-47 167 0 0,0-1-1 0 0,0-2 1 0 0,1-1 0 0 0,0-1-1 0 0,0-3 1 0 0,0 0 0 0 0,29-3 18 0 0,-56-1 2 0 0,1 0 0 0 0,0-1 1 0 0,-1-1-1 0 0,1 1 0 0 0,-1-1 0 0 0,0-1 0 0 0,1 0 1 0 0,-1 0-1 0 0,0-1 0 0 0,-1 0 0 0 0,1-1 1 0 0,-1 0-1 0 0,0 0 0 0 0,0 0 0 0 0,0-1-2 0 0,-6 4-4 0 0,0 0-1 0 0,0 0 0 0 0,0-1 1 0 0,-1 1-1 0 0,1 0 1 0 0,-1-1-1 0 0,0 1 0 0 0,1 0 1 0 0,-1-1-1 0 0,0 0 1 0 0,0 1-1 0 0,-1-1 0 0 0,1 0 1 0 0,0 1-1 0 0,-1-1 1 0 0,0 0-1 0 0,0 1 1 0 0,1-1-1 0 0,-2 0 0 0 0,1 0 1 0 0,0 0-1 0 0,0 1 1 0 0,-1-1-1 0 0,0 0 0 0 0,1 1 1 0 0,-1-1-1 0 0,0 0 1 0 0,0 1-1 0 0,-1-1 0 0 0,1 1 1 0 0,0 0-1 0 0,-1-1 1 0 0,0 1-1 0 0,1 0 0 0 0,-1 0 1 0 0,0 0-1 0 0,0 0 1 0 0,0 0-1 0 0,0 0 0 0 0,-1 1 1 0 0,0-2 4 0 0,-99-69-773 0 0,-13 30-1371 0 0,34 28-2044 0 0,71 13 2955 0 0</inkml:trace>
  <inkml:trace contextRef="#ctx0" brushRef="#br0" timeOffset="-15556.607">21607 5571 1100 0 0,'0'0'684'0'0,"0"0"-70"0"0,0 0-138 0 0,0 0 54 0 0,0 0-31 0 0,0 0-114 0 0,0 0-49 0 0,0 0-40 0 0,4-19 407 0 0,3 15-642 0 0,0 0 0 0 0,1 1-1 0 0,0 0 1 0 0,0 1 0 0 0,0 0-1 0 0,0 0 1 0 0,0 0 0 0 0,0 1 0 0 0,0 1-1 0 0,0-1 1 0 0,1 1 0 0 0,-1 1-1 0 0,0-1 1 0 0,0 1 0 0 0,0 1-1 0 0,0-1 1 0 0,0 2 0 0 0,0-1 0 0 0,0 1-1 0 0,0 0 1 0 0,-1 0 0 0 0,0 1-1 0 0,1 0 1 0 0,-1 1 0 0 0,-1-1 0 0 0,1 1-1 0 0,-1 1 1 0 0,0-1 0 0 0,0 1-1 0 0,0 0 1 0 0,-1 1 0 0 0,0-1 0 0 0,0 1-1 0 0,-1 0 1 0 0,0 0 0 0 0,0 0-1 0 0,0 1 1 0 0,-1 1-61 0 0,-1 5 42 0 0,-1-1 0 0 0,0 1 0 0 0,-1 0 1 0 0,-1 0-1 0 0,0-1 0 0 0,-1 1 0 0 0,-1 0 0 0 0,0-1 0 0 0,0 0 0 0 0,-2 0 0 0 0,0 0 0 0 0,0 0 1 0 0,-1-1-1 0 0,0 1 0 0 0,-1-2 0 0 0,-1 1 0 0 0,0-1 0 0 0,0 0 0 0 0,-1 0 0 0 0,0-1 1 0 0,-1-1-1 0 0,-1 1 0 0 0,1-2 0 0 0,-1 1 0 0 0,0-2 0 0 0,-1 1 0 0 0,0-1 0 0 0,0-1 1 0 0,-10 3-43 0 0,29-27-3788 0 0,28-21 1063 0 0,-14 17 1390 0 0</inkml:trace>
  <inkml:trace contextRef="#ctx0" brushRef="#br0" timeOffset="-15074.356">22263 5510 1496 0 0,'-2'-5'3332'0'0,"-26"8"-2543"0"0,-26 22-144 0 0,32-16-352 0 0,-1 2 1 0 0,2 0-1 0 0,-1 2 0 0 0,1 0 1 0 0,1 1-1 0 0,1 1 0 0 0,-12 12-293 0 0,23-20 105 0 0,0 0-1 0 0,0 1 1 0 0,1 0-1 0 0,0 1 0 0 0,0-1 1 0 0,1 1-1 0 0,1 1 1 0 0,-1-1-1 0 0,1 1 1 0 0,1 0-1 0 0,0 0 0 0 0,0 0 1 0 0,1 1-1 0 0,0-1 1 0 0,1 5-105 0 0,6-6-46 0 0,1-1 1 0 0,0 0 0 0 0,0-1 0 0 0,1 1 0 0 0,0-1 0 0 0,1 0-1 0 0,0 0 1 0 0,0-1 0 0 0,0 0 0 0 0,1 0 0 0 0,-1-1 0 0 0,2 0-1 0 0,-1 0 1 0 0,0-1 0 0 0,1 0 0 0 0,0 0 0 0 0,0-1 0 0 0,0 0-1 0 0,0-1 1 0 0,0 0 0 0 0,0 0 0 0 0,1-1 0 0 0,-1 0-1 0 0,7-1 46 0 0,99-12-5758 0 0,-95 5 4391 0 0</inkml:trace>
  <inkml:trace contextRef="#ctx0" brushRef="#br0" timeOffset="-14516.633">22590 5530 964 0 0,'0'0'104'0'0,"1"0"0"0"0,-1 0 0 0 0,1 0 0 0 0,-1 0 1 0 0,1-1-1 0 0,-1 1 0 0 0,1 0 0 0 0,-1 0 0 0 0,1 0 0 0 0,-1 0 0 0 0,0 0 0 0 0,1-1 0 0 0,-1 1 0 0 0,1 0 1 0 0,-1 0-1 0 0,0-1 0 0 0,1 1 0 0 0,-1 0 0 0 0,1-1 0 0 0,-1 1 0 0 0,0 0 0 0 0,0-1 0 0 0,1 1 0 0 0,-1-1 1 0 0,0 1-1 0 0,0 0 0 0 0,1-1 0 0 0,-1 1 0 0 0,0-1 0 0 0,0 1 0 0 0,0-1 0 0 0,0 1 0 0 0,0-1 0 0 0,0 1 1 0 0,0-1-1 0 0,1 1 0 0 0,-1-1 0 0 0,-1 1 0 0 0,1-1 0 0 0,0 1 0 0 0,0 0 0 0 0,0-1 0 0 0,0 1 0 0 0,0-1 1 0 0,0 1-1 0 0,0-1 0 0 0,-1 1 0 0 0,1-1 0 0 0,0 1 0 0 0,0 0 0 0 0,-1-1 0 0 0,1 1-104 0 0,119-7 1524 0 0,-113 8-1493 0 0,1 1-1 0 0,-1 0 1 0 0,0 1-1 0 0,-1-1 0 0 0,1 1 1 0 0,0 0-1 0 0,-1 0 1 0 0,1 1-1 0 0,-1 0 1 0 0,0 0-1 0 0,0 0 0 0 0,-1 0 1 0 0,1 1-1 0 0,-1 0 1 0 0,0 0-1 0 0,0 0 0 0 0,-1 0 1 0 0,1 1-1 0 0,-1-1 1 0 0,-1 1-1 0 0,1 0 1 0 0,-1 0-1 0 0,0 0 0 0 0,0 0 1 0 0,0 0-1 0 0,-1 0 1 0 0,0 1-1 0 0,0-1 0 0 0,-1 0 1 0 0,0 1-1 0 0,0-1 1 0 0,0 0-1 0 0,-1 1 0 0 0,-1 5-30 0 0,-9 8 47 0 0,-1-1 0 0 0,-1-1 0 0 0,0 0-1 0 0,-2 0 1 0 0,0-2 0 0 0,0 0-1 0 0,-2 0 1 0 0,0-2 0 0 0,-1 0 0 0 0,0-1-1 0 0,-1-1 1 0 0,0 0 0 0 0,-1-2 0 0 0,-1 0-1 0 0,-18 6-46 0 0,5-8-579 0 0,34-8 515 0 0,1 0 1 0 0,-1 0-1 0 0,0 0 1 0 0,1-1-1 0 0,-1 1 0 0 0,0 0 1 0 0,0-1-1 0 0,1 1 1 0 0,-1 0-1 0 0,0 0 1 0 0,1-1-1 0 0,-1 1 1 0 0,0-1-1 0 0,0 1 1 0 0,0 0-1 0 0,0-1 0 0 0,1 1 1 0 0,-1 0-1 0 0,0-1 1 0 0,0 1-1 0 0,0-1 1 0 0,0 1-1 0 0,0 0 1 0 0,0-1-1 0 0,0 1 0 0 0,0-1 1 0 0,0 1-1 0 0,0-1 1 0 0,0 1-1 0 0,0 0 1 0 0,0-1-1 0 0,-1 1 1 0 0,1-1-1 0 0,0 1 1 0 0,0 0-1 0 0,0-1 0 0 0,0 1 1 0 0,-1 0-1 0 0,1-1 1 0 0,0 1-1 0 0,0 0 1 0 0,-1-1-1 0 0,1 1 1 0 0,0 0-1 0 0,-1 0 1 0 0,1-1-1 0 0,0 1 0 0 0,-1 0 1 0 0,1 0-1 0 0,0-1 1 0 0,-1 1-1 0 0,1 0 1 0 0,-1 0-1 0 0,1 0 1 0 0,0 0-1 0 0,-1 0 0 0 0,1 0 64 0 0,40-36-2705 0 0,-17 11 1472 0 0</inkml:trace>
  <inkml:trace contextRef="#ctx0" brushRef="#br0" timeOffset="-14208.004">23086 5481 1392 0 0,'-107'39'3960'0'0,"95"-32"-3704"0"0,0 0 1 0 0,0 1 0 0 0,0 0-1 0 0,1 1 1 0 0,0 0 0 0 0,0 0-1 0 0,2 2 1 0 0,-1-1 0 0 0,1 1-1 0 0,0 0 1 0 0,1 1-1 0 0,1 0 1 0 0,-3 4-257 0 0,9-14 34 0 0,0 0 0 0 0,0 1 1 0 0,1-1-1 0 0,-1 1 0 0 0,0-1 0 0 0,1 0 0 0 0,0 1 1 0 0,-1-1-1 0 0,1 1 0 0 0,0-1 0 0 0,0 1 0 0 0,0-1 0 0 0,1 1 1 0 0,-1-1-1 0 0,0 1 0 0 0,1-1 0 0 0,0 0 0 0 0,0 1 1 0 0,-1-1-1 0 0,1 0 0 0 0,1 1 0 0 0,-1-1 0 0 0,0 0 0 0 0,0 0 1 0 0,1 0-1 0 0,-1 0 0 0 0,1 0 0 0 0,0-1 0 0 0,0 1 1 0 0,-1 0-1 0 0,1-1 0 0 0,0 1 0 0 0,0-1 0 0 0,1 1 0 0 0,-1-1 1 0 0,0 0-1 0 0,0 0-34 0 0,90 34-105 0 0,35-29-5377 0 0,-113-9 4092 0 0,6-8 102 0 0</inkml:trace>
  <inkml:trace contextRef="#ctx0" brushRef="#br0" timeOffset="-13879.304">23216 5686 964 0 0,'-22'5'6011'0'0,"30"-4"-2817"0"0,67-13-2692 0 0,70-16-1751 0 0,-53-3-3183 0 0,-54 8 1895 0 0,-22 13 1296 0 0</inkml:trace>
  <inkml:trace contextRef="#ctx0" brushRef="#br0" timeOffset="-13646.384">23717 5466 1644 0 0,'0'-8'6551'0'0,"-9"90"-3559"0"0,32 17-2594 0 0,-7-51-1596 0 0,-9 2-3337 0 0,-7-49 3267 0 0,0-1 46 0 0,0 0 32 0 0</inkml:trace>
  <inkml:trace contextRef="#ctx0" brushRef="#br0" timeOffset="-13380.977">24153 5316 2736 0 0,'4'3'232'0'0,"0"0"-1"0"0,0 0 1 0 0,0 1 0 0 0,0-1-1 0 0,-1 1 1 0 0,1-1-1 0 0,-1 1 1 0 0,0 1-1 0 0,0-1 1 0 0,0 0-1 0 0,-1 0 1 0 0,0 1 0 0 0,1 0-1 0 0,-2-1 1 0 0,1 1-1 0 0,0 0 1 0 0,-1 0-1 0 0,0 0 1 0 0,0 5-232 0 0,0-9 52 0 0,22 243 3121 0 0,-24-226-3207 0 0,0 0-1 0 0,-1 1 1 0 0,-1-1-1 0 0,-1 0 1 0 0,-1 0 0 0 0,0-1-1 0 0,-1 0 1 0 0,-1 1 0 0 0,-1-2-1 0 0,0 1 1 0 0,-1-1 0 0 0,-1-1-1 0 0,0 0 1 0 0,-1 0-1 0 0,-1-1 1 0 0,0 0 0 0 0,-1-1-1 0 0,-1 0 1 0 0,0-1 0 0 0,-9 5 34 0 0,2-4-639 0 0,-1-1 1 0 0,0 0 0 0 0,-1-2 0 0 0,0-1 0 0 0,-1-1-1 0 0,0-1 1 0 0,0-1 0 0 0,0-1 0 0 0,-1-1 0 0 0,-4 0 638 0 0,-7-3-1176 0 0</inkml:trace>
  <inkml:trace contextRef="#ctx0" brushRef="#br0" timeOffset="-12915.665">22501 5458 2828 0 0,'-13'8'322'0'0,"-1"0"-1"0"0,2 1 1 0 0,-1 0 0 0 0,1 1-1 0 0,1 0 1 0 0,0 1-1 0 0,0 1 1 0 0,1-1-1 0 0,1 2 1 0 0,0-1-1 0 0,0 1 1 0 0,2 1 0 0 0,-1-1-1 0 0,2 1 1 0 0,0 1-1 0 0,0-1 1 0 0,1 1-1 0 0,1 0 1 0 0,1 0 0 0 0,0 4-322 0 0,3-6 92 0 0,1 0 0 0 0,1 1 0 0 0,0-1 1 0 0,1 0-1 0 0,0 0 0 0 0,1 0 1 0 0,0 0-1 0 0,1-1 0 0 0,1 0 1 0 0,0 0-1 0 0,1 0 0 0 0,0-1 0 0 0,0 0 1 0 0,1 0-1 0 0,1-1 0 0 0,0 0 1 0 0,0 0-1 0 0,1-1 0 0 0,0 0 1 0 0,1-1-1 0 0,0 0 0 0 0,0-1 0 0 0,3 1-92 0 0,33 20-424 0 0,1-2 0 0 0,2-2 0 0 0,0-2 0 0 0,1-3 0 0 0,5 0 424 0 0,-21-10-1074 0 0,1-1 0 0 0,0-1 0 0 0,1-2-1 0 0,-1-2 1 0 0,1-1 0 0 0,13-2 1074 0 0,-23 0-1069 0 0</inkml:trace>
  <inkml:trace contextRef="#ctx0" brushRef="#br0" timeOffset="-686.646">17441 8667 964 0 0,'0'0'554'0'0,"-32"0"4974"0"0,350-7-3718 0 0,988-39-99 0 0,-751 45-1293 0 0,-263 18-311 0 0,203-12-1458 0 0,-490-12-749 0 0,-17 2-841 0 0,-10 4 1694 0 0,4 1 22 0 0</inkml:trace>
  <inkml:trace contextRef="#ctx0" brushRef="#br0" timeOffset="949.11">17206 8013 2188 0 0,'15'-15'498'0'0,"-12"12"59"0"0,-3 3-88 0 0,0 0 0 0 0,0 0-28 0 0,1-21 627 0 0,-2 19-1034 0 0,1 0 0 0 0,-1 0-1 0 0,0 0 1 0 0,1 0 0 0 0,-1 0 0 0 0,0 0 0 0 0,0 1 0 0 0,0-1-1 0 0,0 0 1 0 0,-1 1 0 0 0,1-1 0 0 0,0 1 0 0 0,-1-1 0 0 0,1 1 0 0 0,-1-1-1 0 0,0 1 1 0 0,1 0 0 0 0,-1 0 0 0 0,0 0 0 0 0,1 0 0 0 0,-1 0 0 0 0,0 0-1 0 0,0 1 1 0 0,0-1 0 0 0,0 1 0 0 0,0-1 0 0 0,0 1 0 0 0,0-1-1 0 0,0 1 1 0 0,0 0 0 0 0,0 0 0 0 0,0 0 0 0 0,0 1 0 0 0,0-1 0 0 0,0 0-1 0 0,0 1 1 0 0,0-1 0 0 0,0 1 0 0 0,-2 0-34 0 0,-45 0 363 0 0,-1 3-1 0 0,0 2 1 0 0,1 2 0 0 0,0 2-1 0 0,1 2 1 0 0,-35 14-363 0 0,8 22 880 0 0,115-13-479 0 0,307 127 294 0 0,-345-161-700 0 0,1 1-1 0 0,0-1 1 0 0,-1 0 0 0 0,0 1 0 0 0,1-1 0 0 0,-1 1 0 0 0,0 0 0 0 0,0 0 0 0 0,0 0-1 0 0,0 0 1 0 0,0 0 0 0 0,0 1 0 0 0,-1-1 0 0 0,1 0 0 0 0,-1 1 0 0 0,1-1-1 0 0,-1 1 1 0 0,0 0 0 0 0,0-1 0 0 0,0 1 0 0 0,-1 0 0 0 0,1 0 0 0 0,0-1 0 0 0,-1 1-1 0 0,0 0 1 0 0,0 0 0 0 0,0 0 0 0 0,0 0 0 0 0,0-1 0 0 0,-1 1 0 0 0,1 0-1 0 0,-1 0 1 0 0,1 0 0 0 0,-1-1 0 0 0,0 1 0 0 0,0 0 0 0 0,-1-1 0 0 0,1 1 0 0 0,0-1-1 0 0,-1 1 1 0 0,1-1 0 0 0,-1 0 0 0 0,0 0 0 0 0,0 0 0 0 0,0 0 0 0 0,0 0 0 0 0,0 0-1 0 0,-1 0 1 0 0,1 0 0 0 0,0-1 0 0 0,-1 0 0 0 0,1 1 0 0 0,-1-1 0 0 0,0 0-1 0 0,1 0 1 0 0,-2 0 5 0 0,-4 3-205 0 0,1-1 1 0 0,-1 1-1 0 0,0-2 0 0 0,0 1 0 0 0,0-1 0 0 0,-1 0 0 0 0,1-1 0 0 0,-1 0 1 0 0,1 0-1 0 0,0-1 0 0 0,-1 0 0 0 0,1-1 0 0 0,-1 0 0 0 0,1 0 0 0 0,0 0 0 0 0,-1-1 1 0 0,1-1-1 0 0,0 1 0 0 0,0-1 0 0 0,0-1 0 0 0,1 1 0 0 0,-1-1 0 0 0,1-1 1 0 0,0 1-1 0 0,0-1 0 0 0,-2-3 205 0 0,-1-21-2571 0 0,10 18 1342 0 0</inkml:trace>
  <inkml:trace contextRef="#ctx0" brushRef="#br0" timeOffset="1287.41">17477 8085 908 0 0,'10'14'7963'0'0,"-7"38"-5920"0"0,0-7-1670 0 0,11 16-728 0 0,-14-60-80 0 0,0-1-183 0 0,0 0-686 0 0,-25 9-2665 0 0,9-19 2761 0 0,-2-7 106 0 0</inkml:trace>
  <inkml:trace contextRef="#ctx0" brushRef="#br0" timeOffset="1473.702">17379 7890 3572 0 0,'1'-18'3788'0'0,"4"7"-2295"0"0,15 27-6692 0 0,-16-10 3965 0 0</inkml:trace>
  <inkml:trace contextRef="#ctx0" brushRef="#br0" timeOffset="2315.65">17665 8093 1892 0 0,'46'73'6124'0'0,"-15"143"-2828"0"0,-10-253-2412 0 0,-16 23-869 0 0,-1-1-66 0 0,2 0-1 0 0,0 0 1 0 0,0 0 0 0 0,2 1-1 0 0,0 0 1 0 0,0 1-1 0 0,1-1 1 0 0,1 2-1 0 0,7-9 52 0 0,-13 21-28 0 0,0-1 0 0 0,0 1 0 0 0,0 1 0 0 0,0-1 0 0 0,-1 0 0 0 0,1 1 0 0 0,0 0 0 0 0,0 0 0 0 0,-1 0 0 0 0,1 0 0 0 0,0 0 0 0 0,-1 1 0 0 0,1 0 0 0 0,-1 0 0 0 0,0 0 0 0 0,0 0 0 0 0,1 0 0 0 0,-1 1 0 0 0,-1-1 0 0 0,1 1 0 0 0,0 0 0 0 0,-1 0 0 0 0,1 0 0 0 0,-1 0 0 0 0,0 0 0 0 0,0 0 0 0 0,0 1 0 0 0,0-1 0 0 0,-1 1 0 0 0,1-1 0 0 0,-1 1 0 0 0,0 0 0 0 0,0-1 0 0 0,-1 1 0 0 0,1 0 0 0 0,-1 0 0 0 0,1 0 0 0 0,-1 2 28 0 0,0-5 23 0 0,0 27 542 0 0,-4-15 138 0 0,3-24-541 0 0,4-1-211 0 0,1 0 1 0 0,0 0-1 0 0,0 0 1 0 0,1 1-1 0 0,1-1 0 0 0,0 1 1 0 0,0 1-1 0 0,1-1 1 0 0,0 1-1 0 0,1 0 0 0 0,1 0 49 0 0,-5 9-31 0 0,0 1 0 0 0,1 0 0 0 0,-1-1-1 0 0,0 1 1 0 0,0 0 0 0 0,1 1-1 0 0,-1-1 1 0 0,0 1 0 0 0,0 0-1 0 0,0 0 1 0 0,0 0 0 0 0,0 1 0 0 0,0-1-1 0 0,0 1 1 0 0,0 0 0 0 0,0 0-1 0 0,-1 1 1 0 0,1-1 0 0 0,-1 1-1 0 0,0-1 1 0 0,0 1 0 0 0,0 0 0 0 0,0 0-1 0 0,0 0 1 0 0,0 1 0 0 0,-1-1-1 0 0,0 1 1 0 0,1 0 0 0 0,-2-1 0 0 0,1 1-1 0 0,0 0 1 0 0,-1 0 0 0 0,1 3 31 0 0,3 0-106 0 0,-1 2-44 0 0,2 0-1 0 0,-1 0 0 0 0,1 0 1 0 0,0-1-1 0 0,0 0 0 0 0,1 0 1 0 0,1 0-1 0 0,-1-1 0 0 0,1 0 1 0 0,0-1-1 0 0,1 0 0 0 0,-1 0 0 0 0,9 4 151 0 0,-15-10-246 0 0,-2 0-2874 0 0,0 0 1271 0 0,0 0 599 0 0</inkml:trace>
  <inkml:trace contextRef="#ctx0" brushRef="#br0" timeOffset="2626.007">18362 8105 1648 0 0,'21'-23'4632'0'0,"-18"47"-576"0"0,-11 115-2849 0 0,30-1-483 0 0,54 127-528 0 0,-95-271-7416 0 0,-10-26 4718 0 0,13 10 1437 0 0</inkml:trace>
  <inkml:trace contextRef="#ctx0" brushRef="#br0" timeOffset="2886.654">18456 8117 1348 0 0,'12'-10'748'0'0,"-10"8"-594"0"0,0 0 0 0 0,0-1 0 0 0,0 1 1 0 0,0 0-1 0 0,1 0 0 0 0,-1 0 0 0 0,1 0 0 0 0,0 1 1 0 0,-1-1-1 0 0,1 1 0 0 0,0 0 0 0 0,0-1 0 0 0,0 1 0 0 0,0 0 1 0 0,0 1-1 0 0,0-1 0 0 0,0 1 0 0 0,0-1 0 0 0,0 1 0 0 0,1 0 1 0 0,-1 0-1 0 0,0 0 0 0 0,0 0 0 0 0,0 1 0 0 0,0-1 1 0 0,2 2-155 0 0,-1 0 59 0 0,0 1 0 0 0,0 0 0 0 0,0 1 1 0 0,0-1-1 0 0,0 1 0 0 0,-1-1 0 0 0,0 1 1 0 0,0 0-1 0 0,0 1 0 0 0,0-1 0 0 0,0 0 1 0 0,-1 1-1 0 0,0-1 0 0 0,0 1 0 0 0,0 0 1 0 0,-1 0-1 0 0,0 0 0 0 0,1 0 1 0 0,-2 0-1 0 0,1 0 0 0 0,0 0 0 0 0,-1 0 1 0 0,0 0-1 0 0,0 0 0 0 0,-1 0 0 0 0,0 0 1 0 0,1 0-1 0 0,-2 0 0 0 0,1 0 0 0 0,0 0 1 0 0,-1-1-1 0 0,0 1 0 0 0,0 0 0 0 0,-1-1 1 0 0,1 1-1 0 0,-1-1 0 0 0,0 0 0 0 0,0 0 1 0 0,0 0-1 0 0,-1 0 0 0 0,1-1 0 0 0,-1 1 1 0 0,0-1-1 0 0,0 0 0 0 0,0 0 1 0 0,0 0-1 0 0,-1-1 0 0 0,1 1 0 0 0,-1-1 1 0 0,0 0-1 0 0,0-1-59 0 0,-101 21-966 0 0,102-23 740 0 0,0 0 0 0 0,0 0 0 0 0,1 0 0 0 0,-1-1-1 0 0,1 1 1 0 0,-1-1 0 0 0,1 0 0 0 0,-1 0 0 0 0,1-1 0 0 0,0 1 0 0 0,0 0 0 0 0,0-1 0 0 0,1 0 0 0 0,-1 0 0 0 0,1 0 0 0 0,-1 0 0 0 0,1 0 0 0 0,0 0 0 0 0,0-1 0 0 0,0 1 0 0 0,1-1 0 0 0,-1-1 226 0 0,-1-9-1212 0 0</inkml:trace>
  <inkml:trace contextRef="#ctx0" brushRef="#br0" timeOffset="3350.344">18648 7933 1076 0 0,'-1'66'5408'0'0,"-1"-28"-4766"0"0,1 0 0 0 0,3 0 0 0 0,0 0 0 0 0,3-1 1 0 0,1 1-1 0 0,1-1 0 0 0,3 2-642 0 0,-7-33 16 0 0,1 1 1 0 0,-1-1-1 0 0,1 1 1 0 0,1-1-1 0 0,-1 0 0 0 0,1-1 1 0 0,0 1-1 0 0,0-1 0 0 0,1 0 1 0 0,0 0-1 0 0,0-1 1 0 0,0 1-1 0 0,0-1 0 0 0,1-1 1 0 0,-1 1-1 0 0,1-1 0 0 0,0 0 1 0 0,0-1-1 0 0,0 0 1 0 0,0 0-1 0 0,1 0 0 0 0,-1-1 1 0 0,0 0-1 0 0,1 0 0 0 0,-1-1 1 0 0,1 0-1 0 0,-1 0 1 0 0,1-1-1 0 0,-1 0 0 0 0,0 0 1 0 0,1-1-1 0 0,-1 0 1 0 0,0 0-1 0 0,0-1 0 0 0,0 0 1 0 0,-1 0-1 0 0,1 0 0 0 0,-1-1 1 0 0,1 0-1 0 0,-1-1 1 0 0,0 1-1 0 0,-1-1 0 0 0,1 0 1 0 0,-1 0-1 0 0,0-1 0 0 0,4-5-16 0 0,-8 9 12 0 0,0-1 0 0 0,0 0-1 0 0,0 1 1 0 0,-1-1 0 0 0,1 0-1 0 0,-1 0 1 0 0,1 1 0 0 0,-1-1-1 0 0,0 0 1 0 0,0 0 0 0 0,0 0-1 0 0,0 1 1 0 0,-1-1 0 0 0,1 0-1 0 0,-1 0 1 0 0,0 1 0 0 0,0-1-1 0 0,0 0 1 0 0,0 1 0 0 0,0-1-1 0 0,0 1 1 0 0,-1-1 0 0 0,1 1-1 0 0,-1 0 1 0 0,0-1 0 0 0,0 1-1 0 0,0 0 1 0 0,0 0 0 0 0,0 0-1 0 0,0 1 1 0 0,0-1 0 0 0,-1 0-1 0 0,1 1 1 0 0,-1-1 0 0 0,1 1-1 0 0,-1 0 1 0 0,1 0-1 0 0,-1 0 1 0 0,0 0 0 0 0,1 1-1 0 0,-3-1-11 0 0,7 7-1542 0 0,14-16-6046 0 0,-17 5 6400 0 0</inkml:trace>
  <inkml:trace contextRef="#ctx0" brushRef="#br0" timeOffset="3536.515">18892 7967 2604 0 0,'-5'-46'9852'0'0,"12"36"-11799"0"0,7 6-5888 0 0,-11 4 6645 0 0</inkml:trace>
  <inkml:trace contextRef="#ctx0" brushRef="#br0" timeOffset="4068.437">19327 7910 968 0 0,'-38'1'5235'0'0,"-37"67"-2759"0"0,68-55-2247 0 0,0 1 0 0 0,1 0 0 0 0,1 0-1 0 0,0 1 1 0 0,1-1 0 0 0,0 1-1 0 0,1 0 1 0 0,1 0 0 0 0,1 0 0 0 0,0 0-1 0 0,0 1 1 0 0,2-1 0 0 0,0 0-1 0 0,1 0 1 0 0,0 0 0 0 0,1 0-1 0 0,2 3-228 0 0,94 246 2043 0 0,-44-111-2370 0 0,-55-150 200 0 0,1 0-1 0 0,-1 0 0 0 0,0-1 0 0 0,0 1 1 0 0,-1 0-1 0 0,1 0 0 0 0,-1 0 0 0 0,1 0 1 0 0,-1-1-1 0 0,0 1 0 0 0,0 0 0 0 0,0 0 1 0 0,0-1-1 0 0,-1 1 0 0 0,1-1 1 0 0,-1 1-1 0 0,1-1 0 0 0,-1 0 0 0 0,0 0 1 0 0,0 1-1 0 0,0-1 0 0 0,0-1 0 0 0,0 1 1 0 0,-1 0-1 0 0,1 0 0 0 0,-1-1 0 0 0,1 1 1 0 0,-1-1-1 0 0,1 0 0 0 0,-1 0 1 0 0,0 0-1 0 0,1 0 0 0 0,-1 0 0 0 0,0-1 1 0 0,0 1-1 0 0,0-1 0 0 0,0 0 0 0 0,1 0 1 0 0,-1 0-1 0 0,-2 0 128 0 0,-109-29-5671 0 0,89 12 4480 0 0</inkml:trace>
  <inkml:trace contextRef="#ctx0" brushRef="#br0" timeOffset="4429.048">19070 8257 2212 0 0,'-18'-4'5403'0'0,"41"-5"-3708"0"0,44-8-1387 0 0,-66 17-176 0 0,107-20 48 0 0,81-23-6600 0 0,-168 37 5318 0 0</inkml:trace>
  <inkml:trace contextRef="#ctx0" brushRef="#br0" timeOffset="4831.37">19539 8025 2340 0 0,'-9'25'4714'0'0,"11"-17"-4581"0"0,1-1 0 0 0,-1 0-1 0 0,1 0 1 0 0,1 0 0 0 0,-1-1 0 0 0,1 1 0 0 0,0-1 0 0 0,1 0 0 0 0,-1 0-1 0 0,1 0 1 0 0,0-1 0 0 0,1 1 0 0 0,-1-1 0 0 0,1-1 0 0 0,0 1-1 0 0,0-1 1 0 0,1 0 0 0 0,0 0 0 0 0,-1-1 0 0 0,1 0 0 0 0,4 2-133 0 0,150 7 969 0 0,-157-12-934 0 0,0 0-1 0 0,0 0 1 0 0,0 0 0 0 0,0-1-1 0 0,0 0 1 0 0,0 0 0 0 0,0 0-1 0 0,0 0 1 0 0,0 0 0 0 0,0-1-1 0 0,0 0 1 0 0,-1 0 0 0 0,1 0-1 0 0,-1 0 1 0 0,0 0 0 0 0,1-1-1 0 0,-1 0 1 0 0,0 1 0 0 0,0-1-1 0 0,-1 0 1 0 0,1-1 0 0 0,-1 1-1 0 0,1 0 1 0 0,-1-1 0 0 0,0 1-1 0 0,0-1 1 0 0,-1 0 0 0 0,1 0-1 0 0,-1 1 1 0 0,1-1 0 0 0,-1 0-1 0 0,0-4-34 0 0,-32 37 362 0 0,-36 127 70 0 0,-12 20-868 0 0,-11-93-4445 0 0,69-78 1018 0 0,21-5 2775 0 0</inkml:trace>
  <inkml:trace contextRef="#ctx0" brushRef="#br0" timeOffset="6637.346">22046 8507 2012 0 0,'-3'-28'5149'0'0,"-64"97"-3565"0"0,-22 83-218 0 0,71-116-1335 0 0,-2 0-1 0 0,-1-2 1 0 0,-1 0-1 0 0,-2-2 1 0 0,-1 0-1 0 0,-2-2 0 0 0,-1-1 1 0 0,-3 1-31 0 0,19-20-78 0 0,5-3-237 0 0,0 0 0 0 0,0-1-1 0 0,0 1 1 0 0,-1-1 0 0 0,0-1-1 0 0,0 0 1 0 0,-1 0 0 0 0,1 0 0 0 0,-1-1-1 0 0,0 0 1 0 0,-1-1 0 0 0,1 0 0 0 0,0 0-1 0 0,-1-1 1 0 0,0-1 0 0 0,1 1-1 0 0,-1-2 1 0 0,0 1 0 0 0,0-1 0 0 0,1-1-1 0 0,-5 0 316 0 0,-28-14-1200 0 0</inkml:trace>
  <inkml:trace contextRef="#ctx0" brushRef="#br0" timeOffset="6918.333">21696 8133 2108 0 0,'11'1'239'0'0,"1"0"1"0"0,0 0-1 0 0,-1 1 0 0 0,1 1 1 0 0,-1 0-1 0 0,0 1 0 0 0,0 0 0 0 0,0 0 1 0 0,0 1-1 0 0,-1 0 0 0 0,0 1 0 0 0,0 1 1 0 0,0-1-1 0 0,-1 1 0 0 0,0 1 1 0 0,0 0-1 0 0,-1 0 0 0 0,0 1 0 0 0,0 0 1 0 0,-1 0-1 0 0,0 1 0 0 0,-1 0 0 0 0,0 0 1 0 0,3 8-240 0 0,309 422 2715 0 0,-297-416-2733 0 0,-2 0-425 0 0,1-1 1 0 0,2-1 0 0 0,0-1-1 0 0,1-1 1 0 0,1-1 0 0 0,0-1-1 0 0,15 8 443 0 0,-39-26-242 0 0,5 2-91 0 0,-3-5-2943 0 0,-2-12 2096 0 0</inkml:trace>
  <inkml:trace contextRef="#ctx0" brushRef="#br0" timeOffset="7445.383">22032 7637 2888 0 0,'3'-7'198'0'0,"1"1"-1"0"0,0 0 0 0 0,0 0 0 0 0,0 0 1 0 0,1 0-1 0 0,0 1 0 0 0,0 0 0 0 0,1 0 1 0 0,-1 0-1 0 0,1 0 0 0 0,0 1 0 0 0,0 0 0 0 0,1 1 1 0 0,-1-1-1 0 0,1 1 0 0 0,0 0 0 0 0,-1 1 1 0 0,1 0-1 0 0,1 0 0 0 0,-1 0 0 0 0,0 1 1 0 0,0 0-1 0 0,1 0 0 0 0,-1 1 0 0 0,0 0 1 0 0,1 0-198 0 0,-1 1 43 0 0,-1-1 1 0 0,0 1-1 0 0,1 0 1 0 0,-1 1-1 0 0,0-1 1 0 0,0 1-1 0 0,0 1 1 0 0,0-1-1 0 0,-1 1 1 0 0,1 0-1 0 0,-1 0 1 0 0,1 1-1 0 0,-1-1 1 0 0,0 1-1 0 0,0 0 1 0 0,-1 1-1 0 0,1-1 1 0 0,-1 1-1 0 0,0 0 1 0 0,0 0-1 0 0,-1 0 1 0 0,1 1-1 0 0,-1-1 1 0 0,0 1-1 0 0,-1 0 1 0 0,1 0-1 0 0,-1 0 1 0 0,0 0-1 0 0,-1 0 1 0 0,1 0-1 0 0,-1 0 1 0 0,-1 1-44 0 0,4 13 139 0 0,-1 0-1 0 0,-1 1 1 0 0,0-1 0 0 0,-2 1 0 0 0,-1-1 0 0 0,0 1 0 0 0,-1-1 0 0 0,-2 1 0 0 0,0 0-139 0 0,-123 255 3383 0 0,126-275-3365 0 0,1 1 1 0 0,0-1-1 0 0,-1 1 1 0 0,1-1-1 0 0,0 1 1 0 0,0-1-1 0 0,0 1 1 0 0,0-1-1 0 0,1 0 0 0 0,-1 1 1 0 0,0-1-1 0 0,1 1 1 0 0,-1-1-1 0 0,1 1 1 0 0,-1-1-1 0 0,1 0 1 0 0,-1 1-1 0 0,1-1 0 0 0,0 0 1 0 0,0 0-1 0 0,0 1 1 0 0,0-1-1 0 0,0 0 1 0 0,0 0-1 0 0,0 0 1 0 0,0 0-1 0 0,0 0 0 0 0,0 0 1 0 0,1-1-1 0 0,-1 1 1 0 0,0 0-1 0 0,0-1 1 0 0,1 1-1 0 0,-1-1 1 0 0,1 1-1 0 0,-1-1 1 0 0,1 1-1 0 0,-1-1 0 0 0,0 0 1 0 0,1 0-1 0 0,-1 0 1 0 0,1 0-1 0 0,-1 0 1 0 0,1 0-1 0 0,-1 0 1 0 0,1 0-1 0 0,0-1-18 0 0,88-4-146 0 0,69-28-380 0 0,32-7-2184 0 0,-66 24-2364 0 0,-96 15 1251 0 0,-28 1 2621 0 0</inkml:trace>
  <inkml:trace contextRef="#ctx0" brushRef="#br0" timeOffset="7710.049">22958 8583 1316 0 0,'20'25'11175'0'0,"-12"-24"-11372"0"0,-5-7-5427 0 0,-17-5 1857 0 0,2 2 2644 0 0</inkml:trace>
  <inkml:trace contextRef="#ctx0" brushRef="#br0" timeOffset="14226.657">400 10177 1424 0 0,'0'0'744'0'0,"-2"-23"1358"0"0,-3-37 2481 0 0,5 60-4368 0 0,0 0-1 0 0,0 0-12 0 0,0 0-38 0 0,0 0-49 0 0,0 0 1 0 0,0-7 39 0 0,6 13 46 0 0,106 290 439 0 0,-68-174-423 0 0,65 134 717 0 0,-107-255-910 0 0,0 1 1 0 0,0-1-1 0 0,0 0 1 0 0,0 1-1 0 0,1-1 1 0 0,-1 0-1 0 0,0 0 1 0 0,0 0-1 0 0,1-1 0 0 0,-1 1 1 0 0,1-1-1 0 0,-1 1 1 0 0,0-1-1 0 0,1 0 1 0 0,-1 1-1 0 0,1-2 1 0 0,-1 1-1 0 0,1 0 1 0 0,-1 0-1 0 0,1-1 1 0 0,-1 1-1 0 0,0-1 1 0 0,1 0-1 0 0,-1 1 1 0 0,0-1-1 0 0,1 0 1 0 0,-1-1-1 0 0,0 1 0 0 0,0 0 1 0 0,0-1-1 0 0,0 1 1 0 0,0-1-1 0 0,0 1 1 0 0,-1-1-1 0 0,1 0 1 0 0,-1 0-1 0 0,1 0 1 0 0,-1 0-1 0 0,1 0 1 0 0,-1 0-1 0 0,0 0 1 0 0,0 0-1 0 0,0-1 1 0 0,0 1-1 0 0,0-1-24 0 0,6-5 64 0 0,335-445 713 0 0,-172 221-222 0 0,-116 153-525 0 0,-53 79-168 0 0,-15 38-4527 0 0,10-9-2585 0 0,4-29 6018 0 0</inkml:trace>
  <inkml:trace contextRef="#ctx0" brushRef="#br0" timeOffset="14691.396">2181 10100 1468 0 0,'-8'-2'5439'0'0,"-26"18"-3875"0"0,17 6-1296 0 0,0 1 0 0 0,2 1 1 0 0,0 1-1 0 0,1 0 0 0 0,2 0 0 0 0,1 2 1 0 0,-3 9-269 0 0,-8 19 351 0 0,-115 260 265 0 0,127-296-755 0 0,8-13-215 0 0,0-1 0 0 0,0 1 0 0 0,-1-1-1 0 0,0 0 1 0 0,0 0 0 0 0,0 0 0 0 0,-1-1 0 0 0,0 1 0 0 0,1-1 0 0 0,-2 0 0 0 0,1 0-1 0 0,0 0 1 0 0,-1 0 0 0 0,0-1 0 0 0,1 1 0 0 0,-2-1 0 0 0,1-1 0 0 0,0 1-1 0 0,-5 1 355 0 0,3-7-1238 0 0,-13-12 116 0 0</inkml:trace>
  <inkml:trace contextRef="#ctx0" brushRef="#br0" timeOffset="15014.393">1707 10184 2116 0 0,'-2'-15'2275'0'0,"2"15"-2166"0"0,0 0-1 0 0,1 0 1 0 0,-1 1 0 0 0,0-1-1 0 0,1 0 1 0 0,-1 0-1 0 0,1 0 1 0 0,-1 0 0 0 0,0 0-1 0 0,1 0 1 0 0,-1 0 0 0 0,0 0-1 0 0,1 0 1 0 0,-1 0 0 0 0,0-1-1 0 0,1 1 1 0 0,-1 0-1 0 0,1 0 1 0 0,-1 0 0 0 0,0 0-1 0 0,1 0 1 0 0,-1-1 0 0 0,0 1-1 0 0,0 0 1 0 0,1 0 0 0 0,-1-1-1 0 0,0 1 1 0 0,1 0-1 0 0,-1 0 1 0 0,0-1 0 0 0,0 1-1 0 0,0 0 1 0 0,1-1 0 0 0,-1 1-1 0 0,0 0 1 0 0,0-1 0 0 0,0 1-1 0 0,0 0 1 0 0,0-1-1 0 0,0 1 1 0 0,1 0 0 0 0,-1-1-1 0 0,0 1 1 0 0,0-1 0 0 0,0 1-1 0 0,0 0 1 0 0,0-1-109 0 0,226 240 2552 0 0,-27-34-2600 0 0,-200-205-56 0 0,1 0 0 0 0,-1 0 0 0 0,1 0 0 0 0,0 0 0 0 0,-1 0 1 0 0,1 0-1 0 0,-1 1 0 0 0,1-1 0 0 0,-1 0 0 0 0,1 0 0 0 0,0 1 0 0 0,-1-1 0 0 0,1 0 0 0 0,0 0 0 0 0,-1 1 0 0 0,1-1 0 0 0,0 0 0 0 0,-1 1 0 0 0,1-1 0 0 0,0 1 1 0 0,0-1-1 0 0,-1 0 0 0 0,1 1 0 0 0,0-1 0 0 0,0 1 0 0 0,0-1 0 0 0,0 0 0 0 0,-1 1 0 0 0,1-1 0 0 0,0 1 0 0 0,0-1 0 0 0,0 1 0 0 0,0-1 0 0 0,0 1 1 0 0,0-1-1 0 0,0 1 0 0 0,0-1 0 0 0,0 0 0 0 0,1 1 0 0 0,-1-1 0 0 0,0 1 0 0 0,0-1 0 0 0,0 1 0 0 0,0-1 0 0 0,1 0 0 0 0,-1 1 0 0 0,0-1 0 0 0,0 1 1 0 0,1-1-1 0 0,-1 0 0 0 0,0 1 0 0 0,1-1 0 0 0,-1 0 0 0 0,1 1 104 0 0,-42-18-3321 0 0,18 5 2133 0 0</inkml:trace>
  <inkml:trace contextRef="#ctx0" brushRef="#br0" timeOffset="15404.299">1691 10067 916 0 0,'-9'-2'223'0'0,"1"1"1"0"0,0 0-1 0 0,-1 1 1 0 0,1 0-1 0 0,0 0 1 0 0,-1 0-1 0 0,1 1 0 0 0,0 1 1 0 0,0-1-1 0 0,-1 1 1 0 0,1 1-1 0 0,0 0 0 0 0,1 0 1 0 0,-1 0-1 0 0,1 1 1 0 0,-1 0-1 0 0,1 0 0 0 0,0 1 1 0 0,1 0-1 0 0,-1 0 1 0 0,1 1-1 0 0,0 0 0 0 0,0 0 1 0 0,1 0-1 0 0,-1 1 1 0 0,1-1-1 0 0,0 3-223 0 0,-5 5 218 0 0,1 1-1 0 0,0 0 1 0 0,2 1 0 0 0,-1 0-1 0 0,2 0 1 0 0,0 1-1 0 0,1 0 1 0 0,1 0 0 0 0,1 0-1 0 0,0 0 1 0 0,1 1 0 0 0,0 11-218 0 0,6-3 53 0 0,2-2 0 0 0,0 1-1 0 0,2 0 1 0 0,0-1 0 0 0,2-1 0 0 0,1 0 0 0 0,0 0 0 0 0,2-1 0 0 0,0 0 0 0 0,2-1 0 0 0,0-1 0 0 0,2 0 0 0 0,0-1 0 0 0,1-1 0 0 0,15 12-53 0 0,53 26-2544 0 0,-21-40-2160 0 0,-53-16 3242 0 0</inkml:trace>
  <inkml:trace contextRef="#ctx0" brushRef="#br0" timeOffset="15683.538">2290 9884 988 0 0,'13'6'381'0'0,"1"0"1"0"0,-1 1-1 0 0,0 1 0 0 0,0 0 0 0 0,-1 1 1 0 0,0 0-1 0 0,-1 1 0 0 0,0 1 1 0 0,-1-1-1 0 0,0 2 0 0 0,0-1 0 0 0,-1 1 1 0 0,-1 1-1 0 0,0 0 0 0 0,6 12-381 0 0,82 212 2361 0 0,-66-42-557 0 0,-32-176-1741 0 0,-1-1 0 0 0,-1 0 0 0 0,-1 0 1 0 0,0 0-1 0 0,-1-1 0 0 0,-1 1 1 0 0,0-1-1 0 0,-2-1 0 0 0,0 0 0 0 0,0 0 1 0 0,-2 0-1 0 0,0-2 0 0 0,-1 1 0 0 0,0-1 1 0 0,-1-1-1 0 0,0 0 0 0 0,-1-1 0 0 0,-1 0-63 0 0,13-10-165 0 0,1 1-1 0 0,-1-1 0 0 0,1 0 0 0 0,-1 0 1 0 0,0 0-1 0 0,0 0 0 0 0,0 0 0 0 0,0 0 1 0 0,0 0-1 0 0,0-1 0 0 0,0 1 0 0 0,-1-1 1 0 0,1 1-1 0 0,0-1 0 0 0,-1 0 0 0 0,1 0 1 0 0,-1 0-1 0 0,0-1 0 0 0,1 1 0 0 0,-1 0 1 0 0,0-1-1 0 0,1 0 0 0 0,-1 1 0 0 0,0-1 1 0 0,0 0-1 0 0,1-1 0 0 0,-1 1 0 0 0,0 0 1 0 0,1-1-1 0 0,-1 1 0 0 0,0-1 0 0 0,1 0 1 0 0,-1 0-1 0 0,1 0 0 0 0,-1 0 0 0 0,1-1 1 0 0,0 1-1 0 0,-1-1 0 0 0,1 1 0 0 0,0-1 1 0 0,0 0-1 0 0,0 0 0 0 0,0 0 0 0 0,0 0 1 0 0,1 0-1 0 0,-1 0 0 0 0,0 0 0 0 0,1-1 1 0 0,0 1-1 0 0,-1 0 0 0 0,1-1 0 0 0,0 1 1 0 0,0-1-1 0 0,1 0 0 0 0,-1 1 0 0 0,1-1 1 0 0,-1 0-1 0 0,1-2 166 0 0,-3-18-1237 0 0</inkml:trace>
  <inkml:trace contextRef="#ctx0" brushRef="#br0" timeOffset="16304.595">3241 10215 1440 0 0,'64'-7'8865'0'0,"92"-21"-7006"0"0,-5 0-1343 0 0,2-5-2368 0 0,-167 35-2583 0 0,-17-3 2502 0 0,20 1 1269 0 0,-9 0-577 0 0,-7 0 18 0 0</inkml:trace>
  <inkml:trace contextRef="#ctx0" brushRef="#br0" timeOffset="16460.635">3291 10337 968 0 0,'21'8'1096'0'0,"4"-1"-160"0"0,5-7-108 0 0,4 2-60 0 0,3-1-100 0 0,-1-1 1 0 0,-17 0-89 0 0,12 0-72 0 0,6 0-24 0 0,38-13-164 0 0,-38 5-340 0 0,4 1 8 0 0,-6-5-656 0 0,8 6-704 0 0,-6-6-1 0 0,1 0 89 0 0,-10-1 36 0 0</inkml:trace>
  <inkml:trace contextRef="#ctx0" brushRef="#br0" timeOffset="17083.604">5042 9979 1604 0 0,'24'-8'4555'0'0,"-22"28"-398"0"0,-150 250-1917 0 0,-71 32-1600 0 0,199-281-1006 0 0,-1-2 1 0 0,0 0-1 0 0,-1-1 0 0 0,-1-1 1 0 0,-1-2-1 0 0,0 0 0 0 0,-19 7 366 0 0,36-18-353 0 0,-1-1-1 0 0,0 0 1 0 0,1 0-1 0 0,-2-1 1 0 0,1 0-1 0 0,0 0 1 0 0,0-1-1 0 0,0 0 1 0 0,-1-1-1 0 0,1 0 1 0 0,-1 0-1 0 0,1-1 1 0 0,0 0-1 0 0,0 0 1 0 0,-1-1-1 0 0,1 0 1 0 0,0 0-1 0 0,0-1 1 0 0,1 0-1 0 0,-2-1 354 0 0,-20-15-1282 0 0</inkml:trace>
  <inkml:trace contextRef="#ctx0" brushRef="#br0" timeOffset="17378.672">4750 9674 1556 0 0,'8'1'242'0'0,"-1"0"0"0"0,1 1 0 0 0,-1 0 0 0 0,1 1 0 0 0,-1 0 0 0 0,0 0 0 0 0,0 0 0 0 0,-1 1 0 0 0,1 0 0 0 0,-1 0 0 0 0,1 1 0 0 0,-1-1 0 0 0,-1 2 0 0 0,1-1 0 0 0,-1 0 0 0 0,0 1 0 0 0,0 0 0 0 0,0 0 0 0 0,2 7-242 0 0,-3-9 113 0 0,498 599 5262 0 0,-453-546-6263 0 0,-33-30-1933 0 0,-21-29-818 0 0,-18-13 1953 0 0,4 0 598 0 0</inkml:trace>
  <inkml:trace contextRef="#ctx0" brushRef="#br0" timeOffset="17844.239">5138 9335 1556 0 0,'3'-6'192'0'0,"0"0"-1"0"0,1 1 0 0 0,-1-1 1 0 0,1 1-1 0 0,1-1 1 0 0,-1 1-1 0 0,1 0 0 0 0,0 1 1 0 0,0-1-1 0 0,0 1 1 0 0,1 0-1 0 0,-1 1 0 0 0,1-1 1 0 0,0 1-1 0 0,0 0 1 0 0,0 0-1 0 0,0 1 0 0 0,1 0 1 0 0,-1 0-1 0 0,1 0 1 0 0,-1 1-1 0 0,1 0 0 0 0,0 0 1 0 0,-1 1-1 0 0,1 0 1 0 0,0 0-1 0 0,2 1-191 0 0,-1 4 92 0 0,-1 1 0 0 0,0 0 1 0 0,0 1-1 0 0,0-1 0 0 0,-1 1 1 0 0,0 1-1 0 0,0-1 0 0 0,-1 1 0 0 0,0 0 1 0 0,0 0-1 0 0,-1 1 0 0 0,0 0 0 0 0,0-1 1 0 0,-1 1-1 0 0,0 0 0 0 0,-1 1 0 0 0,0-1 1 0 0,0 0-1 0 0,-1 1 0 0 0,0-1 1 0 0,-1 1-1 0 0,0-1 0 0 0,0 1 0 0 0,-1-1 1 0 0,-1 0-1 0 0,1 1 0 0 0,-1-1 0 0 0,-1 0 1 0 0,0 0-1 0 0,0 0 0 0 0,-3 4-92 0 0,-79 187 2952 0 0,85-197-2923 0 0,1 0-1 0 0,0-1 0 0 0,1 1 1 0 0,-1 0-1 0 0,0-1 0 0 0,1 0 1 0 0,-1 1-1 0 0,1-1 0 0 0,0 0 1 0 0,0 0-1 0 0,0 0 0 0 0,0 0 1 0 0,0 0-1 0 0,0 0 0 0 0,1 0 1 0 0,-1-1-1 0 0,0 1 0 0 0,1-1 0 0 0,-1 0 1 0 0,1 0-1 0 0,0 0 0 0 0,0 0 1 0 0,-1 0-1 0 0,1 0 0 0 0,0-1 1 0 0,0 1-1 0 0,-1-1 0 0 0,1 0 1 0 0,0 0-1 0 0,0 0 0 0 0,0 0 1 0 0,1-1-29 0 0,44 1-849 0 0,0-2 1 0 0,0-2 0 0 0,0-3 0 0 0,-1-1 0 0 0,0-3 0 0 0,31-11 848 0 0,50-10-4612 0 0,-93 24 3405 0 0,-10 1-68 0 0</inkml:trace>
  <inkml:trace contextRef="#ctx0" brushRef="#br0" timeOffset="18250.646">5993 9994 1988 0 0,'177'-15'5200'0'0,"-65"3"-4207"0"0,241-6 520 0 0,-118 14-7446 0 0,-221 1 4640 0 0,-2-10-55 0 0</inkml:trace>
  <inkml:trace contextRef="#ctx0" brushRef="#br0" timeOffset="18560.527">6480 9640 1880 0 0,'-28'1'6506'0'0,"18"28"-4374"0"0,17 50-1251 0 0,92 360-26 0 0,-97-419-1206 0 0,6 40-1463 0 0,5-28-2544 0 0,-5-25 1779 0 0,-7-7 1443 0 0</inkml:trace>
  <inkml:trace contextRef="#ctx0" brushRef="#br0" timeOffset="18935.039">7847 9722 2328 0 0,'-168'321'7675'0'0,"118"-209"-6610"0"0,43-97-1149 0 0,-1 0 0 0 0,-1-1 0 0 0,0 0 0 0 0,-1 0 0 0 0,0-1 0 0 0,-1 0 0 0 0,-1-1 0 0 0,0 0 0 0 0,0-1 0 0 0,-1 0 0 0 0,-11 6 84 0 0,18-13-249 0 0,1-1 1 0 0,-1 0-1 0 0,0 0 0 0 0,0 0 0 0 0,0-1 0 0 0,0 0 0 0 0,0 0 0 0 0,-1 0 0 0 0,1-1 0 0 0,-1 0 0 0 0,1 0 0 0 0,-1-1 0 0 0,1 0 0 0 0,0 0 0 0 0,-1-1 0 0 0,1 1 0 0 0,-1-1 0 0 0,1-1 0 0 0,-1 1 0 0 0,1-1 0 0 0,0 0 0 0 0,0 0 0 0 0,0-1 0 0 0,0 0 0 0 0,1 0 0 0 0,-1 0 0 0 0,1-1 1 0 0,-1 0-1 0 0,1 0 0 0 0,-4-5 249 0 0,-13-15-1224 0 0</inkml:trace>
  <inkml:trace contextRef="#ctx0" brushRef="#br0" timeOffset="19217.396">7431 9452 904 0 0,'7'-2'201'0'0,"-1"0"0"0"0,1 1 0 0 0,-1 0 0 0 0,1 0 0 0 0,-1 0 0 0 0,1 1 0 0 0,-1 0 0 0 0,1 0 0 0 0,-1 1 0 0 0,1 0 0 0 0,-1 0 0 0 0,1 1 0 0 0,-1-1 0 0 0,0 1 0 0 0,1 1 0 0 0,-1-1 0 0 0,0 1 0 0 0,-1 0 0 0 0,1 0 0 0 0,0 1 0 0 0,-1 0 0 0 0,0 0 0 0 0,0 0 0 0 0,0 0 0 0 0,0 1 0 0 0,-1 0 0 0 0,0 0 0 0 0,0 0 0 0 0,0 1 0 0 0,0-1 0 0 0,-1 1 0 0 0,0 0 0 0 0,0 0 0 0 0,-1 1-201 0 0,52 70 724 0 0,2-1 0 0 0,4-3 0 0 0,3-3 0 0 0,3-3 0 0 0,57 44-724 0 0,-98-90-326 0 0,101 72-5074 0 0,-110-88 2821 0 0,-15-5 1342 0 0</inkml:trace>
  <inkml:trace contextRef="#ctx0" brushRef="#br0" timeOffset="19621.531">8671 9900 1100 0 0,'-10'-1'7411'0'0,"55"-2"-6773"0"0,-36 3-161 0 0,467-44 2127 0 0,-229 14-6304 0 0,-237 20-1678 0 0,-10 10 4086 0 0</inkml:trace>
  <inkml:trace contextRef="#ctx0" brushRef="#br0" timeOffset="19993.672">10361 9639 1576 0 0,'24'15'7402'0'0,"-41"18"-5555"0"0,8-20-1918 0 0,-71 124 1314 0 0,46-73-1277 0 0,-3-1 0 0 0,-3-3 0 0 0,-2-1 0 0 0,-3-2 0 0 0,-3-1 34 0 0,42-51-397 0 0,1 1-1 0 0,-1-1 1 0 0,-1 0-1 0 0,1 0 1 0 0,-1 0-1 0 0,0-1 1 0 0,0 0-1 0 0,0 0 1 0 0,0-1-1 0 0,-1 0 1 0 0,1-1-1 0 0,-1 1 1 0 0,0-1-1 0 0,0-1 1 0 0,-2 1 397 0 0,-27-23-2694 0 0,19-1 1279 0 0</inkml:trace>
  <inkml:trace contextRef="#ctx0" brushRef="#br0" timeOffset="20270.937">10134 9325 1784 0 0,'7'2'340'0'0,"1"0"0"0"0,-1 1 0 0 0,1 0 0 0 0,-1 0 0 0 0,0 1 0 0 0,0 0 0 0 0,-1 0 0 0 0,1 1 1 0 0,-1-1-1 0 0,0 1 0 0 0,0 1 0 0 0,0-1 0 0 0,-1 1 0 0 0,4 6-340 0 0,10 6 620 0 0,191 242 2451 0 0,54 31-2875 0 0,-255-282-322 0 0,18 19-1560 0 0,-21-44-4001 0 0,-12-3 4478 0 0</inkml:trace>
  <inkml:trace contextRef="#ctx0" brushRef="#br0" timeOffset="20690.962">10585 8958 1260 0 0,'26'-68'5254'0'0,"78"19"-2358"0"0,-97 50-2821 0 0,0 2 0 0 0,0-1 0 0 0,0 1 0 0 0,0 0 0 0 0,0 0 0 0 0,-1 1 1 0 0,0 0-1 0 0,0 0 0 0 0,0 0 0 0 0,0 1 0 0 0,0 0 0 0 0,-1 0 0 0 0,0 0 0 0 0,0 1 0 0 0,-1 0 0 0 0,1 0 0 0 0,-1 0 0 0 0,-1 0 0 0 0,1 1 0 0 0,-1 0 0 0 0,0-1 0 0 0,0 1 0 0 0,-1 0 0 0 0,0 0 0 0 0,0 1 0 0 0,-1-1 1 0 0,0 0-1 0 0,0 0 0 0 0,-1 1 0 0 0,0-1 0 0 0,0 1 0 0 0,-1 2-75 0 0,0 18 290 0 0,-1 0 1 0 0,-2 0-1 0 0,0-1 1 0 0,-2 1-1 0 0,-1-1 1 0 0,-1-1-1 0 0,-2 1 1 0 0,0-2 0 0 0,-2 1-1 0 0,-1-1 1 0 0,0-1-1 0 0,-3 1-290 0 0,-6 17 511 0 0,21-40-491 0 0,0-1 0 0 0,0 1 0 0 0,0-1 0 0 0,0 1 0 0 0,0 0-1 0 0,1 0 1 0 0,-1-1 0 0 0,0 1 0 0 0,1 0 0 0 0,-1 0-1 0 0,1 0 1 0 0,0 0 0 0 0,0-1 0 0 0,0 1 0 0 0,0 0 0 0 0,0 0-1 0 0,0 0 1 0 0,0 0 0 0 0,1 0 0 0 0,-1 0 0 0 0,1-1 0 0 0,-1 1-1 0 0,1 0 1 0 0,0 0 0 0 0,-1 0 0 0 0,1-1 0 0 0,0 1-1 0 0,0-1 1 0 0,0 1 0 0 0,1-1 0 0 0,-1 1 0 0 0,0-1 0 0 0,0 1-1 0 0,1-1 1 0 0,-1 0 0 0 0,1 0 0 0 0,-1 0 0 0 0,1 0-1 0 0,0 0 1 0 0,-1 0 0 0 0,1 0 0 0 0,0 0 0 0 0,0-1 0 0 0,-1 1-1 0 0,1-1 1 0 0,0 1 0 0 0,0-1 0 0 0,1 0-20 0 0,190-7-2298 0 0,-137-4 955 0 0,-19 6-364 0 0,0-3 0 0 0,0-1 1 0 0,-1-2-1 0 0,-1-1 0 0 0,0-2 1 0 0,4-3 1706 0 0,-18 5-1280 0 0</inkml:trace>
  <inkml:trace contextRef="#ctx0" brushRef="#br0" timeOffset="21186.644">11549 9592 1664 0 0,'10'1'3643'0'0,"24"-3"-2495"0"0,247-16 2049 0 0,-4 0-2277 0 0,-94 10-4957 0 0,-156 4 122 0 0,-32 3 2803 0 0</inkml:trace>
  <inkml:trace contextRef="#ctx0" brushRef="#br0" timeOffset="21449.852">11654 9847 1440 0 0,'11'29'5376'0'0,"46"-9"-3519"0"0,-5-14-1214 0 0,1-3 0 0 0,-1-3 0 0 0,0-1 0 0 0,0-3 0 0 0,23-6-643 0 0,141-27-1568 0 0,86-47-5219 0 0,-253 69 5538 0 0</inkml:trace>
  <inkml:trace contextRef="#ctx0" brushRef="#br0" timeOffset="21733.219">13540 9525 2848 0 0,'-217'301'7340'0'0,"125"-183"-6075"0"0,66-82-1184 0 0,-2-1 0 0 0,-1-1 0 0 0,-1-1 0 0 0,-2-2 0 0 0,-1-1 0 0 0,-2-2 0 0 0,-36 24-81 0 0,63-47-292 0 0,1-1 0 0 0,-1 0 0 0 0,0-1 0 0 0,-1 0 0 0 0,1 0 0 0 0,0 0 0 0 0,-1-1-1 0 0,0-1 1 0 0,1 1 0 0 0,-1-1 0 0 0,0-1 0 0 0,0 0 0 0 0,1 0 0 0 0,-1 0 0 0 0,0-1 0 0 0,0-1-1 0 0,1 0 1 0 0,-1 0 0 0 0,1 0 0 0 0,-1-1 0 0 0,1 0 0 0 0,0-1 0 0 0,0 0 0 0 0,1 0-1 0 0,-1-1 1 0 0,1 0 0 0 0,0 0 0 0 0,0 0 0 0 0,-2-3 292 0 0,-15-21-1193 0 0</inkml:trace>
  <inkml:trace contextRef="#ctx0" brushRef="#br0" timeOffset="22024.45">13140 9098 2992 0 0,'28'-10'884'0'0,"-20"6"-604"0"0,1 0 0 0 0,-1 1 0 0 0,1 0 0 0 0,-1 1 0 0 0,1 0-1 0 0,0 0 1 0 0,0 0 0 0 0,0 1 0 0 0,0 1 0 0 0,1 0 0 0 0,-1 0-1 0 0,0 1 1 0 0,0 0 0 0 0,1 0-280 0 0,7 8 293 0 0,0 0 0 0 0,-1 2 0 0 0,0-1 0 0 0,0 2 0 0 0,-1 0 0 0 0,-1 1 0 0 0,0 1 0 0 0,-1 0 0 0 0,0 1 0 0 0,-1 0 0 0 0,-1 0 0 0 0,0 2 0 0 0,-1-1 0 0 0,-1 1 0 0 0,1 4-293 0 0,28 38 640 0 0,1 6-196 0 0,4-2 0 0 0,2-2 1 0 0,2-2-1 0 0,4-2 1 0 0,1-3-1 0 0,3-1 1 0 0,3-4-1 0 0,1-1 1 0 0,65 38-445 0 0,-4-45-2027 0 0,-113-39 1623 0 0,1 0-1 0 0,-1-1 1 0 0,1 0-1 0 0,-1 0 1 0 0,1-1-1 0 0,-1 0 1 0 0,1 0 0 0 0,0-1-1 0 0,-1 0 1 0 0,1 0-1 0 0,-1-1 1 0 0,0 0 0 0 0,1 0-1 0 0,-1 0 1 0 0,0-1-1 0 0,0-1 1 0 0,-1 1-1 0 0,1-1 1 0 0,-1 0 0 0 0,0 0-1 0 0,0-1 1 0 0,0 0-1 0 0,0 0 1 0 0,0-2 404 0 0,8-25-2795 0 0,-8 11 1382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09:52.8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28 1260 0 0,'5'-25'8891'0'0,"1"23"-6860"0"0,-1 11-2124 0 0,-34 21-8835 0 0,24-27 7803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09:48.4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4897 524 1088 0 0,'-18'25'5654'0'0,"-20"40"-4409"0"0,11-18-367 0 0,-200 385 1627 0 0,163-360-4598 0 0,-26-40-3876 0 0,72-32 4505 0 0</inkml:trace>
  <inkml:trace contextRef="#ctx0" brushRef="#br0" timeOffset="265.322">4554 215 1860 0 0,'9'-10'1074'0'0,"-8"8"-934"0"0,0 0 1 0 0,0 1-1 0 0,0-1 1 0 0,0 1-1 0 0,0-1 1 0 0,0 1 0 0 0,0-1-1 0 0,0 1 1 0 0,1 0-1 0 0,-1 0 1 0 0,0-1-1 0 0,1 1 1 0 0,-1 0-1 0 0,1 0 1 0 0,0 0-1 0 0,-1 1 1 0 0,1-1 0 0 0,0 0-1 0 0,-1 1 1 0 0,1-1-1 0 0,0 1 1 0 0,0-1-1 0 0,0 1 1 0 0,-1 0-1 0 0,1 0 1 0 0,0 0-1 0 0,0 0 1 0 0,0 0 0 0 0,0 0-1 0 0,-1 0 1 0 0,1 0-1 0 0,0 1 1 0 0,0-1-1 0 0,0 1 1 0 0,-1 0-1 0 0,2 0-140 0 0,23 22 489 0 0,-1 2-1 0 0,-2 0 0 0 0,0 1 1 0 0,-2 2-1 0 0,0 0 0 0 0,-3 1 1 0 0,12 22-489 0 0,10 14 340 0 0,144 238 587 0 0,-74-94-4654 0 0,-92-147-679 0 0,-18-60 3102 0 0,0-2 18 0 0</inkml:trace>
  <inkml:trace contextRef="#ctx0" brushRef="#br0" timeOffset="-699.247">3053 956 1344 0 0,'13'-4'4519'0'0,"11"-2"-3991"0"0,224-48 3153 0 0,-76 39-7018 0 0,-173 15 3281 0 0,1 0 0 0 0,0 1 0 0 0,-1-1 1 0 0,1 0-1 0 0,-1 0 0 0 0,1 0 0 0 0,0 1 0 0 0,-1-1 0 0 0,1 0 0 0 0,0 1 0 0 0,-1-1 0 0 0,1 0 0 0 0,0 0 0 0 0,0 1 0 0 0,-1-1 0 0 0,1 1 0 0 0,0-1 1 0 0,0 0-1 0 0,-1 1 0 0 0,1-1 0 0 0,0 0 0 0 0,0 1 0 0 0,0-1 0 0 0,0 1 0 0 0,0-1 0 0 0,0 1 0 0 0,0-1 0 0 0,0 0 0 0 0,0 1 0 0 0,0-1 0 0 0,0 1 1 0 0,0-1-1 0 0,0 1 0 0 0,0-1 0 0 0,0 0 0 0 0,0 1 0 0 0,0-1 0 0 0,0 1 0 0 0,1-1 0 0 0,-1 0 0 0 0,0 1 0 0 0,0-1 0 0 0,0 0 0 0 0,1 1 0 0 0,-1-1 1 0 0,0 0-1 0 0,1 1 0 0 0,-1-1 0 0 0,0 0 0 0 0,1 1 0 0 0,-1-1 0 0 0,0 0 0 0 0,1 0 0 0 0,-1 0 0 0 0,0 1 0 0 0,1-1 0 0 0,-1 0 0 0 0,1 0 0 0 0,-1 0 1 0 0,0 0-1 0 0,1 0 0 0 0,-1 0 0 0 0,1 0 0 0 0,-1 0 0 0 0,1 0 0 0 0,-1 0 0 0 0,0 0 0 0 0,1 0 0 0 0,-1 0 0 0 0,1 0 56 0 0,-20 6-1216 0 0</inkml:trace>
  <inkml:trace contextRef="#ctx0" brushRef="#br0" timeOffset="-449.136">2945 1126 1028 0 0,'83'-3'4334'0'0,"36"-10"-2570"0"0,158-22 361 0 0,-77 12-3715 0 0,-1-18-3373 0 0,-155 29 3805 0 0</inkml:trace>
  <inkml:trace contextRef="#ctx0" brushRef="#br0" timeOffset="-2195.302">425 771 1312 0 0,'3'-17'1888'0'0,"1"18"-1816"0"0,0 0 0 0 0,0 1-1 0 0,-1 0 1 0 0,1 0-1 0 0,0 0 1 0 0,-1 0 0 0 0,0 0-1 0 0,1 1 1 0 0,-1-1 0 0 0,0 1-1 0 0,0 0 1 0 0,-1 0-1 0 0,1 0 1 0 0,-1 0 0 0 0,1 0-1 0 0,-1 1 1 0 0,0-1 0 0 0,0 1-1 0 0,0-1 1 0 0,-1 1-1 0 0,1 0 1 0 0,-1 0 0 0 0,0 0-1 0 0,0 0 1 0 0,0 0 0 0 0,-1 0-1 0 0,0 0 1 0 0,1 0 0 0 0,-1 0-1 0 0,0 0 1 0 0,-1 0-1 0 0,1 0 1 0 0,-1 0-72 0 0,7 33 345 0 0,110 374 2673 0 0,-97-368-1446 0 0,-19-43-1276 0 0,6-4-11 0 0,34-31-72 0 0,-2-2 0 0 0,-1-1 0 0 0,-2-2 0 0 0,-2-1 0 0 0,-2-2 0 0 0,18-33-213 0 0,9-8 213 0 0,93-139-116 0 0,-151 207-1529 0 0,-15 40-1865 0 0,30 33-2012 0 0,-6-39 3919 0 0</inkml:trace>
  <inkml:trace contextRef="#ctx0" brushRef="#br0" timeOffset="-1854.15">2056 957 1256 0 0,'23'10'5075'0'0,"-38"27"-3556"0"0,8-27-1356 0 0,-225 367 715 0 0,226-368-1349 0 0,0 1-1 0 0,-1-2 1 0 0,0 1 0 0 0,-1-1-1 0 0,0 0 1 0 0,0 0 0 0 0,-1-1 0 0 0,0 0-1 0 0,0-1 1 0 0,-1 0 0 0 0,0 0-1 0 0,0-1 1 0 0,0 0 0 0 0,-5 1 471 0 0,-8-1-1217 0 0</inkml:trace>
  <inkml:trace contextRef="#ctx0" brushRef="#br0" timeOffset="-1573.989">1686 1141 1960 0 0,'0'-11'1618'0'0,"3"-16"4236"0"0,25 39-4421 0 0,172 181-471 0 0,-125-74-4234 0 0,-75-117 2022 0 0,-5 6-1886 0 0,-19 5 1817 0 0,-1-6 133 0 0</inkml:trace>
  <inkml:trace contextRef="#ctx0" brushRef="#br0" timeOffset="-1308.076">1457 849 888 0 0,'-20'5'712'0'0,"0"1"-1"0"0,0 1 1 0 0,1 1-1 0 0,0 0 1 0 0,1 1-1 0 0,0 1 1 0 0,1 1-1 0 0,-16 13-711 0 0,23-17 164 0 0,1 0-1 0 0,0 1 0 0 0,1 1 0 0 0,-1-1 0 0 0,2 1 0 0 0,-1 1 1 0 0,1-1-1 0 0,1 1 0 0 0,-1 1 0 0 0,2-1 0 0 0,0 1 0 0 0,0 0 1 0 0,1 0-1 0 0,0 1 0 0 0,1-1 0 0 0,0 1 0 0 0,1-1 0 0 0,0 1 1 0 0,1 0-1 0 0,0 0 0 0 0,1 0 0 0 0,0 0 0 0 0,1 0 0 0 0,0 0 1 0 0,2 4-164 0 0,4 10 63 0 0,2 0 0 0 0,0-1 0 0 0,1 0 0 0 0,2-1 1 0 0,0 0-1 0 0,2-1 0 0 0,1-1 0 0 0,0 0 0 0 0,2-1 0 0 0,0 0 1 0 0,4 1-64 0 0,-3-3-482 0 0,1-1 1 0 0,1-1 0 0 0,1 0 0 0 0,0-2 0 0 0,0-1 0 0 0,2 0 0 0 0,10 3 481 0 0,60 9-4499 0 0,-77-26 3195 0 0</inkml:trace>
  <inkml:trace contextRef="#ctx0" brushRef="#br0" timeOffset="-1041.678">2146 769 1248 0 0,'14'8'316'0'0,"-1"1"-1"0"0,-1 0 1 0 0,0 0-1 0 0,0 2 1 0 0,-1-1 0 0 0,0 1-1 0 0,-1 1 1 0 0,0 0-1 0 0,-1 1 1 0 0,-1 0 0 0 0,0 0-1 0 0,0 0 1 0 0,-1 1-1 0 0,-1 0 1 0 0,0 1 0 0 0,-1 0-1 0 0,-1-1 1 0 0,0 2-1 0 0,-1-1 1 0 0,0 4-316 0 0,1 6 222 0 0,-1 0 0 0 0,-1 0 0 0 0,-1-1 1 0 0,-2 1-1 0 0,0 0 0 0 0,-1 0 0 0 0,-2 0 0 0 0,0 0 0 0 0,-2-1 0 0 0,-1 0 0 0 0,0 0 1 0 0,-3 1-223 0 0,-49 93-294 0 0,12-46-3168 0 0,37-66-850 0 0,13-15 3002 0 0</inkml:trace>
  <inkml:trace contextRef="#ctx0" brushRef="#br0" timeOffset="1770.377">116 240 1216 0 0,'0'0'481'0'0,"-23"-4"1770"0"0,-12-25 548 0 0,197 16-1973 0 0,1233-50-282 0 0,912-13-442 0 0,-754 66 2067 0 0,-1463 2-2075 0 0,24-29 294 0 0,-111 40-383 0 0,-1 0 1 0 0,0-1 0 0 0,0 1 0 0 0,0 0-1 0 0,0 1 1 0 0,-1-1 0 0 0,1 0 0 0 0,-1 0-1 0 0,0 1 1 0 0,0-1 0 0 0,0 1 0 0 0,0-1-1 0 0,0 1 1 0 0,-1-1 0 0 0,0 1 0 0 0,0-1 0 0 0,0 1-1 0 0,0 0 1 0 0,0-1 0 0 0,-1 1 0 0 0,1-1-1 0 0,-1 1 1 0 0,0-1 0 0 0,0 1 0 0 0,-1 0-6 0 0,0 24 38 0 0,-7 307 110 0 0,25-59-62 0 0,-8-99-1762 0 0,-9-175 1518 0 0,0-1 1 0 0,-1 1 0 0 0,1 0 0 0 0,0-1 0 0 0,0 1 0 0 0,-1-1 0 0 0,1 0 0 0 0,-1 0 0 0 0,1 1 0 0 0,-1-1 0 0 0,0 0 0 0 0,1 0 0 0 0,-1 0 0 0 0,0-1 0 0 0,1 1 0 0 0,-1 0 0 0 0,0-1 0 0 0,0 1 0 0 0,0-1 0 0 0,0 1 0 0 0,0-1-1 0 0,0 0 1 0 0,0 0 0 0 0,0 0 0 0 0,0 0 0 0 0,1 0 0 0 0,-1-1 0 0 0,0 1 0 0 0,0 0 0 0 0,0-1 0 0 0,0 1 0 0 0,0-1 0 0 0,0 0 0 0 0,1 0 0 0 0,-1 0 0 0 0,0 0 0 0 0,1 0 0 0 0,-2 0 157 0 0,-38-14-1274 0 0,5 1 18 0 0</inkml:trace>
  <inkml:trace contextRef="#ctx0" brushRef="#br0" timeOffset="3122.955">0 217 1204 0 0,'16'-23'3376'0'0,"-15"24"-3321"0"0,-1-1 1 0 0,0 1-1 0 0,0 0 1 0 0,0-1 0 0 0,1 1-1 0 0,-1-1 1 0 0,0 1-1 0 0,0-1 1 0 0,1 0 0 0 0,-1 1-1 0 0,1-1 1 0 0,-1 1-1 0 0,0-1 1 0 0,1 0 0 0 0,-1 1-1 0 0,1-1 1 0 0,-1 0-1 0 0,1 1 1 0 0,-1-1 0 0 0,1 0-1 0 0,-1 1 1 0 0,1-1-1 0 0,-1 0 1 0 0,1 0 0 0 0,-1 0-1 0 0,1 0 1 0 0,-1 0-1 0 0,1 0 1 0 0,0 0 0 0 0,-1 0-1 0 0,1 0 1 0 0,-1 0-1 0 0,1 0 1 0 0,-1 0-1 0 0,1 0 1 0 0,-1 0 0 0 0,1 0-1 0 0,0 0 1 0 0,-1-1-1 0 0,1 1 1 0 0,-1 0 0 0 0,1-1-56 0 0,1 538 1218 0 0,-4-352-1127 0 0,-2-18-11 0 0,8 1 1 0 0,7-1-1 0 0,14 48-80 0 0,-23-205 8 0 0,44 121-110 0 0,71-105 211 0 0,-77-23-52 0 0,631 25 213 0 0,-400-50-247 0 0,1655-146-96 0 0,-1576 152 64 0 0,659-51 280 0 0,-400-16 278 0 0,-450 45-329 0 0,47-2-2 0 0,-51 16-155 0 0,-136 21-258 0 0,44-7 725 0 0,-58 4-3502 0 0,-55-10-1232 0 0,31 9 3004 0 0</inkml:trace>
  <inkml:trace contextRef="#ctx0" brushRef="#br0" timeOffset="3636.081">5711 792 840 0 0,'9'-21'4006'0'0,"-3"7"-1005"0"0,-8 34-2169 0 0,-68 474 924 0 0,69-488-1834 0 0,-31 101-1706 0 0,-18-70-3476 0 0,48-37 4015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09:54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288 120 1932 0 0,'15'-19'2733'0'0,"-7"-1"-637"0"0,24-9-92 0 0,-38 143-281 0 0,0 483-475 0 0,6-594-1230 0 0,-5 55-1230 0 0,4-57 1148 0 0,1-1 1 0 0,0 1 0 0 0,-1 0 0 0 0,1 0 0 0 0,0 0 0 0 0,-1-1 0 0 0,1 1 0 0 0,-1 0 0 0 0,1 0 0 0 0,-1-1 0 0 0,1 1 0 0 0,-1-1 0 0 0,0 1 0 0 0,1 0 0 0 0,-1-1 0 0 0,0 1 0 0 0,0-1 0 0 0,1 1-1 0 0,-1-1 1 0 0,0 0 0 0 0,0 1 0 0 0,1-1 0 0 0,-1 0 0 0 0,0 0 0 0 0,0 1 0 0 0,0-1 0 0 0,0 0 0 0 0,0 0 0 0 0,1 0 0 0 0,-1 0 0 0 0,0 0 0 0 0,0 0 0 0 0,0 0 0 0 0,0 0 0 0 0,0-1 0 0 0,1 1-1 0 0,-1 0 1 0 0,0 0 0 0 0,0-1 0 0 0,0 1 0 0 0,1 0 0 0 0,-1-1 0 0 0,0 1 0 0 0,0-1 0 0 0,1 1 0 0 0,-1-1 0 0 0,0 0 0 0 0,1 1 0 0 0,-1-1 0 0 0,1 1 0 0 0,-1-1 0 0 0,1 0 0 0 0,-1 0 0 0 0,1 1 0 0 0,-1-1-1 0 0,1 0 1 0 0,0 0 0 0 0,-1 0 0 0 0,1 0 63 0 0,-30-39-2987 0 0,15 16 1461 0 0</inkml:trace>
  <inkml:trace contextRef="#ctx0" brushRef="#br0" timeOffset="277.613">274 5 1076 0 0,'0'0'98'0'0,"0"0"0"0"0,1 1 0 0 0,-1-1-1 0 0,0 0 1 0 0,0 1 0 0 0,1-1 0 0 0,-1 0 0 0 0,0 0 0 0 0,1 1-1 0 0,-1-1 1 0 0,0 0 0 0 0,1 0 0 0 0,-1 0 0 0 0,0 1-1 0 0,1-1 1 0 0,-1 0 0 0 0,0 0 0 0 0,1 0 0 0 0,-1 0 0 0 0,1 0-1 0 0,-1 0 1 0 0,0 0 0 0 0,1 0 0 0 0,-1 0 0 0 0,1 0 0 0 0,-1 0-1 0 0,0 0 1 0 0,1 0 0 0 0,-1 0 0 0 0,0 0 0 0 0,1 0 0 0 0,-1 0-1 0 0,1-1 1 0 0,-1 1 0 0 0,0 0 0 0 0,1 0 0 0 0,-1 0-1 0 0,0-1 1 0 0,1 1 0 0 0,-1 0 0 0 0,0 0 0 0 0,0-1 0 0 0,1 1-1 0 0,-1 0 1 0 0,0 0 0 0 0,0-1 0 0 0,1 1 0 0 0,-1 0 0 0 0,0-1-1 0 0,0 1 1 0 0,0-1 0 0 0,0 1 0 0 0,0 0 0 0 0,1-1-1 0 0,-1 1 1 0 0,0 0 0 0 0,0-1 0 0 0,0 1-98 0 0,34 49 146 0 0,-12-15 380 0 0,260 267 654 0 0,-237-234-2147 0 0,-38-32-2465 0 0,-9-26 2049 0 0,-10 7-37 0 0</inkml:trace>
  <inkml:trace contextRef="#ctx0" brushRef="#br0" timeOffset="602.424">678 70 1048 0 0,'2'-10'2961'0'0,"-2"10"-2646"0"0,0 0-1 0 0,0 0 0 0 0,-1 0 1 0 0,1 0-1 0 0,0 0 0 0 0,0-1 1 0 0,0 1-1 0 0,-1 0 0 0 0,1 0 1 0 0,0 0-1 0 0,0 0 0 0 0,0 0 1 0 0,0-1-1 0 0,-1 1-314 0 0,-5 17 111 0 0,1-1 0 0 0,1 1 0 0 0,0 0 0 0 0,1 0 0 0 0,1 1 0 0 0,0-1 0 0 0,2 0 0 0 0,0 1 0 0 0,2 13-111 0 0,-2 22 116 0 0,-1 7-108 0 0,2-27-343 0 0,-1-1 1 0 0,-2 1-1 0 0,-1-1 0 0 0,-2 1 0 0 0,-1-1 0 0 0,-1 0 0 0 0,-3 4 335 0 0,0-22-3935 0 0,10-14 2461 0 0</inkml:trace>
  <inkml:trace contextRef="#ctx0" brushRef="#br0" timeOffset="1083.262">1065 320 1256 0 0,'-21'-8'4604'0'0,"7"14"-4434"0"0,1 0 0 0 0,0 1 0 0 0,0 0 0 0 0,0 1 0 0 0,1 1 0 0 0,1 0-1 0 0,-1 0 1 0 0,1 1 0 0 0,1 1 0 0 0,0 0 0 0 0,0 0 0 0 0,1 1 0 0 0,1 0 0 0 0,0 1 0 0 0,0-1 0 0 0,2 2 0 0 0,-1-1 0 0 0,-3 13-170 0 0,9-23 25 0 0,1 0 0 0 0,-1 0 0 0 0,1 0 0 0 0,0 0 0 0 0,0 0 0 0 0,0 0 0 0 0,0 0 0 0 0,0 0 0 0 0,1 0 0 0 0,-1 0 0 0 0,1 0 0 0 0,0 0 0 0 0,0 0 0 0 0,0-1 0 0 0,0 1 0 0 0,1 0 1 0 0,-1-1-1 0 0,1 1 0 0 0,-1-1 0 0 0,1 1 0 0 0,0-1 0 0 0,0 0 0 0 0,0 0 0 0 0,0 0 0 0 0,0 0 0 0 0,1 0 0 0 0,-1 0 0 0 0,1 0 0 0 0,-1-1 0 0 0,1 1 0 0 0,0-1 0 0 0,-1 0 0 0 0,1 0 0 0 0,0 0 0 0 0,0 0 0 0 0,1 0-25 0 0,110 16 64 0 0,-105-17-139 0 0,-1 0 0 0 0,0-1 0 0 0,0 0 0 0 0,1-1 0 0 0,-1 0 0 0 0,0 0 0 0 0,0 0 0 0 0,0-1 0 0 0,-1 0 0 0 0,1-1 0 0 0,-1 0 0 0 0,0 0 0 0 0,0 0 0 0 0,0-1 0 0 0,0 0 0 0 0,-1 0 0 0 0,0-1 1 0 0,0 0-1 0 0,0 0 0 0 0,-1 0 0 0 0,0-1 0 0 0,2-3 75 0 0,-26-31-512 0 0,8 31 467 0 0,0 0 0 0 0,0 2-1 0 0,-1-1 1 0 0,0 1-1 0 0,0 1 1 0 0,0 0 0 0 0,-1 1-1 0 0,0 0 1 0 0,-1 1-1 0 0,1 1 1 0 0,-1 0 0 0 0,0 0 45 0 0,-65-24-1113 0 0,59 1-2227 0 0,20 25 2006 0 0</inkml:trace>
  <inkml:trace contextRef="#ctx0" brushRef="#br0" timeOffset="1346.942">1300 95 1492 0 0,'-14'-37'8880'0'0,"-4"55"-7063"0"0,14 12-1714 0 0,1-1 0 0 0,1 1 0 0 0,2 0 1 0 0,1 0-1 0 0,1 0 0 0 0,2-1 0 0 0,0 1 0 0 0,5 7-103 0 0,1 24-251 0 0,4 117-3468 0 0,-14-173 3394 0 0,0 1-1 0 0,-1-1 1 0 0,1 0-1 0 0,-1 1 0 0 0,-1-1 1 0 0,1 0-1 0 0,-1 0 1 0 0,0 0-1 0 0,0 0 1 0 0,0 0-1 0 0,-1 0 1 0 0,0-1-1 0 0,0 1 0 0 0,0-1 1 0 0,0 0-1 0 0,-1 0 1 0 0,0 0-1 0 0,-3 4 326 0 0,-6-1-1460 0 0</inkml:trace>
  <inkml:trace contextRef="#ctx0" brushRef="#br0" timeOffset="1579.445">1078 330 1700 0 0,'2'-1'4330'0'0,"18"-6"-2818"0"0,3 2-1311 0 0,146-28 876 0 0,-53 24-6592 0 0,-100 9 4070 0 0</inkml:trace>
  <inkml:trace contextRef="#ctx0" brushRef="#br0" timeOffset="1966.892">1666 427 856 0 0,'77'3'4273'0'0,"-57"-5"-4021"0"0,-1-1 0 0 0,1-1 0 0 0,-1-1 1 0 0,-1-1-1 0 0,1-1 0 0 0,-1 0 0 0 0,0-1 1 0 0,14-9-253 0 0,-27 14 5 0 0,0 1 1 0 0,0-1-1 0 0,0 0 1 0 0,0-1 0 0 0,-1 1-1 0 0,1-1 1 0 0,-1 0-1 0 0,0 0 1 0 0,0 0 0 0 0,-1-1-1 0 0,1 1 1 0 0,-1-1-1 0 0,0 0 1 0 0,0 0 0 0 0,0 0-1 0 0,-1 0 1 0 0,0 0-1 0 0,0-1 1 0 0,0 1 0 0 0,-1-2-6 0 0,-4 0-10 0 0,-1 1 0 0 0,0-1 0 0 0,0 1 0 0 0,-1 1 0 0 0,0-1-1 0 0,0 0 1 0 0,0 1 0 0 0,-1 0 0 0 0,1 1 0 0 0,-1-1 0 0 0,-1 1 0 0 0,1 0 0 0 0,0 0 0 0 0,-1 1 0 0 0,0 0 0 0 0,0 0 0 0 0,0 1 0 0 0,0 0 0 0 0,0 0 0 0 0,0 0 0 0 0,-7 0 10 0 0,6 0 56 0 0,0 0 0 0 0,-1 0 0 0 0,0 1 0 0 0,1 0 0 0 0,-1 0 0 0 0,0 1 0 0 0,1 0-1 0 0,-1 0 1 0 0,0 1 0 0 0,1 1 0 0 0,-1-1 0 0 0,1 1 0 0 0,-1 1 0 0 0,1 0 0 0 0,0 0 0 0 0,0 0 0 0 0,0 1 0 0 0,1 0 0 0 0,-1 1 0 0 0,1-1 0 0 0,0 1 0 0 0,0 1 0 0 0,0 0-1 0 0,1 0 1 0 0,0 0 0 0 0,0 0 0 0 0,1 1 0 0 0,0 0 0 0 0,0 0 0 0 0,0 1 0 0 0,1-1 0 0 0,0 1 0 0 0,0 0 0 0 0,1 0 0 0 0,0 0 0 0 0,1 1 0 0 0,0-1 0 0 0,0 1 0 0 0,0 2-56 0 0,7 2-34 0 0,0 1 1 0 0,1-1 0 0 0,0-1-1 0 0,1 1 1 0 0,0-1 0 0 0,1 0-1 0 0,0-1 1 0 0,1 0 0 0 0,0 0-1 0 0,1-1 1 0 0,0 0 0 0 0,0 0 0 0 0,1-2-1 0 0,1 1 1 0 0,0-1 0 0 0,0-1-1 0 0,0 0 1 0 0,1 0 0 0 0,0-2-1 0 0,12 5 34 0 0,126 41-4944 0 0,-119-43 3529 0 0</inkml:trace>
  <inkml:trace contextRef="#ctx0" brushRef="#br0" timeOffset="2405.363">0 912 976 0 0,'1'0'123'0'0,"0"0"0"0"0,0 0 1 0 0,-1 0-1 0 0,1 0 0 0 0,0 0 0 0 0,0 1 0 0 0,-1-1 0 0 0,1 0 1 0 0,0 0-1 0 0,0 1 0 0 0,-1-1 0 0 0,1 1 0 0 0,0-1 0 0 0,-1 1 1 0 0,1-1-1 0 0,-1 1 0 0 0,1-1 0 0 0,-1 1 0 0 0,1-1 0 0 0,-1 1 1 0 0,1 0-1 0 0,-1-1 0 0 0,1 1 0 0 0,-1 0 0 0 0,0-1 0 0 0,1 1 1 0 0,-1 0-1 0 0,0 0 0 0 0,0-1 0 0 0,1 1 0 0 0,-1 0 0 0 0,0 0 1 0 0,0 0-1 0 0,0-1 0 0 0,0 1 0 0 0,0 0 0 0 0,0 0 0 0 0,0 0 0 0 0,0-1 1 0 0,-1 1-1 0 0,1 0 0 0 0,0 0 0 0 0,0-1 0 0 0,-1 1 0 0 0,1 0 1 0 0,0-1-1 0 0,-1 1 0 0 0,0 0-123 0 0,228 4 2644 0 0,145-26-1450 0 0,1078-10 45 0 0,-1380 13-1099 0 0,-63 7 147 0 0,-7-13-4004 0 0,0-10-1107 0 0,13 3 3395 0 0,-4 6-5 0 0</inkml:trace>
  <inkml:trace contextRef="#ctx0" brushRef="#br0" timeOffset="2745.286">2534 265 1312 0 0,'1'-25'10714'0'0,"15"-28"-6457"0"0,-23 33-6155 0 0,-38 29-5166 0 0,5 33 2555 0 0,28-29 3165 0 0</inkml:trace>
  <inkml:trace contextRef="#ctx0" brushRef="#br0" timeOffset="2995.707">2496 615 1356 0 0,'31'-11'7268'0'0,"-16"-21"-6647"0"0,-24 31-7025 0 0,6 2 4855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10:07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4 276 1504 0 0,'-2'-2'3438'0'0,"0"36"-1435"0"0,3-21-1841 0 0,1 1 1 0 0,0-1-1 0 0,1 0 0 0 0,0 0 0 0 0,1 0 0 0 0,1 0 0 0 0,0-1 1 0 0,1 0-1 0 0,0 0 0 0 0,0 0 0 0 0,1-1 0 0 0,1 1 0 0 0,0-2 1 0 0,1 1-1 0 0,0-1 0 0 0,0-1 0 0 0,1 0 0 0 0,0 0 0 0 0,1-1 1 0 0,0 0-1 0 0,0 0 0 0 0,1-2 0 0 0,4 3-162 0 0,-4-4-10 0 0,0 0 0 0 0,0 0 0 0 0,0-1 0 0 0,1-1 0 0 0,-1 0 0 0 0,1-1 0 0 0,0 0 0 0 0,0-1 0 0 0,0 0 0 0 0,0-1 0 0 0,0-1 0 0 0,0 0 0 0 0,0 0 0 0 0,0-2 0 0 0,-1 1 0 0 0,1-2 0 0 0,-1 0 0 0 0,0 0 0 0 0,0-1 0 0 0,0 0 0 0 0,0-1 0 0 0,-1-1 0 0 0,0 0 0 0 0,0 0 0 0 0,-1-1 0 0 0,0 0 0 0 0,0-1 1 0 0,-1 0-1 0 0,0-1 0 0 0,-1 0 0 0 0,0 0 0 0 0,-1-1 0 0 0,0 1 0 0 0,4-9 10 0 0,10-116 1118 0 0,-41 97-175 0 0,31 113-166 0 0,83 172-2505 0 0,-84-212 110 0 0,-9-21-5386 0 0,-1-14 5780 0 0</inkml:trace>
  <inkml:trace contextRef="#ctx0" brushRef="#br0" timeOffset="514.38">805 221 1316 0 0,'23'22'3418'0'0,"0"29"-2399"0"0,-11-21-279 0 0,-5-13-265 0 0,0 1 1 0 0,-1 1-1 0 0,0-1 1 0 0,-2 1-1 0 0,0 0 1 0 0,-1 0-1 0 0,-1 0 1 0 0,-1 0-1 0 0,-1 16-475 0 0,-20 40 1618 0 0,60-246-1506 0 0,17 39-1197 0 0,-55 132 1071 0 0,-1-1 0 0 0,1 1 0 0 0,-1 0 0 0 0,1 0 0 0 0,-1 0 0 0 0,1 0 0 0 0,-1 0-1 0 0,1 0 1 0 0,0 0 0 0 0,-1 1 0 0 0,1-1 0 0 0,-1 0 0 0 0,1 1 0 0 0,-1-1 0 0 0,1 1 0 0 0,-1 0 0 0 0,0-1 0 0 0,1 1 0 0 0,-1 0 0 0 0,0 0 0 0 0,0 0-1 0 0,1 0 1 0 0,-1 0 0 0 0,0 0 0 0 0,0 0 0 0 0,0 1 0 0 0,0-1 0 0 0,0 0 0 0 0,0 1 0 0 0,-1-1 0 0 0,1 0 0 0 0,0 1 0 0 0,-1-1 0 0 0,1 1 0 0 0,-1-1-1 0 0,1 2 15 0 0,0-2-7 0 0,32 56-269 0 0,62 75-161 0 0,-91-129 218 0 0,0 0 1 0 0,1-1-1 0 0,-1 1 1 0 0,0-1-1 0 0,1 0 0 0 0,0 0 1 0 0,-1 0-1 0 0,1-1 1 0 0,0 1-1 0 0,0-1 1 0 0,0 0-1 0 0,0-1 1 0 0,0 1-1 0 0,0-1 0 0 0,0 0 1 0 0,0-1-1 0 0,0 1 1 0 0,0-1-1 0 0,5-1 219 0 0,55-17-2671 0 0,-40 9 1373 0 0</inkml:trace>
  <inkml:trace contextRef="#ctx0" brushRef="#br0" timeOffset="981.939">1652 276 976 0 0,'-2'-3'239'0'0,"-1"-1"-1"0"0,1 1 1 0 0,-1 0 0 0 0,0 0-1 0 0,0 0 1 0 0,0 0 0 0 0,0 0-1 0 0,0 1 1 0 0,0-1 0 0 0,-1 1-1 0 0,0 0 1 0 0,1 0 0 0 0,-1 0-1 0 0,0 1 1 0 0,0-1 0 0 0,0 1-1 0 0,0 0 1 0 0,0 0 0 0 0,0 0-1 0 0,0 1 1 0 0,0-1 0 0 0,-3 1-239 0 0,-5-1 169 0 0,1 1 0 0 0,0 1 0 0 0,0 0 0 0 0,0 0 1 0 0,0 1-1 0 0,0 0 0 0 0,0 1 0 0 0,0 0 1 0 0,0 1-1 0 0,1 0 0 0 0,0 1 0 0 0,0 0 0 0 0,0 1 1 0 0,0 0-1 0 0,1 0 0 0 0,0 1 0 0 0,0 0 1 0 0,1 0-1 0 0,0 1 0 0 0,0 0 0 0 0,1 1 0 0 0,0 0 1 0 0,1 0-1 0 0,0 0 0 0 0,0 1 0 0 0,0 2-169 0 0,7-8-11 0 0,0 0 1 0 0,1 0-1 0 0,-1-1 0 0 0,1 1 0 0 0,0 0 0 0 0,0 0 0 0 0,1-1 0 0 0,-1 1 0 0 0,1-1 1 0 0,0 0-1 0 0,0 0 0 0 0,0 0 0 0 0,0 0 0 0 0,0 0 0 0 0,0-1 0 0 0,1 1 0 0 0,0-1 1 0 0,-1 0-1 0 0,1 0 0 0 0,0 0 0 0 0,0-1 0 0 0,0 1 0 0 0,0-1 0 0 0,0 0 0 0 0,0 0 1 0 0,0-1-1 0 0,0 1 0 0 0,1-1 0 0 0,-1 0 0 0 0,0 0 0 0 0,0 0 0 0 0,4-1 11 0 0,1 3 20 0 0,0-2 1 0 0,0 1-1 0 0,0-1 0 0 0,0 0 0 0 0,0-1 0 0 0,0 0 0 0 0,-1 0 0 0 0,1-1 0 0 0,0 0 1 0 0,-1-1-1 0 0,1 0 0 0 0,-1 0 0 0 0,0-1 0 0 0,0 0 0 0 0,0 0 0 0 0,0-1 1 0 0,-1 0-1 0 0,0 0 0 0 0,0-1 0 0 0,0 0 0 0 0,-1 0 0 0 0,1 0 0 0 0,-2-1 0 0 0,1 0 1 0 0,-1-1-1 0 0,0 1 0 0 0,0-1 0 0 0,-1 0 0 0 0,0 0 0 0 0,-1 0 0 0 0,1 0 0 0 0,-2-1 1 0 0,1 1-1 0 0,-1-1 0 0 0,0 0 0 0 0,0-8-20 0 0,-1 7-17 0 0,0-16 671 0 0,-5 12-9210 0 0,-5 1 7136 0 0</inkml:trace>
  <inkml:trace contextRef="#ctx0" brushRef="#br0" timeOffset="1418.13">1218 190 1068 0 0,'-13'77'5025'0'0,"0"-8"-3820"0"0,11-54-1010 0 0,1-1-1 0 0,1 1 1 0 0,0 0 0 0 0,1 0 0 0 0,1-1-1 0 0,0 1 1 0 0,1-1 0 0 0,1 0 0 0 0,0 0-1 0 0,1 0 1 0 0,0 0 0 0 0,1 0-1 0 0,1-1 1 0 0,0 0 0 0 0,0-1 0 0 0,2 0-1 0 0,2 4-194 0 0,-9-15-130 0 0,0 0 0 0 0,0 1 0 0 0,0-1 0 0 0,0 0 0 0 0,0 0 0 0 0,0 0 0 0 0,0 0 0 0 0,0-1 0 0 0,0 1 0 0 0,1 0-1 0 0,-1-1 1 0 0,0 0 0 0 0,0 1 0 0 0,1-1 0 0 0,-1 0 0 0 0,0 0 0 0 0,0-1 0 0 0,1 1 0 0 0,-1 0 0 0 0,0-1 0 0 0,0 1 0 0 0,1-1 0 0 0,-1 0 0 0 0,0 1-1 0 0,0-1 1 0 0,0 0 0 0 0,0-1 0 0 0,0 1 0 0 0,0 0 0 0 0,0 0 0 0 0,0-1 0 0 0,-1 1 0 0 0,1-1 0 0 0,-1 0 0 0 0,1 1 0 0 0,-1-1 0 0 0,1 0-1 0 0,-1 0 1 0 0,0 0 0 0 0,0 0 0 0 0,0 0 0 0 0,0 0 0 0 0,0 0 0 0 0,0 0 0 0 0,-1-1 0 0 0,1 1 0 0 0,-1 0 0 0 0,1 0 0 0 0,-1-1 0 0 0,0 1 0 0 0,0 0-1 0 0,0 0 1 0 0,0-1 0 0 0,-1 1 130 0 0,5-24-1216 0 0</inkml:trace>
  <inkml:trace contextRef="#ctx0" brushRef="#br0" timeOffset="1700.175">1266 26 2096 0 0,'1'-16'7393'0'0,"2"6"-4735"0"0,-3 11-4876 0 0,-6 13-5018 0 0,4-9 5899 0 0</inkml:trace>
  <inkml:trace contextRef="#ctx0" brushRef="#br0" timeOffset="2387.071">1678 301 1544 0 0,'1'-1'253'0'0,"0"-1"-1"0"0,0 0 1 0 0,0 1 0 0 0,1-1-1 0 0,-1 1 1 0 0,0-1 0 0 0,0 1 0 0 0,1 0-1 0 0,-1-1 1 0 0,1 1 0 0 0,-1 0-1 0 0,1 0 1 0 0,0 0 0 0 0,0 0-1 0 0,-1 0 1 0 0,1 0 0 0 0,0 1-1 0 0,0-1 1 0 0,0 1 0 0 0,-1-1-1 0 0,1 1 1 0 0,0 0 0 0 0,0-1-1 0 0,0 1 1 0 0,0 0 0 0 0,0 0-1 0 0,0 1 1 0 0,0-1 0 0 0,0 0-1 0 0,0 1 1 0 0,0-1 0 0 0,-1 1-1 0 0,1-1 1 0 0,1 1-253 0 0,13 601 5458 0 0,-32-412-4089 0 0,16-176-1288 0 0,0 28 954 0 0,20-40-243 0 0,176-254-2785 0 0,-75 75-3304 0 0,-109 159 4194 0 0,0-2 0 0 0,-2 0-1 0 0,0 0 1 0 0,-1-1 0 0 0,-1 0 0 0 0,-1 0 0 0 0,-1-1 0 0 0,3-19 1103 0 0,-4 14-1247 0 0</inkml:trace>
  <inkml:trace contextRef="#ctx0" brushRef="#br0" timeOffset="3252.108">1844 228 876 0 0,'62'-58'8080'0'0,"-57"112"-6612"0"0,-5-45-1426 0 0,-1 1 1 0 0,1-1 0 0 0,1 1-1 0 0,0-1 1 0 0,0 1 0 0 0,1-1-1 0 0,0 1 1 0 0,0-1 0 0 0,1 0-1 0 0,1 0 1 0 0,0 0 0 0 0,0-1-1 0 0,0 1 1 0 0,1-1 0 0 0,0 0-1 0 0,1 0 1 0 0,0 0 0 0 0,0-1-1 0 0,0 0 1 0 0,1 0 0 0 0,0-1-1 0 0,1 0 1 0 0,-1 0 0 0 0,1-1-1 0 0,0 0 1 0 0,1 0 0 0 0,-1-1-1 0 0,1 0 1 0 0,0 0 0 0 0,0-1-1 0 0,0 0 1 0 0,0-1 0 0 0,1 0-43 0 0,-2-2-36 0 0,0 0 1 0 0,0-1 0 0 0,0 0-1 0 0,0-1 1 0 0,0 1 0 0 0,-1-2-1 0 0,1 1 1 0 0,-1-1-1 0 0,1 0 1 0 0,-1-1 0 0 0,0 0-1 0 0,0 0 1 0 0,0 0 0 0 0,-1-1-1 0 0,1 0 1 0 0,-1 0-1 0 0,0-1 1 0 0,-1 1 0 0 0,1-1-1 0 0,-1-1 1 0 0,-1 1 0 0 0,1-1-1 0 0,-1 1 1 0 0,0-1-1 0 0,0-1 1 0 0,-1 1 0 0 0,0 0-1 0 0,0-1 1 0 0,-1 0 0 0 0,0 0-1 0 0,0 1 1 0 0,-1-1-1 0 0,0 0 1 0 0,-1 0 0 0 0,1 0-1 0 0,-2-8 36 0 0,1-34 816 0 0,0 48-762 0 0,0 2 5 0 0,-14-4 14 0 0,12 21 55 0 0,3-12-125 0 0,5 22-70 0 0,2-1 0 0 0,1 0-1 0 0,1 0 1 0 0,2-1 0 0 0,0 0 0 0 0,1-1 0 0 0,2-1-1 0 0,0 0 1 0 0,2-1 0 0 0,2 1 67 0 0,7 9-1420 0 0,-7-15-2723 0 0,-18-17 2823 0 0,-1 0 54 0 0,0 0 28 0 0</inkml:trace>
  <inkml:trace contextRef="#ctx0" brushRef="#br0" timeOffset="3640.181">2550 395 1824 0 0,'96'-20'4647'0'0,"37"-51"-3648"0"0,-127 68-980 0 0,0-1-1 0 0,0 0 1 0 0,-1-1 0 0 0,1 1 0 0 0,-1-1-1 0 0,0 0 1 0 0,-1 0 0 0 0,1-1 0 0 0,-1 0-1 0 0,0 1 1 0 0,0-1 0 0 0,-1-1 0 0 0,0 1-1 0 0,0 0 1 0 0,0-1 0 0 0,-1 1 0 0 0,0-1-1 0 0,0 0 1 0 0,0-3-19 0 0,-4 6 37 0 0,-1 0-1 0 0,0 0 1 0 0,0 0 0 0 0,0 1-1 0 0,0-1 1 0 0,-1 1 0 0 0,1 0-1 0 0,-1 0 1 0 0,0 0 0 0 0,1 0-1 0 0,-1 1 1 0 0,-1 0 0 0 0,1 0-1 0 0,0 0 1 0 0,-1 0 0 0 0,1 0-1 0 0,-1 1 1 0 0,1 0 0 0 0,-1 0-1 0 0,1 0 1 0 0,-1 0 0 0 0,0 1-1 0 0,0 0 1 0 0,1 0 0 0 0,-1 0-1 0 0,0 1 1 0 0,1-1 0 0 0,-4 2-37 0 0,-2-1 89 0 0,0 1-1 0 0,0 0 1 0 0,1 0 0 0 0,-1 1 0 0 0,1 0-1 0 0,-1 1 1 0 0,1 0 0 0 0,0 1 0 0 0,1 0-1 0 0,-1 0 1 0 0,1 0 0 0 0,0 1 0 0 0,0 1-1 0 0,1-1 1 0 0,-1 1 0 0 0,2 1 0 0 0,-1-1-1 0 0,1 1 1 0 0,0 0 0 0 0,0 0 0 0 0,1 1-1 0 0,1 0 1 0 0,-1 0 0 0 0,1 0 0 0 0,1 0-1 0 0,-1 2-88 0 0,4-3 15 0 0,-1 0 0 0 0,1-1 0 0 0,1 1 1 0 0,-1 0-1 0 0,2 0 0 0 0,-1 0 0 0 0,1-1 0 0 0,0 1 0 0 0,0 0 0 0 0,1-1 0 0 0,0 0 0 0 0,0 0 0 0 0,1 0 0 0 0,0 0 0 0 0,0 0 0 0 0,1-1 0 0 0,0 1 0 0 0,0-1 0 0 0,0-1 0 0 0,1 1 0 0 0,0-1 0 0 0,0 0 0 0 0,0 0 0 0 0,0 0 0 0 0,1-1 0 0 0,0 0 1 0 0,0-1-1 0 0,0 1 0 0 0,1-1 0 0 0,-1-1 0 0 0,1 1-15 0 0,21 7-894 0 0,-1-1 0 0 0,1-1 0 0 0,1-2 0 0 0,-1-1 1 0 0,1-1-1 0 0,0-2 0 0 0,17-1 894 0 0,17-5-2782 0 0,3-15 1422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3:18:05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19 916 0 0,'7'-4'4714'0'0,"5"-6"-1881"0"0,-17 5-1519 0 0,-7 9-3906 0 0,-9 4-1859 0 0,13-8 3257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3:26:33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361 12 1604 0 0,'13'-12'4531'0'0,"-14"17"-2825"0"0,-3 3-1773 0 0,-81 154 844 0 0,-52 252-1383 0 0,98-371-4544 0 0,37-43 3687 0 0</inkml:trace>
  <inkml:trace contextRef="#ctx0" brushRef="#br0" timeOffset="266.693">1 132 1120 0 0,'0'0'96'0'0,"5"-29"6479"0"0,14 34-5099 0 0,154 106-342 0 0,4 2-2287 0 0,-72-22-5511 0 0,-101-86 5372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10:05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15 275 1300 0 0,'4'-2'679'0'0,"-4"3"-565"0"0,-1-1 0 0 0,1 1 0 0 0,0-1 0 0 0,0 1 0 0 0,-1-1 1 0 0,1 1-1 0 0,0-1 0 0 0,0 1 0 0 0,0-1 0 0 0,0 1 0 0 0,-1-1 0 0 0,1 1 1 0 0,0-1-1 0 0,0 1 0 0 0,0-1 0 0 0,0 1 0 0 0,0-1 0 0 0,0 1 0 0 0,1-1 1 0 0,-1 1-1 0 0,0-1 0 0 0,0 1 0 0 0,0-1 0 0 0,0 1 0 0 0,1-1 1 0 0,-1 1-1 0 0,0-1 0 0 0,0 1 0 0 0,1-1 0 0 0,-1 0 0 0 0,0 1 0 0 0,1-1 1 0 0,-1 1-1 0 0,1-1 0 0 0,-1 0 0 0 0,0 1 0 0 0,1-1 0 0 0,-1 0 0 0 0,1 0 1 0 0,-1 1-1 0 0,1-1 0 0 0,-1 0 0 0 0,1 0 0 0 0,-1 0 0 0 0,1 1 0 0 0,-1-1 1 0 0,1 0-1 0 0,-1 0 0 0 0,1 0 0 0 0,-1 0 0 0 0,1 0 0 0 0,-1 0 0 0 0,1 0 1 0 0,-1 0-1 0 0,1 0-114 0 0,-31 239 3075 0 0,31-231-3027 0 0,0 0 1 0 0,0 0-1 0 0,0 0 1 0 0,1-1 0 0 0,1 1-1 0 0,-1-1 1 0 0,1 1-1 0 0,1-1 1 0 0,-1 0 0 0 0,1 0-1 0 0,0 0 1 0 0,1-1-1 0 0,0 1 1 0 0,0-1 0 0 0,3 2-49 0 0,42 1-2211 0 0,-46-10 1960 0 0,0-1-1 0 0,-1-1 0 0 0,0 1 0 0 0,1 0 1 0 0,-1-1-1 0 0,0 0 0 0 0,0 0 1 0 0,0 0-1 0 0,-1 0 0 0 0,1 0 1 0 0,-1-1-1 0 0,0 1 0 0 0,0-1 0 0 0,0 1 1 0 0,0-1-1 0 0,-1 0 0 0 0,1 0 1 0 0,-1 1-1 0 0,0-1 0 0 0,0 0 1 0 0,0 0-1 0 0,-1 0 0 0 0,1-1 0 0 0,-1 1 1 0 0,0 0-1 0 0,0 0 0 0 0,-1 0 1 0 0,1 0-1 0 0,-1-1 252 0 0,1-22-1379 0 0</inkml:trace>
  <inkml:trace contextRef="#ctx0" brushRef="#br0" timeOffset="251.573">31 20 1348 0 0,'-2'-5'1384'0'0,"4"0"-380"0"0,-2 2-252 0 0,0-1-144 0 0,0 3-59 0 0,0-1-21 0 0,0 2-108 0 0,0 3-168 0 0,0-3-8 0 0,0 5-216 0 0,4 0-8 0 0,-1 2-356 0 0,-1 1-156 0 0,7 12-356 0 0,3 0-441 0 0,1 5 69 0 0,-2 5-328 0 0</inkml:trace>
  <inkml:trace contextRef="#ctx0" brushRef="#br0" timeOffset="500.413">330 622 1624 0 0,'64'-99'4494'0'0,"-54"79"-4227"0"0,2 1 1 0 0,0 0 0 0 0,1 1-1 0 0,1 0 1 0 0,1 1-1 0 0,0 1 1 0 0,1 0 0 0 0,1 1-1 0 0,0 1 1 0 0,1 1-1 0 0,5-3-267 0 0,-21 15 18 0 0,-1 0 0 0 0,0 0-1 0 0,0 0 1 0 0,1 0-1 0 0,-1 0 1 0 0,0 1-1 0 0,1-1 1 0 0,-1 0-1 0 0,1 1 1 0 0,-1-1-1 0 0,1 1 1 0 0,-1-1-1 0 0,1 1 1 0 0,-1 0-1 0 0,1 0 1 0 0,0 0-1 0 0,-1-1 1 0 0,1 2-1 0 0,-1-1 1 0 0,1 0-1 0 0,-1 0 1 0 0,1 0-1 0 0,0 1 1 0 0,-1-1-1 0 0,1 1 1 0 0,-1-1-1 0 0,1 1 1 0 0,-1-1-1 0 0,0 1 1 0 0,1 0-1 0 0,-1 0 1 0 0,0 0-1 0 0,1 0 1 0 0,-1 0-1 0 0,0 0 1 0 0,0 0-1 0 0,0 0 1 0 0,0 1-1 0 0,0-1 1 0 0,0 0-1 0 0,0 1 1 0 0,0-1-1 0 0,-1 0 1 0 0,1 1-1 0 0,0-1 1 0 0,-1 1-1 0 0,1-1 1 0 0,-1 1-1 0 0,0-1 1 0 0,1 1-1 0 0,-1 0-17 0 0,6 92 539 0 0,-6-78-472 0 0,-31 106-807 0 0,20-100-605 0 0,3-8-4556 0 0,10-14 4687 0 0</inkml:trace>
  <inkml:trace contextRef="#ctx0" brushRef="#br0" timeOffset="917.9">1185 38 1532 0 0,'16'-4'7008'0'0,"-11"33"-5859"0"0,-4-16-809 0 0,17 95 226 0 0,18 215-2367 0 0,-36-319 1562 0 0,0 0 1 0 0,-1 0-1 0 0,0 0 0 0 0,0-1 1 0 0,0 1-1 0 0,0 0 1 0 0,-1 0-1 0 0,0-1 0 0 0,1 1 1 0 0,-1-1-1 0 0,0 1 0 0 0,-1-1 1 0 0,1 0-1 0 0,-1 0 0 0 0,1 0 1 0 0,-1 0-1 0 0,0 0 0 0 0,0-1 1 0 0,0 1-1 0 0,0-1 0 0 0,-1 0 1 0 0,1 0-1 0 0,-4 1 239 0 0,-7 0-1249 0 0</inkml:trace>
  <inkml:trace contextRef="#ctx0" brushRef="#br0" timeOffset="1799.683">904 277 1324 0 0,'7'-5'4940'0'0,"51"-11"-4564"0"0,-55 15-135 0 0,92-19-128 0 0,-57 13-459 0 0,1-1-1 0 0,-1-2 0 0 0,0-1 1 0 0,-1-2-1 0 0,34-18 347 0 0,-65 28 57 0 0,-1 0 0 0 0,0 0 0 0 0,0 0 0 0 0,0-1 0 0 0,-1 0 0 0 0,1 0 0 0 0,-1 0 0 0 0,0-1-1 0 0,0 1 1 0 0,0-1 0 0 0,-1 0 0 0 0,0 0 0 0 0,0 0 0 0 0,0-1 0 0 0,0 1 0 0 0,-1-1 0 0 0,0 0 0 0 0,0 1 0 0 0,-1-1 0 0 0,1 0 0 0 0,-1-2-57 0 0,1-3 499 0 0,4-25 1467 0 0,2 51-1435 0 0,26 408 1169 0 0,-34-342-870 0 0,-3-98-836 0 0,14-14-98 0 0,47-72-478 0 0,-21 117 324 0 0,28 39 130 0 0,-56-44 120 0 0,1 0 1 0 0,0 0-1 0 0,0-1 0 0 0,1 0 0 0 0,0-1 0 0 0,0 0 1 0 0,0-1-1 0 0,1 0 0 0 0,0-1 0 0 0,1 0 0 0 0,-1-1 1 0 0,2 0 7 0 0,-2-1-55 0 0,0 0 1 0 0,1 0-1 0 0,-1-1 1 0 0,1-1 0 0 0,-1 0-1 0 0,1-1 1 0 0,-1 0-1 0 0,1-1 1 0 0,-1 0-1 0 0,1-1 1 0 0,-1 0 0 0 0,0-1-1 0 0,0-1 1 0 0,0 0-1 0 0,0 0 1 0 0,-1-1 0 0 0,1-1-1 0 0,-1 0 1 0 0,-1 0-1 0 0,1-1 1 0 0,-1-1 0 0 0,0 1-1 0 0,-1-2 1 0 0,0 1-1 0 0,0-1 1 0 0,-1-1-1 0 0,0 0 1 0 0,0 0 0 0 0,-1 0-1 0 0,-1-1 1 0 0,0 0-1 0 0,0 0 1 0 0,-1 0 0 0 0,0-4 53 0 0,-4 12 8 0 0,0-1-1 0 0,-1 0 1 0 0,1 1-1 0 0,-1-1 0 0 0,0 0 1 0 0,0 1-1 0 0,-1-1 0 0 0,1 0 1 0 0,-1 0-1 0 0,1 1 0 0 0,-1-1 1 0 0,-1 1-1 0 0,1-1 0 0 0,0 1 1 0 0,-1-1-1 0 0,1 1 0 0 0,-1 0 1 0 0,0 0-1 0 0,0 0 1 0 0,-1 0-1 0 0,1 0 0 0 0,-1 0 1 0 0,1 1-1 0 0,-1-1 0 0 0,0 1 1 0 0,0-1-1 0 0,0 1 0 0 0,0 0 1 0 0,0 0-1 0 0,0 1 0 0 0,-1-1 1 0 0,1 1-1 0 0,-1-1 0 0 0,1 1 1 0 0,-1 0-1 0 0,1 0 0 0 0,-1 1 1 0 0,-1-1-7 0 0,-4 0 76 0 0,-1-1 0 0 0,1 2-1 0 0,-1-1 1 0 0,0 1 0 0 0,1 1 0 0 0,-1 0 0 0 0,1 0 0 0 0,-1 1 0 0 0,1 0-1 0 0,0 0 1 0 0,-1 1 0 0 0,1 1 0 0 0,0 0 0 0 0,0 0-76 0 0,4-1 29 0 0,0 0 0 0 0,0 0 0 0 0,0 0 0 0 0,0 1 0 0 0,0-1 0 0 0,1 1 0 0 0,0 0 0 0 0,-1 1 0 0 0,2-1 0 0 0,-1 1 0 0 0,0-1 0 0 0,1 1 0 0 0,0 1 0 0 0,0-1 0 0 0,1 0 0 0 0,-1 0 0 0 0,1 1 0 0 0,0 0 0 0 0,1-1 0 0 0,-1 1 1 0 0,1 0-1 0 0,0 0 0 0 0,1 0 0 0 0,-1 0 0 0 0,1-1 0 0 0,0 1 0 0 0,1 0 0 0 0,0 0 0 0 0,-1 0 0 0 0,2 0 0 0 0,-1 0 0 0 0,1-1 0 0 0,0 1 0 0 0,0-1 0 0 0,0 1 0 0 0,1-1 0 0 0,0 0 0 0 0,0 0 0 0 0,0 0 0 0 0,1 0 0 0 0,0 0-29 0 0,116 102-2095 0 0,30-47-3925 0 0,-116-53 4628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10:02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399 548 968 0 0,'-7'-45'4632'0'0,"3"42"-4536"0"0,1 0 0 0 0,-1 0 1 0 0,-1 0-1 0 0,1 1 0 0 0,0 0 1 0 0,-1 0-1 0 0,1 0 0 0 0,-1 0 0 0 0,1 0 1 0 0,-1 1-1 0 0,0 0 0 0 0,0 0 0 0 0,0 0 1 0 0,0 1-1 0 0,1 0 0 0 0,-1-1 0 0 0,0 2 1 0 0,0-1-1 0 0,0 1 0 0 0,0-1 1 0 0,0 1-1 0 0,1 1 0 0 0,-4 0-96 0 0,-9 3 100 0 0,0 2 0 0 0,1 0 1 0 0,-1 0-1 0 0,1 2 0 0 0,1 0 0 0 0,0 0 0 0 0,0 2 0 0 0,1 0 1 0 0,0 0-1 0 0,1 1 0 0 0,0 1 0 0 0,1 0 0 0 0,1 1 0 0 0,0 1 1 0 0,1-1-1 0 0,0 1 0 0 0,1 1 0 0 0,1 0 0 0 0,0 0 0 0 0,2 1 1 0 0,-5 15-101 0 0,10-29 1 0 0,1 1 0 0 0,0-1 0 0 0,0 1 0 0 0,0-1 1 0 0,1 1-1 0 0,-1-1 0 0 0,1 1 0 0 0,0-1 0 0 0,-1 0 1 0 0,2 1-1 0 0,-1-1 0 0 0,0 0 0 0 0,1 0 0 0 0,-1 0 1 0 0,1 0-1 0 0,0 0 0 0 0,0 0 0 0 0,0 0 0 0 0,0 0 0 0 0,1-1 1 0 0,-1 1-1 0 0,1-1 0 0 0,0 0 0 0 0,-1 0 0 0 0,1 0 1 0 0,0 0-1 0 0,0 0 0 0 0,1 0 0 0 0,-1-1 0 0 0,0 0 1 0 0,0 1-1 0 0,1-1 0 0 0,-1-1 0 0 0,0 1 0 0 0,1 0 1 0 0,-1-1-1 0 0,1 0 0 0 0,-1 1 0 0 0,1-1-1 0 0,132-13-694 0 0,-123 9 504 0 0,1-1 0 0 0,-1-1 1 0 0,-1 0-1 0 0,1-1 0 0 0,-1 0 0 0 0,0-1 1 0 0,0 0-1 0 0,-1-1 0 0 0,0 0 1 0 0,-1-1-1 0 0,0 0 0 0 0,-1-1 1 0 0,1 0-1 0 0,-2 0 0 0 0,0-1 1 0 0,0 0-1 0 0,-1-1 0 0 0,-1 1 1 0 0,0-1-1 0 0,-1-1 0 0 0,0 1 1 0 0,-1-1-1 0 0,-1 0 0 0 0,0 0 1 0 0,1-8 189 0 0,2-19-276 0 0</inkml:trace>
  <inkml:trace contextRef="#ctx0" brushRef="#br0" timeOffset="390.072">461 360 4028 0 0,'-34'-150'1991'0'0,"32"144"-1912"0"0,2 7-48 0 0,-1-1-1 0 0,1 1 1 0 0,0-1-1 0 0,-1 1 1 0 0,1-1-1 0 0,-1 0 1 0 0,1 1 0 0 0,-1-1-1 0 0,1 0 1 0 0,-1 1-1 0 0,0-1 1 0 0,1 0-1 0 0,-1 0 1 0 0,1 1-1 0 0,-1-1 1 0 0,0 0-1 0 0,1 0 1 0 0,-1 0-1 0 0,1 0 1 0 0,-1 0 0 0 0,0 0-1 0 0,1 0 1 0 0,-1 0-1 0 0,1 0 1 0 0,-1 0-1 0 0,0-1 1 0 0,1 1-1 0 0,-1 0 1 0 0,1 0-1 0 0,-1 0 1 0 0,1-1-1 0 0,-1 1 1 0 0,0 0 0 0 0,1-1-1 0 0,-1 1 1 0 0,1 0-1 0 0,0-1 1 0 0,-1 1-1 0 0,1-1 1 0 0,-1 1-1 0 0,1-1 1 0 0,0 1-1 0 0,-1-1 1 0 0,1 1 0 0 0,0-1-1 0 0,-1 1 1 0 0,1-1-1 0 0,0 1 1 0 0,0-1-1 0 0,-1 1 1 0 0,1-1-1 0 0,0 0 1 0 0,0 1-1 0 0,0-1-30 0 0,-5 26 152 0 0,1 0 0 0 0,2 0-1 0 0,0 0 1 0 0,2 0-1 0 0,1 1 1 0 0,0-1 0 0 0,2 0-1 0 0,1 0 1 0 0,1 0-1 0 0,1 0 1 0 0,2-1 0 0 0,0 0-1 0 0,9 17-151 0 0,-12-24 41 0 0,0 0-1 0 0,2 0 1 0 0,0-1-1 0 0,1 0 1 0 0,1 0-1 0 0,0-1 0 0 0,1 0 1 0 0,0 0-1 0 0,2-1 1 0 0,0-1-1 0 0,0 0 1 0 0,1 0-1 0 0,0-1 1 0 0,1-1-1 0 0,1 0 1 0 0,0-1-1 0 0,0-1 1 0 0,1 0-1 0 0,0-1 1 0 0,0-1-1 0 0,1-1 0 0 0,0 0 1 0 0,0-1-1 0 0,1 0 1 0 0,-1-2-1 0 0,12 1-40 0 0,-20-6 27 0 0,0 0-1 0 0,0-1 1 0 0,0 0-1 0 0,-1-1 1 0 0,0 0-1 0 0,1 0 0 0 0,-1-1 1 0 0,-1 0-1 0 0,1 0 1 0 0,-1-1-1 0 0,0 0 1 0 0,0 0-1 0 0,0 0 0 0 0,-1-1 1 0 0,0 0-1 0 0,0-1 1 0 0,-1 1-1 0 0,0-1 1 0 0,-1 0-1 0 0,1 0 1 0 0,-2-1-1 0 0,1 1 0 0 0,-1-1 1 0 0,0 0-1 0 0,-1 0 1 0 0,0 0-1 0 0,0 0 1 0 0,-1 0-1 0 0,0 0 1 0 0,-1-1-1 0 0,0 1 0 0 0,0 0 1 0 0,-1 0-1 0 0,0 0 1 0 0,-2-7-27 0 0,-7-13 509 0 0,56 90-611 0 0,-24-18-4389 0 0,-22-42 3572 0 0,-26-16-3403 0 0,11 2 3131 0 0</inkml:trace>
  <inkml:trace contextRef="#ctx0" brushRef="#br0" timeOffset="626.447">939 230 2108 0 0,'0'-3'1168'0'0,"2"-2"-196"0"0,-6-2-148 0 0,4 4-199 0 0,0-1-41 0 0,0 1-108 0 0,-3-2-220 0 0,3 3-220 0 0,0 1-144 0 0,-4-1 12 0 0,4 5-440 0 0,-2 1-469 0 0,2 1 77 0 0,0 0-480 0 0,2 3 4 0 0</inkml:trace>
  <inkml:trace contextRef="#ctx0" brushRef="#br0" timeOffset="1012.729">1106 762 1944 0 0,'10'-3'3220'0'0,"10"-10"-2618"0"0,2-6-224 0 0,-2 0 0 0 0,0-2 0 0 0,-1-1 0 0 0,-1 0 0 0 0,-2-1 0 0 0,0-1 0 0 0,-1 0 0 0 0,4-13-378 0 0,14-37 622 0 0,1 90-524 0 0,-21-8-9 0 0,-1 0 0 0 0,0 1 1 0 0,0 0-1 0 0,0 1 1 0 0,-1 0-1 0 0,-1 1 0 0 0,0 0 1 0 0,0 1-1 0 0,-1 0 1 0 0,-1 1-1 0 0,0-1 1 0 0,-1 2-1 0 0,0-1 0 0 0,-1 1 1 0 0,0 0-1 0 0,-2 0 1 0 0,1 1-1 0 0,1 14-89 0 0,-8-22 7 0 0,-1 1 1 0 0,0 0-1 0 0,0-1 1 0 0,-1 1-1 0 0,0-1 1 0 0,0 0-1 0 0,-1 0 0 0 0,0-1 1 0 0,0 0-1 0 0,-1 1 1 0 0,1-2-1 0 0,-1 1 1 0 0,-1-1-1 0 0,1 0 1 0 0,-1 0-1 0 0,0 0 0 0 0,0-1 1 0 0,0 0-1 0 0,0-1 1 0 0,-1 0-1 0 0,0 0 1 0 0,0 0-1 0 0,1-1 0 0 0,-1 0 1 0 0,-1-1-1 0 0,1 0 1 0 0,-4 1-8 0 0,6-3-235 0 0,1 0-1 0 0,0 0 1 0 0,0-1 0 0 0,0 1 0 0 0,0-1 0 0 0,0 0-1 0 0,0 0 1 0 0,1-1 0 0 0,-1 1 0 0 0,0-1 0 0 0,1 0-1 0 0,0 0 1 0 0,0-1 0 0 0,0 1 0 0 0,0-1 0 0 0,1 0-1 0 0,-1 0 1 0 0,1 0 0 0 0,0 0 0 0 0,0-1 0 0 0,1 1-1 0 0,-1-1 1 0 0,1 0 0 0 0,0 0 0 0 0,0 0 0 0 0,1 0-1 0 0,-1 0 1 0 0,1 0 0 0 0,0 0 0 0 0,0 0 0 0 0,1-1 0 0 0,0 1-1 0 0,0 0 1 0 0,0-1 0 0 0,0 1 0 0 0,1 0 0 0 0,0-2 235 0 0,-3-34-1194 0 0</inkml:trace>
  <inkml:trace contextRef="#ctx0" brushRef="#br0" timeOffset="1276.887">1693 118 1648 0 0,'1'8'7259'0'0,"1"12"-5393"0"0,3 31-1636 0 0,62 143 1135 0 0,-53-167-1646 0 0,-2 2 1 0 0,-1-1-1 0 0,-1 1 0 0 0,-2 1 0 0 0,-1 0 0 0 0,-1 0 0 0 0,0 9 281 0 0,-7-34-315 0 0,0 1 0 0 0,0 0-1 0 0,0-1 1 0 0,-1 1-1 0 0,1-1 1 0 0,-2 1 0 0 0,1-1-1 0 0,0 0 1 0 0,-1 0-1 0 0,0 0 1 0 0,0 0 0 0 0,-1 0-1 0 0,1-1 1 0 0,-1 1-1 0 0,0-1 1 0 0,0 0 0 0 0,-1 0-1 0 0,1-1 1 0 0,-1 1 0 0 0,0-1-1 0 0,1 0 1 0 0,-2 0-1 0 0,1-1 1 0 0,0 1 0 0 0,-2-1 315 0 0,-17 5-1182 0 0</inkml:trace>
  <inkml:trace contextRef="#ctx0" brushRef="#br0" timeOffset="1479.558">1421 552 1832 0 0,'26'-18'5281'0'0,"22"-2"-4707"0"0,-38 16-9 0 0,79-22 593 0 0,30-12-2353 0 0,-26-30-4293 0 0,-82 52 4221 0 0</inkml:trace>
  <inkml:trace contextRef="#ctx0" brushRef="#br0" timeOffset="1879.709">1890 0 1508 0 0,'42'50'4084'0'0,"15"130"-883"0"0,-54-115-838 0 0,-3-63-2033 0 0,0-2-39 0 0,-1 2-88 0 0,-2 7 5 0 0,4-21-148 0 0,4-8-99 0 0,1-1 0 0 0,1 1 0 0 0,1 0 0 0 0,0 1-1 0 0,2 0 1 0 0,0 0 0 0 0,1 1 0 0 0,1 0 0 0 0,0 1-1 0 0,2 1 1 0 0,5-6 39 0 0,-18 21-16 0 0,0 0 0 0 0,1-1 1 0 0,-1 1-1 0 0,0 0 0 0 0,1 0 0 0 0,-1 0 0 0 0,0 0 0 0 0,1 0 1 0 0,0 0-1 0 0,-1 1 0 0 0,1-1 0 0 0,-1 0 0 0 0,1 1 0 0 0,0-1 1 0 0,0 1-1 0 0,-1 0 0 0 0,1-1 0 0 0,0 1 0 0 0,0 0 0 0 0,-1 0 1 0 0,1 0-1 0 0,0 0 0 0 0,0 1 0 0 0,-1-1 0 0 0,1 0 0 0 0,0 1 1 0 0,-1-1-1 0 0,1 1 0 0 0,0 0 0 0 0,-1-1 0 0 0,1 1 0 0 0,-1 0 1 0 0,1 0-1 0 0,-1 0 0 0 0,1 0 0 0 0,-1 0 0 0 0,0 0 0 0 0,1 1 1 0 0,-1-1-1 0 0,0 0 0 0 0,0 1 0 0 0,0-1 0 0 0,0 1 0 0 0,1 0 16 0 0,42 80-419 0 0,-38-67 163 0 0,94 188-7926 0 0,-93-189 6895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09:59.2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135 482 876 0 0,'6'-22'3177'0'0,"28"-22"-858"0"0,-24 28 611 0 0,-12 28-2322 0 0,-3 30-610 0 0,5 7 153 0 0,22 294 984 0 0,-18-295-922 0 0,-4-47-278 0 0,0 0 0 0 0,0-1 1 0 0,0 1-1 0 0,0 0 0 0 0,0 0 1 0 0,-1-1-1 0 0,1 1 1 0 0,0 0-1 0 0,0-1 0 0 0,0 1 1 0 0,-1 0-1 0 0,1-1 1 0 0,0 1-1 0 0,-1-1 0 0 0,1 1 1 0 0,-1 0-1 0 0,1-1 0 0 0,-1 1 1 0 0,1-1-1 0 0,-1 1 1 0 0,1-1-1 0 0,-1 1 0 0 0,1-1 1 0 0,-1 0-1 0 0,0 1 1 0 0,1-1-1 0 0,-1 0 0 0 0,1 1 1 0 0,-1-1-1 0 0,0 0 0 0 0,1 0 1 0 0,-1 0-1 0 0,0 1 1 0 0,0-1-1 0 0,1 0 0 0 0,-1 0 1 0 0,0 0-1 0 0,1 0 1 0 0,-1 0-1 0 0,0 0 0 0 0,0 0 1 0 0,1-1-1 0 0,-1 1 0 0 0,0 0 1 0 0,1 0-1 0 0,-1-1 1 0 0,0 1-1 0 0,1 0 0 0 0,-1 0 1 0 0,1-1-1 0 0,-1 1 0 0 0,0-1 1 0 0,1 1-1 0 0,-1-1 1 0 0,1 1-1 0 0,-1-1 0 0 0,1 1 1 0 0,-1-1-1 0 0,1 1 1 0 0,0-1-1 0 0,-1 0 0 0 0,1 1 1 0 0,0-1-1 0 0,-1 1 0 0 0,1-1 1 0 0,0 0-1 0 0,0 0 1 0 0,0 1-1 0 0,-1-1 65 0 0,-34-68-3500 0 0,32 46 2012 0 0</inkml:trace>
  <inkml:trace contextRef="#ctx0" brushRef="#br0" timeOffset="279.697">0 259 928 0 0,'1'-11'253'0'0,"0"0"0"0"0,1 0-1 0 0,1 0 1 0 0,-1 0 0 0 0,2 0 0 0 0,-1 1 0 0 0,2-1-1 0 0,-1 1 1 0 0,1 0 0 0 0,1 0 0 0 0,0 1 0 0 0,0 0-1 0 0,1 0 1 0 0,0 0 0 0 0,1 1 0 0 0,0 0 0 0 0,0 0 0 0 0,0 1-1 0 0,1 0 1 0 0,0 0 0 0 0,1 1 0 0 0,3-1-253 0 0,1-1 76 0 0,0 1 1 0 0,0 1-1 0 0,1 1 1 0 0,0 0-1 0 0,0 0 0 0 0,0 2 1 0 0,0 0-1 0 0,0 1 1 0 0,1 0-1 0 0,0 1 1 0 0,-1 1-1 0 0,1 0 1 0 0,-1 1-1 0 0,1 1 1 0 0,-1 1-1 0 0,1 0 1 0 0,-1 0-1 0 0,0 2 0 0 0,-1 0 1 0 0,1 1-1 0 0,-1 0 1 0 0,0 1-1 0 0,0 1 1 0 0,2 2-77 0 0,-12-7 12 0 0,-1 0 0 0 0,1 0 0 0 0,-1 0 1 0 0,0 1-1 0 0,0 0 0 0 0,0 0 0 0 0,0-1 0 0 0,0 2 1 0 0,-1-1-1 0 0,0 0 0 0 0,0 0 0 0 0,0 1 0 0 0,-1-1 1 0 0,1 1-1 0 0,-1 0 0 0 0,0-1 0 0 0,0 1 0 0 0,-1 0 1 0 0,1 0-1 0 0,-1-1 0 0 0,0 1 0 0 0,0 0 1 0 0,-1 0-1 0 0,0-1 0 0 0,0 1 0 0 0,0 0 0 0 0,0-1 1 0 0,0 1-1 0 0,-1-1 0 0 0,0 1 0 0 0,0-1 0 0 0,0 0 1 0 0,-1 1-1 0 0,1-1 0 0 0,-1-1 0 0 0,0 1 0 0 0,0 0 1 0 0,-1-1-1 0 0,1 1 0 0 0,-1-1 0 0 0,1 0 0 0 0,-5 2-12 0 0,-146 99-887 0 0,-26-55-4044 0 0,141-45 3524 0 0</inkml:trace>
  <inkml:trace contextRef="#ctx0" brushRef="#br0" timeOffset="1058.725">695 631 1060 0 0,'-10'2'229'0'0,"0"1"-1"0"0,0 1 1 0 0,0 0 0 0 0,0 0-1 0 0,0 1 1 0 0,1 0 0 0 0,0 0-1 0 0,0 1 1 0 0,0 1 0 0 0,1-1-1 0 0,0 1 1 0 0,0 1-1 0 0,1-1 1 0 0,0 1 0 0 0,0 1-1 0 0,1-1 1 0 0,0 1 0 0 0,0 0-1 0 0,1 1 1 0 0,0-1 0 0 0,1 1-1 0 0,0 0 1 0 0,1 0-1 0 0,0 0 1 0 0,0 1 0 0 0,1-1-1 0 0,0 1 1 0 0,1 0 0 0 0,0 8-229 0 0,4-11 54 0 0,0-1 0 0 0,0 1 0 0 0,1-1 1 0 0,0 0-1 0 0,0-1 0 0 0,1 1 1 0 0,0-1-1 0 0,0 0 0 0 0,0 0 0 0 0,1 0 1 0 0,-1-1-1 0 0,2 1 0 0 0,-1-1 0 0 0,0-1 1 0 0,1 0-1 0 0,0 1 0 0 0,0-2 0 0 0,0 1 1 0 0,1-1-1 0 0,-1 0 0 0 0,1-1 0 0 0,-1 0 1 0 0,1 0-1 0 0,0-1 0 0 0,0 0 1 0 0,0 0-1 0 0,0 0 0 0 0,0-1 0 0 0,0-1 1 0 0,0 1-1 0 0,6-2-54 0 0,-7 2-31 0 0,0 1 1 0 0,-1-1-1 0 0,1 0 1 0 0,0-1 0 0 0,-1 0-1 0 0,1 0 1 0 0,-1 0-1 0 0,1-1 1 0 0,-1 0-1 0 0,1 0 1 0 0,-1 0-1 0 0,0-1 1 0 0,0 0-1 0 0,0 0 1 0 0,0-1-1 0 0,-1 1 1 0 0,0-1-1 0 0,1-1 1 0 0,-1 1 0 0 0,-1-1-1 0 0,1 1 1 0 0,-1-1-1 0 0,3-4 31 0 0,-5 3-92 0 0,-1-1 0 0 0,0 1 0 0 0,0-1-1 0 0,0 1 1 0 0,-1-1 0 0 0,0 1 0 0 0,0-1 0 0 0,-1 1 0 0 0,0-1-1 0 0,0 1 1 0 0,0 0 0 0 0,-1-1 0 0 0,0 1 0 0 0,0 0 0 0 0,-1 0-1 0 0,1 0 1 0 0,-1 1 0 0 0,-1-1 0 0 0,1 0 0 0 0,-1 1 0 0 0,0 0-1 0 0,-3-4 93 0 0,-6-13-255 0 0,-9-14 54 0 0,15 27 200 0 0,0-1-1 0 0,1-1 1 0 0,0 1-1 0 0,1-1 1 0 0,0 0-1 0 0,1 0 1 0 0,0-1-1 0 0,0 1 1 0 0,2-1 0 0 0,-1 0-1 0 0,1 0 1 0 0,1-1 1 0 0,3 7 28 0 0,1-1 1 0 0,-1 1 0 0 0,1 0 0 0 0,0-1 0 0 0,1 1-1 0 0,0 1 1 0 0,0-1 0 0 0,0 0 0 0 0,0 1 0 0 0,1 0-1 0 0,0 0 1 0 0,0 0 0 0 0,0 1 0 0 0,1 0 0 0 0,0 0-1 0 0,0 0 1 0 0,0 1 0 0 0,0-1 0 0 0,0 2 0 0 0,0-1-1 0 0,1 1 1 0 0,0-1 0 0 0,-1 2 0 0 0,1-1 0 0 0,0 1-1 0 0,4 0-28 0 0,-4 0 36 0 0,-1 1-1 0 0,1 1 0 0 0,-1-1 1 0 0,1 1-1 0 0,-1 0 1 0 0,1 1-1 0 0,-1-1 0 0 0,1 1 1 0 0,-1 0-1 0 0,0 1 1 0 0,0 0-1 0 0,0 0 0 0 0,0 0 1 0 0,-1 0-1 0 0,1 1 1 0 0,-1 0-1 0 0,0 0 0 0 0,0 1 1 0 0,-1 0-1 0 0,1-1 1 0 0,-1 1-1 0 0,0 1 0 0 0,0-1 1 0 0,0 1-1 0 0,-1-1 0 0 0,0 1 1 0 0,0 0-1 0 0,-1 0 1 0 0,2 3-36 0 0,45 191 1406 0 0,-37-23-708 0 0,-12-175-880 0 0,0-2-108 0 0,0 0-431 0 0,-22-15-4765 0 0,10-5 3995 0 0</inkml:trace>
  <inkml:trace contextRef="#ctx0" brushRef="#br0" timeOffset="1245.402">960 276 1312 0 0,'-3'-5'1376'0'0,"1"0"-276"0"0,-2 0-160 0 0,1 1-67 0 0,-1-1-81 0 0,2 2-96 0 0,-1 0-108 0 0,1-1-56 0 0,0-1-248 0 0,-1 4-180 0 0,1-3-220 0 0,2 3 8 0 0,0-1-424 0 0,2 2-152 0 0,0 2-488 0 0,-1-1 91 0 0,3 1-451 0 0,-1 0 148 0 0</inkml:trace>
  <inkml:trace contextRef="#ctx0" brushRef="#br0" timeOffset="1728.863">1465 559 1580 0 0,'-21'-1'3113'0'0,"-37"31"-1822"0"0,53-28-1201 0 0,1 1 0 0 0,-1-1-1 0 0,1 1 1 0 0,0 0 0 0 0,0 1 0 0 0,0-1 0 0 0,0 1-1 0 0,0 0 1 0 0,1-1 0 0 0,0 2 0 0 0,0-1 0 0 0,0 0 0 0 0,0 1-1 0 0,1-1 1 0 0,-1 1 0 0 0,1 0 0 0 0,0 0 0 0 0,1-1 0 0 0,-1 1-1 0 0,1 1 1 0 0,0-1 0 0 0,1 0 0 0 0,-1 0 0 0 0,1 0-1 0 0,0 0 1 0 0,0 1 0 0 0,0-1 0 0 0,1 0 0 0 0,0 0-90 0 0,92 92 863 0 0,-27-43-457 0 0,-65-53-394 0 0,1 1 1 0 0,-1-1 0 0 0,0 1 0 0 0,0 0-1 0 0,1-1 1 0 0,-1 1 0 0 0,0 0-1 0 0,-1 0 1 0 0,1 0 0 0 0,0 0 0 0 0,0-1-1 0 0,-1 1 1 0 0,1 0 0 0 0,-1 0 0 0 0,0 0-1 0 0,0 1 1 0 0,1-1 0 0 0,-1 0-1 0 0,-1 0 1 0 0,1 0 0 0 0,0 0 0 0 0,0 0-1 0 0,-1 0 1 0 0,1 0 0 0 0,-1 0 0 0 0,0 0-1 0 0,1 0 1 0 0,-1-1 0 0 0,0 1 0 0 0,0 0-1 0 0,0 0 1 0 0,0-1 0 0 0,-1 1-1 0 0,1 0 1 0 0,0-1 0 0 0,-1 1 0 0 0,1-1-1 0 0,-1 0 1 0 0,1 1 0 0 0,-1-1 0 0 0,0 0-1 0 0,1 0 1 0 0,-1 0 0 0 0,0 0 0 0 0,0 0-1 0 0,0-1 1 0 0,-1 1-13 0 0,-95 37-562 0 0,93-37 371 0 0,1 0 0 0 0,0 0 0 0 0,0 0 0 0 0,0 0 0 0 0,-1-1 0 0 0,1 0-1 0 0,0 0 1 0 0,-1 0 0 0 0,1 0 0 0 0,0 0 0 0 0,0-1 0 0 0,-1 0 0 0 0,1 0 0 0 0,0 0-1 0 0,0-1 1 0 0,0 1 0 0 0,0-1 0 0 0,0 0 0 0 0,0 0 0 0 0,1 0 0 0 0,-1-1 0 0 0,1 1-1 0 0,-1-1 1 0 0,1 0 0 0 0,0 0 0 0 0,0 0 0 0 0,0 0 0 0 0,1-1 0 0 0,-1 1 0 0 0,1-1-1 0 0,-1 0 1 0 0,1 1 0 0 0,1-1 0 0 0,-1 0 0 0 0,0-2 191 0 0,0-9-1349 0 0</inkml:trace>
  <inkml:trace contextRef="#ctx0" brushRef="#br0" timeOffset="2051.154">1732 552 1612 0 0,'-43'11'4942'0'0,"41"-10"-4862"0"0,1 1 1 0 0,-1-1-1 0 0,0 0 0 0 0,1 1 0 0 0,-1-1 0 0 0,1 1 0 0 0,-1 0 0 0 0,1-1 1 0 0,0 1-1 0 0,0 0 0 0 0,0 0 0 0 0,0 0 0 0 0,0 0 0 0 0,0 0 0 0 0,1 0 1 0 0,-1 0-1 0 0,0 0 0 0 0,1 0 0 0 0,0 0 0 0 0,-1 0 0 0 0,1 1 0 0 0,0-1 0 0 0,0 0 1 0 0,0 0-1 0 0,1 0 0 0 0,-1 0 0 0 0,0 0 0 0 0,1 0 0 0 0,-1 0 0 0 0,1 1 1 0 0,0-1-1 0 0,0-1 0 0 0,0 2-80 0 0,44 80 677 0 0,-37-73-605 0 0,-1 1-1 0 0,0 0 1 0 0,-1 0 0 0 0,0 1-1 0 0,-1 0 1 0 0,0 0 0 0 0,-1 0-1 0 0,0 0 1 0 0,-1 1-1 0 0,-1-1 1 0 0,1 1 0 0 0,-2 0-72 0 0,-2-6-9 0 0,0-1 1 0 0,0 0-1 0 0,0 1 0 0 0,-1-1 1 0 0,0 0-1 0 0,0 0 1 0 0,-1 0-1 0 0,0-1 1 0 0,0 1-1 0 0,0-1 0 0 0,-1 1 1 0 0,1-1-1 0 0,-1 0 1 0 0,-1 0-1 0 0,1-1 1 0 0,-1 1-1 0 0,0-1 0 0 0,0 0 1 0 0,-2 2 8 0 0,-71 25-3136 0 0,18-65-1224 0 0,47 13 2991 0 0</inkml:trace>
  <inkml:trace contextRef="#ctx0" brushRef="#br0" timeOffset="2923.725">2183 577 1672 0 0,'-10'0'303'0'0,"-1"-1"1"0"0,0 2-1 0 0,1-1 0 0 0,-1 1 1 0 0,1 1-1 0 0,-1 0 0 0 0,1 0 0 0 0,0 1 1 0 0,0 1-1 0 0,0-1 0 0 0,0 2 1 0 0,0-1-1 0 0,1 1 0 0 0,0 1 0 0 0,0 0 1 0 0,0 0-1 0 0,1 1 0 0 0,-5 4-303 0 0,9-5 63 0 0,1-1-1 0 0,-1 1 0 0 0,1 0 0 0 0,0 1 1 0 0,1-1-1 0 0,0 0 0 0 0,0 1 0 0 0,0-1 1 0 0,1 1-1 0 0,0 0 0 0 0,0-1 0 0 0,0 1 1 0 0,1 0-1 0 0,0 0 0 0 0,0-1 0 0 0,1 1 1 0 0,0 0-1 0 0,0-1 0 0 0,1 1 0 0 0,0 0 1 0 0,0-1-1 0 0,0 0 0 0 0,1 1 0 0 0,0-1 0 0 0,0 0 1 0 0,0-1-1 0 0,1 1 0 0 0,0 0 0 0 0,0-1 1 0 0,1 0-1 0 0,-1 0 0 0 0,1 0 0 0 0,0-1 1 0 0,0 1-1 0 0,1-1 0 0 0,-1-1 0 0 0,1 1 1 0 0,0-1-1 0 0,0 0 0 0 0,0 0 0 0 0,0 0 1 0 0,1-1-1 0 0,-1 0 0 0 0,1 0 0 0 0,0-1 1 0 0,-1 0-1 0 0,4 0-62 0 0,-9-1 59 0 0,-1 0-4 0 0,3-3 2 0 0,81-195 119 0 0,25 60-585 0 0,-107 137 401 0 0,-1-1 0 0 0,0 1-1 0 0,1 0 1 0 0,-1 0 0 0 0,1 0 0 0 0,-1 0 0 0 0,1 0 0 0 0,0 1 0 0 0,-1-1-1 0 0,1 0 1 0 0,0 1 0 0 0,0-1 0 0 0,-1 1 0 0 0,1 0 0 0 0,0-1 0 0 0,0 1-1 0 0,-1 0 1 0 0,1 0 0 0 0,0 0 0 0 0,0 1 0 0 0,0-1 0 0 0,-1 0 0 0 0,1 0-1 0 0,0 1 1 0 0,0-1 0 0 0,-1 1 0 0 0,1 0 0 0 0,0 0 0 0 0,-1-1 0 0 0,1 1-1 0 0,-1 0 1 0 0,1 0 0 0 0,-1 0 0 0 0,1 1 0 0 0,-1-1 0 0 0,0 0 0 0 0,0 0-1 0 0,1 1 1 0 0,-1-1 0 0 0,0 1 0 0 0,0-1 0 0 0,0 1 0 0 0,-1-1 0 0 0,1 1-1 0 0,0 0 1 0 0,0-1 0 0 0,-1 1 0 0 0,1 0 0 0 0,-1 0 0 0 0,0 1 8 0 0,16 90 763 0 0,-20-69-200 0 0,2-11 89 0 0,10-26-524 0 0,7-17-274 0 0,0 1 0 0 0,2 0 0 0 0,1 1 1 0 0,1 2-1 0 0,2 0 0 0 0,0 1 0 0 0,2 0 1 0 0,4-1 145 0 0,-26 26-17 0 0,1-1-1 0 0,-1 0 1 0 0,1 0 0 0 0,-1 0 0 0 0,1 1 0 0 0,0-1 0 0 0,-1 1 0 0 0,1-1 0 0 0,0 1 0 0 0,-1 0 0 0 0,1 0 0 0 0,0 0 0 0 0,-1 0 0 0 0,1 0-1 0 0,0 0 1 0 0,0 0 0 0 0,-1 0 0 0 0,1 1 0 0 0,0-1 0 0 0,-1 1 0 0 0,1-1 0 0 0,0 1 0 0 0,-1-1 0 0 0,1 1 0 0 0,-1 0 0 0 0,1 0-1 0 0,-1 0 1 0 0,0 0 0 0 0,1 0 0 0 0,-1 0 0 0 0,0 0 0 0 0,0 1 0 0 0,1-1 0 0 0,-1 0 0 0 0,0 1 0 0 0,0-1 0 0 0,-1 1 0 0 0,1-1 0 0 0,0 1-1 0 0,0-1 1 0 0,-1 1 0 0 0,1 0 17 0 0,37 80 13 0 0,-34-74-42 0 0,35 84-517 0 0,7 17-1354 0 0,-23-34-2102 0 0,-18-61 2620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10:12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0 655 924 0 0,'15'-19'2475'0'0,"-12"19"-1781"0"0,-3 0 3 0 0,24-35 1952 0 0,-1 21 48 0 0,-20 65-1463 0 0,47 171-150 0 0,11-45-459 0 0,17 52-2692 0 0,-77-227 993 0 0,-39-19-6438 0 0,23 2 6134 0 0</inkml:trace>
  <inkml:trace contextRef="#ctx0" brushRef="#br0" timeOffset="420.541">171 710 1196 0 0,'-2'-2'145'0'0,"1"0"-1"0"0,0-1 1 0 0,0 1-1 0 0,0 0 1 0 0,0 0-1 0 0,0-1 1 0 0,0 1-1 0 0,0-1 1 0 0,1 1-1 0 0,-1-1 1 0 0,1 1-1 0 0,0-1 1 0 0,0 1-1 0 0,0-1 1 0 0,0 1-1 0 0,0-1 1 0 0,0 1 0 0 0,1-1-1 0 0,-1 1 1 0 0,1-1-1 0 0,0 1 1 0 0,0 0-1 0 0,0-1 1 0 0,0 1-1 0 0,0 0 1 0 0,0 0-1 0 0,1 0 1 0 0,-1-1-1 0 0,1 1 1 0 0,0-1-145 0 0,4-3 114 0 0,-1 1 0 0 0,1-1 0 0 0,0 1 1 0 0,0 0-1 0 0,1 0 0 0 0,-1 1 0 0 0,1 0 0 0 0,0 0 1 0 0,0 1-1 0 0,1-1 0 0 0,-1 2 0 0 0,1-1 0 0 0,-1 1 1 0 0,6-1-115 0 0,-8 2 46 0 0,-1 1 0 0 0,1-1 0 0 0,0 1 1 0 0,0 0-1 0 0,0 1 0 0 0,-1-1 0 0 0,1 1 0 0 0,0 0 1 0 0,0 0-1 0 0,-1 0 0 0 0,1 1 0 0 0,-1-1 1 0 0,1 1-1 0 0,-1 0 0 0 0,0 1 0 0 0,0-1 1 0 0,0 1-1 0 0,0 0 0 0 0,0 0 0 0 0,0 0 0 0 0,-1 0 1 0 0,1 1-1 0 0,-1-1 0 0 0,0 1 0 0 0,0 0 1 0 0,-1 0-1 0 0,1 0 0 0 0,-1 0 0 0 0,0 0 0 0 0,0 1 1 0 0,0-1-1 0 0,0 1 0 0 0,-1-1 0 0 0,0 1 1 0 0,0 0-1 0 0,0-1 0 0 0,0 1 0 0 0,-1 0 0 0 0,0 0 1 0 0,0 0-1 0 0,0 0 0 0 0,-1-1 0 0 0,0 1 1 0 0,1 0-1 0 0,-2 2-46 0 0,-7 9 31 0 0,0-1 0 0 0,0 0 0 0 0,-2-1 0 0 0,0 0 0 0 0,0 0 0 0 0,-2-1 0 0 0,1-1 0 0 0,-2 0 0 0 0,1 0 0 0 0,-2-2 0 0 0,1 0 0 0 0,-1 0 0 0 0,-17 7-31 0 0,-8-6-2670 0 0,39-10 1261 0 0,-8-17-1648 0 0,7 7 1503 0 0</inkml:trace>
  <inkml:trace contextRef="#ctx0" brushRef="#br0" timeOffset="797.025">422 520 1624 0 0,'9'-2'213'0'0,"1"2"0"0"0,0-1-1 0 0,0 1 1 0 0,0 1 0 0 0,0 0-1 0 0,0 0 1 0 0,0 1 0 0 0,0 0-1 0 0,-1 1 1 0 0,1 0 0 0 0,-1 0-1 0 0,0 1 1 0 0,0 0 0 0 0,0 1-1 0 0,0 0 1 0 0,-1 0 0 0 0,0 1 0 0 0,0 0-1 0 0,0 1 1 0 0,-1 0 0 0 0,0 0-1 0 0,0 0 1 0 0,-1 1 0 0 0,0 0-1 0 0,0 0 1 0 0,-1 0 0 0 0,0 1-1 0 0,0 0 1 0 0,-1 1-213 0 0,0-5 137 0 0,-1 0-1 0 0,0 0 1 0 0,-1 1-1 0 0,0-1 1 0 0,0 1-1 0 0,0 0 1 0 0,0 0-1 0 0,-1-1 1 0 0,0 1-1 0 0,0 0 1 0 0,0 0-1 0 0,-1 0 1 0 0,0 1-1 0 0,0-1 1 0 0,-1 0-1 0 0,0 0 1 0 0,0 0 0 0 0,0-1-1 0 0,-1 1 1 0 0,1 0-1 0 0,-2 0 1 0 0,1-1-1 0 0,0 1 1 0 0,-1-1-1 0 0,0 0 1 0 0,0 0-1 0 0,-1 0 1 0 0,0 0-1 0 0,1 0 1 0 0,-2-1-1 0 0,1 1 1 0 0,0-1-1 0 0,-1 0 1 0 0,0-1-1 0 0,-5 4-136 0 0,10-7 10 0 0,-1 1-1 0 0,0-1 1 0 0,1 0-1 0 0,-1 1 1 0 0,0-1-1 0 0,0 0 0 0 0,0 0 1 0 0,1 1-1 0 0,-1-1 1 0 0,0 0-1 0 0,0 0 0 0 0,0 0 1 0 0,0 0-1 0 0,1 0 1 0 0,-1 0-1 0 0,0 0 0 0 0,0-1 1 0 0,0 1-1 0 0,1 0 1 0 0,-1 0-1 0 0,0-1 1 0 0,0 1-1 0 0,0 0 0 0 0,1-1 1 0 0,-1 1-1 0 0,0-1 1 0 0,1 1-1 0 0,-1-1 0 0 0,0 1 1 0 0,1-1-1 0 0,-1 1 1 0 0,1-1-1 0 0,-1 0 0 0 0,1 1 1 0 0,-1-1-1 0 0,1 0 1 0 0,-1 0-1 0 0,1 1 1 0 0,0-1-1 0 0,-1 0 0 0 0,1 0 1 0 0,0 1-1 0 0,0-1 1 0 0,0 0-1 0 0,-1 0 0 0 0,1 0 1 0 0,0 1-1 0 0,0-1 1 0 0,0 0-1 0 0,0 0 0 0 0,0 0 1 0 0,1 0-1 0 0,-1 1 1 0 0,0-1-1 0 0,0 0 1 0 0,0 0-1 0 0,1 0 0 0 0,-1 1 1 0 0,0-1-1 0 0,1 0 1 0 0,-1 0-1 0 0,1 1 0 0 0,-1-1 1 0 0,1 0-1 0 0,0 1-9 0 0,14-59-682 0 0,142-145-7448 0 0,-141 184 6663 0 0,-4 1 68 0 0</inkml:trace>
  <inkml:trace contextRef="#ctx0" brushRef="#br0" timeOffset="1340.077">1111 575 1100 0 0,'-58'14'4789'0'0,"-58"78"-1905"0"0,114-90-2844 0 0,1 0-1 0 0,-1-1 1 0 0,1 1-1 0 0,-1 0 1 0 0,1 0-1 0 0,0 0 1 0 0,0 0-1 0 0,0 0 1 0 0,0 1-1 0 0,0-1 1 0 0,0 0-1 0 0,1 0 0 0 0,-1 1 1 0 0,1-1-1 0 0,-1 0 1 0 0,1 1-1 0 0,0-1 1 0 0,0 1-1 0 0,0-1 1 0 0,0 0-1 0 0,0 1 1 0 0,1-1-1 0 0,-1 0 1 0 0,1 1-1 0 0,-1-1 0 0 0,1 0 1 0 0,0 1-1 0 0,0-1 1 0 0,0 0-1 0 0,0 0 1 0 0,1 0-1 0 0,-1 0 1 0 0,0 0-1 0 0,1 0 1 0 0,0-1-1 0 0,-1 1 1 0 0,1 0-1 0 0,0-1 0 0 0,0 1 1 0 0,0-1-1 0 0,0 1 1 0 0,0-1-1 0 0,0 0 1 0 0,0 0-1 0 0,0 0 1 0 0,2 0-40 0 0,111 31 351 0 0,-100-30-353 0 0,1 0 0 0 0,-1-2 0 0 0,1 0 0 0 0,0-1 0 0 0,-1 0 0 0 0,0-1 0 0 0,1-1 0 0 0,-1 0 0 0 0,0-1 0 0 0,0-1 0 0 0,9-4 2 0 0,-23 8 0 0 0,1 1-1 0 0,0-1 0 0 0,0 0 1 0 0,0 0-1 0 0,0 0 0 0 0,-1 0 1 0 0,1 0-1 0 0,0 0 0 0 0,-1 0 1 0 0,1-1-1 0 0,-1 1 0 0 0,1 0 1 0 0,-1-1-1 0 0,0 0 0 0 0,1 1 1 0 0,-1-1-1 0 0,0 0 0 0 0,0 1 1 0 0,0-1-1 0 0,0 0 0 0 0,-1 0 1 0 0,1 0-1 0 0,0 0 0 0 0,-1 0 1 0 0,1 0-1 0 0,-1 0 0 0 0,0 0 1 0 0,0 0-1 0 0,0 0 0 0 0,0 0 1 0 0,0 0-1 0 0,0 0 0 0 0,0 0 1 0 0,-1 0-1 0 0,1 0 0 0 0,-1 0 1 0 0,1 0-1 0 0,-1 0 0 0 0,0 1 1 0 0,0-1-1 0 0,0 0 0 0 0,0 0 1 0 0,0 1-1 0 0,0-1 0 0 0,0 0 1 0 0,-1 1-1 0 0,1-1 0 0 0,0 1 1 0 0,-1 0-1 0 0,0-1 0 0 0,1 1 1 0 0,-1 0-1 0 0,0 0 0 0 0,0 0 1 0 0,-95-71 26 0 0,-36-6 28 0 0,132 76-102 0 0,0-1-1 0 0,0 1 0 0 0,0 0 1 0 0,1 0-1 0 0,-1 0 0 0 0,1-1 1 0 0,0 1-1 0 0,-1 0 0 0 0,1-1 1 0 0,0 1-1 0 0,0 0 0 0 0,1-1 1 0 0,-1 1-1 0 0,0 0 0 0 0,1-1 0 0 0,-1 1 1 0 0,1 0-1 0 0,0 0 0 0 0,0 0 1 0 0,0 0-1 0 0,0 0 0 0 0,0-1 1 0 0,0 2-1 0 0,1-1 0 0 0,-1 0 1 0 0,1 0-1 0 0,-1 0 0 0 0,1 1 1 0 0,0-1-1 0 0,-1 1 0 0 0,1-1 1 0 0,0 1-1 0 0,0 0 0 0 0,0-1 1 0 0,0 1-1 0 0,0 0 0 0 0,0 0 1 0 0,1 1-1 0 0,-1-1 0 0 0,0 0 1 0 0,0 1-1 0 0,1 0 0 0 0,-1-1 0 0 0,0 1 1 0 0,1 0-1 0 0,-1 0 0 0 0,0 0 1 0 0,0 0-1 0 0,1 1 0 0 0,-1-1 49 0 0,10-5-451 0 0,139-68-4677 0 0,-128 62 4139 0 0</inkml:trace>
  <inkml:trace contextRef="#ctx0" brushRef="#br0" timeOffset="1745.948">1343 336 1224 0 0,'30'-119'6383'0'0,"-28"284"-4191"0"0,-2 324 535 0 0,96-575-3213 0 0,-87 76 402 0 0,1 1-1 0 0,1 0 1 0 0,-1 1 0 0 0,1 0 0 0 0,1 0-1 0 0,0 1 1 0 0,0 1 0 0 0,0 0 0 0 0,1 0 0 0 0,0 1-1 0 0,0 1 1 0 0,0 1 0 0 0,5-2 84 0 0,-17 5 5 0 0,-1 0 59 0 0,5 14 211 0 0,-9-8-224 0 0,0-1 0 0 0,0 0 0 0 0,0 0 0 0 0,0 0 0 0 0,-1 0 0 0 0,0-1 0 0 0,0 0 0 0 0,0 0 0 0 0,0 0 0 0 0,-1-1 0 0 0,1 0 0 0 0,-1 0 0 0 0,0 0 0 0 0,0 0 0 0 0,0-1 0 0 0,0 0 0 0 0,-3 0-51 0 0,-95 28-1156 0 0,103-30 155 0 0,1 0-499 0 0,5-12-4149 0 0,0 9 4279 0 0</inkml:trace>
  <inkml:trace contextRef="#ctx0" brushRef="#br0" timeOffset="3234.846">1935 615 1612 0 0,'0'0'1218'0'0,"0"0"-113"0"0,0 0-70 0 0,-12 0 903 0 0,6 0-5593 0 0,6 0 2134 0 0</inkml:trace>
  <inkml:trace contextRef="#ctx0" brushRef="#br0" timeOffset="4014.068">2521 683 1468 0 0,'-5'-6'874'0'0,"2"2"-727"0"0,-1 1 0 0 0,0-1 0 0 0,1 1 0 0 0,-1 0 0 0 0,0 0 0 0 0,-1 0 0 0 0,1 1 0 0 0,0-1 0 0 0,-1 1 0 0 0,0 0-1 0 0,1 1 1 0 0,-1-1 0 0 0,0 1 0 0 0,0 0 0 0 0,0 0 0 0 0,0 0 0 0 0,0 1 0 0 0,0-1 0 0 0,0 1 0 0 0,0 0 0 0 0,-2 1-147 0 0,-6-1 161 0 0,-1 1 1 0 0,1 1-1 0 0,0 0 1 0 0,-1 1-1 0 0,1 0 1 0 0,0 1-1 0 0,1 1 1 0 0,-1 0-1 0 0,1 0 1 0 0,0 1-1 0 0,0 1 1 0 0,0 0-1 0 0,1 0 1 0 0,0 2-1 0 0,1-1 1 0 0,0 1-1 0 0,0 1 1 0 0,1-1-1 0 0,0 2 1 0 0,1-1-1 0 0,-4 7-161 0 0,11-15 22 0 0,1 0-1 0 0,-1 0 0 0 0,1 1 0 0 0,-1-1 0 0 0,1 0 0 0 0,0 1 0 0 0,0-1 0 0 0,0 1 0 0 0,0-1 1 0 0,0 0-1 0 0,0 1 0 0 0,1-1 0 0 0,-1 0 0 0 0,1 1 0 0 0,-1-1 0 0 0,1 0 0 0 0,0 0 0 0 0,0 1 0 0 0,0-1 1 0 0,0 0-1 0 0,1 0 0 0 0,-1 0 0 0 0,1 0 0 0 0,-1-1 0 0 0,1 1 0 0 0,-1 0 0 0 0,1-1 0 0 0,0 1 1 0 0,0-1-1 0 0,0 1 0 0 0,0-1 0 0 0,0 0 0 0 0,0 0 0 0 0,0 0 0 0 0,0 0 0 0 0,1 0 0 0 0,-1 0 0 0 0,0-1 1 0 0,1 1-1 0 0,-1-1 0 0 0,2 1-21 0 0,103 15-151 0 0,-82-16 32 0 0,0-2 0 0 0,0 0 1 0 0,0-2-1 0 0,-1 0 0 0 0,0-2 0 0 0,0-1 1 0 0,0-1-1 0 0,-1 0 0 0 0,6-5 119 0 0,-14 5-54 0 0,-1 0 0 0 0,0-1 0 0 0,0 0 0 0 0,-1-2 0 0 0,0 1 0 0 0,-1-2 0 0 0,0 1 0 0 0,-1-2 0 0 0,0 1 0 0 0,-1-2 0 0 0,0 1 0 0 0,-1-1 0 0 0,-1-1 0 0 0,0 0 0 0 0,-1 0 0 0 0,-1 0 0 0 0,0-1 0 0 0,3-16 54 0 0,3-17 392 0 0,-2-1 0 0 0,-2-1 1 0 0,-3 1-1 0 0,-1-1 0 0 0,-4-32-392 0 0,0 81 100 0 0,-23 2 196 0 0,13 27-155 0 0,2-1 0 0 0,1 1 0 0 0,1 1 1 0 0,1-1-1 0 0,2 1 0 0 0,1 0 0 0 0,1 0 1 0 0,2 26-142 0 0,0-38 51 0 0,1-1 0 0 0,1 1 1 0 0,0-1-1 0 0,1 1 1 0 0,0-1-1 0 0,2 0 1 0 0,-1 0-1 0 0,2-1 0 0 0,0 0 1 0 0,2 2-52 0 0,-2-4-13 0 0,1-1 1 0 0,0-1-1 0 0,1 0 1 0 0,-1 0 0 0 0,2 0-1 0 0,0-1 1 0 0,0-1-1 0 0,0 0 1 0 0,1 0-1 0 0,0-1 1 0 0,1 0-1 0 0,0-1 1 0 0,0 0 0 0 0,0-1-1 0 0,1-1 1 0 0,-1 0-1 0 0,1 0 1 0 0,0-1-1 0 0,0-1 1 0 0,0 0 0 0 0,1-1-1 0 0,-1 0 1 0 0,11-2 12 0 0,-18 0-23 0 0,-1 0-1 0 0,0 0 1 0 0,0-1 0 0 0,0 1 0 0 0,-1-1 0 0 0,1-1 0 0 0,0 1 0 0 0,-1-1 0 0 0,1 1 0 0 0,-1-1-1 0 0,0 0 1 0 0,0-1 0 0 0,0 1 0 0 0,0-1 0 0 0,-1 0 0 0 0,1 0 0 0 0,-1 0 0 0 0,0 0 0 0 0,0 0-1 0 0,0-1 1 0 0,-1 1 0 0 0,0-1 0 0 0,0 0 0 0 0,2-5 23 0 0,-4 9 40 0 0,-2-28 723 0 0,-9 18-610 0 0,-7-9 924 0 0,28 29-3537 0 0,5-11-4892 0 0,-14-2 5986 0 0</inkml:trace>
  <inkml:trace contextRef="#ctx0" brushRef="#br0" timeOffset="4268.145">3108 291 1140 0 0,'-2'-5'1036'0'0,"-3"0"-188"0"0,3-3-148 0 0,-3 6-168 0 0,3-1-308 0 0,0 1-4 0 0,0-3-24 0 0,2 9-20 0 0,0-3-320 0 0,0 4-44 0 0,4 0-448 0 0,-2 2-572 0 0,5 15 24 0 0</inkml:trace>
  <inkml:trace contextRef="#ctx0" brushRef="#br0" timeOffset="4734.756">3218 756 916 0 0,'4'4'1311'0'0,"14"-13"4916"0"0,-15 5-6688 0 0,20-26 621 0 0,-2-1 0 0 0,-2 0 1 0 0,-1-2-1 0 0,-1 0 0 0 0,-2-1 0 0 0,-1 0 1 0 0,-2-1-1 0 0,5-25-160 0 0,-15 3-73 0 0,-11 112 48 0 0,12-43 67 0 0,-1 1 0 0 0,2-1 0 0 0,0-1 0 0 0,0 1 1 0 0,1-1-1 0 0,1 1 0 0 0,0-1 0 0 0,0-1 0 0 0,1 1 0 0 0,0-1 0 0 0,1 0 1 0 0,0-1-1 0 0,1 0 0 0 0,0 0 0 0 0,3 1-42 0 0,56 72 523 0 0,-62-71-414 0 0,0 0 1 0 0,0 0-1 0 0,-1 0 1 0 0,0 1 0 0 0,-1-1-1 0 0,-1 1 1 0 0,0 0 0 0 0,0 1-1 0 0,-1-1 1 0 0,-1 0-1 0 0,0 1 1 0 0,0 5-110 0 0,-2-12-48 0 0,-1 0 1 0 0,1 0-1 0 0,-1 0 1 0 0,0-1-1 0 0,0 1 1 0 0,-1 0-1 0 0,0-1 1 0 0,0 0-1 0 0,0 0 0 0 0,0 0 1 0 0,-1 0-1 0 0,0 0 1 0 0,0-1-1 0 0,0 0 1 0 0,-1 0-1 0 0,0 0 0 0 0,1 0 1 0 0,-1-1-1 0 0,0 1 1 0 0,-1-1-1 0 0,1 0 1 0 0,0-1-1 0 0,-1 0 0 0 0,0 0 1 0 0,0 0-1 0 0,-2 0 48 0 0,5-4-272 0 0,-1-1-1 0 0,1-1 1 0 0,0 1-1 0 0,0 0 1 0 0,0-1-1 0 0,0 0 1 0 0,0 1-1 0 0,1-1 1 0 0,0 0 0 0 0,0 0-1 0 0,0-1 1 0 0,0 1-1 0 0,1 0 1 0 0,-1-1-1 0 0,1 1 1 0 0,0-1-1 0 0,1 1 1 0 0,-1-1-1 0 0,1 1 1 0 0,0-1-1 0 0,0 1 1 0 0,0-1-1 0 0,1 1 1 0 0,-1-1-1 0 0,1 0 1 0 0,0 1-1 0 0,0 0 1 0 0,1-2 272 0 0,12-50-1377 0 0</inkml:trace>
  <inkml:trace contextRef="#ctx0" brushRef="#br0" timeOffset="4982.262">3793 333 1416 0 0,'20'-26'4441'0'0,"-19"38"932"0"0,-2 12-5160 0 0,1 0 1 0 0,1 0 0 0 0,1 0 0 0 0,1 0-1 0 0,2 0 1 0 0,0-1 0 0 0,1 0-1 0 0,1 0 1 0 0,2 0 0 0 0,3 6-214 0 0,5 18 158 0 0,18 111-3559 0 0,-36-153 3102 0 0,0-1 0 0 0,-1 1 0 0 0,0-1-1 0 0,1 1 1 0 0,-2-1 0 0 0,1 0 0 0 0,0 0-1 0 0,-1 0 1 0 0,0 0 0 0 0,0 0 0 0 0,0-1 0 0 0,0 0-1 0 0,-1 1 1 0 0,1-1 0 0 0,-1 0 0 0 0,0 0-1 0 0,0-1 1 0 0,0 1 0 0 0,0-1 0 0 0,0 0 0 0 0,0 0-1 0 0,-1 0 1 0 0,1-1 0 0 0,-5 1 299 0 0,-14 5-1319 0 0</inkml:trace>
  <inkml:trace contextRef="#ctx0" brushRef="#br0" timeOffset="5230.607">3609 635 848 0 0,'20'-35'7865'0'0,"47"9"-6833"0"0,-47 20-380 0 0,26-9-556 0 0,48-17-2096 0 0,-9-20-3739 0 0,-68 38 4225 0 0</inkml:trace>
  <inkml:trace contextRef="#ctx0" brushRef="#br0" timeOffset="5634.262">3995 78 1288 0 0,'0'0'628'0'0,"8"27"2507"0"0,32 201 2389 0 0,-40-228-5471 0 0,0 0 0 0 0,-1-1 0 0 0,1 1 0 0 0,0 0 0 0 0,0 0 0 0 0,-1 0 0 0 0,1 0 0 0 0,0 0 0 0 0,-1 0 0 0 0,1 0 0 0 0,0 0 0 0 0,0 0 0 0 0,-1 0 0 0 0,1 0 0 0 0,0 0 0 0 0,-1 0-53 0 0,-3-36 180 0 0,5 18-177 0 0,1 0 0 0 0,0 0 0 0 0,2 0 0 0 0,0 1 0 0 0,1-1-1 0 0,0 1 1 0 0,2 0 0 0 0,0 0 0 0 0,1 1 0 0 0,0 0 0 0 0,2 1 0 0 0,0-1 0 0 0,0 2 0 0 0,1-1 0 0 0,1 2-1 0 0,1-1 1 0 0,6-5-3 0 0,-15 20-3 0 0,0-1 0 0 0,-1 1 0 0 0,1 0 0 0 0,-1-1 0 0 0,1 1 0 0 0,-1 1 0 0 0,1-1 0 0 0,-1 1 0 0 0,0-1 0 0 0,0 1 0 0 0,0 0 0 0 0,0 0 0 0 0,0 0 0 0 0,0 0 0 0 0,0 1 0 0 0,-1-1 0 0 0,1 1 0 0 0,-1 0 0 0 0,0 0 0 0 0,0 0 0 0 0,0 0 0 0 0,0 0 0 0 0,0 0 0 0 0,0 0 0 0 0,-1 1 0 0 0,0-1 0 0 0,0 0 0 0 0,0 1-1 0 0,0-1 1 0 0,0 1 0 0 0,-1 0 0 0 0,1-1 0 0 0,-1 1 0 0 0,0-1 0 0 0,0 1 0 0 0,0 0 3 0 0,1 2-15 0 0,49 143-291 0 0,-24-71-1339 0 0,-1 0-3327 0 0,-22-67 3629 0 0,-3-2 29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10:22.1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0 807 1580 0 0,'16'-18'7609'0'0,"64"-98"-6390"0"0,-55 73-1288 0 0,-1-1 0 0 0,-3-1 0 0 0,-2-1-1 0 0,-1-1 1 0 0,-3 0 0 0 0,-2-2 0 0 0,-1 1 0 0 0,-3-1-1 0 0,-3-1 1 0 0,1-32 69 0 0,-7 75-7 0 0,-1-1 1 0 0,0 1-1 0 0,0 0 0 0 0,-1 1 1 0 0,0-1-1 0 0,0 0 0 0 0,-1 0 0 0 0,1 1 1 0 0,-1-1-1 0 0,-1 1 0 0 0,1 0 0 0 0,-1 0 1 0 0,0 0-1 0 0,-1 1 0 0 0,1-1 0 0 0,-1 1 1 0 0,0 0-1 0 0,-6-4 7 0 0,12 10 4 0 0,0 0-1 0 0,-1-1 1 0 0,1 1 0 0 0,0 0 0 0 0,-1-1-1 0 0,1 1 1 0 0,-1 0 0 0 0,1 0 0 0 0,-1-1-1 0 0,1 1 1 0 0,-1 0 0 0 0,0 0-1 0 0,1 0 1 0 0,-1 0 0 0 0,0-1 0 0 0,0 1-1 0 0,0 0 1 0 0,0 0 0 0 0,0 0 0 0 0,0 0-1 0 0,0 0 1 0 0,0 0 0 0 0,0 0 0 0 0,0 0-1 0 0,0 0 1 0 0,0-1 0 0 0,-1 1 0 0 0,1 0-1 0 0,0 0 1 0 0,-1 0 0 0 0,1 0 0 0 0,0-1-1 0 0,-1 1 1 0 0,1 0 0 0 0,-1 0-1 0 0,1-1 1 0 0,-1 1 0 0 0,0 0 0 0 0,1-1-1 0 0,-1 1 1 0 0,0 0 0 0 0,0-1 0 0 0,1 1-1 0 0,-1-1 1 0 0,0 1 0 0 0,0-1 0 0 0,0 0-1 0 0,1 1 1 0 0,-1-1 0 0 0,0 0 0 0 0,0 0-1 0 0,0 1 1 0 0,0-1 0 0 0,0 0-1 0 0,0 0 1 0 0,0 0 0 0 0,1 0 0 0 0,-1 0-1 0 0,0 0 1 0 0,0 0 0 0 0,0-1-4 0 0,239 215 647 0 0,-223-203-597 0 0,0 2-1 0 0,-1-1 0 0 0,-1 2 1 0 0,0 0-1 0 0,-1 0 0 0 0,-1 1 1 0 0,0 0-1 0 0,-1 1 0 0 0,-1 1 1 0 0,0-1-1 0 0,-1 1 0 0 0,-1 1 1 0 0,0 0-1 0 0,-2 0 0 0 0,2 7-49 0 0,-9-16-36 0 0,1 0-1 0 0,-2 0 1 0 0,1 0-1 0 0,-1 0 0 0 0,-1-1 1 0 0,1 0-1 0 0,-1 1 1 0 0,-1-1-1 0 0,1-1 0 0 0,-2 1 1 0 0,1-1-1 0 0,-1 0 1 0 0,0 0-1 0 0,0 0 1 0 0,-1-1-1 0 0,0 0 0 0 0,0 0 1 0 0,0-1-1 0 0,-1 0 1 0 0,1 0-1 0 0,-1-1 0 0 0,-1 0 1 0 0,1 0-1 0 0,-1-1 1 0 0,1 0-1 0 0,-1 0 1 0 0,0-1-1 0 0,0 0 0 0 0,0-1 1 0 0,0 0-1 0 0,0 0 1 0 0,-5-1 36 0 0,12-1-173 0 0,-1 0-1 0 0,1 0 1 0 0,0 0 0 0 0,0-1 0 0 0,0 1 0 0 0,0-1 0 0 0,0 1 0 0 0,0-1 0 0 0,0 0 0 0 0,1 1 0 0 0,-1-1 0 0 0,0 0 0 0 0,1 0 0 0 0,0 0 0 0 0,-1 0 0 0 0,1 0 0 0 0,0-1 0 0 0,0 1 0 0 0,0 0 0 0 0,0-1 0 0 0,1 1-1 0 0,-1 0 1 0 0,1-1 0 0 0,-1 1 0 0 0,1-1 0 0 0,0 1 0 0 0,0-1 0 0 0,0 1 0 0 0,0-1 0 0 0,0 1 0 0 0,1 0 0 0 0,-1-1 0 0 0,1 1 0 0 0,0-1 0 0 0,-1 1 0 0 0,1 0 0 0 0,0-1 0 0 0,0 1 173 0 0,25-40-1288 0 0</inkml:trace>
  <inkml:trace contextRef="#ctx0" brushRef="#br0" timeOffset="542.445">839 312 1720 0 0,'1'0'62'0'0,"0"-1"0"0"0,0 1 0 0 0,-1-1 0 0 0,1 0 0 0 0,0 1 0 0 0,-1-1-1 0 0,1 0 1 0 0,-1 1 0 0 0,1-1 0 0 0,-1 0 0 0 0,1 0 0 0 0,-1 0 0 0 0,1 1 0 0 0,-1-1 0 0 0,0 0 0 0 0,0 0-1 0 0,1 0 1 0 0,-1 0 0 0 0,0 0 0 0 0,0 0 0 0 0,0 0 0 0 0,0 0 0 0 0,0 0 0 0 0,0 1 0 0 0,0-1 0 0 0,0 0-1 0 0,0 0 1 0 0,0 0 0 0 0,-1 0 0 0 0,1 0 0 0 0,0 0 0 0 0,-1 0 0 0 0,1 0 0 0 0,-1 1 0 0 0,1-1-1 0 0,-1 0 1 0 0,1 0 0 0 0,-1 1 0 0 0,1-1 0 0 0,-1 0 0 0 0,0 1 0 0 0,1-1 0 0 0,-1 0 0 0 0,0 1 0 0 0,0-1-1 0 0,1 1 1 0 0,-1-1 0 0 0,0 1 0 0 0,0 0 0 0 0,0-1 0 0 0,0 1 0 0 0,0 0 0 0 0,1-1 0 0 0,-1 1 0 0 0,0 0-1 0 0,0 0 1 0 0,0 0 0 0 0,0 0 0 0 0,0 0 0 0 0,0 0 0 0 0,0 0-62 0 0,-64-9 987 0 0,49 12-835 0 0,1 1 0 0 0,0 1 0 0 0,0 0 0 0 0,1 1 0 0 0,-1 0 0 0 0,1 1 0 0 0,1 1 0 0 0,-1 0 0 0 0,1 1 0 0 0,1 1 0 0 0,0 0 0 0 0,0 0 0 0 0,1 1 0 0 0,0 1 0 0 0,-5 7-152 0 0,13-17 38 0 0,0 0 0 0 0,0 0 0 0 0,1 0-1 0 0,-1 0 1 0 0,1 0 0 0 0,-1 1-1 0 0,1-1 1 0 0,0 1 0 0 0,0 0 0 0 0,0-1-1 0 0,0 1 1 0 0,0 0 0 0 0,1 0-1 0 0,-1 0 1 0 0,1 0 0 0 0,0 0 0 0 0,0 1-1 0 0,0-1 1 0 0,0 0 0 0 0,1 1-1 0 0,-1-1 1 0 0,1 0 0 0 0,0 1 0 0 0,0-1-1 0 0,0 0 1 0 0,0 1 0 0 0,1-1-1 0 0,-1 0 1 0 0,1 1 0 0 0,0-1-1 0 0,0 0 1 0 0,0 0 0 0 0,0 0 0 0 0,1 1-1 0 0,-1-1 1 0 0,1-1 0 0 0,0 1-1 0 0,0 0 1 0 0,0 0 0 0 0,0-1 0 0 0,0 1-1 0 0,1-1 1 0 0,-1 0 0 0 0,1 1-1 0 0,0-1 1 0 0,-1 0 0 0 0,1-1 0 0 0,0 1-1 0 0,0 0 1 0 0,2 0-38 0 0,10 1-39 0 0,0-1 1 0 0,0 0-1 0 0,0-1 0 0 0,0 0 1 0 0,0-2-1 0 0,0 1 1 0 0,0-2-1 0 0,0 0 0 0 0,0-1 1 0 0,-1 0-1 0 0,1-1 0 0 0,-1-1 1 0 0,0 0-1 0 0,0-1 1 0 0,-1-1-1 0 0,1 0 0 0 0,11-9 39 0 0,-20 12-17 0 0,0 0 0 0 0,0 0-1 0 0,0-1 1 0 0,-1 0 0 0 0,0 0-1 0 0,0 0 1 0 0,0 0 0 0 0,0-1-1 0 0,-1 1 1 0 0,0-1 0 0 0,0 0-1 0 0,-1 0 1 0 0,1 0 0 0 0,-1-1-1 0 0,-1 1 1 0 0,1 0 0 0 0,-1-1-1 0 0,0 1 1 0 0,0-1 0 0 0,-1 1-1 0 0,0-1 1 0 0,0 1 0 0 0,-1-5 17 0 0,-17-10 88 0 0,19 39-29 0 0,255 238-5291 0 0,-252-250 4039 0 0,-2-2 41 0 0</inkml:trace>
  <inkml:trace contextRef="#ctx0" brushRef="#br0" timeOffset="1502.289">1197 179 1256 0 0,'30'86'4156'0'0,"-10"-24"-3012"0"0,31 169 2073 0 0,-51-230-3054 0 0,-1 35 1199 0 0,5-138-571 0 0,45-93-1524 0 0,-49 193 703 0 0,1 0-1 0 0,-1 0 0 0 0,0 0 1 0 0,1 0-1 0 0,0 0 1 0 0,-1 0-1 0 0,1 0 0 0 0,0 0 1 0 0,0 0-1 0 0,0 0 0 0 0,0 1 1 0 0,0-1-1 0 0,1 0 1 0 0,-1 1-1 0 0,0-1 0 0 0,1 1 1 0 0,-1 0-1 0 0,1-1 0 0 0,0 1 1 0 0,-1 0-1 0 0,1 0 1 0 0,0 0-1 0 0,0 0 0 0 0,-1 0 1 0 0,1 0-1 0 0,0 1 0 0 0,0-1 1 0 0,0 1-1 0 0,0-1 1 0 0,0 1-1 0 0,0 0 0 0 0,0-1 1 0 0,0 1-1 0 0,0 0 0 0 0,0 0 1 0 0,1 1-1 0 0,-1-1 1 0 0,0 0-1 0 0,0 1 0 0 0,0-1 1 0 0,-1 1-1 0 0,1 0 0 0 0,0 0 1 0 0,0-1-1 0 0,0 1 1 0 0,0 0-1 0 0,-1 1 0 0 0,1-1 1 0 0,0 0-1 0 0,-1 0 0 0 0,1 1 1 0 0,-1-1-1 0 0,0 1 1 0 0,1-1-1 0 0,-1 1 0 0 0,0 0 1 0 0,0-1-1 0 0,0 1 0 0 0,0 0 1 0 0,0 0-1 0 0,0 1 31 0 0,37 152 106 0 0,-36-143 111 0 0,-2-12-192 0 0,1 0 0 0 0,-1 0 0 0 0,1-1 0 0 0,-1 1 0 0 0,1 0 1 0 0,-1 0-1 0 0,0 0 0 0 0,1 0 0 0 0,-1 0 0 0 0,1 0 0 0 0,-1 0 0 0 0,1 0 0 0 0,-1 0 1 0 0,0 0-1 0 0,1 0 0 0 0,-1 0 0 0 0,1 0 0 0 0,-1 0 0 0 0,1 1 0 0 0,-1-1 0 0 0,0 0 0 0 0,1 0 1 0 0,-1 0-1 0 0,0 1 0 0 0,1-1 0 0 0,-1 0 0 0 0,1 0 0 0 0,-1 1 0 0 0,0-1 0 0 0,0 0 1 0 0,1 1-1 0 0,-1-1 0 0 0,0 0 0 0 0,0 1 0 0 0,1-1 0 0 0,-1 1 0 0 0,0-1 0 0 0,0 0 1 0 0,0 1-1 0 0,1-1 0 0 0,-1 1 0 0 0,0-1 0 0 0,0 0 0 0 0,0 1 0 0 0,0-1 0 0 0,0 1-25 0 0,97-237-395 0 0,-71 194 3 0 0,-25 42 327 0 0,-1 0 43 0 0,19 34-4 0 0,-15-21 29 0 0,2 0-1 0 0,-1-1 1 0 0,1 0-1 0 0,1-1 1 0 0,0 1 0 0 0,0-1-1 0 0,1-1 1 0 0,1 1-1 0 0,0-1 1 0 0,0-1-1 0 0,1 0 1 0 0,0 0-1 0 0,1-1 1 0 0,0 0 0 0 0,0 0-1 0 0,0-2 1 0 0,1 1-1 0 0,0-2 1 0 0,1 1-1 0 0,-1-2 1 0 0,1 1-1 0 0,0-2 1 0 0,0 0 0 0 0,2 0-3 0 0,2 0-31 0 0,0-1 0 0 0,-1-1 0 0 0,1 0 0 0 0,0-1 0 0 0,0-1 0 0 0,-1 0 0 0 0,1-2 0 0 0,-1 0 0 0 0,1 0 1 0 0,-1-2-1 0 0,0 0 0 0 0,-1-1 0 0 0,1 0 0 0 0,-1-1 0 0 0,0-1 0 0 0,-1 0 0 0 0,0-2 0 0 0,0 1 0 0 0,-1-1 1 0 0,5-6 30 0 0,-15 13-7 0 0,0-1 1 0 0,0 1-1 0 0,0-1 1 0 0,-1 0 0 0 0,0 1-1 0 0,0-1 1 0 0,0 0 0 0 0,0-1-1 0 0,-1 1 1 0 0,1 0 0 0 0,-1 0-1 0 0,0-1 1 0 0,0 1 0 0 0,-1-1-1 0 0,1 1 1 0 0,-1 0 0 0 0,0-1-1 0 0,0 1 1 0 0,-1-1 0 0 0,1 1-1 0 0,-1-1 1 0 0,0 1 0 0 0,0 0-1 0 0,0-1 1 0 0,-1 1-1 0 0,1 0 1 0 0,-1 0 0 0 0,0 0-1 0 0,-1 0 1 0 0,1 0 0 0 0,-1 1-1 0 0,1-1 1 0 0,-1 1 0 0 0,0-1-1 0 0,0 1 1 0 0,-1 0 0 0 0,1 0-1 0 0,0 0 1 0 0,-1 1 0 0 0,0-1-1 0 0,0 1 1 0 0,0 0 0 0 0,0 0-1 0 0,0 0 1 0 0,0 1 0 0 0,-4-2 6 0 0,-4-1 83 0 0,-1 0 1 0 0,1 0 0 0 0,0 1-1 0 0,-1 1 1 0 0,0 0 0 0 0,0 1 0 0 0,1 0-1 0 0,-1 1 1 0 0,0 0 0 0 0,0 1-1 0 0,0 1 1 0 0,1 0 0 0 0,-1 0 0 0 0,1 1-1 0 0,-1 1 1 0 0,1 0 0 0 0,0 1 0 0 0,0 0-1 0 0,1 1 1 0 0,0 0 0 0 0,0 1-1 0 0,0 0 1 0 0,1 1 0 0 0,0 0 0 0 0,0 1-1 0 0,-4 5-83 0 0,11-9 25 0 0,1 0-1 0 0,0 0 0 0 0,1 0 0 0 0,-1 0 0 0 0,1 0 1 0 0,0 0-1 0 0,0 0 0 0 0,1 0 0 0 0,-1 1 1 0 0,1-1-1 0 0,0 0 0 0 0,1 0 0 0 0,-1 0 0 0 0,1 1 1 0 0,0-1-1 0 0,1 0 0 0 0,-1 0 0 0 0,1 0 0 0 0,0 0 1 0 0,0 0-1 0 0,0-1 0 0 0,1 1 0 0 0,-1-1 1 0 0,1 1-1 0 0,1-1 0 0 0,-1 0 0 0 0,0 0 0 0 0,1 0 1 0 0,0-1-1 0 0,0 1 0 0 0,0-1-24 0 0,139 95-675 0 0,124 0-7395 0 0,-236-92 6682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10:18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1 123 1324 0 0,'19'-14'2424'0'0,"-19"11"-1736"0"0,0 3-104 0 0,6-5-35 0 0,6-9-582 0 0,-12 15 89 0 0,0 0 0 0 0,0-1 0 0 0,0 1 0 0 0,0 0 0 0 0,1 0 0 0 0,-1 0 0 0 0,0-1-1 0 0,0 1 1 0 0,0 0 0 0 0,1 0 0 0 0,-1-1 0 0 0,1 1 0 0 0,-1 0 0 0 0,0 0 0 0 0,1-1-1 0 0,-1 1 1 0 0,1-1 0 0 0,0 1 0 0 0,-1 0 0 0 0,1-1 0 0 0,-1 1 0 0 0,1-1 0 0 0,0 1 0 0 0,-1-1-1 0 0,1 0 1 0 0,0 1 0 0 0,0-1 0 0 0,-1 0 0 0 0,1 1 0 0 0,0-1 0 0 0,0 0 0 0 0,0 0-1 0 0,-1 0 1 0 0,1 0 0 0 0,0 1 0 0 0,0-1 0 0 0,0 0 0 0 0,0-1 0 0 0,-1 1 0 0 0,1 0-1 0 0,0 0 1 0 0,0 0 0 0 0,0 0 0 0 0,-1-1 0 0 0,1 1 0 0 0,0 0 0 0 0,0-1 0 0 0,-1 1-1 0 0,1 0 1 0 0,0-1 0 0 0,-1 1 0 0 0,1-1 0 0 0,0 1 0 0 0,-1-1 0 0 0,1 0 0 0 0,-1 1-1 0 0,1-1 1 0 0,-1 1 0 0 0,1-1 0 0 0,-1 0 0 0 0,1 0 0 0 0,-1 0-56 0 0,21 112 878 0 0,-5 2 0 0 0,-5-1 0 0 0,-4 67-878 0 0,-7-16 1510 0 0,-3-183-1343 0 0,9-9-214 0 0,2 2 0 0 0,0-1 0 0 0,2 1 0 0 0,1 1 0 0 0,1 0 0 0 0,1 0 0 0 0,8-11 47 0 0,-15 29-50 0 0,0-1 0 0 0,0 1 0 0 0,1 0 1 0 0,0 1-1 0 0,1 0 0 0 0,-1 0 0 0 0,1 0 0 0 0,1 1 0 0 0,-1 1 0 0 0,1-1 0 0 0,0 1 0 0 0,0 1 0 0 0,0-1 0 0 0,1 2 0 0 0,5-2 50 0 0,-14 4-65 0 0,-1 1 28 0 0,26 29-13 0 0,4 70 98 0 0,-30-91-96 0 0,1 0 0 0 0,0 0 0 0 0,0 0 0 0 0,1 0-1 0 0,0-1 1 0 0,0 1 0 0 0,1-1 0 0 0,0 1 0 0 0,0-1 0 0 0,1 0 0 0 0,0 0-1 0 0,0 0 1 0 0,1 0 0 0 0,0-1 0 0 0,0 0 0 0 0,0 0 0 0 0,1 0 0 0 0,0-1-1 0 0,0 0 1 0 0,0 0 0 0 0,1 0 0 0 0,4 2 48 0 0,1-2-614 0 0,-1-1 0 0 0,1 0 0 0 0,0 0-1 0 0,0-1 1 0 0,1-1 0 0 0,-1 0 0 0 0,1-1 0 0 0,-1 0 0 0 0,1-1-1 0 0,-1-1 1 0 0,1 0 0 0 0,-1 0 0 0 0,0-1 0 0 0,12-3 614 0 0,1-5-1469 0 0</inkml:trace>
  <inkml:trace contextRef="#ctx0" brushRef="#br0" timeOffset="440.098">874 455 1312 0 0,'-5'-2'196'0'0,"0"0"-1"0"0,0 0 1 0 0,-1 0-1 0 0,1 1 1 0 0,0 0-1 0 0,-1 0 1 0 0,1 1 0 0 0,0-1-1 0 0,-1 1 1 0 0,1 0-1 0 0,-1 1 1 0 0,1-1-1 0 0,0 1 1 0 0,-1 0-1 0 0,1 1 1 0 0,0-1-1 0 0,0 1 1 0 0,0 0 0 0 0,0 0-1 0 0,0 0 1 0 0,0 1-1 0 0,1 0 1 0 0,-1 0-1 0 0,1 0 1 0 0,-3 3-196 0 0,-102 97 1750 0 0,61-10-186 0 0,48-91-1403 0 0,19 19 201 0 0,-13-20-373 0 0,0 0 0 0 0,0-1 0 0 0,0 1 0 0 0,0-1 0 0 0,0-1 0 0 0,0 1 0 0 0,0-1 0 0 0,0-1 1 0 0,0 1-1 0 0,-1-1 0 0 0,1 1 0 0 0,0-2 0 0 0,-1 1 0 0 0,0-1 0 0 0,1 0 0 0 0,-1 0 0 0 0,0 0 1 0 0,0 0-1 0 0,-1-1 0 0 0,1 0 0 0 0,-1 0 0 0 0,0-1 0 0 0,0 1 0 0 0,1-1 11 0 0,1-5 36 0 0,1 0 0 0 0,-2-1 0 0 0,1 0 0 0 0,-1 0 0 0 0,-1 0 1 0 0,0 0-1 0 0,0-1 0 0 0,-1 1 0 0 0,-1-1 0 0 0,0 0 0 0 0,-1 0 0 0 0,0 0 0 0 0,0 0 0 0 0,-2-9-36 0 0,1 20 135 0 0,0 1-35 0 0,0-11 163 0 0,0 12-259 0 0,1-1 1 0 0,-1 0 0 0 0,0 0-1 0 0,1 0 1 0 0,-1 0-1 0 0,0 0 1 0 0,1 1-1 0 0,-1-1 1 0 0,0 0-1 0 0,0 0 1 0 0,1 0-1 0 0,-1 0 1 0 0,0 0-1 0 0,1 0 1 0 0,-1 0-1 0 0,0 0 1 0 0,1 0 0 0 0,-1 0-1 0 0,0 0 1 0 0,1-1-1 0 0,-1 1 1 0 0,0 0-1 0 0,1 0 1 0 0,-1 0-1 0 0,0 0 1 0 0,1 0-1 0 0,-1-1 1 0 0,0 1-1 0 0,0 0 1 0 0,1 0 0 0 0,-1 0-1 0 0,0-1 1 0 0,0 1-1 0 0,1 0 1 0 0,-1 0-1 0 0,0-1 1 0 0,0 1-1 0 0,0 0 1 0 0,0-1-1 0 0,1 1 1 0 0,-1 0-1 0 0,0 0 1 0 0,0-1-1 0 0,0 1 1 0 0,0-1-5 0 0,199 198-1784 0 0,-190-175-3702 0 0,-9-22 3973 0 0</inkml:trace>
  <inkml:trace contextRef="#ctx0" brushRef="#br0" timeOffset="1030.413">996 411 1316 0 0,'5'10'3824'0'0,"6"16"-2724"0"0,90 166 1639 0 0,-66-160-1417 0 0,-34-32-1157 0 0,-1 0-43 0 0,6-4-44 0 0,162-203-220 0 0,-112 152-85 0 0,-52 58 248 0 0,0 0 1 0 0,1 1-1 0 0,-1-1 0 0 0,0 1 0 0 0,-1 0 1 0 0,1 0-1 0 0,-1 1 0 0 0,0-1 1 0 0,0 1-1 0 0,0-1 0 0 0,-1 1 1 0 0,1 0-1 0 0,-1 0 0 0 0,-1 0 0 0 0,1 0 1 0 0,-1 1-1 0 0,1-1 0 0 0,-1 0 1 0 0,0 3-22 0 0,35 106 144 0 0,-33-97-753 0 0,-18-8-6574 0 0,2-16 5793 0 0</inkml:trace>
  <inkml:trace contextRef="#ctx0" brushRef="#br0" timeOffset="1297.702">1286 38 1484 0 0,'-13'-37'6387'0'0,"8"37"-6079"0"0,5 23-4329 0 0,1-14 2696 0 0,-1-1 12 0 0</inkml:trace>
  <inkml:trace contextRef="#ctx0" brushRef="#br0" timeOffset="2042.796">1692 433 988 0 0,'0'0'649'0'0,"0"0"-52"0"0,0 0-101 0 0,17 52 4142 0 0,-15-49-4523 0 0,-1 0 0 0 0,-1 0 0 0 0,1 0 0 0 0,0 0 1 0 0,-1 0-1 0 0,1 0 0 0 0,-1 0 0 0 0,0 0 0 0 0,0 0 0 0 0,0 0 0 0 0,-1 1 0 0 0,1-1 0 0 0,-1 0 1 0 0,1 0-1 0 0,-1 0 0 0 0,0 0 0 0 0,0 0 0 0 0,0-1 0 0 0,-1 1 0 0 0,1 0 0 0 0,-1 0 0 0 0,0-1 1 0 0,1 1-1 0 0,-1-1 0 0 0,0 0 0 0 0,-1 1 0 0 0,1-1 0 0 0,0 0 0 0 0,0 0 0 0 0,-1 0 0 0 0,0 0 1 0 0,1-1-1 0 0,-1 1 0 0 0,0-1 0 0 0,0 0 0 0 0,1 1 0 0 0,-2-1-115 0 0,1-3-1 0 0,0-1-1 0 0,1 1 1 0 0,-1 0-1 0 0,1-1 0 0 0,0 0 1 0 0,0 0-1 0 0,0 1 1 0 0,0-1-1 0 0,0 0 1 0 0,0-1-1 0 0,1 1 1 0 0,0 0-1 0 0,-1 0 1 0 0,1-1-1 0 0,0 1 1 0 0,1 0-1 0 0,-1-1 1 0 0,1 1-1 0 0,-1-1 1 0 0,1 1-1 0 0,0-1 1 0 0,0 1-1 0 0,1-1 1 0 0,-1 1-1 0 0,1-1 1 0 0,0 1-1 0 0,0 0 1 0 0,0-1-1 0 0,1-2 2 0 0,42-127-235 0 0,-6 100-102 0 0,-37 33 306 0 0,20 3-59 0 0,161 181-982 0 0,-102-169-6304 0 0,-57-15 6074 0 0</inkml:trace>
  <inkml:trace contextRef="#ctx0" brushRef="#br0" timeOffset="2557.562">2300 353 1392 0 0,'-2'-3'152'0'0,"1"0"1"0"0,0 1-1 0 0,-1-1 0 0 0,0 0 1 0 0,0 1-1 0 0,0-1 0 0 0,0 1 1 0 0,0 0-1 0 0,0 0 1 0 0,0 0-1 0 0,-1 0 0 0 0,1 0 1 0 0,-1 0-1 0 0,1 1 0 0 0,-1-1 1 0 0,0 1-1 0 0,0-1 0 0 0,0 1 1 0 0,0 0-1 0 0,0 0 0 0 0,0 1 1 0 0,0-1-1 0 0,0 1 0 0 0,0-1 1 0 0,0 1-1 0 0,0 0 0 0 0,0 0 1 0 0,0 0-1 0 0,0 1 0 0 0,0-1 1 0 0,0 1-1 0 0,-1-1 0 0 0,2 1 1 0 0,-1 0-1 0 0,0 0 0 0 0,0 1 1 0 0,-1 0-153 0 0,-7 0 119 0 0,0 0 1 0 0,0 1 0 0 0,1 1 0 0 0,-1 0 0 0 0,1 0-1 0 0,0 1 1 0 0,0 0 0 0 0,0 1 0 0 0,1 0-1 0 0,0 0 1 0 0,0 1 0 0 0,1 0 0 0 0,0 1 0 0 0,0 0-1 0 0,1 0 1 0 0,0 1 0 0 0,0 0 0 0 0,1 0-1 0 0,0 0 1 0 0,-2 5-120 0 0,11-10 12 0 0,-1 1-1 0 0,1-1 0 0 0,0 0 0 0 0,0 0 1 0 0,0 0-1 0 0,1 0 0 0 0,-1-1 1 0 0,1 1-1 0 0,0-1 0 0 0,0 0 1 0 0,0 0-1 0 0,1 0 0 0 0,-1-1 1 0 0,1 1-1 0 0,-1-1 0 0 0,1 0 1 0 0,0-1-1 0 0,0 1 0 0 0,0-1 0 0 0,0 0 1 0 0,0 0-1 0 0,0 0 0 0 0,0-1 1 0 0,0 0-1 0 0,0 0 0 0 0,0 0 1 0 0,0-1-1 0 0,0 1 0 0 0,0-1 1 0 0,3-1-12 0 0,4 2-22 0 0,0 0 1 0 0,0-1 0 0 0,0 0 0 0 0,0-1-1 0 0,0-1 1 0 0,0 0 0 0 0,-1 0 0 0 0,1-1 0 0 0,-1-1-1 0 0,0 0 1 0 0,0 0 0 0 0,3-3 21 0 0,19-38 73 0 0,-33 45 64 0 0,0 1 52 0 0,-7-29 901 0 0,-3 60-934 0 0,8-3-58 0 0,1-1-1 0 0,1 1 1 0 0,1 0 0 0 0,2-1 0 0 0,0 1 0 0 0,2-1 0 0 0,1 0 0 0 0,5 9-98 0 0,12 75 235 0 0,-5 147 92 0 0,-18-245-303 0 0,0 0-1 0 0,0 0 1 0 0,-2 0 0 0 0,1 0-1 0 0,-2 0 1 0 0,0 0 0 0 0,0-1-1 0 0,-1 1 1 0 0,-1-1 0 0 0,0 0-1 0 0,0 0 1 0 0,-1-1-1 0 0,-1 0 1 0 0,0 0 0 0 0,0 0-1 0 0,-1-1 1 0 0,-1 0 0 0 0,0 0-1 0 0,0-1 1 0 0,-1 0 0 0 0,0-1-1 0 0,0 0 1 0 0,-1-1-1 0 0,0 0 1 0 0,0 0 0 0 0,-1-1-1 0 0,1-1 1 0 0,-2 0 0 0 0,1-1-1 0 0,0 0 1 0 0,-11 2-24 0 0,15-6 6 0 0,0 1 0 0 0,0-1 1 0 0,0 0-1 0 0,0-1 0 0 0,0 0 1 0 0,0 0-1 0 0,0-1 0 0 0,0 0 0 0 0,1 0 1 0 0,-1-1-1 0 0,1 0 0 0 0,-1 0 1 0 0,1-1-1 0 0,0 0 0 0 0,1 0 0 0 0,-1 0 1 0 0,1-1-1 0 0,-1 0 0 0 0,1-1 1 0 0,1 1-1 0 0,-1-1 0 0 0,1 0 0 0 0,0 0 1 0 0,0-1-1 0 0,1 0 0 0 0,0 0 1 0 0,0 0-1 0 0,1 0 0 0 0,0 0 0 0 0,0-1 1 0 0,0 1-1 0 0,1-1 0 0 0,0 0 1 0 0,1 0-1 0 0,0-2-6 0 0,12-198-683 0 0,2 179 388 0 0,0 1 0 0 0,2 1 0 0 0,1 0 0 0 0,1 1 0 0 0,1 1 0 0 0,1 1 0 0 0,1 1 0 0 0,2 0 0 0 0,0 2 0 0 0,1 0 0 0 0,1 1 0 0 0,1 2 0 0 0,0 0 0 0 0,2 2 0 0 0,0 1 0 0 0,4-1 295 0 0,182-101-5701 0 0,-186 103 4337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10:25.0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3 324 1508 0 0,'0'0'717'0'0,"0"0"-28"0"0,0 0-111 0 0,-2-23 1599 0 0,37 154 529 0 0,36 17-1202 0 0,-43-354-12 0 0,74 34-2030 0 0,-73 193 139 0 0,17 84 219 0 0,2 35 598 0 0,-23-163 144 0 0,167-221-785 0 0,-124 153 72 0 0,-45 140-70 0 0,-15-22 84 0 0,2-1-1 0 0,0 1 1 0 0,2-2-1 0 0,1 1 1 0 0,1-2-1 0 0,2 0 1 0 0,0-1 0 0 0,1 0-1 0 0,3 1 138 0 0,-17-21-355 0 0,19 24-1082 0 0,-16-6-2851 0 0,-6-21 3002 0 0</inkml:trace>
  <inkml:trace contextRef="#ctx0" brushRef="#br0" timeOffset="388.989">941 412 1580 0 0,'29'-7'1000'0'0,"-4"3"-717"0"0,-1 0 1 0 0,0-2-1 0 0,0 0 1 0 0,-1-2-1 0 0,1-1 0 0 0,-2 0 1 0 0,1-2-1 0 0,-2 0 0 0 0,1-2 1 0 0,-2 0-1 0 0,0-2 1 0 0,0 0-1 0 0,-1-1 0 0 0,-1-1 1 0 0,10-12-284 0 0,-27 27-1 0 0,0 1 1 0 0,1-1-1 0 0,-1 1 1 0 0,0-1 0 0 0,0 0-1 0 0,0 0 1 0 0,0 0-1 0 0,0 0 1 0 0,-1 1 0 0 0,1-1-1 0 0,-1 0 1 0 0,1 0-1 0 0,-1 0 1 0 0,1 0-1 0 0,-1-1 1 0 0,0 1 0 0 0,0 0-1 0 0,0 0 1 0 0,0 0-1 0 0,-1 0 1 0 0,1 0 0 0 0,-1 0-1 0 0,1 0 1 0 0,-1 0-1 0 0,1 0 1 0 0,-1 0 0 0 0,0 1-1 0 0,0-1 1 0 0,0 0-1 0 0,0 0 1 0 0,0 1 0 0 0,-1-1-1 0 0,1 0 1 0 0,0 1-1 0 0,-1-1 1 0 0,1 1-1 0 0,-1 0 1 0 0,1-1 0 0 0,-1 1-1 0 0,0 0 1 0 0,0 0-1 0 0,1 0 1 0 0,-1 0 0 0 0,0 1-1 0 0,0-1 1 0 0,0 0-1 0 0,0 1 1 0 0,0-1 0 0 0,0 1 0 0 0,-113-7 1042 0 0,105 8-956 0 0,0 1-1 0 0,0 0 1 0 0,1 0 0 0 0,-1 1 0 0 0,1 1 0 0 0,-1 0-1 0 0,1 0 1 0 0,0 0 0 0 0,1 1 0 0 0,-1 1 0 0 0,1-1-1 0 0,0 1 1 0 0,0 1 0 0 0,1 0 0 0 0,0 0 0 0 0,0 0-1 0 0,0 1 1 0 0,1 0 0 0 0,0 0 0 0 0,1 0 0 0 0,0 1 0 0 0,0 0-1 0 0,1 0 1 0 0,0 0 0 0 0,1 0 0 0 0,-1 1 0 0 0,0 7-86 0 0,7-9 19 0 0,0 1 0 0 0,1-1 0 0 0,0 0 0 0 0,1 0 0 0 0,-1 0 0 0 0,2 0 0 0 0,-1-1 0 0 0,1 0 0 0 0,0 0 0 0 0,0-1 0 0 0,1 1 0 0 0,0-1 0 0 0,0-1 0 0 0,0 1 0 0 0,1-1 1 0 0,-1-1-1 0 0,1 1 0 0 0,1-1 0 0 0,-1-1 0 0 0,0 0 0 0 0,1 0 0 0 0,0 0 0 0 0,0-1 0 0 0,4 0-19 0 0,23 7-858 0 0,1-2 0 0 0,0-1 1 0 0,1-3-1 0 0,-1 0 0 0 0,1-3 0 0 0,-1-1 0 0 0,1-1 1 0 0,-1-3-1 0 0,30-7 858 0 0,-29 3-1455 0 0</inkml:trace>
  <inkml:trace contextRef="#ctx0" brushRef="#br0" timeOffset="778.413">1859 269 1016 0 0,'0'-2'138'0'0,"-1"-1"1"0"0,1 1-1 0 0,-1 0 0 0 0,0 0 0 0 0,0 0 0 0 0,0 0 1 0 0,0 0-1 0 0,0 1 0 0 0,0-1 0 0 0,0 0 0 0 0,0 0 1 0 0,-1 1-1 0 0,1-1 0 0 0,-1 0 0 0 0,1 1 1 0 0,-1 0-1 0 0,0-1 0 0 0,1 1 0 0 0,-1 0 0 0 0,0 0 1 0 0,0 0-1 0 0,0 0 0 0 0,0 0 0 0 0,0 0 1 0 0,0 1-1 0 0,0-1 0 0 0,0 1 0 0 0,0-1 0 0 0,-1 1 1 0 0,1 0-1 0 0,0 0 0 0 0,0 0 0 0 0,0 0 0 0 0,0 0 1 0 0,0 0-1 0 0,-1 1 0 0 0,1-1 0 0 0,0 1 1 0 0,0-1-1 0 0,-1 1-138 0 0,-84 20 1063 0 0,72-16-887 0 0,0 1 0 0 0,0 1 0 0 0,1 0 0 0 0,0 1 0 0 0,0 0 0 0 0,1 1 0 0 0,0 1 0 0 0,1 0 0 0 0,0 0 0 0 0,0 2 0 0 0,1-1 0 0 0,0 1 0 0 0,1 1 0 0 0,1 0 0 0 0,0 0 0 0 0,1 1-176 0 0,7-12 17 0 0,0 0-1 0 0,1 0 0 0 0,-1 0 0 0 0,1 0 0 0 0,0 0 1 0 0,-1 0-1 0 0,1 0 0 0 0,0-1 0 0 0,0 1 1 0 0,0 0-1 0 0,1 0 0 0 0,-1 0 0 0 0,0 0 1 0 0,1 0-1 0 0,-1 0 0 0 0,1 0 0 0 0,0 0 1 0 0,-1 0-1 0 0,1-1 0 0 0,0 1 0 0 0,0 0 1 0 0,0-1-1 0 0,0 1 0 0 0,1 0 0 0 0,-1-1 1 0 0,0 0-1 0 0,1 1 0 0 0,-1-1 0 0 0,1 0 1 0 0,-1 1-1 0 0,1-1 0 0 0,0 0 0 0 0,-1 0 1 0 0,1 0-1 0 0,0-1 0 0 0,0 1 0 0 0,0 0 0 0 0,-1-1 1 0 0,1 1-1 0 0,0-1 0 0 0,0 0 0 0 0,0 1 1 0 0,0-1-1 0 0,0 0 0 0 0,0 0-16 0 0,101 3-317 0 0,-95-3 302 0 0,0 0-1 0 0,0-1 1 0 0,0 0-1 0 0,0 0 0 0 0,0-1 1 0 0,0 0-1 0 0,-1-1 0 0 0,1 1 1 0 0,-1-1-1 0 0,1-1 1 0 0,-1 1-1 0 0,0-1 0 0 0,0-1 1 0 0,-1 1-1 0 0,1-1 1 0 0,-1 0-1 0 0,0-1 0 0 0,0 1 1 0 0,-1-1-1 0 0,0 0 1 0 0,0-1-1 0 0,0 1 0 0 0,-1-1 1 0 0,0 0-1 0 0,0 0 1 0 0,0-1-1 0 0,-1 1 0 0 0,0-1 1 0 0,-1 1-1 0 0,0-1 1 0 0,0 0-1 0 0,-1-1 16 0 0,65 54 379 0 0,29 11-2069 0 0,-27-32-4088 0 0,-62-23 4556 0 0</inkml:trace>
  <inkml:trace contextRef="#ctx0" brushRef="#br0" timeOffset="1197.137">2124 124 1080 0 0,'3'196'8252'0'0,"-3"-196"-8227"0"0,0-1 1 0 0,0 0 0 0 0,-1 0 0 0 0,1 1 0 0 0,0-1 0 0 0,-1 0 0 0 0,1 1 0 0 0,0-1 0 0 0,-1 0-1 0 0,1 1 1 0 0,-1-1 0 0 0,1 1 0 0 0,-1-1 0 0 0,0 1 0 0 0,1-1 0 0 0,-1 1 0 0 0,0-1 0 0 0,1 1-1 0 0,-1-1 1 0 0,0 1 0 0 0,1 0 0 0 0,-1-1 0 0 0,0 1 0 0 0,0 0 0 0 0,1 0 0 0 0,-1 0 0 0 0,0 0 0 0 0,0 0-1 0 0,1-1 1 0 0,-1 1 0 0 0,0 0 0 0 0,0 1 0 0 0,1-1 0 0 0,-1 0 0 0 0,0 0 0 0 0,0 0 0 0 0,0 0-1 0 0,1 1 1 0 0,-1-1 0 0 0,0 0 0 0 0,1 1 0 0 0,-1-1 0 0 0,0 0 0 0 0,1 1 0 0 0,-1-1 0 0 0,0 1-1 0 0,1-1 1 0 0,-1 1 0 0 0,1-1 0 0 0,-1 1 0 0 0,1 0 0 0 0,-1-1 0 0 0,1 1 0 0 0,-1-1 0 0 0,1 1 0 0 0,0 0-1 0 0,-1 0 1 0 0,1-1 0 0 0,0 1 0 0 0,0 0 0 0 0,-1 0-26 0 0,0-14 16 0 0,0 0 1 0 0,0 0-1 0 0,1 0 0 0 0,1 0 0 0 0,0 0 1 0 0,0 0-1 0 0,2 0 0 0 0,-1 0 1 0 0,2 0-1 0 0,0 1 0 0 0,0-1 1 0 0,1 1-1 0 0,1 0 0 0 0,0 1 0 0 0,1-1 1 0 0,7-9-17 0 0,-9 12-1 0 0,0 0 1 0 0,1 1 0 0 0,0 0-1 0 0,0 0 1 0 0,1 1-1 0 0,0-1 1 0 0,0 1 0 0 0,1 1-1 0 0,-1 0 1 0 0,2 0-1 0 0,-1 0 1 0 0,8-3 0 0 0,23 72-101 0 0,-20-13-128 0 0,58 122-254 0 0,7-88-6066 0 0,-73-79 5309 0 0,-2-1-45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10:33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47 1060 0 0,'0'-7'1432'0'0,"0"1"-240"0"0,-2 1-216 0 0,4-2-127 0 0,0 5-85 0 0,-2-3-80 0 0,0 0-96 0 0,0 2-128 0 0,0 0-192 0 0,4 1-148 0 0,-4 0-184 0 0,1 2-180 0 0,6 2 24 0 0,-5 0-840 0 0,5 1 76 0 0,-1 0-513 0 0,-3 4 101 0 0,-1-2 12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10:31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0 134 2648 0 0,'0'0'695'0'0,"10"14"1444"0"0,205 293 938 0 0,-174-258-2142 0 0,-40-49-770 0 0,22-15 83 0 0,68-118-212 0 0,-73 98-73 0 0,104-198-840 0 0,-89 203-4611 0 0,-32 30 4103 0 0</inkml:trace>
  <inkml:trace contextRef="#ctx0" brushRef="#br0" timeOffset="530.692">1145 191 984 0 0,'1'-2'130'0'0,"0"0"0"0"0,0-1 1 0 0,-1 1-1 0 0,1 0 0 0 0,-1-1 0 0 0,1 1 1 0 0,-1 0-1 0 0,0-1 0 0 0,0 1 0 0 0,0-1 0 0 0,0 1 1 0 0,0 0-1 0 0,-1-1 0 0 0,1 1 0 0 0,-1-1 0 0 0,1 1 1 0 0,-1 0-1 0 0,0 0 0 0 0,0-1 0 0 0,0 1 0 0 0,0 0 1 0 0,-1 0-1 0 0,1 0 0 0 0,0 0 0 0 0,-1 0 0 0 0,1 1 1 0 0,-1-1-1 0 0,0 0 0 0 0,0 1 0 0 0,1-1 0 0 0,-1 1 1 0 0,0-1-1 0 0,0 1 0 0 0,-1 0 0 0 0,1 0 0 0 0,0 0 1 0 0,0 0-1 0 0,-2 0-130 0 0,-90-26 1281 0 0,81 27-1165 0 0,0 1 0 0 0,0 1-1 0 0,0 0 1 0 0,0 0 0 0 0,1 2 0 0 0,-1-1-1 0 0,1 2 1 0 0,-1-1 0 0 0,1 2-1 0 0,1 0 1 0 0,-1 0 0 0 0,1 1 0 0 0,0 0-1 0 0,0 1 1 0 0,1 0 0 0 0,0 1 0 0 0,1 0-1 0 0,0 1 1 0 0,0 0 0 0 0,1 0-1 0 0,0 1 1 0 0,1 0 0 0 0,0 0 0 0 0,1 1-1 0 0,-1 3-115 0 0,5-10 4 0 0,1-1-1 0 0,0 0 1 0 0,0 0-1 0 0,0 1 1 0 0,0-1-1 0 0,1 1 1 0 0,0-1-1 0 0,0 1 1 0 0,0-1-1 0 0,0 0 1 0 0,1 1-1 0 0,0-1 1 0 0,0 1 0 0 0,0-1-1 0 0,0 0 1 0 0,1 0-1 0 0,-1 1 1 0 0,1-1-1 0 0,0 0 1 0 0,0-1-1 0 0,1 1 1 0 0,-1 0-1 0 0,1-1 1 0 0,0 1-1 0 0,0-1 1 0 0,0 0-1 0 0,0 0 1 0 0,1 0-1 0 0,-1 0 1 0 0,1-1-1 0 0,0 1 1 0 0,0-1-1 0 0,0 0 1 0 0,0 0-1 0 0,0 0 1 0 0,0-1-1 0 0,0 1 1 0 0,0-1-1 0 0,1 0 1 0 0,-1-1 0 0 0,1 1-1 0 0,-1-1 1 0 0,1 1-1 0 0,-1-1 1 0 0,0-1-1 0 0,1 1 1 0 0,-1-1-1 0 0,1 1 1 0 0,-1-1-1 0 0,0 0 1 0 0,1-1-1 0 0,-1 1 1 0 0,0-1-1 0 0,2-1-3 0 0,2 1-29 0 0,1 0-1 0 0,-1-1 1 0 0,0 0-1 0 0,0-1 0 0 0,-1 1 1 0 0,1-1-1 0 0,-1-1 1 0 0,1 0-1 0 0,-1 0 0 0 0,-1 0 1 0 0,1-1-1 0 0,-1 0 1 0 0,0 0-1 0 0,0 0 0 0 0,-1-1 1 0 0,0 0-1 0 0,0 0 1 0 0,0-1-1 0 0,-1 1 0 0 0,0-1 1 0 0,-1 0-1 0 0,0 0 1 0 0,0 0-1 0 0,-1 0 1 0 0,0-1-1 0 0,0 1 0 0 0,0-1 1 0 0,-2 1-1 0 0,1-1 1 0 0,-1 1-1 0 0,0-1 0 0 0,0 0 1 0 0,-1 1-1 0 0,-1-5 30 0 0,2 14 4 0 0,0-1 0 0 0,1 0 0 0 0,-1 0 0 0 0,0 1 0 0 0,1-1 0 0 0,-1 0 0 0 0,0 0 0 0 0,1 1 0 0 0,-1-1 0 0 0,0 0 0 0 0,1 0 0 0 0,-1 0 0 0 0,1 0 0 0 0,-1 0-1 0 0,0 0 1 0 0,1 0 0 0 0,-1 1 0 0 0,1-1 0 0 0,-1 0 0 0 0,0 0 0 0 0,1-1 0 0 0,-1 1 0 0 0,1 0 0 0 0,-1 0 0 0 0,1 0 0 0 0,-1 0 0 0 0,0 0 0 0 0,1 0 0 0 0,-1 0 0 0 0,0-1 0 0 0,1 1 0 0 0,-1 0 0 0 0,1 0 0 0 0,-1-1 0 0 0,0 1-1 0 0,0 0 1 0 0,1 0 0 0 0,-1-1 0 0 0,0 1 0 0 0,1 0 0 0 0,-1-1 0 0 0,0 1 0 0 0,0 0 0 0 0,0-1 0 0 0,1 1-4 0 0,12 16 6 0 0,211 218-3514 0 0,-210-206 785 0 0,-13-19 1376 0 0</inkml:trace>
  <inkml:trace contextRef="#ctx0" brushRef="#br0" timeOffset="1091.692">1241 109 1120 0 0,'15'-10'4092'0'0,"52"44"-3215"0"0,-47-19-657 0 0,0 0 0 0 0,-2 2-1 0 0,0 0 1 0 0,0 1 0 0 0,-2 0-1 0 0,0 2 1 0 0,-1 0 0 0 0,-2 1-1 0 0,0 0 1 0 0,7 16-220 0 0,1 67 1996 0 0,-21-102-1968 0 0,0-1 0 0 0,0 1 0 0 0,0-1 0 0 0,-1 1 0 0 0,1 0 0 0 0,0-1 0 0 0,-1 1 0 0 0,1-1 0 0 0,-1 1 0 0 0,1-1 0 0 0,-1 1 0 0 0,0-1 0 0 0,0 0 0 0 0,0 1 0 0 0,1-1 1 0 0,-1 0-1 0 0,0 0 0 0 0,-1 1 0 0 0,1-1 0 0 0,0 0 0 0 0,0 0 0 0 0,0 0 0 0 0,-1 0 0 0 0,1 0 0 0 0,-1-1 0 0 0,1 1 0 0 0,0 0 0 0 0,-1-1 0 0 0,1 1 0 0 0,-1-1 0 0 0,0 1 0 0 0,1-1 1 0 0,-1 0-1 0 0,1 0 0 0 0,-1 1 0 0 0,1-1 0 0 0,-1 0 0 0 0,0-1 0 0 0,1 1 0 0 0,-1 0 0 0 0,1 0 0 0 0,-1-1 0 0 0,1 1 0 0 0,-1 0 0 0 0,0-1 0 0 0,1 0 0 0 0,0 1 0 0 0,-1-1 0 0 0,1 0 0 0 0,-1 0 1 0 0,1 0-1 0 0,0 0 0 0 0,0 0 0 0 0,0 0 0 0 0,-1 0 0 0 0,1 0 0 0 0,0 0 0 0 0,0-1 0 0 0,0 1 0 0 0,0-2-28 0 0,-3-4-71 0 0,1 0 0 0 0,0 0 0 0 0,0-1 0 0 0,1 0 0 0 0,0 1 0 0 0,0-1 0 0 0,1 0 0 0 0,0 0 0 0 0,1 0 0 0 0,-1 1 0 0 0,1-1 0 0 0,1 0 0 0 0,0 0 0 0 0,0 0 0 0 0,0 0 0 0 0,1 0 0 0 0,0 1 0 0 0,0-1 0 0 0,1 1 0 0 0,0 0 0 0 0,1-1 0 0 0,1-1 71 0 0,108-144-3622 0 0,-56 104-329 0 0,-40 37 2433 0 0</inkml:trace>
  <inkml:trace contextRef="#ctx0" brushRef="#br0" timeOffset="1342.977">1862 199 1492 0 0,'0'20'853'0'0,"-2"-5"-465"0"0,1 0 0 0 0,1 1 0 0 0,0-1 0 0 0,1 0 0 0 0,1 0 0 0 0,0 0 0 0 0,1 0 0 0 0,1 0 0 0 0,0 0 0 0 0,1-1 0 0 0,0 1 0 0 0,1-1 0 0 0,1-1 0 0 0,1 1 0 0 0,3 4-388 0 0,-11-18-93 0 0,1 1-1 0 0,-1 0 1 0 0,1-1 0 0 0,-1 1 0 0 0,1-1 0 0 0,-1 1-1 0 0,1-1 1 0 0,0 1 0 0 0,-1-1 0 0 0,1 1 0 0 0,0-1-1 0 0,-1 0 1 0 0,1 1 0 0 0,0-1 0 0 0,0 0 0 0 0,-1 0-1 0 0,1 1 1 0 0,0-1 0 0 0,0 0 0 0 0,-1 0 0 0 0,1 0-1 0 0,0 0 1 0 0,0 0 0 0 0,0 0 0 0 0,-1 0 0 0 0,1 0-1 0 0,0-1 1 0 0,0 1 0 0 0,-1 0 0 0 0,1 0 0 0 0,0-1-1 0 0,0 1 1 0 0,-1 0 0 0 0,1-1 0 0 0,0 1 0 0 0,-1 0-1 0 0,1-1 1 0 0,0 1 0 0 0,-1-1 0 0 0,1 1 0 0 0,-1-1-1 0 0,1 0 1 0 0,-1 1 0 0 0,1-1 0 0 0,-1 0 0 0 0,1 1-1 0 0,-1-1 1 0 0,0 0 0 0 0,1 1 0 0 0,-1-1 0 0 0,0 0-1 0 0,0 0 1 0 0,1 1 0 0 0,-1-1 0 0 0,0 0 0 0 0,0 0 93 0 0,4-22-1486 0 0</inkml:trace>
  <inkml:trace contextRef="#ctx0" brushRef="#br0" timeOffset="2209.207">2610 271 1128 0 0,'2'-5'104'0'0,"1"0"0"0"0,-2 0 0 0 0,1 0 1 0 0,-1 0-1 0 0,1-1 0 0 0,-1 1 0 0 0,-1 0 0 0 0,1-1 0 0 0,-1 1 0 0 0,0-1 0 0 0,0 1 0 0 0,0-1 0 0 0,-1 1 1 0 0,0 0-1 0 0,0-1 0 0 0,-1 1 0 0 0,1 0 0 0 0,-1 0 0 0 0,0 0 0 0 0,0 0 0 0 0,-1 0 0 0 0,1 0 0 0 0,-1 1 1 0 0,0-1-1 0 0,-1 1 0 0 0,1 0 0 0 0,-1 0 0 0 0,0 0 0 0 0,0 0 0 0 0,0 1 0 0 0,0-1 0 0 0,0 1 0 0 0,-1 0 1 0 0,0 1-1 0 0,1-1 0 0 0,-1 1 0 0 0,0 0 0 0 0,0 0 0 0 0,-1 0 0 0 0,1 1 0 0 0,0-1 0 0 0,-1 1 1 0 0,1 1-1 0 0,0-1 0 0 0,-1 1 0 0 0,1 0 0 0 0,-1 0 0 0 0,1 1 0 0 0,0-1 0 0 0,-6 2-104 0 0,-1-2 97 0 0,-1 0 0 0 0,1 1-1 0 0,0 1 1 0 0,-1-1-1 0 0,1 2 1 0 0,0 0 0 0 0,0 0-1 0 0,1 1 1 0 0,-1 1 0 0 0,1 0-1 0 0,0 0 1 0 0,0 1-1 0 0,0 1 1 0 0,1 0 0 0 0,0 0-1 0 0,0 1 1 0 0,1 0 0 0 0,0 1-1 0 0,0 0 1 0 0,1 0-1 0 0,0 1 1 0 0,1 0 0 0 0,0 0-1 0 0,1 1 1 0 0,0 0 0 0 0,0 0-1 0 0,1 0 1 0 0,-3 11-97 0 0,10-18 15 0 0,0-1 0 0 0,0 0 0 0 0,0 0 0 0 0,0-1 0 0 0,0 1 0 0 0,1 0 0 0 0,-1-1 1 0 0,1 1-1 0 0,0-1 0 0 0,0 0 0 0 0,0 0 0 0 0,0 0 0 0 0,0 0 0 0 0,0 0 0 0 0,1-1 0 0 0,-1 0 0 0 0,0 1 0 0 0,1-1 0 0 0,-1 0 1 0 0,1-1-1 0 0,-1 1 0 0 0,1-1 0 0 0,0 1 0 0 0,-1-1 0 0 0,1 0 0 0 0,-1-1 0 0 0,3 1-15 0 0,9 0-38 0 0,0 0 0 0 0,0 0 0 0 0,0-2 0 0 0,0 0 0 0 0,0 0 0 0 0,-1-1-1 0 0,1-1 1 0 0,-1-1 0 0 0,1 0 0 0 0,-2-1 0 0 0,1 0 0 0 0,9-7 38 0 0,-18 10-22 0 0,-1 0 1 0 0,1 0-1 0 0,-1-1 0 0 0,0 0 1 0 0,-1 1-1 0 0,1-1 1 0 0,-1-1-1 0 0,1 1 0 0 0,-1 0 1 0 0,0-1-1 0 0,-1 0 1 0 0,1 0-1 0 0,-1 1 0 0 0,0-1 1 0 0,0-1-1 0 0,-1 1 1 0 0,1 0-1 0 0,-1-2 22 0 0,-1 6 85 0 0,0 1 25 0 0,3-19 217 0 0,83 68-279 0 0,-56-25-52 0 0,12 6-264 0 0,28 18-738 0 0,-21-28-4270 0 0,-48-20 3900 0 0</inkml:trace>
  <inkml:trace contextRef="#ctx0" brushRef="#br0" timeOffset="2705.828">2823 83 1120 0 0,'9'16'705'0'0,"-1"2"0"0"0,0-1 0 0 0,-2 1 1 0 0,0 0-1 0 0,-1 0 0 0 0,0 1 0 0 0,-2-1 0 0 0,0 1 0 0 0,-2 0 0 0 0,1 11-705 0 0,-3-31 45 0 0,1 1 0 0 0,-1 0 0 0 0,0 0 0 0 0,1-1 0 0 0,-1 1 0 0 0,1 0 0 0 0,-1 0 0 0 0,1 0 0 0 0,-1 0 0 0 0,1 0 0 0 0,-1 0 0 0 0,0 0 0 0 0,1 0 0 0 0,-1 0-1 0 0,1 0 1 0 0,-1 0 0 0 0,0 0 0 0 0,1 0 0 0 0,-1 1 0 0 0,1-1 0 0 0,-1 0 0 0 0,1 0 0 0 0,-1 0 0 0 0,1 1 0 0 0,-1-1 0 0 0,1 0 0 0 0,-1 1 0 0 0,1-1 0 0 0,-1 1 0 0 0,1-1-45 0 0,2-17-131 0 0,2 1 1 0 0,0 0-1 0 0,0-1 1 0 0,2 1 0 0 0,0 1-1 0 0,0-1 1 0 0,2 1 0 0 0,0 0-1 0 0,0 1 1 0 0,2 0-1 0 0,-1 0 1 0 0,2 1 0 0 0,11-11 130 0 0,-21 23-19 0 0,1 0 0 0 0,-1 0 0 0 0,0 0 0 0 0,1 0 0 0 0,-1 0 0 0 0,1 0 0 0 0,0 0 0 0 0,-1 1 0 0 0,1-1 0 0 0,0 1 0 0 0,-1-1 0 0 0,1 1 0 0 0,0 0 0 0 0,0-1 0 0 0,-1 1 0 0 0,1 0 0 0 0,0 0 0 0 0,0 0 0 0 0,-1 1 1 0 0,1-1-1 0 0,0 0 0 0 0,0 1 0 0 0,-1-1 0 0 0,1 1 0 0 0,0-1 0 0 0,-1 1 0 0 0,1 0 0 0 0,-1 0 0 0 0,1 0 0 0 0,-1 0 0 0 0,1 0 0 0 0,-1 0 0 0 0,0 0 0 0 0,1 0 0 0 0,-1 0 0 0 0,0 1 0 0 0,0-1 0 0 0,0 0 0 0 0,0 1 0 0 0,0-1 0 0 0,0 1 0 0 0,0 0 0 0 0,-1-1 1 0 0,1 1-1 0 0,0 0 0 0 0,-1 0 19 0 0,35 95 639 0 0,-30-80-656 0 0,67 118-75 0 0,13-83-3929 0 0,-71-48 2663 0 0</inkml:trace>
  <inkml:trace contextRef="#ctx0" brushRef="#br0" timeOffset="3158.795">3552 1 1700 0 0,'-9'5'252'0'0,"-1"1"-1"0"0,1 1 0 0 0,1-1 1 0 0,-1 1-1 0 0,1 1 1 0 0,0-1-1 0 0,1 1 0 0 0,-1 1 1 0 0,2 0-1 0 0,-1 0 1 0 0,1 0-1 0 0,1 0 0 0 0,-1 1 1 0 0,2 0-1 0 0,-1 0 1 0 0,2 1-1 0 0,-1-1 0 0 0,1 1 1 0 0,1-1-1 0 0,0 1 1 0 0,0 0-1 0 0,1 0 0 0 0,1 0 1 0 0,0 0-1 0 0,0 0 1 0 0,1 0-1 0 0,1 2-251 0 0,1-3 67 0 0,0 0 0 0 0,1 0 0 0 0,0-1-1 0 0,1 1 1 0 0,0-1 0 0 0,1 0 0 0 0,0 0 0 0 0,0-1 0 0 0,1 0-1 0 0,0 0 1 0 0,0-1 0 0 0,1 1 0 0 0,-1-2 0 0 0,2 1 0 0 0,-1-1-1 0 0,1 0 1 0 0,0-1 0 0 0,0 0 0 0 0,1 0 0 0 0,-1-1 0 0 0,1 0-1 0 0,0-1 1 0 0,0 0 0 0 0,1-1 0 0 0,-1 0 0 0 0,0 0-1 0 0,1-1 1 0 0,-1-1 0 0 0,1 0 0 0 0,6 0-67 0 0,145-16 420 0 0,-149 14-459 0 0,-1 0-1 0 0,1-1 1 0 0,-1-1 0 0 0,0 0-1 0 0,0 0 1 0 0,0-1 0 0 0,-1-1-1 0 0,0 0 1 0 0,0 0 0 0 0,0-1-1 0 0,-1-1 1 0 0,0 0 0 0 0,0 0-1 0 0,-1-1 1 0 0,0 0 0 0 0,0 0-1 0 0,-1-1 1 0 0,0-1 0 0 0,-1 1-1 0 0,-1-1 1 0 0,1 0 0 0 0,-2-1-1 0 0,1 1 1 0 0,-2-1 0 0 0,1 0-1 0 0,-2 0 1 0 0,1-2 39 0 0,-4 10 0 0 0,0 1 1 0 0,0-1-1 0 0,0 0 0 0 0,-1 1 1 0 0,0-1-1 0 0,1 1 0 0 0,-1-1 1 0 0,0 1-1 0 0,0-1 0 0 0,-1 1 1 0 0,1 0-1 0 0,-1 0 1 0 0,0 0-1 0 0,0 0 0 0 0,0 0 1 0 0,0 0-1 0 0,0 0 0 0 0,-1 0 1 0 0,1 1-1 0 0,-1-1 0 0 0,1 1 1 0 0,-1 0-1 0 0,0 0 0 0 0,0 0 1 0 0,0 0-1 0 0,0 0 0 0 0,-1 1 1 0 0,1-1-1 0 0,0 1 1 0 0,-1 0-1 0 0,1 0 0 0 0,-1 0 1 0 0,1 1-1 0 0,-1-1 0 0 0,1 1 1 0 0,-1 0-1 0 0,0 0 0 0 0,-2 0 0 0 0,-4 0 40 0 0,0 0 0 0 0,0 1 0 0 0,0 1 0 0 0,0 0 0 0 0,0 0 0 0 0,0 1 0 0 0,1 0 0 0 0,-1 0 0 0 0,1 1 0 0 0,0 0 0 0 0,0 1 0 0 0,0 0 0 0 0,-2 3-40 0 0,6-4 29 0 0,-1 1-1 0 0,1 0 0 0 0,0 0 0 0 0,0 0 1 0 0,0 1-1 0 0,1 0 0 0 0,0 0 0 0 0,0 0 1 0 0,0 1-1 0 0,1-1 0 0 0,0 1 0 0 0,0-1 1 0 0,1 1-1 0 0,0 0 0 0 0,0 0 0 0 0,1 1 1 0 0,0-1-1 0 0,0 0 0 0 0,0 0 0 0 0,1 0 1 0 0,0 1-1 0 0,1-1 0 0 0,-1 0 0 0 0,1 0 1 0 0,1 1-1 0 0,-1-1 0 0 0,1 0 0 0 0,1 0 1 0 0,-1-1-1 0 0,1 1 0 0 0,0 0 0 0 0,1-1 1 0 0,-1 0-1 0 0,1 0 0 0 0,1 0 0 0 0,-1 0 1 0 0,1 0-1 0 0,0-1 0 0 0,0 0 0 0 0,6 4-28 0 0,133 82-623 0 0,-34-70-3658 0 0,-59-34 1390 0 0,-29 3 1360 0 0</inkml:trace>
  <inkml:trace contextRef="#ctx0" brushRef="#br0" timeOffset="3409.925">4335 219 1956 0 0,'20'-13'8627'0'0,"-9"2"-6726"0"0,-5 6-4029 0 0,-6 1-3463 0 0,-2-4 3536 0 0,-1 3 669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10:29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1 672 840 0 0,'42'40'8852'0'0,"-42"-40"-8791"0"0,0 0-57 0 0,0 0-1 0 0,96-165 1001 0 0,-57 86-1612 0 0,-4-2 0 0 0,-3-1-1 0 0,-4-1 1 0 0,7-43 608 0 0,-22 31-436 0 0,-13 96 426 0 0,-1 0 1 0 0,1 0-1 0 0,0-1 1 0 0,0 1 0 0 0,-1 0-1 0 0,1 0 1 0 0,-1 0-1 0 0,1 0 1 0 0,0-1-1 0 0,-1 1 1 0 0,0 0-1 0 0,1 0 1 0 0,-1-1 0 0 0,1 1-1 0 0,-1-1 1 0 0,0 1-1 0 0,1 0 1 0 0,-1-1-1 0 0,0 1 1 0 0,0-1-1 0 0,1 1 1 0 0,-1-1 0 0 0,0 0-1 0 0,0 1 1 0 0,0-1-1 0 0,0 0 1 0 0,0 0-1 0 0,1 1 1 0 0,-1-1-1 0 0,0 0 1 0 0,0 0 0 0 0,0 0-1 0 0,0 0 1 0 0,0 0-1 0 0,0 0 1 0 0,0-1-1 0 0,0 1 1 0 0,1 0 0 0 0,-1 0-1 0 0,0 0 1 0 0,0-1-1 0 0,0 1 1 0 0,0-1-1 0 0,1 1 1 0 0,-1-1-1 0 0,0 1 1 0 0,0-1 0 0 0,1 1-1 0 0,-1-1 1 0 0,0 1-1 0 0,1-1 1 0 0,-1 0-1 0 0,0 1 1 0 0,1-1-1 0 0,-1 0 1 0 0,1 0 9 0 0,4 16 42 0 0,1 0-1 0 0,1 0 1 0 0,0 0 0 0 0,1-1-1 0 0,0 0 1 0 0,2-1 0 0 0,-1 1 0 0 0,2-2-1 0 0,-1 1 1 0 0,2-1 0 0 0,0-1-1 0 0,0 0 1 0 0,1 0 0 0 0,0-1-1 0 0,1-1 1 0 0,0 0 0 0 0,5 2-42 0 0,69 63 231 0 0,-81-68-161 0 0,1 0 0 0 0,-1 0 0 0 0,1 0 0 0 0,-2 0 0 0 0,1 1 0 0 0,-1 0 0 0 0,0 0-1 0 0,0 1 1 0 0,-1 0 0 0 0,0-1 0 0 0,0 1 0 0 0,-1 1 0 0 0,0-1 0 0 0,-1 0 0 0 0,0 1 0 0 0,0-1 0 0 0,0 1 0 0 0,-1 0 0 0 0,-1-1-1 0 0,1 1 1 0 0,-1 0 0 0 0,-1 0 0 0 0,-1 5-70 0 0,-1-6-23 0 0,-1 0 0 0 0,-1 0 1 0 0,1-1-1 0 0,-1 1 0 0 0,-1-1 0 0 0,1 0 0 0 0,-1 0 0 0 0,0 0 0 0 0,-1-1 0 0 0,0 0 0 0 0,0-1 0 0 0,0 1 0 0 0,-1-1 1 0 0,1-1-1 0 0,-1 1 0 0 0,0-1 0 0 0,-1-1 0 0 0,1 1 0 0 0,-1-1 0 0 0,1-1 0 0 0,-1 0 0 0 0,0 0 0 0 0,0-1 0 0 0,0 0 1 0 0,-4 0 22 0 0,10-2-186 0 0,0 1 0 0 0,0-1 0 0 0,0 0 0 0 0,0-1 0 0 0,0 1 1 0 0,0 0-1 0 0,0-1 0 0 0,0 0 0 0 0,0 0 0 0 0,1 0 0 0 0,-1 0 1 0 0,1 0-1 0 0,-1 0 0 0 0,1-1 0 0 0,0 1 0 0 0,0-1 1 0 0,0 1-1 0 0,0-1 0 0 0,0 0 0 0 0,1 0 0 0 0,-1 0 0 0 0,1 0 1 0 0,0 0-1 0 0,0 0 0 0 0,0 0 0 0 0,0 0 0 0 0,0-1 0 0 0,1 1 1 0 0,-1 0-1 0 0,1 0 0 0 0,0-1 0 0 0,0 1 0 0 0,1 0 1 0 0,-1-1-1 0 0,0 1 0 0 0,1 0 0 0 0,0 0 0 0 0,0-1 186 0 0,-1-16-1364 0 0</inkml:trace>
  <inkml:trace contextRef="#ctx0" brushRef="#br0" timeOffset="447.487">911 224 1228 0 0,'1'0'80'0'0,"-1"-1"0"0"0,1 1-1 0 0,0-1 1 0 0,-1 1 0 0 0,1-1-1 0 0,0 0 1 0 0,-1 1 0 0 0,1-1-1 0 0,-1 0 1 0 0,1 1 0 0 0,-1-1-1 0 0,1 0 1 0 0,-1 1 0 0 0,0-1 0 0 0,1 0-1 0 0,-1 0 1 0 0,0 0 0 0 0,1 1-1 0 0,-1-1 1 0 0,0 0 0 0 0,0 0-1 0 0,0 0 1 0 0,0 0 0 0 0,0 1 0 0 0,0-1-1 0 0,0 0 1 0 0,0 0 0 0 0,0 0-1 0 0,0 0 1 0 0,-1 1 0 0 0,1-1-1 0 0,0 0 1 0 0,0 0 0 0 0,-1 0 0 0 0,1 1-1 0 0,-1-1 1 0 0,1 0 0 0 0,-1 1-1 0 0,1-1 1 0 0,-1 0 0 0 0,1 1-1 0 0,-1-1 1 0 0,1 0 0 0 0,-1 1 0 0 0,0-1-1 0 0,1 1 1 0 0,-1-1 0 0 0,0 1-1 0 0,0 0 1 0 0,1-1 0 0 0,-1 1-1 0 0,0 0 1 0 0,0-1 0 0 0,0 1-1 0 0,1 0 1 0 0,-1 0 0 0 0,0 0 0 0 0,0 0-1 0 0,0 0 1 0 0,0 0 0 0 0,0 0-80 0 0,-61-1 439 0 0,50 6-349 0 0,0 1 0 0 0,0 0 0 0 0,1 1 0 0 0,-1 0 0 0 0,2 1 0 0 0,-1 0 0 0 0,1 1 0 0 0,0 0 0 0 0,1 0-1 0 0,0 1 1 0 0,1 0 0 0 0,0 1 0 0 0,0 0 0 0 0,1 0 0 0 0,1 0 0 0 0,-1 1 0 0 0,2 0 0 0 0,0 1 0 0 0,1-1 0 0 0,0 1 0 0 0,0 0 0 0 0,1 0-1 0 0,0 11-89 0 0,3-22 13 0 0,1 1 0 0 0,-1-1-1 0 0,1 0 1 0 0,-1 0-1 0 0,1 0 1 0 0,0 0 0 0 0,0 0-1 0 0,0-1 1 0 0,0 1-1 0 0,0 0 1 0 0,1 0 0 0 0,-1-1-1 0 0,1 1 1 0 0,-1 0-1 0 0,1-1 1 0 0,-1 1 0 0 0,1-1-1 0 0,0 0 1 0 0,-1 0-1 0 0,1 0 1 0 0,0 0 0 0 0,0 0-1 0 0,0 0 1 0 0,0 0-1 0 0,0 0 1 0 0,0-1 0 0 0,0 1-1 0 0,0-1 1 0 0,1 0-1 0 0,-1 1 1 0 0,0-1 0 0 0,0 0-1 0 0,0 0 1 0 0,0 0-1 0 0,0-1 1 0 0,1 1 0 0 0,0-1-13 0 0,77-12 109 0 0,-68 9-146 0 0,0-1-1 0 0,-1 0 1 0 0,0 0 0 0 0,-1-2 0 0 0,1 1 0 0 0,-1-1-1 0 0,0-1 1 0 0,-1 0 0 0 0,0 0 0 0 0,0-1 0 0 0,0 0-1 0 0,-1 0 1 0 0,-1-1 0 0 0,0 0 0 0 0,6-10 37 0 0,-8-19-169 0 0,-5 37 136 0 0,0 2-33 0 0,-8-4-18 0 0,6 20-84 0 0,11-1-272 0 0,1 0-1 0 0,0-1 0 0 0,1 0 1 0 0,0 0-1 0 0,1-1 1 0 0,1-1-1 0 0,0 0 0 0 0,1-1 1 0 0,0 0-1 0 0,0-1 0 0 0,13 6 441 0 0,-15-8-1352 0 0</inkml:trace>
  <inkml:trace contextRef="#ctx0" brushRef="#br0" timeOffset="1359.454">1275 182 1280 0 0,'29'136'3238'0'0,"-3"-9"-177"0"0,-25-126-2939 0 0,-1-1-1 0 0,3 25 1291 0 0,15-62-992 0 0,55-124-1238 0 0,-71 160 787 0 0,-1 1-1 0 0,1-1 1 0 0,0 1-1 0 0,0 0 1 0 0,0 0-1 0 0,-1 0 1 0 0,1 0-1 0 0,0 0 0 0 0,0 0 1 0 0,0 0-1 0 0,0 1 1 0 0,-1-1-1 0 0,1 1 1 0 0,0-1-1 0 0,0 1 1 0 0,-1 0-1 0 0,1 0 1 0 0,0-1-1 0 0,-1 1 1 0 0,1 0-1 0 0,-1 1 1 0 0,1-1-1 0 0,-1 0 1 0 0,0 0-1 0 0,1 1 1 0 0,-1-1-1 0 0,0 0 1 0 0,0 1-1 0 0,0-1 1 0 0,0 1-1 0 0,0 0 1 0 0,0-1-1 0 0,-1 1 1 0 0,1 0-1 0 0,0-1 1 0 0,-1 1-1 0 0,1 0 1 0 0,-1 1 31 0 0,1-2-5 0 0,46 124-154 0 0,-46-60 786 0 0,-1-64-416 0 0,0-1-41 0 0,8 4 66 0 0,-2-18-78 0 0,39-250-1256 0 0,-26 218 328 0 0,3 87 816 0 0,-20-30-33 0 0,0 0 1 0 0,2 0 0 0 0,-1-1-1 0 0,1 1 1 0 0,0-1 0 0 0,1 0-1 0 0,1-1 1 0 0,-1 1 0 0 0,2-1-1 0 0,-1 0 1 0 0,1 0 0 0 0,0-1-1 0 0,1 0 1 0 0,0 0 0 0 0,0-1-1 0 0,1 0 1 0 0,0 0 0 0 0,0-1-1 0 0,0 0 1 0 0,1-1 0 0 0,0 0-1 0 0,0-1 1 0 0,0 1 0 0 0,10 1-14 0 0,-5-3-4 0 0,1 0 1 0 0,0 0 0 0 0,0-2 0 0 0,0 0 0 0 0,0-1-1 0 0,0 0 1 0 0,0-1 0 0 0,0-1 0 0 0,0-1 0 0 0,0 0-1 0 0,-1-1 1 0 0,1-1 0 0 0,-1 0 0 0 0,0-1 0 0 0,-1-1-1 0 0,1 0 1 0 0,-1-1 0 0 0,-1 0 0 0 0,1-1 0 0 0,-1-1-1 0 0,6-7 4 0 0,-17 16-31 0 0,0-1 0 0 0,-1 0 0 0 0,1 0 0 0 0,0 0 0 0 0,-1 0 0 0 0,0 0 0 0 0,1 0 0 0 0,-1-1 0 0 0,0 1 0 0 0,0 0-1 0 0,-1-1 1 0 0,1 1 0 0 0,0 0 0 0 0,-1-1 0 0 0,1 1 0 0 0,-1-1 0 0 0,0 1 0 0 0,0-1 0 0 0,0 1 0 0 0,0-1 0 0 0,0 1 0 0 0,0-1 0 0 0,-1 1-1 0 0,1-1 1 0 0,-1 1 0 0 0,0-1 0 0 0,0 1 0 0 0,0 0 0 0 0,0-1 0 0 0,0 1 0 0 0,0 0 0 0 0,-1 0 0 0 0,1 0 0 0 0,-1 0 0 0 0,1 0 0 0 0,-1 0-1 0 0,0 0 1 0 0,0 1 0 0 0,1-1 0 0 0,-2 1 0 0 0,1-1 0 0 0,0 1 0 0 0,0 0 0 0 0,0-1 0 0 0,0 1 0 0 0,-1 0 0 0 0,-1 0 31 0 0,-4-3 35 0 0,0 1 0 0 0,0 0 1 0 0,-1 0-1 0 0,1 1 1 0 0,-1 0-1 0 0,1 1 1 0 0,-1 0-1 0 0,0 0 0 0 0,0 0 1 0 0,0 1-1 0 0,1 1 1 0 0,-1 0-1 0 0,0 0 1 0 0,-3 1-36 0 0,4-1 42 0 0,0 1-1 0 0,1-1 1 0 0,-1 1 0 0 0,0 1 0 0 0,1 0 0 0 0,-1 0 0 0 0,1 0 0 0 0,0 1 0 0 0,0 0 0 0 0,0 1 0 0 0,0-1 0 0 0,1 1 0 0 0,0 0 0 0 0,0 1 0 0 0,0 0 0 0 0,1 0 0 0 0,0 0 0 0 0,0 0 0 0 0,0 1 0 0 0,1 0-1 0 0,0 0 1 0 0,0 0 0 0 0,1 0 0 0 0,0 2-42 0 0,7 0-57 0 0,1 0-1 0 0,0 0 1 0 0,1-1-1 0 0,0 0 1 0 0,0 0-1 0 0,1 0 1 0 0,0-1-1 0 0,0 0 0 0 0,1 0 1 0 0,0-1-1 0 0,0 0 1 0 0,1 0-1 0 0,-1-1 1 0 0,1 0-1 0 0,0 0 1 0 0,1-1-1 0 0,-1-1 1 0 0,1 1-1 0 0,0-2 1 0 0,9 3 57 0 0,101 23-2574 0 0,-80-21 1349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3:26:41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1 1216 0 0,'-11'24'496'0'0,"-2"1"-72"0"0,-2-4-60 0 0,-4-1 12 0 0,2-1-44 0 0,-4-5-388 0 0,-5-7-268 0 0,2-1-792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10:28.0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350 420 988 0 0,'26'-79'1755'0'0,"-25"75"-1624"0"0,0 0 0 0 0,-1 0 0 0 0,0 0 0 0 0,0 1 1 0 0,0-1-1 0 0,0 0 0 0 0,-1 0 0 0 0,0 0 0 0 0,1 0 0 0 0,-1 1 0 0 0,0-1 0 0 0,-1 1 1 0 0,1-1-1 0 0,-1 0 0 0 0,0 1 0 0 0,0 0 0 0 0,0-1 0 0 0,0 1 0 0 0,0 0 1 0 0,-1 0-1 0 0,1 0 0 0 0,-1 1 0 0 0,0-1 0 0 0,0 1 0 0 0,0-1 0 0 0,0 1 0 0 0,0 0 1 0 0,0 0-1 0 0,-1 0 0 0 0,1 1 0 0 0,-1-1 0 0 0,1 1 0 0 0,-1 0 0 0 0,-2-1-131 0 0,-8 4 41 0 0,0 0 0 0 0,0 1-1 0 0,0 0 1 0 0,1 1-1 0 0,-1 0 1 0 0,1 2 0 0 0,0-1-1 0 0,0 1 1 0 0,1 1-1 0 0,0 1 1 0 0,0-1 0 0 0,1 2-1 0 0,0 0 1 0 0,0 0-1 0 0,1 1 1 0 0,0 0 0 0 0,1 1-1 0 0,0 0 1 0 0,0 0-1 0 0,-1 5-40 0 0,2-6 13 0 0,1 0-1 0 0,1 1 1 0 0,0-1-1 0 0,0 1 0 0 0,1 1 1 0 0,0-1-1 0 0,1 1 1 0 0,1 0-1 0 0,-1-1 1 0 0,2 1-1 0 0,0 1 0 0 0,0-1 1 0 0,1 12-13 0 0,1-20 3 0 0,0 0 0 0 0,1-1 0 0 0,-1 1 0 0 0,1 0 1 0 0,0 0-1 0 0,0-1 0 0 0,0 1 0 0 0,0-1 0 0 0,1 1 0 0 0,0-1 1 0 0,-1 1-1 0 0,1-1 0 0 0,1 0 0 0 0,-1 0 0 0 0,0 0 0 0 0,1 0 1 0 0,-1 0-1 0 0,1 0 0 0 0,0-1 0 0 0,0 1 0 0 0,0-1 0 0 0,0 0 1 0 0,0 0-1 0 0,1 0 0 0 0,-1 0 0 0 0,1-1 0 0 0,-1 1 0 0 0,1-1 1 0 0,-1 0-1 0 0,1 0 0 0 0,0 0 0 0 0,0-1 0 0 0,-1 1 0 0 0,1-1 1 0 0,0 0-1 0 0,0 0-3 0 0,5 1-3 0 0,0-1 0 0 0,-1 0 0 0 0,1-1 0 0 0,0 1-1 0 0,0-2 1 0 0,-1 1 0 0 0,1-1 0 0 0,-1-1 0 0 0,1 1 0 0 0,-1-2 0 0 0,0 1 0 0 0,0-1 0 0 0,0 0 0 0 0,-1 0 0 0 0,3-3 3 0 0,35-75-420 0 0,-34 42 493 0 0,11 63-205 0 0,74 104-4459 0 0,-86-118 3090 0 0</inkml:trace>
  <inkml:trace contextRef="#ctx0" brushRef="#br0" timeOffset="451.256">535 345 1004 0 0,'55'66'2369'0'0,"-3"124"-816"0"0,-49-104 2063 0 0,-12-103-2757 0 0,91-287-2112 0 0,-64 305-1062 0 0,5 50 2088 0 0,-6-12-29 0 0,-14-33 219 0 0,1-1 0 0 0,1 1-1 0 0,-1-1 1 0 0,1 0-1 0 0,0 0 1 0 0,0-1-1 0 0,0 1 1 0 0,1-1-1 0 0,0 0 1 0 0,0-1-1 0 0,0 1 1 0 0,0-1-1 0 0,0 0 1 0 0,0-1 0 0 0,1 1-1 0 0,4 0 38 0 0,13 2-71 0 0</inkml:trace>
  <inkml:trace contextRef="#ctx0" brushRef="#br0" timeOffset="885.548">1225 465 1100 0 0,'-98'-16'1912'0'0,"90"16"-1829"0"0,0 2 1 0 0,0-1 0 0 0,0 1-1 0 0,0 0 1 0 0,1 1-1 0 0,-1 0 1 0 0,1 0 0 0 0,0 0-1 0 0,-1 1 1 0 0,2 0 0 0 0,-1 1-1 0 0,0-1 1 0 0,1 1 0 0 0,0 0-1 0 0,0 1 1 0 0,0 0-1 0 0,1 0 1 0 0,0 0 0 0 0,0 0-1 0 0,1 1 1 0 0,0 0 0 0 0,0 0-1 0 0,0 0 1 0 0,1 0 0 0 0,0 1-1 0 0,0-1 1 0 0,1 1 0 0 0,0 0-1 0 0,0 0-83 0 0,2-7 122 0 0,5 22 51 0 0,1-19-171 0 0,0-1-1 0 0,0 1 1 0 0,1-1 0 0 0,0 0 0 0 0,0 0-1 0 0,-1-1 1 0 0,2 0 0 0 0,-1 0 0 0 0,0-1-1 0 0,0 0 1 0 0,0 0 0 0 0,1-1 0 0 0,-1 1-1 0 0,0-2 1 0 0,1 1 0 0 0,-1-1 0 0 0,0 0 0 0 0,0-1-1 0 0,0 1 1 0 0,0-1 0 0 0,0-1 0 0 0,0 0-1 0 0,0 0 1 0 0,-1 0 0 0 0,1 0 0 0 0,-1-1-1 0 0,0 0 1 0 0,0-1 0 0 0,0 1 0 0 0,-1-1-1 0 0,1 0 1 0 0,-1 0 0 0 0,-1-1 0 0 0,1 0-1 0 0,-1 0 1 0 0,4-6-2 0 0,2-8-107 0 0,0-1 0 0 0,-1 0 0 0 0,-1-1 0 0 0,-1 0 0 0 0,-1 0-1 0 0,-1 0 1 0 0,-1-1 0 0 0,-1 0 0 0 0,-1 0 0 0 0,0 0 0 0 0,-2 0 0 0 0,-3-16 107 0 0,3 19 124 0 0,-2 1 0 0 0,-1 0 0 0 0,0 0 1 0 0,-1 0-1 0 0,-1 0 0 0 0,-1 0 0 0 0,-1 1 1 0 0,-1 0-1 0 0,0 0-124 0 0,6 13 143 0 0,-1 0 1 0 0,1 0 0 0 0,-1 0-1 0 0,0 0 1 0 0,0 1-1 0 0,-1-1 1 0 0,0 1-1 0 0,1 0 1 0 0,-1 0-1 0 0,0 0 1 0 0,-1 1 0 0 0,1-1-1 0 0,-1 1 1 0 0,0 0-1 0 0,0 1 1 0 0,0-1-1 0 0,0 1 1 0 0,0 0-1 0 0,-5-2-143 0 0,9 4 189 0 0,-4 3-4 0 0,0 0-153 0 0,0 1 0 0 0,0 0 0 0 0,0 1 1 0 0,1-1-1 0 0,-1 1 0 0 0,1 0 0 0 0,0 0 1 0 0,1 0-1 0 0,-1 0 0 0 0,1 1 0 0 0,0-1 1 0 0,0 1-1 0 0,1 0 0 0 0,0 0 0 0 0,0 0 1 0 0,0 0-1 0 0,1 0 0 0 0,0 0 0 0 0,0 1 0 0 0,0-1 1 0 0,1 0-1 0 0,0 1 0 0 0,0-1 0 0 0,1 0 1 0 0,0 1-1 0 0,0-1 0 0 0,0 0 0 0 0,1 0 1 0 0,0 2-33 0 0,82 273-1209 0 0,1-99-4415 0 0,-69-152 4173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10:58.0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 1684 0 0,'9'-14'6889'0'0,"6"-13"-2023"0"0,-21 32-13317 0 0,0-1 6777 0 0,2-1 304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10:58.2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17 1804 0 0,'11'24'6445'0'0,"-11"-25"-4571"0"0,-6-17-4323 0 0,-3 2-1693 0 0,6 11 2822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10:53.5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1665 256 1100 0 0,'5'-3'1197'0'0,"2"17"3748"0"0,-7-9-4988 0 0,-1 24 224 0 0,1 1 0 0 0,2 0 0 0 0,1-1 0 0 0,1 1 0 0 0,1-1 0 0 0,2 0 0 0 0,1-1 0 0 0,1 1 0 0 0,3 2-181 0 0,55 167 492 0 0,-68-121-2360 0 0,-44-58-3083 0 0,34-20 3754 0 0</inkml:trace>
  <inkml:trace contextRef="#ctx0" brushRef="#br0" timeOffset="277.108">1668 203 1540 0 0,'10'-59'6925'0'0,"43"-12"-5541"0"0,-47 64-1383 0 0,1 0 0 0 0,1 1 0 0 0,-1 0 0 0 0,1 0 0 0 0,0 1 0 0 0,0 0 1 0 0,1 0-1 0 0,-1 1 0 0 0,1 0 0 0 0,0 0 0 0 0,0 1 0 0 0,1 0 0 0 0,-1 1 0 0 0,1 0 0 0 0,-1 1 0 0 0,1 0 1 0 0,-1 0-1 0 0,1 1 0 0 0,0 0 0 0 0,-1 0 0 0 0,1 2 0 0 0,-1-1 0 0 0,1 1 0 0 0,-1 0 0 0 0,1 1 0 0 0,-1 0 1 0 0,0 0-1 0 0,0 1 0 0 0,-1 1 0 0 0,1-1 0 0 0,2 3-1 0 0,-9-2-252 0 0,0 0 0 0 0,-1 0 0 0 0,0 1 1 0 0,0-1-1 0 0,0 0 0 0 0,0 1 0 0 0,-1-1 0 0 0,0 1 0 0 0,0-1 0 0 0,0 0 1 0 0,-1 1-1 0 0,0-1 0 0 0,0 0 0 0 0,0 1 0 0 0,-1-1 0 0 0,1 0 1 0 0,-1 0-1 0 0,-1 0 0 0 0,1 0 0 0 0,-1-1 0 0 0,1 1 0 0 0,-1 0 1 0 0,-1-1-1 0 0,1 0 0 0 0,-1 0 0 0 0,1 0 0 0 0,-1 0 0 0 0,0-1 1 0 0,-1 1-1 0 0,-3 1 252 0 0,8-5-14 0 0,-22 23-1396 0 0</inkml:trace>
  <inkml:trace contextRef="#ctx0" brushRef="#br0" timeOffset="544.95">1727 454 1412 0 0,'5'19'4625'0'0,"40"-8"-3293"0"0,-44-11-1289 0 0,190 32-464 0 0,-107-16-3902 0 0,-67-14 2883 0 0</inkml:trace>
  <inkml:trace contextRef="#ctx0" brushRef="#br0" timeOffset="-1836.033">11 189 1056 0 0,'0'0'415'0'0,"0"0"-61"0"0,0 0-26 0 0,0 0 51 0 0,0 0-6 0 0,0 0 18 0 0,0 0-29 0 0,0-14 73 0 0,4 13 5665 0 0,0 7-6093 0 0,0 0 0 0 0,-1 0-1 0 0,0 0 1 0 0,-1 1 0 0 0,1-1 0 0 0,-1 1 0 0 0,0 0-1 0 0,-1 0 1 0 0,0 0 0 0 0,0-1 0 0 0,0 1 0 0 0,-1 0 0 0 0,0 0-1 0 0,0 0 1 0 0,-1 0 0 0 0,0 0 0 0 0,-1 7-7 0 0,0 23 49 0 0,25 385 289 0 0,2-286 162 0 0,-23-114-977 0 0,-6-36-2518 0 0,-8-39-885 0 0,9 27 2599 0 0,-1-5 106 0 0</inkml:trace>
  <inkml:trace contextRef="#ctx0" brushRef="#br0" timeOffset="-1133.348">0 223 1556 0 0,'1'0'75'0'0,"-1"0"0"0"0,1 1 0 0 0,-1-1 0 0 0,1 1-1 0 0,-1-1 1 0 0,1 0 0 0 0,-1 0 0 0 0,1 1 0 0 0,-1-1 0 0 0,1 0-1 0 0,0 0 1 0 0,-1 0 0 0 0,1 1 0 0 0,-1-1 0 0 0,1 0 0 0 0,-1 0 0 0 0,1 0-1 0 0,0 0 1 0 0,-1 0 0 0 0,1 0 0 0 0,-1 0 0 0 0,1-1 0 0 0,0 1 0 0 0,-1 0-1 0 0,1 0 1 0 0,-1 0 0 0 0,1 0 0 0 0,-1-1 0 0 0,1 1 0 0 0,-1 0-1 0 0,1-1 1 0 0,-1 1 0 0 0,1 0 0 0 0,-1-1 0 0 0,1 1 0 0 0,-1-1 0 0 0,1 1-1 0 0,-1 0 1 0 0,0-1 0 0 0,1 1 0 0 0,-1-1 0 0 0,0 1 0 0 0,1-1 0 0 0,-1 1-1 0 0,0-1 1 0 0,0 0 0 0 0,0 1 0 0 0,1-1 0 0 0,-1 1 0 0 0,0-1-1 0 0,0 1 1 0 0,0-1 0 0 0,0 0-75 0 0,26 29 160 0 0,-1 1 0 0 0,-1 1 0 0 0,-2 1 0 0 0,-1 1 0 0 0,-1 1 0 0 0,-2 0 0 0 0,0 4-160 0 0,-4-11 92 0 0,63 138 1048 0 0,-59-136 671 0 0,171-475-750 0 0,-153 388-962 0 0,-36 59-115 0 0,0 0 34 0 0,2 5 10 0 0,62 419 41 0 0,-28-184 143 0 0,-32-205-102 0 0,-2-7-545 0 0,3-48-1177 0 0,-1-91-5134 0 0,-4 88 5468 0 0</inkml:trace>
  <inkml:trace contextRef="#ctx0" brushRef="#br0" timeOffset="-308.245">1311 269 1016 0 0,'5'-5'738'0'0,"-3"4"-554"0"0,0-1 0 0 0,0 1 0 0 0,0-1 0 0 0,0 0 0 0 0,0 0 0 0 0,-1 0 1 0 0,1 1-1 0 0,0-1 0 0 0,-1-1 0 0 0,0 1 0 0 0,1 0 0 0 0,-1 0 0 0 0,0 0 1 0 0,0-1-1 0 0,0 1 0 0 0,-1-1 0 0 0,1 1 0 0 0,0-1 0 0 0,-1 1 0 0 0,0-1 1 0 0,1 1-1 0 0,-1-1 0 0 0,0 1 0 0 0,0-1 0 0 0,-1 1 0 0 0,1-2-184 0 0,-12-4 65 0 0,0 0 0 0 0,0 1-1 0 0,-1 1 1 0 0,0 0 0 0 0,0 1 0 0 0,0 0-1 0 0,-1 1 1 0 0,1 1 0 0 0,-1 0 0 0 0,0 1-1 0 0,0 0 1 0 0,0 1 0 0 0,0 0-1 0 0,0 2 1 0 0,0-1 0 0 0,-1 2 0 0 0,1 0-1 0 0,1 0 1 0 0,-1 2 0 0 0,0-1 0 0 0,1 2-1 0 0,0 0 1 0 0,0 0 0 0 0,-5 4-65 0 0,1 4 79 0 0,2 0 1 0 0,-1 1-1 0 0,2 0 0 0 0,0 2 1 0 0,1-1-1 0 0,0 2 1 0 0,1 0-1 0 0,1 0 0 0 0,1 1 1 0 0,0 0-1 0 0,2 1 1 0 0,0 0-1 0 0,1 0 0 0 0,0 1 1 0 0,2-1-1 0 0,1 2 1 0 0,0-1-1 0 0,1 0 0 0 0,2 1 1 0 0,0-1-1 0 0,1 1 1 0 0,0-1-1 0 0,3 8-79 0 0,33 123 590 0 0,-34-147-568 0 0,0 0-1 0 0,0 1 0 0 0,0-1 1 0 0,0 0-1 0 0,1 0 0 0 0,-1 0 1 0 0,1-1-1 0 0,0 1 0 0 0,0-1 0 0 0,1 1 1 0 0,-1-1-1 0 0,1 0 0 0 0,-1 0 1 0 0,1-1-1 0 0,0 1 0 0 0,0-1 1 0 0,0 0-1 0 0,1 0 0 0 0,-1 0 0 0 0,0 0 1 0 0,1-1-1 0 0,-1 0 0 0 0,1 0 1 0 0,-1 0-1 0 0,1 0 0 0 0,0-1 1 0 0,-1 0-1 0 0,1 0 0 0 0,0 0 0 0 0,-1 0 1 0 0,1-1-1 0 0,0 0 0 0 0,0 0-21 0 0,8-5 4 0 0,-1 0 0 0 0,-1-1-1 0 0,1 0 1 0 0,-1-1 0 0 0,-1 0-1 0 0,1 0 1 0 0,-1-2 0 0 0,-1 1-1 0 0,0-1 1 0 0,0 0 0 0 0,-1-1-1 0 0,0 0 1 0 0,-1 0 0 0 0,0-1-1 0 0,-1 0 1 0 0,0 0 0 0 0,-1-1-1 0 0,0 1 1 0 0,-1-1 0 0 0,-1 0-1 0 0,0 0 1 0 0,1-10-4 0 0,5-3-3 0 0,-9 27-3 0 0,0 0 0 0 0,0 0 0 0 0,0 0 0 0 0,1 1 0 0 0,-1-1 0 0 0,0 0 0 0 0,1 0 0 0 0,-1 0 0 0 0,1 0 0 0 0,0 0 0 0 0,-1 0 0 0 0,1 1 0 0 0,0-1 0 0 0,-1-1 0 0 0,1 1 0 0 0,0 0 0 0 0,0 0 0 0 0,0 0 0 0 0,0 0 0 0 0,0-1-1 0 0,0 1 1 0 0,0 0 0 0 0,0-1 0 0 0,0 1 0 0 0,0-1 0 0 0,1 1 0 0 0,-1-1 0 0 0,0 0 0 0 0,0 1 0 0 0,0-1 0 0 0,1 0 0 0 0,-1 0 0 0 0,0 0 0 0 0,0 0 0 0 0,1 0 0 0 0,-1 0 0 0 0,0 0 0 0 0,0 0 0 0 0,1 0 0 0 0,-1-1 0 0 0,0 1 0 0 0,0-1 0 0 0,0 1-1 0 0,0-1 1 0 0,0 1 0 0 0,1-1 0 0 0,-1 1 0 0 0,0-1 0 0 0,0 0 0 0 0,0 0 0 0 0,0 1 0 0 0,-1-1 0 0 0,1 0 0 0 0,0 0 0 0 0,0 0 0 0 0,0 0 0 0 0,-1 0 0 0 0,1 0 0 0 0,-1 0 0 0 0,1 0 0 0 0,-1-1 0 0 0,1 1 0 0 0,-1 0 0 0 0,1 0 0 0 0,-1 0 0 0 0,0-1 0 0 0,0 1-1 0 0,0-1 7 0 0,8 12 25 0 0,174 281-1853 0 0,-170-259 856 0 0,-13-23-4586 0 0,-9-6 4110 0 0</inkml:trace>
  <inkml:trace contextRef="#ctx0" brushRef="#br0" timeOffset="4078.914">66 1123 1088 0 0,'0'0'447'0'0,"-41"-1"3422"0"0,33-3-3342 0 0,36 3 290 0 0,-13 1-786 0 0,919-78 2269 0 0,-7 42 199 0 0,-880 18-2095 0 0,-32 12-1143 0 0,-4-27-7260 0 0,-11 11 6615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11:07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6 2172 0 0,'12'-4'2160'0'0,"13"2"4107"0"0,-28 29-9113 0 0,-51 40-2554 0 0,31-54 4043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11:11.2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29 1164 0 0,'-16'4'5297'0'0,"48"-8"-3785"0"0,210 0 422 0 0,-2-12-3688 0 0,-164 7-1091 0 0,-73 10 416 0 0,-11 1 1274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11:11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 1684 0 0,'6'5'1056'0'0,"2"-2"-112"0"0,14 2-144 0 0,4 2-108 0 0,5-2-75 0 0,4-2-89 0 0,3 4 16 0 0,1-2-88 0 0,3-4-148 0 0,1-1-104 0 0,-25 0-152 0 0,16 0-12 0 0,3 0-600 0 0,43-13-376 0 0,-41 5-445 0 0,-2-1 137 0 0,2-1 52 0 0,-5-3-60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11:16.2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67 1008 0 0,'7'15'6415'0'0,"38"-15"-5385"0"0,-29-1-354 0 0,174-28 669 0 0,-92 17-1472 0 0,115-19-4215 0 0,-187 23 1669 0 0,-25 8 1381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11:16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57 1588 0 0,'6'7'1136'0'0,"4"-5"-164"0"0,12 4-84 0 0,3-2-136 0 0,8-1-63 0 0,5-3-89 0 0,6 2-80 0 0,2-2-52 0 0,-22 0-84 0 0,8 0-212 0 0,7 0-108 0 0,5 0-4 0 0,50-17-460 0 0,-44 5-296 0 0,-2 4-700 0 0,2-4 119 0 0,-7-1-31 0 0,-1-5 56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11:18.1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1 1632 0 0,'0'0'981'0'0,"35"0"3342"0"0,-24 3-4212 0 0,0-1 1 0 0,0 2-1 0 0,0-1 1 0 0,-1 1-1 0 0,1 1 1 0 0,-1 0-1 0 0,0 0 1 0 0,0 1-1 0 0,-1 1 1 0 0,0-1-1 0 0,0 1 1 0 0,0 1-1 0 0,-1 0 1 0 0,0 0-1 0 0,0 1 1 0 0,-1 0-1 0 0,0 0 1 0 0,-1 0-1 0 0,0 1 1 0 0,-1 0-1 0 0,0 0 1 0 0,0 1-1 0 0,-1-1 1 0 0,0 1-1 0 0,-1 0 1 0 0,0 0-1 0 0,-1 0 1 0 0,0 1-112 0 0,-7 2 98 0 0,-1 0 1 0 0,0 0 0 0 0,-1-1-1 0 0,-1 0 1 0 0,0-1 0 0 0,0 0-1 0 0,-1 0 1 0 0,-1-1 0 0 0,0 0-1 0 0,0 0 1 0 0,-1-1 0 0 0,-1-1-1 0 0,0 0 1 0 0,0 0 0 0 0,0-1-1 0 0,-1-1 1 0 0,0 0 0 0 0,-1-1-1 0 0,0 0 1 0 0,1-1 0 0 0,-14 3-99 0 0,-85 33-175 0 0,111-41 146 0 0,0 0 0 0 0,1 0 0 0 0,-1 0-1 0 0,0 0 1 0 0,1 0 0 0 0,-1 0 0 0 0,0 0 0 0 0,0-1 0 0 0,1 1-1 0 0,-1 0 1 0 0,0-1 0 0 0,1 1 0 0 0,-1 0 0 0 0,1-1 0 0 0,-1 1 0 0 0,0-1-1 0 0,1 1 1 0 0,-1-1 0 0 0,1 1 0 0 0,-1-1 0 0 0,1 1 0 0 0,-1-1-1 0 0,1 1 1 0 0,0-1 0 0 0,-1 0 0 0 0,1 1 0 0 0,0-1 0 0 0,-1 0-1 0 0,1 1 1 0 0,0-1 0 0 0,0 0 0 0 0,0 0 0 0 0,0 1 0 0 0,0-1-1 0 0,-1 0 1 0 0,1 1 0 0 0,0-1 0 0 0,1 0 0 0 0,-1 0 0 0 0,0 1 0 0 0,0-1-1 0 0,0 0 1 0 0,0 0 0 0 0,0 1 0 0 0,1-1 0 0 0,-1 0 0 0 0,0 1-1 0 0,1-1 1 0 0,-1 1 0 0 0,1-1 0 0 0,-1 0 0 0 0,0 1 0 0 0,1-1-1 0 0,-1 1 1 0 0,1-1 0 0 0,0 1 0 0 0,-1-1 0 0 0,1 1 0 0 0,-1-1-1 0 0,1 1 1 0 0,0 0 0 0 0,-1-1 0 0 0,1 1 0 0 0,0 0 0 0 0,-1 0 0 0 0,1-1 29 0 0,41-40-2356 0 0,80-33-2984 0 0,-86 52 3921 0 0</inkml:trace>
  <inkml:trace contextRef="#ctx0" brushRef="#br0" timeOffset="265.873">573 67 1132 0 0,'-18'2'5602'0'0,"6"7"-5366"0"0,0 2 0 0 0,1-1-1 0 0,0 1 1 0 0,1 1 0 0 0,0 0 0 0 0,1 1 0 0 0,0 0 0 0 0,1 0-1 0 0,1 0 1 0 0,0 1 0 0 0,1 0 0 0 0,0 1 0 0 0,1 0 0 0 0,0-1-1 0 0,2 1 1 0 0,0 1 0 0 0,0-1 0 0 0,1 6-236 0 0,3-17 25 0 0,0 1 1 0 0,0-1-1 0 0,0 0 0 0 0,1 1 1 0 0,-1-1-1 0 0,1 0 1 0 0,0 0-1 0 0,0 0 0 0 0,1 0 1 0 0,-1 0-1 0 0,1 0 0 0 0,0-1 1 0 0,0 1-1 0 0,0-1 1 0 0,0 0-1 0 0,1 0 0 0 0,0 0 1 0 0,-1-1-1 0 0,1 1 0 0 0,0-1 1 0 0,0 1-1 0 0,0-1 1 0 0,2 0-27 0 0,66 17-4429 0 0,-52-21 416 0 0,-7-12 2808 0 0</inkml:trace>
  <inkml:trace contextRef="#ctx0" brushRef="#br0" timeOffset="530.958">749 77 1732 0 0,'14'9'7132'0'0,"28"-7"-6449"0"0,-31-2-179 0 0,164 2 248 0 0,-106-2-2812 0 0,2 1-3807 0 0,-71-1 4711 0 0</inkml:trace>
  <inkml:trace contextRef="#ctx0" brushRef="#br0" timeOffset="780.011">807 242 1504 0 0,'-1'0'137'0'0,"0"0"-1"0"0,1 0 1 0 0,-1 0-1 0 0,0 0 1 0 0,0 0-1 0 0,0 0 1 0 0,0 1-1 0 0,0-1 1 0 0,0 0 0 0 0,0 0-1 0 0,0 1 1 0 0,1-1-1 0 0,-1 0 1 0 0,0 1-1 0 0,0-1 1 0 0,0 1-1 0 0,1-1 1 0 0,-1 1-1 0 0,0-1 1 0 0,1 1-1 0 0,-1 0 1 0 0,0-1 0 0 0,1 1-1 0 0,-1 0 1 0 0,1-1-1 0 0,-1 1 1 0 0,1 0-1 0 0,-1 0 1 0 0,1 0-1 0 0,0-1 1 0 0,-1 1-1 0 0,1 0 1 0 0,0 0-1 0 0,0 0 1 0 0,-1 0 0 0 0,1 0-1 0 0,0 0 1 0 0,0 0-1 0 0,0 0 1 0 0,0-1-1 0 0,0 1 1 0 0,0 0-1 0 0,1 0 1 0 0,-1 0-1 0 0,0 0 1 0 0,0 0-1 0 0,1 0 1 0 0,-1 0 0 0 0,0-1-1 0 0,1 1 1 0 0,-1 0-1 0 0,1 0 1 0 0,-1-1-1 0 0,1 1 1 0 0,-1 0-1 0 0,1 0 1 0 0,0-1-1 0 0,-1 1 1 0 0,1-1 0 0 0,0 1-1 0 0,-1-1 1 0 0,1 1-137 0 0,56 17 1610 0 0,122-29-2208 0 0,77-54-7106 0 0,-220 54 6610 0 0</inkml:trace>
  <inkml:trace contextRef="#ctx0" brushRef="#br0" timeOffset="1057.004">1693 124 2016 0 0,'-167'134'6843'0'0,"164"-132"-6751"0"0,1 1 1 0 0,-1 0-1 0 0,0 0 0 0 0,1 0 1 0 0,-1 0-1 0 0,1 0 1 0 0,0 1-1 0 0,0-1 0 0 0,1 1 1 0 0,-1 0-1 0 0,1-1 1 0 0,-1 1-1 0 0,1 0 0 0 0,0 0 1 0 0,0 0-1 0 0,1-1 1 0 0,-1 1-1 0 0,1 0 0 0 0,0 0 1 0 0,0 0-1 0 0,0 0 1 0 0,1 0-1 0 0,0 0 0 0 0,0 3-92 0 0,10 1 40 0 0,1 0 0 0 0,0-1 1 0 0,1 0-1 0 0,-1-1 0 0 0,1 0 0 0 0,0-1 0 0 0,1 0 0 0 0,-1-2 0 0 0,1 1 0 0 0,0-2 0 0 0,0 1 0 0 0,0-2 0 0 0,0 0 0 0 0,0-1 0 0 0,0 0 0 0 0,0-1 0 0 0,0-1 1 0 0,0 0-1 0 0,-1-1 0 0 0,1 0 0 0 0,9-4-40 0 0,-10 5-83 0 0,-1 0 1 0 0,1 0-1 0 0,-1-1 1 0 0,0-1-1 0 0,0 0 1 0 0,0 0-1 0 0,-1-1 0 0 0,1-1 1 0 0,-1 0-1 0 0,-1 0 1 0 0,1-1-1 0 0,-1-1 1 0 0,0 0-1 0 0,-1 0 1 0 0,6-6 82 0 0,-14 9-68 0 0,0 0 0 0 0,-1 0 0 0 0,0-1 0 0 0,0 1 0 0 0,0 0 0 0 0,0 0 0 0 0,-1 0 0 0 0,0-1 0 0 0,0 1 0 0 0,0 0 0 0 0,0 0 0 0 0,-1 0 0 0 0,0 1 0 0 0,0-1 0 0 0,0 0 0 0 0,-1 1 0 0 0,0-1 0 0 0,0 1 0 0 0,0 0 0 0 0,0 0 0 0 0,-1 0 1 0 0,1 0-1 0 0,-1 0 0 0 0,0 1 0 0 0,0 0 0 0 0,0 0 0 0 0,-1 0 0 0 0,1 0 0 0 0,-1 1 0 0 0,1 0 0 0 0,-1-1 0 0 0,0 2 0 0 0,0-1 0 0 0,0 1 0 0 0,-4-1 68 0 0,-13-12-556 0 0,-106-62-4319 0 0,99 55 3617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3:26:41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23 1392 0 0,'0'0'572'0'0,"-18"12"1785"0"0,8-4-2236 0 0,0 1-1 0 0,1 1 1 0 0,0 0-1 0 0,1 0 1 0 0,0 0 0 0 0,0 1-1 0 0,1 1 1 0 0,1-1-1 0 0,0 1 1 0 0,1 0 0 0 0,0 0-1 0 0,0 1 1 0 0,2-1-1 0 0,-1 1 1 0 0,2 0 0 0 0,0 0-1 0 0,-1 10-120 0 0,4-19 32 0 0,-1 1 0 0 0,1-1 0 0 0,0 0 0 0 0,0 0 0 0 0,0 1 0 0 0,0-1 1 0 0,1 0-1 0 0,0 0 0 0 0,0 0 0 0 0,0 0 0 0 0,0-1 0 0 0,0 1 0 0 0,1 0 0 0 0,0-1 0 0 0,0 0 0 0 0,0 1 0 0 0,0-1 0 0 0,0-1 0 0 0,1 1 0 0 0,-1 0 0 0 0,1-1 0 0 0,-1 1 0 0 0,1-1 0 0 0,0 0 0 0 0,0-1 0 0 0,0 1 0 0 0,0-1 0 0 0,1 1 0 0 0,-1-1 0 0 0,0-1 0 0 0,1 1 0 0 0,-1 0 1 0 0,0-1-1 0 0,1 0 0 0 0,-1 0 0 0 0,2-1-32 0 0,154-16 636 0 0,-148 16-621 0 0,-1-1 1 0 0,1 0 0 0 0,-1-1-1 0 0,0 0 1 0 0,0-1 0 0 0,0 0-1 0 0,0-1 1 0 0,-1 0 0 0 0,0-1-1 0 0,0 0 1 0 0,0 0 0 0 0,-1-1-1 0 0,1 0 1 0 0,-2-1 0 0 0,1 0-1 0 0,-1 0 1 0 0,0-1 0 0 0,-1 0-1 0 0,0-1 1 0 0,-1 1-1 0 0,0-1 1 0 0,0-1 0 0 0,-1 1-1 0 0,0-1 1 0 0,1-5-16 0 0,-10 7-34 0 0,-1 1 0 0 0,0 0 0 0 0,0 1 0 0 0,-1-1 0 0 0,0 1 0 0 0,0 0 0 0 0,-1 1 0 0 0,0-1 0 0 0,0 1 0 0 0,0 1-1 0 0,-1-1 1 0 0,0 1 0 0 0,0 1 0 0 0,0-1 0 0 0,-1 2 0 0 0,1-1 0 0 0,-1 1 0 0 0,0 0 0 0 0,0 1 0 0 0,0 0 0 0 0,-1 0 0 0 0,1 1 0 0 0,0 0 0 0 0,-6 1 34 0 0,-20-4-330 0 0,-44-17-3584 0 0,76 18 2587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11:17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167 93 1540 0 0,'-17'1'2096'0'0,"-6"1"702"0"0,34-5-503 0 0,185-26-840 0 0,221-23-2505 0 0,-391 46 643 0 0,-5 1-981 0 0,-8 4-2401 0 0,-13 1 2559 0 0</inkml:trace>
  <inkml:trace contextRef="#ctx0" brushRef="#br0" timeOffset="404.256">0 173 2244 0 0,'19'24'3753'0'0,"34"-5"-2884"0"0,-46-17-500 0 0,71 17 755 0 0,-56-16-965 0 0,-1 0 0 0 0,1 2-1 0 0,-1 0 1 0 0,0 1 0 0 0,0 2 0 0 0,-1 0 0 0 0,0 1 0 0 0,0 1 0 0 0,-1 0 0 0 0,-1 2 0 0 0,0 0 0 0 0,0 1 0 0 0,-1 1-1 0 0,-1 1 1 0 0,3 3-159 0 0,-16-7 33 0 0,0 0 0 0 0,-1 0-1 0 0,0 0 1 0 0,0 0-1 0 0,-1 0 1 0 0,-1 0 0 0 0,0 0-1 0 0,-1 0 1 0 0,0 1-1 0 0,0-1 1 0 0,-1 0 0 0 0,-1 0-1 0 0,0-1 1 0 0,0 1 0 0 0,-1-1-1 0 0,0 1 1 0 0,-1-1-1 0 0,0 0 1 0 0,-1-1 0 0 0,0 1-1 0 0,0-1 1 0 0,-1 0 0 0 0,-1-1-1 0 0,1 1 1 0 0,-1-2-1 0 0,-1 1-32 0 0,-66 77 335 0 0,-101 139 687 0 0,174-222-997 0 0,-1 1-1 0 0,1 0 1 0 0,-1 0 0 0 0,1-1-1 0 0,0 1 1 0 0,0 1 0 0 0,0-1-1 0 0,0 0 1 0 0,1 0 0 0 0,-1 1-1 0 0,1-1 1 0 0,0 1 0 0 0,0-1-1 0 0,0 1 1 0 0,1-1-1 0 0,-1 1 1 0 0,1 0 0 0 0,0-1-1 0 0,0 1 1 0 0,0 0 0 0 0,0 0-1 0 0,1-1 1 0 0,-1 1 0 0 0,1-1-1 0 0,0 1 1 0 0,0-1 0 0 0,0 1-1 0 0,1-1 1 0 0,-1 1-1 0 0,1-1 1 0 0,0 0 0 0 0,0 0-1 0 0,0 0 1 0 0,0 0 0 0 0,1 0-1 0 0,-1 0 1 0 0,1-1 0 0 0,-1 1-1 0 0,1-1 1 0 0,0 0 0 0 0,0 1-1 0 0,0-2 1 0 0,0 1-1 0 0,1 0 1 0 0,-1 0 0 0 0,0-1-1 0 0,1 0 1 0 0,-1 0 0 0 0,1 0-1 0 0,0 0-24 0 0,30 2 65 0 0,0-2-1 0 0,0-1 0 0 0,0-2 1 0 0,0-1-1 0 0,-1-1 0 0 0,23-7-64 0 0,11-1-14 0 0,189-32-1322 0 0,-89 5-3182 0 0,-111 18 107 0 0,-55 19 3120 0 0,-1 2 116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11:13.8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398 894 1088 0 0,'0'0'821'0'0,"0"0"-42"0"0,0 0-119 0 0,0 0-54 0 0,0 0-54 0 0,0 0-36 0 0,0 0-3 0 0,0 0 31 0 0,0 0-27 0 0,0 0-28 0 0,8 2-56 0 0,106 6 1096 0 0,-83-10-1405 0 0,0-3-1 0 0,0-1 1 0 0,0-1-1 0 0,0-1 0 0 0,-1-2 1 0 0,-1-1-1 0 0,0-1 0 0 0,0-1 1 0 0,-2-2-1 0 0,1-1 0 0 0,19-16-123 0 0,-44 30-23 0 0,0 0-1 0 0,0 0 1 0 0,0 0-1 0 0,-1-1 0 0 0,1 1 1 0 0,-1-1-1 0 0,0 1 1 0 0,0-1-1 0 0,0 0 1 0 0,0 0-1 0 0,0 0 1 0 0,-1 0-1 0 0,1 0 0 0 0,-1 0 1 0 0,0 0-1 0 0,0-1 1 0 0,0 1-1 0 0,0 0 1 0 0,0-1-1 0 0,-1 1 1 0 0,0-1-1 0 0,1 1 0 0 0,-1-1 1 0 0,-1 1-1 0 0,1 0 1 0 0,0-1-1 0 0,-1 1 1 0 0,0-1-1 0 0,0 1 1 0 0,0 0-1 0 0,0-1 0 0 0,0 1 1 0 0,0 0-1 0 0,-1 0 1 0 0,0 0-1 0 0,0 0 1 0 0,0 0-1 0 0,0 1 1 0 0,0-1-1 0 0,0 0 0 0 0,-1 1 1 0 0,1 0-1 0 0,-1-1 1 0 0,0 1-1 0 0,1 0 1 0 0,-1 1-1 0 0,0-1 1 0 0,0 0-1 0 0,0 1 0 0 0,-1-1 1 0 0,1 1-1 0 0,0 0 1 0 0,-1 0-1 0 0,1 1 1 0 0,0-1-1 0 0,-1 0 0 0 0,-2 1 24 0 0,-12 0-16 0 0,1 0 0 0 0,-1 1 0 0 0,0 1 0 0 0,1 1-1 0 0,0 0 1 0 0,-1 1 0 0 0,1 1 0 0 0,1 1 0 0 0,-1 0-1 0 0,1 1 1 0 0,0 1 0 0 0,1 0 0 0 0,-6 5 16 0 0,8-6 52 0 0,0 2 1 0 0,1-1-1 0 0,0 2 1 0 0,0-1-1 0 0,1 2 0 0 0,0-1 1 0 0,1 2-1 0 0,0-1 1 0 0,1 1-1 0 0,0 1 1 0 0,1 0-1 0 0,0 0 0 0 0,1 0 1 0 0,1 1-1 0 0,0 0 1 0 0,1 0-1 0 0,0 1 1 0 0,1 0-1 0 0,1-1 0 0 0,0 1 1 0 0,1 1-1 0 0,1 0-52 0 0,5-4 16 0 0,0-1-1 0 0,0 0 0 0 0,2 0 1 0 0,-1 0-1 0 0,1-1 1 0 0,1 0-1 0 0,0 0 1 0 0,0-1-1 0 0,1 1 0 0 0,0-2 1 0 0,1 1-1 0 0,0-1 1 0 0,0 0-1 0 0,0-1 0 0 0,1 0 1 0 0,0-1-1 0 0,1 0 1 0 0,0-1-1 0 0,0 0 0 0 0,0 0 1 0 0,0-1-1 0 0,1 0 1 0 0,-1-1-1 0 0,1-1 1 0 0,0 0-1 0 0,6 0-15 0 0,3 2-520 0 0,1-1 1 0 0,-1-1-1 0 0,0 0 0 0 0,1-2 0 0 0,-1-1 1 0 0,1 0-1 0 0,-1-2 0 0 0,0 0 1 0 0,0-2-1 0 0,0 0 0 0 0,0-1 0 0 0,13-7 520 0 0,3-6-1308 0 0,-6-6 24 0 0</inkml:trace>
  <inkml:trace contextRef="#ctx0" brushRef="#br0" timeOffset="509.083">1263 102 1612 0 0,'20'-10'5426'0'0,"-18"40"-3505"0"0,-4-13-1793 0 0,-10 142 1215 0 0,8 23 69 0 0,5-165-1328 0 0,0-1-1 0 0,1 1 0 0 0,1-1 0 0 0,1 0 0 0 0,0 0 0 0 0,1 0 0 0 0,1 0 1 0 0,1-1-1 0 0,0 0 0 0 0,0 0 0 0 0,2-1 0 0 0,0 0 0 0 0,0 0 1 0 0,10 9-84 0 0,46 11-1714 0 0,-64-33 1574 0 0,0-1-1 0 0,0 1 1 0 0,1 0-1 0 0,-1-1 1 0 0,0 1-1 0 0,0-1 1 0 0,1 1-1 0 0,-1-1 1 0 0,0 1 0 0 0,1-1-1 0 0,-1 0 1 0 0,0 0-1 0 0,1 0 1 0 0,-1 0-1 0 0,1 0 1 0 0,-1 0-1 0 0,0 0 1 0 0,1 0 0 0 0,-1 0-1 0 0,0-1 1 0 0,1 1-1 0 0,-1 0 1 0 0,0-1-1 0 0,1 1 1 0 0,-1-1-1 0 0,0 0 1 0 0,0 1 0 0 0,0-1-1 0 0,1 0 1 0 0,-1 0-1 0 0,0 0 1 0 0,0 0-1 0 0,0 0 1 0 0,0 0 0 0 0,-1 0-1 0 0,1 0 1 0 0,0 0-1 0 0,0 0 1 0 0,-1 0-1 0 0,1-1 1 0 0,0 1-1 0 0,-1 0 1 0 0,1-1 0 0 0,-1 1-1 0 0,0 0 1 0 0,1-1-1 0 0,-1 1 1 0 0,0-2 140 0 0,-1-6-1194 0 0,-1 0 52 0 0</inkml:trace>
  <inkml:trace contextRef="#ctx0" brushRef="#br0" timeOffset="756.624">1219 487 1892 0 0,'-18'-3'8527'0'0,"51"-5"-6259"0"0,-6 2-2313 0 0,174-54-2355 0 0,4 0-4584 0 0,-168 51 5610 0 0</inkml:trace>
  <inkml:trace contextRef="#ctx0" brushRef="#br0" timeOffset="1005.909">2211 195 836 0 0,'-28'16'5632'0'0,"19"-10"-5406"0"0,1 0 1 0 0,0 1-1 0 0,0 0 0 0 0,1 1 1 0 0,0 0-1 0 0,1 0 1 0 0,-1 1-1 0 0,1-1 0 0 0,1 1 1 0 0,0 1-1 0 0,0-1 1 0 0,1 1-1 0 0,0-1 0 0 0,1 1 1 0 0,0 1-1 0 0,0-1 1 0 0,1 0-1 0 0,-1 8-226 0 0,2 117 326 0 0,1-3-3462 0 0,-1-129 2952 0 0,0 0 1 0 0,0 0-1 0 0,1 1 0 0 0,-2-1 1 0 0,1 0-1 0 0,0 0 1 0 0,-1 0-1 0 0,1 0 0 0 0,-1-1 1 0 0,0 1-1 0 0,0 0 1 0 0,0-1-1 0 0,0 1 1 0 0,-1-1-1 0 0,1 1 0 0 0,-1-1 1 0 0,1 0-1 0 0,-1 0 1 0 0,0 0-1 0 0,0-1 1 0 0,0 1-1 0 0,0-1 0 0 0,0 1 1 0 0,0-1-1 0 0,0 0 1 0 0,-2 0 183 0 0,-17 4-1200 0 0</inkml:trace>
  <inkml:trace contextRef="#ctx0" brushRef="#br0" timeOffset="1191.743">1809 402 1880 0 0,'19'-24'5986'0'0,"13"32"-4438"0"0,239 103-323 0 0,-90-45-6838 0 0,-155-60 2911 0 0,-25-6 1422 0 0</inkml:trace>
  <inkml:trace contextRef="#ctx0" brushRef="#br0" timeOffset="1472.171">2767 0 984 0 0,'66'37'5111'0'0,"-6"70"-3207"0"0,-60-104-1835 0 0,21 53 358 0 0,-4 2 0 0 0,-2 0 0 0 0,-2 1 0 0 0,-3 0 0 0 0,-3 1 0 0 0,-2-1 0 0 0,-3 1 0 0 0,-2 5-427 0 0,0-33 90 0 0,-1 1 0 0 0,-2 0-1 0 0,-1-1 1 0 0,-1 0 0 0 0,-2 0-1 0 0,-1 0 1 0 0,-5 10-90 0 0,4-15-47 0 0,-1 1 0 0 0,-1-1 0 0 0,-2-1 1 0 0,0 0-1 0 0,-2-1 0 0 0,-1 0 0 0 0,-1-2 1 0 0,-1 0-1 0 0,0 0 0 0 0,-2-2 0 0 0,-1 0 1 0 0,-1-2-1 0 0,0 0 0 0 0,-1-1 0 0 0,-16 8 47 0 0,9-9-568 0 0,-1 0 0 0 0,0-2 0 0 0,-1-1-1 0 0,-1-2 1 0 0,0-1 0 0 0,-1-1 0 0 0,0-2 0 0 0,-12 0 568 0 0,-183 8-3955 0 0,165-16 2741 0 0</inkml:trace>
  <inkml:trace contextRef="#ctx0" brushRef="#br0" timeOffset="1904.349">250 339 1336 0 0,'-16'7'305'0'0,"0"0"1"0"0,1 2-1 0 0,0 0 0 0 0,0 0 0 0 0,1 1 0 0 0,0 1 1 0 0,1 1-1 0 0,1 0 0 0 0,-1 0 0 0 0,2 1 1 0 0,0 1-1 0 0,0 0 0 0 0,2 0 0 0 0,-1 1 0 0 0,2 0 1 0 0,0 1-1 0 0,1 0 0 0 0,1 0 0 0 0,0 0 1 0 0,1 1-1 0 0,0 0 0 0 0,2 0 0 0 0,0 0 0 0 0,1 0 1 0 0,1 1-1 0 0,0-1 0 0 0,2 1 0 0 0,0-1 1 0 0,2 15-306 0 0,5-2 96 0 0,1 0 1 0 0,1-1 0 0 0,1-1 0 0 0,1 0-1 0 0,2 0 1 0 0,1-1 0 0 0,1-1 0 0 0,1-1 0 0 0,1 0-1 0 0,2-1 1 0 0,0-1 0 0 0,1-1 0 0 0,2-1-1 0 0,10 7-96 0 0,14 11-704 0 0,2-3 0 0 0,2-2 0 0 0,1-3 0 0 0,1-1 0 0 0,2-3-1 0 0,1-3 1 0 0,2-1 704 0 0,145 27-3918 0 0,-143-45 2615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11:12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0 143 1164 0 0,'3'-19'3623'0'0,"39"-19"-589"0"0,-35 35-1956 0 0,-6 2-1051 0 0,-1 1 1 0 0,1 0 0 0 0,0 0-1 0 0,-1-1 1 0 0,1 1 0 0 0,0 0-1 0 0,-1 0 1 0 0,1 0 0 0 0,0 0-1 0 0,0 0 1 0 0,-1-1 0 0 0,1 2-1 0 0,0-1 1 0 0,0 0 0 0 0,-1 0-1 0 0,1 0 1 0 0,0 0 0 0 0,0 0-1 0 0,-1 0 1 0 0,1 1 0 0 0,0-1-1 0 0,-1 0 1 0 0,1 1 0 0 0,0-1-1 0 0,-1 0 1 0 0,1 1 0 0 0,-1-1-1 0 0,1 1 1 0 0,0-1 0 0 0,-1 1-1 0 0,1-1 1 0 0,-1 1 0 0 0,0 0-1 0 0,1-1 1 0 0,-1 1 0 0 0,1 0-1 0 0,-1-1 1 0 0,0 1 0 0 0,1 0-1 0 0,-1-1 1 0 0,0 1 0 0 0,0 0-1 0 0,0-1 1 0 0,0 1 0 0 0,1 0-1 0 0,-1 0 1 0 0,0-1 0 0 0,0 1-1 0 0,0 0 1 0 0,0 0 0 0 0,-1-1-1 0 0,1 1 1 0 0,0 0 0 0 0,0 0-1 0 0,0-1 1 0 0,-1 1 0 0 0,1 0-1 0 0,0-1 1 0 0,-1 1 0 0 0,1 0-1 0 0,0-1 1 0 0,-1 1 0 0 0,1-1-1 0 0,-1 1 1 0 0,1 0 0 0 0,-1-1-1 0 0,1 1 1 0 0,-1-1 0 0 0,0 1-28 0 0,-15 263 808 0 0,-21 85 321 0 0,35-345-1080 0 0,1 1 1 0 0,0 0-1 0 0,0-1 0 0 0,0 1 0 0 0,0 0 0 0 0,1 0 1 0 0,0 0-1 0 0,0-1 0 0 0,0 1 0 0 0,1 0 0 0 0,0 0 1 0 0,-1 0-1 0 0,2-1 0 0 0,-1 1 0 0 0,0 0 0 0 0,1-1 1 0 0,0 1-1 0 0,0-1 0 0 0,1 0 0 0 0,-1 0 1 0 0,1 0-1 0 0,0 0 0 0 0,0 0 0 0 0,0 0 0 0 0,0-1 1 0 0,1 1-1 0 0,-1-1 0 0 0,1 0 0 0 0,0 0 0 0 0,0 0 1 0 0,0-1-1 0 0,0 0 0 0 0,1 1 0 0 0,-1-1 0 0 0,1-1 1 0 0,-1 1-1 0 0,1-1 0 0 0,0 1 0 0 0,-1-2 0 0 0,1 1 1 0 0,3 0-50 0 0,263-41 223 0 0,-266 40-260 0 0,17-3-294 0 0,1 0 0 0 0,-1-2 0 0 0,0 0 0 0 0,-1-1-1 0 0,1-2 1 0 0,-1 0 0 0 0,0-1 0 0 0,5-4 331 0 0,-19-7-6880 0 0,-28-12 5264 0 0,14 23 513 0 0,-7-10-146 0 0</inkml:trace>
  <inkml:trace contextRef="#ctx0" brushRef="#br0" timeOffset="312.034">119 483 1544 0 0,'-17'-8'7764'0'0,"74"-4"-5577"0"0,-41 8-2348 0 0,292-47 1341 0 0,-185 31-2819 0 0,-135 13-4161 0 0,-17-6 3831 0 0,8 8 807 0 0</inkml:trace>
  <inkml:trace contextRef="#ctx0" brushRef="#br0" timeOffset="589.607">96 29 1216 0 0,'55'-12'7191'0'0,"68"3"-6552"0"0,-62 5 161 0 0,96 1-908 0 0,-97 19-1474 0 0,-59-15 567 0 0,-1-1-348 0 0,0 0-33 0 0,2 0 50 0 0,5 0 22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11:08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1 214 1228 0 0,'14'-17'3170'0'0,"-11"17"-2522"0"0,-3 0-78 0 0,0 0-34 0 0,0 0-12 0 0,0 0-31 0 0,3-17 1559 0 0,0 19-2012 0 0,0 0 1 0 0,-1-1 0 0 0,1 1-1 0 0,0 0 1 0 0,-1 0 0 0 0,0 1-1 0 0,1-1 1 0 0,-1 0-1 0 0,0 1 1 0 0,0 0 0 0 0,0-1-1 0 0,-1 1 1 0 0,1 0 0 0 0,-1 0-1 0 0,1 0 1 0 0,-1 0-1 0 0,0 0 1 0 0,0 0 0 0 0,0 0-1 0 0,-1 1 1 0 0,1-1 0 0 0,-1 0-1 0 0,0 0 1 0 0,0 1-1 0 0,0-1 1 0 0,0 0 0 0 0,0 0-1 0 0,-1 0 1 0 0,1 1 0 0 0,-1-1-1 0 0,0 0 1 0 0,0 0-1 0 0,0 0 1 0 0,-1 2-41 0 0,0 24 194 0 0,23 211 284 0 0,33 119-1432 0 0,-54-367-5330 0 0,-3-5 5470 0 0,-1-9-464 0 0</inkml:trace>
  <inkml:trace contextRef="#ctx0" brushRef="#br0" timeOffset="617.059">137 102 1492 0 0,'1'0'58'0'0,"-1"1"0"0"0,0-1-1 0 0,0 0 1 0 0,0 1 0 0 0,1-1 0 0 0,-1 0-1 0 0,0 1 1 0 0,1-1 0 0 0,-1 0 0 0 0,0 1 0 0 0,0-1-1 0 0,1 0 1 0 0,-1 0 0 0 0,1 1 0 0 0,-1-1-1 0 0,0 0 1 0 0,1 0 0 0 0,-1 0 0 0 0,0 1-1 0 0,1-1 1 0 0,-1 0 0 0 0,1 0 0 0 0,-1 0-1 0 0,1 0 1 0 0,-1 0 0 0 0,0 0 0 0 0,1 0 0 0 0,-1 0-1 0 0,1 0 1 0 0,-1 0 0 0 0,1 0 0 0 0,-1 0-1 0 0,0 0 1 0 0,1 0 0 0 0,-1-1 0 0 0,1 1-1 0 0,-1 0 1 0 0,0 0 0 0 0,1 0 0 0 0,-1-1-1 0 0,0 1 1 0 0,1 0 0 0 0,-1 0 0 0 0,0-1 0 0 0,1 1-1 0 0,-1 0 1 0 0,0-1 0 0 0,0 1 0 0 0,1 0-1 0 0,-1-1 1 0 0,0 1 0 0 0,0 0 0 0 0,1-1-1 0 0,-1 1 1 0 0,0-1 0 0 0,0 1 0 0 0,0 0-1 0 0,0-1 1 0 0,0 1 0 0 0,0-1 0 0 0,0 0-58 0 0,23 33 450 0 0,-22-31-395 0 0,242 463 3273 0 0,-179-326-2229 0 0,-42-195-147 0 0,134-406-168 0 0,-126 402-592 0 0,-29 61-159 0 0,-1 0-13 0 0,0 0-25 0 0,5 5-20 0 0,11 20 33 0 0,0 0 1 0 0,-2 1-1 0 0,-1 1 0 0 0,-1 0 0 0 0,-1 1 0 0 0,-2 1 1 0 0,0-1-1 0 0,-2 1 0 0 0,-2 1 0 0 0,0-1 0 0 0,-2 1 1 0 0,-1-1-1 0 0,-2 2-8 0 0,22 378-1184 0 0,-22-409 1061 0 0,0-1 0 0 0,0 1-1 0 0,0 0 1 0 0,0-1 0 0 0,0 1 0 0 0,-1 0 0 0 0,1-1 0 0 0,0 1 0 0 0,0 0 0 0 0,0-1 0 0 0,0 1 0 0 0,-1 0 0 0 0,1 0 0 0 0,0-1 0 0 0,0 1 0 0 0,-1 0 0 0 0,1 0-1 0 0,0-1 1 0 0,0 1 0 0 0,-1 0 0 0 0,1 0 0 0 0,0 0 0 0 0,-1-1 0 0 0,1 1 0 0 0,0 0 0 0 0,-1 0 0 0 0,1 0 0 0 0,0 0 0 0 0,-1 0 0 0 0,1 0 0 0 0,0 0 0 0 0,-1 0-1 0 0,1 0 1 0 0,0 0 0 0 0,-1 0 0 0 0,1 0 0 0 0,-1 0 0 0 0,1 0 0 0 0,0 0 0 0 0,-1 0 0 0 0,1 0 0 0 0,0 0 0 0 0,-1 1 0 0 0,1-1 0 0 0,0 0 0 0 0,0 0 0 0 0,-1 0-1 0 0,1 0 1 0 0,0 1 0 0 0,-1-1 0 0 0,1 0 0 0 0,0 0 0 0 0,0 1 0 0 0,0-1 0 0 0,-1 0 123 0 0,3-9-1276 0 0,2-8 123 0 0</inkml:trace>
  <inkml:trace contextRef="#ctx0" brushRef="#br0" timeOffset="926.104">1329 645 976 0 0,'0'0'112'0'0,"1"0"0"0"0,0 0 0 0 0,0 0 0 0 0,0 0 1 0 0,0 0-1 0 0,0 0 0 0 0,0 0 0 0 0,-1 0 0 0 0,1 0 0 0 0,0 0 0 0 0,0 0 0 0 0,0 1 0 0 0,0-1 0 0 0,-1 0 0 0 0,1 1 0 0 0,0-1 1 0 0,0 0-1 0 0,0 1 0 0 0,-1-1 0 0 0,1 1 0 0 0,0 0 0 0 0,-1-1 0 0 0,1 1 0 0 0,0-1 0 0 0,-1 1 0 0 0,1 0 0 0 0,-1-1 0 0 0,1 1 1 0 0,-1 0-1 0 0,0 0 0 0 0,1-1 0 0 0,-1 1 0 0 0,0 0 0 0 0,1 0 0 0 0,-1 0 0 0 0,0 0 0 0 0,0-1 0 0 0,0 1 0 0 0,1 0 0 0 0,-1 0 1 0 0,0 0-1 0 0,0 0 0 0 0,0 0 0 0 0,-1 0 0 0 0,1-1 0 0 0,0 1 0 0 0,0 0 0 0 0,0 0 0 0 0,-1 0 0 0 0,1 0 0 0 0,0-1 0 0 0,-1 1 1 0 0,1 0-1 0 0,-1 0 0 0 0,1-1 0 0 0,-1 1 0 0 0,1 0 0 0 0,-1-1 0 0 0,1 1 0 0 0,-1 0 0 0 0,0-1 0 0 0,1 1 0 0 0,-1-1 0 0 0,0 1 1 0 0,0-1-113 0 0,-4 12 34 0 0,-103 323 3411 0 0,108-332-3633 0 0,-1 0 0 0 0,1 0 0 0 0,0-1 0 0 0,-1 1 0 0 0,0 0-1 0 0,1 0 1 0 0,-1 0 0 0 0,0 0 0 0 0,-1-1 0 0 0,1 1 0 0 0,0 0 0 0 0,-1-1 0 0 0,0 1 0 0 0,1-1 0 0 0,-1 0 0 0 0,0 1-1 0 0,0-1 1 0 0,0 0 0 0 0,-1 0 0 0 0,1 0 0 0 0,0-1 0 0 0,-1 1 0 0 0,1-1 0 0 0,-1 1 0 0 0,1-1 0 0 0,-1 0-1 0 0,0 0 1 0 0,0 0 0 0 0,0 0 0 0 0,1 0 0 0 0,-1 0 0 0 0,0-1 0 0 0,0 0 0 0 0,0 0 188 0 0,-34 3-2494 0 0,19-3 1290 0 0</inkml:trace>
  <inkml:trace contextRef="#ctx0" brushRef="#br0" timeOffset="1190.079">948 815 2048 0 0,'48'-14'6247'0'0,"5"21"-3349"0"0,98 81-1906 0 0,-125-70-64 0 0,152 123-97 0 0,-79-28-3176 0 0,-85-80-3380 0 0,-21-36 3084 0 0,2-1 1420 0 0</inkml:trace>
  <inkml:trace contextRef="#ctx0" brushRef="#br0" timeOffset="1829.222">2246 82 988 0 0,'51'-48'6715'0'0,"-25"93"-4571"0"0,-9 242 195 0 0,-19-199-1783 0 0,2-83-531 0 0,-2 3 6 0 0,1 1 1 0 0,-1 0-1 0 0,1 0 1 0 0,1 0 0 0 0,0 0-1 0 0,0 0 1 0 0,0 0 0 0 0,1 0-1 0 0,1-1 1 0 0,0 1-1 0 0,0 0 1 0 0,0 0 0 0 0,1-1-1 0 0,0 0 1 0 0,1 1 0 0 0,0-1-1 0 0,0-1 1 0 0,1 1-1 0 0,0 0 1 0 0,0-1 0 0 0,1 0-1 0 0,0-1 1 0 0,0 1 0 0 0,1-1-1 0 0,-1 0 1 0 0,1 0-1 0 0,1-1 1 0 0,-1 0 0 0 0,1-1-1 0 0,3 3-31 0 0,-2-6-140 0 0,-1 0 0 0 0,0-1 0 0 0,0 1 0 0 0,1-2 0 0 0,-1 1 0 0 0,0-1-1 0 0,0 0 1 0 0,0-1 0 0 0,0 0 0 0 0,0 0 0 0 0,0-1 0 0 0,0 0 0 0 0,-1 0 0 0 0,1-1 0 0 0,-1 0-1 0 0,0 0 1 0 0,0-1 140 0 0,60-71-4778 0 0,-60 14 907 0 0,-7 46 2635 0 0</inkml:trace>
  <inkml:trace contextRef="#ctx0" brushRef="#br0" timeOffset="2061.844">2152 395 2040 0 0,'-14'12'7413'0'0,"47"-17"-5121"0"0,-19 2-2514 0 0,266-72-2043 0 0,-250 54 937 0 0,-28 1-3139 0 0,-16 7 3204 0 0</inkml:trace>
  <inkml:trace contextRef="#ctx0" brushRef="#br0" timeOffset="2325.187">1919 42 2736 0 0,'-15'9'304'0'0,"1"1"-1"0"0,1 0 0 0 0,0 1 0 0 0,0 0 1 0 0,1 1-1 0 0,0 1 0 0 0,1 0 1 0 0,1 1-1 0 0,0 0 0 0 0,1 0 1 0 0,0 1-1 0 0,1 0 0 0 0,1 0 0 0 0,0 1 1 0 0,1 0-1 0 0,1 0 0 0 0,1 1 1 0 0,0-1-1 0 0,1 1 0 0 0,0 0 1 0 0,2 0-1 0 0,0 2-303 0 0,0 0 135 0 0,1-1 0 0 0,0 0 0 0 0,2 1 0 0 0,0-1 0 0 0,1 0 0 0 0,0 0 1 0 0,2 0-1 0 0,0-1 0 0 0,1 0 0 0 0,1 0 0 0 0,7 12-135 0 0,2 2 22 0 0,2 0-1 0 0,1-1 1 0 0,2-1-1 0 0,0-1 1 0 0,2-1-1 0 0,1-1 1 0 0,1-1-1 0 0,2-1 1 0 0,23 16-22 0 0,-25-21-528 0 0,1-2 0 0 0,1-1-1 0 0,1-1 1 0 0,0-1 0 0 0,1-1 0 0 0,1-2 0 0 0,1-1 528 0 0,89 8-4148 0 0,-89-18 2696 0 0</inkml:trace>
  <inkml:trace contextRef="#ctx0" brushRef="#br0" timeOffset="2590.649">3016 0 836 0 0,'18'19'433'0'0,"-2"1"-1"0"0,0 0 0 0 0,-1 1 1 0 0,0 1-1 0 0,-2 0 1 0 0,-1 1-1 0 0,-1 0 1 0 0,-1 1-1 0 0,-1 0 1 0 0,-1 1-1 0 0,-1 0 1 0 0,-1 0-1 0 0,-1 1 1 0 0,-2-1-1 0 0,0 1 0 0 0,-2 0 1 0 0,0 0-1 0 0,-2 0 1 0 0,-2 4-433 0 0,1-3 133 0 0,-1 1 0 0 0,-1 0 0 0 0,-2-1-1 0 0,-1 0 1 0 0,-1 0 0 0 0,-1 0 0 0 0,-1-1 0 0 0,-2-1 0 0 0,0 0 0 0 0,-8 10-133 0 0,9-17-439 0 0,0 0 0 0 0,-1-1 0 0 0,-1 0 1 0 0,-1-1-1 0 0,0 0 0 0 0,-2-1 0 0 0,1-1 0 0 0,-18 12 439 0 0,32-25-432 0 0,-6 3 131 0 0,0-7-3009 0 0,-9-14 1906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11:05.5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1 278 1612 0 0,'4'-18'7238'0'0,"-1"36"-5196"0"0,-3 196-1166 0 0,72 148-770 0 0,-48-260-2094 0 0,-50-121-4574 0 0,16-2 5058 0 0</inkml:trace>
  <inkml:trace contextRef="#ctx0" brushRef="#br0" timeOffset="250.85">6 258 1164 0 0,'0'-8'172'0'0,"1"1"-1"0"0,0-1 1 0 0,1 1 0 0 0,-1-1-1 0 0,2 1 1 0 0,-1 0-1 0 0,1 0 1 0 0,0 0 0 0 0,0 0-1 0 0,1 0 1 0 0,0 1 0 0 0,0 0-1 0 0,0-1 1 0 0,1 2-1 0 0,0-1 1 0 0,0 0 0 0 0,1 1-1 0 0,-1 0 1 0 0,1 0 0 0 0,0 1-1 0 0,1 0 1 0 0,-1 0-1 0 0,1 0 1 0 0,-1 1 0 0 0,1 0-1 0 0,0 0 1 0 0,1 0 0 0 0,-1 1-1 0 0,0 0 1 0 0,1 1-1 0 0,-1 0 1 0 0,1 0 0 0 0,-1 0-1 0 0,2 1-171 0 0,-3 1 34 0 0,-1-1-1 0 0,0 1 0 0 0,1 0 0 0 0,-1 1 0 0 0,0-1 1 0 0,0 1-1 0 0,0 0 0 0 0,0 1 0 0 0,0-1 0 0 0,-1 1 1 0 0,1 0-1 0 0,-1 0 0 0 0,0 0 0 0 0,1 0 1 0 0,-1 1-1 0 0,-1 0 0 0 0,1 0 0 0 0,-1 0 0 0 0,1 0 1 0 0,-1 0-1 0 0,0 1 0 0 0,-1 0 0 0 0,1-1 0 0 0,-1 1 1 0 0,0 0-1 0 0,0 0 0 0 0,0 0 0 0 0,-1 1 1 0 0,0-1-1 0 0,0 0 0 0 0,0 0 0 0 0,-1 1 0 0 0,1-1 1 0 0,-1 0-1 0 0,-1 1 0 0 0,1-1 0 0 0,-1 1 0 0 0,0-1-33 0 0,-7 11-46 0 0,0-1 0 0 0,-1-1 0 0 0,-1 0 0 0 0,-1 0 0 0 0,0-1 0 0 0,0 0 0 0 0,-2-1 0 0 0,1 0 0 0 0,-1-1 0 0 0,-1-1 0 0 0,0 0 0 0 0,-1 0 0 0 0,0-2 0 0 0,0 0 0 0 0,-3 1 46 0 0,-1-3-939 0 0,10-8-2683 0 0,9-5 2368 0 0</inkml:trace>
  <inkml:trace contextRef="#ctx0" brushRef="#br0" timeOffset="639.435">1087 259 1484 0 0,'-9'38'3766'0'0,"-251"363"89"0"0,259-399-3981 0 0,-1-1 0 0 0,0 1 0 0 0,1-1 0 0 0,-1 0 0 0 0,0 0 0 0 0,0 0 0 0 0,0 0 0 0 0,1 0 0 0 0,-1 0 1 0 0,0 0-1 0 0,0-1 0 0 0,0 1 0 0 0,-1-1 0 0 0,1 0 0 0 0,0 1 0 0 0,0-1 0 0 0,0 0 0 0 0,0 0 0 0 0,0 0 0 0 0,0 0 0 0 0,0-1 0 0 0,0 1 0 0 0,-1 0 0 0 0,1-1 1 0 0,0 0-1 0 0,0 1 0 0 0,1-1 0 0 0,-1 0 0 0 0,0 0 0 0 0,0 0 0 0 0,0 0 0 0 0,0-1 0 0 0,1 1 0 0 0,-1 0 0 0 0,1-1 0 0 0,-1 1 0 0 0,1-1 0 0 0,-1 1 0 0 0,1-1 1 0 0,0 0-1 0 0,0 0 0 0 0,0 1 0 0 0,0-1 0 0 0,0 0 0 0 0,0 0 0 0 0,0 0 0 0 0,1 0 0 0 0,-1 0 0 0 0,1 0 0 0 0,-1-2 126 0 0,-12-22-1292 0 0</inkml:trace>
  <inkml:trace contextRef="#ctx0" brushRef="#br0" timeOffset="855.524">756 88 1380 0 0,'4'-1'156'0'0,"1"1"0"0"0,-1-1 0 0 0,1 1 0 0 0,-1 0 0 0 0,0 1 0 0 0,1-1 0 0 0,-1 1 0 0 0,0 0 0 0 0,0 0 1 0 0,1 0-1 0 0,-1 1 0 0 0,0-1 0 0 0,0 1 0 0 0,0 0 0 0 0,-1 0 0 0 0,1 1 0 0 0,0-1 0 0 0,-1 1 0 0 0,1 0 0 0 0,-1 0 0 0 0,0 0 0 0 0,0 0 0 0 0,0 0 0 0 0,0 1 0 0 0,-1-1 0 0 0,0 1 0 0 0,1 0 0 0 0,0 1-156 0 0,-2-3 80 0 0,262 341 680 0 0,-248-317-4341 0 0,-15-26 2397 0 0</inkml:trace>
  <inkml:trace contextRef="#ctx0" brushRef="#br0" timeOffset="1210.421">1467 1 1332 0 0,'34'67'4351'0'0,"-9"-2"-3534"0"0,-3 1 1 0 0,-3 1-1 0 0,-3 0 0 0 0,-3 1 0 0 0,-3 1 0 0 0,1 66-817 0 0,-12-125-11 0 0,0-1 0 0 0,0 0 0 0 0,-1 1 1 0 0,0-1-1 0 0,0 0 0 0 0,-1 0 0 0 0,0-1 0 0 0,-1 1 0 0 0,0 0 0 0 0,0-1 0 0 0,-1 0 0 0 0,0 0 0 0 0,-1-1 0 0 0,1 1 0 0 0,-1-1 0 0 0,-1 0 0 0 0,1-1 0 0 0,-1 1 1 0 0,-1-1-1 0 0,-6 4 11 0 0,-117 40-3372 0 0,-9-67-515 0 0,84-1 2622 0 0</inkml:trace>
  <inkml:trace contextRef="#ctx0" brushRef="#br0" timeOffset="1472.186">427 146 1360 0 0,'-13'20'588'0'0,"1"0"0"0"0,1 1 0 0 0,0 0 0 0 0,2 1 0 0 0,1 0 0 0 0,0 1 0 0 0,2-1-1 0 0,0 1 1 0 0,2 1 0 0 0,-1 13-588 0 0,5-16 122 0 0,2-1-1 0 0,0 1 1 0 0,1-1-1 0 0,1 0 1 0 0,1 0-1 0 0,1-1 1 0 0,1 1-1 0 0,0-1 1 0 0,2 0-1 0 0,0-1 1 0 0,1 0-1 0 0,0-1 1 0 0,2 0-1 0 0,0 0 1 0 0,1-1-1 0 0,1-1 1 0 0,0 0-1 0 0,1-1 1 0 0,0-1-1 0 0,1 0 1 0 0,1-1-1 0 0,0-1 1 0 0,1 0-1 0 0,0-1 1 0 0,8 2-122 0 0,-4 0-578 0 0,0 0 1 0 0,1-2-1 0 0,1-1 0 0 0,-1-1 0 0 0,2 0 1 0 0,-1-2-1 0 0,1-1 0 0 0,-1-1 1 0 0,1-1-1 0 0,0-2 0 0 0,1 0 1 0 0,-1-1-1 0 0,13-3 578 0 0,38-11-1407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11:04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523 8 2700 0 0,'-57'-8'4945'0'0,"4"42"-3481"0"0,-17 67-573 0 0,51-52-508 0 0,3 0 1 0 0,2 2-1 0 0,3 0 0 0 0,1 0 0 0 0,3 1 0 0 0,0 21-383 0 0,-20 125-1439 0 0,-5-129-1353 0 0,-18-60-2373 0 0,12-26 3938 0 0</inkml:trace>
  <inkml:trace contextRef="#ctx0" brushRef="#br0" timeOffset="249.546">0 173 1856 0 0,'2'-57'5645'0'0,"25"76"-4101"0"0,1 6-1270 0 0,0-1-1 0 0,2-2 1 0 0,0-1 0 0 0,2-1 0 0 0,0-1 0 0 0,1-2 0 0 0,33 11-274 0 0,116 36-1205 0 0,-34-15-6065 0 0,-145-48 5931 0 0</inkml:trace>
  <inkml:trace contextRef="#ctx0" brushRef="#br0" timeOffset="620.244">726 248 916 0 0,'6'70'4980'0'0,"-5"-60"-4797"0"0,1 1 0 0 0,1-1 1 0 0,-1 0-1 0 0,2 0 0 0 0,-1 0 0 0 0,1-1 1 0 0,1 1-1 0 0,0-1 0 0 0,0 0 1 0 0,0 0-1 0 0,1 0 0 0 0,1-1 1 0 0,0 0-1 0 0,0 0 0 0 0,4 3-183 0 0,-6-10 45 0 0,-1 0-1 0 0,1 0 0 0 0,-1 0 0 0 0,1-1 1 0 0,-1 1-1 0 0,1-1 0 0 0,0 0 0 0 0,-1-1 0 0 0,1 1 1 0 0,-1-1-1 0 0,1 0 0 0 0,-1 0 0 0 0,1 0 0 0 0,-1 0 1 0 0,0-1-1 0 0,0 0 0 0 0,0 0 0 0 0,0 0 1 0 0,0 0-1 0 0,0-1 0 0 0,0 0 0 0 0,0 0 0 0 0,-1 0 1 0 0,0 0-1 0 0,0 0 0 0 0,0 0 0 0 0,0-1 1 0 0,2-3-45 0 0,-1 4 44 0 0,225-248 792 0 0,-183 232-720 0 0,-45 19-136 0 0,5 3 6 0 0,3 4-28 0 0,0 0 0 0 0,0 0 0 0 0,0 1 1 0 0,-1 0-1 0 0,-1 0 0 0 0,1 1 0 0 0,-1 0 0 0 0,-1 1 1 0 0,1-1-1 0 0,-2 1 0 0 0,1 0 0 0 0,-1 1 1 0 0,-1-1-1 0 0,0 1 0 0 0,-1 0 0 0 0,0 0 0 0 0,0 1 42 0 0,15 130-7203 0 0,-18-130 5919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11:03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520 145 1744 0 0,'4'0'155'0'0,"-1"0"-1"0"0,0-1 1 0 0,1 1 0 0 0,-1-1-1 0 0,0 0 1 0 0,1 0 0 0 0,-1 0-1 0 0,0 0 1 0 0,0-1-1 0 0,0 1 1 0 0,0-1 0 0 0,0 0-1 0 0,-1 0 1 0 0,1 0 0 0 0,0 0-1 0 0,-1 0 1 0 0,1-1 0 0 0,-1 1-1 0 0,0-1 1 0 0,0 1-1 0 0,0-1 1 0 0,0 0 0 0 0,0 0-1 0 0,-1 0 1 0 0,1 0 0 0 0,-1 0-1 0 0,0 0 1 0 0,0 0-1 0 0,0-1 1 0 0,0 1 0 0 0,-1 0-1 0 0,1-1 1 0 0,-1 1 0 0 0,0 0-1 0 0,0-1 1 0 0,0 0-155 0 0,6-22 765 0 0,-6 25-635 0 0,-3-30 383 0 0,1 31-511 0 0,0-1-1 0 0,0 0 0 0 0,0 1 1 0 0,0-1-1 0 0,-1 1 0 0 0,1-1 1 0 0,0 1-1 0 0,-1 0 0 0 0,1 0 1 0 0,0 0-1 0 0,0 0 0 0 0,-1 1 1 0 0,1-1-1 0 0,0 1 0 0 0,0-1 0 0 0,0 1 1 0 0,-1 0-1 0 0,1 0 0 0 0,0 0 1 0 0,0 0-1 0 0,0 0 0 0 0,0 0 1 0 0,0 1-1 0 0,1-1 0 0 0,-1 0 1 0 0,0 1-1 0 0,1 0 0 0 0,-1-1 1 0 0,1 1-1 0 0,-1 0 0 0 0,1 0 1 0 0,0 0-1 0 0,0 0 0 0 0,0 0 0 0 0,-1 2-1 0 0,-53 82 8 0 0,54-84-9 0 0,-235 472 137 0 0,215-437-123 0 0,11-16 34 0 0,-1-1-1 0 0,-1-1 1 0 0,-1 0 0 0 0,0 0-1 0 0,-2-2 1 0 0,0 0 0 0 0,0 0-1 0 0,-19 14-46 0 0,32-31-5 0 0,0 0-1 0 0,0 1 1 0 0,0-1-1 0 0,0 0 1 0 0,0 0-1 0 0,0 0 1 0 0,0 0-1 0 0,0 0 1 0 0,0-1 0 0 0,0 1-1 0 0,0-1 1 0 0,0 1-1 0 0,0-1 1 0 0,0 0-1 0 0,0 0 1 0 0,0 1-1 0 0,0-1 1 0 0,0-1-1 0 0,0 1 1 0 0,1 0-1 0 0,-1 0 1 0 0,1-1 0 0 0,-1 1-1 0 0,1-1 1 0 0,-1 1-1 0 0,1-1 1 0 0,0 0-1 0 0,0 1 1 0 0,0-1-1 0 0,0 0 1 0 0,0 0-1 0 0,0 0 1 0 0,0 0-1 0 0,0 0 1 0 0,1 0-1 0 0,-1 0 1 0 0,1 0 0 0 0,0 0-1 0 0,-1 0 1 0 0,1 0-1 0 0,0-1 6 0 0,-18-177-529 0 0,18 141 416 0 0,44-103 59 0 0,-43 140 50 0 0,1 0 0 0 0,-1 0 0 0 0,0 0 0 0 0,1 1-1 0 0,-1-1 1 0 0,1 0 0 0 0,0 1 0 0 0,-1-1 0 0 0,1 1 0 0 0,0 0 0 0 0,0-1 0 0 0,0 1 0 0 0,0 0-1 0 0,0 0 1 0 0,0 0 0 0 0,0 1 0 0 0,0-1 0 0 0,1 0 0 0 0,-1 1 0 0 0,0 0 0 0 0,0-1-1 0 0,0 1 1 0 0,1 0 0 0 0,-1 0 0 0 0,0 0 0 0 0,1 0 0 0 0,-1 0 0 0 0,0 1 0 0 0,0-1-1 0 0,0 1 1 0 0,1 0 0 0 0,-1-1 0 0 0,0 1 0 0 0,0 0 0 0 0,0 0 0 0 0,0 0 0 0 0,0 1-1 0 0,0-1 1 0 0,-1 0 0 0 0,2 1 4 0 0,77 72-8 0 0,-66-59 1 0 0,-3 0-17 0 0,1-1-1 0 0,1 1 1 0 0,0-2-1 0 0,1 0 1 0 0,0-1-1 0 0,1 0 1 0 0,0-1 0 0 0,1-1-1 0 0,0 0 1 0 0,1-1-1 0 0,0-1 1 0 0,0 0-1 0 0,1-2 1 0 0,0 0-1 0 0,0-1 1 0 0,1 0-1 0 0,-1-2 1 0 0,13 1 24 0 0,-22-3-79 0 0,1-1-1 0 0,-1 0 1 0 0,0-1 0 0 0,0 0-1 0 0,1 0 1 0 0,-1-1 0 0 0,0 0-1 0 0,0-1 1 0 0,-1 0-1 0 0,1 0 1 0 0,0-1 0 0 0,-1 0-1 0 0,0-1 1 0 0,0 1 0 0 0,0-2-1 0 0,-1 1 1 0 0,0-1 0 0 0,0 0-1 0 0,0 0 1 0 0,-1-1-1 0 0,0 0 1 0 0,0 0 0 0 0,0-1-1 0 0,-1 0 1 0 0,0 0 0 0 0,-1 0-1 0 0,0 0 1 0 0,0-1 0 0 0,-1 1-1 0 0,0-1 1 0 0,0 0 0 0 0,-1 0-1 0 0,0 0 1 0 0,-1 0-1 0 0,0-2 80 0 0,-1 5 23 0 0,0 0-1 0 0,-1 0 0 0 0,0-1 0 0 0,0 1 1 0 0,-1 0-1 0 0,0 1 0 0 0,0-1 0 0 0,0 0 0 0 0,0 0 1 0 0,-1 1-1 0 0,0-1 0 0 0,-1 1 0 0 0,1 0 1 0 0,-1 0-1 0 0,0 0 0 0 0,0 1 0 0 0,0-1 0 0 0,0 1 1 0 0,-1 0-1 0 0,0 0 0 0 0,-3-2-22 0 0,4 7 19 0 0,1 0 0 0 0,-1 0 0 0 0,1 0 0 0 0,0 1-1 0 0,-1-1 1 0 0,1 1 0 0 0,0 0 0 0 0,0 0 0 0 0,0 0 0 0 0,0 0 0 0 0,0 0 0 0 0,1 1-1 0 0,-1-1 1 0 0,1 1 0 0 0,-1 0 0 0 0,1 0 0 0 0,0-1 0 0 0,0 2 0 0 0,0-1-1 0 0,1 0 1 0 0,-1 0 0 0 0,1 0 0 0 0,0 1 0 0 0,-1-1 0 0 0,2 1 0 0 0,-1-1-1 0 0,0 1 1 0 0,1-1 0 0 0,-1 1 0 0 0,1 0 0 0 0,0 0-19 0 0,-2 3 34 0 0,-1 0-1 0 0,1 0 1 0 0,0 0-1 0 0,1 1 1 0 0,0-1 0 0 0,0 0-1 0 0,1 1 1 0 0,0-1 0 0 0,0 1-1 0 0,0-1 1 0 0,1 1-1 0 0,0-1 1 0 0,1 0 0 0 0,0 1-1 0 0,0-1 1 0 0,0 0 0 0 0,1 0-1 0 0,0 0 1 0 0,1-1-1 0 0,-1 1 1 0 0,1-1 0 0 0,0 0-1 0 0,1 0 1 0 0,0 0 0 0 0,0 0-1 0 0,0-1 1 0 0,0 0-1 0 0,1 0 1 0 0,0 0 0 0 0,0-1-1 0 0,0 0 1 0 0,0 0 0 0 0,1 0-1 0 0,0-1 1 0 0,0 0-1 0 0,0 0 1 0 0,0-1 0 0 0,0 0-1 0 0,6 1-33 0 0,4-7 27 0 0,0-1 0 0 0,0 0 0 0 0,0-1 0 0 0,0-1-1 0 0,-1-1 1 0 0,0 0 0 0 0,-1-1 0 0 0,0 0 0 0 0,0-2-1 0 0,-1 0 1 0 0,0 0 0 0 0,-1-1 0 0 0,-1-1 0 0 0,1 0-1 0 0,-2-1 1 0 0,0 0 0 0 0,-1 0 0 0 0,0-1 0 0 0,-1-1 0 0 0,-1 0-1 0 0,-1 0 1 0 0,0 0 0 0 0,-1-1 0 0 0,1-6-27 0 0,9-9 368 0 0,-2-2 1 0 0,-2 0 0 0 0,-1 0-1 0 0,-1-1 1 0 0,-2 0-1 0 0,-2-1 1 0 0,2-22-369 0 0,-8 57 164 0 0,-3-21 625 0 0,0 25-776 0 0,0-1 0 0 0,-1 1-1 0 0,1 0 1 0 0,0 0-1 0 0,0 0 1 0 0,1 0 0 0 0,-1 0-1 0 0,1 0 1 0 0,0 1-1 0 0,-1-1 1 0 0,1 1-1 0 0,1 0 1 0 0,-1 0 0 0 0,1 0-1 0 0,-1 0 1 0 0,1 0-1 0 0,0 0 1 0 0,1 0 0 0 0,-1 0-1 0 0,1 0 1 0 0,-1 0-1 0 0,1 0 1 0 0,1 0-1 0 0,-1 0 1 0 0,0 1-13 0 0,-2 21 22 0 0,0 1 1 0 0,2-1-1 0 0,1 0 0 0 0,1 1 0 0 0,1-1 1 0 0,1 0-1 0 0,2 0 0 0 0,5 17-22 0 0,63 188-2519 0 0,-73-228 2353 0 0,-1-1 1 0 0,0 0 0 0 0,0 0 0 0 0,0 0 0 0 0,-1 0 0 0 0,1 0-1 0 0,0 0 1 0 0,-1 0 0 0 0,1 0 0 0 0,-1 0 0 0 0,0 0 0 0 0,0 0-1 0 0,0 0 1 0 0,0 0 0 0 0,0 0 0 0 0,0-1 0 0 0,0 1 0 0 0,0 0 0 0 0,-1-1-1 0 0,1 1 1 0 0,-1-1 0 0 0,1 1 0 0 0,-1-1 0 0 0,0 0 0 0 0,1 1-1 0 0,-1-1 1 0 0,0 0 0 0 0,0 0 0 0 0,0-1 0 0 0,0 1 0 0 0,0 0-1 0 0,0 0 1 0 0,0-1 0 0 0,0 0 0 0 0,0 1 0 0 0,0-1 0 0 0,0 0 0 0 0,0 0-1 0 0,0 0 1 0 0,0 0 0 0 0,-1 0 0 0 0,0-1 165 0 0,-10 1-1297 0 0</inkml:trace>
  <inkml:trace contextRef="#ctx0" brushRef="#br0" timeOffset="248.145">919 327 1008 0 0,'31'-29'5031'0'0,"73"-1"-2787"0"0,94 20-2791 0 0,7-4-3685 0 0,-160 3 3256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11:20.2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393 57 964 0 0,'3'-19'2812'0'0,"17"-2"-93"0"0,7 4-2056 0 0,-36 59 702 0 0,0-21-1250 0 0,-1 0 0 0 0,-1 0 0 0 0,0-1 0 0 0,-2-1-1 0 0,0 0 1 0 0,-1-1 0 0 0,-1 0 0 0 0,-1-1 0 0 0,0-1 0 0 0,-2 0 0 0 0,1-1 0 0 0,-2-1 0 0 0,0-1 0 0 0,0-1 0 0 0,-1 0 0 0 0,-1-2 0 0 0,0 0 0 0 0,-17 5-115 0 0,34-14-1 0 0,0 0 0 0 0,0-1 0 0 0,0 1 0 0 0,0-1 0 0 0,0 0 1 0 0,0 0-1 0 0,0 0 0 0 0,0-1 0 0 0,1 1 0 0 0,-1-1 0 0 0,0 0 1 0 0,0 0-1 0 0,0-1 0 0 0,1 1 0 0 0,-1-1 0 0 0,0 1 0 0 0,1-1 1 0 0,0 0-1 0 0,-1-1 0 0 0,1 1 0 0 0,0 0 0 0 0,0-1 0 0 0,0 0 1 0 0,1 0-1 0 0,-1 0 0 0 0,1 0 0 0 0,-1 0 0 0 0,1 0 0 0 0,0-1 1 0 0,0 1-1 0 0,0-1 0 0 0,1 1 0 0 0,-1-1 0 0 0,1 0 0 0 0,0 1 1 0 0,0-1-1 0 0,0 0 0 0 0,1 0 0 0 0,-1 0 0 0 0,1 0 0 0 0,0 0 0 0 0,0 0 1 0 0,0 0-1 0 0,1 0 0 0 0,0 1 0 0 0,-1-1 0 0 0,2-2 1 0 0,-3 4-10 0 0,1-1-1 0 0,0 1 1 0 0,1-1-1 0 0,-1 0 0 0 0,0 1 1 0 0,1-1-1 0 0,-1 1 1 0 0,1-1-1 0 0,0 0 0 0 0,0 1 1 0 0,0 0-1 0 0,0-1 1 0 0,0 1-1 0 0,1 0 0 0 0,-1-1 1 0 0,0 1-1 0 0,1 0 1 0 0,0 0-1 0 0,0 0 0 0 0,0 0 1 0 0,-1 1-1 0 0,2-1 1 0 0,-1 0-1 0 0,0 1 1 0 0,0-1-1 0 0,0 1 0 0 0,1 0 1 0 0,-1 0-1 0 0,1 0 1 0 0,-1 0-1 0 0,1 0 0 0 0,-1 1 1 0 0,1-1-1 0 0,-1 1 1 0 0,1-1-1 0 0,0 1 0 0 0,-1 0 1 0 0,1 0-1 0 0,-1 0 1 0 0,1 0-1 0 0,0 1 0 0 0,-1-1 1 0 0,1 1-1 0 0,2 0 11 0 0,266 112-116 0 0,-245-105 81 0 0,2 0-1 0 0,-1-2 0 0 0,1-2 1 0 0,0 0-1 0 0,0-2 0 0 0,0-1 1 0 0,0-1-1 0 0,0-2 0 0 0,0 0 1 0 0,0-2-1 0 0,0-1 0 0 0,-1-1 1 0 0,1-2-1 0 0,19-8 36 0 0,-44 15-40 0 0,0-1-1 0 0,0 1 1 0 0,0-1 0 0 0,0 1-1 0 0,0-1 1 0 0,-1 0 0 0 0,1 0-1 0 0,-1 0 1 0 0,1-1 0 0 0,-1 1-1 0 0,0-1 1 0 0,0 1 0 0 0,0-1-1 0 0,0 0 1 0 0,0 1 0 0 0,-1-1-1 0 0,1 0 1 0 0,-1 0 0 0 0,0 0-1 0 0,0-1 1 0 0,0 1 0 0 0,0 0-1 0 0,0 0 1 0 0,-1 0 0 0 0,0-1-1 0 0,1 1 1 0 0,-1 0 0 0 0,0-1-1 0 0,-1 1 1 0 0,1 0 0 0 0,-1-4 40 0 0,-8-4-325 0 0,1 0 1 0 0,-2 1 0 0 0,0 0-1 0 0,0 0 1 0 0,-1 1-1 0 0,0 0 1 0 0,0 1 0 0 0,-1 0-1 0 0,0 1 1 0 0,0 0 0 0 0,-1 1-1 0 0,0 0 1 0 0,0 1-1 0 0,0 1 1 0 0,-1 0 0 0 0,0 1-1 0 0,0 0 325 0 0,-24-6-1198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11:21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45 872 1344 0 0,'0'0'503'0'0,"0"0"69"0"0,0 0-75 0 0,0 0-56 0 0,0 0 42 0 0,0 0-47 0 0,0 0-82 0 0,0 0-16 0 0,0 0 27 0 0,0 0 11 0 0,3 17 1184 0 0,74 6-120 0 0,121-39-63 0 0,-160 7-1226 0 0,-27 8-164 0 0,0 0 0 0 0,-1-1-1 0 0,1 0 1 0 0,0 0-1 0 0,-1-1 1 0 0,0-1 0 0 0,1 0-1 0 0,-1 0 1 0 0,-1-1 0 0 0,1 0-1 0 0,-1-1 1 0 0,0 0 0 0 0,0 0-1 0 0,0-1 1 0 0,-1 0 0 0 0,0 0-1 0 0,0-1 1 0 0,-1 0 0 0 0,0-1-1 0 0,-1 0 1 0 0,3-4 13 0 0,-9 9-50 0 0,-1-1 0 0 0,0 1 1 0 0,0 0-1 0 0,0 0 0 0 0,-1 0 0 0 0,1 0 1 0 0,-1 0-1 0 0,0 0 0 0 0,0 1 0 0 0,0-1 1 0 0,-1 0-1 0 0,1 1 0 0 0,-1 0 1 0 0,0-1-1 0 0,0 1 0 0 0,0 0 0 0 0,0 1 1 0 0,-1-1-1 0 0,1 1 0 0 0,-1-1 0 0 0,1 1 1 0 0,-1 0-1 0 0,0 0 0 0 0,0 0 0 0 0,0 1 1 0 0,0 0-1 0 0,0-1 0 0 0,0 1 0 0 0,0 1 1 0 0,-1-1-1 0 0,1 1 0 0 0,0-1 0 0 0,-2 1 50 0 0,-15-2 58 0 0,1 1-1 0 0,-1 1 0 0 0,0 0 0 0 0,1 1 1 0 0,0 2-1 0 0,-1 0 0 0 0,1 1 0 0 0,0 1 1 0 0,0 1-1 0 0,1 1 0 0 0,0 0 0 0 0,0 1 1 0 0,1 2-1 0 0,0 0 0 0 0,0 0 0 0 0,1 2 1 0 0,0 0-1 0 0,1 1 0 0 0,1 1 0 0 0,0 0 1 0 0,1 1-1 0 0,-10 14-57 0 0,20-24 46 0 0,0 2 0 0 0,1-1 0 0 0,0 0 0 0 0,0 1 0 0 0,0-1 0 0 0,1 1 0 0 0,0 0 0 0 0,0 0-1 0 0,1 0 1 0 0,-1 0 0 0 0,2 0 0 0 0,-1 0 0 0 0,1 1 0 0 0,0-1 0 0 0,0 0 0 0 0,1 0 0 0 0,0 0 0 0 0,1 0 0 0 0,-1 0 0 0 0,1 0 0 0 0,1 0 0 0 0,-1-1 0 0 0,1 1 0 0 0,0-1 0 0 0,1 1 0 0 0,-1-1 0 0 0,1 0 0 0 0,0 0 0 0 0,1-1 0 0 0,0 1 0 0 0,0-1-1 0 0,0 0 1 0 0,0 0 0 0 0,1-1 0 0 0,-1 0 0 0 0,1 0 0 0 0,0 0 0 0 0,1 0 0 0 0,-1-1 0 0 0,1 0 0 0 0,-1-1 0 0 0,3 1-46 0 0,23 7-270 0 0,1-1 0 0 0,0-1 0 0 0,1-3 0 0 0,-1 0-1 0 0,1-2 1 0 0,0-2 0 0 0,27-2 270 0 0,-35 0-643 0 0,-1-1 0 0 0,0-1 0 0 0,-1-2 0 0 0,1 0-1 0 0,-1-1 1 0 0,0-2 0 0 0,0-1 0 0 0,-1 0 0 0 0,0-2 0 0 0,-1 0 0 0 0,14-10 643 0 0,6-9-1300 0 0</inkml:trace>
  <inkml:trace contextRef="#ctx0" brushRef="#br0" timeOffset="594.449">797 13 1180 0 0,'0'1'97'0'0,"0"-1"-1"0"0,1 1 1 0 0,-1-1 0 0 0,1 1-1 0 0,-1-1 1 0 0,1 0-1 0 0,-1 1 1 0 0,1-1 0 0 0,-1 0-1 0 0,1 1 1 0 0,-1-1-1 0 0,1 0 1 0 0,0 0 0 0 0,-1 0-1 0 0,1 1 1 0 0,-1-1 0 0 0,1 0-1 0 0,0 0 1 0 0,-1 0-1 0 0,1 0 1 0 0,-1 0 0 0 0,1 0-1 0 0,0 0 1 0 0,-1 0-1 0 0,1 0 1 0 0,-1 0 0 0 0,1-1-1 0 0,0 1 1 0 0,-1 0-1 0 0,1 0 1 0 0,-1-1 0 0 0,1 1-1 0 0,-1 0 1 0 0,1-1 0 0 0,-1 1-1 0 0,1 0 1 0 0,-1-1-1 0 0,1 1 1 0 0,-1-1 0 0 0,1 1-1 0 0,-1 0 1 0 0,0-1-1 0 0,1 1 1 0 0,-1-1 0 0 0,0 0-1 0 0,1 1 1 0 0,-1-1 0 0 0,0 1-1 0 0,0-1 1 0 0,0 1-1 0 0,1-1 1 0 0,-1 0 0 0 0,0 1-1 0 0,0-1 1 0 0,0 1-1 0 0,0-1 1 0 0,0 0 0 0 0,0 1-1 0 0,0-1 1 0 0,0 1-1 0 0,0-1 1 0 0,-1 0-97 0 0,4 59 2027 0 0,-4-41-1953 0 0,1-4 56 0 0,25 285 2142 0 0,-22-284-2226 0 0,1-1-1 0 0,0 0 1 0 0,1 0-1 0 0,0 0 1 0 0,1 0-1 0 0,1-1 1 0 0,0 0-1 0 0,0 0 1 0 0,1-1-1 0 0,1 0 1 0 0,0 0-1 0 0,0-1 1 0 0,1 0-1 0 0,0-1 1 0 0,1 0-1 0 0,0 0 1 0 0,0-1-1 0 0,1-1 1 0 0,0 0-1 0 0,5 2-45 0 0,47 3-2004 0 0,-62-12 1847 0 0,0 0-1 0 0,0-1 1 0 0,0 1 0 0 0,0-1-1 0 0,0 1 1 0 0,-1-1 0 0 0,1 0 0 0 0,0 0-1 0 0,0 0 1 0 0,0 0 0 0 0,-1 0-1 0 0,1 0 1 0 0,0 0 0 0 0,-1 0 0 0 0,1-1-1 0 0,-1 1 1 0 0,1-1 0 0 0,-1 1-1 0 0,0-1 1 0 0,0 1 0 0 0,0-1 0 0 0,0 0-1 0 0,0 0 1 0 0,0 1 0 0 0,0-1-1 0 0,0 0 1 0 0,-1 0 0 0 0,1 0 0 0 0,-1 0-1 0 0,1 0 1 0 0,-1 0 0 0 0,0 0-1 0 0,0 0 1 0 0,0 0 0 0 0,0 0 0 0 0,0 0-1 0 0,0 0 1 0 0,-1 0 0 0 0,1 0-1 0 0,-1 0 1 0 0,1 0 0 0 0,-1 0 0 0 0,0 0-1 0 0,0 1 1 0 0,1-1 0 0 0,-2-1 157 0 0,-10-31-1344 0 0</inkml:trace>
  <inkml:trace contextRef="#ctx0" brushRef="#br0" timeOffset="873.982">633 292 976 0 0,'-59'15'6463'0'0,"115"-10"-3512"0"0,121-35-3506 0 0,31-28-6117 0 0,-176 44 5341 0 0</inkml:trace>
  <inkml:trace contextRef="#ctx0" brushRef="#br0" timeOffset="1308.743">1238 120 1332 0 0,'10'5'282'0'0,"0"0"-1"0"0,-1 0 1 0 0,1 1-1 0 0,-1 0 1 0 0,0 1-1 0 0,0 0 1 0 0,-1 0-1 0 0,0 1 1 0 0,0 0 0 0 0,-1 0-1 0 0,0 1 1 0 0,0 0-1 0 0,-1 0 1 0 0,0 1-1 0 0,-1 0 1 0 0,0 0-1 0 0,-1 0 1 0 0,0 0-1 0 0,0 1 1 0 0,-1 0-1 0 0,0-1 1 0 0,0 12-282 0 0,-6-14 161 0 0,0 1 0 0 0,-1-1 1 0 0,1 0-1 0 0,-2 0 0 0 0,1 0 0 0 0,-1-1 0 0 0,-1 1 1 0 0,1-1-1 0 0,-1-1 0 0 0,-1 1 0 0 0,1-1 0 0 0,-1 0 1 0 0,0 0-1 0 0,0-1 0 0 0,-1 0 0 0 0,1 0 0 0 0,-1-1 1 0 0,-3 2-162 0 0,25-38-402 0 0,157-127-1291 0 0,-64 72 745 0 0,-144 108 2373 0 0,32-15-1374 0 0,0-1 1 0 0,0 1-1 0 0,1 0 0 0 0,-1 0 0 0 0,1 1 1 0 0,1-1-1 0 0,-1 1 0 0 0,1 0 0 0 0,0 0 0 0 0,1 0 1 0 0,-1 0-1 0 0,2 0 0 0 0,-1 0 0 0 0,1 1 1 0 0,0-1-1 0 0,0 1 0 0 0,1-1 0 0 0,0 3-51 0 0,2-4 22 0 0,0 0 0 0 0,0 0-1 0 0,1 0 1 0 0,0 0 0 0 0,0-1-1 0 0,1 1 1 0 0,-1-1 0 0 0,1 0-1 0 0,0 0 1 0 0,1 0 0 0 0,-1 0-1 0 0,1-1 1 0 0,0 1 0 0 0,0-1 0 0 0,0-1-1 0 0,1 1 1 0 0,-1-1-22 0 0,101 52-1150 0 0,69-13-5025 0 0,-144-39 4827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11:23.6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0 375 1004 0 0,'12'0'1354'0'0,"-5"0"2664"0"0,28 14-3141 0 0,-17-12 1932 0 0,-8 12-1760 0 0,44 386-236 0 0,-36-227-2804 0 0,-17-171 709 0 0,-1-2-168 0 0,-32-7-2525 0 0,21-9 2693 0 0</inkml:trace>
  <inkml:trace contextRef="#ctx0" brushRef="#br0" timeOffset="279.971">59 350 1192 0 0,'2'-9'160'0'0,"0"0"-1"0"0,1 0 1 0 0,0 0-1 0 0,0 0 1 0 0,1 0-1 0 0,0 1 1 0 0,1-1-1 0 0,0 1 1 0 0,0 1-1 0 0,1-1 1 0 0,0 1-1 0 0,0 0 1 0 0,0 0 0 0 0,1 0-1 0 0,0 1 1 0 0,1 0-1 0 0,-1 0 1 0 0,1 1-1 0 0,0 0 1 0 0,1 1-1 0 0,-1 0 1 0 0,1 0-1 0 0,0 0 1 0 0,-1 1-1 0 0,2 1 1 0 0,-1 0-1 0 0,0 0 1 0 0,0 0 0 0 0,10 1-160 0 0,-12 1 38 0 0,1 1 1 0 0,-1 1-1 0 0,0-1 1 0 0,0 1-1 0 0,0 0 1 0 0,0 1 0 0 0,0 0-1 0 0,-1 0 1 0 0,1 0-1 0 0,-1 1 1 0 0,0 0 0 0 0,0 0-1 0 0,0 1 1 0 0,-1-1-1 0 0,1 1 1 0 0,-1 1 0 0 0,0-1-1 0 0,0 1 1 0 0,-1-1-1 0 0,0 1 1 0 0,0 1 0 0 0,0-1-1 0 0,-1 0 1 0 0,0 1-1 0 0,0 0 1 0 0,-1 0 0 0 0,1 0-1 0 0,-2 0 1 0 0,1 0-1 0 0,-1 0 1 0 0,0 0-1 0 0,0 1 1 0 0,-1-1 0 0 0,0 4-39 0 0,-6 5 26 0 0,-1 0 0 0 0,-1 0 0 0 0,0-1 0 0 0,-1 0 0 0 0,-1-1 1 0 0,0 0-1 0 0,-1-1 0 0 0,-1 0 0 0 0,0 0 0 0 0,0-1 0 0 0,-1-1 0 0 0,-1 0 0 0 0,0-1 1 0 0,0 0-1 0 0,-1-1 0 0 0,0-1 0 0 0,-1 0 0 0 0,0-1 0 0 0,0-1 0 0 0,0-1 1 0 0,-1 0-1 0 0,0-1 0 0 0,0 0 0 0 0,-4-1-26 0 0,19-3-125 0 0,0 0 0 0 0,1 1 0 0 0,-1-1 0 0 0,0 0 0 0 0,0 0 0 0 0,1 0 0 0 0,-1 0 1 0 0,0 0-1 0 0,0-1 0 0 0,1 1 0 0 0,-1 0 0 0 0,0-1 0 0 0,0 1 0 0 0,1-1 0 0 0,-1 0 0 0 0,1 1 0 0 0,-1-1 0 0 0,0 0 0 0 0,1 0 0 0 0,0 0 0 0 0,-1 0 0 0 0,1 0 0 0 0,-1-1 0 0 0,1 1 1 0 0,0 0-1 0 0,0-1 0 0 0,0 1 0 0 0,0-1 0 0 0,0 1 0 0 0,0-1 0 0 0,0 1 0 0 0,1-1 0 0 0,-2-1 125 0 0,2-6-1183 0 0</inkml:trace>
  <inkml:trace contextRef="#ctx0" brushRef="#br0" timeOffset="544.691">827 122 2164 0 0,'-15'11'462'0'0,"1"2"1"0"0,0 0-1 0 0,1 0 0 0 0,1 1 0 0 0,0 1 0 0 0,1 0 1 0 0,0 1-1 0 0,1 0 0 0 0,1 0 0 0 0,1 1 0 0 0,0 0 1 0 0,1 1-1 0 0,-3 15-462 0 0,6-23 69 0 0,1 1 1 0 0,1-1-1 0 0,0 0 1 0 0,1 1-1 0 0,0-1 0 0 0,0 1 1 0 0,1-1-1 0 0,0 1 1 0 0,1-1-1 0 0,0 1 1 0 0,1-1-1 0 0,0 1 1 0 0,1-1-1 0 0,0 0 1 0 0,1 0-1 0 0,-1 0 0 0 0,2-1 1 0 0,0 1-1 0 0,0-1 1 0 0,0 0-1 0 0,1 0 1 0 0,1-1-1 0 0,-1 0 1 0 0,1 0-1 0 0,1 0 1 0 0,0-1-1 0 0,0 0 0 0 0,7 4-69 0 0,-4-3-394 0 0,1 0 0 0 0,1-1 0 0 0,-1 0 0 0 0,1-1 0 0 0,1-1 0 0 0,-1 0 0 0 0,1 0-1 0 0,-1-2 1 0 0,1 0 0 0 0,0 0 0 0 0,1-1 0 0 0,-1-1 0 0 0,7 0 394 0 0,47-18-2739 0 0,-34 1 1372 0 0</inkml:trace>
  <inkml:trace contextRef="#ctx0" brushRef="#br0" timeOffset="792.632">1447 227 1416 0 0,'-110'96'5239'0'0,"-117"273"-2614"0"0,199-348-5041 0 0,4-17-2004 0 0,13-4 3216 0 0</inkml:trace>
  <inkml:trace contextRef="#ctx0" brushRef="#br0" timeOffset="1024.559">1033 395 1404 0 0,'34'-7'5702'0'0,"19"46"-4438"0"0,-29-17-641 0 0,54 39 75 0 0,96 68 4 0 0,-50-65-6612 0 0,-116-62 4694 0 0,-7-2 37 0 0</inkml:trace>
  <inkml:trace contextRef="#ctx0" brushRef="#br0" timeOffset="1241.258">1695 337 1612 0 0,'0'-5'5210'0'0,"24"-6"-3341"0"0,153-22-1476 0 0,-66 15-6729 0 0,-103 16 4932 0 0</inkml:trace>
  <inkml:trace contextRef="#ctx0" brushRef="#br0" timeOffset="1490.417">1723 482 1700 0 0,'0'3'1208'0'0,"2"2"-176"0"0,3-3-124 0 0,-3-1-115 0 0,5 3-105 0 0,-2-3-60 0 0,4 3-96 0 0,0-4-104 0 0,2 0-152 0 0,3 0-204 0 0,6 0-212 0 0,3 0 12 0 0,2 0-752 0 0,24-15-552 0 0,-22 6 35 0 0,-2-1 69 0 0,-4-1 28 0 0</inkml:trace>
  <inkml:trace contextRef="#ctx0" brushRef="#br0" timeOffset="1816.353">2210 165 1540 0 0,'30'-4'4070'0'0,"41"58"-2895"0"0,-63-45-999 0 0,-1 0 1 0 0,-1 1-1 0 0,1 0 0 0 0,-1 0 0 0 0,-1 0 0 0 0,0 1 1 0 0,-1-1-1 0 0,0 1 0 0 0,0 0 0 0 0,-1 1 0 0 0,-1-1 1 0 0,0 1-1 0 0,0-1 0 0 0,-1 1 0 0 0,-1 9-176 0 0,-3-10 125 0 0,-1 1 0 0 0,-1-1 0 0 0,1 0 0 0 0,-2 0 0 0 0,0 0 0 0 0,0-1 0 0 0,-1 0 0 0 0,0 0 0 0 0,-1-1 0 0 0,0 0 0 0 0,0 0 0 0 0,-1-1 0 0 0,0 0 0 0 0,-1 0 0 0 0,1-1 0 0 0,-2 0 0 0 0,1-1-1 0 0,-1 0 1 0 0,-2 0-125 0 0,13-5-42 0 0,0-1-1 0 0,-1 1 1 0 0,1-1 0 0 0,-1 1-1 0 0,1 0 1 0 0,-1-1-1 0 0,1 1 1 0 0,-1-1-1 0 0,0 1 1 0 0,1-1-1 0 0,-1 0 1 0 0,0 1-1 0 0,1-1 1 0 0,-1 1 0 0 0,0-1-1 0 0,0 0 1 0 0,1 0-1 0 0,-1 1 1 0 0,0-1-1 0 0,0 0 1 0 0,1 0-1 0 0,-1 0 1 0 0,0 0-1 0 0,0 0 1 0 0,1 0-1 0 0,-1 0 1 0 0,0 0 0 0 0,0 0-1 0 0,0-1 1 0 0,1 1-1 0 0,-1 0 1 0 0,0 0-1 0 0,1-1 1 0 0,-1 1-1 0 0,0 0 1 0 0,0-1-1 0 0,1 1 1 0 0,-1-1-1 0 0,1 1 1 0 0,-1-1 0 0 0,0 1-1 0 0,1-1 1 0 0,-1 1-1 0 0,1-1 1 0 0,-1 0-1 0 0,1 1 1 0 0,0-1-1 0 0,-1 1 1 0 0,1-1-1 0 0,0 0 1 0 0,-1 0 0 0 0,1 1-1 0 0,0-1 1 0 0,0 0-1 0 0,-1 0 1 0 0,1 1-1 0 0,0-1 1 0 0,0 0-1 0 0,0 0 1 0 0,0 0-1 0 0,0 1 1 0 0,0-1-1 0 0,0 0 1 0 0,0 0 0 0 0,1 1-1 0 0,-1-1 1 0 0,0 0-1 0 0,0 0 1 0 0,1 0 42 0 0,18-49-2982 0 0,18 1 5 0 0,-16 27 1463 0 0</inkml:trace>
  <inkml:trace contextRef="#ctx0" brushRef="#br0" timeOffset="2033.28">2528 205 1036 0 0,'-8'1'280'0'0,"0"0"0"0"0,-1 0-1 0 0,1 1 1 0 0,0 1 0 0 0,0-1 0 0 0,0 1-1 0 0,1 0 1 0 0,-1 1 0 0 0,1 0 0 0 0,-1 0-1 0 0,1 0 1 0 0,0 1 0 0 0,1 0 0 0 0,-1 1 0 0 0,1-1-1 0 0,0 1 1 0 0,1 1 0 0 0,-1-1 0 0 0,1 1-1 0 0,0 0 1 0 0,1 0 0 0 0,0 0 0 0 0,0 0-1 0 0,0 1 1 0 0,1 0 0 0 0,0 0 0 0 0,1 0-1 0 0,-1 0-279 0 0,5-1 68 0 0,1-1-1 0 0,-1 0 1 0 0,1 0-1 0 0,0 0 1 0 0,0 0-1 0 0,1 0 1 0 0,-1-1-1 0 0,1 1 1 0 0,1-1-1 0 0,-1 0 1 0 0,1 0-1 0 0,-1-1 1 0 0,2 1-1 0 0,-1-1 1 0 0,0 0-1 0 0,1-1 1 0 0,0 1-1 0 0,-1-1 1 0 0,3 1-68 0 0,7 3-390 0 0,1 0 0 0 0,0-2 0 0 0,0 1 0 0 0,0-2 0 0 0,0 0 0 0 0,1-1 0 0 0,0 0 0 0 0,0-2 1 0 0,15 0 389 0 0,45-31-3969 0 0,-62 19 2687 0 0</inkml:trace>
  <inkml:trace contextRef="#ctx0" brushRef="#br0" timeOffset="2317.851">2792 3 848 0 0,'6'-1'231'0'0,"0"0"-1"0"0,0 1 1 0 0,0-1-1 0 0,0 1 1 0 0,1 0-1 0 0,-1 1 1 0 0,0-1-1 0 0,0 1 1 0 0,0 1-1 0 0,0-1 1 0 0,0 1-1 0 0,0 0 0 0 0,0 0 1 0 0,-1 1-1 0 0,1-1 1 0 0,-1 1-1 0 0,1 0 1 0 0,-1 1-1 0 0,0 0 1 0 0,0 0-1 0 0,-1 0 1 0 0,1 0-1 0 0,-1 0 1 0 0,0 1-1 0 0,0 0 1 0 0,0 0-231 0 0,79 145 2038 0 0,-78-129-1879 0 0,-1 0 1 0 0,0 0 0 0 0,-2 1 0 0 0,0-1-1 0 0,-2 1 1 0 0,0 0 0 0 0,-1-1-1 0 0,-1 1 1 0 0,-2-1 0 0 0,0 0-1 0 0,-1 1 1 0 0,-1-2 0 0 0,0 1-1 0 0,-2-1 1 0 0,-1 0 0 0 0,-1 1-160 0 0,-3 2-161 0 0,-1 0 0 0 0,-1-2 1 0 0,-1 0-1 0 0,-1 0 1 0 0,0-2-1 0 0,-2 0 0 0 0,0-1 1 0 0,-1-1-1 0 0,-1-1 0 0 0,-1 0 1 0 0,0-2-1 0 0,0-1 0 0 0,-2 0 1 0 0,1-2-1 0 0,-7 1 161 0 0,26-10-222 0 0,1 0 1 0 0,-1 0-1 0 0,1-1 0 0 0,-1 0 0 0 0,0 0 1 0 0,1 0-1 0 0,-1 0 0 0 0,0-1 1 0 0,0 1-1 0 0,0-1 0 0 0,0 0 0 0 0,0 0 1 0 0,1 0-1 0 0,-1-1 0 0 0,0 1 0 0 0,0-1 1 0 0,0 0-1 0 0,1 0 0 0 0,-1 0 0 0 0,0-1 1 0 0,1 1-1 0 0,-1-1 0 0 0,1 0 0 0 0,0 0 1 0 0,-1 0-1 0 0,-1-2 222 0 0,-7-18-1207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3:26:41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0 1576 0 0,'-2'1'554'0'0,"-30"10"5878"0"0,2-22-5368 0 0,29 10-1355 0 0,0 1-6458 0 0,1 0 5531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11:26.4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4 845 2720 0 0,'-3'2'587'0'0,"3"-2"-386"0"0,1 0 0 0 0,-1 1 0 0 0,1-1 0 0 0,-1 0 0 0 0,1 0 0 0 0,-1 0 0 0 0,0 0 0 0 0,1 1 0 0 0,-1-1 0 0 0,0 0-1 0 0,1 1 1 0 0,-1-1 0 0 0,1 0 0 0 0,-1 1 0 0 0,0-1 0 0 0,0 0 0 0 0,1 1 0 0 0,-1-1 0 0 0,0 0 0 0 0,0 1 0 0 0,1-1 0 0 0,-1 1 0 0 0,0-1 0 0 0,0 0 0 0 0,0 1 0 0 0,0-1 0 0 0,0 1 0 0 0,1-1 0 0 0,-1 1 0 0 0,0-1 0 0 0,0 1 0 0 0,0-1-201 0 0,182-15 1872 0 0,40-18-2831 0 0,-81 18-3990 0 0,-122 12 1888 0 0,-18 3 1528 0 0</inkml:trace>
  <inkml:trace contextRef="#ctx0" brushRef="#br0" timeOffset="247.983">255 1042 1924 0 0,'21'29'3417'0'0,"71"6"-1265"0"0,-55-28-1882 0 0,0-2-1 0 0,1-2 0 0 0,-1-1 0 0 0,1-2 1 0 0,-1-1-1 0 0,0-2 0 0 0,29-7-269 0 0,146-39-3974 0 0,-122 11 1072 0 0,-53 18 1448 0 0</inkml:trace>
  <inkml:trace contextRef="#ctx0" brushRef="#br0" timeOffset="918.605">1323 525 1644 0 0,'-15'0'1483'0'0,"14"3"2375"0"0,7 0-3761 0 0,1 0 1 0 0,-1-1 0 0 0,1 0 0 0 0,-1 0 0 0 0,1-1-1 0 0,0 1 1 0 0,-1-2 0 0 0,1 1 0 0 0,0-1 0 0 0,0 0-1 0 0,0 0 1 0 0,-1 0 0 0 0,1-1 0 0 0,0-1-1 0 0,0 1 1 0 0,-1-1 0 0 0,1 0-98 0 0,13-1 91 0 0,184-26 516 0 0,-1 1-1851 0 0,-69 14-2766 0 0,-120 12 2608 0 0,-6-3-7 0 0</inkml:trace>
  <inkml:trace contextRef="#ctx0" brushRef="#br0" timeOffset="1307.202">1371 642 1576 0 0,'16'25'5564'0'0,"54"-7"-4924"0"0,-62-16-238 0 0,-1-3-349 0 0,-1 1 0 0 0,1 0 1 0 0,0 0-1 0 0,-1 0 0 0 0,1 1 0 0 0,-1 0 0 0 0,0 0 0 0 0,1 1 1 0 0,-1 0-1 0 0,0 0 0 0 0,0 0 0 0 0,0 1 0 0 0,0 0 0 0 0,0 0 1 0 0,0 0-1 0 0,-1 1 0 0 0,0 0 0 0 0,0 0 0 0 0,0 0 0 0 0,0 1 1 0 0,0 0-1 0 0,-1 0 0 0 0,0 0 0 0 0,0 0 0 0 0,-1 1 0 0 0,1-1 1 0 0,-1 1-1 0 0,0 0 0 0 0,-1 0 0 0 0,1 0 0 0 0,-1 0 0 0 0,0 0 1 0 0,-1 1-1 0 0,1-1 0 0 0,-1 1 0 0 0,-1-1 0 0 0,1 1 0 0 0,-1-1 1 0 0,0 1-54 0 0,-11 19 121 0 0,0 0 1 0 0,-2-2 0 0 0,-1 1-1 0 0,-1-2 1 0 0,0 0-1 0 0,-2 0 1 0 0,-1-2 0 0 0,-15 15-122 0 0,-92 132 1132 0 0,123-165-1108 0 0,1 0 0 0 0,-1 0 0 0 0,1 0 0 0 0,-1 0 0 0 0,1 0 0 0 0,0 0 0 0 0,0 0 0 0 0,1 1 1 0 0,-1-1-1 0 0,0 0 0 0 0,1 0 0 0 0,0 1 0 0 0,0-1 0 0 0,0 0 0 0 0,0 1 0 0 0,1-1 0 0 0,-1 0 0 0 0,1 0 0 0 0,0 1 0 0 0,0-1 0 0 0,0 0 0 0 0,0 0 0 0 0,0 0 0 0 0,1 0 0 0 0,-1 0 0 0 0,1 0 0 0 0,0-1 0 0 0,0 1 0 0 0,0 0 0 0 0,0-1 1 0 0,1 0-1 0 0,-1 1 0 0 0,1-1 0 0 0,-1 0 0 0 0,1 0 0 0 0,0 0 0 0 0,0-1 0 0 0,0 1 0 0 0,0-1 0 0 0,0 1 0 0 0,0-1 0 0 0,0 0 0 0 0,0 0 0 0 0,0 0 0 0 0,0-1 0 0 0,1 1 0 0 0,2-1-24 0 0,28 5-134 0 0,-1-1-1 0 0,1-2 1 0 0,0-2-1 0 0,0-1 0 0 0,0-1 1 0 0,0-2-1 0 0,20-6 135 0 0,21 0-525 0 0,131-18-5959 0 0,-174 14 3540 0 0,-26 9 1456 0 0</inkml:trace>
  <inkml:trace contextRef="#ctx0" brushRef="#br0" timeOffset="3997.4">1434 67 1132 0 0,'0'0'725'0'0,"0"0"-63"0"0,0 0-89 0 0,0 0-45 0 0,0 0 6 0 0,0 0-72 0 0,0 0-80 0 0,0 0 32 0 0,0 0-12 0 0,0 0-58 0 0,0 0-45 0 0,0 0 21 0 0,0 0-9 0 0,0 0-67 0 0,0 0-14 0 0,0 0 7 0 0,0 0-41 0 0,-22 65 682 0 0,13-44-752 0 0,-1-1 0 0 0,-1-1-1 0 0,0 0 1 0 0,-2 0-1 0 0,0-1 1 0 0,-1-1-1 0 0,0 0 1 0 0,-2-1-1 0 0,0 0 1 0 0,0-1-1 0 0,-2-1 1 0 0,-1 0-126 0 0,-76 29 636 0 0,93-43-617 0 0,-9-3-107 0 0,8-3 63 0 0,0 1-1 0 0,1-1 1 0 0,0 0 0 0 0,0 0 0 0 0,0 0-1 0 0,0 0 1 0 0,1 0 0 0 0,0 0-1 0 0,0-1 1 0 0,1 1 0 0 0,0 0 0 0 0,0 0-1 0 0,1-1 1 0 0,-1 1 0 0 0,1 0-1 0 0,0 0 1 0 0,1 0 0 0 0,0 0 0 0 0,0 0-1 0 0,0 0 1 0 0,1 0 0 0 0,-1 1-1 0 0,1-1 1 0 0,1 1 0 0 0,-1 0-1 0 0,1 0 1 0 0,0 0 0 0 0,0 0 0 0 0,0 0-1 0 0,1 1 1 0 0,-1 0 0 0 0,1 0-1 0 0,0 0 1 0 0,1 1 0 0 0,-1 0 0 0 0,1 0-1 0 0,-1 0 1 0 0,1 0 0 0 0,0 1-1 0 0,0 0 1 0 0,0 0 0 0 0,0 1 0 0 0,1 0 25 0 0,168 41-450 0 0,-54-3 484 0 0,-104-34-50 0 0,-1 1 73 0 0,1 0-1 0 0,0-2 1 0 0,-1 1 0 0 0,1-2-1 0 0,0-1 1 0 0,0 0 0 0 0,0-1-1 0 0,0 0 1 0 0,0-2 0 0 0,0 0 0 0 0,8-3-57 0 0,-24 4 5 0 0,0 0-1 0 0,0-1 1 0 0,0 1 0 0 0,0 0 0 0 0,0 0 0 0 0,-1-1 0 0 0,1 1 0 0 0,-1-1 0 0 0,1 1 0 0 0,-1 0 0 0 0,0-1 0 0 0,0 1 0 0 0,0-1 0 0 0,0 1 0 0 0,-1-1 0 0 0,1 1 0 0 0,-1 0 0 0 0,1-1-1 0 0,-1 1 1 0 0,0 0 0 0 0,0-1 0 0 0,0 1 0 0 0,0 0 0 0 0,0 0 0 0 0,-1 0 0 0 0,1 0 0 0 0,-1 0 0 0 0,1 0 0 0 0,-1 0 0 0 0,0 1 0 0 0,1-1 0 0 0,-1 1 0 0 0,0-1 0 0 0,0 1-1 0 0,0-1 1 0 0,0 1 0 0 0,-1 0 0 0 0,1 0 0 0 0,-2 0-5 0 0,-19-13-350 0 0,0 2 0 0 0,-1 1 0 0 0,0 1 0 0 0,-1 1 0 0 0,0 1 0 0 0,0 1 0 0 0,-1 2 0 0 0,-8-1 350 0 0,-43-12-4379 0 0,60 13 2870 0 0</inkml:trace>
  <inkml:trace contextRef="#ctx0" brushRef="#br0" timeOffset="2113.968">1028 1784 1484 0 0,'0'0'915'0'0,"0"0"-147"0"0,0 0-47 0 0,0 0-73 0 0,0 0-26 0 0,0 0-79 0 0,4-5-56 0 0,-3 3-441 0 0,0 0 1 0 0,1 0-1 0 0,-1 1 0 0 0,1-1 0 0 0,0 1 1 0 0,-1 0-1 0 0,1-1 0 0 0,0 1 1 0 0,0 0-1 0 0,0 0 0 0 0,0 0 1 0 0,0 0-1 0 0,0 0 0 0 0,0 1 1 0 0,0-1-1 0 0,0 1 0 0 0,0-1 0 0 0,1 1 1 0 0,-1 0-1 0 0,0-1 0 0 0,0 1 1 0 0,0 1-1 0 0,1-1 0 0 0,-1 0 1 0 0,0 0-1 0 0,0 1 0 0 0,0-1 1 0 0,0 1-1 0 0,0 0 0 0 0,0-1 1 0 0,0 1-1 0 0,0 0 0 0 0,0 0 0 0 0,0 1 1 0 0,0-1-1 0 0,0 0 0 0 0,0 1-46 0 0,5 3 88 0 0,0 0 0 0 0,0 1-1 0 0,-1-1 1 0 0,0 1-1 0 0,0 1 1 0 0,0-1 0 0 0,-1 1-1 0 0,0 0 1 0 0,0 0 0 0 0,-1 1-1 0 0,0-1 1 0 0,0 1-1 0 0,-1 0 1 0 0,0 0 0 0 0,0 0-1 0 0,-1 0 1 0 0,0 1 0 0 0,0-1-1 0 0,-1 1 1 0 0,0-1-1 0 0,-1 1 1 0 0,0-1 0 0 0,0 1-1 0 0,-1 6-87 0 0,-4-1 100 0 0,0 0 0 0 0,-1 0 0 0 0,0-1 0 0 0,-1 0 0 0 0,0 0 0 0 0,-1-1 0 0 0,-1 0 0 0 0,0 0 0 0 0,0-1 0 0 0,-1 0 0 0 0,-1 0 0 0 0,0-1 0 0 0,0-1 0 0 0,-1 0 0 0 0,0 0 0 0 0,-1-1 0 0 0,1-1 0 0 0,-2 0 0 0 0,1-1 0 0 0,-1 0 0 0 0,-2-1-100 0 0,17-6-43 0 0,0 1 0 0 0,-1-1 0 0 0,1 0 0 0 0,-1 0 0 0 0,1 0 0 0 0,-1 0 0 0 0,1 0-1 0 0,-1 0 1 0 0,0 0 0 0 0,1 0 0 0 0,-1 0 0 0 0,0 0 0 0 0,0 0 0 0 0,0 0 0 0 0,0 0-1 0 0,0 0 1 0 0,0 0 0 0 0,0 0 0 0 0,0 0 0 0 0,0 0 0 0 0,0 0 0 0 0,-1 0-1 0 0,1 0 1 0 0,0 0 0 0 0,-1 0 0 0 0,1 0 0 0 0,-1 0 0 0 0,1 0 0 0 0,-1 0 0 0 0,1 0-1 0 0,-1 1 1 0 0,0-1 0 0 0,1 0 0 0 0,-1 0 0 0 0,0 1 0 0 0,0-1 0 0 0,0 0 0 0 0,1 1-1 0 0,-1-1 1 0 0,0 1 0 0 0,0-1 0 0 0,0 1 0 0 0,0-1 0 0 0,0 1 0 0 0,0 0 0 0 0,0-1-1 0 0,0 1 1 0 0,0 0 0 0 0,0 0 0 0 0,0 0 0 0 0,0 0 0 0 0,0 0 0 0 0,0 0 0 0 0,0 0-1 0 0,0 0 1 0 0,0 0 0 0 0,0 1 0 0 0,0-1 0 0 0,0 0 0 0 0,0 0 0 0 0,0 1-1 0 0,0-1 1 0 0,0 1 0 0 0,-1 0 43 0 0,112-116-6684 0 0,-81 90 5492 0 0</inkml:trace>
  <inkml:trace contextRef="#ctx0" brushRef="#br0" timeOffset="2363.813">1416 1742 1100 0 0,'-92'63'4824'0'0,"-8"79"-1823"0"0,97-138-2954 0 0,0 0-1 0 0,0 0 0 0 0,0 1 0 0 0,1-1 1 0 0,-1 1-1 0 0,1 0 0 0 0,0 0 0 0 0,1-1 1 0 0,-1 1-1 0 0,1 0 0 0 0,0 1 0 0 0,0-1 1 0 0,1 0-1 0 0,-1 0 0 0 0,1 0 0 0 0,0 0 0 0 0,1 1 1 0 0,-1-1-1 0 0,1 0 0 0 0,0 0 0 0 0,0 0 1 0 0,1 0-1 0 0,-1 0 0 0 0,1 0 0 0 0,0 0 1 0 0,1-1-1 0 0,-1 1 0 0 0,1-1 0 0 0,0 1 1 0 0,0-1-1 0 0,0 0 0 0 0,1 0 0 0 0,-1-1 1 0 0,1 1-1 0 0,0-1 0 0 0,0 1 0 0 0,0-1 0 0 0,0 0 1 0 0,1-1-1 0 0,-1 1 0 0 0,1-1 0 0 0,0 0 1 0 0,0 0-1 0 0,0 0 0 0 0,0-1 0 0 0,3 1-46 0 0,4-1-454 0 0,0 0 0 0 0,0 0 0 0 0,0-1 0 0 0,0-1 0 0 0,0 0 0 0 0,0-1 0 0 0,-1 0-1 0 0,1-1 1 0 0,0 0 0 0 0,-1-1 0 0 0,0 0 0 0 0,0-1 0 0 0,0 0 0 0 0,0-1 0 0 0,-1 0 0 0 0,0 0-1 0 0,0-1 1 0 0,0-1 0 0 0,5-5 454 0 0,0-7-1436 0 0</inkml:trace>
  <inkml:trace contextRef="#ctx0" brushRef="#br0" timeOffset="2611.506">1565 1770 976 0 0,'93'-6'6948'0'0,"2"-8"-5998"0"0,52-6-3131 0 0,-74 8-1029 0 0,-61 8 1915 0 0</inkml:trace>
  <inkml:trace contextRef="#ctx0" brushRef="#br0" timeOffset="2861.753">1556 1912 2536 0 0,'36'30'4011'0'0,"88"-15"-2370"0"0,-120-15-1480 0 0,76-7-598 0 0,-1-3 0 0 0,0-3 0 0 0,0-4 0 0 0,9-6 437 0 0,71-26-3073 0 0,-110 30 1881 0 0</inkml:trace>
  <inkml:trace contextRef="#ctx0" brushRef="#br0" timeOffset="3049.163">2543 1770 1612 0 0,'8'-3'-48'0'0,"-8"4"157"0"0,0-1 0 0 0,1 1 0 0 0,-1-1 0 0 0,0 0 0 0 0,0 1 0 0 0,0-1 0 0 0,0 0 0 0 0,1 1 0 0 0,-1-1 0 0 0,0 1 0 0 0,0-1 0 0 0,0 0 0 0 0,1 1 0 0 0,-1-1 0 0 0,0 0 0 0 0,1 0 0 0 0,-1 1 0 0 0,0-1 0 0 0,1 0 0 0 0,-1 0 0 0 0,0 1 0 0 0,1-1 0 0 0,-1 0 0 0 0,0 0 0 0 0,1 0 0 0 0,-1 0 0 0 0,1 0 0 0 0,-1 1 0 0 0,0-1 0 0 0,1 0 0 0 0,-1 0 0 0 0,1 0 0 0 0,-1 0 0 0 0,1 0 0 0 0,-1 0 1 0 0,1 0-110 0 0,-77 63 2450 0 0,62-54-2156 0 0,0 2 1 0 0,0 0-1 0 0,1 0 1 0 0,0 1 0 0 0,1 1-1 0 0,1 0 1 0 0,0 1-1 0 0,0 0 1 0 0,1 0-1 0 0,-2 7-294 0 0,11-18 36 0 0,-1 0-1 0 0,1-1 0 0 0,0 1 0 0 0,0 0 1 0 0,0 0-1 0 0,0 0 0 0 0,1 0 0 0 0,-1 0 0 0 0,1 0 1 0 0,0 0-1 0 0,0 0 0 0 0,0 0 0 0 0,0 0 1 0 0,0 0-1 0 0,0 0 0 0 0,1-1 0 0 0,0 1 1 0 0,0 0-1 0 0,-1 0 0 0 0,2 0 0 0 0,-1 0 1 0 0,0-1-1 0 0,0 1 0 0 0,1 0 0 0 0,0-1 0 0 0,-1 1 1 0 0,1-1-1 0 0,0 0 0 0 0,0 0 0 0 0,0 0 1 0 0,1 0-1 0 0,-1 0 0 0 0,0 0 0 0 0,1 0 1 0 0,-1-1-1 0 0,1 1 0 0 0,0-1 0 0 0,0 0 1 0 0,-1 1-1 0 0,1-1 0 0 0,0-1 0 0 0,0 1-35 0 0,141 11 126 0 0,-134-11-175 0 0,0-1 0 0 0,0-1 0 0 0,0 1 0 0 0,0-1 0 0 0,0-1 0 0 0,0 0 0 0 0,-1-1 0 0 0,1 0 0 0 0,-1 0 0 0 0,1-1 0 0 0,-1 0 0 0 0,0 0 0 0 0,0-1 0 0 0,-1-1 0 0 0,1 1 0 0 0,-1-1 0 0 0,-1-1 0 0 0,1 1 0 0 0,-1-1 0 0 0,0-1 0 0 0,0 1 0 0 0,-1-1 0 0 0,0-1 0 0 0,-1 1 1 0 0,0-1-1 0 0,0 0 0 0 0,-1 0 0 0 0,0 0 0 0 0,0 0 0 0 0,-1-1 0 0 0,0-2 49 0 0,-6 2-199 0 0,-2 1 1 0 0,1-1 0 0 0,-1 1-1 0 0,-1 0 1 0 0,0 0 0 0 0,0 0-1 0 0,-1 1 1 0 0,0 0 0 0 0,0 0 0 0 0,-1 1-1 0 0,0 0 1 0 0,0 0 0 0 0,0 1-1 0 0,-1 0 1 0 0,0 0 0 0 0,-1 1-1 0 0,1 0 1 0 0,-1 1 0 0 0,0 0-1 0 0,0 0 1 0 0,0 1 0 0 0,-4 0 198 0 0,3-2-516 0 0,-74-31-2201 0 0,44 19 1409 0 0</inkml:trace>
  <inkml:trace contextRef="#ctx0" brushRef="#br0" timeOffset="5225.69">2289 855 1492 0 0,'0'0'818'0'0,"-18"3"2697"0"0,18-2-3427 0 0,0 0 1 0 0,0 1-1 0 0,0-1 1 0 0,0 0-1 0 0,0 1 1 0 0,0-1-1 0 0,1 0 1 0 0,-1 0-1 0 0,0 0 1 0 0,1 1-1 0 0,-1-1 1 0 0,1 0-1 0 0,-1 0 1 0 0,1 0-1 0 0,0 0 1 0 0,-1 0-1 0 0,1 0 1 0 0,0 0-1 0 0,0 0 1 0 0,0 0-1 0 0,0 0 1 0 0,0 0-1 0 0,0 0 1 0 0,0-1 0 0 0,0 1-1 0 0,0 0 1 0 0,0-1-1 0 0,0 1 1 0 0,0-1-1 0 0,0 1 1 0 0,1-1-1 0 0,-1 1 1 0 0,0-1-1 0 0,0 0 1 0 0,1 0-1 0 0,-1 0 1 0 0,0 1-1 0 0,1-1-88 0 0,89-23 211 0 0,-74 17 38 0 0,30-7-72 0 0,-35 11-151 0 0,0-1-1 0 0,-1 0 1 0 0,1-1-1 0 0,0 0 0 0 0,-1 0 1 0 0,0-2-1 0 0,0 1 1 0 0,-1-1-1 0 0,1-1 0 0 0,-1 0 1 0 0,-1 0-1 0 0,10-9-25 0 0,-18 15-19 0 0,0-1 1 0 0,0 1-1 0 0,0-1 0 0 0,0 0 0 0 0,-1 1 0 0 0,1-1 0 0 0,0 0 0 0 0,-1 1 1 0 0,1-1-1 0 0,-1 0 0 0 0,0 0 0 0 0,1 1 0 0 0,-1-1 0 0 0,0 0 0 0 0,0 0 1 0 0,0 0-1 0 0,0 0 0 0 0,0 1 0 0 0,-1-1 0 0 0,1 0 0 0 0,-1 0 0 0 0,1 0 1 0 0,-1 1-1 0 0,1-1 0 0 0,-1 0 0 0 0,0 1 0 0 0,0-1 0 0 0,0 1 1 0 0,0-1-1 0 0,0 1 0 0 0,0-1 0 0 0,0 1 0 0 0,-1 0 0 0 0,1-1 0 0 0,0 1 1 0 0,-1 0-1 0 0,1 0 0 0 0,-1 0 0 0 0,1 0 0 0 0,-1 0 0 0 0,0 0 0 0 0,1 1 1 0 0,-1-1-1 0 0,0 0 19 0 0,-78-25-77 0 0,66 26 117 0 0,0 0 0 0 0,0 1 0 0 0,0 1 0 0 0,1 0 1 0 0,-1 1-1 0 0,1 1 0 0 0,-1 0 0 0 0,1 0 1 0 0,0 2-1 0 0,1-1 0 0 0,-1 2 0 0 0,1 0 1 0 0,0 0-1 0 0,1 1 0 0 0,0 0 0 0 0,0 1 1 0 0,1 0-1 0 0,0 1 0 0 0,0 0 0 0 0,1 1 1 0 0,1 0-1 0 0,0 0 0 0 0,0 1 0 0 0,1 0 1 0 0,0 0-1 0 0,1 1 0 0 0,1-1 0 0 0,0 1 1 0 0,1 1-1 0 0,0-1 0 0 0,1 1 0 0 0,0-1 1 0 0,1 7-41 0 0,2-13 29 0 0,0 0 1 0 0,1 0-1 0 0,0 0 1 0 0,0 0-1 0 0,1 0 1 0 0,0-1-1 0 0,0 1 1 0 0,0 0-1 0 0,1-1 1 0 0,0 1-1 0 0,0-1 1 0 0,1 0 0 0 0,0 0-1 0 0,0 0 1 0 0,0-1-1 0 0,1 1 1 0 0,0-1-1 0 0,0 0 1 0 0,0-1-1 0 0,0 1 1 0 0,1-1-1 0 0,0 0 1 0 0,0 0-1 0 0,0-1 1 0 0,0 1-1 0 0,1-1 1 0 0,-1-1 0 0 0,4 2-30 0 0,188 35-988 0 0,-183-38 492 0 0,0 0 1 0 0,1-2-1 0 0,-1 1 0 0 0,0-2 1 0 0,1 0-1 0 0,-1 0 1 0 0,0-2-1 0 0,-1 0 0 0 0,1-1 1 0 0,-1 0-1 0 0,1-1 1 0 0,-1 0-1 0 0,-1-2 0 0 0,11-6 496 0 0,10-10-1492 0 0</inkml:trace>
  <inkml:trace contextRef="#ctx0" brushRef="#br0" timeOffset="5689.891">2945 90 860 0 0,'3'19'4852'0'0,"-14"94"-2978"0"0,8-103-1760 0 0,0 1 0 0 0,0 0 0 0 0,1 0 0 0 0,0 1 1 0 0,1-1-1 0 0,0 0 0 0 0,1 0 0 0 0,0 1 0 0 0,1-1 0 0 0,0 0 0 0 0,1 0 0 0 0,0 0 0 0 0,1 0 1 0 0,0 0-1 0 0,1 0 0 0 0,0-1 0 0 0,1 1 0 0 0,0-1 0 0 0,0 0 0 0 0,1-1 0 0 0,0 1 0 0 0,1-1 0 0 0,0 0 1 0 0,1-1-1 0 0,0 0 0 0 0,0 0 0 0 0,0-1 0 0 0,4 2-114 0 0,-10-7-173 0 0,0-1-1 0 0,1 1 1 0 0,-1-1-1 0 0,1 0 1 0 0,0 0-1 0 0,-1 0 1 0 0,1-1-1 0 0,0 1 1 0 0,-1 0-1 0 0,1-1 1 0 0,0 0-1 0 0,0 0 1 0 0,-1 0-1 0 0,1 0 1 0 0,0 0-1 0 0,0 0 1 0 0,-1-1-1 0 0,1 1 1 0 0,0-1-1 0 0,-1 0 1 0 0,1 0-1 0 0,0 0 1 0 0,-1 0-1 0 0,1 0 1 0 0,-1-1 0 0 0,0 1-1 0 0,1-1 1 0 0,-1 1-1 0 0,0-1 1 0 0,0 0-1 0 0,0 0 1 0 0,0 0-1 0 0,0 0 1 0 0,0 0-1 0 0,-1 0 1 0 0,1-1-1 0 0,-1 1 1 0 0,0-1-1 0 0,1 1 1 0 0,-1-1-1 0 0,0-1 174 0 0,-3-8-1424 0 0</inkml:trace>
  <inkml:trace contextRef="#ctx0" brushRef="#br0" timeOffset="5952.755">2607 353 1148 0 0,'-5'9'5498'0'0,"23"-5"-3721"0"0,28-2-1063 0 0,109-22-795 0 0,0-18-3875 0 0,-76 11 1222 0 0,-47 11 1364 0 0</inkml:trace>
  <inkml:trace contextRef="#ctx0" brushRef="#br0" timeOffset="6259.888">3320 148 1048 0 0,'7'2'204'0'0,"-1"0"0"0"0,0 0-1 0 0,0 0 1 0 0,0 1 0 0 0,0 0 0 0 0,0 0-1 0 0,0 1 1 0 0,-1-1 0 0 0,1 1 0 0 0,-1 0-1 0 0,0 1 1 0 0,0-1 0 0 0,-1 1 0 0 0,1 0-1 0 0,-1 0 1 0 0,0 0 0 0 0,-1 1 0 0 0,1 0-1 0 0,-1-1 1 0 0,0 1 0 0 0,0 0 0 0 0,-1 1 0 0 0,0-1-1 0 0,0 0 1 0 0,0 1 0 0 0,-1-1 0 0 0,0 1-1 0 0,0 5-203 0 0,-4-3 86 0 0,-1 0-1 0 0,0-1 0 0 0,0 1 1 0 0,-1-1-1 0 0,0 0 0 0 0,-1 0 1 0 0,0-1-1 0 0,0 1 0 0 0,0-1 1 0 0,-1-1-1 0 0,0 1 0 0 0,0-1 1 0 0,-1-1-1 0 0,0 1 0 0 0,0-1 1 0 0,0 0-1 0 0,-1-1 0 0 0,1 0 1 0 0,-1 0-1 0 0,-1-1-85 0 0,-44 25-909 0 0,70-40-3727 0 0,4 6 3253 0 0</inkml:trace>
  <inkml:trace contextRef="#ctx0" brushRef="#br0" timeOffset="6462.688">3603 195 1096 0 0,'-40'-8'4211'0'0,"-30"29"-2946"0"0,64-19-1014 0 0,0-1-168 0 0,1 0 0 0 0,0 1 0 0 0,-1 0 0 0 0,1 0 0 0 0,0 0-1 0 0,0 0 1 0 0,0 1 0 0 0,1 0 0 0 0,-1 0 0 0 0,1 0 0 0 0,-1 0 0 0 0,1 1 0 0 0,0 0 0 0 0,0 0 0 0 0,1 0 0 0 0,-1 0 0 0 0,1 1 0 0 0,0-1 0 0 0,0 1 0 0 0,1 0 0 0 0,-1 0 0 0 0,1 0 0 0 0,0 0 0 0 0,0 0 0 0 0,1 0 0 0 0,-1 1 0 0 0,1-1 0 0 0,0 0 0 0 0,1 1 0 0 0,-1-1 0 0 0,1 1 0 0 0,0-1 0 0 0,1 6-83 0 0,5-2-32 0 0,0 0 0 0 0,0 0 0 0 0,1-1 0 0 0,0 0 0 0 0,1 0 0 0 0,-1-1-1 0 0,2 0 1 0 0,-1 0 0 0 0,1-1 0 0 0,0 0 0 0 0,0-1 0 0 0,0 0 0 0 0,1 0 0 0 0,0-1 0 0 0,0 0 0 0 0,0-1 0 0 0,6 2 32 0 0,189 25-5975 0 0,-158-30 4454 0 0</inkml:trace>
  <inkml:trace contextRef="#ctx0" brushRef="#br0" timeOffset="7486.942">4072 900 1240 0 0,'2'1'7069'0'0,"2"2"-3935"0"0,23 11-3495 0 0,91-12 472 0 0,55-59-860 0 0,-161 52 663 0 0,-7 4 22 0 0,0 0 0 0 0,0-1 0 0 0,-1 0 0 0 0,1 0 0 0 0,0 0 0 0 0,-1-1 0 0 0,1 0 0 0 0,-1 0 0 0 0,0 0 0 0 0,0 0 0 0 0,0 0-1 0 0,0-1 1 0 0,0 0 0 0 0,-1 0 0 0 0,0 0 0 0 0,0 0 0 0 0,0 0 0 0 0,0-1 0 0 0,-1 0 0 0 0,1 1 0 0 0,-1-1 0 0 0,1-5 64 0 0,-44-25-729 0 0,27 30 784 0 0,1 1 0 0 0,-1 0-1 0 0,-1 1 1 0 0,1 0 0 0 0,0 1 0 0 0,-1 1 0 0 0,1 1-1 0 0,-1 0 1 0 0,1 0 0 0 0,-1 2 0 0 0,1 0 0 0 0,0 0-1 0 0,0 1 1 0 0,0 1 0 0 0,0 1 0 0 0,0 0 0 0 0,1 0-1 0 0,0 1 1 0 0,0 1 0 0 0,0 0 0 0 0,1 1 0 0 0,0 1-1 0 0,1-1 1 0 0,0 2 0 0 0,0 0 0 0 0,1 0 0 0 0,0 1-1 0 0,1 0 1 0 0,0 0 0 0 0,1 1 0 0 0,0 0 0 0 0,1 1-1 0 0,0 0 1 0 0,1 0 0 0 0,0 1 0 0 0,2-1-1 0 0,-1 1 1 0 0,-1 13-55 0 0,8-16 29 0 0,0 0 0 0 0,2 0-1 0 0,-1-1 1 0 0,1 1 0 0 0,1-1-1 0 0,0 1 1 0 0,0-1 0 0 0,1-1-1 0 0,0 1 1 0 0,1-1 0 0 0,0 0 0 0 0,0-1-1 0 0,1 1 1 0 0,0-1 0 0 0,1-1-1 0 0,0 0 1 0 0,0 0 0 0 0,0-1-1 0 0,1 0 1 0 0,0 0 0 0 0,0-1-1 0 0,0 0 1 0 0,1-1 0 0 0,-1-1 0 0 0,1 1-1 0 0,0-2 1 0 0,0 1 0 0 0,1-1-1 0 0,-1-1 1 0 0,0 0 0 0 0,4-1-29 0 0,9 4-529 0 0,1-1 0 0 0,0-1 1 0 0,0-1-1 0 0,0-1 0 0 0,1-1 1 0 0,-1-2-1 0 0,-1 0 0 0 0,1-2 1 0 0,0 0-1 0 0,-1-2 0 0 0,0-1 1 0 0,3-2 528 0 0,18-12-1457 0 0,-6-5 134 0 0</inkml:trace>
  <inkml:trace contextRef="#ctx0" brushRef="#br0" timeOffset="7797.898">4325 427 2012 0 0,'-4'-2'988'0'0,"2"2"-108"0"0,-3 0-168 0 0,3 2-92 0 0,2-2-7 0 0,4 0-21 0 0,5-2-104 0 0,3 2-76 0 0,20-3-156 0 0,-11 3-132 0 0,43-12-284 0 0,-21 4 12 0 0,0 1-1352 0 0,1-3 111 0 0,-1-3-155 0 0,-2-2 140 0 0</inkml:trace>
  <inkml:trace contextRef="#ctx0" brushRef="#br0" timeOffset="8044.971">5137 222 896 0 0,'-31'118'4859'0'0,"18"-73"-4177"0"0,-51 95 476 0 0,59-134-1455 0 0,-1-1 0 0 0,1 0 0 0 0,-1 0 0 0 0,0-1 0 0 0,0 1 0 0 0,0-1 0 0 0,-1-1 0 0 0,1 1 1 0 0,-1-1-1 0 0,0 0 0 0 0,0-1 0 0 0,0 0 0 0 0,0 0 0 0 0,-1 0 0 0 0,1-1 0 0 0,-6 0 297 0 0,-5 0-1300 0 0</inkml:trace>
  <inkml:trace contextRef="#ctx0" brushRef="#br0" timeOffset="8262.366">4883 0 1268 0 0,'43'2'4134'0'0,"14"48"-2689"0"0,-40-32-853 0 0,223 240 1448 0 0,-106-157-3429 0 0,-16-12-3187 0 0,-91-67 3206 0 0</inkml:trace>
  <inkml:trace contextRef="#ctx0" brushRef="#br0" timeOffset="8791.576">6010 707 1404 0 0,'-92'126'4546'0'0,"-34"32"-3257"0"0,44-137-4890 0 0,66-21 2359 0 0</inkml:trace>
  <inkml:trace contextRef="#ctx0" brushRef="#br0" timeOffset="9023.875">5688 450 1732 0 0,'14'-3'281'0'0,"0"1"-1"0"0,0 0 1 0 0,-1 0 0 0 0,1 2-1 0 0,0 0 1 0 0,0 0 0 0 0,0 2-1 0 0,0-1 1 0 0,0 2-1 0 0,0 0 1 0 0,-1 0 0 0 0,0 2-1 0 0,1-1 1 0 0,-1 2-1 0 0,-1 0 1 0 0,1 0 0 0 0,-1 1-1 0 0,0 0 1 0 0,-1 1 0 0 0,0 1-1 0 0,0 0 1 0 0,4 5-281 0 0,16 16 120 0 0,-2 0 1 0 0,-1 2 0 0 0,-1 1-1 0 0,-2 1 1 0 0,-1 2-1 0 0,17 35-120 0 0,2 19-4243 0 0,-43-88 2886 0 0,0-2 28 0 0</inkml:trace>
  <inkml:trace contextRef="#ctx0" brushRef="#br0" timeOffset="10200.969">5608 1279 1080 0 0,'-14'13'5525'0'0,"38"-7"-3520"0"0,52-9-861 0 0,760-87 1789 0 0,-739 80-3427 0 0,220-19-961 0 0,-107 22-5719 0 0,-209 7 5894 0 0</inkml:trace>
  <inkml:trace contextRef="#ctx0" brushRef="#br0" timeOffset="10774.531">5948 1560 2284 0 0,'2'-2'142'0'0,"0"-1"0"0"0,0 1 0 0 0,1-1 0 0 0,-1 1 0 0 0,1 0-1 0 0,0 0 1 0 0,-1 0 0 0 0,1 0 0 0 0,0 1 0 0 0,0-1 0 0 0,0 1 0 0 0,0 0 0 0 0,1 0 0 0 0,-1 0-1 0 0,0 0 1 0 0,0 0 0 0 0,1 1 0 0 0,-1-1 0 0 0,0 1 0 0 0,1 0 0 0 0,-1 0 0 0 0,0 0-1 0 0,1 0 1 0 0,-1 1 0 0 0,2 0-142 0 0,2-2 68 0 0,0 1-1 0 0,1 0 1 0 0,-1 1-1 0 0,0-1 0 0 0,1 1 1 0 0,-1 1-1 0 0,0-1 1 0 0,0 1-1 0 0,0 1 1 0 0,0-1-1 0 0,0 1 0 0 0,0 0 1 0 0,-1 1-1 0 0,0 0 1 0 0,1 0-1 0 0,-1 0 1 0 0,-1 1-1 0 0,1-1 1 0 0,-1 1-1 0 0,0 1 0 0 0,0-1 1 0 0,0 1-1 0 0,-1 0 1 0 0,1 0-1 0 0,-1 0 1 0 0,-1 1-1 0 0,0-1 0 0 0,0 1 1 0 0,0 0-1 0 0,0 0 1 0 0,-1 0-1 0 0,0 0 1 0 0,-1 0-1 0 0,0 0 0 0 0,0 1 1 0 0,0-1-1 0 0,-1 1 1 0 0,0-1-1 0 0,-1 0 1 0 0,1 1-1 0 0,-3 6-67 0 0,-6 4 140 0 0,-2-1-1 0 0,0-1 0 0 0,-1 1 1 0 0,-1-2-1 0 0,0 0 0 0 0,-1 0 1 0 0,-1-1-1 0 0,0-1 1 0 0,-1-1-1 0 0,0 0 0 0 0,-1-1 1 0 0,0-1-1 0 0,-1 0 1 0 0,0-1-1 0 0,-1-1 0 0 0,-10 3-139 0 0,28-12-62 0 0,0 1-1 0 0,0-1 1 0 0,0 1-1 0 0,0 0 1 0 0,1-1 0 0 0,-1 1-1 0 0,0-1 1 0 0,0 0-1 0 0,0 1 1 0 0,1-1-1 0 0,-1 0 1 0 0,0 1-1 0 0,1-1 1 0 0,-1 0-1 0 0,0 0 1 0 0,1 0-1 0 0,-1 0 1 0 0,1 0-1 0 0,-1 1 1 0 0,1-1 0 0 0,0 0-1 0 0,-1 0 1 0 0,1 0-1 0 0,0 0 1 0 0,0 0-1 0 0,-1 0 1 0 0,1 0-1 0 0,0 0 1 0 0,0 0-1 0 0,0 0 1 0 0,0 0-1 0 0,1 0 1 0 0,-1 0-1 0 0,0 0 1 0 0,0 0-1 0 0,1 0 1 0 0,-1 0 0 0 0,0 0-1 0 0,1 0 1 0 0,-1 0-1 0 0,1 0 1 0 0,-1 0-1 0 0,1 0 1 0 0,-1 1-1 0 0,1-1 1 0 0,0 0-1 0 0,-1 0 1 0 0,1 1-1 0 0,0-1 1 0 0,0 0-1 0 0,0 1 1 0 0,-1-1 0 0 0,1 1-1 0 0,0-1 1 0 0,0 1-1 0 0,0-1 1 0 0,0 1-1 0 0,0 0 1 0 0,0 0-1 0 0,0-1 1 0 0,0 1-1 0 0,0 0 63 0 0,73-61-4195 0 0,-48 40 2865 0 0</inkml:trace>
  <inkml:trace contextRef="#ctx0" brushRef="#br0" timeOffset="10991.648">6346 1560 1616 0 0,'-9'2'329'0'0,"0"1"-1"0"0,0 0 1 0 0,0 0-1 0 0,0 1 1 0 0,1 0-1 0 0,-1 1 1 0 0,1 0-1 0 0,0 0 1 0 0,1 0-1 0 0,-1 1 1 0 0,1 0-1 0 0,0 1 1 0 0,1 0-1 0 0,-1 0 1 0 0,1 0-1 0 0,1 1 1 0 0,-1 0 0 0 0,1 0-1 0 0,-3 8-328 0 0,5-11 16 0 0,1 1 0 0 0,0 0-1 0 0,0 0 1 0 0,1 0 0 0 0,-1 1 0 0 0,1-1-1 0 0,1 0 1 0 0,-1 1 0 0 0,1-1 0 0 0,0 0 0 0 0,1 0-1 0 0,-1 1 1 0 0,1-1 0 0 0,0 0 0 0 0,1 0-1 0 0,0 0 1 0 0,0 0 0 0 0,0 0 0 0 0,1 0-1 0 0,-1 0 1 0 0,1-1 0 0 0,1 1 0 0 0,-1-1 0 0 0,1 0-1 0 0,0 0 1 0 0,0 0 0 0 0,0 0 0 0 0,1-1-1 0 0,0 0 1 0 0,0 0 0 0 0,0 0 0 0 0,0-1-1 0 0,0 1 1 0 0,1-1 0 0 0,-1 0 0 0 0,1-1 0 0 0,0 0-1 0 0,0 0 1 0 0,0 0 0 0 0,0 0 0 0 0,1-1-1 0 0,-1 0 1 0 0,0 0-16 0 0,80 2-5487 0 0,-47-21 4294 0 0</inkml:trace>
  <inkml:trace contextRef="#ctx0" brushRef="#br0" timeOffset="11255.859">6734 1370 1780 0 0,'5'14'5475'0'0,"-1"45"-3324"0"0,-2-20-1713 0 0,1 1 0 0 0,3-1 1 0 0,1 0-1 0 0,2-1 0 0 0,1 0 0 0 0,5 7-438 0 0,18 39-164 0 0,11 50-4545 0 0,-44-131 3301 0 0,-3 8-1343 0 0,-13 5 1424 0 0</inkml:trace>
  <inkml:trace contextRef="#ctx0" brushRef="#br0" timeOffset="26375.592">5955 153 1612 0 0,'-14'0'480'0'0,"10"3"6401"0"0,123 10-6703 0 0,-116-12-173 0 0,1 0 0 0 0,0 0 1 0 0,-1 0-1 0 0,1 1 0 0 0,-1 0 1 0 0,1-1-1 0 0,-1 1 0 0 0,0 1 0 0 0,0-1 1 0 0,0 0-1 0 0,0 1 0 0 0,0-1 1 0 0,0 1-1 0 0,-1 0 0 0 0,1 0 1 0 0,-1 0-1 0 0,0 0 0 0 0,0 0 0 0 0,0 1 1 0 0,0-1-1 0 0,0 1 0 0 0,-1-1 1 0 0,0 1-1 0 0,0 0 0 0 0,0-1 0 0 0,0 1 1 0 0,0 0-1 0 0,-1 0 0 0 0,0 0 1 0 0,1-1-1 0 0,-2 1 0 0 0,1 0 1 0 0,0 1-6 0 0,-37 67 82 0 0,6-15-3048 0 0,29-48-1095 0 0,2-9 2724 0 0</inkml:trace>
  <inkml:trace contextRef="#ctx0" brushRef="#br0" timeOffset="27135.464">6359 128 1048 0 0,'0'0'525'0'0,"0"0"-50"0"0,0 0 1 0 0,0 0-52 0 0,0 0-49 0 0,0 0-37 0 0,0 0-39 0 0,0 0-36 0 0,0 0-45 0 0,0 0-20 0 0,0 0 3 0 0,0 0-20 0 0,0 0-8 0 0,-3-2 8 0 0,-5 2-129 0 0,1 0-1 0 0,0 0 1 0 0,-1 1-1 0 0,1 0 0 0 0,0 0 1 0 0,0 1-1 0 0,0 0 1 0 0,0 0-1 0 0,0 1 1 0 0,0 0-1 0 0,1 0 1 0 0,-1 0-1 0 0,1 1 0 0 0,0 0 1 0 0,0 0-1 0 0,0 1 1 0 0,1-1-1 0 0,-1 1 1 0 0,1 1-1 0 0,0-1 1 0 0,1 1-1 0 0,-1 0 0 0 0,1 0 1 0 0,-3 6-52 0 0,4-9 31 0 0,1 1 0 0 0,0 0 0 0 0,-1-1 0 0 0,1 1 0 0 0,1 0 0 0 0,-1 0 0 0 0,1 0 0 0 0,-1 1 0 0 0,1-1 0 0 0,1 0-1 0 0,-1 0 1 0 0,0 1 0 0 0,1-1 0 0 0,0 1 0 0 0,0-1 0 0 0,0 0 0 0 0,1 1 0 0 0,-1-1 0 0 0,1 0 0 0 0,0 0 0 0 0,1 1 0 0 0,-1-1 0 0 0,1 0 0 0 0,-1 0 0 0 0,1 0 0 0 0,0 0 0 0 0,1-1 0 0 0,-1 1 0 0 0,0-1 0 0 0,1 1 0 0 0,0-1 0 0 0,0 0 0 0 0,0 0 0 0 0,1 0 0 0 0,-1 0-1 0 0,0 0 1 0 0,1-1 0 0 0,0 0 0 0 0,3 2-31 0 0,133 46-941 0 0,-38-43-2679 0 0,-78-7 2272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12:27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 1612 0 0,'0'0'454'0'0,"0"0"-49"0"0,0 0-58 0 0,0 0-55 0 0,0 0-8 0 0,0 0 67 0 0,0 0-66 0 0,0 0 39 0 0,0 0-22 0 0,0 0-44 0 0,0 0 74 0 0,0 0-21 0 0,0 0-26 0 0,0 0-13 0 0,0 0-13 0 0,0 0-57 0 0,0 0-10 0 0,0 0-10 0 0,0 0-9 0 0,0 0 6 0 0,0 0-52 0 0,0 0-53 0 0,0 0 28 0 0,0 0 23 0 0,0 0 6 0 0,0 0 14 0 0,0 0 12 0 0,0 0 18 0 0,0 0-7 0 0,8-3 18 0 0,216-12 766 0 0,-149 17-749 0 0,238-2 340 0 0,-140-18-480 0 0,-231 52-6081 0 0,35-28 4726 0 0,-2 0 30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12:27.9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1324 0 0,'26'25'4248'0'0,"48"-18"-3599"0"0,-63-7-283 0 0,337 15 972 0 0,-306 5-4676 0 0,-41-20 2323 0 0,-1 0 43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12:31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84 941 1688 0 0,'0'0'570'0'0,"0"0"-66"0"0,0 0-66 0 0,0 0-54 0 0,0 0-46 0 0,0 0-41 0 0,0 0-35 0 0,0 0-50 0 0,0 0-60 0 0,0 0 27 0 0,0 0 27 0 0,0 0-34 0 0,0 0-3 0 0,0 0-7 0 0,0 0-18 0 0,0 0-74 0 0,0 0 22 0 0,0 0 48 0 0,0 0-46 0 0,0 0 3 0 0,0 0 98 0 0,0 0-27 0 0,0 0-4 0 0,0 0-67 0 0,0 0 48 0 0,0 0-31 0 0,0 0 10 0 0,0 0 2 0 0,0 0-44 0 0,0 0 66 0 0,0 0-20 0 0,0 0 10 0 0,0 0 22 0 0,0 0-36 0 0,0 0-30 0 0,0 0-35 0 0,21 0 716 0 0,64 39-383 0 0,-40-36-312 0 0,-1-1-1 0 0,1-3 1 0 0,0-2 0 0 0,-1-2-1 0 0,0-2 1 0 0,0-1 0 0 0,0-3 0 0 0,-1-1-1 0 0,11-7-79 0 0,-40 15 18 0 0,1-1 0 0 0,-1-1 0 0 0,0 0 0 0 0,0-1 0 0 0,-1-1-1 0 0,0 0 1 0 0,0 0 0 0 0,-1-2 0 0 0,0 1 0 0 0,-1-1 0 0 0,0-1 0 0 0,-1 0-1 0 0,0-1 1 0 0,0 0 0 0 0,-1 0 0 0 0,-1-1 0 0 0,0 0 0 0 0,-1-1 0 0 0,0-1-18 0 0,-6 12 0 0 0,-1-1 0 0 0,1 1 0 0 0,-1 0 0 0 0,0-1 1 0 0,0 1-1 0 0,-1 0 0 0 0,1 0 0 0 0,-1-1 0 0 0,0 1 1 0 0,1 0-1 0 0,-1 0 0 0 0,-1 0 0 0 0,1 0 0 0 0,0 0 0 0 0,-1 0 1 0 0,1 0-1 0 0,-1 0 0 0 0,0 0 0 0 0,0 1 0 0 0,0-1 1 0 0,0 1-1 0 0,-1-1 0 0 0,1 1 0 0 0,-1 0 0 0 0,1 0 1 0 0,-1 0-1 0 0,0 0 0 0 0,0 1 0 0 0,0-1 0 0 0,0 1 1 0 0,0 0-1 0 0,0 0 0 0 0,0 0 0 0 0,0 0 0 0 0,-2 0 0 0 0,-118-22-46 0 0,-69 41-26 0 0,142-6 96 0 0,1 3-1 0 0,0 1 1 0 0,1 3-1 0 0,1 1 1 0 0,-12 10-24 0 0,45-23 31 0 0,1 1-1 0 0,0 0 1 0 0,1 1 0 0 0,0 1 0 0 0,0 0-1 0 0,1 1 1 0 0,0 0 0 0 0,1 1-1 0 0,0 0 1 0 0,1 0 0 0 0,0 1 0 0 0,1 0-1 0 0,0 1 1 0 0,2-1 0 0 0,-1 2 0 0 0,2-1-1 0 0,0 1 1 0 0,0-1 0 0 0,0 8-31 0 0,4-12 37 0 0,-1 0-1 0 0,2-1 1 0 0,-1 1 0 0 0,2 0 0 0 0,-1 0 0 0 0,1 0-1 0 0,1 0 1 0 0,0 0 0 0 0,0 0 0 0 0,1-1 0 0 0,0 1-1 0 0,1-1 1 0 0,0 0 0 0 0,0 0 0 0 0,1 0 0 0 0,0 0-1 0 0,1-1 1 0 0,-1 0 0 0 0,2 0 0 0 0,-1 0 0 0 0,1-1-1 0 0,0 0 1 0 0,1-1 0 0 0,0 1 0 0 0,0-1 0 0 0,0-1 0 0 0,0 0-1 0 0,2 1-36 0 0,17 9-30 0 0,1-1 0 0 0,0-2 0 0 0,1 0 0 0 0,0-2 0 0 0,0-2 0 0 0,1 0 0 0 0,0-2 0 0 0,23 2 30 0 0,-13-4-782 0 0,1-1 0 0 0,-1-1 1 0 0,0-3-1 0 0,0-1 0 0 0,1-2 0 0 0,-2-2 1 0 0,1-1-1 0 0,7-5 782 0 0,40-23-2456 0 0,-54 15 1350 0 0</inkml:trace>
  <inkml:trace contextRef="#ctx0" brushRef="#br0" timeOffset="728.901">714 346 2552 0 0,'-62'-5'2856'0'0,"59"5"-2248"0"0,-26-7 2966 0 0,334-6-2038 0 0,36-9-574 0 0,-349 26-2322 0 0,11-19-6488 0 0,11 5 6640 0 0</inkml:trace>
  <inkml:trace contextRef="#ctx0" brushRef="#br0" timeOffset="1148.154">1864 133 876 0 0,'30'-1'7559'0'0,"-40"12"-6950"0"0,-76 103 404 0 0,32-27-692 0 0,-42 45-641 0 0,-4-97-5651 0 0,86-35 4786 0 0,-1 0 55 0 0</inkml:trace>
  <inkml:trace contextRef="#ctx0" brushRef="#br0" timeOffset="1412.267">1679 13 1036 0 0,'1'-2'114'0'0,"1"1"0"0"0,-1 0 1 0 0,1 0-1 0 0,0 0 0 0 0,-1 0 0 0 0,1 0 0 0 0,0 0 0 0 0,0 1 1 0 0,-1-1-1 0 0,1 1 0 0 0,0-1 0 0 0,0 1 0 0 0,0-1 0 0 0,0 1 1 0 0,0 0-1 0 0,0 0 0 0 0,0 0 0 0 0,0 0 0 0 0,0 0 0 0 0,-1 1 1 0 0,1-1-1 0 0,0 0 0 0 0,0 1 0 0 0,0-1 0 0 0,0 1 1 0 0,0 0-1 0 0,-1 0 0 0 0,1 0 0 0 0,0 0 0 0 0,-1 0 0 0 0,1 0 1 0 0,-1 0-1 0 0,1 0 0 0 0,-1 1 0 0 0,1-1 0 0 0,-1 1 0 0 0,0-1 1 0 0,0 1-1 0 0,0-1 0 0 0,0 1 0 0 0,0 0 0 0 0,0-1 0 0 0,0 1 1 0 0,0 0-1 0 0,-1 0 0 0 0,1 0-114 0 0,195 292 2157 0 0,-113-213-2782 0 0,-22-30-4522 0 0,-54-46 3878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12:34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1060 0 0,'-8'9'5470'0'0,"20"-10"-9166"0"0,-6 0 2466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12:36.6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1517 1112 0 0,'0'0'617'0'0,"0"0"-64"0"0,0 0-35 0 0,0 0-29 0 0,0 0-14 0 0,0 0-110 0 0,0 0-88 0 0,0 0 33 0 0,0 0 0 0 0,0 0-28 0 0,0 0-109 0 0,0 0-38 0 0,0 0-31 0 0,0 0 69 0 0,0 0 38 0 0,0 0 8 0 0,0 0-44 0 0,0 0-35 0 0,0 0-23 0 0,0 0-71 0 0,0 0 29 0 0,0 0 33 0 0,0 0 34 0 0,0 0 5 0 0,0 0-33 0 0,0 0-35 0 0,0 0-23 0 0,0 0 35 0 0,0 0 9 0 0,0 0-68 0 0,0 0 9 0 0,0 0-2 0 0,0 0 55 0 0,0 0-8 0 0,0 0-17 0 0,0 0 13 0 0,0 0-13 0 0,0 0 5 0 0,0 0 30 0 0,0 0-24 0 0,0 0 18 0 0,0 0 13 0 0,0 0 14 0 0,5 5 8 0 0,4 0-91 0 0,1-1-1 0 0,0 0 1 0 0,0 0 0 0 0,0-1-1 0 0,0 0 1 0 0,0-1-1 0 0,1 0 1 0 0,-1-1 0 0 0,1 0-1 0 0,0-1 1 0 0,-1 0-1 0 0,1 0 1 0 0,-1-1 0 0 0,1 0-1 0 0,-1-1 1 0 0,0-1-1 0 0,1 1 1 0 0,-1-2 0 0 0,1 0-42 0 0,38-5 57 0 0,15-3 64 0 0,0-2-1 0 0,0-4 1 0 0,-2-2 0 0 0,0-3 0 0 0,6-5-121 0 0,-65 27-14 0 0,0 1 0 0 0,0-1 0 0 0,0 0 0 0 0,1 0 0 0 0,-1 0 0 0 0,0 0 0 0 0,0-1 0 0 0,0 1-1 0 0,-1-1 1 0 0,1 1 0 0 0,0-1 0 0 0,-1 0 0 0 0,1 0 0 0 0,-1-1 0 0 0,1 1 0 0 0,-1 0 0 0 0,0-1 0 0 0,0 1 0 0 0,0-1 0 0 0,0 0-1 0 0,-1 0 1 0 0,1 0 0 0 0,-1 1 0 0 0,1-1 0 0 0,-1-1 0 0 0,0 1 0 0 0,0 0 0 0 0,-1 0 0 0 0,1 0 0 0 0,-1 0 0 0 0,1-1-1 0 0,-1 1 1 0 0,0 0 0 0 0,0-1 0 0 0,-1 1 0 0 0,1 0 0 0 0,-1 0 0 0 0,1-1 0 0 0,-1 1 0 0 0,0 0 0 0 0,0 0 0 0 0,0 0-1 0 0,-1 0 1 0 0,1 0 0 0 0,-1 0 0 0 0,-1-1 14 0 0,-8-3-32 0 0,0 0 0 0 0,0 1 0 0 0,0 1 0 0 0,-1 0 0 0 0,0 0 0 0 0,0 1 1 0 0,0 1-1 0 0,-1 0 0 0 0,1 1 0 0 0,-1 0 0 0 0,0 1 0 0 0,1 0 0 0 0,-1 1 0 0 0,0 1 0 0 0,-7 1 32 0 0,-3-2 34 0 0,0 2 1 0 0,1 1 0 0 0,-1 1-1 0 0,1 1 1 0 0,0 1 0 0 0,0 1-1 0 0,0 1 1 0 0,1 0 0 0 0,0 2-1 0 0,1 1 1 0 0,0 0-1 0 0,1 1 1 0 0,0 1 0 0 0,1 1-1 0 0,0 1 1 0 0,1 0 0 0 0,1 1-1 0 0,1 1 1 0 0,-12 16-35 0 0,22-26 35 0 0,0 0 1 0 0,1 0 0 0 0,0 0-1 0 0,0 1 1 0 0,0 0-1 0 0,1-1 1 0 0,0 1-1 0 0,1 1 1 0 0,0-1-1 0 0,0 0 1 0 0,1 0 0 0 0,0 1-1 0 0,0-1 1 0 0,1 1-1 0 0,0-1 1 0 0,0 1-1 0 0,1-1 1 0 0,2 9-36 0 0,2-6 29 0 0,0 0 1 0 0,1 0-1 0 0,0-1 0 0 0,1 1 0 0 0,1-2 1 0 0,-1 1-1 0 0,1-1 0 0 0,1 0 1 0 0,0 0-1 0 0,0-1 0 0 0,0-1 1 0 0,1 1-1 0 0,0-1 0 0 0,1-1 0 0 0,0 0 1 0 0,0-1-1 0 0,0 0 0 0 0,11 3-29 0 0,220 47-1042 0 0,18-73-2691 0 0,-92-46-239 0 0,-124 37 2595 0 0</inkml:trace>
  <inkml:trace contextRef="#ctx0" brushRef="#br0" timeOffset="714.279">995 815 1544 0 0,'10'-17'7242'0'0,"-30"39"-7069"0"0,1 0-1 0 0,0 1 1 0 0,2 1-1 0 0,1 0 1 0 0,2 1 0 0 0,-11 23-173 0 0,-30 48 363 0 0,29-51-491 0 0,-59 74-225 0 0,4-85-5117 0 0,73-36 4254 0 0,-14-11 6 0 0</inkml:trace>
  <inkml:trace contextRef="#ctx0" brushRef="#br0" timeOffset="979.035">744 490 896 0 0,'7'-5'191'0'0,"-4"2"-54"0"0,0 1 0 0 0,0-1-1 0 0,-1 0 1 0 0,2 1 0 0 0,-1 0 0 0 0,0 0 0 0 0,0 0 0 0 0,1 0 0 0 0,-1 0 0 0 0,1 1 0 0 0,0 0 0 0 0,-1-1 0 0 0,1 1 0 0 0,0 1 0 0 0,0-1-1 0 0,0 0 1 0 0,0 1 0 0 0,0 0 0 0 0,-1 0 0 0 0,1 0 0 0 0,0 0 0 0 0,0 1 0 0 0,0 0 0 0 0,0-1 0 0 0,0 2 0 0 0,-1-1 0 0 0,1 0 0 0 0,0 1-1 0 0,-1-1 1 0 0,1 1 0 0 0,-1 0 0 0 0,0 0 0 0 0,1 1-137 0 0,12 12 183 0 0,-1 1 0 0 0,0 0-1 0 0,-1 1 1 0 0,-1 1 0 0 0,-1 0 0 0 0,0 0-1 0 0,-2 2 1 0 0,0-1 0 0 0,-1 1 0 0 0,-1 0-1 0 0,1 7-182 0 0,36 72 370 0 0,-45-99-372 0 0,77 132 92 0 0,-11-55-4657 0 0,-58-68 3249 0 0</inkml:trace>
  <inkml:trace contextRef="#ctx0" brushRef="#br0" timeOffset="1847.645">1343 782 1652 0 0,'14'5'4793'0'0,"25"8"-4637"0"0,5-10 27 0 0,0-2 1 0 0,0-2 0 0 0,0-2 0 0 0,0-2 0 0 0,-1-1-1 0 0,0-3 1 0 0,0-1 0 0 0,-1-3 0 0 0,2-1-184 0 0,-38 13 4 0 0,-1-1 0 0 0,1 1 1 0 0,-1-1-1 0 0,0 0 0 0 0,0-1 0 0 0,1 1 1 0 0,-1-1-1 0 0,-1 0 0 0 0,1 0 0 0 0,0 0 1 0 0,-1-1-1 0 0,0 0 0 0 0,0 0 1 0 0,0 0-1 0 0,0 0 0 0 0,0 0 0 0 0,-1-1 1 0 0,0 0-1 0 0,0 0 0 0 0,0 1 0 0 0,-1-2 1 0 0,1 1-1 0 0,-1 0 0 0 0,-1 0 1 0 0,1-1-1 0 0,-1 1 0 0 0,1-3-4 0 0,-6 3-4 0 0,1 1-1 0 0,-1 0 0 0 0,0-1 1 0 0,0 1-1 0 0,-1 1 1 0 0,1-1-1 0 0,-1 1 1 0 0,0-1-1 0 0,0 1 0 0 0,0 1 1 0 0,0-1-1 0 0,-1 1 1 0 0,1 0-1 0 0,0 0 1 0 0,-1 0-1 0 0,0 1 0 0 0,1 0 1 0 0,-1 0-1 0 0,0 0 1 0 0,-3 1 4 0 0,-7-2 34 0 0,0 0 0 0 0,0 1 0 0 0,0 1 0 0 0,0 0-1 0 0,0 1 1 0 0,0 1 0 0 0,1 0 0 0 0,-1 1 0 0 0,0 1 0 0 0,1 1 0 0 0,0 0 0 0 0,0 1 0 0 0,0 0 0 0 0,1 1 0 0 0,0 1 0 0 0,0 0 0 0 0,1 1 0 0 0,0 1 0 0 0,1 0 0 0 0,0 0 0 0 0,0 1 0 0 0,1 1-1 0 0,-6 8-33 0 0,13-12 34 0 0,0 0-1 0 0,1 0 1 0 0,0 1-1 0 0,0 0 1 0 0,1-1-1 0 0,0 1 1 0 0,1 0-1 0 0,0 0 1 0 0,0 0-1 0 0,1 0 1 0 0,0 0-1 0 0,0 0 1 0 0,1 0-1 0 0,0 0 0 0 0,1 0 1 0 0,0-1-1 0 0,0 1 1 0 0,1 0-1 0 0,0-1 1 0 0,0 0-1 0 0,1 1 1 0 0,1-1-1 0 0,-1-1 1 0 0,1 1-1 0 0,0-1 1 0 0,1 0-1 0 0,0 0 1 0 0,0 0-1 0 0,0-1 1 0 0,1 0-1 0 0,0 0 0 0 0,0-1 1 0 0,0 0-1 0 0,1 0 1 0 0,0 0-1 0 0,0-1 1 0 0,0 0-1 0 0,0-1 1 0 0,1 0-1 0 0,-1 0 1 0 0,7 0-34 0 0,14 6-366 0 0,0-1 1 0 0,0-2 0 0 0,0-1-1 0 0,1-1 1 0 0,0-1-1 0 0,0-2 1 0 0,6-1 365 0 0,-23-1-454 0 0,1 0 0 0 0,-1-1 0 0 0,1 0 0 0 0,-1-1 0 0 0,0-1 0 0 0,0 0 0 0 0,0 0 0 0 0,-1-2 0 0 0,0 1 0 0 0,0-2 0 0 0,0 1 0 0 0,5-5 454 0 0,12-13-1286 0 0</inkml:trace>
  <inkml:trace contextRef="#ctx0" brushRef="#br0" timeOffset="2475.187">2273 2 1236 0 0,'0'0'106'0'0,"0"1"-1"0"0,1 0 1 0 0,-1-1 0 0 0,1 1 0 0 0,-1 0-1 0 0,0-1 1 0 0,1 1 0 0 0,-1-1-1 0 0,1 1 1 0 0,0-1 0 0 0,-1 1-1 0 0,1-1 1 0 0,-1 1 0 0 0,1-1-1 0 0,0 1 1 0 0,-1-1 0 0 0,1 0-1 0 0,0 1 1 0 0,-1-1 0 0 0,1 0-1 0 0,0 0 1 0 0,0 0 0 0 0,-1 1-1 0 0,1-1 1 0 0,0 0 0 0 0,0 0-1 0 0,-1 0 1 0 0,1 0 0 0 0,0 0 0 0 0,0 0-1 0 0,-1-1 1 0 0,1 1 0 0 0,0 0-1 0 0,0 0 1 0 0,-1 0 0 0 0,1-1-1 0 0,0 1 1 0 0,-1 0 0 0 0,1-1-1 0 0,0 1 1 0 0,-1-1 0 0 0,1 1-1 0 0,-1 0 1 0 0,1-1 0 0 0,-1 0-1 0 0,1 1 1 0 0,-1-1 0 0 0,1 1-1 0 0,-1-1 1 0 0,1 1 0 0 0,-1-1 0 0 0,1 0-1 0 0,-1 1 1 0 0,0-1 0 0 0,0 0-1 0 0,1 0-105 0 0,3 78 1116 0 0,-4-75-1055 0 0,9 428 2397 0 0,-6-419-2435 0 0,0 0-1 0 0,1 0 1 0 0,0 0-1 0 0,1-1 1 0 0,0 1 0 0 0,1-1-1 0 0,0 0 1 0 0,0-1-1 0 0,1 1 1 0 0,1-1 0 0 0,-1-1-1 0 0,1 0 1 0 0,1 0 0 0 0,0 0-1 0 0,0-1 1 0 0,0 0-1 0 0,1-1 1 0 0,0 0 0 0 0,0 0-1 0 0,0-1 1 0 0,1-1-1 0 0,0 0 1 0 0,0 0 0 0 0,0-1-1 0 0,0 0 1 0 0,12 1-23 0 0,-13-2-297 0 0,1-1 1 0 0,-1 0-1 0 0,1-1 0 0 0,0 0 1 0 0,0 0-1 0 0,-1-1 0 0 0,1 0 1 0 0,0-1-1 0 0,-1-1 0 0 0,0 1 1 0 0,1-2-1 0 0,-1 1 0 0 0,0-1 1 0 0,-1-1-1 0 0,1 0 1 0 0,-1 0-1 0 0,0-1 0 0 0,5-4 297 0 0,20-39-2628 0 0,-24 22 1335 0 0</inkml:trace>
  <inkml:trace contextRef="#ctx0" brushRef="#br0" timeOffset="2748.14">1960 260 1484 0 0,'-33'6'3374'0'0,"45"0"-626"0"0,57-1-944 0 0,190-20-1519 0 0,-85-7-3484 0 0,-8-16-855 0 0,-123 26 2760 0 0</inkml:trace>
  <inkml:trace contextRef="#ctx0" brushRef="#br0" timeOffset="6230.457">3025 1210 1348 0 0,'-26'2'2820'0'0,"-9"17"-2209"0"0,-25-15 3285 0 0,157-17-1659 0 0,365-42-2001 0 0,-436 53-570 0 0,16-6-3091 0 0,-41 8 2014 0 0,-20-3-1167 0 0,-5 1 1226 0 0</inkml:trace>
  <inkml:trace contextRef="#ctx0" brushRef="#br0" timeOffset="6477.882">3100 1380 1720 0 0,'0'7'1032'0'0,"3"-4"-164"0"0,2 4-120 0 0,15 3-36 0 0,1-5-87 0 0,6 3-41 0 0,5-4-40 0 0,5 1-68 0 0,4-4-120 0 0,-3 1-60 0 0,-15-2-200 0 0,9 0-212 0 0,7 0 12 0 0,36-22-800 0 0,-36 16-496 0 0,0-1 7 0 0,2-3 289 0 0,-6 0-76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12:49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 1412 0 0,'2'2'1684'0'0,"0"5"-440"0"0,-2-6-43 0 0,0 1-193 0 0,0 0-168 0 0,2-2-152 0 0,-1 0-248 0 0,1-2-168 0 0,2 2-300 0 0,-4-3-4 0 0,2-1-888 0 0,-4-1-552 0 0,2 0 195 0 0,0 0-11 0 0,-4-3 56 0 0,2 1 4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12:48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1 393 2708 0 0,'26'12'7315'0'0,"-15"35"-5621"0"0,-8-24-1283 0 0,57 243 154 0 0,-61-251-2009 0 0,-22-13-7505 0 0,15-10 9163 0 0,0-6-1416 0 0</inkml:trace>
  <inkml:trace contextRef="#ctx0" brushRef="#br0" timeOffset="374.794">264 11 1724 0 0,'9'-10'4795'0'0,"28"31"-3908"0"0,-18 0-648 0 0,0 0 0 0 0,-2 1-1 0 0,-1 1 1 0 0,0 1 0 0 0,-2 0 0 0 0,-1 1-1 0 0,-1 0 1 0 0,-1 1 0 0 0,-1 0 0 0 0,-2 1 0 0 0,0 0-1 0 0,-2 0 1 0 0,-1 1 0 0 0,-1 0 0 0 0,0 25-239 0 0,-4-33 159 0 0,0 1 1 0 0,-2-1-1 0 0,-1 1 1 0 0,0-1-1 0 0,-2 0 1 0 0,0-1 0 0 0,-1 1-1 0 0,-1-1 1 0 0,0 0-1 0 0,-2 0 1 0 0,0-1-1 0 0,-2 0 1 0 0,1-1-1 0 0,-2 0 1 0 0,-12 13-160 0 0,13-17-146 0 0,-1 0-1 0 0,-1-1 1 0 0,0 0 0 0 0,-1-1-1 0 0,0 0 1 0 0,-1-1 0 0 0,0-1-1 0 0,0 0 1 0 0,-1-1 0 0 0,0-1-1 0 0,0 0 1 0 0,-4-1 146 0 0,18-5-179 0 0,1 0-1 0 0,-1 0 1 0 0,0 0 0 0 0,-1 0-1 0 0,1 0 1 0 0,0-1 0 0 0,0 1-1 0 0,0-1 1 0 0,0 0 0 0 0,0 0-1 0 0,-1 0 1 0 0,1 0 0 0 0,0 0-1 0 0,0 0 1 0 0,0 0-1 0 0,0-1 1 0 0,-1 1 0 0 0,1-1-1 0 0,0 1 1 0 0,0-1 0 0 0,0 0-1 0 0,0 0 1 0 0,0 0 0 0 0,0 0-1 0 0,1 0 1 0 0,-1-1 0 0 0,0 1-1 0 0,0 0 1 0 0,1-1 0 0 0,-1 1-1 0 0,1-1 1 0 0,-1 0 0 0 0,1 0-1 0 0,0 1 1 0 0,0-1-1 0 0,0 0 1 0 0,0 0 0 0 0,0 0-1 0 0,0 0 1 0 0,0 0 0 0 0,1 0-1 0 0,-1 0 1 0 0,1 0 0 0 0,-1-1-1 0 0,1 1 1 0 0,0 0 0 0 0,0 0-1 0 0,0 0 1 0 0,0-1 0 0 0,0-1 179 0 0,0-12-1094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12:44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1722 868 0 0,'0'0'689'0'0,"0"0"-91"0"0,0 0-35 0 0,0 0-33 0 0,0 0-30 0 0,0 0-40 0 0,0 0-74 0 0,0 0 14 0 0,0 0-40 0 0,0 0-107 0 0,0 0 11 0 0,0 0 54 0 0,0 0-39 0 0,0 0-35 0 0,0 0-27 0 0,0 0-21 0 0,0 0-10 0 0,0 0-34 0 0,0 0-38 0 0,0 0 10 0 0,0 0 19 0 0,0 0-2 0 0,0 0-15 0 0,0 0-9 0 0,0 0-3 0 0,0 0-47 0 0,0 0 19 0 0,0 0 15 0 0,0 0-4 0 0,0 0-26 0 0,0 0-40 0 0,0 0-13 0 0,0 0 6 0 0,0 0 18 0 0,0 0-11 0 0,0 0-22 0 0,0 0 22 0 0,0 0 20 0 0,0 0 40 0 0,0 0 48 0 0,7 21 630 0 0,73 17-168 0 0,-39-35-530 0 0,1-1 1 0 0,0-2 0 0 0,1-1-1 0 0,-2-3 1 0 0,1-1-1 0 0,0-2 1 0 0,-1-2-1 0 0,-1-2 1 0 0,0-2-1 0 0,0-1 1 0 0,30-16-72 0 0,-65 27-31 0 0,0 0 0 0 0,0 0 0 0 0,0 0 0 0 0,-1-1 0 0 0,1 1 0 0 0,-1-1 0 0 0,0 0 0 0 0,0 0 0 0 0,0-1 0 0 0,-1 1 0 0 0,0-1 0 0 0,0 0 0 0 0,0 0 0 0 0,0 0 0 0 0,0 0 0 0 0,-1 0 0 0 0,0-1 0 0 0,-1 1 0 0 0,1-1 1 0 0,-1 1-1 0 0,0-1 0 0 0,0 1 0 0 0,0-7 31 0 0,-5 6-26 0 0,0-1 1 0 0,0 0 0 0 0,0 1 0 0 0,-1 0 0 0 0,0 0 0 0 0,0 0-1 0 0,-1 0 1 0 0,1 1 0 0 0,-1 0 0 0 0,0 0 0 0 0,-1 1-1 0 0,1-1 1 0 0,-1 2 0 0 0,0-1 0 0 0,0 1 0 0 0,0 0-1 0 0,0 0 1 0 0,-1 0 0 0 0,1 1 0 0 0,-1 1 0 0 0,0-1-1 0 0,1 1 1 0 0,-7 0 25 0 0,-13-4 57 0 0,0 0 1 0 0,0 2-1 0 0,-1 1 0 0 0,1 1 0 0 0,-1 1 0 0 0,1 1 0 0 0,0 2 1 0 0,-1 1-1 0 0,1 1 0 0 0,1 1 0 0 0,-1 2 0 0 0,1 0 0 0 0,0 2 1 0 0,1 1-1 0 0,0 0 0 0 0,1 2 0 0 0,0 1 0 0 0,1 1 1 0 0,1 1-1 0 0,0 1 0 0 0,1 1 0 0 0,1 1 0 0 0,1 0 0 0 0,0 3-57 0 0,13-15 41 0 0,1 0 0 0 0,0 1 0 0 0,1-1 0 0 0,-1 1 0 0 0,1 0 0 0 0,1 0 0 0 0,0 0 0 0 0,0 1 0 0 0,0-1 0 0 0,1 1 0 0 0,1 0 0 0 0,-1 0 0 0 0,1-1 0 0 0,1 1 0 0 0,0 0 0 0 0,0 0 0 0 0,1 0 0 0 0,0 0 0 0 0,0-1 0 0 0,1 1 0 0 0,0 0 0 0 0,0-1 0 0 0,1 1 0 0 0,1-1 0 0 0,-1 0 0 0 0,1 0 0 0 0,1 0 0 0 0,-1-1 0 0 0,1 1 0 0 0,0-1 0 0 0,1 0 0 0 0,0-1 0 0 0,0 1 0 0 0,1-1 0 0 0,-1 0 0 0 0,1-1 0 0 0,0 0 0 0 0,1 0 0 0 0,6 4-41 0 0,20 6-183 0 0,0-2 0 0 0,0-1 0 0 0,2-1 0 0 0,-1-2 0 0 0,1-2 0 0 0,0-1 1 0 0,1-1-1 0 0,-1-3 0 0 0,1-1 0 0 0,12-2 183 0 0,-30 1-363 0 0,-1-1 0 0 0,1-1 0 0 0,-1 0 0 0 0,1-1 0 0 0,-1-2 0 0 0,0 0 0 0 0,0 0-1 0 0,-1-2 1 0 0,13-6 363 0 0,-27 12-76 0 0,193-123-5287 0 0,-156 89 4148 0 0</inkml:trace>
  <inkml:trace contextRef="#ctx0" brushRef="#br0" timeOffset="699.979">1099 969 1344 0 0,'-21'24'7677'0'0,"-70"92"-6620"0"0,-16 75 154 0 0,43-104-1918 0 0,61-85 493 0 0,1 0 1 0 0,-1 0-1 0 0,1 0 1 0 0,-1-1 0 0 0,0 1-1 0 0,0 0 1 0 0,0-1-1 0 0,0 0 1 0 0,0 0 0 0 0,0 0-1 0 0,0 0 1 0 0,0-1-1 0 0,-1 1 1 0 0,1-1 0 0 0,0 0-1 0 0,0 1 1 0 0,-1-1-1 0 0,1-1 1 0 0,0 1 0 0 0,0-1-1 0 0,-1 1 1 0 0,1-1-1 0 0,0 0 1 0 0,0 0 0 0 0,0 0-1 0 0,0 0 1 0 0,0-1 0 0 0,0 1-1 0 0,0-1 1 0 0,-1-1 213 0 0,-19-14-1190 0 0,0-4 84 0 0</inkml:trace>
  <inkml:trace contextRef="#ctx0" brushRef="#br0" timeOffset="981.49">856 654 1304 0 0,'16'-10'661'0'0,"-11"6"-475"0"0,0 0 1 0 0,0 1-1 0 0,0-1 0 0 0,0 1 0 0 0,1 0 1 0 0,-1 0-1 0 0,1 1 0 0 0,-1-1 1 0 0,1 1-1 0 0,0 1 0 0 0,0-1 0 0 0,0 1 1 0 0,0 0-1 0 0,0 0 0 0 0,0 1 0 0 0,1 0 1 0 0,-1 0-1 0 0,0 0 0 0 0,0 1 1 0 0,0 0-1 0 0,0 0 0 0 0,0 0 0 0 0,0 1 1 0 0,0 0-1 0 0,0 0-186 0 0,9 13 239 0 0,-1 0 0 0 0,0 0 0 0 0,-1 2-1 0 0,-1-1 1 0 0,0 2 0 0 0,-2 0 0 0 0,0 0 0 0 0,-1 1 0 0 0,0 0 0 0 0,1 7-239 0 0,-7-18 50 0 0,131 263 1264 0 0,-20-104-6673 0 0,-100-156 2844 0 0,-10-9 1282 0 0</inkml:trace>
  <inkml:trace contextRef="#ctx0" brushRef="#br0" timeOffset="1645.358">1770 590 1132 0 0,'-50'9'4297'0'0,"36"2"-4075"0"0,0 0-1 0 0,1 1 1 0 0,0 0-1 0 0,1 1 1 0 0,1 0 0 0 0,0 1-1 0 0,1 0 1 0 0,0 1-1 0 0,1 0 1 0 0,1 0-1 0 0,0 1 1 0 0,1 0 0 0 0,1 1-1 0 0,1-1 1 0 0,0 1-1 0 0,1 0 1 0 0,1 1 0 0 0,0-1-1 0 0,1 1 1 0 0,1-1-1 0 0,1 3-221 0 0,2-4 46 0 0,0-1 1 0 0,1 1-1 0 0,1 0 0 0 0,1-1 0 0 0,0 0 1 0 0,0 0-1 0 0,2-1 0 0 0,0 1 0 0 0,0-1 0 0 0,2-1 1 0 0,0 0-1 0 0,0 0 0 0 0,1 0 0 0 0,0-1 0 0 0,1-1 1 0 0,1 0-1 0 0,0 0 0 0 0,0-1 0 0 0,3 0-46 0 0,2 1-555 0 0,2-1 0 0 0,0-1 0 0 0,0 0-1 0 0,0-2 1 0 0,1 0 0 0 0,0-1 0 0 0,0-1 0 0 0,1-1-1 0 0,0-1 1 0 0,-1-1 0 0 0,1-1 0 0 0,10-1 555 0 0,0-2-1338 0 0,20-12 74 0 0</inkml:trace>
  <inkml:trace contextRef="#ctx0" brushRef="#br0" timeOffset="2483.429">1940 872 1128 0 0,'-11'7'5532'0'0,"12"-7"-5293"0"0,-1 0 0 0 0,0 0 8 0 0,0 0 6 0 0,8 2-55 0 0,22 3-74 0 0,0-1 0 0 0,0-1 0 0 0,1-1-1 0 0,-1-2 1 0 0,1-2 0 0 0,-1 0 0 0 0,0-2 0 0 0,0-1-1 0 0,0-2 1 0 0,-1-1 0 0 0,0-1 0 0 0,0-1 0 0 0,-1-2 0 0 0,15-9-124 0 0,-36 19 10 0 0,-1 0 0 0 0,-1-1 0 0 0,1 0 0 0 0,0 0 0 0 0,-1 0 0 0 0,1-1 0 0 0,-1 1 0 0 0,0-1 0 0 0,-1-1 0 0 0,1 1 0 0 0,-1-1 0 0 0,1 0 0 0 0,-1 0 0 0 0,-1 0 0 0 0,1 0 0 0 0,-1-1 0 0 0,0 1 0 0 0,0-1 0 0 0,0 0 0 0 0,-1 0 0 0 0,1-4-10 0 0,-6 6 12 0 0,0-1-1 0 0,-1 1 1 0 0,1 0 0 0 0,-1 1-1 0 0,0-1 1 0 0,0 0-1 0 0,-1 1 1 0 0,1 0-1 0 0,-1 0 1 0 0,1 1 0 0 0,-1-1-1 0 0,0 1 1 0 0,0 0-1 0 0,0 0 1 0 0,0 0 0 0 0,-1 1-1 0 0,1 0 1 0 0,0 0-1 0 0,-1 0 1 0 0,1 1-1 0 0,0 0 1 0 0,-1 0 0 0 0,1 0-1 0 0,-1 0 1 0 0,1 1-1 0 0,0 0 1 0 0,-5 1-12 0 0,3-2 39 0 0,-5 1-5 0 0,-1 0 0 0 0,0 0 0 0 0,0 1 0 0 0,1 0 1 0 0,-1 1-1 0 0,1 1 0 0 0,0 0 0 0 0,0 1 0 0 0,0 0 1 0 0,1 1-1 0 0,-1 0 0 0 0,1 1 0 0 0,1 0 0 0 0,-1 0 1 0 0,1 1-1 0 0,1 1 0 0 0,-1 0 0 0 0,2 0 0 0 0,-1 1 1 0 0,1 0-1 0 0,0 0 0 0 0,1 1 0 0 0,1 0 1 0 0,0 0-1 0 0,0 1 0 0 0,1-1 0 0 0,0 1 0 0 0,1 0 1 0 0,0 1-1 0 0,1-1 0 0 0,1 1 0 0 0,0-1 0 0 0,0 13-34 0 0,5-13 2 0 0,1-1-1 0 0,0 1 0 0 0,1-1 1 0 0,0 0-1 0 0,1 0 1 0 0,0-1-1 0 0,0 1 0 0 0,1-1 1 0 0,1-1-1 0 0,0 1 0 0 0,0-1 1 0 0,1-1-1 0 0,0 0 0 0 0,0 0 1 0 0,1 0-1 0 0,0-1 0 0 0,1-1 1 0 0,-1 0-1 0 0,1 0 1 0 0,0-1-1 0 0,0-1 0 0 0,1 1 1 0 0,0-2-1 0 0,-1 0 0 0 0,1 0 1 0 0,0-1-1 0 0,5 0-1 0 0,0 3-503 0 0,1-1-1 0 0,1-1 1 0 0,-1-1-1 0 0,0 0 1 0 0,1-2-1 0 0,-1 0 1 0 0,1 0-1 0 0,-1-2 1 0 0,0 0-1 0 0,0-2 1 0 0,0 0-1 0 0,0-1 1 0 0,0 0-1 0 0,-1-1 1 0 0,0-2-1 0 0,0 1 1 0 0,-1-2-1 0 0,6-4 504 0 0,12-10-1146 0 0</inkml:trace>
  <inkml:trace contextRef="#ctx0" brushRef="#br0" timeOffset="3855.918">3020 857 2604 0 0,'15'16'6060'0'0,"34"-11"-5615"0"0,-36-4 91 0 0,355 2 1985 0 0,-264-24-3870 0 0,-94-5-6163 0 0,-9 20 6295 0 0</inkml:trace>
  <inkml:trace contextRef="#ctx0" brushRef="#br0" timeOffset="-66378.465">3021 49 904 0 0,'1'-2'7695'0'0,"1"-1"-4851"0"0,6-31-11183 0 0,-8 24 7095 0 0</inkml:trace>
  <inkml:trace contextRef="#ctx0" brushRef="#br0" timeOffset="3200.69">2682 54 1088 0 0,'5'-11'1301'0'0,"11"-14"3482"0"0,-14 57-2947 0 0,-34 248-502 0 0,30-273-1308 0 0,1 0 1 0 0,1-1 0 0 0,-1 1 0 0 0,1 0 0 0 0,0 0 0 0 0,0 0-1 0 0,1 0 1 0 0,0-1 0 0 0,0 1 0 0 0,1 0 0 0 0,0-1-1 0 0,0 1 1 0 0,0-1 0 0 0,1 1 0 0 0,0-1 0 0 0,0 0 0 0 0,1 0-1 0 0,0-1 1 0 0,0 1 0 0 0,0-1 0 0 0,0 0 0 0 0,1 0-1 0 0,0 0 1 0 0,0 0 0 0 0,1-1 0 0 0,-1 0 0 0 0,1 0 0 0 0,0 0-1 0 0,0-1 1 0 0,0 0 0 0 0,0 0 0 0 0,0-1 0 0 0,1 1-1 0 0,-1-1 1 0 0,1-1 0 0 0,4 1-27 0 0,101-19-1864 0 0,-108 16 1594 0 0,0-1-1 0 0,1 1 0 0 0,-1-1 0 0 0,0 0 0 0 0,0 0 0 0 0,0 0 0 0 0,0-1 1 0 0,0 1-1 0 0,-1-1 0 0 0,1 0 0 0 0,-1 0 0 0 0,0 0 0 0 0,0 0 0 0 0,0-1 1 0 0,0 0-1 0 0,0 1 0 0 0,-1-1 0 0 0,1 0 0 0 0,-1 0 0 0 0,0 0 0 0 0,0 0 0 0 0,-1-1 1 0 0,1-1 270 0 0,-1-9-1250 0 0</inkml:trace>
  <inkml:trace contextRef="#ctx0" brushRef="#br0" timeOffset="3464.214">2460 234 1924 0 0,'5'7'5511'0'0,"86"1"-4457"0"0,106-22-1814 0 0,-18-8-3368 0 0,-147 18 2935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13:13.7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629 22 1576 0 0,'0'0'438'0'0,"25"4"804"0"0,-22-2-1094 0 0,1 0 1 0 0,-1 0-1 0 0,0 0 1 0 0,1 0-1 0 0,0-1 0 0 0,-1 1 1 0 0,1-1-1 0 0,0 0 1 0 0,-1-1-1 0 0,1 1 1 0 0,0 0-1 0 0,0-1 1 0 0,0 0-1 0 0,0 0 1 0 0,-1 0-1 0 0,1 0 1 0 0,0-1-1 0 0,0 0 1 0 0,0 1-1 0 0,-1-1 0 0 0,1-1 1 0 0,1 0-149 0 0,-33-20 627 0 0,1 17-589 0 0,-1 1 1 0 0,0 1 0 0 0,0 2-1 0 0,1 0 1 0 0,-1 2 0 0 0,0 1 0 0 0,0 2-1 0 0,1 0 1 0 0,-1 2 0 0 0,1 1-1 0 0,1 1 1 0 0,-1 1 0 0 0,2 1 0 0 0,-1 2-1 0 0,1 0 1 0 0,1 2 0 0 0,-8 6-39 0 0,21-13 64 0 0,0 1 0 0 0,0 1 1 0 0,0-1-1 0 0,1 1 1 0 0,1 1-1 0 0,-1 0 0 0 0,2 0 1 0 0,-1 1-1 0 0,2 0 0 0 0,-1 1 1 0 0,1 0-1 0 0,1 0 0 0 0,0 0 1 0 0,1 0-1 0 0,-1 7-64 0 0,7-13 32 0 0,1-1 0 0 0,1 1 1 0 0,-1-1-1 0 0,1 0 0 0 0,0 0 0 0 0,0 0 0 0 0,1 0 1 0 0,-1 0-1 0 0,1 0 0 0 0,0-1 0 0 0,0 0 0 0 0,1 0 0 0 0,-1 0 1 0 0,1 0-1 0 0,0-1 0 0 0,0 0 0 0 0,0 0 0 0 0,0 0 1 0 0,0 0-1 0 0,1-1 0 0 0,-1 0 0 0 0,1 0 0 0 0,0-1 0 0 0,0 1 1 0 0,0-1-1 0 0,-1-1 0 0 0,1 1 0 0 0,0-1 0 0 0,0 0 1 0 0,2 0-33 0 0,136 12-270 0 0,-142-12 148 0 0,-2 0 2 0 0,1 11-220 0 0,-23-3 202 0 0,-10 2 152 0 0,0 1-1 0 0,1 1 1 0 0,0 2 0 0 0,1 1-1 0 0,0 1 1 0 0,2 2 0 0 0,0 1-1 0 0,1 1 1 0 0,0 2 0 0 0,-16 18-14 0 0,41-39 1 0 0,1 1 0 0 0,0-1 0 0 0,-1 1 0 0 0,1-1 0 0 0,0 1 0 0 0,0 0 0 0 0,0 0 0 0 0,0 0 0 0 0,0-1 0 0 0,1 1 0 0 0,-1 0 0 0 0,1 0 0 0 0,-1 0 0 0 0,1 0 0 0 0,-1 0 0 0 0,1 0 0 0 0,0 0 0 0 0,0 0 0 0 0,0 0 0 0 0,0 1 0 0 0,1-1 0 0 0,-1 0 0 0 0,0 0 0 0 0,1 0 0 0 0,-1-1 0 0 0,1 1 0 0 0,0 0 0 0 0,0 0 0 0 0,0 0 0 0 0,0 0 0 0 0,0-1 0 0 0,0 1 0 0 0,0 0 0 0 0,0-1 0 0 0,1 1 0 0 0,-1-1 0 0 0,1 1 0 0 0,-1-1 0 0 0,1 0 0 0 0,0 0 0 0 0,-1 1 0 0 0,1-1 0 0 0,0 0 0 0 0,0-1 0 0 0,0 1 0 0 0,-1 0-1 0 0,1 0 1 0 0,0-1 0 0 0,0 1 0 0 0,0-1 0 0 0,0 0 0 0 0,0 0 0 0 0,2 1-1 0 0,110 18-1040 0 0,48-48-3851 0 0,-126 17 3629 0 0</inkml:trace>
  <inkml:trace contextRef="#ctx0" brushRef="#br0" timeOffset="250.061">869 389 1468 0 0,'10'-1'2300'0'0,"-12"7"1357"0"0,-5 0-3710 0 0,-151 197 715 0 0,94-185-6141 0 0,51-17 4236 0 0</inkml:trace>
  <inkml:trace contextRef="#ctx0" brushRef="#br0" timeOffset="485.561">535 422 1756 0 0,'47'-15'7553'0'0,"44"59"-7517"0"0,-79-36 565 0 0,236 153 138 0 0,-237-154-972 0 0,39 36-287 0 0,-34-8-2629 0 0,-21-27 1730 0 0,-46 30-1187 0 0,22-27 1376 0 0</inkml:trace>
  <inkml:trace contextRef="#ctx0" brushRef="#br0" timeOffset="718.883">380 832 836 0 0,'25'10'5714'0'0,"25"-6"-4749"0"0,-33-4-337 0 0,213-2 1983 0 0,-3-30-4694 0 0,-217 30 1632 0 0,1 0 1 0 0,-1 0 0 0 0,0-1-1 0 0,0-1 1 0 0,-1 0-1 0 0,1 0 1 0 0,-1-1-1 0 0,0 0 1 0 0,0 0 0 0 0,0-1-1 0 0,-1 0 1 0 0,0-1-1 0 0,0 0 1 0 0,1-1 450 0 0,-1-3-1269 0 0</inkml:trace>
  <inkml:trace contextRef="#ctx0" brushRef="#br0" timeOffset="968.054">1364 556 1164 0 0,'3'0'1380'0'0,"4"1"-220"0"0,-3 1-156 0 0,1-2-139 0 0,-1-2-105 0 0,-1 2-84 0 0,3 0-112 0 0,-3 0-48 0 0,-1 0-164 0 0,0-1-188 0 0,0 1-380 0 0,-1 0 12 0 0,1 0-752 0 0,-2 0-408 0 0,0-2 91 0 0,-3 2-163 0 0,1 3 28 0 0</inkml:trace>
  <inkml:trace contextRef="#ctx0" brushRef="#br0" timeOffset="1214.869">1316 821 1496 0 0,'1'1'868'0'0,"-1"4"-92"0"0,2-1-144 0 0,2-3-136 0 0,-1-1 28 0 0,3 0-236 0 0,1 0-168 0 0,2-1-16 0 0,10-8-664 0 0,-3 4-744 0 0,-5 0 36 0 0,0 0-24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3:26:36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0 1792 0 0,'-20'23'406'0'0,"1"1"1"0"0,2 0-1 0 0,0 2 0 0 0,2 0 1 0 0,1 0-1 0 0,1 1 0 0 0,1 1 1 0 0,1 0-1 0 0,2 1 0 0 0,1 0 0 0 0,1 0 1 0 0,1 1-1 0 0,1 7-406 0 0,5-27 16 0 0,0-1 0 0 0,1 0 0 0 0,0 0 0 0 0,1 0 0 0 0,0 0 0 0 0,0 0-1 0 0,1-1 1 0 0,0 1 0 0 0,1 0 0 0 0,0-1 0 0 0,0 0 0 0 0,0 0 0 0 0,1 0 0 0 0,0-1 0 0 0,1 1 0 0 0,0-1 0 0 0,0-1 0 0 0,4 4-16 0 0,-2-3-233 0 0,1 0-1 0 0,-1 0 1 0 0,1-1 0 0 0,1 0 0 0 0,-1-1 0 0 0,1 0 0 0 0,0-1 0 0 0,0 1 0 0 0,1-2 0 0 0,-1 0 0 0 0,1 0 0 0 0,0-1 0 0 0,0 0-1 0 0,-1-1 1 0 0,2 0 233 0 0,32 0-1476 0 0,-16-1 12 0 0</inkml:trace>
  <inkml:trace contextRef="#ctx0" brushRef="#br0" timeOffset="4293.328">438 191 916 0 0,'0'0'437'0'0,"0"0"-84"0"0,0 0-33 0 0,0 0 33 0 0,0 0-23 0 0,0 0-105 0 0,0 0-13 0 0,0 0 2 0 0,1-12 228 0 0,-5 10 2204 0 0,-18 122-2213 0 0,18-42 433 0 0,8-75-825 0 0,0-1-1 0 0,0 0 1 0 0,0 0-1 0 0,1 0 1 0 0,-1 0-1 0 0,0 0 1 0 0,1-1-1 0 0,-1 0 1 0 0,1 0-1 0 0,0 0 1 0 0,-1-1-1 0 0,1 0 1 0 0,-1 1-1 0 0,1-2 1 0 0,0 1-1 0 0,-1 0 1 0 0,1-1-1 0 0,0 0 1 0 0,-1 0-1 0 0,4-1-40 0 0,191-18 318 0 0,-197 20-312 0 0,0 0 1 0 0,1 0-1 0 0,-1 0 1 0 0,0 0-1 0 0,1 0 1 0 0,-1 0-1 0 0,0 0 1 0 0,1 1-1 0 0,-1-1 1 0 0,0 1-1 0 0,0 0 1 0 0,1 0-1 0 0,-1 0 0 0 0,0 0 1 0 0,0 0-1 0 0,0 0 1 0 0,0 0-1 0 0,0 1 1 0 0,0-1-1 0 0,-1 1 1 0 0,1 0-1 0 0,0-1 1 0 0,-1 1-1 0 0,1 0 1 0 0,-1 0-1 0 0,0 0 1 0 0,1 0-1 0 0,-1 0 1 0 0,0 0-1 0 0,0 0 1 0 0,0 0-1 0 0,-1 1 1 0 0,1-1-1 0 0,0 0 0 0 0,-1 0 1 0 0,0 1-1 0 0,1-1 1 0 0,-1 0-1 0 0,0 1 1 0 0,0-1-1 0 0,0 0 1 0 0,-1 1-1 0 0,1-1 1 0 0,-1 0-1 0 0,1 1 1 0 0,-1-1-1 0 0,0 0 1 0 0,1 0-1 0 0,-1 1 1 0 0,0-1-1 0 0,-1 0 1 0 0,1 0-1 0 0,0 0 1 0 0,0 0-1 0 0,-1-1 0 0 0,0 2-5 0 0,-15 16-71 0 0,-1-1 1 0 0,0 0-1 0 0,-1-2 1 0 0,-1 0-1 0 0,-1-1 1 0 0,0-1-1 0 0,-14 6 70 0 0,17-9-194 0 0,-75 20-3107 0 0,62-53 565 0 0,18 5 1528 0 0</inkml:trace>
  <inkml:trace contextRef="#ctx0" brushRef="#br0" timeOffset="4528.695">470 170 1256 0 0,'-1'0'900'0'0,"2"-3"-224"0"0,2 0-76 0 0,10-6-176 0 0,5-2 8 0 0,4 1 0 0 0,5-4-176 0 0,5 4 32 0 0,5-1-236 0 0,3 2-8 0 0,2 2-364 0 0,-2-2-208 0 0,-3 4-732 0 0,-1 1 32 0 0</inkml:trace>
  <inkml:trace contextRef="#ctx0" brushRef="#br0" timeOffset="7134.709">901 572 1600 0 0,'24'-26'4289'0'0,"28"37"-2891"0"0,-48-6-1322 0 0,-1 2-1 0 0,1-1 0 0 0,-1 0 0 0 0,-1 0 1 0 0,1 1-1 0 0,-1 0 0 0 0,0 0 0 0 0,0-1 1 0 0,-1 1-1 0 0,0 0 0 0 0,0 0 0 0 0,-1 0 1 0 0,1 0-1 0 0,-2 0 0 0 0,1 0 0 0 0,-1 0 1 0 0,0 0-1 0 0,0 0 0 0 0,-1 0 0 0 0,0 0 1 0 0,0-1-1 0 0,-1 1 0 0 0,0-1 0 0 0,0 1 1 0 0,0-1-1 0 0,-1 0 0 0 0,0 0 0 0 0,0-1 1 0 0,-1 1-1 0 0,-2 2-75 0 0,-91 98-877 0 0,18-66-3208 0 0,67-39 2730 0 0,1-1 183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13:32.2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2308 0 0,'46'1'8680'0'0,"-24"-2"-9764"0"0,-21 1 74 0 0,21 0-4419 0 0,-12 0 4180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13:34.9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17 340 1256 0 0,'7'8'6745'0'0,"-18"50"-6603"0"0,8-42 538 0 0,-6 105 448 0 0,9-113-1104 0 0,2 0-1 0 0,-1-1 1 0 0,1 1-1 0 0,0 0 1 0 0,1-1-1 0 0,-1 0 1 0 0,2 1 0 0 0,-1-1-1 0 0,1 0 1 0 0,0 0-1 0 0,0-1 1 0 0,1 0 0 0 0,0 1-1 0 0,0-1 1 0 0,1-1-1 0 0,-1 1 1 0 0,1-1 0 0 0,0 0-1 0 0,1 0 1 0 0,-1-1-1 0 0,1 0 1 0 0,0 0 0 0 0,0-1-1 0 0,0 1 1 0 0,1-1-1 0 0,-1-1-23 0 0,-4-1-153 0 0,-1 0-1 0 0,1 0 0 0 0,-1 0 0 0 0,1-1 0 0 0,-1 1 1 0 0,1-1-1 0 0,0 1 0 0 0,-1-1 0 0 0,1 0 0 0 0,0 0 1 0 0,-1-1-1 0 0,1 1 0 0 0,-1 0 0 0 0,1-1 1 0 0,-1 1-1 0 0,1-1 0 0 0,-1 0 0 0 0,1 0 0 0 0,-1 0 1 0 0,1 0-1 0 0,-1 0 0 0 0,0-1 0 0 0,0 1 1 0 0,1-1-1 0 0,-1 1 0 0 0,0-1 0 0 0,-1 0 0 0 0,1 0 1 0 0,0 0-1 0 0,0 0 0 0 0,-1 0 0 0 0,1 0 0 0 0,-1-1 1 0 0,0 1-1 0 0,0 0 0 0 0,0-1 0 0 0,0 1 1 0 0,0-1-1 0 0,0 1 0 0 0,0-1 0 0 0,-1 1 0 0 0,0-1 1 0 0,1 1-1 0 0,-1-1 0 0 0,0 0 0 0 0,0 0 154 0 0,0-12-1414 0 0</inkml:trace>
  <inkml:trace contextRef="#ctx0" brushRef="#br0" timeOffset="183.98">82 63 888 0 0,'-5'-63'8290'0'0,"43"72"-12042"0"0,1 9 1163 0 0,-18-10 1352 0 0</inkml:trace>
  <inkml:trace contextRef="#ctx0" brushRef="#br0" timeOffset="433.934">543 127 1860 0 0,'1'15'6612'0'0,"-12"35"-5349"0"0,3-11-848 0 0,22 175 1099 0 0,29-66-952 0 0,-24-53-4069 0 0,-19-93 1957 0 0,-2 8-2483 0 0,-12 0 2789 0 0</inkml:trace>
  <inkml:trace contextRef="#ctx0" brushRef="#br0" timeOffset="757.778">605 682 1856 0 0,'16'-38'4610'0'0,"70"-31"-3001"0"0,-72 61-1436 0 0,1 0 0 0 0,0 2-1 0 0,1-1 1 0 0,-1 2-1 0 0,1 0 1 0 0,0 1 0 0 0,1 0-1 0 0,-1 2 1 0 0,1 0 0 0 0,12 0-173 0 0,-25 2 22 0 0,0 0 1 0 0,0 1 0 0 0,0 0-1 0 0,0 0 1 0 0,0 0-1 0 0,0 0 1 0 0,-1 0 0 0 0,1 1-1 0 0,-1 0 1 0 0,1 0 0 0 0,-1 0-1 0 0,1 0 1 0 0,-1 0 0 0 0,0 0-1 0 0,0 1 1 0 0,0 0 0 0 0,0 0-1 0 0,-1 0 1 0 0,1 0 0 0 0,-1 0-1 0 0,1 0 1 0 0,-1 0-1 0 0,0 1 1 0 0,-1-1 0 0 0,1 1-1 0 0,-1 0 1 0 0,1 0 0 0 0,-1-1-1 0 0,0 1 1 0 0,0 0 0 0 0,-1 0-1 0 0,1 0 1 0 0,-1 0 0 0 0,0 0-23 0 0,-39 60-515 0 0,32-57 94 0 0,-1-1 0 0 0,-1 0 0 0 0,1 0-1 0 0,-1-1 1 0 0,0 0 0 0 0,0-1 0 0 0,0 0-1 0 0,-1 0 1 0 0,0-1 0 0 0,1 0 0 0 0,-1-1 0 0 0,0 0-1 0 0,0 0 1 0 0,-1-1 0 0 0,1-1 0 0 0,0 1 421 0 0,-11-1-1278 0 0</inkml:trace>
  <inkml:trace contextRef="#ctx0" brushRef="#br0" timeOffset="1021.758">248 393 1184 0 0,'-8'-3'2624'0'0,"16"-9"2445"0"0,249-28-3780 0 0,-121 25-3564 0 0,6-28-2775 0 0,-110 30 3909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13:32.6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99 266 2428 0 0,'-1'1'118'0'0,"1"-1"1"0"0,-1 0-1 0 0,1 0 0 0 0,0 1 0 0 0,-1-1 0 0 0,1 0 0 0 0,-1 0 1 0 0,1 1-1 0 0,-1-1 0 0 0,1 0 0 0 0,-1 0 0 0 0,1 0 0 0 0,-1 0 1 0 0,1 0-1 0 0,-1 1 0 0 0,1-1 0 0 0,-1 0 0 0 0,1 0 0 0 0,-1 0 1 0 0,1-1-1 0 0,-1 1 0 0 0,1 0 0 0 0,-1 0 0 0 0,1 0 0 0 0,-1 0 1 0 0,1 0-1 0 0,-1-1 0 0 0,1 1 0 0 0,-1 0 0 0 0,1 0 0 0 0,-1-1 1 0 0,1 1-1 0 0,-1 0 0 0 0,1-1 0 0 0,0 1 0 0 0,-1 0 0 0 0,1-1 1 0 0,0 1-1 0 0,-1-1 0 0 0,1 1 0 0 0,0 0 0 0 0,0-1 0 0 0,-1 1 1 0 0,1-1-1 0 0,0 0-118 0 0,-5 55 770 0 0,5-51-690 0 0,41 358 699 0 0,-42-356-1081 0 0,1 1 1 0 0,-1-1 0 0 0,0 0-1 0 0,0 1 1 0 0,-1-1 0 0 0,0 0-1 0 0,1 0 1 0 0,-2 0-1 0 0,1 0 1 0 0,-1 0 0 0 0,1-1-1 0 0,-1 1 1 0 0,-1-1-1 0 0,1 1 1 0 0,0-1 0 0 0,-1 0-1 0 0,0 0 1 0 0,0-1-1 0 0,0 1 1 0 0,-1-1 0 0 0,1 0-1 0 0,-1 0 302 0 0,3-2-1140 0 0</inkml:trace>
  <inkml:trace contextRef="#ctx0" brushRef="#br0" timeOffset="246.351">20 223 1516 0 0,'-3'-55'5300'0'0,"56"-3"-2669"0"0,-24 43-2426 0 0,0 2 1 0 0,1 1 0 0 0,1 2-1 0 0,-1 1 1 0 0,1 1-1 0 0,1 2 1 0 0,0 0-1 0 0,14 2-205 0 0,156-5-4639 0 0,-158 23 2199 0 0,-40-8 1191 0 0,-9-3 18 0 0</inkml:trace>
  <inkml:trace contextRef="#ctx0" brushRef="#br0" timeOffset="587.453">1 520 1404 0 0,'253'-24'3616'0'0,"-199"14"-3075"0"0,274-48 2077 0 0,-310 100-403 0 0,-15-19-2033 0 0,1-10-314 0 0,1 0-1 0 0,0 0 0 0 0,1-1 0 0 0,0 1 1 0 0,1-1-1 0 0,1-1 0 0 0,0 0 0 0 0,0 0 1 0 0,1 0-1 0 0,1-1 0 0 0,5 5 133 0 0,-5-5-5568 0 0,-13-12 4316 0 0</inkml:trace>
  <inkml:trace contextRef="#ctx0" brushRef="#br0" timeOffset="789.453">767 291 3684 0 0,'0'-3'1040'0'0,"0"-1"-151"0"0,4 1-33 0 0,-3 1-132 0 0,3-1-164 0 0,-2 1-100 0 0,-1 1-172 0 0,-1-1-212 0 0,2 0-116 0 0,2 2-160 0 0,-2 0 20 0 0,3 0-496 0 0,0 0-464 0 0,2 0-241 0 0,-1-1 49 0 0,-1 1 48 0 0,2 0-12 0 0</inkml:trace>
  <inkml:trace contextRef="#ctx0" brushRef="#br0" timeOffset="1734.458">911 375 1604 0 0,'8'54'6041'0'0,"0"4"-5260"0"0,-25 61 457 0 0,1-59-94 0 0,134-183-1786 0 0,-68 156 344 0 0,-37-18 276 0 0,-2-5-45 0 0,0-1-1 0 0,0-1 1 0 0,1 0-1 0 0,0-1 1 0 0,0 0-1 0 0,1-1 0 0 0,0-1 1 0 0,0 0-1 0 0,1 0 1 0 0,-1-1-1 0 0,1-1 1 0 0,0 0-1 0 0,0-1 1 0 0,0-1-1 0 0,0 0 1 0 0,0-1-1 0 0,0 0 0 0 0,0-1 1 0 0,0-1-1 0 0,0 0 1 0 0,0-1-1 0 0,-1 0 1 0 0,2-1 67 0 0,7-2-149 0 0,-16 6 92 0 0,0-1 1 0 0,0 0 0 0 0,1 0 0 0 0,-1-1 0 0 0,0 0-1 0 0,0 0 1 0 0,0 0 0 0 0,-1 0 0 0 0,1-1 0 0 0,-1 0-1 0 0,1 0 1 0 0,-1-1 0 0 0,0 0 0 0 0,0 1 0 0 0,0-2 0 0 0,-1 1-1 0 0,1-1 1 0 0,-1 1 0 0 0,0-1 0 0 0,-1 0 0 0 0,1 0-1 0 0,0-2 57 0 0,-7 4 20 0 0,1 0-1 0 0,-1 1 1 0 0,0-1-1 0 0,0 1 1 0 0,0-1-1 0 0,0 1 0 0 0,-1 0 1 0 0,1 0-1 0 0,0 0 1 0 0,-1 1-1 0 0,1-1 1 0 0,-1 1-1 0 0,0 0 1 0 0,0 0-1 0 0,1 0 1 0 0,-1 0-1 0 0,0 1 0 0 0,0-1 1 0 0,0 1-1 0 0,0 0 1 0 0,1 0-1 0 0,-1 1 1 0 0,-3 0-20 0 0,-7-1 94 0 0,-1 0 0 0 0,0 1 0 0 0,0 1 0 0 0,1 0 0 0 0,-1 1 0 0 0,1 1 0 0 0,0 0 0 0 0,0 1 1 0 0,0 0-1 0 0,1 1 0 0 0,-1 1 0 0 0,1 0 0 0 0,1 1 0 0 0,0 0 0 0 0,0 1 0 0 0,-10 10-94 0 0,21-19 12 0 0,0 1-1 0 0,0-1 1 0 0,0 1-1 0 0,0 0 1 0 0,0 0-1 0 0,0-1 1 0 0,0 1 0 0 0,1 0-1 0 0,-1 0 1 0 0,0 0-1 0 0,1 0 1 0 0,-1 0-1 0 0,0-1 1 0 0,1 1 0 0 0,-1 0-1 0 0,1 1 1 0 0,0-1-1 0 0,-1 0 1 0 0,1 0-1 0 0,0 0 1 0 0,0 0-1 0 0,-1 0 1 0 0,1 0 0 0 0,0 0-1 0 0,0 0 1 0 0,0 1-1 0 0,0-1 1 0 0,1 0-1 0 0,-1 0 1 0 0,0 0-1 0 0,0 0 1 0 0,1 0 0 0 0,-1 0-1 0 0,0 0 1 0 0,1 0-1 0 0,-1 0 1 0 0,1 0-1 0 0,0 0 1 0 0,-1 0-1 0 0,1 0 1 0 0,0 0 0 0 0,-1 0-1 0 0,1-1 1 0 0,0 1-1 0 0,0 0 1 0 0,0 0-1 0 0,0-1 1 0 0,0 1-1 0 0,-1 0 1 0 0,1-1 0 0 0,1 1-1 0 0,-1-1 1 0 0,0 0-1 0 0,0 1 1 0 0,0-1-1 0 0,0 0 1 0 0,0 0 0 0 0,0 1-1 0 0,0-1-11 0 0,75 12-39 0 0,-61-12-29 0 0,0 0 0 0 0,0-1-1 0 0,0-1 1 0 0,-1 0 0 0 0,1-1 0 0 0,0-1 0 0 0,-1 0 0 0 0,0-1 0 0 0,0-1-1 0 0,0 0 1 0 0,-1-1 0 0 0,0 0 0 0 0,0-1 0 0 0,-1 0 0 0 0,0-1 0 0 0,0-1-1 0 0,-1 0 1 0 0,0 0 0 0 0,-1-1 0 0 0,0-1 0 0 0,-1 1 0 0 0,0-2 0 0 0,-1 1-1 0 0,0-1 1 0 0,-1 0 0 0 0,0-1 0 0 0,-2 1 0 0 0,1-1 0 0 0,2-13 68 0 0,-3 4 160 0 0,-1 0 1 0 0,-2-1-1 0 0,0 1 0 0 0,-1-1 1 0 0,-2 1-1 0 0,0 0 1 0 0,-1-1-1 0 0,-2 1 0 0 0,0 0 1 0 0,-1 0-1 0 0,-2 1 1 0 0,0-1-1 0 0,-1 2 0 0 0,-2-1 1 0 0,-1-1-161 0 0,-32-56 2453 0 0,37 145-1322 0 0,60 203-1184 0 0,-28 135-6346 0 0,-44-322 3290 0 0,18-80 1867 0 0,0-2-36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11:58.6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2379 1263 868 0 0,'-21'0'3585'0'0,"-20"26"-1805"0"0,64-18-190 0 0,561 68-128 0 0,-635-64-7636 0 0,18-11 4787 0 0</inkml:trace>
  <inkml:trace contextRef="#ctx0" brushRef="#br0" timeOffset="200.233">2278 1601 968 0 0,'13'23'4643'0'0,"50"-10"-4142"0"0,-55-12-50 0 0,160 15 7 0 0,-52-14-4111 0 0,-89-2 2413 0 0</inkml:trace>
  <inkml:trace contextRef="#ctx0" brushRef="#br0" timeOffset="1624.602">3867 1311 1256 0 0,'0'0'651'0'0,"0"13"65"0"0,0-6 7051 0 0,0 4-7765 0 0,0-8 20 0 0,0-3-16 0 0,0 2 28 0 0,4 4-16 0 0,0-1-1 0 0,0 0 1 0 0,1 0-1 0 0,-1-1 1 0 0,1 0-1 0 0,0 1 1 0 0,0-1-1 0 0,1-1 1 0 0,-1 1-1 0 0,1-1 1 0 0,0 0-1 0 0,0 0 1 0 0,0-1-1 0 0,0 0 1 0 0,0 0-1 0 0,0 0 0 0 0,1-1 1 0 0,-1 0-1 0 0,0 0 1 0 0,1 0-1 0 0,-1-1 1 0 0,1 0-1 0 0,-1 0 1 0 0,1-1-1 0 0,-1 0 1 0 0,1 0-1 0 0,1-1-17 0 0,25 1 59 0 0,-1-1-1 0 0,0-1 0 0 0,1-2 0 0 0,-2-1 0 0 0,1-1 1 0 0,19-9-59 0 0,-46 16 5 0 0,0-1 0 0 0,-1 0 1 0 0,1 0-1 0 0,0 0 0 0 0,-1-1 1 0 0,1 1-1 0 0,-1-1 0 0 0,0 0 1 0 0,1 0-1 0 0,-1-1 0 0 0,0 1 1 0 0,0-1-1 0 0,0 0 0 0 0,-1 0 1 0 0,1 0-1 0 0,-1-1 0 0 0,0 1 1 0 0,0-1-1 0 0,0 0 0 0 0,0 0 1 0 0,0 0-1 0 0,-1 0 0 0 0,0 0 1 0 0,0-1-1 0 0,0 1 0 0 0,1-4-5 0 0,-6 4-7 0 0,1-1-1 0 0,-1 1 0 0 0,1 0 0 0 0,-1 0 1 0 0,-1 0-1 0 0,1 0 0 0 0,0 0 0 0 0,-1 1 1 0 0,0-1-1 0 0,0 1 0 0 0,0 0 0 0 0,0 0 1 0 0,0 1-1 0 0,-1-1 0 0 0,1 1 1 0 0,-1 0-1 0 0,0 0 0 0 0,0 1 0 0 0,1-1 1 0 0,-1 1-1 0 0,0 0 0 0 0,0 0 0 0 0,-2 0 8 0 0,-17-3-14 0 0,0 0-1 0 0,0 1 0 0 0,-1 2 0 0 0,1 0 0 0 0,0 2 1 0 0,-1 1-1 0 0,1 0 0 0 0,0 2 0 0 0,0 1 0 0 0,0 1 0 0 0,1 0 1 0 0,0 2-1 0 0,0 1 0 0 0,1 1 0 0 0,0 1 0 0 0,1 1 1 0 0,0 0-1 0 0,1 2 0 0 0,0 0 0 0 0,1 2 0 0 0,1 0 1 0 0,0 0-1 0 0,2 2 0 0 0,-7 8 15 0 0,16-15 26 0 0,0 0-1 0 0,1 0 1 0 0,0 1-1 0 0,0-1 1 0 0,1 1-1 0 0,1 1 1 0 0,0-1-1 0 0,1 1 1 0 0,0-1-1 0 0,1 1 1 0 0,1 0-1 0 0,0 0 1 0 0,0 2-26 0 0,2-6 21 0 0,0-1 1 0 0,0 1-1 0 0,1 0 0 0 0,1 0 1 0 0,-1-1-1 0 0,1 1 0 0 0,1-1 1 0 0,-1 0-1 0 0,1 0 1 0 0,1 0-1 0 0,0 0 0 0 0,0-1 1 0 0,0 0-1 0 0,1 0 0 0 0,0 0 1 0 0,0-1-1 0 0,1 0 0 0 0,0 0 1 0 0,0 0-1 0 0,0-1 0 0 0,1 0 1 0 0,-1-1-1 0 0,1 1 0 0 0,0-2 1 0 0,5 3-22 0 0,13 5-110 0 0,0-1 0 0 0,1-1 1 0 0,0-1-1 0 0,1-2 0 0 0,-1 0 1 0 0,1-2-1 0 0,20 0 110 0 0,50-5-1288 0 0,-63-5 292 0 0,-1-1 1 0 0,0-2 0 0 0,0-2-1 0 0,-1-1 1 0 0,0-1-1 0 0,-1-2 1 0 0,7-5 995 0 0,-3-5-1455 0 0</inkml:trace>
  <inkml:trace contextRef="#ctx0" brushRef="#br0" timeOffset="2185.011">4168 911 1744 0 0,'-34'-5'3819'0'0,"46"1"-1316"0"0,344 5-304 0 0,-363-13-2459 0 0,-5 14-841 0 0,10-5-5263 0 0,7 1 5028 0 0</inkml:trace>
  <inkml:trace contextRef="#ctx0" brushRef="#br0" timeOffset="2546.087">4988 768 1460 0 0,'7'3'1234'0'0,"-4"6"2671"0"0,-14 4-3551 0 0,-131 215 1760 0 0,100-172-3287 0 0,-6-42-3984 0 0,32-14 3936 0 0</inkml:trace>
  <inkml:trace contextRef="#ctx0" brushRef="#br0" timeOffset="2794.584">4712 498 1120 0 0,'77'11'4390'0'0,"12"81"-2616"0"0,-24 20-842 0 0,50 71-5 0 0,-16-86-4141 0 0,-72-82 856 0 0,-24-13 1083 0 0</inkml:trace>
  <inkml:trace contextRef="#ctx0" brushRef="#br0" timeOffset="5348.711">6095 778 1496 0 0,'0'0'383'0'0,"-25"-4"1558"0"0,-10-17-1109 0 0,71 37 953 0 0,299-3-26 0 0,-208-15-1398 0 0,38-10 174 0 0,-160 10-502 0 0,-5 2-102 0 0,0-1 1 0 0,0 1-1 0 0,0-1 1 0 0,0 1-1 0 0,0-1 1 0 0,1 1-1 0 0,-1 0 1 0 0,0-1 0 0 0,0 1-1 0 0,0-1 1 0 0,0 1-1 0 0,1-1 1 0 0,-1 1-1 0 0,0 0 1 0 0,0-1-1 0 0,1 1 1 0 0,-1 0-1 0 0,0-1 1 0 0,1 1-1 0 0,-1 0 1 0 0,0-1-1 0 0,1 1 1 0 0,-1 0-1 0 0,0 0 1 0 0,1-1-1 0 0,-1 1 1 0 0,1 0-1 0 0,-1 0 1 0 0,1 0-1 0 0,-1-1 1 0 0,0 1 0 0 0,1 0-1 0 0,-1 0 1 0 0,1 0-1 0 0,-1 0 1 0 0,1 0-1 0 0,-1 0 1 0 0,1 0-1 0 0,-1 0 1 0 0,0 0-1 0 0,1 0 1 0 0,-1 0-1 0 0,1 1 1 0 0,-1-1-1 0 0,1 0 1 0 0,-1 0-1 0 0,1 0 1 0 0,-1 0 68 0 0,-31-3-2606 0 0,11 0 1338 0 0</inkml:trace>
  <inkml:trace contextRef="#ctx0" brushRef="#br0" timeOffset="5846.998">6079 886 1436 0 0,'-1'10'4050'0'0,"53"7"-2756"0"0,270 29 1411 0 0,-320-46-2693 0 0,-1 0 0 0 0,1 1 0 0 0,-1-1 1 0 0,1 1-1 0 0,-1-1 0 0 0,1 1 0 0 0,-1-1 0 0 0,1 1 1 0 0,-1 0-1 0 0,0 0 0 0 0,1 0 0 0 0,-1 0 0 0 0,0 0 1 0 0,0 0-1 0 0,0 0 0 0 0,0 0 0 0 0,0 0 0 0 0,0 0 0 0 0,0 1 1 0 0,0-1-1 0 0,0 0 0 0 0,0 1 0 0 0,-1-1 0 0 0,1 1 1 0 0,-1-1-1 0 0,1 1 0 0 0,-1-1 0 0 0,1 1 0 0 0,-1-1 1 0 0,0 1-1 0 0,0-1 0 0 0,0 1 0 0 0,0-1 0 0 0,0 1 1 0 0,0 0-1 0 0,0-1 0 0 0,0 1 0 0 0,-1-1 0 0 0,1 1 0 0 0,0-1 1 0 0,-1 1-1 0 0,0-1 0 0 0,1 1 0 0 0,-1-1 0 0 0,0 0 1 0 0,0 1-1 0 0,1-1 0 0 0,-1 0 0 0 0,0 0 0 0 0,0 0 1 0 0,-1 1-1 0 0,1-1 0 0 0,0 0 0 0 0,0 0 0 0 0,0 0 1 0 0,-1 0-14 0 0,-76 70 26 0 0,72-67 5 0 0,-8 7-22 0 0,-34 23 2 0 0,2 3 1 0 0,1 2-1 0 0,2 2 0 0 0,1 1 1 0 0,3 3-1 0 0,-17 25-10 0 0,53-66 20 0 0,0 0 0 0 0,-1 0 0 0 0,2 0 0 0 0,-1 0 0 0 0,0 1 0 0 0,1 0 0 0 0,0-1 0 0 0,0 1 0 0 0,0 0 0 0 0,1 0 0 0 0,0 0 0 0 0,0 0 0 0 0,0 0 0 0 0,0 0 0 0 0,1 0 0 0 0,0 0 0 0 0,0 0 0 0 0,0 1 0 0 0,1-1 0 0 0,-1 0 0 0 0,1 0 0 0 0,0 0 0 0 0,1 0 0 0 0,-1 0 0 0 0,1-1 0 0 0,0 1 0 0 0,1 0 0 0 0,-1-1 0 0 0,1 1 0 0 0,-1-1 0 0 0,1 0 0 0 0,1 0 0 0 0,-1 0 0 0 0,1 0 0 0 0,-1-1 0 0 0,4 3-20 0 0,18 4 76 0 0,-1-2 1 0 0,1-1-1 0 0,1-1 1 0 0,-1-1-1 0 0,1-1 1 0 0,0-1-1 0 0,0-2 1 0 0,0 0-1 0 0,23-3-76 0 0,0 2 78 0 0,235-15-304 0 0,-284 14 164 0 0,0 1 0 0 0,-1 0 0 0 0,1-1 0 0 0,0 1 0 0 0,-1 0 0 0 0,1-1 0 0 0,0 1 0 0 0,-1 0 0 0 0,1-1 0 0 0,0 1 0 0 0,0 0-1 0 0,0-1 1 0 0,0 1 0 0 0,-1-1 0 0 0,1 1 0 0 0,0-1 0 0 0,0 1 0 0 0,0 0 0 0 0,0-1 0 0 0,0 1 0 0 0,0-1 0 0 0,0 1 0 0 0,0-1-1 0 0,0 1 1 0 0,0-1 0 0 0,0 1 0 0 0,0-1 0 0 0,0 1 0 0 0,1 0 0 0 0,-1-1 0 0 0,0 1 0 0 0,0-1 0 0 0,0 1 0 0 0,1 0 0 0 0,-1-1 0 0 0,0 1-1 0 0,0 0 1 0 0,1-1 0 0 0,-1 1 0 0 0,0 0 0 0 0,1-1 0 0 0,-1 1 0 0 0,0 0 0 0 0,1 0 0 0 0,-1-1 0 0 0,1 1 0 0 0,-1 0 0 0 0,0 0 0 0 0,1 0-1 0 0,-1-1 1 0 0,1 1 0 0 0,-1 0 62 0 0,-41-11-3084 0 0,-11 5 333 0 0,23 3 1382 0 0</inkml:trace>
  <inkml:trace contextRef="#ctx0" brushRef="#br0" timeOffset="6497.697">5571 1920 876 0 0,'54'-13'4691'0'0,"26"34"-3725"0"0,-74-20-891 0 0,-1 0-1 0 0,0 1 1 0 0,0 0 0 0 0,0 0 0 0 0,0 0 0 0 0,0 0 0 0 0,0 1 0 0 0,0 0 0 0 0,-1 0 0 0 0,1 0 0 0 0,-1 1 0 0 0,0 0 0 0 0,0-1-1 0 0,0 1 1 0 0,-1 1 0 0 0,0-1 0 0 0,1 0 0 0 0,-1 1 0 0 0,-1 0 0 0 0,1-1 0 0 0,-1 1 0 0 0,0 0 0 0 0,0 0 0 0 0,0 1 0 0 0,0-1 0 0 0,-1 0-1 0 0,0 1 1 0 0,0-1 0 0 0,-1 1 0 0 0,0-1 0 0 0,0 0 0 0 0,0 1 0 0 0,0-1 0 0 0,-1 1 0 0 0,-1 4-75 0 0,-8 10 154 0 0,-1-1 0 0 0,-1-1 0 0 0,0 0 1 0 0,-1 0-1 0 0,-2-1 0 0 0,1-1 0 0 0,-2 0 0 0 0,0-2 1 0 0,-1 1-1 0 0,0-2 0 0 0,-1 0 0 0 0,-1-2 0 0 0,0 0 1 0 0,0 0-1 0 0,-11 2-154 0 0,-18 16 95 0 0,5-11-645 0 0,148-84-6405 0 0,-78 49 5675 0 0,3-1 46 0 0</inkml:trace>
  <inkml:trace contextRef="#ctx0" brushRef="#br0" timeOffset="6989.793">6077 1925 1336 0 0,'13'-17'6601'0'0,"-41"33"-4732"0"0,19-11-2211 0 0,-8 5 425 0 0,-1 0 1 0 0,1 1-1 0 0,1 1 1 0 0,0 1-1 0 0,1 0 1 0 0,0 1-1 0 0,1 0 1 0 0,1 2-1 0 0,0-1 1 0 0,1 1-1 0 0,0 1 1 0 0,2 0-1 0 0,0 1 1 0 0,1 0-1 0 0,1 1 1 0 0,-4 11-84 0 0,13-23 16 0 0,1 0 0 0 0,0 0 0 0 0,0-1 0 0 0,1 1 0 0 0,-1-1 0 0 0,2 1 0 0 0,-1-1-1 0 0,1 0 1 0 0,-1 0 0 0 0,2-1 0 0 0,-1 1 0 0 0,1-1 0 0 0,-1 0 0 0 0,1 0 0 0 0,1-1 0 0 0,-1 1 0 0 0,1-1 0 0 0,0 0 0 0 0,0-1 0 0 0,0 1 0 0 0,0-1 0 0 0,0 0 0 0 0,1-1 0 0 0,-1 0 0 0 0,1 0 0 0 0,0 0 0 0 0,0-1 0 0 0,0 0 0 0 0,0 0 0 0 0,0 0 0 0 0,5-1-16 0 0,15 3-866 0 0,0-1 1 0 0,-1-2-1 0 0,1 0 0 0 0,-1-2 1 0 0,1 0-1 0 0,-1-2 0 0 0,23-7 866 0 0,-1-5-2573 0 0,-35 7 1451 0 0</inkml:trace>
  <inkml:trace contextRef="#ctx0" brushRef="#br0" timeOffset="7566.228">6289 2053 1508 0 0,'-7'2'5661'0'0,"54"7"-4355"0"0,316-32 870 0 0,-352 22-2200 0 0,-30 2-5003 0 0,-29-1 1794 0 0,28 0 1934 0 0</inkml:trace>
  <inkml:trace contextRef="#ctx0" brushRef="#br0" timeOffset="7815.908">6257 2253 1240 0 0,'28'35'5697'0'0,"6"-29"-5453"0"0,0-2 0 0 0,1-1 0 0 0,-1-1-1 0 0,1-2 1 0 0,0-1 0 0 0,-1-2 0 0 0,0-2 0 0 0,0-1 0 0 0,0-1 0 0 0,28-11-244 0 0,142-39-6651 0 0,-178 47 5394 0 0</inkml:trace>
  <inkml:trace contextRef="#ctx0" brushRef="#br0" timeOffset="8140.382">7167 2116 1600 0 0,'-91'27'4987'0'0,"86"-25"-4848"0"0,0 0 1 0 0,0 0-1 0 0,0 0 0 0 0,1 0 0 0 0,-1 1 0 0 0,1 0 0 0 0,0 0 1 0 0,-1 0-1 0 0,1 1 0 0 0,1-1 0 0 0,-1 1 0 0 0,0 0 1 0 0,1 0-1 0 0,0 0 0 0 0,0 0 0 0 0,0 1 0 0 0,1-1 0 0 0,-1 1 1 0 0,1 0-1 0 0,0 0 0 0 0,0 0 0 0 0,1 0 0 0 0,-1 2-139 0 0,4-3 65 0 0,1 1 0 0 0,-1 0 0 0 0,1-1 0 0 0,0 0 0 0 0,1 0 0 0 0,-1 0 0 0 0,0 0 0 0 0,1 0 0 0 0,0-1 0 0 0,0 0 0 0 0,0 1 0 0 0,1-1 0 0 0,-1-1 1 0 0,0 1-1 0 0,1-1 0 0 0,0 0 0 0 0,0 0 0 0 0,0 0 0 0 0,0 0 0 0 0,0-1 0 0 0,0 0 0 0 0,0 0 0 0 0,4 0-65 0 0,21 3 79 0 0,0-1 1 0 0,0-1 0 0 0,1-2-1 0 0,-1-1 1 0 0,0-1 0 0 0,0-1-1 0 0,0-2 1 0 0,0-1-1 0 0,3-3-79 0 0,-29 9 5 0 0,1-1 0 0 0,-1 0 0 0 0,1 0 0 0 0,-1 0 0 0 0,1-1 0 0 0,-1 1 0 0 0,0-1 0 0 0,1 0 0 0 0,-1 0 0 0 0,0-1 0 0 0,0 1 0 0 0,-1-1-1 0 0,1 0 1 0 0,0 0 0 0 0,-1 0 0 0 0,0-1 0 0 0,0 1 0 0 0,0-1 0 0 0,0 1 0 0 0,0-1 0 0 0,-1 0 0 0 0,0 0 0 0 0,1-1-5 0 0,-7-1-8 0 0,0 0-1 0 0,0 0 1 0 0,-1 0 0 0 0,0 1 0 0 0,0 0 0 0 0,0-1 0 0 0,0 2-1 0 0,-1-1 1 0 0,0 1 0 0 0,0 0 0 0 0,0 0 0 0 0,0 0 0 0 0,-1 1-1 0 0,0 0 1 0 0,1 0 0 0 0,-1 1 0 0 0,0 0 0 0 0,0 0 0 0 0,0 1-1 0 0,-5-1 9 0 0,1-2-24 0 0,-298-62-3931 0 0,225 28-1422 0 0,79 29 4095 0 0</inkml:trace>
  <inkml:trace contextRef="#ctx0" brushRef="#br0" timeOffset="9881.053">6518 211 904 0 0,'0'0'572'0'0,"0"0"-75"0"0,0 0-46 0 0,18-3 869 0 0,14-44 1816 0 0,-48 74-1866 0 0,10-17-1240 0 0,-6 13 28 0 0,-1 0-1 0 0,-1-1 0 0 0,-1-1 0 0 0,-1 0 1 0 0,0-1-1 0 0,-2-1 0 0 0,0-1 0 0 0,-1 0 1 0 0,-1-1-1 0 0,-1-1 0 0 0,0-2 1 0 0,-1 0-1 0 0,-24 11-57 0 0,36-20 27 0 0,9-4-17 0 0,-1 1 1 0 0,1-1 0 0 0,-1 1-1 0 0,1-1 1 0 0,-1 1 0 0 0,0-1-1 0 0,1 0 1 0 0,-1 0 0 0 0,0 0-1 0 0,0 0 1 0 0,0 0 0 0 0,0 0-1 0 0,0-1 1 0 0,0 1 0 0 0,0 0-1 0 0,0-1 1 0 0,0 0 0 0 0,0 1-1 0 0,-1-1 1 0 0,1 0 0 0 0,0 0-1 0 0,0 0 1 0 0,0-1 0 0 0,0 1-1 0 0,0 0 1 0 0,0-1 0 0 0,0 1-1 0 0,0-1 1 0 0,0 0 0 0 0,0 0-1 0 0,0 0 1 0 0,0 0 0 0 0,0 0-1 0 0,0 0 1 0 0,0 0 0 0 0,1-1-1 0 0,-1 1 1 0 0,1-1 0 0 0,-1 1-1 0 0,1-1 1 0 0,-1 1 0 0 0,1-1-1 0 0,0 0 1 0 0,0 0 0 0 0,0 0-1 0 0,0 1 1 0 0,0-1 0 0 0,0 0-1 0 0,1 0 1 0 0,-1 0 0 0 0,0-1-1 0 0,1 1 1 0 0,0 0 0 0 0,-1 0-1 0 0,1-1-10 0 0,-1-3-16 0 0,0 0 1 0 0,1 0-1 0 0,-1-1 0 0 0,1 1 1 0 0,1 0-1 0 0,-1-1 0 0 0,1 1 0 0 0,0 0 1 0 0,1 0-1 0 0,-1-1 0 0 0,1 1 1 0 0,0 0-1 0 0,1 1 0 0 0,-1-1 0 0 0,1 0 1 0 0,0 1-1 0 0,1-1 0 0 0,-1 1 1 0 0,1 0-1 0 0,0 0 0 0 0,1 1 0 0 0,-1-1 1 0 0,1 1-1 0 0,0 0 0 0 0,0 0 1 0 0,0 0-1 0 0,0 1 0 0 0,1 0 0 0 0,-1 0 1 0 0,1 0-1 0 0,0 1 0 0 0,0-1 1 0 0,0 2-1 0 0,0-1 0 0 0,0 0 0 0 0,0 1 1 0 0,0 1-1 0 0,1-1 0 0 0,-1 1 0 0 0,1 0 16 0 0,124 37-68 0 0,104 15 2 0 0,-225-52 96 0 0,8 2 32 0 0,0-1 0 0 0,0 0 0 0 0,0-1-1 0 0,0-1 1 0 0,0-1 0 0 0,0-1 0 0 0,0 0 0 0 0,-1-1-1 0 0,1-1 1 0 0,-1-1 0 0 0,12-6-62 0 0,-27 12 8 0 0,0-1 0 0 0,-1 0 0 0 0,1 0 0 0 0,0 0 0 0 0,-1 0 0 0 0,1 0 0 0 0,-1 0 0 0 0,1-1 0 0 0,-1 1 0 0 0,0 0 0 0 0,1-1-1 0 0,-1 1 1 0 0,0-1 0 0 0,0 1 0 0 0,0-1 0 0 0,0 0 0 0 0,0 1 0 0 0,0-1 0 0 0,-1 0 0 0 0,1 0 0 0 0,0 1 0 0 0,-1-1 0 0 0,0 0 0 0 0,1 0 0 0 0,-1 0 0 0 0,0 0 0 0 0,0 0 0 0 0,0 0 0 0 0,0 0 0 0 0,0 1 0 0 0,-1-1 0 0 0,1 0 0 0 0,0 0 0 0 0,-1 0 0 0 0,1 0 0 0 0,-1 1 0 0 0,0-1 0 0 0,0 0 0 0 0,0 0 0 0 0,0 1 0 0 0,0-1 0 0 0,0 1-1 0 0,0-1 1 0 0,0 1 0 0 0,0-1 0 0 0,-2 0-8 0 0,-71-58-149 0 0,-107 10-681 0 0,98 46-2260 0 0,29 17 432 0 0,41-6 1358 0 0</inkml:trace>
  <inkml:trace contextRef="#ctx0" brushRef="#br0" timeOffset="20717.073">10028 1925 2664 0 0,'22'9'5617'0'0,"-16"32"-3765"0"0,-6-37-1741 0 0,0 443 1478 0 0,-2-436-2178 0 0,-1 0 0 0 0,1 0 0 0 0,-2 0 0 0 0,1 0 0 0 0,-2 0 0 0 0,1 0-1 0 0,-1-1 1 0 0,-1 0 0 0 0,0 0 0 0 0,-1-1 0 0 0,1 1 0 0 0,-2-2 0 0 0,1 1 0 0 0,-1-1 0 0 0,-1 0 0 0 0,-8 7 589 0 0,-1 0-1312 0 0</inkml:trace>
  <inkml:trace contextRef="#ctx0" brushRef="#br0" timeOffset="21168.353">10145 2885 1780 0 0,'-12'1'4645'0'0,"-15"3"-2330"0"0,11 15 626 0 0,55-23-1559 0 0,-35-7-2381 0 0,-24-11-4967 0 0,11 13 3189 0 0,4 4 1584 0 0</inkml:trace>
  <inkml:trace contextRef="#ctx0" brushRef="#br0" timeOffset="20063.344">8874 2095 1868 0 0,'88'-33'3737'0'0,"133"16"-1213"0"0,-215 17-2490 0 0,0 1-1 0 0,-1 0 1 0 0,1 1 0 0 0,-1-1 0 0 0,1 1 0 0 0,-1 0 0 0 0,0 0 0 0 0,0 1-1 0 0,0-1 1 0 0,0 1 0 0 0,0 0 0 0 0,0 1 0 0 0,-1-1 0 0 0,0 1 0 0 0,1 0-1 0 0,-1 0 1 0 0,-1 0 0 0 0,4 5-34 0 0,-6-1 86 0 0,0 1 0 0 0,0 0 0 0 0,-1 0 0 0 0,0 0 0 0 0,-1 0 0 0 0,0 0 0 0 0,0 0 0 0 0,-1-1 0 0 0,0 1 0 0 0,-1-1 1 0 0,1 1-1 0 0,-2-1 0 0 0,1 0 0 0 0,-1 0 0 0 0,-1 0 0 0 0,1 0 0 0 0,-1-1 0 0 0,0 0 0 0 0,-1 0 0 0 0,0 0 0 0 0,0-1 0 0 0,-1 1 0 0 0,1-2 0 0 0,-1 1 0 0 0,0-1 0 0 0,-3 2-86 0 0,-120 94-943 0 0,129-100 211 0 0,19-8-5619 0 0,1-5 5198 0 0</inkml:trace>
  <inkml:trace contextRef="#ctx0" brushRef="#br0" timeOffset="20391.35">9535 1985 908 0 0,'-14'-1'3905'0'0,"-33"14"-2749"0"0,35-8-984 0 0,0 0 1 0 0,0 1 0 0 0,0 1 0 0 0,1 0 0 0 0,0 0 0 0 0,0 1 0 0 0,1 0 0 0 0,0 1 0 0 0,0 0 0 0 0,1 1 0 0 0,1 0 0 0 0,-1 0-1 0 0,1 1 1 0 0,1 0 0 0 0,0 0 0 0 0,1 1 0 0 0,0 0 0 0 0,1 0 0 0 0,0 0 0 0 0,1 1 0 0 0,0-1 0 0 0,1 1 0 0 0,-1 11-173 0 0,4-19-40 0 0,1 1 0 0 0,0-1 0 0 0,0 1 0 0 0,1-1 0 0 0,0 0 0 0 0,0 0 0 0 0,0 1 0 0 0,0-1 0 0 0,1-1 0 0 0,0 1 0 0 0,0 0 0 0 0,0-1 0 0 0,0 1 0 0 0,1-1 0 0 0,0 0 0 0 0,0 0 0 0 0,0 0 0 0 0,1-1 40 0 0,64 24-5691 0 0,-58-27 4440 0 0</inkml:trace>
  <inkml:trace contextRef="#ctx0" brushRef="#br0" timeOffset="12582.029">9079 780 904 0 0,'0'0'518'0'0,"0"0"-35"0"0,0 0 60 0 0,0 0-29 0 0,0 0-74 0 0,0 0-43 0 0,14-1 75 0 0,-13 2 3862 0 0,-10 4-4280 0 0,2 1 1 0 0,-1 1-1 0 0,0-1 1 0 0,1 1-1 0 0,1 0 1 0 0,-1 1-1 0 0,1 0 1 0 0,0 0-1 0 0,1 0 1 0 0,0 0-1 0 0,0 1 1 0 0,1 0-1 0 0,0 0 1 0 0,-1 3-55 0 0,0-3 78 0 0,-22 48 277 0 0,-77 114 131 0 0,50-138-2010 0 0,12-37-4132 0 0,16-14 4353 0 0</inkml:trace>
  <inkml:trace contextRef="#ctx0" brushRef="#br0" timeOffset="12920.686">8920 579 1700 0 0,'27'-8'3697'0'0,"7"32"-2339"0"0,143 259 440 0 0,-60-98-2821 0 0,-111-165-2969 0 0,-6-20 2590 0 0</inkml:trace>
  <inkml:trace contextRef="#ctx0" brushRef="#br0" timeOffset="14412.252">9553 846 1324 0 0,'0'0'431'0'0,"0"0"-28"0"0,0 0 66 0 0,0 0-21 0 0,0 0-105 0 0,0 0-71 0 0,0 0 28 0 0,0 0 1 0 0,0 0-70 0 0,0 0-10 0 0,0 0 69 0 0,0 0 0 0 0,0 0-34 0 0,0 0-32 0 0,0 0 20 0 0,0 0-19 0 0,0 0 18 0 0,0 0-9 0 0,0 0-50 0 0,0 0 4 0 0,0 0 33 0 0,0 0-88 0 0,0 0 45 0 0,0 0 24 0 0,0 0-43 0 0,0 0-36 0 0,0 0-9 0 0,0 0-4 0 0,0 0 13 0 0,0 0-4 0 0,0 0-22 0 0,0 0 4 0 0,0 0-3 0 0,0 0 14 0 0,0 0-35 0 0,0 0-17 0 0,0 0 21 0 0,0 0-62 0 0,0 0 17 0 0,0 0 26 0 0,0 0-20 0 0,0 0-1 0 0,0 0-9 0 0,21 0 301 0 0,76-21-51 0 0,108-19 150 0 0,-172 14-72 0 0,-33 25-306 0 0,0 1 3 0 0,-35-22 39 0 0,-183-4-27 0 0,210 26-64 0 0,0 1-1 0 0,-1 0 1 0 0,1 0-1 0 0,0 1 1 0 0,0 0-1 0 0,1 1 1 0 0,-1 0 0 0 0,0 0-1 0 0,1 1 1 0 0,-1-1-1 0 0,1 2 1 0 0,0-1-1 0 0,1 1 1 0 0,-1 0-1 0 0,1 0 1 0 0,0 1-1 0 0,0 0 1 0 0,1 0-1 0 0,-1 0 1 0 0,1 1-1 0 0,1 0 1 0 0,-1 0-1 0 0,1 0 1 0 0,0 0-1 0 0,1 1 1 0 0,0-1-1 0 0,0 1 1 0 0,1 0-1 0 0,0 0 1 0 0,0 0-1 0 0,1 0 1 0 0,0 0-1 0 0,0 0 1 0 0,1 1 0 0 0,0-1-1 0 0,0 3-4 0 0,1-1 29 0 0,1 0 1 0 0,0 1-1 0 0,0-1 1 0 0,1 0-1 0 0,0 0 0 0 0,1-1 1 0 0,0 1-1 0 0,1-1 1 0 0,0 1-1 0 0,0-2 0 0 0,1 1 1 0 0,0 0-1 0 0,1-1 1 0 0,-1 0-1 0 0,1-1 0 0 0,1 0 1 0 0,0 0-1 0 0,0 0 1 0 0,0-1-1 0 0,1 0 0 0 0,0-1 1 0 0,0 0-1 0 0,0 0 0 0 0,1-1 1 0 0,-1 0-1 0 0,1-1 1 0 0,0 0-1 0 0,0 0 0 0 0,0-1 1 0 0,1 0-1 0 0,-1-1 1 0 0,0 0-1 0 0,1-1 0 0 0,-1 0 1 0 0,3-1-30 0 0,-2 1-262 0 0,0 0 1 0 0,0 0-1 0 0,0-1 1 0 0,0-1-1 0 0,0 0 1 0 0,0-1-1 0 0,-1 1 1 0 0,1-2-1 0 0,-1 0 1 0 0,0 0-1 0 0,0-1 1 0 0,0 0 0 0 0,-1-1-1 0 0,1 0 1 0 0,-1 0-1 0 0,3-4 262 0 0,23-55-5429 0 0,-31 52 4174 0 0</inkml:trace>
  <inkml:trace contextRef="#ctx0" brushRef="#br0" timeOffset="15270.793">10156 339 908 0 0,'13'-14'4565'0'0,"-12"17"-615"0"0,-6 13-3494 0 0,-5 19-230 0 0,6-29-159 0 0,1 1 0 0 0,0 0-1 0 0,1 0 1 0 0,0 0-1 0 0,0 0 1 0 0,1 0-1 0 0,-1 0 1 0 0,2 1 0 0 0,-1-1-1 0 0,1 0 1 0 0,0 1-1 0 0,0-1 1 0 0,1 0 0 0 0,0 1-1 0 0,0-1 1 0 0,1 0-1 0 0,0 0 1 0 0,0 0-1 0 0,1 0 1 0 0,2 5-67 0 0,-1-6-13 0 0,-1 0 0 0 0,1 0 1 0 0,0-1-1 0 0,1 1 0 0 0,-1-1 0 0 0,1 0 0 0 0,0 0 0 0 0,1-1 1 0 0,-1 1-1 0 0,1-1 0 0 0,0 0 0 0 0,0-1 0 0 0,0 1 0 0 0,0-1 1 0 0,1 0-1 0 0,-1-1 0 0 0,1 0 0 0 0,0 0 0 0 0,0 0 0 0 0,-1-1 1 0 0,1 0-1 0 0,0 0 0 0 0,0-1 0 0 0,0 0 0 0 0,6 0 13 0 0,28-27-3533 0 0,-59 4-668 0 0,3 11 2875 0 0</inkml:trace>
  <inkml:trace contextRef="#ctx0" brushRef="#br0" timeOffset="15536.966">9932 451 1392 0 0,'15'8'6580'0'0,"61"-7"-6315"0"0,-52-2 284 0 0,21 3-1717 0 0,1-3-1 0 0,0-2 1 0 0,-1-1 0 0 0,1-3-1 0 0,39-11 1169 0 0,-63 11-1268 0 0</inkml:trace>
  <inkml:trace contextRef="#ctx0" brushRef="#br0" timeOffset="16053.284">10798 311 1520 0 0,'6'3'267'0'0,"0"-1"0"0"0,0 1 1 0 0,0 0-1 0 0,-1 1 0 0 0,1 0 0 0 0,-1 0 0 0 0,0 0 0 0 0,0 0 1 0 0,0 1-1 0 0,-1-1 0 0 0,0 1 0 0 0,0 1 0 0 0,0-1 0 0 0,0 0 1 0 0,-1 1-1 0 0,0 0 0 0 0,1 1-267 0 0,48 174 2311 0 0,-52-180-2301 0 0,7 38 315 0 0,-1 1 0 0 0,-3 1 0 0 0,-1-1-1 0 0,-1 0 1 0 0,-3 1 0 0 0,-1-1-1 0 0,-2 0 1 0 0,-2 0 0 0 0,-2 0-1 0 0,-9 25-324 0 0,7-34 45 0 0,-1 0-1 0 0,-2-1 0 0 0,-1 0 0 0 0,-1-2 1 0 0,-2 1-1 0 0,-1-2 0 0 0,-1-1 1 0 0,-1 0-1 0 0,-1-1 0 0 0,-2-2 0 0 0,0 0 1 0 0,-7 3-45 0 0,13-12-488 0 0,-1-2 1 0 0,0 1-1 0 0,-1-2 1 0 0,0-1-1 0 0,-1-1 1 0 0,0 0-1 0 0,-1-2 1 0 0,0 0-1 0 0,0-1 1 0 0,0-2-1 0 0,-19 2 488 0 0,-43-6-2520 0 0,26-20 1361 0 0,10 1 27 0 0</inkml:trace>
  <inkml:trace contextRef="#ctx0" brushRef="#br0" timeOffset="16677.217">8696 483 1696 0 0,'-20'6'330'0'0,"1"1"-1"0"0,0 0 1 0 0,0 2 0 0 0,0 0-1 0 0,1 2 1 0 0,1 0 0 0 0,0 0-1 0 0,0 2 1 0 0,1 0-1 0 0,0 1 1 0 0,2 0 0 0 0,-1 1-1 0 0,2 1 1 0 0,0 0 0 0 0,1 1-1 0 0,1 1 1 0 0,0 0-1 0 0,1 0 1 0 0,1 1 0 0 0,1 0-1 0 0,1 0 1 0 0,1 1 0 0 0,-1 4-330 0 0,5-3 108 0 0,0 0 0 0 0,1 0 0 0 0,2 1 0 0 0,0-1 0 0 0,1 0 0 0 0,1 0 0 0 0,1 0 0 0 0,1-1 0 0 0,1 1 0 0 0,1-1 0 0 0,1-1 0 0 0,0 1 0 0 0,1-1 0 0 0,1 0 0 0 0,1-1 0 0 0,1-1 0 0 0,0 1 0 0 0,2-2 0 0 0,10 12-108 0 0,10 8-439 0 0,1-2 1 0 0,1 0 0 0 0,2-3 0 0 0,2-1-1 0 0,0-2 1 0 0,2-2 0 0 0,1-1-1 0 0,5 0 439 0 0,148 44-4329 0 0,-134-55 3075 0 0</inkml:trace>
  <inkml:trace contextRef="#ctx0" brushRef="#br0" timeOffset="17874.331">11038 33 1908 0 0,'0'0'809'0'0,"0"0"-86"0"0,0 0-112 0 0,0 0-38 0 0,0 0-32 0 0,0 0-15 0 0,0 0-40 0 0,0 0-38 0 0,0 0-67 0 0,0 0-27 0 0,0 0-18 0 0,0 0-63 0 0,0 0-58 0 0,3-1-2 0 0,168 7 997 0 0,-166-5-1189 0 0,0 0-1 0 0,0 1 0 0 0,1-1 1 0 0,-2 1-1 0 0,1 0 0 0 0,0 0 1 0 0,0 1-1 0 0,0-1 1 0 0,-1 1-1 0 0,0 0 0 0 0,1 0 1 0 0,-1 1-1 0 0,0-1 0 0 0,-1 1 1 0 0,1 0-1 0 0,-1 0 0 0 0,1 0 1 0 0,-1 1-1 0 0,-1-1 0 0 0,1 1 1 0 0,0-1-1 0 0,-1 1 0 0 0,0 0 1 0 0,0 0-1 0 0,-1 0 1 0 0,1 0-1 0 0,-1 1 0 0 0,0-1 1 0 0,-1 0-1 0 0,1 0 0 0 0,-1 3-20 0 0,-4 4 38 0 0,0 0 0 0 0,-1-1-1 0 0,-1 0 1 0 0,0 0-1 0 0,0 0 1 0 0,-1-1 0 0 0,0 0-1 0 0,-1 0 1 0 0,0-1 0 0 0,-1 0-1 0 0,0 0 1 0 0,0-1 0 0 0,-5 3-38 0 0,-70 46-2456 0 0,84-57 1239 0 0,5-13-2908 0 0,7 3 2819 0 0</inkml:trace>
  <inkml:trace contextRef="#ctx0" brushRef="#br0" timeOffset="18313.241">11639 16 1120 0 0,'-47'-15'4082'0'0,"-32"36"-2907"0"0,54-11-729 0 0,15-7-309 0 0,0 0 1 0 0,0 1 0 0 0,0 0-1 0 0,1 0 1 0 0,-1 2 0 0 0,1-1-1 0 0,1 1 1 0 0,-1 0 0 0 0,1 1 0 0 0,0-1-1 0 0,0 2 1 0 0,1-1 0 0 0,0 1-1 0 0,0 0 1 0 0,1 1 0 0 0,0 0-1 0 0,0 0 1 0 0,1 0 0 0 0,1 0-1 0 0,-1 1 1 0 0,1 0 0 0 0,1 0 0 0 0,0 0-1 0 0,0 0 1 0 0,1 0 0 0 0,1 1-1 0 0,-1 3-137 0 0,5-4-7 0 0,1 1-1 0 0,0-1 0 0 0,1 0 0 0 0,0 0 1 0 0,1-1-1 0 0,-1 1 0 0 0,2-1 0 0 0,-1-1 1 0 0,2 1-1 0 0,-1-1 0 0 0,1 0 1 0 0,0-1-1 0 0,0 0 0 0 0,1 0 0 0 0,0-1 1 0 0,0 0-1 0 0,1 0 0 0 0,0-1 0 0 0,0 0 1 0 0,0-1-1 0 0,0 0 0 0 0,9 1 8 0 0,119 10-5461 0 0,-110-19 4112 0 0,23-15 109 0 0</inkml:trace>
  <inkml:trace contextRef="#ctx0" brushRef="#br0" timeOffset="19316.85">8522 1736 2512 0 0,'0'0'708'0'0,"0"0"-118"0"0,0 0 17 0 0,-15 3 503 0 0,15-1-1035 0 0,0-1 1 0 0,-1 0 0 0 0,1 0-1 0 0,0 0 1 0 0,0 1 0 0 0,0-1 0 0 0,0 0-1 0 0,0 0 1 0 0,0 0 0 0 0,1 1-1 0 0,-1-1 1 0 0,0 0 0 0 0,1 0 0 0 0,-1 0-1 0 0,1 1 1 0 0,-1-1 0 0 0,1 0-1 0 0,-1 0 1 0 0,1 0 0 0 0,0 0 0 0 0,-1 0-1 0 0,1 0 1 0 0,0 0 0 0 0,0-1-1 0 0,0 1 1 0 0,0 0 0 0 0,0 0 0 0 0,0 0-1 0 0,0-1 1 0 0,0 1 0 0 0,0-1-1 0 0,0 1 1 0 0,0-1 0 0 0,0 1 0 0 0,0-1-1 0 0,1 0 1 0 0,-1 1 0 0 0,0-1-1 0 0,0 0 1 0 0,0 0 0 0 0,1 0 0 0 0,-1 0-1 0 0,0 0 1 0 0,0 0 0 0 0,0 0-1 0 0,1 0-75 0 0,1082-7 2723 0 0,-807 3-2493 0 0,88-9-42 0 0,663-30-40 0 0,-1002 41-310 0 0,-11 2-125 0 0,0-1 0 0 0,0 0 0 0 0,0-1 0 0 0,0 0 0 0 0,0-2 1 0 0,-1 1-1 0 0,1-2 0 0 0,-1 0 0 0 0,0-1 0 0 0,0 0 0 0 0,4-4 287 0 0,-17 10-243 0 0,3-5-511 0 0,-6 2-3575 0 0,-16-4 2999 0 0</inkml:trace>
  <inkml:trace contextRef="#ctx0" brushRef="#br0" timeOffset="57948.238">4785 4233 1676 0 0,'0'0'693'0'0,"0"0"-24"0"0,0 0-67 0 0,0 0-104 0 0,0 0-82 0 0,0 0-90 0 0,0 0-40 0 0,0 0 23 0 0,0 0-45 0 0,0 0-58 0 0,0 0 8 0 0,0 0 2 0 0,0 0-52 0 0,0 0-38 0 0,0 0 73 0 0,0 0-14 0 0,0 0-17 0 0,0 0-6 0 0,0 0-70 0 0,0 0-16 0 0,0 0 40 0 0,0 0 9 0 0,0 0 10 0 0,0 0-3 0 0,0 0-17 0 0,0 0-19 0 0,0 0 24 0 0,0 0-29 0 0,0 0-43 0 0,0 0 24 0 0,0 0 2 0 0,0 0-22 0 0,0 0-6 0 0,0 0 14 0 0,0 0-16 0 0,0 0-29 0 0,0 0 11 0 0,0 0 25 0 0,0 0-8 0 0,0 0-48 0 0,0 0 9 0 0,0 0 53 0 0,0 0-15 0 0,0 0-27 0 0,0 0 81 0 0,0 0 1 0 0,0 0-46 0 0,0 0-42 0 0,0 0 35 0 0,0 0 0 0 0,0 0-4 0 0,0 0 20 0 0,0 0-46 0 0,0 0 10 0 0,0 0-2 0 0,0 0-24 0 0,0 0 24 0 0,0 0 11 0 0,0 0-2 0 0,0 0 17 0 0,0 0-9 0 0,0 0-5 0 0,0 0-11 0 0,0 0-18 0 0,0 0-4 0 0,0 0 21 0 0,0 0 7 0 0,0 0 27 0 0,0 0-25 0 0,0 0 21 0 0,0 0 32 0 0,0 0-20 0 0,0 0-18 0 0,0 0 8 0 0,0 0-13 0 0,0 0-2 0 0,0 0 21 0 0,0 0-32 0 0,0 0-2 0 0,0 0-21 0 0,0 0 33 0 0,0 0-6 0 0,0 0 13 0 0,0 0-16 0 0,0 0-6 0 0,0 0-3 0 0,0 0 2 0 0,0 0 6 0 0,-4 5-42 0 0,3-4 19 0 0,0 1 0 0 0,0-1 0 0 0,1 0 0 0 0,-1 1 0 0 0,0-1 0 0 0,0 0 0 0 0,1 1 0 0 0,-1-1 0 0 0,1 1 1 0 0,-1-1-1 0 0,1 1 0 0 0,-1 0 0 0 0,1-1 0 0 0,0 1 0 0 0,0-1 0 0 0,0 1 0 0 0,0-1 0 0 0,0 1 0 0 0,0 0 0 0 0,1-1 0 0 0,-1 1 1 0 0,0-1-1 0 0,1 1 0 0 0,-1-1 0 0 0,1 1 0 0 0,0-1 0 0 0,-1 1 0 0 0,1-1 0 0 0,0 0 0 0 0,0 1 0 0 0,0-1 0 0 0,0 0 1 0 0,0 1-1 0 0,0-1 0 0 0,0 0 0 0 0,0 0 0 0 0,1 0 0 0 0,-1 0 0 0 0,0 0 0 0 0,1-1 0 0 0,-1 1 0 0 0,0 0 0 0 0,1-1 1 0 0,-1 1-1 0 0,1 0 0 0 0,0-1-5 0 0,16 10 68 0 0,0-1-1 0 0,1-1 1 0 0,1-1 0 0 0,-1-1 0 0 0,1 0 0 0 0,0-2 0 0 0,1 0 0 0 0,-1-1 0 0 0,0-1 0 0 0,1-1 0 0 0,0-1 0 0 0,-1-1 0 0 0,7-1-68 0 0,0 2 89 0 0,206-39 169 0 0,-223 38-283 0 0,0-1 0 0 0,0 1-1 0 0,0-2 1 0 0,-1 1 0 0 0,1-1 0 0 0,-1-1 0 0 0,1 0 0 0 0,-1 0 0 0 0,0-1-1 0 0,-1 0 1 0 0,1 0 0 0 0,-1-1 0 0 0,0 0 0 0 0,0 0 0 0 0,-1-1 0 0 0,0 0 0 0 0,0-1-1 0 0,-1 1 1 0 0,0-1 0 0 0,0-1 0 0 0,0 1 0 0 0,-1-1 0 0 0,-1 0 0 0 0,0 0 0 0 0,0 0-1 0 0,2-9 26 0 0,-8 12-20 0 0,-1 0 0 0 0,0 0-1 0 0,-1 1 1 0 0,1 0 0 0 0,-1 0-1 0 0,0 0 1 0 0,0 0-1 0 0,-1 0 1 0 0,1 1 0 0 0,-1 0-1 0 0,0 0 1 0 0,0 0 0 0 0,-1 1-1 0 0,1-1 1 0 0,-1 1-1 0 0,1 1 1 0 0,-1-1 0 0 0,0 1-1 0 0,0 0 1 0 0,0 0 0 0 0,-1 1-1 0 0,1-1 1 0 0,0 2-1 0 0,-1-1 1 0 0,1 1 0 0 0,0-1-1 0 0,-1 2 1 0 0,1-1 0 0 0,0 1-1 0 0,-1 0 1 0 0,1 0-1 0 0,0 1 1 0 0,0 0 0 0 0,0 0 20 0 0,-25 3 5 0 0,1 3 0 0 0,0 0 1 0 0,0 1-1 0 0,1 2 0 0 0,1 2 1 0 0,0 0-1 0 0,0 2 1 0 0,1 0-1 0 0,-12 12-5 0 0,27-19 37 0 0,-1 1 0 0 0,2 1-1 0 0,-1 0 1 0 0,1 0 0 0 0,1 1 0 0 0,0 1 0 0 0,0-1 0 0 0,1 2 0 0 0,1-1-1 0 0,0 1 1 0 0,1 1 0 0 0,0-1 0 0 0,1 1 0 0 0,0 0 0 0 0,2 1 0 0 0,-1-1-1 0 0,2 1 1 0 0,0 0 0 0 0,1 0 0 0 0,-1 13-37 0 0,3-19 12 0 0,1-1 1 0 0,0 0-1 0 0,1 1 0 0 0,0-1 0 0 0,0 0 1 0 0,0 0-1 0 0,1 0 0 0 0,1-1 1 0 0,-1 1-1 0 0,1-1 0 0 0,0 1 0 0 0,1-1 1 0 0,0 0-1 0 0,0-1 0 0 0,0 1 1 0 0,1-1-1 0 0,0 0 0 0 0,0-1 0 0 0,0 1 1 0 0,1-1-1 0 0,0-1 0 0 0,0 1 1 0 0,0-1-1 0 0,1 0 0 0 0,-1-1 0 0 0,1 1 1 0 0,0-2-1 0 0,2 1-12 0 0,13 5-238 0 0,0-2 0 0 0,0 0 0 0 0,0-2 0 0 0,1-1 0 0 0,-1 0 0 0 0,1-2 0 0 0,0-1 0 0 0,0-1 0 0 0,-1 0 0 0 0,3-3 238 0 0,8-1-860 0 0,0-2 1 0 0,0-1-1 0 0,-1-2 0 0 0,0-2 1 0 0,-1 0-1 0 0,-1-2 0 0 0,0-2 1 0 0,25-17 859 0 0,-10-1-1278 0 0</inkml:trace>
  <inkml:trace contextRef="#ctx0" brushRef="#br0" timeOffset="52566.975">866 3880 928 0 0,'0'0'623'0'0,"3"-15"452"0"0,17 6 377 0 0,12-46 1221 0 0,-23 130-1809 0 0,-22 204-100 0 0,3-6-309 0 0,12-176-2529 0 0,14-86-1212 0 0,-16-14 2012 0 0</inkml:trace>
  <inkml:trace contextRef="#ctx0" brushRef="#br0" timeOffset="53148.49">939 3907 1808 0 0,'0'-2'62'0'0,"-1"1"0"0"0,1 0-1 0 0,0 0 1 0 0,0-1 0 0 0,-1 1 0 0 0,1 0-1 0 0,0 0 1 0 0,0-1 0 0 0,0 1 0 0 0,0 0-1 0 0,0 0 1 0 0,1-1 0 0 0,-1 1 0 0 0,0 0 0 0 0,1 0-1 0 0,-1-1 1 0 0,1 1 0 0 0,-1 0 0 0 0,1 0-1 0 0,-1 0 1 0 0,1 0 0 0 0,0 0 0 0 0,-1 0-1 0 0,1 0 1 0 0,0 0 0 0 0,0 0 0 0 0,0 0-1 0 0,0 0 1 0 0,0 0 0 0 0,0 1 0 0 0,0-1-1 0 0,0 0 1 0 0,0 1 0 0 0,0-1 0 0 0,1 1-1 0 0,-1-1 1 0 0,0 1 0 0 0,0 0 0 0 0,0-1-1 0 0,1 1 1 0 0,-1 0 0 0 0,0 0 0 0 0,0 0-1 0 0,1 0 1 0 0,-1 0 0 0 0,0 0 0 0 0,0 0 0 0 0,1 0-1 0 0,-1 0 1 0 0,0 1 0 0 0,0-1 0 0 0,1 1-1 0 0,-1-1 1 0 0,0 1 0 0 0,0-1 0 0 0,0 1-1 0 0,0-1 1 0 0,0 1 0 0 0,0 0 0 0 0,0 0-1 0 0,1 0-61 0 0,60 55 562 0 0,83 216 1039 0 0,-75-97-545 0 0,-22-236-22 0 0,141-321-808 0 0,-180 364-238 0 0,0 1-32 0 0,-13 33 110 0 0,-14 59-123 0 0,4 1-1 0 0,3 0 0 0 0,4 1 1 0 0,3 0-1 0 0,5 71 58 0 0,-1-139-36 0 0,11 33-353 0 0,2 4-1505 0 0,-20-19-2187 0 0,-6-14 2833 0 0</inkml:trace>
  <inkml:trace contextRef="#ctx0" brushRef="#br0" timeOffset="53441.477">1908 4377 2108 0 0,'-24'14'3334'0'0,"-17"29"-2802"0"0,30-30-147 0 0,-39 86 688 0 0,48-91-1341 0 0,0 1 0 0 0,-1-1 0 0 0,0 0 0 0 0,0 0 0 0 0,-1 0 0 0 0,0 0 0 0 0,0-1 0 0 0,-1 1 0 0 0,0-1 0 0 0,-1 0 0 0 0,1-1 0 0 0,-1 1 0 0 0,0-1 0 0 0,-1 0 0 0 0,0 0 268 0 0,-12 3-1256 0 0</inkml:trace>
  <inkml:trace contextRef="#ctx0" brushRef="#br0" timeOffset="53724.406">1611 4445 1768 0 0,'9'-24'5528'0'0,"13"30"-3457"0"0,27 39-2039 0 0,-41-36 347 0 0,106 103-351 0 0,-39-39-4000 0 0,-55-57 1236 0 0,-14-11 1418 0 0</inkml:trace>
  <inkml:trace contextRef="#ctx0" brushRef="#br0" timeOffset="54233.69">2306 4435 1256 0 0,'11'1'4514'0'0,"33"-34"-3331"0"0,-22 10-984 0 0,0-1 0 0 0,-2-1 0 0 0,-1 0 0 0 0,-2-2 0 0 0,0 0 0 0 0,-2-1 0 0 0,0 0 0 0 0,-2-1 0 0 0,-2-1 0 0 0,0 0-1 0 0,-2-1 1 0 0,-2 1 0 0 0,0-2 0 0 0,1-28-199 0 0,-9 52 42 0 0,-1-1 1 0 0,0 0-1 0 0,0 0 0 0 0,-1 1 0 0 0,0 0 1 0 0,0-1-1 0 0,-1 1 0 0 0,0 0 0 0 0,0 1 0 0 0,-1-1 1 0 0,0 1-1 0 0,-1 0 0 0 0,1 0 0 0 0,-1 0 1 0 0,-1 1-1 0 0,1 0 0 0 0,-1 0 0 0 0,-6-4-42 0 0,12 11 5 0 0,-1-1 0 0 0,1 0 0 0 0,0 0 0 0 0,0 0-1 0 0,-1 1 1 0 0,1-1 0 0 0,0 1 0 0 0,0-1 0 0 0,0 1-1 0 0,0-1 1 0 0,0 1 0 0 0,-1 0 0 0 0,1-1 0 0 0,0 1-1 0 0,0 0 1 0 0,1 0 0 0 0,-1 0 0 0 0,0 0 0 0 0,0 0 0 0 0,0 0-1 0 0,1 0 1 0 0,-1 0 0 0 0,0 0 0 0 0,1 0 0 0 0,-1 0-1 0 0,1 1 1 0 0,-1-1 0 0 0,1 0 0 0 0,0 0 0 0 0,-1 1-1 0 0,1-1 1 0 0,0 0 0 0 0,0 0 0 0 0,0 1 0 0 0,0-1-1 0 0,0 0 1 0 0,0 1 0 0 0,0-1 0 0 0,1 0 0 0 0,-1 0 0 0 0,0 1-1 0 0,1 0-4 0 0,6 36-57 0 0,1 0 0 0 0,2-1 0 0 0,2 1 0 0 0,1-2 0 0 0,15 30 57 0 0,19 52-1400 0 0,-45-113 1145 0 0,0-1-1 0 0,-1 1 0 0 0,1 0 0 0 0,-1-1 0 0 0,0 1 0 0 0,-1 0 0 0 0,1-1 1 0 0,-1 1-1 0 0,0 0 0 0 0,0 0 0 0 0,-1 0 0 0 0,1-1 0 0 0,-1 1 0 0 0,0 0 1 0 0,0-1-1 0 0,-1 1 0 0 0,1-1 0 0 0,-1 1 0 0 0,0-1 0 0 0,0 0 0 0 0,-1 1 1 0 0,1-1-1 0 0,-1 0 0 0 0,-3 3 256 0 0,-12 7-1263 0 0</inkml:trace>
  <inkml:trace contextRef="#ctx0" brushRef="#br0" timeOffset="54482.866">2273 4225 2136 0 0,'5'-16'4757'0'0,"34"1"-4189"0"0,-37 14-391 0 0,169-34 1409 0 0,48-16-5280 0 0,-182 26 770 0 0,-32 13 1722 0 0</inkml:trace>
  <inkml:trace contextRef="#ctx0" brushRef="#br0" timeOffset="54698.279">2086 3895 1060 0 0,'-13'11'372'0'0,"1"1"0"0"0,0 1 0 0 0,1 0-1 0 0,1 0 1 0 0,0 1 0 0 0,1 1 0 0 0,0-1 0 0 0,1 1 0 0 0,0 1-1 0 0,2 0 1 0 0,0 0 0 0 0,-2 8-372 0 0,4-8 116 0 0,1 0 0 0 0,0 1 0 0 0,1-1 0 0 0,1 1 0 0 0,1 0 1 0 0,0-1-1 0 0,1 1 0 0 0,1-1 0 0 0,0 1 0 0 0,2-1 0 0 0,0 0 0 0 0,0 0 0 0 0,1 0 0 0 0,1 0 0 0 0,1-1 0 0 0,0 0 0 0 0,1 0 0 0 0,1-1 0 0 0,7 9-116 0 0,-8-10-245 0 0,0 0 0 0 0,1-1 0 0 0,0 0 1 0 0,1-1-1 0 0,0 0 0 0 0,1 0 0 0 0,0-1 0 0 0,1-1 0 0 0,0 0 0 0 0,0 0 0 0 0,1-1 0 0 0,0-1 0 0 0,0 0 0 0 0,1-1 0 0 0,0-1 0 0 0,0 0 0 0 0,10 2 245 0 0,7-4-1155 0 0</inkml:trace>
  <inkml:trace contextRef="#ctx0" brushRef="#br0" timeOffset="54930.488">2861 3905 2768 0 0,'23'33'772'0'0,"-1"6"20"0"0,1-1-84 0 0,-5 7-103 0 0,-6-2-25 0 0,-3 4-44 0 0,-4-2-84 0 0,-3-2-56 0 0,-2-19-92 0 0,0 7-112 0 0,-23 41-160 0 0,2-34-188 0 0,-1-4 16 0 0,-4-3-596 0 0,-6 1-712 0 0,-4-9 87 0 0,8-1 73 0 0,1-2 24 0 0</inkml:trace>
  <inkml:trace contextRef="#ctx0" brushRef="#br0" timeOffset="55470.359">3243 4038 1180 0 0,'0'0'1021'0'0,"3"0"2727"0"0,16 0-2487 0 0,160-9 1043 0 0,150-12-1895 0 0,-229 16-2719 0 0,-54-5-1730 0 0,-48 7 2875 0 0</inkml:trace>
  <inkml:trace contextRef="#ctx0" brushRef="#br0" timeOffset="55674.286">3558 4288 2144 0 0,'34'7'548'0'0,"5"0"-172"0"0,2-2 132 0 0,2-4-200 0 0,-1 1-44 0 0,-19-2-484 0 0,13 0-740 0 0,-1 0-356 0 0</inkml:trace>
  <inkml:trace contextRef="#ctx0" brushRef="#br0" timeOffset="56568.362">3352 4248 928 0 0,'-61'-48'2814'0'0,"44"41"-1458"0"0,18 7-1204 0 0,-1-1-1 0 0,0 1 1 0 0,1 0 0 0 0,-1-1-1 0 0,0 1 1 0 0,1-1 0 0 0,-1 1-1 0 0,0 0 1 0 0,1-1 0 0 0,-1 1 0 0 0,0-1-1 0 0,0 1 1 0 0,1-1 0 0 0,-1 1-1 0 0,0-1 1 0 0,0 1 0 0 0,0-1-1 0 0,0 1 1 0 0,0-1 0 0 0,0 1-1 0 0,0-1 1 0 0,0 1 0 0 0,0-1-152 0 0,308 3-457 0 0,-178-3-2876 0 0,-82-1 2011 0 0,24-9 47 0 0</inkml:trace>
  <inkml:trace contextRef="#ctx0" brushRef="#br0" timeOffset="58753.43">5887 3562 1280 0 0,'0'0'574'0'0,"0"0"-58"0"0,0 0 17 0 0,0 0 80 0 0,0 0-33 0 0,0 0-53 0 0,0 0-45 0 0,16-1 2211 0 0,-21 2-2650 0 0,0 1 0 0 0,1-1-1 0 0,-1 1 1 0 0,0 0 0 0 0,1 1 0 0 0,0-1 0 0 0,-1 1-1 0 0,1 0 1 0 0,0 0 0 0 0,0 0 0 0 0,1 0 0 0 0,-1 1 0 0 0,1-1-1 0 0,-1 1 1 0 0,1 0 0 0 0,0 0 0 0 0,1 1 0 0 0,-1-1-1 0 0,1 1-42 0 0,-15 15 172 0 0,-149 165 213 0 0,160-178-763 0 0,1-1 1 0 0,-1 0-1 0 0,0-1 0 0 0,-1 1 0 0 0,1-1 1 0 0,-1-1-1 0 0,0 1 0 0 0,0-1 0 0 0,0 0 1 0 0,-1-1-1 0 0,0 0 0 0 0,1 0 1 0 0,-1 0-1 0 0,0-1 0 0 0,0-1 0 0 0,-6 2 378 0 0,2-3-1256 0 0</inkml:trace>
  <inkml:trace contextRef="#ctx0" brushRef="#br0" timeOffset="59015.274">5621 3272 1392 0 0,'11'-10'390'0'0,"0"0"0"0"0,1 2 0 0 0,0-1 0 0 0,1 2 1 0 0,-1-1-1 0 0,2 2 0 0 0,-1 0 0 0 0,1 0 0 0 0,0 2 0 0 0,0-1 0 0 0,0 2 0 0 0,1 0 0 0 0,-1 0 0 0 0,1 2 0 0 0,4 0-390 0 0,-10 4 82 0 0,0 1 0 0 0,0 1 1 0 0,-1 0-1 0 0,1 0 0 0 0,-1 1 0 0 0,0-1 0 0 0,-1 2 0 0 0,0-1 0 0 0,0 1 0 0 0,0 1 0 0 0,-1-1 0 0 0,0 1 0 0 0,0 0 0 0 0,-1 0 0 0 0,0 1 0 0 0,0-1 0 0 0,-1 1 1 0 0,0 0-1 0 0,0 3-82 0 0,6 7 136 0 0,67 155 637 0 0,-65-139-1140 0 0,1-1 1 0 0,2 0-1 0 0,1-1 0 0 0,2 0 1 0 0,1-2-1 0 0,18 22 367 0 0,-4-26-4031 0 0,-25-24 2750 0 0</inkml:trace>
  <inkml:trace contextRef="#ctx0" brushRef="#br0" timeOffset="59372.241">6629 3233 1896 0 0,'-18'11'301'0'0,"2"0"0"0"0,-1 1 0 0 0,1 1 0 0 0,1 0 0 0 0,1 1-1 0 0,0 0 1 0 0,0 2 0 0 0,2-1 0 0 0,0 2 0 0 0,1 0 0 0 0,0 0 0 0 0,1 1 0 0 0,1 0 0 0 0,1 0-1 0 0,1 1 1 0 0,0 0 0 0 0,2 1 0 0 0,0-1 0 0 0,1 1 0 0 0,1 0 0 0 0,0 15-301 0 0,3-25 33 0 0,0 0 0 0 0,1 0 0 0 0,0 0 0 0 0,1 0 0 0 0,0 0 0 0 0,1 0 0 0 0,0 0 0 0 0,0-1 0 0 0,1 1 0 0 0,0-1 0 0 0,1 0 0 0 0,0 0 0 0 0,0-1 0 0 0,1 1 0 0 0,0-1 0 0 0,1-1 0 0 0,-1 1 0 0 0,2-1 0 0 0,-1 0 0 0 0,1-1 0 0 0,0 1 0 0 0,2 0-33 0 0,2 0-310 0 0,-1 0 0 0 0,1-1 0 0 0,0 0-1 0 0,1-1 1 0 0,0 0 0 0 0,0-1 0 0 0,0 0 0 0 0,0-1 0 0 0,0-1-1 0 0,0 0 1 0 0,2-1 310 0 0,58-1-2633 0 0,-20-11 1373 0 0</inkml:trace>
  <inkml:trace contextRef="#ctx0" brushRef="#br0" timeOffset="60088.275">6810 3538 1412 0 0,'5'7'3708'0'0,"14"7"-2267"0"0,13-9-1166 0 0,1-2-1 0 0,0-1 1 0 0,-1-1 0 0 0,1-2 0 0 0,0-1 0 0 0,-1-2 0 0 0,1-1 0 0 0,-1-1 0 0 0,20-8-275 0 0,71-36 338 0 0,-122 48-361 0 0,-1 0 0 0 0,1 0 0 0 0,-1 0 0 0 0,0 0 0 0 0,0 0 0 0 0,1-1 0 0 0,-2 1-1 0 0,1 0 1 0 0,0 0 0 0 0,0 0 0 0 0,-1 0 0 0 0,1 0 0 0 0,-1 0 0 0 0,0 0 0 0 0,1 0 0 0 0,-1 0 0 0 0,0 0 0 0 0,0 0 0 0 0,0 0 0 0 0,-1 0 0 0 0,1 1 0 0 0,0-1 0 0 0,-1 1 0 0 0,1-1 0 0 0,-1 1 0 0 0,1-1 0 0 0,-1 1 0 0 0,0 0-1 0 0,0-1 1 0 0,1 1 0 0 0,-1 0 0 0 0,0 0 0 0 0,0 1 0 0 0,0-1 0 0 0,0 0 0 0 0,0 1 0 0 0,0-1 0 0 0,-1 1 0 0 0,1-1 0 0 0,0 1 0 0 0,0 0 0 0 0,0 0 0 0 0,0 0 0 0 0,-1 0 23 0 0,-20-3-18 0 0,0 0 0 0 0,0 1 1 0 0,0 1-1 0 0,0 1 0 0 0,0 1 0 0 0,0 1 1 0 0,0 1-1 0 0,0 1 0 0 0,1 2 0 0 0,-1 0 1 0 0,1 1-1 0 0,1 1 0 0 0,-1 1 0 0 0,2 0 1 0 0,-1 2-1 0 0,1 1 0 0 0,1 0 1 0 0,0 2-1 0 0,1 0 0 0 0,-14 14 18 0 0,28-25 21 0 0,1 1 0 0 0,-1-1 0 0 0,1 1 0 0 0,0 0-1 0 0,0 0 1 0 0,0 0 0 0 0,0 1 0 0 0,1-1 0 0 0,0 1 0 0 0,0-1 0 0 0,0 1 0 0 0,0 0-1 0 0,1-1 1 0 0,0 1 0 0 0,0 0 0 0 0,0 0 0 0 0,1 0 0 0 0,-1 0 0 0 0,1 0-1 0 0,0 0 1 0 0,1 0 0 0 0,-1 0 0 0 0,2 4-21 0 0,5 2 8 0 0,0 0 0 0 0,1 0-1 0 0,0-1 1 0 0,1 0 0 0 0,0-1 0 0 0,1 0 0 0 0,0 0-1 0 0,0-1 1 0 0,1 0 0 0 0,0-1 0 0 0,0 0 0 0 0,1-1-1 0 0,0 0 1 0 0,0-1 0 0 0,0 0 0 0 0,1-1 0 0 0,-1 0-1 0 0,1-1 1 0 0,0-1 0 0 0,0 0 0 0 0,7 0-8 0 0,175-7-4458 0 0,-161-4 3263 0 0,-10-2 32 0 0</inkml:trace>
  <inkml:trace contextRef="#ctx0" brushRef="#br0" timeOffset="60720.354">7400 2848 1540 0 0,'0'1'92'0'0,"0"-1"0"0"0,0 1-1 0 0,0-1 1 0 0,1 1 0 0 0,-1-1 0 0 0,0 1 0 0 0,0-1-1 0 0,0 0 1 0 0,1 1 0 0 0,-1-1 0 0 0,0 1-1 0 0,0-1 1 0 0,1 1 0 0 0,-1-1 0 0 0,0 0-1 0 0,1 1 1 0 0,-1-1 0 0 0,0 0 0 0 0,1 1-1 0 0,-1-1 1 0 0,1 0 0 0 0,-1 1 0 0 0,0-1 0 0 0,1 0-1 0 0,-1 0 1 0 0,1 0 0 0 0,-1 1 0 0 0,1-1-1 0 0,-1 0 1 0 0,1 0 0 0 0,-1 0 0 0 0,1 0-1 0 0,-1 0 1 0 0,1 0 0 0 0,-1 0 0 0 0,1 0-1 0 0,-1 0 1 0 0,1 0 0 0 0,-1 0 0 0 0,1 0 0 0 0,-1 0-1 0 0,1-1 1 0 0,-1 1 0 0 0,1 0 0 0 0,-1 0-1 0 0,0 0 1 0 0,1-1 0 0 0,-1 1 0 0 0,1 0-1 0 0,-1-1 1 0 0,0 1 0 0 0,1 0 0 0 0,-1-1 0 0 0,0 1-1 0 0,1 0 1 0 0,-1-1 0 0 0,0 1 0 0 0,1-1-1 0 0,-1 1 1 0 0,0-1 0 0 0,0 1 0 0 0,0 0-1 0 0,1-1 1 0 0,-1 1 0 0 0,0-1 0 0 0,0 1-1 0 0,0-1-91 0 0,-9 54 847 0 0,9-52-833 0 0,-35 350 2283 0 0,35-343-2297 0 0,0 0-1 0 0,0 0 1 0 0,1-1-1 0 0,0 1 0 0 0,0 0 1 0 0,1 0-1 0 0,0-1 1 0 0,0 1-1 0 0,1-1 1 0 0,0 0-1 0 0,0 0 1 0 0,1 0-1 0 0,0 0 0 0 0,0 0 1 0 0,1-1-1 0 0,-1 0 1 0 0,2 0-1 0 0,-1 0 1 0 0,0 0-1 0 0,1-1 0 0 0,0 0 1 0 0,1 0-1 0 0,-1-1 1 0 0,1 0-1 0 0,-1 0 1 0 0,1 0-1 0 0,1-1 0 0 0,-1 0 1 0 0,0 0-1 0 0,1-1 1 0 0,-1 0-1 0 0,1 0 1 0 0,0-1-1 0 0,6 1 1 0 0,41-24-1462 0 0,-52 20 1198 0 0,-1 0 0 0 0,1-1 0 0 0,-1 0 0 0 0,1 1 0 0 0,-1-1 0 0 0,0 0 0 0 0,0 0 0 0 0,0-1 0 0 0,-1 1 0 0 0,1 0 0 0 0,-1 0 0 0 0,1-1 0 0 0,-1 1 0 0 0,0-1 0 0 0,-1 1 0 0 0,1-1 0 0 0,-1 0 0 0 0,1 1 0 0 0,-1-1 0 0 0,0 1 0 0 0,0-1 0 0 0,-1 0 0 0 0,1 1 0 0 0,-1-1 0 0 0,0 1 0 0 0,0-2 264 0 0,-15-36-1349 0 0</inkml:trace>
  <inkml:trace contextRef="#ctx0" brushRef="#br0" timeOffset="60952.587">7295 3050 1272 0 0,'-21'0'6798'0'0,"36"2"-4554"0"0,33-1-1810 0 0,172-16-2198 0 0,-117 8-3668 0 0,-94 7 4188 0 0</inkml:trace>
  <inkml:trace contextRef="#ctx0" brushRef="#br0" timeOffset="61320.774">7662 3645 2056 0 0,'8'15'4013'0'0,"31"-7"-2497"0"0,-33-7-1321 0 0,227 10 2233 0 0,-152-15-5342 0 0,-88 0-880 0 0,0 2 2522 0 0</inkml:trace>
  <inkml:trace contextRef="#ctx0" brushRef="#br0" timeOffset="61737.411">8286 3422 2108 0 0,'-2'-14'7022'0'0,"-9"36"-5388"0"0,1 237-368 0 0,16-248-1524 0 0,4 7-169 0 0,-15-7-5888 0 0,-10 0 3672 0 0,11-11 1484 0 0</inkml:trace>
  <inkml:trace contextRef="#ctx0" brushRef="#br0" timeOffset="62283.109">8719 3122 1816 0 0,'7'0'216'0'0,"-1"1"0"0"0,0 0-1 0 0,0 0 1 0 0,0 1 0 0 0,0 0 0 0 0,0 0 0 0 0,0 0-1 0 0,-1 1 1 0 0,1 0 0 0 0,-1 0 0 0 0,0 0-1 0 0,1 1 1 0 0,-1 0 0 0 0,-1 0 0 0 0,1 0-1 0 0,-1 0 1 0 0,1 1 0 0 0,-1 0 0 0 0,-1-1-1 0 0,1 2 1 0 0,-1-1 0 0 0,0 0 0 0 0,0 1 0 0 0,0-1-1 0 0,-1 1 1 0 0,0 0 0 0 0,1 4-216 0 0,31 163 2230 0 0,-33-156-2065 0 0,-1 1 1 0 0,0-1-1 0 0,-2 1 0 0 0,0-1 1 0 0,-1 0-1 0 0,-1 0 1 0 0,0 0-1 0 0,-2 0 1 0 0,1-1-1 0 0,-2 1 1 0 0,-4 6-166 0 0,-9 13-87 0 0,-1 0 0 0 0,-1-1 0 0 0,-3-2 0 0 0,0 0 0 0 0,-2-2 0 0 0,-1-1 0 0 0,-2-1 0 0 0,-1-1 0 0 0,-1-2 0 0 0,-1-1 0 0 0,-1-2 0 0 0,-18 9 87 0 0,40-23-309 0 0,1 0 0 0 0,-1-1 0 0 0,-1 0 0 0 0,0-1 0 0 0,0-1 0 0 0,0 0 0 0 0,0 0 0 0 0,-1-2 1 0 0,0 1-1 0 0,0-2 0 0 0,-1 0 0 0 0,1-1 0 0 0,0 0 0 0 0,-1-1 0 0 0,1-1 0 0 0,-1 0 0 0 0,0-1 0 0 0,1 0 1 0 0,0-1-1 0 0,-1-1 0 0 0,1-1 0 0 0,0 0 0 0 0,0 0 0 0 0,1-1 0 0 0,-1-1 0 0 0,-10-6 309 0 0,3-12-1324 0 0</inkml:trace>
  <inkml:trace contextRef="#ctx0" brushRef="#br0" timeOffset="64672.217">820 3070 1044 0 0,'0'0'408'0'0,"0"0"-115"0"0,1-22 474 0 0,5 17-704 0 0,0 1 0 0 0,0 1 0 0 0,1-1 0 0 0,-1 1 0 0 0,1 0 0 0 0,0 1 0 0 0,0 0 0 0 0,0 0 0 0 0,0 0 0 0 0,1 1 0 0 0,-1 0 0 0 0,0 0 0 0 0,1 1 0 0 0,-1 0 0 0 0,0 0 0 0 0,1 1 0 0 0,-1 0 0 0 0,7 1-63 0 0,6-1 145 0 0,220-2 228 0 0,215-30-373 0 0,164-22-984 0 0,-130 48 1243 0 0,-349 23-274 0 0,498-18 374 0 0,-497-15-226 0 0,-37 15 137 0 0,65 2 62 0 0,0-8 0 0 0,113-20-332 0 0,458-31 111 0 0,186 34-948 0 0,-759 5 664 0 0,539 14-536 0 0,-509-22 875 0 0,271-19-602 0 0,38 21 804 0 0,-106 66 308 0 0,-335-31-598 0 0,-1 3 1 0 0,-1 3 0 0 0,0 2-1 0 0,-2 3 1 0 0,19 11-79 0 0,-64-24 46 0 0,0 1-1 0 0,-1 1 1 0 0,0 0 0 0 0,-1 1-1 0 0,0 1 1 0 0,-1 0 0 0 0,0 1-1 0 0,-1 0 1 0 0,-1 0 0 0 0,0 2-1 0 0,0 2-45 0 0,39 47 491 0 0,-42-56-391 0 0,-1-1 0 0 0,0 2 0 0 0,0-1 0 0 0,-1 1 1 0 0,-1 0-1 0 0,1 0 0 0 0,-1 0 0 0 0,-1 1 0 0 0,0 0 0 0 0,-1 0 0 0 0,0 0 0 0 0,0 0 1 0 0,-1 1-1 0 0,-1-1 0 0 0,0 1 0 0 0,-1 10-100 0 0,-18 144 711 0 0,-24 58 417 0 0,8-28-95 0 0,8 0-1 0 0,1 149-1032 0 0,25 153 1088 0 0,0-497-1290 0 0,-7 2-1547 0 0,-73-123-5435 0 0,55 86 5863 0 0</inkml:trace>
  <inkml:trace contextRef="#ctx0" brushRef="#br0" timeOffset="66782.57">857 2936 936 0 0,'-2'-15'811'0'0,"-13"9"701"0"0,-21-36-35 0 0,12 82-903 0 0,-25 127-145 0 0,8 3 0 0 0,8 0 0 0 0,7 2 0 0 0,5 26-429 0 0,17-163 82 0 0,-23 327 780 0 0,19 283-862 0 0,8-442 99 0 0,33-152 8 0 0,102-22-71 0 0,391-22 89 0 0,516-7-800 0 0,-513-9 693 0 0,64 1-103 0 0,-236-6 115 0 0,432 1 122 0 0,2 5-30 0 0,-476-14 116 0 0,647-14 522 0 0,-327 44-483 0 0,-271 16 62 0 0,162 34 17 0 0,83-47 11 0 0,-510-36-366 0 0,-5 11 140 0 0,-94 13-137 0 0,0 1 17 0 0,28 0 199 0 0,36-14-460 0 0,-43 4 107 0 0,-22 10 56 0 0,1 0 0 0 0,-1-1-1 0 0,1 1 1 0 0,-1 0 0 0 0,1 0-1 0 0,-1-1 1 0 0,1 1 0 0 0,0 0-1 0 0,-1 0 1 0 0,1-1 0 0 0,-1 1-1 0 0,1 0 1 0 0,0-1 0 0 0,-1 1-1 0 0,1-1 1 0 0,0 1 0 0 0,0 0-1 0 0,-1-1 1 0 0,1 1-1 0 0,0-1 1 0 0,0 1 0 0 0,0-1-1 0 0,-1 1 1 0 0,1-1 0 0 0,0 1-1 0 0,0-1 1 0 0,0 1 0 0 0,0-1-1 0 0,0 1 1 0 0,0-1 0 0 0,0 1-1 0 0,0-1 1 0 0,0 1 0 0 0,0-1-1 0 0,0 1 1 0 0,1 0 0 0 0,-1-1-1 0 0,0 1 1 0 0,0-1 0 0 0,0 1-1 0 0,1-1 1 0 0,-1 1 0 0 0,0-1 77 0 0,-65-19-3535 0 0,38 11 2473 0 0</inkml:trace>
  <inkml:trace contextRef="#ctx0" brushRef="#br0" timeOffset="79012.925">440 6249 964 0 0,'13'-14'763'0'0,"-10"11"-70"0"0,0 3-41 0 0,97-61 2814 0 0,-99 61-3431 0 0,0-1 0 0 0,0 1 0 0 0,0-1 1 0 0,0 0-1 0 0,0 1 0 0 0,0-1 0 0 0,0 0 0 0 0,0 0 0 0 0,0 0 1 0 0,0 0-1 0 0,0 0 0 0 0,-1 0 0 0 0,1 0 0 0 0,0 0 0 0 0,-1 0 0 0 0,1 0 1 0 0,-1 0-1 0 0,1 0 0 0 0,-1 0 0 0 0,1-1 0 0 0,-1 1 0 0 0,0 0 1 0 0,0 0-1 0 0,0 0 0 0 0,1-1 0 0 0,-1 1 0 0 0,0 0 0 0 0,-1 0 1 0 0,1-1-1 0 0,0 1 0 0 0,0 0 0 0 0,0 0 0 0 0,-1 0 0 0 0,1-1 0 0 0,-1 1 1 0 0,1 0-1 0 0,-1 0 0 0 0,1 0 0 0 0,-1 0 0 0 0,1 0 0 0 0,-1 0 1 0 0,0 0-1 0 0,0 0 0 0 0,0 0 0 0 0,0 0 0 0 0,1 0 0 0 0,-1 0 0 0 0,0 1 1 0 0,0-1-1 0 0,-1 0 0 0 0,1 1 0 0 0,0-1 0 0 0,0 1 0 0 0,0-1 1 0 0,0 1-1 0 0,0-1 0 0 0,-1 1 0 0 0,1 0 0 0 0,0 0 0 0 0,0 0 1 0 0,-1-1-36 0 0,-79-23 124 0 0,56 20-83 0 0,0 1-1 0 0,0 1 0 0 0,0 1 0 0 0,0 1 0 0 0,0 1 1 0 0,-1 1-1 0 0,-20 5-40 0 0,34-5 15 0 0,0 0 0 0 0,0 1 1 0 0,0 0-1 0 0,1 0 0 0 0,-1 1 0 0 0,1 1 1 0 0,0 0-1 0 0,0 1 0 0 0,1 0 0 0 0,-1 0 1 0 0,1 1-1 0 0,1 1 0 0 0,-1-1 1 0 0,1 2-1 0 0,1-1 0 0 0,-1 1 0 0 0,2 0 1 0 0,-1 1-1 0 0,1 0 0 0 0,1 0 0 0 0,-1 1 1 0 0,2-1-1 0 0,0 1 0 0 0,0 0 0 0 0,1 1 1 0 0,0-1-1 0 0,1 1 0 0 0,-1 7-15 0 0,4-12 8 0 0,1 1 0 0 0,-1-1 0 0 0,1 0 0 0 0,1 0 0 0 0,0 0 0 0 0,0-1 0 0 0,0 1 0 0 0,1 0 0 0 0,-1-1 0 0 0,2 1 0 0 0,-1-1 0 0 0,1 0 0 0 0,0 0 0 0 0,0 0 0 0 0,1-1 0 0 0,-1 1 0 0 0,1-1 0 0 0,0 0 0 0 0,1-1-1 0 0,-1 1 1 0 0,1-1 0 0 0,0 0 0 0 0,0-1 0 0 0,1 1 0 0 0,2 0-8 0 0,170 50-1132 0 0,-157-51 441 0 0,0-1-1 0 0,-1-2 0 0 0,1 0 0 0 0,0-2 0 0 0,0 0 0 0 0,0-1 0 0 0,-1-1 0 0 0,1-1 0 0 0,11-5 692 0 0,1-4-1280 0 0</inkml:trace>
  <inkml:trace contextRef="#ctx0" brushRef="#br0" timeOffset="79879.15">905 6294 1324 0 0,'-1'0'59'0'0,"0"0"0"0"0,0 0 0 0 0,0 0 1 0 0,0 0-1 0 0,0 0 0 0 0,0 0 0 0 0,0 0 0 0 0,0 0 0 0 0,0-1 0 0 0,0 1 0 0 0,0 0 1 0 0,0 0-1 0 0,0-1 0 0 0,0 1 0 0 0,0-1 0 0 0,0 1 0 0 0,0-1 0 0 0,1 1 0 0 0,-1-1 0 0 0,0 0 1 0 0,0 1-1 0 0,0-1 0 0 0,1 0 0 0 0,-1 0 0 0 0,0 0 0 0 0,1 1 0 0 0,-1-1 0 0 0,1 0 0 0 0,-1 0 1 0 0,1 0-1 0 0,-1 0 0 0 0,1 0 0 0 0,0 0 0 0 0,-1 0 0 0 0,1 0 0 0 0,0 0 0 0 0,0 0 1 0 0,0 0-1 0 0,0 0 0 0 0,0 0 0 0 0,0 0 0 0 0,0 0 0 0 0,0 0 0 0 0,0 0 0 0 0,0 0 0 0 0,1 0 1 0 0,-1 0-1 0 0,0 0 0 0 0,1 0 0 0 0,-1 0 0 0 0,1 0 0 0 0,-1 0 0 0 0,1 0 0 0 0,-1 0 1 0 0,1 0-1 0 0,0 0 0 0 0,-1 1 0 0 0,1-1 0 0 0,0 0 0 0 0,0 1 0 0 0,-1-1 0 0 0,1 0 0 0 0,0 1 1 0 0,0-1-1 0 0,0 1 0 0 0,0-1 0 0 0,0 1 0 0 0,0-1-59 0 0,-84-7 864 0 0,71 8-800 0 0,-1 0 0 0 0,0 2 0 0 0,1-1 0 0 0,-1 2 0 0 0,1 0 0 0 0,0 0 1 0 0,0 1-1 0 0,0 0 0 0 0,0 1 0 0 0,1 1 0 0 0,0 0 0 0 0,0 0 0 0 0,0 1 0 0 0,1 1 0 0 0,0-1 0 0 0,0 2 0 0 0,1-1 1 0 0,0 1-1 0 0,1 1 0 0 0,0 0 0 0 0,0 0 0 0 0,1 0 0 0 0,0 1-64 0 0,8-6 27 0 0,-1-1-1 0 0,1 1 1 0 0,0-1-1 0 0,1 1 1 0 0,-1-1 0 0 0,1 0-1 0 0,0 1 1 0 0,0-1-1 0 0,0 0 1 0 0,0 0 0 0 0,1 0-1 0 0,0 0 1 0 0,-1-1-1 0 0,1 1 1 0 0,1-1 0 0 0,-1 0-1 0 0,0 0 1 0 0,1 0 0 0 0,0 0-1 0 0,0 0 1 0 0,-1-1-1 0 0,2 0 1 0 0,-1 0 0 0 0,0 0-1 0 0,0 0 1 0 0,1-1-1 0 0,-1 1 1 0 0,0-1 0 0 0,1 0-1 0 0,0-1 1 0 0,-1 1-1 0 0,1-1 1 0 0,-1 0 0 0 0,1 0-1 0 0,0 0 1 0 0,-1 0-1 0 0,1-1 1 0 0,-1 0 0 0 0,1 0-1 0 0,-1 0 1 0 0,3-2-27 0 0,0 2-4 0 0,0-1 0 0 0,0 0 1 0 0,0-1-1 0 0,-1 0 0 0 0,1 0 0 0 0,-1 0 1 0 0,1-1-1 0 0,-1 0 0 0 0,-1 0 1 0 0,1-1-1 0 0,0 1 0 0 0,-1-1 0 0 0,0-1 1 0 0,0 1-1 0 0,-1-1 0 0 0,1 1 0 0 0,-1-1 1 0 0,0-1-1 0 0,-1 1 0 0 0,1 0 1 0 0,-1-1-1 0 0,-1 0 0 0 0,1 1 0 0 0,-1-1 1 0 0,0 0-1 0 0,-1 0 0 0 0,0-1 1 0 0,0 1-1 0 0,0-6 4 0 0,-1 8 24 0 0,0 2-34 0 0,0-1 1 0 0,0 0-1 0 0,0 1 1 0 0,0-1-1 0 0,0 1 1 0 0,1-1-1 0 0,-1 0 1 0 0,1 1-1 0 0,0-1 1 0 0,0 1-1 0 0,1-1 1 0 0,-1 1-1 0 0,1 0 1 0 0,-1 0-1 0 0,1-1 1 0 0,0 1-1 0 0,0 0 1 0 0,1 1-1 0 0,-1-1 1 0 0,0 0-1 0 0,1 1 1 0 0,0-1-1 0 0,0 1 1 0 0,0 0-1 0 0,0-1 10 0 0,-2 3-14 0 0,-1 0 5 0 0,23 29-110 0 0,7 92 88 0 0,-30-121 91 0 0,0 0-34 0 0,0 0 19 0 0,0 0 37 0 0,0 0-44 0 0,52-58 212 0 0,68-93-252 0 0,-91 126-20 0 0,-29 24 10 0 0,0 1-26 0 0,0 0-20 0 0,0 0 0 0 0,11 93-29 0 0,30 77-2259 0 0,-38-155-1453 0 0,-3-14 2554 0 0</inkml:trace>
  <inkml:trace contextRef="#ctx0" brushRef="#br0" timeOffset="80239.262">1474 6129 1292 0 0,'-3'-1'154'0'0,"0"1"-1"0"0,0 0 0 0 0,-1 1 1 0 0,1-1-1 0 0,0 0 1 0 0,0 1-1 0 0,-1 0 0 0 0,1 0 1 0 0,0 0-1 0 0,0 0 1 0 0,0 0-1 0 0,0 1 1 0 0,0-1-1 0 0,1 1 0 0 0,-1 0 1 0 0,0 0-1 0 0,1 0 1 0 0,-1 0-1 0 0,1 0 1 0 0,0 1-1 0 0,0-1 0 0 0,0 1 1 0 0,0-1-1 0 0,0 1 1 0 0,0 0-1 0 0,1 0 0 0 0,-1 0 1 0 0,1 0-1 0 0,0 0 1 0 0,0 0-1 0 0,0 0 1 0 0,0 0-1 0 0,0 0 0 0 0,1 1 1 0 0,-1-1-1 0 0,1 0 1 0 0,0 4-154 0 0,33 43 578 0 0,14 42 623 0 0,-51-84-1248 0 0,-1-1 0 0 0,1 0 1 0 0,-1-1-1 0 0,-1 1 0 0 0,1-1 0 0 0,-1 0 0 0 0,0-1 0 0 0,0 1 0 0 0,-1-1 1 0 0,1 0-1 0 0,-1-1 0 0 0,0 1 0 0 0,-1-1 0 0 0,1-1 0 0 0,-1 0 0 0 0,0 0 0 0 0,1 0 1 0 0,-1-1-1 0 0,0 0 0 0 0,-1 0 0 0 0,-2-1 47 0 0,6 1-202 0 0,0-1 0 0 0,-1 1 0 0 0,1-1 0 0 0,-1 0 0 0 0,0-1 0 0 0,1 0 0 0 0,-1 1 0 0 0,1-2 0 0 0,-1 1 0 0 0,0-1 0 0 0,1 0 0 0 0,-1 0 0 0 0,1 0 0 0 0,0-1 0 0 0,-1 0 0 0 0,1 0 0 0 0,0 0 0 0 0,0 0 0 0 0,0-1 0 0 0,0 0 0 0 0,1 0 0 0 0,-2-2 202 0 0,-4-9-1396 0 0</inkml:trace>
  <inkml:trace contextRef="#ctx0" brushRef="#br0" timeOffset="80535.186">1647 6220 1528 0 0,'2'26'5442'0'0,"3"5"-3909"0"0,4 30-1152 0 0,-7-50-589 0 0,0 16 481 0 0,-9-17-5560 0 0,3-12 3885 0 0</inkml:trace>
  <inkml:trace contextRef="#ctx0" brushRef="#br0" timeOffset="80783.474">1649 5927 1060 0 0,'1'-3'1388'0'0,"-1"-1"-248"0"0,0 1-208 0 0,4-2-124 0 0,-4 3-103 0 0,2-1-105 0 0,-2 1-96 0 0,0-1-176 0 0,-2 1-64 0 0,2 1-204 0 0,2-1-176 0 0,-2 4 16 0 0,3-1-388 0 0,1 3-228 0 0,-4 1 56 0 0,3 0-809 0 0,-1 1 45 0 0,2-1 268 0 0</inkml:trace>
  <inkml:trace contextRef="#ctx0" brushRef="#br0" timeOffset="81293.277">1990 6280 1256 0 0,'9'-14'4549'0'0,"-32"25"-3060"0"0,13-6-1421 0 0,0 1 1 0 0,1 1-1 0 0,-1-1 1 0 0,1 2-1 0 0,1-1 1 0 0,-1 1-1 0 0,1 1 0 0 0,1-1 1 0 0,-1 1-1 0 0,1 0 1 0 0,1 1-1 0 0,0 0 1 0 0,0 0-1 0 0,1 0 0 0 0,1 1 1 0 0,-1 0-1 0 0,2 0 1 0 0,-1 0-1 0 0,1 3-68 0 0,5-12-10 0 0,0 0 0 0 0,0 0 0 0 0,1 0 1 0 0,-1 0-1 0 0,0-1 0 0 0,1 1 0 0 0,-1-1 0 0 0,1 0 0 0 0,0 1 0 0 0,-1-1 0 0 0,1 0 1 0 0,0-1-1 0 0,0 1 0 0 0,0 0 0 0 0,0-1 0 0 0,0 0 0 0 0,0 1 0 0 0,-1-1 0 0 0,1 0 0 0 0,0-1 1 0 0,0 1-1 0 0,0 0 0 0 0,0-1 0 0 0,0 0 0 0 0,0 1 0 0 0,-1-1 0 0 0,1 0 0 0 0,0-1 0 0 0,-1 1 1 0 0,1 0-1 0 0,0-1 0 0 0,-1 1 0 0 0,0-1 0 0 0,1-1 10 0 0,7-2-31 0 0,-1-1-1 0 0,0 0 1 0 0,-1-1 0 0 0,1 0-1 0 0,-1 0 1 0 0,0-1 0 0 0,-1 0-1 0 0,0 0 1 0 0,0-1 0 0 0,-1 0 0 0 0,0 0-1 0 0,-1-1 1 0 0,0 0 0 0 0,0 1-1 0 0,-1-2 1 0 0,0 1 0 0 0,-1 0-1 0 0,0-1 1 0 0,0-5 31 0 0,14-211 1189 0 0,-17 202-798 0 0,0 23-369 0 0,0 0 1 0 0,-1 0 0 0 0,1 0-1 0 0,-1 1 1 0 0,0-1 0 0 0,1 0-1 0 0,-1 0 1 0 0,0 0 0 0 0,0 1-1 0 0,0-1 1 0 0,0 1-1 0 0,-1-1 1 0 0,1 0 0 0 0,0 1-1 0 0,-1 0 1 0 0,1-1 0 0 0,-1 1-1 0 0,1 0 1 0 0,-1 0-1 0 0,1 0 1 0 0,-1 0 0 0 0,0 0-1 0 0,0 0 1 0 0,0 0 0 0 0,1 1-1 0 0,-1-1 1 0 0,0 1-1 0 0,0-1 1 0 0,0 1 0 0 0,0 0-1 0 0,0 0 1 0 0,0 0 0 0 0,0 0-1 0 0,0 0 1 0 0,0 0 0 0 0,0 0-1 0 0,0 1 1 0 0,0-1-1 0 0,1 1 1 0 0,-1-1 0 0 0,0 1-1 0 0,0 0 1 0 0,0-1 0 0 0,1 1-1 0 0,-1 0 1 0 0,0 0-1 0 0,1 1 1 0 0,-1-1 0 0 0,1 0-1 0 0,-1 0 1 0 0,1 1 0 0 0,-1 0-23 0 0,-6 10 11 0 0,1 0 0 0 0,1 0 0 0 0,0 1 1 0 0,0 0-1 0 0,2 0 0 0 0,-1 0 0 0 0,2 0 1 0 0,0 1-1 0 0,0-1 0 0 0,1 1 0 0 0,1 0 1 0 0,0 0-1 0 0,1 0 0 0 0,1 0 0 0 0,1 8-11 0 0,-2-9 0 0 0,23 97-485 0 0,-7-55-1271 0 0,-9 0-3592 0 0,-7-49 4073 0 0</inkml:trace>
  <inkml:trace contextRef="#ctx0" brushRef="#br0" timeOffset="81649.622">2074 6362 1520 0 0,'93'-36'4497'0'0,"-17"9"-3824"0"0,-53 18-525 0 0,-11 5-155 0 0,0-1 0 0 0,-1 1 0 0 0,1-2 0 0 0,-1 1 0 0 0,0-2 0 0 0,-1 0 0 0 0,1 0 0 0 0,-1 0 0 0 0,0-2 0 0 0,-1 1 0 0 0,2-4 7 0 0,-11 10 6 0 0,-1 0 0 0 0,0 0 1 0 0,0 0-1 0 0,1-1 0 0 0,-1 1 1 0 0,-1 0-1 0 0,1 0 1 0 0,0 0-1 0 0,0 1 0 0 0,-1-1 1 0 0,1 0-1 0 0,-1 0 0 0 0,0 1 1 0 0,1-1-1 0 0,-1 1 1 0 0,0-1-1 0 0,0 1 0 0 0,0 0 1 0 0,0 0-1 0 0,0 0 0 0 0,0 0 1 0 0,0 0-1 0 0,-1 0 1 0 0,1 1-1 0 0,0-1 0 0 0,0 1 1 0 0,-1-1-1 0 0,1 1 0 0 0,0 0 1 0 0,-1 0-1 0 0,1 0 1 0 0,0 0-1 0 0,0 0 0 0 0,-1 1 1 0 0,1-1-1 0 0,0 1 0 0 0,0-1 1 0 0,-1 1-1 0 0,1 0 1 0 0,0 0-1 0 0,0 0 0 0 0,0 0 1 0 0,-2 1-7 0 0,-7 0 31 0 0,0 0 0 0 0,1 1 0 0 0,-1 0 0 0 0,1 1 0 0 0,-1 0 0 0 0,1 0 0 0 0,0 1 0 0 0,1 1 0 0 0,-1-1 0 0 0,1 2 0 0 0,0-1 0 0 0,1 1 0 0 0,-1 1 0 0 0,1-1 0 0 0,1 1 0 0 0,0 1 0 0 0,0-1 0 0 0,0 1 0 0 0,1 0 0 0 0,0 1 0 0 0,1 0 0 0 0,0 0 0 0 0,1 0 0 0 0,0 0 0 0 0,0 1 0 0 0,1-1 0 0 0,1 1 0 0 0,0 0 0 0 0,0 3-31 0 0,2-11-29 0 0,1 1-1 0 0,0 0 1 0 0,0 0-1 0 0,0-1 1 0 0,0 1 0 0 0,1-1-1 0 0,-1 1 1 0 0,1-1 0 0 0,0 0-1 0 0,0 0 1 0 0,0 0-1 0 0,1 0 1 0 0,-1 0 0 0 0,1 0-1 0 0,-1 0 1 0 0,1-1-1 0 0,0 1 1 0 0,0-1 0 0 0,0 0-1 0 0,0 0 1 0 0,1 0-1 0 0,-1 0 1 0 0,1-1 0 0 0,-1 1-1 0 0,1-1 1 0 0,3 1 29 0 0,41 0-3884 0 0,-6-14 2702 0 0</inkml:trace>
  <inkml:trace contextRef="#ctx0" brushRef="#br0" timeOffset="81960.294">2385 6282 1120 0 0,'32'-22'3303'0'0,"76"49"-2440"0"0,-95-20-746 0 0,1 0 1 0 0,-2 1-1 0 0,1 0 1 0 0,-1 1-1 0 0,0 0 0 0 0,-1 1 1 0 0,0 1-1 0 0,0 0 1 0 0,-1 0-1 0 0,-1 1 1 0 0,0 0-1 0 0,-1 0 1 0 0,0 2-118 0 0,-7-12 84 0 0,-1 0 0 0 0,0 0 0 0 0,1 1 0 0 0,-1-1 1 0 0,0 0-1 0 0,-1 0 0 0 0,1 0 0 0 0,0 1 0 0 0,-1-1 1 0 0,1 0-1 0 0,-1 0 0 0 0,0 0 0 0 0,1 0 1 0 0,-1 0-1 0 0,0 0 0 0 0,0 0 0 0 0,0 0 0 0 0,-1 0 1 0 0,1 0-1 0 0,0-1 0 0 0,-1 1 0 0 0,1 0 0 0 0,-1-1 1 0 0,0 1-1 0 0,1-1 0 0 0,-1 0 0 0 0,0 1 0 0 0,0-1 1 0 0,0 0-1 0 0,0 0 0 0 0,0 0 0 0 0,0-1 0 0 0,0 1 1 0 0,0 0-1 0 0,0-1 0 0 0,0 1 0 0 0,-1-1 0 0 0,1 0 1 0 0,0 0-1 0 0,0 0 0 0 0,0 0 0 0 0,-1 0 0 0 0,1 0 1 0 0,0 0-1 0 0,0-1 0 0 0,0 1 0 0 0,-1-1-84 0 0,1 1 457 0 0,-19-18 294 0 0,19 12-774 0 0,1 0 0 0 0,-1 0-1 0 0,1 0 1 0 0,1 0-1 0 0,-1 0 1 0 0,1 0-1 0 0,0 0 1 0 0,0 0-1 0 0,1 0 1 0 0,0 1 0 0 0,0-1-1 0 0,0 0 1 0 0,1 0-1 0 0,0 0 1 0 0,0 1-1 0 0,0-1 1 0 0,1 1-1 0 0,0 0 1 0 0,0-1-1 0 0,0 1 1 0 0,1 1 0 0 0,-1-1-1 0 0,1 0 1 0 0,0 1-1 0 0,1 0 1 0 0,-1 0-1 0 0,1 0 1 0 0,-1 0-1 0 0,1 1 1 0 0,4-2 23 0 0,216-160-7966 0 0,-200 144 6705 0 0</inkml:trace>
  <inkml:trace contextRef="#ctx0" brushRef="#br0" timeOffset="85516.916">6506 6169 1216 0 0,'21'3'3737'0'0,"21"-6"-2453"0"0,-11 1-504 0 0,42 3 28 0 0,111-4-237 0 0,-72-14-3254 0 0,-98 12 147 0 0,-18 1 1331 0 0</inkml:trace>
  <inkml:trace contextRef="#ctx0" brushRef="#br0" timeOffset="85763.241">6627 6349 1976 0 0,'30'5'1064'0'0,"0"-4"-260"0"0,-12-1-48 0 0,12 0-80 0 0,6 0-299 0 0,1 0-141 0 0,1 0-244 0 0,-1 0 0 0 0,0 0-1269 0 0,-7 0 69 0 0,31-18 44 0 0,-38 10-12 0 0</inkml:trace>
  <inkml:trace contextRef="#ctx0" brushRef="#br0" timeOffset="82764.422">3626 5950 1552 0 0,'19'-3'3263'0'0,"-23"9"448"0"0,-13 89-3301 0 0,36 69 144 0 0,-6-125-509 0 0,31 172-907 0 0,-44-209 708 0 0,0 0 0 0 0,0 0 1 0 0,0-1-1 0 0,0 1 0 0 0,-1 0 1 0 0,1 0-1 0 0,-1 0 0 0 0,0 0 1 0 0,1-1-1 0 0,-1 1 0 0 0,0 0 1 0 0,0-1-1 0 0,0 1 0 0 0,0-1 0 0 0,0 1 1 0 0,0-1-1 0 0,-1 1 0 0 0,1-1 1 0 0,0 0-1 0 0,-1 1 0 0 0,1-1 1 0 0,-1 0-1 0 0,1 0 0 0 0,-1 0 1 0 0,0 0-1 0 0,1 0 0 0 0,-1-1 0 0 0,0 1 1 0 0,0-1-1 0 0,0 1 0 0 0,1-1 1 0 0,-1 1-1 0 0,0-1 0 0 0,0 0 1 0 0,0 0-1 0 0,0 0 0 0 0,0 0 1 0 0,0 0-1 0 0,-1 0 154 0 0,-15-7-1127 0 0</inkml:trace>
  <inkml:trace contextRef="#ctx0" brushRef="#br0" timeOffset="83308.756">3667 5909 1204 0 0,'51'-42'6482'0'0,"-36"73"-5471"0"0,52 289 436 0 0,-67-318-1442 0 0,0-1 1 0 0,0 1-1 0 0,0-1 1 0 0,0 0 0 0 0,1 1-1 0 0,-1-1 1 0 0,1 0-1 0 0,-1 1 1 0 0,1-1 0 0 0,-1 0-1 0 0,1 1 1 0 0,-1-1 0 0 0,1 0-1 0 0,0 0 1 0 0,0 0-1 0 0,0 1 1 0 0,0-1 0 0 0,0 0-1 0 0,0 0 1 0 0,0-1-1 0 0,0 1 1 0 0,0 0 0 0 0,0 0-1 0 0,0 0 1 0 0,1-1-1 0 0,-1 1 1 0 0,0-1 0 0 0,1 1-1 0 0,-1-1 1 0 0,0 1 0 0 0,1-1-1 0 0,-1 0 1 0 0,0 1-1 0 0,1-1 1 0 0,-1 0 0 0 0,1 0-1 0 0,-1 0 1 0 0,1 0-1 0 0,-1 0 1 0 0,0-1 0 0 0,1 1-1 0 0,-1 0 1 0 0,0-1-1 0 0,1 1 1 0 0,-1-1 0 0 0,0 1-1 0 0,1-1 1 0 0,-1 0-1 0 0,0 1 1 0 0,0-1 0 0 0,0 0-1 0 0,1 0 1 0 0,-1 0-6 0 0,70-58-38 0 0,-60 49 59 0 0,30-31 125 0 0,-2-1 0 0 0,-1-2 0 0 0,-3-1 0 0 0,20-35-146 0 0,-44 75 442 0 0,-14 36-410 0 0,0-5-6 0 0,-6 194-258 0 0,21-83-1540 0 0,-9-79-5281 0 0,-3-58 5830 0 0</inkml:trace>
  <inkml:trace contextRef="#ctx0" brushRef="#br0" timeOffset="83571.892">4707 6219 1088 0 0,'-12'18'7215'0'0,"-36"68"-6136"0"0,-21 132-1292 0 0,-12-165-6208 0 0,63-50 5053 0 0</inkml:trace>
  <inkml:trace contextRef="#ctx0" brushRef="#br0" timeOffset="83820.605">4426 6339 996 0 0,'25'-19'6677'0'0,"18"36"-4632"0"0,-35-12-2071 0 0,125 94 795 0 0,-53-23-4268 0 0,-63-51-501 0 0,-14-22 2770 0 0</inkml:trace>
  <inkml:trace contextRef="#ctx0" brushRef="#br0" timeOffset="84306.469">5366 5917 1292 0 0,'0'0'98'0'0,"-1"1"0"0"0,1-1 0 0 0,0 1-1 0 0,-1-1 1 0 0,1 1 0 0 0,-1-1 0 0 0,1 1 0 0 0,0 0 0 0 0,0-1 0 0 0,-1 1-1 0 0,1-1 1 0 0,0 1 0 0 0,0 0 0 0 0,0-1 0 0 0,0 1 0 0 0,0 0-1 0 0,0-1 1 0 0,0 1 0 0 0,0 0 0 0 0,0-1 0 0 0,0 1 0 0 0,0-1-1 0 0,0 1 1 0 0,0 0 0 0 0,0-1 0 0 0,1 1 0 0 0,-1 0 0 0 0,0-1-1 0 0,0 1 1 0 0,1-1 0 0 0,-1 1 0 0 0,0-1 0 0 0,1 1 0 0 0,-1-1-1 0 0,1 1 1 0 0,-1-1 0 0 0,1 1 0 0 0,-1-1 0 0 0,1 1 0 0 0,-1-1 0 0 0,1 0-1 0 0,-1 1 1 0 0,1-1 0 0 0,-1 0 0 0 0,1 0 0 0 0,0 1 0 0 0,-1-1-1 0 0,1 0 1 0 0,-1 0 0 0 0,1 0 0 0 0,0 0 0 0 0,-1 0 0 0 0,1 1-1 0 0,0-1 1 0 0,-1-1 0 0 0,1 1 0 0 0,0 0 0 0 0,-1 0 0 0 0,1 0-1 0 0,-1 0 1 0 0,1 0 0 0 0,0 0 0 0 0,-1-1 0 0 0,1 1 0 0 0,-1 0-1 0 0,1-1 1 0 0,0 1 0 0 0,-1 0-98 0 0,-2 16 87 0 0,-15 227 2997 0 0,17-235-3083 0 0,1 0 0 0 0,0 0 0 0 0,0 0 0 0 0,0-1 0 0 0,1 1 0 0 0,0 0 0 0 0,1-1 0 0 0,0 1 0 0 0,0-1 0 0 0,0 0 0 0 0,1 0 0 0 0,0 0 1 0 0,0 0-1 0 0,1-1 0 0 0,0 1 0 0 0,0-1 0 0 0,1 0 0 0 0,-1-1 0 0 0,1 0 0 0 0,0 0 0 0 0,1 0 0 0 0,-1 0 0 0 0,1-1 0 0 0,0 0 0 0 0,0-1 0 0 0,1 1 0 0 0,-1-1 1 0 0,0-1-1 0 0,1 1 0 0 0,0-1-1 0 0,-6-3-147 0 0,0 1 0 0 0,1-1 0 0 0,-1 0 1 0 0,0 0-1 0 0,0 1 0 0 0,-1-1 0 0 0,1 0 0 0 0,0-1 1 0 0,0 1-1 0 0,0 0 0 0 0,-1 0 0 0 0,1-1 1 0 0,0 1-1 0 0,-1-1 0 0 0,0 0 0 0 0,1 1 1 0 0,-1-1-1 0 0,0 0 0 0 0,0 0 0 0 0,0 0 0 0 0,0 0 1 0 0,0 0-1 0 0,0 0 0 0 0,0 0 0 0 0,-1 0 1 0 0,1 0-1 0 0,-1 0 0 0 0,0 0 0 0 0,1 0 0 0 0,-1 0 1 0 0,0-1-1 0 0,0 1 0 0 0,0 0 0 0 0,-1 0 1 0 0,1 0-1 0 0,0 0 0 0 0,-1 0 0 0 0,0-1 1 0 0,1 1-1 0 0,-1 0 0 0 0,0 0 0 0 0,0 1 0 0 0,0-1 1 0 0,0 0-1 0 0,0 0 0 0 0,-1 0 0 0 0,1 1 1 0 0,0-1-1 0 0,-1 0 0 0 0,0 0 147 0 0,-14-17-1252 0 0,0-2 55 0 0</inkml:trace>
  <inkml:trace contextRef="#ctx0" brushRef="#br0" timeOffset="84570.111">5158 6085 1856 0 0,'10'1'5303'0'0,"40"0"-3659"0"0,239-31-169 0 0,-281 29-1660 0 0,55-10-1394 0 0,-30-9-2715 0 0,-32 19 3006 0 0,-1 1-28 0 0</inkml:trace>
  <inkml:trace contextRef="#ctx0" brushRef="#br0" timeOffset="84804.63">4959 5972 1972 0 0,'-8'6'493'0'0,"1"-3"-271"0"0,0 1 0 0 0,0 0 0 0 0,0 0 0 0 0,1 0 0 0 0,0 1 0 0 0,0 0 0 0 0,0 1 0 0 0,0-1 0 0 0,1 1-1 0 0,0 0 1 0 0,0 0 0 0 0,1 0 0 0 0,-1 1 0 0 0,1 0 0 0 0,1 0 0 0 0,-1 0 0 0 0,1 0 0 0 0,1 0 0 0 0,-1 1 0 0 0,1 0 0 0 0,0-1 0 0 0,1 1 0 0 0,0 0 0 0 0,0-1 0 0 0,1 1 0 0 0,0 0 0 0 0,0 0 0 0 0,1 0-1 0 0,1 4-221 0 0,6 10 82 0 0,1-1 0 0 0,1 0 0 0 0,1-1 0 0 0,0 0-1 0 0,2-1 1 0 0,0 0 0 0 0,2-1 0 0 0,0-1 0 0 0,0 0 0 0 0,2-1-1 0 0,0-1 1 0 0,1 0 0 0 0,2 0-82 0 0,172 85-4232 0 0,-141-92 1687 0 0,-37-8 1289 0 0</inkml:trace>
  <inkml:trace contextRef="#ctx0" brushRef="#br0" timeOffset="85037.024">5805 5874 1892 0 0,'8'2'249'0'0,"0"1"0"0"0,0 1 0 0 0,-1-1 1 0 0,1 1-1 0 0,-1 1 0 0 0,0-1 0 0 0,0 1 0 0 0,-1 1 0 0 0,0-1 0 0 0,0 1 0 0 0,0 0 0 0 0,0 0 0 0 0,-1 1 0 0 0,0 0 1 0 0,0 0-1 0 0,-1 0 0 0 0,0 0 0 0 0,0 1 0 0 0,-1-1 0 0 0,2 6-249 0 0,3 9 350 0 0,0 1 1 0 0,-2 0-1 0 0,0 0 1 0 0,-2 0-1 0 0,0 1 0 0 0,-2-1 1 0 0,0 1-1 0 0,-2 0 1 0 0,-1 5-351 0 0,-2-12-41 0 0,0 0 1 0 0,-2-1-1 0 0,0 1 1 0 0,0-1-1 0 0,-2 0 1 0 0,0-1 0 0 0,0 1-1 0 0,-2-1 1 0 0,0-1-1 0 0,-1 1 1 0 0,0-2-1 0 0,-1 1 1 0 0,0-2 0 0 0,-1 1-1 0 0,-1-2 1 0 0,0 1-1 0 0,0-2 1 0 0,-1 0 0 0 0,-12 6 40 0 0,24-14-581 0 0,-10 4-419 0 0,2-9-3331 0 0,-6-14 2995 0 0</inkml:trace>
  <inkml:trace contextRef="#ctx0" brushRef="#br0" timeOffset="88729.773">8094 6197 880 0 0,'0'0'425'0'0,"13"0"199"0"0,-6 0 5010 0 0,67 34-4826 0 0,183-59 44 0 0,-195 14-673 0 0,-55 10-171 0 0,11 0 23 0 0,-1-1 1 0 0,0-1-1 0 0,0 0 0 0 0,0-1 1 0 0,0-1-1 0 0,0 0 0 0 0,-1-2 0 0 0,0 0 1 0 0,0 0-1 0 0,-1-1 0 0 0,0-1 1 0 0,-1-1-1 0 0,1 0 0 0 0,-2-1 1 0 0,8-7-32 0 0,-21 14-11 0 0,0 0 0 0 0,1 0 1 0 0,-2 0-1 0 0,1 0 0 0 0,0 0 1 0 0,-1 0-1 0 0,0 0 1 0 0,0 1-1 0 0,0-1 0 0 0,0 0 1 0 0,-1 0-1 0 0,1 1 0 0 0,-1-1 1 0 0,0 1-1 0 0,0 0 0 0 0,0-1 1 0 0,-1 1-1 0 0,1 0 1 0 0,-1 0-1 0 0,1 0 0 0 0,-1 1 1 0 0,0-1-1 0 0,0 1 0 0 0,0-1 1 0 0,-1 1-1 0 0,1 0 0 0 0,-1 0 1 0 0,1 1-1 0 0,-1-1 1 0 0,1 1-1 0 0,-1 0 0 0 0,0 0 1 0 0,0 0-1 0 0,0 0 0 0 0,1 0 1 0 0,-1 1-1 0 0,0 0 1 0 0,0 0-1 0 0,-3 0 11 0 0,-18-5 26 0 0,-1 0-1 0 0,0 2 1 0 0,0 1 0 0 0,0 1-1 0 0,0 1 1 0 0,0 1 0 0 0,0 2-1 0 0,1 0 1 0 0,-1 2 0 0 0,1 1-1 0 0,0 1 1 0 0,0 1 0 0 0,0 1 0 0 0,1 1-1 0 0,1 1 1 0 0,0 1 0 0 0,-14 10-26 0 0,31-18 33 0 0,-1 0 1 0 0,1 1 0 0 0,0-1-1 0 0,0 1 1 0 0,1 0 0 0 0,-1 1-1 0 0,1-1 1 0 0,0 1 0 0 0,1 0-1 0 0,-1 0 1 0 0,1 1-1 0 0,0-1 1 0 0,1 1 0 0 0,0 0-1 0 0,0 0 1 0 0,0 0 0 0 0,1 0-1 0 0,0 1 1 0 0,0-1 0 0 0,1 1-1 0 0,0-1 1 0 0,0 1 0 0 0,1-1-1 0 0,0 1 1 0 0,0-1 0 0 0,1 1-1 0 0,0 0 1 0 0,0-1 0 0 0,1 0-1 0 0,0 1 1 0 0,0-1 0 0 0,0 0-1 0 0,3 3-33 0 0,10 6 11 0 0,1 0 1 0 0,0-1-1 0 0,2-1 0 0 0,-1-1 0 0 0,2-1 0 0 0,0 0 0 0 0,0-1 0 0 0,1-1 1 0 0,0-1-1 0 0,1-1 0 0 0,-1 0 0 0 0,2-2 0 0 0,-1-1 0 0 0,1 0 0 0 0,0-2 1 0 0,0 0-1 0 0,20-1-11 0 0,-13 2-612 0 0,0-1 0 0 0,1-1 0 0 0,-1-2 1 0 0,1-1-1 0 0,-1-1 0 0 0,0-2 0 0 0,0-1 1 0 0,0-1-1 0 0,0-1 0 0 0,-1-2 0 0 0,4-2 612 0 0,16-9-1244 0 0,-6-3-12 0 0</inkml:trace>
  <inkml:trace contextRef="#ctx0" brushRef="#br0" timeOffset="90652.292">9095 5707 1120 0 0,'0'0'736'0'0,"0"0"32"0"0,0 0-68 0 0,0 0-91 0 0,0 0-68 0 0,0 0-44 0 0,0 0-36 0 0,0 0-41 0 0,0 0-35 0 0,0 0-81 0 0,0 0 19 0 0,0 0-8 0 0,0 0-17 0 0,20 16 467 0 0,33-16-496 0 0,0-3 0 0 0,0-3 1 0 0,-1-1-1 0 0,0-3 0 0 0,0-2 0 0 0,-1-2 0 0 0,-1-3 1 0 0,40-19-270 0 0,-86 35-16 0 0,0 0 1 0 0,0-1 0 0 0,0 0 0 0 0,-1 0 0 0 0,1 0-1 0 0,-1 0 1 0 0,1-1 0 0 0,-1 1 0 0 0,0-1-1 0 0,0 0 1 0 0,0 0 0 0 0,0 0 0 0 0,0 0 0 0 0,-1-1-1 0 0,1 1 1 0 0,-1-1 0 0 0,0 0 0 0 0,0 1 0 0 0,-1-1-1 0 0,1 0 1 0 0,-1 0 0 0 0,1 0 0 0 0,-1 0-1 0 0,-1 0 1 0 0,1 0 0 0 0,0-1 0 0 0,-1 1 0 0 0,0-1 15 0 0,-5-2-21 0 0,0 0 0 0 0,-1 1 0 0 0,1 0 0 0 0,-1 0 0 0 0,0 1 0 0 0,-1 0 0 0 0,0 0 0 0 0,1 0 0 0 0,-2 1 0 0 0,1 0 1 0 0,0 0-1 0 0,-1 0 0 0 0,0 1 0 0 0,1 1 0 0 0,-1-1 0 0 0,-1 1 0 0 0,1 1 0 0 0,0-1 0 0 0,0 1 0 0 0,0 1 1 0 0,-1 0-1 0 0,1 0 0 0 0,0 0 0 0 0,-1 1 0 0 0,-2 1 21 0 0,-6 1 3 0 0,0 0 0 0 0,0 2 0 0 0,0 0 1 0 0,0 1-1 0 0,1 0 0 0 0,0 2 0 0 0,0 0 0 0 0,1 0 1 0 0,-13 10-4 0 0,19-12 17 0 0,0 1 0 0 0,0-1 0 0 0,1 2 0 0 0,0-1 0 0 0,0 1 0 0 0,0 0 0 0 0,1 1 0 0 0,1 0 0 0 0,-1 0 1 0 0,1 0-1 0 0,1 1 0 0 0,0 0 0 0 0,0 0 0 0 0,1 0 0 0 0,1 1 0 0 0,-1-1 0 0 0,1 1 0 0 0,1 0 0 0 0,0 0 1 0 0,0 8-18 0 0,6-8-4 0 0,1 1 1 0 0,-1-1-1 0 0,2 0 1 0 0,0-1-1 0 0,0 1 1 0 0,1-1 0 0 0,0 0-1 0 0,0-1 1 0 0,1 0-1 0 0,1 0 1 0 0,-1-1-1 0 0,2 0 1 0 0,-1 0 0 0 0,1-1-1 0 0,0 0 1 0 0,0-1-1 0 0,1 0 1 0 0,0-1-1 0 0,0 0 1 0 0,0 0-1 0 0,1-2 1 0 0,-1 1 0 0 0,1-1-1 0 0,0-1 1 0 0,0 0-1 0 0,0-1 1 0 0,2 0 3 0 0,7 3-572 0 0,0-1 1 0 0,1-2 0 0 0,-1 0-1 0 0,1-1 1 0 0,-1-1-1 0 0,1-1 1 0 0,-1-1-1 0 0,0-1 1 0 0,0 0-1 0 0,0-2 1 0 0,12-5 571 0 0,0-5-1179 0 0</inkml:trace>
  <inkml:trace contextRef="#ctx0" brushRef="#br0" timeOffset="91304.895">10039 4970 1896 0 0,'6'8'6780'0'0,"-29"58"-6633"0"0,13-38 450 0 0,6-19-535 0 0,1 1 0 0 0,0-1 0 0 0,1 1 0 0 0,0-1 0 0 0,0 1 1 0 0,1 0-1 0 0,1 0 0 0 0,-1-1 0 0 0,1 1 0 0 0,1 0 1 0 0,0 0-1 0 0,1-1 0 0 0,-1 1 0 0 0,2 0 0 0 0,-1-1 0 0 0,1 0 1 0 0,1 1-1 0 0,0-1 0 0 0,0-1 0 0 0,1 1 0 0 0,0-1 1 0 0,0 1-1 0 0,1-1 0 0 0,0-1 0 0 0,1 1 0 0 0,-1-1 0 0 0,1 0 1 0 0,1-1-1 0 0,-1 0 0 0 0,1 0 0 0 0,0 0 0 0 0,1-1 1 0 0,-1 0-1 0 0,8 2-62 0 0,77 12-699 0 0,-84-19 356 0 0,0 1 0 0 0,-1-1 0 0 0,1-1 0 0 0,-1 1 0 0 0,1-1-1 0 0,-1-1 1 0 0,1 0 0 0 0,-1 0 0 0 0,0-1 0 0 0,0 0 0 0 0,0 0 0 0 0,0-1 0 0 0,-1 0 0 0 0,1 0 0 0 0,4-4 343 0 0,15-29-2602 0 0,-22 17 1351 0 0</inkml:trace>
  <inkml:trace contextRef="#ctx0" brushRef="#br0" timeOffset="91570.315">9800 5167 2068 0 0,'-17'2'5787'0'0,"50"0"-4543"0"0,198-28-1078 0 0,-113 11-2934 0 0,2-1-1316 0 0,-91 14 2799 0 0</inkml:trace>
  <inkml:trace contextRef="#ctx0" brushRef="#br0" timeOffset="91880.669">10385 5610 1504 0 0,'23'25'6302'0'0,"242"-18"-4260"0"0,-129-34-5661 0 0,-117 14 866 0 0,-15 4 1449 0 0</inkml:trace>
  <inkml:trace contextRef="#ctx0" brushRef="#br0" timeOffset="92189.717">11063 5340 2676 0 0,'-4'-3'2569'0'0,"-2"-1"1929"0"0,4 19-3731 0 0,33 177 308 0 0,-3-56-3310 0 0,-27-105-4457 0 0,-1-29 5426 0 0</inkml:trace>
  <inkml:trace contextRef="#ctx0" brushRef="#br0" timeOffset="92452.421">11498 5202 1964 0 0,'4'0'193'0'0,"0"-1"0"0"0,0 1 0 0 0,-1 1 1 0 0,1-1-1 0 0,0 1 0 0 0,-1-1 0 0 0,1 1 0 0 0,0 0 0 0 0,-1 0 0 0 0,1 1 0 0 0,-1-1 0 0 0,1 1 1 0 0,-1 0-1 0 0,0 0 0 0 0,0 0 0 0 0,0 0 0 0 0,0 0 0 0 0,0 1 0 0 0,0-1 0 0 0,-1 1 0 0 0,1 0 0 0 0,0 0-193 0 0,63 117 1981 0 0,-60-104-1886 0 0,0-1-1 0 0,-1 1 0 0 0,0 0 0 0 0,-2 1 0 0 0,0-1 0 0 0,0 1 0 0 0,-2-1 0 0 0,0 1 1 0 0,-1-1-1 0 0,0 1 0 0 0,-1 0 0 0 0,-1-1 0 0 0,-1 1 0 0 0,-1-1 0 0 0,0 0 0 0 0,-1 0 1 0 0,0 0-1 0 0,-1-1 0 0 0,-1 1 0 0 0,-1-1 0 0 0,0-1 0 0 0,-1 0 0 0 0,0 0 0 0 0,-1-1 1 0 0,-1 0-1 0 0,0 0 0 0 0,-1-1 0 0 0,-9 7-94 0 0,-8 2-612 0 0,-1-1 0 0 0,0-2 1 0 0,-1-1-1 0 0,-1-1 0 0 0,-1-2 0 0 0,0-1 0 0 0,0-2 1 0 0,-1-1-1 0 0,-1-2 0 0 0,0-1 0 0 0,0-2 0 0 0,0-1 1 0 0,-32-1 611 0 0,25-2-1240 0 0</inkml:trace>
  <inkml:trace contextRef="#ctx0" brushRef="#br0" timeOffset="92963.252">9057 5278 1216 0 0,'-80'0'6118'0'0,"76"3"-6023"0"0,-1-1-1 0 0,1 1 1 0 0,0-1-1 0 0,0 1 1 0 0,0 0-1 0 0,1 1 1 0 0,-1-1-1 0 0,1 1 1 0 0,-1 0-1 0 0,1-1 1 0 0,0 1-1 0 0,1 1 1 0 0,-1-1-1 0 0,1 0 1 0 0,0 1-1 0 0,0-1 1 0 0,0 1-1 0 0,0 0 1 0 0,1-1-1 0 0,0 1 1 0 0,0 0-1 0 0,0 0 1 0 0,0 4-95 0 0,5 14 133 0 0,0 1 1 0 0,2-1 0 0 0,0 0 0 0 0,2-1 0 0 0,0 0 0 0 0,1 0 0 0 0,2-1-1 0 0,0 0 1 0 0,1 0 0 0 0,1-2 0 0 0,1 1 0 0 0,1-2 0 0 0,0 0 0 0 0,2-1 0 0 0,0 0-1 0 0,0-1 1 0 0,2-1 0 0 0,13 8-134 0 0,256 185-2555 0 0,-77-106-4129 0 0,-177-89 5422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13:40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2240 0 0,'9'0'1632'0'0,"-4"1"-328"0"0,1-1-171 0 0,-5 2-173 0 0,6 0 24 0 0,-5-2-128 0 0,2 1-236 0 0,-1-1-188 0 0,1 2-220 0 0,-2 0-204 0 0,1-1-4 0 0,-1 3-616 0 0,0 1-564 0 0,0 0-336 0 0,-4-4 72 0 0,2 1 239 0 0,-4 0-59 0 0,4 1 20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13:39.5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99 1504 0 0,'1'48'3693'0'0,"13"52"-2577"0"0,56 110 376 0 0,-53-111-2146 0 0,-18-97 483 0 0,-1 1 0 0 0,1-1 0 0 0,0 1 0 0 0,-1-1 0 0 0,1 1 0 0 0,-1-1 0 0 0,0 1 0 0 0,1-1 0 0 0,-1 0 0 0 0,-1 0 0 0 0,1 0 0 0 0,0 0 0 0 0,0-1 0 0 0,-1 1 0 0 0,1-1 0 0 0,-1 1 0 0 0,1-1 0 0 0,-1 0 0 0 0,1 0 0 0 0,-1 0 0 0 0,0 0 0 0 0,0 0 0 0 0,1 0 0 0 0,-1-1 0 0 0,0 0 0 0 0,0 1 0 0 0,-2-1 171 0 0,-15 1-1294 0 0</inkml:trace>
  <inkml:trace contextRef="#ctx0" brushRef="#br0" timeOffset="218.05">1 112 1368 0 0,'72'-73'5643'0'0,"85"35"-4589"0"0,-23 48-3583 0 0,-130 3 441 0 0,-10-8 868 0 0</inkml:trace>
  <inkml:trace contextRef="#ctx0" brushRef="#br0" timeOffset="403.676">38 327 2848 0 0,'2'5'868'0'0,"5"-2"-32"0"0,14 6-72 0 0,6-4-59 0 0,2-2-121 0 0,4 0-24 0 0,1-3-104 0 0,-16 0-168 0 0,12 0-300 0 0,7 0 8 0 0,3 0-952 0 0,38-21-476 0 0,-43 14 95 0 0,1-3 49 0 0,-9-7 52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13:38.1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0 338 1412 0 0,'18'-3'1983'0'0,"21"-54"2233"0"0,-39 57-4137 0 0,0-1 1 0 0,0 0-1 0 0,0 1 0 0 0,0-1 1 0 0,0 0-1 0 0,0 1 1 0 0,0-1-1 0 0,0 0 1 0 0,0 1-1 0 0,0-1 0 0 0,0 0 1 0 0,0 1-1 0 0,0-1 1 0 0,1 1-1 0 0,-1-1 1 0 0,0 0-1 0 0,0 1 0 0 0,1-1 1 0 0,-1 1-1 0 0,0-1 1 0 0,1 0-1 0 0,-1 1 1 0 0,1-1-1 0 0,-1 1 0 0 0,1-1 1 0 0,-1 1-1 0 0,1 0 1 0 0,-1-1-1 0 0,1 1 1 0 0,-1 0-1 0 0,1-1 0 0 0,0 1 1 0 0,-1 0-1 0 0,1-1 1 0 0,-1 1-1 0 0,1 0 1 0 0,0 0-1 0 0,-1 0 0 0 0,1 0 1 0 0,0 0-1 0 0,-1 0 1 0 0,1 0-1 0 0,0 0 1 0 0,-1 0-1 0 0,1 0 0 0 0,0 0 1 0 0,-1 0-1 0 0,1 0 1 0 0,0 0-1 0 0,-1 0 1 0 0,1 1-1 0 0,-1-1 0 0 0,1 0 1 0 0,0 1-1 0 0,-1-1 1 0 0,1 0-1 0 0,-1 1 1 0 0,1-1-1 0 0,-1 1 1 0 0,1-1-1 0 0,-1 1 0 0 0,1-1 1 0 0,-1 1-1 0 0,1-1 1 0 0,-1 1-1 0 0,0 0-79 0 0,14 57-91 0 0,-7-22 321 0 0,123 253-191 0 0,-127-282 381 0 0,11 34-3463 0 0,-32-51-3067 0 0,5-7 4858 0 0,-1-4 78 0 0</inkml:trace>
  <inkml:trace contextRef="#ctx0" brushRef="#br0" timeOffset="281.113">148 76 1600 0 0,'0'-3'140'0'0,"0"0"0"0"0,0 0 0 0 0,1 0 0 0 0,-1 0 0 0 0,1 0 0 0 0,0 0-1 0 0,0 1 1 0 0,0-1 0 0 0,0 0 0 0 0,0 0 0 0 0,1 1 0 0 0,-1-1 0 0 0,1 1 0 0 0,0-1 0 0 0,-1 1 0 0 0,1 0-1 0 0,0-1 1 0 0,1 1 0 0 0,-1 0 0 0 0,0 0 0 0 0,0 1 0 0 0,1-1 0 0 0,-1 0 0 0 0,1 1 0 0 0,0-1 0 0 0,-1 1-1 0 0,1 0 1 0 0,0 0 0 0 0,0 0-140 0 0,5-1 77 0 0,0 0-1 0 0,-1 0 0 0 0,1 1 1 0 0,0 0-1 0 0,0 1 0 0 0,0-1 1 0 0,0 2-1 0 0,0-1 1 0 0,-1 1-1 0 0,1 0 0 0 0,0 1 1 0 0,0 0-1 0 0,-1 0 1 0 0,1 0-1 0 0,-1 1 0 0 0,3 1-76 0 0,-6-1 34 0 0,1-1 0 0 0,-1 1 0 0 0,0 0 0 0 0,0 0 0 0 0,0 1-1 0 0,0-1 1 0 0,-1 1 0 0 0,0-1 0 0 0,1 1 0 0 0,-1 0 0 0 0,0 1 0 0 0,-1-1-1 0 0,1 0 1 0 0,-1 1 0 0 0,0 0 0 0 0,0-1 0 0 0,0 1 0 0 0,-1 0 0 0 0,1 0-1 0 0,-1 0 1 0 0,-1 0 0 0 0,1 0 0 0 0,-1 0 0 0 0,1 0 0 0 0,-1 0 0 0 0,-1 0-1 0 0,1 0 1 0 0,-1 1 0 0 0,0-1 0 0 0,0-1 0 0 0,0 1 0 0 0,-1 0 0 0 0,0 0-1 0 0,0 0 1 0 0,0-1 0 0 0,0 1 0 0 0,-1-1 0 0 0,0 1-34 0 0,-5 8 50 0 0,0 0 1 0 0,0-1-1 0 0,-1 0 0 0 0,-1-1 1 0 0,0 0-1 0 0,0-1 0 0 0,-1 0 1 0 0,0 0-1 0 0,-1-1 0 0 0,0-1 1 0 0,-1 0-1 0 0,-10 5-50 0 0,-5 2-236 0 0,-23 8-136 0 0,14-17-3465 0 0,37-8 2485 0 0,-2-10 27 0 0</inkml:trace>
  <inkml:trace contextRef="#ctx0" brushRef="#br0" timeOffset="621.256">749 151 1436 0 0,'-7'-4'2658'0'0,"-12"24"1891"0"0,-1 161-3262 0 0,85 18-2272 0 0,-65-198 94 0 0,-48 1-2346 0 0,-3-26 794 0 0,28 11 1217 0 0</inkml:trace>
  <inkml:trace contextRef="#ctx0" brushRef="#br0" timeOffset="1120.249">664 89 1216 0 0,'13'-10'1701'0'0,"-12"9"-1634"0"0,0 0 0 0 0,-1 0-1 0 0,1 0 1 0 0,0 0 0 0 0,0 0 0 0 0,0 0 0 0 0,0 1 0 0 0,0-1 0 0 0,0 0 0 0 0,0 1 0 0 0,0-1 0 0 0,0 1 0 0 0,0-1 0 0 0,0 1 0 0 0,0-1-1 0 0,0 1 1 0 0,0 0 0 0 0,1 0 0 0 0,-1-1 0 0 0,0 1 0 0 0,0 0 0 0 0,0 0 0 0 0,1 0 0 0 0,-1 0 0 0 0,0 0 0 0 0,0 1 0 0 0,0-1 0 0 0,0 0 0 0 0,1 1-1 0 0,-1-1 1 0 0,0 0 0 0 0,0 1 0 0 0,0-1 0 0 0,0 1 0 0 0,0 0 0 0 0,0-1 0 0 0,0 1 0 0 0,0 0 0 0 0,0 0 0 0 0,0-1 0 0 0,-1 1 0 0 0,1 0 0 0 0,0 1-67 0 0,18 17 284 0 0,-2 1 1 0 0,0 1-1 0 0,-1 1 1 0 0,-2 0-1 0 0,0 1 1 0 0,-1 1-1 0 0,-1 0 1 0 0,-2 0-1 0 0,2 8-284 0 0,-9-31 13 0 0,-1-1 0 0 0,1 0 0 0 0,0 0 0 0 0,-1 0 0 0 0,1 0 0 0 0,0 0-1 0 0,-1 0 1 0 0,1-1 0 0 0,0 1 0 0 0,-1-1 0 0 0,1 0 0 0 0,-1 0 0 0 0,1 0 0 0 0,-1 0-1 0 0,1 0 1 0 0,-1 0 0 0 0,0-1 0 0 0,0 1 0 0 0,0-1 0 0 0,1 1 0 0 0,-1-1-1 0 0,-1 0 1 0 0,1 0 0 0 0,0 0 0 0 0,0 0 0 0 0,-1 0 0 0 0,1-1 0 0 0,-1 1 0 0 0,1-1-13 0 0,3-2 8 0 0,117-158-432 0 0,-116 123 955 0 0,-6 38-446 0 0,0-19 500 0 0,78 329 158 0 0,-60-178-1108 0 0,-16-75-4164 0 0,-2-53 3199 0 0,-3-1 52 0 0,-12 9 19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13:45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490 304 1720 0 0,'13'-10'4877'0'0,"0"-9"-2884"0"0,4-4 1983 0 0,-57 165-2397 0 0,23 133-1380 0 0,33-154-72 0 0,-15-117-123 0 0,-1-1-1 0 0,1 0 0 0 0,-1 1 1 0 0,0-1-1 0 0,0 0 1 0 0,0 1-1 0 0,0-1 0 0 0,0 0 1 0 0,-1 1-1 0 0,0-1 1 0 0,1 0-1 0 0,-1 1 0 0 0,0-1 1 0 0,-1 0-1 0 0,1 0 0 0 0,0 0 1 0 0,-1 0-1 0 0,0 0 1 0 0,0 0-1 0 0,0-1 0 0 0,0 1 1 0 0,0-1-1 0 0,0 1 1 0 0,-1-1-1 0 0,1 0 0 0 0,-1 1 1 0 0,0-1-1 0 0,0-1 0 0 0,1 1 1 0 0,-1 0-1 0 0,0-1 1 0 0,0 1-1 0 0,-1-1 0 0 0,1 0 1 0 0,0 0-1 0 0,0 0 1 0 0,-1-1-1 0 0,1 1 0 0 0,0-1 1 0 0,-4 0-4 0 0,-4-2 455 0 0,28-3-44 0 0,-8 3-513 0 0,122-30-1497 0 0,-130 32 1419 0 0,-1 0 1 0 0,1-1-1 0 0,0 1 1 0 0,0 0 0 0 0,0-1-1 0 0,-1 1 1 0 0,1-1-1 0 0,0 1 1 0 0,-1-1-1 0 0,1 1 1 0 0,0-1-1 0 0,-1 0 1 0 0,1 1-1 0 0,-1-1 1 0 0,1 0-1 0 0,-1 1 1 0 0,1-1-1 0 0,-1 0 1 0 0,1 0-1 0 0,-1 1 1 0 0,0-1-1 0 0,1 0 1 0 0,-1 0-1 0 0,0 0 1 0 0,0 0-1 0 0,0 0 1 0 0,0 1-1 0 0,1-1 1 0 0,-1 0-1 0 0,0 0 1 0 0,-1 0-1 0 0,1 0 1 0 0,0 0 0 0 0,0 1-1 0 0,0-1 1 0 0,0 0-1 0 0,-1 0 1 0 0,1 0-1 0 0,0 0 1 0 0,-1 1-1 0 0,1-1 1 0 0,-1 0-1 0 0,1 0 1 0 0,-1 1-1 0 0,1-1 1 0 0,-1 0-1 0 0,1 1 1 0 0,-1-1 179 0 0,-14-23-1922 0 0,14 23 2168 0 0,-13-20-1511 0 0</inkml:trace>
  <inkml:trace contextRef="#ctx0" brushRef="#br0" timeOffset="372.544">515 216 1672 0 0,'8'-11'1273'0'0,"5"-6"2709"0"0,-29 26-1761 0 0,2 4-2176 0 0,0 0 0 0 0,1 1 0 0 0,0 1 0 0 0,1 1 0 0 0,1-1 0 0 0,0 2-1 0 0,2-1 1 0 0,-1 2 0 0 0,-1 7-45 0 0,-3 1-1014 0 0,-24 11-4586 0 0,29-33 4278 0 0</inkml:trace>
  <inkml:trace contextRef="#ctx0" brushRef="#br0" timeOffset="684.325">257 167 840 0 0,'-10'1'313'0'0,"-1"1"0"0"0,1 0 0 0 0,0 0 1 0 0,0 1-1 0 0,0 0 0 0 0,0 1 0 0 0,1 0 0 0 0,0 1 0 0 0,-1 0 0 0 0,1 0 0 0 0,1 1 0 0 0,-1 0 0 0 0,1 0 1 0 0,0 1-1 0 0,1 0 0 0 0,-1 1 0 0 0,1-1 0 0 0,1 1 0 0 0,0 1 0 0 0,0-1 0 0 0,-3 7-313 0 0,-1 3 130 0 0,0 1-1 0 0,2 0 1 0 0,0 0-1 0 0,1 1 1 0 0,1 0-1 0 0,1 0 1 0 0,0 1-1 0 0,2 0 1 0 0,0-1-1 0 0,2 1 1 0 0,0 0-1 0 0,1 0 1 0 0,1 0-1 0 0,1 0 1 0 0,1 0-1 0 0,1-1 1 0 0,1 1-1 0 0,1-1 1 0 0,0 0-1 0 0,4 5-129 0 0,0 3-215 0 0,2 0 0 0 0,2-1 0 0 0,0 0-1 0 0,2-1 1 0 0,0 0 0 0 0,2-1 0 0 0,1-1-1 0 0,18 17 216 0 0,-30-33-366 0 0,1-1 0 0 0,0 0-1 0 0,1 0 1 0 0,-1-1-1 0 0,1 0 1 0 0,1 0 0 0 0,-1-1-1 0 0,1-1 1 0 0,0 1-1 0 0,0-2 1 0 0,0 1-1 0 0,0-1 1 0 0,1-1 0 0 0,0 0 366 0 0,25 1-1222 0 0</inkml:trace>
  <inkml:trace contextRef="#ctx0" brushRef="#br0" timeOffset="966.91">965 1 1688 0 0,'13'10'370'0'0,"-1"1"1"0"0,1 0-1 0 0,-2 0 0 0 0,1 2 0 0 0,-2-1 0 0 0,0 2 1 0 0,0-1-1 0 0,-1 1 0 0 0,-1 1 0 0 0,0-1 0 0 0,-1 1 0 0 0,-1 1 1 0 0,0-1-1 0 0,-1 1 0 0 0,0 3-370 0 0,-1-8 166 0 0,6 16 56 0 0,-1 1 1 0 0,-1 0 0 0 0,-1 0 0 0 0,-1 0-1 0 0,-2 1 1 0 0,-1-1 0 0 0,-1 1-1 0 0,-2 0 1 0 0,-1 0 0 0 0,-1 0 0 0 0,-1 0-1 0 0,-1-1 1 0 0,-2 1 0 0 0,-1-1 0 0 0,-1 0-1 0 0,-2-1 1 0 0,0 0 0 0 0,-12 19-223 0 0,-108 126-1353 0 0,118-161 789 0 0,1-1 0 0 0,-2 0 0 0 0,1 0 0 0 0,-2-1 0 0 0,1-1 0 0 0,-1 0 0 0 0,0-1 0 0 0,-1 0 0 0 0,1-1 0 0 0,-1-1 0 0 0,-1 0 0 0 0,-6 0 564 0 0,-18 0-1191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13:44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1 175 1552 0 0,'20'-14'4390'0'0,"2"5"1856"0"0,-20 35-5571 0 0,-5 255 571 0 0,20-80-904 0 0,-11-37-2694 0 0,-6-162 1209 0 0,-19-2-3599 0 0,-5-38 1928 0 0,10 14 1542 0 0</inkml:trace>
  <inkml:trace contextRef="#ctx0" brushRef="#br0" timeOffset="278.961">77 122 1644 0 0,'2'-7'287'0'0,"0"0"-1"0"0,0 1 0 0 0,1-1 1 0 0,0 1-1 0 0,0-1 1 0 0,0 1-1 0 0,1 0 1 0 0,0 0-1 0 0,0 0 1 0 0,1 1-1 0 0,-1-1 0 0 0,1 1 1 0 0,0 0-1 0 0,1 1 1 0 0,-1-1-1 0 0,1 1 1 0 0,0 0-1 0 0,0 1 1 0 0,0-1-1 0 0,1 1 0 0 0,-1 0 1 0 0,1 1-1 0 0,0-1 1 0 0,-1 1-287 0 0,0 5 42 0 0,-1-1 1 0 0,0 1 0 0 0,0-1 0 0 0,0 2-1 0 0,0-1 1 0 0,0 0 0 0 0,-1 1-1 0 0,1 0 1 0 0,-1 0 0 0 0,0 0-1 0 0,0 1 1 0 0,-1-1 0 0 0,1 1-1 0 0,-1 0 1 0 0,0 0 0 0 0,0 0 0 0 0,-1 0-1 0 0,1 1 1 0 0,-1-1 0 0 0,0 1-1 0 0,-1-1 1 0 0,1 1 0 0 0,-1 0-1 0 0,0 0 1 0 0,-1-1 0 0 0,0 1-1 0 0,1 0 1 0 0,-2 0 0 0 0,1 0 0 0 0,-1 2-43 0 0,-3 4 16 0 0,0 1 0 0 0,0-1 0 0 0,-2 0 0 0 0,1 0 0 0 0,-2 0 0 0 0,1-1 0 0 0,-2 0 0 0 0,1 0 0 0 0,-2-1 0 0 0,1 0 0 0 0,-1 0 1 0 0,-1-1-1 0 0,0 0 0 0 0,0-1 0 0 0,-1 0 0 0 0,-10 6-16 0 0,-5 5-1161 0 0,26-14-4589 0 0,7-6 4540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13:43.0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486 40 1292 0 0,'49'-40'7267'0'0,"-61"50"-7069"0"0,1 0 0 0 0,0 1-1 0 0,0 0 1 0 0,1 0-1 0 0,1 1 1 0 0,0 1-1 0 0,1 0 1 0 0,0 0-1 0 0,1 0 1 0 0,0 1-198 0 0,-11 17 314 0 0,-214 397 1074 0 0,149-305-3327 0 0,5-70-3913 0 0,72-52 4494 0 0,-8-1 26 0 0</inkml:trace>
  <inkml:trace contextRef="#ctx0" brushRef="#br0" timeOffset="311.934">106 70 1480 0 0,'24'-17'7213'0'0,"-5"38"-6560"0"0,331 350 1263 0 0,-338-358-2221 0 0,29 62-4256 0 0,-41-73 3207 0 0,-16 12-1152 0 0,7-12 1282 0 0</inkml:trace>
  <inkml:trace contextRef="#ctx0" brushRef="#br0" timeOffset="827.415">843 266 1088 0 0,'5'13'4852'0'0,"-3"24"-3846"0"0,-2-27-640 0 0,0-1-259 0 0,0 0 0 0 0,1 0-1 0 0,0 0 1 0 0,0 0 0 0 0,1 0 0 0 0,0 0-1 0 0,1 0 1 0 0,0 0 0 0 0,0-1 0 0 0,1 1 0 0 0,0-1-1 0 0,0 0 1 0 0,1 0 0 0 0,0-1 0 0 0,0 1 0 0 0,1-1-1 0 0,0 0 1 0 0,0-1 0 0 0,1 0 0 0 0,0 0-1 0 0,0 0 1 0 0,1 0 0 0 0,-1-1 0 0 0,1-1 0 0 0,0 1-1 0 0,0-1 1 0 0,1-1 0 0 0,-1 1 0 0 0,1-1 0 0 0,0-1-1 0 0,2 1-106 0 0,4-4 36 0 0,1 0 0 0 0,-1-1 0 0 0,1-1 0 0 0,-1 0 0 0 0,0-1 0 0 0,0-1 0 0 0,0 0 0 0 0,-1-1 0 0 0,0-1 0 0 0,0 0 0 0 0,0-1 0 0 0,-1 0 0 0 0,0-1 0 0 0,-1 0 0 0 0,0-1 0 0 0,0-1 0 0 0,-1 0 0 0 0,-1-1 0 0 0,4-4-36 0 0,145-103-165 0 0,-154 118 154 0 0,0-1 0 0 0,1 1 0 0 0,-1-1 0 0 0,1 1 0 0 0,-1 1 0 0 0,1-1 0 0 0,0 1 0 0 0,-1 0 0 0 0,1 1 0 0 0,-1-1 0 0 0,1 1 0 0 0,0 0 0 0 0,-1 0 0 0 0,1 1 0 0 0,-1 0 0 0 0,0 0 0 0 0,0 0 0 0 0,0 0 0 0 0,0 1 1 0 0,0 0-1 0 0,0 0 0 0 0,-1 0 0 0 0,1 1 0 0 0,-1-1 0 0 0,0 1 0 0 0,0 0 0 0 0,0 1 0 0 0,-1-1 0 0 0,1 0 0 0 0,-1 1 0 0 0,0 0 0 0 0,0 0 0 0 0,-1 0 0 0 0,1 0 0 0 0,-1 0 0 0 0,0 0 0 0 0,-1 1 0 0 0,1-1 0 0 0,-1 5 11 0 0,20 48-260 0 0,-19-50-226 0 0,0-1 0 0 0,0 1 0 0 0,-1-1 0 0 0,0 1 0 0 0,-1 0 0 0 0,0-1 1 0 0,0 1-1 0 0,0 0 0 0 0,-1-1 0 0 0,0 1 0 0 0,-1 0 0 0 0,1-1 0 0 0,-2 0 1 0 0,1 1-1 0 0,-1-1 0 0 0,-3 6 486 0 0,-5 3-1195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3:26:42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298 444 1036 0 0,'1'-1'80'0'0,"0"0"-1"0"0,0-1 1 0 0,0 1-1 0 0,0-1 1 0 0,-1 1-1 0 0,1-1 1 0 0,0 1-1 0 0,-1-1 1 0 0,1 1-1 0 0,-1-1 1 0 0,1 0-1 0 0,-1 1 1 0 0,0-1-1 0 0,0 0 1 0 0,0 1-1 0 0,0-1 1 0 0,0 0-1 0 0,0 0 1 0 0,0 1-1 0 0,0-1 1 0 0,-1 0-1 0 0,1 1 1 0 0,-1-1-1 0 0,1 1 1 0 0,-1-1-1 0 0,0 1 1 0 0,1-1-1 0 0,-1 1 1 0 0,0-1-1 0 0,0 1 1 0 0,0-1-1 0 0,0 1 1 0 0,0 0-1 0 0,-1 0 1 0 0,1-1-1 0 0,0 1 1 0 0,0 0-1 0 0,-1 0 1 0 0,1 0-1 0 0,-1 1 1 0 0,1-1-1 0 0,-1 0 1 0 0,1 0-1 0 0,-2 0-79 0 0,-74-21 514 0 0,68 22-460 0 0,0 1 1 0 0,0 0-1 0 0,0 0 0 0 0,0 1 1 0 0,0 0-1 0 0,0 1 0 0 0,1 0 1 0 0,-1 0-1 0 0,1 1 1 0 0,-1 0-1 0 0,1 1 0 0 0,1-1 1 0 0,-1 2-1 0 0,1-1 0 0 0,0 1 1 0 0,0 0-1 0 0,0 0 1 0 0,1 1-1 0 0,0 0 0 0 0,0 0 1 0 0,1 0-1 0 0,0 1 0 0 0,0 0 1 0 0,1 0-1 0 0,0 0 0 0 0,0 1 1 0 0,1-1-1 0 0,0 1 1 0 0,-1 5-55 0 0,6-12 16 0 0,0 1 1 0 0,1 0 0 0 0,-1 0-1 0 0,1-1 1 0 0,-1 0 0 0 0,1 1-1 0 0,0-1 1 0 0,0 0 0 0 0,0 0 0 0 0,0-1-1 0 0,0 1 1 0 0,0-1 0 0 0,1 1-1 0 0,-1-1 1 0 0,1 0 0 0 0,-1 0-1 0 0,1 0 1 0 0,-1-1 0 0 0,1 1-1 0 0,-1-1 1 0 0,1 0 0 0 0,-1 0 0 0 0,1 0-1 0 0,-1-1 1 0 0,1 1 0 0 0,-1-1-1 0 0,1 0 1 0 0,1 0-17 0 0,8-1 31 0 0,0 0 1 0 0,0-1-1 0 0,-1 0 1 0 0,1-1-1 0 0,-1-1 1 0 0,0 0-1 0 0,0 0 1 0 0,0-1-1 0 0,-1-1 1 0 0,0 0-1 0 0,0-1 0 0 0,0 0 1 0 0,-1 0-1 0 0,-1-1 1 0 0,1 0-1 0 0,-2-1 1 0 0,6-7-32 0 0,-14 19 25 0 0,-1-1 1 0 0,0 0-1 0 0,0 0 1 0 0,0 0-1 0 0,0 1 1 0 0,0-1-1 0 0,0 0 1 0 0,0 0-1 0 0,0-1 1 0 0,0 1-1 0 0,-1 0 1 0 0,1 0-1 0 0,0 0 1 0 0,0-1-1 0 0,-1 1 1 0 0,1-1-1 0 0,-1 1 1 0 0,1-1-1 0 0,0 1 1 0 0,-1-1-1 0 0,1 0 1 0 0,-1 0-1 0 0,1 0 1 0 0,-1 0-1 0 0,1 0 1 0 0,-1 0-1 0 0,1 0 1 0 0,-1 0-1 0 0,1 0 1 0 0,0-1-1 0 0,-1 1 1 0 0,1-1-1 0 0,-1 1 1 0 0,1-1-1 0 0,0 1 1 0 0,-1-1-1 0 0,1 0 1 0 0,0 0-1 0 0,0 0 1 0 0,0 1-1 0 0,-1-1 1 0 0,1 0-1 0 0,0-1 1 0 0,0 1-1 0 0,0 0 1 0 0,1 0-1 0 0,-1 0 1 0 0,0 0-1 0 0,0-1 1 0 0,1 1-1 0 0,-1 0 1 0 0,1-1-1 0 0,-1 1 1 0 0,1-1-1 0 0,-1 1 1 0 0,1-1-1 0 0,0 1 1 0 0,0 0-1 0 0,0-1 1 0 0,-1 1-1 0 0,2-1 1 0 0,-1 1-1 0 0,0-1 1 0 0,0 1-1 0 0,0-1 1 0 0,1 1-1 0 0,-1-1 1 0 0,1 1-1 0 0,-1-1-25 0 0,-6 25 35 0 0,1 0-1 0 0,1 0 1 0 0,1 0-1 0 0,1 1 1 0 0,1-1-1 0 0,1 1 1 0 0,2-1-1 0 0,0 1 1 0 0,1-1-1 0 0,1 0 1 0 0,3 8-35 0 0,11 132-4641 0 0,-29-139 1983 0 0,6-21 1371 0 0</inkml:trace>
  <inkml:trace contextRef="#ctx0" brushRef="#br0" timeOffset="313.339">752 0 888 0 0,'4'2'211'0'0,"0"0"0"0"0,0 1 0 0 0,0-1 0 0 0,-1 1 0 0 0,1 0 0 0 0,-1 0 0 0 0,1 0 0 0 0,-1 0 0 0 0,0 0 0 0 0,0 1 0 0 0,-1-1-1 0 0,1 1 1 0 0,-1 0 0 0 0,0 0 0 0 0,0 0 0 0 0,0 0 0 0 0,0 0 0 0 0,1 4-211 0 0,-3-8 7 0 0,11 23 203 0 0,0 0-1 0 0,-2 0 1 0 0,0 1 0 0 0,-2 0 0 0 0,0 0 0 0 0,-2 0 0 0 0,-1 1 0 0 0,-1 0 0 0 0,-1 0-1 0 0,-1 0 1 0 0,-1 0 0 0 0,-1 0 0 0 0,-1 0 0 0 0,-1 0 0 0 0,-2 0 0 0 0,0 0-1 0 0,-2-1 1 0 0,-1 0 0 0 0,0-1 0 0 0,-2 1 0 0 0,-3 2-210 0 0,-8 9 1 0 0,-1-1 0 0 0,-2-2 0 0 0,-1 0 1 0 0,-2-1-1 0 0,-1-2 0 0 0,-1-1 0 0 0,-1-1 0 0 0,-16 9-1 0 0,-173 88-3753 0 0,99-94 1088 0 0,61-24 1379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13:41.9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175 228 2464 0 0,'-58'-8'3999'0'0,"123"5"-1153"0"0,407 4-3936 0 0,-435 3-112 0 0,-38-4 1146 0 0,1 0 1 0 0,0 0-1 0 0,-1 0 1 0 0,1 0-1 0 0,-1 0 1 0 0,1 0-1 0 0,0 0 1 0 0,-1 0-1 0 0,1 0 1 0 0,0 0-1 0 0,-1 0 1 0 0,1 1-1 0 0,0-1 1 0 0,-1 0 0 0 0,1 0-1 0 0,0 0 1 0 0,-1 1-1 0 0,1-1 1 0 0,0 0-1 0 0,-1 0 1 0 0,1 1-1 0 0,0-1 1 0 0,0 0-1 0 0,-1 1 1 0 0,1-1-1 0 0,0 0 1 0 0,0 1-1 0 0,0-1 1 0 0,0 0-1 0 0,-1 1 1 0 0,1-1-1 0 0,0 0 1 0 0,0 1-1 0 0,0-1 1 0 0,0 1 0 0 0,0-1-1 0 0,0 0 1 0 0,0 1-1 0 0,0-1 1 0 0,0 0-1 0 0,0 1 1 0 0,0-1-1 0 0,0 1 1 0 0,0-1-1 0 0,1 0 1 0 0,-1 1-1 0 0,0-1 1 0 0,0 0-1 0 0,0 1 1 0 0,0-1-1 0 0,1 0 1 0 0,-1 1-1 0 0,0-1 1 0 0,0 0-1 0 0,1 1 1 0 0,-1-1 0 0 0,0 0-1 0 0,0 0 1 0 0,1 1-1 0 0,-1-1 1 0 0,0 0-1 0 0,1 0 1 0 0,-1 0 55 0 0,-22 7-1374 0 0</inkml:trace>
  <inkml:trace contextRef="#ctx0" brushRef="#br0" timeOffset="218.082">1 510 1868 0 0,'29'10'5767'0'0,"270"-39"-2014"0"0,1-17-6049 0 0,-186 3-3706 0 0,-104 31 4692 0 0</inkml:trace>
  <inkml:trace contextRef="#ctx0" brushRef="#br0" timeOffset="449.418">897 0 1676 0 0,'6'18'415'0'0,"0"1"0"0"0,-1 0 0 0 0,-1 0 0 0 0,0 0 0 0 0,-2 0-1 0 0,0 1 1 0 0,-1-1 0 0 0,-2 0 0 0 0,1 1 0 0 0,-2-1 0 0 0,-1 1 0 0 0,0-1-1 0 0,-2 0 1 0 0,0-1 0 0 0,-1 1 0 0 0,-3 6-415 0 0,-5 6 234 0 0,-1-1-1 0 0,-2-1 1 0 0,-1 0 0 0 0,-1-1-1 0 0,-2-2 1 0 0,-23 25-234 0 0,-42 58-1948 0 0,78-95 1201 0 0,0 1-3903 0 0,8-15 3375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13:53.2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13 303 2464 0 0,'-13'-3'4222'0'0,"33"-4"-3252"0"0,37-6-798 0 0,187-16 1018 0 0,0 11 1 0 0,62 10-1191 0 0,-19 0-580 0 0,-247 18-2198 0 0,-80-4-1079 0 0,23-6 2619 0 0</inkml:trace>
  <inkml:trace contextRef="#ctx0" brushRef="#br0" timeOffset="265.66">368 400 1604 0 0,'2'8'4420'0'0,"62"2"-2997"0"0,312-7 863 0 0,-218-4-3438 0 0,29-28-2833 0 0,-153 16 2577 0 0,-7-2 12 0 0</inkml:trace>
  <inkml:trace contextRef="#ctx0" brushRef="#br0" timeOffset="532.78">1342 0 1844 0 0,'9'3'196'0'0,"-1"0"1"0"0,0 0-1 0 0,-1 1 0 0 0,1 0 0 0 0,-1 0 1 0 0,0 1-1 0 0,0 0 0 0 0,0 0 0 0 0,0 1 1 0 0,-1 0-1 0 0,0 0 0 0 0,0 0 0 0 0,-1 1 1 0 0,0 0-1 0 0,0 0 0 0 0,0 0 0 0 0,-1 0 1 0 0,0 1-1 0 0,0 0 0 0 0,-1 0 1 0 0,0 0-1 0 0,-1 0 0 0 0,0 0 0 0 0,0 1 1 0 0,-1-1-1 0 0,1 1 0 0 0,-2-1 0 0 0,0 1 1 0 0,0-1-1 0 0,0 1 0 0 0,-1 0-196 0 0,-3 9 85 0 0,0-1 0 0 0,-2 0-1 0 0,0-1 1 0 0,0 1 0 0 0,-2-1 0 0 0,0-1 0 0 0,-1 1-1 0 0,0-1 1 0 0,-2-1 0 0 0,1 0 0 0 0,-2 0 0 0 0,0-1-1 0 0,0-1 1 0 0,-1 0 0 0 0,-1 0 0 0 0,0-2 0 0 0,0 1-1 0 0,-1-2 1 0 0,-1 0 0 0 0,1-1 0 0 0,-17 6-85 0 0,25-10-216 0 0,-78 48-257 0 0,43-17-6051 0 0,46-40 5276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13:57.9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57 1580 0 0,'-12'-2'2968'0'0,"23"2"-1075"0"0,404-41 77 0 0,-234 28-7931 0 0,-176 12 4683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13:58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1212 0 0,'3'6'976'0'0,"6"1"-160"0"0,16 0-72 0 0,7-2-68 0 0,9-4 4 0 0,5-1-191 0 0,0 0 39 0 0,2 2-92 0 0,-25-2-180 0 0,13 0-212 0 0,12 0-4 0 0,2 0-976 0 0,55-13-477 0 0,-54 4 185 0 0,-1 1-24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13:54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40 357 1288 0 0,'46'-37'7538'0'0,"-51"82"-6634"0"0,-1 39-459 0 0,2-51-236 0 0,1-1-1 0 0,2 1 0 0 0,2 0 1 0 0,0 0-1 0 0,2 0 0 0 0,7 26-208 0 0,24 94 181 0 0,-35-152-376 0 0,0-1 0 0 0,-1 1 0 0 0,1 0 0 0 0,-1-1-1 0 0,1 1 1 0 0,-1-1 0 0 0,1 1 0 0 0,-1-1-1 0 0,1 0 1 0 0,-1 0 0 0 0,1 0 0 0 0,-1 0 0 0 0,1 0-1 0 0,-1 0 1 0 0,1 0 0 0 0,-1 0 0 0 0,0 0 0 0 0,1-1-1 0 0,-1 1 1 0 0,1-1 0 0 0,0 1 0 0 0,-1-1 0 0 0,1 0-1 0 0,-1 1 1 0 0,1-1 0 0 0,0 0 0 0 0,0 0-1 0 0,-1 0 1 0 0,1 0 0 0 0,0 0 0 0 0,0 0 0 0 0,0 0-1 0 0,0-1 1 0 0,0 1 0 0 0,0 0 0 0 0,0-1 0 0 0,1 1-1 0 0,-1 0 1 0 0,0-2 195 0 0,1 3-1 0 0,-14-15-1202 0 0,4-3 26 0 0</inkml:trace>
  <inkml:trace contextRef="#ctx0" brushRef="#br0" timeOffset="324.406">21 278 1260 0 0,'14'-44'3420'0'0,"107"10"-1661"0"0,-114 35-1717 0 0,0 0-1 0 0,0 0 1 0 0,-1 1-1 0 0,1 0 1 0 0,0 0-1 0 0,-1 1 1 0 0,0 0 0 0 0,0 0-1 0 0,0 0 1 0 0,0 1-1 0 0,0 0 1 0 0,-1 0-1 0 0,1 0 1 0 0,-1 1-1 0 0,0 0 1 0 0,0 0-1 0 0,-1 0 1 0 0,0 1-1 0 0,0-1 1 0 0,0 1 0 0 0,0 0-1 0 0,-1 0 1 0 0,0 0-1 0 0,-1 1 1 0 0,1-1-1 0 0,-1 1 1 0 0,0-1-1 0 0,-1 1 1 0 0,1 0-1 0 0,-1 2-41 0 0,-4 0 50 0 0,0-1 0 0 0,-1 1 1 0 0,0-1-1 0 0,0 0 0 0 0,-1 0 0 0 0,0 0 0 0 0,0-1 0 0 0,-1 0 0 0 0,0 0 0 0 0,0 0 0 0 0,-1-1 0 0 0,0 1 0 0 0,0-2 0 0 0,0 1 0 0 0,-1-1 0 0 0,0 0 0 0 0,-7 3-50 0 0,-1 3 83 0 0,-156 80-751 0 0,196-114-4096 0 0,-1 8 3409 0 0</inkml:trace>
  <inkml:trace contextRef="#ctx0" brushRef="#br0" timeOffset="620.274">840 290 1360 0 0,'-47'0'4119'0'0,"-32"32"-3078"0"0,63-25-509 0 0,-3 1-354 0 0,1 0 1 0 0,0 0-1 0 0,1 2 1 0 0,0 0-1 0 0,0 2 1 0 0,2-1-1 0 0,-1 2 1 0 0,1 0-1 0 0,1 1 1 0 0,0 0-1 0 0,1 1 1 0 0,1 1-1 0 0,0 0 0 0 0,1 0 1 0 0,1 1-1 0 0,0 1 1 0 0,2 0-1 0 0,0 0 1 0 0,1 0-1 0 0,0 1 1 0 0,-1 10-179 0 0,10-20-81 0 0,0-1-1 0 0,0 0 1 0 0,1 0 0 0 0,0 0 0 0 0,1 0 0 0 0,0 0 0 0 0,0-1 0 0 0,0 0 0 0 0,1 0-1 0 0,0 0 1 0 0,0 0 0 0 0,1-1 0 0 0,0 0 0 0 0,0 0 0 0 0,0 0 0 0 0,1-1 0 0 0,0 0 0 0 0,0 0-1 0 0,0-1 1 0 0,1 1 0 0 0,0-2 0 0 0,-1 1 0 0 0,1-1 0 0 0,0-1 0 0 0,1 1 0 0 0,-1-1-1 0 0,0 0 1 0 0,1-1 0 0 0,-1 0 0 0 0,1-1 0 0 0,-1 0 0 0 0,1 0 0 0 0,6-1 81 0 0,134-28-5672 0 0,-117 15 4281 0 0</inkml:trace>
  <inkml:trace contextRef="#ctx0" brushRef="#br0" timeOffset="960.472">1247 405 860 0 0,'11'-10'4619'0'0,"-22"18"-2596"0"0,-13 16-1806 0 0,0 1 1 0 0,2 1-1 0 0,1 1 0 0 0,1 0 0 0 0,1 2 1 0 0,1 0-1 0 0,2 1 0 0 0,1 1 1 0 0,1 0-1 0 0,-5 21-217 0 0,-29 29-3226 0 0,47-81 2284 0 0,-12-3-1719 0 0,-11-12 1243 0 0</inkml:trace>
  <inkml:trace contextRef="#ctx0" brushRef="#br0" timeOffset="1225.885">885 465 1576 0 0,'2'-13'1745'0'0,"-1"14"-1665"0"0,-1-1 0 0 0,0 1 0 0 0,0-1 0 0 0,1 1 0 0 0,-1-1 0 0 0,1 0 0 0 0,-1 1 0 0 0,0-1 0 0 0,1 1 0 0 0,-1-1 0 0 0,1 0 0 0 0,-1 1 0 0 0,1-1 0 0 0,-1 0 0 0 0,1 0 0 0 0,-1 0 0 0 0,1 1 0 0 0,-1-1 0 0 0,1 0 0 0 0,-1 0 0 0 0,1 0 0 0 0,-1 0 0 0 0,1 0 0 0 0,0 0 0 0 0,-1 0 1 0 0,1 0-1 0 0,-1 0 0 0 0,1 0 0 0 0,-1 0 0 0 0,1 0 0 0 0,-1 0 0 0 0,1 0 0 0 0,-1-1 0 0 0,1 1 0 0 0,-1 0 0 0 0,1 0 0 0 0,-1-1 0 0 0,1 1 0 0 0,-1 0 0 0 0,1-1 0 0 0,-1 1 0 0 0,1 0 0 0 0,-1-1 0 0 0,0 1 0 0 0,1-1 0 0 0,-1 1 0 0 0,0 0 0 0 0,1-1 0 0 0,-1 1 0 0 0,0-1 0 0 0,0 1 0 0 0,1-1 0 0 0,-1 1 0 0 0,0-1 1 0 0,0 0-1 0 0,0 1 0 0 0,0-1 0 0 0,0 1 0 0 0,0-1 0 0 0,0 1 0 0 0,0-1 0 0 0,0 1-80 0 0,257 211 542 0 0,-162-142-6458 0 0,-86-63 4487 0 0</inkml:trace>
  <inkml:trace contextRef="#ctx0" brushRef="#br0" timeOffset="1473.891">1534 408 1868 0 0,'79'0'5916'0'0,"5"-2"-3902"0"0,86-1-7304 0 0,-165 2 3986 0 0,5-8 88 0 0</inkml:trace>
  <inkml:trace contextRef="#ctx0" brushRef="#br0" timeOffset="1660.325">1471 672 1824 0 0,'34'3'824'0'0,"0"0"-120"0"0,-16-3-48 0 0,35 7-144 0 0,-17-5-252 0 0,-17-2-28 0 0,4 0-652 0 0,9 0-692 0 0,-1 0-96 0 0,-1 0-16 0 0</inkml:trace>
  <inkml:trace contextRef="#ctx0" brushRef="#br0" timeOffset="2534.288">2149 442 1008 0 0,'-4'-29'3437'0'0,"-11"7"-3111"0"0,9 16 7 0 0,41-27 1243 0 0,-29 30-1518 0 0,1 0 0 0 0,-1 1 0 0 0,1 0 0 0 0,0 1 0 0 0,0-1 1 0 0,-1 1-1 0 0,1 1 0 0 0,0-1 0 0 0,0 1 0 0 0,0 0 0 0 0,0 1 0 0 0,0 0 0 0 0,0 0 0 0 0,0 0 0 0 0,0 1 1 0 0,-1 0-1 0 0,1 0 0 0 0,-1 0 0 0 0,1 1 0 0 0,-1 0 0 0 0,0 1 0 0 0,0-1 0 0 0,0 1 0 0 0,-1 0 1 0 0,1 1-1 0 0,-1-1 0 0 0,0 1 0 0 0,0 0 0 0 0,-1 1 0 0 0,1-1 0 0 0,-1 1 0 0 0,0-1 0 0 0,-1 1 0 0 0,0 1 1 0 0,1-1-1 0 0,-2 0 0 0 0,1 1 0 0 0,-1-1 0 0 0,0 1 0 0 0,0 0 0 0 0,-1 3-58 0 0,-5 2 62 0 0,-2 0-1 0 0,1 0 1 0 0,-2 0-1 0 0,1-1 1 0 0,-2 0-1 0 0,1-1 1 0 0,-2 1-1 0 0,1-1 1 0 0,-1-1-1 0 0,-1 0 1 0 0,0 0-1 0 0,0-1 1 0 0,-1 0-1 0 0,1-1 1 0 0,-2 0-1 0 0,-8 4-61 0 0,17-10 12 0 0,-75 47-227 0 0,219-144-7036 0 0,-113 76 5959 0 0</inkml:trace>
  <inkml:trace contextRef="#ctx0" brushRef="#br0" timeOffset="2755.931">2575 383 928 0 0,'0'1'120'0'0,"0"-1"-1"0"0,-1 0 1 0 0,1 0-1 0 0,-1 0 1 0 0,1 1-1 0 0,-1-1 1 0 0,1 0-1 0 0,-1 0 1 0 0,1 0-1 0 0,-1 0 1 0 0,1 0 0 0 0,-1 0-1 0 0,1 0 1 0 0,0 0-1 0 0,-1 0 1 0 0,1 0-1 0 0,-1 0 1 0 0,1-1-1 0 0,-1 1 1 0 0,1 0-1 0 0,-1 0 1 0 0,1 0-1 0 0,-1 0 1 0 0,1-1 0 0 0,0 1-1 0 0,-1 0 1 0 0,1-1-1 0 0,-1 1 1 0 0,1 0-1 0 0,0-1 1 0 0,-1 1-1 0 0,1 0 1 0 0,0-1-1 0 0,0 1 1 0 0,-1 0 0 0 0,1-1-1 0 0,0 1 1 0 0,0-1-1 0 0,0 1 1 0 0,-1-1-1 0 0,1 1-119 0 0,-9 8 153 0 0,1 0 1 0 0,-1 1-1 0 0,1 0 0 0 0,1 1 0 0 0,0 0 0 0 0,0 0 1 0 0,1 0-1 0 0,0 1 0 0 0,1 0 0 0 0,1 0 0 0 0,-1 0 1 0 0,2 1-1 0 0,-1 1-153 0 0,4-10-3 0 0,0 0 0 0 0,1 1 0 0 0,-1-1 0 0 0,1 0 0 0 0,0 0 0 0 0,0 0 0 0 0,0 0 0 0 0,0 0 1 0 0,1-1-1 0 0,-1 1 0 0 0,1 0 0 0 0,0-1 0 0 0,0 1 0 0 0,0-1 0 0 0,0 1 0 0 0,0-1 0 0 0,0 0 0 0 0,0 0 0 0 0,1 0 1 0 0,-1 0-1 0 0,1 0 0 0 0,0 0 0 0 0,0-1 0 0 0,-1 1 0 0 0,1-1 0 0 0,0 0 0 0 0,0 0 0 0 0,0 0 0 0 0,0 0 0 0 0,0-1 3 0 0,64 7-3159 0 0,-40-19 1783 0 0,-6-1-78 0 0</inkml:trace>
  <inkml:trace contextRef="#ctx0" brushRef="#br0" timeOffset="3029.619">2830 0 1088 0 0,'11'12'409'0'0,"-1"1"1"0"0,0 0-1 0 0,0 1 0 0 0,-1 0 1 0 0,-1 1-1 0 0,-1-1 0 0 0,0 2 1 0 0,0-1-1 0 0,-2 1 0 0 0,0-1 1 0 0,-1 2-1 0 0,2 12-409 0 0,-1-7 167 0 0,-2 1 0 0 0,0-1 0 0 0,-1 0 0 0 0,-1 1-1 0 0,-1-1 1 0 0,-2 1 0 0 0,0-1 0 0 0,-1 1 0 0 0,-1-1 0 0 0,-1 0 0 0 0,-1 0 0 0 0,-1-1 0 0 0,-1 0 0 0 0,-1 0 0 0 0,0-1 0 0 0,-2 0-1 0 0,0-1 1 0 0,-2 0 0 0 0,0 0 0 0 0,0-2 0 0 0,-2 1 0 0 0,0-2 0 0 0,-1 0-167 0 0,-10 10-252 0 0,-18 18-763 0 0,11-27-2914 0 0,32-17 2567 0 0,1 0 45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14:04.4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 1044 0 0,'2'-4'59'0'0,"14"-30"6067"0"0,-23 34-10827 0 0,5 1 3401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14:20.0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12 908 0 0,'20'-12'6252'0'0,"-21"32"-4187"0"0,-2-1-2021 0 0,24 302 1575 0 0,-20-313-1951 0 0,0 0 0 0 0,0 0 1 0 0,0 0-1 0 0,-1 0 0 0 0,-1 0 1 0 0,1 0-1 0 0,-1 0 0 0 0,0 0 1 0 0,-1 0-1 0 0,0-1 0 0 0,0 1 1 0 0,-1-1-1 0 0,0 1 0 0 0,0-1 1 0 0,-1 0-1 0 0,0 0 0 0 0,0 0 1 0 0,0 0-1 0 0,-1-1 1 0 0,0 0-1 0 0,0 0 0 0 0,-1 0 1 0 0,0 0-1 0 0,0-1 0 0 0,-4 2 332 0 0,-10 10-1260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14:20.5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11 1180 0 0,'3'-6'1651'0'0,"-3"6"-1492"0"0,0 0 0 0 0,-1 0 0 0 0,1 0 0 0 0,0 0 0 0 0,-1 0 0 0 0,1 0 0 0 0,0 0 0 0 0,0 0 0 0 0,-1 0 0 0 0,1 0 0 0 0,0 0 0 0 0,-1 0 0 0 0,1 0 0 0 0,0 0 0 0 0,-1 0 0 0 0,1 0 0 0 0,0 0 0 0 0,0 0 0 0 0,-1 0 0 0 0,1 0 0 0 0,0-1 0 0 0,-1 1 0 0 0,1 0 0 0 0,0 0 0 0 0,0 0 0 0 0,-1 0 0 0 0,1-1 0 0 0,0 1 0 0 0,0 0 0 0 0,0 0 0 0 0,-1-1 0 0 0,1 1 0 0 0,0 0 0 0 0,0 0 0 0 0,0-1 0 0 0,0 1 0 0 0,0 0 0 0 0,-1-1 0 0 0,1 1-159 0 0,0 2 41 0 0,0-1-1 0 0,0 0 0 0 0,0 1 1 0 0,0-1-1 0 0,0 1 0 0 0,0-1 1 0 0,0 1-1 0 0,1-1 1 0 0,-1 0-1 0 0,0 1 0 0 0,1-1 1 0 0,-1 0-1 0 0,1 1 0 0 0,-1-1 1 0 0,1 0-1 0 0,0 1 1 0 0,0-1-1 0 0,-1 0 0 0 0,1 0 1 0 0,0 0-1 0 0,0 0 0 0 0,0 0 1 0 0,0 0-1 0 0,0 0 1 0 0,1 0-1 0 0,-1 0 0 0 0,0-1 1 0 0,0 1-1 0 0,1 0 0 0 0,-1-1 1 0 0,0 1-1 0 0,1-1 1 0 0,-1 1-1 0 0,0-1 0 0 0,1 0 1 0 0,-1 1-1 0 0,1-1 0 0 0,-1 0 1 0 0,0 0-1 0 0,1 0 1 0 0,-1 0-1 0 0,1 0 0 0 0,-1-1 1 0 0,1 1-1 0 0,-1 0 0 0 0,0-1 1 0 0,1 1-1 0 0,-1 0 1 0 0,0-1-1 0 0,2 0-40 0 0,26-3 1066 0 0,-48-7-1057 0 0,6 10-711 0 0,0-1-1953 0 0,11-2-3409 0 0,5 1 4751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14:21.3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12 1100 0 0,'9'-3'789'0'0,"-5"1"-700"0"0,0 1 0 0 0,0-1 0 0 0,1 1 0 0 0,-1 0 0 0 0,1 1 0 0 0,-1-1 0 0 0,1 1 0 0 0,-1 0 0 0 0,1 0 0 0 0,-1 0 0 0 0,0 0 0 0 0,1 1 0 0 0,-1 0 0 0 0,1 0 0 0 0,-1 0 0 0 0,0 1 0 0 0,0-1 0 0 0,1 1 0 0 0,-1 0 0 0 0,0 0 0 0 0,-1 0 1 0 0,1 1-1 0 0,0-1 0 0 0,-1 1 0 0 0,1 0 0 0 0,-1 0 0 0 0,0 1 0 0 0,0-1 0 0 0,0 0 0 0 0,1 4-89 0 0,4 1 117 0 0,-1 1 0 0 0,0 0 0 0 0,-1 1-1 0 0,0-1 1 0 0,0 1 0 0 0,-1 1 0 0 0,-1-1 0 0 0,0 0 0 0 0,0 1 0 0 0,-1 0 0 0 0,0 0 0 0 0,-1 0 0 0 0,0 1 0 0 0,-1-1 0 0 0,0 0 0 0 0,0 1 0 0 0,-2-1 0 0 0,1 0-1 0 0,-2 1 1 0 0,1-1 0 0 0,-2 3-117 0 0,-6 8-13 0 0,-2 0 0 0 0,0-1 0 0 0,-1 0 0 0 0,-1 0 0 0 0,-1-1 0 0 0,0-1 0 0 0,-2-1 0 0 0,0 0 0 0 0,-1-1 0 0 0,-1-1 0 0 0,-1 0-1 0 0,0-1 1 0 0,-1-2 0 0 0,0 0 0 0 0,-17 8 13 0 0,18-12-724 0 0,14-7-1940 0 0,2-11 1337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14:24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57 2056 0 0,'3'-1'1052'0'0,"-1"1"-140"0"0,0 0-212 0 0,5-4-56 0 0,0 1-151 0 0,16-2-157 0 0,-2-5-320 0 0,4 10 8 0 0,2-7-516 0 0,1-1-641 0 0,1 1 65 0 0,-1 2 44 0 0,2-1 28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3:26:46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58 2436 0 0,'0'0'865'0'0,"0"0"-102"0"0,-3-22 2011 0 0,-1 18-3288 0 0,-14-19 2307 0 0,15 15-7216 0 0,4 8 3985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14:24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 1392 0 0,'5'2'592'0'0,"1"-2"20"0"0,-3 0-56 0 0,3 0-88 0 0,1 1-60 0 0,0-1-384 0 0,2 0-128 0 0,0-1-552 0 0,5 1 52 0 0,25-12 24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14:24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1312 0 0,'6'2'932'0'0,"-1"-2"-240"0"0,-2 0 40 0 0,-1 2-156 0 0,4-2-112 0 0,-3 1 12 0 0,2 3-47 0 0,3-4-117 0 0,0 3-156 0 0,17-1-12 0 0,-16-2-736 0 0,5 0-789 0 0,1 0 53 0 0,10 0 16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14:24.9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242 1 2292 0 0,'30'21'10629'0'0,"-51"-13"-14204"0"0,-113-20-1976 0 0,75 3 4359 0 0,1 1 109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14:23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3 1508 0 0,'-21'-3'6139'0'0,"8"48"-4767"0"0,31 95-375 0 0,5 67-2356 0 0,-42-140-3832 0 0,9-58 3913 0 0</inkml:trace>
  <inkml:trace contextRef="#ctx0" brushRef="#br0" timeOffset="251.948">262 367 2012 0 0,'0'5'868'0'0,"-3"1"-48"0"0,-10 11-172 0 0,1-2-64 0 0,-1 2-11 0 0,-3-1-45 0 0,2 3-96 0 0,2-3-56 0 0,-2 4-40 0 0,1-1-100 0 0,2-1-52 0 0,3-1-216 0 0,-1 1 0 0 0,0-1-468 0 0,0-9-296 0 0,2 0-545 0 0,7-3 73 0 0,-4-3-188 0 0</inkml:trace>
  <inkml:trace contextRef="#ctx0" brushRef="#br0" timeOffset="698.549">453 42 1236 0 0,'-2'3'6028'0'0,"18"-10"-5135"0"0,-13 5-840 0 0,0 0-1 0 0,1 1 1 0 0,-1-1-1 0 0,1 1 0 0 0,-1 0 1 0 0,1-1-1 0 0,0 2 0 0 0,-1-1 1 0 0,1 0-1 0 0,0 1 1 0 0,0 0-1 0 0,-1 0 0 0 0,1 0 1 0 0,0 0-1 0 0,0 0 0 0 0,0 1 1 0 0,-1 0-1 0 0,1 0 1 0 0,0 0-1 0 0,-1 0 0 0 0,1 0 1 0 0,-1 1-1 0 0,1 0 1 0 0,-1-1-1 0 0,0 1 0 0 0,0 1 1 0 0,0-1-1 0 0,0 0 0 0 0,0 1 1 0 0,0-1-1 0 0,-1 1 1 0 0,1 0-1 0 0,-1 0 0 0 0,1 0 1 0 0,-1 0-1 0 0,0 1 0 0 0,-1-1 1 0 0,1 0-1 0 0,0 1 1 0 0,-1-1-1 0 0,1 2-52 0 0,-6 9 67 0 0,0 0 1 0 0,0-1-1 0 0,-2 0 1 0 0,1 0-1 0 0,-2 0 1 0 0,1-1-1 0 0,-2 0 0 0 0,0 0 1 0 0,0-1-1 0 0,-1 1 1 0 0,0-2-1 0 0,-1 0 1 0 0,0 0-1 0 0,-1-1 0 0 0,-7 6-67 0 0,-22 24 264 0 0,27-26-248 0 0,-33 65-209 0 0,51-74-262 0 0,7 1-20 0 0,0 0 1 0 0,0-1-1 0 0,1-1 1 0 0,-1 0 0 0 0,1 0-1 0 0,0-2 1 0 0,0 1-1 0 0,0-2 1 0 0,0 1-1 0 0,0-2 1 0 0,0 0 0 0 0,0 0-1 0 0,0-1 1 0 0,0-1-1 0 0,-1 0 1 0 0,8-4 474 0 0,24-3-1305 0 0</inkml:trace>
  <inkml:trace contextRef="#ctx0" brushRef="#br0" timeOffset="868.653">798 488 2104 0 0,'-53'36'1597'0'0,"38"-27"-1256"0"0,1 0 1 0 0,-1 0-1 0 0,2 1 0 0 0,-1 1 0 0 0,1 0 0 0 0,1 1 0 0 0,0 1 1 0 0,1 0-1 0 0,0 0 0 0 0,1 1 0 0 0,0 0 0 0 0,2 1-341 0 0,6-6 439 0 0,15-1-6390 0 0,0-19 4584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14:22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72 1356 0 0,'-5'1'211'0'0,"0"0"1"0"0,0 0-1 0 0,0 1 0 0 0,0-1 0 0 0,0 1 1 0 0,1 0-1 0 0,-1 0 0 0 0,1 1 0 0 0,-1-1 1 0 0,1 1-1 0 0,0 0 0 0 0,0 0 0 0 0,0 1 0 0 0,0-1 1 0 0,1 1-1 0 0,-1 0 0 0 0,1 0 0 0 0,0 0 1 0 0,0 0-1 0 0,0 0 0 0 0,1 1 0 0 0,0-1 1 0 0,0 1-1 0 0,0 0 0 0 0,0 0 0 0 0,1 0 1 0 0,-1-1-1 0 0,1 1 0 0 0,0 4-211 0 0,9 0 101 0 0,0 0 0 0 0,0-1 0 0 0,1 0 0 0 0,0 0 0 0 0,0-1 1 0 0,1 0-1 0 0,0 0 0 0 0,1-1 0 0 0,-1-1 0 0 0,1 0 0 0 0,0 0 0 0 0,0-1 0 0 0,1 0 0 0 0,-1-1 0 0 0,1 0 0 0 0,-1-1 0 0 0,1-1 0 0 0,0 0 1 0 0,0 0-1 0 0,0-1 0 0 0,0 0 0 0 0,0-1 0 0 0,0-1 0 0 0,8-2-101 0 0,-11 4 68 0 0,-4 1-49 0 0,1-1 0 0 0,0 0-1 0 0,-1 0 1 0 0,1 0 0 0 0,0-1-1 0 0,-1 0 1 0 0,1 0 0 0 0,-1 0 0 0 0,1-1-1 0 0,-1 0 1 0 0,1 0 0 0 0,-1 0-1 0 0,0-1 1 0 0,0 0 0 0 0,0 0-1 0 0,-1 0 1 0 0,1 0 0 0 0,-1-1-1 0 0,1 1 1 0 0,-1-1 0 0 0,0-1 0 0 0,-1 1-1 0 0,1 0 1 0 0,0-3-19 0 0,-5-1-54 0 0,-13-10-109 0 0,-2 1-1 0 0,0 1 1 0 0,-1 1 0 0 0,0 1-1 0 0,-1 0 1 0 0,-1 1 0 0 0,0 1-1 0 0,-1 1 1 0 0,0 0-1 0 0,-1 2 1 0 0,0 0 0 0 0,-1 1-1 0 0,1 2 1 0 0,-8-2 163 0 0,-25-14-4576 0 0,52 19 3268 0 0</inkml:trace>
  <inkml:trace contextRef="#ctx0" brushRef="#br0" timeOffset="200.003">701 266 2428 0 0,'-10'20'756'0'0,"-3"0"-16"0"0,-1 0-96 0 0,-2-2-132 0 0,2-1-103 0 0,-2 3-9 0 0,-2-4-60 0 0,-2 1-164 0 0,-1 0-64 0 0,0-4-16 0 0,1-1-436 0 0,-5-7-372 0 0,2 1-557 0 0,-2-1-23 0 0,13-5 16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14:21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44 1392 0 0,'1'-2'132'0'0,"1"-1"0"0"0,-1 1 0 0 0,0 0-1 0 0,0-1 1 0 0,1 1 0 0 0,-1 0 0 0 0,1 0 0 0 0,0 0-1 0 0,0 0 1 0 0,0 0 0 0 0,0 0 0 0 0,0 1-1 0 0,0-1 1 0 0,0 1 0 0 0,0-1 0 0 0,1 1 0 0 0,-1 0-1 0 0,1 0 1 0 0,-1 0 0 0 0,1 0 0 0 0,-1 0 0 0 0,1 1-1 0 0,-1-1 1 0 0,1 1 0 0 0,0-1 0 0 0,-1 1 0 0 0,1 0-1 0 0,0 0-131 0 0,3-1 44 0 0,-1 0-1 0 0,1 0 1 0 0,0 1-1 0 0,0-1 1 0 0,-1 1-1 0 0,1 0 0 0 0,0 1 1 0 0,0 0-1 0 0,-1-1 1 0 0,1 2-1 0 0,0-1 1 0 0,-1 1-1 0 0,1 0 0 0 0,-1 0 1 0 0,0 0-1 0 0,0 1 1 0 0,1 0-1 0 0,-2 0 0 0 0,1 0 1 0 0,0 1-1 0 0,-1-1 1 0 0,1 1-1 0 0,-1 0 1 0 0,0 0-1 0 0,-1 1 0 0 0,1-1 1 0 0,-1 1-1 0 0,1 0 1 0 0,-1 0-1 0 0,-1 0 1 0 0,1 0-1 0 0,-1 0 0 0 0,0 1 1 0 0,0-1-1 0 0,-1 1 1 0 0,1 0-1 0 0,-1-1 0 0 0,0 1 1 0 0,-1 0-1 0 0,1 0 1 0 0,-1-1-1 0 0,-1 1 1 0 0,1 0-1 0 0,-1 0 0 0 0,0-1 1 0 0,0 1-1 0 0,0 0 1 0 0,-2 3-44 0 0,-6 12 57 0 0,-2 0 1 0 0,0 0 0 0 0,-1-1-1 0 0,-1-1 1 0 0,-1 0-1 0 0,0-1 1 0 0,-1 0 0 0 0,-2-1-1 0 0,1-1 1 0 0,-2 0 0 0 0,0-1-1 0 0,-1-2 1 0 0,-9 6-58 0 0,-34 31-156 0 0,59-47 525 0 0,-16 14-2349 0 0,35-23-1743 0 0,8-5 2445 0 0</inkml:trace>
  <inkml:trace contextRef="#ctx0" brushRef="#br0" timeOffset="278.232">588 73 928 0 0,'-6'-1'135'0'0,"0"0"1"0"0,-1 1-1 0 0,1 0 0 0 0,0 0 0 0 0,-1 0 0 0 0,1 1 1 0 0,0 0-1 0 0,0 0 0 0 0,-1 1 0 0 0,1-1 1 0 0,0 2-1 0 0,0-1 0 0 0,1 0 0 0 0,-1 1 1 0 0,0 0-1 0 0,1 1 0 0 0,0-1 0 0 0,0 1 0 0 0,0 0 1 0 0,0 0-1 0 0,0 1 0 0 0,1-1 0 0 0,0 1 1 0 0,0 0-1 0 0,0 0 0 0 0,1 0 0 0 0,-1 1 0 0 0,1-1 1 0 0,1 1-1 0 0,-1 0 0 0 0,1 0 0 0 0,0 0 1 0 0,0 0-1 0 0,1 0 0 0 0,-1 0 0 0 0,1 0 1 0 0,1 1-1 0 0,-1-1 0 0 0,1 0 0 0 0,0 1 0 0 0,1-1 1 0 0,0 0-1 0 0,0 1 0 0 0,0-1 0 0 0,0 0 1 0 0,1 0-1 0 0,0 0 0 0 0,1 0 0 0 0,-1 0 0 0 0,1-1 1 0 0,0 1-136 0 0,10 6-48 0 0,-1 0 0 0 0,2-1 1 0 0,0-1-1 0 0,0 0 0 0 0,0-1 1 0 0,1-1-1 0 0,1 0 1 0 0,0-1-1 0 0,10 3 48 0 0,89 24-4195 0 0,-95-31 2894 0 0</inkml:trace>
  <inkml:trace contextRef="#ctx0" brushRef="#br0" timeOffset="511.072">978 166 984 0 0,'133'0'7008'0'0,"68"0"-11955"0"0,-183 0 3554 0 0</inkml:trace>
  <inkml:trace contextRef="#ctx0" brushRef="#br0" timeOffset="713.219">842 388 1324 0 0,'53'23'3879'0'0,"47"-22"-2438"0"0,-61-2-612 0 0,214-26-833 0 0,-104-16-4520 0 0,-117 30 3327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14:01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183 819 888 0 0,'0'0'313'0'0,"0"0"-18"0"0,0 0-28 0 0,0 0 14 0 0,0 0-31 0 0,0 0-18 0 0,0 0 34 0 0,0 0-64 0 0,0 0-74 0 0,0 0 6 0 0,0 0 58 0 0,0 0-25 0 0,0 0-48 0 0,0 0 7 0 0,0 0 92 0 0,0 0 9 0 0,0 0-37 0 0,0 0-32 0 0,0 0-22 0 0,0 0-19 0 0,0 0-8 0 0,0 0 8 0 0,0 0-5 0 0,0 0-26 0 0,0 0-16 0 0,0 0 27 0 0,0 0-27 0 0,0 0 4 0 0,0 0-26 0 0,0 0-5 0 0,0 0-2 0 0,0 0-6 0 0,0 0-11 0 0,0 0 23 0 0,0 0 2 0 0,0 0-13 0 0,0 0-25 0 0,0 0 29 0 0,0 0 0 0 0,0 0-8 0 0,0 0-6 0 0,0 0-3 0 0,0 0-2 0 0,0 0-7 0 0,0 0-26 0 0,0 0 35 0 0,0 0-22 0 0,0 0 16 0 0,0 0 18 0 0,0 0-1 0 0,0 0-6 0 0,0 0-21 0 0,0 0-24 0 0,0 0 2 0 0,0 0 43 0 0,0 0 8 0 0,0 0 1 0 0,0 0 18 0 0,0 0-24 0 0,0 0-102 0 0,0 0 0 0 0,0 0 109 0 0,0 0 0 0 0,0 0-34 0 0,0 0-13 0 0,0 0-7 0 0,0 0 33 0 0,0 0-13 0 0,0 0 15 0 0,0 0 16 0 0,0 0-59 0 0,0 0 13 0 0,0 0 19 0 0,0 0 1 0 0,0 0-9 0 0,0 0-32 0 0,0 0-4 0 0,0 0 10 0 0,0 0 29 0 0,0 0 10 0 0,0 0-13 0 0,0 0-8 0 0,0 0 48 0 0,0 0 8 0 0,0 0-3 0 0,0 0 12 0 0,0 0-11 0 0,0 0-54 0 0,0 0 50 0 0,0 0 40 0 0,0 0-30 0 0,0 0-63 0 0,0 0 53 0 0,0 0 55 0 0,0 0 15 0 0,0 0-14 0 0,0 0-62 0 0,0 0-42 0 0,0 0 65 0 0,0 0 30 0 0,0 0 16 0 0,0 0-40 0 0,0 0 10 0 0,0 0 14 0 0,0 0-9 0 0,0 0-6 0 0,0 0-5 0 0,0 0-2 0 0,0 0 6 0 0,0 0-4 0 0,0 0-13 0 0,0 0 9 0 0,0 0-6 0 0,0 0-17 0 0,0 0-51 0 0,0 0 3 0 0,0 0 41 0 0,0 0-11 0 0,0 0 13 0 0,0 0 10 0 0,0 0-65 0 0,0 0 44 0 0,0 0 4 0 0,0 0-14 0 0,0 0-10 0 0,0 0-16 0 0,0 0 60 0 0,0 0-35 0 0,0 0-16 0 0,0 0 30 0 0,0 0-4 0 0,0 0-7 0 0,0 0 10 0 0,0 0 27 0 0,0 0-57 0 0,0 0 31 0 0,0 0 2 0 0,0 0-23 0 0,0 0-29 0 0,0 0 48 0 0,0 0 6 0 0,0 0 9 0 0,0 0-64 0 0,0 0 48 0 0,0 0 24 0 0,0 0-5 0 0,0 0 24 0 0,0 0-23 0 0,0 0 8 0 0,0 0-4 0 0,0 0-21 0 0,0 0-21 0 0,0 0-22 0 0,0 0 28 0 0,0 0-7 0 0,0 0 33 0 0,0 0-11 0 0,39-3-102 0 0,75-14 62 0 0,37-3 23 0 0,113-45 257 0 0,-212 13-246 0 0,-51 51 8 0 0,-6-14-80 0 0,-2 7 45 0 0,-1 0 1 0 0,0 0 0 0 0,0 0-1 0 0,-1 1 1 0 0,0 0 0 0 0,0 1-1 0 0,-1 0 1 0 0,1 0 0 0 0,-1 1-1 0 0,-1 0 1 0 0,1 1 0 0 0,-1 0-1 0 0,0 1 4 0 0,-169-30-198 0 0,161 31 212 0 0,0 1-1 0 0,-1 1 0 0 0,1 0 1 0 0,-1 2-1 0 0,1 0 0 0 0,0 1 1 0 0,0 1-1 0 0,0 0 1 0 0,1 2-1 0 0,-1 0 0 0 0,1 2 1 0 0,1-1-1 0 0,-1 2 0 0 0,1 1 1 0 0,1 0-1 0 0,0 1 1 0 0,0 0-1 0 0,1 2 0 0 0,1-1 1 0 0,0 2-1 0 0,0 0 0 0 0,2 1 1 0 0,0 0-1 0 0,0 1 1 0 0,2 0-1 0 0,0 0 0 0 0,1 1 1 0 0,0 1-1 0 0,1 0 0 0 0,1 0 1 0 0,1 0-1 0 0,-1 10-13 0 0,6-21 39 0 0,1 0-1 0 0,0 0 1 0 0,0 1-1 0 0,1-1 0 0 0,0 0 1 0 0,0-1-1 0 0,1 1 1 0 0,0 0-1 0 0,0 0 1 0 0,1-1-1 0 0,-1 1 0 0 0,1-1 1 0 0,1 1-1 0 0,-1-1 1 0 0,1 0-1 0 0,0-1 1 0 0,1 1-1 0 0,-1-1 0 0 0,1 0 1 0 0,0 0-1 0 0,0 0 1 0 0,1-1-1 0 0,-1 1 1 0 0,1-1-1 0 0,0-1 1 0 0,0 1-1 0 0,1-1 0 0 0,-1 0 1 0 0,1 0-1 0 0,-1-1 1 0 0,1 0-1 0 0,0 0 1 0 0,3 0-39 0 0,235 29 457 0 0,-235-31-472 0 0,25 1-34 0 0,0 0-1 0 0,0-3 1 0 0,0-1 0 0 0,0-1-1 0 0,0-2 1 0 0,-1-2 0 0 0,27-9 49 0 0,-16-21-638 0 0,-45 37 449 0 0,0 1-90 0 0,-3-19-1394 0 0,-21-12-3544 0 0,21 23 3921 0 0</inkml:trace>
  <inkml:trace contextRef="#ctx0" brushRef="#br0" timeOffset="529.24">652 243 1912 0 0,'0'-12'3842'0'0,"52"-7"-2395"0"0,295-23 1182 0 0,-274 33-1706 0 0,-74 4-1914 0 0,1 6-5930 0 0,1-5 5508 0 0</inkml:trace>
  <inkml:trace contextRef="#ctx0" brushRef="#br0" timeOffset="870.649">1412 9 1720 0 0,'12'-4'2534'0'0,"12"0"2782"0"0,-16 34-3591 0 0,-7 2-1420 0 0,1 0 1 0 0,1 1-1 0 0,2-1 0 0 0,1-1 1 0 0,1 1-1 0 0,2-1 1 0 0,9 20-306 0 0,-14-42-316 0 0,8 21 1055 0 0,-17-26-6538 0 0,-33-23 84 0 0,25 9 4361 0 0</inkml:trace>
  <inkml:trace contextRef="#ctx0" brushRef="#br0" timeOffset="16600.647">2386 141 1368 0 0,'0'0'480'0'0,"0"0"-38"0"0,4-23 1594 0 0,15-7-1104 0 0,-52 40 392 0 0,-263 240 575 0 0,-24 3-776 0 0,-318 272 1022 0 0,447-335-1577 0 0,190-188-659 0 0,1-2-66 0 0,0 0-114 0 0,30 5-1869 0 0,11-25-4348 0 0,-36 16 5006 0 0</inkml:trace>
  <inkml:trace contextRef="#ctx0" brushRef="#br0" timeOffset="17700.722">1828 971 1172 0 0,'-16'-55'2529'0'0,"65"10"-804"0"0,106 18-590 0 0,-148 29-1108 0 0,0 0 0 0 0,0 0 0 0 0,0 0 0 0 0,-1 1 0 0 0,1 0 0 0 0,0 1 0 0 0,-1-1 0 0 0,0 1 0 0 0,0 0 0 0 0,0 1 0 0 0,0-1 0 0 0,-1 1-1 0 0,0 1 1 0 0,0-1 0 0 0,0 0 0 0 0,0 1 0 0 0,-1 0 0 0 0,0 0 0 0 0,0 1 0 0 0,-1-1 0 0 0,0 1 0 0 0,0 0 0 0 0,0 0 0 0 0,-1-1 0 0 0,0 2 0 0 0,-1-1 0 0 0,1 0 0 0 0,-1 0 0 0 0,-1 0-1 0 0,1 1 1 0 0,-1-1 0 0 0,-1 0 0 0 0,1 1 0 0 0,-1-1 0 0 0,0 0 0 0 0,-1 0 0 0 0,0 2-27 0 0,-8 10 57 0 0,-1 0-1 0 0,-1-1 1 0 0,-1-1 0 0 0,0 0-1 0 0,-1-1 1 0 0,-1 0 0 0 0,0-1-1 0 0,-1-1 1 0 0,-1-1 0 0 0,0 0-1 0 0,-1-1 1 0 0,0-1 0 0 0,-3 1-58 0 0,-39 30-564 0 0,41-45-4314 0 0,24-4 3573 0 0</inkml:trace>
  <inkml:trace contextRef="#ctx0" brushRef="#br0" timeOffset="18232.021">2420 838 1204 0 0,'1'-17'4199'0'0,"-43"24"-3386"0"0,27-1-715 0 0,0 1 0 0 0,0 0 0 0 0,1 1 0 0 0,0 1 0 0 0,1 0 0 0 0,0 0 1 0 0,1 1-1 0 0,0 1 0 0 0,0 0 0 0 0,1 1 0 0 0,0 0 0 0 0,1 1 0 0 0,1 0 0 0 0,0 1 0 0 0,1 0 0 0 0,0 0 1 0 0,1 0-1 0 0,1 1 0 0 0,0 0 0 0 0,1 1 0 0 0,0-1 0 0 0,2 1 0 0 0,-1 2-98 0 0,7-9-9 0 0,1 1 1 0 0,0-1-1 0 0,0 0 0 0 0,1 0 0 0 0,0-1 1 0 0,0 1-1 0 0,1-1 0 0 0,0 0 0 0 0,1-1 1 0 0,0 0-1 0 0,0 0 0 0 0,0 0 0 0 0,1-1 0 0 0,0 0 1 0 0,0 0-1 0 0,1-1 0 0 0,-1 0 0 0 0,1 0 1 0 0,0-1-1 0 0,1 0 0 0 0,-1-1 0 0 0,4 1 9 0 0,127 28-4525 0 0,-106-31 3015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14:37.9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396 1396 1540 0 0,'0'0'632'0'0,"2"-24"1260"0"0,26-73 1667 0 0,-45 235-2766 0 0,13 128-558 0 0,4-252-184 0 0,17 27-676 0 0,-27-53-4262 0 0,3-7 3385 0 0</inkml:trace>
  <inkml:trace contextRef="#ctx0" brushRef="#br0" timeOffset="265.736">412 1258 1268 0 0,'49'45'3158'0'0,"-10"2"-2633"0"0,2-3 0 0 0,2-1 0 0 0,1-1 0 0 0,3-3 0 0 0,38 24-525 0 0,9 8-2025 0 0,-94-68-151 0 0,-5-3 762 0 0</inkml:trace>
  <inkml:trace contextRef="#ctx0" brushRef="#br0" timeOffset="590.027">874 1285 1664 0 0,'15'-12'3114'0'0,"-16"12"-3043"0"0,1 1 0 0 0,0-1 0 0 0,0 1 0 0 0,0-1 0 0 0,0 1 0 0 0,0-1 0 0 0,0 1 0 0 0,0-1-1 0 0,0 1 1 0 0,0-1 0 0 0,0 1 0 0 0,0 0 0 0 0,0-1 0 0 0,0 1 0 0 0,0-1 0 0 0,0 1 0 0 0,0-1 0 0 0,1 1 0 0 0,-1-1 0 0 0,0 1 0 0 0,0-1 0 0 0,1 1 0 0 0,-1-1 0 0 0,0 1 0 0 0,1-1 0 0 0,-1 0 0 0 0,0 1 0 0 0,1-1 0 0 0,-1 1 0 0 0,1-1 0 0 0,-1 0 0 0 0,0 1 0 0 0,1-1 0 0 0,-1 0 0 0 0,1 0 0 0 0,-1 1 0 0 0,1-1 0 0 0,-1 0 0 0 0,1 0 0 0 0,-1 0 0 0 0,1 0 0 0 0,0 0 0 0 0,-1 1 0 0 0,1-1 0 0 0,-1 0 0 0 0,1 0-71 0 0,-26 275 866 0 0,41-225-2156 0 0,-16-48 274 0 0,0-2-1 0 0,0 8-1279 0 0,0-6 970 0 0</inkml:trace>
  <inkml:trace contextRef="#ctx0" brushRef="#br0" timeOffset="1024.799">1290 1475 1612 0 0,'0'6'3867'0'0,"-48"46"-2860"0"0,41-47-918 0 0,1 1 0 0 0,0 0-1 0 0,0 0 1 0 0,0 1 0 0 0,1 0 0 0 0,-1 0-1 0 0,2 0 1 0 0,-1 1 0 0 0,1-1 0 0 0,0 1 0 0 0,1 0-1 0 0,-1 0 1 0 0,2 0 0 0 0,-1 1 0 0 0,1-1 0 0 0,1 1-1 0 0,-1 3-88 0 0,4-7 46 0 0,1 0 0 0 0,0-1-1 0 0,0 1 1 0 0,1-1 0 0 0,-1 0-1 0 0,1 0 1 0 0,0 0 0 0 0,0 0-1 0 0,0-1 1 0 0,1 0 0 0 0,-1 1-1 0 0,1-2 1 0 0,0 1 0 0 0,0 0-1 0 0,0-1 1 0 0,0 0 0 0 0,0 0-1 0 0,0-1 1 0 0,0 1 0 0 0,1-1-1 0 0,-1 0 1 0 0,1-1 0 0 0,-1 1-1 0 0,1-1 1 0 0,2 0-46 0 0,7 1 33 0 0,0 1 1 0 0,0-2 0 0 0,0 0-1 0 0,0 0 1 0 0,0-2 0 0 0,0 0-1 0 0,0 0 1 0 0,-1-1-1 0 0,1-1 1 0 0,-1-1 0 0 0,0 0-1 0 0,3-2-33 0 0,-14 6-10 0 0,0 0 0 0 0,0-1 1 0 0,-1 1-1 0 0,1-1 0 0 0,-1 0 0 0 0,1 1 0 0 0,-1-1 0 0 0,0 0 0 0 0,0 0 1 0 0,0 0-1 0 0,0-1 0 0 0,0 1 0 0 0,0 0 0 0 0,0-1 0 0 0,-1 0 0 0 0,1 1 0 0 0,-1-1 1 0 0,0 0-1 0 0,0 1 0 0 0,0-1 0 0 0,0 0 0 0 0,0 0 0 0 0,-1 0 0 0 0,1 0 1 0 0,-1 0-1 0 0,0 0 0 0 0,0 0 0 0 0,0 0 0 0 0,0 0 0 0 0,-1 0 0 0 0,1 0 0 0 0,-1 0 1 0 0,1 0-1 0 0,-1 0 0 0 0,0 1 0 0 0,0-1 0 0 0,-1 0 0 0 0,1 0 0 0 0,0 1 0 0 0,-1-1 1 0 0,0 1-1 0 0,1-1 0 0 0,-1 1 0 0 0,0 0 0 0 0,0 0 0 0 0,-1 0 0 0 0,1 0 1 0 0,0 0-1 0 0,-1 0 0 0 0,1 0 10 0 0,-16-12-119 0 0,-1 1 1 0 0,0 1-1 0 0,-1 0 1 0 0,0 2-1 0 0,-1 0 1 0 0,0 1-1 0 0,0 1 1 0 0,-1 1-1 0 0,0 1 1 0 0,-21-3 118 0 0,-52-17-1126 0 0,73 10-1696 0 0,21 15 1508 0 0</inkml:trace>
  <inkml:trace contextRef="#ctx0" brushRef="#br0" timeOffset="1290.255">1712 1285 2632 0 0,'7'-12'5397'0'0,"-20"32"-3758"0"0,-12 216-1185 0 0,25-220-672 0 0,8 28-188 0 0,0 5-2663 0 0,-32-21-511 0 0,18-23 2131 0 0</inkml:trace>
  <inkml:trace contextRef="#ctx0" brushRef="#br0" timeOffset="1647.147">1840 1656 1128 0 0,'102'-5'5785'0'0,"-84"3"-5700"0"0,-1 0 0 0 0,1-1 0 0 0,-1-1 0 0 0,0-1 1 0 0,0 0-1 0 0,0-1 0 0 0,0-1 0 0 0,-1-1 0 0 0,-1 0 0 0 0,1-1 1 0 0,-1-1-1 0 0,5-4-85 0 0,-18 13-15 0 0,-1 0 1 0 0,1 0-1 0 0,0 0 0 0 0,-1 0 1 0 0,1 0-1 0 0,-1 0 1 0 0,1 0-1 0 0,-1 0 1 0 0,0-1-1 0 0,1 1 0 0 0,-1 0 1 0 0,0-1-1 0 0,0 1 1 0 0,0-1-1 0 0,0 1 1 0 0,0-1-1 0 0,0 0 0 0 0,0 0 1 0 0,-1 1-1 0 0,1-1 1 0 0,-1 0-1 0 0,1 0 1 0 0,-1 1-1 0 0,0-1 1 0 0,0 0-1 0 0,1 0 0 0 0,-1 0 1 0 0,0 0-1 0 0,-1 0 1 0 0,1 1-1 0 0,0-1 1 0 0,-1 0-1 0 0,1 0 0 0 0,-1 0 1 0 0,1 1-1 0 0,-1-1 1 0 0,0 0-1 0 0,1 1 1 0 0,-1-1-1 0 0,0 0 0 0 0,0 1 1 0 0,-1-1-1 0 0,1 1 1 0 0,0-1-1 0 0,0 1 1 0 0,-1 0-1 0 0,0-1 15 0 0,-87-28-711 0 0,63 29 716 0 0,1 1 0 0 0,-1 1 0 0 0,0 1 1 0 0,0 2-1 0 0,0 0 0 0 0,1 2 0 0 0,0 1 1 0 0,0 1-1 0 0,1 0 0 0 0,-11 8-5 0 0,32-15 18 0 0,-1-1-8 0 0,0 1 0 0 0,1 0 0 0 0,-1 0-1 0 0,0 1 1 0 0,1-1 0 0 0,-1 1 0 0 0,1-1 0 0 0,-1 1-1 0 0,1 0 1 0 0,0 1 0 0 0,-1-1 0 0 0,1 0 0 0 0,1 1-1 0 0,-1 0 1 0 0,0-1 0 0 0,1 1 0 0 0,-1 1-1 0 0,1-1 1 0 0,0 0 0 0 0,0 0 0 0 0,0 1 0 0 0,0-1-1 0 0,1 1 1 0 0,-1-1 0 0 0,1 1 0 0 0,0 0 0 0 0,0 0-1 0 0,0 0 1 0 0,1-1 0 0 0,-1 1 0 0 0,1 0 0 0 0,0 2-10 0 0,14 6-91 0 0,1-1 1 0 0,0-1-1 0 0,1 0 1 0 0,0-1-1 0 0,0-1 1 0 0,1 0-1 0 0,0-1 1 0 0,0-1-1 0 0,1-1 1 0 0,0-1-1 0 0,0 0 1 0 0,0-1-1 0 0,0-1 1 0 0,0 0-1 0 0,1-2 1 0 0,-1 0-1 0 0,0-1 1 0 0,0-1-1 0 0,2-1 91 0 0,-4 3-434 0 0,14 0-848 0 0,2 0-5 0 0</inkml:trace>
  <inkml:trace contextRef="#ctx0" brushRef="#br0" timeOffset="1927.469">1358 1333 1612 0 0,'6'0'460'0'0,"192"2"6504"0"0,127 21-9320 0 0,-233-9-1845 0 0,-78-11 2790 0 0</inkml:trace>
  <inkml:trace contextRef="#ctx0" brushRef="#br0" timeOffset="2283.839">40 1760 1600 0 0,'-40'21'5453'0'0,"434"3"-2143"0"0,-257-23-2796 0 0,50 4-35 0 0,941 34-2558 0 0,-998-24 426 0 0,-133-24-3342 0 0,-1 4 3594 0 0</inkml:trace>
  <inkml:trace contextRef="#ctx0" brushRef="#br0" timeOffset="9820.299">8688 1263 1368 0 0,'0'0'477'0'0,"0"0"36"0"0,0 0-54 0 0,0 0-58 0 0,0 0-5 0 0,0 0 4 0 0,0 0-43 0 0,0 0-56 0 0,0 0 49 0 0,0 0-43 0 0,0 0-77 0 0,0 0 16 0 0,0 0-4 0 0,0 0-18 0 0,0 0-44 0 0,0 0-63 0 0,0 0 34 0 0,0 0-23 0 0,0 0-11 0 0,0 0-26 0 0,0 0 13 0 0,0 0-17 0 0,0 0-42 0 0,0 0 51 0 0,0 0-16 0 0,0 0 19 0 0,0 0 9 0 0,0 0 7 0 0,0 0 63 0 0,9 0 25 0 0,241 8 1068 0 0,-221-12-1227 0 0,-3 2 16 0 0,0-1 0 0 0,0-2 1 0 0,-1 0-1 0 0,0-1 0 0 0,0-2 0 0 0,0-1 1 0 0,-1 0-1 0 0,0-2 0 0 0,-1-1 1 0 0,0-1-1 0 0,-1 0 0 0 0,19-17-60 0 0,-39 28-8 0 0,0 0 1 0 0,0 0-1 0 0,0 0 0 0 0,-1-1 0 0 0,1 1 0 0 0,-1-1 0 0 0,1 1 0 0 0,-1-1 0 0 0,0 1 0 0 0,0-1 1 0 0,0 0-1 0 0,0 1 0 0 0,-1-1 0 0 0,1 0 0 0 0,-1 0 0 0 0,0 1 0 0 0,1-1 0 0 0,-1 0 1 0 0,-1 0-1 0 0,1 0 0 0 0,0 0 0 0 0,-1 1 0 0 0,1-1 0 0 0,-1 0 0 0 0,0 0 0 0 0,0 1 1 0 0,0-1-1 0 0,0 1 0 0 0,0-1 0 0 0,-1 1 0 0 0,1-1 0 0 0,-1 1 0 0 0,0 0 0 0 0,1-1 1 0 0,-1 1-1 0 0,0 0 0 0 0,0 0 0 0 0,-1 1 0 0 0,1-1 0 0 0,-2-1 8 0 0,-107-50-226 0 0,88 47 230 0 0,-1 1 0 0 0,0 2 0 0 0,-1 0 0 0 0,1 2 0 0 0,0 1 0 0 0,-1 0 0 0 0,1 2 0 0 0,0 1 0 0 0,0 1 0 0 0,0 0 0 0 0,0 2-1 0 0,1 1 1 0 0,0 1 0 0 0,0 1 0 0 0,1 1 0 0 0,0 1 0 0 0,1 1 0 0 0,0 1 0 0 0,1 0 0 0 0,-1 3-4 0 0,16-11 25 0 0,0 1 1 0 0,0-1-1 0 0,0 1 0 0 0,1 1 1 0 0,-1-1-1 0 0,2 1 0 0 0,-1-1 0 0 0,1 1 1 0 0,0 0-1 0 0,0 1 0 0 0,1-1 0 0 0,0 0 1 0 0,0 1-1 0 0,1-1 0 0 0,0 1 1 0 0,0-1-1 0 0,0 1 0 0 0,1 0 0 0 0,1-1 1 0 0,-1 1-1 0 0,2 6-25 0 0,3-3 21 0 0,0 0 0 0 0,1 0-1 0 0,0 0 1 0 0,1-1 0 0 0,0 0 0 0 0,1 0-1 0 0,0-1 1 0 0,0 0 0 0 0,1 0 0 0 0,0-1 0 0 0,1 0-1 0 0,0 0 1 0 0,0-1 0 0 0,0-1 0 0 0,1 0 0 0 0,0 0-1 0 0,0-1 1 0 0,1 0 0 0 0,-1-1 0 0 0,1-1 0 0 0,0 1-1 0 0,5-1-20 0 0,32 8-729 0 0,1-2-1 0 0,0-3 0 0 0,0-2 0 0 0,0-2 0 0 0,2-2 730 0 0,138-27-4497 0 0,-146 11 3201 0 0</inkml:trace>
  <inkml:trace contextRef="#ctx0" brushRef="#br0" timeOffset="10472.197">9696 565 1212 0 0,'-12'9'3349'0'0,"-11"21"-2569"0"0,16-20-381 0 0,-65 97 1270 0 0,-59 62-1279 0 0,123-163-784 0 0,0 0-1 0 0,0-1 0 0 0,-1 0 1 0 0,1-1-1 0 0,-1 1 1 0 0,0-2-1 0 0,-1 1 1 0 0,1-1-1 0 0,0-1 1 0 0,-1 0-1 0 0,0 0 1 0 0,1-1-1 0 0,-8 0 395 0 0,4 0-1298 0 0</inkml:trace>
  <inkml:trace contextRef="#ctx0" brushRef="#br0" timeOffset="10690.057">9497 440 1996 0 0,'35'-26'1463'0'0,"-26"17"-1111"0"0,0 2-1 0 0,1-1 1 0 0,0 1-1 0 0,0 1 1 0 0,0 0 0 0 0,1 0-1 0 0,0 1 1 0 0,0 1 0 0 0,0 0-1 0 0,1 0 1 0 0,-1 1-1 0 0,1 0 1 0 0,3 1-352 0 0,-6 6 105 0 0,-1 1 0 0 0,1 1 0 0 0,-1 0 0 0 0,0 0 0 0 0,-1 1 0 0 0,0 0 0 0 0,0 0 0 0 0,0 0 0 0 0,-1 1 0 0 0,0 0 0 0 0,0 0 0 0 0,-1 1 0 0 0,0 0 0 0 0,-1-1 0 0 0,0 2 0 0 0,0-1 0 0 0,1 4-105 0 0,-3-7 42 0 0,160 250-484 0 0,-15-121-6743 0 0,-127-124 5883 0 0</inkml:trace>
  <inkml:trace contextRef="#ctx0" brushRef="#br0" timeOffset="11681.698">10484 620 1316 0 0,'0'0'461'0'0,"0"0"-24"0"0,0 0-44 0 0,0 0 9 0 0,0 0 29 0 0,25-3 1301 0 0,78-11-486 0 0,53-20-415 0 0,-126 28-651 0 0,-20 5-146 0 0,-1 0-1 0 0,1 0 1 0 0,-1-1 0 0 0,1 0 0 0 0,-1 0-1 0 0,0-1 1 0 0,0-1 0 0 0,0 0-1 0 0,0 0 1 0 0,-1 0 0 0 0,1-1 0 0 0,-1-1-1 0 0,0 1 1 0 0,-1-1 0 0 0,1 0 0 0 0,-1-1-1 0 0,-1 0 1 0 0,3-3-34 0 0,-9 7-7 0 0,-1 1-1 0 0,0-1 0 0 0,1 1 1 0 0,-1-1-1 0 0,0 1 1 0 0,0 0-1 0 0,-1-1 1 0 0,1 1-1 0 0,0 0 0 0 0,-1 0 1 0 0,0 0-1 0 0,1 0 1 0 0,-1 0-1 0 0,0 0 1 0 0,0 0-1 0 0,0 1 0 0 0,0-1 1 0 0,0 1-1 0 0,0-1 1 0 0,-1 1-1 0 0,1 0 1 0 0,0 0-1 0 0,-1 0 0 0 0,1 0 1 0 0,-1 0-1 0 0,1 1 1 0 0,-1-1-1 0 0,1 1 1 0 0,-1-1-1 0 0,0 1 0 0 0,-1 0 8 0 0,-19-5 10 0 0,-1 1 0 0 0,0 1-1 0 0,0 1 1 0 0,0 1-1 0 0,0 1 1 0 0,0 1 0 0 0,0 1-1 0 0,0 2 1 0 0,1 0-1 0 0,-1 1 1 0 0,1 1 0 0 0,0 2-1 0 0,1 0 1 0 0,-1 1-1 0 0,-14 9-9 0 0,34-16 13 0 0,-1 0-1 0 0,1 0 1 0 0,-1 0-1 0 0,1 0 1 0 0,0 0-1 0 0,0 1 1 0 0,0-1-1 0 0,0 1 1 0 0,1 0-1 0 0,-1 0 1 0 0,1 0-1 0 0,-1 0 1 0 0,1 1-1 0 0,0-1 1 0 0,0 0-1 0 0,1 1 1 0 0,-1 0-1 0 0,1-1 1 0 0,-1 1-1 0 0,1 0 0 0 0,0-1 1 0 0,1 1-1 0 0,-1 0 1 0 0,1 0-1 0 0,0 0 1 0 0,-1 0-1 0 0,2 0 1 0 0,-1 0-1 0 0,0 0 1 0 0,1 0-1 0 0,0-1 1 0 0,1 5-13 0 0,13 8-58 0 0,1 0-1 0 0,1 0 1 0 0,1-2 0 0 0,0 0 0 0 0,0-1 0 0 0,2-1-1 0 0,-1-1 1 0 0,2 0 0 0 0,-1-2 0 0 0,1 0 0 0 0,1-1-1 0 0,0-2 1 0 0,0 0 0 0 0,0-1 0 0 0,0-1 0 0 0,1-1 0 0 0,-1-1-1 0 0,22-2 59 0 0,81 1-4032 0 0,-51-18 2783 0 0</inkml:trace>
  <inkml:trace contextRef="#ctx0" brushRef="#br0" timeOffset="12396.704">11149 10 1312 0 0,'17'-9'7866'0'0,"-38"263"-6663"0"0,22-245-1209 0 0,0-1 1 0 0,0 1-1 0 0,0-1 0 0 0,1 0 0 0 0,0 0 1 0 0,1 1-1 0 0,0-1 0 0 0,0-1 0 0 0,1 1 1 0 0,0 0-1 0 0,0-1 0 0 0,1 0 1 0 0,0 0-1 0 0,0 0 0 0 0,1-1 0 0 0,-1 0 1 0 0,1 0-1 0 0,1 0 0 0 0,-1 0 0 0 0,1-1 1 0 0,0 0-1 0 0,0-1 0 0 0,1 0 1 0 0,-1 0-1 0 0,1 0 0 0 0,0-1 0 0 0,0 0 1 0 0,0-1-1 0 0,6 2 6 0 0,-12-4-182 0 0,0 0 1 0 0,0-1 0 0 0,0 1-1 0 0,0 0 1 0 0,-1-1-1 0 0,1 1 1 0 0,0-1-1 0 0,0 1 1 0 0,-1-1 0 0 0,1 0-1 0 0,0 0 1 0 0,-1 0-1 0 0,1 0 1 0 0,0 0-1 0 0,-1 0 1 0 0,0-1-1 0 0,1 1 1 0 0,-1 0 0 0 0,0-1-1 0 0,1 1 1 0 0,-1-1-1 0 0,0 1 1 0 0,0-1-1 0 0,0 1 1 0 0,0-1-1 0 0,-1 0 1 0 0,1 0 0 0 0,0 1-1 0 0,-1-1 1 0 0,1 0-1 0 0,-1 0 1 0 0,0 0-1 0 0,1 0 1 0 0,-1 1 0 0 0,0-1-1 0 0,0 0 1 0 0,-1-2 181 0 0,1-7-1438 0 0</inkml:trace>
  <inkml:trace contextRef="#ctx0" brushRef="#br0" timeOffset="12631.046">10962 163 1280 0 0,'-15'7'4798'0'0,"25"-4"-2176"0"0,24-4-1419 0 0,145-10 52 0 0,-31 0-2787 0 0,-54 11-4560 0 0,-85 0 5068 0 0,-7 0-174 0 0</inkml:trace>
  <inkml:trace contextRef="#ctx0" brushRef="#br0" timeOffset="12959.896">11496 618 988 0 0,'10'4'5441'0'0,"27"-6"-4605"0"0,-18 0-90 0 0,170-11 786 0 0,-65-16-5006 0 0,-103 16 701 0 0,-16 5 1449 0 0</inkml:trace>
  <inkml:trace contextRef="#ctx0" brushRef="#br0" timeOffset="13238.196">12148 328 976 0 0,'-4'-12'5574'0'0,"-11"21"-2546"0"0,24 203-2916 0 0,-7-208-377 0 0,0 0-1 0 0,-1 0 1 0 0,0 0-1 0 0,0 0 1 0 0,0 0 0 0 0,0 0-1 0 0,0 0 1 0 0,-1 0-1 0 0,0 0 1 0 0,0 0-1 0 0,0 0 1 0 0,0 0-1 0 0,0 0 1 0 0,-1 0 0 0 0,0 0-1 0 0,0 0 1 0 0,0 0-1 0 0,-1 0 1 0 0,1 0-1 0 0,-1 0 1 0 0,0-1 0 0 0,0 1-1 0 0,0-1 1 0 0,-3 4 265 0 0,0-4-1320 0 0</inkml:trace>
  <inkml:trace contextRef="#ctx0" brushRef="#br0" timeOffset="13502.318">12648 210 968 0 0,'1'-1'119'0'0,"0"0"0"0"0,1 1 0 0 0,-1-1 0 0 0,0 1 0 0 0,1 0 0 0 0,-1-1-1 0 0,1 1 1 0 0,-1 0 0 0 0,0 0 0 0 0,1 0 0 0 0,-1 0 0 0 0,1 0 0 0 0,-1 0 0 0 0,1 1 0 0 0,-1-1 0 0 0,0 0-1 0 0,1 1 1 0 0,-1-1 0 0 0,1 1 0 0 0,-1-1 0 0 0,0 1 0 0 0,0 0 0 0 0,1-1 0 0 0,-1 1 0 0 0,0 0 0 0 0,0 0 0 0 0,0 0-1 0 0,0 0 1 0 0,0 0 0 0 0,0 0 0 0 0,0 0 0 0 0,0 0 0 0 0,0 0 0 0 0,-1 1 0 0 0,1-1 0 0 0,0 0 0 0 0,-1 1-1 0 0,1-1 1 0 0,-1 0 0 0 0,1 1 0 0 0,-1-1 0 0 0,0 1 0 0 0,0-1 0 0 0,1 1-119 0 0,14 39 463 0 0,-1 1 0 0 0,-2 0 0 0 0,-2 1 0 0 0,-2 0 0 0 0,-2 1 0 0 0,-1 0 0 0 0,-3-1 0 0 0,-1 11-463 0 0,-2-39-39 0 0,0 0-1 0 0,0 0 1 0 0,-1 0-1 0 0,-1 0 1 0 0,-1-1-1 0 0,0 1 1 0 0,-1-1-1 0 0,0 0 1 0 0,-1 0 0 0 0,-1 0-1 0 0,0-1 1 0 0,-1 0-1 0 0,0-1 1 0 0,-1 1-1 0 0,0-2 1 0 0,-1 1-1 0 0,0-1 1 0 0,-1-1-1 0 0,-1 0 1 0 0,-3 3 39 0 0,-5 1-497 0 0,-1-1 0 0 0,0 0 0 0 0,0-2 0 0 0,-1 0 0 0 0,-1-1 1 0 0,0-2-1 0 0,0 0 0 0 0,-1-1 0 0 0,0-2 0 0 0,0 0 0 0 0,0-2 0 0 0,-7 0 497 0 0,-44 1-1188 0 0</inkml:trace>
  <inkml:trace contextRef="#ctx0" brushRef="#br0" timeOffset="13983.814">10438 185 1700 0 0,'-12'0'222'0'0,"0"1"0"0"0,0 0 0 0 0,0 1 0 0 0,1 0-1 0 0,-1 1 1 0 0,1 1 0 0 0,0 0 0 0 0,0 0 0 0 0,0 1 0 0 0,0 0 0 0 0,1 1 0 0 0,0 0-1 0 0,0 1 1 0 0,1 0 0 0 0,-1 0 0 0 0,2 1 0 0 0,-1 1 0 0 0,1-1 0 0 0,0 1 0 0 0,1 1-1 0 0,0-1 1 0 0,0 1 0 0 0,1 0 0 0 0,1 1 0 0 0,-1-1 0 0 0,2 1 0 0 0,0 0-1 0 0,0 1 1 0 0,1-1 0 0 0,0 1 0 0 0,1-1 0 0 0,0 1 0 0 0,1 0 0 0 0,0 0 0 0 0,1 6-222 0 0,12 11 30 0 0,1 1 0 0 0,2-2 0 0 0,1 0 1 0 0,1-1-1 0 0,1-1 0 0 0,1 0 1 0 0,1-2-1 0 0,2 0 0 0 0,0-1 0 0 0,2-2 1 0 0,0 0-1 0 0,1-1 0 0 0,1-2 1 0 0,1 0-1 0 0,1-2 0 0 0,14 5-30 0 0,-1 5-1325 0 0,2-2-1 0 0,0-2 0 0 0,2-2 1 0 0,0-2-1 0 0,35 9 1326 0 0,-26-16-1186 0 0</inkml:trace>
  <inkml:trace contextRef="#ctx0" brushRef="#br0" timeOffset="25104.134">13238 1185 2120 0 0,'0'0'635'0'0,"0"0"-50"0"0,0 0-5 0 0,0 0-36 0 0,0 0-102 0 0,0 0-40 0 0,0 0-38 0 0,0 0-17 0 0,0 0-26 0 0,3-19 2283 0 0,-2-2-9701 0 0,-7 15 7752 0 0,-17-3-1921 0 0</inkml:trace>
  <inkml:trace contextRef="#ctx0" brushRef="#br0" timeOffset="29474.325">14255 833 1372 0 0,'0'0'385'0'0,"3"-14"260"0"0,6 8 831 0 0,-4 2 853 0 0,-4-4-2689 0 0,4 1 645 0 0,21-12 407 0 0,-100 88 882 0 0,-202 277-1749 0 0,226-316-4250 0 0,49-30 3105 0 0,1 0-10 0 0</inkml:trace>
  <inkml:trace contextRef="#ctx0" brushRef="#br0" timeOffset="29753.739">14107 558 896 0 0,'3'-2'120'0'0,"1"1"0"0"0,-1-1 0 0 0,0 1 0 0 0,1 0-1 0 0,-1 0 1 0 0,1 0 0 0 0,-1 0 0 0 0,1 1 0 0 0,-1-1 0 0 0,1 1 0 0 0,0 0 0 0 0,-1 0-1 0 0,1 0 1 0 0,-1 1 0 0 0,1-1 0 0 0,0 1 0 0 0,-1 0 0 0 0,1 0 0 0 0,-1 0 0 0 0,0 1-1 0 0,1-1 1 0 0,-1 1 0 0 0,0-1 0 0 0,0 1 0 0 0,0 0 0 0 0,0 0 0 0 0,0 1 0 0 0,-1-1-1 0 0,1 1 1 0 0,0-1 0 0 0,-1 1 0 0 0,0 0 0 0 0,0 0 0 0 0,2 3-120 0 0,87 155 1396 0 0,43 55-624 0 0,-95-177-849 0 0,50 63-4300 0 0,-85-94 3175 0 0</inkml:trace>
  <inkml:trace contextRef="#ctx0" brushRef="#br0" timeOffset="30682.966">14735 843 1180 0 0,'0'0'487'0'0,"0"0"39"0"0,0 0-79 0 0,0 0-55 0 0,0 0 89 0 0,0 0-43 0 0,0 0-29 0 0,0 0-97 0 0,0 0-62 0 0,0 0 78 0 0,0 0-15 0 0,0 0-64 0 0,0 0 18 0 0,0 0-34 0 0,0 0-42 0 0,0 0-12 0 0,0 0-52 0 0,0 0 0 0 0,0 0-8 0 0,0 0-39 0 0,0 0-10 0 0,0 0-13 0 0,0 0 37 0 0,0 0-18 0 0,0 0 8 0 0,5 0 9 0 0,21 0-31 0 0,0-2 0 0 0,0-1 0 0 0,0-1 0 0 0,-1 0 0 0 0,1-3 0 0 0,-1 0 0 0 0,-1-1 0 0 0,1-1 0 0 0,-1-2 0 0 0,9-5-62 0 0,-31 15 3 0 0,-1 0-1 0 0,0 0 1 0 0,1 0-1 0 0,-1-1 0 0 0,0 1 1 0 0,0 0-1 0 0,0 0 1 0 0,0-1-1 0 0,0 1 1 0 0,0-1-1 0 0,-1 1 0 0 0,1 0 1 0 0,0-1-1 0 0,-1 1 1 0 0,1-1-1 0 0,-1 0 0 0 0,0 1 1 0 0,1-1-1 0 0,-1 1 1 0 0,0-1-1 0 0,0 0 0 0 0,0 1 1 0 0,0-1-1 0 0,0 0 1 0 0,0 1-1 0 0,0-1 0 0 0,-1 1 1 0 0,1-1-1 0 0,-1 0 1 0 0,1 1-1 0 0,-1-1 0 0 0,0 1 1 0 0,1-1-1 0 0,-1 1 1 0 0,0 0-1 0 0,0-1 1 0 0,0 1-1 0 0,0 0 0 0 0,0-1 1 0 0,0 1-1 0 0,0 0 1 0 0,-1 0-1 0 0,1 0 0 0 0,0 0 1 0 0,-1 0-1 0 0,1 1 1 0 0,-1-1-1 0 0,1 0 0 0 0,-1 0 1 0 0,1 1-1 0 0,-1-1 1 0 0,1 1-1 0 0,-1 0 0 0 0,1-1 1 0 0,-1 1-1 0 0,0 0 1 0 0,1 0-1 0 0,-1 0 1 0 0,0 0-1 0 0,1 0 0 0 0,-1 0 1 0 0,1 1-1 0 0,-1-1 1 0 0,0 0-1 0 0,1 1 0 0 0,-1-1 1 0 0,0 1-3 0 0,-14-4 9 0 0,0 1 0 0 0,0 1 0 0 0,0 0 0 0 0,-1 1 0 0 0,1 0 0 0 0,0 2 0 0 0,0 0 0 0 0,0 0 0 0 0,0 2 0 0 0,0 0 0 0 0,1 1 0 0 0,0 0 0 0 0,-1 1 0 0 0,2 1 0 0 0,-1 0 0 0 0,-4 5-9 0 0,13-10 4 0 0,0 0 0 0 0,1 1 1 0 0,0 0-1 0 0,-1 0 0 0 0,1 0 0 0 0,0 1 0 0 0,0-1 1 0 0,1 1-1 0 0,-1 1 0 0 0,1-1 0 0 0,0 0 1 0 0,0 1-1 0 0,0 0 0 0 0,1 0 0 0 0,-1 0 1 0 0,1 1-1 0 0,1-1 0 0 0,-1 1 0 0 0,1-1 1 0 0,0 1-1 0 0,0 0 0 0 0,0 0 0 0 0,1 0 1 0 0,0 0-1 0 0,0 0 0 0 0,1 0 0 0 0,-1 0 1 0 0,2 0-1 0 0,-1 1 0 0 0,0-1 0 0 0,1 0 0 0 0,0 0 1 0 0,1 0-1 0 0,-1 0 0 0 0,1-1 0 0 0,0 1 1 0 0,1 0-1 0 0,-1-1 0 0 0,1 1 0 0 0,0-1 1 0 0,1 0-1 0 0,-1 0 0 0 0,1 0 0 0 0,0 0 1 0 0,0-1-1 0 0,1 1 0 0 0,-1-1 0 0 0,1 0 1 0 0,0-1-1 0 0,1 2-4 0 0,15 4-136 0 0,1-1 0 0 0,-1-1 0 0 0,1 0-1 0 0,0-2 1 0 0,1-1 0 0 0,-1 0 0 0 0,1-2 0 0 0,0-1 0 0 0,0 0 0 0 0,0-2 0 0 0,0-1 136 0 0,-8 2-398 0 0,148-34-3813 0 0,-124 15 2766 0 0</inkml:trace>
  <inkml:trace contextRef="#ctx0" brushRef="#br0" timeOffset="31329.07">15437 66 1148 0 0,'30'-31'6543'0'0,"-30"104"-5375"0"0,-25 84-405 0 0,9 26 105 0 0,17-178-843 0 0,-1 1 1 0 0,0 0 0 0 0,1 0 0 0 0,0-1-1 0 0,1 1 1 0 0,-1 0 0 0 0,1-1-1 0 0,0 1 1 0 0,0-1 0 0 0,1 0 0 0 0,0 0-1 0 0,0 0 1 0 0,0 0 0 0 0,0 0-1 0 0,1-1 1 0 0,-1 1 0 0 0,1-1 0 0 0,1 0-1 0 0,-1 0 1 0 0,0 0 0 0 0,1-1 0 0 0,0 0-1 0 0,0 1 1 0 0,0-2 0 0 0,0 1-1 0 0,0-1 1 0 0,1 1 0 0 0,-1-2 0 0 0,4 2-26 0 0,169 20-637 0 0,-168-23 383 0 0,-1 0 0 0 0,0-1 1 0 0,1 0-1 0 0,-1 0 0 0 0,0-1 0 0 0,1-1 1 0 0,-1 0-1 0 0,0 0 0 0 0,-1 0 0 0 0,1-1 1 0 0,-1 0-1 0 0,1-1 0 0 0,-1 0 0 0 0,0-1 1 0 0,-1 1 253 0 0,11-35-4132 0 0,-18 25 2883 0 0</inkml:trace>
  <inkml:trace contextRef="#ctx0" brushRef="#br0" timeOffset="31577.018">15419 253 2040 0 0,'1'0'183'0'0,"-1"-1"0"0"0,0 1 0 0 0,0-1 0 0 0,1 1 0 0 0,-1 0 0 0 0,0-1 0 0 0,0 1-1 0 0,0-1 1 0 0,0 1 0 0 0,0-1 0 0 0,0 1 0 0 0,0-1 0 0 0,1 1 0 0 0,-1 0 0 0 0,0-1 0 0 0,-1 1 0 0 0,1-1-1 0 0,0 1 1 0 0,0-1 0 0 0,0 1 0 0 0,0-1 0 0 0,0 1 0 0 0,0 0 0 0 0,0-1 0 0 0,-1 1 0 0 0,1-1 0 0 0,0 1 0 0 0,0 0-1 0 0,-1-1 1 0 0,1 1 0 0 0,0 0 0 0 0,-1-1 0 0 0,1 1 0 0 0,0 0 0 0 0,-1-1 0 0 0,1 1 0 0 0,0 0 0 0 0,-1 0-183 0 0,52-7 879 0 0,166 0-1166 0 0,-72 6-6108 0 0,-133 1 4963 0 0</inkml:trace>
  <inkml:trace contextRef="#ctx0" brushRef="#br0" timeOffset="32028.814">13771 425 1428 0 0,'-13'2'218'0'0,"0"1"0"0"0,0 1 0 0 0,0 0 0 0 0,0 1 0 0 0,0 1 0 0 0,1-1-1 0 0,0 2 1 0 0,1 0 0 0 0,-1 0 0 0 0,1 1 0 0 0,0 1 0 0 0,1 0 0 0 0,0 0 0 0 0,1 1 0 0 0,0 0 0 0 0,0 1-1 0 0,1 0 1 0 0,0 0 0 0 0,1 0 0 0 0,1 1 0 0 0,0 0 0 0 0,0 1 0 0 0,1-1 0 0 0,1 1 0 0 0,0 0 0 0 0,0 1-1 0 0,2-1 1 0 0,-1 3-218 0 0,2 1 101 0 0,1 0-1 0 0,0 0 1 0 0,1 0-1 0 0,1 0 1 0 0,1 0-1 0 0,0-1 0 0 0,1 1 1 0 0,1-1-1 0 0,0 0 1 0 0,2 0-1 0 0,-1 0 1 0 0,2-1-1 0 0,0 0 0 0 0,1 0 1 0 0,1-1-1 0 0,0-1 1 0 0,0 1-1 0 0,6 3-100 0 0,21 22-39 0 0,1-1 0 0 0,3-2 0 0 0,1-2 0 0 0,1-2 0 0 0,11 4 39 0 0,-3-2-936 0 0,2-2-1 0 0,1-3 0 0 0,1-2 1 0 0,1-3-1 0 0,1-2 0 0 0,16 2 937 0 0,-10-9-1254 0 0</inkml:trace>
  <inkml:trace contextRef="#ctx0" brushRef="#br0" timeOffset="32433.455">16141 121 1520 0 0,'23'20'533'0'0,"-2"1"0"0"0,0 0 0 0 0,-1 2 0 0 0,-2 0 0 0 0,0 1 0 0 0,-1 1 0 0 0,-2 0 1 0 0,0 2-1 0 0,-2-1 0 0 0,2 10-533 0 0,-2-2 402 0 0,-2 1 0 0 0,-2-1 1 0 0,-1 1-1 0 0,-1 1 0 0 0,-2 0 1 0 0,0 35-403 0 0,-5-56 96 0 0,0 0 1 0 0,-1 0-1 0 0,-1 0 1 0 0,0 0-1 0 0,-1 0 0 0 0,-1 0 1 0 0,0-1-1 0 0,-1 0 1 0 0,-1 0-1 0 0,0 0 1 0 0,-3 4-97 0 0,-4 8-19 0 0,-2-1 1 0 0,-1-1-1 0 0,0 0 1 0 0,-2-1-1 0 0,-1-1 1 0 0,0-1-1 0 0,-2 0 1 0 0,0-2-1 0 0,-1 0 1 0 0,-14 7 18 0 0,-154 82-3991 0 0,103-84 1239 0 0,45-18 1458 0 0</inkml:trace>
  <inkml:trace contextRef="#ctx0" brushRef="#br0" timeOffset="38707.737">6878 2662 1336 0 0,'23'11'5757'0'0,"43"-7"-5382"0"0,-56-4 168 0 0,109 3 557 0 0,77 1-463 0 0,-65-3-3822 0 0,-115-13-1124 0 0,-31 12 3091 0 0</inkml:trace>
  <inkml:trace contextRef="#ctx0" brushRef="#br0" timeOffset="38968.26">6924 2908 1468 0 0,'9'2'1136'0'0,"16"8"-212"0"0,0-5-80 0 0,2 2-44 0 0,7-4-91 0 0,3 2-77 0 0,4-3-68 0 0,-2-2-104 0 0,5 1-184 0 0,-24-1-220 0 0,10 0-248 0 0,4 0 20 0 0,-2 0-1224 0 0,0 0-17 0 0,20-13 69 0 0,-29 8-8 0 0</inkml:trace>
  <inkml:trace contextRef="#ctx0" brushRef="#br0" timeOffset="34908.284">3907 2707 1624 0 0,'21'-17'4526'0'0,"19"-33"-162"0"0,-40 50-4308 0 0,0 1 1 0 0,1-1 0 0 0,-1 0-1 0 0,0 1 1 0 0,0-1-1 0 0,0 0 1 0 0,0 1 0 0 0,0-1-1 0 0,0 0 1 0 0,0 0 0 0 0,1 1-1 0 0,-1-1 1 0 0,0 0-1 0 0,0 0 1 0 0,0 1 0 0 0,1-1-1 0 0,-1 0 1 0 0,0 0 0 0 0,0 0-1 0 0,1 1 1 0 0,-1-1 0 0 0,0 0-1 0 0,0 0 1 0 0,1 0-1 0 0,-1 0 1 0 0,0 0 0 0 0,1 1-1 0 0,-1-1 1 0 0,0 0 0 0 0,1 0-1 0 0,-1 0 1 0 0,0 0-1 0 0,0 0 1 0 0,1 0 0 0 0,-1 0-1 0 0,0 0 1 0 0,1 0 0 0 0,-1 0-1 0 0,0 0 1 0 0,1-1 0 0 0,-1 1-1 0 0,0 0 1 0 0,0 0-1 0 0,1 0 1 0 0,-1 0 0 0 0,0 0-57 0 0,-7 48-249 0 0,3-29 464 0 0,-14 274 128 0 0,16-169-2661 0 0,2-123 2189 0 0,0-1 1 0 0,-1 1 0 0 0,1-1-1 0 0,0 0 1 0 0,-1 1 0 0 0,1-1-1 0 0,0 1 1 0 0,-1-1 0 0 0,1 0-1 0 0,-1 1 1 0 0,1-1 0 0 0,-1 0-1 0 0,1 0 1 0 0,-1 1 0 0 0,1-1-1 0 0,-1 0 1 0 0,1 0 0 0 0,-1 0-1 0 0,1 0 1 0 0,-1 0 0 0 0,1 1-1 0 0,-1-1 1 0 0,0 0 0 0 0,1 0-1 0 0,-1 0 1 0 0,1 0 0 0 0,-1-1-1 0 0,1 1 1 0 0,-1 0 0 0 0,1 0-1 0 0,-1 0 1 0 0,1 0 0 0 0,-1-1-1 0 0,1 1 1 0 0,-1 0 0 0 0,1 0-1 0 0,-1-1 1 0 0,1 1 0 0 0,-1 0-1 0 0,1-1 1 0 0,0 1 0 0 0,-1 0-1 0 0,1-1 1 0 0,0 1 0 0 0,-1-1-1 0 0,1 1 1 0 0,0-1 0 0 0,-1 1-1 0 0,1 0 1 0 0,0-1 0 0 0,0 1-1 0 0,-1-1 1 0 0,1 0 0 0 0,0 1-1 0 0,0-1 1 0 0,0 1 0 0 0,0-1-1 0 0,0 1 1 0 0,0-1 0 0 0,0 1-1 0 0,0-1 1 0 0,0 1 0 0 0,0-1-1 0 0,0 1 1 0 0,0-1 0 0 0,0 0-1 0 0,1 1 1 0 0,-1-1 128 0 0,-1-8-1323 0 0</inkml:trace>
  <inkml:trace contextRef="#ctx0" brushRef="#br0" timeOffset="35640.083">4082 2573 1240 0 0,'15'-16'2577'0'0,"-15"15"-2519"0"0,0 0 0 0 0,1 0 0 0 0,-1 0 0 0 0,0 0 0 0 0,1 1 0 0 0,-1-1 0 0 0,1 0 0 0 0,-1 0 0 0 0,1 1 1 0 0,-1-1-1 0 0,1 0 0 0 0,-1 1 0 0 0,1-1 0 0 0,0 1 0 0 0,-1-1 0 0 0,1 1 0 0 0,0-1 0 0 0,0 1 0 0 0,-1-1 1 0 0,1 1-1 0 0,0-1 0 0 0,0 1 0 0 0,0 0 0 0 0,-1 0 0 0 0,1-1 0 0 0,0 1 0 0 0,0 0 0 0 0,0 0 0 0 0,0 0 1 0 0,0 0-1 0 0,0 0 0 0 0,-1 0 0 0 0,1 0 0 0 0,0 0 0 0 0,0 1 0 0 0,0-1 0 0 0,0 0 0 0 0,0 0 0 0 0,-1 1 1 0 0,1-1-1 0 0,0 0 0 0 0,0 1 0 0 0,-1-1 0 0 0,1 1 0 0 0,0-1 0 0 0,0 1 0 0 0,-1-1 0 0 0,1 1 0 0 0,0 0 1 0 0,-1-1-1 0 0,1 1 0 0 0,-1 0 0 0 0,1 0 0 0 0,-1 0-58 0 0,136 215 2101 0 0,-126-197-1988 0 0,46 124 730 0 0,-56-144-826 0 0,0 0 0 0 0,0 0 0 0 0,0 1 0 0 0,1-1 0 0 0,-1 0-1 0 0,0 0 1 0 0,1 1 0 0 0,-1-1 0 0 0,1 0 0 0 0,-1 1 0 0 0,1-1 0 0 0,-1 0 0 0 0,1 1 0 0 0,-1-1 0 0 0,1 1 0 0 0,0-1 0 0 0,-1 1 0 0 0,1-1-1 0 0,0 1 1 0 0,-1 0 0 0 0,1-1 0 0 0,0 1 0 0 0,0 0 0 0 0,-1 0 0 0 0,1-1 0 0 0,0 1 0 0 0,0 0 0 0 0,-1 0 0 0 0,1 0 0 0 0,0 0 0 0 0,0 0-1 0 0,0 0 1 0 0,-1 0 0 0 0,1 0 0 0 0,0 0 0 0 0,0 0 0 0 0,0 0 0 0 0,-1 1 0 0 0,1-1 0 0 0,0 0 0 0 0,0 1 0 0 0,-1-1 0 0 0,1 0 0 0 0,0 1-1 0 0,-1-1 1 0 0,1 1 0 0 0,0-1 0 0 0,-1 1 0 0 0,1-1 0 0 0,-1 1 0 0 0,1 0 0 0 0,-1-1 0 0 0,1 1 0 0 0,-1-1 0 0 0,1 2-17 0 0,42-59 276 0 0,2 3 1 0 0,2 1-1 0 0,3 3 1 0 0,25-19-277 0 0,-33 30 706 0 0,-25 30-114 0 0,-18 39-544 0 0,-41 338-11 0 0,38-208-3 0 0,4-159-69 0 0,0-1-90 0 0,-2 5-1112 0 0,-9-49-7161 0 0,11 38 6884 0 0</inkml:trace>
  <inkml:trace contextRef="#ctx0" brushRef="#br0" timeOffset="36061.016">5077 3015 1480 0 0,'11'5'5255'0'0,"-150"187"-1996"0"0,73-33-2418 0 0,65-156-905 0 0,-18 43-781 0 0,-7-31-5829 0 0,26-15 5302 0 0</inkml:trace>
  <inkml:trace contextRef="#ctx0" brushRef="#br0" timeOffset="36451.043">4807 3062 1316 0 0,'3'-31'7179'0'0,"13"47"-4531"0"0,0 24-2391 0 0,3-2 0 0 0,1 0 1 0 0,2-1-1 0 0,1-1 0 0 0,18 20-257 0 0,39 57-897 0 0,-109-127-8177 0 0,19 1 7592 0 0</inkml:trace>
  <inkml:trace contextRef="#ctx0" brushRef="#br0" timeOffset="36950.09">5200 2265 2000 0 0,'18'-28'6573'0'0,"-14"44"-3248"0"0,-40 138-2357 0 0,-16 47-3475 0 0,20-150-5074 0 0,27-45 6075 0 0</inkml:trace>
  <inkml:trace contextRef="#ctx0" brushRef="#br0" timeOffset="37556.792">5938 2765 1688 0 0,'-6'10'4852'0'0,"-27"26"-3455"0"0,6-5-686 0 0,19-24-520 0 0,1 2-1 0 0,0-1 1 0 0,1 1 0 0 0,0 0-1 0 0,0 0 1 0 0,1 0 0 0 0,0 1-1 0 0,1 0 1 0 0,0 0 0 0 0,0 0-1 0 0,1 1 1 0 0,1-1-1 0 0,0 1 1 0 0,0 0 0 0 0,1-1-1 0 0,0 2-190 0 0,2-8 43 0 0,-1 0-1 0 0,1 0 0 0 0,0 1 1 0 0,0-1-1 0 0,1 0 0 0 0,-1 0 1 0 0,1 0-1 0 0,0 0 0 0 0,0 0 1 0 0,1-1-1 0 0,-1 1 0 0 0,1 0 1 0 0,-1-1-1 0 0,1 0 0 0 0,0 0 1 0 0,1 0-1 0 0,-1 0 0 0 0,0 0 1 0 0,1-1-1 0 0,-1 1 0 0 0,1-1 1 0 0,0 0-1 0 0,0 0 0 0 0,0 0 1 0 0,0-1-1 0 0,0 1 0 0 0,0-1 1 0 0,1 0-1 0 0,-1 0 0 0 0,2 0-42 0 0,138 14 906 0 0,-135-15-870 0 0,1 0 1 0 0,-1 0-1 0 0,0-1 0 0 0,0 0 1 0 0,0-1-1 0 0,0 0 0 0 0,0 0 1 0 0,0-1-1 0 0,-1 0 0 0 0,1-1 1 0 0,-1 0-1 0 0,0 0 0 0 0,0 0 0 0 0,0-1 1 0 0,-1-1-1 0 0,1 1 0 0 0,-1-1 1 0 0,0 0-1 0 0,-1-1 0 0 0,0 1 1 0 0,0-1-1 0 0,0-1 0 0 0,-1 1 1 0 0,0-1-1 0 0,0 0 0 0 0,-1 0 1 0 0,0 0-1 0 0,-1-1 0 0 0,1-2-36 0 0,-6 1-3 0 0,0 0 0 0 0,0 0-1 0 0,-1 1 1 0 0,-1-1 0 0 0,0 1-1 0 0,0 0 1 0 0,-1 0 0 0 0,0 0-1 0 0,0 0 1 0 0,-1 1 0 0 0,0 0-1 0 0,-1 0 1 0 0,0 1 0 0 0,0 0-1 0 0,0 0 1 0 0,-1 1 0 0 0,0-1-1 0 0,0 2 1 0 0,-1-1 0 0 0,-5-1 3 0 0,-92-49-288 0 0,29 17-3297 0 0,66 17-4895 0 0,11 22 6980 0 0</inkml:trace>
  <inkml:trace contextRef="#ctx0" brushRef="#br0" timeOffset="37866.197">5475 2652 1568 0 0,'-13'6'351'0'0,"0"1"-1"0"0,0 1 0 0 0,1 1 1 0 0,-1-1-1 0 0,2 2 1 0 0,-1 0-1 0 0,2 0 1 0 0,-1 1-1 0 0,1 0 1 0 0,1 1-1 0 0,0 0 0 0 0,1 1 1 0 0,0-1-1 0 0,1 2 1 0 0,0-1-1 0 0,1 1 1 0 0,1 0-1 0 0,0 0 1 0 0,1 1-1 0 0,0-1 0 0 0,0 9-350 0 0,3-8 139 0 0,0 1 0 0 0,1 0-1 0 0,1-1 1 0 0,0 1 0 0 0,2-1-1 0 0,-1 1 1 0 0,2-1 0 0 0,0 0-1 0 0,1 0 1 0 0,0 0 0 0 0,2-1-1 0 0,-1 0 1 0 0,2 0 0 0 0,0 0-1 0 0,0-1 1 0 0,1 0 0 0 0,1-1-1 0 0,0 0 1 0 0,8 7-139 0 0,13 12-222 0 0,2-1 0 0 0,0-1 0 0 0,2-2 0 0 0,2-1 0 0 0,0-2 0 0 0,21 9 222 0 0,-49-27-447 0 0,45 18-1706 0 0,-18-27-2275 0 0,-13-15 3086 0 0</inkml:trace>
  <inkml:trace contextRef="#ctx0" brushRef="#br0" timeOffset="38128.408">6329 2617 944 0 0,'15'13'439'0'0,"-1"2"-1"0"0,0 0 1 0 0,-1 1-1 0 0,-1 0 1 0 0,-1 1-1 0 0,0 0 1 0 0,-1 1-1 0 0,-1 0 1 0 0,0 1 0 0 0,-2 0-1 0 0,0 0 1 0 0,-1 0-1 0 0,-1 1 1 0 0,-1 0-1 0 0,-1 0 1 0 0,0 0-1 0 0,-2 1 1 0 0,0-1 0 0 0,-1 1-1 0 0,-1-1 1 0 0,-2 7-439 0 0,1-12 111 0 0,0 0 1 0 0,-1 0 0 0 0,0 0-1 0 0,-1-1 1 0 0,-1 1 0 0 0,-1-1-1 0 0,0 0 1 0 0,0 0 0 0 0,-2-1-1 0 0,1 0 1 0 0,-2 0 0 0 0,0-1 0 0 0,0 0-1 0 0,-10 9-111 0 0,-103 88-2226 0 0,66-87-2241 0 0,53-22 2927 0 0,3 0 12 0 0</inkml:trace>
  <inkml:trace contextRef="#ctx0" brushRef="#br0" timeOffset="33647.621">1557 2802 1132 0 0,'0'0'882'0'0,"-23"5"1832"0"0,-9 21-1249 0 0,74-25 562 0 0,307-3-87 0 0,-181 3-4187 0 0,-153 12-2034 0 0,-34-4 2921 0 0</inkml:trace>
  <inkml:trace contextRef="#ctx0" brushRef="#br0" timeOffset="33851.935">1411 3037 2116 0 0,'3'0'3005'0'0,"17"-1"-1522"0"0,195-11 1655 0 0,-24-2-2553 0 0,-25 1-3283 0 0,-78-14-1817 0 0,-70 19 3145 0 0</inkml:trace>
  <inkml:trace contextRef="#ctx0" brushRef="#br0" timeOffset="34068.693">2337 2687 1096 0 0,'8'3'225'0'0,"-1"1"0"0"0,0 0 0 0 0,0 0 0 0 0,0 1 0 0 0,0 0 0 0 0,-1 0 0 0 0,0 1 0 0 0,0 0 0 0 0,0 0 0 0 0,-1 0 0 0 0,0 0 0 0 0,0 1 1 0 0,-1 0-1 0 0,0 0 0 0 0,0 1 0 0 0,0-1 0 0 0,-1 1 0 0 0,0-1 0 0 0,-1 1 0 0 0,1 0 0 0 0,-2 0 0 0 0,1 0 0 0 0,-1 1 0 0 0,0-1 0 0 0,-1 0 0 0 0,0 0 0 0 0,0 1 0 0 0,-1-1 0 0 0,0 0 0 0 0,0 0 0 0 0,-3 8-225 0 0,-5 9 107 0 0,-2 0 1 0 0,0 0-1 0 0,-1-2 1 0 0,-2 1-1 0 0,0-1 0 0 0,-2-1 1 0 0,0-1-1 0 0,-11 11-107 0 0,-94 93-5821 0 0,111-117 4311 0 0</inkml:trace>
  <inkml:trace contextRef="#ctx0" brushRef="#br0" timeOffset="42269.271">8786 2622 1060 0 0,'0'0'622'0'0,"3"-17"868"0"0,47-18 1990 0 0,-32 33 10 0 0,-36 24-3188 0 0,5-7-274 0 0,-46 58-45 0 0,30-32-110 0 0,-2-3 0 0 0,-2 0 0 0 0,-1-2 0 0 0,-1-2 0 0 0,-2-1 0 0 0,-2-1 0 0 0,-41 24 127 0 0,71-51-380 0 0,0 0 0 0 0,0-1 0 0 0,-1-1 1 0 0,1 1-1 0 0,-1-2 0 0 0,0 1 0 0 0,0-1 0 0 0,0-1 1 0 0,0 0-1 0 0,-1 0 0 0 0,1-1 0 0 0,0 0 1 0 0,0-1-1 0 0,0 0 0 0 0,0-1 0 0 0,0 0 1 0 0,-9-3 379 0 0,-11-11-1286 0 0</inkml:trace>
  <inkml:trace contextRef="#ctx0" brushRef="#br0" timeOffset="42596.929">8683 2116 1520 0 0,'8'1'154'0'0,"0"0"1"0"0,0 0-1 0 0,0 0 0 0 0,0 1 1 0 0,0 0-1 0 0,0 1 0 0 0,-1-1 1 0 0,1 2-1 0 0,-1-1 1 0 0,0 1-1 0 0,0 0 0 0 0,0 0 1 0 0,0 1-1 0 0,-1 0 0 0 0,1 0 1 0 0,-1 1-1 0 0,-1 0 0 0 0,1 0 1 0 0,-1 0-1 0 0,0 0 0 0 0,0 1 1 0 0,-1 0-1 0 0,0 0 0 0 0,0 0-154 0 0,71 192 1966 0 0,-72-189-1857 0 0,78 275 1549 0 0,-72-265-1572 0 0,67 122-595 0 0,4-77-2704 0 0,-39-57 344 0 0,-29-8 1433 0 0</inkml:trace>
  <inkml:trace contextRef="#ctx0" brushRef="#br0" timeOffset="43650.323">9662 2477 1552 0 0,'0'0'774'0'0,"0"0"-59"0"0,0 0-71 0 0,0 0-21 0 0,0 0-45 0 0,8-16 427 0 0,47 9-81 0 0,435-15 1825 0 0,-160 20-7487 0 0,-326 3 3254 0 0,4 6 150 0 0</inkml:trace>
  <inkml:trace contextRef="#ctx0" brushRef="#br0" timeOffset="43867.514">9678 2797 1588 0 0,'10'5'349'0'0,"0"0"-1"0"0,0-1 0 0 0,1 0 1 0 0,-1 0-1 0 0,1-1 1 0 0,-1-1-1 0 0,1 0 1 0 0,0 0-1 0 0,0-1 1 0 0,0 0-1 0 0,0-1 1 0 0,0 0-1 0 0,0-1 0 0 0,5-1-348 0 0,12 2 551 0 0,435-24-2198 0 0,-347 5-1239 0 0,-64 8 1330 0 0</inkml:trace>
  <inkml:trace contextRef="#ctx0" brushRef="#br0" timeOffset="44407.867">11209 2293 1748 0 0,'24'-15'6293'0'0,"-21"49"-4908"0"0,-5-3-1196 0 0,-35 266 1102 0 0,31-127-669 0 0,7-164-594 0 0,-1-1 0 0 0,1 0 0 0 0,0 1 1 0 0,0-1-1 0 0,1 0 0 0 0,-1 1 0 0 0,1-1 1 0 0,0 0-1 0 0,1 0 0 0 0,-1 0 0 0 0,1-1 1 0 0,0 1-1 0 0,0-1 0 0 0,0 1 0 0 0,1-1 1 0 0,0 0-1 0 0,-1 0 0 0 0,1-1 0 0 0,1 1 0 0 0,-1-1 1 0 0,0 0-1 0 0,1 0 0 0 0,0 0 0 0 0,0-1 1 0 0,0 1-1 0 0,0-1 0 0 0,0 0 0 0 0,5 1-28 0 0,152 25 468 0 0,-156-28-473 0 0,20 1-226 0 0,1-2 1 0 0,0-1 0 0 0,0-1 0 0 0,-1-1-1 0 0,0-2 1 0 0,1 0 0 0 0,-2-2 0 0 0,1-1 0 0 0,-1-1-1 0 0,6-4 231 0 0,-29 13-173 0 0,-1 1 0 0 0,0-1 1 0 0,1 0-1 0 0,-1 1 0 0 0,0-1 0 0 0,0 0 0 0 0,1 0 0 0 0,-1 0 0 0 0,0 0 0 0 0,0 0 0 0 0,0 0 0 0 0,0-1 1 0 0,0 1-1 0 0,-1 0 0 0 0,1 0 0 0 0,0-1 0 0 0,0 1 0 0 0,-1 0 0 0 0,1-1 0 0 0,-1 1 0 0 0,1-1 0 0 0,-1 1 0 0 0,0-1 1 0 0,0 1-1 0 0,1-1 0 0 0,-1 1 0 0 0,0-1 0 0 0,0 1 0 0 0,-1-1 0 0 0,1 1 0 0 0,0-1 0 0 0,0 1 0 0 0,-1-1 1 0 0,1 1-1 0 0,-1 0 0 0 0,1-1 0 0 0,-1 1 0 0 0,1-1 0 0 0,-1 1 0 0 0,0 0 0 0 0,0 0 0 0 0,0-1 0 0 0,0 1 0 0 0,0 0 1 0 0,0 0 172 0 0,-13-14-1482 0 0</inkml:trace>
  <inkml:trace contextRef="#ctx0" brushRef="#br0" timeOffset="44685.336">11204 2648 1128 0 0,'-27'-2'4297'0'0,"33"-3"-323"0"0,379-16-2277 0 0,-232-7-5496 0 0,-144 9-592 0 0,-27 4 3061 0 0</inkml:trace>
  <inkml:trace contextRef="#ctx0" brushRef="#br0" timeOffset="44964.4">11076 2317 1824 0 0,'30'-13'1118'0'0,"1"1"-1"0"0,1 2 1 0 0,-1 1-1 0 0,2 1 1 0 0,-1 2-1 0 0,32-1-1117 0 0,198 2-2107 0 0,-155 6-1325 0 0,-68-1 2054 0 0</inkml:trace>
  <inkml:trace contextRef="#ctx0" brushRef="#br0" timeOffset="45273.191">12847 2292 1636 0 0,'-117'34'5237'0'0,"92"-17"-4986"0"0,1 0-1 0 0,1 2 1 0 0,1 0-1 0 0,0 1 1 0 0,1 2-1 0 0,1 0 1 0 0,2 1-1 0 0,0 1 1 0 0,-10 18-251 0 0,-52 109 499 0 0,78-148-742 0 0,0-1 0 0 0,0 1 1 0 0,0-1-1 0 0,0 0 0 0 0,0 1 0 0 0,0-1 1 0 0,-1 0-1 0 0,1-1 0 0 0,-1 1 0 0 0,1 0 1 0 0,-1-1-1 0 0,0 1 0 0 0,0-1 0 0 0,1 0 1 0 0,-1 0-1 0 0,0 0 0 0 0,0 0 0 0 0,0-1 1 0 0,0 1-1 0 0,0-1 0 0 0,0 0 0 0 0,0 0 1 0 0,-1 0-1 0 0,1 0 0 0 0,0 0 0 0 0,0-1 0 0 0,0 1 1 0 0,0-1-1 0 0,0 0 0 0 0,-2-1 243 0 0,-32-13-1276 0 0</inkml:trace>
  <inkml:trace contextRef="#ctx0" brushRef="#br0" timeOffset="45524.323">12303 2360 1956 0 0,'30'-18'7097'0'0,"3"33"-5820"0"0,120 77 8 0 0,88 65-2784 0 0,-240-156 1391 0 0,-1-1 0 0 0,1 0 1 0 0,0 1-1 0 0,0-1 0 0 0,-1 0 0 0 0,1 1 0 0 0,0-1 0 0 0,-1 1 0 0 0,1-1 0 0 0,-1 1 0 0 0,1 0 0 0 0,0-1 0 0 0,-1 1 0 0 0,1 0 1 0 0,-1-1-1 0 0,0 1 0 0 0,1 0 0 0 0,-1-1 0 0 0,0 1 0 0 0,1 0 0 0 0,-1 0 0 0 0,0 0 0 0 0,0-1 0 0 0,1 1 0 0 0,-1 0 0 0 0,0 0 1 0 0,0 0-1 0 0,0-1 0 0 0,0 1 0 0 0,0 0 0 0 0,0 0 0 0 0,-1 0 0 0 0,1 0 0 0 0,0-1 0 0 0,0 1 0 0 0,-1 0 0 0 0,1 0 0 0 0,0-1 1 0 0,-1 1-1 0 0,1 0 0 0 0,0 0 0 0 0,-1-1 0 0 0,1 1 0 0 0,-1-1 0 0 0,1 1 0 0 0,-1 0 0 0 0,0-1 0 0 0,1 1 0 0 0,-1-1 0 0 0,0 1 1 0 0,1-1-1 0 0,-1 1 0 0 0,0-1 0 0 0,1 0 0 0 0,-1 1 0 0 0,0-1 0 0 0,0 0 0 0 0,0 0 0 0 0,1 1 0 0 0,-1-1 0 0 0,0 0 0 0 0,0 0 1 0 0,0 0-1 0 0,0 0 108 0 0,-24 5-1318 0 0</inkml:trace>
  <inkml:trace contextRef="#ctx0" brushRef="#br0" timeOffset="45817.996">12031 2180 1908 0 0,'-25'2'601'0'0,"1"1"0"0"0,0 1 0 0 0,0 2-1 0 0,0 0 1 0 0,1 1 0 0 0,0 1 0 0 0,0 2 0 0 0,-12 6-601 0 0,27-11 120 0 0,-1 0 1 0 0,1 0-1 0 0,0 0 1 0 0,1 1-1 0 0,-1 0 1 0 0,1 1 0 0 0,0 0-1 0 0,1 0 1 0 0,-1 0-1 0 0,1 1 1 0 0,1 0-1 0 0,0 0 1 0 0,0 0-1 0 0,0 1 1 0 0,1 0 0 0 0,1 0-1 0 0,-1 0 1 0 0,1 0-1 0 0,1 0 1 0 0,0 1-1 0 0,0-1 1 0 0,0 9-121 0 0,6 5 119 0 0,0-1 1 0 0,2 0-1 0 0,1 0 1 0 0,0 0-1 0 0,2-1 0 0 0,0 0 1 0 0,2-1-1 0 0,0 0 1 0 0,1-1-1 0 0,1 0 1 0 0,1-1-1 0 0,0 0 0 0 0,2-1 1 0 0,0-1-1 0 0,7 5-119 0 0,17 17-315 0 0,2-1-1 0 0,1-2 1 0 0,2-2-1 0 0,1-2 0 0 0,2-2 1 0 0,11 3 315 0 0,97 5-5463 0 0,-133-40 4181 0 0,15-12-58 0 0</inkml:trace>
  <inkml:trace contextRef="#ctx0" brushRef="#br0" timeOffset="46081.872">13243 2246 1416 0 0,'17'27'769'0'0,"-2"-1"0"0"0,0 2 0 0 0,-2 0 0 0 0,-1 1 0 0 0,-2 0 1 0 0,0 0-1 0 0,-2 1 0 0 0,-1 1 0 0 0,2 25-769 0 0,-7-36 192 0 0,0 0 0 0 0,-1 0 1 0 0,-1 0-1 0 0,-1 0 0 0 0,0 1 1 0 0,-2-1-1 0 0,0-1 0 0 0,-2 1 1 0 0,0 0-1 0 0,-1-1 0 0 0,-1 0 0 0 0,0-1 1 0 0,-2 1-1 0 0,0-1 0 0 0,-7 9-192 0 0,-77 67-1285 0 0,80-85 630 0 0,0 0 1 0 0,0-1 0 0 0,-1 0-1 0 0,0-1 1 0 0,-1-1 0 0 0,1 0-1 0 0,-1-1 1 0 0,0 0 0 0 0,-1-2-1 0 0,1 1 1 0 0,-8-1 654 0 0,5-2-1499 0 0</inkml:trace>
  <inkml:trace contextRef="#ctx0" brushRef="#br0" timeOffset="46270.191">13718 2785 1004 0 0,'0'-2'1504'0'0,"-2"2"-412"0"0,-5-1-340 0 0,0 2-260 0 0,-4-1-336 0 0,-14 5-24 0 0,13-5-16 0 0,-36 10-8 0 0,7-6-12 0 0,-2-3-1624 0 0,1 3 84 0 0,-5-1-32 0 0</inkml:trace>
  <inkml:trace contextRef="#ctx0" brushRef="#br0" timeOffset="2592.362">2620 1396 996 0 0,'0'0'1101'0'0,"0"0"-98"0"0,0 0-109 0 0,6-2 3059 0 0,24-8-2489 0 0,68-26 509 0 0,-138 26-6013 0 0,-24 10-94 0 0,39 0 2860 0 0</inkml:trace>
  <inkml:trace contextRef="#ctx0" brushRef="#br0" timeOffset="2840.11">2633 1591 1216 0 0,'3'4'1264'0'0,"2"-1"-160"0"0,-1 0-136 0 0,-4-1-51 0 0,2 1-145 0 0,0-1-108 0 0,-1 1-76 0 0,3-1-60 0 0,-2 1-160 0 0,-1-3-124 0 0,-1 2-204 0 0,0-2-292 0 0,0 2 16 0 0,0-2-1004 0 0,-1-2 84 0 0,-5 2-377 0 0,1-2 69 0 0,0 1-36 0 0</inkml:trace>
  <inkml:trace contextRef="#ctx0" brushRef="#br0" timeOffset="96353.437">3079 1335 1540 0 0,'0'0'100'0'0,"1"0"0"0"0,-1 1-1 0 0,1-1 1 0 0,-1 1 0 0 0,1-1 0 0 0,-1 0 0 0 0,1 1-1 0 0,-1-1 1 0 0,0 1 0 0 0,1-1 0 0 0,-1 1-1 0 0,0-1 1 0 0,1 1 0 0 0,-1 0 0 0 0,0-1-1 0 0,0 1 1 0 0,0-1 0 0 0,1 1 0 0 0,-1-1 0 0 0,0 1-1 0 0,0 0 1 0 0,0-1 0 0 0,0 1 0 0 0,0-1-1 0 0,0 1 1 0 0,0 0 0 0 0,0-1 0 0 0,-1 1-1 0 0,1-1 1 0 0,0 1 0 0 0,0 0 0 0 0,0-1 0 0 0,-1 1-1 0 0,1-1 1 0 0,0 1 0 0 0,0-1 0 0 0,-1 1-1 0 0,1-1 1 0 0,0 1 0 0 0,-1-1 0 0 0,1 1 0 0 0,-1-1-1 0 0,1 1 1 0 0,-1-1 0 0 0,1 0 0 0 0,-1 1-1 0 0,1-1 1 0 0,-1 0 0 0 0,1 1 0 0 0,-1-1-1 0 0,1 0 1 0 0,-1 0 0 0 0,0 0 0 0 0,1 1 0 0 0,-1-1-100 0 0,57 13 897 0 0,393 0 1143 0 0,-285-15-1735 0 0,257-15 127 0 0,397-21-91 0 0,-748 28-1192 0 0,-102 2-6366 0 0,15 2 5770 0 0</inkml:trace>
  <inkml:trace contextRef="#ctx0" brushRef="#br0" timeOffset="97486.132">3395 1715 1240 0 0,'0'0'484'0'0,"-5"-22"603"0"0,-6 18-978 0 0,0 0 1 0 0,0 1 0 0 0,0 1-1 0 0,0 0 1 0 0,0 1-1 0 0,0 0 1 0 0,-1 0-1 0 0,1 1 1 0 0,0 1-1 0 0,0 0 1 0 0,-1 0 0 0 0,1 1-1 0 0,0 1 1 0 0,0 0-1 0 0,1 0 1 0 0,-1 1-1 0 0,1 1 1 0 0,-1-1-1 0 0,2 2 1 0 0,-1-1 0 0 0,0 1-1 0 0,1 1 1 0 0,0 0-1 0 0,0 0 1 0 0,1 1-1 0 0,0 0 1 0 0,1 0-1 0 0,-1 1 1 0 0,2 0 0 0 0,-1 0-1 0 0,1 1 1 0 0,0-1-1 0 0,1 2 1 0 0,1-1-1 0 0,-1 0 1 0 0,1 1-1 0 0,1 0 1 0 0,-1 4-110 0 0,5-10 28 0 0,0-1 0 0 0,0 0 0 0 0,0 1 0 0 0,0-1 0 0 0,1 0-1 0 0,-1 0 1 0 0,1 0 0 0 0,0 0 0 0 0,1 0 0 0 0,-1 0 0 0 0,1-1 0 0 0,-1 1 0 0 0,1-1 0 0 0,0 1 0 0 0,0-1 0 0 0,1 0-1 0 0,-1 0 1 0 0,1-1 0 0 0,-1 1 0 0 0,1-1 0 0 0,0 0 0 0 0,0 0 0 0 0,0 0 0 0 0,0 0 0 0 0,0 0 0 0 0,1-1 0 0 0,-1 0-1 0 0,0 0 1 0 0,1 0 0 0 0,-1-1 0 0 0,1 1 0 0 0,-1-1 0 0 0,0 0 0 0 0,1 0 0 0 0,-1-1 0 0 0,1 1 0 0 0,-1-1 0 0 0,1 0-1 0 0,-1 0 1 0 0,0-1 0 0 0,0 1 0 0 0,0-1 0 0 0,1 0-28 0 0,11-4-115 0 0,0 0 0 0 0,-1 0 0 0 0,0-2 0 0 0,0 0 0 0 0,-1 0 0 0 0,0-2 0 0 0,0 1 0 0 0,-1-2 0 0 0,0 0 0 0 0,-1 0 0 0 0,-1-1 0 0 0,1-1 0 0 0,-2 0 0 0 0,0 0 0 0 0,-1-1 0 0 0,0-1 0 0 0,3-6 115 0 0,107-286 1065 0 0,-119 306-962 0 0,0 1-40 0 0,0 0-37 0 0,-18 3-39 0 0,7 15 58 0 0,1 0 0 0 0,1 1 1 0 0,1 0-1 0 0,0 1 1 0 0,2 0-1 0 0,0 0 0 0 0,1 0 1 0 0,1 0-1 0 0,1 1 1 0 0,1 0-1 0 0,1 0 0 0 0,0 2-45 0 0,0-3 49 0 0,0-1 0 0 0,1 1 0 0 0,1 0 0 0 0,0-1-1 0 0,2 0 1 0 0,1 1 0 0 0,0-1 0 0 0,1 0 0 0 0,3 4-49 0 0,-5-14-39 0 0,1-1 0 0 0,-1 0 0 0 0,2-1 0 0 0,-1 1 0 0 0,1-1 0 0 0,1 0 0 0 0,-1 0 0 0 0,1 0 0 0 0,0-1 0 0 0,1 0 0 0 0,-1 0 0 0 0,1 0 0 0 0,0-1 0 0 0,1 0 0 0 0,-1-1 0 0 0,1 1 0 0 0,0-1 0 0 0,0-1 0 0 0,0 0 0 0 0,1 0 0 0 0,-1-1 0 0 0,2 1 39 0 0,-4-2-268 0 0,1 0-1 0 0,-1-1 1 0 0,1 1 0 0 0,-1-2-1 0 0,1 1 1 0 0,-1 0 0 0 0,0-1-1 0 0,1 0 1 0 0,-1-1 0 0 0,0 1-1 0 0,1-1 1 0 0,-1-1 0 0 0,0 1-1 0 0,0-1 1 0 0,-1 0 0 0 0,1 0 0 0 0,-1-1-1 0 0,1 1 1 0 0,3-5 268 0 0,11-10-1487 0 0</inkml:trace>
  <inkml:trace contextRef="#ctx0" brushRef="#br0" timeOffset="97752.335">3943 1590 1744 0 0,'11'-28'3658'0'0,"-16"45"-519"0"0,-30 242-921 0 0,62-104-1954 0 0,-21-121-612 0 0,1 8-644 0 0,-6-13-4795 0 0,-2-27 4468 0 0,-7 8 22 0 0</inkml:trace>
  <inkml:trace contextRef="#ctx0" brushRef="#br0" timeOffset="98015.028">3733 1798 1648 0 0,'3'-8'5991'0'0,"24"-2"-5388"0"0,-25 9-256 0 0,282-45 2736 0 0,-92 43-10081 0 0,-168 3 5012 0 0,-22 0 658 0 0</inkml:trace>
  <inkml:trace contextRef="#ctx0" brushRef="#br0" timeOffset="90546.932">3420 698 1004 0 0,'25'-21'4304'0'0,"-18"16"-4387"0"0,-6 4 141 0 0,1 1-1 0 0,0-1 0 0 0,-1 1 0 0 0,1-1 0 0 0,-1 0 0 0 0,1 1 0 0 0,-1-1 1 0 0,1 0-1 0 0,-1 0 0 0 0,0 0 0 0 0,1 0 0 0 0,-1 0 0 0 0,0-1 0 0 0,0 1 0 0 0,0 0 1 0 0,0-1-1 0 0,0 1 0 0 0,0-1 0 0 0,0 1 0 0 0,0-1 0 0 0,0 1 0 0 0,-1-1 0 0 0,1 1 1 0 0,-1-1-1 0 0,1 0 0 0 0,-1 1 0 0 0,1-1 0 0 0,-1 0 0 0 0,0 1 0 0 0,0-1 1 0 0,0 0-1 0 0,0 1 0 0 0,0-1 0 0 0,-1 0 0 0 0,1 0 0 0 0,0 1 0 0 0,-1-1 0 0 0,1 0 1 0 0,-1 1-1 0 0,1-1 0 0 0,-1 1 0 0 0,0-1 0 0 0,0 1 0 0 0,0-1 0 0 0,0 1 0 0 0,0 0 1 0 0,0-1-1 0 0,0 1 0 0 0,0 0 0 0 0,-1 0 0 0 0,1 0 0 0 0,0 0 0 0 0,-1-1-57 0 0,-8-1-13 0 0,0 0 0 0 0,-1 0-1 0 0,1 1 1 0 0,-1 1-1 0 0,1 0 1 0 0,-1 0-1 0 0,1 1 1 0 0,-1 0-1 0 0,1 1 1 0 0,-1 0 0 0 0,1 1-1 0 0,0 0 1 0 0,-1 1-1 0 0,1 0 1 0 0,0 0-1 0 0,0 1 1 0 0,1 0 0 0 0,-1 1-1 0 0,1 0 1 0 0,0 1-1 0 0,0-1 1 0 0,1 2-1 0 0,0-1 1 0 0,0 1-1 0 0,0 1 1 0 0,-2 3 13 0 0,3-2 1 0 0,-1 2-1 0 0,2-1 1 0 0,-1 1 0 0 0,1 0 0 0 0,1 0-1 0 0,0 1 1 0 0,1 0 0 0 0,0 0-1 0 0,1 0 1 0 0,0 0 0 0 0,1 0 0 0 0,0 1-1 0 0,1-1 1 0 0,0 1 0 0 0,2 4-1 0 0,0-11 26 0 0,1 0 0 0 0,0 0 1 0 0,1-1-1 0 0,-1 1 0 0 0,1-1 1 0 0,0 1-1 0 0,0-1 1 0 0,1 0-1 0 0,0-1 0 0 0,0 1 1 0 0,0 0-1 0 0,0-1 0 0 0,1 0 1 0 0,0 0-1 0 0,-1-1 0 0 0,1 1 1 0 0,1-1-1 0 0,-1 0 0 0 0,0 0 1 0 0,1-1-1 0 0,0 1 0 0 0,-1-1 1 0 0,2 0-27 0 0,5 1 22 0 0,1-1 0 0 0,-1 0 0 0 0,1-1 0 0 0,0-1 0 0 0,-1 0 0 0 0,1 0 0 0 0,0-1 0 0 0,0-1 0 0 0,-1 0 0 0 0,1 0 0 0 0,-1-2 0 0 0,0 1 0 0 0,0-2 0 0 0,0 1 0 0 0,0-2 0 0 0,-1 0 0 0 0,0 0 0 0 0,0-1 0 0 0,-1 0 0 0 0,1-1 0 0 0,-2 0 0 0 0,1 0 0 0 0,-1-1 0 0 0,0-1 0 0 0,-1 1 0 0 0,2-4-22 0 0,7-10 160 0 0,0 0 1 0 0,-2-1-1 0 0,-1-1 1 0 0,0 0-1 0 0,-2-1 1 0 0,-1 0-1 0 0,-1-1 1 0 0,-2 0-1 0 0,0-1 1 0 0,-2 0-1 0 0,1-11-160 0 0,-7-68 1590 0 0,-1 103-1569 0 0,-1-1-1 0 0,1 1 1 0 0,-1 0-1 0 0,0 0 1 0 0,-1 1-1 0 0,1-1 1 0 0,-1 0-1 0 0,1 1 1 0 0,-1-1-1 0 0,0 1 1 0 0,0 0-1 0 0,-1 0 0 0 0,1 0 1 0 0,-1 0-1 0 0,1 1 1 0 0,-1 0-1 0 0,0-1 1 0 0,0 1-1 0 0,-3-1-20 0 0,-50-13 40 0 0,55 16-52 0 0,2 0-5 0 0,0 0-17 0 0,-16 7-27 0 0,-3 52 1 0 0,9-2 7 0 0,3 0 0 0 0,2 1 0 0 0,3-1-1 0 0,5 52 54 0 0,-2-12 30 0 0,23 10-69 0 0,-22-101-134 0 0,15 32 257 0 0,0-53-4053 0 0,-19 0-1382 0 0,-1 13 4081 0 0</inkml:trace>
  <inkml:trace contextRef="#ctx0" brushRef="#br0" timeOffset="92582.249">3882 521 944 0 0,'0'0'431'0'0,"0"0"-113"0"0,0 0-1 0 0,0 0 38 0 0,0 0-27 0 0,0 0-42 0 0,0 0-33 0 0,0 0 3 0 0,0 0 89 0 0,0 0-16 0 0,0 0 52 0 0,0 0 8 0 0,0 0-20 0 0,0 0-12 0 0,0 0-37 0 0,0 0 7 0 0,0 0-16 0 0,0 0-19 0 0,0 0-1 0 0,0 0-47 0 0,0 0-52 0 0,0 0-24 0 0,0 0 16 0 0,0 0-22 0 0,0 0-23 0 0,0 0-10 0 0,0 0-9 0 0,0 0 12 0 0,0 0-3 0 0,0 0-39 0 0,0 0-4 0 0,0 0-13 0 0,1-13 2400 0 0,-8 138-2453 0 0,2-62-262 0 0,-4 84 696 0 0,10-49-3643 0 0,-20-97-2924 0 0,18-3 4631 0 0</inkml:trace>
  <inkml:trace contextRef="#ctx0" brushRef="#br0" timeOffset="93362.465">3907 513 1196 0 0,'25'44'4204'0'0,"42"128"-2441"0"0,-40-144-148 0 0,3-73-740 0 0,-26 37-1004 0 0,128-191 684 0 0,-83 154-1040 0 0,-56 85 269 0 0,-53 224 592 0 0,49-123 95 0 0,11-140-505 0 0,0 11-905 0 0,1-2-3479 0 0,2-13 3053 0 0,1 1-52 0 0</inkml:trace>
  <inkml:trace contextRef="#ctx0" brushRef="#br0" timeOffset="93763.759">4533 781 1388 0 0,'-49'60'5405'0'0,"-38"135"-2941"0"0,85-187-2270 0 0,-7 22-1035 0 0,-15-13-3842 0 0,19-17 3864 0 0</inkml:trace>
  <inkml:trace contextRef="#ctx0" brushRef="#br0" timeOffset="94076.538">4320 791 2088 0 0,'0'0'129'0'0,"1"0"-1"0"0,-1 0 1 0 0,1 0-1 0 0,-1 0 0 0 0,1 0 1 0 0,-1-1-1 0 0,1 1 1 0 0,-1 0-1 0 0,0 0 1 0 0,1-1-1 0 0,-1 1 1 0 0,1 0-1 0 0,-1 0 0 0 0,0-1 1 0 0,1 1-1 0 0,-1 0 1 0 0,0-1-1 0 0,1 1 1 0 0,-1-1-1 0 0,0 1 1 0 0,1-1-1 0 0,-1 1 1 0 0,0 0-1 0 0,0-1 0 0 0,0 1 1 0 0,0-1-1 0 0,1 1 1 0 0,-1-1-1 0 0,0 1 1 0 0,0-1-1 0 0,0 1 1 0 0,0-1-1 0 0,0 1 0 0 0,0-1 1 0 0,0 1-1 0 0,0-1 1 0 0,0 1-1 0 0,0-1 1 0 0,-1 1-1 0 0,1-1 1 0 0,0 1-1 0 0,0-1 1 0 0,0 1-1 0 0,0 0 0 0 0,-1-1 1 0 0,1 1-1 0 0,0-1 1 0 0,-1 1-129 0 0,38 38 883 0 0,-29-29-707 0 0,222 211 1231 0 0,-215-185-2379 0 0,-18-22-5263 0 0,-8-5 4974 0 0</inkml:trace>
  <inkml:trace contextRef="#ctx0" brushRef="#br0" timeOffset="94671.447">4798 493 1508 0 0,'3'16'3757'0'0,"-17"25"-3317"0"0,13-37-186 0 0,-10 28 328 0 0,1 1-1 0 0,1 0 1 0 0,2 1 0 0 0,2 0-1 0 0,1 0 1 0 0,0 33-582 0 0,5-63 4 0 0,1 1 1 0 0,-1-1-1 0 0,1 1 1 0 0,0-1-1 0 0,0 0 0 0 0,1 0 1 0 0,-1 0-1 0 0,1 0 1 0 0,0 0-1 0 0,0 0 1 0 0,0-1-1 0 0,1 0 0 0 0,-1 1 1 0 0,1-1-1 0 0,0 0 1 0 0,0-1-1 0 0,0 1 0 0 0,0-1 1 0 0,0 0-1 0 0,0 0 1 0 0,1 0-1 0 0,-1 0 1 0 0,1-1-1 0 0,-1 0 0 0 0,1 0 1 0 0,0 0-1 0 0,-1 0 1 0 0,1-1-1 0 0,0 0 1 0 0,3 0-5 0 0,-6 0-755 0 0,-2 0-389 0 0,21-12-3779 0 0,-19 7 3691 0 0</inkml:trace>
  <inkml:trace contextRef="#ctx0" brushRef="#br0" timeOffset="94966.786">4599 668 1184 0 0,'11'-3'5633'0'0,"36"-7"-4309"0"0,38 9-242 0 0,-40 0-2092 0 0,-3 1-4409 0 0,-41 0 4157 0 0</inkml:trace>
  <inkml:trace contextRef="#ctx0" brushRef="#br0" timeOffset="95341.105">4480 525 1356 0 0,'-5'11'327'0'0,"0"0"0"0"0,1 0 0 0 0,0 1-1 0 0,1-1 1 0 0,0 1 0 0 0,1 0 0 0 0,1 0 0 0 0,-1 0 0 0 0,2 0 0 0 0,0 0-1 0 0,0 1 1 0 0,1-1 0 0 0,1 0 0 0 0,1 3-327 0 0,4 9 171 0 0,2 0 0 0 0,0 0 1 0 0,1-2-1 0 0,2 1 0 0 0,0-1 1 0 0,2-1-1 0 0,0 0 0 0 0,1-1 0 0 0,1 0 1 0 0,1-1-1 0 0,11 8-171 0 0,86 47-3394 0 0,-93-68 2044 0 0,-3-3 22 0 0</inkml:trace>
  <inkml:trace contextRef="#ctx0" brushRef="#br0" timeOffset="95640.15">5099 360 1004 0 0,'14'20'450'0'0,"0"2"0"0"0,-2-1 1 0 0,0 2-1 0 0,-1 0 0 0 0,-2 0 0 0 0,0 1 0 0 0,-1 0 0 0 0,-2 0 1 0 0,0 1-1 0 0,-2 0 0 0 0,-1 0 0 0 0,0 0 0 0 0,-2 0 1 0 0,-1 0-1 0 0,-2 11-450 0 0,1-16 70 0 0,-1 0 0 0 0,-1 0 0 0 0,0 0 0 0 0,-2 0 0 0 0,0 0 0 0 0,-1-1 1 0 0,-1 0-1 0 0,-1 0 0 0 0,-1-1 0 0 0,0 0 0 0 0,-2-1 0 0 0,0 0 0 0 0,0 0 0 0 0,-2-1 1 0 0,0-1-1 0 0,-9 8-70 0 0,9-10-494 0 0,0-1 0 0 0,-1 0 1 0 0,-1-1-1 0 0,0-1 0 0 0,0 0 0 0 0,-1-1 1 0 0,0-1-1 0 0,-1 0 0 0 0,1-1 1 0 0,-2-1-1 0 0,1-1 0 0 0,-2 0 494 0 0,-19 2-1310 0 0</inkml:trace>
  <inkml:trace contextRef="#ctx0" brushRef="#br0" timeOffset="100688.511">5369 1241 1612 0 0,'0'0'676'0'0,"0"0"-55"0"0,0 0-94 0 0,0 0-55 0 0,0 0-28 0 0,0 0-10 0 0,0 0-6 0 0,-14 0 225 0 0,12 4 2454 0 0,11 0-3048 0 0,1 0 0 0 0,0-1 0 0 0,0 0 0 0 0,0 0 0 0 0,0-2 0 0 0,0 1 0 0 0,1-1 0 0 0,-1 0-1 0 0,1-1 1 0 0,-1-1 0 0 0,0 1 0 0 0,1-1 0 0 0,-1-1 0 0 0,0 0 0 0 0,7-3-59 0 0,-5 3 10 0 0,188-14 615 0 0,-174 19-1377 0 0,-36 17-6301 0 0,4-16 5689 0 0</inkml:trace>
  <inkml:trace contextRef="#ctx0" brushRef="#br0" timeOffset="101015.654">5463 1448 1372 0 0,'21'14'5590'0'0,"46"-13"-5020"0"0,-51-1 65 0 0,136 0 148 0 0,-150 0-772 0 0,-1 0-23 0 0,5 0-2 0 0,34 17-2027 0 0,-39-17 1208 0 0,-1 0-448 0 0,1 0-80 0 0,7 0-74 0 0</inkml:trace>
  <inkml:trace contextRef="#ctx0" brushRef="#br0" timeOffset="111496.662">5954 998 1120 0 0,'15'-17'1486'0'0,"-12"17"-1010"0"0,-3 0-66 0 0,0 0-36 0 0,0 0-19 0 0,0 0-10 0 0,0 0 7 0 0,0 0-44 0 0,0 0-51 0 0,14-2 168 0 0,17-36 608 0 0,7-26 4116 0 0,-38 63-5061 0 0,7 52 473 0 0,2 116-464 0 0,-7-13-42 0 0,12-106-14 0 0,-10-27 455 0 0,-1 5-3491 0 0,-22-30-4787 0 0,8-5 6487 0 0</inkml:trace>
  <inkml:trace contextRef="#ctx0" brushRef="#br0" timeOffset="112381.176">6073 828 1140 0 0,'14'-26'3613'0'0,"-5"15"-659"0"0,6 40-2206 0 0,28 123-114 0 0,-11-66-108 0 0,-32-87-498 0 0,0 0 1 0 0,0 1-1 0 0,1-1 1 0 0,-1 1-1 0 0,0-1 1 0 0,0 0-1 0 0,1 1 0 0 0,-1-1 1 0 0,0 1-1 0 0,1-1 1 0 0,-1 0-1 0 0,1 1 1 0 0,-1-1-1 0 0,1 1 1 0 0,-1 0-1 0 0,1-1 1 0 0,-1 1-1 0 0,1-1 0 0 0,-1 1 1 0 0,1 0-1 0 0,-1-1 1 0 0,1 1-1 0 0,0 0 1 0 0,-1 0-1 0 0,1-1 1 0 0,0 1-1 0 0,-1 0 0 0 0,1 0 1 0 0,0 0-1 0 0,-1 0 1 0 0,1 0-1 0 0,0 0 1 0 0,-1 0-1 0 0,1 0 1 0 0,0 0-1 0 0,-1 0 1 0 0,1 0-1 0 0,-1 0 0 0 0,1 0 1 0 0,0 1-1 0 0,-1-1 1 0 0,1 0-1 0 0,0 1 1 0 0,-1-1-1 0 0,1 0 1 0 0,-1 1-1 0 0,1-1 0 0 0,-1 0 1 0 0,1 1-1 0 0,-1-1 1 0 0,1 1-1 0 0,-1-1 1 0 0,1 1-1 0 0,-1-1 1 0 0,0 1-1 0 0,1 0 0 0 0,-1-1 1 0 0,0 1-1 0 0,1-1 1 0 0,-1 1-1 0 0,0 0 1 0 0,0-1-1 0 0,0 1 1 0 0,0 0-1 0 0,0-1 1 0 0,1 1-1 0 0,-1 0-28 0 0,7-10-114 0 0,222-266 614 0 0,-190 231-475 0 0,-39 43-25 0 0,0 1 4 0 0,0 0-28 0 0,7 36 16 0 0,10 293 438 0 0,-3-199-364 0 0,-11-68 1565 0 0,-3-60-1497 0 0,0-2-42 0 0,3 20-1850 0 0,-2-13-2568 0 0,-6-4-1297 0 0,5-2 4245 0 0</inkml:trace>
  <inkml:trace contextRef="#ctx0" brushRef="#br0" timeOffset="112908.329">7006 1245 1196 0 0,'20'-3'3763'0'0,"-10"4"-492"0"0,-23 20-2025 0 0,-156 214 1379 0 0,114-155-3712 0 0,39-82-5953 0 0,-2-16 6800 0 0,17 17-376 0 0,-9-12-778 0 0</inkml:trace>
  <inkml:trace contextRef="#ctx0" brushRef="#br0" timeOffset="113280.257">6686 1318 1520 0 0,'13'-38'5515'0'0,"42"40"-3481"0"0,-36 9-1770 0 0,0 1 0 0 0,-1 1-1 0 0,-1 1 1 0 0,0 1 0 0 0,0 0 0 0 0,-2 1 0 0 0,0 1 0 0 0,-1 0 0 0 0,1 3-264 0 0,55 59 842 0 0,59 43 813 0 0,-167-197-9485 0 0,17 35 4949 0 0,8 18 1507 0 0</inkml:trace>
  <inkml:trace contextRef="#ctx0" brushRef="#br0" timeOffset="113807.839">6983 436 1612 0 0,'0'1'293'0'0,"1"-1"0"0"0,-1 0 0 0 0,0 1-1 0 0,1-1 1 0 0,-1 0 0 0 0,0 1 0 0 0,1-1 0 0 0,-1 0-1 0 0,0 0 1 0 0,1 1 0 0 0,-1-1 0 0 0,1 0 0 0 0,-1 0-1 0 0,0 0 1 0 0,1 1 0 0 0,-1-1 0 0 0,1 0 0 0 0,-1 0 0 0 0,1 0-1 0 0,-1 0 1 0 0,1 0 0 0 0,-1 0 0 0 0,1 0-293 0 0,-171 277 1138 0 0,152-247-7847 0 0,15-25 5401 0 0</inkml:trace>
  <inkml:trace contextRef="#ctx0" brushRef="#br0" timeOffset="114415.333">7214 773 1048 0 0,'23'-10'7704'0'0,"-34"46"-5615"0"0,1-9-2227 0 0,-34 219 1145 0 0,45-239-1041 0 0,2 1 0 0 0,-1-1 0 0 0,1 1 0 0 0,0-1-1 0 0,0 0 1 0 0,1 0 0 0 0,0-1 0 0 0,1 1-1 0 0,-1-1 1 0 0,1 0 0 0 0,0 0 0 0 0,1-1 0 0 0,-1 1-1 0 0,1-1 1 0 0,0 0 0 0 0,0 0 0 0 0,1-1-1 0 0,-1 0 1 0 0,1 0 0 0 0,0-1 0 0 0,0 0 0 0 0,1 0-1 0 0,-1 0 1 0 0,0-1 0 0 0,1 0 0 0 0,0-1-1 0 0,-1 0 1 0 0,1 0 0 0 0,0 0 0 0 0,0-1 0 0 0,-1 0-1 0 0,1-1 1 0 0,0 0 0 0 0,0 0 0 0 0,-1 0-1 0 0,1-1 1 0 0,-1 0 0 0 0,1-1 0 0 0,-1 0 0 0 0,2-1 34 0 0,-2 2-337 0 0,-6 2 193 0 0,0 1 1 0 0,0-1 0 0 0,0 0 0 0 0,0 0 0 0 0,0 0 0 0 0,0 0 0 0 0,0 0 0 0 0,0 0-1 0 0,0 0 1 0 0,0 0 0 0 0,0 0 0 0 0,0-1 0 0 0,0 1 0 0 0,0 0 0 0 0,0-1 0 0 0,0 1-1 0 0,0-1 1 0 0,0 1 0 0 0,0-1 0 0 0,-1 1 0 0 0,1-1 0 0 0,0 1 0 0 0,0-1 0 0 0,0 0-1 0 0,-1 0 1 0 0,1 1 0 0 0,0-1 0 0 0,-1 0 0 0 0,1 0 0 0 0,-1 0 0 0 0,1 0 0 0 0,-1 0-1 0 0,1 0 1 0 0,-1 1 0 0 0,0-1 0 0 0,1 0 0 0 0,-1 0 0 0 0,0 0 0 0 0,0 0 0 0 0,0-1-1 0 0,0 1 1 0 0,0 0 0 0 0,0 0 0 0 0,0 0 0 0 0,0 0 0 0 0,0 0 0 0 0,0 0 143 0 0,-6-3-1314 0 0</inkml:trace>
  <inkml:trace contextRef="#ctx0" brushRef="#br0" timeOffset="114677.737">7006 970 848 0 0,'-14'0'3803'0'0,"34"0"-1856"0"0,4 1-1537 0 0,165-14 17 0 0,-73-28-5115 0 0,-104 34 3241 0 0</inkml:trace>
  <inkml:trace contextRef="#ctx0" brushRef="#br0" timeOffset="115051.199">6876 803 1652 0 0,'-6'6'245'0'0,"0"1"-1"0"0,0 0 1 0 0,1 0 0 0 0,0 1-1 0 0,0-1 1 0 0,1 1 0 0 0,0 0-1 0 0,0 0 1 0 0,1 1 0 0 0,0-1-1 0 0,0 1 1 0 0,1 0 0 0 0,0-1-1 0 0,0 1 1 0 0,1 0 0 0 0,1 0-1 0 0,-1 0 1 0 0,1 0 0 0 0,1 0-1 0 0,0 2-244 0 0,3 4 80 0 0,0 0 0 0 0,1-1 1 0 0,1 1-1 0 0,1-1 0 0 0,0 0 0 0 0,0-1 0 0 0,1 0 0 0 0,1 0 0 0 0,0-1 0 0 0,1 0 0 0 0,0 0 0 0 0,1-1 0 0 0,0 0 0 0 0,1-1 1 0 0,0-1-1 0 0,1 0 0 0 0,13 8-80 0 0,80 35-5140 0 0,-95-47 3937 0 0</inkml:trace>
  <inkml:trace contextRef="#ctx0" brushRef="#br0" timeOffset="115409.897">7552 671 964 0 0,'62'209'5561'0'0,"-56"-186"-5268"0"0,-1 1 0 0 0,-2 0 1 0 0,0 0-1 0 0,-2 0 0 0 0,0 0 0 0 0,-1 0 0 0 0,-2 0 0 0 0,-1 0 0 0 0,0 0 0 0 0,-2-1 0 0 0,-1 1 1 0 0,0-1-1 0 0,-2 0 0 0 0,-1-1 0 0 0,-1 1 0 0 0,-5 7-293 0 0,-71 70-733 0 0,66-113-7338 0 0,23 5 6736 0 0</inkml:trace>
  <inkml:trace contextRef="#ctx0" brushRef="#br0" timeOffset="115825.12">7861 1075 1068 0 0,'-4'2'8724'0'0,"77"7"-7203"0"0,177-9-701 0 0,-249 0-1188 0 0,-1 0-112 0 0,11-6-1880 0 0,-38 12-3485 0 0,19-6 4521 0 0</inkml:trace>
  <inkml:trace contextRef="#ctx0" brushRef="#br0" timeOffset="116120.262">7808 1285 1192 0 0,'3'10'6540'0'0,"37"-4"-4476"0"0,253 4 1620 0 0,-288-9-2644 0 0,9 0-2861 0 0,12-14-8338 0 0,-26 9 8887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15:45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2574 557 1392 0 0,'-1'0'71'0'0,"1"0"0"0"0,-1 0 0 0 0,1 0-1 0 0,-1 0 1 0 0,1 1 0 0 0,-1-1 0 0 0,1 0 0 0 0,-1-1-1 0 0,0 1 1 0 0,1 0 0 0 0,-1 0 0 0 0,1 0 0 0 0,0 0 0 0 0,-1 0-1 0 0,1 0 1 0 0,-1-1 0 0 0,1 1 0 0 0,-1 0 0 0 0,1 0-1 0 0,-1-1 1 0 0,1 1 0 0 0,0 0 0 0 0,-1-1 0 0 0,1 1-1 0 0,-1 0 1 0 0,1-1 0 0 0,0 1 0 0 0,-1-1 0 0 0,1 1 0 0 0,0 0-1 0 0,0-1 1 0 0,-1 1 0 0 0,1-1 0 0 0,0 1 0 0 0,0-1-1 0 0,0 1 1 0 0,0-1 0 0 0,0 1 0 0 0,-1-1 0 0 0,1 1 0 0 0,0-1-1 0 0,0 1 1 0 0,0-1 0 0 0,0 1 0 0 0,0-1 0 0 0,1 1-1 0 0,-1-1 1 0 0,0 1 0 0 0,0-1 0 0 0,0 1 0 0 0,0-1-1 0 0,0 1 1 0 0,1-1 0 0 0,-1 1 0 0 0,0-1 0 0 0,1 1 0 0 0,-1 0-1 0 0,0-1 1 0 0,0 1 0 0 0,1 0 0 0 0,-1-1 0 0 0,1 1-1 0 0,-1-1 1 0 0,0 1 0 0 0,1 0 0 0 0,-1 0-71 0 0,-161 44 1772 0 0,155-43-1711 0 0,1 2 1 0 0,0-1-1 0 0,0 1 0 0 0,1-1 0 0 0,-1 1 1 0 0,0 1-1 0 0,1-1 0 0 0,0 1 0 0 0,0-1 0 0 0,0 1 1 0 0,0 0-1 0 0,1 1 0 0 0,-1-1 0 0 0,1 1 1 0 0,0-1-1 0 0,1 1 0 0 0,-1 0 0 0 0,1 0 1 0 0,0 0-1 0 0,0 0 0 0 0,-1 5-61 0 0,6-6 20 0 0,-1 0 0 0 0,1-1 0 0 0,0 1-1 0 0,1-1 1 0 0,-1 1 0 0 0,1-1 0 0 0,-1 0-1 0 0,1 0 1 0 0,0-1 0 0 0,0 1 0 0 0,0-1 0 0 0,0 1-1 0 0,1-2 1 0 0,-1 1 0 0 0,1 0 0 0 0,-1-1 0 0 0,1 0-1 0 0,-1 0 1 0 0,1 0 0 0 0,0 0 0 0 0,-1-1 0 0 0,5 0-20 0 0,15 4-92 0 0,0-2 0 0 0,0 0 0 0 0,1-2 0 0 0,-1-1 1 0 0,0 0-1 0 0,1-2 0 0 0,-1-1 0 0 0,-1-1 1 0 0,1-1-1 0 0,-1-1 0 0 0,2-2 92 0 0,-24 9-19 0 0,0 0 5 0 0,0 0 1 0 0,0 0-1 0 0,0 1 1 0 0,0-1-1 0 0,0 0 0 0 0,0 0 1 0 0,0 0-1 0 0,-1 0 1 0 0,1 0-1 0 0,0-1 1 0 0,0 1-1 0 0,0 0 0 0 0,0 0 1 0 0,0 0-1 0 0,0-1 1 0 0,0 1-1 0 0,-1 0 0 0 0,1-1 1 0 0,0 1-1 0 0,0-1 1 0 0,-1 1-1 0 0,1-1 0 0 0,0 1 1 0 0,0-1-1 0 0,-1 0 1 0 0,1 1-1 0 0,-1-1 0 0 0,1 0 1 0 0,-1 0-1 0 0,1 1 1 0 0,-1-1-1 0 0,1 0 1 0 0,-1 0-1 0 0,1 0 0 0 0,-1 1 1 0 0,0-1-1 0 0,0 0 1 0 0,1 0-1 0 0,-1 0 0 0 0,0 0 1 0 0,0 0-1 0 0,0 0 1 0 0,0 0-1 0 0,0 0 0 0 0,0 1 1 0 0,0-1-1 0 0,0 0 1 0 0,-1 0-1 0 0,1 0 0 0 0,0 0 1 0 0,0 0-1 0 0,-1 0 1 0 0,1 1-1 0 0,-1-1 0 0 0,1 0 1 0 0,-1 0-1 0 0,1 0 1 0 0,-1 0 13 0 0,-185-22-524 0 0,170 23 641 0 0,15 0-85 0 0,6-7-76 0 0,19-2 9 0 0,24-6-219 0 0,-1-2 0 0 0,0-2-1 0 0,-2-3 1 0 0,-1-1-1 0 0,4-5 255 0 0,-37 21 10 0 0,0 0-1 0 0,-1-1 0 0 0,0-1 0 0 0,-1 1 0 0 0,1-1 1 0 0,-2-1-1 0 0,1 0 0 0 0,-1 0 0 0 0,-1 0 0 0 0,0-1 1 0 0,-1 0-1 0 0,0-1 0 0 0,0 1 0 0 0,-1-1 0 0 0,-1 0 1 0 0,0-1-1 0 0,-1 1 0 0 0,0-1 0 0 0,0 1 0 0 0,-2-1 1 0 0,0 0-1 0 0,0-6-9 0 0,-2 13 80 0 0,1 0-1 0 0,-2-1 1 0 0,1 1-1 0 0,-1 0 1 0 0,0 0 0 0 0,0 0-1 0 0,-1 0 1 0 0,0 0 0 0 0,0 1-1 0 0,0-1 1 0 0,0 1 0 0 0,-1 0-1 0 0,0 0 1 0 0,0 0-1 0 0,-1 0 1 0 0,1 1 0 0 0,-1 0-1 0 0,0 0 1 0 0,0 0 0 0 0,0 0-1 0 0,-1 1 1 0 0,1 0 0 0 0,-1 0-1 0 0,0 0 1 0 0,0 1-1 0 0,0 0 1 0 0,-2 0-80 0 0,7 2 108 0 0,-5 2-21 0 0,-5 9-27 0 0,1 0-1 0 0,0 0 1 0 0,1 1-1 0 0,0 0 1 0 0,1 1-1 0 0,0-1 1 0 0,1 2-1 0 0,0-1 0 0 0,1 1 1 0 0,1 0-1 0 0,0 0 1 0 0,1 1-1 0 0,1-1 1 0 0,0 1-1 0 0,1 0 0 0 0,0 0 1 0 0,1 0-1 0 0,1 0 1 0 0,0 0-1 0 0,1 0 1 0 0,1 0-1 0 0,1 0 1 0 0,0 0-60 0 0,-3 29 206 0 0,33 301 404 0 0,-30-82-202 0 0,-34-120-1574 0 0,30-143 1013 0 0,0 1 1 0 0,-1-1-1 0 0,1 0 0 0 0,0 1 1 0 0,0-1-1 0 0,-1 0 0 0 0,1 0 1 0 0,0 0-1 0 0,0 0 1 0 0,-1 0-1 0 0,1 0 0 0 0,0 0 1 0 0,0 0-1 0 0,-1-1 0 0 0,1 1 1 0 0,0 0-1 0 0,0-1 0 0 0,-1 1 1 0 0,1-1-1 0 0,0 1 1 0 0,0-1-1 0 0,0 0 0 0 0,0 1 1 0 0,0-1-1 0 0,0 0 0 0 0,0 0 1 0 0,0 0-1 0 0,0 0 0 0 0,0 0 1 0 0,1 0-1 0 0,-1 0 1 0 0,0 0-1 0 0,1 0 0 0 0,-1 0 1 0 0,1 0-1 0 0,-1 0 0 0 0,1-1 1 0 0,-1 1-1 0 0,1 0 0 0 0,0 0 1 0 0,-1-1-1 0 0,1 1 0 0 0,0 0 1 0 0,0 0-1 0 0,0-1 1 0 0,0 1-1 0 0,0-1 153 0 0,-8-21-1193 0 0</inkml:trace>
  <inkml:trace contextRef="#ctx0" brushRef="#br0" timeOffset="715.182">3495 379 1300 0 0,'36'-12'7159'0'0,"-24"40"-6106"0"0,42 410 66 0 0,-54-436-1256 0 0,0-1 0 0 0,-1 1-1 0 0,1 0 1 0 0,-1-1 0 0 0,1 1 0 0 0,-1-1 0 0 0,0 1 0 0 0,0-1 0 0 0,0 1-1 0 0,0-1 1 0 0,0 0 0 0 0,0 1 0 0 0,0-1 0 0 0,0 0 0 0 0,0 0-1 0 0,-1 0 1 0 0,1 0 0 0 0,0 0 0 0 0,-1 0 0 0 0,1 0 0 0 0,-1 0-1 0 0,1 0 1 0 0,-1-1 0 0 0,1 1 0 0 0,-1-1 0 0 0,0 1 0 0 0,1-1-1 0 0,-1 1 1 0 0,0-1 0 0 0,1 0 0 0 0,-1 0 0 0 0,0 0 0 0 0,1 0-1 0 0,-1 0 1 0 0,0 0 0 0 0,1-1 0 0 0,-1 1 0 0 0,0-1 0 0 0,1 1-1 0 0,-1-1 1 0 0,1 1 0 0 0,-1-1 0 0 0,1 0 0 0 0,-1 0 0 0 0,1 1 0 0 0,-1-1-1 0 0,1 0 1 0 0,0-1 0 0 0,0 1 0 0 0,-1 0 0 0 0,1 0 0 0 0,0 0-1 0 0,0-1 1 0 0,0 1 0 0 0,0 0 0 0 0,0-1 0 0 0,1 1 0 0 0,-1-2 137 0 0,-16-9-1172 0 0</inkml:trace>
  <inkml:trace contextRef="#ctx0" brushRef="#br0" timeOffset="1074.432">3452 440 1604 0 0,'-7'-112'4132'0'0,"10"101"-3997"0"0,1-1 0 0 0,0 1 0 0 0,1 0 0 0 0,0 1 0 0 0,1-1 0 0 0,0 1 0 0 0,0 0 0 0 0,1 0 0 0 0,1 1 0 0 0,0 0 0 0 0,0 0 0 0 0,0 1 0 0 0,1 0 0 0 0,1 0 0 0 0,-1 1 0 0 0,1 1 0 0 0,0-1 0 0 0,1 2-1 0 0,-1-1 1 0 0,8-1-135 0 0,-12 3 31 0 0,0 0 0 0 0,0 1 1 0 0,1 0-1 0 0,-1 0 0 0 0,1 0 0 0 0,0 1 0 0 0,-1 0 0 0 0,1 1 0 0 0,0-1 0 0 0,0 1 0 0 0,0 1 0 0 0,0-1 0 0 0,1 1 0 0 0,-1 1 0 0 0,0-1 0 0 0,0 1 0 0 0,0 0 0 0 0,0 1 0 0 0,-1-1 0 0 0,1 2 0 0 0,0-1 0 0 0,-1 1 0 0 0,1-1 0 0 0,-1 2 0 0 0,0-1 0 0 0,0 1 0 0 0,0 0 0 0 0,0 0 0 0 0,-1 1 0 0 0,1-1 0 0 0,-1 1 0 0 0,0 1 0 0 0,-1-1 0 0 0,0 1 0 0 0,1-1 0 0 0,-2 1 0 0 0,1 0 0 0 0,-1 1 1 0 0,0-1-1 0 0,0 1 0 0 0,0 0-31 0 0,-2 1 3 0 0,0-1 1 0 0,0 0 0 0 0,-1 1 0 0 0,0-1 0 0 0,0 1 0 0 0,-1-1 0 0 0,0 0-1 0 0,0 0 1 0 0,0 1 0 0 0,-1-1 0 0 0,0 0 0 0 0,-1 0 0 0 0,0 0 0 0 0,0-1-1 0 0,0 1 1 0 0,-1-1 0 0 0,0 0 0 0 0,0 1 0 0 0,-1-2 0 0 0,1 1 0 0 0,-1 0-1 0 0,-1-1 1 0 0,1 0 0 0 0,-2 0-4 0 0,-153 103-1245 0 0,93-86-305 0 0,18-18-2382 0 0,40-4 2615 0 0</inkml:trace>
  <inkml:trace contextRef="#ctx0" brushRef="#br0" timeOffset="1847.408">4071 557 848 0 0,'-42'-13'4576'0'0,"28"14"-4441"0"0,0 0 0 0 0,0 2 0 0 0,0 0-1 0 0,0 0 1 0 0,0 1 0 0 0,1 1-1 0 0,-1 1 1 0 0,1-1 0 0 0,0 2-1 0 0,1 0 1 0 0,0 1 0 0 0,0 0-1 0 0,1 0 1 0 0,0 1 0 0 0,0 1-1 0 0,1 0 1 0 0,0 0 0 0 0,1 1-1 0 0,0 0 1 0 0,-1 4-135 0 0,2 28 617 0 0,8-41-511 0 0,2 9 110 0 0,3-8-212 0 0,-1 0 1 0 0,1 0-1 0 0,0-1 1 0 0,0 1 0 0 0,0-1-1 0 0,0 0 1 0 0,1 0-1 0 0,-1-1 1 0 0,1 1-1 0 0,-1-1 1 0 0,1 0-1 0 0,-1-1 1 0 0,1 0-1 0 0,-1 1 1 0 0,1-2-1 0 0,-1 1 1 0 0,1-1 0 0 0,0 1-1 0 0,-1-2 1 0 0,0 1-1 0 0,1-1 1 0 0,-1 1-1 0 0,0-1 1 0 0,0-1-1 0 0,0 1 1 0 0,0-1-1 0 0,0 0 1 0 0,0 0-1 0 0,-1 0 1 0 0,0-1 0 0 0,3-1-5 0 0,88-111-663 0 0,-89 105 591 0 0,1-1-1 0 0,0 1 1 0 0,0 0-1 0 0,1 1 0 0 0,1 0 1 0 0,-1 0-1 0 0,2 1 1 0 0,-1 0-1 0 0,1 1 1 0 0,1 0-1 0 0,-1 0 1 0 0,11-5 72 0 0,-16 14 12 0 0,0 1 0 0 0,1-1 0 0 0,-1 1 0 0 0,0 0 0 0 0,0 0 0 0 0,0 0 0 0 0,0 0 1 0 0,-1 1-1 0 0,1 0 0 0 0,-1 0 0 0 0,1 1 0 0 0,-1-1 0 0 0,0 1 0 0 0,0 0 0 0 0,-1 0 0 0 0,1 0 1 0 0,-1 0-1 0 0,0 1 0 0 0,0-1 0 0 0,0 1 0 0 0,-1 0 0 0 0,0 0 0 0 0,1 0 0 0 0,-2 0 1 0 0,1 0-1 0 0,-1 0 0 0 0,1 0 0 0 0,-2 1 0 0 0,1-1 0 0 0,0 3-12 0 0,68 296 799 0 0,-60-285-1045 0 0,-14-22-4813 0 0,-6-14 3797 0 0</inkml:trace>
  <inkml:trace contextRef="#ctx0" brushRef="#br0" timeOffset="2144.152">4159 414 3056 0 0,'17'-4'6284'0'0,"-3"2"-4774"0"0,-3 12-9491 0 0,-10-8 6748 0 0</inkml:trace>
  <inkml:trace contextRef="#ctx0" brushRef="#br0" timeOffset="3167.202">4455 940 840 0 0,'0'2'1337'0'0,"4"4"544"0"0,3-9 4045 0 0,5-14-5949 0 0,-1 0 1 0 0,0-1-1 0 0,-2 0 0 0 0,0-1 0 0 0,0 0 1 0 0,-2 0-1 0 0,-1-1 0 0 0,0 0 0 0 0,2-20 23 0 0,8-15-172 0 0,28-115-69 0 0,-43 57-81 0 0,-1 112 264 0 0,-2-6-203 0 0,1 17 246 0 0,1 0-1 0 0,0 0 1 0 0,1 0-1 0 0,0 0 1 0 0,1-1-1 0 0,0 1 1 0 0,0 0-1 0 0,1-1 1 0 0,0 0-1 0 0,1 1 1 0 0,0-1-1 0 0,1-1 0 0 0,4 8 16 0 0,45 65 29 0 0,28 69 419 0 0,-82-146-458 0 0,0 0 1 0 0,0 1-1 0 0,-1-1 0 0 0,1 0 1 0 0,-1 0-1 0 0,0 0 0 0 0,0 0 1 0 0,0 0-1 0 0,-1 0 0 0 0,0 0 1 0 0,0-1-1 0 0,1 1 0 0 0,-2 0 0 0 0,1-1 1 0 0,0 0-1 0 0,-1 1 0 0 0,0-1 1 0 0,0 0-1 0 0,0 0 0 0 0,0-1 1 0 0,0 1-1 0 0,0 0 0 0 0,-1-1 0 0 0,1 0 1 0 0,-1 0-1 0 0,0 0 0 0 0,0 0 1 0 0,-3 0 9 0 0,-69 20-5971 0 0,66-22 4605 0 0</inkml:trace>
  <inkml:trace contextRef="#ctx0" brushRef="#br0" timeOffset="3586.323">4748 850 1424 0 0,'112'-68'3474'0'0,"-101"57"-3410"0"0,-1-1 0 0 0,0 0 0 0 0,-1 0 0 0 0,0-1-1 0 0,-1 0 1 0 0,0 0 0 0 0,-1-1 0 0 0,-1 0 0 0 0,0 0 0 0 0,-1-1 0 0 0,0 1 0 0 0,-1-1 0 0 0,-1 0 0 0 0,-1 0 0 0 0,0-1 0 0 0,0 1 0 0 0,-2-1 0 0 0,0 1 0 0 0,-1 0 0 0 0,0-1-64 0 0,-28-45 122 0 0,42 85-118 0 0,69 46 190 0 0,-71-64-155 0 0,1 1 1 0 0,-1 1-1 0 0,-1 0 0 0 0,1 0 1 0 0,-2 1-1 0 0,1 0 1 0 0,-1 1-1 0 0,0 0 0 0 0,-1 1 1 0 0,0 0-1 0 0,-1 0 1 0 0,0 0-1 0 0,-1 1 0 0 0,0 0 1 0 0,-1 0-1 0 0,0 1 1 0 0,-1-1-1 0 0,-1 1 0 0 0,2 9-39 0 0,-8-14-159 0 0,0 0 1 0 0,0-1-1 0 0,-1 1 0 0 0,0 0 0 0 0,0-1 0 0 0,-1 0 0 0 0,0 0 0 0 0,0-1 0 0 0,-1 1 0 0 0,0-1 1 0 0,0 0-1 0 0,0-1 0 0 0,-1 1 0 0 0,0-1 0 0 0,0-1 0 0 0,0 1 0 0 0,0-1 0 0 0,-1-1 1 0 0,0 1-1 0 0,0-1 0 0 0,0 0 0 0 0,0-1 0 0 0,-4 1 159 0 0,-15 7-1267 0 0</inkml:trace>
  <inkml:trace contextRef="#ctx0" brushRef="#br0" timeOffset="4437.473">5553 585 1636 0 0,'0'-2'80'0'0,"0"0"0"0"0,0 0 0 0 0,0 0 0 0 0,-1 0 0 0 0,1-1 0 0 0,-1 1 0 0 0,1 0 0 0 0,-1 0 0 0 0,0 0 0 0 0,0 0 0 0 0,0 0 0 0 0,0 1 0 0 0,0-1 0 0 0,0 0 0 0 0,-1 0 1 0 0,1 1-1 0 0,-1-1 0 0 0,1 0 0 0 0,-1 1 0 0 0,1 0 0 0 0,-1-1 0 0 0,0 1 0 0 0,0 0 0 0 0,0 0 0 0 0,0 0 0 0 0,0 0 0 0 0,0 0 0 0 0,0 0 0 0 0,0 1 0 0 0,0-1 0 0 0,0 1 0 0 0,0-1 0 0 0,0 1 0 0 0,0 0 0 0 0,-1 0 0 0 0,1 0 0 0 0,0 0 0 0 0,0 0 0 0 0,0 0 0 0 0,0 1 0 0 0,0-1 0 0 0,-1 1-80 0 0,-5-1 73 0 0,0 1 0 0 0,0 0 0 0 0,0 1 0 0 0,1-1 0 0 0,-1 2 0 0 0,0-1 0 0 0,1 1 0 0 0,0 0 0 0 0,-1 0 0 0 0,1 1 0 0 0,0 0 0 0 0,1 0 0 0 0,-1 1 0 0 0,1 0 0 0 0,0 0 0 0 0,0 1 0 0 0,0-1 0 0 0,1 1 0 0 0,0 0 0 0 0,0 1 0 0 0,1-1 1 0 0,-1 1-1 0 0,2 0 0 0 0,-1 0 0 0 0,1 0 0 0 0,0 1 0 0 0,0-1 0 0 0,1 1 0 0 0,0 0 0 0 0,0-1 0 0 0,0 3-73 0 0,3-6 34 0 0,0 0 0 0 0,0 0 1 0 0,1-1-1 0 0,-1 1 1 0 0,1 0-1 0 0,0-1 1 0 0,0 1-1 0 0,0-1 0 0 0,0 1 1 0 0,1-1-1 0 0,-1 0 1 0 0,1 0-1 0 0,0 0 1 0 0,0 0-1 0 0,0-1 0 0 0,0 1 1 0 0,0-1-1 0 0,1 1 1 0 0,-1-1-1 0 0,1-1 0 0 0,-1 1 1 0 0,1 0-1 0 0,0-1 1 0 0,0 1-1 0 0,0-1 1 0 0,0 0-1 0 0,0-1 0 0 0,0 1 1 0 0,3-1-35 0 0,-6 0 95 0 0,5-2-34 0 0,69-66-51 0 0,42-120-436 0 0,-116 188 411 0 0,1-1 1 0 0,0 1-1 0 0,-1 0 1 0 0,1 0-1 0 0,0 0 1 0 0,0 0-1 0 0,0 0 1 0 0,-1 0-1 0 0,1 0 1 0 0,0 0 0 0 0,-1 1-1 0 0,1-1 1 0 0,0 1-1 0 0,0-1 1 0 0,-1 1-1 0 0,1 0 1 0 0,-1 0-1 0 0,1 0 1 0 0,-1 0-1 0 0,1 0 1 0 0,-1 0-1 0 0,0 0 1 0 0,1 0-1 0 0,-1 0 1 0 0,0 1-1 0 0,0-1 1 0 0,0 0-1 0 0,0 1 1 0 0,0-1-1 0 0,0 1 1 0 0,0-1 0 0 0,0 1-1 0 0,-1 0 1 0 0,1-1-1 0 0,-1 1 1 0 0,1 0-1 0 0,-1 0 1 0 0,1 0 14 0 0,24 163 768 0 0,12-190 121 0 0,143-154-630 0 0,-162 165-293 0 0,-17 12 29 0 0,0 1-1 0 0,0-1 0 0 0,-1 1 0 0 0,1-1 0 0 0,0 1 0 0 0,0 0 0 0 0,0 0 0 0 0,0-1 0 0 0,1 1 0 0 0,-1 0 0 0 0,0 0 0 0 0,0 0 0 0 0,1 0 0 0 0,-1 0 0 0 0,1 1 0 0 0,-1-1 0 0 0,1 0 0 0 0,-1 1 0 0 0,1-1 0 0 0,-1 1 0 0 0,1-1 0 0 0,-1 1 1 0 0,1 0-1 0 0,0 0 0 0 0,-1-1 0 0 0,1 1 0 0 0,-1 0 0 0 0,1 0 0 0 0,0 1 0 0 0,-1-1 0 0 0,1 0 0 0 0,-1 1 0 0 0,1-1 0 0 0,0 1 0 0 0,-1-1 0 0 0,1 1 0 0 0,-1 0 0 0 0,0-1 0 0 0,1 1 0 0 0,-1 0 0 0 0,1 0 0 0 0,-1 0 0 0 0,0 0 0 0 0,0 0 1 0 0,0 0-1 0 0,0 1 0 0 0,0-1 0 0 0,0 0 0 0 0,0 1 0 0 0,0-1 0 0 0,0 0 0 0 0,0 1 0 0 0,-1-1 0 0 0,1 1 0 0 0,0-1 0 0 0,-1 1 0 0 0,0-1 0 0 0,1 1 0 0 0,-1 0 6 0 0,4 8-409 0 0,0 0 0 0 0,-1 1 0 0 0,-1-1 0 0 0,1 1 0 0 0,-2 0 0 0 0,0 0 0 0 0,0 0 1 0 0,0-1-1 0 0,-2 1 0 0 0,1 0 0 0 0,-1 0 0 0 0,-1 0 0 0 0,0 0 0 0 0,-1-1 0 0 0,0 1 0 0 0,-2 4 409 0 0,-6-1-1265 0 0</inkml:trace>
  <inkml:trace contextRef="#ctx0" brushRef="#br0" timeOffset="-3389.337">8 305 1128 0 0,'0'0'491'0'0,"0"0"-74"0"0,0 0-43 0 0,0 0-23 0 0,0 0 65 0 0,0 0-9 0 0,0 0-35 0 0,0 0-86 0 0,0 0 64 0 0,0 0-84 0 0,0 0-64 0 0,2-3 66 0 0,14-29 2395 0 0,-19 86-2362 0 0,-19 190 276 0 0,22 19 300 0 0,21-176-1085 0 0,-14-74-1911 0 0,-8-31-2543 0 0,-1 10 3389 0 0</inkml:trace>
  <inkml:trace contextRef="#ctx0" brushRef="#br0" timeOffset="-2656.133">74 295 1044 0 0,'11'-27'4157'0'0,"29"26"-2742"0"0,45 159-523 0 0,-24 69 401 0 0,-61-228-1276 0 0,0 0 0 0 0,1 1 1 0 0,-1-1-1 0 0,0 0 1 0 0,0 0-1 0 0,1 1 0 0 0,-1-1 1 0 0,0 0-1 0 0,1 0 0 0 0,-1 1 1 0 0,0-1-1 0 0,1 0 0 0 0,-1 1 1 0 0,1-1-1 0 0,0 1 0 0 0,-1-1 1 0 0,1 0-1 0 0,-1 1 0 0 0,1 0 1 0 0,0-1-1 0 0,-1 1 0 0 0,1-1 1 0 0,0 1-1 0 0,0 0 0 0 0,-1-1 1 0 0,1 1-1 0 0,0 0 1 0 0,0 0-1 0 0,0-1 0 0 0,-1 1 1 0 0,1 0-1 0 0,0 0 0 0 0,0 0 1 0 0,0 0-1 0 0,-1 0 0 0 0,1 0 1 0 0,0 1-1 0 0,0-1 0 0 0,0 0 1 0 0,-1 0-1 0 0,1 0 0 0 0,0 1 1 0 0,0-1-1 0 0,-1 0 0 0 0,1 1 1 0 0,0-1-1 0 0,-1 1 0 0 0,1-1 1 0 0,0 1-1 0 0,-1-1 1 0 0,1 1-1 0 0,-1-1 0 0 0,1 1 1 0 0,0 0-18 0 0,8-19-60 0 0,148-277 314 0 0,-110 213-82 0 0,-47 81-215 0 0,0 1 43 0 0,12 40-75 0 0,-8 243 197 0 0,-4 24-77 0 0,-21-344-6494 0 0,18 23 5165 0 0,1 0 4 0 0</inkml:trace>
  <inkml:trace contextRef="#ctx0" brushRef="#br0" timeOffset="-2051.142">842 595 1228 0 0,'-5'3'5619'0'0,"-70"68"-4626"0"0,29 49-303 0 0,46-116-670 0 0,1 0-1 0 0,-1 0 1 0 0,1-1-1 0 0,0 1 1 0 0,0 0-1 0 0,1 0 0 0 0,-1-1 1 0 0,1 1-1 0 0,0-1 1 0 0,0 0-1 0 0,0 1 1 0 0,0-1-1 0 0,0 0 1 0 0,1 0-1 0 0,-1 0 1 0 0,1-1-1 0 0,0 1 1 0 0,0-1-1 0 0,0 1 1 0 0,0-1-1 0 0,1 0 1 0 0,-1 0-1 0 0,0 0 1 0 0,1-1-1 0 0,-1 1 1 0 0,1-1-1 0 0,0 0 1 0 0,-1 0-1 0 0,1 0 1 0 0,0-1-1 0 0,0 1-19 0 0,132 3 279 0 0,-125-7-289 0 0,0 0 0 0 0,0 0 0 0 0,0-1 0 0 0,0 0 0 0 0,-1-1 0 0 0,0 0 0 0 0,0-1 0 0 0,0 0 0 0 0,0 0 0 0 0,-1-1 0 0 0,0 0 0 0 0,2-4 10 0 0,-8 8-36 0 0,0 0-1 0 0,0 0 1 0 0,0 0 0 0 0,0-1-1 0 0,-1 0 1 0 0,1 1 0 0 0,-1-1-1 0 0,0 0 1 0 0,0 0 0 0 0,-1 0 0 0 0,1 0-1 0 0,-1-1 1 0 0,0 1 0 0 0,0 0-1 0 0,0-1 1 0 0,0 1 0 0 0,-1 0-1 0 0,0-1 1 0 0,0 1 0 0 0,0-1-1 0 0,-1 1 1 0 0,1-1 0 0 0,-1 1 0 0 0,0 0-1 0 0,0 0 1 0 0,0-1 0 0 0,-1 1-1 0 0,0 0 1 0 0,0 0 0 0 0,0 0-1 0 0,0 0 1 0 0,0 1 0 0 0,-3-4 36 0 0,-5-5-137 0 0,0 0 0 0 0,-2 1-1 0 0,1 0 1 0 0,-1 1 0 0 0,-1 0 0 0 0,0 1 0 0 0,0 0 0 0 0,0 1 0 0 0,-1 0 0 0 0,-1 1 0 0 0,-1 1 137 0 0,-56-15-3919 0 0,66 19 2619 0 0</inkml:trace>
  <inkml:trace contextRef="#ctx0" brushRef="#br0" timeOffset="-1350.763">1382 619 1240 0 0,'-28'0'2492'0'0,"18"3"-2364"0"0,0 0-1 0 0,1 0 1 0 0,-1 1-1 0 0,1 0 1 0 0,0 0-1 0 0,0 1 1 0 0,1 0-1 0 0,-1 1 1 0 0,1 0-1 0 0,0 1 1 0 0,1-1-1 0 0,0 1 1 0 0,0 1-1 0 0,0-1 1 0 0,1 1-1 0 0,0 0 1 0 0,0 1-1 0 0,1 0 1 0 0,0-1-1 0 0,1 1 1 0 0,0 1-1 0 0,0-1 1 0 0,1 1-1 0 0,0 0 1 0 0,0 5-128 0 0,3-13 17 0 0,1 1-1 0 0,0-1 1 0 0,0 0-1 0 0,0 0 1 0 0,0 1 0 0 0,0-1-1 0 0,1 0 1 0 0,-1 0-1 0 0,0 0 1 0 0,1 0 0 0 0,0-1-1 0 0,-1 1 1 0 0,1 0 0 0 0,0-1-1 0 0,0 1 1 0 0,0-1-1 0 0,0 1 1 0 0,0-1 0 0 0,0 0-1 0 0,1 0 1 0 0,-1 0-1 0 0,0 0 1 0 0,0 0 0 0 0,1-1-1 0 0,-1 1 1 0 0,0-1 0 0 0,1 0-1 0 0,-1 1 1 0 0,1-1-1 0 0,-1 0 1 0 0,1 0 0 0 0,-1 0-1 0 0,0-1 1 0 0,1 1-1 0 0,1-1-16 0 0,84-11 318 0 0,-79 8-299 0 0,1-1 1 0 0,-1 0 0 0 0,0 0 0 0 0,0-1 0 0 0,0 0-1 0 0,-1 0 1 0 0,0-1 0 0 0,-1 0 0 0 0,1-1 0 0 0,-1 0-1 0 0,0 0 1 0 0,-1 0 0 0 0,0-1 0 0 0,-1 0-1 0 0,1 0 1 0 0,-2 0 0 0 0,1-1 0 0 0,-1 0 0 0 0,-1 0-1 0 0,3-10-19 0 0,28-212 451 0 0,-33 216-346 0 0,0-78 1119 0 0,-2 92-1214 0 0,1 1 1 0 0,0-1 0 0 0,-1 1 0 0 0,1 0 0 0 0,-1-1 0 0 0,1 1-1 0 0,-1-1 1 0 0,0 1 0 0 0,0 0 0 0 0,0-1 0 0 0,1 1-1 0 0,-1 0 1 0 0,0 0 0 0 0,-1 0 0 0 0,1 0 0 0 0,0 0 0 0 0,0 0-1 0 0,0 0 1 0 0,-1 0 0 0 0,1 0 0 0 0,0 0 0 0 0,-1 1-1 0 0,1-1 1 0 0,-1 0 0 0 0,1 1 0 0 0,-1-1 0 0 0,1 1 0 0 0,-1 0-1 0 0,1 0 1 0 0,-1-1 0 0 0,1 1 0 0 0,-1 0 0 0 0,1 0-1 0 0,-1 0 1 0 0,1 1 0 0 0,-1-1 0 0 0,1 0 0 0 0,-1 1 0 0 0,1-1-1 0 0,-1 1 1 0 0,1-1 0 0 0,-1 1 0 0 0,1-1 0 0 0,-1 1-1 0 0,1 0 1 0 0,0 0 0 0 0,0 0 0 0 0,-1 0 0 0 0,1 0 0 0 0,0 0-1 0 0,0 0 1 0 0,0 0 0 0 0,0 0 0 0 0,0 1 0 0 0,0-1 0 0 0,1 0-1 0 0,-1 1-10 0 0,-9 15 15 0 0,0 1 0 0 0,2 0 0 0 0,0 1 0 0 0,1 0 0 0 0,1 0 0 0 0,0 0-1 0 0,2 1 1 0 0,0 0 0 0 0,2 0 0 0 0,0 0 0 0 0,1 0 0 0 0,1 0 0 0 0,1 9-15 0 0,2 3-215 0 0,0 0 1 0 0,3 0 0 0 0,0 0 0 0 0,2 0 0 0 0,1-1 0 0 0,10 18 214 0 0,5 26-3624 0 0,-23-70 864 0 0,-1-5 1557 0 0</inkml:trace>
  <inkml:trace contextRef="#ctx0" brushRef="#br0" timeOffset="-927.623">1619 742 1216 0 0,'1'0'41'0'0,"23"-3"365"0"0,0 0 0 0 0,-1-2 0 0 0,1-1 0 0 0,-1 0 0 0 0,-1-2 0 0 0,1-1 0 0 0,-1-1 0 0 0,0 0 0 0 0,-1-2 0 0 0,-1 0 0 0 0,0-2 0 0 0,4-3-406 0 0,-24 17 9 0 0,1-1 0 0 0,0 0 0 0 0,-1 0 0 0 0,1 0 0 0 0,0 0 0 0 0,-1 1 0 0 0,1-1 0 0 0,-1 0 0 0 0,1 0 0 0 0,-1 0 0 0 0,0 0 0 0 0,1 0 0 0 0,-1 0 0 0 0,0 0 0 0 0,0 0 0 0 0,0 0 0 0 0,1 0 0 0 0,-1-1 0 0 0,0 1 0 0 0,-1 0 0 0 0,1 0 0 0 0,0 0 0 0 0,0 0 0 0 0,0 0 0 0 0,-1 0 0 0 0,1 0 0 0 0,0 0 0 0 0,-1 0 0 0 0,1 0 0 0 0,-1 0 0 0 0,1 0 0 0 0,-1 1 0 0 0,1-1 0 0 0,-1 0 0 0 0,0 0 0 0 0,1 0 0 0 0,-1 1 0 0 0,0-1 0 0 0,0 0 0 0 0,0 1 0 0 0,0-1 0 0 0,1 0 0 0 0,-1 1 0 0 0,0-1 0 0 0,0 1 0 0 0,0 0 0 0 0,0-1 0 0 0,0 1 0 0 0,0 0 0 0 0,0-1 0 0 0,0 1 0 0 0,0 0 0 0 0,0 0 0 0 0,-1 0 0 0 0,1 0 0 0 0,0 0 0 0 0,0 0 0 0 0,0 0 0 0 0,0 1 0 0 0,0-1-9 0 0,-75-9 166 0 0,62 10-139 0 0,1 1 1 0 0,0 1-1 0 0,0 0 1 0 0,0 0-1 0 0,0 2 1 0 0,1-1-1 0 0,-1 2 1 0 0,1-1-1 0 0,0 2 1 0 0,1-1-1 0 0,0 2 1 0 0,0 0-1 0 0,0 0 1 0 0,1 1-1 0 0,0 0 1 0 0,1 0-1 0 0,0 1 1 0 0,0 1-1 0 0,1-1 1 0 0,-2 6-28 0 0,8-12 11 0 0,0 0 0 0 0,1 0 0 0 0,-1 0 0 0 0,1 0 0 0 0,0 1 0 0 0,1-1 0 0 0,-1 0 0 0 0,1 0 1 0 0,0 0-1 0 0,0 1 0 0 0,0-1 0 0 0,0 0 0 0 0,1 0 0 0 0,0 1 0 0 0,0-1 0 0 0,0 0 0 0 0,0 0 0 0 0,0 0 1 0 0,1 0-1 0 0,0 0 0 0 0,0-1 0 0 0,0 1 0 0 0,0 0 0 0 0,1-1 0 0 0,-1 1 0 0 0,1-1 0 0 0,0 0 0 0 0,0 0 1 0 0,0 0-1 0 0,0-1 0 0 0,1 1 0 0 0,-1-1 0 0 0,1 1 0 0 0,0-1 0 0 0,-1 0 0 0 0,1 0 0 0 0,3 0-11 0 0,155 39-1322 0 0,-60-43-2432 0 0,-42-15 2451 0 0</inkml:trace>
  <inkml:trace contextRef="#ctx0" brushRef="#br0" timeOffset="5882.686">6668 469 1152 0 0,'0'0'886'0'0,"0"0"-170"0"0,0 0-106 0 0,0 0-69 0 0,0 0-88 0 0,4-5-41 0 0,-4-21 381 0 0,-48 20 41 0 0,28 9-747 0 0,1 0 0 0 0,-1 2 1 0 0,1 0-1 0 0,0 2 0 0 0,0 0 1 0 0,1 0-1 0 0,0 2 0 0 0,0 0 1 0 0,1 2-1 0 0,1-1 0 0 0,-8 8-87 0 0,15-12 42 0 0,1 1 1 0 0,1 1-1 0 0,-1-1 0 0 0,1 1 0 0 0,1 0 0 0 0,-1 1 0 0 0,1 0 0 0 0,1 0 0 0 0,0 0 1 0 0,0 0-1 0 0,1 1 0 0 0,0 0 0 0 0,0 0 0 0 0,1 0 0 0 0,1 0 0 0 0,-1 3-42 0 0,5-7 18 0 0,1 0-1 0 0,-1-1 1 0 0,1 0-1 0 0,1 0 0 0 0,-1 0 1 0 0,0 0-1 0 0,1 0 1 0 0,0-1-1 0 0,0 1 0 0 0,1-1 1 0 0,-1 0-1 0 0,1 0 1 0 0,0-1-1 0 0,0 1 0 0 0,0-1 1 0 0,0 0-1 0 0,1-1 1 0 0,-1 1-1 0 0,1-1 0 0 0,-1 0 1 0 0,1-1-1 0 0,0 1 1 0 0,0-1-1 0 0,0 0 0 0 0,0 0 1 0 0,0-1-1 0 0,0 0 1 0 0,0 0-1 0 0,0 0 0 0 0,0-1 1 0 0,0 0-1 0 0,2-1-17 0 0,10 2-10 0 0,1 0-1 0 0,0-2 1 0 0,-1 0 0 0 0,1-2-1 0 0,-1 0 1 0 0,0 0 0 0 0,0-2-1 0 0,-1 0 1 0 0,1-1 0 0 0,-1-1-1 0 0,-1-1 1 0 0,8-5 10 0 0,-3-3-5 0 0,0-2 0 0 0,-1-1 1 0 0,-2 0-1 0 0,0-1 0 0 0,-1-1 0 0 0,-1-1 0 0 0,-1 0 0 0 0,-1-1 0 0 0,-1 0 0 0 0,-1-1 1 0 0,-2-1-1 0 0,0 0 0 0 0,-2 0 0 0 0,0-1 0 0 0,-2 0 0 0 0,-1 0 0 0 0,-2-1 1 0 0,0 1-1 0 0,-2-1 0 0 0,-1-18 5 0 0,-1 44 5 0 0,1 0-1 0 0,-1 0 1 0 0,1 0 0 0 0,-1 0 0 0 0,0 0 0 0 0,0 0 0 0 0,1 0-1 0 0,-1 0 1 0 0,-1 0 0 0 0,1 1 0 0 0,0-1 0 0 0,0 0 0 0 0,-1 1-1 0 0,1-1 1 0 0,-1 1 0 0 0,1-1 0 0 0,-1 1 0 0 0,0 0 0 0 0,1 0-1 0 0,-1 0 1 0 0,0 0 0 0 0,0 0 0 0 0,0 0 0 0 0,0 0 0 0 0,0 1-1 0 0,0-1 1 0 0,0 1 0 0 0,0-1 0 0 0,0 1 0 0 0,0 0-1 0 0,0 0 1 0 0,0-1 0 0 0,0 2 0 0 0,0-1 0 0 0,0 0 0 0 0,0 0-1 0 0,0 1 1 0 0,0-1 0 0 0,0 1 0 0 0,0-1 0 0 0,0 1-5 0 0,-7 11 12 0 0,1 0 0 0 0,0 1 0 0 0,1 0 0 0 0,1 0 0 0 0,0 0-1 0 0,1 1 1 0 0,0 0 0 0 0,1 0 0 0 0,1 0 0 0 0,0 0 0 0 0,1 1 0 0 0,0-1 0 0 0,1 1 0 0 0,1-1 0 0 0,0 1 0 0 0,2 7-12 0 0,-2-8 32 0 0,1 4-5 0 0,2 0 0 0 0,0 0 0 0 0,1-1 0 0 0,0 0-1 0 0,2 1 1 0 0,0-2 0 0 0,1 1 0 0 0,0-1 0 0 0,2 0 0 0 0,0 0 0 0 0,2 2-28 0 0,-7-10 32 0 0,0-1-1 0 0,1 1 0 0 0,0-1 0 0 0,0 0 1 0 0,1 0-1 0 0,0-1 0 0 0,0 0 0 0 0,0 0 1 0 0,1 0-1 0 0,0-1 0 0 0,0 0 0 0 0,0 0 1 0 0,0 0-1 0 0,1-1 0 0 0,0 0 0 0 0,0-1 1 0 0,0 0-1 0 0,1 0 0 0 0,-1-1 0 0 0,1 0 1 0 0,-1 0-1 0 0,2-1-30 0 0,-3-3-4 0 0,0 0-1 0 0,0-1 1 0 0,-1 0 0 0 0,1 0-1 0 0,-1 0 1 0 0,1-1 0 0 0,-1 0 0 0 0,0 0-1 0 0,-1-1 1 0 0,1 1 0 0 0,-1-1 0 0 0,0-1-1 0 0,0 1 1 0 0,0-1 0 0 0,-1 0-1 0 0,0 0 1 0 0,0 0 0 0 0,0 0 0 0 0,-1-1-1 0 0,0 1 1 0 0,0-1 0 0 0,-1 0-1 0 0,0 0 1 0 0,0 0 0 0 0,0 0 0 0 0,-1 0-1 0 0,0-1 1 0 0,-1 1 0 0 0,1 0-1 0 0,-1 0 1 0 0,-1-2 4 0 0,1 8 65 0 0,0 1 8 0 0,0 0-7 0 0,-14-18 94 0 0,13 18-155 0 0,0-1 0 0 0,0 1-1 0 0,1 0 1 0 0,-1-1 0 0 0,0 1 0 0 0,0 0-1 0 0,0 0 1 0 0,1-1 0 0 0,-1 1 0 0 0,0 0-1 0 0,0 0 1 0 0,0 0 0 0 0,0 0 0 0 0,0 0-1 0 0,1 0 1 0 0,-1 1 0 0 0,0-1 0 0 0,0 0-1 0 0,0 0 1 0 0,1 1 0 0 0,-1-1 0 0 0,0 0-1 0 0,0 1 1 0 0,1-1 0 0 0,-1 0 0 0 0,0 1-1 0 0,0-1 1 0 0,1 1 0 0 0,-1 0-1 0 0,1-1 1 0 0,-1 1 0 0 0,1-1 0 0 0,-1 1-1 0 0,1 0 1 0 0,-1 0 0 0 0,1-1 0 0 0,-1 1-1 0 0,1 0 1 0 0,0 0 0 0 0,-1-1 0 0 0,1 1-1 0 0,0 0 1 0 0,0 0 0 0 0,0 0 0 0 0,-1-1-1 0 0,1 1 1 0 0,0 0 0 0 0,0 0 0 0 0,0 0-1 0 0,0 0 1 0 0,1 0 0 0 0,-1-1 0 0 0,0 1-1 0 0,0 0 1 0 0,0 0 0 0 0,1 0-1 0 0,-1-1 1 0 0,0 1 0 0 0,1 0 0 0 0,-1 0-1 0 0,1 0-4 0 0,12 50-408 0 0,-11-46 12 0 0,4 8-714 0 0,-10-11-3601 0 0,0-4 3291 0 0</inkml:trace>
  <inkml:trace contextRef="#ctx0" brushRef="#br0" timeOffset="6131.275">7036 202 1240 0 0,'0'-3'916'0'0,"2"1"-200"0"0,-2 0-104 0 0,2-1-196 0 0,-1 3-20 0 0,1 0-164 0 0,2 2-16 0 0,-2 1-32 0 0,1-1-412 0 0,2-1-132 0 0,1 3-352 0 0,-3 1-520 0 0,3-2-116 0 0</inkml:trace>
  <inkml:trace contextRef="#ctx0" brushRef="#br0" timeOffset="6629.048">7193 669 988 0 0,'71'-16'4045'0'0,"-59"9"-4051"0"0,-1 0 0 0 0,0-2 0 0 0,0 1 0 0 0,-1-1 0 0 0,0-1-1 0 0,0 0 1 0 0,-1 0 0 0 0,-1-1 0 0 0,0 0 0 0 0,0-1 0 0 0,-1 0 0 0 0,-1 0 0 0 0,0 0-1 0 0,0-1 1 0 0,-1 1 0 0 0,-1-1 0 0 0,0-1 0 0 0,-1 1 0 0 0,0 0 0 0 0,-1-1 0 0 0,-1 0-1 0 0,0-11 7 0 0,-54-63-716 0 0,122 182 1309 0 0,22 52 773 0 0,-90-142-1353 0 0,0 1-1 0 0,0-1 1 0 0,-1 1-1 0 0,1 0 1 0 0,-1-1-1 0 0,0 1 1 0 0,0 0-1 0 0,0-1 1 0 0,-1 1-1 0 0,0 0 1 0 0,0-1 0 0 0,0 1-1 0 0,0-1 1 0 0,-1 1-1 0 0,1-1 1 0 0,-1 0-1 0 0,0 1 1 0 0,-1-1-1 0 0,1 0 1 0 0,-1-1-1 0 0,0 1 1 0 0,0 0-1 0 0,0-1 1 0 0,0 1-1 0 0,0-1 1 0 0,-1 0-1 0 0,0 0 1 0 0,1 0-1 0 0,-1-1 1 0 0,0 1 0 0 0,-3 0-13 0 0,-93 22-4012 0 0,84-25 2862 0 0</inkml:trace>
  <inkml:trace contextRef="#ctx0" brushRef="#br0" timeOffset="6927.171">7753 275 1304 0 0,'-15'-18'6221'0'0,"-1"48"-4624"0"0,38 152-712 0 0,13 25-1366 0 0,-36-203 268 0 0,0 0 0 0 0,0 0 0 0 0,-1 0 0 0 0,1 0 0 0 0,-1-1 0 0 0,0 1 0 0 0,0-1 1 0 0,0 1-1 0 0,-1-1 0 0 0,1 0 0 0 0,-1 0 0 0 0,0 0 0 0 0,0 0 0 0 0,0 0 0 0 0,0 0 1 0 0,0-1-1 0 0,-1 0 0 0 0,1 0 0 0 0,-1 0 0 0 0,1 0 0 0 0,-1 0 0 0 0,0-1 0 0 0,0 1 1 0 0,0-1-1 0 0,0 0 0 0 0,0 0 0 0 0,0-1 0 0 0,0 1 0 0 0,0-1 0 0 0,0 0 0 0 0,0 0 1 0 0,-2 0 212 0 0,-15 0-1102 0 0</inkml:trace>
  <inkml:trace contextRef="#ctx0" brushRef="#br0" timeOffset="7171.594">7505 489 1460 0 0,'56'-30'7311'0'0,"48"7"-7004"0"0,-63 16 133 0 0,-10 1-438 0 0,-22 5-416 0 0,0 0-1 0 0,1 0 1 0 0,-1-1 0 0 0,0 0 0 0 0,0-1 0 0 0,0 0 0 0 0,-1 0 0 0 0,1-1 0 0 0,-1 0 0 0 0,0 0 0 0 0,0-1 0 0 0,0 0 0 0 0,0-1-1 0 0,-1 0 1 0 0,0 0 0 0 0,2-2 414 0 0,3-7-1326 0 0</inkml:trace>
  <inkml:trace contextRef="#ctx0" brushRef="#br0" timeOffset="7603.614">8037 5 1368 0 0,'16'21'2431'0'0,"-11"29"-1510"0"0,8 53 362 0 0,-13-102-1026 0 0,-3 20 1166 0 0,-8-16-408 0 0,25-34-545 0 0,-4 14-454 0 0,0 1 0 0 0,0 0 0 0 0,1 1 0 0 0,1 0 0 0 0,0 1 0 0 0,1 0 0 0 0,0 1 0 0 0,1 0 0 0 0,0 1 0 0 0,1 1 0 0 0,0 0 0 0 0,0 1 0 0 0,1 1 0 0 0,-1 0 0 0 0,2 1 0 0 0,2 1-16 0 0,-11 7-34 0 0,0 1 1 0 0,0 0-1 0 0,0 1 0 0 0,0 0 0 0 0,-1 0 0 0 0,1 1 1 0 0,-1-1-1 0 0,0 2 0 0 0,0-1 0 0 0,-1 1 0 0 0,0 0 1 0 0,0 0-1 0 0,0 1 0 0 0,-1 0 0 0 0,0 0 0 0 0,0 0 1 0 0,-1 1-1 0 0,0-1 0 0 0,0 1 0 0 0,0 0 0 0 0,-1 0 1 0 0,-1 0-1 0 0,1 1 0 0 0,-1-1 0 0 0,0 8 34 0 0,0-10-119 0 0,8 86-5811 0 0,-28-65 4624 0 0</inkml:trace>
  <inkml:trace contextRef="#ctx0" brushRef="#br0" timeOffset="9082.319">508 1247 840 0 0,'-82'15'3252'0'0,"82"-15"-3210"0"0,1 0 0 0 0,-1 0 1 0 0,1 0-1 0 0,-1 0 0 0 0,1 0 1 0 0,-1 0-1 0 0,1 0 0 0 0,-1 1 0 0 0,1-1 1 0 0,-1 0-1 0 0,1 0 0 0 0,-1 0 1 0 0,0 0-1 0 0,1 1 0 0 0,-1-1 1 0 0,1 0-1 0 0,-1 0 0 0 0,1 1 0 0 0,-1-1 1 0 0,0 0-1 0 0,1 1 0 0 0,-1-1 1 0 0,0 0-1 0 0,1 1 0 0 0,-1-1 1 0 0,0 1-1 0 0,0-1 0 0 0,1 0 1 0 0,-1 1-1 0 0,0-1 0 0 0,0 1 0 0 0,0-1 1 0 0,0 1-1 0 0,1-1 0 0 0,-1 1 1 0 0,0-1-1 0 0,0 1 0 0 0,0-1 1 0 0,0 1-1 0 0,0-1 0 0 0,0 1 0 0 0,0-1 1 0 0,0 1-1 0 0,-1-1 0 0 0,1 0 1 0 0,0 1-1 0 0,0-1 0 0 0,0 1 1 0 0,0-1-1 0 0,-1 1 0 0 0,1-1 1 0 0,0 1-1 0 0,0-1 0 0 0,-1 0 0 0 0,1 1 1 0 0,0-1-1 0 0,-1 0 0 0 0,1 1 1 0 0,0-1-1 0 0,-1 1-42 0 0,47 7 261 0 0,0-3 1 0 0,1-1-1 0 0,0-2 1 0 0,0-2-1 0 0,-1-2 1 0 0,1-3-1 0 0,2-2-261 0 0,-44 7 7 0 0,403-51 638 0 0,-121 13-347 0 0,238 1-298 0 0,-67 54-314 0 0,216 19 490 0 0,-404-59-13 0 0,426-12-122 0 0,-491 65-158 0 0,105 29-108 0 0,-41-73 216 0 0,482-132-141 0 0,-715 142 132 0 0,1 2-1 0 0,-1 2 0 0 0,1 1 1 0 0,0 1-1 0 0,-1 3 0 0 0,28 6 19 0 0,-28-5 40 0 0,63 3-29 0 0,0-4-1 0 0,0-5 1 0 0,0-4 0 0 0,90-16-11 0 0,-101 12 15 0 0,922-49-51 0 0,-954 52 103 0 0,39-1-2289 0 0,-79-18-1196 0 0,-18 16 2030 0 0</inkml:trace>
  <inkml:trace contextRef="#ctx0" brushRef="#br0" timeOffset="9252.257">8302 734 1356 0 0,'2'1'980'0'0,"1"-1"-200"0"0,-1 2-312 0 0,-2-2-164 0 0,2 3-32 0 0,-4-3-700 0 0,-1 2 32 0 0,-3 0-1060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17:01.8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1 948 0 0,'0'0'441'0'0,"0"0"111"0"0,0 0 3 0 0,0 0-64 0 0,0 0-55 0 0,0 0 18 0 0,0 0-52 0 0,0 0-66 0 0,0 0 37 0 0,0 0-21 0 0,0 0-71 0 0,0 0-11 0 0,0 0 67 0 0,0 0-10 0 0,0 0-49 0 0,0 0-47 0 0,0 0-19 0 0,0 0 21 0 0,0 0-25 0 0,0 0-69 0 0,0 0-14 0 0,0 0 8 0 0,0 0-28 0 0,0 0-24 0 0,0 0 14 0 0,0 0 27 0 0,0 0-10 0 0,0 0-16 0 0,0 0-21 0 0,0 0-56 0 0,0 0 25 0 0,0 0 16 0 0,0 0 28 0 0,0 0-28 0 0,0 0-17 0 0,0 0-63 0 0,-3 2 36 0 0,-12 41 84 0 0,15-42-140 0 0,3 11 264 0 0,56 25 987 0 0,-57-37-1205 0 0,-1 0 0 0 0,0-1 0 0 0,0 1 0 0 0,0 0 0 0 0,0-1-1 0 0,1 1 1 0 0,-1-1 0 0 0,0 1 0 0 0,0-1 0 0 0,0 1 0 0 0,0-1 0 0 0,0 0 0 0 0,0 0 0 0 0,-1 1 0 0 0,1-1 0 0 0,0 0 0 0 0,0 0 0 0 0,0 0-1 0 0,-1 0 1 0 0,1 0 0 0 0,-1 0 0 0 0,1 0 0 0 0,0 0 0 0 0,-1 0 0 0 0,0 0 0 0 0,1 0 0 0 0,-1-1 0 0 0,0 1 0 0 0,1 0 0 0 0,-1 0 0 0 0,0 0-1 0 0,0 0 1 0 0,0-1 0 0 0,0 1 0 0 0,0 0 0 0 0,0 0 0 0 0,-1 0 0 0 0,1-1 0 0 0,0 1 0 0 0,-1 0 0 0 0,1 0 0 0 0,-1 0-6 0 0,-3-10-7247 0 0,1 11 5872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3:26:49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0 354 1404 0 0,'34'46'1753'0'0,"-21"-28"-1345"0"0,-5-7-46 0 0,0-1 0 0 0,-1 2-1 0 0,0-1 1 0 0,0 1 0 0 0,-1 0 0 0 0,-1 0-1 0 0,0 1 1 0 0,-1-1 0 0 0,0 1 0 0 0,2 13-362 0 0,-6-25 468 0 0,0-1-49 0 0,0 0-6 0 0,0-1-378 0 0,0 0 0 0 0,0 1 1 0 0,0-1-1 0 0,0 0 0 0 0,0 0 0 0 0,-1 0 1 0 0,1 1-1 0 0,0-1 0 0 0,0 0 1 0 0,-1 1-1 0 0,1-1 0 0 0,0 0 0 0 0,-1 1 1 0 0,1-1-1 0 0,-1 0 0 0 0,1 1 1 0 0,-1-1-1 0 0,1 1 0 0 0,-1-1 0 0 0,1 1 1 0 0,-1-1-1 0 0,0 1 0 0 0,1-1 1 0 0,-1 1-1 0 0,0-1 0 0 0,1 1 0 0 0,-1 0 1 0 0,0-1-1 0 0,1 1 0 0 0,-1 0 0 0 0,0 0 1 0 0,0 0-1 0 0,1 0 0 0 0,-1-1 1 0 0,0 1-1 0 0,0 0 0 0 0,1 0 0 0 0,-1 0 1 0 0,0 1-1 0 0,0-1 0 0 0,1 0 1 0 0,-1 0-1 0 0,0 0 0 0 0,0 0 0 0 0,1 1 1 0 0,-1-1-1 0 0,0 0 0 0 0,1 1 1 0 0,-1-1-1 0 0,0 1 0 0 0,1-1 0 0 0,-1 0 1 0 0,0 1-1 0 0,1 0 0 0 0,-1-1 0 0 0,1 1 1 0 0,-1-1-1 0 0,1 1 0 0 0,-1 0-35 0 0,5-14-190 0 0,0 1 0 0 0,0-1-1 0 0,1 1 1 0 0,1 0 0 0 0,0 0-1 0 0,1 1 1 0 0,0-1-1 0 0,0 1 1 0 0,2 1 0 0 0,-1 0-1 0 0,1 0 1 0 0,3-2 190 0 0,54-73-3806 0 0,-61 74 3088 0 0,-3 3 42 0 0</inkml:trace>
  <inkml:trace contextRef="#ctx0" brushRef="#br0" timeOffset="596.354">167 507 1848 0 0,'21'-8'2466'0'0,"314"-110"-868"0"0,-286 83-1083 0 0,-49 34-539 0 0,-55-11-120 0 0,42 12 163 0 0,-1 0 0 0 0,1 0 0 0 0,0 1 0 0 0,-1 1 0 0 0,1 0 0 0 0,0 1 0 0 0,0 1 0 0 0,0 0 0 0 0,0 0 0 0 0,1 1-1 0 0,-1 1 1 0 0,1 0 0 0 0,1 1 0 0 0,-1 0 0 0 0,1 1 0 0 0,0 0 0 0 0,1 1 0 0 0,-9 9-19 0 0,3 44-51 0 0,23-54-97 0 0,0-1 0 0 0,0 0 0 0 0,0 0 1 0 0,1 0-1 0 0,0-1 0 0 0,0 0 1 0 0,1-1-1 0 0,-1 0 0 0 0,1 0 0 0 0,1-1 1 0 0,-1 0-1 0 0,0 0 0 0 0,1-1 1 0 0,0 0-1 0 0,0-1 0 0 0,0 0 0 0 0,0-1 1 0 0,0 0-1 0 0,0-1 0 0 0,0 0 0 0 0,0 0 1 0 0,0-1-1 0 0,0 0 0 0 0,0-1 1 0 0,5-1 147 0 0,43-12-1316 0 0</inkml:trace>
  <inkml:trace contextRef="#ctx0" brushRef="#br0" timeOffset="846.872">1084 38 1036 0 0,'0'-1'65'0'0,"0"0"0"0"0,1-1-1 0 0,-1 1 1 0 0,0 0 0 0 0,0 0 0 0 0,0 0-1 0 0,0 0 1 0 0,0-1 0 0 0,0 1 0 0 0,0 0 0 0 0,0 0-1 0 0,0 0 1 0 0,0 0 0 0 0,-1-1 0 0 0,1 1-1 0 0,0 0 1 0 0,-1 0 0 0 0,1 0 0 0 0,-1 0-1 0 0,1 0 1 0 0,-1 0 0 0 0,0 0 0 0 0,1 0-1 0 0,-1 0 1 0 0,0 0 0 0 0,0 0 0 0 0,0 1-1 0 0,0-1 1 0 0,1 0 0 0 0,-1 0 0 0 0,0 1 0 0 0,0-1-1 0 0,-1 1 1 0 0,1-1 0 0 0,0 1 0 0 0,0-1-1 0 0,0 1 1 0 0,0 0 0 0 0,0-1 0 0 0,0 1-1 0 0,-1 0 1 0 0,1 0 0 0 0,0 0 0 0 0,0 0-1 0 0,0 0 1 0 0,0 0 0 0 0,-1 0 0 0 0,1 0 0 0 0,0 1-1 0 0,0-1 1 0 0,0 0 0 0 0,0 1 0 0 0,0-1-1 0 0,0 1 1 0 0,0-1 0 0 0,0 1 0 0 0,0-1-1 0 0,0 1 1 0 0,0 0 0 0 0,0 0 0 0 0,0-1-1 0 0,0 1-64 0 0,-72 36 1108 0 0,63-24-1003 0 0,1-1 0 0 0,0 1-1 0 0,1 0 1 0 0,0 1-1 0 0,1 0 1 0 0,1 0 0 0 0,0 0-1 0 0,1 1 1 0 0,1 0 0 0 0,0 0-1 0 0,1 0 1 0 0,0 1 0 0 0,1-1-1 0 0,1 1 1 0 0,1-1 0 0 0,0 1-1 0 0,1-1 1 0 0,2 12-105 0 0,-3-16 79 0 0,3 16 14 0 0,1-1 0 0 0,1 0 0 0 0,1-1 0 0 0,1 1 0 0 0,1-1 0 0 0,1 0-1 0 0,11 19-92 0 0,-8-19-49 0 0,-1 0 0 0 0,-2 0 0 0 0,-1 1 0 0 0,0 1-1 0 0,-2-1 1 0 0,-1 1 0 0 0,1 25 49 0 0,-6-49-156 0 0,0 0-1 0 0,0 1 0 0 0,-1-1 1 0 0,1 0-1 0 0,0 1 1 0 0,-1-1-1 0 0,0 0 1 0 0,0 0-1 0 0,0 0 1 0 0,0 0-1 0 0,0 0 1 0 0,-1 0-1 0 0,0 0 0 0 0,1 0 1 0 0,-1 0-1 0 0,0-1 1 0 0,0 1-1 0 0,0-1 1 0 0,-1 1-1 0 0,1-1 1 0 0,-1 0-1 0 0,1 0 1 0 0,-1 0-1 0 0,0 0 0 0 0,1-1 1 0 0,-1 1-1 0 0,0-1 1 0 0,0 1-1 0 0,0-1 1 0 0,0 0-1 0 0,-1 0 1 0 0,1 0-1 0 0,0-1 0 0 0,0 1 1 0 0,-2-1 156 0 0,-9 0-1237 0 0</inkml:trace>
  <inkml:trace contextRef="#ctx0" brushRef="#br0" timeOffset="1537.054">610 464 1472 0 0,'38'-12'3589'0'0,"37"-4"-2818"0"0,-25 6-280 0 0,303-53 87 0 0,-324 60-417 0 0,-53 11 103 0 0,15-7-268 0 0,-1 1 0 0 0,1 0 0 0 0,-1 1 0 0 0,1 0 0 0 0,0 0 1 0 0,0 1-1 0 0,0 1 0 0 0,1-1 0 0 0,-1 1 0 0 0,1 0 0 0 0,0 1 0 0 0,1 0 0 0 0,-1 1 0 0 0,1-1 0 0 0,0 1 1 0 0,1 1-1 0 0,0-1 0 0 0,0 1 0 0 0,0 0 0 0 0,1 0 0 0 0,-3 8 4 0 0,7-14 3 0 0,1-1 0 0 0,-1 1-1 0 0,1 0 1 0 0,0-1 0 0 0,-1 1 0 0 0,1 0 0 0 0,0 0-1 0 0,0-1 1 0 0,0 1 0 0 0,1 0 0 0 0,-1 0 0 0 0,0-1-1 0 0,1 1 1 0 0,-1 0 0 0 0,1-1 0 0 0,-1 1 0 0 0,1 0-1 0 0,0-1 1 0 0,-1 1 0 0 0,1-1 0 0 0,0 1 0 0 0,0-1-1 0 0,0 0 1 0 0,1 1 0 0 0,-1-1 0 0 0,0 0 0 0 0,0 0-1 0 0,1 1 1 0 0,-1-1 0 0 0,1 0 0 0 0,-1-1 0 0 0,1 1-1 0 0,-1 0 1 0 0,1 0 0 0 0,-1-1 0 0 0,1 1 0 0 0,0 0-1 0 0,-1-1 1 0 0,1 0 0 0 0,0 1 0 0 0,-1-1 0 0 0,1 0-1 0 0,0 0 1 0 0,0 0 0 0 0,-1 0 0 0 0,1 0 0 0 0,0-1-1 0 0,1 1-2 0 0,79-12 239 0 0,55-85 89 0 0,-134 98-329 0 0,1 0 0 0 0,-1 0 0 0 0,1 0 0 0 0,-1 0 1 0 0,0 1-1 0 0,0 0 0 0 0,1-1 0 0 0,-1 1 0 0 0,0 0 0 0 0,-1 1 1 0 0,1-1-1 0 0,0 0 0 0 0,-1 1 0 0 0,1 0 0 0 0,-1-1 0 0 0,0 1 1 0 0,0 0-1 0 0,0 0 0 0 0,0 0 0 0 0,0 1 0 0 0,-1-1 0 0 0,1 0 1 0 0,-1 1-1 0 0,0-1 0 0 0,0 1 0 0 0,-1-1 0 0 0,1 1 0 0 0,0 2 1 0 0,-1-5 158 0 0,0-1 39 0 0,3 6 1160 0 0,106-134-2024 0 0,-20 30-5861 0 0,-80 85 5138 0 0</inkml:trace>
  <inkml:trace contextRef="#ctx0" brushRef="#br0" timeOffset="1898.547">1717 488 1336 0 0,'15'-3'306'0'0,"0"-1"1"0"0,0-1-1 0 0,-1 0 1 0 0,0-1-1 0 0,0 0 0 0 0,0-1 1 0 0,-1-1-1 0 0,0 0 0 0 0,0-1 1 0 0,7-7-307 0 0,-17 13-29 0 0,-3 2-8 0 0,-29-9 84 0 0,10 11 130 0 0,0 0 0 0 0,0 2 0 0 0,1 0-1 0 0,-1 1 1 0 0,1 1 0 0 0,0 0 0 0 0,0 2 0 0 0,0 0 0 0 0,-9 6-177 0 0,26-13 10 0 0,0 1 1 0 0,0-1-1 0 0,0 1 1 0 0,0-1 0 0 0,0 1-1 0 0,0 0 1 0 0,0 0-1 0 0,0-1 1 0 0,0 1 0 0 0,0 0-1 0 0,0 0 1 0 0,0 0-1 0 0,0 0 1 0 0,1 0 0 0 0,-1 0-1 0 0,0 0 1 0 0,1 0-1 0 0,-1 0 1 0 0,1 1 0 0 0,-1-1-1 0 0,1 0 1 0 0,0 0-1 0 0,-1 0 1 0 0,1 1 0 0 0,0-1-1 0 0,0 0 1 0 0,0 0-1 0 0,0 1 1 0 0,0-1 0 0 0,0 0-1 0 0,0 0 1 0 0,0 1 0 0 0,0-1-1 0 0,1 0 1 0 0,-1 0-1 0 0,1 0 1 0 0,-1 1 0 0 0,1-1-1 0 0,-1 0 1 0 0,1 0-1 0 0,-1 0 1 0 0,1 0 0 0 0,0 0-1 0 0,0 0 1 0 0,0 0-1 0 0,-1 0 1 0 0,1 0 0 0 0,0-1-1 0 0,0 1 1 0 0,0 0-1 0 0,0 0 1 0 0,0-1 0 0 0,1 1-1 0 0,-1-1 1 0 0,0 1-1 0 0,0-1 1 0 0,0 1 0 0 0,0-1-1 0 0,1 0-10 0 0,72 32-881 0 0,40-20-2307 0 0,-71-12 1667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17:02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34 860 0 0,'17'4'5298'0'0,"-34"-18"-3614"0"0,-5 11-1861 0 0,37-9-4655 0 0,4 3 3355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17:05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1 137 1440 0 0,'3'10'341'0'0,"0"1"0"0"0,1 0 0 0 0,1-1 0 0 0,-1 0 0 0 0,2 0 0 0 0,-1 0-1 0 0,1-1 1 0 0,1 0 0 0 0,0 0 0 0 0,0-1 0 0 0,1 1 0 0 0,0-1 0 0 0,0-1 0 0 0,1 0 0 0 0,5 4-341 0 0,-3-4 134 0 0,0-1 0 0 0,1 0 0 0 0,-1-1 0 0 0,1 0 1 0 0,0-1-1 0 0,1 0 0 0 0,-1-1 0 0 0,0-1 0 0 0,1 0 1 0 0,0 0-1 0 0,-1-1 0 0 0,1-1 0 0 0,0 0 0 0 0,0-1 1 0 0,-1 0-1 0 0,1-1 0 0 0,-1 0 0 0 0,1-1 1 0 0,11-4-135 0 0,18-12 156 0 0,-1-1 1 0 0,0-2 0 0 0,-1-1-1 0 0,-2-3 1 0 0,-1-1 0 0 0,0-1 0 0 0,-3-3-1 0 0,19-20-156 0 0,-5 8 49 0 0,-45 41-52 0 0,0-1 1 0 0,0 0-1 0 0,0 1 1 0 0,1 0 0 0 0,-1 0-1 0 0,1 0 1 0 0,0 0-1 0 0,0 0 1 0 0,-1 1 0 0 0,1 0-1 0 0,0 0 1 0 0,0 0-1 0 0,0 0 1 0 0,0 0 0 0 0,1 1-1 0 0,-1 0 1 0 0,0 0-1 0 0,0 0 1 0 0,0 0 0 0 0,0 1-1 0 0,0-1 1 0 0,0 1-1 0 0,0 0 1 0 0,0 0 0 0 0,0 1-1 0 0,0-1 1 0 0,0 1-1 0 0,-1 0 1 0 0,1 0 0 0 0,-1 0-1 0 0,1 0 1 0 0,-1 1-1 0 0,0-1 1 0 0,0 1 0 0 0,0 0-1 0 0,0 0 1 0 0,0 0-1 0 0,-1 1 1 0 0,3 2 2 0 0,88 145-848 0 0,-91-149 801 0 0,0 3-29 0 0,35 88-5796 0 0,-36-86 4523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17:07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1 968 0 0,'20'19'497'0'0,"-2"0"1"0"0,-1 1-1 0 0,0 1 1 0 0,-2 1-1 0 0,0 1 0 0 0,-1 0 1 0 0,-2 0-1 0 0,0 1 0 0 0,-1 1 1 0 0,-2 0-1 0 0,-1 0 1 0 0,0 1-1 0 0,-2 0 0 0 0,-1 1 1 0 0,-2-1-1 0 0,0 1 1 0 0,-1-1-1 0 0,-3 26-497 0 0,-36 122 1248 0 0,-20-61-1689 0 0,-3-64-4839 0 0,50-49 2827 0 0,9 0 1294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17:08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 2512 0 0,'2'0'1332'0'0,"1"-2"-136"0"0,1 4-183 0 0,-2-2-161 0 0,1 0-144 0 0,-1 0-152 0 0,0 0-144 0 0,-2 0-172 0 0,2 0-220 0 0,-1-2-256 0 0,1-1 24 0 0,-2-1-1348 0 0,2 1 196 0 0,0 0-1 0 0,-2-4 125 0 0,0 2 24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17:06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52 196 2000 0 0,'6'-1'4804'0'0,"-1"15"-2176"0"0,13 153-1384 0 0,43 258 168 0 0,-50-316-2442 0 0,-11-108 572 0 0,-17-54-5358 0 0,13 29 4503 0 0,1-3 38 0 0</inkml:trace>
  <inkml:trace contextRef="#ctx0" brushRef="#br0" timeOffset="278.729">2 134 2700 0 0,'0'-5'130'0'0,"-1"0"0"0"0,1 0-1 0 0,0 0 1 0 0,0 0 0 0 0,1 0 0 0 0,-1 0-1 0 0,1 0 1 0 0,0 0 0 0 0,0 0 0 0 0,1 0-1 0 0,0 0 1 0 0,-1 1 0 0 0,2-1-1 0 0,-1 1 1 0 0,0-1 0 0 0,1 1 0 0 0,0 0-1 0 0,0 0 1 0 0,0 0 0 0 0,1 0 0 0 0,-1 1-1 0 0,1-1 1 0 0,0 1 0 0 0,0 0-1 0 0,0 0 1 0 0,0 0 0 0 0,0 1 0 0 0,1-1-1 0 0,-1 1 1 0 0,1 0 0 0 0,0 1 0 0 0,0-1-1 0 0,-1 1 1 0 0,1 0 0 0 0,0 0-1 0 0,0 0 1 0 0,0 0 0 0 0,0 1 0 0 0,0 0-1 0 0,0 0 1 0 0,1 1 0 0 0,-1-1 0 0 0,-1 1-1 0 0,1 0 1 0 0,0 1 0 0 0,0-1-1 0 0,2 2-129 0 0,4-2 51 0 0,-1 1-1 0 0,1 0 1 0 0,-1 1-1 0 0,1 0 1 0 0,-1 0-1 0 0,0 1 0 0 0,0 1 1 0 0,-1 0-1 0 0,1 0 1 0 0,-1 1-1 0 0,0 0 1 0 0,-1 0-1 0 0,1 1 0 0 0,-1 1 1 0 0,-1-1-1 0 0,1 1 1 0 0,-1 0-1 0 0,-1 1 0 0 0,1-1 1 0 0,-1 2-1 0 0,-1-1 1 0 0,0 0-1 0 0,0 1 1 0 0,2 8-51 0 0,-8-12 6 0 0,-1 0 1 0 0,0 0 0 0 0,0 0-1 0 0,-1 0 1 0 0,0 0 0 0 0,1 0 0 0 0,-2-1-1 0 0,1 1 1 0 0,-1-1 0 0 0,0 0-1 0 0,0 0 1 0 0,0 0 0 0 0,-1-1-1 0 0,0 1 1 0 0,0-1 0 0 0,0 0 0 0 0,-1 0-7 0 0,-101 54-874 0 0,57-50-1927 0 0,48-8 1371 0 0,2 0 82 0 0,-3-3 69 0 0,-9-13 93 0 0</inkml:trace>
  <inkml:trace contextRef="#ctx0" brushRef="#br0" timeOffset="671.772">1453 309 1400 0 0,'8'18'4752'0'0,"-38"33"-4244"0"0,26-46-122 0 0,-196 267 2095 0 0,114-166-2810 0 0,11-73-4421 0 0,68-36 3530 0 0,-15-11 4 0 0</inkml:trace>
  <inkml:trace contextRef="#ctx0" brushRef="#br0" timeOffset="935.12">1162 51 1204 0 0,'2'-3'172'0'0,"2"1"0"0"0,-1 0-1 0 0,0 0 1 0 0,0 1 0 0 0,1-1 0 0 0,-1 1-1 0 0,0-1 1 0 0,1 1 0 0 0,0 0 0 0 0,-1 1-1 0 0,1-1 1 0 0,0 0 0 0 0,-1 1 0 0 0,1 0 0 0 0,0 0-1 0 0,-1 0 1 0 0,1 1 0 0 0,0-1 0 0 0,-1 1-1 0 0,1-1 1 0 0,0 1 0 0 0,-1 1 0 0 0,1-1-1 0 0,-1 0 1 0 0,0 1 0 0 0,1 0 0 0 0,-1-1-1 0 0,0 1 1 0 0,0 1 0 0 0,0-1 0 0 0,0 0-1 0 0,0 1-171 0 0,95 89 1302 0 0,-90-83-1006 0 0,280 393 1901 0 0,-236-298-3875 0 0,-52-103 1538 0 0,1 1 0 0 0,-1-1 0 0 0,1 1 0 0 0,-1-1 1 0 0,0 0-1 0 0,0 1 0 0 0,0-1 0 0 0,0 0 0 0 0,0 1 0 0 0,0-1 1 0 0,0 1-1 0 0,0-1 0 0 0,0 0 0 0 0,-1 1 0 0 0,1-1 0 0 0,0 0 1 0 0,-1 1-1 0 0,1-1 0 0 0,-1 0 0 0 0,0 1 0 0 0,1-1 0 0 0,-1 0 1 0 0,0 0-1 0 0,0 0 0 0 0,0 0 0 0 0,0 0 0 0 0,0 0 0 0 0,0 0 1 0 0,0 0-1 0 0,0 0 0 0 0,0 0 0 0 0,0-1 0 0 0,0 1 0 0 0,-1 0 1 0 0,1-1-1 0 0,0 1 0 0 0,-1 0 140 0 0,-14 3-1247 0 0</inkml:trace>
  <inkml:trace contextRef="#ctx0" brushRef="#br0" timeOffset="1227.079">687 82 2736 0 0,'-20'12'290'0'0,"1"0"0"0"0,0 2 0 0 0,1 0 0 0 0,1 1 0 0 0,0 0 0 0 0,1 2 0 0 0,1 0 0 0 0,0 1 0 0 0,2 0 0 0 0,0 1 0 0 0,1 0 0 0 0,0 1 0 0 0,2 1 0 0 0,1-1 0 0 0,0 2 0 0 0,1-1 0 0 0,2 1 0 0 0,0 0-1 0 0,1 1 1 0 0,0 11-290 0 0,5 61 805 0 0,8-62-681 0 0,2 0 0 0 0,1-1 0 0 0,1-1 0 0 0,2 0 0 0 0,1 0-1 0 0,1-1 1 0 0,2-1 0 0 0,1-1 0 0 0,1-1 0 0 0,1-1 0 0 0,1 0 0 0 0,2-2 0 0 0,0 0-1 0 0,11 6-123 0 0,-7-6-291 0 0,2-2-1 0 0,0-1 1 0 0,1-1-1 0 0,0-2 1 0 0,2-1-1 0 0,0-1 1 0 0,1-2-1 0 0,22 6 292 0 0,-42-16-562 0 0,0 0 0 0 0,-1-1 0 0 0,1-1 0 0 0,1 0 0 0 0,-1-1 0 0 0,0 0 0 0 0,0-1 0 0 0,0-1 0 0 0,0 0 0 0 0,14-3 562 0 0,35-17-1230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17:04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429 18 1292 0 0,'15'-17'5095'0'0,"-18"22"-1294"0"0,-83 172-2559 0 0,65-117-1054 0 0,-111 293-1013 0 0,131-352 638 0 0,0 0 0 0 0,1 0 0 0 0,-1 0 0 0 0,0 0 0 0 0,0 0 0 0 0,0 0 0 0 0,0 0-1 0 0,0-1 1 0 0,1 1 0 0 0,-1 0 0 0 0,-1-1 0 0 0,1 1 0 0 0,0 0 0 0 0,0-1 0 0 0,0 1 0 0 0,0-1 0 0 0,0 0 0 0 0,0 1 0 0 0,-1-1 0 0 0,1 0 0 0 0,0 0-1 0 0,0 1 1 0 0,-1-1 0 0 0,1 0 0 0 0,0 0 0 0 0,0-1 0 0 0,0 1 0 0 0,-1 0 0 0 0,1 0 0 0 0,0 0 0 0 0,0-1 0 0 0,0 1 0 0 0,-1-1 0 0 0,1 1 0 0 0,0-1 0 0 0,0 1-1 0 0,0-1 1 0 0,0 0 0 0 0,0 0 0 0 0,0 1 0 0 0,0-1 0 0 0,0-1 187 0 0,-1 1 339 0 0,-17-11-1782 0 0</inkml:trace>
  <inkml:trace contextRef="#ctx0" brushRef="#br0" timeOffset="247.364">0 167 956 0 0,'0'-62'7805'0'0,"0"60"-7263"0"0,0 2-63 0 0,0 0-64 0 0,15-15 912 0 0,41 42-685 0 0,294 136-1030 0 0,-99-108-8214 0 0,-222-53 7382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17:04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523 89 1316 0 0,'0'0'509'0'0,"0"0"-102"0"0,0 0-63 0 0,15-3 222 0 0,11-40 136 0 0,-26 41-664 0 0,0 1 0 0 0,1-1 0 0 0,-1 1 0 0 0,0-1 0 0 0,0 1 0 0 0,0-1 0 0 0,0 1 0 0 0,-1 0 0 0 0,1-1 0 0 0,0 1 0 0 0,0-1 0 0 0,-1 1 0 0 0,1-1 0 0 0,-1 1 0 0 0,1 0 1 0 0,-1-1-1 0 0,0 1 0 0 0,0 0 0 0 0,1 0 0 0 0,-1 0 0 0 0,0-1 0 0 0,0 1 0 0 0,0 0 0 0 0,0 0 0 0 0,0 0 0 0 0,-1 0 0 0 0,1 1 0 0 0,0-1 0 0 0,0 0 0 0 0,-1 0 0 0 0,1 1 0 0 0,0-1 0 0 0,-1 1 1 0 0,1-1-1 0 0,0 1 0 0 0,-1 0 0 0 0,1-1 0 0 0,-1 1 0 0 0,1 0 0 0 0,-1 0 0 0 0,1 0 0 0 0,-1 0 0 0 0,1 0 0 0 0,0 0 0 0 0,-1 0 0 0 0,1 1 0 0 0,-1-1 0 0 0,1 0 0 0 0,-1 1 0 0 0,1 0 0 0 0,0-1 0 0 0,0 1 1 0 0,-1-1-1 0 0,1 1 0 0 0,0 0 0 0 0,0 0 0 0 0,-1 0 0 0 0,1 0 0 0 0,0 0 0 0 0,0 0 0 0 0,0 0 0 0 0,1 0 0 0 0,-1 0 0 0 0,0 1 0 0 0,0-1 0 0 0,0 1-38 0 0,-282 501 1285 0 0,250-454-1046 0 0,24-32-152 0 0,-2-1 1 0 0,0 0-1 0 0,-1 0 1 0 0,0-2-1 0 0,-1 1 1 0 0,-1-2-1 0 0,-1 1 1 0 0,1-2-1 0 0,-4 1-87 0 0,17-12 6 0 0,0 0 0 0 0,-1 0 0 0 0,1-1 0 0 0,0 1 0 0 0,0-1 0 0 0,-1 1 0 0 0,1-1 0 0 0,0 0 0 0 0,-1 1 0 0 0,1-1 0 0 0,0 0 0 0 0,-1 0 0 0 0,1 0-1 0 0,0 0 1 0 0,-1 0 0 0 0,1 0 0 0 0,0 0 0 0 0,-1-1 0 0 0,1 1 0 0 0,0 0 0 0 0,-1-1 0 0 0,1 1 0 0 0,0-1 0 0 0,0 0 0 0 0,-1 1 0 0 0,1-1 0 0 0,0 0 0 0 0,0 1 0 0 0,0-1 0 0 0,0 0 0 0 0,0 0 0 0 0,0 0 0 0 0,0 0 0 0 0,0 0 0 0 0,1 0 0 0 0,-1 0-1 0 0,0-1 1 0 0,0 1 0 0 0,1 0 0 0 0,-1 0 0 0 0,1-1 0 0 0,-1 1 0 0 0,1 0 0 0 0,0 0 0 0 0,-1-1 0 0 0,1 1 0 0 0,0-1 0 0 0,0 1 0 0 0,0 0 0 0 0,0-1-6 0 0,-7-77-73 0 0,7 74 83 0 0,1-7-26 0 0,1 1-1 0 0,0-1 0 0 0,0 0 0 0 0,1 1 0 0 0,1-1 0 0 0,0 1 0 0 0,0 0 0 0 0,1 0 0 0 0,1 0 0 0 0,-1 1 0 0 0,2 0 0 0 0,-1 0 0 0 0,3-1 17 0 0,-5 10-5 0 0,0 0-1 0 0,0 0 0 0 0,1 0 0 0 0,-1 1 0 0 0,0 0 0 0 0,1 0 0 0 0,-1 0 0 0 0,0 0 0 0 0,1 1 1 0 0,-1-1-1 0 0,0 1 0 0 0,1 0 0 0 0,-1 0 0 0 0,0 1 0 0 0,0 0 0 0 0,0-1 0 0 0,0 1 0 0 0,-1 0 1 0 0,1 1-1 0 0,0-1 0 0 0,-1 1 0 0 0,1-1 0 0 0,-1 1 0 0 0,0 0 0 0 0,0 1 0 0 0,1 0 6 0 0,7 4-13 0 0,11 10 19 0 0,1-1-1 0 0,0-2 0 0 0,1 0 0 0 0,1-1 0 0 0,0-2 0 0 0,1 0 0 0 0,0-2 0 0 0,1-1 0 0 0,0-1 0 0 0,0-1 0 0 0,1-2 0 0 0,-1 0 0 0 0,15-1-5 0 0,-31-2-29 0 0,0-1-1 0 0,0 0 0 0 0,0-1 0 0 0,0 0 0 0 0,0-1 0 0 0,0 0 0 0 0,0-1 0 0 0,0 0 0 0 0,0 0 1 0 0,-1-1-1 0 0,1-1 0 0 0,-1 0 0 0 0,0 0 0 0 0,0-1 0 0 0,0 0 0 0 0,-1-1 0 0 0,1 0 1 0 0,-1-1-1 0 0,-1 0 0 0 0,1 0 0 0 0,-1-1 0 0 0,-1 0 0 0 0,1 0 0 0 0,-2 0 0 0 0,1-1 0 0 0,-1 0 1 0 0,0-1-1 0 0,-1 0 0 0 0,0 1 0 0 0,0-2 0 0 0,-1 1 0 0 0,-1 0 0 0 0,0-1 0 0 0,1-5 30 0 0,-4 15-35 0 0,-3-12 90 0 0,-1 10-58 0 0,0 0 1 0 0,0 0-1 0 0,0 1 1 0 0,-1-1-1 0 0,1 1 1 0 0,-1 0-1 0 0,0 1 1 0 0,1-1 0 0 0,-1 1-1 0 0,0 0 1 0 0,0 0-1 0 0,0 0 1 0 0,0 1-1 0 0,0-1 1 0 0,0 1-1 0 0,0 1 1 0 0,0-1-1 0 0,0 1 1 0 0,1-1-1 0 0,-1 1 1 0 0,0 1-1 0 0,0-1 1 0 0,0 1 0 0 0,1 0-1 0 0,-1 0 1 0 0,1 0-1 0 0,-1 0 1 0 0,1 1-1 0 0,0 0 1 0 0,0 0-1 0 0,0 0 1 0 0,1 0-1 0 0,-1 1 1 0 0,1 0-1 0 0,0-1 1 0 0,-1 1-1 0 0,2 0 1 0 0,-1 0 0 0 0,0 1-1 0 0,1-1 1 0 0,0 1-1 0 0,0-1 1 0 0,0 1-1 0 0,1 0 1 0 0,-1-1-1 0 0,1 1 1 0 0,0 0-1 0 0,1 0 1 0 0,-1 0-1 0 0,1 0 1 0 0,0 0-1 0 0,0 0 1 0 0,1 2 2 0 0,0 1 18 0 0,2-1 1 0 0,-1 0-1 0 0,1 0 1 0 0,0 0-1 0 0,0 0 0 0 0,0 0 1 0 0,1-1-1 0 0,0 1 0 0 0,1-1 1 0 0,0 0-1 0 0,-1-1 1 0 0,2 1-1 0 0,-1-1 0 0 0,1 0 1 0 0,0 0-1 0 0,0 0 0 0 0,0-1 1 0 0,0 0-1 0 0,1-1 1 0 0,0 1-1 0 0,0-1 0 0 0,0 0 1 0 0,0-1-1 0 0,0 0 0 0 0,1 1-18 0 0,11 0-46 0 0,-1-1 0 0 0,0 0-1 0 0,1-1 1 0 0,-1-1 0 0 0,1-1-1 0 0,-1-1 1 0 0,1 0 0 0 0,-1-1-1 0 0,0-1 1 0 0,0-1 0 0 0,-1 0-1 0 0,14-7 47 0 0,-14 5-76 0 0,0-1 0 0 0,0-1 0 0 0,0-1 0 0 0,-1 0-1 0 0,-1-1 1 0 0,1-1 0 0 0,-2 0 0 0 0,0-2-1 0 0,0 1 1 0 0,-2-1 0 0 0,1-1 0 0 0,-2 0 0 0 0,0-1-1 0 0,-1 0 1 0 0,0-1 0 0 0,-2 0 0 0 0,0 0 0 0 0,5-17 76 0 0,-3 4 456 0 0,-1 0 0 0 0,-2-1 0 0 0,0 0 0 0 0,-3 0 0 0 0,0-1 0 0 0,-2 1 0 0 0,-2-6-456 0 0,0 31 142 0 0,-1 1 0 0 0,0-1 1 0 0,-1 0-1 0 0,1 0 0 0 0,-1 0 1 0 0,0 1-1 0 0,-1-1 1 0 0,1 1-1 0 0,-1-1 0 0 0,0 1 1 0 0,0 0-1 0 0,-1 0 1 0 0,1 0-1 0 0,-1 1 0 0 0,0-1 1 0 0,-4-2-143 0 0,5 9 29 0 0,1 0-1 0 0,0 0 1 0 0,1 0 0 0 0,-1 0 0 0 0,0 1 0 0 0,1-1 0 0 0,-1 1 0 0 0,1-1-1 0 0,-1 1 1 0 0,1 0 0 0 0,0-1 0 0 0,0 1 0 0 0,1 0 0 0 0,-1 0 0 0 0,1 0 0 0 0,-1 0-1 0 0,1-1 1 0 0,0 1 0 0 0,0 0 0 0 0,0 0 0 0 0,0 0 0 0 0,0 0 0 0 0,1 0-1 0 0,0 0-28 0 0,1 35 24 0 0,3 0 0 0 0,1-1 0 0 0,1 0 0 0 0,3 0 0 0 0,0-1 0 0 0,6 8-24 0 0,31 128-1807 0 0,-46-171 1626 0 0,0 1 0 0 0,-1-1 0 0 0,1 1 0 0 0,-1-1 0 0 0,1 1 0 0 0,-1-1 0 0 0,0 1-1 0 0,1 0 1 0 0,-1-1 0 0 0,0 1 0 0 0,0 0 0 0 0,0-1 0 0 0,0 1 0 0 0,0 0 0 0 0,-1-1 0 0 0,1 1 0 0 0,0-1 0 0 0,-1 1 0 0 0,1 0 0 0 0,-1-1 0 0 0,0 1 0 0 0,1-1-1 0 0,-1 1 1 0 0,0-1 0 0 0,0 0 0 0 0,0 1 0 0 0,0-1 0 0 0,0 0 0 0 0,0 0 0 0 0,0 0 0 0 0,-1 1 0 0 0,1-1 0 0 0,0 0 0 0 0,-1 0 0 0 0,1-1 0 0 0,0 1 0 0 0,-1 0 0 0 0,1 0-1 0 0,-1-1 1 0 0,1 1 0 0 0,-1-1 0 0 0,-1 1 181 0 0,-7-4-1228 0 0</inkml:trace>
  <inkml:trace contextRef="#ctx0" brushRef="#br0" timeOffset="247.154">1096 271 1228 0 0,'-1'-8'6404'0'0,"12"2"-3747"0"0,43-5-2692 0 0,-50 11 583 0 0,112-16 43 0 0,245-50-8898 0 0,-321 54 6929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17:11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1 1224 0 0,'-12'14'313'0'0,"1"2"-1"0"0,1-1 1 0 0,0 2-1 0 0,1-1 1 0 0,1 1-1 0 0,0 0 1 0 0,1 1 0 0 0,2 0-1 0 0,-1 0 1 0 0,2 0-1 0 0,0 1 1 0 0,2-1-1 0 0,0 1 1 0 0,0 0 0 0 0,2 13-313 0 0,4-12 85 0 0,1 0 0 0 0,1-1 1 0 0,1 0-1 0 0,0-1 1 0 0,1 1-1 0 0,1-1 1 0 0,1-1-1 0 0,1 0 0 0 0,0 0 1 0 0,1-1-1 0 0,1 0 1 0 0,0-1-1 0 0,1-1 0 0 0,1 0 1 0 0,0-1-1 0 0,8 5-85 0 0,149 98-4190 0 0,-130-98 2789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17:10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1 302 1100 0 0,'20'-54'3929'0'0,"-18"52"-3846"0"0,8-14 1860 0 0,-10 16-1747 0 0,1 10 243 0 0,-2 177 561 0 0,15 33-538 0 0,-14-216-537 0 0,13 106 129 0 0,-16-65-3106 0 0,0-38 444 0 0,0-14 1377 0 0</inkml:trace>
  <inkml:trace contextRef="#ctx0" brushRef="#br0" timeOffset="330.881">79 96 2096 0 0,'-7'-69'7108'0'0,"7"68"-6854"0"0,-16-24 437 0 0,11 40-1531 0 0,-2 15-5241 0 0,8-25 4933 0 0</inkml:trace>
  <inkml:trace contextRef="#ctx0" brushRef="#br0" timeOffset="593.543">438 211 1076 0 0,'29'54'965'0'0,"-3"2"-1"0"0,-2 0 1 0 0,-2 2-1 0 0,-3 0 1 0 0,-3 2-1 0 0,1 15-964 0 0,-12-55 34 0 0,-1 0-1 0 0,0 0 0 0 0,-2 0 1 0 0,0 1-1 0 0,-1 0 1 0 0,-1-1-1 0 0,-1 1 0 0 0,-1-1 1 0 0,0 1-1 0 0,-2-1 1 0 0,-1 0-1 0 0,0 0 0 0 0,-1 0 1 0 0,-1-1-1 0 0,-1 0 1 0 0,-1 0-1 0 0,-1-1 0 0 0,0 0 1 0 0,-1-1-1 0 0,-1 0 1 0 0,0 0-1 0 0,-2-2 0 0 0,0 1 1 0 0,-8 5-34 0 0,4-6-589 0 0,-1-1 0 0 0,-1-1 1 0 0,0-1-1 0 0,0-1 0 0 0,-1 0 0 0 0,-1-2 1 0 0,0 0-1 0 0,-11 1 589 0 0,-23 4-1107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17:19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68 334 1392 0 0,'16'17'4526'0'0,"34"243"-488"0"0,-48-248-3927 0 0,2 7 131 0 0,-5-29-3878 0 0,-15-62-305 0 0,7 41 2701 0 0</inkml:trace>
  <inkml:trace contextRef="#ctx0" brushRef="#br0" timeOffset="155.702">4 53 1644 0 0,'-2'-10'1264'0'0,"1"1"-208"0"0,1 1-180 0 0,0 3-123 0 0,0-2-101 0 0,0 4-128 0 0,0 0-128 0 0,0-1-104 0 0,0 1-128 0 0,1 3-212 0 0,3 0-44 0 0,0 2 4 0 0,-1-1-368 0 0,2 1-324 0 0,3 1-461 0 0,9 6-91 0 0,-4-1 32 0 0</inkml:trace>
  <inkml:trace contextRef="#ctx0" brushRef="#br0" timeOffset="605.087">326 378 1768 0 0,'72'229'4925'0'0,"-75"-172"-2056"0"0,2-96-2518 0 0,36-90-594 0 0,42-17-418 0 0,-76 146 645 0 0,1 0-1 0 0,-1 0 1 0 0,1 0-1 0 0,-1 0 1 0 0,0 1-1 0 0,1-1 0 0 0,-1 1 1 0 0,1-1-1 0 0,-1 1 1 0 0,0-1-1 0 0,1 1 1 0 0,-1 0-1 0 0,0 0 0 0 0,0-1 1 0 0,1 1-1 0 0,-1 0 1 0 0,0 0-1 0 0,0 0 0 0 0,0 1 1 0 0,0-1-1 0 0,0 0 1 0 0,-1 0-1 0 0,1 0 1 0 0,0 1-1 0 0,0-1 0 0 0,-1 0 1 0 0,1 1-1 0 0,-1-1 1 0 0,1 1-1 0 0,-1-1 0 0 0,0 1 1 0 0,1-1-1 0 0,-1 0 1 0 0,0 1-1 0 0,0-1 1 0 0,0 1-1 0 0,0-1 0 0 0,0 1 1 0 0,-1-1-1 0 0,1 1 17 0 0,1 0-27 0 0,15 56-200 0 0,-10-30-10 0 0,1-1-1 0 0,2 0 1 0 0,0-1-1 0 0,2 0 1 0 0,1 0-1 0 0,1-1 0 0 0,1 0 1 0 0,7 6 237 0 0,-7-18-3546 0 0,-13-12 2316 0 0</inkml:trace>
  <inkml:trace contextRef="#ctx0" brushRef="#br0" timeOffset="869.255">918 214 1792 0 0,'18'-63'8747'0'0,"10"279"-6044"0"0,1 11-5323 0 0,-30-223 2380 0 0,1 0 0 0 0,-1 0-1 0 0,0 0 1 0 0,0 0 0 0 0,0 1 0 0 0,0-1 0 0 0,-1-1 0 0 0,1 1 0 0 0,-1 0 0 0 0,0 0 0 0 0,0-1 0 0 0,-1 1 0 0 0,1-1 0 0 0,-1 1 0 0 0,0-1 0 0 0,0 0 0 0 0,0 0 0 0 0,0-1-1 0 0,0 1 1 0 0,-1-1 0 0 0,1 1 0 0 0,-1-1 0 0 0,1 0 0 0 0,-1 0 0 0 0,0 0 0 0 0,0-1 0 0 0,0 0 0 0 0,0 1 0 0 0,0-1 0 0 0,0-1 0 0 0,0 1 0 0 0,-1-1 0 0 0,1 1 240 0 0,-21 1-1228 0 0</inkml:trace>
  <inkml:trace contextRef="#ctx0" brushRef="#br0" timeOffset="1118.602">692 448 2368 0 0,'31'-28'9430'0'0,"35"11"-9122"0"0,-41 13 316 0 0,213-37-4387 0 0,-55 11-2361 0 0,-144 23 4813 0 0</inkml:trace>
  <inkml:trace contextRef="#ctx0" brushRef="#br0" timeOffset="1769.98">1085 528 976 0 0,'85'6'3582'0'0,"-4"-4"-2486"0"0,-57 2-1005 0 0,1-2 0 0 0,0-1 0 0 0,-1-1 0 0 0,1-1 0 0 0,-1-1 0 0 0,1-1 0 0 0,-1-1 0 0 0,0-1 0 0 0,0-1 0 0 0,-1-2 0 0 0,1 0 0 0 0,-2-1 0 0 0,1-1 0 0 0,14-10-91 0 0,-35 18-29 0 0,1 0 1 0 0,0-1-1 0 0,0 1 1 0 0,-1 0-1 0 0,0-1 1 0 0,1 0-1 0 0,-1 0 0 0 0,0 0 1 0 0,0 0-1 0 0,-1 0 1 0 0,1 0-1 0 0,-1 0 1 0 0,1 0-1 0 0,-1-1 1 0 0,0 1-1 0 0,0-1 0 0 0,0 1 1 0 0,-1 0-1 0 0,1-1 1 0 0,-1 0-1 0 0,0 1 1 0 0,0-1-1 0 0,0 1 0 0 0,-1-1 1 0 0,1 1-1 0 0,-1-1 1 0 0,0 1-1 0 0,0-1 1 0 0,0 1-1 0 0,0 0 1 0 0,0 0-1 0 0,-1-1 0 0 0,1 1 1 0 0,-1 0-1 0 0,0 0 1 0 0,0 0-1 0 0,0 1 1 0 0,-1-1-1 0 0,1 0 0 0 0,-1 1 1 0 0,1-1-1 0 0,-1 1 1 0 0,0 0-1 0 0,0 0 1 0 0,0 0-1 0 0,0 0 1 0 0,0 1-1 0 0,0-1 0 0 0,-1 1 1 0 0,0 0 28 0 0,-13-7 46 0 0,0 1-1 0 0,0 1 1 0 0,-1 1 0 0 0,1 0 0 0 0,-1 2 0 0 0,-1 0-1 0 0,1 0 1 0 0,0 2 0 0 0,-1 1 0 0 0,-15 1-46 0 0,28-2 10 0 0,0 1 0 0 0,-1-1 1 0 0,1 2-1 0 0,0-1 0 0 0,-1 1 0 0 0,1 0 0 0 0,0 0 1 0 0,0 1-1 0 0,0-1 0 0 0,0 2 0 0 0,0-1 0 0 0,0 0 1 0 0,0 1-1 0 0,1 0 0 0 0,-1 1 0 0 0,1-1 0 0 0,0 1 1 0 0,0 0-1 0 0,0 0 0 0 0,1 1 0 0 0,-1-1 0 0 0,1 1 1 0 0,0 0-1 0 0,0 0 0 0 0,1 1 0 0 0,0-1 1 0 0,0 1-1 0 0,0-1 0 0 0,0 1 0 0 0,1 0 0 0 0,0 0 1 0 0,0 0-1 0 0,1 1 0 0 0,0-1 0 0 0,0 0 0 0 0,0 0 1 0 0,1 1-1 0 0,-1-1 0 0 0,2 0 0 0 0,-1 1 0 0 0,1-1 1 0 0,0 0-1 0 0,0 1 0 0 0,1-1 0 0 0,0 2-10 0 0,10 5-109 0 0,0 0 0 0 0,1-1-1 0 0,0-1 1 0 0,1 0 0 0 0,0-1 0 0 0,1-1-1 0 0,0 0 1 0 0,1 0 0 0 0,-1-2-1 0 0,1 0 1 0 0,1-1 0 0 0,-1-1 0 0 0,1 0-1 0 0,0-1 1 0 0,1-1 0 0 0,-1 0-1 0 0,0-2 1 0 0,1 0 0 0 0,-1-1 0 0 0,1 0-1 0 0,-1-2 1 0 0,0 0 0 0 0,3-1 109 0 0,-5 3-227 0 0,126-18-1324 0 0,-73 1 661 0 0</inkml:trace>
  <inkml:trace contextRef="#ctx0" brushRef="#br0" timeOffset="2220.135">2317 271 1076 0 0,'-6'-4'170'0'0,"-1"0"0"0"0,0 1-1 0 0,0-1 1 0 0,-1 2 0 0 0,1-1-1 0 0,-1 1 1 0 0,1 0 0 0 0,-1 0-1 0 0,0 1 1 0 0,1 0 0 0 0,-1 1 0 0 0,0 0-1 0 0,0 0 1 0 0,0 0 0 0 0,0 1-1 0 0,1 0 1 0 0,-1 1 0 0 0,0 0 0 0 0,1 0-1 0 0,0 1 1 0 0,-1-1 0 0 0,1 2-1 0 0,0-1 1 0 0,0 1 0 0 0,0 0 0 0 0,-5 5-170 0 0,-2-4 129 0 0,-1 2 0 0 0,2 0 1 0 0,-1 1-1 0 0,1 0 1 0 0,0 1-1 0 0,1 0 1 0 0,0 1-1 0 0,1 1 0 0 0,0 0 1 0 0,0 0-1 0 0,1 1 1 0 0,1 0-1 0 0,0 1 1 0 0,0 0-1 0 0,-2 7-129 0 0,12-18 2 0 0,1 1 0 0 0,0-1 0 0 0,0 0 0 0 0,-1 0 0 0 0,1 0 0 0 0,1 0 0 0 0,-1 0 0 0 0,0 0 0 0 0,0 0 0 0 0,1-1 0 0 0,-1 1 0 0 0,1-1 0 0 0,-1 0 0 0 0,1 0 0 0 0,-1 0 0 0 0,1 0 0 0 0,0 0 0 0 0,0 0 1 0 0,-1-1-1 0 0,1 1 0 0 0,0-1 0 0 0,0 0 0 0 0,0 0 0 0 0,0 0 0 0 0,0 0 0 0 0,1-1-2 0 0,21-1-137 0 0,0-1 0 0 0,0-1 1 0 0,0-1-1 0 0,0-1 1 0 0,-1-2-1 0 0,0 0 0 0 0,-1-1 1 0 0,22-13 136 0 0,-45 22-3 0 0,12-4-32 0 0,0-1 0 0 0,-1-1 0 0 0,1 0 1 0 0,-1 0-1 0 0,0-1 0 0 0,-1-1 0 0 0,0 0 0 0 0,0 0 1 0 0,-1-1-1 0 0,0 0 0 0 0,0-1 0 0 0,-1 1 1 0 0,-1-2-1 0 0,4-5 35 0 0,0-19 721 0 0,-11 33-491 0 0,0 2-27 0 0,-16-5 321 0 0,8 18-387 0 0,0 1 0 0 0,1-1 0 0 0,1 1 0 0 0,0 1 0 0 0,1-1-1 0 0,1 1 1 0 0,0 0 0 0 0,1 0 0 0 0,0 0 0 0 0,1 0 0 0 0,1 0 0 0 0,1 12-137 0 0,-8 579 2765 0 0,9-597-2741 0 0,-1 1-1 0 0,0-1 0 0 0,0 0 0 0 0,-1 0 0 0 0,0 1 0 0 0,-1-1 0 0 0,1 0 0 0 0,-2 0 0 0 0,1 0 0 0 0,-2-1 0 0 0,1 1 0 0 0,-1-1 0 0 0,0 1 1 0 0,-1-1-1 0 0,0 0 0 0 0,0-1 0 0 0,0 1 0 0 0,-1-1 0 0 0,0 0 0 0 0,-1-1 0 0 0,0 1 0 0 0,0-1 0 0 0,0-1 0 0 0,-1 1 0 0 0,1-1 0 0 0,-1 0 1 0 0,0-1-1 0 0,-1 0 0 0 0,1 0 0 0 0,-1-1 0 0 0,-5 1-23 0 0,-40-32-446 0 0,41 16-38 0 0,1-1 0 0 0,1 0 0 0 0,0-1 0 0 0,1 0 0 0 0,0 0 0 0 0,1-1 0 0 0,1 0 0 0 0,1-1 0 0 0,0 0 0 0 0,0 0 0 0 0,2-1 1 0 0,0 0-1 0 0,1 0 0 0 0,1 0 0 0 0,0 0 0 0 0,2 0 0 0 0,0-1 0 0 0,0 1 0 0 0,2-11 484 0 0,-1-2-1253 0 0</inkml:trace>
  <inkml:trace contextRef="#ctx0" brushRef="#br0" timeOffset="2610.519">2273 561 1428 0 0,'75'-12'3409'0'0,"-31"5"-3035"0"0,0-3-1 0 0,-1-1 1 0 0,0-3 0 0 0,-1-1-1 0 0,0-2 1 0 0,-2-1 0 0 0,0-3-1 0 0,-1-1 1 0 0,33-26-374 0 0,-73 48 9 0 0,1 0 0 0 0,-1 0 0 0 0,0-1 0 0 0,0 1 1 0 0,1 0-1 0 0,-1-1 0 0 0,0 1 0 0 0,1 0 0 0 0,-1-1 0 0 0,1 1 0 0 0,-1-1 0 0 0,0 1 0 0 0,1-1 0 0 0,-1 1 0 0 0,1-1 1 0 0,-1 0-1 0 0,1 1 0 0 0,0-1 0 0 0,-1 0 0 0 0,1 1 0 0 0,0-1 0 0 0,-1 0 0 0 0,1 1 0 0 0,0-1 0 0 0,0 0 0 0 0,-1 0 1 0 0,1 1-1 0 0,0-1 0 0 0,0 0 0 0 0,0 0 0 0 0,0 1 0 0 0,0-1 0 0 0,0 0 0 0 0,0 0 0 0 0,1 1 0 0 0,-1-1 0 0 0,0 0 0 0 0,0 0 1 0 0,0 1-1 0 0,1-1 0 0 0,-1 0 0 0 0,0 1 0 0 0,1-1 0 0 0,-1 0 0 0 0,1 1 0 0 0,-1-1 0 0 0,1 1 0 0 0,-1-1 0 0 0,1 1 1 0 0,-1-1-1 0 0,1 1 0 0 0,-1-1 0 0 0,1 1 0 0 0,0-1 0 0 0,-1 1 0 0 0,1 0 0 0 0,0-1 0 0 0,-1 1 0 0 0,1 0 0 0 0,0-1 1 0 0,0 1-1 0 0,-1 0 0 0 0,1 0 0 0 0,0 0 0 0 0,0 0 0 0 0,-1 0-9 0 0,-69 3 710 0 0,52 0-627 0 0,-1 1 0 0 0,1 1 1 0 0,0 1-1 0 0,1 0 0 0 0,-1 1 1 0 0,1 1-1 0 0,0 0 1 0 0,1 2-1 0 0,0 0 0 0 0,1 0 1 0 0,0 1-1 0 0,0 1 1 0 0,1 0-1 0 0,-9 12-83 0 0,20-21 6 0 0,0-1 0 0 0,0 1 1 0 0,0 0-1 0 0,0-1 0 0 0,0 1 0 0 0,1 0 0 0 0,0 0 0 0 0,-1 0 1 0 0,1 0-1 0 0,0 0 0 0 0,1 0 0 0 0,-1 0 0 0 0,0 0 0 0 0,1 1 1 0 0,0-1-1 0 0,0 0 0 0 0,0 0 0 0 0,0 1 0 0 0,0-1 0 0 0,1 0 1 0 0,-1 0-1 0 0,1 0 0 0 0,0 0 0 0 0,0 0 0 0 0,0 0 1 0 0,0 0-1 0 0,0 0 0 0 0,1 0 0 0 0,0 0 0 0 0,-1 0 0 0 0,1-1 1 0 0,0 1-1 0 0,0-1 0 0 0,0 1 0 0 0,1-1 0 0 0,-1 0 0 0 0,1 0 1 0 0,-1 0-1 0 0,1 0 0 0 0,0 0 0 0 0,1 0-6 0 0,128 36-849 0 0,-98-37-421 0 0,0-2 1 0 0,0-2-1 0 0,0-1 1 0 0,-1-1-1 0 0,1-2 1 0 0,28-10 1269 0 0,-33 6-1404 0 0</inkml:trace>
  <inkml:trace contextRef="#ctx0" brushRef="#br0" timeOffset="2889.257">3048 318 1748 0 0,'0'-4'136'0'0,"1"1"0"0"0,-1-1 0 0 0,1 1 0 0 0,0-1 0 0 0,0 1 0 0 0,0 0 0 0 0,0 0 0 0 0,1-1 0 0 0,-1 1 0 0 0,1 0 0 0 0,0 0 0 0 0,0 0 0 0 0,0 1 0 0 0,0-1 0 0 0,0 0 0 0 0,1 1 0 0 0,-1-1 0 0 0,1 1 0 0 0,0 0 0 0 0,0 0 0 0 0,0 0 0 0 0,0 0 0 0 0,0 1 0 0 0,0-1 0 0 0,0 1 0 0 0,0-1 0 0 0,1 1 0 0 0,-1 0 0 0 0,0 1 0 0 0,1-1 0 0 0,-1 0 0 0 0,1 1 0 0 0,-1 0 0 0 0,1 0 0 0 0,-1 0 0 0 0,1 0 0 0 0,-1 1 0 0 0,3 0-136 0 0,10 8 194 0 0,-1 2 0 0 0,0 0 0 0 0,-1 0 0 0 0,0 2-1 0 0,-1-1 1 0 0,0 2 0 0 0,-1 0 0 0 0,-1 0 0 0 0,0 1 0 0 0,-1 0 0 0 0,0 1 0 0 0,-1 1-1 0 0,-1-1 1 0 0,-1 1 0 0 0,0 0 0 0 0,-2 1 0 0 0,0 0 0 0 0,0-1 0 0 0,-2 2 0 0 0,1 6-194 0 0,-4-23 91 0 0,1-1 1 0 0,-1 1 0 0 0,1-1 0 0 0,-1 1 0 0 0,1-1-1 0 0,-1 1 1 0 0,0-1 0 0 0,0 1 0 0 0,0-1 0 0 0,0 1-1 0 0,0 0 1 0 0,0-1 0 0 0,0 1 0 0 0,-1-1 0 0 0,1 1 0 0 0,0-1-1 0 0,-1 1 1 0 0,0-1 0 0 0,1 1 0 0 0,-1-1 0 0 0,0 1-1 0 0,1-1 1 0 0,-1 0 0 0 0,0 0 0 0 0,0 1 0 0 0,0-1-1 0 0,0 0 1 0 0,0 0 0 0 0,-1 0 0 0 0,1 0 0 0 0,0 0-1 0 0,0 0 1 0 0,-1 0 0 0 0,1 0 0 0 0,-1-1 0 0 0,1 1-1 0 0,-1 0 1 0 0,1-1 0 0 0,-2 1-92 0 0,-9-59 1045 0 0,16 38-1494 0 0,1 0 0 0 0,1 0-1 0 0,1 1 1 0 0,1 0-1 0 0,0 0 1 0 0,1 0-1 0 0,2 1 1 0 0,-1 1 0 0 0,2 0-1 0 0,0 0 1 0 0,13-12 449 0 0,14-25-3368 0 0,5-21-530 0 0,-35 53 2752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3:26:47.9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178 160 1412 0 0,'23'-51'4067'0'0,"-9"32"-2178"0"0,-4 28-486 0 0,48 328-970 0 0,-30-228-2422 0 0,-28-108 1687 0 0,2 12-54 0 0,-4-7-3181 0 0,-6-5 2273 0 0</inkml:trace>
  <inkml:trace contextRef="#ctx0" brushRef="#br0" timeOffset="960.929">1 116 1492 0 0,'0'-2'95'0'0,"1"0"-1"0"0,0 1 1 0 0,-1-1 0 0 0,1 0-1 0 0,0 0 1 0 0,0 0 0 0 0,0 1-1 0 0,1-1 1 0 0,-1 0 0 0 0,0 1-1 0 0,1-1 1 0 0,-1 1 0 0 0,1 0-1 0 0,-1-1 1 0 0,1 1 0 0 0,0 0-1 0 0,-1 0 1 0 0,1 0 0 0 0,0 0-1 0 0,0 0 1 0 0,0 1 0 0 0,0-1-1 0 0,-1 0 1 0 0,1 1 0 0 0,0 0-1 0 0,0-1 1 0 0,0 1-1 0 0,0 0 1 0 0,0 0 0 0 0,2 0-95 0 0,6-3 209 0 0,353-67 34 0 0,-304 62-398 0 0,-23 9 1670 0 0,-64 109-1146 0 0,16 280 1137 0 0,13-391-1499 0 0,-1 1-1 0 0,0-1 0 0 0,0 1 0 0 0,0 0 0 0 0,0-1 0 0 0,0 1 1 0 0,1 0-1 0 0,-1-1 0 0 0,0 1 0 0 0,0 0 0 0 0,0-1 0 0 0,1 1 1 0 0,-1 0-1 0 0,0 0 0 0 0,1-1 0 0 0,-1 1 0 0 0,0 0 0 0 0,1 0 1 0 0,-1-1-1 0 0,0 1 0 0 0,1 0 0 0 0,-1 0 0 0 0,0 0 0 0 0,1 0 1 0 0,-1 0-1 0 0,0-1 0 0 0,1 1 0 0 0,-1 0 0 0 0,1 0 0 0 0,-1 0 0 0 0,0 0 1 0 0,1 0-1 0 0,-1 0 0 0 0,1 0 0 0 0,-1 0 0 0 0,0 0 0 0 0,1 1 1 0 0,-1-1-1 0 0,0 0 0 0 0,1 0 0 0 0,-1 0 0 0 0,0 0 0 0 0,1 1 1 0 0,-1-1-1 0 0,0 0 0 0 0,1 0 0 0 0,-1 0 0 0 0,0 1 0 0 0,1-1 1 0 0,-1 0-1 0 0,0 1 0 0 0,0-1 0 0 0,1 0 0 0 0,-1 0 0 0 0,0 1 1 0 0,0-1-1 0 0,1 1-6 0 0,0-14-16 0 0,2 1 0 0 0,0-1 0 0 0,0 1 1 0 0,1 0-1 0 0,1 0 0 0 0,0 0 0 0 0,0 1 0 0 0,1 0 1 0 0,1 0-1 0 0,0 0 0 0 0,0 1 0 0 0,1 0 0 0 0,0 0 1 0 0,1 1-1 0 0,0 0 0 0 0,1 1 0 0 0,0 0 0 0 0,0 0 1 0 0,0 1-1 0 0,10-5 16 0 0,-16 13-7 0 0,1-1-1 0 0,-1 1 1 0 0,0 0 0 0 0,0 0 0 0 0,0 0 0 0 0,0 1-1 0 0,0-1 1 0 0,-1 1 0 0 0,1 0 0 0 0,0 0 0 0 0,-1 0-1 0 0,1 1 1 0 0,-1-1 0 0 0,0 1 0 0 0,0 0-1 0 0,0 0 1 0 0,0 0 0 0 0,0 0 0 0 0,-1 1 0 0 0,1-1-1 0 0,-1 1 1 0 0,0-1 0 0 0,0 1 0 0 0,0 0 0 0 0,-1 0-1 0 0,1 0 1 0 0,-1 0 0 0 0,0 0 0 0 0,0 0 0 0 0,0 0-1 0 0,-1 0 1 0 0,1 4 7 0 0,7 12-54 0 0,57 142-128 0 0,-62-160 182 0 0,1-1-1 0 0,-1 0 1 0 0,1 0-1 0 0,-1 0 1 0 0,1-1 0 0 0,0 0-1 0 0,-1 1 1 0 0,1-1-1 0 0,0 0 1 0 0,-1-1 0 0 0,1 1-1 0 0,0 0 1 0 0,-1-1 0 0 0,1 0-1 0 0,0 0 1 0 0,-1 0-1 0 0,1-1 1 0 0,-1 1 0 0 0,0-1-1 0 0,1 0 1 0 0,-1 1-1 0 0,1-3 1 0 0,0 3 2 0 0,5-3-9 0 0,0 1 1 0 0,0-1 0 0 0,-1 0-1 0 0,1-1 1 0 0,-1 0 0 0 0,0-1 0 0 0,0 1-1 0 0,-1-2 1 0 0,0 1 0 0 0,0-1-1 0 0,0 0 1 0 0,-1 0 0 0 0,0-1-1 0 0,0 1 1 0 0,-1-1 0 0 0,0-1-1 0 0,-1 1 1 0 0,1-1 0 0 0,-2 0 0 0 0,1 0-1 0 0,-1 0 1 0 0,-1 0 0 0 0,1-1-1 0 0,-1-2 7 0 0,-3 8-8 0 0,-1 1 0 0 0,0 0-1 0 0,1 0 1 0 0,-1 0-1 0 0,0 0 1 0 0,0 0 0 0 0,-1 0-1 0 0,1 1 1 0 0,0-1 0 0 0,-1 1-1 0 0,0-1 1 0 0,0 1-1 0 0,1 0 1 0 0,-1 0 0 0 0,0 0-1 0 0,-1 1 1 0 0,1-1-1 0 0,0 1 1 0 0,0 0 0 0 0,-1-1-1 0 0,1 2 1 0 0,-1-1 0 0 0,1 0-1 0 0,-1 1 1 0 0,1-1-1 0 0,-1 1 1 0 0,1 0 0 0 0,-1 0-1 0 0,1 0 1 0 0,-1 1 0 0 0,1-1-1 0 0,-1 1 1 0 0,1 0-1 0 0,-1 0 1 0 0,0 1 8 0 0,-1-2-3 0 0,0 1-1 0 0,0-1 1 0 0,1 1 0 0 0,-1 0 0 0 0,1 1-1 0 0,-1-1 1 0 0,1 1 0 0 0,-1 0-1 0 0,1 0 1 0 0,0 0 0 0 0,0 1 0 0 0,0-1-1 0 0,0 1 1 0 0,0 0 0 0 0,0 0-1 0 0,1 1 1 0 0,-1-1 0 0 0,1 1 0 0 0,0-1-1 0 0,0 1 1 0 0,1 0 0 0 0,-1 0-1 0 0,1 1 1 0 0,0-1 0 0 0,0 0 0 0 0,0 1-1 0 0,1-1 1 0 0,-1 1 0 0 0,1-1-1 0 0,0 1 1 0 0,0 0 0 0 0,1 0 0 0 0,0-1-1 0 0,-1 1 1 0 0,2 0 0 0 0,-1 0-1 0 0,0 0 1 0 0,1-1 0 0 0,0 1 0 0 0,0 0-1 0 0,2 3 4 0 0,0-2-19 0 0,2 0 0 0 0,-1 0 0 0 0,1 0 1 0 0,-1-1-1 0 0,2 1 0 0 0,-1-1 0 0 0,0 0 0 0 0,1-1 0 0 0,0 1 0 0 0,0-1 0 0 0,1 0 0 0 0,-1-1 0 0 0,1 0 0 0 0,0 0 0 0 0,0 0 0 0 0,0 0 0 0 0,7 0 19 0 0,79 8-3397 0 0,-72-11 1951 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17:19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389 229 1604 0 0,'-1'-86'3661'0'0,"-2"81"-3579"0"0,0 0-1 0 0,-1 1 1 0 0,1 0-1 0 0,-1-1 1 0 0,0 1-1 0 0,0 1 1 0 0,-1-1-1 0 0,1 0 1 0 0,-1 1-1 0 0,0 0 1 0 0,1 0-1 0 0,-1 1 1 0 0,-1-1-1 0 0,1 1 1 0 0,0 0-1 0 0,-1 1 1 0 0,1-1-1 0 0,-1 1 1 0 0,1 0-1 0 0,-1 0 1 0 0,1 1-1 0 0,-1 0 1 0 0,0 0-1 0 0,1 0 1 0 0,-1 0-1 0 0,0 1 1 0 0,1 0-1 0 0,-1 0 1 0 0,1 1-1 0 0,-1 0 1 0 0,1-1-1 0 0,-3 3-81 0 0,-7 2 99 0 0,0 1-1 0 0,0 1 0 0 0,1 1 1 0 0,0 0-1 0 0,0 0 0 0 0,1 1 1 0 0,0 1-1 0 0,1 1 0 0 0,1-1 1 0 0,-1 2-1 0 0,2 0 0 0 0,0 0 1 0 0,0 0-1 0 0,1 2 0 0 0,1-1 1 0 0,1 1-1 0 0,0 0 0 0 0,0 0 1 0 0,1 2-99 0 0,7-13 17 0 0,0 0 0 0 0,0-1 1 0 0,1 1-1 0 0,-1-1 1 0 0,1 1-1 0 0,0-1 1 0 0,0 0-1 0 0,0 0 1 0 0,0 0-1 0 0,0 0 0 0 0,1 0 1 0 0,0 0-1 0 0,-1 0 1 0 0,1-1-1 0 0,0 1 1 0 0,0-1-1 0 0,0 0 1 0 0,1 0-1 0 0,-1 0 0 0 0,0 0 1 0 0,1-1-1 0 0,-1 1 1 0 0,1-1-1 0 0,0 0 1 0 0,-1 0-1 0 0,1 0 1 0 0,0-1-1 0 0,0 1 0 0 0,-1-1 1 0 0,1 0-1 0 0,0 0 1 0 0,0 0-1 0 0,-1-1 1 0 0,1 1-1 0 0,0-1 1 0 0,0 0-1 0 0,-1 0 0 0 0,3-1-17 0 0,-1 2 15 0 0,5 0 1 0 0,0 0 1 0 0,0-1-1 0 0,0 0 0 0 0,0-1 0 0 0,0 0 1 0 0,0 0-1 0 0,0-1 0 0 0,-1-1 1 0 0,1 1-1 0 0,-1-1 0 0 0,0-1 0 0 0,0 0 1 0 0,0 0-1 0 0,-1-1 0 0 0,0 0 1 0 0,0-1-1 0 0,0 1 0 0 0,-1-1 0 0 0,0-1 1 0 0,0 1-1 0 0,-1-1 0 0 0,0-1 1 0 0,0 1-1 0 0,-1-1 0 0 0,0 0 0 0 0,-1 0 1 0 0,0 0-1 0 0,0-3-16 0 0,96 90-32 0 0,36-27-4288 0 0,-86-37 406 0 0,-48-13 2789 0 0</inkml:trace>
  <inkml:trace contextRef="#ctx0" brushRef="#br0" timeOffset="418.793">675 98 1324 0 0,'20'56'2939'0'0,"34"147"1499"0"0,-50-300-1556 0 0,1 77-2853 0 0,1 1 0 0 0,1 0 0 0 0,1 0 0 0 0,0 0 0 0 0,2 1 0 0 0,0 0 1 0 0,1 0-1 0 0,0 2 0 0 0,2-1 0 0 0,0 1 0 0 0,14-12-29 0 0,-23 24-9 0 0,0 1-1 0 0,1 0 1 0 0,0-1-1 0 0,-1 2 1 0 0,1-1-1 0 0,0 1 1 0 0,1-1-1 0 0,-1 1 1 0 0,0 1-1 0 0,1-1 1 0 0,-1 1 0 0 0,1 0-1 0 0,-1 0 1 0 0,1 1-1 0 0,-1-1 1 0 0,1 1-1 0 0,0 1 1 0 0,-1-1-1 0 0,1 1 1 0 0,-1 0-1 0 0,1 0 1 0 0,-1 0-1 0 0,1 1 1 0 0,-1 0-1 0 0,0 0 1 0 0,0 0 0 0 0,0 1-1 0 0,0 0 1 0 0,0 0-1 0 0,0 0 1 0 0,-1 0-1 0 0,0 1 1 0 0,1 0-1 0 0,0 1 10 0 0,11 9-220 0 0,0 2 0 0 0,-1 0-1 0 0,-1 1 1 0 0,0 0 0 0 0,-1 1 0 0 0,-1 0-1 0 0,-1 1 1 0 0,2 5 220 0 0,39 83-5681 0 0,-44-95 4481 0 0,-5 0-26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17:17.6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1 284 1496 0 0,'16'-19'5523'0'0,"3"39"-4660"0"0,95 190 342 0 0,-89-145-113 0 0,-25-64-852 0 0,0-1 5 0 0,0 0-20 0 0,0 0-8 0 0,-7 10 378 0 0,2-18-553 0 0,1-1-1 0 0,-1 1 1 0 0,2-1-1 0 0,-1 0 1 0 0,1 0-1 0 0,1 0 1 0 0,-1 0 0 0 0,2 0-1 0 0,-1-1 1 0 0,1 1-1 0 0,1-1 1 0 0,0-6-42 0 0,-1-3-28 0 0,1 1 1 0 0,1 0-1 0 0,1 0 1 0 0,0 0-1 0 0,2 1 1 0 0,0-1-1 0 0,1 1 1 0 0,0-1-1 0 0,2 1 0 0 0,0 1 1 0 0,1-1-1 0 0,0 1 1 0 0,1 1-1 0 0,1 0 1 0 0,1 0-1 0 0,0 1 1 0 0,9-9 27 0 0,-18 21-12 0 0,0-1 1 0 0,1 1-1 0 0,-1-1 0 0 0,1 1 1 0 0,-1 0-1 0 0,1 0 1 0 0,0 0-1 0 0,0 0 1 0 0,0 1-1 0 0,0-1 1 0 0,0 1-1 0 0,0 0 0 0 0,0 0 1 0 0,0 0-1 0 0,1 0 1 0 0,-1 1-1 0 0,0-1 1 0 0,1 1-1 0 0,-1 0 0 0 0,0-1 1 0 0,1 2-1 0 0,-1-1 1 0 0,0 0-1 0 0,1 1 1 0 0,-1-1-1 0 0,0 1 0 0 0,1 0 1 0 0,-1 0-1 0 0,0 1 1 0 0,0-1-1 0 0,0 1 1 0 0,0-1-1 0 0,0 1 1 0 0,0 0-1 0 0,-1 0 0 0 0,1 0 1 0 0,-1 0-1 0 0,1 1 1 0 0,-1-1-1 0 0,0 1 1 0 0,0-1-1 0 0,1 2 12 0 0,74 125-106 0 0,-30 85-1185 0 0,-43-206 1275 0 0,19-8-7359 0 0,0-16 6089 0 0</inkml:trace>
  <inkml:trace contextRef="#ctx0" brushRef="#br0" timeOffset="355.829">943 196 996 0 0,'-43'5'3710'0'0,"33"-1"-3554"0"0,1 0-1 0 0,-1 0 1 0 0,1 1 0 0 0,-1 0-1 0 0,1 0 1 0 0,1 1 0 0 0,-1 0 0 0 0,1 1-1 0 0,0 0 1 0 0,1 0 0 0 0,0 1 0 0 0,0 0-1 0 0,0 0 1 0 0,1 1 0 0 0,0-1 0 0 0,1 1-1 0 0,0 1 1 0 0,0-1 0 0 0,1 1-1 0 0,0 0 1 0 0,1 0 0 0 0,0 0 0 0 0,1 0-1 0 0,-2 9-155 0 0,5-15 27 0 0,-1 0-1 0 0,1 0 0 0 0,0 0 0 0 0,0 0 0 0 0,1 0 0 0 0,-1 0 0 0 0,1 0 0 0 0,0 0 0 0 0,0 0 1 0 0,0-1-1 0 0,0 1 0 0 0,1-1 0 0 0,0 0 0 0 0,-1 1 0 0 0,1-1 0 0 0,0-1 0 0 0,1 1 0 0 0,-1 0 1 0 0,0-1-1 0 0,1 1 0 0 0,-1-1 0 0 0,1 0 0 0 0,0 0 0 0 0,0-1 0 0 0,0 1 0 0 0,0-1 0 0 0,0 0 1 0 0,0 0-1 0 0,2 1-26 0 0,123 16 164 0 0,-119-17-243 0 0,-1 0 1 0 0,1-1-1 0 0,0 0 0 0 0,0-1 1 0 0,0 0-1 0 0,0 0 1 0 0,0-1-1 0 0,0 0 1 0 0,-1-1-1 0 0,1 0 0 0 0,-1-1 1 0 0,0 1-1 0 0,0-2 1 0 0,0 0-1 0 0,-1 0 0 0 0,6-4 79 0 0,-14 7-37 0 0,0 0 0 0 0,0 0 0 0 0,0 0 0 0 0,0-1 0 0 0,0 1 0 0 0,0 0 0 0 0,-1 0 0 0 0,1 0 0 0 0,-1-1 0 0 0,1 1 0 0 0,-1 0 0 0 0,0 0 0 0 0,0 0 0 0 0,0 0 0 0 0,0 0 0 0 0,0 0 0 0 0,-1 1 0 0 0,1-1 0 0 0,0 0 0 0 0,-1 1 0 0 0,1-1 0 0 0,-1 0 0 0 0,0 1 0 0 0,1 0 0 0 0,-1-1 0 0 0,0 1 0 0 0,0 0 0 0 0,0 0 0 0 0,0 0 0 0 0,0 0 0 0 0,0 0 0 0 0,0 1 0 0 0,0-1 0 0 0,0 1 0 0 0,-1-1 0 0 0,1 1 0 0 0,-1 0 37 0 0,1-1-7 0 0,-150-74-920 0 0,143 46-1721 0 0,9 28 1448 0 0</inkml:trace>
  <inkml:trace contextRef="#ctx0" brushRef="#br0" timeOffset="635.524">1349 11 1256 0 0,'40'-10'9473'0'0,"-38"35"-8274"0"0,-4-2-1043 0 0,1 0-1 0 0,2 0 0 0 0,0 0 0 0 0,1 0 0 0 0,2 0 0 0 0,0-1 0 0 0,1 1 0 0 0,3 4-155 0 0,46 185-1347 0 0,-61-184-4044 0 0,-33-19 1928 0 0,24-10 2047 0 0</inkml:trace>
  <inkml:trace contextRef="#ctx0" brushRef="#br0" timeOffset="885.052">1141 276 1356 0 0,'57'-33'5248'0'0,"49"11"-3539"0"0,-64 15-993 0 0,95-20-268 0 0,79-14-6033 0 0,-196 39 4401 0 0,1 2 20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17:16.1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49 357 1120 0 0,'17'11'4680'0'0,"-13"35"-2519"0"0,-3-33-1875 0 0,17 148 1055 0 0,-18-160-1444 0 0,0 0 0 0 0,-1-1 0 0 0,1 1 1 0 0,0-1-1 0 0,0 1 0 0 0,-1-1 0 0 0,1 1 1 0 0,-1-1-1 0 0,1 1 0 0 0,0-1 0 0 0,-1 0 1 0 0,1 1-1 0 0,-1-1 0 0 0,1 1 0 0 0,-1-1 1 0 0,1 0-1 0 0,-1 1 0 0 0,0-1 0 0 0,1 0 1 0 0,-1 0-1 0 0,1 0 0 0 0,-1 1 0 0 0,0-1 1 0 0,1 0-1 0 0,-1 0 0 0 0,1 0 0 0 0,-1 0 1 0 0,0 0-1 0 0,1 0 0 0 0,-1 0 0 0 0,1 0 0 0 0,-1 0 1 0 0,0 0-1 0 0,1-1 0 0 0,-1 1 0 0 0,1 0 1 0 0,-1 0-1 0 0,0 0 0 0 0,1-1 0 0 0,-1 1 1 0 0,1 0-1 0 0,-1-1 0 0 0,1 1 0 0 0,-1-1 1 0 0,1 1-1 0 0,-1 0 0 0 0,1-1 0 0 0,0 1 1 0 0,-1-1-1 0 0,1 1 0 0 0,0-1 0 0 0,-1 1 1 0 0,1-1-1 0 0,0 0 0 0 0,0 1 0 0 0,-1-1 1 0 0,1 1-1 0 0,0-1 0 0 0,0 1 0 0 0,0-2 103 0 0,-1 2-63 0 0,-18-15-1160 0 0</inkml:trace>
  <inkml:trace contextRef="#ctx0" brushRef="#br0" timeOffset="265.311">1 19 2436 0 0,'20'-19'5411'0'0,"8"34"-5230"0"0,23 45-5284 0 0,-45-53 4616 0 0,4 5-903 0 0</inkml:trace>
  <inkml:trace contextRef="#ctx0" brushRef="#br0" timeOffset="695.255">188 617 836 0 0,'7'-1'4707'0'0,"28"-44"-3819"0"0,-18 16-799 0 0,-2-1-1 0 0,-1-1 1 0 0,-1-1-1 0 0,-2 1 1 0 0,-2-2 0 0 0,0 0-1 0 0,-2 0 1 0 0,-2 0-1 0 0,-1-1 1 0 0,-1-2-89 0 0,-3 34-12 0 0,-1 0 1 0 0,1 0-1 0 0,0 0 0 0 0,-1 0 1 0 0,0 0-1 0 0,1 0 1 0 0,-1 0-1 0 0,0 0 1 0 0,0 0-1 0 0,0 0 1 0 0,0 1-1 0 0,0-1 1 0 0,-1 0-1 0 0,1 0 0 0 0,0 1 1 0 0,-1-1-1 0 0,1 1 1 0 0,-1 0-1 0 0,0-1 1 0 0,0 1-1 0 0,1 0 1 0 0,-1 0-1 0 0,0 0 1 0 0,0 0-1 0 0,0 0 0 0 0,0 0 1 0 0,0 1-1 0 0,0-1 1 0 0,0 1-1 0 0,0-1 1 0 0,0 1-1 0 0,0 0 1 0 0,0 0-1 0 0,-1 0 1 0 0,1 0-1 0 0,0 0 1 0 0,0 0-1 0 0,-2 1 12 0 0,4 2-5 0 0,0-1 0 0 0,0 1 1 0 0,0-1-1 0 0,1 1 0 0 0,-1-1 0 0 0,1 1 1 0 0,-1-1-1 0 0,1 1 0 0 0,0-1 0 0 0,0 1 1 0 0,0-1-1 0 0,0 0 0 0 0,1 0 0 0 0,-1 1 0 0 0,0-1 1 0 0,1 0-1 0 0,0 0 0 0 0,-1-1 0 0 0,1 1 1 0 0,0 0-1 0 0,0 0 0 0 0,0-1 0 0 0,0 1 1 0 0,0-1-1 0 0,1 0 0 0 0,-1 0 0 0 0,2 1 5 0 0,125 77 297 0 0,-99-64-110 0 0,-2 1 0 0 0,0 1-1 0 0,-1 2 1 0 0,0 1-1 0 0,-2 1 1 0 0,0 0 0 0 0,-1 2-1 0 0,6 10-186 0 0,-28-30-2 0 0,1 1 0 0 0,-1-1-1 0 0,0 0 1 0 0,0 1 0 0 0,0 0-1 0 0,0-1 1 0 0,0 1 0 0 0,-1 0 0 0 0,0 0-1 0 0,0 0 1 0 0,0 0 0 0 0,0 0-1 0 0,-1 0 1 0 0,0 0 0 0 0,1 0-1 0 0,-1 0 1 0 0,-1 0 0 0 0,1 0-1 0 0,-1 0 1 0 0,1 0 0 0 0,-1 0-1 0 0,0 0 1 0 0,-1 0 0 0 0,1 0-1 0 0,-1 0 1 0 0,1-1 0 0 0,-1 1-1 0 0,0 0 1 0 0,-1-1 0 0 0,1 0-1 0 0,0 1 1 0 0,-1-1 0 0 0,0 0-1 0 0,0 0 1 0 0,0-1 0 0 0,-2 2 2 0 0,-3 3-430 0 0,0-1 0 0 0,0 0 0 0 0,-1-1 0 0 0,0 0 0 0 0,0 0 0 0 0,0-1 0 0 0,-1 0 0 0 0,1-1 0 0 0,-1 0 1 0 0,0 0-1 0 0,0-1 0 0 0,0 0 0 0 0,0-1 0 0 0,-7 0 430 0 0,-3-1-1369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17:14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61 432 1240 0 0,'20'-17'1406'0'0,"-20"14"-769"0"0,3-3-77 0 0,17-58 3334 0 0,3 183-1443 0 0,-14-52-2310 0 0,32 192 58 0 0,-43-255-273 0 0,-1 0-1 0 0,0 0 0 0 0,0 0 1 0 0,0 0-1 0 0,0-1 1 0 0,0 1-1 0 0,-1-1 0 0 0,0 0 1 0 0,1 0-1 0 0,-1 0 1 0 0,0-1-1 0 0,-1 1 0 0 0,1-1 1 0 0,0 0-1 0 0,-1 0 1 0 0,1-1-1 0 0,-1 1 0 0 0,1-1 1 0 0,-1 0-1 0 0,-4 1 75 0 0,-29 2 63 0 0,54-3 904 0 0,153-16-795 0 0,-140 9-438 0 0,15-7-1980 0 0,-37-14-2829 0 0,-8 16 3728 0 0</inkml:trace>
  <inkml:trace contextRef="#ctx0" brushRef="#br0" timeOffset="248.012">1 265 1240 0 0,'0'0'84'0'0,"1"0"-1"0"0,0 1 1 0 0,-1-1-1 0 0,1 0 1 0 0,-1 0-1 0 0,1 0 1 0 0,0-1-1 0 0,-1 1 1 0 0,1 0-1 0 0,-1 0 1 0 0,1 0-1 0 0,-1 0 1 0 0,1 0-1 0 0,0-1 1 0 0,-1 1-1 0 0,1 0 1 0 0,-1 0-1 0 0,1-1 1 0 0,-1 1-1 0 0,1-1 1 0 0,-1 1-1 0 0,0 0 1 0 0,1-1-1 0 0,-1 1 1 0 0,1-1-1 0 0,-1 1 1 0 0,0-1-1 0 0,1 1 1 0 0,-1-1-1 0 0,0 1 1 0 0,0-1-1 0 0,1 1 1 0 0,-1-1-1 0 0,0 1 1 0 0,0-1 0 0 0,0 0-1 0 0,0 1 1 0 0,0-1-1 0 0,0 1 1 0 0,0-1-1 0 0,0 1 1 0 0,0-1-1 0 0,0 0 1 0 0,0 1-1 0 0,0-1 1 0 0,0 1-1 0 0,0-1 1 0 0,0 0-1 0 0,-1 1 1 0 0,1-1-1 0 0,0 1 1 0 0,0-1-1 0 0,-1 1 1 0 0,1-1-1 0 0,0 1 1 0 0,-1-1-1 0 0,1 1 1 0 0,0-1-1 0 0,-1 1 1 0 0,1 0-1 0 0,-1-1 1 0 0,1 1-1 0 0,-1 0 1 0 0,1-1-1 0 0,-1 1 1 0 0,1 0-1 0 0,-1 0 1 0 0,0-1-84 0 0,5 0-56 0 0,243-62-1669 0 0,-201 56-83 0 0,-14-1 638 0 0</inkml:trace>
  <inkml:trace contextRef="#ctx0" brushRef="#br0" timeOffset="589.407">739 210 1756 0 0,'-11'6'2512'0'0,"-100"133"633"0"0,98-105-2746 0 0,2 0 1 0 0,1 0 0 0 0,2 1 0 0 0,2 1 0 0 0,1-1-1 0 0,1 1 1 0 0,3 0 0 0 0,1 27-400 0 0,38 153 897 0 0,6-91-267 0 0,-34-104-752 0 0,-1 1 0 0 0,-1 0-1 0 0,-1 1 1 0 0,-1 0-1 0 0,-1 0 1 0 0,-1 0 0 0 0,0 20 122 0 0,-4-39-183 0 0,-1-1 0 0 0,1 0 0 0 0,-1 0 0 0 0,0 0 0 0 0,0 0 1 0 0,-1 0-1 0 0,1 0 0 0 0,0 0 0 0 0,-1 0 0 0 0,0 0 0 0 0,0 0 1 0 0,0-1-1 0 0,0 1 0 0 0,0-1 0 0 0,0 1 0 0 0,-1-1 0 0 0,1 0 0 0 0,-1 0 1 0 0,0 0-1 0 0,1 0 0 0 0,-1-1 0 0 0,0 1 0 0 0,0-1 0 0 0,0 0 1 0 0,0 1-1 0 0,0-1 0 0 0,-1-1 0 0 0,1 1 0 0 0,0 0 0 0 0,0-1 0 0 0,-1 0 1 0 0,1 1-1 0 0,0-1 0 0 0,0-1 0 0 0,-1 1 0 0 0,1 0 0 0 0,0-1 1 0 0,0 1-1 0 0,-1-1 0 0 0,1 0 0 0 0,-1-1 183 0 0,-37-19-1111 0 0,9 3 13 0 0</inkml:trace>
  <inkml:trace contextRef="#ctx0" brushRef="#br0" timeOffset="777.281">301 644 1516 0 0,'57'-10'4190'0'0,"36"12"-2618"0"0,-34 1-1004 0 0,197-16-1592 0 0,-116 1-2873 0 0,-101 7 2636 0 0</inkml:trace>
  <inkml:trace contextRef="#ctx0" brushRef="#br0" timeOffset="1243.505">1656 480 1496 0 0,'5'15'5821'0'0,"-39"81"-4783"0"0,19-59-779 0 0,-1 0 0 0 0,-2-1 0 0 0,-2-1 0 0 0,-1-1 0 0 0,-25 31-259 0 0,-59 24-1310 0 0,-31-54-3654 0 0,114-35 3848 0 0</inkml:trace>
  <inkml:trace contextRef="#ctx0" brushRef="#br0" timeOffset="1492.564">1245 69 2104 0 0,'7'-7'199'0'0,"0"0"1"0"0,0 1-1 0 0,0 1 0 0 0,1-1 0 0 0,0 1 0 0 0,0 0 1 0 0,0 1-1 0 0,0 0 0 0 0,1 0 0 0 0,0 1 0 0 0,0 0 1 0 0,0 0-1 0 0,0 1 0 0 0,0 1 0 0 0,0-1 0 0 0,1 1 1 0 0,-1 1-1 0 0,0 0 0 0 0,1 0 0 0 0,-1 1 0 0 0,0 0 1 0 0,2 1-200 0 0,12 10 230 0 0,-1 2 0 0 0,0 0 0 0 0,0 1 1 0 0,-2 2-1 0 0,0 0 0 0 0,-1 1 1 0 0,0 0-1 0 0,-2 2 0 0 0,0 0 1 0 0,-2 1-1 0 0,0 1 0 0 0,11 22-230 0 0,29 33 312 0 0,142 164-49 0 0,-50-94-4205 0 0,-103-114 1085 0 0,-24-23 1687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17:24.7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208 133 1600 0 0,'0'-3'918'0'0,"52"-75"1966"0"0,-27 26 1267 0 0,5 381-2908 0 0,50-34-2732 0 0,-81-293 1328 0 0,0-1 0 0 0,1 0 1 0 0,-1 0-1 0 0,0 0 0 0 0,0 0 0 0 0,0 0 1 0 0,0 0-1 0 0,0 0 0 0 0,0 0 0 0 0,0 0 1 0 0,0-1-1 0 0,0 1 0 0 0,-1 0 0 0 0,1-1 1 0 0,0 1-1 0 0,-1-1 0 0 0,1 1 0 0 0,0-1 1 0 0,0 1-1 0 0,-1-1 0 0 0,1 0 0 0 0,-1 0 1 0 0,1 0-1 0 0,0 0 0 0 0,-1 0 0 0 0,1 0 1 0 0,0 0-1 0 0,-1 0 0 0 0,1-1 0 0 0,-1 1 1 0 0,1 0-1 0 0,0-1 0 0 0,0 1 0 0 0,-1-1 1 0 0,1 1-1 0 0,0-1 0 0 0,0 0 0 0 0,0 0 1 0 0,-1 1-1 0 0,1-1 0 0 0,0-1 161 0 0,-24-8-1244 0 0</inkml:trace>
  <inkml:trace contextRef="#ctx0" brushRef="#br0" timeOffset="1010.079">9 310 1700 0 0,'-8'-1'5185'0'0,"44"0"-4367"0"0,289-29 377 0 0,-42-7-1083 0 0,-280 37-115 0 0,0-1 0 0 0,-1 1-1 0 0,1-1 1 0 0,-1 0 0 0 0,1 1 0 0 0,-1-1-1 0 0,1 0 1 0 0,-1-1 0 0 0,1 1 0 0 0,-1 0-1 0 0,0-1 1 0 0,0 1 0 0 0,0-1 0 0 0,0 0-1 0 0,0 1 1 0 0,0-1 0 0 0,0 0 0 0 0,0 0-1 0 0,-1-1 1 0 0,1 1 0 0 0,-1 0 0 0 0,0 0-1 0 0,0-1 1 0 0,1 1 0 0 0,-1-1 0 0 0,-1 1-1 0 0,1-1 1 0 0,0 1 0 0 0,-1-1 0 0 0,1 0-1 0 0,-1-1 4 0 0,1-2 20 0 0,0 0-1 0 0,0 0 0 0 0,0 1 1 0 0,-1-1-1 0 0,0 0 0 0 0,0 0 0 0 0,-1 1 1 0 0,0-1-1 0 0,0 0 0 0 0,0 1 0 0 0,-1-1 1 0 0,1 1-1 0 0,-1-1 0 0 0,-1 1 0 0 0,1 0 1 0 0,-1 0-1 0 0,0-1-19 0 0,-1-27 1181 0 0,4 31-1107 0 0,0 2-26 0 0,0 0-46 0 0,0 0 20 0 0,0 0 1 0 0,0 0-20 0 0,-8-7-31 0 0,9 105 24 0 0,22 53 147 0 0,-1 22 195 0 0,-17-160-173 0 0,-1-31-154 0 0,5-19-50 0 0,-1 25-1 0 0,-8 10 31 0 0,0 1-1 0 0,1-1 1 0 0,-1 0-1 0 0,1 1 1 0 0,-1-1 0 0 0,1 1-1 0 0,0-1 1 0 0,-1 1-1 0 0,1-1 1 0 0,0 1 0 0 0,0 0-1 0 0,0-1 1 0 0,0 1-1 0 0,1 0 1 0 0,-1 0 0 0 0,0 0-1 0 0,0 0 1 0 0,1 0-1 0 0,-1 0 1 0 0,1 0 0 0 0,-1 0-1 0 0,1 0 1 0 0,-1 1-1 0 0,1-1 1 0 0,-1 0 0 0 0,1 1-1 0 0,0 0 1 0 0,-1-1-1 0 0,1 1 1 0 0,0 0 0 0 0,-1 0-1 0 0,1 0 1 0 0,0 0-1 0 0,0 0 10 0 0,-1 1-15 0 0,3 2-38 0 0,7 12 43 0 0,1-2 1 0 0,0 0-1 0 0,1 0 1 0 0,1-1-1 0 0,0-1 0 0 0,1 0 1 0 0,0-1-1 0 0,0-1 1 0 0,1 0-1 0 0,0-1 1 0 0,1-1-1 0 0,0 0 1 0 0,0-1-1 0 0,0-1 1 0 0,1-1-1 0 0,0 0 1 0 0,14 0 9 0 0,-21-2-48 0 0,0-1 1 0 0,0 0 0 0 0,-1-1 0 0 0,1 0 0 0 0,0 0 0 0 0,0-1-1 0 0,-1-1 1 0 0,1 0 0 0 0,0 0 0 0 0,-1-1 0 0 0,0 0 0 0 0,0-1-1 0 0,0 0 1 0 0,0-1 0 0 0,0 0 0 0 0,-1-1 0 0 0,0 1 0 0 0,0-2-1 0 0,-1 1 1 0 0,1-1 0 0 0,-1-1 0 0 0,-1 1 0 0 0,0-1 0 0 0,0-1-1 0 0,0 1 1 0 0,-1-1 0 0 0,0 0 0 0 0,-1-1 0 0 0,0 1 0 0 0,-1-1 0 0 0,4-10 47 0 0,-8 16-25 0 0,0 0 1 0 0,-1 0-1 0 0,0 0 1 0 0,1 0-1 0 0,-1 0 1 0 0,-1 0-1 0 0,1 0 1 0 0,0 0-1 0 0,-1 0 1 0 0,0 1 0 0 0,0-1-1 0 0,0 1 1 0 0,0-1-1 0 0,-1 1 1 0 0,1 0-1 0 0,-1 0 1 0 0,0 0-1 0 0,0 0 1 0 0,0 1 0 0 0,0-1-1 0 0,0 1 1 0 0,-1-1-1 0 0,1 1 1 0 0,-1 0-1 0 0,0 1 1 0 0,1-1-1 0 0,-1 1 1 0 0,0-1 0 0 0,0 1-1 0 0,0 0 1 0 0,0 0-1 0 0,-1 1 25 0 0,-138-21 188 0 0,137 21-180 0 0,0 1 0 0 0,1-1 1 0 0,-1 1-1 0 0,0 1 0 0 0,0-1 0 0 0,1 1 1 0 0,-1 0-1 0 0,1 0 0 0 0,0 0 0 0 0,0 1 1 0 0,0-1-1 0 0,0 1 0 0 0,0 1 0 0 0,0-1 1 0 0,1 1-1 0 0,-1 0 0 0 0,1 0 0 0 0,0 0 1 0 0,0 0-1 0 0,1 1 0 0 0,-1 0 1 0 0,1-1-1 0 0,0 1 0 0 0,0 0 0 0 0,1 1 1 0 0,0-1-1 0 0,-1 0 0 0 0,2 1 0 0 0,-1-1 1 0 0,1 1-1 0 0,0 0 0 0 0,0 0 0 0 0,0-1 1 0 0,1 1-1 0 0,0 0 0 0 0,0 0 0 0 0,0-1 1 0 0,1 1-1 0 0,0 0 0 0 0,0 0 0 0 0,0-1 1 0 0,1 1-1 0 0,0-1 0 0 0,0 1 1 0 0,1-1-1 0 0,1 4-8 0 0,4 1-21 0 0,-1-1 0 0 0,2 1 0 0 0,-1-2 0 0 0,1 1 0 0 0,0-1 0 0 0,1 0 0 0 0,0-1 0 0 0,0 0 0 0 0,1-1 0 0 0,0 0 0 0 0,0-1 0 0 0,0 0 0 0 0,1 0 0 0 0,0-1-1 0 0,-1-1 1 0 0,1 0 0 0 0,11 1 21 0 0,130 9-5103 0 0,-137-13 3927 0 0</inkml:trace>
  <inkml:trace contextRef="#ctx0" brushRef="#br0" timeOffset="1400.471">1467 487 2092 0 0,'46'-128'3673'0'0,"-43"128"-3639"0"0,0 0 1 0 0,0 1 0 0 0,-1-1-1 0 0,1 1 1 0 0,-1 0 0 0 0,1 0-1 0 0,0 0 1 0 0,-1 0 0 0 0,0 0-1 0 0,1 0 1 0 0,-1 1 0 0 0,0-1 0 0 0,1 1-1 0 0,-1 0 1 0 0,0 0 0 0 0,0 0-1 0 0,-1 0 1 0 0,1 0 0 0 0,0 0-1 0 0,-1 0 1 0 0,1 0 0 0 0,-1 1-1 0 0,0-1 1 0 0,1 1 0 0 0,-1-1 0 0 0,0 1-1 0 0,-1-1 1 0 0,1 1 0 0 0,0 0-1 0 0,-1-1 1 0 0,1 3-35 0 0,24 129 2530 0 0,40-253-1926 0 0,59-28-320 0 0,-120 147-286 0 0,0-1 0 0 0,0 1 0 0 0,-1 0 1 0 0,1 1-1 0 0,0-1 0 0 0,0 0 0 0 0,-1 1 1 0 0,1 0-1 0 0,0 0 0 0 0,-1 0 0 0 0,1 1 0 0 0,-1-1 1 0 0,0 1-1 0 0,1-1 0 0 0,-1 1 0 0 0,0 0 1 0 0,0 1-1 0 0,0-1 0 0 0,0 0 0 0 0,0 1 1 0 0,-1 0-1 0 0,1-1 0 0 0,-1 1 0 0 0,0 0 1 0 0,1 0-1 0 0,-2 1 0 0 0,1-1 0 0 0,0 0 1 0 0,0 1-1 0 0,-1-1 0 0 0,0 1 0 0 0,0-1 1 0 0,0 1-1 0 0,0 0 0 0 0,0-1 0 0 0,-1 1 0 0 0,0 0 1 0 0,0 3 1 0 0,12 18-223 0 0,43 103-1947 0 0,-26-41-2428 0 0,-24-69 3182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17:29.9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1780 0 0,'10'-4'2658'0'0,"5"10"-198"0"0,-6 5-3893 0 0,0 2 50 0 0,-1 5 761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17:29.7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 1028 0 0,'18'15'6609'0'0,"-14"43"-5198"0"0,-2-12-1055 0 0,36 135-1594 0 0,-38-179 1095 0 0,0 0 1 0 0,0 0-1 0 0,-1-1 1 0 0,1 1-1 0 0,0 0 0 0 0,-1-1 1 0 0,0 1-1 0 0,1 0 0 0 0,-1-1 1 0 0,0 1-1 0 0,0 0 1 0 0,1-1-1 0 0,-1 1 0 0 0,0-1 1 0 0,-1 0-1 0 0,1 1 0 0 0,0-1 1 0 0,0 0-1 0 0,-1 1 1 0 0,1-1-1 0 0,0 0 0 0 0,-1 0 1 0 0,1 0-1 0 0,-1 0 0 0 0,0-1 1 0 0,1 1-1 0 0,-1 0 1 0 0,0-1-1 0 0,1 1 0 0 0,-1-1 1 0 0,0 1-1 0 0,0-1 0 0 0,1 0 1 0 0,-1 0-1 0 0,0 0 1 0 0,0 0-1 0 0,0 0 143 0 0,-12-3-1313 0 0</inkml:trace>
  <inkml:trace contextRef="#ctx0" brushRef="#br0" timeOffset="711.403">113 390 2228 0 0,'8'-7'2326'0'0,"19"-26"-1972"0"0,-1-1 0 0 0,-2-2 0 0 0,-1 0 0 0 0,-2-2 0 0 0,-2 0 0 0 0,-1-1 0 0 0,-2-1 0 0 0,11-40-354 0 0,-24 78-14 0 0,0 1 0 0 0,-1 0 0 0 0,1 0 0 0 0,0 0 1 0 0,0 1-1 0 0,0-1 0 0 0,1 1 0 0 0,-1-1 0 0 0,0 1 0 0 0,0 0 0 0 0,0 0 0 0 0,0 0 1 0 0,0 1-1 0 0,0-1 0 0 0,0 1 0 0 0,0-1 0 0 0,0 1 0 0 0,0 0 0 0 0,0 1 0 0 0,0-1 1 0 0,0 0-1 0 0,-1 1 0 0 0,1-1 0 0 0,0 1 0 0 0,-1 0 0 0 0,1 0 0 0 0,0 1 14 0 0,19 10-3 0 0,-9-9 106 0 0,0 2-1 0 0,-1 0 1 0 0,0 0-1 0 0,0 1 1 0 0,0 0 0 0 0,-1 1-1 0 0,0 0 1 0 0,0 1 0 0 0,-1 0-1 0 0,-1 1 1 0 0,1 0-1 0 0,-1 1 1 0 0,-1 0 0 0 0,0 0-1 0 0,-1 0 1 0 0,0 1-1 0 0,0 0 1 0 0,-2 1 0 0 0,1 0-1 0 0,-2-1 1 0 0,0 2 0 0 0,3 10-103 0 0,-9-16 27 0 0,1-1 0 0 0,-2 1 0 0 0,1-1 0 0 0,-1 0 1 0 0,0 0-1 0 0,0 0 0 0 0,0 0 0 0 0,-1-1 1 0 0,-1 1-1 0 0,1-1 0 0 0,-1 0 0 0 0,0 0 1 0 0,0 0-1 0 0,0-1 0 0 0,-1 0 0 0 0,0 0 1 0 0,0 0-1 0 0,0-1 0 0 0,-1 0 0 0 0,-5 2-27 0 0,-92 29-3691 0 0,70-51 1042 0 0,24 0 1459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17:26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1 217 1372 0 0,'5'0'3151'0'0,"101"1"198"0"0,318-65-2599 0 0,-389 49-3975 0 0,-35 15 1862 0 0,-3-2 51 0 0,-13-5 14 0 0</inkml:trace>
  <inkml:trace contextRef="#ctx0" brushRef="#br0" timeOffset="441.401">74 152 1712 0 0,'-3'14'4731'0'0,"0"11"-2953"0"0,22 153 585 0 0,3 39 235 0 0,-8-1 0 0 0,-12 87-2598 0 0,1-299 32 0 0,1-1-1 0 0,-1 0 1 0 0,1 0 0 0 0,0 0-1 0 0,0 0 1 0 0,0-1 0 0 0,0 0-1 0 0,0 0 1 0 0,1 0 0 0 0,-1 0-1 0 0,0 0 1 0 0,1-1 0 0 0,0 0-1 0 0,-1 0 1 0 0,1 0 0 0 0,0-1 0 0 0,-1 0-1 0 0,1 1 1 0 0,0-2 0 0 0,0 1-1 0 0,-1 0 1 0 0,1-1 0 0 0,0 0-1 0 0,-1 0 1 0 0,1 0 0 0 0,2-2-32 0 0,37-4 105 0 0,184-37-3420 0 0,-199 36 1530 0 0,-1 0-1 0 0,0-2 0 0 0,-1-2 0 0 0,0 0 0 0 0,0-2 1 0 0,21-14 1785 0 0,-30 13-1104 0 0</inkml:trace>
  <inkml:trace contextRef="#ctx0" brushRef="#br0" timeOffset="752.81">1110 564 1744 0 0,'15'-19'5310'0'0,"-15"19"-4717"0"0,-7 11 385 0 0,-126 166 644 0 0,128-168-1752 0 0,0 0 1 0 0,-1-1-1 0 0,0 0 0 0 0,0 0 0 0 0,-1-1 1 0 0,0 0-1 0 0,0 0 0 0 0,-1 0 1 0 0,0-1-1 0 0,0 0 0 0 0,-1-1 1 0 0,1 0-1 0 0,-1 0 0 0 0,0-1 0 0 0,0 0 1 0 0,-1 0-1 0 0,0-1 0 0 0,1 0 1 0 0,-6 0 129 0 0,-50-3-4315 0 0,21-21 2911 0 0</inkml:trace>
  <inkml:trace contextRef="#ctx0" brushRef="#br0" timeOffset="1001.099">826 230 2036 0 0,'3'-3'176'0'0,"1"0"1"0"0,1 0-1 0 0,-1 1 0 0 0,0-1 1 0 0,1 1-1 0 0,-1 0 0 0 0,1 0 0 0 0,-1 1 1 0 0,1-1-1 0 0,0 1 0 0 0,0 0 0 0 0,0 1 1 0 0,0-1-1 0 0,0 1 0 0 0,0 0 1 0 0,0 0-1 0 0,-1 0 0 0 0,1 1 0 0 0,0-1 1 0 0,0 1-1 0 0,0 0 0 0 0,0 1 1 0 0,-1-1-1 0 0,1 1 0 0 0,0 0 0 0 0,-1 0 1 0 0,0 1-1 0 0,1-1 0 0 0,-1 1 0 0 0,0 0 1 0 0,0 0-1 0 0,-1 0 0 0 0,1 1 1 0 0,-1-1-1 0 0,1 1 0 0 0,0 1-176 0 0,115 178 2040 0 0,-63-82-1494 0 0,-6-18-406 0 0,32 50-347 0 0,-16-57-5583 0 0,-65-81 3174 0 0,-4 0 1325 0 0</inkml:trace>
  <inkml:trace contextRef="#ctx0" brushRef="#br0" timeOffset="1543.957">1428 38 1768 0 0,'-2'-2'517'0'0,"2"2"-363"0"0,1 0-1 0 0,-1 0 0 0 0,1 0 0 0 0,-1 0 1 0 0,1 0-1 0 0,-1 0 0 0 0,1 0 1 0 0,-1 0-1 0 0,0 0 0 0 0,1-1 1 0 0,-1 1-1 0 0,1 0 0 0 0,-1 0 0 0 0,1 0 1 0 0,-1-1-1 0 0,0 1 0 0 0,1 0 1 0 0,-1-1-1 0 0,1 1 0 0 0,-1 0 0 0 0,0-1 1 0 0,1 1-1 0 0,-1 0 0 0 0,0-1 1 0 0,0 1-1 0 0,1-1 0 0 0,-1 1 0 0 0,0 0 1 0 0,0-1-1 0 0,0 1 0 0 0,1-1 1 0 0,-1 1-1 0 0,0-1 0 0 0,0 1 0 0 0,0-1 1 0 0,0 1-1 0 0,0-1 0 0 0,0 1 1 0 0,0-1-1 0 0,0 1 0 0 0,0-1 1 0 0,0 1-1 0 0,0-1-153 0 0,16 3 137 0 0,0 2 1 0 0,0-1-1 0 0,0 2 0 0 0,0 0 1 0 0,0 1-1 0 0,-1 0 0 0 0,0 1 1 0 0,-1 1-1 0 0,1 1 1 0 0,-1 0-1 0 0,-1 0 0 0 0,0 2 1 0 0,0-1-1 0 0,-1 2 0 0 0,-1 0 1 0 0,0 0-1 0 0,0 1 1 0 0,-1 0-1 0 0,-1 1 0 0 0,0 0 1 0 0,7 15-138 0 0,11 26 434 0 0,-3 0 1 0 0,-1 2-1 0 0,-3 1 1 0 0,-3 1 0 0 0,2 21-435 0 0,37 212 1202 0 0,-56-286-1197 0 0,-1 0 0 0 0,0 0 0 0 0,0 1 0 0 0,0-1 0 0 0,-1 0 0 0 0,0 0 0 0 0,0-1-1 0 0,-1 1 1 0 0,1 0 0 0 0,-1-1 0 0 0,0 1 0 0 0,-1-1 0 0 0,1 0 0 0 0,-1 0 0 0 0,0 0 0 0 0,0-1-1 0 0,-1 1 1 0 0,1-1 0 0 0,-1 0 0 0 0,0-1 0 0 0,0 1 0 0 0,-1-1 0 0 0,1 0 0 0 0,-1 0 0 0 0,1 0-1 0 0,-1-1 1 0 0,0 0 0 0 0,0 0 0 0 0,0 0 0 0 0,0-1 0 0 0,-3 0-5 0 0,-7 3-425 0 0,-1-1 0 0 0,0-1 0 0 0,1 0 0 0 0,-1-2 0 0 0,0 0 0 0 0,0-1 0 0 0,0 0 1 0 0,0-1-1 0 0,1-1 0 0 0,-17-5 425 0 0,24 5-441 0 0,0 0 0 0 0,1-1 0 0 0,-1 0 0 0 0,1 0 0 0 0,0-1 0 0 0,1 1 0 0 0,-1-2 0 0 0,1 1-1 0 0,0-1 1 0 0,0 0 0 0 0,0-1 0 0 0,1 0 0 0 0,0 0 0 0 0,1 0 0 0 0,-1-1 0 0 0,1 1 0 0 0,-1-4 441 0 0,-7-19-1298 0 0</inkml:trace>
  <inkml:trace contextRef="#ctx0" brushRef="#br0" timeOffset="2520.191">1325 62 1684 0 0,'0'0'364'0'0,"-26"-4"1455"0"0,-14-13-675 0 0,5 16 2602 0 0,104 4-3113 0 0,189-31-6187 0 0,-224 21 4287 0 0,-4-1 58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17:32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2 246 1508 0 0,'-1'88'3959'0'0,"47"156"-1203"0"0,-43-200-472 0 0,-16-85-1622 0 0,11 28-680 0 0,1 0 0 0 0,0 0 0 0 0,1 0 0 0 0,0 0 1 0 0,1 0-1 0 0,1 0 0 0 0,0 0 0 0 0,1 0 0 0 0,0 0 0 0 0,1 0 0 0 0,0 1 0 0 0,1 0 0 0 0,0 0 1 0 0,1 0-1 0 0,1 0 0 0 0,0 1 0 0 0,0 0 0 0 0,1 1 0 0 0,0-1 0 0 0,1 2 0 0 0,0-1 0 0 0,1 1 1 0 0,0 1-1 0 0,3-3 18 0 0,-8 10-9 0 0,1 0 0 0 0,-1 1 1 0 0,0-1-1 0 0,0 1 1 0 0,0 0-1 0 0,1 1 0 0 0,-1-1 1 0 0,0 1-1 0 0,0 0 0 0 0,0 0 1 0 0,0 1-1 0 0,0-1 1 0 0,0 1-1 0 0,0 0 0 0 0,0 0 1 0 0,-1 1-1 0 0,1 0 0 0 0,-1-1 1 0 0,1 1-1 0 0,-1 1 1 0 0,0-1-1 0 0,-1 1 0 0 0,1-1 1 0 0,0 1-1 0 0,-1 0 0 0 0,0 1 1 0 0,0-1-1 0 0,0 0 1 0 0,-1 1-1 0 0,1 0 0 0 0,1 4 9 0 0,54 108-108 0 0,-58-116 132 0 0,0-1 14 0 0,0 0 29 0 0,0 0 23 0 0,-10 7 73 0 0,-6-15 127 0 0,15-3-317 0 0,1 0 0 0 0,0-1 1 0 0,1 1-1 0 0,0 0 1 0 0,1 0-1 0 0,0 0 1 0 0,1 0-1 0 0,0 0 0 0 0,1 0 1 0 0,0 1-1 0 0,1 0 1 0 0,0-1-1 0 0,0 2 0 0 0,1-1 1 0 0,1 1-1 0 0,-1 0 1 0 0,1 0-1 0 0,6-5 27 0 0,-10 9-44 0 0,1 0 1 0 0,0 0 0 0 0,0 1-1 0 0,0-1 1 0 0,1 1-1 0 0,-1 0 1 0 0,1 1-1 0 0,0-1 1 0 0,0 1-1 0 0,0 0 1 0 0,1 0-1 0 0,-1 0 1 0 0,1 1-1 0 0,-1-1 1 0 0,1 2-1 0 0,0-1 1 0 0,0 0-1 0 0,0 1 1 0 0,0 0-1 0 0,0 1 1 0 0,0-1-1 0 0,0 1 1 0 0,0 1-1 0 0,0-1 1 0 0,0 1-1 0 0,0 0 1 0 0,0 0-1 0 0,0 0 1 0 0,0 1-1 0 0,0 0 1 0 0,-1 0-1 0 0,1 1 1 0 0,-1 0-1 0 0,1 0 1 0 0,-1 0 0 0 0,1 1 42 0 0,7 9 4 0 0,-2 1-1 0 0,1 0 1 0 0,-2 0-1 0 0,0 2 1 0 0,0-1-1 0 0,-2 1 0 0 0,0 0 1 0 0,0 1-1 0 0,-2 0 1 0 0,1 2-3 0 0,55 108-391 0 0,-24-87-1009 0 0,-6-25-2595 0 0,-22-13 2665 0 0</inkml:trace>
  <inkml:trace contextRef="#ctx0" brushRef="#br0" timeOffset="307.42">1011 342 1784 0 0,'-12'8'546'0'0,"5"-5"-306"0"0,-1 1 0 0 0,1 0 1 0 0,0 0-1 0 0,1 1 0 0 0,-1 0 0 0 0,1 0 0 0 0,0 0 0 0 0,0 1 0 0 0,0 0 0 0 0,1 0 1 0 0,0 1-1 0 0,0-1 0 0 0,0 1 0 0 0,1 0 0 0 0,0 1 0 0 0,1-1 0 0 0,0 1 0 0 0,0-1 1 0 0,0 1-1 0 0,0 6-240 0 0,3-11 42 0 0,0 1-1 0 0,1 0 1 0 0,0-1 0 0 0,0 1 0 0 0,0-1 0 0 0,0 1 0 0 0,0-1 0 0 0,1 1 0 0 0,0-1-1 0 0,0 0 1 0 0,-1 0 0 0 0,2 0 0 0 0,-1 0 0 0 0,0 0 0 0 0,1 0 0 0 0,-1-1 0 0 0,1 1-1 0 0,0-1 1 0 0,0 1 0 0 0,0-1 0 0 0,0 0 0 0 0,0 0 0 0 0,0-1 0 0 0,1 1 0 0 0,-1-1-1 0 0,0 1 1 0 0,1-1 0 0 0,0 0 0 0 0,-1 0 0 0 0,1-1 0 0 0,1 1-42 0 0,119 10 436 0 0,-117-10-428 0 0,-1-1 0 0 0,1-1 0 0 0,-1 1-1 0 0,0-1 1 0 0,1 0 0 0 0,-1-1 0 0 0,0 1-1 0 0,0-1 1 0 0,0 0 0 0 0,0-1 0 0 0,0 0-1 0 0,0 0 1 0 0,-1 0 0 0 0,1 0-1 0 0,-1-1 1 0 0,0 0 0 0 0,0 0 0 0 0,0 0-1 0 0,-1-1 1 0 0,1 0 0 0 0,-1 0 0 0 0,0 0-1 0 0,0 0 1 0 0,-1 0 0 0 0,1-3-8 0 0,-50-54-526 0 0,-8 39-69 0 0,-18-14-4378 0 0,67 31 3766 0 0</inkml:trace>
  <inkml:trace contextRef="#ctx0" brushRef="#br0" timeOffset="820.994">1645 389 848 0 0,'-27'2'642'0'0,"1"1"1"0"0,-1 2-1 0 0,1 1 1 0 0,-1 0-1 0 0,2 2 1 0 0,-1 1-1 0 0,1 1 0 0 0,1 2 1 0 0,0 0-1 0 0,0 1 1 0 0,-2 4-643 0 0,-27 50 1119 0 0,52-65-1053 0 0,43 15-214 0 0,-24-16 85 0 0,1-2 0 0 0,-1 0 0 0 0,1-2 1 0 0,-1 0-1 0 0,0 0 0 0 0,0-2 0 0 0,0 0 0 0 0,0-2 0 0 0,-1 1 0 0 0,0-2 0 0 0,-1-1 1 0 0,1 0-1 0 0,-2 0 0 0 0,1-2 0 0 0,-1 0 0 0 0,-1-1 0 0 0,0 0 0 0 0,-1-1 0 0 0,0-1 0 0 0,-1 0 1 0 0,-1 0-1 0 0,0-2 0 0 0,-1 1 0 0 0,0-1 0 0 0,-1 0 0 0 0,-1-1 0 0 0,-1 0 0 0 0,1-4 63 0 0,3-12 568 0 0,-1 0 0 0 0,-2-1-1 0 0,-1 0 1 0 0,-2 0 0 0 0,-1 0-1 0 0,-2-1 1 0 0,-1-12-568 0 0,-1 45 156 0 0,-21-2 385 0 0,4 85-232 0 0,15-51-414 0 0,1-1-1 0 0,2 1 1 0 0,1-1 0 0 0,1 0-1 0 0,1 0 1 0 0,2 0 0 0 0,1 0-1 0 0,10 27 106 0 0,-1-8-1228 0 0,3 13-5620 0 0,-19-60 5368 0 0</inkml:trace>
  <inkml:trace contextRef="#ctx0" brushRef="#br0" timeOffset="1146.548">1875 447 1576 0 0,'61'-22'1956'0'0,"-26"11"-1455"0"0,0-2 1 0 0,0-1-1 0 0,-2-1 1 0 0,0-2-1 0 0,0-1 1 0 0,-2-2-1 0 0,10-10-501 0 0,-40 29 23 0 0,-1-1 1 0 0,1 1-1 0 0,-1-1 1 0 0,0 1-1 0 0,0-1 1 0 0,0 1-1 0 0,0-1 1 0 0,0 1-1 0 0,0-1 0 0 0,0 1 1 0 0,-1-1-1 0 0,1 0 1 0 0,0 1-1 0 0,-1 0 1 0 0,1-1-1 0 0,-1 1 1 0 0,0-1-1 0 0,1 1 0 0 0,-1 0 1 0 0,0-1-1 0 0,0 1 1 0 0,0 0-1 0 0,0 0 1 0 0,0-1-1 0 0,0 1 1 0 0,0 0-1 0 0,-1 0 0 0 0,1 0 1 0 0,0 0-1 0 0,0 1 1 0 0,-1-1-1 0 0,1 0 1 0 0,-1 1-1 0 0,1-1 1 0 0,-1 0-1 0 0,1 1 0 0 0,-1 0 1 0 0,1-1-1 0 0,-1 1 1 0 0,1 0-1 0 0,-1 0 1 0 0,1 0-1 0 0,-1 0 1 0 0,1 0-1 0 0,-1 0 0 0 0,1 0 1 0 0,-1 0-1 0 0,1 1 1 0 0,-1-1-1 0 0,1 1 1 0 0,-1-1-1 0 0,1 1 1 0 0,-1 0-1 0 0,1-1 0 0 0,0 1 1 0 0,-1 0-1 0 0,1 0 1 0 0,0 0-1 0 0,0 0 1 0 0,-1 0-1 0 0,1 0-23 0 0,-2 0 30 0 0,-18 2 140 0 0,1 0 0 0 0,-1 1 1 0 0,1 2-1 0 0,0 0 0 0 0,1 1 1 0 0,0 1-1 0 0,0 0 0 0 0,0 2 0 0 0,1 0 1 0 0,1 1-1 0 0,-8 6-170 0 0,23-15 11 0 0,0 0 0 0 0,0-1 0 0 0,0 1 0 0 0,0 0 0 0 0,0 1 0 0 0,1-1 0 0 0,-1 0 0 0 0,1 0 0 0 0,-1 1 0 0 0,1-1 0 0 0,0 1 0 0 0,0-1 0 0 0,0 1 0 0 0,0 0 0 0 0,0-1 0 0 0,1 1 0 0 0,-1 0 0 0 0,1-1 0 0 0,0 1 0 0 0,0 0 0 0 0,0 0 0 0 0,0-1 0 0 0,0 1 0 0 0,1 0 0 0 0,-1 0 0 0 0,1-1 0 0 0,0 1 0 0 0,-1 0 0 0 0,1-1 0 0 0,0 1 0 0 0,1-1 0 0 0,-1 1 0 0 0,0-1 0 0 0,1 0 0 0 0,-1 0 0 0 0,1 1 0 0 0,0-1 0 0 0,0 0 0 0 0,0 0 0 0 0,0-1 0 0 0,0 1 0 0 0,0 0 0 0 0,0-1 0 0 0,1 1 0 0 0,-1-1 0 0 0,1 0 0 0 0,1 1-11 0 0,126 43-1214 0 0,58-36-5434 0 0,-154-9 5410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17:30.8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333 35 2272 0 0,'16'-10'5403'0'0,"-9"31"-599"0"0,-10 13-4696 0 0,1 0-1 0 0,2 0 0 0 0,2 0 1 0 0,1-1-1 0 0,1 1 1 0 0,2 0-1 0 0,1-1 1 0 0,5 8-108 0 0,-12-40-85 0 0,15 61-861 0 0,-13-35-2637 0 0,-35-12-712 0 0,13-21 3032 0 0,-3-3 132 0 0</inkml:trace>
  <inkml:trace contextRef="#ctx0" brushRef="#br0" timeOffset="860.971">1 255 904 0 0,'8'5'5783'0'0,"105"-6"-4539"0"0,17-15-870 0 0,-71 11-445 0 0,0-3 0 0 0,0-2 0 0 0,0-2 0 0 0,-2-4-1 0 0,45-17 72 0 0,-98 32 58 0 0,-1-1-1 0 0,1 1 1 0 0,-1-1 0 0 0,0 0-1 0 0,1 0 1 0 0,-1 0-1 0 0,0 0 1 0 0,0 0-1 0 0,0-1 1 0 0,0 1-1 0 0,-1-1 1 0 0,1 0-1 0 0,-1 0 1 0 0,0 0 0 0 0,1 0-1 0 0,-1 0 1 0 0,-1-1-1 0 0,1 1 1 0 0,0-1-1 0 0,-1 1 1 0 0,0-1-1 0 0,0 1 1 0 0,0-1-1 0 0,0 0 1 0 0,0 0 0 0 0,-1 0-58 0 0,0 3 187 0 0,0-37 1147 0 0,0 35-1203 0 0,-20-38 491 0 0,19 99-525 0 0,-27 183-15 0 0,10-14 171 0 0,51-285-213 0 0,44-81-558 0 0,-6 192 208 0 0,-54-42 237 0 0,1-1 0 0 0,0-1-1 0 0,0-1 1 0 0,0-1 0 0 0,1 0 0 0 0,0-2-1 0 0,1 0 1 0 0,-1-1 0 0 0,1-1-1 0 0,0 0 1 0 0,0-2 0 0 0,0-1-1 0 0,-1 0 1 0 0,1-1 0 0 0,0-1-1 0 0,0-1 1 0 0,0-1 0 0 0,-1 0-1 0 0,0-2 1 0 0,0 0 0 0 0,0-1 0 0 0,6-4 73 0 0,-22 10-74 0 0,0 0 1 0 0,-1 0 0 0 0,1 0 0 0 0,0 0 0 0 0,-1 0 0 0 0,1 0 0 0 0,-1-1 0 0 0,0 1 0 0 0,1-1 0 0 0,-1 1 0 0 0,0-1-1 0 0,0 0 1 0 0,0 0 0 0 0,0 0 0 0 0,0 0 0 0 0,0 0 0 0 0,-1-1 0 0 0,1 1 0 0 0,-1-1 0 0 0,1 1 0 0 0,-1-1-1 0 0,0 1 1 0 0,0-1 0 0 0,0 0 0 0 0,0 1 0 0 0,-1-1 0 0 0,1 0 0 0 0,-1 0 0 0 0,1 1 0 0 0,-1-1 0 0 0,0 0 0 0 0,0 0-1 0 0,-1 0 1 0 0,1 0 0 0 0,0 1 0 0 0,-1-1 0 0 0,0 0 0 0 0,0-1 73 0 0,-6-3-4 0 0,0 1-1 0 0,-1 0 1 0 0,1 0-1 0 0,-1 1 1 0 0,-1 0-1 0 0,1 1 1 0 0,-1-1 0 0 0,1 2-1 0 0,-1-1 1 0 0,0 1-1 0 0,-1 0 1 0 0,1 1 0 0 0,0 0-1 0 0,-1 1 1 0 0,1 0-1 0 0,-1 0 1 0 0,0 1 0 0 0,1 0-1 0 0,-1 1 1 0 0,1 0-1 0 0,-4 1 5 0 0,-2-2 78 0 0,9 1-38 0 0,0-1 0 0 0,0 1 0 0 0,1 1-1 0 0,-1-1 1 0 0,0 1 0 0 0,1 0 0 0 0,-1 0-1 0 0,1 0 1 0 0,0 1 0 0 0,0 0 0 0 0,0 0 0 0 0,0 0-1 0 0,0 1 1 0 0,1 0 0 0 0,-1 0 0 0 0,1 0-1 0 0,0 0 1 0 0,0 1 0 0 0,1-1 0 0 0,-1 1 0 0 0,1 0-1 0 0,0 0 1 0 0,0 0 0 0 0,1 0 0 0 0,0 1-1 0 0,0-1 1 0 0,0 1 0 0 0,0 0 0 0 0,0 3-40 0 0,6 0-5 0 0,1 1 0 0 0,-1-1 1 0 0,1 0-1 0 0,1-1 0 0 0,0 1 0 0 0,0-1 1 0 0,1 0-1 0 0,0 0 0 0 0,0-1 0 0 0,0 0 1 0 0,1 0-1 0 0,0-1 0 0 0,1 0 0 0 0,0-1 1 0 0,-1 1-1 0 0,2-2 0 0 0,-1 1 1 0 0,0-1-1 0 0,1-1 0 0 0,8 3 5 0 0,126 38-4897 0 0,-114-41 3600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3:26:53.0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337 1 1356 0 0,'-54'14'3818'0'0,"33"-2"-3554"0"0,1 1 0 0 0,0 1 0 0 0,1 1-1 0 0,1 0 1 0 0,0 2 0 0 0,1 0 0 0 0,0 1-1 0 0,2 0 1 0 0,0 1 0 0 0,1 1-1 0 0,1 1 1 0 0,1 0 0 0 0,1 0 0 0 0,1 1-1 0 0,1 1 1 0 0,1-1 0 0 0,1 1 0 0 0,0 1-1 0 0,2-1 1 0 0,-1 19-264 0 0,6-33-116 0 0,1 0 0 0 0,0 0 1 0 0,0 0-1 0 0,1 0 0 0 0,1-1 0 0 0,-1 1 1 0 0,1-1-1 0 0,1 0 0 0 0,-1 0 0 0 0,2 0 1 0 0,-1 0-1 0 0,1 0 0 0 0,0-1 0 0 0,0 0 1 0 0,1 0-1 0 0,0 0 0 0 0,0-1 0 0 0,1 0 1 0 0,0 0-1 0 0,0-1 0 0 0,0 0 0 0 0,1 0 1 0 0,-1 0-1 0 0,1-1 0 0 0,0-1 0 0 0,1 1 1 0 0,-1-1-1 0 0,7 2 116 0 0,85 2-4078 0 0,-75-7 2924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17:36.9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400 499 1540 0 0,'3'-17'1717'0'0,"25"-14"-464"0"0,-68 3-64 0 0,23 27-1070 0 0,0 0 1 0 0,0 2-1 0 0,0 0 0 0 0,0 1 1 0 0,0 1-1 0 0,0 0 0 0 0,1 1 0 0 0,-1 1 1 0 0,1 0-1 0 0,0 2 0 0 0,1 0 1 0 0,-9 5-120 0 0,13-9 74 0 0,1 2 0 0 0,-1-1 1 0 0,1 1-1 0 0,1 1 0 0 0,-1 0 0 0 0,1 0 1 0 0,0 1-1 0 0,0 0 0 0 0,1 1 1 0 0,-1-1-1 0 0,2 2 0 0 0,-1-1 0 0 0,1 1 1 0 0,1 0-1 0 0,0 1 0 0 0,0-1 1 0 0,1 1-1 0 0,0 0 0 0 0,0 1 1 0 0,1-1-1 0 0,0 2-74 0 0,7-7 34 0 0,1 0 0 0 0,-1 0 0 0 0,1 0 0 0 0,-1-1 0 0 0,1 0 0 0 0,1 0 1 0 0,-1 0-1 0 0,1 0 0 0 0,-1-1 0 0 0,1 1 0 0 0,0-1 0 0 0,0 0 0 0 0,1-1 0 0 0,-1 1 0 0 0,0-1 1 0 0,1 0-1 0 0,-1-1 0 0 0,1 1 0 0 0,0-1 0 0 0,0 0 0 0 0,-1 0 0 0 0,1-1 0 0 0,0 0 0 0 0,0 0 1 0 0,0 0-1 0 0,0-1 0 0 0,3 0-34 0 0,-6 1 8 0 0,27 2-160 0 0,1-1 0 0 0,0-2 0 0 0,0-1 0 0 0,0-1 1 0 0,0-1-1 0 0,-1-2 0 0 0,1-1 0 0 0,-2-2 0 0 0,1-1 1 0 0,-1-1-1 0 0,-1-1 0 0 0,1-2 152 0 0,-26 13-27 0 0,-1 0 0 0 0,0 1 0 0 0,0-1 0 0 0,0 0 0 0 0,0-1 0 0 0,0 1 0 0 0,0 0 0 0 0,0-1 0 0 0,0 1-1 0 0,0-1 1 0 0,0 1 0 0 0,-1-1 0 0 0,1 0 0 0 0,-1 0 0 0 0,1 0 0 0 0,-1 0 0 0 0,0 0 0 0 0,0 0 0 0 0,0 0 0 0 0,0 0 0 0 0,0 0 0 0 0,0-1 0 0 0,0 1 0 0 0,-1 0 0 0 0,1-1-1 0 0,-1 1 1 0 0,0 0 0 0 0,0-1 0 0 0,0 1 0 0 0,0 0 0 0 0,0-1 0 0 0,0 1 0 0 0,0-1 0 0 0,-1 1 0 0 0,1 0 0 0 0,-1 0 0 0 0,0-1 0 0 0,0 1 0 0 0,0 0 0 0 0,0 0 0 0 0,0 0 0 0 0,0 0-1 0 0,-1 0 1 0 0,1 0 0 0 0,0 0 0 0 0,-1 0 0 0 0,0 0 0 0 0,1 1 0 0 0,-1-1 0 0 0,0 1 0 0 0,0-1 0 0 0,0 1 0 0 0,0 0 0 0 0,0 0 0 0 0,0 0 0 0 0,0 0 0 0 0,-1 0 0 0 0,0 0 27 0 0,-17-9 69 0 0,-2 1 0 0 0,1 1 0 0 0,-1 1 0 0 0,0 0 1 0 0,-1 2-1 0 0,1 1 0 0 0,-1 1 0 0 0,0 1 0 0 0,0 0 1 0 0,-4 2-70 0 0,25 0 55 0 0,26-12 470 0 0,0 7-487 0 0,12 0-61 0 0,0-3 0 0 0,0-1 0 0 0,-1-1 1 0 0,0-2-1 0 0,-1-2 0 0 0,-1-1 0 0 0,0-2 1 0 0,3-3 22 0 0,-28 14 50 0 0,-1 0 0 0 0,0 0 0 0 0,0-1 0 0 0,-1 0 0 0 0,0-1 0 0 0,0 1 0 0 0,-1-1 1 0 0,0 0-1 0 0,0-1 0 0 0,-1 1 0 0 0,0-1 0 0 0,0 0 0 0 0,-1 0 0 0 0,0 0 0 0 0,-1 0 0 0 0,0-1 1 0 0,0 1-1 0 0,-1 0 0 0 0,0-1 0 0 0,-1 0 0 0 0,0 1 0 0 0,-1-1 0 0 0,0 1 0 0 0,0-1 0 0 0,-1 1 1 0 0,0 0-1 0 0,-1-1 0 0 0,0 1 0 0 0,0 0 0 0 0,-1 1 0 0 0,0-1 0 0 0,0 1 0 0 0,-1-1 1 0 0,0 1-1 0 0,-1 1 0 0 0,0-1 0 0 0,-3-2-50 0 0,7 8 44 0 0,0 0 1 0 0,-1 0 0 0 0,1 0-1 0 0,0 1 1 0 0,-1-1-1 0 0,0 1 1 0 0,1 0 0 0 0,-1 0-1 0 0,0 0 1 0 0,0 0-1 0 0,1 0 1 0 0,-1 1 0 0 0,0-1-1 0 0,0 1 1 0 0,0 0-1 0 0,0-1 1 0 0,0 1 0 0 0,0 1-1 0 0,0-1 1 0 0,0 0-1 0 0,1 1 1 0 0,-1-1 0 0 0,0 1-1 0 0,0 0 1 0 0,0 0-1 0 0,1 0 1 0 0,-1 1-1 0 0,0-1 1 0 0,1 0 0 0 0,-1 1-1 0 0,1 0 1 0 0,0-1-1 0 0,-1 1 1 0 0,1 0 0 0 0,0 0-1 0 0,0 1 1 0 0,0-1-1 0 0,1 0 1 0 0,-1 1 0 0 0,0 1-45 0 0,-58 105 503 0 0,55-82-386 0 0,1-1 0 0 0,1 1 0 0 0,1 0 0 0 0,1-1 0 0 0,1 1 0 0 0,2 0 0 0 0,1 0 0 0 0,1-1 0 0 0,1 1 0 0 0,8 23-117 0 0,16 44-471 0 0,5-1-1 0 0,3-3 0 0 0,4 0 1 0 0,19 24 471 0 0,-48-93-1026 0 0,5 12-872 0 0,-11-22-3342 0 0,-17-24 3994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17:37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75 329 948 0 0,'3'-9'2248'0'0,"6"-17"1792"0"0,-13 37-1664 0 0,-8 28-2158 0 0,2 0 0 0 0,2 1 0 0 0,1 1 1 0 0,2-1-1 0 0,2 1 0 0 0,1 0 1 0 0,4 16-219 0 0,42 251-101 0 0,-33-253-1750 0 0,-30-60-2323 0 0,7-12 2623 0 0,-5-6 24 0 0</inkml:trace>
  <inkml:trace contextRef="#ctx0" brushRef="#br0" timeOffset="264.944">0 117 1240 0 0,'7'-9'283'0'0,"0"-1"0"0"0,1 1 0 0 0,0 1 0 0 0,1-1 0 0 0,0 1 0 0 0,0 1 0 0 0,0 0 0 0 0,1 0 0 0 0,0 1 0 0 0,1 0 0 0 0,-1 1 0 0 0,1 0 0 0 0,0 0 0 0 0,0 1 1 0 0,0 1-1 0 0,1 0 0 0 0,0 1 0 0 0,9-2-283 0 0,-13 8 76 0 0,-1 0 0 0 0,1 0 0 0 0,-1 1 0 0 0,0 0 0 0 0,0 0 0 0 0,-1 0 0 0 0,0 1 1 0 0,0 0-1 0 0,0 1 0 0 0,0-1 0 0 0,-1 1 0 0 0,0 0 0 0 0,-1 0 0 0 0,1 0 0 0 0,-1 1 0 0 0,-1 0 1 0 0,0 0-1 0 0,0 0 0 0 0,0 0 0 0 0,-1 0 0 0 0,0 0 0 0 0,-1 1 0 0 0,0-1 0 0 0,0 2-76 0 0,2 4 27 0 0,-1 0-1 0 0,0 0 0 0 0,-2 0 1 0 0,1 0-1 0 0,-2 0 0 0 0,0 0 0 0 0,0 0 1 0 0,-1 0-1 0 0,-1 0 0 0 0,-1-1 1 0 0,0 1-1 0 0,0-1 0 0 0,-1 0 0 0 0,-1 0 1 0 0,0 0-1 0 0,-1-1 0 0 0,-1 0 1 0 0,1 0-1 0 0,-2-1 0 0 0,0 0 0 0 0,0 0 1 0 0,-1-1-1 0 0,0 0 0 0 0,-1-1 1 0 0,0 0-1 0 0,0-1 0 0 0,-1 0 0 0 0,-9 4-26 0 0,-79 30-3573 0 0,98-42 2199 0 0,2-2-67 0 0,-3-6-52 0 0</inkml:trace>
  <inkml:trace contextRef="#ctx0" brushRef="#br0" timeOffset="871.99">550 547 1048 0 0,'-5'-3'4068'0'0,"-35"12"-2983"0"0,23-4-878 0 0,0 1 0 0 0,1 1 0 0 0,0 1 0 0 0,0 0 0 0 0,1 1 0 0 0,0 1 1 0 0,0 0-1 0 0,1 1 0 0 0,1 0 0 0 0,0 1 0 0 0,0 1 0 0 0,1 0 0 0 0,1 1 1 0 0,0 0-1 0 0,1 1 0 0 0,-7 13-207 0 0,18-26 22 0 0,0 1 1 0 0,0-1-1 0 0,1 0 1 0 0,-1 1-1 0 0,0-1 1 0 0,1 0-1 0 0,0 0 1 0 0,-1 0-1 0 0,1-1 1 0 0,0 1-1 0 0,0 0 1 0 0,0 0 0 0 0,0-1-1 0 0,1 0 1 0 0,-1 1-1 0 0,0-1 1 0 0,0 0-1 0 0,1 0 1 0 0,-1 0-1 0 0,1 0 1 0 0,-1-1-1 0 0,1 1 1 0 0,-1-1-1 0 0,1 1 1 0 0,0-1-1 0 0,-1 0 1 0 0,1 0-1 0 0,-1 0 1 0 0,1 0-1 0 0,0 0 1 0 0,-1-1-1 0 0,1 0 1 0 0,-1 1-1 0 0,1-1 1 0 0,-1 0-1 0 0,1 0 1 0 0,-1 0-1 0 0,1 0-22 0 0,15-7-93 0 0,0-1 0 0 0,-1 0-1 0 0,0-1 1 0 0,-1-1 0 0 0,0 0-1 0 0,0-1 1 0 0,-2-1 0 0 0,1 0-1 0 0,-2-1 1 0 0,0-1 0 0 0,0 0-1 0 0,-1-1 1 0 0,-1 0 0 0 0,-1-1-1 0 0,6-12 94 0 0,40-52-339 0 0,-17 64-28 0 0,-19 66 418 0 0,90 348 896 0 0,-104-364-2182 0 0,-17-38-3418 0 0,0-15 3327 0 0</inkml:trace>
  <inkml:trace contextRef="#ctx0" brushRef="#br0" timeOffset="1120.731">747 249 1132 0 0,'-4'-27'5925'0'0,"10"44"-9770"0"0,-1-11 2465 0 0</inkml:trace>
  <inkml:trace contextRef="#ctx0" brushRef="#br0" timeOffset="1434.125">1104 479 1240 0 0,'0'0'842'0'0,"-25"10"2442"0"0,16-7-3141 0 0,0 0-1 0 0,1 2 1 0 0,0-1-1 0 0,0 1 1 0 0,0 0-1 0 0,0 0 1 0 0,1 1-1 0 0,0 0 1 0 0,0 0-1 0 0,1 1 0 0 0,-1 0 1 0 0,1 0-1 0 0,1 0 1 0 0,0 1-1 0 0,0 0 1 0 0,0 0-1 0 0,1 0 1 0 0,0 1-1 0 0,0 0 0 0 0,1-1 1 0 0,1 1-1 0 0,-1 0 1 0 0,1 3-143 0 0,5-1 89 0 0,1 1 0 0 0,0-1 0 0 0,1-1 0 0 0,0 1 0 0 0,1-1 1 0 0,0 0-1 0 0,1 0 0 0 0,0 0 0 0 0,0-1 0 0 0,1 0 0 0 0,0-1 0 0 0,0 0 1 0 0,1 0-1 0 0,0-1 0 0 0,1 0 0 0 0,2 2-89 0 0,104 92 645 0 0,-116-100-649 0 0,0 0-1 0 0,1 0 1 0 0,-1 0-1 0 0,0 0 1 0 0,0 1-1 0 0,0-1 1 0 0,0 0-1 0 0,0 0 1 0 0,0 0-1 0 0,0 0 1 0 0,0 0-1 0 0,0 0 1 0 0,0 0-1 0 0,0 0 1 0 0,-1 0-1 0 0,1 0 1 0 0,-1 0-1 0 0,1 0 1 0 0,-1 0-1 0 0,1 0 0 0 0,-1 0 1 0 0,1 0-1 0 0,-1 0 1 0 0,0 0-1 0 0,1 0 1 0 0,-1 0-1 0 0,0-1 1 0 0,0 1-1 0 0,0 0 1 0 0,0-1-1 0 0,0 1 1 0 0,0-1-1 0 0,1 1 1 0 0,-1-1-1 0 0,0 1 1 0 0,-1-1-1 0 0,1 1 1 0 0,0-1-1 0 0,0 0 1 0 0,0 0-1 0 0,0 0 1 0 0,0 1-1 0 0,0-1 1 0 0,0 0-1 0 0,0 0 1 0 0,0-1-1 0 0,0 1 1 0 0,-1 0-1 0 0,1 0 5 0 0,-62 4-689 0 0,60-4 617 0 0,-2 0-197 0 0,0-1 0 0 0,0 0 0 0 0,-1 0-1 0 0,1-1 1 0 0,0 0 0 0 0,0 0 0 0 0,1 0-1 0 0,-1 0 1 0 0,0-1 0 0 0,1 1 0 0 0,-1-1 0 0 0,1-1-1 0 0,0 1 1 0 0,0 0 0 0 0,0-1 0 0 0,0 0-1 0 0,1 0 1 0 0,0 0 0 0 0,0 0 0 0 0,0-1 0 0 0,0 1-1 0 0,0-1 1 0 0,1 0 0 0 0,-1-2 269 0 0,-3-9-1327 0 0</inkml:trace>
  <inkml:trace contextRef="#ctx0" brushRef="#br0" timeOffset="1825.212">1335 466 1676 0 0,'-4'-1'197'0'0,"-1"1"-1"0"0,0 0 1 0 0,0 1-1 0 0,0-1 1 0 0,0 1-1 0 0,1 0 1 0 0,-1 1-1 0 0,0-1 1 0 0,1 1-1 0 0,-1 0 1 0 0,1 0-1 0 0,0 0 1 0 0,-1 0-1 0 0,1 1 1 0 0,0 0 0 0 0,0 0-1 0 0,1 0 1 0 0,-1 0-1 0 0,1 0 1 0 0,-1 1-1 0 0,1 0 1 0 0,0-1-1 0 0,0 1 1 0 0,1 0-1 0 0,-1 1 1 0 0,1-1-1 0 0,0 0 1 0 0,0 1-1 0 0,1-1 1 0 0,-1 1-1 0 0,1 0 1 0 0,0-1-1 0 0,0 1 1 0 0,0 0-1 0 0,1 0 1 0 0,0 0-1 0 0,0 2-196 0 0,8 9 190 0 0,1 0-1 0 0,1-1 0 0 0,0 0 0 0 0,1-1 1 0 0,1 0-1 0 0,0-1 0 0 0,1 0 0 0 0,0-1 1 0 0,1 0-1 0 0,10 5-189 0 0,78 82 736 0 0,-92-88-636 0 0,-8-9-75 0 0,0-1-1 0 0,0 1 1 0 0,0 0 0 0 0,0 1 0 0 0,0-1-1 0 0,0 0 1 0 0,0 0 0 0 0,-1 1 0 0 0,1-1-1 0 0,-1 1 1 0 0,0 0 0 0 0,1-1 0 0 0,-1 1-1 0 0,-1 0 1 0 0,1 0 0 0 0,0-1-1 0 0,-1 1 1 0 0,1 0 0 0 0,-1 0 0 0 0,0 0-1 0 0,0 0 1 0 0,0 0 0 0 0,0 0 0 0 0,-1 0-1 0 0,1-1 1 0 0,-1 1 0 0 0,1 1-25 0 0,-4 1-40 0 0,1 0 0 0 0,-1 0 1 0 0,0-1-1 0 0,0 1 0 0 0,0-1 1 0 0,-1 0-1 0 0,1 0 0 0 0,-1 0 1 0 0,0 0-1 0 0,0-1 0 0 0,0 0 0 0 0,-1 0 1 0 0,1 0-1 0 0,-1-1 0 0 0,0 0 1 0 0,0 0-1 0 0,1 0 0 0 0,-1-1 1 0 0,0 0-1 0 0,0 0 0 0 0,-1 0 1 0 0,-4-1 39 0 0,3 0-337 0 0,-1 0 1 0 0,1 0-1 0 0,-1-1 1 0 0,1 0-1 0 0,-1-1 1 0 0,1 0-1 0 0,-1 0 1 0 0,1-1-1 0 0,0 0 1 0 0,0 0 0 0 0,1-1-1 0 0,-1 0 1 0 0,1 0-1 0 0,-1-1 1 0 0,1 0-1 0 0,-6-6 337 0 0,-12-37-2691 0 0,19 21 1499 0 0</inkml:trace>
  <inkml:trace contextRef="#ctx0" brushRef="#br0" timeOffset="2575.823">1161 531 2200 0 0,'-53'34'832'0'0,"0"2"0"0"0,3 2 0 0 0,1 3 0 0 0,2 2 0 0 0,2 2 0 0 0,2 2 0 0 0,2 1-1 0 0,-11 21-831 0 0,22-23-225 0 0,-22 30-474 0 0,11-39-2797 0 0,32-33 2167 0 0,2-2 19 0 0</inkml:trace>
  <inkml:trace contextRef="#ctx0" brushRef="#br0" timeOffset="3044.317">1440 494 1076 0 0,'-18'25'3826'0'0,"-141"154"-673"0"0,-74 168-3375 0 0,185-287-4985 0 0,41-58 4021 0 0</inkml:trace>
  <inkml:trace contextRef="#ctx0" brushRef="#br0" timeOffset="3882.995">1915 502 880 0 0,'-30'-6'3601'0'0,"-52"39"-1945"0"0,71-28-1495 0 0,1 1 1 0 0,0 0 0 0 0,0 1 0 0 0,0 0 0 0 0,1 0 0 0 0,0 1-1 0 0,1 0 1 0 0,-1 1 0 0 0,2 0 0 0 0,-1 0 0 0 0,1 1 0 0 0,1 0-1 0 0,-1 0 1 0 0,2 0 0 0 0,-1 1 0 0 0,2 0 0 0 0,-1 0 0 0 0,2 0-1 0 0,-1 0 1 0 0,1 1 0 0 0,1 0 0 0 0,0 0-162 0 0,4-8 28 0 0,1 1-1 0 0,-1 0 1 0 0,1-1 0 0 0,-1 1-1 0 0,2-1 1 0 0,-1 0 0 0 0,0 0-1 0 0,1 0 1 0 0,-1 0 0 0 0,1-1 0 0 0,0 1-1 0 0,0-1 1 0 0,1 0 0 0 0,-1 0-1 0 0,1-1 1 0 0,-1 1 0 0 0,1-1-1 0 0,0 0 1 0 0,0 0 0 0 0,0-1 0 0 0,0 0-1 0 0,4 1-27 0 0,-7-1-62 0 0,19-15-292 0 0,-16 6 312 0 0,-1 0-1 0 0,0 0 1 0 0,0 0-1 0 0,-1 0 0 0 0,0-1 1 0 0,0 0-1 0 0,-1 0 1 0 0,0 0-1 0 0,-1 0 1 0 0,1 0-1 0 0,-2 0 1 0 0,0 0-1 0 0,0-5 43 0 0,7-46-268 0 0,-6 50 243 0 0,0 1 1 0 0,1 1-1 0 0,0-1 1 0 0,1 0-1 0 0,-1 0 0 0 0,2 1 1 0 0,-1-1-1 0 0,1 1 1 0 0,1 0-1 0 0,0 0 1 0 0,0 1-1 0 0,0-1 0 0 0,1 1 1 0 0,0 1-1 0 0,0-1 1 0 0,1 1-1 0 0,0 0 1 0 0,0 0-1 0 0,0 1 0 0 0,1-1 1 0 0,-1 2-1 0 0,1-1 1 0 0,1 1-1 0 0,-1 1 1 0 0,0-1-1 0 0,3 1 25 0 0,-10 3-21 0 0,3 3-9 0 0,3 7 42 0 0,-1 1 1 0 0,0-1 0 0 0,-1 1 0 0 0,0 0-1 0 0,-1 0 1 0 0,0 0 0 0 0,-1 0-1 0 0,0 1 1 0 0,-1 0 0 0 0,0-1-1 0 0,-1 1 1 0 0,0 0 0 0 0,-1 0-1 0 0,0 0 1 0 0,-1 0 0 0 0,-2 10-13 0 0,2 15 45 0 0,-22 38 611 0 0,18-102-68 0 0,8 8-604 0 0,1 0-1 0 0,1 0 1 0 0,1 1-1 0 0,1 0 1 0 0,0 0 0 0 0,1 0-1 0 0,1 1 1 0 0,1 0-1 0 0,0 0 1 0 0,2 2 0 0 0,-1-1-1 0 0,2 1 1 0 0,0 1-1 0 0,1 0 1 0 0,0 1 0 0 0,1 0-1 0 0,0 2 1 0 0,1-1 0 0 0,10-4 16 0 0,-21 16-3 0 0,0 1 0 0 0,-1 0 0 0 0,1 0 1 0 0,-1 0-1 0 0,1 0 0 0 0,-1 1 0 0 0,0-1 1 0 0,1 1-1 0 0,-1 0 0 0 0,0 0 0 0 0,0 1 1 0 0,0-1-1 0 0,0 1 0 0 0,-1 0 0 0 0,1 0 1 0 0,-1 0-1 0 0,0 1 0 0 0,0-1 0 0 0,0 1 1 0 0,0 0-1 0 0,-1 0 0 0 0,1 0 0 0 0,-1 0 1 0 0,0 0-1 0 0,0 0 0 0 0,0 1 0 0 0,-1-1 1 0 0,0 0-1 0 0,1 1 0 0 0,-2 0 0 0 0,1-1 1 0 0,0 1-1 0 0,-1-1 0 0 0,0 3 3 0 0,16 32-34 0 0,44 45-1197 0 0,25-26-3636 0 0,-65-48 3613 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17:45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648 393 1380 0 0,'20'-40'6822'0'0,"-2"71"-4813"0"0,17 243-988 0 0,-31-157-4940 0 0,-6-122-176 0 0,2 0 2837 0 0</inkml:trace>
  <inkml:trace contextRef="#ctx0" brushRef="#br0" timeOffset="250.676">979 363 1652 0 0,'8'13'4586'0'0,"-7"29"-3151"0"0,-1-38-1220 0 0,14 164 1596 0 0,35 18-2939 0 0,-48-175-86 0 0,-1-6-2640 0 0,0-5 2611 0 0</inkml:trace>
  <inkml:trace contextRef="#ctx0" brushRef="#br0" timeOffset="544.784">709 47 2864 0 0,'12'-34'10457'0'0,"-8"26"-9077"0"0,-6 5-3062 0 0,4 1-8431 0 0,1 4 8871 0 0</inkml:trace>
  <inkml:trace contextRef="#ctx0" brushRef="#br0" timeOffset="841.006">984 172 876 0 0,'18'-6'8471'0'0,"-4"-48"-6007"0"0,-14 54-2891 0 0,0 0-78 0 0,0 0-372 0 0,0 0-336 0 0,0 0-239 0 0,0 0 29 0 0,0-9-1244 0 0,0 8 1396 0 0</inkml:trace>
  <inkml:trace contextRef="#ctx0" brushRef="#br0" timeOffset="1102.873">1333 77 848 0 0,'10'20'580'0'0,"0"0"0"0"0,-2 1 0 0 0,0 0 0 0 0,-2 0-1 0 0,0 1 1 0 0,-1 0 0 0 0,-1 0 0 0 0,-1 1 0 0 0,-1 1-580 0 0,7 39 902 0 0,26 295 1698 0 0,-35-342-2681 0 0,-1 0 0 0 0,-1 1 0 0 0,-1-1 0 0 0,0 0 0 0 0,-1 0 0 0 0,-1 0 0 0 0,-1-1 0 0 0,0 1 0 0 0,0-1 0 0 0,-2-1 0 0 0,0 1 0 0 0,-1-2 0 0 0,0 1 81 0 0,1-3-331 0 0,0-1 1 0 0,0 0-1 0 0,-1-1 1 0 0,0 0-1 0 0,-1 0 1 0 0,0-1-1 0 0,0 0 1 0 0,-1-1-1 0 0,0 0 1 0 0,0-1-1 0 0,-1 0 1 0 0,0 0-1 0 0,0-2 0 0 0,0 1 1 0 0,0-2-1 0 0,-1 1 1 0 0,-2-1 330 0 0,-33 1-1201 0 0</inkml:trace>
  <inkml:trace contextRef="#ctx0" brushRef="#br0" timeOffset="1290.748">76 315 1856 0 0,'-10'13'381'0'0,"1"1"0"0"0,1 0-1 0 0,0 1 1 0 0,1 0 0 0 0,0 0 0 0 0,2 0-1 0 0,-1 1 1 0 0,2 0 0 0 0,0 0 0 0 0,1 0-1 0 0,1 0 1 0 0,0 1 0 0 0,1-1 0 0 0,1 1-1 0 0,1 6-380 0 0,1-9 116 0 0,0 0-1 0 0,0 0 1 0 0,1 0 0 0 0,1 0-1 0 0,1-1 1 0 0,0 1-1 0 0,0-1 1 0 0,2 0-1 0 0,-1-1 1 0 0,2 1 0 0 0,-1-1-1 0 0,2-1 1 0 0,0 0-1 0 0,0 0 1 0 0,1 0-1 0 0,6 5-115 0 0,190 139-90 0 0,78-19-6162 0 0,-246-123 5034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17:43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395 515 928 0 0,'0'0'691'0'0,"0"0"12"0"0,22 1 1735 0 0,-22-1-2533 0 0,2 1 184 0 0,-1-1 0 0 0,0 1-1 0 0,1-1 1 0 0,-1 1 0 0 0,0-1-1 0 0,1 1 1 0 0,-1-1 0 0 0,0 0-1 0 0,1 0 1 0 0,-1 0 0 0 0,1 0-1 0 0,-1 0 1 0 0,0 0 0 0 0,1 0-1 0 0,-1 0 1 0 0,1 0 0 0 0,-1-1-1 0 0,0 1 1 0 0,1 0 0 0 0,-1-1-1 0 0,0 1 1 0 0,1-1 0 0 0,-1 0-1 0 0,0 1 1 0 0,0-1 0 0 0,0 0-1 0 0,0 0 1 0 0,0 0 0 0 0,0 0-1 0 0,0 0 1 0 0,0 0 0 0 0,0 0-1 0 0,0 0 1 0 0,0 0 0 0 0,0 0-1 0 0,-1-1 1 0 0,1 1 0 0 0,0 0-1 0 0,-1 0 1 0 0,1-1 0 0 0,-1 1-1 0 0,0 0 1 0 0,1-1 0 0 0,-1 1-1 0 0,0-1 1 0 0,0 1 0 0 0,0-1-89 0 0,-10-4 39 0 0,-1 1 0 0 0,0 0 1 0 0,-1 0-1 0 0,1 1 0 0 0,-1 1 1 0 0,1 0-1 0 0,-1 0 0 0 0,0 2 1 0 0,0-1-1 0 0,-1 1 0 0 0,1 1 1 0 0,0 0-1 0 0,-11 2-39 0 0,18-2 1 0 0,-8 1 7 0 0,0 0-1 0 0,0 1 1 0 0,0 0 0 0 0,1 2 0 0 0,-1-1-1 0 0,1 1 1 0 0,0 1 0 0 0,0 0-1 0 0,0 1 1 0 0,0 0 0 0 0,1 1 0 0 0,0 0-1 0 0,1 1 1 0 0,0 0 0 0 0,0 0 0 0 0,0 1-1 0 0,1 1 1 0 0,1 0 0 0 0,0 0 0 0 0,0 0-1 0 0,1 1 1 0 0,0 0 0 0 0,1 1-1 0 0,0-1 1 0 0,0 1 0 0 0,2 0 0 0 0,-1 1-1 0 0,2-1 1 0 0,0 1 0 0 0,0 0 0 0 0,1-1-1 0 0,1 1 1 0 0,0 0 0 0 0,0 0 0 0 0,2 1-8 0 0,-1-6 20 0 0,0 1 0 0 0,1-1 0 0 0,0 0 1 0 0,1 0-1 0 0,-1 0 0 0 0,2 1 0 0 0,-1-2 0 0 0,1 1 1 0 0,0 0-1 0 0,1-1 0 0 0,0 1 0 0 0,0-1 1 0 0,1 0-1 0 0,0 0 0 0 0,0-1 0 0 0,0 1 1 0 0,1-1-1 0 0,0 0 0 0 0,0-1 0 0 0,0 0 1 0 0,1 0-1 0 0,0 0 0 0 0,0 0 0 0 0,0-1 1 0 0,1 0-1 0 0,-1-1 0 0 0,5 2-20 0 0,3 0 23 0 0,1 0 1 0 0,-1-1-1 0 0,1 0 1 0 0,0-1-1 0 0,0-1 0 0 0,0 0 1 0 0,1-2-1 0 0,-1 1 1 0 0,0-2-1 0 0,0 0 0 0 0,0-1 1 0 0,0-1-1 0 0,9-3-23 0 0,-7 0-39 0 0,-1 0 1 0 0,0-2-1 0 0,0 0 0 0 0,-1-1 0 0 0,0 0 0 0 0,-1-2 0 0 0,0 0 0 0 0,0 0 1 0 0,-1-1-1 0 0,-1-1 0 0 0,0 0 0 0 0,0-1 0 0 0,-2-1 0 0 0,0 0 0 0 0,0 0 1 0 0,-2-1-1 0 0,0 0 0 0 0,0-1 0 0 0,2-8 39 0 0,7-20-65 0 0,-2-1 0 0 0,-2-1 0 0 0,-2 0 0 0 0,-2-1 0 0 0,-2-1 0 0 0,1-36 65 0 0,0-87 456 0 0,-9 168-438 0 0,0 1-1 0 0,-1 0 1 0 0,1-1-1 0 0,-1 1 1 0 0,0 0-1 0 0,0 0 1 0 0,0-1-1 0 0,-1 1 1 0 0,1 0-1 0 0,-1 0 1 0 0,1 0-1 0 0,-1 0 1 0 0,0 1-1 0 0,0-1 1 0 0,0 0-1 0 0,0 1 1 0 0,-1-1-1 0 0,1 1 0 0 0,-1 0 1 0 0,0 0-1 0 0,1 0 1 0 0,-4-1-18 0 0,-29 74 20 0 0,25-27 36 0 0,2 1-1 0 0,3 0 1 0 0,1 0 0 0 0,2 0-1 0 0,3 29-55 0 0,-1-49 46 0 0,2 12-20 0 0,2 0 1 0 0,1 0-1 0 0,2 0 0 0 0,1-1 1 0 0,2 0-1 0 0,2 0-26 0 0,-9-21 9 0 0,0-1-1 0 0,0 0 1 0 0,2 0 0 0 0,0 0-1 0 0,0-1 1 0 0,1 1 0 0 0,1-1-1 0 0,0 0 1 0 0,1-1 0 0 0,0 0-1 0 0,1 0 1 0 0,0-1 0 0 0,1 0-1 0 0,0-1 1 0 0,1 0 0 0 0,0 0-1 0 0,1-1 1 0 0,0-1 0 0 0,0 0-1 0 0,1 0 1 0 0,0-2 0 0 0,0 1-1 0 0,0-2 1 0 0,1 1 0 0 0,0-2-1 0 0,0 0 1 0 0,14 2-9 0 0,-19-7-40 0 0,0 0 0 0 0,0-1 0 0 0,0 0 0 0 0,0 0 0 0 0,-1-1 0 0 0,1 0-1 0 0,-1 0 1 0 0,0-1 0 0 0,0 0 0 0 0,0-1 0 0 0,0 0 0 0 0,-1 0 0 0 0,0 0 0 0 0,0-1 0 0 0,0 0 0 0 0,-1-1 0 0 0,0 1 0 0 0,0-1 0 0 0,-1 0 0 0 0,1-1-1 0 0,-2 1 1 0 0,1-1 0 0 0,-1 0 0 0 0,0 0 0 0 0,-1-1 0 0 0,0 1 0 0 0,0-1 0 0 0,-1 0 0 0 0,2-7 40 0 0,-2 11-3 0 0,0 1 0 0 0,0-1 0 0 0,0-1 0 0 0,-1 1 0 0 0,1 0 0 0 0,-1 0 0 0 0,-1 0 0 0 0,1-1 0 0 0,-1 1 0 0 0,0-1 1 0 0,0 1-1 0 0,0 0 0 0 0,-1-1 0 0 0,0 1 0 0 0,0 0 0 0 0,0 0 0 0 0,0 0 0 0 0,-1-1 0 0 0,0 1 0 0 0,0 1 0 0 0,-1-1 0 0 0,1 0 0 0 0,-1 0 0 0 0,0 1 0 0 0,0 0 0 0 0,-1 0 0 0 0,1 0 0 0 0,-1 0 1 0 0,0 0-1 0 0,0 0 0 0 0,0 1 0 0 0,0 0 0 0 0,-1 0 0 0 0,1 0 0 0 0,-1 1 0 0 0,-4-2 3 0 0,6 6 6 0 0,0 1-1 0 0,0 0 1 0 0,0 1 0 0 0,0-1-1 0 0,0 0 1 0 0,1 1 0 0 0,0 0-1 0 0,-1-1 1 0 0,1 1 0 0 0,1 0 0 0 0,-1 0-1 0 0,1 0 1 0 0,-1 1 0 0 0,1-1-1 0 0,0 0 1 0 0,1 0 0 0 0,-1 1-1 0 0,1-1 1 0 0,0 0 0 0 0,0 1 0 0 0,0-1-1 0 0,1 2-5 0 0,0 0-19 0 0,0 0-1 0 0,0 0 1 0 0,1 0-1 0 0,0 0 1 0 0,1-1 0 0 0,-1 1-1 0 0,1-1 1 0 0,0 1-1 0 0,0-1 1 0 0,1 0-1 0 0,-1 0 1 0 0,1 0 0 0 0,0-1-1 0 0,1 1 1 0 0,-1-1-1 0 0,1 0 1 0 0,0 0-1 0 0,0-1 1 0 0,0 1-1 0 0,1-1 20 0 0,15 14-542 0 0,-5-8-571 0 0,-9-12-3719 0 0,4-8 3608 0 0</inkml:trace>
  <inkml:trace contextRef="#ctx0" brushRef="#br0" timeOffset="249.168">1071 323 876 0 0,'0'-12'2225'0'0,"0"12"-2136"0"0,0 0-1 0 0,0 0 0 0 0,1 1 1 0 0,-1-1-1 0 0,1 0 0 0 0,-1 0 1 0 0,0 0-1 0 0,1 0 0 0 0,-1 0 1 0 0,0 1-1 0 0,1-1 0 0 0,-1 0 1 0 0,0 0-1 0 0,1 0 0 0 0,-1 0 1 0 0,1 0-1 0 0,-1 0 0 0 0,0 0 1 0 0,1-1-1 0 0,-1 1 0 0 0,1 0 1 0 0,-1 0-1 0 0,0 0 0 0 0,1 0 1 0 0,-1 0-1 0 0,0 0 0 0 0,1-1 1 0 0,-1 1-1 0 0,0 0 0 0 0,1 0 1 0 0,-1-1-1 0 0,0 1 0 0 0,0 0 1 0 0,1 0-1 0 0,-1-1 0 0 0,0 1 1 0 0,0 0-1 0 0,1-1 0 0 0,-1 1 1 0 0,0 0-1 0 0,0-1 0 0 0,0 1-88 0 0,49 78-3855 0 0,-38-56 2643 0 0</inkml:trace>
  <inkml:trace contextRef="#ctx0" brushRef="#br0" timeOffset="635.009">1211 890 1520 0 0,'10'-8'466'0'0,"-1"-1"0"0"0,0-1 0 0 0,-1 1 0 0 0,0-1 0 0 0,-1-1 0 0 0,0 0 0 0 0,-1 0 1 0 0,0 0-1 0 0,0 0 0 0 0,2-11-466 0 0,6-8 560 0 0,85-221 519 0 0,-98 250-1084 0 0,-1 0 1 0 0,1 0-1 0 0,-1 0 1 0 0,1 0-1 0 0,-1 0 1 0 0,1 0-1 0 0,-1 0 0 0 0,0 0 1 0 0,1 0-1 0 0,-1 0 1 0 0,0 0-1 0 0,0-1 0 0 0,0 1 1 0 0,0 0-1 0 0,0 0 1 0 0,0 0-1 0 0,0 0 1 0 0,0-1-1 0 0,-1 1 0 0 0,1 0 1 0 0,0 0-1 0 0,-1 0 1 0 0,1 0-1 0 0,-1 0 0 0 0,1 0 1 0 0,-1 0-1 0 0,1 0 1 0 0,-1 0-1 0 0,0 0 1 0 0,1 0-1 0 0,-1 0 0 0 0,0 0 1 0 0,0 1-1 0 0,0-1 1 0 0,0 0-1 0 0,1 0 0 0 0,-1 1 1 0 0,0-1-1 0 0,0 1 1 0 0,-1-1-1 0 0,1 1 1 0 0,0-1-1 0 0,-1 1 5 0 0,-30 39-69 0 0,33-30 99 0 0,0-1 0 0 0,0 1 0 0 0,1 0-1 0 0,1-1 1 0 0,0 0 0 0 0,0 1 0 0 0,0-1 0 0 0,1 0 0 0 0,0-1-1 0 0,1 1 1 0 0,-1-1 0 0 0,2 1 0 0 0,-1-1 0 0 0,1-1 0 0 0,0 1 0 0 0,0-1-1 0 0,1 0 1 0 0,-1-1 0 0 0,1 1 0 0 0,1-1 0 0 0,-1-1 0 0 0,1 1-1 0 0,0-1 1 0 0,6 2-30 0 0,22 19 347 0 0,-15-9-124 0 0,-10-9-113 0 0,0-1 0 0 0,-1 1 0 0 0,0 1 0 0 0,-1 0 0 0 0,0 0 0 0 0,0 1 0 0 0,0 0 0 0 0,-1 1 0 0 0,-1 0 0 0 0,1 0 0 0 0,-2 0 0 0 0,0 1 0 0 0,0 0 0 0 0,0 0 0 0 0,-2 1 0 0 0,1 1-110 0 0,-7-7-18 0 0,0-1 0 0 0,0 0 0 0 0,-1 1 0 0 0,0-1 0 0 0,0 0-1 0 0,0 0 1 0 0,-1-1 0 0 0,1 1 0 0 0,-1-1 0 0 0,0 0 0 0 0,-1 0 0 0 0,1 0 0 0 0,-1 0-1 0 0,0-1 1 0 0,1 1 0 0 0,-1-1 0 0 0,-1-1 0 0 0,1 1 0 0 0,0-1 0 0 0,-1 0-1 0 0,1 0 1 0 0,-1 0 0 0 0,0-1 0 0 0,1 0 0 0 0,-1 0 0 0 0,0 0 0 0 0,0-1 0 0 0,0 0-1 0 0,0 0 1 0 0,-1-1 18 0 0,2 0-195 0 0,1 0-1 0 0,-1 0 1 0 0,0-1-1 0 0,1 1 1 0 0,-1-1 0 0 0,1-1-1 0 0,0 1 1 0 0,0 0-1 0 0,0-1 1 0 0,0 0-1 0 0,0 0 1 0 0,0 0-1 0 0,1 0 1 0 0,-1-1-1 0 0,1 0 1 0 0,0 1 0 0 0,0-1-1 0 0,1 0 1 0 0,-1 0-1 0 0,1-1 1 0 0,0 1-1 0 0,0 0 1 0 0,0-1-1 0 0,0 1 1 0 0,1-1 0 0 0,0 0-1 0 0,0 0 1 0 0,0 1-1 0 0,1-1 1 0 0,-1 0-1 0 0,1 0 1 0 0,0 0-1 0 0,1-1 196 0 0,-4-30-1266 0 0</inkml:trace>
  <inkml:trace contextRef="#ctx0" brushRef="#br0" timeOffset="866.397">1723 328 2356 0 0,'14'-13'1168'0'0,"8"-8"4166"0"0,-26 42-2000 0 0,-4 4-3257 0 0,1 1 0 0 0,2 0 0 0 0,0 0 0 0 0,2 1 0 0 0,1-1-1 0 0,1 0 1 0 0,1 1 0 0 0,1-1 0 0 0,2 1 0 0 0,1-1 0 0 0,0 0 0 0 0,2 0-1 0 0,2 0 1 0 0,0-1 0 0 0,1 0 0 0 0,7 12-77 0 0,13 131-5528 0 0,-29-165 5307 0 0,-1 1 1 0 0,0-1-1 0 0,-1 0 0 0 0,1 1 0 0 0,-1-1 1 0 0,1 0-1 0 0,-1 0 0 0 0,0 0 0 0 0,0 0 1 0 0,0 0-1 0 0,0-1 0 0 0,-1 1 0 0 0,1 0 1 0 0,-1-1-1 0 0,0 0 0 0 0,0 0 0 0 0,1 0 1 0 0,-1 0-1 0 0,0 0 0 0 0,-1 0 0 0 0,1-1 1 0 0,0 0-1 0 0,0 1 0 0 0,-3-1 221 0 0,-15 5-1216 0 0</inkml:trace>
  <inkml:trace contextRef="#ctx0" brushRef="#br0" timeOffset="1067.762">1514 644 956 0 0,'62'-71'6684'0'0,"66"15"-3488"0"0,-49 42-2554 0 0,43-11-1881 0 0,-52-13-3293 0 0,-50 15 1754 0 0,-18 11 1617 0 0</inkml:trace>
  <inkml:trace contextRef="#ctx0" brushRef="#br0" timeOffset="1456.727">1997 12 904 0 0,'11'10'3317'0'0,"3"31"-2909"0"0,-14-37-175 0 0,23 216 3706 0 0,-23-221-3909 0 0,0 1 1 0 0,0-1 0 0 0,0 0-1 0 0,0 1 1 0 0,0-1-1 0 0,-1 0 1 0 0,1 1-1 0 0,0-1 1 0 0,0 1 0 0 0,-1-1-1 0 0,1 1 1 0 0,0-1-1 0 0,-1 1 1 0 0,1-1-1 0 0,-1 1 1 0 0,1-1 0 0 0,0 1-1 0 0,-1-1 1 0 0,1 1-1 0 0,-1-1 1 0 0,0 1-1 0 0,1 0 1 0 0,-1 0 0 0 0,1-1-1 0 0,-1 1 1 0 0,1 0-1 0 0,-1 0 1 0 0,0-1-1 0 0,1 1 1 0 0,-1 0 0 0 0,1 0-1 0 0,-1 0 1 0 0,0 0-1 0 0,1 0 1 0 0,-1 0-1 0 0,0 0 1 0 0,1 0 0 0 0,-1 0-1 0 0,0 0 1 0 0,1 0-1 0 0,-1 1 1 0 0,1-1-1 0 0,-1 0 1 0 0,0 0 0 0 0,1 1-1 0 0,-1-1 1 0 0,1 0-1 0 0,-1 1 1 0 0,1-1-1 0 0,-1 0 1 0 0,1 1 0 0 0,-1-1-1 0 0,1 1 1 0 0,-1-1-1 0 0,1 1 1 0 0,0-1-1 0 0,-1 1 1 0 0,1-1 0 0 0,0 1-1 0 0,-1-1 1 0 0,1 1-1 0 0,0 0-30 0 0,-2-12 23 0 0,1-1 1 0 0,0 1-1 0 0,1-1 0 0 0,0 1 0 0 0,0-1 0 0 0,2 1 0 0 0,-1 0 0 0 0,2-1 0 0 0,-1 1 0 0 0,1 0 0 0 0,1 0 0 0 0,0 1 1 0 0,1-1-1 0 0,0 1 0 0 0,0 0 0 0 0,1 0 0 0 0,0 0 0 0 0,1 1 0 0 0,0 0 0 0 0,1 0 0 0 0,0 1 0 0 0,0 0 1 0 0,1 0-1 0 0,-1 1 0 0 0,2 0 0 0 0,-1 1 0 0 0,1 0 0 0 0,5-2-23 0 0,-9 9-3 0 0,0 0-1 0 0,-1 1 1 0 0,0 0-1 0 0,1 0 1 0 0,-1 1-1 0 0,0 0 1 0 0,0-1-1 0 0,0 1 1 0 0,-1 1-1 0 0,1-1 1 0 0,-1 1-1 0 0,1 0 1 0 0,-1 0-1 0 0,-1 0 1 0 0,1 1-1 0 0,0-1 1 0 0,-1 1-1 0 0,0 0 1 0 0,0 0-1 0 0,-1 0 1 0 0,1 0-1 0 0,-1 0 1 0 0,0 1-1 0 0,0 3 4 0 0,20 197-4058 0 0,-23-159 1891 0 0,-15 31-367 0 0,7-49 1302 0 0</inkml:trace>
  <inkml:trace contextRef="#ctx0" brushRef="#br0" timeOffset="1659.125">2262 789 2612 0 0,'2'1'5810'0'0,"2"-8"-3318"0"0,10-25-1754 0 0,-11 18-698 0 0,-4 14-163 0 0,1 0 0 0 0,0 1-1 0 0,-1-1 1 0 0,1 0 0 0 0,0 1 0 0 0,-1-1 0 0 0,1 0 0 0 0,0 1 0 0 0,-1-1 0 0 0,1 0 0 0 0,0 0 0 0 0,-1 1 0 0 0,1-1 0 0 0,-1 0 0 0 0,1 0 0 0 0,-1 0 0 0 0,1 0 0 0 0,-1 1 0 0 0,1-1 0 0 0,0 0 0 0 0,-1 0 0 0 0,1 0 0 0 0,-1 0 0 0 0,1 0 0 0 0,-1 0 0 0 0,1 0 0 0 0,-1 0 0 0 0,1-1 0 0 0,-1 1 0 0 0,1 0 0 0 0,-1 0 0 0 0,1 0 0 0 0,0 0 0 0 0,-1-1 0 0 0,1 1 0 0 0,-1 0 0 0 0,1 0 0 0 0,0-1-1 0 0,-1 1 1 0 0,1 0 0 0 0,0-1 0 0 0,-1 1 0 0 0,1 0 0 0 0,0-1 0 0 0,-1 1 0 0 0,1 0 0 0 0,0-1 0 0 0,0 1 0 0 0,0-1 0 0 0,-1 1 0 0 0,1-1 0 0 0,0 1 0 0 0,0 0 0 0 0,0-1 0 0 0,0 1 0 0 0,0-1 0 0 0,0 1 0 0 0,0-1 0 0 0,0 1 0 0 0,0-1 0 0 0,0 1 0 0 0,0-1 0 0 0,0 1 0 0 0,0-1 0 0 0,0 1 0 0 0,0 0 0 0 0,0-1 0 0 0,1 1 0 0 0,-1-1 0 0 0,0 1 123 0 0,-16 13-1224 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17:52.2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371 234 1272 0 0,'6'-3'226'0'0,"-1"0"-1"0"0,0-1 1 0 0,0 0-1 0 0,0 1 1 0 0,0-1 0 0 0,-1-1-1 0 0,1 1 1 0 0,-1-1-1 0 0,0 0 1 0 0,-1 0-1 0 0,1 0 1 0 0,-1 0 0 0 0,0-1-1 0 0,0 1 1 0 0,-1-1-1 0 0,1 0 1 0 0,-1 1-1 0 0,0-1 1 0 0,-1 0 0 0 0,0-1-1 0 0,1 0-225 0 0,-2 6 324 0 0,0-2-1 0 0,-3-2-274 0 0,0-1 0 0 0,0 1 0 0 0,-1-1-1 0 0,0 1 1 0 0,1 0 0 0 0,-2 1 0 0 0,1-1 0 0 0,0 1 0 0 0,-1 0-1 0 0,0 0 1 0 0,0 0 0 0 0,0 0 0 0 0,0 1 0 0 0,-1 0 0 0 0,0 0 0 0 0,1 1-1 0 0,-1-1 1 0 0,0 1 0 0 0,0 0 0 0 0,0 1 0 0 0,0 0 0 0 0,0 0 0 0 0,-1 0-1 0 0,1 1 1 0 0,0-1 0 0 0,0 1 0 0 0,-1 1 0 0 0,1-1 0 0 0,-5 2-49 0 0,-2-2 74 0 0,0 1 0 0 0,1 1 1 0 0,-1-1-1 0 0,0 2 0 0 0,1 0 1 0 0,0 0-1 0 0,-1 1 0 0 0,2 1 0 0 0,-1 0 1 0 0,0 0-1 0 0,1 1 0 0 0,0 1 1 0 0,0 0-1 0 0,1 0 0 0 0,0 1 1 0 0,0 1-1 0 0,1-1 0 0 0,0 2 1 0 0,1-1-1 0 0,-1 1 0 0 0,2 0 0 0 0,0 1 1 0 0,0 0-1 0 0,1 0 0 0 0,0 0 1 0 0,1 1-1 0 0,0 0 0 0 0,1 0 1 0 0,-1 3-75 0 0,4-10 22 0 0,1 0 0 0 0,0-1 1 0 0,0 1-1 0 0,0 0 0 0 0,0-1 1 0 0,0 1-1 0 0,1-1 1 0 0,0 1-1 0 0,0-1 0 0 0,0 1 1 0 0,1-1-1 0 0,0 1 0 0 0,-1-1 1 0 0,2 0-1 0 0,-1 0 0 0 0,0 0 1 0 0,1 0-1 0 0,-1 0 1 0 0,1-1-1 0 0,0 1 0 0 0,1-1 1 0 0,-1 0-1 0 0,0 0 0 0 0,1 0 1 0 0,0 0-1 0 0,0 0 1 0 0,0-1-1 0 0,0 0 0 0 0,0 0 1 0 0,0 0-1 0 0,0 0 0 0 0,1-1 1 0 0,-1 1-1 0 0,1-1 1 0 0,-1 0-1 0 0,1-1 0 0 0,0 1 1 0 0,-1-1-1 0 0,1 0-22 0 0,177-7-136 0 0,-163 3 60 0 0,-10 3 47 0 0,1 1 1 0 0,-1-2 0 0 0,1 1 0 0 0,-1-1-1 0 0,1-1 1 0 0,-1 0 0 0 0,0 0-1 0 0,0-1 1 0 0,0 0 0 0 0,-1 0 0 0 0,1-1-1 0 0,-1 0 1 0 0,0-1 0 0 0,0 1 0 0 0,-1-2-1 0 0,0 1 1 0 0,0-1 0 0 0,0 0-1 0 0,-1 0 1 0 0,0-1 0 0 0,-1 0 0 0 0,5-7 28 0 0,-15-22 359 0 0,176 153-3435 0 0,-142-91-931 0 0,-26-23 2773 0 0</inkml:trace>
  <inkml:trace contextRef="#ctx0" brushRef="#br0" timeOffset="403.304">659 0 2144 0 0,'16'33'795'0'0,"-1"0"0"0"0,-2 1 0 0 0,-2 0 0 0 0,-1 1-1 0 0,-1 1 1 0 0,-2-1 0 0 0,1 25-795 0 0,-9-61 57 0 0,1 0 0 0 0,0 1 0 0 0,-1-1 0 0 0,1 0 0 0 0,0 1 1 0 0,-1-1-1 0 0,1 1 0 0 0,-1-1 0 0 0,1 1 0 0 0,-1-1 0 0 0,1 0 0 0 0,-1 1 0 0 0,1 0 0 0 0,-1-1 0 0 0,0 1 0 0 0,1-1 0 0 0,-1 1 1 0 0,0 0-1 0 0,1-1 0 0 0,-1 1 0 0 0,0 0 0 0 0,1 0 0 0 0,-1 0 0 0 0,0-1 0 0 0,0 1 0 0 0,1 0 0 0 0,-1 0 0 0 0,0 0 0 0 0,0 0 1 0 0,1 0-1 0 0,-1 0 0 0 0,0 1 0 0 0,1-1 0 0 0,-1 0 0 0 0,0 0 0 0 0,0 0 0 0 0,1 1 0 0 0,-1-1 0 0 0,0 0 0 0 0,1 1 0 0 0,-1-1 1 0 0,0 1-1 0 0,1-1 0 0 0,-1 1 0 0 0,1-1 0 0 0,-1 1 0 0 0,1-1-57 0 0,-1-11 1 0 0,2 1-1 0 0,0-1 1 0 0,0 0 0 0 0,1 0-1 0 0,0 1 1 0 0,0-1-1 0 0,2 1 1 0 0,-1-1 0 0 0,1 1-1 0 0,1 0 1 0 0,-1 1 0 0 0,2-1-1 0 0,-1 1 1 0 0,1 0 0 0 0,1 0-1 0 0,0 1 1 0 0,0 0 0 0 0,1 0-1 0 0,0 0 1 0 0,0 1-1 0 0,0 0 1 0 0,1 1 0 0 0,0 0-1 0 0,0 1 1 0 0,1-1 0 0 0,0 2-1 0 0,0-1 1 0 0,0 1 0 0 0,0 1-1 0 0,7-1 0 0 0,-11 5-19 0 0,0 1 0 0 0,-1 0 0 0 0,1 0-1 0 0,0 1 1 0 0,-1 0 0 0 0,1 0 0 0 0,-1 0 0 0 0,0 1-1 0 0,0-1 1 0 0,0 1 0 0 0,-1 0 0 0 0,1 1-1 0 0,-1-1 1 0 0,0 1 0 0 0,0 0 0 0 0,0 0 0 0 0,-1 0-1 0 0,0 1 1 0 0,0-1 0 0 0,0 1 0 0 0,-1-1-1 0 0,0 1 1 0 0,0 0 0 0 0,0 0 0 0 0,-1 0 0 0 0,0 0-1 0 0,0 0 1 0 0,0 1 0 0 0,-1 0 19 0 0,5 20-924 0 0,-1 0-1 0 0,-1 0 1 0 0,-1 0 0 0 0,-2 1-1 0 0,0-1 1 0 0,-2 0 0 0 0,-1 0-1 0 0,-5 17 925 0 0,3-24-1218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17:50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189 364 836 0 0,'-2'20'6126'0'0,"3"39"-4602"0"0,0-18-718 0 0,25 50-31 0 0,0-1-3149 0 0,-26-88 988 0 0,-4 0 128 0 0,-35 2-1267 0 0,18-13 1165 0 0</inkml:trace>
  <inkml:trace contextRef="#ctx0" brushRef="#br0" timeOffset="263.865">17 15 1612 0 0,'1'-5'1284'0'0,"1"2"-240"0"0,0-2-280 0 0,-2 3-188 0 0,-4 2-83 0 0,3 0-153 0 0,-1 2-56 0 0,0 0-108 0 0,0 1 20 0 0,-1 0-100 0 0,-1 2-128 0 0,1 2 0 0 0,4 3-200 0 0,-1 0-248 0 0,-1-3-333 0 0,1 6-411 0 0,14 25-104 0 0,-7-16 4 0 0</inkml:trace>
  <inkml:trace contextRef="#ctx0" brushRef="#br0" timeOffset="811.418">225 707 1336 0 0,'34'34'6545'0'0,"33"-114"-4806"0"0,-43 40-1906 0 0,-2-2 1 0 0,-2 0 0 0 0,-2-2-1 0 0,-2 0 1 0 0,-2-1-1 0 0,-2 0 1 0 0,-1-1 0 0 0,1-30 166 0 0,-9 75-1 0 0,0 0 1 0 0,-1 0-1 0 0,1 0 0 0 0,0 1 1 0 0,0-1-1 0 0,0 1 1 0 0,0 0-1 0 0,0 0 0 0 0,-1 0 1 0 0,1 0-1 0 0,0 0 1 0 0,0 1-1 0 0,0-1 1 0 0,0 1-1 0 0,0 0 0 0 0,-1 0 1 0 0,1 0-1 0 0,0 0 1 0 0,-1 0-1 0 0,1 1 0 0 0,-1-1 1 0 0,1 1-1 0 0,-1-1 1 0 0,0 1-1 0 0,1 0 1 0 0,-1 0-1 0 0,0 0 0 0 0,0 0 1 0 0,0 1-1 0 0,-1-1 1 0 0,1 0-1 0 0,-1 1 0 0 0,1 0 1 0 0,13 8 50 0 0,1-1 101 0 0,1 1-1 0 0,-2 1 0 0 0,0 0 0 0 0,0 0 0 0 0,-1 2 0 0 0,-1-1 0 0 0,0 2 0 0 0,-1 0 1 0 0,-1 0-1 0 0,0 1 0 0 0,-1 1 0 0 0,-1 0 0 0 0,0 0 0 0 0,-1 1 0 0 0,-1 0 0 0 0,-1 0 0 0 0,0 0 1 0 0,-2 1-1 0 0,2 12-150 0 0,-7-22 8 0 0,-1 1 0 0 0,0-1 0 0 0,-1 0 1 0 0,0 0-1 0 0,0 1 0 0 0,-1-2 0 0 0,0 1 1 0 0,0 0-1 0 0,-1-1 0 0 0,0 0 0 0 0,-1 0 0 0 0,1-1 1 0 0,-2 1-1 0 0,1-1 0 0 0,-1 0 0 0 0,-4 3-8 0 0,6-5-346 0 0,-1-1-1 0 0,1 0 0 0 0,-1 1 1 0 0,0-2-1 0 0,0 1 0 0 0,0-1 0 0 0,0 0 1 0 0,-1 0-1 0 0,1-1 0 0 0,-1 1 0 0 0,0-2 1 0 0,0 1-1 0 0,1-1 0 0 0,-1 0 1 0 0,-3 0 346 0 0,-27-23-2544 0 0,26 1 1129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17:50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660 478 2660 0 0,'-31'54'4860'0'0,"-18"29"-4456"0"0,32-53-356 0 0,-1 0-1 0 0,-1-1 1 0 0,-1-1 0 0 0,-2-1-1 0 0,0-1 1 0 0,-2 0 0 0 0,-1-2-1 0 0,-27 20-47 0 0,32-29-531 0 0,-1-1-1 0 0,0-1 0 0 0,-1-1 1 0 0,-1 0-1 0 0,0-2 0 0 0,0-1 0 0 0,-1-1 1 0 0,-3 0 531 0 0,-20 0-1224 0 0,-2-6 20 0 0</inkml:trace>
  <inkml:trace contextRef="#ctx0" brushRef="#br0" timeOffset="249.885">0 86 1956 0 0,'12'-10'351'0'0,"-1"1"0"0"0,1 0-1 0 0,1 0 1 0 0,0 2 0 0 0,0-1-1 0 0,0 2 1 0 0,1 0 0 0 0,0 0-1 0 0,0 1 1 0 0,1 1 0 0 0,11-2-351 0 0,-9 8 175 0 0,-1 1-1 0 0,0 1 1 0 0,0 1-1 0 0,0 0 1 0 0,-1 1 0 0 0,0 1-1 0 0,0 0 1 0 0,0 1 0 0 0,-1 0-1 0 0,0 2 1 0 0,-1-1 0 0 0,0 2-1 0 0,-1 0 1 0 0,0 0-1 0 0,0 1 1 0 0,1 3-175 0 0,52 54 502 0 0,-4 3 1 0 0,-3 2-1 0 0,-3 3 0 0 0,11 24-502 0 0,6 7-53 0 0,-32-47-176 0 0,25 35-1587 0 0,10-10-3502 0 0,-62-75 4061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17:48.9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47 223 1120 0 0,'0'0'774'0'0,"0"0"-20"0"0,0 0-106 0 0,0 0-54 0 0,13 0 373 0 0,-3-5 2027 0 0,10-14-2795 0 0,-1 61 858 0 0,11 53-501 0 0,-19-67-431 0 0,-2 1 0 0 0,0 0 0 0 0,-2 1 0 0 0,-2-1 0 0 0,0 1 0 0 0,-1 24-125 0 0,-7-40-89 0 0,-1 0 0 0 0,-1-1-1 0 0,0 1 1 0 0,-1-1 0 0 0,-1 0 0 0 0,0-1-1 0 0,0 1 1 0 0,-1-1 0 0 0,-1-1 0 0 0,0 0 0 0 0,0 0-1 0 0,-1-1 1 0 0,0 0 0 0 0,-1 0 0 0 0,0-1-1 0 0,-4 1 90 0 0,-7 11-310 0 0,23-9 2070 0 0,33-14-1231 0 0,46-15-424 0 0,-78 16-75 0 0,22-4-353 0 0,62-20-107 0 0,-41-6-3971 0 0,-42 25 1801 0 0,-3 6 1363 0 0</inkml:trace>
  <inkml:trace contextRef="#ctx0" brushRef="#br0" timeOffset="217.383">20 231 2052 0 0,'-12'-14'2867'0'0,"12"14"-2823"0"0,-1-1 0 0 0,1 1 0 0 0,-1-1 0 0 0,1 1 0 0 0,-1 0 0 0 0,1-1 1 0 0,-1 1-1 0 0,1-1 0 0 0,-1 0 0 0 0,1 1 0 0 0,-1-1 0 0 0,1 1 0 0 0,0-1 0 0 0,0 0 1 0 0,-1 1-1 0 0,1-1 0 0 0,0 0 0 0 0,0 1 0 0 0,0-1 0 0 0,-1 0 0 0 0,1 1 0 0 0,0-1 1 0 0,0 0-1 0 0,0 1 0 0 0,0-1 0 0 0,0 0 0 0 0,0 1 0 0 0,1-1 0 0 0,-1 0 0 0 0,0 0 1 0 0,0 1-1 0 0,0-1 0 0 0,1 1 0 0 0,-1-1 0 0 0,0 0 0 0 0,1 1 0 0 0,-1-1 0 0 0,0 1 0 0 0,1-1 1 0 0,-1 0-1 0 0,1 1 0 0 0,-1-1 0 0 0,1 1 0 0 0,-1 0 0 0 0,1-1 0 0 0,-1 1 0 0 0,1-1 1 0 0,0 1-1 0 0,-1 0 0 0 0,1-1 0 0 0,0 1 0 0 0,-1 0 0 0 0,1 0 0 0 0,0 0 0 0 0,-1-1 1 0 0,1 1-1 0 0,0 0 0 0 0,-1 0 0 0 0,1 0 0 0 0,0 0 0 0 0,-1 0 0 0 0,1 0 0 0 0,0 0 1 0 0,-1 0-1 0 0,1 1-44 0 0,176-47-5200 0 0,-137 38 3949 0 0</inkml:trace>
  <inkml:trace contextRef="#ctx0" brushRef="#br0" timeOffset="511.312">843 1 1148 0 0,'-12'0'363'0'0,"1"1"1"0"0,-1 0-1 0 0,0 0 0 0 0,0 1 0 0 0,0 1 1 0 0,1 0-1 0 0,0 1 0 0 0,-1 0 0 0 0,1 0 1 0 0,1 1-1 0 0,-1 1 0 0 0,1 0 1 0 0,0 0-1 0 0,0 1 0 0 0,1 1 0 0 0,-1-1 1 0 0,2 1-1 0 0,-1 2-363 0 0,-5 6 306 0 0,1 1 0 0 0,1 1 0 0 0,1 0 1 0 0,0 1-1 0 0,2 0 0 0 0,0 1 0 0 0,1 0 0 0 0,1 0 0 0 0,1 1 0 0 0,0 0 1 0 0,2 0-1 0 0,1 0 0 0 0,0 0 0 0 0,1 17-306 0 0,2 51 833 0 0,105 346 2 0 0,-103-430-1027 0 0,0 0 1 0 0,0 0-1 0 0,-1 0 0 0 0,0 0 0 0 0,0 0 0 0 0,0 0 1 0 0,0 0-1 0 0,-1 0 0 0 0,0 0 0 0 0,0 0 0 0 0,-1 0 0 0 0,1 1 1 0 0,-1-1-1 0 0,0 0 0 0 0,0 0 0 0 0,-1 0 0 0 0,0 0 1 0 0,0-1-1 0 0,0 1 0 0 0,0 0 0 0 0,-1-1 0 0 0,1 1 0 0 0,-1-1 1 0 0,0 0-1 0 0,-1 0 0 0 0,1 0 0 0 0,-1-1 0 0 0,1 1 1 0 0,-1-1-1 0 0,0 1 0 0 0,-1-1 0 0 0,1-1 0 0 0,0 1 0 0 0,-1-1 1 0 0,0 1-1 0 0,1-1 0 0 0,-1-1 0 0 0,0 1 0 0 0,0-1 1 0 0,-1 1 191 0 0,-49-4-2535 0 0,12-16 1357 0 0</inkml:trace>
  <inkml:trace contextRef="#ctx0" brushRef="#br0" timeOffset="772.473">239 583 2420 0 0,'16'-10'1076'0'0,"7"0"-104"0"0,4 0-108 0 0,-1-2-131 0 0,5 2-57 0 0,2 2-108 0 0,8-1-52 0 0,-2 3-108 0 0,4 1-156 0 0,1 1-164 0 0,-3-2-200 0 0,4 4 8 0 0,-1 0-524 0 0,-3 1-460 0 0,-4-1 88 0 0,1 0 71 0 0,-3-1 73 0 0,-4 1-544 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17:56.6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273 90 2324 0 0,'-3'11'7922'0'0,"-20"103"-7001"0"0,48 103 188 0 0,-18-195-1285 0 0,16 63 28 0 0,-17-28-4192 0 0,-36-34 231 0 0,17-24 2930 0 0</inkml:trace>
  <inkml:trace contextRef="#ctx0" brushRef="#br0" timeOffset="839.888">1 320 1976 0 0,'65'-5'3296'0'0,"142"-23"-1894"0"0,-175 26-1423 0 0,-1-2 0 0 0,1-2 0 0 0,-1 0 1 0 0,0-3-1 0 0,0 0 0 0 0,-1-2 0 0 0,0-1 0 0 0,-1-1 0 0 0,-1-2 1 0 0,0-1-1 0 0,-1-1 0 0 0,16-13 21 0 0,11-62 999 0 0,-54 90-681 0 0,0-31 1516 0 0,-1 33-1816 0 0,1 1 0 0 0,-1 0 0 0 0,1-1 0 0 0,0 1 0 0 0,-1-1 0 0 0,1 1 0 0 0,-1-1-1 0 0,1 1 1 0 0,-1-1 0 0 0,1 1 0 0 0,-1-1 0 0 0,0 1 0 0 0,1-1 0 0 0,-1 1 0 0 0,0-1 0 0 0,1 0 0 0 0,-1 0 0 0 0,0 1 0 0 0,1-1 0 0 0,-1 0 0 0 0,0 0 0 0 0,0 0 0 0 0,1 0 0 0 0,-1 1 0 0 0,0-1 0 0 0,1 0-1 0 0,-1 0 1 0 0,0-1 0 0 0,0 1 0 0 0,1 0 0 0 0,-1 0 0 0 0,0 0 0 0 0,0 0 0 0 0,1-1 0 0 0,-1 1 0 0 0,0 0 0 0 0,1-1 0 0 0,-1 1 0 0 0,1 0 0 0 0,-1-1 0 0 0,0 1 0 0 0,1-1 0 0 0,-1 1 0 0 0,1-1 0 0 0,-1 1 0 0 0,1-1-1 0 0,-1 0 1 0 0,1 1 0 0 0,-1-1 0 0 0,1 1 0 0 0,0-1 0 0 0,-1 0 0 0 0,1 1 0 0 0,0-1 0 0 0,0 0 0 0 0,0 0 0 0 0,-1 1 0 0 0,1-1 0 0 0,0 0 0 0 0,0 1 0 0 0,0-1 0 0 0,0 0 0 0 0,0 0-18 0 0,-14 236 778 0 0,16-155-522 0 0,-2 180 632 0 0,0-261-886 0 0,0 1 0 0 0,0-1 0 0 0,0 1 0 0 0,1 0 0 0 0,-1-1 0 0 0,0 1 0 0 0,0-1 0 0 0,0 1 0 0 0,1 0 0 0 0,-1-1 0 0 0,0 1-1 0 0,0 0 1 0 0,1-1 0 0 0,-1 1 0 0 0,0 0 0 0 0,1-1 0 0 0,-1 1 0 0 0,0 0 0 0 0,1 0 0 0 0,-1-1 0 0 0,0 1 0 0 0,1 0-1 0 0,-1 0 1 0 0,1 0 0 0 0,-1-1 0 0 0,1 1 0 0 0,-1 0 0 0 0,0 0 0 0 0,1 0 0 0 0,-1 0 0 0 0,1 0 0 0 0,-1 0 0 0 0,1 0 0 0 0,-1 0-1 0 0,0 0 1 0 0,1 0 0 0 0,-1 0 0 0 0,1 0 0 0 0,-1 0 0 0 0,1 1 0 0 0,-1-1 0 0 0,0 0 0 0 0,1 0 0 0 0,-1 0 0 0 0,1 1-1 0 0,-1-1 1 0 0,0 0 0 0 0,1 0 0 0 0,-1 1 0 0 0,0-1 0 0 0,1 0 0 0 0,-1 1 0 0 0,0-1 0 0 0,0 0 0 0 0,1 1 0 0 0,-1-1 0 0 0,0 0-1 0 0,0 1-1 0 0,23-38-149 0 0,134-199-831 0 0,-155 236 973 0 0,-1-1 0 0 0,1 1 0 0 0,-1-1 0 0 0,0 1-1 0 0,1 0 1 0 0,0-1 0 0 0,-1 1 0 0 0,1 0 0 0 0,-1 0 0 0 0,1 0 0 0 0,-1 0 0 0 0,1 0 0 0 0,-1 1 0 0 0,1-1 0 0 0,-1 0 0 0 0,1 1 0 0 0,-1-1 0 0 0,1 1 0 0 0,-1-1 0 0 0,0 1 0 0 0,1 0 0 0 0,-1 0 0 0 0,0-1 0 0 0,1 1-1 0 0,-1 0 1 0 0,0 0 0 0 0,0 0 0 0 0,0 0 0 0 0,0 1 0 0 0,0-1 0 0 0,0 0 0 0 0,0 0 0 0 0,0 1 0 0 0,0-1 0 0 0,-1 0 0 0 0,1 1 0 0 0,-1-1 0 0 0,1 1 0 0 0,-1-1 0 0 0,1 1 0 0 0,-1-1 0 0 0,0 1 0 0 0,1 0 7 0 0,2 3 7 0 0,29 63 26 0 0,-30-60-6 0 0,0 1-1 0 0,1-1 0 0 0,0 0 1 0 0,0 0-1 0 0,1-1 1 0 0,0 1-1 0 0,0-1 1 0 0,1 0-1 0 0,0 0 0 0 0,0 0 1 0 0,1-1-1 0 0,0 1 1 0 0,0-1-1 0 0,0-1 0 0 0,1 1 1 0 0,-1-1-1 0 0,2 0 1 0 0,-1-1-1 0 0,0 0 1 0 0,1 0-1 0 0,0 0 0 0 0,6 1-26 0 0,-1-2 15 0 0,0-2-1 0 0,0 0 1 0 0,0 0-1 0 0,1-1 0 0 0,-1-1 1 0 0,0 0-1 0 0,0-1 1 0 0,0 0-1 0 0,-1-1 1 0 0,1 0-1 0 0,0-1 0 0 0,-1-1 1 0 0,0 0-1 0 0,0 0 1 0 0,0-1-1 0 0,-1-1 0 0 0,0 0 1 0 0,0-1-1 0 0,-1 0 1 0 0,0 0-1 0 0,0-1 0 0 0,-1 0 1 0 0,0-1-1 0 0,-1 0 1 0 0,0 0-1 0 0,0-1 0 0 0,-1 0 1 0 0,-1-1-1 0 0,0 1 1 0 0,0-1-1 0 0,2-9-14 0 0,-8 17 15 0 0,0-1 0 0 0,-1 0 0 0 0,0 1-1 0 0,0-1 1 0 0,0 1 0 0 0,0 0 0 0 0,0-1-1 0 0,-1 1 1 0 0,0 0 0 0 0,0 0 0 0 0,0-1 0 0 0,-1 2-1 0 0,1-1 1 0 0,-1 0 0 0 0,0 0 0 0 0,0 1 0 0 0,0 0-1 0 0,0-1 1 0 0,-1 1 0 0 0,1 1 0 0 0,-1-1 0 0 0,0 0-1 0 0,0 1 1 0 0,0 0 0 0 0,0 0 0 0 0,0 0-1 0 0,-1 0 1 0 0,1 1 0 0 0,0-1 0 0 0,-1 1 0 0 0,1 0-1 0 0,-1 1 1 0 0,1-1 0 0 0,-1 1 0 0 0,0 0 0 0 0,1 0-1 0 0,-1 0 1 0 0,1 1 0 0 0,-1-1 0 0 0,1 1 0 0 0,-1 0-1 0 0,1 1 1 0 0,-1-1 0 0 0,-1 2-15 0 0,-3-1 19 0 0,0 0 1 0 0,0 1-1 0 0,0 0 1 0 0,0 0-1 0 0,1 1 0 0 0,-1 1 1 0 0,1-1-1 0 0,0 1 1 0 0,0 1-1 0 0,0 0 0 0 0,1 0 1 0 0,0 0-1 0 0,0 1 1 0 0,1 0-1 0 0,0 0 1 0 0,0 0-1 0 0,0 1 0 0 0,1 0 1 0 0,0 0-1 0 0,1 1 1 0 0,0-1-1 0 0,0 1 0 0 0,1 0 1 0 0,-1 5-20 0 0,6-7-49 0 0,0 0 0 0 0,1 0 0 0 0,0-1 0 0 0,1 1 0 0 0,-1-1 0 0 0,1 0 0 0 0,0 0 0 0 0,1 0 0 0 0,0 0 0 0 0,0-1-1 0 0,0 0 1 0 0,0 0 0 0 0,1 0 0 0 0,0-1 0 0 0,0 0 0 0 0,0 0 0 0 0,0 0 0 0 0,1-1 0 0 0,-1 0 0 0 0,1 0 0 0 0,0 0 0 0 0,0-1 0 0 0,0 0 0 0 0,0-1 0 0 0,0 0 0 0 0,1 0 0 0 0,-1 0 0 0 0,0-1 0 0 0,3 0 49 0 0,0 3-552 0 0,1 0 0 0 0,-1-1 0 0 0,1 0 0 0 0,0-1 0 0 0,-1 0 0 0 0,1-1 0 0 0,0 0 0 0 0,0-1 0 0 0,0 0 0 0 0,-1 0 0 0 0,1-1 0 0 0,-1-1 0 0 0,1 0 0 0 0,-1 0 0 0 0,0-1 0 0 0,8-4 552 0 0,-7 0-1134 0 0</inkml:trace>
  <inkml:trace contextRef="#ctx0" brushRef="#br0" timeOffset="1179.482">1570 365 1588 0 0,'1'-2'108'0'0,"-1"0"0"0"0,1 0-1 0 0,-1 0 1 0 0,1 0 0 0 0,-1 1 0 0 0,1-1-1 0 0,0 0 1 0 0,0 0 0 0 0,0 1 0 0 0,0-1-1 0 0,0 1 1 0 0,0-1 0 0 0,1 1 0 0 0,-1-1-1 0 0,0 1 1 0 0,1 0 0 0 0,-1-1 0 0 0,1 1-1 0 0,-1 0 1 0 0,1 0 0 0 0,0 0 0 0 0,-1 0-1 0 0,1 1 1 0 0,0-1 0 0 0,0 0 0 0 0,0 1-1 0 0,0-1 1 0 0,-1 1 0 0 0,1 0 0 0 0,0-1-1 0 0,0 1 1 0 0,0 0 0 0 0,0 0 0 0 0,0 0-1 0 0,0 1 1 0 0,0-1 0 0 0,0 0 0 0 0,-1 1-1 0 0,1-1 1 0 0,0 1 0 0 0,0 0 0 0 0,0-1-1 0 0,-1 1 1 0 0,1 0 0 0 0,0 0 0 0 0,-1 0-1 0 0,1 0 1 0 0,-1 1 0 0 0,1-1 0 0 0,-1 0-1 0 0,1 1 1 0 0,-1-1 0 0 0,0 1-108 0 0,47 94 2314 0 0,-48-95-2077 0 0,0-1 17 0 0,0 0-22 0 0,-4 12 654 0 0,6-23-644 0 0,14-17-168 0 0,1 1-1 0 0,1 0 0 0 0,1 1 0 0 0,2 1 0 0 0,0 1 0 0 0,2 1 0 0 0,1 1 1 0 0,0 1-1 0 0,1 1 0 0 0,4 0-73 0 0,-27 19-1 0 0,0 0 1 0 0,0 1-1 0 0,-1-1 1 0 0,1 1-1 0 0,0 0 1 0 0,0 0-1 0 0,0-1 1 0 0,0 1-1 0 0,-1 0 0 0 0,1 1 1 0 0,0-1-1 0 0,0 0 1 0 0,0 0-1 0 0,0 1 1 0 0,-1-1-1 0 0,1 1 1 0 0,0 0-1 0 0,0-1 1 0 0,-1 1-1 0 0,1 0 1 0 0,0 0-1 0 0,-1 0 1 0 0,1 0-1 0 0,-1 0 1 0 0,1 1-1 0 0,-1-1 0 0 0,0 0 1 0 0,0 1-1 0 0,1-1 1 0 0,-1 1-1 0 0,0-1 1 0 0,0 1-1 0 0,0-1 1 0 0,-1 1-1 0 0,1 0 1 0 0,0-1-1 0 0,0 1 1 0 0,-1 0-1 0 0,1 0 1 0 0,-1 0 0 0 0,27 77-699 0 0,-27-78 673 0 0,9 86-1741 0 0,-9-50-2089 0 0,0-26 1731 0 0,-3-1 872 0 0,-11 7 40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17:53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75 366 1360 0 0,'-5'-17'6985'0'0,"-5"54"-6537"0"0,6-23-43 0 0,-51 276 2479 0 0,55-285-2880 0 0,0 0 0 0 0,1 0 1 0 0,-1-1-1 0 0,2 1 1 0 0,-1 0-1 0 0,0 0 0 0 0,1-1 1 0 0,0 1-1 0 0,0-1 0 0 0,0 0 1 0 0,0 1-1 0 0,1-1 0 0 0,0 0 1 0 0,0 0-1 0 0,0-1 0 0 0,0 1 1 0 0,0 0-1 0 0,1-1 0 0 0,0 0 1 0 0,-1 0-1 0 0,1 0 0 0 0,1-1 1 0 0,-1 1-1 0 0,0-1 1 0 0,0 0-1 0 0,1 0 0 0 0,-1 0 1 0 0,1-1-1 0 0,0 1 0 0 0,0-1 1 0 0,-1 0-1 0 0,1-1 0 0 0,0 1 1 0 0,0-1-1 0 0,0 0 0 0 0,0 0 1 0 0,-1-1-1 0 0,1 1 0 0 0,0-1 1 0 0,1 0-5 0 0,1-2-291 0 0,0-1 0 0 0,-1 1 1 0 0,1-1-1 0 0,-1 0 0 0 0,0-1 1 0 0,0 0-1 0 0,0 0 0 0 0,-1 0 1 0 0,0 0-1 0 0,0-1 0 0 0,0 0 0 0 0,-1 0 1 0 0,1 0-1 0 0,-2-1 0 0 0,1 1 1 0 0,-1-1-1 0 0,0 0 0 0 0,0 0 1 0 0,0 0-1 0 0,-1 0 0 0 0,0-1 1 0 0,-1 1-1 0 0,0-1 0 0 0,0 1 0 0 0,-1-1 1 0 0,1-2 290 0 0,-1-13-1250 0 0,0-6 42 0 0</inkml:trace>
  <inkml:trace contextRef="#ctx0" brushRef="#br0" timeOffset="236.001">127 144 2816 0 0,'0'-7'916'0'0,"0"4"-196"0"0,2 0-192 0 0,-4-2-124 0 0,4 0-191 0 0,-2 1-49 0 0,1 4-12 0 0,3-3-280 0 0,-2 1-176 0 0,1 2-245 0 0,-1-1-503 0 0,5 1-196 0 0,-3 0 8 0 0</inkml:trace>
  <inkml:trace contextRef="#ctx0" brushRef="#br0" timeOffset="590.037">351 387 964 0 0,'35'228'5759'0'0,"-35"-227"-5409"0"0,-2 16 1139 0 0,2-18-1476 0 0,0 1 0 0 0,0-1 0 0 0,0 1 1 0 0,0-1-1 0 0,0 1 0 0 0,0 0 0 0 0,0-1 0 0 0,0 1 0 0 0,0-1 0 0 0,0 1 0 0 0,0-1 0 0 0,0 1 0 0 0,0 0 0 0 0,-1-1 1 0 0,1 1-1 0 0,0-1 0 0 0,0 1 0 0 0,0 0 0 0 0,-1-1 0 0 0,1 1 0 0 0,0 0 0 0 0,0-1 0 0 0,-1 1 0 0 0,1 0 1 0 0,0-1-1 0 0,-1 1 0 0 0,1 0 0 0 0,-1 0 0 0 0,1-1 0 0 0,0 1 0 0 0,-1 0 0 0 0,1 0 0 0 0,-1 0 0 0 0,1-1 0 0 0,0 1 1 0 0,-1 0-1 0 0,1 0 0 0 0,-1 0 0 0 0,1 0 0 0 0,-1 0 0 0 0,1 0 0 0 0,0 0 0 0 0,-1 0 0 0 0,1 0 0 0 0,-1 0 1 0 0,1 0-1 0 0,-1 0 0 0 0,1 1 0 0 0,0-1 0 0 0,-1 0 0 0 0,1 0 0 0 0,-1 0 0 0 0,1 0 0 0 0,0 1 0 0 0,-1-1 1 0 0,1 0-14 0 0,5-43 194 0 0,1 25-256 0 0,1 0-1 0 0,1 0 1 0 0,1 1 0 0 0,0 0-1 0 0,1 0 1 0 0,1 1-1 0 0,1 1 1 0 0,0 0 0 0 0,1 0-1 0 0,0 1 1 0 0,1 1-1 0 0,6-4 63 0 0,12 70-882 0 0,-25-23 941 0 0,0 0 0 0 0,2 0 0 0 0,1-1 0 0 0,2 0 0 0 0,0-1 1 0 0,2 0-1 0 0,4 4-59 0 0,92 125-597 0 0,-101-150-297 0 0,-6-7-2515 0 0,-3 0 2012 0 0</inkml:trace>
  <inkml:trace contextRef="#ctx0" brushRef="#br0" timeOffset="839.203">964 34 1984 0 0,'0'-1'114'0'0,"1"0"0"0"0,-1-1 0 0 0,0 1-1 0 0,0 0 1 0 0,0 0 0 0 0,0 0 0 0 0,0-1 0 0 0,-1 1 0 0 0,1 0-1 0 0,0 0 1 0 0,0 0 0 0 0,-1 0 0 0 0,1 0 0 0 0,-1 0-1 0 0,1-1 1 0 0,-1 1 0 0 0,1 0 0 0 0,-1 0 0 0 0,0 0 0 0 0,1 1-1 0 0,-1-1 1 0 0,0 0 0 0 0,0 0 0 0 0,0 0 0 0 0,0 0-1 0 0,0 1 1 0 0,0-1 0 0 0,0 0 0 0 0,0 1 0 0 0,0-1 0 0 0,0 1-1 0 0,0-1 1 0 0,0 1 0 0 0,0 0 0 0 0,0-1 0 0 0,0 1-1 0 0,-1 0 1 0 0,1 0 0 0 0,0 0 0 0 0,0 0 0 0 0,0 0 0 0 0,-1 0-1 0 0,1 0 1 0 0,0 0 0 0 0,0 0 0 0 0,0 1 0 0 0,0-1-1 0 0,0 0 1 0 0,-1 1 0 0 0,1-1 0 0 0,0 1 0 0 0,0-1 0 0 0,0 1-1 0 0,0-1 1 0 0,0 1 0 0 0,0 0 0 0 0,0 0 0 0 0,1-1-1 0 0,-1 2-113 0 0,-49 56 1667 0 0,44-38-1542 0 0,1 1 0 0 0,1-1 0 0 0,1 1 0 0 0,0 0 0 0 0,2 0 0 0 0,0 0 0 0 0,2 0 0 0 0,0 0 0 0 0,1 0 0 0 0,1 0 0 0 0,1 0 0 0 0,1-1 0 0 0,1 0 0 0 0,1 0 1 0 0,0 0-1 0 0,2-1 0 0 0,0 0 0 0 0,1 0 0 0 0,5 5-125 0 0,55 160-2352 0 0,-69-181 2144 0 0,0 0 1 0 0,1 0 0 0 0,-1 0-1 0 0,0 0 1 0 0,-1 1 0 0 0,1-1-1 0 0,-1 0 1 0 0,1 1 0 0 0,-1-1-1 0 0,0 0 1 0 0,0 0 0 0 0,-1 1-1 0 0,1-1 1 0 0,-1 0 0 0 0,1 1-1 0 0,-1-1 1 0 0,0 0 0 0 0,0 0-1 0 0,0 0 1 0 0,-1 0 0 0 0,1 0-1 0 0,-1 0 1 0 0,0 0 0 0 0,0 0-1 0 0,0-1 1 0 0,0 1 0 0 0,0-1-1 0 0,0 1 1 0 0,-1-1 0 0 0,1 0-1 0 0,-1 0 1 0 0,0 0 0 0 0,-1 1 207 0 0,-14 1-1224 0 0</inkml:trace>
  <inkml:trace contextRef="#ctx0" brushRef="#br0" timeOffset="1133.602">628 399 2848 0 0,'-23'9'4194'0'0,"34"-3"-1935"0"0,44-1-1252 0 0,185-33-2724 0 0,-91 9-3754 0 0,-124 14 4247 0 0</inkml:trace>
  <inkml:trace contextRef="#ctx0" brushRef="#br0" timeOffset="1881.492">1119 551 1416 0 0,'28'30'8924'0'0,"62"-39"-8749"0"0,-66 4 284 0 0,43-8-1073 0 0,-105-17-91 0 0,29 23 828 0 0,21 2 774 0 0,34-3-946 0 0,0-2-1 0 0,-1-1 1 0 0,0-3 0 0 0,-1-2 0 0 0,-1-2 0 0 0,-1-2-1 0 0,18-11 50 0 0,-21-16-949 0 0,-38 46 659 0 0,-5-4-31 0 0,-4 0 308 0 0,-1 0 1 0 0,0 0-1 0 0,0 0 0 0 0,0 1 0 0 0,0 1 0 0 0,-1 0 1 0 0,0 0-1 0 0,1 1 0 0 0,-1 0 0 0 0,0 1 1 0 0,0 0-1 0 0,0 0 0 0 0,-1 1 0 0 0,1 0 1 0 0,0 1-1 0 0,0 0 0 0 0,0 1 0 0 0,1 0 0 0 0,-1 0 1 0 0,0 1-1 0 0,1 1 0 0 0,-1 0 0 0 0,1 0 1 0 0,0 0-1 0 0,-5 4 13 0 0,0-4 74 0 0,-1 1 1 0 0,1 0-1 0 0,0 0 1 0 0,0 2 0 0 0,1 0-1 0 0,-1 0 1 0 0,2 1-1 0 0,-1 1 1 0 0,1 0-1 0 0,0 1 1 0 0,1 0-1 0 0,0 1 1 0 0,1 0 0 0 0,0 0-1 0 0,1 1 1 0 0,0 1-1 0 0,1-1 1 0 0,0 1-1 0 0,1 1 1 0 0,1 0-1 0 0,0 0 1 0 0,-3 11-75 0 0,11-19-5 0 0,0 1-1 0 0,0-1 1 0 0,1 0 0 0 0,0 0-1 0 0,0 0 1 0 0,1 0 0 0 0,0-1-1 0 0,0 1 1 0 0,0-1 0 0 0,0 0-1 0 0,1 0 1 0 0,0 0 0 0 0,0-1-1 0 0,0 0 1 0 0,1 0 0 0 0,0 0-1 0 0,-1-1 1 0 0,1 1 0 0 0,0-1-1 0 0,0-1 1 0 0,1 1 0 0 0,-1-1-1 0 0,1 0 1 0 0,-1-1 0 0 0,1 1-1 0 0,0-1 1 0 0,-1-1 0 0 0,1 1-1 0 0,0-1 1 0 0,0 0 0 0 0,1-1 5 0 0,239-7-1206 0 0,81-74-4016 0 0,-281 64 4144 0 0</inkml:trace>
  <inkml:trace contextRef="#ctx0" brushRef="#br0" timeOffset="2574.556">2244 421 1300 0 0,'2'-1'73'0'0,"0"-1"0"0"0,-1 1-1 0 0,1 0 1 0 0,-1 0 0 0 0,1-1-1 0 0,-1 1 1 0 0,1-1 0 0 0,-1 1 0 0 0,0-1-1 0 0,0 0 1 0 0,0 1 0 0 0,0-1 0 0 0,0 0-1 0 0,0 0 1 0 0,0 0 0 0 0,0 0-1 0 0,-1 0 1 0 0,1 0 0 0 0,-1 0 0 0 0,0 0-1 0 0,1 0 1 0 0,-1 0 0 0 0,0 0 0 0 0,0 0-1 0 0,0 0 1 0 0,-1 0 0 0 0,1 0-1 0 0,0 0 1 0 0,-1 0 0 0 0,1 0 0 0 0,-1 0-1 0 0,0 0 1 0 0,0 0 0 0 0,1 1 0 0 0,-1-1-1 0 0,-1 0 1 0 0,1 0 0 0 0,0 1-1 0 0,0-1 1 0 0,0 1 0 0 0,-1-1 0 0 0,1 1-1 0 0,-1-1 1 0 0,1 1 0 0 0,-1 0-1 0 0,0 0 1 0 0,0 0 0 0 0,1 0 0 0 0,-1 0-1 0 0,0 0 1 0 0,-1 0-73 0 0,-12 0 209 0 0,-1 2-1 0 0,0 0 1 0 0,1 0 0 0 0,-1 1 0 0 0,1 1-1 0 0,0 1 1 0 0,0 0 0 0 0,0 1-1 0 0,0 1 1 0 0,1 0 0 0 0,0 1-1 0 0,0 0 1 0 0,-8 7-209 0 0,12-9 99 0 0,0 0 0 0 0,1 1 0 0 0,0 0 0 0 0,0 1 0 0 0,0-1 0 0 0,1 2 0 0 0,0-1 0 0 0,0 2 0 0 0,1-1 0 0 0,0 1 0 0 0,1-1 0 0 0,0 2 0 0 0,0-1 0 0 0,1 1 0 0 0,-2 4-99 0 0,7-11 12 0 0,1 0 0 0 0,-1-1 0 0 0,1 1 1 0 0,0 0-1 0 0,0-1 0 0 0,0 1 0 0 0,0-1 0 0 0,0 1 0 0 0,1-1 1 0 0,-1 1-1 0 0,1-1 0 0 0,-1 0 0 0 0,1 0 0 0 0,0 0 0 0 0,0 0 1 0 0,0 0-1 0 0,0 0 0 0 0,0 0 0 0 0,0-1 0 0 0,1 1 0 0 0,-1-1 1 0 0,1 0-1 0 0,-1 1 0 0 0,1-1 0 0 0,-1 0 0 0 0,1-1 0 0 0,0 1 1 0 0,-1 0-1 0 0,1-1 0 0 0,0 1 0 0 0,-1-1 0 0 0,3 0-12 0 0,15 2-57 0 0,0-1 0 0 0,0-1 0 0 0,-1-1 0 0 0,1 0-1 0 0,0-2 1 0 0,-1 0 0 0 0,1-1 0 0 0,-1-1 0 0 0,0-1 0 0 0,-1-1-1 0 0,1 0 1 0 0,-1-1 0 0 0,-1-1 0 0 0,0-1 0 0 0,1-1 57 0 0,20-46 553 0 0,-38 57-371 0 0,0 0 8 0 0,0 0-15 0 0,-20-2 436 0 0,10 19-499 0 0,1 0-1 0 0,1 1 1 0 0,1 0-1 0 0,0 0 1 0 0,2 0-1 0 0,0 1 1 0 0,1 0-1 0 0,0 0 1 0 0,2 0-1 0 0,0 1 1 0 0,2-1-1 0 0,0 0 0 0 0,1 1 1 0 0,0-1-1 0 0,2 0 1 0 0,0 0-1 0 0,6 17-111 0 0,-1 22 145 0 0,18 264 740 0 0,-25-317-891 0 0,-1 0 0 0 0,-1-1 0 0 0,1 1-1 0 0,-1-1 1 0 0,0 1 0 0 0,0-1 0 0 0,0 1-1 0 0,0-1 1 0 0,-1 1 0 0 0,0-1 0 0 0,0 0-1 0 0,0 0 1 0 0,0 0 0 0 0,0 0 0 0 0,-1 0 0 0 0,0-1-1 0 0,0 1 1 0 0,0-1 0 0 0,0 1 0 0 0,-1-1-1 0 0,1 0 1 0 0,-1-1 0 0 0,0 1 0 0 0,0 0-1 0 0,0-1 1 0 0,0 0 0 0 0,0 0 0 0 0,0 0 0 0 0,-4 0 6 0 0,0-4-80 0 0,-1 0 0 0 0,1-1 0 0 0,0 0 0 0 0,0 0 0 0 0,0-1 0 0 0,0 0 0 0 0,1 0 0 0 0,-1-1 0 0 0,1 0 0 0 0,0 0 0 0 0,1-1 0 0 0,-1 1 0 0 0,1-2 0 0 0,0 1 0 0 0,0-1 0 0 0,1 0 0 0 0,0 0 0 0 0,0 0 0 0 0,1-1 0 0 0,-1-2 80 0 0,-7-8-69 0 0,2 0 1 0 0,0 0-1 0 0,1-1 0 0 0,1 0 0 0 0,1-1 1 0 0,0 0-1 0 0,2 0 0 0 0,0 0 0 0 0,1-1 0 0 0,1 0 1 0 0,1 0-1 0 0,1 1 0 0 0,1-1 0 0 0,1 0 1 0 0,1 0-1 0 0,0 0 0 0 0,2 1 0 0 0,0-1 1 0 0,1 1-1 0 0,1 0 0 0 0,1 0 0 0 0,1 1 1 0 0,1 0-1 0 0,0 0 0 0 0,2 1 0 0 0,0 0 1 0 0,1 1-1 0 0,0 0 0 0 0,2 1 0 0 0,0 1 1 0 0,0 0-1 0 0,6-3 69 0 0,25-13 67 0 0,2 1 1 0 0,1 3-1 0 0,1 2 1 0 0,1 3-1 0 0,31-10-67 0 0,100-47 206 0 0,-134 43-207 0 0,-46 35 39 0 0,-1 1 19 0 0,-45-13 210 0 0,32 14-211 0 0,-1 2 0 0 0,0 0 0 0 0,0 1 0 0 0,1 0 0 0 0,0 1 0 0 0,0 0 0 0 0,0 1 0 0 0,1 1 0 0 0,0 0 0 0 0,0 0 0 0 0,0 1 0 0 0,1 1 0 0 0,0 0-1 0 0,1 1-55 0 0,4-6 32 0 0,1 0-1 0 0,0 1 0 0 0,0 0 1 0 0,1 0-1 0 0,-1 0 0 0 0,1 1 1 0 0,0 0-1 0 0,0 0 0 0 0,1 0 1 0 0,0 0-1 0 0,0 0 0 0 0,0 0 1 0 0,1 1-1 0 0,0-1 0 0 0,0 1 1 0 0,1 0-1 0 0,-1 0 0 0 0,2 0 1 0 0,-1 0-1 0 0,1-1 0 0 0,0 1 1 0 0,0 0-1 0 0,1 0 0 0 0,0 0 1 0 0,0 0-1 0 0,1 0 0 0 0,-1-1 1 0 0,2 1-1 0 0,-1 1-31 0 0,2-3-15 0 0,0 1 1 0 0,0-1-1 0 0,0 0 0 0 0,1 1 1 0 0,-1-2-1 0 0,1 1 0 0 0,0-1 1 0 0,1 0-1 0 0,-1 0 0 0 0,1 0 1 0 0,0 0-1 0 0,0-1 0 0 0,0 0 0 0 0,0-1 1 0 0,0 1-1 0 0,1-1 0 0 0,-1 0 1 0 0,1-1-1 0 0,-1 0 0 0 0,1 0 1 0 0,0 0-1 0 0,0-1 0 0 0,-1 0 1 0 0,3 0 14 0 0,158-26-2083 0 0,-156 22 1648 0 0,0-1 1 0 0,0 0 0 0 0,-1 0-1 0 0,0-1 1 0 0,0 0 0 0 0,0-1-1 0 0,-1 0 1 0 0,0-1 0 0 0,0 1-1 0 0,-1-2 1 0 0,0 1 0 0 0,-1-1-1 0 0,1-1 1 0 0,3-6 434 0 0,0-8-1083 0 0</inkml:trace>
  <inkml:trace contextRef="#ctx0" brushRef="#br0" timeOffset="2823.238">2920 234 2272 0 0,'0'-1'77'0'0,"0"-1"-1"0"0,0 1 1 0 0,0 0-1 0 0,1 0 1 0 0,-1 0-1 0 0,1-1 1 0 0,-1 1 0 0 0,0 0-1 0 0,1 0 1 0 0,0 0-1 0 0,-1 0 1 0 0,1 0-1 0 0,0 0 1 0 0,-1 0-1 0 0,1 0 1 0 0,0 0-1 0 0,0 0 1 0 0,0 0 0 0 0,0 0-1 0 0,0 0 1 0 0,0 1-1 0 0,0-1 1 0 0,0 0-1 0 0,0 1 1 0 0,1-1-1 0 0,-1 1 1 0 0,0-1 0 0 0,0 1-1 0 0,0 0 1 0 0,1 0-1 0 0,-1-1 1 0 0,0 1-1 0 0,0 0 1 0 0,1 0-1 0 0,-1 0 1 0 0,0 0-1 0 0,0 0 1 0 0,1 1 0 0 0,-1-1-1 0 0,0 0 1 0 0,0 0-1 0 0,1 1 1 0 0,-1-1-1 0 0,0 1 1 0 0,0-1-1 0 0,0 1 1 0 0,0 0-1 0 0,0-1 1 0 0,0 1 0 0 0,0 0-1 0 0,0 0 1 0 0,0-1-1 0 0,0 1 1 0 0,0 0-1 0 0,0 0 1 0 0,-1 0-1 0 0,1 0 1 0 0,0 0-1 0 0,-1 1 1 0 0,1-1 0 0 0,-1 0-1 0 0,1 0 1 0 0,-1 0-1 0 0,1 0 1 0 0,-1 1-1 0 0,0-1 1 0 0,0 0-1 0 0,1 1-76 0 0,10 9 164 0 0,0 0 0 0 0,-1 1 0 0 0,0 0 0 0 0,-1 0 0 0 0,0 1-1 0 0,-1 1 1 0 0,0-1 0 0 0,-1 1 0 0 0,-1 0 0 0 0,0 1 0 0 0,-1 0 0 0 0,-1 0-1 0 0,0 0 1 0 0,-1 0 0 0 0,0 1 0 0 0,-1 7-164 0 0,-2-20 110 0 0,-1 0 0 0 0,0 0 1 0 0,0 0-1 0 0,0 0 0 0 0,0 0 0 0 0,0 0 0 0 0,0 0 1 0 0,-1-1-1 0 0,1 1 0 0 0,-1 0 0 0 0,0-1 0 0 0,0 1 1 0 0,0-1-1 0 0,0 0 0 0 0,0 0 0 0 0,-1 1 1 0 0,1-1-1 0 0,-1-1 0 0 0,1 1 0 0 0,-1 0 0 0 0,0-1 1 0 0,0 1-1 0 0,1-1 0 0 0,-1 0 0 0 0,0 0 0 0 0,0 0 1 0 0,0 0-1 0 0,0 0 0 0 0,-1-1 0 0 0,1 0 1 0 0,0 1-1 0 0,0-1 0 0 0,0 0-110 0 0,1-3 18 0 0,0 1-1 0 0,0 0 1 0 0,0-1 0 0 0,0 1-1 0 0,1-1 1 0 0,-1 0 0 0 0,1 0 0 0 0,0 1-1 0 0,0-1 1 0 0,0 0 0 0 0,0 0-1 0 0,0 0 1 0 0,1 0 0 0 0,-1 0 0 0 0,1 0-1 0 0,0-1 1 0 0,0 1 0 0 0,0 0-1 0 0,0 0 1 0 0,0 0 0 0 0,1 0-1 0 0,-1 0 1 0 0,1 0 0 0 0,0 0 0 0 0,0 0-1 0 0,0 0 1 0 0,1 1 0 0 0,-1-1-1 0 0,0 0 1 0 0,1 1 0 0 0,0-1 0 0 0,0 1-1 0 0,0-1 1 0 0,0 1 0 0 0,0 0-1 0 0,1-1-17 0 0,12-18-414 0 0,2 1 0 0 0,0 1 0 0 0,1 0 0 0 0,1 1-1 0 0,1 1 1 0 0,0 1 0 0 0,1 0 0 0 0,2 2 414 0 0,133-127-8218 0 0,-143 121 6980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3:18:03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45 1088 0 0,'0'0'503'0'0,"0"0"-96"0"0,0 0-67 0 0,0 0-40 0 0,0 0-22 0 0,0 0 16 0 0,0 0-38 0 0,0 0-79 0 0,0 0-10 0 0,0 0-12 0 0,0 0-18 0 0,0 0-17 0 0,0 0 5 0 0,0 0 70 0 0,0 0 10 0 0,2-5-7 0 0,1-5-203 0 0,5-19 1691 0 0,-7 47-672 0 0,-57 388 578 0 0,36-48-542 0 0,22-355-1047 0 0,0-1 1 0 0,0 0 0 0 0,0 0 0 0 0,0 0-1 0 0,1 0 1 0 0,-1 0 0 0 0,1-1 0 0 0,-1 1-1 0 0,1-1 1 0 0,0 0 0 0 0,-1 1 0 0 0,1-1-1 0 0,0 0 1 0 0,0-1 0 0 0,0 1 0 0 0,0 0-1 0 0,0-1 1 0 0,0 0 0 0 0,0 0 0 0 0,0 0-1 0 0,0 0 1 0 0,0 0 0 0 0,-1 0 0 0 0,1-1-1 0 0,0 1 1 0 0,0-1 0 0 0,0 0 0 0 0,0 0-1 0 0,0 0 1 0 0,-1 0 0 0 0,1-1 0 0 0,0 1-1 0 0,1-2-3 0 0,-2 3-6 0 0,235-69-1840 0 0,-241 63-3791 0 0,1 4 4545 0 0</inkml:trace>
  <inkml:trace contextRef="#ctx0" brushRef="#br0" timeOffset="266.407">164 546 1532 0 0,'6'-8'3395'0'0,"31"-6"-3174"0"0,-32 12 50 0 0,246-61-1375 0 0,-242 59-1024 0 0,-8 2 1037 0 0</inkml:trace>
  <inkml:trace contextRef="#ctx0" brushRef="#br0" timeOffset="596.556">1 63 1588 0 0,'7'1'2691'0'0,"71"1"-1327"0"0,288-2-1108 0 0,-317 17-1357 0 0,-51-12-793 0 0,0-3 666 0 0</inkml:trace>
  <inkml:trace contextRef="#ctx0" brushRef="#br0" timeOffset="1020.436">911 411 1004 0 0,'-113'127'3657'0'0,"-59"83"-1575"0"0,165-200-2093 0 0,-15 14-830 0 0,4-18-2737 0 0,17-6 2181 0 0</inkml:trace>
  <inkml:trace contextRef="#ctx0" brushRef="#br0" timeOffset="1287.162">532 509 1760 0 0,'2'-16'2574'0'0,"-2"16"-2483"0"0,0-1 0 0 0,0 0 1 0 0,0 0-1 0 0,-1 0 0 0 0,1 0 0 0 0,0 0 1 0 0,0 0-1 0 0,0 0 0 0 0,0 0 0 0 0,0 1 1 0 0,1-1-1 0 0,-1 0 0 0 0,0 0 0 0 0,0 0 1 0 0,1 0-1 0 0,-1 0 0 0 0,0 0 0 0 0,1 1 1 0 0,-1-1-1 0 0,1 0 0 0 0,-1 0 0 0 0,1 1 1 0 0,-1-1-1 0 0,1 0 0 0 0,0 1 0 0 0,-1-1 1 0 0,1 0-1 0 0,0 1 0 0 0,-1-1 0 0 0,1 1 0 0 0,0-1 1 0 0,0 1-1 0 0,0 0 0 0 0,-1-1 0 0 0,1 1 1 0 0,0 0-1 0 0,0-1 0 0 0,0 1 0 0 0,0 0 1 0 0,0 0-1 0 0,0 0 0 0 0,0 0 0 0 0,-1 0 1 0 0,1 0-1 0 0,0 0 0 0 0,0 0 0 0 0,0 0 1 0 0,0 0-1 0 0,0 0 0 0 0,0 1 0 0 0,0-1 1 0 0,-1 0-1 0 0,1 1 0 0 0,0-1 0 0 0,0 1 1 0 0,0-1-92 0 0,46 19-1 0 0,0 3 0 0 0,-2 1 0 0 0,0 2 0 0 0,-2 2 1 0 0,-1 2-1 0 0,8 8 1 0 0,-45-32-256 0 0,30 34-939 0 0,-30-5-2466 0 0,-16-10 2439 0 0,-3-4 13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3:26:55.6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0 1588 0 0,'70'31'4771'0'0,"-56"-17"-4532"0"0,-1 2-1 0 0,-1 0 1 0 0,0 0-1 0 0,-1 1 1 0 0,-1 1-1 0 0,0 0 1 0 0,-2 0-1 0 0,7 18-238 0 0,-7-18 134 0 0,-2 0-1 0 0,0 0 0 0 0,0 0 0 0 0,-2 1 0 0 0,0 0 0 0 0,-1 0 1 0 0,-2-1-1 0 0,1 2 0 0 0,-2-1 0 0 0,-1 0 0 0 0,-1 7-133 0 0,-3 0 73 0 0,-1 0 0 0 0,-1 0 0 0 0,-1-1 0 0 0,-2 0 0 0 0,0-1 0 0 0,-2 0-1 0 0,0-1 1 0 0,-2 0 0 0 0,-8 10-73 0 0,-117 99-4622 0 0,87-110 1986 0 0,33-20 1402 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17:59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500 325 1356 0 0,'-94'128'4301'0'0,"72"-97"-3749"0"0,1 1-96 0 0,-2 0 0 0 0,-1-2-1 0 0,-2 0 1 0 0,0-2-1 0 0,-27 21-455 0 0,45-43-354 0 0,0-1 0 0 0,-1 0 0 0 0,1-1 0 0 0,-1 1 0 0 0,0-2 0 0 0,0 1-1 0 0,0-2 1 0 0,-1 1 0 0 0,1-1 0 0 0,-1 0 0 0 0,1-1 0 0 0,-1 0-1 0 0,1-1 1 0 0,-1 0 0 0 0,0 0 0 0 0,1-1 0 0 0,-4-1 354 0 0,-30-12-1207 0 0</inkml:trace>
  <inkml:trace contextRef="#ctx0" brushRef="#br0" timeOffset="234.374">77 1 1732 0 0,'7'0'183'0'0,"0"0"0"0"0,0 0-1 0 0,0 0 1 0 0,0 1 0 0 0,0 0-1 0 0,0 1 1 0 0,0-1 0 0 0,0 1 0 0 0,0 1-1 0 0,0-1 1 0 0,-1 1 0 0 0,0 0-1 0 0,1 1 1 0 0,-1 0 0 0 0,0 0 0 0 0,-1 0-1 0 0,1 0 1 0 0,-1 1 0 0 0,0 0-1 0 0,0 0 1 0 0,0 1 0 0 0,-1-1 0 0 0,0 1-1 0 0,0 0 1 0 0,0 0 0 0 0,-1 0-1 0 0,1 1 1 0 0,-2-1 0 0 0,1 1 0 0 0,-1 0-1 0 0,0-1 1 0 0,1 6-183 0 0,17 24 715 0 0,191 281 1768 0 0,-45-129-5697 0 0,-128-162-969 0 0,-32-24 2939 0 0</inkml:trace>
  <inkml:trace contextRef="#ctx0" brushRef="#br0" timeOffset="544.795">948 391 2648 0 0,'13'8'5488'0'0,"26"-7"-5020"0"0,-27-1 122 0 0,155-33-732 0 0,4-31-6074 0 0,-141 49 4972 0 0</inkml:trace>
  <inkml:trace contextRef="#ctx0" brushRef="#br0" timeOffset="824.189">1576 50 1896 0 0,'0'-4'7161'0'0,"-16"25"-4580"0"0,11 0-2418 0 0,2-1 0 0 0,0 2 0 0 0,1-1 0 0 0,1 0 0 0 0,1 0-1 0 0,0 1 1 0 0,2-1 0 0 0,1 0 0 0 0,0 0 0 0 0,2 0-1 0 0,0-1 1 0 0,3 4-163 0 0,-1 11-272 0 0,18 40-1123 0 0,-4-17-1409 0 0,-12 1-4018 0 0,-9-58 5687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17:58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644 427 1736 0 0,'-3'6'3249'0'0,"-136"167"1078"0"0,99-114-3636 0 0,-2-2 1 0 0,-3-1-1 0 0,-3-2 1 0 0,-50 44-692 0 0,-2-51-1418 0 0,96-47 1194 0 0,0 0 0 0 0,-1-1-1 0 0,1 1 1 0 0,0-1 0 0 0,0 0-1 0 0,0 0 1 0 0,0 0 0 0 0,0 0 0 0 0,0-1-1 0 0,0 1 1 0 0,1-1 0 0 0,-1 0-1 0 0,0 0 1 0 0,1-1 0 0 0,-1 1-1 0 0,1-1 1 0 0,0 1 0 0 0,0-1-1 0 0,0 0 1 0 0,0 0 0 0 0,1-1-1 0 0,-1 1 1 0 0,1-1 0 0 0,0 1-1 0 0,-2-3 225 0 0,-22-56-2465 0 0,15 27 1314 0 0</inkml:trace>
  <inkml:trace contextRef="#ctx0" brushRef="#br0" timeOffset="249.412">123 4 1544 0 0,'8'-1'219'0'0,"-1"-1"0"0"0,0 2 0 0 0,0-1 0 0 0,0 1-1 0 0,1 0 1 0 0,-1 1 0 0 0,0 0 0 0 0,0 0 0 0 0,0 1 0 0 0,0-1 0 0 0,0 1-1 0 0,0 1 1 0 0,0 0 0 0 0,-1 0 0 0 0,1 0 0 0 0,-1 0 0 0 0,0 1 0 0 0,0 0-1 0 0,0 1 1 0 0,0-1 0 0 0,-1 1 0 0 0,0 0 0 0 0,2 3-219 0 0,217 235 3414 0 0,-122-118-2576 0 0,10-6-216 0 0,59 73-3858 0 0,-170-192 3057 0 0,17 25-1331 0 0,-14-18-2023 0 0,-4-7 2299 0 0</inkml:trace>
  <inkml:trace contextRef="#ctx0" brushRef="#br0" timeOffset="498.487">1267 882 2216 0 0,'3'14'422'0'0,"1"0"0"0"0,-2 0 0 0 0,0 0-1 0 0,-1 1 1 0 0,0-1 0 0 0,-1 0 0 0 0,-1 1 0 0 0,0-1-1 0 0,-1 0 1 0 0,0 0 0 0 0,-1 0 0 0 0,-1 0 0 0 0,-4 9-422 0 0,4-12 35 0 0,-1-1 1 0 0,0-1 0 0 0,0 1 0 0 0,-1-1-1 0 0,0 0 1 0 0,-1 0 0 0 0,0 0-1 0 0,0-1 1 0 0,-1-1 0 0 0,0 1 0 0 0,-1-1-1 0 0,1 0 1 0 0,-1-1 0 0 0,0 0 0 0 0,-1 0-1 0 0,0-1 1 0 0,0-1 0 0 0,-3 2-36 0 0,-103 15-4538 0 0,93-25 3280 0 0,-19-12-93 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18:09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376 639 1520 0 0,'-86'-9'3620'0'0,"64"15"-3321"0"0,0 0-1 0 0,0 2 1 0 0,1 0-1 0 0,0 1 1 0 0,0 1-1 0 0,1 1 1 0 0,1 1-1 0 0,-2 2-298 0 0,9-7 285 0 0,4-3-161 0 0,0 1 1 0 0,1 0 0 0 0,0 0-1 0 0,0 1 1 0 0,0 0 0 0 0,0 0-1 0 0,1 1 1 0 0,0-1 0 0 0,0 1-1 0 0,1 1 1 0 0,0-1 0 0 0,0 1 0 0 0,0 1-125 0 0,6-7 21 0 0,-1 0 1 0 0,1 0 0 0 0,0 0-1 0 0,0-1 1 0 0,0 1 0 0 0,0 0-1 0 0,0-1 1 0 0,0 1 0 0 0,0-1 0 0 0,1 1-1 0 0,-1-1 1 0 0,1 0 0 0 0,-1 1-1 0 0,1-1 1 0 0,-1 0 0 0 0,1 0-1 0 0,0 0 1 0 0,-1 0 0 0 0,1 0 0 0 0,0-1-1 0 0,0 1 1 0 0,0 0 0 0 0,0-1-1 0 0,-1 0 1 0 0,1 1 0 0 0,0-1-1 0 0,0 0 1 0 0,0 0 0 0 0,0 0 0 0 0,0 0-1 0 0,2 0-21 0 0,28 1-139 0 0,0-1 0 0 0,1-1 0 0 0,-1-2 0 0 0,0-1 0 0 0,0-1 0 0 0,0-2 0 0 0,-1-2 0 0 0,0 0 0 0 0,-1-2-1 0 0,2-2 140 0 0,-30 12-25 0 0,-1 1-1 0 0,1 0 0 0 0,0-1 0 0 0,-1 1 0 0 0,1-1 0 0 0,0 1 0 0 0,-1-1 0 0 0,1 0 0 0 0,-1 0 0 0 0,0 1 0 0 0,1-1 0 0 0,-1 0 0 0 0,1 0 0 0 0,-1-1 0 0 0,0 1 0 0 0,0 0 0 0 0,0 0 0 0 0,0 0 0 0 0,0-1 0 0 0,0 1 0 0 0,0-1 0 0 0,0 1 0 0 0,0-1 0 0 0,-1 1 0 0 0,1-1 1 0 0,-1 1-1 0 0,1-1 0 0 0,-1 0 0 0 0,1 1 0 0 0,-1-1 0 0 0,0 0 0 0 0,0 1 0 0 0,0-1 0 0 0,0 0 0 0 0,0 1 0 0 0,0-1 0 0 0,0 0 0 0 0,-1 1 0 0 0,1-1 0 0 0,-1 0 0 0 0,1 1 0 0 0,-1-1 0 0 0,0 1 0 0 0,1-1 0 0 0,-1 1 0 0 0,0-1 0 0 0,0 1 0 0 0,0 0 0 0 0,0-1 0 0 0,0 1 1 0 0,0 0-1 0 0,0 0 0 0 0,-1 0 0 0 0,1-1 0 0 0,0 1 0 0 0,-1 1 0 0 0,1-1 0 0 0,-1 0 0 0 0,1 0 0 0 0,-1 0 0 0 0,1 1 0 0 0,-1-1 0 0 0,0 1 26 0 0,-13-8 55 0 0,0 1 1 0 0,0 1-1 0 0,-1 1 1 0 0,0 0-1 0 0,0 1 1 0 0,0 1-1 0 0,0 0 0 0 0,-1 1 1 0 0,1 1-1 0 0,-1 0 1 0 0,1 2-1 0 0,-1-1 1 0 0,-3 3-56 0 0,-18-3 256 0 0,38 0-248 0 0,1 1 0 0 0,-1-1 0 0 0,0 1 0 0 0,1-1 0 0 0,-1 0 1 0 0,0 1-1 0 0,1-1 0 0 0,-1 1 0 0 0,0-1 0 0 0,0 0 0 0 0,1 1 0 0 0,-1-1 1 0 0,0 1-1 0 0,0-1 0 0 0,0 1 0 0 0,0-1 0 0 0,1 1 0 0 0,-1-1 0 0 0,0 1 0 0 0,0 0 1 0 0,0-1-1 0 0,0 1 0 0 0,0-1 0 0 0,0 1 0 0 0,-1-1 0 0 0,1 1 0 0 0,0-1 1 0 0,0 1-1 0 0,0-1 0 0 0,0 1 0 0 0,-1-1 0 0 0,1 1 0 0 0,0-1 0 0 0,0 1-8 0 0,55-7-75 0 0,1-1-1 0 0,-1-3 1 0 0,-1-2-1 0 0,0-3 1 0 0,-1-2-1 0 0,0-2 1 0 0,25-15 75 0 0,-69 31 56 0 0,-1 0 0 0 0,1-1 0 0 0,-1 0 1 0 0,0 0-1 0 0,0-1 0 0 0,0 0 1 0 0,-1 0-1 0 0,1-1 0 0 0,-1 0 0 0 0,-1 0 1 0 0,1 0-1 0 0,-1-1 0 0 0,0 0 0 0 0,-1-1 1 0 0,1 1-1 0 0,-2-1 0 0 0,1 0 0 0 0,-1 0 1 0 0,0 0-1 0 0,-1-1 0 0 0,1 1 0 0 0,-2-1 1 0 0,1 0-1 0 0,-2 0 0 0 0,1 0 0 0 0,-1 0 1 0 0,0 0-1 0 0,-1-1 0 0 0,0 1 0 0 0,0 0 1 0 0,-1 0-1 0 0,0 0 0 0 0,-1 0 0 0 0,0 0 1 0 0,-1 0-1 0 0,1 0 0 0 0,-2 1 0 0 0,1-1 1 0 0,-1 1-1 0 0,-5-8-56 0 0,7 14 19 0 0,1-1 49 0 0,0 1 0 0 0,0 0-1 0 0,0 0 1 0 0,-1 0 0 0 0,1 0 0 0 0,-1 0 0 0 0,0 0-1 0 0,1 0 1 0 0,-1 0 0 0 0,0 1 0 0 0,0-1 0 0 0,0 0 0 0 0,0 1-1 0 0,0 0 1 0 0,-1 0 0 0 0,1-1 0 0 0,0 1 0 0 0,0 1 0 0 0,-1-1-1 0 0,1 0 1 0 0,-1 0 0 0 0,1 1 0 0 0,-1 0 0 0 0,1-1-1 0 0,-1 1 1 0 0,1 0 0 0 0,-1 0 0 0 0,1 0 0 0 0,-1 1 0 0 0,1-1-1 0 0,-1 1 1 0 0,1-1 0 0 0,-1 1 0 0 0,0 0-68 0 0,-4 3 46 0 0,1 1 1 0 0,-1 0 0 0 0,1 0 0 0 0,0 1-1 0 0,1 0 1 0 0,-1 0 0 0 0,1 0-1 0 0,0 0 1 0 0,0 1 0 0 0,1 0-1 0 0,0 0 1 0 0,0 0 0 0 0,1 1-1 0 0,0-1 1 0 0,0 1 0 0 0,1 0-1 0 0,0 0 1 0 0,0-1 0 0 0,1 1-1 0 0,0 1 1 0 0,0-1 0 0 0,1 0-1 0 0,0 6-46 0 0,32 191 494 0 0,105 176-3745 0 0,-78-235-5179 0 0,-57-142 7172 0 0</inkml:trace>
  <inkml:trace contextRef="#ctx0" brushRef="#br0" timeOffset="886.474">1292 284 1612 0 0,'1'6'4476'0'0,"0"22"-4133"0"0,-1 246 3009 0 0,20-113-2203 0 0,-5-105-99 0 0,-19-97-1576 0 0,1 30 469 0 0,-1 0-1 0 0,0-1 1 0 0,0 2-1 0 0,-2-1 1 0 0,1 0 0 0 0,-1 1-1 0 0,-1 0 1 0 0,0 1-1 0 0,0-1 1 0 0,-1 1-1 0 0,0 1 1 0 0,-1-1-1 0 0,1 1 1 0 0,-2 1-1 0 0,1 0 1 0 0,-1 0-1 0 0,0 1 1 0 0,0 0-1 0 0,-1 1 1 0 0,0 0-1 0 0,0 0 1 0 0,0 1-1 0 0,-1 1 1 0 0,1 0-1 0 0,-1 1 1 0 0,0 0 0 0 0,1 0-1 0 0,-1 1 1 0 0,-11 1 57 0 0,14 1 30 0 0,1 1 1 0 0,0-1 0 0 0,0 1 0 0 0,0 1 0 0 0,1-1 0 0 0,-1 2-1 0 0,1-1 1 0 0,-1 1 0 0 0,1 0 0 0 0,0 0 0 0 0,0 1 0 0 0,1 0-1 0 0,-1 0 1 0 0,1 1 0 0 0,0-1 0 0 0,1 1 0 0 0,-1 1 0 0 0,1-1-1 0 0,1 1 1 0 0,-1 0 0 0 0,1 0 0 0 0,0 0 0 0 0,1 0 0 0 0,-1 1-1 0 0,1 0 1 0 0,1 0 0 0 0,0 0 0 0 0,0 0 0 0 0,0 0 0 0 0,1 0-1 0 0,1 0 1 0 0,-1 3-31 0 0,5-3 3 0 0,0 0 0 0 0,0 0 1 0 0,0 0-1 0 0,1-1 0 0 0,1 0 0 0 0,-1 0 0 0 0,1 0 0 0 0,0 0 0 0 0,1-1 0 0 0,0 0 0 0 0,0 0 0 0 0,0-1 0 0 0,0 0 0 0 0,1 0 0 0 0,0-1 0 0 0,0 0 0 0 0,0 0 1 0 0,1-1-1 0 0,-1 0 0 0 0,1-1 0 0 0,-1 1 0 0 0,1-2 0 0 0,0 1 0 0 0,0-1 0 0 0,5 0-3 0 0,183-2-1992 0 0,-177-2 1288 0 0,0-1 0 0 0,-1-1 0 0 0,1 0 0 0 0,-1-2 1 0 0,0 0-1 0 0,0-2 0 0 0,-1 0 0 0 0,14-9 704 0 0,-2-3-1214 0 0</inkml:trace>
  <inkml:trace contextRef="#ctx0" brushRef="#br0" timeOffset="1148.931">1635 592 1192 0 0,'-9'20'6234'0'0,"-9"56"-3754"0"0,55 21-1737 0 0,-3-66-4347 0 0,-36-40-299 0 0,-1 1 2657 0 0</inkml:trace>
  <inkml:trace contextRef="#ctx0" brushRef="#br0" timeOffset="1413.82">1569 374 1912 0 0,'-1'2'896'0'0,"1"-2"-344"0"0,-2 1 0 0 0,0 3-296 0 0,4 1-16 0 0,-2-2-212 0 0,3 4-68 0 0,-1-1-16 0 0,5 13-244 0 0,2-8-384 0 0,-2 1-476 0 0,6 8-12 0 0</inkml:trace>
  <inkml:trace contextRef="#ctx0" brushRef="#br0" timeOffset="1662.386">1701 712 1280 0 0,'1'-4'130'0'0,"1"-1"0"0"0,0 0 0 0 0,0 0 0 0 0,1 1 0 0 0,-1-1 0 0 0,1 1 0 0 0,0 0 0 0 0,0-1 0 0 0,0 1 0 0 0,1 1 0 0 0,-1-1 0 0 0,1 0 0 0 0,0 1 0 0 0,0 0 0 0 0,0 0 0 0 0,0 0 0 0 0,1 1 0 0 0,-1-1-1 0 0,1 1 1 0 0,0 0 0 0 0,0 0 0 0 0,0 1 0 0 0,0-1 0 0 0,0 1 0 0 0,0 0 0 0 0,0 0 0 0 0,0 1 0 0 0,0 0 0 0 0,0 0 0 0 0,0 0 0 0 0,1 0 0 0 0,-1 1 0 0 0,0 0 0 0 0,0 0 0 0 0,0 0 0 0 0,0 1 0 0 0,0-1 0 0 0,-1 1 0 0 0,1 0 0 0 0,0 1 0 0 0,-1-1 0 0 0,0 1 0 0 0,1 0 0 0 0,2 3-130 0 0,-1 0 54 0 0,-1 0 0 0 0,0 0 0 0 0,0 0 0 0 0,-1 1 1 0 0,0-1-1 0 0,0 1 0 0 0,-1 0 0 0 0,1 1 0 0 0,-2-1 0 0 0,1 0 1 0 0,-1 1-1 0 0,0 0 0 0 0,0-1 0 0 0,-1 1 0 0 0,0 0 1 0 0,-1 0-1 0 0,0 0 0 0 0,0 0 0 0 0,0 0 0 0 0,-1-1 1 0 0,0 1-1 0 0,-1 0 0 0 0,0 0 0 0 0,0-1 0 0 0,0 1 0 0 0,-1-1 1 0 0,-1 0-1 0 0,1 0 0 0 0,-1 0 0 0 0,0 0 0 0 0,0-1 1 0 0,-1 1-1 0 0,0-1 0 0 0,0 0 0 0 0,-1 0 0 0 0,1-1 0 0 0,-2 1-54 0 0,6-5-94 0 0,0 0 0 0 0,0 0 0 0 0,0 0 0 0 0,0 0-1 0 0,0 0 1 0 0,-1 0 0 0 0,1 0 0 0 0,0 0 0 0 0,0-1-1 0 0,-1 1 1 0 0,1-1 0 0 0,-1 1 0 0 0,1-1-1 0 0,0 1 1 0 0,-1-1 0 0 0,1 0 0 0 0,-1 1 0 0 0,1-1-1 0 0,-1 0 1 0 0,1 0 0 0 0,-1 0 0 0 0,1 0 0 0 0,-1-1-1 0 0,1 1 1 0 0,-1 0 0 0 0,1 0 0 0 0,0-1-1 0 0,-1 1 1 0 0,1-1 0 0 0,-1 0 0 0 0,1 1 0 0 0,0-1-1 0 0,0 0 1 0 0,-1 0 0 0 0,1 0 0 0 0,0 1 0 0 0,0-1-1 0 0,0-1 1 0 0,0 1 0 0 0,0 0 0 0 0,0 0-1 0 0,0 0 1 0 0,0 0 0 0 0,1-1 0 0 0,-1 1 0 0 0,0 0-1 0 0,1-1 1 0 0,-1 1 0 0 0,1 0 0 0 0,-1-1 0 0 0,1 1-1 0 0,0-1 1 0 0,0 1 0 0 0,-1-1 0 0 0,1 1-1 0 0,0-1 1 0 0,0 1 0 0 0,1-1 0 0 0,-1 1 0 0 0,0-1-1 0 0,0 1 1 0 0,1 0 0 0 0,-1-1 0 0 0,1 1 0 0 0,-1-1-1 0 0,1 1 1 0 0,-1 0 0 0 0,2-1 94 0 0,-2-18-1281 0 0</inkml:trace>
  <inkml:trace contextRef="#ctx0" brushRef="#br0" timeOffset="1830.438">2229 262 1452 0 0,'-14'9'3829'0'0,"-5"19"-2275"0"0,11-17-957 0 0,1-2-376 0 0,1 0 0 0 0,0 0 0 0 0,1 0 0 0 0,0 1 0 0 0,1-1 0 0 0,-1 1 0 0 0,2 0 0 0 0,-1 1 0 0 0,2-1 1 0 0,-1 0-1 0 0,1 1 0 0 0,1 0 0 0 0,0-1 0 0 0,0 1 0 0 0,1 0 0 0 0,1-1 0 0 0,1 11-221 0 0,63 167 413 0 0,-52-163-792 0 0,19 54-5341 0 0,-31-78 4286 0 0,-6 3 190 0 0,-21 14 82 0 0</inkml:trace>
  <inkml:trace contextRef="#ctx0" brushRef="#br0" timeOffset="2016.557">1973 417 1100 0 0,'98'4'7169'0'0,"-1"2"-5030"0"0,106 4-3968 0 0,-195-9 1476 0 0,1-1 1 0 0,-1 0-1 0 0,0-1 1 0 0,0 0-1 0 0,0 0 1 0 0,0 0-1 0 0,0-1 1 0 0,0-1-1 0 0,0 1 1 0 0,0-1-1 0 0,-1-1 1 0 0,0 1-1 0 0,1-1 1 0 0,-1-1-1 0 0,-1 1 1 0 0,4-3 352 0 0,0-8-1255 0 0</inkml:trace>
  <inkml:trace contextRef="#ctx0" brushRef="#br0" timeOffset="2744.211">2426 7 876 0 0,'-33'-6'4268'0'0,"6"37"-2365"0"0,9 20-350 0 0,19-51-1529 0 0,0 0 1 0 0,0-1-1 0 0,0 1 0 0 0,1 0 0 0 0,-1-1 1 0 0,0 1-1 0 0,0-1 0 0 0,0 1 0 0 0,0-1 1 0 0,0 1-1 0 0,0-1 0 0 0,-1 0 0 0 0,1 1 1 0 0,0-1-1 0 0,0 0 0 0 0,0 0 0 0 0,-1 0 1 0 0,1 0-1 0 0,0 0 0 0 0,-1 0 0 0 0,1 0 1 0 0,-1 0-1 0 0,1 0 0 0 0,-1 0 1 0 0,1 0-1 0 0,-1 0 0 0 0,0 0 0 0 0,0 0 1 0 0,1 0-1 0 0,-1 0 0 0 0,0 0 0 0 0,0-1 1 0 0,0 1-1 0 0,0 0 0 0 0,0 0 0 0 0,-1 0 1 0 0,1 0-1 0 0,0 0 0 0 0,0 0 0 0 0,-1 0 1 0 0,1-1-1 0 0,0 1 0 0 0,-1 0 0 0 0,0 0 1 0 0,1 0-1 0 0,-1 1 0 0 0,1-1 0 0 0,-1 0 1 0 0,0 0-1 0 0,0 0 0 0 0,1 0 0 0 0,-1 0 1 0 0,0 1-1 0 0,0-1 0 0 0,0 0 0 0 0,0 1 1 0 0,0-1-1 0 0,0 1 0 0 0,0-1 0 0 0,0 1 1 0 0,0 0-1 0 0,0-1 0 0 0,0 1 0 0 0,0 0 1 0 0,0-1-1 0 0,-1 1-24 0 0,5 0 1 0 0,1-1 0 0 0,0 1 0 0 0,0 0 0 0 0,0 1 0 0 0,0-1 0 0 0,0 0 0 0 0,0 1 0 0 0,-1 0 0 0 0,1 0 0 0 0,0 0 0 0 0,0 0 0 0 0,-1 1 0 0 0,1 0 0 0 0,-1-1 0 0 0,1 1 0 0 0,-1 1 0 0 0,0-1 0 0 0,0 0 0 0 0,0 1 0 0 0,0-1 0 0 0,0 1 0 0 0,-1 0 0 0 0,1 0 0 0 0,-1 0 0 0 0,0 0 0 0 0,0 1 0 0 0,0-1 0 0 0,0 0 0 0 0,0 1 0 0 0,-1 0 0 0 0,1 0-1 0 0,41 118 22 0 0,-35-34 690 0 0,-8-88-605 0 0,14-37 179 0 0,-8 24-284 0 0,1 0 0 0 0,0 0 0 0 0,0 1 0 0 0,2 0 0 0 0,-1 0 0 0 0,2 1 0 0 0,-1 0 0 0 0,2 0 0 0 0,-1 1 0 0 0,1 1 0 0 0,1-1 1 0 0,0 2-1 0 0,0 0 0 0 0,0 0 0 0 0,1 1 0 0 0,1 1 0 0 0,8-3-2 0 0,-20 8-1 0 0,1 0 1 0 0,-1 1-1 0 0,1-1 0 0 0,-1 1 1 0 0,0 0-1 0 0,1 0 1 0 0,-1 0-1 0 0,1 0 1 0 0,-1 0-1 0 0,0 1 1 0 0,1-1-1 0 0,-1 1 0 0 0,1-1 1 0 0,-1 1-1 0 0,0 0 1 0 0,0 0-1 0 0,0 0 1 0 0,1 0-1 0 0,-1 0 0 0 0,0 1 1 0 0,0-1-1 0 0,0 1 1 0 0,-1-1-1 0 0,1 1 1 0 0,0 0-1 0 0,-1-1 0 0 0,1 1 1 0 0,-1 0-1 0 0,1 0 1 0 0,0 2 0 0 0,6 7-16 0 0,92 171-117 0 0,-84-142-315 0 0,16 80-5606 0 0,-32-117 4747 0 0,0-3 44 0 0</inkml:trace>
  <inkml:trace contextRef="#ctx0" brushRef="#br0" timeOffset="2992.29">3008 689 3284 0 0,'1'5'1068'0'0,"-2"0"-124"0"0,-1 2-139 0 0,-2-2-41 0 0,3 1-200 0 0,-1-2-168 0 0,-4 2-256 0 0,3-1-124 0 0,3 2 0 0 0,-2-2-872 0 0,-1-1-500 0 0,-1 2 91 0 0,0-2 61 0 0,-1 2 44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18:03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333 695 1368 0 0,'2'-14'760'0'0,"17"5"-101"0"0,-16 6-588 0 0,0-1-1 0 0,-1 0 1 0 0,1 0-1 0 0,-1 0 1 0 0,0 0 0 0 0,0 0-1 0 0,0 0 1 0 0,-1-1 0 0 0,1 1-1 0 0,-1 0 1 0 0,0-1 0 0 0,-1 1-1 0 0,1-1 1 0 0,-1 1 0 0 0,1-1-1 0 0,-1 0 1 0 0,-1 1-1 0 0,1-1 1 0 0,-1 1 0 0 0,0-1-1 0 0,0 1 1 0 0,0-1 0 0 0,0 1-1 0 0,-1 0 1 0 0,0-1 0 0 0,0 1-1 0 0,0 0 1 0 0,0 0-1 0 0,0 0 1 0 0,-1 1 0 0 0,0-1-1 0 0,0 0 1 0 0,0 1 0 0 0,0 0-1 0 0,-1 0 1 0 0,1 0 0 0 0,-1 0-1 0 0,0 0 1 0 0,0 1 0 0 0,0 0-1 0 0,-2-2-70 0 0,-1 3 20 0 0,1 0-1 0 0,-1 0 1 0 0,0 0-1 0 0,0 1 1 0 0,1 0-1 0 0,-1 1 1 0 0,0-1-1 0 0,0 1 1 0 0,1 0-1 0 0,-1 1 1 0 0,0 0-1 0 0,1 0 1 0 0,0 0-1 0 0,-1 1 1 0 0,1 0-1 0 0,0 0 1 0 0,0 0-1 0 0,1 1 1 0 0,-1 0 0 0 0,1 0-1 0 0,-1 1 1 0 0,2-1-1 0 0,-1 1 1 0 0,0 0-1 0 0,-3 5-19 0 0,-94 149 694 0 0,92-137-548 0 0,1 1 0 0 0,1 1 0 0 0,1 0 0 0 0,1 0 0 0 0,1 0 0 0 0,1 1 0 0 0,1-1 0 0 0,2 1 0 0 0,0 4-146 0 0,1-24 30 0 0,0 1 0 0 0,1 0 0 0 0,0-1 0 0 0,0 1 0 0 0,0-1-1 0 0,1 1 1 0 0,-1-1 0 0 0,1 0 0 0 0,0 1 0 0 0,1-1 0 0 0,0 0-1 0 0,-1 0 1 0 0,2-1 0 0 0,-1 1 0 0 0,0-1 0 0 0,1 1 0 0 0,0-1 0 0 0,0 0-1 0 0,0 0 1 0 0,0-1 0 0 0,1 1 0 0 0,0-1 0 0 0,-1 0 0 0 0,1 0-1 0 0,0-1 1 0 0,1 1 0 0 0,-1-1 0 0 0,0 0 0 0 0,1-1 0 0 0,-1 1-1 0 0,1-1 1 0 0,-1 0 0 0 0,1-1 0 0 0,-1 1 0 0 0,2-1-30 0 0,6 1 27 0 0,1 0 0 0 0,0-1 0 0 0,-1 0 0 0 0,1-1 1 0 0,-1 0-1 0 0,1-2 0 0 0,-1 1 0 0 0,0-2 0 0 0,1 0 1 0 0,-2 0-1 0 0,1-1 0 0 0,0-1 0 0 0,-1 0 0 0 0,3-2-27 0 0,-4-3-39 0 0,-1-1 0 0 0,0 0 0 0 0,0-1 0 0 0,-2 0 0 0 0,1 0 0 0 0,-1-1 0 0 0,-1 0 0 0 0,-1 0 0 0 0,0-1 0 0 0,-1 0 0 0 0,0 0 0 0 0,-1 0 0 0 0,-1-1 0 0 0,-1 1 0 0 0,0-1 0 0 0,0 0 0 0 0,-2 1 0 0 0,0-1 0 0 0,-1 0 0 0 0,-1 0 0 0 0,-1-8 39 0 0,2-12-28 0 0,76 149 65 0 0,12 1-1514 0 0,-21-46-2828 0 0,-52-55 3037 0 0</inkml:trace>
  <inkml:trace contextRef="#ctx0" brushRef="#br0" timeOffset="546.8">510 579 1492 0 0,'28'-9'2939'0'0,"44"52"-1800"0"0,-71-42-1083 0 0,19 17 127 0 0,-1 1 1 0 0,-1 0 0 0 0,-1 2-1 0 0,-1 0 1 0 0,-1 1-1 0 0,0 0 1 0 0,-2 1-1 0 0,-1 1 1 0 0,0 0 0 0 0,-2 1-1 0 0,-1 0 1 0 0,1 8-184 0 0,-8-30 54 0 0,-1 0 0 0 0,0 0 0 0 0,0 1 0 0 0,0-1 0 0 0,-1 0 0 0 0,1 1 0 0 0,-1-1 0 0 0,1 0 0 0 0,-1 1 0 0 0,-1-1 0 0 0,1 0 0 0 0,0 1 0 0 0,-1-1 0 0 0,1 0-1 0 0,-1 1 1 0 0,0-1 0 0 0,0 0 0 0 0,0 0 0 0 0,-1 0 0 0 0,1 0 0 0 0,-1 0 0 0 0,0 0 0 0 0,0 0 0 0 0,0 0 0 0 0,0-1 0 0 0,0 1 0 0 0,0-1 0 0 0,-1 1 0 0 0,1-1 0 0 0,-1 0 0 0 0,0 0 0 0 0,1 0 0 0 0,-2 0-54 0 0,-20-55 608 0 0,24 46-603 0 0,22-96-195 0 0,-7 71 49 0 0,92-127-1047 0 0,-15 70-2600 0 0,-64 63 1534 0 0,-20 17 980 0 0</inkml:trace>
  <inkml:trace contextRef="#ctx0" brushRef="#br0" timeOffset="967.673">1086 704 1428 0 0,'15'0'281'0'0,"1"-1"0"0"0,-1 0 0 0 0,0 0 0 0 0,0-2 0 0 0,-1 0 0 0 0,1 0 0 0 0,0-2 0 0 0,-1 1 0 0 0,0-2 0 0 0,0 0 0 0 0,2-2-281 0 0,100-83 1202 0 0,-116 89-1191 0 0,1-1 1 0 0,-1 1 0 0 0,0 0 0 0 0,0 0 0 0 0,0-1 0 0 0,0 1 0 0 0,0 0 0 0 0,-1-1 0 0 0,1 1-1 0 0,-1 0 1 0 0,1 0 0 0 0,-1 0 0 0 0,0-1 0 0 0,0 1 0 0 0,0 0 0 0 0,0 0 0 0 0,0 0 0 0 0,0 0 0 0 0,-1 1-1 0 0,1-1 1 0 0,-1 0 0 0 0,1 1 0 0 0,-1-1 0 0 0,0 0 0 0 0,1 1 0 0 0,-1 0 0 0 0,0-1 0 0 0,0 1 0 0 0,0 0-1 0 0,0 0 1 0 0,0 0 0 0 0,0 0-12 0 0,-6-2 49 0 0,1-1 0 0 0,-1 1 0 0 0,0 0 0 0 0,0 1 0 0 0,0 0 0 0 0,0 0 0 0 0,0 0 0 0 0,-1 1 0 0 0,1 1 0 0 0,0-1-1 0 0,-1 2 1 0 0,1-1 0 0 0,0 1 0 0 0,0 0 0 0 0,-1 0 0 0 0,1 1 0 0 0,0 0 0 0 0,0 1 0 0 0,0 0 0 0 0,1 0 0 0 0,-1 1 0 0 0,1 0 0 0 0,0 0 0 0 0,0 0 0 0 0,0 1-1 0 0,0 0 1 0 0,1 1 0 0 0,0-1 0 0 0,0 1 0 0 0,0 0 0 0 0,1 1 0 0 0,0 0 0 0 0,0-1 0 0 0,1 1 0 0 0,0 1 0 0 0,0-1 0 0 0,1 1 0 0 0,0-1 0 0 0,0 1 0 0 0,0 0-1 0 0,1 0 1 0 0,0 0 0 0 0,1 1 0 0 0,0-1 0 0 0,0 0 0 0 0,1 4-49 0 0,4 3 5 0 0,1-1 0 0 0,0 0-1 0 0,2 0 1 0 0,-1 0 0 0 0,1-1 0 0 0,1 1-1 0 0,1-2 1 0 0,0 1 0 0 0,0-2 0 0 0,1 1-1 0 0,0-1 1 0 0,1 0 0 0 0,1-1 0 0 0,0-1-1 0 0,0 0 1 0 0,0 0 0 0 0,1-1 0 0 0,1-1-1 0 0,-1 0 1 0 0,1-1 0 0 0,0 0 0 0 0,1-1-1 0 0,-1-1 1 0 0,1 0 0 0 0,13 1-5 0 0,234 36-5701 0 0,-234-40 4447 0 0</inkml:trace>
  <inkml:trace contextRef="#ctx0" brushRef="#br0" timeOffset="1421.608">2441 270 2028 0 0,'8'19'6741'0'0,"32"120"-5560"0"0,-18-55-768 0 0,-8-38-680 0 0,-2 1 0 0 0,-2 1-1 0 0,-3 0 1 0 0,-1 0 0 0 0,-2 11 267 0 0,-4-55-212 0 0,0 1 0 0 0,0-1 1 0 0,-1 0-1 0 0,1 0 0 0 0,-1 1 1 0 0,0-1-1 0 0,0 0 0 0 0,-1 0 1 0 0,1 0-1 0 0,-1 0 0 0 0,0 0 0 0 0,0 0 1 0 0,0-1-1 0 0,0 1 0 0 0,-1-1 1 0 0,1 1-1 0 0,-1-1 0 0 0,0 0 1 0 0,0 0-1 0 0,0 0 0 0 0,0 0 1 0 0,-1-1-1 0 0,1 1 0 0 0,-1-1 0 0 0,0 0 1 0 0,0 0-1 0 0,0 0 0 0 0,0 0 1 0 0,0-1-1 0 0,0 0 0 0 0,-3 1 212 0 0,-21 3-1268 0 0</inkml:trace>
  <inkml:trace contextRef="#ctx0" brushRef="#br0" timeOffset="2335.507">1892 550 1392 0 0,'69'-8'4901'0'0,"53"-7"-4491"0"0,474-90 203 0 0,-590 104-615 0 0,7 0-5 0 0,0-1-1 0 0,0 0 1 0 0,-1-1 0 0 0,1 0-1 0 0,0-1 1 0 0,-1-1-1 0 0,0 1 1 0 0,0-2 0 0 0,-1 0-1 0 0,1 0 1 0 0,-1-1-1 0 0,6-6 8 0 0,-16 8 38 0 0,0 0 0 0 0,0 0 0 0 0,0-1 0 0 0,-1 1 0 0 0,0 0 0 0 0,0-1 0 0 0,0 1 0 0 0,-1 0 0 0 0,0 0 0 0 0,0 0 0 0 0,0-1 0 0 0,-1 1 0 0 0,1 0 0 0 0,-1 0 0 0 0,0 1 0 0 0,-1-1 0 0 0,1 0 0 0 0,-1 1 0 0 0,0-1 0 0 0,0 1 0 0 0,-1 0 0 0 0,0-1-38 0 0,-51-70 1045 0 0,55 75-1055 0 0,1 26 355 0 0,20 134 907 0 0,-6 1 1 0 0,-6 93-1253 0 0,13-268-50 0 0,2-23-229 0 0,1 2 1 0 0,2 0-1 0 0,1 2 0 0 0,1 1 1 0 0,3 1-1 0 0,0 2 1 0 0,35-25 278 0 0,-65 53-94 0 0,-2 1 0 0 0,4 3-20 0 0,92 124-67 0 0,-82-120 192 0 0,-1-1 1 0 0,1 0-1 0 0,0-1 0 0 0,1 0 1 0 0,-1-1-1 0 0,1-1 0 0 0,0 0 1 0 0,0-1-1 0 0,0-1 0 0 0,0 0 1 0 0,0-1-1 0 0,0-1 0 0 0,0 0 1 0 0,0-1-1 0 0,-1 0 0 0 0,1-2 1 0 0,0 1-1 0 0,-1-2 0 0 0,0 0 1 0 0,0-1-1 0 0,0 0 0 0 0,-1-1 1 0 0,5-3-12 0 0,58-74-623 0 0,-75 82 609 0 0,0-1 0 0 0,-1 0 0 0 0,1 1 0 0 0,-1-1 0 0 0,1 0 1 0 0,-1 1-1 0 0,0-1 0 0 0,0 0 0 0 0,0 1 0 0 0,0-1 0 0 0,-1 0 0 0 0,1 1 0 0 0,-1-1 0 0 0,0 0 0 0 0,1 1 0 0 0,-1-1 1 0 0,0 1-1 0 0,-1-1 0 0 0,1 1 0 0 0,0 0 0 0 0,-1-1 0 0 0,1 1 0 0 0,-1 0 0 0 0,0 0 0 0 0,0 0 0 0 0,0 0 0 0 0,0 0 1 0 0,0 1-1 0 0,0-1 0 0 0,0 1 0 0 0,0-1 0 0 0,-1 1 0 0 0,1 0 0 0 0,-1-1 0 0 0,1 1 0 0 0,-1 1 0 0 0,1-1 0 0 0,-1 0 1 0 0,1 1-1 0 0,-1-1 0 0 0,0 1 14 0 0,-9-4 26 0 0,-1 1 1 0 0,1 0-1 0 0,0 1 1 0 0,-1 1-1 0 0,0 0 1 0 0,1 0-1 0 0,-1 1 1 0 0,0 1-1 0 0,1 0 1 0 0,-1 1-1 0 0,1 0 1 0 0,0 1-1 0 0,-1 1 1 0 0,1 0-1 0 0,1 0 1 0 0,-1 1-1 0 0,0 0 1 0 0,1 1-1 0 0,0 1 1 0 0,1 0-1 0 0,-1 0 1 0 0,2 1-1 0 0,-4 2-26 0 0,11-8 22 0 0,1 0-1 0 0,-1 1 1 0 0,0-1-1 0 0,1 0 1 0 0,-1 0 0 0 0,1 1-1 0 0,0-1 1 0 0,0 0-1 0 0,0 1 1 0 0,0-1-1 0 0,0 1 1 0 0,1 0 0 0 0,-1-1-1 0 0,1 1 1 0 0,0 0-1 0 0,-1-1 1 0 0,1 1-1 0 0,0 0 1 0 0,1-1-1 0 0,-1 1 1 0 0,0 0 0 0 0,1-1-1 0 0,-1 1 1 0 0,1-1-1 0 0,0 1 1 0 0,0 0-1 0 0,0-1 1 0 0,0 0 0 0 0,1 1-1 0 0,-1-1 1 0 0,1 0-1 0 0,-1 0 1 0 0,1 0-1 0 0,0 0 1 0 0,-1 0 0 0 0,1 0-1 0 0,0 0 1 0 0,0 0-1 0 0,1-1 1 0 0,-1 1-1 0 0,0-1-21 0 0,101 56-167 0 0,-57-42-975 0 0,1-2 1 0 0,0-1-1 0 0,1-3 0 0 0,0-2 1 0 0,0-2-1 0 0,10-2 1142 0 0,-29-2-1323 0 0</inkml:trace>
  <inkml:trace contextRef="#ctx0" brushRef="#br0" timeOffset="3204.667">3967 302 1004 0 0,'10'13'3592'0'0,"178"373"1058"0"0,-188-387-4622 0 0,-1 1 1 0 0,0-1-1 0 0,1 1 0 0 0,-1-1 0 0 0,0 1 0 0 0,0-1 1 0 0,1 1-1 0 0,-1 0 0 0 0,0 0 0 0 0,0-1 1 0 0,0 1-1 0 0,0 0 0 0 0,1 0 0 0 0,-1 0 0 0 0,0 0 1 0 0,0 0-1 0 0,0 0 0 0 0,0 0 0 0 0,1 0 0 0 0,-1 0 1 0 0,0 0-1 0 0,0 0 0 0 0,0 1 0 0 0,0-1 1 0 0,1 0-1 0 0,-1 1 0 0 0,0-1 0 0 0,0 0 0 0 0,1 1 1 0 0,-1-1-1 0 0,0 1 0 0 0,0-1 0 0 0,1 1 0 0 0,-1 0 1 0 0,1-1-1 0 0,-1 1 0 0 0,1 0 0 0 0,-1-1 0 0 0,1 1 1 0 0,-1 0-1 0 0,1-1 0 0 0,-1 1 0 0 0,1 0 1 0 0,0 0-1 0 0,-1 0 0 0 0,1-1 0 0 0,0 1 0 0 0,0 0 1 0 0,0 0-1 0 0,0 0 0 0 0,0 0 0 0 0,0 0 0 0 0,0-1 1 0 0,0 1-1 0 0,0 0 0 0 0,0 0 0 0 0,0 0-28 0 0,-6-13-3 0 0,0 0 0 0 0,0 0 0 0 0,1-1 0 0 0,1 1 1 0 0,0-1-1 0 0,1 0 0 0 0,0-1 0 0 0,1 1 0 0 0,1 0 0 0 0,0-1 0 0 0,0 1 0 0 0,2-1 0 0 0,-1 1 0 0 0,2 0 0 0 0,0-1 0 0 0,1 1 0 0 0,0 0 0 0 0,0 0 0 0 0,2 0 0 0 0,0 1 0 0 0,0 0 0 0 0,1-1 0 0 0,0 2 0 0 0,1-1 0 0 0,1 1 0 0 0,0 0 0 0 0,0 1 0 0 0,1-1 0 0 0,0 2 1 0 0,1-1-1 0 0,0 1 0 0 0,0 1 0 0 0,1 0 0 0 0,5-3 3 0 0,-11 10-18 0 0,-1-1 0 0 0,0 0 1 0 0,1 1-1 0 0,-1 0 0 0 0,1 0 1 0 0,-1 1-1 0 0,1-1 0 0 0,0 1 1 0 0,-1 0-1 0 0,1 0 1 0 0,0 0-1 0 0,-1 1 0 0 0,1 0 1 0 0,-1 0-1 0 0,1 0 0 0 0,-1 0 1 0 0,1 1-1 0 0,-1-1 0 0 0,0 1 1 0 0,0 0-1 0 0,0 1 0 0 0,0-1 1 0 0,0 1-1 0 0,0-1 1 0 0,-1 1-1 0 0,1 0 0 0 0,-1 1 1 0 0,0-1-1 0 0,0 1 0 0 0,1 0 18 0 0,79 117-219 0 0,-68-73 272 0 0,-15-46-26 0 0,-29-3 194 0 0,25-10-215 0 0,0-1 1 0 0,1 1 0 0 0,0-1 0 0 0,1 1-1 0 0,1-1 1 0 0,-1 0 0 0 0,2 0 0 0 0,0 0 0 0 0,0 0-1 0 0,1 1 1 0 0,0-1 0 0 0,1 0 0 0 0,1 0-1 0 0,0 1 1 0 0,0 0 0 0 0,1-1 0 0 0,1 1-1 0 0,-1 0 1 0 0,2 1 0 0 0,0-2-7 0 0,-2 2-23 0 0,1 0 0 0 0,0 0 0 0 0,0 0-1 0 0,1 1 1 0 0,0-1 0 0 0,1 2 0 0 0,0-1 0 0 0,0 1 0 0 0,1 0 0 0 0,0 0 0 0 0,0 1-1 0 0,1 0 1 0 0,6-4 23 0 0,-11 11-2 0 0,0-1 0 0 0,0 1 0 0 0,0 0 0 0 0,0 0 0 0 0,0 1 0 0 0,0-1 0 0 0,1 1 0 0 0,-1 0 0 0 0,0 0 0 0 0,-1 0 0 0 0,1 1 0 0 0,0-1-1 0 0,0 1 1 0 0,0 0 0 0 0,-1 0 0 0 0,1 0 0 0 0,-1 0 0 0 0,0 1 0 0 0,0 0 0 0 0,0-1 0 0 0,0 1 0 0 0,0 1 2 0 0,2-1-14 0 0,23 22 2 0 0,-1 2-1 0 0,-1 0 1 0 0,-1 2 0 0 0,-2 0 0 0 0,-1 2-1 0 0,9 17 13 0 0,50 67-118 0 0,-50-86-252 0 0,0 1-3847 0 0,-31-29 2875 0 0,0-1 48 0 0,0 0 16 0 0</inkml:trace>
  <inkml:trace contextRef="#ctx0" brushRef="#br0" timeOffset="3528.067">5197 172 1696 0 0,'-12'5'414'0'0,"0"0"1"0"0,1 1-1 0 0,0 0 0 0 0,0 1 0 0 0,0 0 1 0 0,1 1-1 0 0,0 0 0 0 0,1 0 0 0 0,0 1 1 0 0,0 1-1 0 0,1-1 0 0 0,-4 6-414 0 0,8-9 158 0 0,-1 0 0 0 0,1 0 0 0 0,0 0 1 0 0,0 0-1 0 0,1 1 0 0 0,0 0 0 0 0,0 0 0 0 0,0 0 0 0 0,1 0 0 0 0,0 0 0 0 0,1 0 0 0 0,0 1 0 0 0,0-1 0 0 0,0 0 0 0 0,1 1 0 0 0,0 3-158 0 0,0-8 33 0 0,1 0 1 0 0,0 1-1 0 0,0-1 0 0 0,0 0 0 0 0,0 1 1 0 0,1-1-1 0 0,-1 0 0 0 0,1 0 0 0 0,0 0 1 0 0,0 0-1 0 0,0 0 0 0 0,0-1 0 0 0,0 1 0 0 0,1 0 1 0 0,-1-1-1 0 0,1 0 0 0 0,-1 0 0 0 0,1 0 1 0 0,0 0-1 0 0,0 0 0 0 0,0 0 0 0 0,0-1 1 0 0,0 1-1 0 0,1-1 0 0 0,-1 0 0 0 0,0 0 1 0 0,1 0-1 0 0,-1 0 0 0 0,0-1 0 0 0,1 0 0 0 0,0 1-33 0 0,118 9 394 0 0,-118-10-390 0 0,7-1-28 0 0,0 0 0 0 0,-1 0 0 0 0,1-1 0 0 0,-1-1 1 0 0,1 0-1 0 0,-1 0 0 0 0,0-1 0 0 0,0 0 0 0 0,0 0 0 0 0,-1-1 0 0 0,1-1 0 0 0,-1 0 0 0 0,-1 0 0 0 0,1 0 0 0 0,5-7 24 0 0,-13 9-48 0 0,-1 0 0 0 0,1 1 0 0 0,-1-1 1 0 0,0 0-1 0 0,0 0 0 0 0,-1 0 0 0 0,1 0 0 0 0,-1 0 0 0 0,0 0 0 0 0,0 0 1 0 0,0 0-1 0 0,0 1 0 0 0,-1-1 0 0 0,1 0 0 0 0,-1 1 0 0 0,0-1 0 0 0,0 1 1 0 0,0 0-1 0 0,-1 0 0 0 0,1-1 0 0 0,-1 2 0 0 0,0-1 0 0 0,1 0 0 0 0,-2 0 1 0 0,1 1-1 0 0,0 0 0 0 0,0 0 0 0 0,-1-1 0 0 0,1 2 0 0 0,-1-1 0 0 0,1 0 1 0 0,-1 1-1 0 0,0 0 0 0 0,0 0 0 0 0,1 0 0 0 0,-4 0 48 0 0,5 0-37 0 0,-113-54-2684 0 0,104 42 208 0 0,11 9 1266 0 0</inkml:trace>
  <inkml:trace contextRef="#ctx0" brushRef="#br0" timeOffset="4010.33">5730 302 2036 0 0,'-134'45'3340'0'0,"122"-38"-3136"0"0,0 0-1 0 0,0 0 1 0 0,1 1-1 0 0,0 0 1 0 0,1 1-1 0 0,-1 0 1 0 0,2 1-1 0 0,-1 0 0 0 0,2 0 1 0 0,-1 1-1 0 0,1 0 1 0 0,1 1-1 0 0,0 0 1 0 0,-3 8-204 0 0,9-18 26 0 0,0 0 0 0 0,0 0 1 0 0,0 0-1 0 0,0 0 0 0 0,0 0 0 0 0,0 1 1 0 0,1-1-1 0 0,-1 0 0 0 0,1 0 1 0 0,0 0-1 0 0,0 1 0 0 0,0-1 0 0 0,0 0 1 0 0,0 0-1 0 0,0 1 0 0 0,0-1 1 0 0,1 0-1 0 0,-1 0 0 0 0,1 0 0 0 0,0 1 1 0 0,0-1-1 0 0,-1 0 0 0 0,1 0 0 0 0,1 0 1 0 0,-1 0-1 0 0,0 0 0 0 0,0-1 1 0 0,1 1-1 0 0,-1 0 0 0 0,1-1 0 0 0,-1 1 1 0 0,1 0-1 0 0,0-1 0 0 0,0 0 1 0 0,-1 1-1 0 0,1-1 0 0 0,0 0 0 0 0,0 0 1 0 0,0 0-1 0 0,1 0 0 0 0,-1-1 1 0 0,0 1-1 0 0,0-1 0 0 0,0 1 0 0 0,0-1 1 0 0,1 0-1 0 0,-1 1 0 0 0,0-1 0 0 0,0 0 1 0 0,1-1-1 0 0,-1 1 0 0 0,2 0-26 0 0,112-18-443 0 0,-95 7 401 0 0,0-2 0 0 0,-2 0 0 0 0,0-1 0 0 0,0-1 0 0 0,-1-1 0 0 0,-1-1 0 0 0,-1 0 1 0 0,0-1-1 0 0,-1-1 0 0 0,-1 0 0 0 0,-1-1 0 0 0,-1 0 0 0 0,-1-1 0 0 0,0-1 1 0 0,-2 1-1 0 0,0-2 0 0 0,-2 1 0 0 0,0-1 0 0 0,-2 0 0 0 0,0-1 0 0 0,-2 1 0 0 0,0-1 1 0 0,-2 0-1 0 0,0-6 42 0 0,-1 27 82 0 0,1 1 1 0 0,-1-1-1 0 0,1 1 1 0 0,-1-1 0 0 0,0 0-1 0 0,0 1 1 0 0,0-1-1 0 0,0 1 1 0 0,-1-1-1 0 0,1 1 1 0 0,-1-1-1 0 0,1 1 1 0 0,-1-1 0 0 0,0 1-1 0 0,0 0 1 0 0,0-1-1 0 0,0 1 1 0 0,-1 0-1 0 0,1 0 1 0 0,0 0-1 0 0,-1 0 1 0 0,0 0 0 0 0,1 0-1 0 0,-1 0 1 0 0,0 0-1 0 0,0 1 1 0 0,0-1-1 0 0,-1 0-82 0 0,-14 58 1380 0 0,20-36-1356 0 0,2 1 0 0 0,0-1 1 0 0,1 1-1 0 0,1-1 1 0 0,1-1-1 0 0,1 0 0 0 0,1 0 1 0 0,0-1-1 0 0,1 0 0 0 0,1 0 1 0 0,8 8-25 0 0,16 28-542 0 0,-11-16-134 0 0,24 39-2257 0 0,-36-25-1769 0 0,-13-50 3417 0 0</inkml:trace>
  <inkml:trace contextRef="#ctx0" brushRef="#br0" timeOffset="4554.264">6166 405 1400 0 0,'36'-7'864'0'0,"-1"-2"1"0"0,1-1-1 0 0,-2-2 0 0 0,0-2 0 0 0,0-1 1 0 0,-1-1-1 0 0,-1-2 0 0 0,5-5-864 0 0,32-42 925 0 0,-69 64-842 0 0,0 1-7 0 0,-43-10 310 0 0,28 13-312 0 0,0 0-1 0 0,-1 1 1 0 0,1 1 0 0 0,1 0-1 0 0,-1 1 1 0 0,1 1 0 0 0,0 0-1 0 0,0 1 1 0 0,1 0-1 0 0,0 1 1 0 0,1 0 0 0 0,0 1-1 0 0,0 1 1 0 0,1 0-1 0 0,0 0 1 0 0,1 1 0 0 0,-6 10-74 0 0,13-17 30 0 0,0 0 0 0 0,1-1 0 0 0,0 1 1 0 0,0 0-1 0 0,0 0 0 0 0,0 1 0 0 0,1-1 0 0 0,0 0 1 0 0,0 0-1 0 0,0 1 0 0 0,1-1 0 0 0,0 1 1 0 0,0-1-1 0 0,0 0 0 0 0,0 1 0 0 0,1-1 0 0 0,0 0 1 0 0,0 1-1 0 0,1-1 0 0 0,-1 0 0 0 0,1 0 1 0 0,0 0-1 0 0,1 0 0 0 0,-1 0 0 0 0,1-1 1 0 0,0 1-1 0 0,0-1 0 0 0,0 1 0 0 0,1-1 0 0 0,0 0 1 0 0,-1 0-1 0 0,1-1 0 0 0,1 1 0 0 0,-1-1 1 0 0,0 0-1 0 0,1 0 0 0 0,0 0 0 0 0,-1-1 0 0 0,2 1-30 0 0,14-1 10 0 0,1-1-1 0 0,-1 0 0 0 0,1-2 0 0 0,-1 0 1 0 0,1-1-1 0 0,-1-1 0 0 0,0-1 0 0 0,0-1 1 0 0,0-1-1 0 0,-1 0 0 0 0,0-2 0 0 0,0 0 0 0 0,-1-1 1 0 0,0-1-1 0 0,0 0 0 0 0,-1-2 0 0 0,0 0 1 0 0,-1-1-1 0 0,4-5-9 0 0,254-271-1188 0 0,-268 287 1171 0 0,0 1 1 0 0,0-1 0 0 0,1 1-1 0 0,-1 0 1 0 0,1 0 0 0 0,-1 1-1 0 0,1 0 1 0 0,-1 0 0 0 0,1 1 0 0 0,-1 0-1 0 0,0 0 1 0 0,1 0 0 0 0,-1 1-1 0 0,0 0 1 0 0,0 0 0 0 0,0 0-1 0 0,0 1 1 0 0,0 0 0 0 0,0 0-1 0 0,-1 0 1 0 0,0 1 0 0 0,1 0-1 0 0,-1 0 1 0 0,-1 0 0 0 0,1 1 0 0 0,-1 0-1 0 0,1 0 1 0 0,-1 0 0 0 0,-1 0-1 0 0,1 1 1 0 0,-1-1 0 0 0,0 1-1 0 0,0 0 1 0 0,0 0 0 0 0,-1 0-1 0 0,0 0 1 0 0,0 0 0 0 0,-1 1-1 0 0,0-1 1 0 0,0 0 0 0 0,0 1 0 0 0,-1-1-1 0 0,0 1 1 0 0,0-1 0 0 0,-1 1-1 0 0,1-1 1 0 0,-2 3 16 0 0,-3 1-280 0 0,-1-1 0 0 0,0 1 0 0 0,0-1 0 0 0,-1 0 0 0 0,0-1 0 0 0,-1 0 0 0 0,0 0 0 0 0,0 0 0 0 0,-1-1 0 0 0,0 0 0 0 0,0-1 0 0 0,0 0 0 0 0,-1-1 0 0 0,0 0 0 0 0,0 0 0 0 0,0-1 0 0 0,-1 0 0 0 0,1-1 0 0 0,-1 0 0 0 0,0 0 0 0 0,0-2 1 0 0,0 1-1 0 0,0-1 0 0 0,-1-1 0 0 0,1 0 0 0 0,-1-1 280 0 0,-29 3-1372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18:17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5 2536 0 0,'2'-1'1200'0'0,"-2"-1"-140"0"0,2 2-143 0 0,-2-2-165 0 0,0 2-60 0 0,0 4-140 0 0,-2-6-4 0 0,0 4-216 0 0,2-2-200 0 0,-3 1-216 0 0,3 1 4 0 0,-2-2-864 0 0,0 3 72 0 0,-1-1 72 0 0,1 0-573 0 0,-3-1 57 0 0,-1 3 28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18:17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1936 0 0,'2'5'928'0'0,"-1"0"-220"0"0,5-2-88 0 0,-3 0-240 0 0,1-1-84 0 0,5 0-32 0 0,-4-2-584 0 0,2-2-580 0 0,0 2-244 0 0,0-2-104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18:16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528 34 1436 0 0,'0'0'724'0'0,"22"0"1732"0"0,13 22-1730 0 0,-35-23-676 0 0,-1 1 0 0 0,1-1 0 0 0,0 0 0 0 0,0 1 0 0 0,-1-1 0 0 0,1 0 0 0 0,0 0 0 0 0,0 0 0 0 0,0 1 0 0 0,0-1 0 0 0,0 0 0 0 0,0 0 0 0 0,0 1 0 0 0,1-1 0 0 0,-1 0 0 0 0,0 0 0 0 0,0 1 0 0 0,1-1 0 0 0,-1 0 0 0 0,0 1 0 0 0,1-1 0 0 0,-1 0 0 0 0,0 1 0 0 0,1-1 0 0 0,-1 0 0 0 0,1 1 0 0 0,-1-1 0 0 0,1 1 0 0 0,-1-1-1 0 0,1 1 1 0 0,0-1 0 0 0,-1 1 0 0 0,1-1 0 0 0,0 1 0 0 0,-1 0 0 0 0,1-1 0 0 0,0 1 0 0 0,0 0 0 0 0,-1 0 0 0 0,1-1 0 0 0,0 1 0 0 0,0 0 0 0 0,-1 0 0 0 0,1 0 0 0 0,0 0 0 0 0,0 0 0 0 0,-1 0 0 0 0,1 0 0 0 0,0 0 0 0 0,0 0 0 0 0,-1 1 0 0 0,1-1 0 0 0,0 0 0 0 0,0 0 0 0 0,-1 1 0 0 0,1-1 0 0 0,0 0 0 0 0,-1 1-1 0 0,1-1 1 0 0,0 1 0 0 0,-1-1 0 0 0,1 1 0 0 0,-1-1 0 0 0,1 1 0 0 0,-1-1 0 0 0,1 1 0 0 0,-1 0 0 0 0,1-1 0 0 0,-1 1 0 0 0,1 0-50 0 0,-18-9 24 0 0,0 1-1 0 0,1 2 1 0 0,-2-1 0 0 0,1 2-1 0 0,-1 0 1 0 0,1 1 0 0 0,-1 1-1 0 0,0 1 1 0 0,0 0 0 0 0,0 1 0 0 0,0 1-1 0 0,0 1 1 0 0,0 0 0 0 0,1 2-1 0 0,-1 0 1 0 0,1 1 0 0 0,0 0-1 0 0,0 2 1 0 0,0 0 0 0 0,1 0-1 0 0,0 2 1 0 0,1 0 0 0 0,0 1-1 0 0,0 0 1 0 0,1 1 0 0 0,0 1-1 0 0,1 0 1 0 0,1 1 0 0 0,0 1-1 0 0,0-1 1 0 0,2 2 0 0 0,-1 0-1 0 0,2 0 1 0 0,0 1 0 0 0,1 0-1 0 0,0 1-23 0 0,-25 129 528 0 0,34-139-508 0 0,0-1 0 0 0,0 1 0 0 0,0-1 0 0 0,1 1 0 0 0,0-1 0 0 0,1 0 0 0 0,-1 0 0 0 0,1 0 0 0 0,0 0 1 0 0,0 0-1 0 0,1 0 0 0 0,0-1 0 0 0,0 0 0 0 0,0 0 0 0 0,1 0 0 0 0,0 0 0 0 0,-1-1 0 0 0,2 1 0 0 0,-1-1 1 0 0,0-1-1 0 0,1 1 0 0 0,0-1 0 0 0,0 0 0 0 0,5 2-20 0 0,157 43-178 0 0,-44-37-1081 0 0,-171 22-124 0 0,-1-6 1563 0 0,2 3-1 0 0,1 1 1 0 0,2 2 0 0 0,1 3-1 0 0,2 1 1 0 0,-33 39-180 0 0,71-75 16 0 0,0 0-1 0 0,0 0 1 0 0,0 1 0 0 0,0-1-1 0 0,1 0 1 0 0,-1 1 0 0 0,0-1-1 0 0,1 1 1 0 0,-1-1-1 0 0,1 1 1 0 0,-1 0 0 0 0,1 0-1 0 0,0 0 1 0 0,0 0-1 0 0,0 0 1 0 0,0 0 0 0 0,0 0-1 0 0,0 0 1 0 0,0 0 0 0 0,1 0-1 0 0,-1 0 1 0 0,1 1-1 0 0,0-1 1 0 0,-1 0 0 0 0,1 0-1 0 0,0 1 1 0 0,1-1 0 0 0,-1 0-1 0 0,0 0 1 0 0,0 0-1 0 0,1 1 1 0 0,0-1 0 0 0,-1 0-1 0 0,1 0 1 0 0,0 0 0 0 0,0 0-1 0 0,0 0 1 0 0,0 0-1 0 0,0 0 1 0 0,0 0 0 0 0,1 0-1 0 0,-1-1 1 0 0,1 1 0 0 0,-1 0-1 0 0,1-1 1 0 0,0 1-1 0 0,0-1 1 0 0,-1 0 0 0 0,1 0-1 0 0,0 1 1 0 0,0-1 0 0 0,0-1-1 0 0,0 1 1 0 0,1 0-1 0 0,-1 0 1 0 0,0-1 0 0 0,0 1-1 0 0,1-1-15 0 0,14 2-346 0 0,0-2-1 0 0,1 0 1 0 0,-1-1-1 0 0,0 0 0 0 0,0-1 1 0 0,0-2-1 0 0,0 1 1 0 0,0-2-1 0 0,0 0 1 0 0,-1-1-1 0 0,0-1 0 0 0,0 0 1 0 0,-1-1-1 0 0,0-1 1 0 0,7-6 346 0 0,19-8-1252 0 0,-2 1 40 0 0</inkml:trace>
  <inkml:trace contextRef="#ctx0" brushRef="#br0" timeOffset="277.043">917 441 2224 0 0,'-12'-6'4319'0'0,"-14"26"-2508"0"0,15 9-1537 0 0,2 0-1 0 0,1 1 1 0 0,1 0-1 0 0,1 0 1 0 0,2 1-1 0 0,0 21-273 0 0,-19 108-1558 0 0,22-157 1366 0 0,1-1-1 0 0,-1 1 0 0 0,0 0 0 0 0,0-1 0 0 0,0 1 1 0 0,0-1-1 0 0,-1 1 0 0 0,1-1 0 0 0,-1 1 1 0 0,1-1-1 0 0,-1 0 0 0 0,0 0 0 0 0,0 0 0 0 0,0 0 1 0 0,0 0-1 0 0,0 0 0 0 0,0-1 0 0 0,0 1 0 0 0,-1-1 1 0 0,1 1-1 0 0,-1-1 0 0 0,1 0 0 0 0,-1 0 0 0 0,1 0 1 0 0,-1 0-1 0 0,0-1 0 0 0,0 1 0 0 0,1-1 0 0 0,-1 1 1 0 0,0-1-1 0 0,0 0 193 0 0,-14 0-1221 0 0</inkml:trace>
  <inkml:trace contextRef="#ctx0" brushRef="#br0" timeOffset="557.494">481 524 1356 0 0,'1'1'94'0'0,"-1"-1"0"0"0,0 1 0 0 0,0-1 1 0 0,1 1-1 0 0,-1-1 0 0 0,0 1 0 0 0,1-1 0 0 0,-1 1 0 0 0,1-1 0 0 0,-1 0 0 0 0,0 1 1 0 0,1-1-1 0 0,-1 1 0 0 0,1-1 0 0 0,-1 0 0 0 0,1 0 0 0 0,-1 1 0 0 0,1-1 0 0 0,0 0 0 0 0,-1 0 1 0 0,1 1-1 0 0,-1-1 0 0 0,1 0 0 0 0,-1 0 0 0 0,1 0 0 0 0,0 0 0 0 0,-1 0 0 0 0,1 0 0 0 0,-1 0 1 0 0,1 0-1 0 0,0 0 0 0 0,-1 0 0 0 0,1 0 0 0 0,-1-1 0 0 0,1 1 0 0 0,0 0 0 0 0,-1 0 0 0 0,1-1 1 0 0,-1 1-1 0 0,1 0 0 0 0,-1 0 0 0 0,1-1 0 0 0,-1 1 0 0 0,1-1 0 0 0,-1 1 0 0 0,0 0 1 0 0,1-1-1 0 0,-1 1 0 0 0,0-1 0 0 0,1 1 0 0 0,-1-1 0 0 0,0 1 0 0 0,1-1 0 0 0,-1 1 0 0 0,0-1 1 0 0,0 0-1 0 0,1 1 0 0 0,-1-1 0 0 0,0 1 0 0 0,0-1 0 0 0,0 1 0 0 0,0-1 0 0 0,0 0 0 0 0,0 1 1 0 0,0-1-1 0 0,0 1 0 0 0,0-1 0 0 0,0 0 0 0 0,-1 1 0 0 0,1-1-94 0 0,10 7-55 0 0,357 202 2594 0 0,-354-202-2918 0 0,-1 2-1 0 0,0-1 1 0 0,0 2 0 0 0,-1-1 0 0 0,0 1 0 0 0,-1 1 0 0 0,0 0 0 0 0,0 1 0 0 0,-1 0 0 0 0,0 0 0 0 0,-1 1 0 0 0,3 6 379 0 0,-13 12-2532 0 0,-14 3 1321 0 0</inkml:trace>
  <inkml:trace contextRef="#ctx0" brushRef="#br0" timeOffset="744.32">254 1161 3224 0 0,'-11'7'5655'0'0,"38"-8"-2570"0"0,-17 0-3430 0 0,213-8 2413 0 0,-3 4-1792 0 0,-2 0-2791 0 0,-8-40-4613 0 0,-179 30 5870 0 0,-3-3 152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18:20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44 202 1152 0 0,'4'-23'6930'0'0,"6"56"-5057"0"0,-3-10-1774 0 0,45 276 2056 0 0,-40-217-2110 0 0,16 132 764 0 0,-21-74-3975 0 0,-27-142-1083 0 0,-8-39 1822 0 0,12 17 1242 0 0</inkml:trace>
  <inkml:trace contextRef="#ctx0" brushRef="#br0" timeOffset="250.275">1 178 2104 0 0,'3'-8'180'0'0,"0"0"1"0"0,1 0-1 0 0,0 0 0 0 0,0 0 1 0 0,1 0-1 0 0,0 1 0 0 0,0 0 0 0 0,1 0 1 0 0,0 0-1 0 0,0 1 0 0 0,1 0 1 0 0,0 0-1 0 0,0 1 0 0 0,0-1 0 0 0,0 1 1 0 0,1 1-1 0 0,0 0 0 0 0,0 0 1 0 0,0 0-1 0 0,0 1 0 0 0,1 1 0 0 0,-1-1 1 0 0,1 1-1 0 0,0 1 0 0 0,6-1-180 0 0,-8 3 72 0 0,-1 0 0 0 0,0 1-1 0 0,0 0 1 0 0,0 0 0 0 0,0 0 0 0 0,0 1-1 0 0,-1 0 1 0 0,1 0 0 0 0,-1 1-1 0 0,1-1 1 0 0,-1 1 0 0 0,-1 0 0 0 0,1 1-1 0 0,0-1 1 0 0,-1 1 0 0 0,0 0-1 0 0,0 0 1 0 0,0 0 0 0 0,-1 1 0 0 0,0-1-1 0 0,0 1 1 0 0,0 0 0 0 0,-1-1-1 0 0,0 1 1 0 0,0 1 0 0 0,0-1 0 0 0,-1 0-1 0 0,0 0 1 0 0,0 1 0 0 0,0 3-72 0 0,-2 2 64 0 0,-1 0 0 0 0,0-1 0 0 0,0 1 0 0 0,-1-1-1 0 0,0 1 1 0 0,-1-1 0 0 0,-1 0 0 0 0,0-1 0 0 0,0 1 0 0 0,-1-1 0 0 0,0 0 0 0 0,-1 0 0 0 0,0-1 0 0 0,0 0 0 0 0,-1 0 0 0 0,-1-1 0 0 0,1 0 0 0 0,-6 4-64 0 0,-31 38-333 0 0,35-37 362 0 0,10-12-140 0 0,-1-1-1 0 0,1 0 1 0 0,-1 1-1 0 0,1-1 1 0 0,0 0 0 0 0,-1 1-1 0 0,1-1 1 0 0,0 1-1 0 0,-1-1 1 0 0,1 0-1 0 0,0 1 1 0 0,0-1-1 0 0,-1 1 1 0 0,1-1 0 0 0,0 1-1 0 0,0-1 1 0 0,0 1-1 0 0,0-1 1 0 0,0 1-1 0 0,0-1 1 0 0,0 1-1 0 0,0-1 1 0 0,0 1-1 0 0,0-1 1 0 0,0 1 0 0 0,0-1-1 0 0,0 1 1 0 0,0-1-1 0 0,0 1 1 0 0,0-1-1 0 0,1 1 1 0 0,-1-1-1 0 0,0 1 1 0 0,0-1 0 0 0,1 1-1 0 0,-1-1 1 0 0,0 1-1 0 0,1-1 1 0 0,-1 0-1 0 0,0 1 1 0 0,1-1-1 0 0,-1 0 1 0 0,0 1 0 0 0,1-1-1 0 0,-1 0 1 0 0,1 1-1 0 0,-1-1 1 0 0,1 0-1 0 0,-1 0 1 0 0,1 0-1 0 0,-1 1 1 0 0,1-1 0 0 0,-1 0-1 0 0,1 0 1 0 0,-1 0-1 0 0,1 0 1 0 0,-1 0-1 0 0,1 0 1 0 0,-1 0-1 0 0,1 0 1 0 0,-1 0-1 0 0,1 0 1 0 0,-1 0 0 0 0,1 0 111 0 0,20-3-1106 0 0</inkml:trace>
  <inkml:trace contextRef="#ctx0" brushRef="#br0" timeOffset="626.841">1249 302 1332 0 0,'1'22'3116'0'0,"-27"33"-1470"0"0,26-54-1574 0 0,-252 364 4541 0 0,249-360-4773 0 0,1-1 1 0 0,-1 0-1 0 0,0 0 1 0 0,0 0-1 0 0,-1 0 0 0 0,1 0 1 0 0,-1-1-1 0 0,0 1 1 0 0,1-1-1 0 0,-2 0 0 0 0,1 0 1 0 0,0 0-1 0 0,-1-1 0 0 0,1 0 1 0 0,-1 0-1 0 0,1 0 1 0 0,-1 0-1 0 0,-2 0 160 0 0,3-4-273 0 0,0-1 0 0 0,0 1 0 0 0,0-1 0 0 0,1 0 0 0 0,-1 0 0 0 0,1-1 0 0 0,0 1 1 0 0,0-1-1 0 0,0 1 0 0 0,1-1 0 0 0,-1 0 0 0 0,1 0 0 0 0,0 0 0 0 0,0-1 0 0 0,0 1 0 0 0,0 0 0 0 0,1-1 0 0 0,0 1 0 0 0,-1-2 273 0 0,-8-23-1188 0 0</inkml:trace>
  <inkml:trace contextRef="#ctx0" brushRef="#br0" timeOffset="905.051">931 43 1316 0 0,'5'0'201'0'0,"1"0"-1"0"0,0 1 1 0 0,-1-1-1 0 0,1 1 1 0 0,0 0 0 0 0,-1 0-1 0 0,1 1 1 0 0,-1 0-1 0 0,0 0 1 0 0,1 0 0 0 0,-1 1-1 0 0,0-1 1 0 0,0 1-1 0 0,-1 0 1 0 0,1 1 0 0 0,-1-1-1 0 0,1 1 1 0 0,-1 0-1 0 0,0 0 1 0 0,0 0 0 0 0,-1 1-1 0 0,1-1 1 0 0,-1 1-1 0 0,0 0 1 0 0,-1 0-1 0 0,1 0 1 0 0,-1 0 0 0 0,1 1-201 0 0,2 2 267 0 0,236 333 3199 0 0,-165-231-3616 0 0,-49-60-3991 0 0,-50-37 1747 0 0,-3-16 1245 0 0,-3-7-35 0 0</inkml:trace>
  <inkml:trace contextRef="#ctx0" brushRef="#br0" timeOffset="1185.07">646 77 1468 0 0,'-16'21'759'0'0,"0"1"0"0"0,2 0 0 0 0,0 1 0 0 0,1 1 0 0 0,2 0 0 0 0,0 1 0 0 0,2 0 0 0 0,1 0 0 0 0,-5 24-759 0 0,9-28 187 0 0,1 0 0 0 0,1 0-1 0 0,1 0 1 0 0,1 0 0 0 0,0 0-1 0 0,2 0 1 0 0,0 0 0 0 0,2-1-1 0 0,0 1 1 0 0,1-1 0 0 0,1 1 0 0 0,1-2-1 0 0,1 1 1 0 0,1-1 0 0 0,0 0-1 0 0,2-1 1 0 0,0 0 0 0 0,1 0-1 0 0,7 7-186 0 0,1-3-235 0 0,0 0 0 0 0,2-1-1 0 0,0-2 1 0 0,2 0 0 0 0,0-1-1 0 0,0-2 1 0 0,2 0 0 0 0,0-2-1 0 0,1 0 1 0 0,0-2 0 0 0,1-1-1 0 0,0-2 1 0 0,2 0 235 0 0,-21-7-341 0 0,0 0 0 0 0,1-1 0 0 0,-1 1 0 0 0,1-2 1 0 0,-1 0-1 0 0,1 0 0 0 0,0 0 0 0 0,-1-1 0 0 0,1-1 0 0 0,-1 0 0 0 0,0 0 1 0 0,0-1-1 0 0,0 0 0 0 0,0 0 0 0 0,0-1 0 0 0,0 0 0 0 0,-1-1 1 0 0,6-3 340 0 0,9-12-1184 0 0</inkml:trace>
  <inkml:trace contextRef="#ctx0" brushRef="#br0" timeOffset="1450.813">1530 3 1428 0 0,'9'-1'277'0'0,"0"0"0"0"0,0 0 0 0 0,0 1 0 0 0,0 1 0 0 0,0-1 0 0 0,0 1 0 0 0,0 1 0 0 0,0 0 0 0 0,0 0 0 0 0,0 0 0 0 0,-1 1 0 0 0,1 1 0 0 0,-1-1 0 0 0,0 2 0 0 0,0-1 0 0 0,0 1 0 0 0,0 0 0 0 0,-1 0 0 0 0,0 1 0 0 0,0 0 0 0 0,-1 0 0 0 0,5 6-277 0 0,118 170 3386 0 0,-119-164-3301 0 0,-2 1-1 0 0,0 1 0 0 0,-1-1 0 0 0,-1 1 1 0 0,-1 1-1 0 0,0-1 0 0 0,-2 1 0 0 0,0-1 1 0 0,-2 1-1 0 0,0 0 0 0 0,-1 0 0 0 0,-1 0 1 0 0,-1 0-1 0 0,-1 0 0 0 0,-1-1 0 0 0,-1 0 1 0 0,0 1-1 0 0,-2-2 0 0 0,0 1 0 0 0,-2-1 1 0 0,0 0-1 0 0,0 0 0 0 0,-2-1 1 0 0,-1 0-85 0 0,5-8-345 0 0,-29 38-482 0 0,3-32-3309 0 0,29-18 3890 0 0,0 1 0 0 0,0-1 1 0 0,0 0-1 0 0,0 0 0 0 0,0 0 0 0 0,1-1 1 0 0,-1 1-1 0 0,1-1 0 0 0,-1 0 0 0 0,1 0 1 0 0,0 0-1 0 0,0-1 0 0 0,0 1 1 0 0,1-1-1 0 0,-1 1 0 0 0,1-1 0 0 0,0 0 1 0 0,0 0-1 0 0,0 0 0 0 0,0-2 246 0 0,-9-20-1092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18:18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570 58 1520 0 0,'17'-14'1904'0'0,"7"5"-431"0"0,7-25 341 0 0,-51 43 478 0 0,-12 43-1772 0 0,2 2 0 0 0,3 1 0 0 0,3 1 0 0 0,1 1 0 0 0,-9 43-520 0 0,-40 98 633 0 0,65-179-894 0 0,-1-1 1 0 0,-1 0 0 0 0,0-1-1 0 0,-2 0 1 0 0,0 0-1 0 0,0-1 1 0 0,-2 0 0 0 0,0-2-1 0 0,0 1 1 0 0,-2-1 0 0 0,0-1-1 0 0,0-1 1 0 0,-10 6 260 0 0,22-17-235 0 0,0 1 1 0 0,-1-1 0 0 0,1 0-1 0 0,-1 0 1 0 0,0 0 0 0 0,1 0-1 0 0,-1-1 1 0 0,0 1-1 0 0,1-1 1 0 0,-1 0 0 0 0,0 0-1 0 0,0 0 1 0 0,1-1 0 0 0,-1 0-1 0 0,0 1 1 0 0,1-1 0 0 0,-1 0-1 0 0,1-1 1 0 0,-1 1-1 0 0,1-1 1 0 0,0 1 0 0 0,-1-1-1 0 0,-1-1 235 0 0,-17-13-1244 0 0</inkml:trace>
  <inkml:trace contextRef="#ctx0" brushRef="#br0" timeOffset="296.845">1 153 2736 0 0,'-1'-2'217'0'0,"1"0"0"0"0,0 0-1 0 0,0 1 1 0 0,0-1 0 0 0,1 0 0 0 0,-1 1-1 0 0,0-1 1 0 0,1 0 0 0 0,-1 1-1 0 0,1-1 1 0 0,-1 0 0 0 0,1 1 0 0 0,0-1-1 0 0,0 1 1 0 0,0-1 0 0 0,0 1-1 0 0,0-1 1 0 0,0 1 0 0 0,0 0 0 0 0,0 0-1 0 0,0-1 1 0 0,1 1 0 0 0,-1 0 0 0 0,0 0-1 0 0,1 0 1 0 0,-1 0 0 0 0,1 1-1 0 0,-1-1 1 0 0,1 0 0 0 0,-1 0 0 0 0,1 1-1 0 0,0-1 1 0 0,-1 1 0 0 0,2 0-217 0 0,92 14 1189 0 0,-83-11-959 0 0,55 13-202 0 0,-1 3 0 0 0,-1 3-1 0 0,-1 2 1 0 0,-1 4 0 0 0,-1 2-1 0 0,-1 2 1 0 0,-2 4-1 0 0,-2 1 1 0 0,41 37-28 0 0,-65-46-671 0 0,29 30-5221 0 0,-53-54 3377 0 0,-7-4 1324 0 0</inkml:trace>
  <inkml:trace contextRef="#ctx0" brushRef="#br0" timeOffset="761.548">1023 299 1360 0 0,'0'39'4967'0'0,"-2"-29"-4785"0"0,0 0 0 0 0,1 0 1 0 0,0 0-1 0 0,1 1 0 0 0,0-1 1 0 0,1 0-1 0 0,0 0 0 0 0,0 0 0 0 0,1 0 1 0 0,1 0-1 0 0,0 0 0 0 0,0 0 1 0 0,0 0-1 0 0,2-1 0 0 0,-1 0 1 0 0,1 0-1 0 0,0 0 0 0 0,1-1 1 0 0,0 1-1 0 0,0-1 0 0 0,1 0 1 0 0,0-1-1 0 0,1 0 0 0 0,6 6-182 0 0,-7-12 62 0 0,-1-1-1 0 0,0 0 0 0 0,0 0 0 0 0,1 0 0 0 0,-1 0 0 0 0,0-1 1 0 0,0 0-1 0 0,1-1 0 0 0,-1 1 0 0 0,0-1 0 0 0,0 0 1 0 0,0 0-1 0 0,-1-1 0 0 0,1 0 0 0 0,-1 0 0 0 0,1 0 1 0 0,-1-1-1 0 0,0 0 0 0 0,4-4-61 0 0,3 0 132 0 0,158-137 269 0 0,-145 120-426 0 0,0 0-1 0 0,2 2 1 0 0,0 0 0 0 0,2 2-1 0 0,0 1 1 0 0,1 2-1 0 0,21-9 26 0 0,-46 24 2 0 0,0 1 0 0 0,0 1 0 0 0,1-1 0 0 0,-1 1 0 0 0,0 0 0 0 0,1 0 0 0 0,-1 1 0 0 0,1-1-1 0 0,-1 1 1 0 0,1 1 0 0 0,-1-1 0 0 0,1 1 0 0 0,-1 0 0 0 0,1 0 0 0 0,-1 0 0 0 0,0 1 0 0 0,1 0-1 0 0,-1 0 1 0 0,0 0 0 0 0,0 1 0 0 0,-1-1 0 0 0,1 1 0 0 0,0 0 0 0 0,-1 1 0 0 0,0-1-1 0 0,0 1 1 0 0,0 0 0 0 0,0 0 0 0 0,0 0 0 0 0,-1 0 0 0 0,1 2-2 0 0,84 161-4191 0 0,-76-138 1611 0 0,-11-28 1280 0 0,-1 1-8 0 0,0 6-24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18:24.1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1 438 1048 0 0,'15'-14'462'0'0,"-12"11"-79"0"0,-3 3-25 0 0,0 0 74 0 0,0 0-23 0 0,15-3 265 0 0,16-35 290 0 0,-9 23 1009 0 0,-23 15-1922 0 0,1 0-1 0 0,0 1 1 0 0,0-1 0 0 0,0 1-1 0 0,0-1 1 0 0,-1 0-1 0 0,1 1 1 0 0,0-1-1 0 0,0 1 1 0 0,0-1 0 0 0,0 1-1 0 0,0-1 1 0 0,0 1-1 0 0,0-1 1 0 0,0 0-1 0 0,0 1 1 0 0,0-1 0 0 0,1 1-1 0 0,-1-1 1 0 0,0 1-1 0 0,0-1 1 0 0,0 0-1 0 0,0 1 1 0 0,1-1 0 0 0,-1 1-1 0 0,0-1 1 0 0,0 0-1 0 0,1 1 1 0 0,-1-1-1 0 0,0 0 1 0 0,1 1 0 0 0,-1-1-1 0 0,0 0 1 0 0,1 0-1 0 0,-1 1 1 0 0,0-1 0 0 0,1 0-1 0 0,-1 0 1 0 0,1 0-1 0 0,-1 1 1 0 0,1-1-1 0 0,-1 0 1 0 0,0 0 0 0 0,1 0-1 0 0,-1 0 1 0 0,1 0-1 0 0,-1 0 1 0 0,1 0-1 0 0,-1 0 1 0 0,1 0 0 0 0,-1 0-1 0 0,0 0 1 0 0,1 0-1 0 0,-1 0 1 0 0,1 0-1 0 0,-1-1-50 0 0,2 18-112 0 0,-2-7 132 0 0,1 1 0 0 0,0-1 1 0 0,0 0-1 0 0,1 0 0 0 0,1 0 1 0 0,0-1-1 0 0,0 1 0 0 0,1-1 1 0 0,0 1-1 0 0,0-1 0 0 0,1 0 1 0 0,0-1-1 0 0,1 1 0 0 0,0-1 1 0 0,0 0-1 0 0,1 0 0 0 0,1 0-20 0 0,2 0 44 0 0,-4 0-133 0 0,1 0 0 0 0,0-1-1 0 0,1 0 1 0 0,0-1 0 0 0,0 0-1 0 0,0 0 1 0 0,1 0 0 0 0,0-1 0 0 0,0-1-1 0 0,0 0 1 0 0,1 0 0 0 0,-1 0 0 0 0,1-1-1 0 0,0-1 1 0 0,0 0 0 0 0,0 0-1 0 0,0-1 1 0 0,1 0 0 0 0,-1 0 0 0 0,0-1-1 0 0,7-2 90 0 0,-11 1-30 0 0,-1 0 0 0 0,1 0 0 0 0,-1-1 0 0 0,0 0-1 0 0,1 0 1 0 0,-1 0 0 0 0,0-1 0 0 0,0 0 0 0 0,0 0-1 0 0,-1 0 1 0 0,1-1 0 0 0,-1 1 0 0 0,1-1 0 0 0,-1 0 0 0 0,-1 0-1 0 0,1-1 1 0 0,0 1 0 0 0,-1-1 0 0 0,0 0 0 0 0,0 1-1 0 0,-1-2 1 0 0,1 1 0 0 0,-1 0 0 0 0,0 0 0 0 0,1-4 30 0 0,-2-34 1063 0 0,-1 42-1022 0 0,-12-2 198 0 0,6 18 186 0 0,83 51 627 0 0,-43-44-980 0 0,-31-20-64 0 0,0 0 1 0 0,0 0-1 0 0,0-1 1 0 0,1 1-1 0 0,-1-1 1 0 0,1 1 0 0 0,-1-1-1 0 0,1 0 1 0 0,-1 0-1 0 0,1-1 1 0 0,-1 1-1 0 0,1-1 1 0 0,0 0-1 0 0,-1 0 1 0 0,1 0-1 0 0,0 0 1 0 0,-1-1-1 0 0,1 1 1 0 0,0-1-1 0 0,-1 0 1 0 0,1 0-1 0 0,-1 0 1 0 0,1-1-1 0 0,-1 1 1 0 0,0-1-1 0 0,0 0 1 0 0,1 0-1 0 0,-1 0 1 0 0,-1 0-1 0 0,1 0 1 0 0,0-1-1 0 0,1-1-8 0 0,70-96 70 0 0,-70 93-69 0 0,0-1-1 0 0,0 0 1 0 0,-1-1-1 0 0,0 1 1 0 0,-1-1 0 0 0,1 1-1 0 0,-2-1 1 0 0,1 0-1 0 0,-1 0 1 0 0,-1 0 0 0 0,1 1-1 0 0,-2-1 1 0 0,1 0-1 0 0,-1 0 1 0 0,0 0 0 0 0,-1 0-1 0 0,0 1 1 0 0,-1-1-1 0 0,0 1 1 0 0,0-1 0 0 0,0 1-1 0 0,-1 0 1 0 0,-1 0-1 0 0,1 1 1 0 0,-1-1 0 0 0,0 1-1 0 0,-1 0 1 0 0,0 1-1 0 0,0-1 1 0 0,0 1 0 0 0,-2 0-1 0 0,-35 7-1247 0 0,30 17-2536 0 0,18-18 1441 0 0,2-2 1242 0 0</inkml:trace>
  <inkml:trace contextRef="#ctx0" brushRef="#br0" timeOffset="748.005">941 4 1844 0 0,'0'0'161'0'0,"0"0"-1"0"0,0 1 0 0 0,-1-1 1 0 0,1 0-1 0 0,0 0 1 0 0,-1 0-1 0 0,1 0 0 0 0,-1 0 1 0 0,1 0-1 0 0,0 0 1 0 0,-1 0-1 0 0,1-1 0 0 0,0 1 1 0 0,-1 0-1 0 0,1 0 1 0 0,0 0-1 0 0,0 0 0 0 0,-1 0 1 0 0,1 0-1 0 0,0-1 1 0 0,-1 1-1 0 0,1 0 0 0 0,0 0 1 0 0,0 0-1 0 0,-1-1 1 0 0,1 1-1 0 0,0 0 0 0 0,0 0 1 0 0,0-1-1 0 0,-1 1-160 0 0,-8 34 930 0 0,-3 565 3273 0 0,12-597-4090 0 0,9-13 173 0 0,50-221-540 0 0,-21 150-8 0 0,-37 82 236 0 0,-1 0 3 0 0,0 0-45 0 0,19 36-19 0 0,-17-23 89 0 0,1-1-1 0 0,1 1 1 0 0,0-1-1 0 0,0 0 0 0 0,1 0 1 0 0,1 0-1 0 0,0-1 1 0 0,0 1-1 0 0,1-1 0 0 0,1-1 1 0 0,0 0-1 0 0,0 0 1 0 0,1 0-1 0 0,0-1 1 0 0,1 0-1 0 0,0-1 0 0 0,0 0 1 0 0,1-1-1 0 0,0 0 1 0 0,0 0-1 0 0,0-1 0 0 0,1-1 1 0 0,0 0-1 0 0,0 0 1 0 0,1-2-1 0 0,4 2-1 0 0,4-4-32 0 0,0 0 0 0 0,0-2 0 0 0,0 0 0 0 0,0-1-1 0 0,0-1 1 0 0,0-1 0 0 0,0-1 0 0 0,-1-1 0 0 0,0-1 0 0 0,0 0 0 0 0,-1-2 0 0 0,13-7 32 0 0,22-60-814 0 0,-54 74 635 0 0,-3-2 36 0 0,-1-1 132 0 0,-1 1-1 0 0,1-1 1 0 0,-1 1-1 0 0,0 0 1 0 0,0 1-1 0 0,-1-1 0 0 0,1 1 1 0 0,0 0-1 0 0,-1 1 1 0 0,0-1-1 0 0,0 1 1 0 0,0 0-1 0 0,0 1 1 0 0,0-1-1 0 0,0 1 0 0 0,0 0 1 0 0,0 1-1 0 0,-1 0 1 0 0,1 0-1 0 0,0 0 1 0 0,0 0-1 0 0,-1 1 1 0 0,1 0-1 0 0,0 0 1 0 0,0 1 11 0 0,-4 0-1 0 0,0 1 1 0 0,1 0 0 0 0,-1 0-1 0 0,1 1 1 0 0,0 0-1 0 0,0 1 1 0 0,0 0 0 0 0,1 0-1 0 0,-1 1 1 0 0,1 0 0 0 0,1 0-1 0 0,-1 1 1 0 0,1 0 0 0 0,0 0-1 0 0,1 1 1 0 0,0 0 0 0 0,0 0-1 0 0,0 0 1 0 0,1 1 0 0 0,1 0-1 0 0,-1 0 1 0 0,2 0 0 0 0,-3 6 0 0 0,8-10-30 0 0,1-1 1 0 0,-1 0 0 0 0,1 0 0 0 0,0-1 0 0 0,0 1 0 0 0,0 0 0 0 0,1-1 0 0 0,-1 0 0 0 0,1 0 0 0 0,-1 0 0 0 0,1 0 0 0 0,0 0 0 0 0,0-1 0 0 0,1 0 0 0 0,-1 0-1 0 0,0 0 1 0 0,1 0 0 0 0,-1-1 0 0 0,1 0 0 0 0,2 1 29 0 0,17 2-612 0 0,0 0 1 0 0,0-1-1 0 0,0-2 0 0 0,0-1 1 0 0,0 0-1 0 0,1-2 0 0 0,-1-1 1 0 0,0 0-1 0 0,6-4 612 0 0,-2 1-1189 0 0</inkml:trace>
  <inkml:trace contextRef="#ctx0" brushRef="#br0" timeOffset="1057.972">1683 404 2340 0 0,'-1'-16'649'0'0,"0"13"-535"0"0,0 1 1 0 0,0-1 0 0 0,1 0-1 0 0,-1 0 1 0 0,1 1-1 0 0,-1-1 1 0 0,1 0 0 0 0,0 0-1 0 0,0 1 1 0 0,0-1 0 0 0,0 0-1 0 0,1 0 1 0 0,-1 0-1 0 0,1 1 1 0 0,0-1 0 0 0,-1 0-1 0 0,1 1 1 0 0,0-1-1 0 0,1 1 1 0 0,-1-1 0 0 0,0 1-1 0 0,1-1 1 0 0,-1 1 0 0 0,1 0-1 0 0,0 0 1 0 0,0 0-1 0 0,0 0 1 0 0,0 0 0 0 0,0 0-1 0 0,0 0 1 0 0,1 1 0 0 0,1-1-115 0 0,63 55 783 0 0,-58-44-566 0 0,0 1 0 0 0,-1 1 0 0 0,0 0 0 0 0,-1 0 0 0 0,0 0-1 0 0,-1 1 1 0 0,-1 0 0 0 0,1 0 0 0 0,-2 1 0 0 0,0-1 0 0 0,0 1 0 0 0,-1 0 0 0 0,-1 0 0 0 0,0 0 0 0 0,-1 6-217 0 0,-1-15 128 0 0,-1 0 1 0 0,0 0-1 0 0,0 0 1 0 0,-1 0-1 0 0,1 0 1 0 0,-1-1-1 0 0,0 1 1 0 0,0-1-1 0 0,0 1 1 0 0,-1-1-1 0 0,1 0 1 0 0,-1 0-1 0 0,0 0 0 0 0,1 0 1 0 0,-1 0-1 0 0,0-1 1 0 0,-1 1-1 0 0,1-1 1 0 0,0 0-1 0 0,-1 0 1 0 0,0 0-129 0 0,1-61 595 0 0,13 32-1206 0 0,1 1-1 0 0,1 1 1 0 0,1-1-1 0 0,1 2 0 0 0,2 0 1 0 0,0 1-1 0 0,2 0 612 0 0,15-35-6358 0 0,-31 52 5066 0 0</inkml:trace>
  <inkml:trace contextRef="#ctx0" brushRef="#br0" timeOffset="1381.173">2021 436 1240 0 0,'4'4'176'0'0,"1"-1"1"0"0,0 1-1 0 0,-1-1 0 0 0,2 0 0 0 0,-1 0 0 0 0,0-1 1 0 0,0 1-1 0 0,1-1 0 0 0,0 0 0 0 0,-1-1 0 0 0,1 1 1 0 0,0-1-1 0 0,0-1 0 0 0,-1 1 0 0 0,1-1 1 0 0,0 0-1 0 0,0 0 0 0 0,0 0 0 0 0,0-1 0 0 0,0 0 1 0 0,-1 0-1 0 0,1-1 0 0 0,0 1 0 0 0,-1-1 0 0 0,1 0 1 0 0,-1-1-1 0 0,0 1 0 0 0,0-1 0 0 0,2-1-176 0 0,4 0 84 0 0,9-2 129 0 0,0-1-1 0 0,0-1 1 0 0,-1-1-1 0 0,0-1 1 0 0,-1 0 0 0 0,0-1-1 0 0,0-1 1 0 0,-1-1-1 0 0,3-4-212 0 0,-19 16 17 0 0,-1 1-1 0 0,1-1 0 0 0,-1 0 0 0 0,0 1 0 0 0,1-1 1 0 0,-1 0-1 0 0,1 1 0 0 0,-1-1 0 0 0,0 0 0 0 0,0 1 1 0 0,1-1-1 0 0,-1 0 0 0 0,0 0 0 0 0,0 1 1 0 0,0-1-1 0 0,0 0 0 0 0,0 0 0 0 0,0 1 0 0 0,0-1 1 0 0,0 0-1 0 0,0 0 0 0 0,0 1 0 0 0,0-1 0 0 0,0 0 1 0 0,-1 0-1 0 0,1 1 0 0 0,0-1 0 0 0,-1 0 0 0 0,1 1 1 0 0,0-1-1 0 0,-1 0 0 0 0,1 1 0 0 0,-1-1 0 0 0,1 1 1 0 0,-1-1-1 0 0,1 0 0 0 0,-1 1 0 0 0,1 0 0 0 0,-1-1 1 0 0,0 1-1 0 0,1-1 0 0 0,-1 1 0 0 0,0-1 0 0 0,1 1 1 0 0,-1 0-1 0 0,0 0 0 0 0,1-1 0 0 0,-1 1 0 0 0,0 0 1 0 0,0 0-1 0 0,1 0 0 0 0,-1 0 0 0 0,0 0 0 0 0,0 0 1 0 0,1 0-1 0 0,-1 0 0 0 0,0 0 0 0 0,0 0 1 0 0,1 0-1 0 0,-1 1 0 0 0,0-1-16 0 0,-59 0 606 0 0,49 0-537 0 0,0 1 0 0 0,0 0-1 0 0,1 1 1 0 0,-1 1 0 0 0,1-1-1 0 0,0 2 1 0 0,0-1 0 0 0,0 2-1 0 0,0-1 1 0 0,1 1 0 0 0,-1 1-1 0 0,1-1 1 0 0,1 2 0 0 0,-1-1-1 0 0,1 1 1 0 0,0 0 0 0 0,0 1-1 0 0,1 0 1 0 0,0 0 0 0 0,1 1-1 0 0,0-1 1 0 0,0 2 0 0 0,1-1-1 0 0,0 0 1 0 0,0 1 0 0 0,-2 8-69 0 0,8-12-32 0 0,0 0 0 0 0,0 0 0 0 0,1 0 0 0 0,0 0 0 0 0,0 0 0 0 0,0-1 0 0 0,1 1 0 0 0,0-1 0 0 0,0 1 0 0 0,0-1 0 0 0,0 0 0 0 0,1 0 0 0 0,0-1 0 0 0,0 1 0 0 0,0-1 0 0 0,1 0 0 0 0,0 0 0 0 0,-1 0 0 0 0,1-1 0 0 0,1 1 0 0 0,-1-1 0 0 0,0 0 0 0 0,4 0 32 0 0,138 56-4237 0 0,-138-57 3704 0 0,40 13-2025 0 0,-29-13 1346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3:26:54.9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300 145 1544 0 0,'2'-27'7105'0'0,"-14"52"-5544"0"0,28 207-801 0 0,-7-194-922 0 0,5 45-2848 0 0,-41-59-2262 0 0,21-24 4106 0 0</inkml:trace>
  <inkml:trace contextRef="#ctx0" brushRef="#br0" timeOffset="344.975">267 1 1624 0 0,'-34'26'1131'0'0,"2"2"0"0"0,0 1 0 0 0,2 2 0 0 0,2 1 0 0 0,1 1 0 0 0,1 1 0 0 0,-16 29-1131 0 0,40-61 47 0 0,1 0 0 0 0,-1 1 0 0 0,1-1 1 0 0,-1 0-1 0 0,1 1 0 0 0,0-1 0 0 0,0 1 0 0 0,0-1 1 0 0,0 1-1 0 0,0-1 0 0 0,1 1 0 0 0,-1 0 0 0 0,1 0 1 0 0,-1-1-1 0 0,1 1 0 0 0,0 0 0 0 0,0 0 0 0 0,1-1 0 0 0,-1 1 1 0 0,0 0-1 0 0,1-1 0 0 0,0 1 0 0 0,-1 0 0 0 0,1-1 1 0 0,0 1-1 0 0,1-1 0 0 0,-1 1 0 0 0,0-1 0 0 0,1 0 1 0 0,-1 1-1 0 0,1-1 0 0 0,0 0 0 0 0,-1 0 0 0 0,1 0 0 0 0,0 0 1 0 0,1 0-1 0 0,-1-1 0 0 0,0 1 0 0 0,0-1 0 0 0,1 1 1 0 0,-1-1-1 0 0,0 0 0 0 0,1 0 0 0 0,0 0 0 0 0,-1 0 1 0 0,1 0-1 0 0,0-1 0 0 0,-1 1 0 0 0,1-1 0 0 0,0 1 0 0 0,-1-1 1 0 0,1 0-1 0 0,0 0 0 0 0,0-1 0 0 0,-1 1 0 0 0,1 0 1 0 0,0-1-1 0 0,0 0-47 0 0,284-42-1411 0 0,-101-10-5577 0 0,-166 46 5665 0 0,-6 2 3 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18:29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2688 0 0,'28'3'8654'0'0,"-12"2"-11511"0"0,-20-5-2268 0 0,1-1 3941 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18:26.0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464 244 2584 0 0,'6'16'3485'0'0,"-18"19"-3044"0"0,9-29-54 0 0,-27 71 942 0 0,20-41-1100 0 0,-3 0 0 0 0,-1-1 0 0 0,-1-1 0 0 0,-2 0 0 0 0,-1-2 0 0 0,-2 0 0 0 0,-1-1 0 0 0,-1 0-1 0 0,-2-2 1 0 0,-1-1 0 0 0,-14 11-229 0 0,-46-2-1931 0 0,79-40 1590 0 0,0 0 0 0 0,0-1 1 0 0,0 1-1 0 0,1-2 0 0 0,0 1 1 0 0,-1 0-1 0 0,1-1 0 0 0,1 0 1 0 0,-1 0-1 0 0,1 0 0 0 0,0-1 0 0 0,0 1 1 0 0,0-1-1 0 0,1 0 0 0 0,0 0 1 0 0,0-1-1 0 0,-1-5 341 0 0,1 8-196 0 0,-13-28-941 0 0</inkml:trace>
  <inkml:trace contextRef="#ctx0" brushRef="#br0" timeOffset="248.04">64 127 1048 0 0,'5'-8'379'0'0,"-2"1"-160"0"0,-1 0-1 0 0,1 1 1 0 0,0-1-1 0 0,0 1 1 0 0,0 0-1 0 0,1 0 1 0 0,0 0-1 0 0,0 0 1 0 0,1 1 0 0 0,-1 0-1 0 0,1 0 1 0 0,1 0-1 0 0,-1 0 1 0 0,1 1-1 0 0,-1 0 1 0 0,1 0 0 0 0,0 0-1 0 0,1 1 1 0 0,-1 0-1 0 0,1 0 1 0 0,-1 1-1 0 0,1-1 1 0 0,0 2 0 0 0,0-1-1 0 0,0 1 1 0 0,0 0-1 0 0,0 0 1 0 0,0 1-1 0 0,6 0-218 0 0,19 16 419 0 0,0 2 0 0 0,-1 1 0 0 0,-1 1 0 0 0,-1 2-1 0 0,-1 1 1 0 0,-1 1 0 0 0,7 10-419 0 0,26 20 375 0 0,43 38-41 0 0,89 74-1507 0 0,-55-68-5314 0 0,-123-90 5297 0 0,-1-4-6 0 0</inkml:trace>
  <inkml:trace contextRef="#ctx0" brushRef="#br0" timeOffset="1614.863">1204 264 1268 0 0,'0'0'1068'0'0,"0"0"-143"0"0,-15 4 2967 0 0,19-2-3816 0 0,0 1 1 0 0,0-1 0 0 0,0 0 0 0 0,0 0 0 0 0,0-1 0 0 0,1 1-1 0 0,-1-1 1 0 0,0 0 0 0 0,1 0 0 0 0,-1 0 0 0 0,1-1-1 0 0,-1 1 1 0 0,1-1 0 0 0,-1 0 0 0 0,1 0 0 0 0,-1-1 0 0 0,1 0-1 0 0,-1 1 1 0 0,1-1 0 0 0,-1-1 0 0 0,2 0-77 0 0,16-1 83 0 0,486-10 1770 0 0,-507 13-2008 0 0,-1 0-103 0 0,0 0-107 0 0,6-5-2421 0 0,-42 0-1648 0 0,13 3 3238 0 0</inkml:trace>
  <inkml:trace contextRef="#ctx0" brushRef="#br0" timeOffset="1862.159">1304 529 1400 0 0,'16'18'4075'0'0,"35"-14"-2951"0"0,-41-4-740 0 0,186-13 1806 0 0,233-20-4313 0 0,-398 22-1429 0 0,-27 9 2374 0 0</inkml:trace>
  <inkml:trace contextRef="#ctx0" brushRef="#br0" timeOffset="2546.073">2244 117 2612 0 0,'1'0'78'0'0,"0"0"0"0"0,-1 0 0 0 0,1 0 0 0 0,0 0 0 0 0,0-1 0 0 0,0 1 0 0 0,-1 0 0 0 0,1 0 0 0 0,0-1 0 0 0,-1 1 0 0 0,1 0 0 0 0,0-1 0 0 0,-1 1 0 0 0,1-1-1 0 0,0 1 1 0 0,-1-1 0 0 0,1 1 0 0 0,-1-1 0 0 0,1 0 0 0 0,-1 1 0 0 0,1-1 0 0 0,-1 0 0 0 0,0 1 0 0 0,1-1 0 0 0,-1 0 0 0 0,0 1 0 0 0,1-1 0 0 0,-1 0 0 0 0,0 0 0 0 0,0 1 0 0 0,0-1 0 0 0,0 0 0 0 0,0 0-1 0 0,0 1 1 0 0,0-1 0 0 0,0 0 0 0 0,0 0 0 0 0,0 0 0 0 0,0 1 0 0 0,0-1 0 0 0,0 0 0 0 0,-1 0 0 0 0,1 1 0 0 0,0-1 0 0 0,-1 0 0 0 0,1 1 0 0 0,0-1 0 0 0,-1 0 0 0 0,1 1 0 0 0,-1-1 0 0 0,1 0 0 0 0,-1 1 0 0 0,1-1-1 0 0,-1 1 1 0 0,1-1 0 0 0,-1 1 0 0 0,0-1 0 0 0,1 1 0 0 0,-1 0 0 0 0,0-1 0 0 0,1 1 0 0 0,-1 0 0 0 0,0-1 0 0 0,0 1 0 0 0,1 0 0 0 0,-1 0 0 0 0,0 0 0 0 0,0 0 0 0 0,0 0 0 0 0,0 0-78 0 0,56-26 887 0 0,-44 22-825 0 0,-1 0 0 0 0,1 1 0 0 0,0 1 0 0 0,0 0 0 0 0,0 0 0 0 0,0 1 0 0 0,0 0 0 0 0,0 1 0 0 0,0 0 0 0 0,1 1 0 0 0,-1 0 0 0 0,0 0 0 0 0,0 2 0 0 0,0-1-1 0 0,-1 1 1 0 0,1 1 0 0 0,-1 0 0 0 0,0 1 0 0 0,0-1 0 0 0,0 2 0 0 0,0 0 0 0 0,-1 0 0 0 0,0 0 0 0 0,0 1 0 0 0,-1 1 0 0 0,0 0 0 0 0,0 0 0 0 0,-1 0 0 0 0,0 1 0 0 0,0 0 0 0 0,-1 0 0 0 0,0 0 0 0 0,-1 1 0 0 0,0 0 0 0 0,0 1 0 0 0,-1-1 0 0 0,-1 0-1 0 0,1 1 1 0 0,-2 0 0 0 0,2 7-62 0 0,-8 1 180 0 0,-1 0 0 0 0,0 0 0 0 0,-1-1 0 0 0,-1 0 0 0 0,-1 0-1 0 0,0 0 1 0 0,-1-1 0 0 0,-1-1 0 0 0,-1 1 0 0 0,0-2 0 0 0,-2 1 0 0 0,1-2-1 0 0,-2 0 1 0 0,1 0 0 0 0,-2-1 0 0 0,0-1 0 0 0,-1 0 0 0 0,0-2 0 0 0,0 1-1 0 0,-2-1-179 0 0,8-4 183 0 0,-7 5 384 0 0,26-7-14 0 0,58-7-311 0 0,209-55-3319 0 0,-267 55 2646 0 0,34-13-1898 0 0,-28-8-4262 0 0,-14 19 5449 0 0,1-3-4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18:32.6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312 341 1780 0 0,'28'-57'3107'0'0,"-5"-33"2250"0"0,-23 90-5171 0 0,0 0-32 0 0,0 0-30 0 0,0 0-27 0 0,0 0-7 0 0,4 85 233 0 0,15 120-265 0 0,32 72 4 0 0,-48-224-2659 0 0,-35-42-741 0 0,-3-31 932 0 0,16 4 1213 0 0</inkml:trace>
  <inkml:trace contextRef="#ctx0" brushRef="#br0" timeOffset="930.757">70 432 1048 0 0,'-70'-20'7790'0'0,"378"-13"-6754"0"0,58 7-1592 0 0,-307 6 1220 0 0,-59 19-575 0 0,0 1 6 0 0,-2-31 390 0 0,-16-1-290 0 0,4 8-130 0 0,9 59-88 0 0,5 297-28 0 0,-14-196 180 0 0,14-135-70 0 0,3 7-3 0 0,8-11-75 0 0,148-225-688 0 0,-157 227 692 0 0,1 0 1 0 0,-1 1-1 0 0,1-1 1 0 0,-1 1-1 0 0,1-1 0 0 0,0 1 1 0 0,-1 0-1 0 0,1-1 1 0 0,0 2-1 0 0,0-1 1 0 0,-1 0-1 0 0,1 0 0 0 0,0 1 1 0 0,-1-1-1 0 0,1 1 1 0 0,-1 0-1 0 0,1 0 1 0 0,-1 0-1 0 0,1 0 0 0 0,-1 1 1 0 0,0-1-1 0 0,1 0 1 0 0,-1 1-1 0 0,0 0 1 0 0,0-1-1 0 0,0 1 0 0 0,0 0 1 0 0,0 0-1 0 0,-1 0 1 0 0,1 0-1 0 0,-1 1 0 0 0,1-1 1 0 0,-1 0-1 0 0,1 2 15 0 0,21 18-55 0 0,-5-11 38 0 0,1 0 0 0 0,0-1 0 0 0,1-2 0 0 0,0 0 0 0 0,0-1 1 0 0,1-1-1 0 0,0-1 0 0 0,0 0 0 0 0,0-2 0 0 0,0 0 1 0 0,1-2-1 0 0,-1 0 0 0 0,1-2 0 0 0,-1 0 0 0 0,0-1 0 0 0,1-1 1 0 0,-1-2-1 0 0,0 0 0 0 0,-1 0 0 0 0,1-2 0 0 0,-1-1 1 0 0,15-8 16 0 0,-27 13-59 0 0,-1 1 1 0 0,0-2 0 0 0,0 1 0 0 0,0-1 0 0 0,0 0 0 0 0,-1 0-1 0 0,1-1 1 0 0,-1 0 0 0 0,0 0 0 0 0,-1 0 0 0 0,1-1 0 0 0,-1 0 0 0 0,0 0-1 0 0,-1 0 1 0 0,1-1 0 0 0,-1 1 0 0 0,-1-1 0 0 0,4-7 58 0 0,-9 9-27 0 0,-1 1 0 0 0,1-1 1 0 0,-1 1-1 0 0,0 0 0 0 0,-1-1 1 0 0,1 1-1 0 0,-1 1 0 0 0,1-1 1 0 0,-1 1-1 0 0,0-1 0 0 0,0 1 1 0 0,-1 0-1 0 0,1 1 0 0 0,-1-1 1 0 0,0 1-1 0 0,1 0 0 0 0,-1 0 1 0 0,0 0-1 0 0,0 0 0 0 0,0 1 1 0 0,0 0-1 0 0,0 0 0 0 0,-1 1 1 0 0,1-1-1 0 0,0 1 0 0 0,-3 0 27 0 0,-14-1 24 0 0,1 0 0 0 0,-1 1 0 0 0,0 1 0 0 0,0 1 0 0 0,1 1 0 0 0,-1 1-1 0 0,1 1 1 0 0,0 1 0 0 0,0 1 0 0 0,1 0 0 0 0,0 2 0 0 0,0 0 0 0 0,1 1 0 0 0,0 1-1 0 0,-5 5-23 0 0,19-12 11 0 0,0-1 0 0 0,0 1 0 0 0,1 0 0 0 0,-1 0 0 0 0,1 0 0 0 0,0 1 0 0 0,0 0 0 0 0,0-1 0 0 0,1 1 0 0 0,0 1 0 0 0,0-1 0 0 0,0 0 0 0 0,1 1 0 0 0,-1 0 0 0 0,1-1 0 0 0,1 1 0 0 0,-1 0-1 0 0,1 0 1 0 0,0 2-11 0 0,2-3-9 0 0,1 0 0 0 0,0 0 0 0 0,0-1 0 0 0,1 1 0 0 0,0 0 0 0 0,-1-1-1 0 0,1 0 1 0 0,1 0 0 0 0,-1 0 0 0 0,1 0 0 0 0,-1 0 0 0 0,1-1-1 0 0,0 1 1 0 0,1-1 0 0 0,-1 0 0 0 0,0 0 0 0 0,1-1 0 0 0,0 1 0 0 0,-1-1-1 0 0,1 0 1 0 0,0-1 0 0 0,5 2 9 0 0,15 5-505 0 0,-1-2 1 0 0,2 0-1 0 0,-1-2 0 0 0,0-1 1 0 0,1-1-1 0 0,-1-1 0 0 0,1-1 0 0 0,0-1 1 0 0,-1-1-1 0 0,18-5 505 0 0,-7-1-1151 0 0</inkml:trace>
  <inkml:trace contextRef="#ctx0" brushRef="#br0" timeOffset="1320.12">1604 611 1088 0 0,'-1'-2'86'0'0,"0"1"0"0"0,1-1 0 0 0,-1 0 0 0 0,0 1 0 0 0,1-1 0 0 0,-1 0 0 0 0,1 1 0 0 0,-1-1 0 0 0,1 0 0 0 0,0 1 0 0 0,0-1 0 0 0,0 0 0 0 0,0 0 0 0 0,0 1 0 0 0,0-1 0 0 0,0 0 0 0 0,1 1 0 0 0,-1-1 0 0 0,0 0 0 0 0,1 1 0 0 0,0-1 0 0 0,-1 0 0 0 0,1 1 0 0 0,0-1 0 0 0,0 1 0 0 0,0-1 0 0 0,0 1 0 0 0,0 0 0 0 0,0-1 0 0 0,0 1 0 0 0,0 0 0 0 0,1 0 0 0 0,-1-1 0 0 0,0 1 0 0 0,1 0 0 0 0,-1 1 0 0 0,1-1 0 0 0,-1 0 0 0 0,1 0 0 0 0,0 1 0 0 0,-1-1 0 0 0,1 0 0 0 0,0 1 0 0 0,-1 0 0 0 0,1-1 0 0 0,0 1 0 0 0,-1 0 0 0 0,1 0 0 0 0,0 0 0 0 0,0 0 0 0 0,-1 0 0 0 0,1 1 0 0 0,0-1 0 0 0,-1 0 0 0 0,1 1 0 0 0,0-1 0 0 0,-1 1 0 0 0,1 0 0 0 0,0-1 0 0 0,-1 1 0 0 0,1 0-86 0 0,3 5 173 0 0,0 0 0 0 0,-1 0 0 0 0,0 0 0 0 0,0 1 1 0 0,0-1-1 0 0,-1 1 0 0 0,0 0 0 0 0,0 0 0 0 0,0 0 0 0 0,-1 1 0 0 0,0-1 0 0 0,-1 1 1 0 0,0-1-1 0 0,0 1 0 0 0,0-1 0 0 0,-1 1 0 0 0,0-1 0 0 0,-1 5-173 0 0,1-10 272 0 0,10-4 363 0 0,4-17-579 0 0,-8 8-65 0 0,1 1 1 0 0,0 0-1 0 0,0 0 1 0 0,1 0-1 0 0,1 1 0 0 0,-1 0 1 0 0,1 1-1 0 0,1 0 1 0 0,-1 0-1 0 0,2 1 1 0 0,-1 0-1 0 0,1 1 0 0 0,0 0 1 0 0,0 1-1 0 0,9-3 9 0 0,59 43-172 0 0,31 74-753 0 0,-65-19-4149 0 0,-43-83 3809 0 0,-2 0-27 0 0</inkml:trace>
  <inkml:trace contextRef="#ctx0" brushRef="#br0" timeOffset="2269.344">2383 396 1480 0 0,'10'-1'4066'0'0,"34"50"-3613"0"0,-31-31-157 0 0,-1-3 5 0 0,0 0 0 0 0,-1 1 1 0 0,-1 1-1 0 0,0 0 0 0 0,-2 0 0 0 0,0 1 0 0 0,0 0 0 0 0,-2 0 1 0 0,0 1-1 0 0,-1 0 0 0 0,-1 0 0 0 0,-1 0 0 0 0,-1 1-301 0 0,-2-20 26 0 0,0-1 0 0 0,0 1 0 0 0,0 0 0 0 0,0-1 0 0 0,0 1 0 0 0,0 0 0 0 0,-1-1 0 0 0,1 1 0 0 0,0 0 0 0 0,0 0 0 0 0,0-1 0 0 0,-1 1 1 0 0,1 0-1 0 0,0-1 0 0 0,0 1 0 0 0,-1 0 0 0 0,1 0 0 0 0,0 0 0 0 0,-1-1 0 0 0,1 1 0 0 0,0 0 0 0 0,0 0 0 0 0,-1 0 0 0 0,1 0 0 0 0,0-1 0 0 0,-1 1 0 0 0,1 0 0 0 0,0 0 0 0 0,-1 0 0 0 0,1 0 0 0 0,-1 0 0 0 0,1 0 0 0 0,0 0 0 0 0,-1 0 0 0 0,1 0 0 0 0,0 0 0 0 0,-1 0 0 0 0,1 0 0 0 0,0 1 0 0 0,-1-1 0 0 0,1 0 0 0 0,0 0 0 0 0,-1 0 0 0 0,1 0-26 0 0,0-17-25 0 0,1-1-1 0 0,1 0 1 0 0,0 1 0 0 0,2-1-1 0 0,0 1 1 0 0,1 0 0 0 0,0 0-1 0 0,2 1 1 0 0,0-1 0 0 0,0 1-1 0 0,2 1 1 0 0,0 0 0 0 0,1 0-1 0 0,0 0 1 0 0,1 1 0 0 0,10-9 25 0 0,-19 21-19 0 0,0 1 0 0 0,0-1 0 0 0,0 1 1 0 0,1-1-1 0 0,-1 1 0 0 0,0 0 1 0 0,1 0-1 0 0,-1 0 0 0 0,1 0 0 0 0,0 0 1 0 0,-1 0-1 0 0,1 1 0 0 0,0-1 0 0 0,-1 1 1 0 0,1 0-1 0 0,0 0 0 0 0,-1 0 0 0 0,1 0 1 0 0,0 0-1 0 0,0 1 0 0 0,-1-1 0 0 0,1 1 1 0 0,0 0-1 0 0,-1-1 0 0 0,1 1 0 0 0,-1 0 1 0 0,1 1-1 0 0,-1-1 0 0 0,0 0 1 0 0,1 1-1 0 0,-1-1 0 0 0,0 1 0 0 0,0 0 1 0 0,0 0-1 0 0,0 0 0 0 0,0 0 0 0 0,0 0 19 0 0,71 92-30 0 0,-61-75-24 0 0,44 82 17 0 0,-44-155 374 0 0,-9 33-381 0 0,1-1 0 0 0,1 1 0 0 0,1 0-1 0 0,1 0 1 0 0,0 0 0 0 0,2 1 0 0 0,0 0-1 0 0,1 1 1 0 0,1 0 0 0 0,1 1 0 0 0,1 0 0 0 0,14-16 44 0 0,-25 32-16 0 0,0 0 0 0 0,0 0 0 0 0,0 1 0 0 0,0-1 0 0 0,1 0 0 0 0,-1 1 1 0 0,0 0-1 0 0,1-1 0 0 0,-1 1 0 0 0,1 0 0 0 0,0 0 0 0 0,-1 0 0 0 0,1 1 0 0 0,0-1 1 0 0,-1 1-1 0 0,1-1 0 0 0,0 1 0 0 0,0 0 0 0 0,0 0 0 0 0,-1 0 0 0 0,1 1 1 0 0,0-1-1 0 0,0 0 0 0 0,-1 1 0 0 0,1 0 0 0 0,0 0 0 0 0,-1 0 0 0 0,1 0 0 0 0,-1 0 1 0 0,1 0-1 0 0,-1 1 0 0 0,1-1 0 0 0,-1 1 0 0 0,0 0 0 0 0,0-1 0 0 0,0 1 1 0 0,0 0-1 0 0,0 0 0 0 0,0 0 0 0 0,-1 1 0 0 0,1-1 0 0 0,1 2 16 0 0,63 105-390 0 0,4 67 11 0 0,-15-147-1199 0 0,-13-25-2731 0 0,-26-4 3090 0 0</inkml:trace>
  <inkml:trace contextRef="#ctx0" brushRef="#br0" timeOffset="2610.076">3663 407 1756 0 0,'-12'4'338'0'0,"1"1"-1"0"0,0 1 1 0 0,0-1-1 0 0,0 2 1 0 0,1-1-1 0 0,0 2 1 0 0,0-1-1 0 0,0 1 1 0 0,1 1-1 0 0,1-1 1 0 0,-1 2-1 0 0,1-1 1 0 0,1 1-1 0 0,0 0 1 0 0,0 1-1 0 0,1-1 1 0 0,0 2-1 0 0,1-1 1 0 0,1 0-1 0 0,-2 5-337 0 0,9-11 71 0 0,-1 0 1 0 0,1 0-1 0 0,1-1 0 0 0,-1 1 1 0 0,1-1-1 0 0,-1 0 0 0 0,1 0 0 0 0,0 0 1 0 0,1 0-1 0 0,-1-1 0 0 0,1 1 1 0 0,-1-1-1 0 0,1 0 0 0 0,0-1 0 0 0,0 1 1 0 0,0-1-1 0 0,1 0 0 0 0,-1 0 1 0 0,0-1-1 0 0,1 0 0 0 0,-1 1 0 0 0,1-2 1 0 0,-1 1-1 0 0,1-1 0 0 0,0 0 1 0 0,0 0-72 0 0,12 3 26 0 0,-1-1 1 0 0,1 0 0 0 0,0-2 0 0 0,-1 0 0 0 0,1-1 0 0 0,0-1-1 0 0,-1 0 1 0 0,1-1 0 0 0,-1-1 0 0 0,0-1 0 0 0,0 0-1 0 0,0-2 1 0 0,8-4-27 0 0,-23 11-12 0 0,-1-1-1 0 0,0 1 0 0 0,1-1 1 0 0,-1 0-1 0 0,0 1 1 0 0,0-1-1 0 0,1 0 0 0 0,-1 0 1 0 0,0 0-1 0 0,0 0 0 0 0,0 0 1 0 0,0 0-1 0 0,0 0 1 0 0,0-1-1 0 0,0 1 0 0 0,-1 0 1 0 0,1 0-1 0 0,0-1 1 0 0,-1 1-1 0 0,1 0 0 0 0,0-1 1 0 0,-1 1-1 0 0,0-1 0 0 0,1 1 1 0 0,-1-1-1 0 0,0 1 1 0 0,0-1-1 0 0,0 1 0 0 0,0-1 1 0 0,0 1-1 0 0,0 0 0 0 0,0-1 1 0 0,-1 1-1 0 0,1-1 1 0 0,0 1-1 0 0,-1-1 0 0 0,1 1 1 0 0,-1 0-1 0 0,0-1 1 0 0,1 1-1 0 0,-1 0 0 0 0,0-1 1 0 0,0 1-1 0 0,0 0 0 0 0,0 0 1 0 0,0 0-1 0 0,0 0 1 0 0,0 0-1 0 0,0 0 0 0 0,0 0 1 0 0,0 0-1 0 0,-1 0 0 0 0,1 1 1 0 0,0-1-1 0 0,-1 0 1 0 0,1 1-1 0 0,0-1 0 0 0,-1 1 1 0 0,1 0-1 0 0,-1-1 13 0 0,-87-37-470 0 0,-68 3-1816 0 0,141 26-1529 0 0,16 9 2419 0 0</inkml:trace>
  <inkml:trace contextRef="#ctx0" brushRef="#br0" timeOffset="3386.396">4401 467 860 0 0,'1'-1'91'0'0,"-1"1"-1"0"0,1-1 1 0 0,0 0 0 0 0,0 0-1 0 0,-1 0 1 0 0,1 0-1 0 0,0 0 1 0 0,-1 0 0 0 0,1 0-1 0 0,-1 0 1 0 0,0 0 0 0 0,1 0-1 0 0,-1 0 1 0 0,0 0-1 0 0,1 0 1 0 0,-1 0 0 0 0,0-1-1 0 0,0 1 1 0 0,0 0 0 0 0,0 0-1 0 0,0 0 1 0 0,0 0-1 0 0,-1 0 1 0 0,1 0 0 0 0,0-1-1 0 0,0 1 1 0 0,-1 0-1 0 0,1 0 1 0 0,-1 0 0 0 0,1 0-1 0 0,-1 0 1 0 0,1 0 0 0 0,-1 0-1 0 0,0 0 1 0 0,1 0-1 0 0,-1 1 1 0 0,0-1 0 0 0,0 0-1 0 0,0 0 1 0 0,0 1 0 0 0,1-1-1 0 0,-1 0 1 0 0,0 1-1 0 0,0-1 1 0 0,0 1 0 0 0,0-1-1 0 0,-1 1 1 0 0,1-1 0 0 0,0 1-1 0 0,0 0 1 0 0,0 0-1 0 0,0 0 1 0 0,0-1 0 0 0,0 1-1 0 0,0 0 1 0 0,-1 0-1 0 0,1 0 1 0 0,0 1 0 0 0,0-1-1 0 0,0 0 1 0 0,0 0 0 0 0,-1 1-91 0 0,-15 2 145 0 0,0 1 1 0 0,0 1-1 0 0,1 1 1 0 0,-1 0-1 0 0,1 1 1 0 0,1 0-1 0 0,0 2 1 0 0,0 0-1 0 0,0 0 1 0 0,1 1-1 0 0,1 1 1 0 0,0 1-1 0 0,0 0 1 0 0,1 0-1 0 0,0 1 1 0 0,1 1-1 0 0,1-1 1 0 0,-8 15-146 0 0,19-26 5 0 0,0 0 1 0 0,-1 0-1 0 0,1-1 1 0 0,0 1-1 0 0,0 0 1 0 0,0-1 0 0 0,1 1-1 0 0,-1-1 1 0 0,0 1-1 0 0,1-1 1 0 0,-1 0 0 0 0,1 1-1 0 0,-1-1 1 0 0,1 0-1 0 0,-1 0 1 0 0,1 0 0 0 0,0 0-1 0 0,0 0 1 0 0,-1-1-1 0 0,1 1 1 0 0,0 0 0 0 0,0-1-1 0 0,0 0 1 0 0,0 1-1 0 0,0-1 1 0 0,0 0 0 0 0,0 0-1 0 0,0 0 1 0 0,0 0-1 0 0,-1 0 1 0 0,1 0 0 0 0,0-1-1 0 0,0 1 1 0 0,0-1-1 0 0,0 1 1 0 0,0-1-1 0 0,0 0 1 0 0,1 0-6 0 0,7 0-94 0 0,121-44-814 0 0,-115 36 877 0 0,-1-2 0 0 0,1 0 0 0 0,-2 0 1 0 0,1-2-1 0 0,-2 0 0 0 0,0 0 0 0 0,0-1 0 0 0,-1-1 0 0 0,-1 0 0 0 0,-1 0 0 0 0,0-1 0 0 0,-1-1 1 0 0,0 0-1 0 0,-2 0 0 0 0,0 0 0 0 0,-1-1 0 0 0,0 0 0 0 0,-2 0 0 0 0,0-1 0 0 0,-1 1 0 0 0,-1-1 0 0 0,0 0 1 0 0,-2 1-1 0 0,0-1 0 0 0,-1 0 0 0 0,-1 0 0 0 0,-1-3 31 0 0,2 15 114 0 0,1 0 0 0 0,-1 1 0 0 0,0-1-1 0 0,0 0 1 0 0,-1 0 0 0 0,0 0 0 0 0,0 1 0 0 0,-1-1 0 0 0,1 1-1 0 0,-2-1 1 0 0,1 1 0 0 0,-1 0 0 0 0,1 1 0 0 0,-2-1 0 0 0,1 1-1 0 0,-1-1 1 0 0,1 1 0 0 0,-1 0 0 0 0,-1 1 0 0 0,1-1 0 0 0,-1 1-1 0 0,0 0 1 0 0,-5-2-114 0 0,9 5 148 0 0,-9 5 167 0 0,4 6-260 0 0,0-1 0 0 0,1 1-1 0 0,1 0 1 0 0,0 0 0 0 0,0 1 0 0 0,1-1 0 0 0,0 1-1 0 0,1 0 1 0 0,0 0 0 0 0,1 1 0 0 0,0-1 0 0 0,1 0-1 0 0,0 1 1 0 0,1-1 0 0 0,1 9-55 0 0,2 7-58 0 0,2 0-1 0 0,1 0 1 0 0,1-1 0 0 0,1 0-1 0 0,1 0 1 0 0,1 0 0 0 0,2-2-1 0 0,0 1 1 0 0,2-1 0 0 0,4 3 58 0 0,38 81-2967 0 0,-28-34-2172 0 0,-26-66 3955 0 0</inkml:trace>
  <inkml:trace contextRef="#ctx0" brushRef="#br0" timeOffset="3727.128">4696 604 840 0 0,'33'-8'1079'0'0,"9"-1"-400"0"0,1-1 0 0 0,-1-2-1 0 0,-1-2 1 0 0,-1-2 0 0 0,0-2 0 0 0,-1-1 0 0 0,-1-2 0 0 0,34-24-679 0 0,-70 44 22 0 0,0-1 0 0 0,0 1-1 0 0,1-1 1 0 0,-1 0 0 0 0,0 1 0 0 0,0-1 0 0 0,-1 0 0 0 0,1 0-1 0 0,0 0 1 0 0,-1-1 0 0 0,1 1 0 0 0,-1 0 0 0 0,1 0 0 0 0,-1-1-1 0 0,0 1 1 0 0,0-1 0 0 0,0 1 0 0 0,-1-1 0 0 0,1 0-1 0 0,-1 1 1 0 0,1-1 0 0 0,-1 0 0 0 0,0 1 0 0 0,0-1 0 0 0,0 0-1 0 0,0 1 1 0 0,0-1 0 0 0,-1 0 0 0 0,1 1 0 0 0,-1-1 0 0 0,0 1-1 0 0,0-1 1 0 0,0 1 0 0 0,0-1 0 0 0,0 1 0 0 0,0-1-1 0 0,-1 1 1 0 0,1 0 0 0 0,-1 0 0 0 0,1 0 0 0 0,-1 0 0 0 0,0 0-1 0 0,0 0 1 0 0,0 0 0 0 0,0 0 0 0 0,0 1 0 0 0,-1-1 0 0 0,1 1-1 0 0,0 0 1 0 0,-1 0 0 0 0,1 0 0 0 0,-1 0 0 0 0,1 0 0 0 0,-1 0-1 0 0,1 0 1 0 0,-1 1 0 0 0,0 0 0 0 0,1-1 0 0 0,-1 1-1 0 0,-1 0-21 0 0,-8-3 130 0 0,-1 1 0 0 0,0 0 0 0 0,-1 1 0 0 0,1 0 0 0 0,0 1 0 0 0,0 0-1 0 0,0 1 1 0 0,0 1 0 0 0,0 0 0 0 0,0 1 0 0 0,0 0 0 0 0,1 1 0 0 0,-1 1-1 0 0,1 0 1 0 0,0 0 0 0 0,0 1 0 0 0,-4 3-130 0 0,14-7 17 0 0,0-1 0 0 0,-1 0 0 0 0,1 1 0 0 0,0-1 0 0 0,0 1 0 0 0,0 0 0 0 0,0-1 0 0 0,0 1 0 0 0,1 0 0 0 0,-1 0 0 0 0,1 0 0 0 0,-1 1 0 0 0,1-1 0 0 0,0 0 0 0 0,-1 0 0 0 0,1 1 0 0 0,1-1 0 0 0,-1 1 0 0 0,0-1 0 0 0,0 1 0 0 0,1-1 0 0 0,0 1-1 0 0,-1-1 1 0 0,1 1 0 0 0,0 0 0 0 0,0-1 0 0 0,0 1 0 0 0,1-1 0 0 0,-1 1 0 0 0,1-1 0 0 0,-1 1 0 0 0,1-1 0 0 0,0 1 0 0 0,0-1 0 0 0,0 1 0 0 0,0-1 0 0 0,0 0 0 0 0,1 0 0 0 0,-1 1 0 0 0,1-1 0 0 0,-1 0 0 0 0,1 0 0 0 0,0 0 0 0 0,1 0-17 0 0,98 70 49 0 0,64-21-1495 0 0,89-19-5804 0 0,-234-32 6091 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18:37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1 389 1248 0 0,'16'-3'1686'0'0,"-15"1"-1381"0"0,12-8 5407 0 0,-13 24-6168 0 0,-3 5 606 0 0,1 0 1 0 0,1 0 0 0 0,1 0 0 0 0,0 0-1 0 0,2 0 1 0 0,0-1 0 0 0,1 1-1 0 0,1 0 1 0 0,3 8-151 0 0,8 40-2391 0 0,-46-93-2443 0 0,17 2 3636 0 0</inkml:trace>
  <inkml:trace contextRef="#ctx0" brushRef="#br0" timeOffset="247.857">82 35 1868 0 0,'25'-35'6053'0'0,"-19"64"-5487"0"0,27 114-6051 0 0,-25-116 4379 0 0</inkml:trace>
  <inkml:trace contextRef="#ctx0" brushRef="#br0" timeOffset="684.61">273 677 1556 0 0,'7'-6'4811'0'0,"29"-42"-3934"0"0,-8 5-700 0 0,-2-1 0 0 0,-2-2 0 0 0,-2 0 1 0 0,-2-2-1 0 0,-2 0 0 0 0,6-30-177 0 0,-7-28-325 0 0,-17 105 312 0 0,-1-1 0 0 0,1 0 0 0 0,-1 1 0 0 0,0 0 0 0 0,1-1 0 0 0,-1 1 0 0 0,0-1 0 0 0,0 1 0 0 0,0 0 0 0 0,0-1 0 0 0,0 1 0 0 0,0 0 0 0 0,0 0 0 0 0,0 0 0 0 0,0 0 0 0 0,-1 0 0 0 0,1 0 0 0 0,0 0 0 0 0,-1 0 0 0 0,1 1 0 0 0,-1-1 0 0 0,1 0 0 0 0,0 1 0 0 0,-1 0 0 0 0,0-1 0 0 0,1 1 0 0 0,-1 0 0 0 0,1-1 0 0 0,-1 1 0 0 0,1 0 0 0 0,-1 0 0 0 0,0 0 0 0 0,1 0 0 0 0,-1 1 13 0 0,56 62-73 0 0,62 5 254 0 0,-104-64-101 0 0,0 0 1 0 0,0 1-1 0 0,-1 0 0 0 0,0 1 0 0 0,0 0 1 0 0,-1 1-1 0 0,1 0 0 0 0,-1 0 0 0 0,-1 1 1 0 0,0 1-1 0 0,0-1 0 0 0,0 2 0 0 0,-1-1 1 0 0,0 1-1 0 0,-1 0 0 0 0,0 1 1 0 0,-1-1-1 0 0,0 1 0 0 0,-1 1 0 0 0,0-1 1 0 0,-1 1-1 0 0,0 0 0 0 0,0 4-80 0 0,-6-1-13 0 0,0 0 0 0 0,-1 0 1 0 0,-1 0-1 0 0,-1 0 0 0 0,0 0 0 0 0,-1-1 0 0 0,0 0 0 0 0,-1 0 0 0 0,-1 0 0 0 0,0-1 0 0 0,-1-1 1 0 0,0 1-1 0 0,-1-1 0 0 0,0-1 0 0 0,-1 0 0 0 0,-1 0 0 0 0,1-1 0 0 0,-7 3 13 0 0,4-3-1608 0 0,8-12-2925 0 0,8-3 3280 0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18:40.1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0 266 968 0 0,'7'4'6503'0'0,"16"-7"-6521"0"0,-15 1 561 0 0,335-48 378 0 0,-328 48-1244 0 0,40-5-1213 0 0,-21-4-2250 0 0,-33 11 2578 0 0</inkml:trace>
  <inkml:trace contextRef="#ctx0" brushRef="#br0" timeOffset="205.637">22 521 2424 0 0,'98'25'5356'0'0,"58"-39"-3074"0"0,-150 13-2249 0 0,16-3 210 0 0,158-30-1012 0 0,-18-32-5277 0 0,-143 54 4815 0 0</inkml:trace>
  <inkml:trace contextRef="#ctx0" brushRef="#br0" timeOffset="668.383">886 88 2244 0 0,'-1'0'100'0'0,"0"0"0"0"0,0 0-1 0 0,1 0 1 0 0,-1 0 0 0 0,0 0 0 0 0,0 0-1 0 0,1 0 1 0 0,-1 0 0 0 0,0 0-1 0 0,0-1 1 0 0,1 1 0 0 0,-1 0 0 0 0,0-1-1 0 0,0 1 1 0 0,1 0 0 0 0,-1-1-1 0 0,0 1 1 0 0,1-1 0 0 0,-1 1 0 0 0,1-1-1 0 0,-1 1 1 0 0,0-1 0 0 0,1 0 0 0 0,-1 1-1 0 0,1-1 1 0 0,0 0 0 0 0,-1 1-1 0 0,1-1 1 0 0,0 0 0 0 0,-1 1 0 0 0,1-1-1 0 0,0 0 1 0 0,0 0 0 0 0,-1 1-1 0 0,1-1 1 0 0,0 0 0 0 0,0 0 0 0 0,0 0-1 0 0,0 1 1 0 0,0-1 0 0 0,0 0-1 0 0,0 0 1 0 0,0 1 0 0 0,1-1 0 0 0,-1 0-1 0 0,0 0 1 0 0,0 0 0 0 0,1 1 0 0 0,-1-1-1 0 0,0 0 1 0 0,1 1 0 0 0,-1-1-1 0 0,1 0 1 0 0,-1 1 0 0 0,1-1 0 0 0,-1 1-1 0 0,1-1 1 0 0,-1 0 0 0 0,1 1-1 0 0,0-1 1 0 0,-1 1 0 0 0,1 0 0 0 0,0-1-1 0 0,-1 1 1 0 0,1 0 0 0 0,0-1 0 0 0,-1 1-1 0 0,2 0-99 0 0,52-26 919 0 0,-46 24-866 0 0,0 1 1 0 0,0 0-1 0 0,0 1 1 0 0,0 0-1 0 0,1 0 1 0 0,-1 1 0 0 0,0 0-1 0 0,0 0 1 0 0,0 1-1 0 0,0 0 1 0 0,0 1-1 0 0,-1-1 1 0 0,1 2 0 0 0,0-1-1 0 0,-1 1 1 0 0,0 0-1 0 0,0 0 1 0 0,0 1-1 0 0,-1 0 1 0 0,0 0 0 0 0,1 1-1 0 0,-2-1 1 0 0,1 1-1 0 0,-1 1 1 0 0,0-1-1 0 0,0 1 1 0 0,-1 0 0 0 0,1 0-1 0 0,-2 0 1 0 0,1 0-1 0 0,-1 1 1 0 0,0 0-1 0 0,-1 0 1 0 0,0-1 0 0 0,0 1-1 0 0,0 1 1 0 0,-1-1-1 0 0,0 0 1 0 0,-1 0-1 0 0,0 5-53 0 0,-1 3 149 0 0,-1-1-1 0 0,-1 0 1 0 0,0 0-1 0 0,-1 0 0 0 0,-1 0 1 0 0,0 0-1 0 0,-1-1 0 0 0,0 0 1 0 0,-1 0-1 0 0,-1-1 1 0 0,-2 3-149 0 0,-37 79 1295 0 0,48-93-1297 0 0,0 0 1 0 0,0 0-1 0 0,0 0 1 0 0,0-1-1 0 0,0 1 0 0 0,0 0 1 0 0,0-1-1 0 0,1 1 1 0 0,-1-1-1 0 0,1 1 0 0 0,-1-1 1 0 0,1 0-1 0 0,-1 0 1 0 0,1 1-1 0 0,0-1 0 0 0,-1 0 1 0 0,1-1-1 0 0,0 1 0 0 0,0 0 1 0 0,0 0-1 0 0,0-1 1 0 0,0 1-1 0 0,0-1 0 0 0,0 1 1 0 0,0-1-1 0 0,0 0 1 0 0,0 0-1 0 0,0 0 0 0 0,0 0 1 0 0,0 0-1 0 0,0-1 1 0 0,0 1-1 0 0,0 0 0 0 0,0-1 1 0 0,-1 0-1 0 0,1 1 0 0 0,0-1 1 0 0,0 0-1 0 0,0 0 1 0 0,0 0-1 0 0,-1 0 2 0 0,135-40-2648 0 0,67-46-6599 0 0,-190 79 8050 0 0</inkml:trace>
  <inkml:trace contextRef="#ctx0" brushRef="#br0" timeOffset="886.371">1723 475 1468 0 0,'3'6'225'0'0,"0"1"0"0"0,-1 0 0 0 0,0 0 1 0 0,0 0-1 0 0,0 0 0 0 0,-1 0 0 0 0,0 0 0 0 0,-1 0 0 0 0,0 0 0 0 0,0 1 0 0 0,0-1 1 0 0,-1 0-1 0 0,0 0 0 0 0,0 0 0 0 0,-1 0 0 0 0,0 0 0 0 0,0 0 0 0 0,-1 0 0 0 0,1-1 0 0 0,-2 1 1 0 0,1-1-1 0 0,-1 0 0 0 0,0 0 0 0 0,0 0 0 0 0,-2 2-225 0 0,-9 8 290 0 0,0 0 1 0 0,0-2-1 0 0,-2 1 0 0 0,0-2 1 0 0,0 0-1 0 0,-1-1 0 0 0,-1-1 0 0 0,0-1 1 0 0,-18 7-291 0 0,-108 21-1947 0 0,143-38 1791 0 0,0-1 1 0 0,0 1-1 0 0,0-1 0 0 0,0 0 0 0 0,0 1 1 0 0,0-1-1 0 0,0 0 0 0 0,1 0 1 0 0,-1 0-1 0 0,0 0 0 0 0,0 0 1 0 0,1-1-1 0 0,-1 1 0 0 0,1-1 0 0 0,-1 1 1 0 0,1-1-1 0 0,0 1 0 0 0,-1-1 1 0 0,1 0-1 0 0,0 1 0 0 0,0-1 0 0 0,0 0 1 0 0,0 0-1 0 0,1 0 0 0 0,-1 0 1 0 0,0 0-1 0 0,1 0 0 0 0,-1 0 0 0 0,1 0 1 0 0,0 0-1 0 0,0 0 0 0 0,0 0 1 0 0,0 0-1 0 0,0 0 0 0 0,0-1 156 0 0,0-23-1452 0 0</inkml:trace>
  <inkml:trace contextRef="#ctx0" brushRef="#br0" timeOffset="1259.408">1981 5 1712 0 0,'23'-4'9741'0'0,"-16"40"-6959"0"0,-7-19-2368 0 0,53 313 2092 0 0,-34-235-3503 0 0,-20-56-4854 0 0,0-38 5634 0 0,-1 0 0 0 0,0 0 0 0 0,0 0 0 0 0,0 0 0 0 0,0-1 0 0 0,1 1 0 0 0,-1-1 0 0 0,0 1 0 0 0,0-1 0 0 0,0 0 0 0 0,0 0 0 0 0,0 0 0 0 0,0 0 0 0 0,0 0 0 0 0,0 0 0 0 0,0 0 0 0 0,0-1 0 0 0,0 1 0 0 0,0-1 0 0 0,0 0 0 0 0,0 1 0 0 0,0-1 0 0 0,0 0 0 0 0,1 0 0 0 0,-1 0 0 0 0,0 0 0 0 0,0 0 0 0 0,1-1 0 0 0,-1 1 0 0 0,1 0 0 0 0,0-1 0 0 0,-1 1 0 0 0,1-1 217 0 0,-16-15-1298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18:39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93 1684 0 0,'3'-19'2304'0'0,"81"-27"-318"0"0,-77 43-1900 0 0,-1 1-1 0 0,1 0 1 0 0,0 1 0 0 0,0 0 0 0 0,-1 0-1 0 0,1 1 1 0 0,0-1 0 0 0,0 1 0 0 0,0 1-1 0 0,0 0 1 0 0,0 0 0 0 0,0 0 0 0 0,-1 0 0 0 0,1 1-1 0 0,0 0 1 0 0,-1 1 0 0 0,0 0 0 0 0,1 0-1 0 0,-1 0 1 0 0,0 0 0 0 0,0 1 0 0 0,-1 0-1 0 0,1 1 1 0 0,-1-1 0 0 0,0 1 0 0 0,0 0-1 0 0,-1 0 1 0 0,1 0 0 0 0,-1 1 0 0 0,0 0-1 0 0,0-1 1 0 0,-1 1 0 0 0,0 1 0 0 0,0-1 0 0 0,-1 0-1 0 0,1 1 1 0 0,-1 0 0 0 0,-1-1 0 0 0,1 1-1 0 0,-1 0 1 0 0,0 0 0 0 0,-1 0 0 0 0,1 0-1 0 0,-1 0 1 0 0,-1-1 0 0 0,0 2-86 0 0,-3 13 190 0 0,-1-1 0 0 0,-1 0-1 0 0,-1 0 1 0 0,-1 0 0 0 0,-1-1 0 0 0,-1 0 0 0 0,0 0 0 0 0,-1-1-1 0 0,-1-1 1 0 0,-1 0 0 0 0,0-1 0 0 0,-2 0 0 0 0,1-1 0 0 0,-2 0-1 0 0,0-2 1 0 0,-1 1 0 0 0,0-2 0 0 0,-1-1 0 0 0,0 0 0 0 0,-19 8-190 0 0,26-11 61 0 0,-19 4-189 0 0,30-12 90 0 0,0 0 0 0 0,1 0 0 0 0,-1-1-1 0 0,0 1 1 0 0,0 0 0 0 0,0-1-1 0 0,0 1 1 0 0,1 0 0 0 0,-1 0-1 0 0,0-1 1 0 0,0 1 0 0 0,0 0 0 0 0,0-1-1 0 0,0 1 1 0 0,0 0 0 0 0,0-1-1 0 0,0 1 1 0 0,0 0 0 0 0,0-1 0 0 0,0 1-1 0 0,0 0 1 0 0,0-1 0 0 0,0 1-1 0 0,0 0 1 0 0,0-1 0 0 0,0 1-1 0 0,-1 0 1 0 0,1 0 0 0 0,0-1 0 0 0,0 1-1 0 0,0 0 1 0 0,0-1 0 0 0,-1 1-1 0 0,1 0 1 0 0,0 0 0 0 0,0-1 0 0 0,0 1-1 0 0,-1 0 1 0 0,1 0 0 0 0,0 0-1 0 0,-1-1 1 0 0,1 1 38 0 0,232-172-8863 0 0,-196 146 7753 0 0</inkml:trace>
  <inkml:trace contextRef="#ctx0" brushRef="#br0" timeOffset="261.234">754 48 1184 0 0,'1'-2'88'0'0,"-1"1"1"0"0,1 0-1 0 0,-1-1 1 0 0,0 1-1 0 0,0-1 0 0 0,1 1 1 0 0,-1-1-1 0 0,0 1 1 0 0,0-1-1 0 0,0 1 0 0 0,-1-1 1 0 0,1 1-1 0 0,0-1 0 0 0,0 1 1 0 0,-1-1-1 0 0,1 1 1 0 0,-1 0-1 0 0,1-1 0 0 0,-1 1 1 0 0,0 0-1 0 0,0-1 1 0 0,1 1-1 0 0,-1 0 0 0 0,0 0 1 0 0,0 0-1 0 0,0 0 0 0 0,0 0 1 0 0,-1 0-1 0 0,1 0 1 0 0,0 0-1 0 0,0 0 0 0 0,0 0 1 0 0,-1 0-1 0 0,1 1 0 0 0,0-1 1 0 0,-1 1-1 0 0,1-1 1 0 0,-1 1-1 0 0,1-1 0 0 0,-1 1 1 0 0,1 0-1 0 0,-1 0 1 0 0,1 0-1 0 0,-1 0 0 0 0,1 0 1 0 0,0 0-1 0 0,-1 0 0 0 0,0 0-88 0 0,-88 5 1576 0 0,71-2-1366 0 0,-1 1-1 0 0,1 0 1 0 0,1 2 0 0 0,-1 1-1 0 0,1 0 1 0 0,0 1 0 0 0,1 1-1 0 0,0 0 1 0 0,0 1 0 0 0,1 1-1 0 0,0 1 1 0 0,1 1 0 0 0,1 0-1 0 0,0 0 1 0 0,0 1 0 0 0,1 1-1 0 0,1 1 1 0 0,1-1 0 0 0,0 2-1 0 0,1 0 1 0 0,1 0 0 0 0,0 0-1 0 0,0 4-209 0 0,10-17 20 0 0,-1 1-1 0 0,0-1 0 0 0,1 0 0 0 0,0 0 1 0 0,-1 1-1 0 0,2-1 0 0 0,-1 0 1 0 0,0 0-1 0 0,1 0 0 0 0,0 0 0 0 0,0-1 1 0 0,0 1-1 0 0,0 0 0 0 0,1-1 0 0 0,0 0 1 0 0,-1 1-1 0 0,1-1 0 0 0,0 0 1 0 0,0 0-1 0 0,1-1 0 0 0,-1 1 0 0 0,1-1 1 0 0,-1 1-1 0 0,1-1 0 0 0,0 0 0 0 0,0-1 1 0 0,0 1-1 0 0,0-1 0 0 0,0 1 1 0 0,1-1-20 0 0,130 31-961 0 0,125-37-7063 0 0,-222-5 6754 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18:46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0 127 1700 0 0,'36'-5'4843'0'0,"23"-14"-3861"0"0,-12 4-436 0 0,-16 7-317 0 0,166-43-479 0 0,-67 24-4276 0 0,-112 25 3310 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18:46.6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96 2252 0 0,'5'5'964'0'0,"4"-3"-88"0"0,12 4-88 0 0,4-4-123 0 0,5 0-93 0 0,-12-2 8 0 0,7 0-64 0 0,9 0-44 0 0,35-15-160 0 0,-32 8-148 0 0,4-3-348 0 0,0-2 16 0 0,-2-3-952 0 0,0 4-349 0 0,-1-3 201 0 0,1 1 52 0 0,-2-2 12 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18:47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1 199 1416 0 0,'14'24'6337'0'0,"6"-20"-6069"0"0,0-1 0 0 0,0-1 0 0 0,0 0 0 0 0,0-2 0 0 0,0 0 0 0 0,0-1 0 0 0,0-2 1 0 0,0 0-1 0 0,0 0 0 0 0,-1-2 0 0 0,8-3-268 0 0,13-1 333 0 0,-4 3-210 0 0,-2-1 0 0 0,1-2 0 0 0,-1-2 0 0 0,0-1 0 0 0,-1-1 0 0 0,-1-2 0 0 0,22-14-123 0 0,-52 28-10 0 0,0 1 0 0 0,-1-1 0 0 0,1 1-1 0 0,-1-1 1 0 0,0 0 0 0 0,1 1-1 0 0,-1-1 1 0 0,0 0 0 0 0,1 0 0 0 0,-1 0-1 0 0,0 0 1 0 0,0-1 0 0 0,0 1-1 0 0,0 0 1 0 0,0 0 0 0 0,0-1 0 0 0,0 1-1 0 0,0 0 1 0 0,0-1 0 0 0,-1 1 0 0 0,1-1-1 0 0,0 1 1 0 0,-1-1 0 0 0,0 1-1 0 0,1-1 1 0 0,-1 0 0 0 0,0 1 0 0 0,0-1-1 0 0,0 1 1 0 0,0-1 0 0 0,0 0-1 0 0,0 1 1 0 0,0-1 0 0 0,0 1 0 0 0,-1-1-1 0 0,1 1 1 0 0,-1-1 0 0 0,1 0-1 0 0,-1 1 1 0 0,0 0 0 0 0,1-1 0 0 0,-1 1-1 0 0,0-1 1 0 0,0 1 0 0 0,0 0-1 0 0,0 0 1 0 0,0-1 0 0 0,0 1 0 0 0,0 0-1 0 0,-1 0 1 0 0,1 0 0 0 0,0 0 0 0 0,-1 0-1 0 0,1 1 1 0 0,0-1 0 0 0,-1 0-1 0 0,1 1 1 0 0,-2-1 10 0 0,-97-28-296 0 0,73 31 333 0 0,1 1 1 0 0,0 1 0 0 0,0 1-1 0 0,0 2 1 0 0,1 0 0 0 0,0 2 0 0 0,0 0-1 0 0,1 2 1 0 0,0 1 0 0 0,1 1-1 0 0,0 0 1 0 0,1 2 0 0 0,1 1-1 0 0,0 1 1 0 0,-13 13-38 0 0,29-25 38 0 0,0 0 0 0 0,0 1 0 0 0,0-1 0 0 0,1 1 0 0 0,0 0 0 0 0,0 0 0 0 0,0 1 0 0 0,1-1 0 0 0,0 1-1 0 0,0 0 1 0 0,1-1 0 0 0,0 1 0 0 0,0 1 0 0 0,0-1 0 0 0,1 0 0 0 0,0 0 0 0 0,0 0 0 0 0,1 1 0 0 0,0-1 0 0 0,1 0 0 0 0,0 3-38 0 0,3 2 32 0 0,1 0 1 0 0,0-1 0 0 0,1 0-1 0 0,0 0 1 0 0,0-1-1 0 0,2 0 1 0 0,-1 0-1 0 0,1 0 1 0 0,1-1 0 0 0,-1 0-1 0 0,1-1 1 0 0,1 0-1 0 0,0 0 1 0 0,0-1 0 0 0,1 0-1 0 0,-1-1 1 0 0,1 0-1 0 0,1-1 1 0 0,-1 0-1 0 0,1-1 1 0 0,5 1-33 0 0,25 9-347 0 0,1-2-1 0 0,1-2 0 0 0,-1-2 1 0 0,1-2-1 0 0,26 0 348 0 0,-52-4-656 0 0,1 0 0 0 0,0-1 0 0 0,-1-1 0 0 0,1 0 0 0 0,0-2 0 0 0,-1 0 0 0 0,1-1 0 0 0,-1-1 0 0 0,0-1 0 0 0,0 0 0 0 0,-1-1 0 0 0,18-9 656 0 0,-10-3-1188 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18:48.6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71 2604 0 0,'-1'0'90'0'0,"0"0"-1"0"0,0 0 0 0 0,0 0 1 0 0,0 0-1 0 0,0-1 0 0 0,0 1 1 0 0,1 0-1 0 0,-1 0 0 0 0,0-1 1 0 0,0 1-1 0 0,0-1 0 0 0,0 1 1 0 0,1-1-1 0 0,-1 1 0 0 0,0-1 1 0 0,1 1-1 0 0,-1-1 0 0 0,0 1 1 0 0,1-1-1 0 0,-1 0 0 0 0,1 0 1 0 0,-1 1-1 0 0,1-1 0 0 0,-1 0 1 0 0,1 0-1 0 0,-1 0 0 0 0,1 1 1 0 0,0-1-1 0 0,-1 0 0 0 0,1 0 1 0 0,0 0-1 0 0,0 0 1 0 0,0 0-1 0 0,0 0 0 0 0,0 0 1 0 0,0 1-1 0 0,0-1 0 0 0,0 0 1 0 0,0 0-1 0 0,0 0 0 0 0,0 0 1 0 0,0 0-1 0 0,1 0 0 0 0,-1 0 1 0 0,0 1-1 0 0,1-1 0 0 0,-1 0 1 0 0,1 0-1 0 0,-1 0 0 0 0,1 1 1 0 0,-1-1-1 0 0,1 0 0 0 0,0 1 1 0 0,-1-1-1 0 0,1 0 0 0 0,0 1 1 0 0,-1-1-1 0 0,1 1 0 0 0,0-1 1 0 0,0 1-1 0 0,-1-1 0 0 0,1 1 1 0 0,0 0-1 0 0,0-1 0 0 0,0 1 1 0 0,0 0-1 0 0,0 0 0 0 0,0-1 1 0 0,0 1-90 0 0,65-22 914 0 0,-59 20-870 0 0,0 0 1 0 0,0 1 0 0 0,0 0-1 0 0,0 0 1 0 0,0 1-1 0 0,0 0 1 0 0,0 0-1 0 0,0 1 1 0 0,0 0 0 0 0,0 0-1 0 0,0 1 1 0 0,0 0-1 0 0,-1 0 1 0 0,1 0-1 0 0,0 1 1 0 0,-1 0 0 0 0,0 0-1 0 0,0 0 1 0 0,0 1-1 0 0,0 0 1 0 0,0 1-1 0 0,-1-1 1 0 0,0 1 0 0 0,1 0-1 0 0,-2 0 1 0 0,1 0-1 0 0,-1 1 1 0 0,0 0-1 0 0,0 0 1 0 0,0 0 0 0 0,-1 0-1 0 0,0 1 1 0 0,0-1-1 0 0,-1 1 1 0 0,0-1-1 0 0,0 1 1 0 0,0 0 0 0 0,-1 0-1 0 0,0 0 1 0 0,0 4-45 0 0,-2 4 109 0 0,-1 0 1 0 0,0-1-1 0 0,0 1 1 0 0,-2 0 0 0 0,0-1-1 0 0,0 0 1 0 0,-1 0-1 0 0,-1 0 1 0 0,-1 0 0 0 0,0-1-1 0 0,0 0 1 0 0,-1-1-1 0 0,-1 1 1 0 0,-3 2-110 0 0,-40 72 977 0 0,52-86-966 0 0,-1 0 1 0 0,1 0 0 0 0,-1 0 0 0 0,1 0 0 0 0,-1 0 0 0 0,1 0 0 0 0,-1 0-1 0 0,1 0 1 0 0,0 0 0 0 0,0 0 0 0 0,0 0 0 0 0,-1 0 0 0 0,1 0-1 0 0,0 0 1 0 0,0 0 0 0 0,0 0 0 0 0,1 0 0 0 0,-1 1 0 0 0,0-1 0 0 0,0 0-1 0 0,1 0 1 0 0,-1 0 0 0 0,0 0 0 0 0,1 0 0 0 0,-1 0 0 0 0,1-1-1 0 0,-1 1 1 0 0,1 0 0 0 0,0 0 0 0 0,-1 0 0 0 0,1 0 0 0 0,0-1-1 0 0,0 1 1 0 0,-1 0 0 0 0,1 0 0 0 0,0-1 0 0 0,0 1 0 0 0,0-1 0 0 0,0 1-1 0 0,0-1 1 0 0,0 1 0 0 0,0-1 0 0 0,0 0 0 0 0,0 1 0 0 0,0-1-1 0 0,0 0 1 0 0,0 0 0 0 0,0 0 0 0 0,0 0 0 0 0,0 0 0 0 0,0 0 0 0 0,0 0-1 0 0,0 0 1 0 0,0 0 0 0 0,0 0 0 0 0,0 0 0 0 0,1-1 0 0 0,-1 1-1 0 0,0-1-11 0 0,67-11-229 0 0,139-72-2061 0 0,-18-35-3905 0 0,-128 60 3555 0 0,-36 32 1435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3:26:54.1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0 984 0 0,'-13'3'3649'0'0,"-5"1"-643"0"0,28 2-1303 0 0,360 73 892 0 0,-368-79-2581 0 0,1 0 1 0 0,-1 1-1 0 0,0-1 1 0 0,1 0-1 0 0,-1 1 0 0 0,1 0 1 0 0,-1-1-1 0 0,0 1 1 0 0,1 0-1 0 0,-1 0 0 0 0,0 1 1 0 0,0-1-1 0 0,0 0 0 0 0,0 1 1 0 0,0-1-1 0 0,0 1 1 0 0,0 0-1 0 0,0 0 0 0 0,-1-1 1 0 0,1 1-1 0 0,-1 0 1 0 0,1 0-1 0 0,-1 1 0 0 0,0-1 1 0 0,0 0-1 0 0,0 0 0 0 0,0 1 1 0 0,0-1-1 0 0,0 0 1 0 0,-1 1-1 0 0,1-1 0 0 0,-1 1 1 0 0,0-1-1 0 0,0 1 0 0 0,0 1-14 0 0,-12 12 20 0 0,-1-1-1 0 0,0 0 1 0 0,-1-1 0 0 0,-1-1-1 0 0,0 0 1 0 0,-1-1-1 0 0,0 0 1 0 0,-1-2-1 0 0,0 0 1 0 0,-1 0-1 0 0,0-2 1 0 0,-3 1-20 0 0,-19 12-58 0 0,-63 31-1981 0 0,110-57-5483 0 0,11-1 6222 0 0</inkml:trace>
  <inkml:trace contextRef="#ctx0" brushRef="#br0" timeOffset="251.44">540 301 1348 0 0,'-14'23'778'0'0,"-1"1"0"0"0,0-2 0 0 0,-2 0 0 0 0,0-1 0 0 0,-2 0 0 0 0,0-2 0 0 0,-1 0 0 0 0,-1-1 0 0 0,0-1 0 0 0,-10 4-778 0 0,-28 26 874 0 0,-43 37-412 0 0,32-31-4351 0 0,61-50 274 0 0,8-8 2491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18:50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212 138 1068 0 0,'-212'-5'9088'0'0,"215"12"-7559"0"0,683-79 1122 0 0,-270 20-3110 0 0,-161 37-3222 0 0,-256 15 3594 0 0,1 0 0 0 0,-1 0 1 0 0,1 1-1 0 0,-1-1 1 0 0,1 0-1 0 0,-1 0 0 0 0,1 1 1 0 0,0-1-1 0 0,-1 0 1 0 0,1 1-1 0 0,-1-1 0 0 0,1 0 1 0 0,0 1-1 0 0,-1-1 1 0 0,1 1-1 0 0,0-1 1 0 0,-1 1-1 0 0,1-1 0 0 0,0 0 1 0 0,-1 1-1 0 0,1-1 1 0 0,0 1-1 0 0,0 0 0 0 0,0-1 1 0 0,0 1-1 0 0,-1-1 1 0 0,1 1-1 0 0,0-1 0 0 0,0 1 1 0 0,0-1-1 0 0,0 1 1 0 0,0-1-1 0 0,0 1 0 0 0,1 0 1 0 0,-1-1-1 0 0,0 1 1 0 0,0-1-1 0 0,0 1 0 0 0,0-1 1 0 0,1 1-1 0 0,-1-1 1 0 0,0 1-1 0 0,0-1 0 0 0,1 1 1 0 0,-1-1-1 0 0,0 0 1 0 0,1 1-1 0 0,-1-1 0 0 0,1 1 1 0 0,-1-1-1 0 0,0 0 1 0 0,1 1-1 0 0,-1-1 1 0 0,1 0-1 0 0,-1 0 0 0 0,1 1 1 0 0,-1-1-1 0 0,1 0 87 0 0,-53 14-2283 0 0,18-7 1077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18:51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1 2040 0 0,'17'2'5368'0'0,"5"32"-4935"0"0,-18-27 83 0 0,5 10-340 0 0,-1 0 1 0 0,-1 0 0 0 0,0 0-1 0 0,-2 1 1 0 0,0 0 0 0 0,-1 0 0 0 0,0 0-1 0 0,-2 0 1 0 0,0 1 0 0 0,-1-1-1 0 0,-1 1 1 0 0,0 5-177 0 0,-35 89-1386 0 0,-56-33-4155 0 0,78-76 4371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18:55.6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1712 0 0,'3'5'1052'0'0,"4"-3"-212"0"0,-5 0-188 0 0,2-2-272 0 0,-1 1-204 0 0,4-1-20 0 0,1-1-528 0 0,-1-1-764 0 0,-2 0-72 0 0,8 2-8 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18:55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 1792 0 0,'5'0'1084'0'0,"-3"1"-204"0"0,4 1-92 0 0,-3-4-120 0 0,1 1-151 0 0,1-1-185 0 0,-3 2-132 0 0,3 0-172 0 0,4 0 4 0 0,-4-3-1257 0 0,1-1-131 0 0,-1 3 132 0 0,2-3 8 0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18:54.2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17 105 1484 0 0,'-6'5'6694'0'0,"-4"49"-5689"0"0,9-20-725 0 0,2 1 0 0 0,1-1 0 0 0,2 0 1 0 0,1 0-1 0 0,1 0 0 0 0,8 19-280 0 0,3 21-518 0 0,-14-55 225 0 0,4 21-1974 0 0,1-21-2170 0 0,-5-16 3252 0 0</inkml:trace>
  <inkml:trace contextRef="#ctx0" brushRef="#br0" timeOffset="218.64">374 553 2748 0 0,'-5'17'692'0'0,"-1"1"1"0"0,-1-2-1 0 0,-1 1 0 0 0,0-1 0 0 0,-1 0 0 0 0,0-1 0 0 0,-2 0 1 0 0,-11 13-693 0 0,-10 17 1080 0 0,22-35-462 0 0,-7-22-7531 0 0,15 1 5474 0 0</inkml:trace>
  <inkml:trace contextRef="#ctx0" brushRef="#br0" timeOffset="652.909">463 60 1724 0 0,'17'-22'4978'0'0,"64"-5"-3497"0"0,-76 25-1426 0 0,0 0-1 0 0,0 1 0 0 0,1-1 0 0 0,-1 1 0 0 0,0 0 0 0 0,1 0 0 0 0,-1 1 1 0 0,1-1-1 0 0,-1 1 0 0 0,1 0 0 0 0,0 1 0 0 0,-1-1 0 0 0,1 1 0 0 0,-1 0 1 0 0,0 1-1 0 0,1-1 0 0 0,-1 1 0 0 0,0 0 0 0 0,0 1 0 0 0,0-1 1 0 0,0 1-1 0 0,0 0 0 0 0,-1 0 0 0 0,1 0 0 0 0,-1 1 0 0 0,0-1 0 0 0,0 1 1 0 0,0 0-1 0 0,-1 1 0 0 0,1-1 0 0 0,-1 0 0 0 0,0 1 0 0 0,0 0 0 0 0,-1 0 1 0 0,1 0-1 0 0,-1 0 0 0 0,0 0 0 0 0,0 0 0 0 0,-1 1 0 0 0,0-1 0 0 0,1 0 1 0 0,-1 4-55 0 0,-3 8 136 0 0,0-1 1 0 0,-2 1 0 0 0,1 0-1 0 0,-2-1 1 0 0,0 0 0 0 0,-1 0-1 0 0,-1 0 1 0 0,0-1 0 0 0,-1 0-1 0 0,-1-1 1 0 0,0 1 0 0 0,-1-2-1 0 0,0 1 1 0 0,-1-1 0 0 0,-10 8-137 0 0,-40 61 647 0 0,60-81-652 0 0,-1 0 1 0 0,1 0-1 0 0,0 1 1 0 0,0-1-1 0 0,0 0 1 0 0,0 0-1 0 0,0 1 1 0 0,1-1-1 0 0,-1 0 1 0 0,0 1-1 0 0,1-1 1 0 0,-1 1-1 0 0,0-1 1 0 0,1 1-1 0 0,0-1 1 0 0,-1 1 0 0 0,1 0-1 0 0,0-1 1 0 0,0 1-1 0 0,0-1 1 0 0,0 1-1 0 0,0-1 1 0 0,0 1-1 0 0,1 0 1 0 0,-1-1-1 0 0,0 1 1 0 0,1-1-1 0 0,-1 1 1 0 0,1-1-1 0 0,0 1 1 0 0,-1-1-1 0 0,1 0 1 0 0,0 1 0 0 0,0-1-1 0 0,0 0 1 0 0,0 1-1 0 0,0-1 1 0 0,0 0-1 0 0,0 0 1 0 0,0 0-1 0 0,1 0 1 0 0,-1 0-1 0 0,0 0 1 0 0,1 0-1 0 0,-1-1 1 0 0,1 1-1 0 0,-1 0 1 0 0,1-1-1 0 0,-1 1 1 0 0,1-1 0 0 0,-1 0-1 0 0,1 1 1 0 0,-1-1-1 0 0,1 0 1 0 0,-1 0-1 0 0,1 0 1 0 0,0 0-1 0 0,-1 0 1 0 0,1 0-1 0 0,-1-1 1 0 0,1 1-1 0 0,-1 0 1 0 0,1-1-1 0 0,-1 1 1 0 0,2-1 4 0 0,105-18-2438 0 0,60-19-4434 0 0,-144 32 5690 0 0</inkml:trace>
  <inkml:trace contextRef="#ctx0" brushRef="#br0" timeOffset="899.939">970 565 2268 0 0,'-122'176'6395'0'0,"113"-168"-6375"0"0,6-8-5101 0 0,-9-14 3875 0 0</inkml:trace>
  <inkml:trace contextRef="#ctx0" brushRef="#br0" timeOffset="1286.447">1186 125 2764 0 0,'4'3'976'0'0,"-4"0"-56"0"0,2 1-220 0 0,0-3-27 0 0,-1-1-141 0 0,5 0-200 0 0,-3 0-148 0 0,4 0-216 0 0,2 0 0 0 0,0-1-816 0 0,18-8 67 0 0,-2-2 57 0 0,-4-1 68 0 0,4 0 36 0 0,-2 1-512 0 0,2 1-88 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18:52.5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0 117 2296 0 0,'0'0'750'0'0,"0"0"-56"0"0,0 0-115 0 0,0 0-9 0 0,0 0-39 0 0,0 0-86 0 0,0 0-77 0 0,3-4-69 0 0,-2 2-269 0 0,1 0 0 0 0,0 0 0 0 0,0 0-1 0 0,0 0 1 0 0,0 0 0 0 0,0 1 0 0 0,0-1 0 0 0,0 1 0 0 0,0-1 0 0 0,1 1 0 0 0,-1 0-1 0 0,1 0 1 0 0,-1 0 0 0 0,1 0 0 0 0,-1 0 0 0 0,1 1 0 0 0,-1-1 0 0 0,1 1 0 0 0,0 0-1 0 0,-1 0 1 0 0,1 0 0 0 0,0 0 0 0 0,-1 0 0 0 0,1 0 0 0 0,0 1 0 0 0,-1-1 0 0 0,1 1-1 0 0,-1 0 1 0 0,1 0 0 0 0,-1 0 0 0 0,1 0 0 0 0,-1 0 0 0 0,0 0 0 0 0,1 1-1 0 0,-1-1 1 0 0,0 1 0 0 0,0-1 0 0 0,0 2-30 0 0,87 76 770 0 0,-85-70-691 0 0,1 1 0 0 0,-1 0-1 0 0,0 0 1 0 0,-1 0 0 0 0,0 0 0 0 0,-1 0 0 0 0,0 1 0 0 0,-1 0 0 0 0,0-1 0 0 0,0 1 0 0 0,-1-1 0 0 0,-1 1 0 0 0,1 0-1 0 0,-2-1 1 0 0,0 1 0 0 0,0-1 0 0 0,-1 0 0 0 0,0 0 0 0 0,0 0 0 0 0,-1 0 0 0 0,-1 0 0 0 0,0-1 0 0 0,0 1-1 0 0,-1-1 1 0 0,0-1 0 0 0,0 1 0 0 0,-1-1 0 0 0,0 0 0 0 0,-1-1 0 0 0,0 1 0 0 0,0-1 0 0 0,0-1 0 0 0,-1 0-1 0 0,0 0 1 0 0,0 0-79 0 0,-68 44-214 0 0,95-79-1907 0 0,76-58-3071 0 0,-63 61 3989 0 0</inkml:trace>
  <inkml:trace contextRef="#ctx0" brushRef="#br0" timeOffset="253.289">466 142 2344 0 0,'-10'6'323'0'0,"1"-1"-1"0"0,0 1 1 0 0,0 1-1 0 0,1 0 1 0 0,-1 0 0 0 0,2 1-1 0 0,-1 0 1 0 0,1 0-1 0 0,0 1 1 0 0,0-1-1 0 0,1 2 1 0 0,1-1 0 0 0,-1 1-1 0 0,2 0 1 0 0,-1 0-1 0 0,1 0 1 0 0,1 0-1 0 0,0 1 1 0 0,0-1 0 0 0,1 1-1 0 0,0 7-322 0 0,5-10-27 0 0,1-1-1 0 0,1 1 0 0 0,-1-1 1 0 0,1 0-1 0 0,1 0 1 0 0,-1 0-1 0 0,1-1 1 0 0,0 0-1 0 0,1 0 0 0 0,-1-1 1 0 0,1 1-1 0 0,0-1 1 0 0,0-1-1 0 0,1 0 1 0 0,0 0-1 0 0,-1 0 0 0 0,1-1 1 0 0,0 0-1 0 0,1 0 1 0 0,-1-1-1 0 0,0 0 1 0 0,1-1-1 0 0,-1 0 0 0 0,1 0 1 0 0,0 0-1 0 0,-1-2 1 0 0,1 1-1 0 0,3-1 28 0 0,53-10-5655 0 0,-57 3 4468 0 0</inkml:trace>
  <inkml:trace contextRef="#ctx0" brushRef="#br0" timeOffset="486.987">777 169 1088 0 0,'41'8'4882'0'0,"121"-24"-2840"0"0,-69-3-2084 0 0,33-11-4654 0 0,-116 25 3490 0 0</inkml:trace>
  <inkml:trace contextRef="#ctx0" brushRef="#br0" timeOffset="705.39">866 346 848 0 0,'22'20'6453'0'0,"43"-18"-4953"0"0,-49-3-900 0 0,209-41-568 0 0,-83-11-4067 0 0,-75 20 1506 0 0,-37 15 1344 0 0</inkml:trace>
  <inkml:trace contextRef="#ctx0" brushRef="#br0" timeOffset="1026.994">1670 16 860 0 0,'-65'47'4369'0'0,"58"-39"-4101"0"0,-1 0 1 0 0,1 1-1 0 0,0 0 1 0 0,1 1-1 0 0,0-1 1 0 0,1 1-1 0 0,-1 1 1 0 0,2-1-1 0 0,0 0 1 0 0,0 1-1 0 0,1 0 1 0 0,0 0-1 0 0,1 0 1 0 0,0 1-1 0 0,0 9-268 0 0,3-16 56 0 0,-1 0 0 0 0,1-1 0 0 0,0 1 0 0 0,0 0 0 0 0,1-1 1 0 0,-1 1-1 0 0,1-1 0 0 0,0 0 0 0 0,0 1 0 0 0,1-1 0 0 0,-1 0 0 0 0,1 0 0 0 0,0-1 0 0 0,0 1 0 0 0,0 0 0 0 0,0-1 0 0 0,1 0 0 0 0,-1 0 0 0 0,1 0 0 0 0,0 0 0 0 0,0 0 1 0 0,0-1-1 0 0,0 0 0 0 0,0 0 0 0 0,1 0 0 0 0,-1 0 0 0 0,1-1 0 0 0,-1 0 0 0 0,5 1-56 0 0,148 8 691 0 0,-42-46-508 0 0,-112 34-202 0 0,1 1-1 0 0,-1-1 1 0 0,0 1-1 0 0,1-1 1 0 0,-1 0-1 0 0,0 0 1 0 0,-1-1 0 0 0,1 1-1 0 0,0-1 1 0 0,-1 1-1 0 0,1-1 1 0 0,-1 0-1 0 0,0 0 1 0 0,1 0-1 0 0,-2 0 1 0 0,1 0-1 0 0,0 0 1 0 0,-1-1-1 0 0,1 1 1 0 0,-1 0 0 0 0,0-1-1 0 0,0 1 1 0 0,0-1-1 0 0,-1 0 1 0 0,1 1-1 0 0,-1-1 1 0 0,0 0-1 0 0,0 1 1 0 0,0-1-1 0 0,0 0 1 0 0,-1 1-1 0 0,1-1 1 0 0,-1 1-1 0 0,0-1 1 0 0,-1-1 19 0 0,-5-7-132 0 0,-1 0 0 0 0,-1 1-1 0 0,0 0 1 0 0,0 1 0 0 0,-1 0 0 0 0,0 0 0 0 0,-1 1-1 0 0,0 0 1 0 0,0 1 0 0 0,-1 1 0 0 0,0-1 0 0 0,0 2-1 0 0,-1 0 1 0 0,0 0 0 0 0,0 1 0 0 0,0 1 0 0 0,-1 0 0 0 0,1 1-1 0 0,-1 0 1 0 0,0 1 132 0 0,-52-18-2226 0 0,38 3-579 0 0,19 11 1645 0 0</inkml:trace>
  <inkml:trace contextRef="#ctx0" brushRef="#br0" timeOffset="1278.11">2091 309 2088 0 0,'-9'28'1016'0'0,"0"2"-100"0"0,-3-1-96 0 0,1-1-79 0 0,-5-1-89 0 0,4-1-124 0 0,-8-4 12 0 0,4-2-96 0 0,-2-2-104 0 0,1 1-140 0 0,1-6-128 0 0,-2-1-8 0 0,9-4-660 0 0,-2-1-684 0 0,4-6-93 0 0,0-1 85 0 0,7 0-132 0 0,0 0-28 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18:51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21 1984 0 0,'-16'-20'8234'0'0,"-5"50"-6423"0"0,16-3-1625 0 0,1 0-1 0 0,2 1 1 0 0,0-1 0 0 0,2 1-1 0 0,1-1 1 0 0,1 1-1 0 0,1-1 1 0 0,2 0-1 0 0,1 0 1 0 0,1 0 0 0 0,7 17-186 0 0,6 39-893 0 0,5 65-5175 0 0,-40-73 2429 0 0,5-51 2588 0 0</inkml:trace>
  <inkml:trace contextRef="#ctx0" brushRef="#br0" timeOffset="306.616">177 885 2104 0 0,'-1'0'195'0'0,"1"1"-1"0"0,-1 0 1 0 0,1 0 0 0 0,-1 0-1 0 0,1 0 1 0 0,-1 0 0 0 0,1 0-1 0 0,0 0 1 0 0,0-1 0 0 0,-1 1-1 0 0,1 0 1 0 0,0 0 0 0 0,0 0-1 0 0,0 0 1 0 0,0 0 0 0 0,0 0-1 0 0,0 0 1 0 0,0 0 0 0 0,1 0-1 0 0,-1 0 1 0 0,0 0-1 0 0,0 0 1 0 0,1 0 0 0 0,-1 0-1 0 0,1 0 1 0 0,-1 0 0 0 0,0-1-1 0 0,1 1 1 0 0,0 0 0 0 0,-1 0-1 0 0,1 0 1 0 0,0-1 0 0 0,-1 1-1 0 0,1 0 1 0 0,0-1 0 0 0,-1 1-1 0 0,1-1 1 0 0,0 1 0 0 0,0-1-1 0 0,0 1 1 0 0,0-1-1 0 0,0 0 1 0 0,0 1 0 0 0,0-1-1 0 0,-1 0 1 0 0,1 1 0 0 0,0-1-1 0 0,0 0 1 0 0,0 0 0 0 0,0 0-1 0 0,0 0 1 0 0,0 0 0 0 0,0 0-1 0 0,0 0 1 0 0,0-1 0 0 0,0 1-1 0 0,1 0-194 0 0,-44-26-1133 0 0,40 26 853 0 0,0-1 0 0 0,0 0 0 0 0,1 0 0 0 0,-1 0 0 0 0,0 0 0 0 0,0 0 0 0 0,0 0 0 0 0,1 0 0 0 0,-1 0 0 0 0,0-1 0 0 0,1 1 0 0 0,-1-1 0 0 0,1 1 0 0 0,0-1 0 0 0,0 0 0 0 0,-1 0 0 0 0,1 1 0 0 0,0-1 0 0 0,0 0 0 0 0,1 0 0 0 0,-1 0 0 0 0,0 0 0 0 0,1 0 0 0 0,-1 0 0 0 0,1 0 0 0 0,-1 0 0 0 0,1 0 0 0 0,0-1 0 0 0,0 1 0 0 0,0 0 0 0 0,0 0 0 0 0,1 0 0 0 0,-1 0 0 0 0,1-1 280 0 0,15-32-1190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18:50.5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96 1392 0 0,'11'-5'1325'0'0,"-5"1"-1128"0"0,0 1 1 0 0,0 0-1 0 0,0 0 0 0 0,0 1 1 0 0,0 0-1 0 0,0 0 1 0 0,1 0-1 0 0,-1 1 0 0 0,1 0 1 0 0,-1 0-1 0 0,1 1 1 0 0,-1 0-1 0 0,1 0 0 0 0,-1 0 1 0 0,7 2-198 0 0,-7-1 64 0 0,1 0 1 0 0,-1 0 0 0 0,0 1-1 0 0,1 0 1 0 0,-1 1 0 0 0,0-1-1 0 0,0 1 1 0 0,0 0 0 0 0,-1 1-1 0 0,1-1 1 0 0,-1 1-1 0 0,0 0 1 0 0,0 0 0 0 0,0 1-1 0 0,0 0 1 0 0,-1 0 0 0 0,0 0-1 0 0,0 0 1 0 0,0 1 0 0 0,0-1-1 0 0,-1 1 1 0 0,0 0-1 0 0,-1 0 1 0 0,1 0 0 0 0,-1 0-1 0 0,0 0 1 0 0,0 1 0 0 0,-1-1-1 0 0,0 1 1 0 0,0-1-1 0 0,-1 1 1 0 0,0 0 0 0 0,0-1-1 0 0,0 2-64 0 0,-9 12 153 0 0,-1 0-1 0 0,-1-1 1 0 0,-1-1-1 0 0,-1 1 1 0 0,0-2-1 0 0,-1 0 1 0 0,-1-1-1 0 0,0 0 1 0 0,-1-1 0 0 0,-1-1-1 0 0,-1 0 1 0 0,0-1-1 0 0,0-2 1 0 0,-1 1-1 0 0,-1-2 1 0 0,-14 5-153 0 0,22-15-1699 0 0,28-22-169 0 0,29-25-853 0 0,-18 22 1511 0 0,3-1 28 0 0</inkml:trace>
  <inkml:trace contextRef="#ctx0" brushRef="#br0" timeOffset="251.164">525 1 1552 0 0,'-13'1'301'0'0,"0"1"0"0"0,1 1 0 0 0,-1 0 0 0 0,1 0 0 0 0,-1 1 0 0 0,1 1 1 0 0,1 0-1 0 0,-1 1 0 0 0,1 0 0 0 0,0 1 0 0 0,0 0 0 0 0,0 0 0 0 0,1 2 0 0 0,0-1 0 0 0,1 1 0 0 0,0 0 0 0 0,1 1 0 0 0,-1 0 0 0 0,2 0 0 0 0,-1 1 0 0 0,2 0 0 0 0,-1 0 0 0 0,2 1 0 0 0,-1 0 0 0 0,2 0 1 0 0,-4 12-302 0 0,10-17 14 0 0,0 0 0 0 0,1 0 1 0 0,0 0-1 0 0,0-1 1 0 0,1 0-1 0 0,-1 1 1 0 0,1-1-1 0 0,1 0 0 0 0,-1-1 1 0 0,1 1-1 0 0,0-1 1 0 0,0 0-1 0 0,1 0 1 0 0,0 0-1 0 0,-1-1 1 0 0,1 0-1 0 0,1 0 0 0 0,-1-1 1 0 0,1 0-1 0 0,-1 0 1 0 0,1 0-1 0 0,0-1 1 0 0,2 1-15 0 0,1 0-580 0 0,0 0 0 0 0,0 0 0 0 0,0-1 0 0 0,0 0 0 0 0,0-1 1 0 0,0-1-1 0 0,0 1 0 0 0,0-1 0 0 0,0-1 0 0 0,1 0 0 0 0,-1-1 1 0 0,4 0 579 0 0,28-16-1214 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18:49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34 2500 0 0,'4'-4'340'0'0,"-2"2"-195"0"0,0-1 0 0 0,0 1 0 0 0,0 0 1 0 0,0 0-1 0 0,0 0 0 0 0,1 1 0 0 0,-1-1 1 0 0,1 1-1 0 0,-1-1 0 0 0,1 1 0 0 0,-1 0 1 0 0,1 0-1 0 0,0 0 0 0 0,0 0 0 0 0,-1 0 0 0 0,1 0 1 0 0,0 1-1 0 0,0 0 0 0 0,0-1 0 0 0,0 1 1 0 0,0 0-1 0 0,0 0 0 0 0,0 1 0 0 0,2 0-145 0 0,0 4 97 0 0,0 0-1 0 0,0 1 1 0 0,-1 0-1 0 0,0 0 1 0 0,0 1-1 0 0,0-1 0 0 0,-1 1 1 0 0,0-1-1 0 0,0 1 1 0 0,-1 0-1 0 0,1 1 1 0 0,-2-1-1 0 0,1 0 1 0 0,-1 0-1 0 0,0 1 1 0 0,0-1-1 0 0,-1 1 1 0 0,0-1-1 0 0,-1 0 0 0 0,1 1 1 0 0,-1-1-1 0 0,-1 0 1 0 0,0 1-1 0 0,0-1 1 0 0,0 0-1 0 0,-1 0 1 0 0,1 0-1 0 0,-2-1 1 0 0,1 1-1 0 0,-1-1 1 0 0,0 1-1 0 0,0-1 0 0 0,-1-1 1 0 0,-2 3-97 0 0,-83 135 29 0 0,96-142-4333 0 0,30-32 2117 0 0,-16 10 1068 0 0</inkml:trace>
  <inkml:trace contextRef="#ctx0" brushRef="#br0" timeOffset="252.456">385 0 1316 0 0,'-9'4'344'0'0,"-1"1"0"0"0,1-1 0 0 0,0 1 0 0 0,1 1 0 0 0,-1 0 0 0 0,1 0 0 0 0,0 0-1 0 0,0 1 1 0 0,1 0 0 0 0,0 1 0 0 0,0 0 0 0 0,1 0 0 0 0,0 0 0 0 0,0 1 0 0 0,1 0 0 0 0,0 0 0 0 0,1 0 0 0 0,0 0 0 0 0,0 1-1 0 0,1 0 1 0 0,0 0 0 0 0,1 0 0 0 0,0 3-344 0 0,5-4 13 0 0,0 0 1 0 0,0-1-1 0 0,1 1 0 0 0,0-1 1 0 0,1 0-1 0 0,0 0 0 0 0,0-1 0 0 0,1 1 1 0 0,0-1-1 0 0,0 0 0 0 0,1-1 0 0 0,-1 1 1 0 0,1-1-1 0 0,1-1 0 0 0,-1 1 0 0 0,1-1 1 0 0,0-1-1 0 0,0 1 0 0 0,1-2 1 0 0,-1 1-1 0 0,1-1 0 0 0,0 0 0 0 0,0-1 1 0 0,0 1-1 0 0,0-2 0 0 0,0 0 0 0 0,0 0 1 0 0,1 0-1 0 0,-1-1 0 0 0,5-1-13 0 0,105-13-6717 0 0,-103 8 5566 0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18:47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29 301 1636 0 0,'-28'2'4781'0'0,"43"-8"-1190"0"0,162-22-2869 0 0,-60-2-4782 0 0,-87 9 264 0 0,-25 14 2554 0 0</inkml:trace>
  <inkml:trace contextRef="#ctx0" brushRef="#br0" timeOffset="375.968">526 21 1184 0 0,'33'-4'5433'0'0,"-1"-4"-3391"0"0,71-1-1204 0 0,-96 11-779 0 0,-1-1 0 0 0,1 1 1 0 0,-1 1-1 0 0,0-1 0 0 0,0 1 1 0 0,0 0-1 0 0,0 0 0 0 0,0 1 0 0 0,-1 0 1 0 0,1 0-1 0 0,-1 0 0 0 0,0 1 1 0 0,0 0-1 0 0,-1 0 0 0 0,1 0 0 0 0,-1 0 1 0 0,0 1-1 0 0,-1-1 0 0 0,1 1 1 0 0,-1 0-1 0 0,0 0 0 0 0,-1 0 0 0 0,0 1 1 0 0,1-1-1 0 0,-2 1 0 0 0,1-1 1 0 0,-1 1-1 0 0,0-1 0 0 0,-1 1 0 0 0,1 0 1 0 0,-1 0-1 0 0,0-1 0 0 0,-1 1 1 0 0,0 0-1 0 0,0-1 0 0 0,-1 2-59 0 0,-91 179 2880 0 0,113-169-2536 0 0,130-1-1361 0 0,53-57-3738 0 0,-55 2-728 0 0,-119 28 4291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3:26:53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322 2 1112 0 0,'-16'14'3112'0'0,"-1"4"-2761"0"0,1 1-1 0 0,1 0 1 0 0,1 2-1 0 0,0-1 0 0 0,2 2 1 0 0,0 0-1 0 0,2 0 0 0 0,0 1 1 0 0,2 1-1 0 0,-4 15-350 0 0,-12 24 459 0 0,3 7-166 0 0,-11 26-663 0 0,-4-45-2636 0 0,14-42 446 0 0,10-9 1228 0 0</inkml:trace>
  <inkml:trace contextRef="#ctx0" brushRef="#br0" timeOffset="252.164">0 1 1008 0 0,'87'60'3685'0'0,"216"252"-913"0"0,-200-210-7665 0 0,-95-96 3633 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18:43.6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0 394 1060 0 0,'0'0'661'0'0,"0"0"-150"0"0,4-24 992 0 0,16-29 1191 0 0,-12 42 156 0 0,-9 52-2190 0 0,1-21-371 0 0,5 62 243 0 0,4 0 0 0 0,4 0-1 0 0,4-1 1 0 0,22 66-532 0 0,11 55-145 0 0,-51-202 51 0 0,1 0 0 0 0,-1 0 0 0 0,1 0 0 0 0,-1 0 0 0 0,1 0 0 0 0,-1 0 0 0 0,1 0 0 0 0,-1 1 0 0 0,1-1 0 0 0,-1 0 0 0 0,1 0 0 0 0,-1 0 0 0 0,1 1 0 0 0,-1-1 0 0 0,1 0 0 0 0,-1 1 0 0 0,1-1 0 0 0,0 0 0 0 0,-1 1 0 0 0,1-1 0 0 0,-1 0 0 0 0,1 1 0 0 0,0-1 0 0 0,0 1 0 0 0,-1-1 0 0 0,1 1 0 0 0,0-1 0 0 0,0 1 0 0 0,-1-1 0 0 0,1 1 0 0 0,0-1 0 0 0,0 1 0 0 0,0-1 0 0 0,0 1 0 0 0,0-1 0 0 0,0 1 0 0 0,0-1 0 0 0,0 1 0 0 0,0-1 0 0 0,0 1 0 0 0,0 0 0 0 0,0-1 0 0 0,0 1 0 0 0,0-1 0 0 0,0 1 0 0 0,1-1 0 0 0,-1 1 0 0 0,0-1 0 0 0,0 0 0 0 0,1 1 0 0 0,-1-1 0 0 0,0 1 94 0 0,-28-40-3590 0 0,13 9 2366 0 0,0 1 8 0 0</inkml:trace>
  <inkml:trace contextRef="#ctx0" brushRef="#br0" timeOffset="292.863">64 299 1816 0 0,'-1'-8'196'0'0,"0"1"0"0"0,1 0 0 0 0,-1 0 0 0 0,2-1-1 0 0,-1 1 1 0 0,1 0 0 0 0,0-1 0 0 0,0 1 0 0 0,1 0 0 0 0,0 0 0 0 0,0 0-1 0 0,0 0 1 0 0,1 1 0 0 0,0-1 0 0 0,1 1 0 0 0,0-1 0 0 0,0 1 0 0 0,0 0-1 0 0,0 1 1 0 0,1-1 0 0 0,0 1 0 0 0,0 0 0 0 0,1 0 0 0 0,-1 0 0 0 0,1 1-1 0 0,0 0 1 0 0,0 0 0 0 0,1 0 0 0 0,6-2-196 0 0,-3 6 60 0 0,0 0-1 0 0,0 0 1 0 0,0 1 0 0 0,-1 1 0 0 0,1 0-1 0 0,0 0 1 0 0,0 1 0 0 0,-1 0-1 0 0,0 1 1 0 0,1 0 0 0 0,-1 0-1 0 0,-1 1 1 0 0,1 0 0 0 0,-1 1 0 0 0,0-1-1 0 0,0 2 1 0 0,0-1 0 0 0,-1 1-1 0 0,0 0 1 0 0,-1 1 0 0 0,1 0-1 0 0,-1 0 1 0 0,-1 0 0 0 0,0 0 0 0 0,0 1-1 0 0,0 0 1 0 0,-1 0 0 0 0,-1 1-1 0 0,1-1 1 0 0,-2 1 0 0 0,1-1-1 0 0,-1 1 1 0 0,0 7-60 0 0,-5 4 70 0 0,-1 0 0 0 0,-1 0-1 0 0,-1 0 1 0 0,-1-1 0 0 0,0 0-1 0 0,-2 0 1 0 0,0-1 0 0 0,-2 0 0 0 0,0 0-1 0 0,0-1 1 0 0,-2-1 0 0 0,0 0-1 0 0,-2-1 1 0 0,1 0 0 0 0,-2-1 0 0 0,0-1-1 0 0,-1 0 1 0 0,0-2 0 0 0,-1 0-1 0 0,-6 3-69 0 0,-29 19-870 0 0,58-53-1989 0 0,57-35-816 0 0,-32 36 2587 0 0</inkml:trace>
  <inkml:trace contextRef="#ctx0" brushRef="#br0" timeOffset="576.811">1010 299 1932 0 0,'-6'-2'227'0'0,"-1"1"0"0"0,0 0-1 0 0,1 1 1 0 0,-1 0 0 0 0,0 0 0 0 0,0 0-1 0 0,1 1 1 0 0,-1 0 0 0 0,0 0-1 0 0,1 0 1 0 0,-1 1 0 0 0,1 0 0 0 0,0 1-1 0 0,0-1 1 0 0,0 1 0 0 0,0 0-1 0 0,0 1 1 0 0,0 0 0 0 0,1-1 0 0 0,-3 4-227 0 0,-20 10 494 0 0,0 1 1 0 0,2 1-1 0 0,0 1 1 0 0,1 2-1 0 0,2 0 1 0 0,0 2 0 0 0,1 0-1 0 0,1 2 1 0 0,-13 22-495 0 0,31-43 13 0 0,-1 1 0 0 0,1 0 1 0 0,0 0-1 0 0,0 0 0 0 0,1 0 1 0 0,-1 0-1 0 0,2 1 0 0 0,-1-1 1 0 0,1 1-1 0 0,-1-1 0 0 0,2 1 1 0 0,-1 0-1 0 0,1-1 0 0 0,0 1 0 0 0,1 0 1 0 0,-1-1-1 0 0,1 1 0 0 0,0 0 1 0 0,1-1-1 0 0,0 1 0 0 0,0-1 1 0 0,0 0-1 0 0,1 0 0 0 0,0 0 1 0 0,0 0-1 0 0,1 0 0 0 0,-1 0 1 0 0,1-1-1 0 0,0 0 0 0 0,1 0 1 0 0,-1 0-1 0 0,1 0 0 0 0,0-1 1 0 0,0 0-1 0 0,1 0 0 0 0,-1 0 1 0 0,1 0-1 0 0,0-1 0 0 0,0 0 0 0 0,0 0 1 0 0,0-1-1 0 0,0 0 0 0 0,1 0 1 0 0,-1 0-1 0 0,1-1-13 0 0,14 3-626 0 0,0-1-1 0 0,1 0 0 0 0,-1-2 1 0 0,0-1-1 0 0,0-1 1 0 0,1 0-1 0 0,-1-2 1 0 0,0 0-1 0 0,0-1 1 0 0,-1-2-1 0 0,1 0 1 0 0,-1-1-1 0 0,-1-1 1 0 0,4-2 626 0 0,12-6-1178 0 0</inkml:trace>
  <inkml:trace contextRef="#ctx0" brushRef="#br0" timeOffset="868.843">1512 430 1556 0 0,'12'-7'4493'0'0,"-22"27"-2272"0"0,2-6-2158 0 0,-93 174 2272 0 0,72-112-1889 0 0,-61 101-1310 0 0,39-167-5931 0 0,22-31 5496 0 0</inkml:trace>
  <inkml:trace contextRef="#ctx0" brushRef="#br0" timeOffset="1114.314">1163 520 2692 0 0,'26'14'4837'0'0,"286"169"-1092"0"0,-206-100-4845 0 0,-38-23-3371 0 0,-43-44 1836 0 0,-16-13 1531 0 0</inkml:trace>
  <inkml:trace contextRef="#ctx0" brushRef="#br0" timeOffset="1347.372">1840 462 2244 0 0,'31'-5'5402'0'0,"31"-13"-3814"0"0,8-3-1016 0 0,147-27-1846 0 0,-175 47-4034 0 0,-35 6 4100 0 0</inkml:trace>
  <inkml:trace contextRef="#ctx0" brushRef="#br0" timeOffset="1552.606">1920 595 1516 0 0,'13'13'5696'0'0,"26"-7"-4325"0"0,-28-5-977 0 0,241-6 1474 0 0,-90-33-6074 0 0,-105 10 307 0 0,-48 19 2807 0 0</inkml:trace>
  <inkml:trace contextRef="#ctx0" brushRef="#br0" timeOffset="2128.198">2577 252 1576 0 0,'10'-15'6658'0'0,"34"22"-6007"0"0,-35-5-581 0 0,-1 0-1 0 0,0 1 0 0 0,0 0 1 0 0,-1 1-1 0 0,1-1 0 0 0,0 1 1 0 0,-1 1-1 0 0,0-1 0 0 0,0 1 1 0 0,-1 1-1 0 0,1-1 0 0 0,-1 1 0 0 0,0 0 1 0 0,-1 1-1 0 0,1-1 0 0 0,-1 1 1 0 0,-1 0-1 0 0,1 0 0 0 0,-1 1 1 0 0,0-1-1 0 0,-1 1 0 0 0,0 0 1 0 0,0 0-1 0 0,-1 0 0 0 0,0 0 0 0 0,0 1 1 0 0,-1-1-1 0 0,0 0 0 0 0,0 1 1 0 0,-1-1-1 0 0,0 1 0 0 0,-1-1 1 0 0,1 1-1 0 0,-2-1 0 0 0,1 0 1 0 0,-1 1-1 0 0,-1-1 0 0 0,1 0 0 0 0,-1 0 1 0 0,-1-1-1 0 0,-3 8-69 0 0,-126 112 1570 0 0,133-127-1568 0 0,0-1 0 0 0,-1 1 0 0 0,1 0 0 0 0,0-1 0 0 0,0 1 0 0 0,0 0 0 0 0,0-1 0 0 0,-1 1 0 0 0,1 0 0 0 0,0-1 0 0 0,0 1 0 0 0,-1 0 0 0 0,1-1 0 0 0,0 1 0 0 0,0 0 0 0 0,-1-1 0 0 0,1 1 0 0 0,0 0 0 0 0,-1 0 0 0 0,1 0 0 0 0,0-1 0 0 0,-1 1 0 0 0,1 0 0 0 0,-1 0 0 0 0,1 0 0 0 0,0 0 0 0 0,-1 0 0 0 0,1 0 0 0 0,-1 0 0 0 0,1 0 0 0 0,0 0 0 0 0,-1 0 1 0 0,1 0-1 0 0,-1 0 0 0 0,1 0 0 0 0,0 0 0 0 0,-1 0 0 0 0,1 0 0 0 0,-1 0 0 0 0,1 0 0 0 0,0 0 0 0 0,-1 1 0 0 0,1-1 0 0 0,0 0 0 0 0,-1 0 0 0 0,1 0 0 0 0,0 1 0 0 0,-1-1 0 0 0,1 0-2 0 0,16-35-471 0 0,240-202-3376 0 0,-159 149 3476 0 0,-147 87 2208 0 0,41 4-1727 0 0,0 1 1 0 0,0 0 0 0 0,0 0 0 0 0,1 1 0 0 0,-1 1-1 0 0,1-1 1 0 0,1 1 0 0 0,-1 0 0 0 0,1 1 0 0 0,0 0-1 0 0,0 0 1 0 0,1 1 0 0 0,0-1 0 0 0,0 1 0 0 0,1 1-1 0 0,0-1 1 0 0,1 1 0 0 0,0 0 0 0 0,0 0 0 0 0,0 0 0 0 0,-1 9-111 0 0,7-11 0 0 0,0-1 0 0 0,1 0 0 0 0,0 0 0 0 0,0 0 0 0 0,0 0 0 0 0,1 0 0 0 0,0-1 0 0 0,0 0 0 0 0,0 0 0 0 0,0 0 0 0 0,1 0 0 0 0,0 0 0 0 0,0-1 1 0 0,0 0-1 0 0,1 0 0 0 0,0-1 0 0 0,-1 1 0 0 0,1-1 0 0 0,0 0 0 0 0,0-1 0 0 0,1 1 0 0 0,-1-1 0 0 0,1-1 0 0 0,-1 1 0 0 0,1-1 0 0 0,-1 0 1 0 0,2-1-1 0 0,-2 2 7 0 0,8 2-701 0 0,0-1 1 0 0,0 0-1 0 0,1-1 0 0 0,-1 0 0 0 0,0-1 1 0 0,1-1-1 0 0,-1 0 0 0 0,1-1 0 0 0,-1 0 1 0 0,11-4 693 0 0,45-29-2652 0 0,-50 19 1441 0 0</inkml:trace>
  <inkml:trace contextRef="#ctx0" brushRef="#br0" timeOffset="2377.975">3352 0 2508 0 0,'8'3'259'0'0,"-1"0"-1"0"0,1 0 1 0 0,-1 1 0 0 0,0 0-1 0 0,0 1 1 0 0,0-1-1 0 0,0 1 1 0 0,-1 1-1 0 0,0-1 1 0 0,0 1 0 0 0,0 0-1 0 0,-1 0 1 0 0,0 1-1 0 0,0 0 1 0 0,0 0-1 0 0,-1 0 1 0 0,0 0 0 0 0,-1 1-1 0 0,1-1 1 0 0,-1 1-1 0 0,1 8-258 0 0,-4-16 6 0 0,11 26 398 0 0,-2 1-1 0 0,-1 0 1 0 0,-1 0 0 0 0,-1 1-1 0 0,-1 0 1 0 0,-2 0 0 0 0,-1 0-1 0 0,-1 0 1 0 0,-1 2-404 0 0,-3-5-48 0 0,0 0 1 0 0,-2 0-1 0 0,-1 0 1 0 0,-1-1-1 0 0,-1 1 0 0 0,-1-2 1 0 0,-1 1-1 0 0,-1-1 1 0 0,-1-1-1 0 0,-1 0 0 0 0,-1-1 1 0 0,-1 0-1 0 0,0-1 0 0 0,-2-1 1 0 0,-1 0-1 0 0,0-1 1 0 0,-2 0 47 0 0,18-16-168 0 0,0 0 0 0 0,-1 0 0 0 0,1-1 0 0 0,0 1 0 0 0,-1-1 0 0 0,1 1 0 0 0,-1-1 1 0 0,0 0-1 0 0,1 0 0 0 0,-1 0 0 0 0,0 0 0 0 0,0-1 0 0 0,1 1 0 0 0,-1-1 0 0 0,0 1 0 0 0,0-1 0 0 0,0 0 1 0 0,0 0-1 0 0,0 0 0 0 0,1-1 0 0 0,-1 1 0 0 0,0-1 0 0 0,0 1 0 0 0,0-1 0 0 0,1 0 0 0 0,-1 0 1 0 0,0 0-1 0 0,1-1 0 0 0,-1 1 0 0 0,1-1 0 0 0,0 1 0 0 0,-1-1 0 0 0,1 0 0 0 0,0 0 0 0 0,0 0 1 0 0,0 0-1 0 0,0 0 0 0 0,0 0 0 0 0,0-1 0 0 0,1 1 0 0 0,-1 0 0 0 0,1-1 0 0 0,0 0 0 0 0,0 1 0 0 0,0-1 1 0 0,0 0-1 0 0,0 1 0 0 0,0-1 0 0 0,1 0 168 0 0,-7-21-1249 0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19:05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302 234 1372 0 0,'0'0'605'0'0,"0"0"-14"0"0,0 0-74 0 0,0 0-96 0 0,0 0-123 0 0,0 0 48 0 0,0 0-25 0 0,0 0-13 0 0,-2 24 1800 0 0,-1-20-2066 0 0,0 0 0 0 0,0 0 0 0 0,0-1 0 0 0,0 1 0 0 0,0 0 0 0 0,-1-1 0 0 0,1 0 0 0 0,-1 0 0 0 0,0 0 0 0 0,0 0 0 0 0,0-1 0 0 0,0 1 0 0 0,-1-1 1 0 0,1 0-1 0 0,-1-1 0 0 0,1 1 0 0 0,-1-1 0 0 0,1 0 0 0 0,-1 0 0 0 0,0 0 0 0 0,0 0 0 0 0,-4-1-42 0 0,4 2 54 0 0,0 0 0 0 0,0 0 0 0 0,-1-1 0 0 0,1 1 0 0 0,0-1 0 0 0,-1-1 0 0 0,1 1 1 0 0,-1-1-1 0 0,1 0 0 0 0,-1 0 0 0 0,1 0 0 0 0,-1-1 0 0 0,1 0 0 0 0,-1 0 0 0 0,1 0 0 0 0,0-1 0 0 0,-1 1 0 0 0,1-2 0 0 0,0 1 0 0 0,0 0 0 0 0,1-1 0 0 0,-1 0 0 0 0,0 0 1 0 0,1 0-1 0 0,0-1 0 0 0,-1 1 0 0 0,2-1 0 0 0,-1 0 0 0 0,0 0 0 0 0,1-1 0 0 0,-1 1 0 0 0,1-1 0 0 0,1 1 0 0 0,-1-1 0 0 0,1 0 0 0 0,-1-1-54 0 0,1-3 50 0 0,0-1-1 0 0,0 1 0 0 0,1 0 0 0 0,0-1 1 0 0,1 1-1 0 0,0 0 0 0 0,0-1 0 0 0,1 1 1 0 0,0 0-1 0 0,1-1 0 0 0,0 1 1 0 0,0 0-1 0 0,1 0 0 0 0,1 0 0 0 0,-1 1 1 0 0,1-1-1 0 0,1 1 0 0 0,-1 0 1 0 0,1 0-1 0 0,1 0 0 0 0,0 1 0 0 0,0 0 1 0 0,0 0-1 0 0,4-3-49 0 0,-8 8 5 0 0,0 0 0 0 0,-1 0 0 0 0,1 0 0 0 0,0 0 0 0 0,0 0 0 0 0,1 0 1 0 0,-1 1-1 0 0,0-1 0 0 0,0 1 0 0 0,1 0 0 0 0,-1 0 0 0 0,1 0 0 0 0,-1 0 0 0 0,1 0 0 0 0,0 0 0 0 0,-1 1 0 0 0,1-1 0 0 0,0 1 0 0 0,-1 0 0 0 0,1 0 1 0 0,0 0-1 0 0,-1 0 0 0 0,1 0 0 0 0,0 0 0 0 0,-1 1 0 0 0,1-1 0 0 0,0 1 0 0 0,-1 0 0 0 0,1 0 0 0 0,-1 0 0 0 0,1 0 0 0 0,-1 0 0 0 0,0 1 0 0 0,1-1 1 0 0,-1 1-1 0 0,0-1 0 0 0,0 1 0 0 0,0 0 0 0 0,0 0 0 0 0,0 0 0 0 0,0 0 0 0 0,-1 0 0 0 0,1 0 0 0 0,-1 1 0 0 0,1-1 0 0 0,-1 0 0 0 0,0 1 1 0 0,0-1-1 0 0,0 1 0 0 0,0 0-5 0 0,42 133 69 0 0,-22 216 1117 0 0,-45-212-407 0 0,22-130-732 0 0,-2 0-1 0 0,1 1 1 0 0,-1-1-1 0 0,-1-1 1 0 0,1 1-1 0 0,-2-1 1 0 0,1 0-1 0 0,-1 0 1 0 0,-1 0-1 0 0,1-1 0 0 0,-2 0 1 0 0,1 0-1 0 0,-1-1 1 0 0,0 0-1 0 0,0 0 1 0 0,-1-1-1 0 0,0 0 1 0 0,0-1-1 0 0,-1 0 1 0 0,1 0-1 0 0,-3 0-46 0 0,-41-24-1442 0 0,49 15 1051 0 0,0 0 0 0 0,0-1 0 0 0,0 0 0 0 0,0 0 0 0 0,1 0 0 0 0,0 0 0 0 0,0-1-1 0 0,1 1 1 0 0,-1-1 0 0 0,1 1 0 0 0,0-1 0 0 0,1 0 0 0 0,-1 0 0 0 0,1 0 0 0 0,0 0 0 0 0,1 0 0 0 0,-1 0 0 0 0,1 0-1 0 0,1 0 1 0 0,-1-1 0 0 0,1 1 0 0 0,0 0 0 0 0,0 0 0 0 0,2-4 391 0 0,15-30-1329 0 0</inkml:trace>
  <inkml:trace contextRef="#ctx0" brushRef="#br0" timeOffset="544.386">450 583 968 0 0,'0'-1'69'0'0,"-1"1"1"0"0,1-1-1 0 0,0 0 0 0 0,0 1 0 0 0,0-1 0 0 0,0 0 1 0 0,0 1-1 0 0,0-1 0 0 0,0 0 0 0 0,0 1 1 0 0,0-1-1 0 0,0 1 0 0 0,1-1 0 0 0,-1 0 1 0 0,0 1-1 0 0,0-1 0 0 0,1 1 0 0 0,-1-1 1 0 0,0 0-1 0 0,1 1 0 0 0,-1-1 0 0 0,0 1 0 0 0,1-1 1 0 0,-1 1-1 0 0,1 0 0 0 0,-1-1 0 0 0,1 1 1 0 0,-1-1-1 0 0,1 1 0 0 0,-1 0 0 0 0,1-1 1 0 0,-1 1-1 0 0,1 0 0 0 0,0 0 0 0 0,-1-1 0 0 0,1 1 1 0 0,-1 0-1 0 0,1 0 0 0 0,0 0 0 0 0,-1 0 1 0 0,1 0-1 0 0,0 0 0 0 0,-1 0 0 0 0,1 0 1 0 0,-1 0-1 0 0,1 0 0 0 0,0 0 0 0 0,-1 0 1 0 0,1 0-1 0 0,0 0 0 0 0,-1 1 0 0 0,1-1 0 0 0,-1 0 1 0 0,1 0-1 0 0,-1 1 0 0 0,1-1 0 0 0,-1 0 1 0 0,1 1-1 0 0,-1-1 0 0 0,1 1 0 0 0,-1-1 1 0 0,1 1-1 0 0,-1-1 0 0 0,1 1 0 0 0,-1-1 0 0 0,0 1 1 0 0,1-1-1 0 0,-1 1 0 0 0,0 0-69 0 0,20 47 1098 0 0,-14 67 3575 0 0,-14-126-3855 0 0,11-5-843 0 0,1 1 0 0 0,1 0 0 0 0,1 0 0 0 0,0 1 1 0 0,0-1-1 0 0,2 2 0 0 0,0-1 0 0 0,0 1 0 0 0,1 0 0 0 0,1 0 1 0 0,0 1-1 0 0,1 1 0 0 0,0-1 0 0 0,1 2 0 0 0,0 0 0 0 0,0 0 1 0 0,1 1-1 0 0,1 1 0 0 0,-1 0 0 0 0,1 1 0 0 0,1 0 0 0 0,-1 1 1 0 0,1 1-1 0 0,10-3 25 0 0,20 35-208 0 0,-38-18 140 0 0,-1 0 0 0 0,1 1 0 0 0,-1-1 0 0 0,-1 1 0 0 0,0 0 0 0 0,0 1 0 0 0,-1-1 0 0 0,0 1 0 0 0,-1 0 0 0 0,0 0 0 0 0,-1 0 0 0 0,0 0 0 0 0,-1 1 1 0 0,0-1-1 0 0,-1 0 0 0 0,0 1 0 0 0,-1-1 0 0 0,0 0 0 0 0,-2 8 68 0 0,2 27-2091 0 0,20-34-2471 0 0,-5-22 3248 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19:08.2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409 259 1016 0 0,'0'-2'116'0'0,"1"1"1"0"0,-1 0-1 0 0,0 0 0 0 0,0 0 0 0 0,0-1 1 0 0,0 1-1 0 0,0 0 0 0 0,0 0 0 0 0,0-1 0 0 0,0 1 1 0 0,0 0-1 0 0,0 0 0 0 0,-1-1 0 0 0,1 1 1 0 0,0 0-1 0 0,-1 0 0 0 0,1 0 0 0 0,-1 0 1 0 0,1-1-1 0 0,-1 1 0 0 0,0 0 0 0 0,0 0 1 0 0,1 0-1 0 0,-1 0 0 0 0,0 1 0 0 0,0-1 0 0 0,0 0 1 0 0,0 0-1 0 0,0 0 0 0 0,0 1 0 0 0,0-1 1 0 0,0 0-1 0 0,0 1 0 0 0,-1-1 0 0 0,1 1 1 0 0,0 0-1 0 0,0-1 0 0 0,0 1 0 0 0,-1 0 1 0 0,1-1-1 0 0,0 1 0 0 0,0 0 0 0 0,-1 0 0 0 0,1 0 1 0 0,0 0-1 0 0,0 1 0 0 0,-1-1-116 0 0,-75-2 1267 0 0,-98 52 346 0 0,167-48-1543 0 0,1 2 1 0 0,-1-1 0 0 0,0 1-1 0 0,1 0 1 0 0,0 1 0 0 0,0-1 0 0 0,1 1-1 0 0,-1 1 1 0 0,1-1 0 0 0,0 1-1 0 0,0 0 1 0 0,1 1 0 0 0,0-1-1 0 0,0 1 1 0 0,1 0 0 0 0,-1 0-1 0 0,1 1 1 0 0,1-1 0 0 0,0 1-1 0 0,0 0 1 0 0,0 0-71 0 0,3-4 19 0 0,0 0-1 0 0,0 1 1 0 0,0-1 0 0 0,0 0 0 0 0,1 0-1 0 0,-1 0 1 0 0,1 0 0 0 0,0 0-1 0 0,1 0 1 0 0,-1 0 0 0 0,1-1 0 0 0,-1 1-1 0 0,1 0 1 0 0,0-1 0 0 0,1 1-1 0 0,-1-1 1 0 0,0 0 0 0 0,1 1 0 0 0,0-1-1 0 0,0-1 1 0 0,0 1 0 0 0,0 0-1 0 0,0-1 1 0 0,1 1 0 0 0,-1-1-1 0 0,1 0 1 0 0,-1 0 0 0 0,1 0 0 0 0,0-1-1 0 0,0 0 1 0 0,0 1 0 0 0,0-1-19 0 0,133 31-452 0 0,-66-27-545 0 0,0-3 1 0 0,1-3-1 0 0,-1-3 1 0 0,0-3-1 0 0,0-4 0 0 0,19-7 997 0 0,-21-4-745 0 0,-40 12 584 0 0</inkml:trace>
  <inkml:trace contextRef="#ctx0" brushRef="#br0" timeOffset="354.453">903 417 4316 0 0,'1'-1'40'0'0,"0"-1"0"0"0,0 1-1 0 0,0 0 1 0 0,0-1 0 0 0,0 1-1 0 0,-1-1 1 0 0,1 1 0 0 0,0-1-1 0 0,-1 0 1 0 0,1 1 0 0 0,-1-1 0 0 0,0 0-1 0 0,1 1 1 0 0,-1-1 0 0 0,0 0-1 0 0,0 1 1 0 0,0-1 0 0 0,0 0-1 0 0,-1 1 1 0 0,1-1 0 0 0,0 0-1 0 0,-1 1 1 0 0,1-1 0 0 0,-1 0-1 0 0,1 1 1 0 0,-1-1 0 0 0,0 1-1 0 0,0-1 1 0 0,0 1 0 0 0,1 0-1 0 0,-2-1 1 0 0,1 1 0 0 0,0 0-1 0 0,0-1 1 0 0,0 1 0 0 0,0 0-1 0 0,-1 0 1 0 0,1 0 0 0 0,-1 0-1 0 0,1 0 1 0 0,-1 1 0 0 0,1-1-1 0 0,-1 0 1 0 0,1 1 0 0 0,-1-1 0 0 0,1 1-1 0 0,-1-1 1 0 0,0 1 0 0 0,1 0-1 0 0,-1 0 1 0 0,0 0 0 0 0,1-1-1 0 0,-2 2-39 0 0,-4-4 57 0 0,-1 0-1 0 0,0 1 1 0 0,-1 1-1 0 0,1-1 1 0 0,0 1-1 0 0,0 1 1 0 0,-1-1 0 0 0,1 1-1 0 0,0 1 1 0 0,0-1-1 0 0,-1 2 1 0 0,1-1-1 0 0,0 1 1 0 0,0 0-1 0 0,0 1 1 0 0,1 0-1 0 0,-1 0 1 0 0,0 0-1 0 0,1 1 1 0 0,0 1-1 0 0,0-1 1 0 0,0 1 0 0 0,1 0-1 0 0,-1 0-56 0 0,-2 3 113 0 0,-51 65 1490 0 0,120-69-1271 0 0,-48-6-342 0 0,-1 0 1 0 0,0-1-1 0 0,1-1 1 0 0,-1 0-1 0 0,-1 0 1 0 0,1-1-1 0 0,-1-1 1 0 0,1 1-1 0 0,-2-2 1 0 0,1 1-1 0 0,-1-1 1 0 0,0-1-1 0 0,0 0 1 0 0,-1 0-1 0 0,0-1 1 0 0,4-4 9 0 0,-14-11 530 0 0,11 38-266 0 0,3-6-346 0 0,0 0-1 0 0,0 0 1 0 0,1-1-1 0 0,1-1 1 0 0,-1 0-1 0 0,1 0 1 0 0,0-2-1 0 0,0 0 1 0 0,0 0-1 0 0,6-1 83 0 0,3 3-426 0 0,89-7-6017 0 0,-70-11 5167 0 0</inkml:trace>
  <inkml:trace contextRef="#ctx0" brushRef="#br0" timeOffset="634.236">1278 0 1128 0 0,'0'1'41'0'0,"-4"0"115"0"0,0 0 1 0 0,1 0 0 0 0,-1 1-1 0 0,1-1 1 0 0,-1 1-1 0 0,1 0 1 0 0,0 0 0 0 0,0 0-1 0 0,0 0 1 0 0,0 1 0 0 0,0-1-1 0 0,1 1 1 0 0,-1 0 0 0 0,1 0-1 0 0,-1 0 1 0 0,1 0 0 0 0,0 0-1 0 0,0 0 1 0 0,0 1 0 0 0,1-1-1 0 0,-1 1 1 0 0,1-1 0 0 0,0 1-1 0 0,0-1 1 0 0,0 1-1 0 0,1 0 1 0 0,-1 0 0 0 0,1-1-1 0 0,0 1 1 0 0,0 0 0 0 0,0 0-1 0 0,0-1 1 0 0,1 1 0 0 0,-1 0-1 0 0,1 0-156 0 0,7 12 218 0 0,0 0-1 0 0,1-1 0 0 0,1 0 0 0 0,0-1 1 0 0,1 0-1 0 0,1 0 0 0 0,0-1 1 0 0,1-1-1 0 0,0 0 0 0 0,1-1 0 0 0,0-1 1 0 0,1 0-1 0 0,5 3-217 0 0,108 97 1005 0 0,-127-109-1006 0 0,1 1 0 0 0,-1 0 0 0 0,1 0 0 0 0,-1 1 0 0 0,0-1 0 0 0,0 0 0 0 0,0 0 0 0 0,0 0 0 0 0,0 1 0 0 0,-1-1 0 0 0,1 0 0 0 0,-1 1 0 0 0,1-1 0 0 0,-1 1 0 0 0,0-1 0 0 0,0 1 0 0 0,0-1 0 0 0,0 1 0 0 0,0-1 0 0 0,-1 0 0 0 0,1 1 0 0 0,-1-1 0 0 0,1 1 0 0 0,-1-1 0 0 0,0 0 0 0 0,0 0 0 0 0,0 1 0 0 0,0-1 0 0 0,-1 0 0 0 0,1 0 0 0 0,0 0 0 0 0,-1 0 0 0 0,0 0 0 0 0,1-1 0 0 0,-1 1 0 0 0,0 0 0 0 0,0-1 0 0 0,0 1 0 0 0,0-1 0 0 0,0 0 0 0 0,0 1 0 0 0,0-1 0 0 0,0 0 0 0 0,-2 0 1 0 0,-76 6-4562 0 0,30-41 1983 0 0,35 14 1299 0 0</inkml:trace>
  <inkml:trace contextRef="#ctx0" brushRef="#br0" timeOffset="883.841">1550 39 1792 0 0,'-2'-5'3861'0'0,"-28"19"-2336"0"0,8 2-1010 0 0,1 1 1 0 0,1 0-1 0 0,0 2 1 0 0,1 1-1 0 0,1 0 0 0 0,1 1 1 0 0,1 1-1 0 0,1 0 1 0 0,-7 16-516 0 0,-67 132-289 0 0,75-130-1615 0 0,12-23-5246 0 0,2-15 5968 0 0</inkml:trace>
  <inkml:trace contextRef="#ctx0" brushRef="#br0" timeOffset="1360.339">1724 439 1756 0 0,'294'-161'5417'0'0,"-293"160"-5400"0"0,0 1 1 0 0,0 0-1 0 0,-1-1 0 0 0,1 1 1 0 0,0 0-1 0 0,-1-1 1 0 0,1 1-1 0 0,-1-1 1 0 0,1 1-1 0 0,-1-1 0 0 0,1 1 1 0 0,-1-1-1 0 0,1 0 1 0 0,-1 1-1 0 0,1-1 1 0 0,-1 0-1 0 0,1 1 0 0 0,-1-1 1 0 0,0 0-1 0 0,0 1 1 0 0,1-1-1 0 0,-1 0 1 0 0,0 0-1 0 0,0 1 0 0 0,0-1 1 0 0,0 0-1 0 0,0 0 1 0 0,0 1-1 0 0,0-1 1 0 0,0 0-1 0 0,0 0 0 0 0,0 0 1 0 0,0 1-1 0 0,0-1 1 0 0,-1 0-1 0 0,1 1 1 0 0,0-1-1 0 0,0 0 0 0 0,-1 0 1 0 0,1 1-1 0 0,-1-1 1 0 0,1 0-1 0 0,-1 1 1 0 0,1-1-1 0 0,-1 1 0 0 0,1-1 1 0 0,-1 1-1 0 0,1-1 1 0 0,-1 1-1 0 0,0-1 1 0 0,1 1-1 0 0,-1-1 0 0 0,1 1 1 0 0,-1 0-1 0 0,0 0 1 0 0,0-1-1 0 0,1 1 1 0 0,-1 0-1 0 0,0 0 0 0 0,0 0 1 0 0,1-1-1 0 0,-1 1 1 0 0,0 0-1 0 0,0 0 1 0 0,1 0-1 0 0,-1 0 0 0 0,0 1 1 0 0,0-1-1 0 0,1 0-17 0 0,-61-7 653 0 0,59 7-564 0 0,-18 0 145 0 0,1 1 1 0 0,0 1-1 0 0,0 1 0 0 0,0 0 1 0 0,1 2-1 0 0,-1 0 1 0 0,1 1-1 0 0,0 0 1 0 0,1 2-1 0 0,-1 0 0 0 0,1 1 1 0 0,-15 11-235 0 0,30-19 32 0 0,-1 0 0 0 0,1 1 0 0 0,0 0 1 0 0,-1-1-1 0 0,1 1 0 0 0,0 0 0 0 0,0 0 1 0 0,0 0-1 0 0,0 1 0 0 0,1-1 0 0 0,-1 0 0 0 0,1 1 1 0 0,-1-1-1 0 0,1 1 0 0 0,0-1 0 0 0,0 1 1 0 0,0 0-1 0 0,0-1 0 0 0,0 1 0 0 0,1 0 0 0 0,-1 0 1 0 0,1 0-1 0 0,0 0 0 0 0,-1-1 0 0 0,1 1 1 0 0,1 0-1 0 0,-1 0 0 0 0,0 0 0 0 0,1 0 0 0 0,-1-1 1 0 0,1 1-1 0 0,0 0 0 0 0,0 0 0 0 0,0-1 1 0 0,0 1-1 0 0,1-1 0 0 0,-1 1 0 0 0,1-1 0 0 0,0 0 1 0 0,1 2-33 0 0,97 70 348 0 0,102-8-2367 0 0,7-41-6457 0 0,-197-25 7016 0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19:06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393 8 2656 0 0,'-9'-8'4889'0'0,"-14"21"-3348"0"0,14 2-1406 0 0,1 0 0 0 0,0 1 1 0 0,1 0-1 0 0,1 0 1 0 0,0 1-1 0 0,2-1 1 0 0,-1 1-1 0 0,2 1 1 0 0,1-1-1 0 0,0 0 1 0 0,1 1-1 0 0,0-1 1 0 0,2 0-1 0 0,1 14-135 0 0,-2-16 78 0 0,16 47-52 0 0,-13-57-252 0 0,0 1-1 0 0,-1-1 1 0 0,0 0-1 0 0,-1 0 0 0 0,1 1 1 0 0,-1-1-1 0 0,0 1 1 0 0,0 0-1 0 0,0-1 0 0 0,-1 1 1 0 0,0 0-1 0 0,0-1 0 0 0,-1 1 1 0 0,1 0-1 0 0,-1-1 1 0 0,-1 1-1 0 0,0 3 227 0 0,-46 48-4061 0 0,28-47 2780 0 0</inkml:trace>
  <inkml:trace contextRef="#ctx0" brushRef="#br0" timeOffset="902.759">44 408 1436 0 0,'-43'-35'5673'0'0,"74"5"-2850"0"0,99-6-2408 0 0,-61 19-595 0 0,0-2 0 0 0,-1-4 0 0 0,-1-3 0 0 0,-2-2 1 0 0,5-7 179 0 0,-65 34 58 0 0,0-2 1 0 0,0 1 0 0 0,0 0 0 0 0,0-1 0 0 0,-1 0 0 0 0,1 0 0 0 0,-1-1 0 0 0,0 1 0 0 0,0-1 0 0 0,0 0 0 0 0,0 0 0 0 0,-1 0 0 0 0,1 0 0 0 0,-1-1 0 0 0,0 0 0 0 0,0 1-1 0 0,-1-1 1 0 0,0 0 0 0 0,0 0 0 0 0,0 0 0 0 0,0-1 0 0 0,-1 1 0 0 0,0 0 0 0 0,0-1 0 0 0,0-2-59 0 0,-20-38 529 0 0,6 74-561 0 0,-3 74 310 0 0,5 1 1 0 0,4 0-1 0 0,6 52-278 0 0,14-154 65 0 0,117-141-529 0 0,-77 103-402 0 0,-52 37 791 0 0,-1 0-12 0 0,24 22-153 0 0,3 21 88 0 0,-22-33 149 0 0,0 0-1 0 0,0-1 1 0 0,1 0 0 0 0,1 0-1 0 0,-1-1 1 0 0,1 1 0 0 0,1-2-1 0 0,-1 1 1 0 0,2-1 0 0 0,-1 0-1 0 0,1 0 1 0 0,-1-1-1 0 0,2 0 1 0 0,-1-1 0 0 0,1 0-1 0 0,0-1 1 0 0,7 3 3 0 0,140 1 110 0 0,-146-8-151 0 0,0-1 0 0 0,0-1 0 0 0,-1 0 0 0 0,1 0 0 0 0,-1-1 0 0 0,0-1 0 0 0,0 0 0 0 0,0 0 0 0 0,0-1 0 0 0,-1 0 0 0 0,0 0 0 0 0,0-1 0 0 0,0 0 0 0 0,0-1 0 0 0,-1 0 0 0 0,0 0 0 0 0,-1-1 0 0 0,0 0 0 0 0,0-1 0 0 0,-1 1 0 0 0,0-1 0 0 0,0 0 0 0 0,-1-1 0 0 0,0 1 0 0 0,1-4 41 0 0,-7 14 24 0 0,1 1 0 0 0,-1-1 0 0 0,1 1-1 0 0,-1-1 1 0 0,0 0 0 0 0,1 1 0 0 0,-1-1 0 0 0,0 0-1 0 0,0 0 1 0 0,0 0 0 0 0,0 0 0 0 0,0 1 0 0 0,0-1 0 0 0,0-1-1 0 0,0 1 1 0 0,-1 0 0 0 0,1 0 0 0 0,0 0 0 0 0,0-1-1 0 0,-1 1 1 0 0,1 0 0 0 0,-1-1 0 0 0,1 0 0 0 0,0 1-1 0 0,-1-1 1 0 0,1 0 0 0 0,-1 1 0 0 0,1-1 0 0 0,-1 0-1 0 0,1 0 1 0 0,-1 0 0 0 0,1 0 0 0 0,-1-1 0 0 0,1 1 0 0 0,-1 0-1 0 0,1-1 1 0 0,-1 1 0 0 0,1-1 0 0 0,0 1 0 0 0,-1-1-1 0 0,1 0 1 0 0,0 1 0 0 0,0-1 0 0 0,-1 0 0 0 0,1 0-1 0 0,0 0 1 0 0,0 0 0 0 0,0 0 0 0 0,0 0 0 0 0,0 0-1 0 0,0 0 1 0 0,0-1 0 0 0,0 1 0 0 0,1 0 0 0 0,-1-1-1 0 0,0 1 1 0 0,1 0 0 0 0,-1-1 0 0 0,1 1 0 0 0,0-1 0 0 0,-1 1-1 0 0,1-2-23 0 0,28 95-69 0 0,-9-53-3209 0 0,-19-38 2946 0 0,1 1-71 0 0,-2-1-2997 0 0,-5 1 2144 0 0</inkml:trace>
  <inkml:trace contextRef="#ctx0" brushRef="#br0" timeOffset="1073.426">1236 193 2812 0 0,'0'-3'1216'0'0,"1"-2"-188"0"0,1 1-155 0 0,-4 1-189 0 0,4 0-116 0 0,-2-2-132 0 0,0 3-84 0 0,2 0-80 0 0,0 4-136 0 0,-2 1-88 0 0,2 1-248 0 0,1 1-16 0 0,2 1 8 0 0,6 11-496 0 0,2 0 56 0 0,-3-1-833 0 0,1 1 77 0 0,0 3 40 0 0</inkml:trace>
  <inkml:trace contextRef="#ctx0" brushRef="#br0" timeOffset="1645.824">1429 593 1196 0 0,'-5'41'6353'0'0,"95"-210"-4202"0"0,9-73-3138 0 0,-63 162 964 0 0,-35 80 48 0 0,-1 0-61 0 0,23 21-1 0 0,92 64 208 0 0,-98-76-69 0 0,0 2 0 0 0,0 1 0 0 0,-1 0 0 0 0,0 0 0 0 0,-1 2 0 0 0,-1 0 0 0 0,0 1 0 0 0,-1 0 0 0 0,0 1 0 0 0,9 17-102 0 0,-20-29 46 0 0,0 1 0 0 0,0 0 0 0 0,0-1 0 0 0,0 1 0 0 0,-1 0 0 0 0,0 0-1 0 0,0 0 1 0 0,-1 0 0 0 0,1 0 0 0 0,-1 0 0 0 0,0 1 0 0 0,0-1 0 0 0,-1 0 0 0 0,1 0 0 0 0,-1 0 0 0 0,0 0 0 0 0,-1 0 0 0 0,1 0 0 0 0,-1-1 0 0 0,0 1 0 0 0,0 0 0 0 0,-1-1 0 0 0,1 1-1 0 0,-1-1 1 0 0,0 0 0 0 0,0 0 0 0 0,0 0 0 0 0,-1 0 0 0 0,1-1 0 0 0,-1 1 0 0 0,0-1 0 0 0,0 0 0 0 0,0 0 0 0 0,-5 2-46 0 0,-7 5-126 0 0,0 0-1 0 0,-1-1 1 0 0,-1 0 0 0 0,1-2-1 0 0,-1 0 1 0 0,-1-1 0 0 0,1-1-1 0 0,-16 2 127 0 0,25-5-374 0 0,0 0-1 0 0,0-1 0 0 0,-1 0 1 0 0,1-1-1 0 0,0 0 0 0 0,0 0 1 0 0,0-1-1 0 0,0 0 1 0 0,0-1-1 0 0,0 0 0 0 0,0-1 1 0 0,1 1-1 0 0,-1-1 0 0 0,1-1 1 0 0,0 0-1 0 0,-1 0 0 0 0,2-1 1 0 0,-1 0-1 0 0,0 0 1 0 0,1 0-1 0 0,-6-7 375 0 0,-8-13-1293 0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19:11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311 0 2164 0 0,'-16'4'583'0'0,"-1"0"-1"0"0,1 1 1 0 0,0 0 0 0 0,1 1-1 0 0,-1 1 1 0 0,1 1 0 0 0,0 0-1 0 0,1 1 1 0 0,0 0-1 0 0,1 1 1 0 0,0 1 0 0 0,0 0-1 0 0,-5 7-582 0 0,10-12 141 0 0,0 1 0 0 0,0 0-1 0 0,0 0 1 0 0,1 0 0 0 0,1 1-1 0 0,-1 0 1 0 0,1 1 0 0 0,0-1-1 0 0,1 1 1 0 0,0 0 0 0 0,1 0-1 0 0,0 1 1 0 0,0-1 0 0 0,1 1-1 0 0,0 0 1 0 0,0 0 0 0 0,1 0-1 0 0,1 0 1 0 0,0 0 0 0 0,0 1-1 0 0,1-1 1 0 0,0 0 0 0 0,1 1 0 0 0,0-1-1 0 0,1 3-140 0 0,3 0-62 0 0,0 0 1 0 0,0 0-1 0 0,1 0 0 0 0,1-1 0 0 0,0 0 0 0 0,1 0 1 0 0,0-1-1 0 0,0 0 0 0 0,1-1 0 0 0,1 1 0 0 0,0-2 1 0 0,0 1-1 0 0,1-1 0 0 0,8 5 62 0 0,-5-5-763 0 0,0-1 1 0 0,0 0-1 0 0,1 0 1 0 0,0-1-1 0 0,0-1 1 0 0,1-1-1 0 0,-1 0 1 0 0,1-1-1 0 0,0-1 1 0 0,0 0-1 0 0,1-1 1 0 0,13-1 762 0 0,-5-1-1468 0 0</inkml:trace>
  <inkml:trace contextRef="#ctx0" brushRef="#br0" timeOffset="437.224">983 194 1332 0 0,'0'0'122'0'0,"-1"0"0"0"0,1 0 0 0 0,-1 0 0 0 0,1 0 0 0 0,-1 0 0 0 0,1 0 0 0 0,-1 1 0 0 0,1-1 0 0 0,-1-1-1 0 0,0 1 1 0 0,1 0 0 0 0,-1 0 0 0 0,1 0 0 0 0,-1 0 0 0 0,1 0 0 0 0,-1 0 0 0 0,1-1 0 0 0,-1 1 0 0 0,1 0 0 0 0,-1 0 0 0 0,1-1 0 0 0,-1 1 0 0 0,1 0 0 0 0,0-1-1 0 0,-1 1 1 0 0,1 0 0 0 0,-1-1 0 0 0,1 1 0 0 0,0-1 0 0 0,-1 1 0 0 0,1-1 0 0 0,0 1 0 0 0,0 0 0 0 0,-1-1 0 0 0,1 0 0 0 0,0 1 0 0 0,0-1 0 0 0,0 1 0 0 0,0-1-1 0 0,-1 1 1 0 0,1-1 0 0 0,0 1 0 0 0,0-1 0 0 0,0 1 0 0 0,0-1 0 0 0,0 1 0 0 0,0-1 0 0 0,1 0 0 0 0,-1 1 0 0 0,0-1 0 0 0,0 1 0 0 0,0-1 0 0 0,0 1 0 0 0,1-1 0 0 0,-1 1-1 0 0,0-1 1 0 0,0 1 0 0 0,1 0 0 0 0,-1-1 0 0 0,0 1 0 0 0,1-1 0 0 0,-1 1 0 0 0,1-1 0 0 0,-1 1 0 0 0,0 0 0 0 0,1-1-122 0 0,-27 14 862 0 0,3 9-578 0 0,0 1 0 0 0,2 0-1 0 0,1 1 1 0 0,0 2-1 0 0,2 0 1 0 0,1 1 0 0 0,2 0-1 0 0,0 1 1 0 0,2 1 0 0 0,-2 8-284 0 0,-37 69-2315 0 0,17-84-5156 0 0,34-22 6058 0 0</inkml:trace>
  <inkml:trace contextRef="#ctx0" brushRef="#br0" timeOffset="687.683">607 217 956 0 0,'6'-14'2434'0'0,"-6"13"-2312"0"0,0 0 0 0 0,0 0-1 0 0,0 1 1 0 0,0-1-1 0 0,0 0 1 0 0,0 0-1 0 0,0 1 1 0 0,1-1-1 0 0,-1 0 1 0 0,0 1-1 0 0,0-1 1 0 0,1 0 0 0 0,-1 1-1 0 0,1-1 1 0 0,-1 1-1 0 0,0-1 1 0 0,1 0-1 0 0,-1 1 1 0 0,1-1-1 0 0,0 1 1 0 0,-1-1-1 0 0,1 1 1 0 0,-1 0-1 0 0,1-1 1 0 0,0 1 0 0 0,-1-1-1 0 0,1 1 1 0 0,0 0-1 0 0,-1 0 1 0 0,1-1-1 0 0,0 1 1 0 0,-1 0-1 0 0,1 0 1 0 0,0 0-1 0 0,0 0 1 0 0,-1 0-1 0 0,1 0 1 0 0,0 0 0 0 0,0 0-1 0 0,-1 0 1 0 0,1 0-1 0 0,0 0 1 0 0,-1 0-1 0 0,1 1 1 0 0,0-1-1 0 0,-1 0 1 0 0,1 1-1 0 0,0-1 1 0 0,-1 0-1 0 0,1 1 1 0 0,0-1 0 0 0,-1 1-1 0 0,1-1 1 0 0,-1 1-1 0 0,1-1 1 0 0,-1 1-1 0 0,1-1-121 0 0,164 120 2164 0 0,-34-14-1151 0 0,16 11-3866 0 0,-99-95-1855 0 0,-46-21 3339 0 0,-2-1 94 0 0,0 0-19 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19:10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1 182 1576 0 0,'16'-14'4610'0'0,"-16"11"-3962"0"0,0 3-38 0 0,0 0-43 0 0,20 4 2374 0 0,-3 106-1270 0 0,-17-38-1079 0 0,94 402 343 0 0,-91-461-592 0 0,5 21-3582 0 0,-15-53-3223 0 0,0-3 5222 0 0,1-6 60 0 0</inkml:trace>
  <inkml:trace contextRef="#ctx0" brushRef="#br0" timeOffset="264.916">138 157 2128 0 0,'3'-10'209'0'0,"1"1"-1"0"0,1-1 1 0 0,0 1-1 0 0,0 1 0 0 0,0-1 1 0 0,1 1-1 0 0,1 0 1 0 0,-1 0-1 0 0,1 1 1 0 0,1-1-1 0 0,-1 2 1 0 0,1-1-1 0 0,0 1 1 0 0,1 0-1 0 0,-1 1 0 0 0,1 0 1 0 0,1 0-1 0 0,-1 1 1 0 0,0 0-1 0 0,1 1 1 0 0,0 0-1 0 0,0 0 1 0 0,0 1-1 0 0,0 1 1 0 0,0-1-1 0 0,8 1-208 0 0,-12 2 50 0 0,0 0 0 0 0,-1 0-1 0 0,1 1 1 0 0,0-1 0 0 0,0 1 0 0 0,-1 1 0 0 0,1-1-1 0 0,-1 1 1 0 0,1 0 0 0 0,-1 0 0 0 0,0 0 0 0 0,0 1 0 0 0,-1 0-1 0 0,1 0 1 0 0,-1 0 0 0 0,0 1 0 0 0,0-1 0 0 0,0 1-1 0 0,-1 0 1 0 0,1 0 0 0 0,-1 0 0 0 0,0 0 0 0 0,-1 1-1 0 0,1-1 1 0 0,-1 1 0 0 0,0 0 0 0 0,-1 0 0 0 0,1-1-1 0 0,-1 1 1 0 0,0 0 0 0 0,-1 0 0 0 0,0 0 0 0 0,1 0-1 0 0,-2 0 1 0 0,1 0 0 0 0,-1 0 0 0 0,0 1-50 0 0,-9 15 58 0 0,-1 0-1 0 0,0-1 1 0 0,-2-1 0 0 0,0 0-1 0 0,-2-1 1 0 0,0 0 0 0 0,-1-1-1 0 0,-1-1 1 0 0,0 0 0 0 0,-1-2 0 0 0,-1 0-1 0 0,-1-1 1 0 0,0-1 0 0 0,0 0-1 0 0,-23 9-57 0 0,43-31-4790 0 0,37-25 2410 0 0,-10 16 1110 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19:14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30 124 2096 0 0,'-10'-1'2093'0'0,"-10"-2"2209"0"0,33-2-1589 0 0,313-60-19 0 0,-108 16-7688 0 0,-224 51 1268 0 0,-3 2 2363 0 0,-4 2 794 0 0,-13 3-677 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19:14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1632 0 0,'94'60'6853'0'0,"89"-45"-4986"0"0,-152-15-1507 0 0,12-2-1529 0 0,-1-2 0 0 0,1-1 1 0 0,-1-3-1 0 0,-1-1 0 0 0,38-13 1169 0 0,-39 10-1342 0 0,-8-1-48 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19:15.2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64 257 1756 0 0,'14'-16'7975'0'0,"-14"16"-6605"0"0,-2 23-767 0 0,17 185 1464 0 0,50 55-1003 0 0,-75-161-2787 0 0,9-100 1499 0 0,1 1-1 0 0,-1-1 1 0 0,0 0-1 0 0,0 0 0 0 0,0 1 1 0 0,0-1-1 0 0,-1 0 0 0 0,1 0 1 0 0,-1 0-1 0 0,1 0 0 0 0,-1 0 1 0 0,0-1-1 0 0,1 1 1 0 0,-1 0-1 0 0,0-1 0 0 0,0 1 1 0 0,0-1-1 0 0,0 0 0 0 0,-1 0 1 0 0,1 0-1 0 0,0 0 0 0 0,0 0 1 0 0,-1 0-1 0 0,1 0 1 0 0,0-1-1 0 0,-1 1 0 0 0,1-1 1 0 0,-1 0-1 0 0,1 1 0 0 0,-1-1 1 0 0,1-1-1 0 0,-1 1 0 0 0,1 0 1 0 0,0 0-1 0 0,-1-1 1 0 0,1 0-1 0 0,-1 1 0 0 0,1-1 1 0 0,0 0-1 0 0,0 0 0 0 0,-2-1 225 0 0,-31-18-1212 0 0,7 3 14 0 0</inkml:trace>
  <inkml:trace contextRef="#ctx0" brushRef="#br0" timeOffset="296.837">180 171 1028 0 0,'7'-8'621'0'0,"0"-1"-221"0"0,0 1 0 0 0,0 0 1 0 0,1 0-1 0 0,0 0 1 0 0,1 1-1 0 0,-1 0 1 0 0,1 1-1 0 0,1 0 1 0 0,-1 0-1 0 0,1 1 1 0 0,0 0-1 0 0,1 1 1 0 0,-1 0-1 0 0,1 0 1 0 0,-1 1-1 0 0,1 1 1 0 0,2 0-401 0 0,-8 3 75 0 0,0 1 0 0 0,0 0 1 0 0,0 0-1 0 0,0 0 0 0 0,0 1 0 0 0,0 0 0 0 0,-1 0 1 0 0,1 0-1 0 0,-1 0 0 0 0,0 1 0 0 0,0-1 1 0 0,0 1-1 0 0,-1 0 0 0 0,1 1 0 0 0,-1-1 1 0 0,0 0-1 0 0,0 1 0 0 0,-1 0 0 0 0,1 0 1 0 0,-1 0-1 0 0,0 0 0 0 0,0 0 0 0 0,-1 0 1 0 0,1 0-1 0 0,-1 1 0 0 0,0-1 0 0 0,-1 0 1 0 0,1 1-1 0 0,-1-1 0 0 0,0 1 0 0 0,-1-1 1 0 0,1 0-1 0 0,-1 1 0 0 0,0-1 0 0 0,0 1-75 0 0,-9 17 181 0 0,-1-1 0 0 0,-1-1 0 0 0,0 0 0 0 0,-2 0 0 0 0,0-2 0 0 0,-1 1 0 0 0,-1-2 0 0 0,-1 0 0 0 0,-1-1 0 0 0,0-1-1 0 0,-1 0 1 0 0,-1-2 0 0 0,0 0 0 0 0,-19 9-181 0 0,-78 66-916 0 0,118-80-2418 0 0,46-10 1079 0 0,65-35-1733 0 0,-68 20 2778 0 0</inkml:trace>
  <inkml:trace contextRef="#ctx0" brushRef="#br0" timeOffset="561.451">1001 127 1792 0 0,'-11'-2'387'0'0,"-1"1"0"0"0,0 0 0 0 0,0 1-1 0 0,1 0 1 0 0,-1 0 0 0 0,0 1 0 0 0,0 1 0 0 0,1 0 0 0 0,-1 1-1 0 0,1 0 1 0 0,0 1 0 0 0,0 0 0 0 0,0 1 0 0 0,0 0 0 0 0,1 0-1 0 0,0 1 1 0 0,-7 5-387 0 0,4-2 199 0 0,0 0 1 0 0,1 1-1 0 0,0 0 0 0 0,0 1 0 0 0,2 0 1 0 0,-1 1-1 0 0,1 0 0 0 0,1 1 0 0 0,0 0 0 0 0,1 0 1 0 0,0 1-1 0 0,1 0 0 0 0,1 0 0 0 0,0 1 0 0 0,1 0 1 0 0,0 0-1 0 0,1 0 0 0 0,1 1 0 0 0,1-1 0 0 0,-1 4-199 0 0,4-10-12 0 0,0 0 0 0 0,0 0 0 0 0,1 0 0 0 0,0 0 0 0 0,0-1 0 0 0,1 1 0 0 0,0-1 0 0 0,1 1 0 0 0,0-1-1 0 0,0 0 1 0 0,1-1 0 0 0,0 1 0 0 0,0-1 0 0 0,1 0 0 0 0,-1 0 0 0 0,2 0 0 0 0,-1-1 0 0 0,1 0 0 0 0,0 0-1 0 0,0-1 1 0 0,0 0 0 0 0,2 0 12 0 0,10 7-708 0 0,1-1-1 0 0,-1-2 0 0 0,2 0 0 0 0,-1-1 1 0 0,1-1-1 0 0,0 0 0 0 0,1-2 1 0 0,6 0 708 0 0,71 1-3779 0 0,-74-6 2497 0 0</inkml:trace>
  <inkml:trace contextRef="#ctx0" brushRef="#br0" timeOffset="871.417">1487 286 908 0 0,'-12'-7'6469'0'0,"-30"24"-5019"0"0,19 1-1108 0 0,1 1 0 0 0,1 1-1 0 0,1 0 1 0 0,0 2 0 0 0,2 0 0 0 0,0 1 0 0 0,2 1 0 0 0,1 1 0 0 0,0 0 0 0 0,2 1-1 0 0,1 0 1 0 0,1 1 0 0 0,-4 17-342 0 0,9-19-334 0 0,-12 28-1202 0 0,-6-37-4363 0 0,23-16 4499 0 0,-1 0 46 0 0,-8 0 10 0 0</inkml:trace>
  <inkml:trace contextRef="#ctx0" brushRef="#br0" timeOffset="1151.111">1094 337 1892 0 0,'18'-1'6062'0'0,"1"24"-4724"0"0,168 202 2224 0 0,-34-101-6552 0 0,-91-101-2592 0 0,-60-23 4345 0 0,-2 0 124 0 0</inkml:trace>
  <inkml:trace contextRef="#ctx0" brushRef="#br0" timeOffset="1398.226">1780 427 2116 0 0,'12'4'5826'0'0,"16"-7"-4682"0"0,-6 1-483 0 0,127-21 357 0 0,-78 14-1477 0 0,2 1-1375 0 0,-4-9-3408 0 0,-61 14 4012 0 0</inkml:trace>
  <inkml:trace contextRef="#ctx0" brushRef="#br0" timeOffset="1583.575">1977 581 1612 0 0,'-3'15'7521'0'0,"26"-7"-5220"0"0,35-5-1680 0 0,-56-3-292 0 0,186-18-996 0 0,-65-11-4305 0 0,-57 1 1299 0 0,-46 18 2437 0 0</inkml:trace>
  <inkml:trace contextRef="#ctx0" brushRef="#br0" timeOffset="1865.371">2827 252 2000 0 0,'6'-9'8807'0'0,"0"28"-6576"0"0,7 147-574 0 0,26-24-4554 0 0,-35-128 792 0 0,-2-6-4464 0 0,-1-13 5377 0 0</inkml:trace>
  <inkml:trace contextRef="#ctx0" brushRef="#br0" timeOffset="2129.582">3165 1 1552 0 0,'12'0'375'0'0,"-1"2"0"0"0,1-1 0 0 0,0 2 0 0 0,-1 0 0 0 0,0 0 0 0 0,0 1 0 0 0,0 0 0 0 0,0 1 0 0 0,0 0 0 0 0,-1 1 0 0 0,0 0 0 0 0,0 0 0 0 0,-1 1 0 0 0,0 1 0 0 0,0-1 0 0 0,0 2 0 0 0,-1-1 0 0 0,0 1 0 0 0,-1 0 0 0 0,0 1 0 0 0,-1-1 0 0 0,1 2 0 0 0,2 7-375 0 0,3 4 302 0 0,-1 1 0 0 0,-1 1 0 0 0,-1 0 0 0 0,-1 0-1 0 0,-1 1 1 0 0,-1 0 0 0 0,-2 0 0 0 0,0 0-1 0 0,-2 1 1 0 0,0 9-302 0 0,-3-13 83 0 0,-1 0 0 0 0,-2 0 0 0 0,0-1 0 0 0,-1 0 0 0 0,0 1 0 0 0,-2-1 0 0 0,-1-1 0 0 0,0 0 0 0 0,-2 0 0 0 0,0-1 0 0 0,-1 0 0 0 0,-1 0-1 0 0,-1-1 1 0 0,-1-1 0 0 0,0 0 0 0 0,-1-1 0 0 0,-1-1 0 0 0,0 0 0 0 0,-3 0-83 0 0,-31 24-1119 0 0,-1-2 0 0 0,-2-3 0 0 0,-2-2 0 0 0,0-2 0 0 0,-59 21 1119 0 0,-89 30-6238 0 0,164-71 4804 0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19:12.0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1 461 3540 0 0,'14'-6'9535'0'0,"55"-21"-8493"0"0,159-28-1697 0 0,-202 54-4523 0 0,-56 14 378 0 0,6-4 3488 0 0</inkml:trace>
  <inkml:trace contextRef="#ctx0" brushRef="#br0" timeOffset="275.684">31 609 2492 0 0,'8'33'7092'0'0,"32"-14"-4876"0"0,51-6-1923 0 0,86-38-5117 0 0,-113 2 960 0 0,-46 13 2603 0 0</inkml:trace>
  <inkml:trace contextRef="#ctx0" brushRef="#br0" timeOffset="634.935">668 229 3368 0 0,'22'-46'5669'0'0,"-13"41"-5484"0"0,-1 1-1 0 0,1 0 0 0 0,0 0 1 0 0,1 1-1 0 0,-1 0 1 0 0,0 1-1 0 0,1 0 1 0 0,0 0-1 0 0,-1 1 1 0 0,1 1-1 0 0,0-1 0 0 0,6 2-184 0 0,-7 1 64 0 0,0 2 0 0 0,0-1-1 0 0,-1 1 1 0 0,1 0-1 0 0,-1 1 1 0 0,0 0 0 0 0,0 0-1 0 0,-1 1 1 0 0,1 0-1 0 0,-1 0 1 0 0,0 1 0 0 0,-1 0-1 0 0,0 0 1 0 0,0 0-1 0 0,0 1 1 0 0,-1 0 0 0 0,0 0-1 0 0,-1 1 1 0 0,0-1-1 0 0,0 1 1 0 0,-1 0 0 0 0,0 0-1 0 0,0 0 1 0 0,-1 0-1 0 0,0 0 1 0 0,-1 1 0 0 0,0-1-1 0 0,0 8-63 0 0,-3-1 262 0 0,0 0-1 0 0,-1 1 1 0 0,-1-1 0 0 0,0 0-1 0 0,-2-1 1 0 0,1 1-1 0 0,-2-1 1 0 0,0 0 0 0 0,-1-1-1 0 0,0 0 1 0 0,-1 0-1 0 0,-1-1 1 0 0,0 0 0 0 0,-9 9-262 0 0,-22 34 1156 0 0,41-55-1137 0 0,-1 0 1 0 0,1 0-1 0 0,-1 0 0 0 0,0 0 0 0 0,1 0 0 0 0,0 0 1 0 0,-1 0-1 0 0,1 1 0 0 0,0-1 0 0 0,-1 0 0 0 0,1 0 0 0 0,0 0 1 0 0,0 0-1 0 0,0 0 0 0 0,0 0 0 0 0,0 1 0 0 0,0-1 1 0 0,0 0-1 0 0,1 0 0 0 0,-1 0 0 0 0,0 0 0 0 0,1 0 1 0 0,-1 0-1 0 0,1 0 0 0 0,-1 0 0 0 0,1 0 0 0 0,-1 0 0 0 0,1 0 1 0 0,-1 0-1 0 0,1 0 0 0 0,0 0 0 0 0,0 0 0 0 0,0-1 1 0 0,-1 1-1 0 0,1 0 0 0 0,0 0 0 0 0,0-1 0 0 0,0 1 0 0 0,0-1 1 0 0,0 1-1 0 0,0-1 0 0 0,0 1 0 0 0,0-1 0 0 0,0 0 1 0 0,0 1-1 0 0,1-1 0 0 0,-1 0 0 0 0,0 0 0 0 0,0 0 0 0 0,0 0 1 0 0,0 0-1 0 0,0 0 0 0 0,1 0-19 0 0,71 6-437 0 0,-72-6 423 0 0,194-30-3673 0 0,-109 12-724 0 0,-10-9-3471 0 0,-72 25 6462 0 0</inkml:trace>
  <inkml:trace contextRef="#ctx0" brushRef="#br0" timeOffset="1862.3">1448 31 2092 0 0,'1'-2'149'0'0,"0"0"0"0"0,0 0 0 0 0,0 1 0 0 0,0-1-1 0 0,0 0 1 0 0,0 1 0 0 0,0-1 0 0 0,1 0 0 0 0,-1 1 0 0 0,1 0 0 0 0,-1-1 0 0 0,1 1-1 0 0,-1 0 1 0 0,1 0 0 0 0,0 0 0 0 0,0 0 0 0 0,0 0 0 0 0,-1 0 0 0 0,1 0-1 0 0,0 1 1 0 0,0-1 0 0 0,0 0 0 0 0,0 1 0 0 0,0 0 0 0 0,0 0 0 0 0,0-1-1 0 0,0 1 1 0 0,0 1 0 0 0,2-1-149 0 0,83 27 1108 0 0,-70-14-989 0 0,-1 0 0 0 0,-1 2 0 0 0,0 0 0 0 0,0 0 0 0 0,-2 1-1 0 0,0 1 1 0 0,-1 0 0 0 0,-1 1 0 0 0,0 0 0 0 0,-1 1 0 0 0,-1 0-1 0 0,-1 1 1 0 0,-1 0 0 0 0,-1 0 0 0 0,0 0 0 0 0,-2 1 0 0 0,0 0 0 0 0,-1-1-1 0 0,-1 1 1 0 0,-2 1 0 0 0,0-1 0 0 0,0 0 0 0 0,-2 0 0 0 0,-1 0-1 0 0,-1-1 1 0 0,0 1 0 0 0,-2-1 0 0 0,-1 2-119 0 0,-5 13 191 0 0,-1 0 0 0 0,-2-1-1 0 0,-2-1 1 0 0,-1-1 0 0 0,-22 30-191 0 0,-42 81-1548 0 0,92-143-1150 0 0,67-43-1526 0 0,-46 23 2795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3:26:52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1 134 1392 0 0,'0'0'627'0'0,"2"-16"2090"0"0,37-22-190 0 0,-12 241-805 0 0,11 207-355 0 0,-34-383-1128 0 0,-2-12-2594 0 0,-9-34-246 0 0,-6-22 331 0 0,7 18 913 0 0</inkml:trace>
  <inkml:trace contextRef="#ctx0" brushRef="#br0" timeOffset="282.694">49 119 1004 0 0,'46'-87'4685'0'0,"-42"83"-4604"0"0,0 1 0 0 0,0 0 0 0 0,1 0 0 0 0,-1 0 0 0 0,1 1 0 0 0,0-1 0 0 0,-1 1 0 0 0,1 0 0 0 0,0 1 0 0 0,1-1 0 0 0,-1 1 0 0 0,0 0 1 0 0,0 0-1 0 0,0 1 0 0 0,1-1 0 0 0,-1 1 0 0 0,0 0 0 0 0,0 1 0 0 0,1-1 0 0 0,-1 1 0 0 0,0 0 0 0 0,0 1 0 0 0,0-1 0 0 0,0 1 0 0 0,0 0 0 0 0,1 1-81 0 0,1 0 39 0 0,0 2 1 0 0,-1-1-1 0 0,0 1 0 0 0,0 0 1 0 0,0 0-1 0 0,0 1 1 0 0,-1-1-1 0 0,0 1 0 0 0,0 1 1 0 0,-1-1-1 0 0,1 1 0 0 0,-1-1 1 0 0,-1 1-1 0 0,1 0 0 0 0,-1 1 1 0 0,-1-1-1 0 0,1 1 0 0 0,-1-1 1 0 0,-1 1-1 0 0,1-1 0 0 0,-1 1 1 0 0,0 0-1 0 0,-1 0 0 0 0,0 0 1 0 0,0 0-1 0 0,-1-1 1 0 0,0 1-1 0 0,0 0 0 0 0,-1 0 1 0 0,0-1-1 0 0,0 1 0 0 0,-1-1 1 0 0,0 0-1 0 0,0 0 0 0 0,-1 0 1 0 0,0 0-1 0 0,0 0 0 0 0,-1-1 1 0 0,1 0-1 0 0,-1 0 0 0 0,-1 0 1 0 0,1 0-1 0 0,-1-1 1 0 0,0 0-1 0 0,-5 3-39 0 0,-4 6-159 0 0,-61 52-170 0 0,24-42-2919 0 0,50-24 1841 0 0,0-2-15 0 0,-7-11 12 0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19:19.3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45 115 1152 0 0,'-14'0'1966'0'0,"3"1"1966"0"0,-9 2-3278 0 0,26-5 1382 0 0,584-90 158 0 0,-430 72-3974 0 0,-54 15-4105 0 0,-109 7 4681 0 0,-3-1 59 0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19:19.5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74 968 0 0,'63'21'4624'0'0,"-51"-21"-4184"0"0,182-1 2657 0 0,-1-31-3742 0 0,-22-15-4650 0 0,-137 32 3978 0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19:21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65 2240 0 0,'-7'-65'13806'0'0,"4"94"-19680"0"0,-8 14 2091 0 0,-3 19 616 0 0,14-49 1969 0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19:22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6 129 1496 0 0,'-6'6'4755'0'0,"34"41"-3834"0"0,-8-12-287 0 0,20 110 2254 0 0,-40-144-2851 0 0,-1 1 1 0 0,1-1 0 0 0,-1 1 0 0 0,1-1 0 0 0,-1 1 0 0 0,0-1-1 0 0,1 0 1 0 0,-1 1 0 0 0,0-1 0 0 0,0 0 0 0 0,0 0 0 0 0,0 0-1 0 0,0 0 1 0 0,0 1 0 0 0,0-1 0 0 0,0-1 0 0 0,-1 1 0 0 0,1 0-1 0 0,0 0 1 0 0,-1 0 0 0 0,1-1 0 0 0,0 1 0 0 0,-1-1-1 0 0,1 1 1 0 0,-1-1 0 0 0,1 1 0 0 0,-1-1 0 0 0,1 0 0 0 0,-1 0-1 0 0,1 0 1 0 0,-1 0 0 0 0,1 0 0 0 0,-1 0 0 0 0,1 0 0 0 0,-1 0-1 0 0,1 0 1 0 0,-1-1 0 0 0,1 1 0 0 0,-1-1 0 0 0,1 1 0 0 0,-1-1-1 0 0,1 0 1 0 0,0 1 0 0 0,0-1 0 0 0,-1 0 0 0 0,1 0 0 0 0,0 0-1 0 0,0 0 1 0 0,-1-1-38 0 0,-2-6-9 0 0,1-2 0 0 0,0 1 0 0 0,1 0 0 0 0,0-1 0 0 0,0 1-1 0 0,1-1 1 0 0,0 1 0 0 0,0-1 0 0 0,1 0 0 0 0,1 1 0 0 0,0-1 0 0 0,0 1 0 0 0,0-1 0 0 0,2 1-1 0 0,-1-1 1 0 0,1 1 0 0 0,0 0 0 0 0,1 0 0 0 0,0 0 0 0 0,0 1 0 0 0,1-1 0 0 0,1 1 0 0 0,-1 0-1 0 0,1 1 1 0 0,0-1 0 0 0,1 1 0 0 0,-1 0 0 0 0,2 1 0 0 0,-1-1 0 0 0,1 2 0 0 0,0-1 0 0 0,0 1-1 0 0,0 0 1 0 0,1 0 0 0 0,-1 1 0 0 0,10-2 9 0 0,-14 5-17 0 0,0 0-1 0 0,0 1 1 0 0,-1 0 0 0 0,1 0-1 0 0,0 0 1 0 0,0 0 0 0 0,0 0-1 0 0,0 1 1 0 0,0 0 0 0 0,-1 0-1 0 0,1 0 1 0 0,0 0 0 0 0,-1 1-1 0 0,1-1 1 0 0,-1 1 0 0 0,1 0-1 0 0,-1 0 1 0 0,0 0 0 0 0,0 0-1 0 0,0 1 1 0 0,0 0 0 0 0,0-1-1 0 0,0 1 1 0 0,-1 0-1 0 0,1 0 1 0 0,-1 0 0 0 0,0 0-1 0 0,0 1 1 0 0,0-1 0 0 0,0 2 17 0 0,46 110-227 0 0,-60-50 1377 0 0,4-92-819 0 0,16 8-443 0 0,0 0-1 0 0,1 0 0 0 0,1 1 1 0 0,1 1-1 0 0,1 0 1 0 0,0 0-1 0 0,1 1 0 0 0,1 0 1 0 0,0 2-1 0 0,1-1 1 0 0,0 2-1 0 0,1 0 0 0 0,1 1 1 0 0,0 1-1 0 0,1 0 1 0 0,18-8 112 0 0,34 0-827 0 0,-68 19 782 0 0,-2 0 50 0 0,3 3 22 0 0,87 199 469 0 0,-84-193-550 0 0,2-1 1 0 0,-1 0-1 0 0,1 0 0 0 0,1-1 1 0 0,-1 0-1 0 0,1-1 1 0 0,0 0-1 0 0,0 0 1 0 0,1-1-1 0 0,0 0 1 0 0,0-1-1 0 0,0 0 1 0 0,1 0-1 0 0,4 0 54 0 0,-1 0-498 0 0,1-1 0 0 0,0-1 0 0 0,0 0 0 0 0,0-2 0 0 0,0 1 0 0 0,0-2 0 0 0,0 0-1 0 0,0 0 1 0 0,0-1 0 0 0,0-1 0 0 0,-1-1 0 0 0,1 0 0 0 0,-1-1 0 0 0,0-1 0 0 0,13-6 498 0 0,-6-2-1215 0 0</inkml:trace>
  <inkml:trace contextRef="#ctx0" brushRef="#br0" timeOffset="418.246">1190 77 1080 0 0,'-1'-2'136'0'0,"0"1"0"0"0,-1-1 0 0 0,1 1 0 0 0,-1 0-1 0 0,1-1 1 0 0,-1 1 0 0 0,0 0 0 0 0,1 0 0 0 0,-1 0 0 0 0,0 0 0 0 0,0 1-1 0 0,0-1 1 0 0,1 0 0 0 0,-1 1 0 0 0,0-1 0 0 0,0 1 0 0 0,0 0 0 0 0,0-1-1 0 0,0 1 1 0 0,0 0 0 0 0,0 0 0 0 0,0 0 0 0 0,0 1 0 0 0,0-1 0 0 0,0 0-1 0 0,0 1 1 0 0,0-1 0 0 0,0 1 0 0 0,0 0 0 0 0,0 0 0 0 0,1-1 0 0 0,-1 1-1 0 0,0 0 1 0 0,0 1 0 0 0,1-1 0 0 0,-1 0 0 0 0,1 0 0 0 0,-1 1 0 0 0,1-1-1 0 0,0 1 1 0 0,-1-1 0 0 0,1 1 0 0 0,0 0-136 0 0,-49 76 1946 0 0,50-67-1840 0 0,0 0 0 0 0,1 0 0 0 0,1 0-1 0 0,-1 0 1 0 0,2 0 0 0 0,0 0 0 0 0,0-1-1 0 0,1 1 1 0 0,0-1 0 0 0,1 0 0 0 0,0 0 0 0 0,0 0-1 0 0,1-1 1 0 0,0 1 0 0 0,1-2 0 0 0,0 1 0 0 0,1-1-1 0 0,0 0 1 0 0,0 0 0 0 0,0-1 0 0 0,1 0 0 0 0,0-1-1 0 0,1 0 1 0 0,-1 0 0 0 0,1-1 0 0 0,0 0 0 0 0,1-1-1 0 0,-1 0 1 0 0,1 0 0 0 0,-1-2 0 0 0,1 1 0 0 0,0-1-1 0 0,0-1 1 0 0,0 0 0 0 0,1 0 0 0 0,-1-1 0 0 0,5-1-106 0 0,-3 1-39 0 0,-1 0 0 0 0,1-1 0 0 0,-1-1 0 0 0,0 0 1 0 0,0 0-1 0 0,1-1 0 0 0,-1-1 0 0 0,-1 0 1 0 0,1-1-1 0 0,-1 0 0 0 0,0-1 0 0 0,0 0 1 0 0,0 0-1 0 0,-1-2 0 0 0,6-4 39 0 0,-6 4-28 0 0,-4 4 39 0 0,0 0 0 0 0,0 0 0 0 0,0 0 0 0 0,-1-1 0 0 0,1 0 0 0 0,-1 0 0 0 0,-1-1 1 0 0,1 0-1 0 0,-1 1 0 0 0,0-1 0 0 0,0-1 0 0 0,0 1 0 0 0,-1 0 0 0 0,0-1 0 0 0,0 0 1 0 0,-1 0-1 0 0,0 0 0 0 0,0 0 0 0 0,-1 0 0 0 0,1-2-11 0 0,-2 7 123 0 0,-11-32 362 0 0,10 35-467 0 0,1-1 0 0 0,0 1-1 0 0,-1 0 1 0 0,1-1 0 0 0,0 1-1 0 0,-1-1 1 0 0,1 1 0 0 0,-1-1-1 0 0,1 0 1 0 0,-1 1 0 0 0,1-1-1 0 0,-1 1 1 0 0,1-1 0 0 0,-1 0-1 0 0,1 1 1 0 0,-1-1 0 0 0,1 0-1 0 0,-1 0 1 0 0,1 1 0 0 0,-1-1-1 0 0,0 0 1 0 0,1 0 0 0 0,-1 0-1 0 0,0 0 1 0 0,1 0 0 0 0,-1 0-1 0 0,1 0 1 0 0,-1 0 0 0 0,0 0 0 0 0,1 0-1 0 0,-1 0 1 0 0,0 0 0 0 0,1 0-1 0 0,-1-1 1 0 0,1 1 0 0 0,-1 0-1 0 0,1 0 1 0 0,-1-1 0 0 0,0 1-18 0 0,122 256-2533 0 0,-114-242 1333 0 0,-2-12-5942 0 0,-6-8 5844 0 0</inkml:trace>
  <inkml:trace contextRef="#ctx0" brushRef="#br0" timeOffset="994.152">1853 39 1544 0 0,'3'5'3290'0'0,"7"24"-1552"0"0,-7 250 4984 0 0,8-300-6713 0 0,0 1 0 0 0,1 0-1 0 0,1 0 1 0 0,0 2 0 0 0,2-1 0 0 0,0 2 0 0 0,1 0-1 0 0,1 1 1 0 0,6-4-9 0 0,-22 19-17 0 0,-1-1-1 0 0,1 1 1 0 0,0-1 0 0 0,0 1-1 0 0,0 0 1 0 0,0-1-1 0 0,0 1 1 0 0,0 0 0 0 0,0 0-1 0 0,0 0 1 0 0,1 0-1 0 0,-1 0 1 0 0,0 0 0 0 0,1 0-1 0 0,-1 0 1 0 0,1 0-1 0 0,-1 1 1 0 0,1-1-1 0 0,-1 0 1 0 0,1 1 0 0 0,-1-1-1 0 0,1 1 1 0 0,0 0-1 0 0,-1 0 1 0 0,1 0 0 0 0,0 0-1 0 0,-1 0 1 0 0,1 0-1 0 0,0 0 1 0 0,-1 0 0 0 0,1 0-1 0 0,-1 1 1 0 0,1-1-1 0 0,0 1 1 0 0,-1-1 0 0 0,1 1-1 0 0,-1 0 1 0 0,1-1-1 0 0,-1 1 1 0 0,0 0 0 0 0,1 0-1 0 0,-1 0 1 0 0,0 0-1 0 0,0 0 1 0 0,1 1-1 0 0,-1-1 1 0 0,0 0 0 0 0,0 0-1 0 0,0 1 1 0 0,0-1-1 0 0,-1 1 1 0 0,1-1 0 0 0,0 1-1 0 0,-1-1 1 0 0,1 1-1 0 0,-1-1 1 0 0,1 1 0 0 0,-1-1-1 0 0,0 1 1 0 0,1 0-1 0 0,-1-1 1 0 0,0 1 0 0 0,0 0-1 0 0,-1 1 18 0 0,16 100-101 0 0,-15-102 101 0 0,0 21 542 0 0,5-30-119 0 0,1-13-362 0 0,2-1-1 0 0,0 1 1 0 0,2 0 0 0 0,0 1 0 0 0,1 0 0 0 0,1 0 0 0 0,1 1 0 0 0,1 1 0 0 0,0 0 0 0 0,2 1 0 0 0,0 1-61 0 0,-11 15 2 0 0,-1 0 0 0 0,1 1 0 0 0,0 0 0 0 0,0-1 0 0 0,0 2 0 0 0,-1-1 0 0 0,1 1-1 0 0,0-1 1 0 0,0 1 0 0 0,-1 1 0 0 0,1-1 0 0 0,-1 1 0 0 0,1 0 0 0 0,-1 0 0 0 0,0 0 0 0 0,1 0-1 0 0,-1 1 1 0 0,0-1 0 0 0,-1 1 0 0 0,1 0 0 0 0,0 1 0 0 0,-1-1 0 0 0,0 1 0 0 0,1-1 0 0 0,-2 1-1 0 0,1 0 1 0 0,0 0 0 0 0,-1 0 0 0 0,1 0 0 0 0,-1 1 0 0 0,-1-1 0 0 0,1 1 0 0 0,0 0-2 0 0,11 12-21 0 0,-4-4-113 0 0,61 70-1211 0 0,-21-35-2574 0 0,-14-27-744 0 0,-30-16 3209 0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19:20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46 876 0 0,'3'-27'5596'0'0,"10"39"-3193"0"0,28 80-1441 0 0,-29-69-712 0 0,-1 0 0 0 0,-1 1 0 0 0,-1 0 0 0 0,-1 1-1 0 0,-1-1 1 0 0,-2 1 0 0 0,3 19-250 0 0,-8-42 58 0 0,1 0-1 0 0,0 0 0 0 0,-1 0 0 0 0,0 0 1 0 0,1 0-1 0 0,-1 0 0 0 0,0 0 0 0 0,0 0 1 0 0,0 0-1 0 0,0 0 0 0 0,-1 0 0 0 0,1 0 0 0 0,0 0 1 0 0,-1 0-1 0 0,1 0 0 0 0,-1 0 0 0 0,0 0 1 0 0,0 0-1 0 0,0-1 0 0 0,0 1 0 0 0,0 0 1 0 0,0 0-1 0 0,0-1 0 0 0,0 1 0 0 0,-1-1 0 0 0,1 1 1 0 0,-1-1-1 0 0,1 0 0 0 0,-1 1 0 0 0,1-1 1 0 0,-1 0-1 0 0,0 0 0 0 0,0 0 0 0 0,0 0 1 0 0,1 0-1 0 0,-1-1 0 0 0,0 1 0 0 0,0-1 1 0 0,0 1-1 0 0,0-1 0 0 0,0 0 0 0 0,0 1 0 0 0,0-1 1 0 0,0 0-1 0 0,-1 0-57 0 0,2-3 4 0 0,-1-1 0 0 0,0 1 0 0 0,1 0 0 0 0,-1-1 0 0 0,1 1 0 0 0,0 0 0 0 0,0-1 0 0 0,0 0 0 0 0,1 1 0 0 0,-1-1 0 0 0,1 1 0 0 0,0-1 0 0 0,0 0 0 0 0,0 1 0 0 0,1-1 0 0 0,-1 0 0 0 0,1 1 0 0 0,0-1-1 0 0,0 1 1 0 0,0-1 0 0 0,0 1 0 0 0,1 0 0 0 0,-1-1 0 0 0,1 1 0 0 0,0 0 0 0 0,1-2-4 0 0,8-14-52 0 0,0 1 0 0 0,2 1 0 0 0,0-1 0 0 0,0 2 1 0 0,2 0-1 0 0,0 1 0 0 0,1 0 0 0 0,0 1 0 0 0,1 1 0 0 0,0 1 0 0 0,1 0 0 0 0,1 1 0 0 0,0 1 52 0 0,-17 9-24 0 0,1 0 1 0 0,-1 0-1 0 0,0 0 1 0 0,0 0-1 0 0,1 1 1 0 0,-1-1-1 0 0,1 1 1 0 0,-1-1-1 0 0,1 1 1 0 0,-1 0-1 0 0,0 0 1 0 0,1 0-1 0 0,-1 0 1 0 0,1 1-1 0 0,-1-1 1 0 0,1 1-1 0 0,-1-1 1 0 0,0 1-1 0 0,1 0 1 0 0,-1 0-1 0 0,0 0 0 0 0,0 0 1 0 0,0 0-1 0 0,0 1 1 0 0,0-1-1 0 0,0 1 1 0 0,0-1-1 0 0,0 1 1 0 0,0-1-1 0 0,-1 1 1 0 0,1 0-1 0 0,-1 0 1 0 0,1 0-1 0 0,-1 0 1 0 0,0 0-1 0 0,1 0 1 0 0,-1 1-1 0 0,0-1 1 0 0,-1 0-1 0 0,1 1 1 0 0,0-1-1 0 0,-1 0 1 0 0,1 1-1 0 0,-1-1 1 0 0,0 1-1 0 0,0 0 24 0 0,14 121-211 0 0,-14-20 1180 0 0,0-104-956 0 0,0 0-1 0 0,-1-1 1 0 0,1 1 0 0 0,0 0 0 0 0,-1 0 0 0 0,1 0-1 0 0,0-1 1 0 0,-1 1 0 0 0,1 0 0 0 0,0 0-1 0 0,-1 0 1 0 0,1 0 0 0 0,0-1 0 0 0,-1 1 0 0 0,1 0-1 0 0,0 0 1 0 0,-1 0 0 0 0,1 0 0 0 0,-1 0-1 0 0,1 0 1 0 0,0 0 0 0 0,-1 0 0 0 0,1 0 0 0 0,0 0-1 0 0,-1 0 1 0 0,1 0 0 0 0,-1 1 0 0 0,1-1-1 0 0,0 0 1 0 0,-1 0-13 0 0,127-219-426 0 0,-11 74-503 0 0,-112 146 899 0 0,-1-1 0 0 0,1 1 0 0 0,0 0-1 0 0,0 0 1 0 0,-1 0 0 0 0,1 1-1 0 0,-1-1 1 0 0,1 1 0 0 0,-1-1-1 0 0,1 1 1 0 0,-1 0 0 0 0,0 0 0 0 0,0 0-1 0 0,0 0 1 0 0,0 0 0 0 0,0 0-1 0 0,0 1 1 0 0,-1-1 0 0 0,1 1 0 0 0,-1-1-1 0 0,0 1 1 0 0,0-1 0 0 0,0 1-1 0 0,0 0 1 0 0,0 0 0 0 0,0-1-1 0 0,-1 1 1 0 0,1 0 0 0 0,-1 0 0 0 0,0 0-1 0 0,0 0 1 0 0,0 0 0 0 0,0 0-1 0 0,0 0 31 0 0,0-1-26 0 0,18 112-11 0 0,-17-95-22 0 0,0 0 0 0 0,1 0 0 0 0,1-1-1 0 0,1 1 1 0 0,1-1 0 0 0,0 0 0 0 0,1 0-1 0 0,1 0 1 0 0,1-1 0 0 0,0 0-1 0 0,1-1 1 0 0,1 0 0 0 0,1 0 59 0 0,26 7-2540 0 0,-6-18-2207 0 0,-19-5 3579 0 0</inkml:trace>
  <inkml:trace contextRef="#ctx0" brushRef="#br0" timeOffset="528.965">1232 61 1016 0 0,'-118'-7'4818'0'0,"98"12"-4480"0"0,-1 0 0 0 0,1 2 0 0 0,0 0 0 0 0,0 1 0 0 0,1 1 0 0 0,0 1 0 0 0,1 1 0 0 0,0 1 1 0 0,1 0-1 0 0,0 1 0 0 0,1 1 0 0 0,-5 5-338 0 0,15-14 135 0 0,1 0 0 0 0,-1 0-1 0 0,1 1 1 0 0,0-1 0 0 0,0 1 0 0 0,0 0 0 0 0,1 1-1 0 0,0-1 1 0 0,0 1 0 0 0,1 0 0 0 0,0 0 0 0 0,0 0-1 0 0,1 0 1 0 0,-1 1 0 0 0,2-1 0 0 0,-1 1-135 0 0,4-5 26 0 0,1 0 0 0 0,-1 0 0 0 0,1-1 0 0 0,0 1 0 0 0,0-1 0 0 0,0 0 0 0 0,0 0 0 0 0,0 0 0 0 0,0 0 0 0 0,0-1 0 0 0,1 1 0 0 0,-1-1 0 0 0,1 0 0 0 0,-1 0 0 0 0,1 0 0 0 0,0 0 0 0 0,-1-1 0 0 0,1 1 0 0 0,0-1 0 0 0,-1 0 0 0 0,1 0 0 0 0,0 0 0 0 0,-1-1 0 0 0,1 1 0 0 0,0-1 0 0 0,-1 0 0 0 0,3-1-25 0 0,24-4-2 0 0,16-1-116 0 0,0-3 1 0 0,-1-2 0 0 0,0-2 0 0 0,-1-2-1 0 0,33-16 117 0 0,-67 20 276 0 0,-7 35 18 0 0,4-13-450 0 0,1 0-1 0 0,0-1 1 0 0,1 0 0 0 0,0-1-1 0 0,1 0 1 0 0,0 0 0 0 0,0-1-1 0 0,0 0 1 0 0,1-1 0 0 0,0 0-1 0 0,0 0 1 0 0,12 3 156 0 0,93 12-8270 0 0,-102-21 7002 0 0</inkml:trace>
  <inkml:trace contextRef="#ctx0" brushRef="#br0" timeOffset="793.893">1830 1 988 0 0,'-56'54'6619'0'0,"-2"8"-3523"0"0,-98 147-1229 0 0,156-208-1889 0 0,-49 66-492 0 0,4-44-5600 0 0,6-46 3651 0 0,22 5 1246 0 0</inkml:trace>
  <inkml:trace contextRef="#ctx0" brushRef="#br0" timeOffset="1058.779">1394 69 2924 0 0,'27'0'5832'0'0,"27"44"-5117"0"0,-37-29-84 0 0,253 160 1177 0 0,-70-108-7255 0 0,-143-70 1769 0 0,-22-15 2449 0 0</inkml:trace>
  <inkml:trace contextRef="#ctx0" brushRef="#br0" timeOffset="1337.953">2155 102 2148 0 0,'-25'-48'9520'0'0,"22"103"-7297"0"0,25 84-2592 0 0,-2-57-5008 0 0,-25-77 955 0 0,1-8 2951 0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19:28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245 500 1112 0 0,'57'-42'5083'0'0,"-116"31"-3161"0"0,44 14-1842 0 0,1 1 1 0 0,0 1-1 0 0,0 1 0 0 0,0 0 1 0 0,0 0-1 0 0,1 1 1 0 0,0 1-1 0 0,1 0 0 0 0,0 1 1 0 0,0 0-1 0 0,1 1 1 0 0,0 1-1 0 0,0-1 0 0 0,1 2 1 0 0,1-1-1 0 0,0 1 1 0 0,-1 3-81 0 0,8-14 15 0 0,0 1 0 0 0,0 0 0 0 0,0 0 1 0 0,1 0-1 0 0,-1 0 0 0 0,0 0 1 0 0,1 0-1 0 0,-1 0 0 0 0,1 1 0 0 0,0-1 1 0 0,0 0-1 0 0,-1 1 0 0 0,2-1 1 0 0,-1 1-1 0 0,0-1 0 0 0,0 1 0 0 0,1-1 1 0 0,0 1-1 0 0,-1 0 0 0 0,1-1 1 0 0,0 1-1 0 0,0 0 0 0 0,1-1 0 0 0,-1 1 1 0 0,0 0-1 0 0,1-1 0 0 0,0 1 1 0 0,-1-1-1 0 0,1 1 0 0 0,0-1 0 0 0,0 1 1 0 0,1-1-1 0 0,-1 0 0 0 0,0 1 0 0 0,1-1 1 0 0,-1 0-1 0 0,1 0 0 0 0,0 0 1 0 0,0 0-1 0 0,0 0 0 0 0,0-1 0 0 0,0 1 1 0 0,0-1-1 0 0,0 1 0 0 0,1-1 1 0 0,-1 0-1 0 0,0 1 0 0 0,1-1 0 0 0,-1-1 1 0 0,1 1-1 0 0,-1 0 0 0 0,1 0 1 0 0,1-1-16 0 0,18-1-85 0 0,0-1 1 0 0,1-2 0 0 0,-1 0-1 0 0,-1-1 1 0 0,1-1 0 0 0,-1-1-1 0 0,0-1 1 0 0,0-1 0 0 0,-1-1 0 0 0,-1-1-1 0 0,1 0 1 0 0,-2-1 0 0 0,0-2-1 0 0,0 1 1 0 0,-1-2 0 0 0,-1-1-1 0 0,0 0 1 0 0,-2 0 0 0 0,1-2-1 0 0,3-7 85 0 0,12-46 2 0 0,-30 69 91 0 0,-2-20 363 0 0,2 22-446 0 0,0 1-1 0 0,0-1 1 0 0,0 0-1 0 0,0 1 1 0 0,0-1-1 0 0,0 1 1 0 0,0-1-1 0 0,-1 1 1 0 0,1-1-1 0 0,0 0 1 0 0,0 1-1 0 0,0-1 1 0 0,0 1-1 0 0,-1-1 1 0 0,1 0-1 0 0,0 1 1 0 0,0-1-1 0 0,-1 1 1 0 0,1-1-1 0 0,0 0 1 0 0,0 1-1 0 0,-1-1 1 0 0,1 0-1 0 0,-1 0 1 0 0,1 1 0 0 0,0-1-1 0 0,-1 0 1 0 0,1 0-1 0 0,0 1 1 0 0,-1-1-1 0 0,1 0 1 0 0,-1 0-1 0 0,1 0 1 0 0,-1 0-1 0 0,1 0 1 0 0,0 0-1 0 0,-1 0 1 0 0,1 0-1 0 0,-1 0 1 0 0,1 0-1 0 0,-1 0 1 0 0,1 0-1 0 0,-1 0 1 0 0,1 0-1 0 0,0 0 1 0 0,-1 0-1 0 0,0 0-9 0 0,23 46 295 0 0,-15-33-365 0 0,1-1 1 0 0,0 0-1 0 0,1 0 0 0 0,0-1 0 0 0,1 0 0 0 0,0 0 1 0 0,1-1-1 0 0,0-1 0 0 0,0 0 0 0 0,1 0 0 0 0,0-1 1 0 0,1 0-1 0 0,-1-1 0 0 0,2-1 0 0 0,-1 0 0 0 0,1-1 1 0 0,0 0-1 0 0,0-1 0 0 0,0-1 0 0 0,7 1 70 0 0,-11-8-106 0 0,0-1 1 0 0,0 0-1 0 0,0 0 0 0 0,0-1 1 0 0,-1 0-1 0 0,0-1 0 0 0,0 0 1 0 0,-1 0-1 0 0,0-1 0 0 0,0 0 1 0 0,-1-1-1 0 0,0 1 0 0 0,0-1 1 0 0,-1-1-1 0 0,-1 1 0 0 0,1-1 1 0 0,-1 0-1 0 0,-1 0 0 0 0,0-1 1 0 0,0 1-1 0 0,-1-1 0 0 0,0-3 106 0 0,13-28 518 0 0,-2-1 1 0 0,-2-1-1 0 0,-2 0 0 0 0,-2 0 0 0 0,-2-1 1 0 0,-1 0-1 0 0,-3-29-518 0 0,-29 67 945 0 0,18 23-769 0 0,1 1 0 0 0,1 0 0 0 0,0 1 0 0 0,2 0 0 0 0,0 0 0 0 0,1 0 0 0 0,0 0 0 0 0,2 1 0 0 0,0 4-176 0 0,-1 0 138 0 0,1-6-64 0 0,1 0 0 0 0,1-1 0 0 0,0 1 1 0 0,1 0-1 0 0,1 0 0 0 0,1-1 0 0 0,0 1 1 0 0,1-1-1 0 0,1 0 0 0 0,0 0 0 0 0,2 0 1 0 0,-1-1-1 0 0,2 0 0 0 0,0 0 0 0 0,2 1-74 0 0,-2-6-110 0 0,0 0 0 0 0,1-1-1 0 0,-1 0 1 0 0,2-1 0 0 0,-1 0-1 0 0,1 0 1 0 0,1-1 0 0 0,-1-1-1 0 0,1 0 1 0 0,0 0 0 0 0,1-1-1 0 0,-1 0 1 0 0,1-1 0 0 0,0 0-1 0 0,0-1 1 0 0,1 0 0 0 0,-1-1-1 0 0,0-1 1 0 0,1 0 0 0 0,-1 0-1 0 0,1-1 1 0 0,0-1 0 0 0,-1 0-1 0 0,0-1 1 0 0,1 0 0 0 0,-1-1 0 0 0,0 0-1 0 0,0-1 1 0 0,0 0 0 0 0,-1-1-1 0 0,1-1 1 0 0,-1 1 0 0 0,0-2-1 0 0,-1 0 1 0 0,0 0 0 0 0,0-1-1 0 0,0 0 1 0 0,-1 0 0 0 0,0-1-1 0 0,-1 0 1 0 0,0-1 0 0 0,0 0-1 0 0,-1 0 1 0 0,0-1 0 0 0,-1 0-1 0 0,-1 0 1 0 0,1 0 0 0 0,-2-1-1 0 0,1-2 111 0 0,1-4 99 0 0,-2 0 0 0 0,0 0-1 0 0,-1-1 1 0 0,-1 0-1 0 0,0 1 1 0 0,-2-1-1 0 0,0 0 1 0 0,-1 0-1 0 0,-1 0 1 0 0,0 1-1 0 0,-2-1 1 0 0,0 1-1 0 0,-1 0 1 0 0,-1 0 0 0 0,-1 0-1 0 0,0 1 1 0 0,-1 0-1 0 0,-1 1 1 0 0,-1-1-1 0 0,-7-7-98 0 0,-48-16 1791 0 0,63 40-1505 0 0,-13 16 234 0 0,13-6-505 0 0,1-1 1 0 0,0 1 0 0 0,1-1 0 0 0,0 1 0 0 0,1-1 0 0 0,-1 1 0 0 0,2-1 0 0 0,0 1 0 0 0,0-1 0 0 0,0 0-1 0 0,1 0 1 0 0,1 0 0 0 0,-1 0 0 0 0,1 0 0 0 0,1-1 0 0 0,0 1 0 0 0,0-1 0 0 0,1-1 0 0 0,-1 1 0 0 0,2-1-1 0 0,3 4-15 0 0,-10-10-7 0 0,164 232-4695 0 0,-66-96-946 0 0,-79-110 4347 0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19:31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27 475 1192 0 0,'-4'2'4823'0'0,"-4"18"-3103"0"0,24 44 528 0 0,0-18-3884 0 0,-16-45 202 0 0,-15-8-2682 0 0,12-1 2823 0 0</inkml:trace>
  <inkml:trace contextRef="#ctx0" brushRef="#br0" timeOffset="263.939">0 92 1792 0 0,'17'-67'7762'0'0,"41"105"-13512"0"0,-44-22 4494 0 0,-3 0 136 0 0</inkml:trace>
  <inkml:trace contextRef="#ctx0" brushRef="#br0" timeOffset="900.869">47 717 1256 0 0,'32'7'4287'0'0,"26"-25"-3357"0"0,-58 18-911 0 0,27-12 95 0 0,0-1 0 0 0,0-2 0 0 0,-1 0 0 0 0,-1-2 0 0 0,-1-1 0 0 0,0-1 0 0 0,-2 0 0 0 0,0-2 0 0 0,-1-1 0 0 0,-1-1 0 0 0,-1 0 0 0 0,-1-1 0 0 0,-2-1 0 0 0,0-1 0 0 0,-1-1 0 0 0,-2 0 0 0 0,1-4-114 0 0,-5 9 197 0 0,-2 0 1 0 0,0 0-1 0 0,-1 0 1 0 0,-1-1-1 0 0,-1 0 0 0 0,-1 0 1 0 0,0-23-198 0 0,-3 46 7 0 0,0-1 1 0 0,0 0 0 0 0,0 1 0 0 0,-1-1 0 0 0,1 0 0 0 0,0 0 0 0 0,0 1 0 0 0,0-1-1 0 0,-1 0 1 0 0,1 1 0 0 0,0-1 0 0 0,-1 0 0 0 0,1 1 0 0 0,-1-1 0 0 0,1 1 0 0 0,-1-1 0 0 0,1 0-1 0 0,-1 1 1 0 0,1-1 0 0 0,-1 1 0 0 0,0 0 0 0 0,1-1 0 0 0,-1 1 0 0 0,0-1 0 0 0,1 1-1 0 0,-1 0 1 0 0,0 0 0 0 0,1-1 0 0 0,-1 1 0 0 0,0 0 0 0 0,0 0 0 0 0,1 0 0 0 0,-1 0-1 0 0,0 0 1 0 0,1 0 0 0 0,-1 0 0 0 0,0 0 0 0 0,0 0 0 0 0,1 0 0 0 0,-1 0 0 0 0,0 0-1 0 0,0 0 1 0 0,1 1 0 0 0,-1-1 0 0 0,0 0 0 0 0,1 1 0 0 0,-1-1 0 0 0,0 0 0 0 0,1 1-1 0 0,-1-1 1 0 0,1 1 0 0 0,-1-1 0 0 0,0 1 0 0 0,1-1 0 0 0,-1 1 0 0 0,1 0 0 0 0,0-1 0 0 0,-1 1-1 0 0,1-1 1 0 0,-1 1-8 0 0,-3 17 8 0 0,0 1 1 0 0,2-1-1 0 0,0 1 0 0 0,1-1 0 0 0,0 1 0 0 0,2-1 0 0 0,0 1 1 0 0,1 0-1 0 0,1-1 0 0 0,1 0 0 0 0,1 0 0 0 0,0 0 0 0 0,1 0 1 0 0,1-1-1 0 0,1 0 0 0 0,0 0 0 0 0,1-1 0 0 0,1 0 0 0 0,0-1 1 0 0,1 0-1 0 0,1 0 0 0 0,0-1 0 0 0,1-1 0 0 0,1 0 0 0 0,0-1 1 0 0,1 0-1 0 0,0-1 0 0 0,0-1 0 0 0,1-1 0 0 0,1 0 0 0 0,-1-1 1 0 0,1 0-1 0 0,1-2 0 0 0,0 0 0 0 0,-1-1 0 0 0,4 0-8 0 0,-17-3-34 0 0,0 0 0 0 0,1-1 0 0 0,-1 1 0 0 0,1-1 0 0 0,0 0 0 0 0,-1-1 0 0 0,1 1 0 0 0,0-1 0 0 0,-1 0 0 0 0,1 0 0 0 0,0 0 0 0 0,0-1-1 0 0,-1 1 1 0 0,1-1 0 0 0,0 0 0 0 0,-1-1 0 0 0,1 1 0 0 0,-1-1 0 0 0,0 0 0 0 0,0 0 0 0 0,1 0 0 0 0,-1-1 0 0 0,0 1 0 0 0,-1-1 0 0 0,1 0 0 0 0,0 0 0 0 0,-1 0-1 0 0,0-1 1 0 0,0 1 0 0 0,0-1 0 0 0,0 0 0 0 0,0 0 0 0 0,-1 0 0 0 0,1 0 0 0 0,-1 0 0 0 0,0-1 0 0 0,-1 1 0 0 0,1-1 0 0 0,-1 1 0 0 0,0-1 0 0 0,0 1 0 0 0,0-4 34 0 0,-1 4 72 0 0,-1 1 0 0 0,1-1 1 0 0,-1 0-1 0 0,0 1 1 0 0,0-1-1 0 0,-1 1 0 0 0,1 0 1 0 0,-1-1-1 0 0,1 1 1 0 0,-1 0-1 0 0,0 0 1 0 0,0 0-1 0 0,-1 0 0 0 0,1 0 1 0 0,-1 1-1 0 0,1-1 1 0 0,-1 1-1 0 0,0-1 0 0 0,0 1 1 0 0,0 0-1 0 0,0 0 1 0 0,0 0-1 0 0,0 1 1 0 0,-1-1-1 0 0,1 1 0 0 0,-1 0 1 0 0,1 0-1 0 0,-1 0 1 0 0,-1 0-73 0 0,4 1 144 0 0,1 0-74 0 0,0 0 11 0 0,-4 16-376 0 0,42-19-7824 0 0,-33-4 6862 0 0</inkml:trace>
  <inkml:trace contextRef="#ctx0" brushRef="#br0" timeOffset="1069.832">1017 45 1932 0 0,'-1'-8'1448'0'0,"1"4"-364"0"0,-2-4-140 0 0,0 5-187 0 0,-1-2-169 0 0,1 1-124 0 0,0 1-72 0 0,0 0-172 0 0,4-1-116 0 0,-4 4-148 0 0,2 0 8 0 0,-2 0-352 0 0,4 0-156 0 0,0-1-376 0 0,2 1-353 0 0,1-2 65 0 0,2 2-256 0 0</inkml:trace>
  <inkml:trace contextRef="#ctx0" brushRef="#br0" timeOffset="1552.237">1197 90 1196 0 0,'30'242'5115'0'0,"-22"-155"-3961"0"0,-3-59-843 0 0,-2 0 0 0 0,-1 0 0 0 0,-1 0-1 0 0,-1 0 1 0 0,-2 0 0 0 0,-1 1 0 0 0,-1-2 0 0 0,-4 14-311 0 0,6-35 41 0 0,1-1 9 0 0,1-1 1 0 0,-1 1-1 0 0,0 0 1 0 0,-1 0 0 0 0,1-1-1 0 0,-1 1 1 0 0,0-1-1 0 0,0 1 1 0 0,-1-1 0 0 0,1 0-1 0 0,-1 0 1 0 0,0 0-1 0 0,0 0 1 0 0,0 0 0 0 0,0-1-1 0 0,-1 1 1 0 0,0-1-1 0 0,1 0 1 0 0,-1 0-1 0 0,0 0 1 0 0,-1-1 0 0 0,0 1-51 0 0,4-3 24 0 0,-19-22-334 0 0,17 11 264 0 0,2 0-1 0 0,-1 0 1 0 0,1 0-1 0 0,1 0 1 0 0,0 0-1 0 0,0 0 1 0 0,1 0 0 0 0,1 0-1 0 0,0 0 1 0 0,0 0-1 0 0,1 0 1 0 0,0 1-1 0 0,1-1 1 0 0,0 1-1 0 0,1 0 1 0 0,0 0-1 0 0,1 0 1 0 0,0 1-1 0 0,0 0 1 0 0,1 0-1 0 0,0 1 1 0 0,0 0-1 0 0,1 0 1 0 0,0 0 0 0 0,1 1-1 0 0,0 0 1 0 0,0 1-1 0 0,0 0 1 0 0,1 1-1 0 0,0 0 1 0 0,0 0-1 0 0,0 1 1 0 0,0 0-1 0 0,1 1 1 0 0,0 0-1 0 0,0 0 1 0 0,-1 1-1 0 0,1 1 1 0 0,0 0-1 0 0,3 0 47 0 0,-8 2 29 0 0,0 0 0 0 0,-1 1 0 0 0,1-1 0 0 0,-1 1 0 0 0,0 0 0 0 0,1 1 0 0 0,-1-1 0 0 0,0 1 0 0 0,0 0 0 0 0,-1 0 0 0 0,1 1 0 0 0,0-1 0 0 0,-1 1 0 0 0,0 0 0 0 0,0 0 0 0 0,0 1 0 0 0,-1-1 0 0 0,1 1 0 0 0,-1-1 0 0 0,0 1 0 0 0,0 0 0 0 0,-1 0-1 0 0,0 1 1 0 0,0-1 0 0 0,0 1 0 0 0,0-1 0 0 0,-1 1 0 0 0,0-1 0 0 0,0 1 0 0 0,0 0 0 0 0,-1-1 0 0 0,0 1 0 0 0,0 0 0 0 0,0 0 0 0 0,-1-1 0 0 0,0 1 0 0 0,0 0 0 0 0,0-1 0 0 0,-1 1 0 0 0,0-1 0 0 0,0 0 0 0 0,0 1 0 0 0,-1-1 0 0 0,1 0-1 0 0,-1 0 1 0 0,-1-1 0 0 0,1 1 0 0 0,-1 0 0 0 0,-1 1-29 0 0,-16-7-4559 0 0,-9-55 1262 0 0,21 26 2061 0 0</inkml:trace>
  <inkml:trace contextRef="#ctx0" brushRef="#br0" timeOffset="1803.074">1419 148 1324 0 0,'2'-5'1356'0'0,"-2"0"-260"0"0,0 2-144 0 0,-2 0-135 0 0,2-1-169 0 0,0 1-192 0 0,0 0-172 0 0,0 3-20 0 0,2 0-88 0 0,2 0-100 0 0,-1 1-228 0 0,2 1 20 0 0,11 8-332 0 0,-3 0-252 0 0,-4-5-649 0 0,7 7 97 0 0,0 1-8 0 0</inkml:trace>
  <inkml:trace contextRef="#ctx0" brushRef="#br0" timeOffset="2217.248">1693 535 1216 0 0,'15'2'500'0'0,"1"0"0"0"0,-1-1 0 0 0,1-1-1 0 0,-1-1 1 0 0,0 0 0 0 0,1-1 0 0 0,-1-1 0 0 0,0 0 0 0 0,0-1-1 0 0,0 0 1 0 0,-1-1 0 0 0,14-7-500 0 0,-27 11 19 0 0,9-1 137 0 0,0-1 0 0 0,0 0 0 0 0,0-1 0 0 0,-1 0 0 0 0,1-1 0 0 0,-1 0 0 0 0,0 0 0 0 0,0-1 0 0 0,-1 0 0 0 0,1-1 0 0 0,-2 0-1 0 0,1 0 1 0 0,-1 0 0 0 0,0-1 0 0 0,4-5-156 0 0,-11 11 34 0 0,1 0 0 0 0,-1 0-1 0 0,0 0 1 0 0,1 1 0 0 0,-1-1 0 0 0,0 0-1 0 0,0 0 1 0 0,0 0 0 0 0,0 0 0 0 0,0 0-1 0 0,-1 0 1 0 0,1 0 0 0 0,-1 1 0 0 0,1-1-1 0 0,-1 0 1 0 0,0 0 0 0 0,1 0 0 0 0,-1 1-1 0 0,0-1 1 0 0,0 1 0 0 0,0-1 0 0 0,0 0 0 0 0,-1 1-1 0 0,1 0 1 0 0,0-1 0 0 0,-1 1 0 0 0,1 0-1 0 0,-1-1 1 0 0,1 1 0 0 0,-1 0 0 0 0,1 0-1 0 0,-1 0 1 0 0,0 1 0 0 0,1-1 0 0 0,-1 0-1 0 0,0 1 1 0 0,0-1 0 0 0,0 1 0 0 0,0-1-1 0 0,0 1 1 0 0,1 0 0 0 0,-1 0 0 0 0,-2 0-34 0 0,-93-5 395 0 0,87 7-373 0 0,1 0 0 0 0,0 1 0 0 0,-1 0 1 0 0,1 0-1 0 0,0 1 0 0 0,1 0 0 0 0,-1 0 0 0 0,1 1 0 0 0,0 1 1 0 0,0-1-1 0 0,0 1 0 0 0,1 0 0 0 0,0 1 0 0 0,0 0 0 0 0,0 0 0 0 0,1 0 1 0 0,0 1-1 0 0,1 0 0 0 0,0 0 0 0 0,0 0 0 0 0,1 1 0 0 0,0 0 0 0 0,0 0 1 0 0,1 0-1 0 0,0 0 0 0 0,0 0 0 0 0,1 1 0 0 0,0 1-22 0 0,5-6 16 0 0,-1 0 0 0 0,1-1-1 0 0,-1 1 1 0 0,1-1 0 0 0,0 0-1 0 0,1 0 1 0 0,-1 0 0 0 0,1 0-1 0 0,0-1 1 0 0,0 1 0 0 0,0-1 0 0 0,0 0-1 0 0,0 0 1 0 0,1-1 0 0 0,-1 1-1 0 0,1-1 1 0 0,0 0 0 0 0,0 0-1 0 0,0-1 1 0 0,0 1 0 0 0,0-1 0 0 0,0 0-1 0 0,0-1 1 0 0,0 1 0 0 0,0-1-1 0 0,1 0 1 0 0,-1 0 0 0 0,0 0-1 0 0,0-1 1 0 0,0 0 0 0 0,4-1-16 0 0,13-2-11 0 0,1-2 0 0 0,-1 0 1 0 0,0-2-1 0 0,-1 0 0 0 0,0-1 0 0 0,0-2 1 0 0,-1 0-1 0 0,0-1 0 0 0,8-6 11 0 0,32-17-79 0 0,-36 21 19 0 0,106-32-176 0 0,-124 49 244 0 0,0 1 1 0 0,0 0-1 0 0,0 0 1 0 0,0 0-1 0 0,-1 1 1 0 0,0 0-1 0 0,0 0 1 0 0,0 1-1 0 0,0-1 1 0 0,-1 1-1 0 0,0 0 1 0 0,0 0-1 0 0,-1 0 1 0 0,0 1-1 0 0,0-1 1 0 0,0 2-9 0 0,33 143-414 0 0,-39-141 132 0 0,0-1-1 0 0,0 0 1 0 0,-1-1 0 0 0,-1 1 0 0 0,1 0 0 0 0,-2-1-1 0 0,1 0 1 0 0,-1 0 0 0 0,0-1 0 0 0,0 0 0 0 0,-1 0-1 0 0,0 0 1 0 0,-1-1 0 0 0,1 0 0 0 0,-1 0 0 0 0,0-1-1 0 0,-1 0 1 0 0,1 0 0 0 0,-9 2 282 0 0,-46 18-2820 0 0,29-15 1430 0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19:29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294 467 1508 0 0,'-12'-12'3842'0'0,"-56"16"-1952"0"0,53-1-1686 0 0,0 0 0 0 0,0 1 0 0 0,0 1 0 0 0,0 0 0 0 0,1 1 0 0 0,0 0 0 0 0,0 2 0 0 0,0-1 0 0 0,1 2 0 0 0,1-1 0 0 0,-1 2 0 0 0,1 0 0 0 0,1 0 0 0 0,-6 8-204 0 0,16-17 18 0 0,0 0-1 0 0,1 0 0 0 0,0 0 1 0 0,-1 0-1 0 0,1 0 0 0 0,0 0 1 0 0,-1 0-1 0 0,1 0 0 0 0,0 0 1 0 0,0 0-1 0 0,0 0 0 0 0,0 1 0 0 0,0-1 1 0 0,0 0-1 0 0,0 0 0 0 0,0 0 1 0 0,0 0-1 0 0,1 0 0 0 0,-1 0 1 0 0,0 0-1 0 0,1 0 0 0 0,-1 0 1 0 0,1 0-1 0 0,-1 0 0 0 0,1 0 1 0 0,0 0-1 0 0,-1 0 0 0 0,1 0 1 0 0,0 0-1 0 0,0 0 0 0 0,-1 0 1 0 0,1-1-1 0 0,0 1 0 0 0,0 0 1 0 0,0-1-1 0 0,0 1 0 0 0,0-1 1 0 0,0 1-1 0 0,0-1 0 0 0,0 1 1 0 0,0-1-1 0 0,0 0 0 0 0,0 1 1 0 0,0-1-1 0 0,1 0 0 0 0,-1 0 1 0 0,0 0-1 0 0,0 0 0 0 0,1 0-17 0 0,62 9-11 0 0,123-46-471 0 0,-182 36 470 0 0,0-1-1 0 0,0 1 0 0 0,0-1 0 0 0,0 0 0 0 0,-1 0 1 0 0,1 0-1 0 0,-1-1 0 0 0,1 0 0 0 0,-1 0 1 0 0,0 0-1 0 0,0 0 0 0 0,-1-1 0 0 0,1 1 1 0 0,-1-1-1 0 0,1 0 0 0 0,-1 0 0 0 0,0 0 0 0 0,-1 0 1 0 0,1-1-1 0 0,0-1 13 0 0,-37-37-74 0 0,-116-11 90 0 0,72 31-5 0 0,78 22-76 0 0,-1-1 1 0 0,1 0-1 0 0,-1 1 0 0 0,1-1 1 0 0,0 0-1 0 0,0 1 1 0 0,0-1-1 0 0,0 0 1 0 0,0 1-1 0 0,0-1 1 0 0,1 0-1 0 0,-1 1 1 0 0,0-1-1 0 0,1 1 0 0 0,-1-1 1 0 0,1 0-1 0 0,0 1 1 0 0,-1-1-1 0 0,1 1 1 0 0,0 0-1 0 0,0-1 1 0 0,0 1-1 0 0,0 0 0 0 0,0-1 1 0 0,0 1-1 0 0,1 0 1 0 0,-1 0-1 0 0,0 0 1 0 0,0 0-1 0 0,1 0 1 0 0,-1 0-1 0 0,1 0 1 0 0,-1 0-1 0 0,1 1 0 0 0,-1-1 1 0 0,1 1-1 0 0,0-1 1 0 0,-1 1-1 0 0,1 0 1 0 0,-1-1-1 0 0,1 1 1 0 0,0 0-1 0 0,0 0 65 0 0,1-2-236 0 0,120-60-4156 0 0,-89 47 3074 0 0</inkml:trace>
  <inkml:trace contextRef="#ctx0" brushRef="#br0" timeOffset="401.438">470 166 1076 0 0,'29'-80'4720'0'0,"-30"79"-4694"0"0,1 0 0 0 0,0 0 0 0 0,-1 0 0 0 0,1 0 0 0 0,0 0 0 0 0,-1 1 0 0 0,1-1 0 0 0,-1 0 0 0 0,1 0 0 0 0,-1 0 0 0 0,1 1 0 0 0,-1-1 0 0 0,0 0 0 0 0,0 1 0 0 0,1-1 0 0 0,-1 0 0 0 0,0 1 0 0 0,0-1 0 0 0,1 1 0 0 0,-1-1 0 0 0,0 1 0 0 0,0 0 0 0 0,0-1 0 0 0,0 1 0 0 0,0 0 0 0 0,0 0 0 0 0,0-1 0 0 0,0 1 0 0 0,0 0 0 0 0,1 0 0 0 0,-1 0 0 0 0,0 0 0 0 0,0 0 0 0 0,0 1 0 0 0,0-1 0 0 0,0 0 0 0 0,0 0 0 0 0,0 0 0 0 0,0 1 0 0 0,0-1 0 0 0,0 1 0 0 0,1-1 0 0 0,-1 0 0 0 0,0 1 0 0 0,0 0 0 0 0,0-1 0 0 0,1 1-1 0 0,-1-1 1 0 0,0 1 0 0 0,1 0 0 0 0,-1 0 0 0 0,0-1 0 0 0,1 1 0 0 0,-1 0 0 0 0,1 0 0 0 0,-1 0 0 0 0,1-1 0 0 0,0 1 0 0 0,-1 0 0 0 0,1 0 0 0 0,0 0 0 0 0,0 0 0 0 0,-1 0 0 0 0,1 0 0 0 0,0 0 0 0 0,0 0 0 0 0,0 1-26 0 0,-11 42 483 0 0,2 0 0 0 0,1 1 0 0 0,3 0 0 0 0,2 1-1 0 0,1 19-482 0 0,-14 134 1056 0 0,7-140-601 0 0,46-66-715 0 0,-18-6 111 0 0,1 1 0 0 0,0 1-1 0 0,1 1 1 0 0,0 0 0 0 0,0 2 0 0 0,1 0-1 0 0,0 1 1 0 0,1 2 0 0 0,-1 0-1 0 0,1 1 1 0 0,11 1 149 0 0,-29 3 6 0 0,-1 1-1 0 0,1 0 0 0 0,0 0 0 0 0,-1 0 1 0 0,1 0-1 0 0,0 1 0 0 0,-1 0 1 0 0,0 0-1 0 0,1 0 0 0 0,-1 0 1 0 0,0 1-1 0 0,0 0 0 0 0,0 0 0 0 0,0 0 1 0 0,-1 0-1 0 0,1 0 0 0 0,-1 1 1 0 0,0-1-1 0 0,0 1 0 0 0,0 0 1 0 0,-1 0-1 0 0,1 0 0 0 0,0 3-5 0 0,-5-2 77 0 0,-1 0 0 0 0,0 0 0 0 0,0 0 0 0 0,-1 0 0 0 0,1-1 0 0 0,-1 0-1 0 0,0 0 1 0 0,0 0 0 0 0,-1 0 0 0 0,1 0 0 0 0,-1-1 0 0 0,0 0 0 0 0,0 0 0 0 0,0 0-1 0 0,0-1 1 0 0,0 1 0 0 0,0-1 0 0 0,-1 0 0 0 0,0-1-77 0 0,-1 3 89 0 0,-8 3-113 0 0,0 0 0 0 0,-1-1 0 0 0,1-1-1 0 0,-1 0 1 0 0,0-1 0 0 0,-1-1 0 0 0,1 0-1 0 0,-1-1 1 0 0,1-1 0 0 0,-1-1 0 0 0,0 0 0 0 0,1-1-1 0 0,-1-1 1 0 0,1-1 0 0 0,-1 0 0 0 0,1-1-1 0 0,-8-3 25 0 0,21 4-194 0 0,0 1 0 0 0,1-1 0 0 0,-1 0 0 0 0,1 0 0 0 0,-1 0 0 0 0,1 0-1 0 0,0-1 1 0 0,1 1 0 0 0,-1 0 0 0 0,0-1 0 0 0,1 1 0 0 0,0-1 0 0 0,0 0 0 0 0,0 1-1 0 0,0-1 1 0 0,1 0 0 0 0,-1 0 0 0 0,1 0 0 0 0,0 1 0 0 0,0-1 0 0 0,0 0-1 0 0,1 0 1 0 0,0 0 0 0 0,-1 1 0 0 0,1-1 0 0 0,0 0 0 0 0,1 1 0 0 0,-1-1 0 0 0,1 1-1 0 0,-1-1 1 0 0,1 1 0 0 0,0 0 0 0 0,0-1 0 0 0,1 1 0 0 0,-1 0 0 0 0,1 1 0 0 0,-1-1-1 0 0,1 0 1 0 0,0 1 0 0 0,0-1 0 0 0,0 1 0 0 0,0 0 194 0 0,18-22-1159 0 0</inkml:trace>
  <inkml:trace contextRef="#ctx0" brushRef="#br0" timeOffset="1243.179">998 434 1316 0 0,'51'-45'5002'0'0,"-106"43"-3528"0"0,37 4-1390 0 0,0 2 1 0 0,0 0-1 0 0,0 2 0 0 0,1-1 0 0 0,0 2 0 0 0,0 0 1 0 0,1 2-1 0 0,0-1 0 0 0,0 2 0 0 0,1 0 1 0 0,0 1-1 0 0,1 1 0 0 0,0 0 0 0 0,0 0 0 0 0,2 2 1 0 0,0-1-1 0 0,0 2 0 0 0,-7 11-84 0 0,18-24 11 0 0,0 0 0 0 0,-1 0 1 0 0,1 0-1 0 0,0 0 0 0 0,0 1 0 0 0,0-1 0 0 0,0 0 0 0 0,1 0 1 0 0,-1 1-1 0 0,1-1 0 0 0,-1 1 0 0 0,1-1 0 0 0,0 0 0 0 0,0 1 1 0 0,0-1-1 0 0,0 1 0 0 0,0-1 0 0 0,0 0 0 0 0,1 1 0 0 0,-1-1 0 0 0,1 0 1 0 0,0 1-1 0 0,0-1 0 0 0,-1 0 0 0 0,2 0 0 0 0,-1 1 0 0 0,0-1 1 0 0,0 0-1 0 0,1 0 0 0 0,-1 0 0 0 0,1-1 0 0 0,-1 1 0 0 0,1 0 0 0 0,0-1 1 0 0,0 1-1 0 0,0-1 0 0 0,0 1 0 0 0,0-1 0 0 0,0 0 0 0 0,0 0 1 0 0,0 0-1 0 0,0 0 0 0 0,1 0 0 0 0,-1 0 0 0 0,0-1 0 0 0,1 1-11 0 0,123 7-130 0 0,-109-10 54 0 0,-1-1 1 0 0,1-1-1 0 0,-1-1 1 0 0,0 0-1 0 0,0-1 1 0 0,0-1-1 0 0,-1 0 1 0 0,0-1-1 0 0,-1-1 1 0 0,0 0-1 0 0,0-1 1 0 0,0-1-1 0 0,-2 0 0 0 0,8-8 76 0 0,-19 18 0 0 0,0-1-1 0 0,-1 0 0 0 0,1 0 0 0 0,0 0 0 0 0,-1 0 0 0 0,1 0 0 0 0,-1 0 0 0 0,0 0 0 0 0,0 0 0 0 0,1 0 0 0 0,-1 0 1 0 0,-1 0-1 0 0,1 0 0 0 0,0 0 0 0 0,0 0 0 0 0,-1 0 0 0 0,1 0 0 0 0,-1 0 0 0 0,0 1 0 0 0,1-1 0 0 0,-1 0 0 0 0,0 0 0 0 0,0 0 1 0 0,0 1-1 0 0,0-1 0 0 0,-1 0 0 0 0,1 1 0 0 0,0-1 0 0 0,-1 1 0 0 0,1 0 0 0 0,-1-1 0 0 0,1 1 0 0 0,-1 0 0 0 0,1 0 1 0 0,-1 0-1 0 0,0 0 0 0 0,0 0 0 0 0,0 0 0 0 0,0 1 0 0 0,1-1 0 0 0,-1 1 0 0 0,0-1 0 0 0,0 1 0 0 0,0 0 0 0 0,0-1 1 0 0,0 1-1 0 0,0 0 0 0 0,0 0 0 0 0,-2 1 1 0 0,23 52 232 0 0,-8-45-301 0 0,0 0 0 0 0,0-1 0 0 0,0-1 0 0 0,1 1-1 0 0,0-2 1 0 0,0 0 0 0 0,1 0 0 0 0,0-1 0 0 0,-1-1-1 0 0,1 0 1 0 0,0-1 0 0 0,1 0 0 0 0,-1-1 0 0 0,0 0-1 0 0,0-1 1 0 0,1-1 0 0 0,-1 0 0 0 0,0 0 0 0 0,0-2-1 0 0,0 0 1 0 0,0 0 0 0 0,0-1 0 0 0,-1 0 0 0 0,0-2-1 0 0,5-2 70 0 0,-10 4-148 0 0,-1-1 0 0 0,0 0 0 0 0,0-1 0 0 0,0 0 0 0 0,-1 0 0 0 0,0 0 0 0 0,0 0 0 0 0,0-1 0 0 0,-1 0 0 0 0,0 0 0 0 0,0 0 0 0 0,-1 0 0 0 0,0-1 0 0 0,0 0 0 0 0,-1 1 0 0 0,0-1 0 0 0,0 0 0 0 0,0-2 148 0 0,4-20-423 0 0</inkml:trace>
  <inkml:trace contextRef="#ctx0" brushRef="#br0" timeOffset="1628.375">1489 204 3236 0 0,'0'-163'2174'0'0,"0"162"-2120"0"0,0-1 1 0 0,0 0 0 0 0,0 1-1 0 0,-1-1 1 0 0,1 0-1 0 0,0 1 1 0 0,-1-1 0 0 0,1 0-1 0 0,-1 1 1 0 0,0-1-1 0 0,1 1 1 0 0,-1-1 0 0 0,0 1-1 0 0,0-1 1 0 0,0 1-1 0 0,0-1 1 0 0,0 1 0 0 0,0 0-1 0 0,-1 0 1 0 0,1 0 0 0 0,0 0-1 0 0,-1 0 1 0 0,1 0-1 0 0,-1 0 1 0 0,1 0 0 0 0,-1 0-1 0 0,1 0 1 0 0,-1 1-1 0 0,1-1 1 0 0,-1 1 0 0 0,0-1-1 0 0,1 1 1 0 0,-1 0-1 0 0,0 0 1 0 0,1 0 0 0 0,-1-1-1 0 0,0 2 1 0 0,1-1-1 0 0,-1 0 1 0 0,0 0 0 0 0,0 0-1 0 0,1 1 1 0 0,-1-1-1 0 0,1 1 1 0 0,-1-1 0 0 0,0 1-1 0 0,1 0 1 0 0,-1 0-1 0 0,0 0-54 0 0,-12 21 255 0 0,1 0 0 0 0,1 1-1 0 0,0 0 1 0 0,2 1 0 0 0,1 0-1 0 0,1 1 1 0 0,1 0-1 0 0,1 0 1 0 0,-3 24-255 0 0,-2 2 397 0 0,-7 97 1169 0 0,55-142-1528 0 0,49-36-356 0 0,109-15-508 0 0,-191 45 834 0 0,-1 0-1 0 0,0 0 0 0 0,0 0 0 0 0,0 0 1 0 0,0 1-1 0 0,0-1 0 0 0,0 1 0 0 0,0 0 0 0 0,0 0 1 0 0,0 0-1 0 0,0 0 0 0 0,0 1 0 0 0,0-1 1 0 0,0 1-1 0 0,-1-1 0 0 0,1 1 0 0 0,-1 0 1 0 0,1 0-1 0 0,-1 0 0 0 0,0 1 0 0 0,0-1 1 0 0,0 1-1 0 0,0-1 0 0 0,0 1 0 0 0,0-1 0 0 0,-1 1 1 0 0,0 0-1 0 0,1 0 0 0 0,-1 0 0 0 0,0 0 1 0 0,0 0-1 0 0,0 0 0 0 0,-1 0 0 0 0,1 0 1 0 0,-1 0-1 0 0,0 0 0 0 0,1 0 0 0 0,-2 0 1 0 0,1 1-1 0 0,0-1 0 0 0,-1 1-7 0 0,-4 4 19 0 0,0 0-1 0 0,-1 0 1 0 0,-1-1-1 0 0,1 0 1 0 0,-1 0 0 0 0,0 0-1 0 0,-1-1 1 0 0,0 0-1 0 0,0 0 1 0 0,0-1 0 0 0,0 0-1 0 0,-1 0 1 0 0,0-1-1 0 0,0 0 1 0 0,0-1 0 0 0,0 0-1 0 0,-1-1 1 0 0,-5 2-19 0 0,13-4-367 0 0,2 0-115 0 0,-8-21-4103 0 0,69-17 593 0 0,-30 20 2680 0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19:28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4 112 1344 0 0,'-3'-23'4318'0'0,"5"33"-1291"0"0,55 262 243 0 0,11 68-3241 0 0,-66-328 31 0 0,1-5-423 0 0,-1 0 0 0 0,0 0-1 0 0,0 0 1 0 0,-1 1-1 0 0,0-1 1 0 0,0 0-1 0 0,-1 1 1 0 0,0-1 0 0 0,0 1-1 0 0,-1-1 1 0 0,0 0-1 0 0,0 1 1 0 0,-1-1-1 0 0,0 0 1 0 0,0 0 0 0 0,0 0-1 0 0,-1 0 1 0 0,0 0-1 0 0,-1 0 1 0 0,1-1-1 0 0,-5 6 364 0 0,1-11-1286 0 0,-3-3 140 0 0</inkml:trace>
  <inkml:trace contextRef="#ctx0" brushRef="#br0" timeOffset="277.925">116 82 976 0 0,'6'-5'265'0'0,"-1"0"0"0"0,1 0 0 0 0,0 1 0 0 0,0 0 0 0 0,0 0-1 0 0,0 1 1 0 0,1 0 0 0 0,0 0 0 0 0,-1 0 0 0 0,1 1 0 0 0,0 0 0 0 0,0 0 0 0 0,1 1 0 0 0,-1 0 0 0 0,0 0-1 0 0,3 0-264 0 0,-5 3 101 0 0,0 0-1 0 0,-1 0 1 0 0,1 0-1 0 0,-1 1 1 0 0,1 0-1 0 0,-1 0 1 0 0,0 0-1 0 0,0 0 1 0 0,0 0-1 0 0,0 1 1 0 0,0 0-1 0 0,-1-1 1 0 0,0 2-1 0 0,0-1 1 0 0,0 0-1 0 0,0 0 1 0 0,-1 1-1 0 0,1 0 1 0 0,-1-1-1 0 0,0 1 1 0 0,-1 0-1 0 0,1 0 1 0 0,-1 0-1 0 0,0 1-100 0 0,0 5 125 0 0,-1 1 0 0 0,0 0 1 0 0,-1 0-1 0 0,0 0 0 0 0,-1-1 0 0 0,0 1 0 0 0,-1-1 0 0 0,0 1 0 0 0,0-1 1 0 0,-2 0-1 0 0,1 0 0 0 0,-2 0 0 0 0,1-1 0 0 0,-1 0 0 0 0,-1 0 1 0 0,0 0-1 0 0,0-1 0 0 0,-1 0 0 0 0,0 0 0 0 0,0-1 0 0 0,-2 0-125 0 0,-133 87-1219 0 0,142-94 1101 0 0,0 0 0 0 0,1-1 1 0 0,-1 1-1 0 0,0-1 0 0 0,0 1 1 0 0,0-1-1 0 0,0 1 0 0 0,1-1 1 0 0,-1 0-1 0 0,0 0 0 0 0,0 1 1 0 0,0-1-1 0 0,0 0 0 0 0,0 0 0 0 0,0 0 1 0 0,0 0-1 0 0,0 0 0 0 0,0 0 1 0 0,0 0-1 0 0,0 0 0 0 0,0 0 1 0 0,0 0-1 0 0,1-1 0 0 0,-1 1 1 0 0,0 0-1 0 0,0-1 0 0 0,0 1 0 0 0,0 0 1 0 0,0-1-1 0 0,1 1 0 0 0,-1-1 1 0 0,0 0-1 0 0,0 1 0 0 0,1-1 1 0 0,-1 0-1 0 0,0 1 0 0 0,1-1 1 0 0,-1 0-1 0 0,1 0 0 0 0,-1 1 1 0 0,1-1-1 0 0,-1 0 0 0 0,1 0 0 0 0,-1 0 1 0 0,1 0-1 0 0,0 0 0 0 0,0 1 1 0 0,-1-1-1 0 0,1 0 0 0 0,0-1 118 0 0,4-18-1394 0 0</inkml:trace>
  <inkml:trace contextRef="#ctx0" brushRef="#br0" timeOffset="572.15">342 83 1720 0 0,'31'-3'4877'0'0,"20"50"-4278"0"0,-44-40-248 0 0,109 144 1823 0 0,-114-149-2078 0 0,0 0 0 0 0,-1 0 1 0 0,0-1-1 0 0,1 1 0 0 0,-1 0 1 0 0,0 0-1 0 0,0 0 0 0 0,0 1 1 0 0,-1-1-1 0 0,1 0 0 0 0,0 0 0 0 0,-1 0 1 0 0,1 0-1 0 0,-1 1 0 0 0,0-1 1 0 0,0 0-1 0 0,0 1 0 0 0,0-1 0 0 0,0 0 1 0 0,0 0-1 0 0,0 1 0 0 0,-1-1 1 0 0,0 0-1 0 0,1 0 0 0 0,-1 0 0 0 0,0 0 1 0 0,0 1-1 0 0,0-1 0 0 0,0 0 1 0 0,0-1-1 0 0,0 1 0 0 0,-1 0 0 0 0,1 0 1 0 0,-1 0-1 0 0,1-1 0 0 0,-1 1 1 0 0,0-1-1 0 0,1 1 0 0 0,-1-1 0 0 0,0 0 1 0 0,0 0-1 0 0,0 1 0 0 0,0-1 1 0 0,0-1-1 0 0,-2 2-96 0 0,1-4 30 0 0,0 1-1 0 0,0-1 1 0 0,0 1-1 0 0,1-1 1 0 0,-1 0-1 0 0,0 0 1 0 0,0 0-1 0 0,1 0 1 0 0,0 0 0 0 0,-1-1-1 0 0,1 1 1 0 0,0-1-1 0 0,0 0 1 0 0,0 0-1 0 0,1 1 1 0 0,-1-1 0 0 0,0 0-1 0 0,1 0 1 0 0,0-1-1 0 0,0 1 1 0 0,0 0-1 0 0,0 0 1 0 0,1-1 0 0 0,-1 1-1 0 0,1 0 1 0 0,0 0-1 0 0,0-1 1 0 0,0 1-1 0 0,0-1 1 0 0,0 1-1 0 0,1 0 1 0 0,0-3-30 0 0,0-5-159 0 0,0 1 0 0 0,1-1-1 0 0,1 0 1 0 0,0 0 0 0 0,0 1 0 0 0,1-1 0 0 0,0 1-1 0 0,0 0 1 0 0,2 1 0 0 0,-1-1 0 0 0,1 1 0 0 0,0 0-1 0 0,2-1 160 0 0,60-74-4351 0 0,-34 44 584 0 0,-25 32 2333 0 0,0 2 32 0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19:24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418 265 1632 0 0,'4'0'719'0'0,"1"-3"-560"0"0,1 0-1 0 0,-1-1 1 0 0,0 0-1 0 0,0 0 1 0 0,0 0 0 0 0,-1 0-1 0 0,1-1 1 0 0,-1 0 0 0 0,0 0-1 0 0,-1 0 1 0 0,1-1 0 0 0,-1 1-1 0 0,0-1 1 0 0,0 1-1 0 0,-1-1 1 0 0,1 0 0 0 0,-1 0-1 0 0,-1 0 1 0 0,1-1 0 0 0,-1 1-1 0 0,0 0 1 0 0,0-1 0 0 0,-1 1-1 0 0,0 0 1 0 0,0-1 0 0 0,-1 1-1 0 0,1 0 1 0 0,-2-1-1 0 0,1 1 1 0 0,0 0 0 0 0,-1 0-1 0 0,0 0 1 0 0,-3-6-159 0 0,1 7 48 0 0,1-1 0 0 0,-1 1 0 0 0,0 0 0 0 0,0 1 0 0 0,0-1 0 0 0,-1 1 0 0 0,1 0 0 0 0,-1 0 0 0 0,0 0 0 0 0,-1 0 0 0 0,1 1 0 0 0,0 0 0 0 0,-1 0 0 0 0,0 1 0 0 0,0-1 0 0 0,0 1 0 0 0,0 1 0 0 0,0-1 0 0 0,0 1 0 0 0,0 0 0 0 0,0 0 0 0 0,-1 1 0 0 0,1 0 0 0 0,0 0 0 0 0,0 0 0 0 0,-1 1-1 0 0,1 0 1 0 0,-5 1-48 0 0,-6 2 54 0 0,0 0 0 0 0,1 1 0 0 0,-1 1 0 0 0,1 1-1 0 0,0 0 1 0 0,1 1 0 0 0,-1 1 0 0 0,2 0 0 0 0,-11 8-54 0 0,13-7 53 0 0,-1 0 0 0 0,1 0 1 0 0,1 1-1 0 0,0 1 1 0 0,0 0-1 0 0,1 0 1 0 0,1 1-1 0 0,0 1 1 0 0,1-1-1 0 0,0 1 1 0 0,1 1-1 0 0,1-1 1 0 0,0 1-1 0 0,1 0 1 0 0,0 1-1 0 0,2-1 1 0 0,0 1-1 0 0,0 0 0 0 0,1 0 1 0 0,1 0-54 0 0,2-11 15 0 0,-1-1 1 0 0,1 1-1 0 0,0-1 1 0 0,0 1-1 0 0,0-1 1 0 0,1 1-1 0 0,-1-1 1 0 0,1 0-1 0 0,0 0 1 0 0,0 0-1 0 0,1 0 1 0 0,-1 0-1 0 0,1 0 1 0 0,0-1-1 0 0,0 1 1 0 0,0-1-1 0 0,0 1 1 0 0,1-1-1 0 0,-1-1 1 0 0,1 1-1 0 0,0 0 1 0 0,0-1-1 0 0,0 0 1 0 0,0 0-1 0 0,0 0 1 0 0,0 0-1 0 0,1 0 1 0 0,-1-1-1 0 0,1 0-15 0 0,139 19 354 0 0,-135-20-351 0 0,0-1 0 0 0,-1 0 0 0 0,1-1 0 0 0,-1 0 0 0 0,1 0 1 0 0,-1-1-1 0 0,0 0 0 0 0,0 0 0 0 0,0-1 0 0 0,0 0 0 0 0,-1-1 0 0 0,0 1 1 0 0,0-1-1 0 0,0-1 0 0 0,0 1 0 0 0,-1-1 0 0 0,0-1 0 0 0,0 1 0 0 0,-1-1 1 0 0,1 0-1 0 0,-1 0 0 0 0,-1 0 0 0 0,0-1 0 0 0,0 0 0 0 0,0 1 0 0 0,-1-1 0 0 0,0-1 1 0 0,0 1-1 0 0,-1 0 0 0 0,0-1 0 0 0,-1-2-3 0 0,4-21 67 0 0,-4 31-58 0 0,-1 1-6 0 0,112 128-1300 0 0,-4-54-4680 0 0,-94-69 4635 0 0,-7-4 16 0 0</inkml:trace>
  <inkml:trace contextRef="#ctx0" brushRef="#br0" timeOffset="666.277">713 137 1260 0 0,'51'285'5055'0'0,"-45"-207"-3212"0"0,-6-76-1528 0 0,0 27 2413 0 0,11-97-2769 0 0,2 2 0 0 0,3 0 1 0 0,3 1-1 0 0,3 1 0 0 0,3-3 41 0 0,-18 50-60 0 0,-5 16 31 0 0,0 0 0 0 0,0 1 0 0 0,0-1 0 0 0,0 1 0 0 0,0 0 0 0 0,0 0 0 0 0,0-1 0 0 0,0 1 0 0 0,0 1 0 0 0,0-1 0 0 0,0 0 0 0 0,0 0 0 0 0,0 1 0 0 0,0-1 0 0 0,0 1 1 0 0,0 0-1 0 0,0-1 0 0 0,0 1 0 0 0,0 0 0 0 0,-1 0 0 0 0,1 0 0 0 0,0 1 0 0 0,0-1 0 0 0,-1 0 0 0 0,1 1 0 0 0,-1-1 0 0 0,0 1 0 0 0,1-1 0 0 0,-1 1 0 0 0,0 0 0 0 0,0-1 0 0 0,0 1 0 0 0,0 0 0 0 0,0 0 0 0 0,0 0 0 0 0,0 0 0 0 0,-1 0 0 0 0,1 0 0 0 0,-1 0 0 0 0,1 0 0 0 0,-1 1 29 0 0,2-1-50 0 0,16 27 45 0 0,0 0 1 0 0,-2 1-1 0 0,-1 1 0 0 0,-2 1 1 0 0,-1 0-1 0 0,-1 0 0 0 0,-2 1 1 0 0,-1 1-1 0 0,2 25 5 0 0,56-268 325 0 0,25 30-1587 0 0,-90 178 1244 0 0,0 0-1 0 0,1 0 0 0 0,-1 1 1 0 0,1-1-1 0 0,-1 0 0 0 0,1 1 1 0 0,-1 0-1 0 0,1-1 1 0 0,-1 1-1 0 0,1 0 0 0 0,-1 0 1 0 0,1-1-1 0 0,-1 1 1 0 0,1 0-1 0 0,-1 1 0 0 0,1-1 1 0 0,-1 0-1 0 0,1 0 1 0 0,-1 1-1 0 0,1-1 0 0 0,-1 1 1 0 0,1-1-1 0 0,-1 1 0 0 0,1 0 1 0 0,-1-1-1 0 0,0 1 1 0 0,1 0-1 0 0,-1 0 0 0 0,0 0 1 0 0,0 0-1 0 0,0 0 1 0 0,0 0-1 0 0,0 0 0 0 0,0 1 1 0 0,0-1-1 0 0,0 0 0 0 0,0 0 1 0 0,0 1-1 0 0,-1-1 1 0 0,1 1-1 0 0,0-1 0 0 0,-1 1 1 0 0,0-1-1 0 0,1 1 1 0 0,-1-1-1 0 0,0 1 0 0 0,1-1 19 0 0,68 152 418 0 0,40 73-3407 0 0,-74-184 212 0 0,-19-23 1348 0 0</inkml:trace>
  <inkml:trace contextRef="#ctx0" brushRef="#br0" timeOffset="2182.384">1698 160 1128 0 0,'1'0'96'0'0,"0"-1"1"0"0,-1 0-1 0 0,1 1 0 0 0,0-1 1 0 0,-1 0-1 0 0,1 0 0 0 0,-1 1 1 0 0,1-1-1 0 0,-1 0 0 0 0,0 0 0 0 0,1 0 1 0 0,-1 0-1 0 0,0 0 0 0 0,0 1 1 0 0,1-1-1 0 0,-1 0 0 0 0,0 0 1 0 0,0 0-1 0 0,0 0 0 0 0,0 0 0 0 0,0 0 1 0 0,0 0-1 0 0,0 0 0 0 0,-1 0 1 0 0,1 0-1 0 0,0 1 0 0 0,0-1 1 0 0,-1 0-1 0 0,1 0 0 0 0,-1 0 1 0 0,1 0-1 0 0,0 1 0 0 0,-1-1 0 0 0,1 0 1 0 0,-1 0-1 0 0,0 1 0 0 0,1-1 1 0 0,-1 0-1 0 0,0 1 0 0 0,1-1 1 0 0,-1 1-1 0 0,0-1 0 0 0,0 1 1 0 0,0-1-1 0 0,1 1 0 0 0,-1-1 0 0 0,0 1 1 0 0,0 0-1 0 0,0 0 0 0 0,0-1 1 0 0,0 1-1 0 0,0 0 0 0 0,1 0 1 0 0,-1 0-1 0 0,0 0 0 0 0,0 0 0 0 0,0 0 1 0 0,0 0-1 0 0,0 0 0 0 0,0 0 1 0 0,0 1-1 0 0,0-1 0 0 0,0 0-96 0 0,-59 13 702 0 0,49-9-624 0 0,0 1 1 0 0,0-1-1 0 0,0 2 1 0 0,1 0 0 0 0,0 0-1 0 0,0 1 1 0 0,1 0-1 0 0,-1 0 1 0 0,2 1-1 0 0,-1 1 1 0 0,1-1 0 0 0,0 1-1 0 0,1 1 1 0 0,0-1-1 0 0,1 1 1 0 0,0 0-1 0 0,0 1 1 0 0,1 0 0 0 0,0 0-1 0 0,1 0 1 0 0,0 0-1 0 0,1 0 1 0 0,0 1-1 0 0,1 0 1 0 0,1-1 0 0 0,-1 12-79 0 0,3-18 17 0 0,1 0 1 0 0,0 0 0 0 0,0 0 0 0 0,0-1 0 0 0,1 1 0 0 0,0-1-1 0 0,-1 1 1 0 0,2-1 0 0 0,-1 0 0 0 0,0 0 0 0 0,1 0 0 0 0,0-1 0 0 0,0 1-1 0 0,0-1 1 0 0,0 0 0 0 0,0 0 0 0 0,1 0 0 0 0,-1-1 0 0 0,1 1-1 0 0,0-1 1 0 0,0 0 0 0 0,0-1 0 0 0,0 1 0 0 0,0-1 0 0 0,0 0-1 0 0,0 0 1 0 0,0-1 0 0 0,0 1 0 0 0,1-1 0 0 0,-1 0 0 0 0,0-1-1 0 0,0 1 1 0 0,0-1 0 0 0,1 0 0 0 0,-1 0 0 0 0,0-1 0 0 0,0 1 0 0 0,-1-1-1 0 0,1 0 1 0 0,0-1 0 0 0,0 1 0 0 0,-1-1 0 0 0,0 0 0 0 0,1 0-1 0 0,-1 0 1 0 0,0-1 0 0 0,-1 1 0 0 0,1-1 0 0 0,-1 0 0 0 0,3-3-18 0 0,2-4-77 0 0,-1 0 1 0 0,0 0-1 0 0,0-1 0 0 0,-1 0 1 0 0,0 0-1 0 0,-1-1 1 0 0,-1 1-1 0 0,0-1 1 0 0,-1 0-1 0 0,0 0 1 0 0,-1-1-1 0 0,0 1 1 0 0,-1 0-1 0 0,-1-1 1 0 0,-1-12 76 0 0,18-4-100 0 0,-15 27 90 0 0,0 1-1 0 0,1-1 0 0 0,-1 1 1 0 0,0-1-1 0 0,1 1 1 0 0,-1 0-1 0 0,1 0 1 0 0,0 0-1 0 0,-1 0 0 0 0,1 1 1 0 0,0-1-1 0 0,0 1 1 0 0,0-1-1 0 0,1 1 1 0 0,-1 0-1 0 0,0 0 0 0 0,0 1 1 0 0,0-1-1 0 0,1 1 1 0 0,-1-1-1 0 0,0 1 1 0 0,1 0-1 0 0,-1 1 0 0 0,0-1 1 0 0,1 0-1 0 0,-1 1 1 0 0,0 0-1 0 0,0 0 1 0 0,1 0-1 0 0,-1 0 0 0 0,0 0 1 0 0,3 2 10 0 0,89 60-96 0 0,-91-60 120 0 0,-1 1 1 0 0,1 0-1 0 0,-1 0 0 0 0,0 0 0 0 0,0 0 1 0 0,-1 1-1 0 0,1-1 0 0 0,-1 1 0 0 0,0-1 1 0 0,0 1-1 0 0,0 0 0 0 0,-1 0 0 0 0,0 0 1 0 0,0 0-1 0 0,0 0 0 0 0,-1 0 0 0 0,1 0 1 0 0,-1 0-1 0 0,0 1 0 0 0,-1-1 0 0 0,1 0 1 0 0,-1 0-1 0 0,0 0 0 0 0,0 0 0 0 0,-1 0 1 0 0,1 0-1 0 0,-1-1 0 0 0,0 1 0 0 0,-1 0 1 0 0,-1 2-25 0 0,-49 54 1493 0 0,53-61-1364 0 0,0 0-35 0 0,7-43-100 0 0,-1 26-117 0 0,1 1-1 0 0,0 1 1 0 0,1-1 0 0 0,1 1 0 0 0,1 1 0 0 0,0-1 0 0 0,1 2-1 0 0,0-1 1 0 0,1 2 0 0 0,0-1 0 0 0,1 2 0 0 0,1 0 0 0 0,-1 0-1 0 0,2 1 1 0 0,0 1 0 0 0,0 0 0 0 0,0 2 0 0 0,6-3 123 0 0,-18 11-23 0 0,0 0 1 0 0,1 0-1 0 0,-1 0 0 0 0,0 1 1 0 0,0-1-1 0 0,0 1 0 0 0,0 0 1 0 0,0 0-1 0 0,0 0 0 0 0,-1 0 1 0 0,1 0-1 0 0,0 0 0 0 0,-1 1 1 0 0,0-1-1 0 0,0 1 0 0 0,0 0 1 0 0,0 0-1 0 0,0 0 1 0 0,0 0-1 0 0,-1 0 0 0 0,1 0 1 0 0,-1 0-1 0 0,0 0 0 0 0,0 1 1 0 0,0-1-1 0 0,0 0 0 0 0,-1 1 1 0 0,1-1-1 0 0,-1 1 0 0 0,0-1 1 0 0,0 0-1 0 0,0 1 23 0 0,12 34-99 0 0,-8-31 95 0 0,0-1 1 0 0,1 0-1 0 0,0 0 0 0 0,0 0 1 0 0,0-1-1 0 0,1 0 1 0 0,0 0-1 0 0,0 0 0 0 0,0 0 1 0 0,1-1-1 0 0,-1 0 0 0 0,1-1 1 0 0,0 1-1 0 0,0-1 1 0 0,0-1-1 0 0,1 1 0 0 0,-1-1 1 0 0,1 0-1 0 0,-1-1 1 0 0,1 0-1 0 0,0 0 0 0 0,-1-1 1 0 0,1 0-1 0 0,6-1 4 0 0,184-26-846 0 0,-197 27 840 0 0,17-4-88 0 0,-1 1-1 0 0,0-2 1 0 0,0 0 0 0 0,0-1 0 0 0,0-1-1 0 0,-1-1 1 0 0,0 0 0 0 0,-1-1 0 0 0,0 0-1 0 0,0-2 1 0 0,-1 1 0 0 0,0-2-1 0 0,-1 0 1 0 0,0 0 0 0 0,9-14 94 0 0,-20 24 34 0 0,-1 0 0 0 0,0 1-1 0 0,-1-1 1 0 0,1 0 0 0 0,0 0 0 0 0,0 0 0 0 0,-1 0-1 0 0,0 0 1 0 0,1 0 0 0 0,-1 0 0 0 0,0 0 0 0 0,0 0-1 0 0,0 0 1 0 0,0 0 0 0 0,0 0 0 0 0,0 0 0 0 0,0 0-1 0 0,-1 0 1 0 0,1 0 0 0 0,-1 0 0 0 0,0 0 0 0 0,0 0-1 0 0,1 0 1 0 0,-1 0 0 0 0,0 1 0 0 0,0-1 0 0 0,-1 0-1 0 0,1 1 1 0 0,0-1 0 0 0,-1 1 0 0 0,1-1 0 0 0,0 1-1 0 0,-1-1 1 0 0,0 1 0 0 0,1 0 0 0 0,-1 0 0 0 0,0 0-1 0 0,0 0 1 0 0,1 0 0 0 0,-1 0 0 0 0,0 1 0 0 0,0-1-1 0 0,0 0 1 0 0,0 1 0 0 0,-2-1-34 0 0,-94-19 788 0 0,82 20-691 0 0,1 1 1 0 0,0 0 0 0 0,0 2-1 0 0,0 0 1 0 0,0 0 0 0 0,0 2 0 0 0,0 0-1 0 0,1 0 1 0 0,0 1 0 0 0,0 1-1 0 0,1 0 1 0 0,-3 3-98 0 0,17-11 5 0 0,-1 1 1 0 0,1-1-1 0 0,0 1 0 0 0,-1 0 1 0 0,1-1-1 0 0,0 1 0 0 0,-1 0 1 0 0,1-1-1 0 0,0 1 1 0 0,0 0-1 0 0,-1 0 0 0 0,1-1 1 0 0,0 1-1 0 0,0 0 0 0 0,0 0 1 0 0,-1 0-1 0 0,1 0 0 0 0,0 0 1 0 0,0 0-1 0 0,-1 0 1 0 0,1 1-1 0 0,0-1 0 0 0,0 0 1 0 0,0 0-1 0 0,-1 1 0 0 0,1-1 1 0 0,0 0-1 0 0,-1 1 1 0 0,1-1-1 0 0,0 0 0 0 0,-1 1 1 0 0,1-1-1 0 0,0 1 0 0 0,-1-1 1 0 0,1 1-1 0 0,-1 0 0 0 0,1-1 1 0 0,-1 1-1 0 0,1-1 1 0 0,-1 1-1 0 0,0 0 0 0 0,1 0 1 0 0,-1-1-1 0 0,0 1 0 0 0,1 0 1 0 0,-1-1-1 0 0,0 1 0 0 0,0 0 1 0 0,0 0-1 0 0,0 0 1 0 0,0-1-1 0 0,0 1 0 0 0,0 0 1 0 0,0 0-1 0 0,0 0 0 0 0,0-1 1 0 0,0 1-1 0 0,0 0 0 0 0,0 0 1 0 0,-1-1-1 0 0,1 1 1 0 0,0 0-1 0 0,-1 0-5 0 0,205-63 447 0 0,-209 68-401 0 0,0 0 0 0 0,0 0 0 0 0,0 0 0 0 0,1 1 0 0 0,0-1 0 0 0,0 1 1 0 0,1 0-1 0 0,0 0 0 0 0,0 1 0 0 0,1-1 0 0 0,0 1 0 0 0,0-1 0 0 0,0 1 0 0 0,1 0 1 0 0,0-1-1 0 0,1 9-46 0 0,-4 6 116 0 0,-11 300 981 0 0,18-277-996 0 0,-1 1-1 0 0,-2-1 1 0 0,-3 0-1 0 0,-1 0 1 0 0,-2 0-1 0 0,-3 0 1 0 0,-1-1-1 0 0,-2-1 1 0 0,-16 37-101 0 0,20-63 66 0 0,-2-1-1 0 0,0 0 1 0 0,0-1 0 0 0,-2 0-1 0 0,0 0 1 0 0,-1-2 0 0 0,0 1 0 0 0,-1-2-1 0 0,-13 10-65 0 0,23-18 16 0 0,0-1-1 0 0,-1 0 0 0 0,1 0 0 0 0,-1 0 1 0 0,0 0-1 0 0,0-1 0 0 0,0 0 0 0 0,0 0 1 0 0,0 0-1 0 0,-1 0 0 0 0,1-1 0 0 0,0 0 1 0 0,-1 0-1 0 0,1-1 0 0 0,-1 0 0 0 0,1 1 1 0 0,-1-2-1 0 0,1 1 0 0 0,-1-1 0 0 0,1 0 1 0 0,-1 0-1 0 0,1 0 0 0 0,0-1 0 0 0,-1 0 1 0 0,1 0-1 0 0,0 0 0 0 0,0 0 1 0 0,1-1-1 0 0,-1 0 0 0 0,0 0 0 0 0,1 0 1 0 0,0-1-1 0 0,0 0 0 0 0,0 1 0 0 0,-1-3-15 0 0,-4-4-3 0 0,1 0-1 0 0,0-1 0 0 0,1 0 1 0 0,0-1-1 0 0,1 0 0 0 0,0 0 0 0 0,1 0 1 0 0,0-1-1 0 0,1 0 0 0 0,0 1 1 0 0,1-2-1 0 0,1 1 0 0 0,0 0 1 0 0,0 0-1 0 0,2-1 0 0 0,0 1 1 0 0,0-1-1 0 0,1 1 0 0 0,1 0 0 0 0,0 0 1 0 0,1-1-1 0 0,2-5 4 0 0,2-5-124 0 0,1 0 0 0 0,1 0 0 0 0,1 0 0 0 0,1 1 0 0 0,2 1 0 0 0,0 0 0 0 0,1 1-1 0 0,1 0 1 0 0,1 1 0 0 0,0 1 0 0 0,12-9 124 0 0,220-156-2548 0 0,35 58-4537 0 0,-240 111 5775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3:27:00.8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20 1184 0 0,'0'0'734'0'0,"0"0"-47"0"0,-23-4 1630 0 0,3-12-1983 0 0,114 18 2677 0 0,-51-3-2761 0 0,42 0-11 0 0,93 2-2988 0 0,-169 5 107 0 0,-15-3 1405 0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20:11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56 1388 0 0,'63'-4'4565'0'0,"32"-11"-3141"0"0,-23 3-709 0 0,36-1-447 0 0,-19 2-4487 0 0,-87 11 2894 0 0,-2 0 13 0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20:11.8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48 1736 0 0,'16'13'5035'0'0,"32"-13"-3961"0"0,-34-1-479 0 0,244-15 373 0 0,-85-20-7149 0 0,-148 28 4886 0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20:12.2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0 116 1120 0 0,'21'-18'5913'0'0,"37"10"-5401"0"0,-50 8 54 0 0,-3 0-520 0 0,0 0-1 0 0,1 0 1 0 0,-1 1-1 0 0,0 0 0 0 0,0-1 1 0 0,0 2-1 0 0,0-1 1 0 0,0 1-1 0 0,0 0 1 0 0,0 0-1 0 0,0 0 0 0 0,0 1 1 0 0,-1-1-1 0 0,1 1 1 0 0,-1 0-1 0 0,0 0 0 0 0,0 1 1 0 0,0-1-1 0 0,-1 1 1 0 0,1 0-1 0 0,-1 0 0 0 0,0 0 1 0 0,0 1-1 0 0,0-1 1 0 0,0 1-1 0 0,-1 0 0 0 0,0-1 1 0 0,0 1-1 0 0,0 0 1 0 0,-1 0-1 0 0,1 0 1 0 0,-1 1-1 0 0,0-1 0 0 0,-1 0 1 0 0,1 0-1 0 0,-1 0 1 0 0,0 2-46 0 0,-3 5 71 0 0,-1 0 1 0 0,0 0 0 0 0,-1-1-1 0 0,0 1 1 0 0,-1-1-1 0 0,0 0 1 0 0,-1-1 0 0 0,0 1-1 0 0,-1-1 1 0 0,0-1 0 0 0,0 1-1 0 0,-3 0-71 0 0,-9 14 224 0 0,-42 75 713 0 0,62-98-887 0 0,6 2-63 0 0,3 0-148 0 0,1-1-1 0 0,0 0 1 0 0,-1-1 0 0 0,1 0-1 0 0,0 0 1 0 0,0-1-1 0 0,0-1 1 0 0,0 1 0 0 0,0-2-1 0 0,-1 1 1 0 0,1-1-1 0 0,0-1 1 0 0,-1 0 0 0 0,8-3 161 0 0,15-5-1129 0 0,0-2 1 0 0,-1-1 0 0 0,-1-1 0 0 0,0-1-1 0 0,-1-2 1 0 0,18-15 1128 0 0,-12 5-1208 0 0</inkml:trace>
  <inkml:trace contextRef="#ctx0" brushRef="#br0" timeOffset="281.003">694 20 2132 0 0,'22'-19'5806'0'0,"10"35"-4639"0"0,-20-8-1078 0 0,-1 0 0 0 0,0 1 0 0 0,0 1 0 0 0,-1 0 0 0 0,0 0 0 0 0,-1 1-1 0 0,0 0 1 0 0,0 1 0 0 0,-1 0 0 0 0,-1 0 0 0 0,0 1 0 0 0,-1-1 0 0 0,0 2 0 0 0,-1-1 0 0 0,-1 0 0 0 0,0 1 0 0 0,0 0 0 0 0,-1 0 0 0 0,-1 0 0 0 0,-1 1 0 0 0,0-1 0 0 0,-1 2-89 0 0,-6 4-64 0 0,0-1 0 0 0,-2 0 0 0 0,0-1 0 0 0,-1 0 0 0 0,-1 0 0 0 0,-1-1 0 0 0,0 0 0 0 0,-1-1 0 0 0,-1 0 0 0 0,0-1 0 0 0,-2 0 0 0 0,1-1 0 0 0,-2-1 0 0 0,0 0 0 0 0,0-1 0 0 0,-1-1 0 0 0,0-1 0 0 0,-1 0 0 0 0,-1-1 0 0 0,0-1 64 0 0,-133 48-7098 0 0,134-56 5598 0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20:10.3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1 176 1672 0 0,'32'-11'6566'0'0,"-28"54"-5430"0"0,-5-26-1114 0 0,4 29 122 0 0,2 0 1 0 0,2-1-1 0 0,2 1 1 0 0,2-2-1 0 0,1 1 1 0 0,13 26-145 0 0,-10 28-2353 0 0,-15-97 2208 0 0,0 0 0 0 0,-1 0 0 0 0,0 0 0 0 0,1 0 0 0 0,-1 0 0 0 0,0-1 0 0 0,0 1 1 0 0,0 0-1 0 0,0-1 0 0 0,0 1 0 0 0,-1-1 0 0 0,1 1 0 0 0,0-1 0 0 0,-1 1 0 0 0,1-1 0 0 0,-1 0 0 0 0,0 0 0 0 0,1 0 0 0 0,-1 0 0 0 0,0 0 0 0 0,1 0 0 0 0,-1 0 0 0 0,0 0 0 0 0,0-1 0 0 0,0 1 1 0 0,0-1-1 0 0,0 0 0 0 0,0 1 0 0 0,0-1 0 0 0,1 0 0 0 0,-1 0 0 0 0,0 0 0 0 0,0 0 0 0 0,0 0 0 0 0,0-1 0 0 0,0 1 0 0 0,0-1 0 0 0,0 1 145 0 0,-12-1-1426 0 0</inkml:trace>
  <inkml:trace contextRef="#ctx0" brushRef="#br0" timeOffset="265.673">152 36 1312 0 0,'160'-34'2212'0'0,"-155"33"-2153"0"0,-1 1 0 0 0,0 0 0 0 0,0-1 0 0 0,0 1 1 0 0,0 1-1 0 0,0-1 0 0 0,0 1 0 0 0,0 0 0 0 0,0 0 1 0 0,0 0-1 0 0,0 0 0 0 0,0 0 0 0 0,0 1 0 0 0,-1 0 1 0 0,1 0-1 0 0,0 0 0 0 0,-1 0 0 0 0,0 1 0 0 0,0-1 1 0 0,1 1-1 0 0,-1 0 0 0 0,-1 0 0 0 0,1 0 0 0 0,0 0 1 0 0,-1 0-1 0 0,0 1 0 0 0,1-1 0 0 0,-1 1 0 0 0,-1 0 1 0 0,1-1-1 0 0,0 1 0 0 0,-1 0 0 0 0,0 0 0 0 0,0 0 1 0 0,0 0-1 0 0,-1 0 0 0 0,1 0 0 0 0,-1 2-59 0 0,-4 11 105 0 0,-1-1 0 0 0,-1 1-1 0 0,0-1 1 0 0,-1 0 0 0 0,-1 0-1 0 0,-1-1 1 0 0,0 0 0 0 0,-1 0-1 0 0,0-1 1 0 0,-1-1 0 0 0,-1 1-1 0 0,0-2 1 0 0,-1 0 0 0 0,0 0-1 0 0,-1-1 1 0 0,0-1 0 0 0,0 0-1 0 0,-1-1 1 0 0,-1-1 0 0 0,0 0-1 0 0,-2-1-104 0 0,-132 71-657 0 0,146-77-186 0 0,6-31-2966 0 0,18 13 2427 0 0</inkml:trace>
  <inkml:trace contextRef="#ctx0" brushRef="#br0" timeOffset="514.728">1003 76 928 0 0,'-183'61'4681'0'0,"155"-47"-4340"0"0,1 1 1 0 0,0 1-1 0 0,1 1 1 0 0,0 2 0 0 0,2 0-1 0 0,0 2 1 0 0,1 0-1 0 0,-6 9-341 0 0,23-23 2 0 0,0-1 0 0 0,0 1 0 0 0,0 0-1 0 0,1 1 1 0 0,0-1 0 0 0,1 1-1 0 0,0 0 1 0 0,0 0 0 0 0,0 0-1 0 0,1 1 1 0 0,1-1 0 0 0,-1 1-1 0 0,1 0 1 0 0,1 0 0 0 0,-1 0 0 0 0,2-1-1 0 0,-1 1 1 0 0,1 0 0 0 0,0 0-1 0 0,1 0 1 0 0,0 0 0 0 0,1 0-1 0 0,0 0 1 0 0,0 0 0 0 0,1-1 0 0 0,0 1-1 0 0,0-1 1 0 0,1 0 0 0 0,0 0-1 0 0,1 0 1 0 0,-1 0 0 0 0,1-1-1 0 0,1 0 1 0 0,0 0 0 0 0,0 0 0 0 0,0-1-1 0 0,1 0 1 0 0,0 0 0 0 0,0-1-1 0 0,0 1 1 0 0,1-1 0 0 0,-1-1-1 0 0,1 0 1 0 0,7 3-2 0 0,139 19-4823 0 0,-119-26 3338 0 0</inkml:trace>
  <inkml:trace contextRef="#ctx0" brushRef="#br0" timeOffset="762.588">1505 197 1452 0 0,'-15'30'4144'0'0,"-7"13"-3703"0"0,-141 194 1660 0 0,61-105-1685 0 0,15-70-3243 0 0,38-54 143 0 0,33-8 1373 0 0</inkml:trace>
  <inkml:trace contextRef="#ctx0" brushRef="#br0" timeOffset="979.492">1021 307 1556 0 0,'44'-1'7478'0'0,"32"52"-7530"0"0,-59-38 718 0 0,177 111-720 0 0,-59-60-5154 0 0,-121-59 3908 0 0,-1-4-142 0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20:07.5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42 1248 0 0,'0'0'472'0'0,"0"0"68"0"0,0 0-42 0 0,0 0-67 0 0,0 0-60 0 0,0 0-39 0 0,0 0-55 0 0,0 0-11 0 0,0 0-15 0 0,0 0-29 0 0,0 0 27 0 0,0 0-22 0 0,0 0-28 0 0,0 0-22 0 0,0 0-2 0 0,0 0-38 0 0,0 0 4 0 0,0 0 52 0 0,0 0-22 0 0,0 0-5 0 0,0 0-32 0 0,0 0 0 0 0,0 0-19 0 0,0 0-6 0 0,0 0-33 0 0,0 0-42 0 0,0 0 47 0 0,0 0-29 0 0,0 0-68 0 0,0 0 40 0 0,0 0 31 0 0,0 0-22 0 0,0 0-42 0 0,0 0 53 0 0,0 0-22 0 0,0 0-2 0 0,0 0-3 0 0,0 5 2 0 0,-16 218 620 0 0,4 142 1310 0 0,-10-281-1708 0 0,16-70-2977 0 0,2-36-1908 0 0,4 13 3300 0 0</inkml:trace>
  <inkml:trace contextRef="#ctx0" brushRef="#br0" timeOffset="761.029">99 30 1304 0 0,'17'-1'4861'0'0,"33"57"-5146"0"0,-40-43 703 0 0,243 284 501 0 0,-219-212-2302 0 0,-48-67-462 0 0,7-16 960 0 0</inkml:trace>
  <inkml:trace contextRef="#ctx0" brushRef="#br0" timeOffset="1010.832">509 29 2688 0 0,'8'-20'3836'0'0,"-9"32"-1491"0"0,-8 20-2196 0 0,2 0 0 0 0,2 1-1 0 0,0 0 1 0 0,3 0 0 0 0,0 0 0 0 0,2 0 0 0 0,3 16-149 0 0,-2 13-573 0 0,-1-48-37 0 0,0 18-1253 0 0,0-12-2336 0 0,0-18 2865 0 0</inkml:trace>
  <inkml:trace contextRef="#ctx0" brushRef="#br0" timeOffset="1432.634">797 242 1228 0 0,'-10'33'3795'0'0,"8"-29"-3722"0"0,0 1 0 0 0,0-1 0 0 0,0 1 0 0 0,0-1-1 0 0,1 1 1 0 0,-1-1 0 0 0,1 1 0 0 0,1 0 0 0 0,-1 0 0 0 0,1 0 0 0 0,0-1 0 0 0,0 1-1 0 0,0 0 1 0 0,0 0 0 0 0,1 0 0 0 0,0 0 0 0 0,0-1 0 0 0,0 1 0 0 0,1 0 0 0 0,-1-1-1 0 0,1 0 1 0 0,0 1 0 0 0,1-1 0 0 0,-1 0 0 0 0,1 0 0 0 0,0 0 0 0 0,0 0 0 0 0,0 0-1 0 0,0-1 1 0 0,1 1 0 0 0,-1-1 0 0 0,1 0 0 0 0,0 0 0 0 0,0 0 0 0 0,0-1-1 0 0,0 1 1 0 0,5 1-73 0 0,2 0 52 0 0,0 0-1 0 0,1-1 1 0 0,0 0-1 0 0,-1-1 0 0 0,1 0 1 0 0,0-1-1 0 0,0 0 1 0 0,0-1-1 0 0,1 0 0 0 0,-1-1 1 0 0,0 0-1 0 0,-1-1 1 0 0,1-1-1 0 0,0 0 1 0 0,-1 0-1 0 0,1-1 0 0 0,-1-1 1 0 0,9-4-52 0 0,-18 7 3 0 0,-1 0-1 0 0,1 0 1 0 0,-1-1 0 0 0,0 1 0 0 0,1 0 0 0 0,-1 0 0 0 0,-1-1-1 0 0,1 1 1 0 0,0-1 0 0 0,0 1 0 0 0,-1-1 0 0 0,0 1-1 0 0,1-1 1 0 0,-1 0 0 0 0,0 1 0 0 0,0-1 0 0 0,0 1 0 0 0,-1-1-1 0 0,1 1 1 0 0,-1-1 0 0 0,1 1 0 0 0,-1-1 0 0 0,0 1-1 0 0,0-1 1 0 0,0 1 0 0 0,0 0 0 0 0,0 0 0 0 0,-1-1 0 0 0,1 1-1 0 0,-1 0 1 0 0,1 0 0 0 0,-1 0 0 0 0,0 0 0 0 0,0 1-1 0 0,0-1 1 0 0,0 0 0 0 0,0 1 0 0 0,0-1 0 0 0,0 1 0 0 0,0 0-1 0 0,-1 0 1 0 0,1 0 0 0 0,0 0 0 0 0,-3-1-3 0 0,-25-16-66 0 0,-1 1 1 0 0,-1 1-1 0 0,-1 1 0 0 0,0 2 1 0 0,0 2-1 0 0,-19-4 66 0 0,-29-11-583 0 0,58 10-422 0 0,18 12-2146 0 0,5 4 1871 0 0</inkml:trace>
  <inkml:trace contextRef="#ctx0" brushRef="#br0" timeOffset="1679.131">1310 27 936 0 0,'-2'-20'6264'0'0,"-44"13"-2355"0"0,37 17-3883 0 0,1 1-1 0 0,1 0 1 0 0,0 0-1 0 0,0 0 1 0 0,1 1-1 0 0,1 0 1 0 0,0 0-1 0 0,1 1 1 0 0,0-1-1 0 0,0 1 1 0 0,2 0-1 0 0,-1 0 1 0 0,2 0-1 0 0,0 0 1 0 0,0 1-1 0 0,1-1 1 0 0,1 0 0 0 0,0 0-1 0 0,1 0 1 0 0,1 0-26 0 0,-2 37-942 0 0,16 37-2093 0 0,-17-83 2863 0 0,-2 0 1 0 0,1-1-1 0 0,0 1 0 0 0,-1 0 0 0 0,0-1 0 0 0,0 1 0 0 0,0-1 0 0 0,0 0 0 0 0,0 1 0 0 0,-1-1 0 0 0,0 0 1 0 0,1-1-1 0 0,-1 1 0 0 0,0 0 0 0 0,0-1 0 0 0,0 1 0 0 0,-1-1 0 0 0,1 0 0 0 0,-1 0 0 0 0,1-1 0 0 0,-1 1 0 0 0,0-1 1 0 0,1 1-1 0 0,-2-1 172 0 0,-16 9-1274 0 0</inkml:trace>
  <inkml:trace contextRef="#ctx0" brushRef="#br0" timeOffset="1897.86">908 239 1616 0 0,'26'-25'5643'0'0,"33"3"-4763"0"0,-55 21-593 0 0,266-41 38 0 0,-88 38-6597 0 0,-161 4 4941 0 0</inkml:trace>
  <inkml:trace contextRef="#ctx0" brushRef="#br0" timeOffset="2255.717">1544 332 1576 0 0,'141'-20'3238'0'0,"58"-54"-2506"0"0,-186 68-663 0 0,31-30-780 0 0,-69 19 257 0 0,-118 1 631 0 0,104 17 254 0 0,-219 42 1877 0 0,242-39-2142 0 0,11-3-116 0 0,1-1 0 0 0,0 1 0 0 0,0 0 1 0 0,-1 0-1 0 0,1 0 0 0 0,0 1 0 0 0,0-1 0 0 0,0 1 0 0 0,0 0 0 0 0,1 0 0 0 0,-1 1 1 0 0,0-1-1 0 0,1 1 0 0 0,0 0 0 0 0,0 0 0 0 0,-1 0 0 0 0,2 0 0 0 0,-1 0 0 0 0,0 1 1 0 0,1-1-1 0 0,-1 1 0 0 0,0 2-50 0 0,17 27 376 0 0,1-18-466 0 0,0 0 0 0 0,1-1 0 0 0,0-1 0 0 0,1 0 0 0 0,1-2 0 0 0,0 0 0 0 0,0 0 0 0 0,1-2 0 0 0,1 0 0 0 0,-1-2 0 0 0,1 0 0 0 0,0-1 0 0 0,21 3 90 0 0,188 40-5270 0 0,-174-47 3851 0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20:13.4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73 1576 0 0,'0'0'908'0'0,"0"0"-46"0"0,0 0-74 0 0,-3-16 1155 0 0,-4 10 1079 0 0,60-15-2515 0 0,13 15-264 0 0,145-13 402 0 0,-73 14-4633 0 0,-133 19 1353 0 0,-21-5 1350 0 0,-8-2 15 0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20:13.7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10 936 0 0,'2'5'1236'0'0,"3"-1"-228"0"0,4 1-168 0 0,3-4-68 0 0,15 4-108 0 0,7-5-87 0 0,5 0-77 0 0,-16 0-32 0 0,13 0-20 0 0,6 0-312 0 0,3 0-192 0 0,6 0 8 0 0,1 0-1064 0 0,3 0 91 0 0,55-15-491 0 0,-58 9 40 0 0,-1-3-44 0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20:14.2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100 135 1592 0 0,'-24'-24'6122'0'0,"54"-22"-4226"0"0,-21 39-1793 0 0,0 0-1 0 0,1 0 1 0 0,0 1 0 0 0,0 0-1 0 0,1 1 1 0 0,-1 0 0 0 0,1 1-1 0 0,0 0 1 0 0,1 1 0 0 0,-1 0-1 0 0,0 0 1 0 0,1 2-1 0 0,0-1 1 0 0,-1 1 0 0 0,1 1-1 0 0,5 0-102 0 0,-14 1 10 0 0,0-1 0 0 0,0 0-1 0 0,0 1 1 0 0,0-1-1 0 0,-1 1 1 0 0,1 0 0 0 0,0 0-1 0 0,0 0 1 0 0,-1 0 0 0 0,1 1-1 0 0,0-1 1 0 0,-1 1-1 0 0,1 0 1 0 0,-1-1 0 0 0,0 1-1 0 0,0 0 1 0 0,0 0 0 0 0,0 1-1 0 0,0-1 1 0 0,0 0-1 0 0,0 1 1 0 0,-1-1 0 0 0,1 1-1 0 0,-1-1 1 0 0,0 1 0 0 0,1 0-1 0 0,-1 0 1 0 0,-1 0-1 0 0,1-1 1 0 0,0 1 0 0 0,-1 0-1 0 0,1 0 1 0 0,-1 0-1 0 0,0 0 1 0 0,0 0 0 0 0,0 0-1 0 0,0 0 1 0 0,-1 1-10 0 0,-25 115 234 0 0,6-89-179 0 0,-1 0 1 0 0,-1-1-1 0 0,-1-2 1 0 0,-2 0 0 0 0,-1-2-1 0 0,-1 0 1 0 0,0-2-1 0 0,-8 3-55 0 0,-42 38 249 0 0,46-29-16 0 0,31-35-198 0 0,4 2-19 0 0,149-7-157 0 0,41-23-1869 0 0,-71 10-2662 0 0,-77 6 1791 0 0,-30 8 1640 0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20:15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160 183 1248 0 0,'24'10'9385'0'0,"104"-3"-9261"0"0,-100-5-94 0 0,0-2 0 0 0,0-1-1 0 0,0-2 1 0 0,0 0 0 0 0,0-2 0 0 0,0-1 0 0 0,-1-1 0 0 0,24-10-30 0 0,-49 17-18 0 0,0 0 0 0 0,0-1 0 0 0,0 0 0 0 0,0 1 0 0 0,0-1 0 0 0,0 0 0 0 0,0 0 0 0 0,0 0 0 0 0,0 0 0 0 0,0 0 0 0 0,-1-1 0 0 0,1 1 0 0 0,0 0 0 0 0,-1-1-1 0 0,1 1 1 0 0,-1-1 0 0 0,0 0 0 0 0,0 1 0 0 0,1-1 0 0 0,-1 0 0 0 0,0 0 0 0 0,0 0 0 0 0,0 0 0 0 0,-1 0 0 0 0,1 0 0 0 0,0 0 0 0 0,-1 0 0 0 0,0 0 0 0 0,1 0 0 0 0,-1 0 0 0 0,0-1 0 0 0,0 1 0 0 0,0 0 0 0 0,0 0 0 0 0,0 0 0 0 0,-1 0 0 0 0,1 0 0 0 0,-1 0 0 0 0,1 0 0 0 0,-1 0 0 0 0,0 0 0 0 0,0 0 0 0 0,0 0 0 0 0,0 0 0 0 0,0 0 0 0 0,0 0 0 0 0,0 1 0 0 0,-1-1 0 0 0,1 0 0 0 0,-1 1 0 0 0,1-1 0 0 0,-1 1 0 0 0,0 0 0 0 0,1-1 0 0 0,-1 1 0 0 0,0 0 0 0 0,0 0 0 0 0,0 0 0 0 0,0 0 0 0 0,0 1 0 0 0,0-1 18 0 0,-14-9-41 0 0,0 2 1 0 0,-1 0-1 0 0,0 0 0 0 0,0 2 1 0 0,0 0-1 0 0,-1 1 1 0 0,0 1-1 0 0,0 0 0 0 0,0 2 1 0 0,-1 0-1 0 0,1 1 0 0 0,0 1 1 0 0,-10 1 40 0 0,11-1 26 0 0,1 1-1 0 0,-1 1 1 0 0,1 0 0 0 0,-1 1-1 0 0,1 1 1 0 0,0 1 0 0 0,0 0-1 0 0,1 1 1 0 0,-1 0 0 0 0,1 2-1 0 0,1-1 1 0 0,-1 2 0 0 0,1 0-1 0 0,1 1 1 0 0,0 0 0 0 0,0 1-1 0 0,1 1 1 0 0,0 0 0 0 0,1 0-1 0 0,1 1 1 0 0,0 0 0 0 0,-4 8-26 0 0,12-13 21 0 0,0-1 0 0 0,0 1 0 0 0,1-1 0 0 0,0 1 0 0 0,0 0 0 0 0,1-1 0 0 0,0 1 0 0 0,0 0 0 0 0,1-1 0 0 0,0 1 0 0 0,0 0 0 0 0,1-1 0 0 0,0 1 0 0 0,0-1 0 0 0,1 0 0 0 0,0 0 0 0 0,0 0 0 0 0,1 0 0 0 0,0 0 0 0 0,0-1 0 0 0,0 1 0 0 0,1-1 0 0 0,0-1 0 0 0,0 1 0 0 0,1 0 0 0 0,0-1 0 0 0,-1 0 0 0 0,2-1 0 0 0,4 4-21 0 0,7 5-45 0 0,2-1 0 0 0,0-1-1 0 0,0-1 1 0 0,1 0-1 0 0,0-1 1 0 0,0-2 0 0 0,1 0-1 0 0,0-1 1 0 0,16 1 45 0 0,134 6-1450 0 0,-12-41-2047 0 0,-142 22 2991 0 0,31-14-812 0 0,-6-4 114 0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20:16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93 189 2740 0 0,'9'-22'5671'0'0,"0"38"-2078"0"0,3 43-3257 0 0,-1 0 1 0 0,-4 0-1 0 0,-2 1 1 0 0,-2 0 0 0 0,-4 1-337 0 0,0-47-224 0 0,-1-1 0 0 0,0 1 0 0 0,-1-1 0 0 0,-1 0-1 0 0,0 0 1 0 0,-1 0 0 0 0,0 0 0 0 0,-1-1 0 0 0,-1 0 0 0 0,0 0 0 0 0,0-1 0 0 0,-1 1 0 0 0,-3 2 224 0 0,10-13-223 0 0,0 1 0 0 0,-1-1 0 0 0,1 0 0 0 0,-1 0 1 0 0,1 1-1 0 0,-1-1 0 0 0,1 0 0 0 0,-1 0 0 0 0,1 0 0 0 0,-1-1 0 0 0,0 1 0 0 0,0 0 0 0 0,1-1 0 0 0,-1 1 0 0 0,0-1 0 0 0,0 1 0 0 0,0-1 0 0 0,0 0 0 0 0,0 0 0 0 0,0 0 0 0 0,1 0 0 0 0,-1 0 0 0 0,0 0 0 0 0,0-1 0 0 0,0 1 0 0 0,0 0 0 0 0,0-1 1 0 0,1 0-1 0 0,-1 1 0 0 0,0-1 0 0 0,1 0 0 0 0,-1 0 0 0 0,0 0 0 0 0,1 0 0 0 0,-1 0 0 0 0,1 0 0 0 0,-1-1 223 0 0,-9-11-1245 0 0</inkml:trace>
  <inkml:trace contextRef="#ctx0" brushRef="#br0" timeOffset="276.959">136 121 1060 0 0,'10'-12'404'0'0,"1"1"-1"0"0,1 1 1 0 0,-1 0 0 0 0,2 1-1 0 0,-1 0 1 0 0,1 1 0 0 0,1 0-1 0 0,-1 1 1 0 0,1 0 0 0 0,1 1-1 0 0,-1 1 1 0 0,1 1-1 0 0,0 0 1 0 0,0 0 0 0 0,0 2-1 0 0,0 0 1 0 0,14 0-404 0 0,-24 2 52 0 0,1 1-1 0 0,-1 0 1 0 0,1 0-1 0 0,-1 0 1 0 0,1 1-1 0 0,-1 0 1 0 0,0 0-1 0 0,0 0 1 0 0,0 1-1 0 0,0 0 1 0 0,0 0-1 0 0,0 0 1 0 0,-1 0-1 0 0,1 1 1 0 0,-1 0-1 0 0,0 0 1 0 0,0 0-1 0 0,-1 0 1 0 0,1 0-1 0 0,-1 1 1 0 0,0 0-1 0 0,0 0 1 0 0,0 0-1 0 0,-1 0 1 0 0,0 0-1 0 0,0 0 1 0 0,0 1-1 0 0,-1-1 1 0 0,1 0-1 0 0,-1 1 1 0 0,-1 0 0 0 0,1-1-1 0 0,-1 1 1 0 0,0-1-1 0 0,0 1 1 0 0,0 0-1 0 0,-1-1 1 0 0,0 2-52 0 0,-6 8 42 0 0,0-1 0 0 0,0-1 0 0 0,-2 1 1 0 0,1-1-1 0 0,-2-1 0 0 0,1 0 1 0 0,-2 0-1 0 0,0-1 0 0 0,0 0 1 0 0,-1-1-1 0 0,0 0 0 0 0,-1-1 0 0 0,0 0 1 0 0,0-1-1 0 0,-1-1 0 0 0,-1 0-42 0 0,-149 68-3214 0 0,141-70-1195 0 0,26-8 3064 0 0</inkml:trace>
  <inkml:trace contextRef="#ctx0" brushRef="#br0" timeOffset="636.184">1073 131 1316 0 0,'-90'-13'4200'0'0,"-47"46"-2158"0"0,136-32-2027 0 0,-19 5 167 0 0,-1 0-1 0 0,1 2 0 0 0,1 1 0 0 0,-1 0 1 0 0,2 2-1 0 0,-1 0 0 0 0,1 1 0 0 0,1 0 1 0 0,0 2-1 0 0,1 0 0 0 0,1 1 0 0 0,0 0 0 0 0,1 1 1 0 0,0 1-1 0 0,1 0 0 0 0,2 1 0 0 0,-1 0 1 0 0,0 6-182 0 0,9-19-4 0 0,1 2 0 0 0,0-1 1 0 0,1 0-1 0 0,0 0 1 0 0,0 1-1 0 0,0-1 0 0 0,0 0 1 0 0,1 1-1 0 0,0-1 1 0 0,1 1-1 0 0,-1-1 0 0 0,1 0 1 0 0,0 1-1 0 0,1-1 1 0 0,0 0-1 0 0,0 0 0 0 0,0 0 1 0 0,0 0-1 0 0,1 0 1 0 0,0 0-1 0 0,1-1 0 0 0,-1 0 1 0 0,1 1-1 0 0,0-1 1 0 0,0 0-1 0 0,0-1 0 0 0,1 1 1 0 0,0-1-1 0 0,0 0 1 0 0,0 0-1 0 0,0-1 0 0 0,1 1 1 0 0,3 1 3 0 0,8 4-399 0 0,1 0-1 0 0,0-1 1 0 0,0-1 0 0 0,1-1 0 0 0,0-1-1 0 0,1 0 1 0 0,-1-1 0 0 0,1-1 0 0 0,-1-1 0 0 0,1-1 399 0 0,141-26-3794 0 0,-117 9 2419 0 0</inkml:trace>
  <inkml:trace contextRef="#ctx0" brushRef="#br0" timeOffset="885.129">1517 196 1280 0 0,'-10'4'4632'0'0,"-48"44"-3466"0"0,35-20-877 0 0,1 1 1 0 0,1 1 0 0 0,1 0-1 0 0,2 2 1 0 0,1 0-1 0 0,1 3-289 0 0,-60 103-4 0 0,72-134-284 0 0,0 1-1 0 0,0-1 1 0 0,0 0 0 0 0,0 0 0 0 0,-1-1-1 0 0,1 1 1 0 0,-1-1 0 0 0,0 0-1 0 0,0 0 1 0 0,0-1 0 0 0,-1 1 0 0 0,1-1-1 0 0,-1 0 1 0 0,1-1 0 0 0,-1 1 0 0 0,1-1-1 0 0,-1 0 1 0 0,0-1 0 0 0,0 1 0 0 0,1-1-1 0 0,-1 0 1 0 0,0-1 0 0 0,0 0 288 0 0,-13 1-1345 0 0</inkml:trace>
  <inkml:trace contextRef="#ctx0" brushRef="#br0" timeOffset="1136.3">1188 201 1832 0 0,'23'11'4600'0'0,"10"28"-3179"0"0,-10-11-769 0 0,145 93 570 0 0,-44-62-5516 0 0,-86-51 1442 0 0,-25-8 1543 0 0</inkml:trace>
  <inkml:trace contextRef="#ctx0" brushRef="#br0" timeOffset="1336.152">1828 246 1868 0 0,'67'-2'4396'0'0,"35"-6"-2962"0"0,-18 1-1055 0 0,-8 6-302 0 0,11-1-1610 0 0,-32-7-2775 0 0,-51 8 3003 0 0</inkml:trace>
  <inkml:trace contextRef="#ctx0" brushRef="#br0" timeOffset="1552.713">1884 437 1672 0 0,'20'11'3722'0'0,"24"-7"-2422"0"0,-41-4-1005 0 0,322-21 4108 0 0,-268 15-4399 0 0,76-13-2029 0 0,-53-11-2877 0 0,-69 21 3421 0 0,-2 1-3 0 0</inkml:trace>
  <inkml:trace contextRef="#ctx0" brushRef="#br0" timeOffset="1817.047">2844 134 1380 0 0,'-2'1'6645'0'0,"-5"21"-5286"0"0,16 222 379 0 0,7-93-5039 0 0,-59-103-2202 0 0,30-47 4241 0 0</inkml:trace>
  <inkml:trace contextRef="#ctx0" brushRef="#br0" timeOffset="2130.91">3221 27 1312 0 0,'19'4'391'0'0,"-1"0"-1"0"0,1 1 1 0 0,-1 1 0 0 0,0 1-1 0 0,0 0 1 0 0,0 1-1 0 0,-1 1 1 0 0,0 1 0 0 0,-1 0-1 0 0,0 2 1 0 0,-1-1-1 0 0,0 2 1 0 0,-1 0 0 0 0,-1 1-1 0 0,0 0 1 0 0,0 1-1 0 0,-2 0 1 0 0,0 1 0 0 0,0 0-1 0 0,-2 1 1 0 0,0 0-1 0 0,-1 1 1 0 0,0 0 0 0 0,-2 0-1 0 0,0 0 1 0 0,-1 1-1 0 0,0 6-390 0 0,-6-12 122 0 0,-1-1 0 0 0,0 0-1 0 0,-1 1 1 0 0,0-1 0 0 0,-1-1-1 0 0,0 1 1 0 0,-1 0-1 0 0,0-1 1 0 0,-1 0 0 0 0,-1 0-1 0 0,1-1 1 0 0,-1 0-1 0 0,-1 0 1 0 0,0 0 0 0 0,-1-1-1 0 0,0 0 1 0 0,0-1 0 0 0,0 0-1 0 0,-1 0 1 0 0,-1-1-1 0 0,1-1 1 0 0,-7 4-122 0 0,-11 7-319 0 0,-1 0 0 0 0,-1-2 0 0 0,0-1 0 0 0,-1-2 0 0 0,-1-1 0 0 0,0-1 0 0 0,0-1 0 0 0,-1-2 0 0 0,-16 0 319 0 0,47-6-178 0 0,-1-1-1 0 0,0 0 1 0 0,0 0 0 0 0,0 0-1 0 0,0 0 1 0 0,0 0 0 0 0,0 0-1 0 0,0-1 1 0 0,0 0 0 0 0,1 1-1 0 0,-1-1 1 0 0,0 0 0 0 0,0 0-1 0 0,1-1 1 0 0,-1 1 0 0 0,1-1-1 0 0,-1 1 1 0 0,1-1 0 0 0,0 0-1 0 0,-1 0 1 0 0,1 0 0 0 0,0 0 0 0 0,0 0-1 0 0,0 0 1 0 0,1 0 0 0 0,-1-1-1 0 0,0 1 1 0 0,1-1 0 0 0,0 1-1 0 0,-1-1 1 0 0,1 0 0 0 0,0 0-1 0 0,0 1 1 0 0,1-1 0 0 0,-1 0-1 0 0,1 0 1 0 0,-1 0 0 0 0,1 0-1 0 0,0 0 1 0 0,0 0 0 0 0,0 1-1 0 0,0-1 1 0 0,1 0 0 0 0,-1 0-1 0 0,1 0 1 0 0,0 0 0 0 0,0-1 178 0 0,21-43-1362 0 0</inkml:trace>
  <inkml:trace contextRef="#ctx0" brushRef="#br0" timeOffset="2427.912">3873 347 1568 0 0,'53'-1'11006'0'0,"-53"1"-10229"0"0,0 0-122 0 0,0 0-183 0 0,0 0-147 0 0,-34 8-3975 0 0,-216-77-4559 0 0,213 55 7021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3:27:01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2184 0 0,'2'3'632'0'0,"-2"2"12"0"0,6-4 48 0 0,-1 2-136 0 0,13 3-64 0 0,1-1-71 0 0,8-2-9 0 0,5-3-80 0 0,-14 0-104 0 0,12 0-228 0 0,4 0 0 0 0,1 0-800 0 0,3 0 67 0 0,1 0-755 0 0,36-23 36 0 0,-45 16 168 0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20:16.4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61 2908 0 0,'9'-4'2553'0'0,"92"-15"-1307"0"0,1 5 1 0 0,0 4 0 0 0,40 4-1247 0 0,-100 4 38 0 0,173-3-3908 0 0,-210 5 2499 0 0,-4 0 55 0 0,5 1 46 0 0</inkml:trace>
  <inkml:trace contextRef="#ctx0" brushRef="#br0" timeOffset="246.714">182 212 1096 0 0,'1'3'139'0'0,"0"-1"0"0"0,0 0 0 0 0,0 1-1 0 0,0-1 1 0 0,0 0 0 0 0,1 0 0 0 0,-1 0 0 0 0,1 0-1 0 0,-1 0 1 0 0,1-1 0 0 0,0 1 0 0 0,0 0 0 0 0,0-1 0 0 0,0 1-1 0 0,0-1 1 0 0,0 0 0 0 0,0 0 0 0 0,0 1 0 0 0,0-1-1 0 0,1-1 1 0 0,-1 1 0 0 0,0 0 0 0 0,1-1 0 0 0,-1 1 0 0 0,1-1-1 0 0,-1 1 1 0 0,1-1 0 0 0,-1 0 0 0 0,0 0 0 0 0,1 0-1 0 0,-1-1 1 0 0,1 1 0 0 0,1-1-139 0 0,1 2 144 0 0,70 3 550 0 0,0-3 1 0 0,0-3-1 0 0,1-3 1 0 0,4-5-695 0 0,-31 5-54 0 0,334-45-4992 0 0,-332 38 3763 0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20:15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33 291 3272 0 0,'-33'-2'3637'0'0,"42"0"-818"0"0,470 2-733 0 0,-477 0-2362 0 0,-12 0-3270 0 0,-22-22-1770 0 0,24 11 3964 0 0</inkml:trace>
  <inkml:trace contextRef="#ctx0" brushRef="#br0" timeOffset="344.133">710 14 928 0 0,'167'-14'3262'0'0,"-161"15"-3203"0"0,-1 0 1 0 0,0 0-1 0 0,1 0 1 0 0,-1 1 0 0 0,0 0-1 0 0,0 0 1 0 0,0 0-1 0 0,0 1 1 0 0,-1-1-1 0 0,1 1 1 0 0,-1 0 0 0 0,1 1-1 0 0,-1-1 1 0 0,0 1-1 0 0,0 0 1 0 0,0 0-1 0 0,-1 0 1 0 0,0 0 0 0 0,1 1-1 0 0,-2-1 1 0 0,1 1-1 0 0,0 0 1 0 0,-1 0-1 0 0,0 0 1 0 0,0 0 0 0 0,0 0-1 0 0,-1 0 1 0 0,0 0-1 0 0,1 3-59 0 0,-2 5 213 0 0,0 0-1 0 0,0 0 1 0 0,-1 0-1 0 0,0-1 1 0 0,-2 1-1 0 0,1 0 1 0 0,-1-1-1 0 0,-1 1 1 0 0,0-1-1 0 0,-1 0 1 0 0,-1 0-1 0 0,1-1 1 0 0,-2 0-1 0 0,0 0 1 0 0,0 0-1 0 0,-1-1 1 0 0,0 0-1 0 0,0 0 1 0 0,-1-1-1 0 0,-1 0 1 0 0,0-1-1 0 0,-6 5-212 0 0,15-12 25 0 0,1 0 1 0 0,-1 0-1 0 0,1 0 0 0 0,-1 0 0 0 0,1 0 0 0 0,0 0 0 0 0,-1 0 0 0 0,1 0 0 0 0,0 0 1 0 0,0 0-1 0 0,0 0 0 0 0,0 0 0 0 0,0 0 0 0 0,0 1 0 0 0,0-1 0 0 0,0 0 1 0 0,0 0-1 0 0,0 0 0 0 0,0 0 0 0 0,1 0 0 0 0,-1 0 0 0 0,1 0 0 0 0,-1 0 0 0 0,1 0 1 0 0,-1 0-1 0 0,1 0 0 0 0,-1 0 0 0 0,1 0 0 0 0,0 0 0 0 0,-1 0 0 0 0,1-1 0 0 0,0 1 1 0 0,0 0-1 0 0,0 0 0 0 0,0-1 0 0 0,0 1 0 0 0,0 0 0 0 0,0-1 0 0 0,0 1 1 0 0,0-1-1 0 0,0 0 0 0 0,0 1 0 0 0,0-1 0 0 0,0 0 0 0 0,0 0 0 0 0,0 1 0 0 0,0-1 1 0 0,1 0-26 0 0,0 1 48 0 0,23 8-109 0 0,-1-2-1 0 0,1 0 1 0 0,0-2-1 0 0,0 0 1 0 0,0-2-1 0 0,1-1 1 0 0,18-1 61 0 0,20 3-847 0 0,153 10-6257 0 0,-179-12 5802 0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24:31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20 230 1172 0 0,'2'2'6244'0'0,"54"113"-5174"0"0,-48-98-907 0 0,-1 0-1 0 0,-1 1 0 0 0,-1 0 1 0 0,0 0-1 0 0,-1 1 1 0 0,-1-1-1 0 0,-1 1 0 0 0,-1-1 1 0 0,0 1-1 0 0,-1 0 1 0 0,-1 0-1 0 0,-1-1 0 0 0,-1 1 1 0 0,0-1-1 0 0,-2 1 1 0 0,0-1-1 0 0,-1-1 0 0 0,0 1 1 0 0,-5 6-163 0 0,-38 21 1581 0 0,45-50-1523 0 0,-2-13-84 0 0,1 0 0 0 0,1-1 0 0 0,0 0 0 0 0,2 0-1 0 0,0 0 1 0 0,1 0 0 0 0,0 0 0 0 0,2 0 0 0 0,0 0 0 0 0,2 0-1 0 0,0 0 1 0 0,1 1 0 0 0,0-1 0 0 0,2 1 0 0 0,0 0 0 0 0,1 0-1 0 0,1 1 1 0 0,1 0 0 0 0,0 0 0 0 0,3-2 26 0 0,-6 3-20 0 0,0 1 0 0 0,2 1 1 0 0,-1-1-1 0 0,2 2 0 0 0,0-1 1 0 0,0 1-1 0 0,1 0 0 0 0,1 1 1 0 0,0 0-1 0 0,1 1 0 0 0,0 0 1 0 0,1 1-1 0 0,0 0 0 0 0,0 1 1 0 0,1 0-1 0 0,1 1 0 0 0,-1 1 1 0 0,1 0-1 0 0,0 1 0 0 0,4 0 20 0 0,-10 9 0 0 0,-1 0-1 0 0,1 1 0 0 0,-1 0 0 0 0,0 0 0 0 0,0 1 0 0 0,-1 0 0 0 0,1 0 1 0 0,-1 1-1 0 0,0 0 0 0 0,-1 0 0 0 0,1 1 0 0 0,-1 0 0 0 0,0 0 1 0 0,-1 0-1 0 0,0 1 0 0 0,0 0 0 0 0,-1 0 0 0 0,0 0 0 0 0,0 0 0 0 0,0 1 1 0 0,-1-1-1 0 0,-1 1 0 0 0,0 0 0 0 0,0 0 0 0 0,0 3 1 0 0,26 124 109 0 0,-26-114-350 0 0,1 0 0 0 0,1 0-1 0 0,0 0 1 0 0,2-1 0 0 0,1 0 0 0 0,0 0 0 0 0,2-1 0 0 0,0 0 0 0 0,1 0 0 0 0,11 14 241 0 0,49 3-6553 0 0,-55-37 5323 0 0</inkml:trace>
  <inkml:trace contextRef="#ctx0" brushRef="#br0" timeOffset="482.285">1019 455 3224 0 0,'-68'-2'5584'0'0,"143"-14"-3842"0"0,253-47-1076 0 0,2 15 0 0 0,69 8-666 0 0,-231 24-1234 0 0,-168 16 1008 0 0,0 0-65 0 0,0 0-16 0 0,0 0-39 0 0,-28-15-5697 0 0,24 12 4932 0 0</inkml:trace>
  <inkml:trace contextRef="#ctx0" brushRef="#br0" timeOffset="795.792">2134 79 2324 0 0,'0'-1'81'0'0,"-1"0"0"0"0,1 0 0 0 0,-1 0 0 0 0,1 0 0 0 0,0 0 0 0 0,-1 0 0 0 0,1 0 0 0 0,0 0 0 0 0,0 0 0 0 0,0 0 0 0 0,0 0 0 0 0,-1 0 0 0 0,2 0 0 0 0,-1 0 0 0 0,0 0 0 0 0,0 0 0 0 0,0 0 0 0 0,0 1 0 0 0,1-1 0 0 0,-1 0 0 0 0,0 0 0 0 0,1 0 0 0 0,-1 0 0 0 0,1 0 0 0 0,-1 0 0 0 0,1 0 0 0 0,-1 1 0 0 0,1-1 0 0 0,-1 0 0 0 0,1 0 0 0 0,0 1 0 0 0,0-1 1 0 0,-1 0-1 0 0,1 1 0 0 0,0-1 0 0 0,0 1 0 0 0,0-1 0 0 0,0 1 0 0 0,0-1 0 0 0,-1 1 0 0 0,1 0 0 0 0,0-1 0 0 0,0 1 0 0 0,0 0 0 0 0,0 0 0 0 0,0 0 0 0 0,0 0 0 0 0,0 0 0 0 0,0 0 0 0 0,0 0 0 0 0,0 0 0 0 0,0 0 0 0 0,0 0 0 0 0,0 0 0 0 0,0 1 0 0 0,0-1 0 0 0,0 0 0 0 0,0 1 0 0 0,0-1-81 0 0,54 19 1011 0 0,-48-13-866 0 0,0 0 0 0 0,-1 1 0 0 0,0 0 1 0 0,0 0-1 0 0,-1 0 0 0 0,0 0 0 0 0,0 1 1 0 0,-1 0-1 0 0,0 0 0 0 0,0 0 0 0 0,0 1 0 0 0,-1-1 1 0 0,-1 1-1 0 0,0 0 0 0 0,0 0 0 0 0,0 0 1 0 0,-1 0-1 0 0,-1 0 0 0 0,1 0 0 0 0,-1 0 0 0 0,-1 0 1 0 0,0 0-1 0 0,0 0 0 0 0,-2 5-145 0 0,-2 8 267 0 0,-1 0-1 0 0,-1 0 1 0 0,0 0 0 0 0,-2-1-1 0 0,-1 0 1 0 0,0 0 0 0 0,-2-1-1 0 0,-12 17-266 0 0,-108 132-1471 0 0,133-170 1368 0 0,-1 1 0 0 0,0-1 0 0 0,1 1 0 0 0,-1-1 0 0 0,0 1 0 0 0,1-1 0 0 0,-1 1 0 0 0,0-1 0 0 0,1 1 0 0 0,-1-1 0 0 0,1 1-1 0 0,-1 0 1 0 0,1-1 0 0 0,-1 1 0 0 0,1 0 0 0 0,-1-1 0 0 0,1 1 0 0 0,0 0 0 0 0,-1 0 0 0 0,1-1 0 0 0,-1 1 0 0 0,1 0 0 0 0,0 0-1 0 0,-1 0 1 0 0,1 0 0 0 0,-1 0 0 0 0,1 0 0 0 0,0 0 0 0 0,-1 0 0 0 0,1 0 0 0 0,-1 0 0 0 0,1 0 0 0 0,0 1 0 0 0,-1-1-1 0 0,1 0 1 0 0,-1 0 0 0 0,1 1 0 0 0,-1-1 0 0 0,1 0 0 0 0,-1 0 0 0 0,1 1 0 0 0,-1-1 0 0 0,1 1 0 0 0,-1-1 0 0 0,1 1 0 0 0,-1-1-1 0 0,1 0 1 0 0,-1 1 0 0 0,0-1 0 0 0,1 1 0 0 0,-1 0 0 0 0,0-1 0 0 0,0 1 0 0 0,1-1 0 0 0,-1 1 0 0 0,0-1 0 0 0,0 1 0 0 0,0 0-1 0 0,0-1 1 0 0,0 1 0 0 0,0-1 0 0 0,1 1 0 0 0,-2 0 0 0 0,1-1 0 0 0,0 1 0 0 0,0-1 0 0 0,0 1 0 0 0,0 0 0 0 0,0-1 0 0 0,0 1 103 0 0,50-26-2337 0 0,-21 6 1087 0 0</inkml:trace>
  <inkml:trace contextRef="#ctx0" brushRef="#br0" timeOffset="1555.489">3274 0 904 0 0,'0'1'142'0'0,"0"0"-1"0"0,-1-1 1 0 0,1 1 0 0 0,0-1-1 0 0,0 1 1 0 0,1-1 0 0 0,-1 1-1 0 0,0 0 1 0 0,0-1 0 0 0,0 1-1 0 0,0-1 1 0 0,0 1 0 0 0,1-1-1 0 0,-1 1 1 0 0,0-1-1 0 0,0 1 1 0 0,1-1 0 0 0,-1 1-1 0 0,0-1 1 0 0,1 1 0 0 0,-1-1-1 0 0,1 1 1 0 0,-1-1 0 0 0,0 1-1 0 0,1-1 1 0 0,-1 0 0 0 0,1 1-1 0 0,-1-1 1 0 0,1 0 0 0 0,0 0-1 0 0,-1 1 1 0 0,1-1 0 0 0,-1 0-1 0 0,1 0 1 0 0,-1 0-1 0 0,1 0 1 0 0,-1 0 0 0 0,1 1-1 0 0,0-1 1 0 0,-1 0 0 0 0,1 0-1 0 0,-1-1 1 0 0,1 1 0 0 0,0 0-142 0 0,-8 23 263 0 0,-1-1 0 0 0,-1 0 0 0 0,-1 0 0 0 0,-1-1 0 0 0,0-1 0 0 0,-2 0 0 0 0,-1 0 0 0 0,0-1 0 0 0,-1-1 0 0 0,-1 0 0 0 0,-1-2 0 0 0,-1 1-263 0 0,-18 14 207 0 0,-1-2 0 0 0,-2-1 0 0 0,0-2 0 0 0,-2-2 0 0 0,-1-2 0 0 0,-1-2 0 0 0,0-1 0 0 0,-2-2 0 0 0,-1-2-207 0 0,-98 5 423 0 0,139-20-436 0 0,0-1-1 0 0,-1 0 0 0 0,1-1 1 0 0,0 1-1 0 0,-1-1 0 0 0,1 0 1 0 0,0 0-1 0 0,0-1 0 0 0,1 1 1 0 0,-1-1-1 0 0,1 0 0 0 0,-1-1 1 0 0,1 1-1 0 0,0-1 0 0 0,0 1 1 0 0,0-1-1 0 0,1-1 0 0 0,-1 1 1 0 0,1 0-1 0 0,0-1 1 0 0,0 0-1 0 0,1 1 0 0 0,-1-1 1 0 0,1 0-1 0 0,0-1 0 0 0,0 1 1 0 0,1 0-1 0 0,0 0 0 0 0,0-1 1 0 0,0 1-1 0 0,0-1 0 0 0,1 1 1 0 0,0 0-1 0 0,0-1 0 0 0,0 1 1 0 0,1-1-1 0 0,0 1 0 0 0,1-4 14 0 0,0-3-32 0 0,1 1 0 0 0,1-1 0 0 0,-1 1 0 0 0,2 0 0 0 0,0 1 0 0 0,0-1 0 0 0,1 1 0 0 0,0 0-1 0 0,0 0 1 0 0,1 0 0 0 0,1 1 0 0 0,0 0 0 0 0,0 1 0 0 0,1 0 0 0 0,-1 0 0 0 0,2 1 0 0 0,-1 0 0 0 0,1 0-1 0 0,0 1 1 0 0,1 1 0 0 0,-1 0 0 0 0,1 0 0 0 0,0 1 0 0 0,0 0 0 0 0,1 1 0 0 0,-1 0 0 0 0,1 1-1 0 0,-1 0 1 0 0,1 1 0 0 0,0 0 0 0 0,0 1 0 0 0,2 1 32 0 0,293 130 193 0 0,-258-113-173 0 0,0-2 1 0 0,2-1 0 0 0,-1-4 0 0 0,1-1-1 0 0,1-2 1 0 0,0-3 0 0 0,0-2 0 0 0,1-3-21 0 0,-37 0 6 0 0,-1 0 0 0 0,0-2 0 0 0,1 0 1 0 0,-1-1-1 0 0,0 0 0 0 0,0-1 0 0 0,0-1 0 0 0,-1-1 1 0 0,13-6-7 0 0,-24 12 3 0 0,-1-1 1 0 0,0 0 0 0 0,1 1 0 0 0,-1-1-1 0 0,0 0 1 0 0,0-1 0 0 0,0 1 0 0 0,0 0-1 0 0,0-1 1 0 0,0 1 0 0 0,0-1 0 0 0,0 1-1 0 0,0-1 1 0 0,-1 0 0 0 0,1 0-1 0 0,-1 0 1 0 0,1 0 0 0 0,-1 0 0 0 0,0 0-1 0 0,0 0 1 0 0,0 0 0 0 0,0-1 0 0 0,0 1-1 0 0,0 0 1 0 0,-1-1 0 0 0,1 1-1 0 0,-1-1 1 0 0,0 1 0 0 0,0 0 0 0 0,1-1-1 0 0,-1 1 1 0 0,-1-1 0 0 0,1 1 0 0 0,0-1-1 0 0,-1 1 1 0 0,1 0 0 0 0,-1-1 0 0 0,0 1-1 0 0,0 0 1 0 0,0-1 0 0 0,0 1-1 0 0,0 0 1 0 0,0 0 0 0 0,0 0 0 0 0,-1 0-1 0 0,1 0 1 0 0,-1 0 0 0 0,0 0 0 0 0,1 1-1 0 0,-1-1 1 0 0,0 1 0 0 0,0-1-4 0 0,-116-74 350 0 0,-150 22-1939 0 0,252 53 1081 0 0,-16-21-6390 0 0,47 6 5657 0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24:29.4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372 268 1612 0 0,'22'-13'814'0'0,"-4"4"-254"0"0,-15 6-508 0 0,-1 0 1 0 0,1 0-1 0 0,-1 0 0 0 0,0 0 0 0 0,1-1 0 0 0,-2 1 0 0 0,1-1 0 0 0,0 1 0 0 0,-1-1 0 0 0,1 1 1 0 0,-1-1-1 0 0,0 0 0 0 0,-1 0 0 0 0,1 0 0 0 0,0 0 0 0 0,-1 0 0 0 0,0 1 0 0 0,0-1 0 0 0,0 0 1 0 0,-1 0-1 0 0,1 0 0 0 0,-1 0 0 0 0,0 0 0 0 0,0 0 0 0 0,0 1 0 0 0,0-1 0 0 0,-1 0 0 0 0,0 1 1 0 0,0-1-1 0 0,0 1 0 0 0,0 0 0 0 0,0 0 0 0 0,0 0 0 0 0,-1 0 0 0 0,0 0 0 0 0,0 0 0 0 0,1 0 1 0 0,-1 1-1 0 0,-1-1 0 0 0,1 1 0 0 0,0 0 0 0 0,-1 0 0 0 0,1 0 0 0 0,-1 1 0 0 0,1-1 1 0 0,-1 1-1 0 0,0 0 0 0 0,0 0 0 0 0,1 0 0 0 0,-1 1 0 0 0,0-1 0 0 0,0 1 0 0 0,0 0 0 0 0,0 0 1 0 0,0 0-53 0 0,-13 2 94 0 0,1 2 0 0 0,0 0 1 0 0,0 0-1 0 0,0 2 1 0 0,1 0-1 0 0,0 0 0 0 0,0 2 1 0 0,0 0-1 0 0,1 0 0 0 0,0 1 1 0 0,1 1-1 0 0,0 0 1 0 0,0 1-1 0 0,1 1 0 0 0,1 0 1 0 0,0 0-1 0 0,1 1 1 0 0,0 1-1 0 0,-1 2-94 0 0,2-3 128 0 0,1 0 0 0 0,0 1 0 0 0,1 0 0 0 0,0 0 1 0 0,1 0-1 0 0,1 1 0 0 0,1 0 0 0 0,0 0 0 0 0,0 0 0 0 0,2 1 0 0 0,0-1 0 0 0,0 1 1 0 0,2 7-129 0 0,2-15 17 0 0,1 0 0 0 0,0 0 0 0 0,1 0 0 0 0,0 0 1 0 0,0-1-1 0 0,1 0 0 0 0,0 0 0 0 0,0 0 1 0 0,0 0-1 0 0,1-1 0 0 0,0 0 0 0 0,0 0 0 0 0,1-1 1 0 0,-1 0-1 0 0,1 0 0 0 0,1 0 0 0 0,-1-1 1 0 0,0 0-1 0 0,1 0 0 0 0,0-1 0 0 0,0 0 0 0 0,0 0 1 0 0,0-1-1 0 0,1 0 0 0 0,-1-1 0 0 0,1 0 1 0 0,-1 0-1 0 0,1 0 0 0 0,-1-1 0 0 0,4-1-17 0 0,0-2-68 0 0,1-1-1 0 0,-1-1 0 0 0,1 0 0 0 0,-2-1 1 0 0,1 0-1 0 0,-1 0 0 0 0,1-2 1 0 0,-2 1-1 0 0,1-1 0 0 0,-1-1 1 0 0,0 0-1 0 0,-1 0 0 0 0,0-1 1 0 0,-1 0-1 0 0,0 0 0 0 0,0-1 0 0 0,-1 0 1 0 0,-1-1-1 0 0,0 0 0 0 0,0 0 1 0 0,-1 0-1 0 0,0-2 69 0 0,9-12-5 0 0,26-99 257 0 0,-40 123-200 0 0,0 2-25 0 0,0 0 33 0 0,-9-3 64 0 0,-3 17 82 0 0,10 1-208 0 0,0 1 0 0 0,1-1-1 0 0,1 0 1 0 0,1 1 0 0 0,0-1-1 0 0,1 1 1 0 0,1-1 0 0 0,0 0-1 0 0,1 0 1 0 0,1-1 0 0 0,0 1-1 0 0,1-1 1 0 0,0 0 0 0 0,1 0-1 0 0,1-1 1 0 0,0 0-1 0 0,2 1 3 0 0,57 82-4781 0 0,-59-87 3293 0 0,0-2 4 0 0</inkml:trace>
  <inkml:trace contextRef="#ctx0" brushRef="#br0" timeOffset="837.162">746 722 1196 0 0,'37'33'6698'0'0,"-44"-13"-4981"0"0,24-50-892 0 0,11-30-1090 0 0,-1-1-1 0 0,-4-2 0 0 0,-2 0 0 0 0,-3-1 1 0 0,-2-1-1 0 0,-4 0 0 0 0,-2-1 0 0 0,-3 0 0 0 0,-4-1 1 0 0,-2-16 265 0 0,-2 85-6 0 0,1-1 0 0 0,-1 1 0 0 0,0 0 0 0 0,0-1 0 0 0,0 1 0 0 0,-1 0 0 0 0,1-1 0 0 0,0 1 0 0 0,-1-1 0 0 0,1 0 0 0 0,0 1 0 0 0,-1-1 0 0 0,0 0 0 0 0,1 0 0 0 0,-1 0 0 0 0,0 0 0 0 0,1 0 0 0 0,-1-1 0 0 0,0 1 0 0 0,0 0 0 0 0,0-1 0 0 0,0 1 0 0 0,0-1 0 0 0,1 0 0 0 0,-1 1 0 0 0,0-1 0 0 0,0 0 0 0 0,0 0 0 0 0,0-1 0 0 0,0 1 0 0 0,0 0 0 0 0,0 0 0 0 0,0-1 0 0 0,0 0 0 0 0,0 1 0 0 0,1-1 0 0 0,-1 0 0 0 0,0 0 1 0 0,0 0-1 0 0,1 0 0 0 0,-1 0 0 0 0,1 0 0 0 0,-1 0 0 0 0,1 0 0 0 0,-1-1 0 0 0,1 1 0 0 0,0-1 0 0 0,-1 1 0 0 0,1-1 0 0 0,0 1 0 0 0,0-1 0 0 0,0 0 0 0 0,0 0 0 0 0,1 1 0 0 0,-1-1 0 0 0,0 0 0 0 0,1 0 0 0 0,-1 0 0 0 0,1 0 0 0 0,0 0 0 0 0,0 0 0 0 0,-1 0 0 0 0,1 0 0 0 0,1 1 0 0 0,-1-3 6 0 0,-1 11 3 0 0,1 0 1 0 0,0 0-1 0 0,0 0 1 0 0,0 0-1 0 0,1 0 1 0 0,0 0-1 0 0,1 0 1 0 0,-1 0-1 0 0,1 0 0 0 0,1-1 1 0 0,-1 1-1 0 0,1-1 1 0 0,0 1-1 0 0,1-1 1 0 0,0 0-1 0 0,0 0 1 0 0,0-1-1 0 0,0 1 1 0 0,1-1-1 0 0,0 0 0 0 0,0 0 1 0 0,3 2-4 0 0,1 4 24 0 0,101 100 178 0 0,-91-96-115 0 0,-1 0 0 0 0,0 1 0 0 0,-1 0 0 0 0,0 2 0 0 0,-2 0 0 0 0,0 1 0 0 0,-1 0 0 0 0,-1 1 0 0 0,-1 1 0 0 0,-1 0-1 0 0,0 1 1 0 0,-2-1 0 0 0,0 2 0 0 0,-2 0 0 0 0,-1 0 0 0 0,0 0 0 0 0,-2 1-87 0 0,-4-14 23 0 0,-1 1 0 0 0,-1-1-1 0 0,0 0 1 0 0,-1 0 0 0 0,0 0 0 0 0,0-1-1 0 0,-1 1 1 0 0,0-1 0 0 0,0 1-1 0 0,-1-2 1 0 0,-1 1 0 0 0,0 0 0 0 0,0-1-1 0 0,0 0 1 0 0,-4 3-23 0 0,-77 39-3055 0 0,56-72-559 0 0,29 19 3205 0 0,-4-18-840 0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24:34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769 137 1048 0 0,'0'0'769'0'0,"0"0"-69"0"0,3 0-59 0 0,46-52 1086 0 0,-49 49-1648 0 0,1 0 0 0 0,-1 0 1 0 0,1 1-1 0 0,-1-1 0 0 0,0 0 0 0 0,0 0 0 0 0,0 0 0 0 0,0 0 0 0 0,-1 0 1 0 0,1 1-1 0 0,-1-1 0 0 0,1 0 0 0 0,-1 0 0 0 0,0 0 0 0 0,0 1 1 0 0,-1-1-1 0 0,1 1 0 0 0,0-1 0 0 0,-1 1 0 0 0,0-1 0 0 0,1 1 0 0 0,-1 0 1 0 0,0 0-1 0 0,0 0 0 0 0,0 0 0 0 0,-1 0 0 0 0,1 0 0 0 0,0 1 1 0 0,-1-1-1 0 0,1 1 0 0 0,-1-1 0 0 0,1 1 0 0 0,-1 0 0 0 0,0 0 0 0 0,1 0 1 0 0,-1 0-1 0 0,0 1 0 0 0,0-1 0 0 0,0 1 0 0 0,0 0 0 0 0,0 0 1 0 0,1 0-1 0 0,-1 0 0 0 0,0 0 0 0 0,0 0 0 0 0,-1 1-79 0 0,-18-2 80 0 0,1 1-1 0 0,-1 1 0 0 0,0 1 1 0 0,1 1-1 0 0,0 1 0 0 0,0 1 1 0 0,0 1-1 0 0,0 0 1 0 0,1 2-1 0 0,0 0 0 0 0,1 1 1 0 0,0 1-1 0 0,0 1 1 0 0,1 1-1 0 0,0 0 0 0 0,1 2 1 0 0,1-1-1 0 0,0 2 1 0 0,-2 3-80 0 0,-5 8 36 0 0,0 0 1 0 0,2 1 0 0 0,1 2 0 0 0,1 0 0 0 0,2 1 0 0 0,1 0 0 0 0,1 1 0 0 0,2 1 0 0 0,1 1-1 0 0,1 0 1 0 0,-4 24-37 0 0,-9 89 142 0 0,6 0-1 0 0,1 117-141 0 0,-8 84 505 0 0,-20 5 633 0 0,29-191-513 0 0,16-157-615 0 0,1 1 0 0 0,0-1 0 0 0,0 0 0 0 0,0 0 0 0 0,0 0 0 0 0,1 0-1 0 0,-1-1 1 0 0,1 1 0 0 0,0 0 0 0 0,0-1 0 0 0,0 1 0 0 0,1-1 0 0 0,-1 1 0 0 0,1-1 0 0 0,0 0-1 0 0,0 0 1 0 0,0-1 0 0 0,0 1 0 0 0,0 0 0 0 0,1-1 0 0 0,-1 0 0 0 0,1 0 0 0 0,0 0 0 0 0,-1 0 0 0 0,1-1-1 0 0,0 1 1 0 0,0-1 0 0 0,0 0 0 0 0,3 0-10 0 0,136 8-279 0 0,49-49-2018 0 0,100-56-5539 0 0,-247 76 6570 0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24:35.5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21 113 1416 0 0,'46'-70'8253'0'0,"-48"108"-7412"0"0,-15 130-130 0 0,7 1-1 0 0,9 103-710 0 0,1-150-1146 0 0,-30-165-6468 0 0,23 22 6439 0 0</inkml:trace>
  <inkml:trace contextRef="#ctx0" brushRef="#br0" timeOffset="1135.999">27 116 1260 0 0,'-13'2'4634'0'0,"-1"4"-960"0"0,18-41-2504 0 0,101-25-898 0 0,64 32-385 0 0,-161 31 114 0 0,0 1 1 0 0,0 0-1 0 0,0 0 0 0 0,0 1 1 0 0,-1 0-1 0 0,0 0 0 0 0,0 0 0 0 0,0 1 1 0 0,0 1-1 0 0,-1-1 0 0 0,0 1 1 0 0,-1 0-1 0 0,0 0 0 0 0,0 0 1 0 0,0 1-1 0 0,-1 0 0 0 0,0 0 0 0 0,0 0 1 0 0,-1 0-1 0 0,0 1 0 0 0,-1-1 1 0 0,0 1-1 0 0,1 8-1 0 0,1-1 3 0 0,-2 1 0 0 0,0-1 1 0 0,-1 0-1 0 0,0 1 0 0 0,-2-1 0 0 0,0 0 0 0 0,-1 1 1 0 0,0-1-1 0 0,-1 0 0 0 0,-1 0 0 0 0,-1-1 0 0 0,0 1 0 0 0,-1-1 1 0 0,-6 12-4 0 0,-31 73-23 0 0,107-110-110 0 0,-56 6 133 0 0,0 1 1 0 0,-1 0 0 0 0,1 1 0 0 0,0 0 0 0 0,0 0-1 0 0,0 0 1 0 0,1 1 0 0 0,-1 1 0 0 0,0-1 0 0 0,0 1-1 0 0,1 1 1 0 0,-1-1 0 0 0,0 1 0 0 0,0 1-1 0 0,0 0 1 0 0,0 0 0 0 0,0 0 0 0 0,0 1 0 0 0,0 0-1 0 0,-1 1 1 0 0,1 0 0 0 0,-1 0 0 0 0,0 0 0 0 0,-1 1-1 0 0,1 0 1 0 0,-1 1 0 0 0,0-1 0 0 0,0 1-1 0 0,0 0 1 0 0,-1 0 0 0 0,0 1 0 0 0,0 0 0 0 0,-1 0-1 0 0,0 0 1 0 0,0 0 0 0 0,0 1 0 0 0,-1 0 0 0 0,0-1-1 0 0,-1 2 0 0 0,-3-3 57 0 0,-2 0 1 0 0,1 0-1 0 0,-1 0 0 0 0,0 0 0 0 0,0-1 0 0 0,0 1 0 0 0,-1-1 1 0 0,0 0-1 0 0,0 0 0 0 0,-1 0 0 0 0,1 0 0 0 0,-1-1 0 0 0,0 0 1 0 0,0 0-1 0 0,-5 3-57 0 0,-12 6 72 0 0,0-1 0 0 0,-1-1 0 0 0,0-1 0 0 0,-1-1 0 0 0,0-1 0 0 0,0-1 0 0 0,-1-1 0 0 0,0-1 0 0 0,0-1 0 0 0,0-2 0 0 0,-1 0 0 0 0,1-2 0 0 0,-4-1-72 0 0,-64-28-1161 0 0,89 26 910 0 0,0 0 0 0 0,1-1-1 0 0,-1 1 1 0 0,1-1 0 0 0,0 0-1 0 0,0 0 1 0 0,0 0 0 0 0,1-1 0 0 0,-1 1-1 0 0,1 0 1 0 0,0-1 0 0 0,0 0-1 0 0,1 1 1 0 0,-1-1 0 0 0,1 0-1 0 0,0 0 1 0 0,1 0 0 0 0,-1 0 0 0 0,1-1 251 0 0,15-89-4205 0 0,2 63 2865 0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24:39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81 948 0 0,'0'0'860'0'0,"-4"-25"2224"0"0,-17-5-2295 0 0,16 74 1237 0 0,27 144-410 0 0,-20-178-1541 0 0,1 1 0 0 0,0 0 0 0 0,0-1 0 0 0,1 0 0 0 0,1 1 0 0 0,-1-1 1 0 0,2-1-1 0 0,-1 1 0 0 0,1-1 0 0 0,1 0 0 0 0,0-1 0 0 0,0 1 0 0 0,0-1 0 0 0,1-1 0 0 0,0 1 0 0 0,1-1 1 0 0,0-1-1 0 0,0 1 0 0 0,0-2 0 0 0,1 1 0 0 0,0-1 0 0 0,0-1 0 0 0,0 0 0 0 0,1 0 0 0 0,-1-1 0 0 0,1 0 0 0 0,0-1 1 0 0,-1 0-1 0 0,1-1 0 0 0,0 0 0 0 0,0-1 0 0 0,0 0 0 0 0,3-1-75 0 0,28-11-57 0 0,-1-3 0 0 0,0-1 0 0 0,-1-1 1 0 0,0-3-1 0 0,-2-1 0 0 0,0-2 0 0 0,-2-2 0 0 0,10-9 57 0 0,110-66-452 0 0,-110 73 338 0 0,0 2-1 0 0,2 2 1 0 0,0 2 0 0 0,2 3-1 0 0,0 1 1 0 0,1 3-1 0 0,0 2 1 0 0,1 2-1 0 0,1 3 1 0 0,-1 1 0 0 0,20 3 114 0 0,-49 4-15 0 0,0 1 1 0 0,0 1 0 0 0,-1 1 0 0 0,1 2 0 0 0,-1 0 0 0 0,0 1 0 0 0,-1 1 0 0 0,0 1 0 0 0,0 0-1 0 0,3 4 15 0 0,-13-7-121 0 0,-1-1 0 0 0,0 2-1 0 0,0-1 1 0 0,0 1-1 0 0,-1 1 1 0 0,0 0-1 0 0,-1 0 1 0 0,0 1 0 0 0,0 0-1 0 0,0 0 1 0 0,-1 1-1 0 0,-1 0 1 0 0,0 0 0 0 0,0 0-1 0 0,-1 1 1 0 0,0 0-1 0 0,-1 0 1 0 0,0 0-1 0 0,-1 1 1 0 0,1 5 121 0 0,-7 27-4048 0 0,-13-11 2714 0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24:40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127 264 1508 0 0,'-3'-33'5211'0'0,"-3"50"-2360"0"0,3 53-2197 0 0,4-1 0 0 0,2 1 0 0 0,4-1 1 0 0,2 0-1 0 0,8 21-654 0 0,21 201 830 0 0,-34-188-1420 0 0,-4-101 488 0 0,0 0 0 0 0,0-1 0 0 0,0 1 0 0 0,0 0 0 0 0,0 0 1 0 0,-1-1-1 0 0,1 1 0 0 0,0 0 0 0 0,-1-1 0 0 0,0 1 0 0 0,1 0 1 0 0,-1-1-1 0 0,0 1 0 0 0,0-1 0 0 0,0 1 0 0 0,0-1 0 0 0,0 1 1 0 0,0-1-1 0 0,0 0 0 0 0,-1 0 0 0 0,1 1 0 0 0,0-1 1 0 0,-1 0-1 0 0,1 0 0 0 0,-1 0 0 0 0,1-1 0 0 0,-1 1 0 0 0,0 0 1 0 0,1 0-1 0 0,-1-1 0 0 0,0 1 0 0 0,1-1 0 0 0,-1 0 0 0 0,0 1 1 0 0,1-1-1 0 0,-1 0 0 0 0,0 0 0 0 0,0 0 0 0 0,1 0 0 0 0,-1 0 1 0 0,0-1-1 0 0,0 1 0 0 0,1 0 0 0 0,-1-1 0 0 0,0 1 0 0 0,1-1 1 0 0,-1 0-1 0 0,0 0 0 0 0,1 1 0 0 0,-1-1 0 0 0,1 0 1 0 0,0 0-1 0 0,-1 0 0 0 0,1-1 0 0 0,0 1 0 0 0,-1 0 0 0 0,1 0 1 0 0,0-1-1 0 0,0 1 0 0 0,0-1 0 0 0,0 1 0 0 0,0-2 102 0 0,-54-72-4017 0 0,39 44 2751 0 0</inkml:trace>
  <inkml:trace contextRef="#ctx0" brushRef="#br0" timeOffset="324.762">107 95 928 0 0,'4'-6'116'0'0,"-1"-1"-1"0"0,1 1 1 0 0,1 0-1 0 0,-1 0 1 0 0,1 0-1 0 0,0 1 1 0 0,1-1-1 0 0,-1 1 1 0 0,1 1-1 0 0,0-1 1 0 0,0 1-1 0 0,0 0 1 0 0,1 0-1 0 0,-1 1 1 0 0,1-1-1 0 0,0 2 1 0 0,0-1-1 0 0,0 1 1 0 0,1 0-1 0 0,-1 0 1 0 0,0 1-1 0 0,1 0 1 0 0,-1 1-1 0 0,1-1 1 0 0,-1 1-1 0 0,1 1 1 0 0,-1-1-1 0 0,0 1 1 0 0,1 1-1 0 0,-1-1 1 0 0,0 1-1 0 0,0 1 1 0 0,0-1-1 0 0,0 1 1 0 0,0 0-1 0 0,0 1 1 0 0,-1 0-1 0 0,0 0 1 0 0,1 0 0 0 0,-2 1-1 0 0,1-1 1 0 0,0 2-1 0 0,-1-1 1 0 0,0 0-1 0 0,0 1 1 0 0,-1 0-1 0 0,1 0 1 0 0,-1 1-116 0 0,-1-4 88 0 0,1 1 0 0 0,-1 0 0 0 0,0 1 0 0 0,0-1 0 0 0,0 0 0 0 0,0 1 0 0 0,-1-1 0 0 0,1 1 0 0 0,-1 0 0 0 0,-1 0 0 0 0,1 0 0 0 0,-1 0 0 0 0,1 0 0 0 0,-2 0 0 0 0,1 1 0 0 0,0-1 0 0 0,-1 0 0 0 0,0 0 0 0 0,0 1 0 0 0,-1-1 0 0 0,0 0 0 0 0,1 0 0 0 0,-2 3-88 0 0,-15 21 163 0 0,-2 0 0 0 0,0-2 0 0 0,-2 0 0 0 0,-1-2 0 0 0,-1 0 0 0 0,-1-1 0 0 0,-1-2 0 0 0,-1 0 0 0 0,0-2 0 0 0,-2 0 0 0 0,-1-2 0 0 0,0-2 0 0 0,-20 8-163 0 0,-35 29-4199 0 0,86-52 1132 0 0,12-1 2123 0 0,8-4-342 0 0</inkml:trace>
  <inkml:trace contextRef="#ctx0" brushRef="#br0" timeOffset="712.274">1606 459 1240 0 0,'-22'75'4081'0'0,"16"-63"-3616"0"0,-20 33-117 0 0,-3-1-1 0 0,-2-1 1 0 0,-1-2 0 0 0,-2-1 0 0 0,-2-2 0 0 0,-2-1 0 0 0,-1-2-1 0 0,-2-2 1 0 0,-1-1-348 0 0,29-22-266 0 0,1-1-1 0 0,-2 0 1 0 0,1-1 0 0 0,-1 0 0 0 0,0-1-1 0 0,-1 0 1 0 0,0-2 0 0 0,0 0-1 0 0,0 0 1 0 0,-1-1 0 0 0,-6 0 266 0 0,-40-40-3127 0 0,47 14 1991 0 0</inkml:trace>
  <inkml:trace contextRef="#ctx0" brushRef="#br0" timeOffset="978.058">1270 180 836 0 0,'5'-2'162'0'0,"0"0"0"0"0,0 0 1 0 0,0 0-1 0 0,1 1 0 0 0,-1 0 0 0 0,0 0 0 0 0,1 0 1 0 0,-1 1-1 0 0,1 0 0 0 0,-1 0 0 0 0,1 0 0 0 0,-1 1 0 0 0,0 0 1 0 0,1 0-1 0 0,-1 0 0 0 0,0 0 0 0 0,0 1 0 0 0,1 0 1 0 0,-1 0-1 0 0,0 0 0 0 0,-1 1 0 0 0,1 0 0 0 0,0 0 0 0 0,-1 0 1 0 0,0 0-1 0 0,0 1 0 0 0,0 0 0 0 0,0 0 0 0 0,0 0 1 0 0,-1 0-1 0 0,3 3-162 0 0,82 160 2372 0 0,-77-139-1942 0 0,176 387 2270 0 0,-175-393-2918 0 0,-2 0 1 0 0,-1 1-1 0 0,-1 0 0 0 0,0 0 1 0 0,-2 1-1 0 0,-1 0 0 0 0,-1 0 1 0 0,0 9 217 0 0,-49-18-2952 0 0,-41-53-961 0 0,52 19 2709 0 0</inkml:trace>
  <inkml:trace contextRef="#ctx0" brushRef="#br0" timeOffset="1273.42">895 215 1636 0 0,'-25'16'776'0'0,"1"2"-1"0"0,0 0 0 0 0,1 1 1 0 0,2 2-1 0 0,0 0 1 0 0,1 1-1 0 0,1 1 0 0 0,-8 13-775 0 0,9-9 327 0 0,2 0 0 0 0,1 0 0 0 0,1 2 0 0 0,1 0-1 0 0,1 0 1 0 0,2 1 0 0 0,1 0 0 0 0,1 1 0 0 0,2 0-1 0 0,1 0 1 0 0,2 1 0 0 0,0 7-327 0 0,7-10 2 0 0,1 0-1 0 0,1-1 1 0 0,2 0-1 0 0,0 0 1 0 0,2-1-1 0 0,2 0 1 0 0,0-1-1 0 0,1 0 1 0 0,2-1-1 0 0,0 0 1 0 0,2-1-1 0 0,1-1 1 0 0,1-1-1 0 0,0-1 1 0 0,2 0-1 0 0,0-1 1 0 0,1-2-1 0 0,2 0 1 0 0,-1-1-1 0 0,2-2 1 0 0,0 0-1 0 0,10 3-1 0 0,-23-10-502 0 0,0-1 0 0 0,1 1 0 0 0,0-2 0 0 0,0 0-1 0 0,0 0 1 0 0,1-2 0 0 0,0 1 0 0 0,0-2-1 0 0,0 0 1 0 0,0 0 0 0 0,1-2 0 0 0,-1 1 0 0 0,1-2-1 0 0,-1 0 1 0 0,1-1 0 0 0,-1 0 0 0 0,0-1-1 0 0,1-1 1 0 0,6-2 502 0 0,9-14-1416 0 0</inkml:trace>
  <inkml:trace contextRef="#ctx0" brushRef="#br0" timeOffset="1538.767">1963 142 2008 0 0,'10'1'263'0'0,"-1"0"-1"0"0,0 1 1 0 0,0 0-1 0 0,0 0 1 0 0,0 1 0 0 0,0 0-1 0 0,-1 1 1 0 0,1 0-1 0 0,-1 0 1 0 0,0 1-1 0 0,0 0 1 0 0,-1 0-1 0 0,1 1 1 0 0,-1 0-1 0 0,-1 0 1 0 0,1 1 0 0 0,-1 0-1 0 0,0 0 1 0 0,0 1-1 0 0,3 6-262 0 0,86 171 2631 0 0,-81-146-2349 0 0,-3 1 1 0 0,0 1-1 0 0,-3-1 0 0 0,-1 1 0 0 0,-2 1 1 0 0,-2-1-1 0 0,-2 1 0 0 0,-2-1 0 0 0,-1 1 0 0 0,-2-1 1 0 0,-2 0-1 0 0,-2 0 0 0 0,-2 0 0 0 0,-8 18-282 0 0,-85 136-828 0 0,-8-103-4169 0 0,106-90 4746 0 0,0 0 0 0 0,0-1 0 0 0,0 1-1 0 0,0-1 1 0 0,0 0 0 0 0,0 0 0 0 0,0-1 0 0 0,-1 1 0 0 0,1-1 0 0 0,0 0-1 0 0,0-1 1 0 0,-1 1 0 0 0,1-1 0 0 0,0 0 0 0 0,0 0 0 0 0,0-1 0 0 0,0 1-1 0 0,0-1 1 0 0,0 0 0 0 0,0-1 0 0 0,1 1 0 0 0,-1-1 251 0 0,-21-18-1295 0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24:37.2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340 148 1228 0 0,'-17'6'437'0'0,"0"2"0"0"0,1 0-1 0 0,0 1 1 0 0,0 0 0 0 0,1 1-1 0 0,0 1 1 0 0,1 1 0 0 0,0 0-1 0 0,1 0 1 0 0,0 2 0 0 0,1-1 0 0 0,1 2-1 0 0,0 0 1 0 0,1 0 0 0 0,-3 7-437 0 0,-3 2 254 0 0,1 1 0 0 0,2 0 1 0 0,0 1-1 0 0,2 1 1 0 0,0 0-1 0 0,2 1 0 0 0,1-1 1 0 0,2 2-1 0 0,0-1 1 0 0,2 1-1 0 0,1-1 0 0 0,2 1 1 0 0,0 5-255 0 0,2-19-81 0 0,0 0 0 0 0,1 1 0 0 0,1-1 0 0 0,0 0 0 0 0,1 0 0 0 0,1 0 0 0 0,0-1 0 0 0,1 0 0 0 0,0 0 0 0 0,1 0 0 0 0,1-1 1 0 0,0 0-1 0 0,1 0 0 0 0,0-1 0 0 0,1 0 0 0 0,1 0 0 0 0,0-1 0 0 0,0-1 0 0 0,1 0 0 0 0,0-1 0 0 0,1 0 0 0 0,0 0 0 0 0,0-2 0 0 0,1 0 0 0 0,0 0 0 0 0,14 4 81 0 0,-17-7-542 0 0,0 0-1 0 0,1-1 0 0 0,-1-1 1 0 0,1 0-1 0 0,-1 0 0 0 0,1-1 0 0 0,0 0 1 0 0,0-1-1 0 0,0-1 0 0 0,-1 0 1 0 0,6-1 542 0 0,29-11-1276 0 0</inkml:trace>
  <inkml:trace contextRef="#ctx0" brushRef="#br0" timeOffset="619.758">425 424 1348 0 0,'0'-1'66'0'0,"1"1"1"0"0,-1-1-1 0 0,0 0 0 0 0,1 0 0 0 0,-1 0 0 0 0,0 1 1 0 0,1-1-1 0 0,-1 0 0 0 0,1 1 0 0 0,-1-1 1 0 0,1 0-1 0 0,-1 1 0 0 0,1-1 0 0 0,0 1 0 0 0,-1-1 1 0 0,1 1-1 0 0,0-1 0 0 0,-1 1 0 0 0,1-1 1 0 0,0 1-1 0 0,0 0 0 0 0,-1-1 0 0 0,1 1 0 0 0,0 0 1 0 0,0 0-1 0 0,0-1 0 0 0,-1 1 0 0 0,1 0 1 0 0,0 0-1 0 0,0 0 0 0 0,0 0 0 0 0,0 0 0 0 0,-1 0 1 0 0,1 0-1 0 0,0 0 0 0 0,0 1 0 0 0,0-1 1 0 0,-1 0-1 0 0,1 0 0 0 0,0 1 0 0 0,0-1 0 0 0,0 1 1 0 0,-1-1-1 0 0,1 0 0 0 0,0 1 0 0 0,-1 0 1 0 0,1-1-1 0 0,0 1 0 0 0,-1-1 0 0 0,1 1 0 0 0,-1 0 1 0 0,1-1-1 0 0,-1 1 0 0 0,1 0 0 0 0,-1-1 1 0 0,0 1-1 0 0,1 0 0 0 0,-1 0 0 0 0,0 0-66 0 0,46 38 453 0 0,-34-25-196 0 0,0 1 0 0 0,-1 0 0 0 0,-1 1-1 0 0,0 0 1 0 0,-1 1 0 0 0,-1 0 0 0 0,0 0 0 0 0,-2 1 0 0 0,0 0 0 0 0,-1 0 0 0 0,0 0 0 0 0,-2 1 0 0 0,0 0-1 0 0,-1-1 1 0 0,-1 1 0 0 0,-1 5-257 0 0,0-22 57 0 0,0 1-1 0 0,0-1 1 0 0,0 1-1 0 0,-1-1 1 0 0,1 1-1 0 0,-1-1 1 0 0,1 0-1 0 0,-1 1 1 0 0,0-1-1 0 0,0 0 1 0 0,0 1-1 0 0,0-1 1 0 0,0 0-1 0 0,-1 0 1 0 0,1 0-1 0 0,-1 0 1 0 0,1 0-1 0 0,-1 0 1 0 0,0-1-1 0 0,0 1 0 0 0,0-1 1 0 0,1 1-1 0 0,-2-1 1 0 0,1 1-1 0 0,0-1 1 0 0,0 0-1 0 0,0 0 1 0 0,-1 0-1 0 0,1 0 1 0 0,0 0-1 0 0,-1-1 1 0 0,1 1-1 0 0,0-1 1 0 0,-1 0-1 0 0,1 1 1 0 0,-1-1-1 0 0,1 0 1 0 0,-1-1-1 0 0,1 1 1 0 0,-2 0-57 0 0,-11-103-330 0 0,15 80 143 0 0,3 3 78 0 0,1 1 0 0 0,0 0-1 0 0,1 0 1 0 0,1 0 0 0 0,1 0-1 0 0,1 1 1 0 0,0 0 0 0 0,2 1 0 0 0,0 0-1 0 0,0 1 1 0 0,2-1 0 0 0,0 2 0 0 0,1 0-1 0 0,0 1 1 0 0,1 0 0 0 0,1 0-1 0 0,0 2 1 0 0,7-4 109 0 0,-18 12-12 0 0,0 1 0 0 0,0-1-1 0 0,0 1 1 0 0,1 0 0 0 0,-1 0-1 0 0,1 0 1 0 0,0 1 0 0 0,0 0-1 0 0,0 0 1 0 0,0 0 0 0 0,0 0-1 0 0,1 1 1 0 0,-1 0 0 0 0,0 0-1 0 0,1 0 1 0 0,-1 1 0 0 0,1 0-1 0 0,-1 0 1 0 0,1 0 0 0 0,-1 0-1 0 0,0 1 1 0 0,1 0 0 0 0,-1 1-1 0 0,0-1 1 0 0,1 1 0 0 0,-1 0-1 0 0,0 0 1 0 0,0 0 0 0 0,-1 1-1 0 0,1-1 1 0 0,0 1 0 0 0,-1 1-1 0 0,0-1 1 0 0,0 1 0 0 0,0-1-1 0 0,0 1 1 0 0,0 0 0 0 0,-1 0-1 0 0,1 1 1 0 0,-1-1 0 0 0,2 5 12 0 0,6 21 37 0 0,-1 0 1 0 0,-1 1-1 0 0,-2 0 0 0 0,-1 0 1 0 0,-2 0-1 0 0,0 1 0 0 0,-3 0 1 0 0,0 0-1 0 0,-2-1 0 0 0,-3 18-37 0 0,2 39-799 0 0,-33 14-4783 0 0,32-97 4317 0 0</inkml:trace>
  <inkml:trace contextRef="#ctx0" brushRef="#br0" timeOffset="853.794">1330 844 1008 0 0,'-19'29'1100'0'0,"-1"-6"-232"0"0,-5 4-104 0 0,-3-2-144 0 0,-3-2 0 0 0,-4 4-31 0 0,-1-6-97 0 0,1 1-100 0 0,3-5-160 0 0,-2 1-12 0 0,4-6-180 0 0,1-2-80 0 0,12-9 0 0 0,17-1-652 0 0,-13 0-545 0 0,4 0-55 0 0,-7-16 0 0 0,14 6-12 0 0</inkml:trace>
  <inkml:trace contextRef="#ctx0" brushRef="#br0" timeOffset="1242.295">1647 234 1048 0 0,'32'-82'7604'0'0,"-14"177"-5522"0"0,-6 316 397 0 0,4-176-1996 0 0,-45-38-3095 0 0,29-196 2495 0 0,0-1 0 0 0,0 1-1 0 0,-1-1 1 0 0,1 0-1 0 0,0 1 1 0 0,-1-1 0 0 0,1 1-1 0 0,0-1 1 0 0,-1 0-1 0 0,1 1 1 0 0,-1-1 0 0 0,1 0-1 0 0,-1 0 1 0 0,1 1-1 0 0,-1-1 1 0 0,1 0 0 0 0,-1 0-1 0 0,1 0 1 0 0,-1 1-1 0 0,1-1 1 0 0,-1 0 0 0 0,1 0-1 0 0,-1 0 1 0 0,1 0 0 0 0,-1 0-1 0 0,1 0 1 0 0,-1 0-1 0 0,1 0 1 0 0,-1 0 0 0 0,1 0-1 0 0,-1-1 1 0 0,1 1-1 0 0,-1 0 1 0 0,1 0 0 0 0,-1 0-1 0 0,1-1 1 0 0,-1 1-1 0 0,1 0 1 0 0,-1 0 0 0 0,1-1-1 0 0,0 1 1 0 0,-1 0-1 0 0,1-1 1 0 0,-1 1 0 0 0,1-1-1 0 0,0 1 1 0 0,-1 0-1 0 0,1-1 1 0 0,0 1 0 0 0,0-1-1 0 0,-1 1 1 0 0,1-1 0 0 0,0 1-1 0 0,0-1 1 0 0,0 1-1 0 0,0-1 1 0 0,0 1 0 0 0,0-1-1 0 0,-1 1 1 0 0,1-1-1 0 0,0 1 1 0 0,0-1 0 0 0,1 0-1 0 0,-1 1 1 0 0,0-1-1 0 0,0 1 1 0 0,0-1 0 0 0,0 1 117 0 0,-1-8-1270 0 0</inkml:trace>
  <inkml:trace contextRef="#ctx0" brushRef="#br0" timeOffset="1536.102">1647 456 916 0 0,'-1'-2'113'0'0,"0"0"-1"0"0,0 0 0 0 0,0 0 1 0 0,0 0-1 0 0,1 0 1 0 0,-1 0-1 0 0,1 0 1 0 0,0 0-1 0 0,0 0 0 0 0,0-1 1 0 0,0 1-1 0 0,0 0 1 0 0,0 0-1 0 0,0 0 1 0 0,0 0-1 0 0,1 0 0 0 0,-1 0 1 0 0,1 0-1 0 0,0 0 1 0 0,0 0-1 0 0,-1 0 1 0 0,1 0-1 0 0,1 0 0 0 0,-1 0 1 0 0,0 0-1 0 0,0 1 1 0 0,1-1-1 0 0,-1 0 1 0 0,1 1-1 0 0,-1-1 0 0 0,1 1 1 0 0,-1 0-1 0 0,1 0 1 0 0,0-1-1 0 0,0 1 1 0 0,0 0-1 0 0,0 0 0 0 0,0 1 1 0 0,0-1-1 0 0,0 0 1 0 0,0 1-1 0 0,0-1 1 0 0,1 1-113 0 0,102-5 1208 0 0,-97 6-1141 0 0,0 0 1 0 0,0 1-1 0 0,0 0 0 0 0,-1 0 1 0 0,1 1-1 0 0,-1 0 1 0 0,1 1-1 0 0,-1-1 1 0 0,0 2-1 0 0,0-1 0 0 0,0 1 1 0 0,-1 0-1 0 0,0 0 1 0 0,0 0-1 0 0,0 1 1 0 0,-1 0-1 0 0,1 0 1 0 0,-1 1-1 0 0,-1-1 0 0 0,1 1 1 0 0,-1 0-1 0 0,0 0 1 0 0,-1 1-1 0 0,0-1 1 0 0,0 1-1 0 0,-1 0 0 0 0,0-1 1 0 0,0 1-1 0 0,0 0 1 0 0,-1 0-1 0 0,-1 1 1 0 0,1-1-1 0 0,-1 0 1 0 0,-1 2-68 0 0,-6 2-68 0 0,0 0 1 0 0,-1 0 0 0 0,-1-1 0 0 0,0 0-1 0 0,-1-1 1 0 0,0 0 0 0 0,0 0 0 0 0,-1-1-1 0 0,0 0 1 0 0,-1-1 0 0 0,0 0 0 0 0,0-1 0 0 0,-1 0-1 0 0,1-1 1 0 0,-1-1 0 0 0,-1 0 0 0 0,1-1-1 0 0,-1 0 1 0 0,0-1 0 0 0,0 0 0 0 0,0-1-1 0 0,0-1 1 0 0,0 0 0 0 0,-6-1 67 0 0,14-1-232 0 0,0 1 1 0 0,0-1-1 0 0,-1-1 1 0 0,1 1-1 0 0,0-1 1 0 0,1 0-1 0 0,-1 0 0 0 0,0 0 1 0 0,0-1-1 0 0,1 0 1 0 0,0 0-1 0 0,-1-1 1 0 0,1 1-1 0 0,1-1 1 0 0,-1 0-1 0 0,0-1 0 0 0,1 1 1 0 0,0-1-1 0 0,0 0 1 0 0,0 0-1 0 0,1 0 1 0 0,-1 0 231 0 0,-12-24-1264 0 0</inkml:trace>
  <inkml:trace contextRef="#ctx0" brushRef="#br0" timeOffset="1814.93">1960 2 1552 0 0,'43'-1'3596'0'0,"52"76"-1479"0"0,-70-48-1778 0 0,-1 1 1 0 0,-1 1 0 0 0,-2 0 0 0 0,-1 2 0 0 0,-1 0-1 0 0,-2 2 1 0 0,-1 0 0 0 0,-1 0 0 0 0,-2 1-1 0 0,-2 1 1 0 0,-1 0 0 0 0,-1 1 0 0 0,2 29-340 0 0,-28 52 1026 0 0,7-88-972 0 0,0 0-1 0 0,-3-1 0 0 0,0-1 0 0 0,-1 0 0 0 0,-2-1 0 0 0,-1 0 0 0 0,-1-2 0 0 0,-1 0 0 0 0,-1-1 0 0 0,-1 0 0 0 0,0-2 0 0 0,-2-1 0 0 0,-1-1 0 0 0,0 0 0 0 0,-2-2 0 0 0,-11 5-53 0 0,-91 23-4732 0 0,125-47 4511 0 0,0 1-1 0 0,0-1 0 0 0,0 0 0 0 0,1 0 0 0 0,-1 0 0 0 0,0 0 0 0 0,1 0 1 0 0,-1 0-1 0 0,1-1 0 0 0,0 1 0 0 0,0-1 0 0 0,0 0 0 0 0,0 0 1 0 0,0 0-1 0 0,0 0 0 0 0,1 0 0 0 0,0 0 0 0 0,-1 0 0 0 0,1 0 0 0 0,0-1 1 0 0,1 1-1 0 0,-1 0 0 0 0,0-1 0 0 0,1 1 0 0 0,0 0 0 0 0,0-1 0 0 0,0 1 1 0 0,0-1 221 0 0,0-16-1482 0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24:44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219 280 1316 0 0,'0'0'685'0'0,"3"-3"-57"0"0,98-120 4452 0 0,-100 118-5026 0 0,1 0-1 0 0,-1 0 1 0 0,0 0 0 0 0,-1 0-1 0 0,1 0 1 0 0,-1 0-1 0 0,0 0 1 0 0,0 0-1 0 0,0 0 1 0 0,-1 0-1 0 0,0 0 1 0 0,0 0-1 0 0,0 0 1 0 0,0 1 0 0 0,-1-1-1 0 0,0 0 1 0 0,0 1-1 0 0,0-1 1 0 0,-1 1-1 0 0,1 0 1 0 0,-1-1-1 0 0,0 1 1 0 0,0 1-1 0 0,-1-1 1 0 0,1 0 0 0 0,-1 1-1 0 0,0-1 1 0 0,1 1-1 0 0,-2 0 1 0 0,1 1-1 0 0,0-1 1 0 0,0 1-1 0 0,-1 0 1 0 0,0 0-1 0 0,1 0 1 0 0,-1 0 0 0 0,0 1-1 0 0,0 0 1 0 0,0 0-1 0 0,0 0 1 0 0,0 1-1 0 0,-3-1-53 0 0,-4 5 10 0 0,0 0 0 0 0,0 1 0 0 0,1 0 0 0 0,0 0 0 0 0,0 2-1 0 0,0-1 1 0 0,1 1 0 0 0,0 1 0 0 0,0 0 0 0 0,1 0 0 0 0,0 1 0 0 0,1 0-1 0 0,0 0 1 0 0,0 1 0 0 0,1 0 0 0 0,0 1 0 0 0,0-1 0 0 0,1 1 0 0 0,1 1-1 0 0,0-1 1 0 0,1 1 0 0 0,0 0 0 0 0,1 0 0 0 0,-2 8-10 0 0,-4 83 192 0 0,10-95-193 0 0,1 0 0 0 0,1 0 0 0 0,0 0 0 0 0,0 0 0 0 0,1 0 0 0 0,-1-1 0 0 0,2 0 0 0 0,-1 1 0 0 0,1-2 0 0 0,0 1 0 0 0,0 0 0 0 0,1-1 0 0 0,0 0 0 0 0,0 0 0 0 0,1-1 0 0 0,-1 0 0 0 0,1 0 0 0 0,0 0 0 0 0,0-1-1 0 0,1 0 1 0 0,0 0 0 0 0,-1-1 0 0 0,1 0 0 0 0,0-1 0 0 0,0 1 0 0 0,1-2 0 0 0,-1 1 0 0 0,6 0 1 0 0,-5-4-90 0 0,0 0 0 0 0,-1-1 0 0 0,1 0 0 0 0,-1 0 0 0 0,1-1 0 0 0,-1 0 0 0 0,0 0 0 0 0,-1-1-1 0 0,1 0 1 0 0,-1 0 0 0 0,0-1 0 0 0,0 0 0 0 0,0 0 0 0 0,-1-1 0 0 0,0 0 0 0 0,0 0 0 0 0,-1 0 0 0 0,0-1 0 0 0,0 0 0 0 0,-1 0-1 0 0,0 0 1 0 0,0 0 0 0 0,-1-1 0 0 0,0 1 0 0 0,-1-1 0 0 0,1 0 0 0 0,-2 0 0 0 0,1 0 0 0 0,-1 0 0 0 0,-1 0 0 0 0,0 0-1 0 0,0 0 1 0 0,-1-3 90 0 0,4-60-524 0 0,-34 39 428 0 0,29 34 117 0 0,0-1 0 0 0,0 1 0 0 0,1 0 0 0 0,-1 0 0 0 0,0 0 0 0 0,1 0 0 0 0,-1 0 0 0 0,1 0 0 0 0,-1 1 0 0 0,1-1 0 0 0,-1 0 0 0 0,1 1 0 0 0,0-1 0 0 0,0 1 0 0 0,0-1 0 0 0,0 1 0 0 0,0 0 0 0 0,0-1 0 0 0,0 1 0 0 0,1 0 0 0 0,-1 0 0 0 0,1 0 0 0 0,-1-1 0 0 0,1 1 0 0 0,-1 0 0 0 0,1 0 0 0 0,0 0 0 0 0,0 0 0 0 0,0 0 0 0 0,0 0 0 0 0,0 0 0 0 0,1 0 0 0 0,-1-1 0 0 0,1 1 0 0 0,-1 0 0 0 0,1 0 0 0 0,-1 0 0 0 0,1-1 0 0 0,0 1-21 0 0,-1 4 79 0 0,2 14 65 0 0,0 0-1 0 0,1 0 1 0 0,1 0-1 0 0,1-1 0 0 0,1 0 1 0 0,0 0-1 0 0,1 0 1 0 0,2-1-1 0 0,-1 0 0 0 0,3 1-142 0 0,-11-17 23 0 0,1 0 0 0 0,0 0 0 0 0,-1-1 0 0 0,1 1 0 0 0,0 0 0 0 0,0 0 0 0 0,0-1 0 0 0,0 1 0 0 0,1-1 0 0 0,-1 1 0 0 0,0-1 0 0 0,1 1 0 0 0,-1-1 0 0 0,0 0 0 0 0,1 1 0 0 0,0-1 0 0 0,-1 0 0 0 0,1 0 0 0 0,0 0 0 0 0,0-1 0 0 0,-1 1 1 0 0,1 0-1 0 0,0-1 0 0 0,0 1 0 0 0,0-1 0 0 0,0 1 0 0 0,0-1 0 0 0,0 0 0 0 0,0 0 0 0 0,0 0 0 0 0,0 0 0 0 0,0 0 0 0 0,-1 0 0 0 0,1-1 0 0 0,0 1 0 0 0,0-1 0 0 0,0 1 0 0 0,0-1 0 0 0,0 0 0 0 0,-1 0 0 0 0,1 0 0 0 0,0 0 1 0 0,0 0-1 0 0,-1 0 0 0 0,1 0 0 0 0,-1 0 0 0 0,1 0 0 0 0,-1-1 0 0 0,0 1 0 0 0,1-1 0 0 0,-1 1 0 0 0,0-1 0 0 0,0 0-24 0 0,61-99 19 0 0,-57 91-31 0 0,19-41-29 0 0,-20 37 12 0 0,2 1 0 0 0,-1-1 0 0 0,2 1 0 0 0,0 0 0 0 0,0 1 0 0 0,1 0 0 0 0,1 0 0 0 0,0 0 0 0 0,0 1 0 0 0,1 1 0 0 0,1-1 0 0 0,0 2 0 0 0,0-1 0 0 0,9-4 29 0 0,-17 13-6 0 0,0 0 1 0 0,1 0-1 0 0,0 0 1 0 0,-1 0-1 0 0,1 0 1 0 0,-1 1-1 0 0,1 0 1 0 0,0 0-1 0 0,-1 0 1 0 0,1 0-1 0 0,0 0 1 0 0,-1 1-1 0 0,1 0 1 0 0,-1-1 0 0 0,1 1-1 0 0,-1 1 1 0 0,1-1-1 0 0,-1 0 1 0 0,0 1-1 0 0,1 0 1 0 0,-1 0-1 0 0,0 0 1 0 0,0 0-1 0 0,0 0 1 0 0,-1 1-1 0 0,1-1 1 0 0,0 1-1 0 0,-1 0 1 0 0,0-1-1 0 0,0 1 1 0 0,1 0 0 0 0,-1 2 5 0 0,48 109 48 0 0,-47-97-76 0 0,-1-1 1 0 0,0 1-1 0 0,-1 0 1 0 0,-1-1-1 0 0,0 1 0 0 0,-1 0 1 0 0,-1-1-1 0 0,-1 1 1 0 0,0-1-1 0 0,-1 0 0 0 0,-1 0 1 0 0,0 0-1 0 0,-7 11 28 0 0,-3 14-1377 0 0,9-22-1667 0 0,6-18 1675 0 0,1-1 37 0 0,5 1-8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3:27:10.1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6 1356 0 0,'10'-6'3453'0'0,"33"38"-2559"0"0,-43-32-872 0 0,23 22 193 0 0,-2 2 1 0 0,0 0 0 0 0,-2 1 0 0 0,-1 1 0 0 0,-1 0 0 0 0,-1 2 0 0 0,-1 0 0 0 0,-2 0 0 0 0,-1 1 0 0 0,-1 1 0 0 0,-1 0 0 0 0,-2 0 0 0 0,-1 1 0 0 0,-1 0-1 0 0,-2 1 1 0 0,-1-1 0 0 0,-2 1 0 0 0,-1-1 0 0 0,-1 1 0 0 0,-2-1 0 0 0,-1 1 0 0 0,-1-1 0 0 0,-2 0 0 0 0,-1-1 0 0 0,-1 0 0 0 0,-2 0 0 0 0,-1-1 0 0 0,-1 0-1 0 0,-10 15-215 0 0,13-27 69 0 0,-132 185-593 0 0,141-201 393 0 0,0 0 0 0 0,0 0 0 0 0,0 0 0 0 0,-1 0 0 0 0,1 0 0 0 0,0 0 1 0 0,-1 0-1 0 0,1 0 0 0 0,0 0 0 0 0,-1-1 0 0 0,1 1 0 0 0,-1 0 0 0 0,1-1 0 0 0,-1 0 0 0 0,1 1 0 0 0,-1-1 0 0 0,0 0 0 0 0,1 0 0 0 0,-1 1 0 0 0,1-1 0 0 0,-1-1 0 0 0,0 1 1 0 0,1 0-1 0 0,-1 0 0 0 0,1-1 0 0 0,-1 1 0 0 0,0 0 0 0 0,1-1 0 0 0,-1 0 0 0 0,1 1 0 0 0,0-1 0 0 0,-1 0 0 0 0,1 0 0 0 0,0 0 0 0 0,-1 0 0 0 0,1 0 0 0 0,0 0 1 0 0,0 0-1 0 0,0 0 0 0 0,0 0 0 0 0,0-1 0 0 0,0 1 0 0 0,0 0 0 0 0,0-1 0 0 0,0 1 0 0 0,1-1 0 0 0,-1 1 0 0 0,0-1 0 0 0,1 1 0 0 0,0-1 0 0 0,-1 1 0 0 0,1-1 0 0 0,0 1 1 0 0,0-1-1 0 0,0 0 0 0 0,0 1 0 0 0,0-1 0 0 0,0 1 0 0 0,0-1 0 0 0,0 0 0 0 0,1 1 0 0 0,-1-1 0 0 0,1 1 0 0 0,-1-1 0 0 0,1 0 131 0 0,-1-29-1240 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24:44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0 741 1616 0 0,'3'-12'3829'0'0,"23"30"-2985"0"0,-10-1-588 0 0,-2 0-1 0 0,0 1 1 0 0,-1 0-1 0 0,0 1 1 0 0,-2 0-1 0 0,0 1 1 0 0,-2 1 0 0 0,0-1-1 0 0,-1 1 1 0 0,-1 1-1 0 0,-1-1 1 0 0,-1 1-1 0 0,0 1 1 0 0,-2-1-1 0 0,0 22-255 0 0,-4-36 115 0 0,0-1 0 0 0,0 0 0 0 0,-1 0-1 0 0,0 0 1 0 0,0-1 0 0 0,-1 1 0 0 0,1 0-1 0 0,-2-1 1 0 0,1 0 0 0 0,-1 1 0 0 0,0-1-1 0 0,0-1 1 0 0,0 1 0 0 0,-1-1 0 0 0,0 1-1 0 0,0-1 1 0 0,-2 0-115 0 0,-15-58 549 0 0,25 30-611 0 0,2 1 1 0 0,0 1-1 0 0,2-1 1 0 0,0 1 0 0 0,1 0-1 0 0,1 0 1 0 0,1 1-1 0 0,1 1 1 0 0,1-1-1 0 0,1 2 1 0 0,0 0-1 0 0,1 0 1 0 0,1 2-1 0 0,1-1 1 0 0,0 2 0 0 0,1 0-1 0 0,5-2 62 0 0,-14 11-32 0 0,-1-2-11 0 0,1 1-1 0 0,0 0 1 0 0,0 1 0 0 0,0 0 0 0 0,1 0 0 0 0,0 1 0 0 0,0 0 0 0 0,0 0-1 0 0,1 1 1 0 0,0 0 0 0 0,0 1 0 0 0,0 0 0 0 0,0 1 0 0 0,0 0 0 0 0,8 0 43 0 0,-11 6 14 0 0,1 1 0 0 0,-1 0 0 0 0,0 0 0 0 0,0 0 0 0 0,-1 1 0 0 0,1 0-1 0 0,-1 1 1 0 0,-1 0 0 0 0,1 0 0 0 0,-1 0 0 0 0,0 0 0 0 0,-1 1 0 0 0,0-1 0 0 0,0 1 0 0 0,-1 0 0 0 0,0 1 0 0 0,0-1 0 0 0,-1 1 0 0 0,0-1 0 0 0,0 1 0 0 0,-1-1 0 0 0,0 1 0 0 0,0 0 0 0 0,-1 1-14 0 0,5 34-44 0 0,49 176-1115 0 0,-41-210-5397 0 0,-13-10 5382 0 0</inkml:trace>
  <inkml:trace contextRef="#ctx0" brushRef="#br0" timeOffset="251.55">788 932 2920 0 0,'-16'-20'5639'0'0,"41"12"-4175"0"0,-19 7-1532 0 0,168-25 1142 0 0,1-1-1582 0 0,-4-14-3566 0 0,-152 32 1127 0 0,-17 3 1459 0 0</inkml:trace>
  <inkml:trace contextRef="#ctx0" brushRef="#br0" timeOffset="532.524">1275 596 1204 0 0,'4'16'5603'0'0,"13"77"-4038"0"0,-13-50-1106 0 0,-2 1-1 0 0,-2-1 0 0 0,-1 1 1 0 0,-3-1-1 0 0,-2 0 1 0 0,-1 0-1 0 0,-4 8-458 0 0,-66 126 240 0 0,30-135-3198 0 0,45-41 1448 0 0,2-1 54 0 0,1-18-1404 0 0,7-2 1475 0 0</inkml:trace>
  <inkml:trace contextRef="#ctx0" brushRef="#br0" timeOffset="1047.467">1876 606 1236 0 0,'3'4'221'0'0,"0"0"0"0"0,-1 0 0 0 0,1 1 0 0 0,-1 0 0 0 0,0-1-1 0 0,0 1 1 0 0,0 0 0 0 0,-1 0 0 0 0,0 0 0 0 0,0 0 0 0 0,0 0 0 0 0,0 0 0 0 0,-1 1 0 0 0,0-1 0 0 0,0 0-1 0 0,-1 0 1 0 0,1 0 0 0 0,-2 3-221 0 0,2 8 675 0 0,-24 107 861 0 0,15-99-1282 0 0,0-1-1 0 0,-2 0 1 0 0,-1-1-1 0 0,0 0 1 0 0,-2-1-1 0 0,0-1 1 0 0,-2 0-1 0 0,0 0 1 0 0,-1-2-1 0 0,-1 0 0 0 0,0-1 1 0 0,-1-1-1 0 0,-1-1 1 0 0,-1-1-1 0 0,0 0 1 0 0,-1-2-1 0 0,0 0 1 0 0,-9 2-254 0 0,29-13 1 0 0,-1 0 1 0 0,1-1-1 0 0,0 1 0 0 0,-1-1 1 0 0,1 1-1 0 0,0-1 1 0 0,-1 0-1 0 0,1 0 0 0 0,0 0 1 0 0,-1 0-1 0 0,1 0 1 0 0,-1-1-1 0 0,1 1 1 0 0,0-1-1 0 0,-1 0 0 0 0,1 1 1 0 0,0-1-1 0 0,0 0 1 0 0,0 0-1 0 0,-1 0 0 0 0,1-1 1 0 0,0 1-1 0 0,0-1 1 0 0,1 1-1 0 0,-1-1 1 0 0,0 1-1 0 0,0-1 0 0 0,1 0 1 0 0,-1 0-1 0 0,1 0 1 0 0,0 0-1 0 0,-1 0 0 0 0,1 0 1 0 0,0 0-1 0 0,0 0 1 0 0,0 0-1 0 0,1-1 0 0 0,-1 1 1 0 0,0 0-1 0 0,1-1 1 0 0,0 1-1 0 0,-1-1 1 0 0,1 1-1 0 0,0 0 0 0 0,0-1 1 0 0,0 1-1 0 0,1-1 1 0 0,-1 1-1 0 0,1 0 0 0 0,0-2-1 0 0,-2-6-23 0 0,2 0 0 0 0,0-1 0 0 0,0 1 0 0 0,0 0-1 0 0,2 0 1 0 0,-1 0 0 0 0,1 0 0 0 0,0 0 0 0 0,1 1-1 0 0,1-1 1 0 0,-1 1 0 0 0,1 0 0 0 0,1 1 0 0 0,-1-1-1 0 0,2 1 1 0 0,-1 0 0 0 0,1 0 0 0 0,0 1 0 0 0,1 0-1 0 0,-1 0 1 0 0,2 1 0 0 0,-1 0 0 0 0,0 0 0 0 0,1 1-1 0 0,0 0 1 0 0,1 1 0 0 0,-1-1 0 0 0,1 2 0 0 0,0 0-1 0 0,-1 0 1 0 0,1 1 0 0 0,1 0 0 0 0,-1 0 0 0 0,0 1-1 0 0,7 0 24 0 0,361 117-70 0 0,-236-100 341 0 0,-138-16-246 0 0,0 0 0 0 0,0 0 0 0 0,0 0 0 0 0,0 0 0 0 0,-1 0 0 0 0,1-1 0 0 0,0 0 0 0 0,0 0 0 0 0,0 0 0 0 0,-1 0 0 0 0,1 0 0 0 0,0-1 0 0 0,-1 1 0 0 0,1-1 0 0 0,-1 0 0 0 0,0-1 0 0 0,0 1 0 0 0,0 0 0 0 0,0-1 0 0 0,0 0 0 0 0,0 1 0 0 0,0-1 0 0 0,-1 0 0 0 0,0 0 0 0 0,1-1 0 0 0,-1 1 0 0 0,0 0 0 0 0,-1-1 0 0 0,1 0 0 0 0,-1 1 0 0 0,1-1 0 0 0,-1 0 0 0 0,0 1 0 0 0,0-1 0 0 0,-1 0 0 0 0,1 0 0 0 0,-1 0 0 0 0,0 0-1 0 0,0 0 1 0 0,0 0-25 0 0,-15-13-8 0 0,0 0-1 0 0,0 1 0 0 0,-2 1 0 0 0,1 1 0 0 0,-2 0 1 0 0,0 2-1 0 0,-1 0 0 0 0,0 0 0 0 0,-1 2 0 0 0,0 1 1 0 0,0 0-1 0 0,-1 2 0 0 0,0 0 0 0 0,-7-1 9 0 0,17 4-125 0 0,-40-11-798 0 0,-2-1-3269 0 0,39 3 243 0 0,9 8 2737 0 0</inkml:trace>
  <inkml:trace contextRef="#ctx0" brushRef="#br0" timeOffset="1905.269">2014 82 1508 0 0,'12'-19'3205'0'0,"29"-1"-2649"0"0,-38 19-375 0 0,35-10 279 0 0,1 2-1 0 0,0 1 1 0 0,1 2 0 0 0,0 1 0 0 0,0 3 0 0 0,39 1-460 0 0,-65 1 78 0 0,0 1 1 0 0,1 0 0 0 0,-1 1-1 0 0,0 1 1 0 0,0 0-1 0 0,0 1 1 0 0,-1 0-1 0 0,1 1 1 0 0,-1 0 0 0 0,0 1-1 0 0,0 1 1 0 0,-1 0-1 0 0,0 1 1 0 0,0 0 0 0 0,-1 1-1 0 0,0 0 1 0 0,0 1-1 0 0,-1 0 1 0 0,0 1-1 0 0,-1 0 1 0 0,-1 0 0 0 0,1 1-1 0 0,-2 0-78 0 0,7 20 349 0 0,-3 0-1 0 0,0 1 1 0 0,-2 0-1 0 0,-2 1 1 0 0,-1 0-1 0 0,-1 1 1 0 0,-1 24-349 0 0,4 11 519 0 0,15 444 2831 0 0,-63-287-2138 0 0,34-209-1114 0 0,-1 0 0 0 0,0-1 0 0 0,-1 0-1 0 0,-2 0 1 0 0,1-1 0 0 0,-2 0 0 0 0,0-1 0 0 0,-1 0 0 0 0,0-1 0 0 0,-1 0-1 0 0,-1-1 1 0 0,0-1 0 0 0,-1 0 0 0 0,0-1 0 0 0,-8 4-98 0 0,12-9-186 0 0,-1 0 0 0 0,1-1 0 0 0,-1 0 0 0 0,0-1 0 0 0,-1-1 0 0 0,1 0 0 0 0,0 0 0 0 0,-1-1 0 0 0,0-1 0 0 0,0 0 0 0 0,1-1 0 0 0,-1 0 0 0 0,0-1 0 0 0,0 0 0 0 0,-11-3 186 0 0,2-2-618 0 0,1 0 0 0 0,0-2 0 0 0,0 0 0 0 0,1-1 0 0 0,0-1 0 0 0,1-1 1 0 0,0-1-1 0 0,0 0 0 0 0,1-2 0 0 0,1 0 0 0 0,1-1 0 0 0,0 0 0 0 0,-11-14 618 0 0,-79-123-5060 0 0,87 119 3810 0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24:49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17 322 1048 0 0,'0'0'728'0'0,"-14"0"177"0"0,12-6 3295 0 0,6 1-4148 0 0,1 0 1 0 0,0 1 0 0 0,0 0 0 0 0,0-1 0 0 0,1 1 0 0 0,-1 1-1 0 0,1-1 1 0 0,0 1 0 0 0,0 0 0 0 0,0 1 0 0 0,1-1 0 0 0,-1 1-1 0 0,1 1 1 0 0,-1-1 0 0 0,1 1 0 0 0,0 0 0 0 0,-1 0 0 0 0,1 1-1 0 0,0 0 1 0 0,-1 0 0 0 0,1 1-53 0 0,26-6 142 0 0,190-30 251 0 0,1 10 1 0 0,162 4-394 0 0,-385 21-146 0 0,2 3-8 0 0,-2-2 98 0 0,-1 0 1 0 0,1 1-1 0 0,-1-1 1 0 0,0 1-1 0 0,1-1 1 0 0,-1 1 0 0 0,0-1-1 0 0,0 1 1 0 0,0-1-1 0 0,0 1 1 0 0,0-1-1 0 0,0 1 1 0 0,-1-1-1 0 0,1 1 1 0 0,0-1-1 0 0,-1 1 1 0 0,1-1-1 0 0,-1 0 1 0 0,0 1 0 0 0,1-1-1 0 0,-1 0 1 0 0,0 1-1 0 0,0-1 1 0 0,0 0-1 0 0,0 0 1 0 0,0 0-1 0 0,0 0 1 0 0,0 0-1 0 0,0 0 1 0 0,0 0-1 0 0,0 0 1 0 0,-1 0-1 0 0,1 0 1 0 0,0-1 0 0 0,-1 1-1 0 0,1 0 1 0 0,0-1-1 0 0,-1 1 1 0 0,1-1-1 0 0,-1 0 1 0 0,1 1-1 0 0,-1-1 1 0 0,1 0-1 0 0,-1 0 56 0 0,-81 35-3252 0 0,80-34 3020 0 0,-32 11-1322 0 0</inkml:trace>
  <inkml:trace contextRef="#ctx0" brushRef="#br0" timeOffset="276.728">120 572 1332 0 0,'18'4'3538'0'0,"25"1"-2794"0"0,317-21 1748 0 0,-20 6-2135 0 0,-326 10-522 0 0,-1 1-1 0 0,0 0 0 0 0,1 1 0 0 0,-1 1 0 0 0,0 0 0 0 0,0 1 1 0 0,0 0-1 0 0,0 1 0 0 0,-1 1 0 0 0,0 0 0 0 0,7 4 166 0 0,-14 1-2999 0 0,-6-9 1631 0 0</inkml:trace>
  <inkml:trace contextRef="#ctx0" brushRef="#br0" timeOffset="603.843">800 6 1784 0 0,'0'-5'2965'0'0,"59"14"-1842"0"0,-27 6-869 0 0,0 0 1 0 0,-1 3-1 0 0,0 0 1 0 0,-2 2-1 0 0,0 1 1 0 0,-1 1-1 0 0,-2 2 1 0 0,0 0-1 0 0,-1 2 1 0 0,12 18-255 0 0,-23-29 74 0 0,0 1 0 0 0,-1 1 0 0 0,-1 0 0 0 0,-1 1 0 0 0,-1 0 0 0 0,0 1 0 0 0,-1 0-1 0 0,-1 0 1 0 0,-1 1 0 0 0,0 0 0 0 0,-2 0 0 0 0,0 1 0 0 0,-2-1 0 0 0,0 1 0 0 0,-1 7-74 0 0,-29 86 319 0 0,5-71-449 0 0,-1-1 1 0 0,-2-2-1 0 0,-2 0 1 0 0,-2-2-1 0 0,-1-1 1 0 0,-2-1-1 0 0,-1-2 0 0 0,-2-1 1 0 0,-1-1-1 0 0,-35 21 130 0 0,41-28-437 0 0,-115 67-4871 0 0,117-86 3804 0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24:59.7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0 237 916 0 0,'15'-16'1287'0'0,"-7"-5"-616"0"0,42-50 2602 0 0,-29 29-293 0 0,-20 42-2954 0 0,-1 0 20 0 0,-4 25 35 0 0,-14 282 407 0 0,54-104 27 0 0,-30-154-531 0 0,-4-34-2256 0 0,-5-34-3379 0 0,3 11 4243 0 0</inkml:trace>
  <inkml:trace contextRef="#ctx0" brushRef="#br0" timeOffset="343.473">141 167 1552 0 0,'2'-8'155'0'0,"1"0"-1"0"0,0 0 1 0 0,0 0-1 0 0,1 0 1 0 0,0 1-1 0 0,0-1 1 0 0,1 1-1 0 0,0 0 1 0 0,0 0-1 0 0,1 1 1 0 0,0 0-1 0 0,0 0 1 0 0,0 0-1 0 0,1 1 1 0 0,0-1-1 0 0,0 2 1 0 0,0-1-1 0 0,0 1 1 0 0,1 0-1 0 0,0 0 1 0 0,0 1-1 0 0,0 0 1 0 0,0 1-1 0 0,0 0 1 0 0,1 0 0 0 0,-1 1-1 0 0,1 0 1 0 0,-1 0-1 0 0,1 1 1 0 0,-1 0-1 0 0,1 0 1 0 0,7 2-155 0 0,-10-2 27 0 0,1 1 0 0 0,-1-1 1 0 0,0 1-1 0 0,0 0 1 0 0,0 1-1 0 0,0 0 1 0 0,0 0-1 0 0,0 0 0 0 0,0 0 1 0 0,-1 1-1 0 0,1 0 1 0 0,-1 0-1 0 0,1 1 1 0 0,-1-1-1 0 0,-1 1 1 0 0,1 0-1 0 0,0 1 0 0 0,-1-1 1 0 0,0 1-1 0 0,0 0 1 0 0,0 0-1 0 0,-1 0 1 0 0,1 0-1 0 0,-1 1 0 0 0,0-1 1 0 0,-1 1-1 0 0,0 0 1 0 0,0 0-1 0 0,0 0 1 0 0,0 0-1 0 0,-1 0 0 0 0,0 0 1 0 0,0 0-1 0 0,-1 3-27 0 0,-8 8-14 0 0,-1 0 0 0 0,0 0-1 0 0,-1-1 1 0 0,-1 0-1 0 0,-1 0 1 0 0,0-1-1 0 0,-1-1 1 0 0,-1 0 0 0 0,0-1-1 0 0,0 0 1 0 0,-2-2-1 0 0,1 1 1 0 0,-2-2 0 0 0,1 0-1 0 0,-1-1 1 0 0,-1-1-1 0 0,1 0 1 0 0,-1-1-1 0 0,-1-1 1 0 0,1-1 0 0 0,-3 0 14 0 0,-22 3-1079 0 0,22-7-1867 0 0,11-1 1588 0 0</inkml:trace>
  <inkml:trace contextRef="#ctx0" brushRef="#br0" timeOffset="701.105">898 145 1140 0 0,'-24'11'2561'0'0,"-1"5"-2263"0"0,0 0 0 0 0,1 2 0 0 0,0 1 0 0 0,2 1 0 0 0,0 1 0 0 0,2 1 0 0 0,0 1 0 0 0,1 0 0 0 0,1 2 0 0 0,2 0 0 0 0,0 1 0 0 0,2 0 0 0 0,1 1 0 0 0,1 1 0 0 0,-7 23-298 0 0,18-46-13 0 0,0 0 1 0 0,0 0 0 0 0,0 0-1 0 0,1 0 1 0 0,0 0 0 0 0,0 0-1 0 0,0 0 1 0 0,0 1 0 0 0,1-1-1 0 0,0 0 1 0 0,0 0 0 0 0,0 0-1 0 0,1 0 1 0 0,-1-1 0 0 0,1 1-1 0 0,0 0 1 0 0,1-1 0 0 0,-1 1-1 0 0,1-1 1 0 0,0 1 0 0 0,0-1-1 0 0,0 0 1 0 0,1-1 0 0 0,-1 1-1 0 0,1 0 1 0 0,0-1 0 0 0,0 0-1 0 0,0 0 1 0 0,1 0 0 0 0,1 1 12 0 0,106 10-4867 0 0,-57-27 3349 0 0</inkml:trace>
  <inkml:trace contextRef="#ctx0" brushRef="#br0" timeOffset="1041.873">1474 194 1612 0 0,'-4'-4'3561'0'0,"-18"9"-2405"0"0,-2 13-1010 0 0,2 2 0 0 0,1 0 0 0 0,0 2 0 0 0,2 0 0 0 0,0 1 0 0 0,2 1 0 0 0,0 1 0 0 0,2 0 0 0 0,0 1 0 0 0,2 1 0 0 0,1 0 0 0 0,2 0 0 0 0,0 1 0 0 0,0 6-146 0 0,5-20-86 0 0,2-8-240 0 0,0 0 1 0 0,0 0-1 0 0,0-1 1 0 0,-1 1-1 0 0,0-1 1 0 0,0 0-1 0 0,0 0 1 0 0,-1 0-1 0 0,0-1 1 0 0,0 1-1 0 0,0-1 1 0 0,0 0-1 0 0,-1-1 0 0 0,1 1 1 0 0,-1-1-1 0 0,0 0 1 0 0,-4 1 325 0 0,-12 2-1337 0 0</inkml:trace>
  <inkml:trace contextRef="#ctx0" brushRef="#br0" timeOffset="1291.036">1040 284 1132 0 0,'26'-20'6959'0'0,"-2"48"-5119"0"0,-15-14-1853 0 0,183 219 2026 0 0,-176-218-2670 0 0,1-2-1 0 0,1 0 0 0 0,-1-1 1 0 0,2 0-1 0 0,0-2 1 0 0,0 0-1 0 0,1-1 1 0 0,7 1 657 0 0,-19-7-2961 0 0,-8-3 1559 0 0</inkml:trace>
  <inkml:trace contextRef="#ctx0" brushRef="#br0" timeOffset="1583.801">1679 287 1132 0 0,'20'-9'8566'0'0,"41"8"-8834"0"0,-47 1 1022 0 0,171-13-1096 0 0,-146 15-1276 0 0,-25 3-3498 0 0,-33 1 3696 0 0</inkml:trace>
  <inkml:trace contextRef="#ctx0" brushRef="#br0" timeOffset="1833.201">1565 546 1556 0 0,'217'17'7103'0'0,"-1"-53"-7621"0"0,-164 11-4615 0 0,-45 19 3609 0 0</inkml:trace>
  <inkml:trace contextRef="#ctx0" brushRef="#br0" timeOffset="2192.72">2344 99 1228 0 0,'7'-4'335'0'0,"0"1"1"0"0,0 0-1 0 0,1 0 0 0 0,-1 1 0 0 0,1 0 1 0 0,0 0-1 0 0,-1 1 0 0 0,1 0 1 0 0,0 1-1 0 0,0-1 0 0 0,0 1 0 0 0,0 1 1 0 0,0-1-1 0 0,1 2-335 0 0,16-2 751 0 0,-19-1-694 0 0,1 1-1 0 0,0-1 1 0 0,0 1-1 0 0,0 0 0 0 0,0 0 1 0 0,-1 1-1 0 0,1 0 1 0 0,0 0-1 0 0,0 1 1 0 0,-1 0-1 0 0,1 0 0 0 0,-1 0 1 0 0,0 1-1 0 0,0 0 1 0 0,1 0-1 0 0,-2 1 1 0 0,1 0-1 0 0,0 0 0 0 0,-1 0 1 0 0,0 0-1 0 0,0 1 1 0 0,0 0-1 0 0,-1 0 1 0 0,1 1-1 0 0,-1-1 0 0 0,0 1 1 0 0,-1-1-1 0 0,1 1 1 0 0,-1 1-1 0 0,0-1 1 0 0,-1 0-1 0 0,0 1 0 0 0,0-1 1 0 0,0 1-1 0 0,-1 0 1 0 0,1 5-57 0 0,-6 0 94 0 0,0-1 0 0 0,-1 1 0 0 0,0-1 0 0 0,0 0-1 0 0,-2 0 1 0 0,1 0 0 0 0,-1-1 0 0 0,-1 0 0 0 0,0 0 0 0 0,0-1 0 0 0,-1 0 0 0 0,0 0 0 0 0,-1-1 0 0 0,0 0 0 0 0,0-1 0 0 0,0 0 0 0 0,-9 3-94 0 0,-188 98 504 0 0,190-108-2265 0 0,33-21-111 0 0,32-24-1253 0 0,-23 22 1705 0 0,0 1-112 0 0</inkml:trace>
  <inkml:trace contextRef="#ctx0" brushRef="#br0" timeOffset="2441.883">2628 142 1416 0 0,'-6'2'114'0'0,"-1"1"1"0"0,1-1-1 0 0,0 1 0 0 0,-1 1 0 0 0,2-1 0 0 0,-1 1 0 0 0,0 0 1 0 0,1 0-1 0 0,-1 1 0 0 0,1-1 0 0 0,1 1 0 0 0,-1 1 1 0 0,1-1-1 0 0,-1 0 0 0 0,2 1 0 0 0,-1 0 0 0 0,1 0 1 0 0,-1 0-1 0 0,2 0 0 0 0,-1 1 0 0 0,1-1 0 0 0,0 1 0 0 0,0 0 1 0 0,1-1-1 0 0,-1 1 0 0 0,2 0 0 0 0,-1 0 0 0 0,1 0 1 0 0,0 0-1 0 0,0 0 0 0 0,1-1 0 0 0,0 1 0 0 0,0 0 1 0 0,1 0-1 0 0,0-1 0 0 0,0 1 0 0 0,0-1 0 0 0,1 1 1 0 0,0-1-1 0 0,0 0 0 0 0,1 0 0 0 0,0 0 0 0 0,0-1 0 0 0,0 1 1 0 0,0-1-1 0 0,1 0 0 0 0,0 0 0 0 0,0-1 0 0 0,0 1 1 0 0,1-1-1 0 0,0 0 0 0 0,3 1-114 0 0,101 41-754 0 0,-28-37-3132 0 0,-67-9 2464 0 0</inkml:trace>
  <inkml:trace contextRef="#ctx0" brushRef="#br0" timeOffset="2689.866">3272 37 1428 0 0,'8'10'344'0'0,"0"1"0"0"0,-1 0 1 0 0,0 0-1 0 0,0 1 0 0 0,-1 0 0 0 0,-1 0 0 0 0,0 0 0 0 0,-1 1 1 0 0,0 0-1 0 0,-1-1 0 0 0,0 1 0 0 0,-1 0 0 0 0,-1 1 0 0 0,0-1 0 0 0,0 0 1 0 0,-2 12-345 0 0,-5-2 116 0 0,-1-1 0 0 0,0 0 0 0 0,-2 0 1 0 0,-1 0-1 0 0,0-1 0 0 0,-2 0 0 0 0,0-1 0 0 0,-2-1 1 0 0,0 0-1 0 0,-1 0 0 0 0,0-2 0 0 0,-2 0 1 0 0,0-1-1 0 0,-1 0 0 0 0,0-2 0 0 0,-1 0 1 0 0,-1-1-1 0 0,-3 1-116 0 0,8-2-367 0 0,-29 22-966 0 0,15-24-3362 0 0,28-10 3259 0 0</inkml:trace>
  <inkml:trace contextRef="#ctx0" brushRef="#br0" timeOffset="3281.22">2925 4 1592 0 0,'-108'-3'3903'0'0,"86"6"-3636"0"0,1 2-1 0 0,-1 0 1 0 0,1 1-1 0 0,1 1 1 0 0,-1 1-1 0 0,1 1 1 0 0,1 1-1 0 0,0 1 1 0 0,0 0-1 0 0,1 2 1 0 0,-1 1-267 0 0,14-9-54 0 0,0 1 1 0 0,1-1-1 0 0,-1 1 1 0 0,1 0-1 0 0,1 0 1 0 0,-1 1-1 0 0,1-1 1 0 0,0 1-1 0 0,1 0 1 0 0,-1 0-1 0 0,1 0 1 0 0,1 0-1 0 0,-1 0 1 0 0,1 0-1 0 0,1 0 1 0 0,-1 1-1 0 0,1-1 1 0 0,0 0-1 0 0,1 1 1 0 0,0-1-1 0 0,0 0 1 0 0,0 0-1 0 0,1 0 1 0 0,0 0-1 0 0,1 0 0 0 0,-1 0 1 0 0,2 0 53 0 0,20 35-4116 0 0,-20-37 2678 0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25:04.7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1636 0 0,'0'0'804'0'0,"0"0"-56"0"0,0 0-60 0 0,0 0-60 0 0,0 0-42 0 0,0 0-66 0 0,0 0-33 0 0,0 0-35 0 0,-1 4-30 0 0,5-1-356 0 0,0-1 0 0 0,0 0 1 0 0,0 0-1 0 0,0 0 1 0 0,0 0-1 0 0,1-1 0 0 0,-1 0 1 0 0,0 0-1 0 0,1 0 1 0 0,-1 0-1 0 0,1-1 0 0 0,-1 0 1 0 0,1 0-1 0 0,-1 0 1 0 0,1 0-1 0 0,-1-1 0 0 0,1 0 1 0 0,-1 1-1 0 0,1-2 1 0 0,-1 1-1 0 0,0 0 0 0 0,0-1 1 0 0,1 0-67 0 0,28-3 223 0 0,339-8-665 0 0,-325 28-1800 0 0,-51-4-526 0 0,-5-7 1435 0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25:04.9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 1504 0 0,'8'0'892'0'0,"19"5"-124"0"0,5-3-40 0 0,-18-2-180 0 0,15 0-28 0 0,1 0-92 0 0,6 0-23 0 0,1 0-41 0 0,4 0-196 0 0,0 0-20 0 0,0 0-472 0 0,1 0-280 0 0,42-17-757 0 0,-40 10 57 0 0,-8-1 12 0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25:06.0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512 92 996 0 0,'0'0'642'0'0,"15"-3"320"0"0,-5-16 276 0 0,-5 15-1221 0 0,-2 1 73 0 0,0 0-1 0 0,0 0 1 0 0,1 0 0 0 0,0 0 0 0 0,-1 1-1 0 0,1 0 1 0 0,0-1 0 0 0,0 2-1 0 0,1-1 1 0 0,-1 0 0 0 0,0 1 0 0 0,1-1-1 0 0,-1 1 1 0 0,0 1 0 0 0,1-1-1 0 0,-1 0 1 0 0,1 1 0 0 0,-1 0-1 0 0,1 0 1 0 0,0 1 0 0 0,-1-1 0 0 0,1 1-90 0 0,5 6 88 0 0,0 1 0 0 0,0 0 1 0 0,-1 1-1 0 0,0 0 0 0 0,0 0 1 0 0,-1 1-1 0 0,0 0 0 0 0,-1 0 1 0 0,0 1-1 0 0,0 0 0 0 0,-2 1 1 0 0,1-1-1 0 0,-1 1 0 0 0,-1 0 1 0 0,0 0-1 0 0,-1 0 1 0 0,0 1-1 0 0,-1-1 0 0 0,0 1 1 0 0,-1 0-1 0 0,0 0 0 0 0,-1-1 1 0 0,-1 1-1 0 0,0 0 0 0 0,-1 0-88 0 0,-28 57 1176 0 0,24-93-398 0 0,11-1-728 0 0,1 1 0 0 0,0 0 0 0 0,2 0 0 0 0,1 1 0 0 0,1 0 0 0 0,1 1 0 0 0,1 0 1 0 0,0 1-1 0 0,2 0 0 0 0,0 1 0 0 0,1 0 0 0 0,1 1 0 0 0,1 1 0 0 0,1 1 0 0 0,0 0 0 0 0,1 1 0 0 0,11-6-50 0 0,-28 20 4 0 0,0 0-1 0 0,1 0 0 0 0,-1-1 0 0 0,0 1 1 0 0,1 1-1 0 0,0-1 0 0 0,-1 0 1 0 0,1 1-1 0 0,-1-1 0 0 0,1 1 1 0 0,0 0-1 0 0,-1 0 0 0 0,1 0 0 0 0,-1 0 1 0 0,1 0-1 0 0,0 1 0 0 0,-1-1 1 0 0,1 1-1 0 0,-1-1 0 0 0,1 1 0 0 0,-1 0 1 0 0,1 0-1 0 0,-1 0 0 0 0,0 1 1 0 0,1-1-1 0 0,-1 1 0 0 0,0-1 1 0 0,0 1-1 0 0,0-1 0 0 0,0 1 0 0 0,0 0 1 0 0,0 0-1 0 0,-1 0 0 0 0,1 0 1 0 0,-1 1-1 0 0,1-1 0 0 0,-1 0 0 0 0,0 0 1 0 0,0 1-1 0 0,0-1 0 0 0,0 1 1 0 0,0-1-1 0 0,-1 1 0 0 0,1-1 1 0 0,-1 1-1 0 0,1 0 0 0 0,-1-1 0 0 0,0 1 1 0 0,0 1-4 0 0,60 260-2296 0 0,-60-260 2042 0 0,0 0-1 0 0,0 0 1 0 0,0 0 0 0 0,0 0-1 0 0,-1 0 1 0 0,1 0 0 0 0,-1 0-1 0 0,0 0 1 0 0,-1 0-1 0 0,1 0 1 0 0,-1 0 0 0 0,1 0-1 0 0,-1-1 1 0 0,0 1 0 0 0,0-1-1 0 0,-1 1 1 0 0,1-1-1 0 0,-1 0 1 0 0,0 0 0 0 0,0 0-1 0 0,0 0 255 0 0,-13 14-1434 0 0</inkml:trace>
  <inkml:trace contextRef="#ctx0" brushRef="#br0" timeOffset="509.464">692 717 1732 0 0,'44'-15'3423'0'0,"67"5"-1273"0"0,-106 10-2092 0 0,0 0 1 0 0,-1 1 0 0 0,1-1 0 0 0,-1 1 0 0 0,1 0-1 0 0,-1 0 1 0 0,1 1 0 0 0,-1-1 0 0 0,0 1 0 0 0,0 0-1 0 0,0 0 1 0 0,0 0 0 0 0,0 1 0 0 0,0 0-1 0 0,0-1 1 0 0,-1 1 0 0 0,1 1 0 0 0,-1-1 0 0 0,0 0-1 0 0,0 1 1 0 0,0 0 0 0 0,-1-1 0 0 0,1 1-1 0 0,-1 0 1 0 0,0 0 0 0 0,0 1 0 0 0,0-1 0 0 0,-1 0-1 0 0,1 1 1 0 0,-1-1 0 0 0,0 1 0 0 0,0-1 0 0 0,-1 1-1 0 0,0-1 1 0 0,1 1 0 0 0,-1 2-59 0 0,-14 11 79 0 0,0 0 0 0 0,-1 0 0 0 0,0-2 0 0 0,-1 1 0 0 0,-1-2 0 0 0,-1-1-1 0 0,0 0 1 0 0,-1-1 0 0 0,-1-1 0 0 0,1 0 0 0 0,-2-2 0 0 0,0 0 0 0 0,0-2 0 0 0,0 0 0 0 0,-9 1-79 0 0,30-10-76 0 0,0 1-1 0 0,1 0 1 0 0,-1 0 0 0 0,0-1 0 0 0,0 1-1 0 0,1 0 1 0 0,-1-1 0 0 0,0 1 0 0 0,0 0-1 0 0,0-1 1 0 0,1 1 0 0 0,-1-1-1 0 0,0 1 1 0 0,0 0 0 0 0,0-1 0 0 0,0 1-1 0 0,0 0 1 0 0,0-1 0 0 0,0 1 0 0 0,0-1-1 0 0,0 1 1 0 0,0 0 0 0 0,0-1-1 0 0,0 1 1 0 0,0-1 0 0 0,0 1 0 0 0,0 0-1 0 0,0-1 1 0 0,-1 1 0 0 0,1 0 0 0 0,0-1-1 0 0,0 1 1 0 0,0 0 0 0 0,-1-1-1 0 0,1 1 1 0 0,0 0 0 0 0,0-1 0 0 0,-1 1 76 0 0,38-31-1971 0 0,14-1-958 0 0,-21 14 1446 0 0</inkml:trace>
  <inkml:trace contextRef="#ctx0" brushRef="#br0" timeOffset="743.654">1129 722 1100 0 0,'-37'8'3930'0'0,"32"-4"-3783"0"0,0 0-1 0 0,1 0 0 0 0,0 0 1 0 0,0 1-1 0 0,0-1 1 0 0,1 1-1 0 0,-1 0 1 0 0,1 0-1 0 0,0 0 0 0 0,1 1 1 0 0,-1-1-1 0 0,1 1 1 0 0,0-1-1 0 0,1 1 1 0 0,-1 0-1 0 0,1 0 0 0 0,0 2-146 0 0,2-3 16 0 0,0 1 0 0 0,1-1 0 0 0,0 0-1 0 0,0 1 1 0 0,0-1 0 0 0,1 0-1 0 0,0 0 1 0 0,0 0 0 0 0,0-1 0 0 0,1 1-1 0 0,-1-1 1 0 0,1 0 0 0 0,0 0-1 0 0,0 0 1 0 0,0 0 0 0 0,1-1 0 0 0,0 1-1 0 0,-1-1 1 0 0,1 0 0 0 0,0-1 0 0 0,0 1-1 0 0,2-1-15 0 0,74 24-3908 0 0,-68-26 2513 0 0,-2 0-3 0 0</inkml:trace>
  <inkml:trace contextRef="#ctx0" brushRef="#br0" timeOffset="1148.28">288 67 1732 0 0,'-20'12'264'0'0,"-1"0"1"0"0,2 2-1 0 0,0 0 0 0 0,0 1 1 0 0,2 1-1 0 0,0 1 0 0 0,0 1 1 0 0,2 0-1 0 0,0 1 0 0 0,1 0 1 0 0,1 1-1 0 0,1 1 0 0 0,1 0 0 0 0,1 1 1 0 0,0 0-1 0 0,2 0 0 0 0,1 1 1 0 0,0 0-1 0 0,2 0 0 0 0,1 1 1 0 0,1-1-1 0 0,0 1 0 0 0,2 0 1 0 0,1 0-1 0 0,1 0 0 0 0,2 12-264 0 0,3-9 73 0 0,1-1 0 0 0,1 0 0 0 0,1 0-1 0 0,1-1 1 0 0,2 0 0 0 0,0-1 0 0 0,1-1 0 0 0,2 0-1 0 0,0 0 1 0 0,3 0-73 0 0,14 12-129 0 0,2-2 1 0 0,1-1-1 0 0,2-1 0 0 0,0-3 0 0 0,2-1 1 0 0,1-1-1 0 0,9 1 129 0 0,185 73-4346 0 0,-182-86 2850 0 0,-3-8 47 0 0</inkml:trace>
  <inkml:trace contextRef="#ctx0" brushRef="#br0" timeOffset="1459.117">1496 53 1504 0 0,'30'43'521'0'0,"-2"2"-1"0"0,-1 0 1 0 0,-3 2-1 0 0,-1 0 1 0 0,-3 2-1 0 0,-2 0 1 0 0,-2 1-1 0 0,-2 1 1 0 0,-2 0-1 0 0,-3 1 1 0 0,-2 0-1 0 0,-1 17-520 0 0,-7-45 118 0 0,-2 0 1 0 0,0-1-1 0 0,-1 1 1 0 0,-2-1-1 0 0,0 0 1 0 0,-2 0-1 0 0,0-1 1 0 0,-1 0-1 0 0,-2-1 1 0 0,0 0-1 0 0,-5 6-118 0 0,-91 131-2011 0 0,61-123-2141 0 0,44-34 2802 0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25:08.6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55 580 1004 0 0,'9'-20'8181'0'0,"-9"20"-7998"0"0,0 0-4 0 0,0 0 6 0 0,0 0-7 0 0,0 0 4 0 0,0 0 52 0 0,0 0-11 0 0,0 0 0 0 0,0 0-28 0 0,0 0 9 0 0,0 0-28 0 0,0 0-41 0 0,0 0-1 0 0,0 0-17 0 0,0 0 46 0 0,-1-5 24 0 0,-12-60 1435 0 0,-6 125-1673 0 0,7 7 169 0 0,3 1-1 0 0,3 0 1 0 0,3 0 0 0 0,4 30-118 0 0,-1-73 14 0 0,23 236 238 0 0,-16-175 35 0 0,-7-85-240 0 0,0-1-33 0 0,0 0-12 0 0,-4 15 193 0 0,-13-142-1732 0 0,15-62-1252 0 0,3 170 2684 0 0,1 1-1 0 0,1-1 0 0 0,0 1 0 0 0,2 0 0 0 0,0 0 0 0 0,1 0 1 0 0,0 1-1 0 0,2 0 0 0 0,0 0 0 0 0,1 1 0 0 0,0 0 1 0 0,2 0-1 0 0,0 1 0 0 0,0 1 0 0 0,1 0 0 0 0,9-8 106 0 0,-3 8-40 0 0,-14 10 30 0 0,0 0 0 0 0,0 1 0 0 0,1-1 0 0 0,0 1 0 0 0,0 0 0 0 0,0 0 0 0 0,0 0 0 0 0,0 1 0 0 0,0 0 0 0 0,1 0-1 0 0,-1 0 1 0 0,1 1 0 0 0,0 0 0 0 0,-1 0 0 0 0,1 0 0 0 0,0 1 0 0 0,5-1 10 0 0,-8 2 27 0 0,-1 0-1 0 0,1 0 1 0 0,0 1 0 0 0,-1-1-1 0 0,0 0 1 0 0,1 1 0 0 0,-1 0-1 0 0,0-1 1 0 0,1 1 0 0 0,-1 0-1 0 0,0 0 1 0 0,-1 0 0 0 0,1 1-1 0 0,0-1 1 0 0,0 0 0 0 0,-1 1-1 0 0,0-1 1 0 0,1 1-1 0 0,-1-1 1 0 0,0 1 0 0 0,0 0-1 0 0,0-1 1 0 0,-1 1 0 0 0,1 0-1 0 0,-1 0 1 0 0,1-1 0 0 0,-1 1-1 0 0,0 0 1 0 0,0 0 0 0 0,0 0-1 0 0,0 0 1 0 0,-1-1 0 0 0,1 1-1 0 0,-1 0 1 0 0,0 0-27 0 0,-4 8 21 0 0,-1-1 0 0 0,-1 1 0 0 0,1-1 0 0 0,-2-1 0 0 0,1 1 0 0 0,-1-1 0 0 0,-1-1 0 0 0,0 1 0 0 0,0-2 0 0 0,0 1 0 0 0,-1-1 0 0 0,0 0 0 0 0,0-1 0 0 0,-1-1 0 0 0,0 1 0 0 0,0-2 0 0 0,0 1 0 0 0,-1-1 0 0 0,1-1 0 0 0,-1 0 0 0 0,0-1 0 0 0,0 0 0 0 0,0-1-21 0 0,10-1-174 0 0,0 0 0 0 0,0-1 0 0 0,0 1-1 0 0,0 0 1 0 0,0-1 0 0 0,0 0 0 0 0,0 1-1 0 0,0-1 1 0 0,1 0 0 0 0,-1 0 0 0 0,0 0 0 0 0,0 0-1 0 0,1 0 1 0 0,-1 0 0 0 0,1 0 0 0 0,-1-1-1 0 0,1 1 1 0 0,-1-1 0 0 0,1 1 0 0 0,0-1 0 0 0,0 1-1 0 0,0-1 1 0 0,0 0 0 0 0,0 1 0 0 0,0-1-1 0 0,0 0 1 0 0,0 0 0 0 0,1 0 0 0 0,-1 0-1 0 0,1 0 1 0 0,-1 0 0 0 0,1 0 0 0 0,0 0 0 0 0,0 0-1 0 0,0 0 1 0 0,0 0 0 0 0,0 0 0 0 0,0 0 174 0 0,1-10-1494 0 0</inkml:trace>
  <inkml:trace contextRef="#ctx0" brushRef="#br0" timeOffset="529.576">322 302 1300 0 0,'1'-1'87'0'0,"0"-1"0"0"0,1 1 1 0 0,-1-1-1 0 0,1 1 0 0 0,-1 0 0 0 0,1-1 0 0 0,-1 1 1 0 0,1 0-1 0 0,0 0 0 0 0,0 0 0 0 0,-1 1 0 0 0,1-1 1 0 0,0 0-1 0 0,0 1 0 0 0,0-1 0 0 0,0 1 0 0 0,0 0 1 0 0,0-1-1 0 0,0 1 0 0 0,0 0 0 0 0,0 0 0 0 0,0 0 0 0 0,0 0 1 0 0,0 1-1 0 0,0-1 0 0 0,-1 1 0 0 0,1-1 0 0 0,0 1 1 0 0,0-1-1 0 0,0 1 0 0 0,0 0 0 0 0,-1 0 0 0 0,1 0 1 0 0,0 0-1 0 0,-1 0 0 0 0,1 1 0 0 0,-1-1 0 0 0,1 0 0 0 0,-1 1 1 0 0,1-1-1 0 0,-1 1 0 0 0,0-1 0 0 0,0 1 0 0 0,0 0 1 0 0,0 0-88 0 0,51 78 732 0 0,-48-72-607 0 0,-1 1 1 0 0,0-1 0 0 0,-1 1-1 0 0,0 0 1 0 0,-1 0 0 0 0,1 0-1 0 0,-2-1 1 0 0,1 1-1 0 0,-1 0 1 0 0,-1 0 0 0 0,1 0-1 0 0,-2 0 1 0 0,1 0 0 0 0,-1 0-1 0 0,-1-1 1 0 0,1 1-1 0 0,-1-1 1 0 0,-1 1 0 0 0,0-1-1 0 0,0 0 1 0 0,0 0-1 0 0,-1-1 1 0 0,0 1 0 0 0,-1-1-1 0 0,1 0 1 0 0,-1-1 0 0 0,-2 2-126 0 0,-57 50 1848 0 0,76-88-1652 0 0,18-10-407 0 0,1 1 1 0 0,1 1-1 0 0,3 2 1 0 0,1 2-1 0 0,1 1 1 0 0,2 1-1 0 0,12-5 211 0 0,-46 26-42 0 0,-34 25 230 0 0,19-8-141 0 0,0 0-1 0 0,0 1 0 0 0,0 1 0 0 0,1-1 1 0 0,0 2-1 0 0,1-1 0 0 0,0 1 1 0 0,0 1-1 0 0,1-1 0 0 0,0 2 0 0 0,1-1 1 0 0,0 1-1 0 0,1 0 0 0 0,0 0 1 0 0,0 1-1 0 0,2 0 0 0 0,-1 0 0 0 0,1 0 1 0 0,0 3-47 0 0,6-9-67 0 0,-1 1 0 0 0,1-1-1 0 0,0 0 1 0 0,1 1 0 0 0,-1-1 0 0 0,1 0 0 0 0,1-1 0 0 0,-1 1 0 0 0,1 0 0 0 0,0-1 0 0 0,0 0 0 0 0,0 0 0 0 0,1 0 0 0 0,0-1 0 0 0,0 1 0 0 0,0-1 0 0 0,0 0 0 0 0,1 0 0 0 0,-1-1 0 0 0,1 0-1 0 0,0 0 1 0 0,0 0 0 0 0,0-1 0 0 0,1 0 0 0 0,-1 0 0 0 0,6 1 67 0 0,166 31-5712 0 0,-129-29 4208 0 0</inkml:trace>
  <inkml:trace contextRef="#ctx0" brushRef="#br0" timeOffset="1105.46">1385 592 876 0 0,'14'-13'6927'0'0,"-3"25"-5470"0"0,87 326 1459 0 0,-63-173-2710 0 0,-53-106-1284 0 0,3-44-1737 0 0,2-26-3008 0 0,11 3 4425 0 0</inkml:trace>
  <inkml:trace contextRef="#ctx0" brushRef="#br0" timeOffset="1399.597">1781 760 1592 0 0,'-17'2'6380'0'0,"47"0"-4701"0"0,54 1-1260 0 0,199 7-3021 0 0,-281-10 2422 0 0,0 1 28 0 0,-1-1 0 0 0,1 0 1 0 0,0 1-1 0 0,-1-1 1 0 0,1 0-1 0 0,0 0 0 0 0,0 0 1 0 0,-1 0-1 0 0,1 0 0 0 0,0 0 1 0 0,0-1-1 0 0,-1 1 0 0 0,1-1 1 0 0,-1 1-1 0 0,1-1 1 0 0,0 1-1 0 0,-1-1 0 0 0,1 0 1 0 0,-1 0-1 0 0,1 0 0 0 0,-1 0 1 0 0,0 0-1 0 0,1 0 0 0 0,-1 0 1 0 0,0 0-1 0 0,0-1 0 0 0,0 1 1 0 0,1 0-1 0 0,-2-1 1 0 0,1 1-1 0 0,1-2 152 0 0,-5-4-1351 0 0</inkml:trace>
  <inkml:trace contextRef="#ctx0" brushRef="#br0" timeOffset="1911.257">2541 574 1576 0 0,'10'-30'9264'0'0,"-17"63"-7710"0"0,2 74-1301 0 0,5 0 0 0 0,5-1 0 0 0,5 1-1 0 0,11 43-252 0 0,-14-70-345 0 0,-20-113-5411 0 0,11-8 1496 0 0,2 28 2912 0 0</inkml:trace>
  <inkml:trace contextRef="#ctx0" brushRef="#br0" timeOffset="2223.593">2555 790 1096 0 0,'3'-9'241'0'0,"1"1"0"0"0,0-1 0 0 0,1 0 0 0 0,0 1 0 0 0,0 0 0 0 0,1 0 0 0 0,0 1 0 0 0,1-1 0 0 0,-1 1 0 0 0,1 0 0 0 0,0 1 0 0 0,1 0 0 0 0,0 0 0 0 0,0 1 0 0 0,0 0 0 0 0,1 0 0 0 0,-1 1 0 0 0,1 0 1 0 0,0 0-1 0 0,0 1 0 0 0,1 0 0 0 0,-1 1 0 0 0,0 0 0 0 0,1 1 0 0 0,0-1 0 0 0,-1 2 0 0 0,1-1 0 0 0,3 2-241 0 0,-10-1 36 0 0,0 0-1 0 0,0 0 1 0 0,0 0 0 0 0,0 1 0 0 0,-1-1 0 0 0,1 1 0 0 0,0 0 0 0 0,0 0-1 0 0,0 0 1 0 0,0 0 0 0 0,-1 0 0 0 0,1 0 0 0 0,0 1 0 0 0,-1 0 0 0 0,1-1-1 0 0,-1 1 1 0 0,0 0 0 0 0,0 0 0 0 0,0 0 0 0 0,0 1 0 0 0,0-1-1 0 0,0 0 1 0 0,0 1 0 0 0,-1-1 0 0 0,1 1 0 0 0,-1 0 0 0 0,1-1 0 0 0,-1 1-1 0 0,0 0 1 0 0,-1 0 0 0 0,1 0 0 0 0,0 0 0 0 0,-1 0 0 0 0,1-1 0 0 0,-1 1-1 0 0,0 0 1 0 0,0 0 0 0 0,0 0 0 0 0,0 0 0 0 0,-1 2-36 0 0,-11 9-29 0 0,-1-1-1 0 0,0 0 1 0 0,0-1 0 0 0,-2-1-1 0 0,1 0 1 0 0,-1-1-1 0 0,-1-1 1 0 0,0 0 0 0 0,0-1-1 0 0,0-1 1 0 0,-1 0 0 0 0,-1-1-1 0 0,1-1 1 0 0,-1-1 0 0 0,1 0-1 0 0,-1-2 1 0 0,0 0 0 0 0,-2 0 29 0 0,-42-22-5239 0 0,56 6 3795 0 0</inkml:trace>
  <inkml:trace contextRef="#ctx0" brushRef="#br0" timeOffset="2533.22">3003 419 1160 0 0,'15'2'246'0'0,"1"2"0"0"0,-1 0 1 0 0,0 0-1 0 0,-1 2 0 0 0,1 0 0 0 0,-1 0 0 0 0,0 1 1 0 0,0 1-1 0 0,-1 0 0 0 0,0 1 0 0 0,-1 1 0 0 0,0 0 0 0 0,0 0 1 0 0,-1 1-1 0 0,-1 1 0 0 0,1 0 0 0 0,-2 0 0 0 0,0 1 0 0 0,0 0 1 0 0,-1 1-1 0 0,-1-1 0 0 0,-1 2 0 0 0,1-1 0 0 0,-2 1 1 0 0,0 0-1 0 0,-1 0 0 0 0,-1 0 0 0 0,0 0 0 0 0,-1 1 0 0 0,0 9-246 0 0,-5-3 86 0 0,-2 0-1 0 0,0-1 0 0 0,-2 1 0 0 0,0-1 0 0 0,-1-1 0 0 0,-2 0 0 0 0,0 0 0 0 0,0 0 0 0 0,-2-1 0 0 0,-1-1 0 0 0,0 0 0 0 0,-1-1 0 0 0,-1-1 0 0 0,0 0 0 0 0,-1 0 1 0 0,-1-2-1 0 0,-1 0 0 0 0,0-1 0 0 0,0-1 0 0 0,-1-1 0 0 0,-1 0 0 0 0,-10 3-85 0 0,-194 75-1919 0 0,-10-61-3565 0 0,208-28 4058 0 0</inkml:trace>
  <inkml:trace contextRef="#ctx0" brushRef="#br0" timeOffset="3015.613">1152 332 1756 0 0,'-13'1'228'0'0,"0"1"-1"0"0,0 1 0 0 0,1 0 1 0 0,-1 1-1 0 0,1 0 0 0 0,0 1 1 0 0,0 0-1 0 0,0 1 0 0 0,0 0 1 0 0,1 1-1 0 0,0 0 0 0 0,1 1 1 0 0,0 0-1 0 0,0 0 0 0 0,0 1 1 0 0,1 1-1 0 0,1 0 1 0 0,-1 0-1 0 0,2 0 0 0 0,-1 1 1 0 0,1 0-1 0 0,1 1 0 0 0,0-1 1 0 0,1 1-1 0 0,0 0 0 0 0,1 1 1 0 0,0-1-1 0 0,1 1 0 0 0,1 0 1 0 0,0 0-1 0 0,0 0 0 0 0,1 0 1 0 0,1 0-1 0 0,0 0 1 0 0,2 12-228 0 0,6 6 59 0 0,1 0 0 0 0,2-1 1 0 0,0 0-1 0 0,2 0 1 0 0,2-1-1 0 0,0-1 1 0 0,2-1-1 0 0,1 0 1 0 0,1-1-1 0 0,1-1 0 0 0,2-1 1 0 0,0-1-1 0 0,5 3-59 0 0,3 2-632 0 0,2-2 0 0 0,0 0 1 0 0,2-2-1 0 0,0-2 0 0 0,2-1 0 0 0,0-2 0 0 0,2-1 0 0 0,0-2 0 0 0,0-2 0 0 0,14 3 632 0 0,2-7-1347 0 0,-1-4 23 0 0</inkml:trace>
  <inkml:trace contextRef="#ctx0" brushRef="#br0" timeOffset="3881.451">3158 85 916 0 0,'8'-24'4671'0'0,"25"33"-3019"0"0,20 40-1649 0 0,-3 71 1608 0 0,-50-119-1395 0 0,0-1 13 0 0,-18 22 741 0 0,35-93-736 0 0,-8 56-235 0 0,1 2-1 0 0,1-1 0 0 0,0 1 1 0 0,1 1-1 0 0,0 0 0 0 0,1 1 1 0 0,0 0-1 0 0,1 1 0 0 0,0 1 1 0 0,1 0-1 0 0,0 0 1 0 0,0 2-1 0 0,0 0 0 0 0,1 1 1 0 0,4-1 1 0 0,-14 8-9 0 0,-1 1 1 0 0,0 0 0 0 0,0 0 0 0 0,0 0-1 0 0,0 1 1 0 0,0-1 0 0 0,0 1-1 0 0,-1 0 1 0 0,1 1 0 0 0,-1-1 0 0 0,0 1-1 0 0,0 0 1 0 0,0 0 0 0 0,0 0-1 0 0,-1 1 1 0 0,0-1 0 0 0,0 1 0 0 0,0 0-1 0 0,0 0 1 0 0,-1 0 0 0 0,0 0 0 0 0,0 0-1 0 0,0 0 1 0 0,0 0 0 0 0,-1 1-1 0 0,0-1 1 0 0,0 1 0 0 0,-1-1 0 0 0,1 1-1 0 0,-1 0 1 0 0,-1-1 0 0 0,1 1-1 0 0,-1 0 9 0 0,8 24-82 0 0,38 45-2647 0 0,-34-56-1492 0 0,-8-17 2769 0 0</inkml:trace>
  <inkml:trace contextRef="#ctx0" brushRef="#br0" timeOffset="4177.386">3807 182 1796 0 0,'12'-7'4640'0'0,"22"1"-3810"0"0,-29 5-575 0 0,285-15 1716 0 0,-288 16-2028 0 0,-2 0-54 0 0,0 0-76 0 0,-4-7-2093 0 0,-19 4-1688 0 0,14 1 2595 0 0</inkml:trace>
  <inkml:trace contextRef="#ctx0" brushRef="#br0" timeOffset="4702.414">4166 0 1016 0 0,'76'13'3689'0'0,"-69"-11"-3600"0"0,-1 0 0 0 0,-1 1 1 0 0,1-1-1 0 0,0 1 0 0 0,-1 1 0 0 0,1-1 0 0 0,-1 1 0 0 0,0 0 1 0 0,0 0-1 0 0,0 0 0 0 0,-1 1 0 0 0,0-1 0 0 0,0 1 0 0 0,0 0 1 0 0,0 1-1 0 0,-1-1 0 0 0,1 1 0 0 0,-2-1 0 0 0,1 1 0 0 0,-1 0 1 0 0,1 0-1 0 0,-1 0 0 0 0,-1 0 0 0 0,1 1 0 0 0,-1-1 1 0 0,-1 0-1 0 0,1 1 0 0 0,-1-1 0 0 0,0 0 0 0 0,0 1 0 0 0,-1 2-89 0 0,-4 1 152 0 0,0 0 0 0 0,0 0-1 0 0,-1-1 1 0 0,0 0-1 0 0,-1 0 1 0 0,0 0 0 0 0,0-1-1 0 0,-1 0 1 0 0,0 0-1 0 0,0-1 1 0 0,-1 0 0 0 0,0 0-1 0 0,0-1 1 0 0,-1 0-1 0 0,0-1 1 0 0,0 0 0 0 0,0-1-1 0 0,-7 3-151 0 0,29-34 272 0 0,31-15-472 0 0,2 2 1 0 0,2 2 0 0 0,2 2-1 0 0,1 2 1 0 0,6 0 199 0 0,-165 82 716 0 0,102-45-696 0 0,1 0 0 0 0,0 1 0 0 0,0 0 0 0 0,0 0 0 0 0,0 0 0 0 0,1 1 0 0 0,-1 0 0 0 0,1 0 0 0 0,0 0 0 0 0,1 1 0 0 0,-1 0 0 0 0,1 0 0 0 0,0 0 0 0 0,1 0 0 0 0,0 0 1 0 0,0 1-1 0 0,0 0 0 0 0,0-1 0 0 0,1 1 0 0 0,0 4-20 0 0,3-5-20 0 0,1 1 1 0 0,1-1 0 0 0,-1 1 0 0 0,1-1 0 0 0,1 0 0 0 0,-1 0-1 0 0,1 0 1 0 0,0-1 0 0 0,0 1 0 0 0,0-1 0 0 0,1 0 0 0 0,0 0-1 0 0,0-1 1 0 0,0 1 0 0 0,0-1 0 0 0,1 0 0 0 0,0 0 0 0 0,0-1-1 0 0,0 0 1 0 0,5 2 19 0 0,16 7-943 0 0,1-2 0 0 0,1 0 0 0 0,-1-2 0 0 0,2-2-1 0 0,-1 0 1 0 0,1-2 0 0 0,-1-1 0 0 0,13-2 943 0 0,-16 0-1373 0 0</inkml:trace>
  <inkml:trace contextRef="#ctx0" brushRef="#br0" timeOffset="6570.114">4653 764 888 0 0,'0'0'468'0'0,"0"0"-36"0"0,0 0-128 0 0,0 0 22 0 0,0 0 10 0 0,0 0 54 0 0,0 0-20 0 0,0 0-42 0 0,0 0-36 0 0,0 0-37 0 0,0 0-18 0 0,0 0 72 0 0,0 0 18 0 0,0 0-98 0 0,0 0 4 0 0,0 0 93 0 0,0 0-1 0 0,0 0-59 0 0,0 0-8 0 0,0 0 3 0 0,0 0-24 0 0,0 0-31 0 0,0 0 12 0 0,0 0-10 0 0,0 0-7 0 0,0 0-3 0 0,-11 4 1408 0 0,23 1-1532 0 0,-1-1 0 0 0,2 0 0 0 0,-1-1 0 0 0,0 0 0 0 0,1-1 0 0 0,-1 0 0 0 0,1-1 0 0 0,-1-1 0 0 0,1 0 0 0 0,0 0 0 0 0,-1-1 0 0 0,1-1 0 0 0,-1 0 0 0 0,1-1 0 0 0,-1 0-74 0 0,55-5 164 0 0,167-4 496 0 0,-231 11-632 0 0,40 1 204 0 0,-20 3-5658 0 0,-51 6 1460 0 0,7-6 2510 0 0</inkml:trace>
  <inkml:trace contextRef="#ctx0" brushRef="#br0" timeOffset="6849.041">4720 1039 888 0 0,'12'18'6152'0'0,"347"-13"-2854"0"0,-166 19-3920 0 0,-177-16-492 0 0,-9-1-4830 0 0,-7-7 4502 0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25:17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77 1280 0 0,'0'0'586'0'0,"0"0"-128"0"0,-2-24 1966 0 0,2 22-2390 0 0,0 1 0 0 0,0-1 0 0 0,-1 0 0 0 0,1 1 0 0 0,0-1-1 0 0,0 0 1 0 0,1 1 0 0 0,-1-1 0 0 0,0 0 0 0 0,0 1-1 0 0,1-1 1 0 0,-1 1 0 0 0,1-1 0 0 0,0 1 0 0 0,-1-1-1 0 0,1 1 1 0 0,0-1 0 0 0,0 1 0 0 0,0-1 0 0 0,0 1 0 0 0,0 0-1 0 0,0 0 1 0 0,0-1 0 0 0,0 1 0 0 0,1 0 0 0 0,-1 0-1 0 0,0 0 1 0 0,1 0 0 0 0,-1 0 0 0 0,0 1 0 0 0,1-1 0 0 0,0 0-1 0 0,-1 1 1 0 0,1-1 0 0 0,-1 1 0 0 0,1-1 0 0 0,0 1-1 0 0,-1 0 1 0 0,1 0 0 0 0,-1 0 0 0 0,1 0 0 0 0,0 0-1 0 0,-1 0 1 0 0,1 0 0 0 0,0 0 0 0 0,0 1-34 0 0,-1-1 118 0 0,20 2 195 0 0,-2 11-182 0 0,0 0 0 0 0,-1 1 1 0 0,-1 0-1 0 0,0 2 1 0 0,-1 0-1 0 0,-1 1 1 0 0,0 0-1 0 0,-2 1 0 0 0,6 9-131 0 0,-14-19 104 0 0,1 0-1 0 0,-1 0 0 0 0,-1 1 1 0 0,0 0-1 0 0,0 0 0 0 0,0 0 1 0 0,-1 0-1 0 0,-1 0 0 0 0,0 1 1 0 0,0-1-1 0 0,0 1 1 0 0,-2 0-1 0 0,1 6-103 0 0,-1-18 14 0 0,-1 1 1 0 0,1-1 0 0 0,0 1-1 0 0,-1 0 1 0 0,0-1 0 0 0,1 1-1 0 0,-1 0 1 0 0,0-1 0 0 0,0 1-1 0 0,1 0 1 0 0,-1 0-1 0 0,0 0 1 0 0,0 0 0 0 0,0 0-1 0 0,-1 0 1 0 0,1 0 0 0 0,0 0-1 0 0,0 0 1 0 0,0 0 0 0 0,-1 1-1 0 0,1-1 1 0 0,0 0 0 0 0,-1 1-1 0 0,1-1 1 0 0,-1 1-1 0 0,1 0 1 0 0,0-1 0 0 0,-1 1-1 0 0,1 0 1 0 0,-1 0 0 0 0,1 0-1 0 0,-1 0 1 0 0,1 0 0 0 0,-1 0-1 0 0,1 0 1 0 0,-1 1-1 0 0,1-1 1 0 0,-1 0 0 0 0,1 1-1 0 0,0-1 1 0 0,-1 1 0 0 0,1 0-1 0 0,0-1 1 0 0,-1 1 0 0 0,1 0-1 0 0,0 0 1 0 0,0 0-1 0 0,0 0 1 0 0,0 0 0 0 0,0 0-1 0 0,0 0 1 0 0,0 0 0 0 0,0 0-1 0 0,0 1 1 0 0,0-1 0 0 0,1 0-1 0 0,-1 1 1 0 0,0-1-1 0 0,1 0 1 0 0,-1 1 0 0 0,1-1-1 0 0,0 1 1 0 0,-1-1 0 0 0,1 0-1 0 0,0 1 1 0 0,0 1-15 0 0,4-23-8 0 0,1 0-1 0 0,1 1 1 0 0,1 0 0 0 0,0 0-1 0 0,2 1 1 0 0,0-1 0 0 0,1 2-1 0 0,1 0 1 0 0,0 0 0 0 0,2 1-1 0 0,0 0 1 0 0,0 1 0 0 0,1 0-1 0 0,1 2 1 0 0,1-1 0 0 0,0 2-1 0 0,0 0 1 0 0,4 0 8 0 0,-17 11-5 0 0,0 1 1 0 0,0-1-1 0 0,0 1 0 0 0,1 0 1 0 0,-1 0-1 0 0,0 0 0 0 0,0 1 1 0 0,0-1-1 0 0,1 1 0 0 0,-1 0 1 0 0,0 0-1 0 0,0 0 1 0 0,0 0-1 0 0,0 0 0 0 0,0 1 1 0 0,-1-1-1 0 0,1 1 0 0 0,0 0 1 0 0,-1 0-1 0 0,1 0 0 0 0,-1 0 1 0 0,0 0-1 0 0,1 0 0 0 0,-1 1 1 0 0,0-1-1 0 0,0 1 0 0 0,-1 0 1 0 0,1 0-1 0 0,0-1 1 0 0,-1 1-1 0 0,0 0 0 0 0,1 1 5 0 0,125 230-2659 0 0,-119-213-958 0 0,-8-15 2161 0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25:18.3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 1568 0 0,'21'-15'4359'0'0,"-21"16"-4292"0"0,0 0 0 0 0,0-1 0 0 0,0 1 1 0 0,0-1-1 0 0,0 1 0 0 0,0 0 1 0 0,0-1-1 0 0,0 1 0 0 0,0-1 0 0 0,0 1 1 0 0,0-1-1 0 0,0 1 0 0 0,0 0 0 0 0,0-1 1 0 0,1 1-1 0 0,-1-1 0 0 0,0 1 0 0 0,0-1 1 0 0,1 1-1 0 0,-1-1 0 0 0,0 1 1 0 0,1-1-1 0 0,-1 1 0 0 0,1-1 0 0 0,-1 1 1 0 0,0-1-1 0 0,1 0 0 0 0,-1 1 0 0 0,1-1 1 0 0,-1 0-1 0 0,1 1 0 0 0,-1-1 0 0 0,1 0 1 0 0,0 0-1 0 0,-1 1 0 0 0,1-1 1 0 0,-1 0-1 0 0,1 0 0 0 0,-1 0 0 0 0,1 0 1 0 0,0 0-1 0 0,-1 0 0 0 0,1 0 0 0 0,-1 0 1 0 0,1 0-1 0 0,0 0 0 0 0,-1 0 0 0 0,1 0 1 0 0,-1 0-1 0 0,1-1 0 0 0,-1 1 1 0 0,1 0-1 0 0,0 0 0 0 0,-1-1 0 0 0,1 1 1 0 0,-1 0-1 0 0,1-1-67 0 0,47 180 584 0 0,-37-143-450 0 0,2 5-406 0 0,-5-13-4963 0 0,-23-17 2517 0 0,7-9 1324 0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25:18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47 1240 0 0,'-6'-8'6517'0'0,"9"-6"-3960"0"0,0 10-2343 0 0,-3 4-232 0 0,-1 0 1 0 0,1 0 0 0 0,-1 0-1 0 0,1 0 1 0 0,-1 0-1 0 0,1 0 1 0 0,-1-1-1 0 0,1 1 1 0 0,0 0-1 0 0,-1 0 1 0 0,1 0-1 0 0,-1 0 1 0 0,1-1 0 0 0,0 1-1 0 0,-1 0 1 0 0,1-1-1 0 0,-1 1 1 0 0,1 0-1 0 0,0-1 1 0 0,0 1-1 0 0,-1 0 1 0 0,1-1-1 0 0,0 1 1 0 0,0 0 0 0 0,-1-1-1 0 0,1 1 1 0 0,0-1-1 0 0,0 1 1 0 0,0 0-1 0 0,0-1 1 0 0,-1 1-1 0 0,1-1 1 0 0,0 1-1 0 0,0-1 1 0 0,0 1 0 0 0,0-1-1 0 0,0 1 1 0 0,0-1-1 0 0,0 1 1 0 0,0 0-1 0 0,0-1 1 0 0,1 1-1 0 0,-1-1 1 0 0,0 1-1 0 0,0-1 1 0 0,0 1 0 0 0,0 0-1 0 0,1-1 1 0 0,-1 1-1 0 0,0-1 1 0 0,0 1-1 0 0,1 0 1 0 0,-1-1-1 0 0,0 1 1 0 0,1 0-1 0 0,-1-1 1 0 0,0 1 0 0 0,1 0-1 0 0,-1 0 1 0 0,1-1-1 0 0,-1 1 1 0 0,0 0-1 0 0,1 0 1 0 0,-1 0-1 0 0,1-1 1 0 0,-1 1-1 0 0,1 0 1 0 0,-1 0 0 0 0,1 0 17 0 0,-10 4-6687 0 0,7-1 5266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3:27:04.1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1590 1004 0 0,'3'-1'2755'0'0,"58"11"-543"0"0,-57-7-2151 0 0,0 0 0 0 0,-1 0 0 0 0,0 0 0 0 0,1 0 0 0 0,-1 1 0 0 0,0-1 0 0 0,-1 1 0 0 0,1 0 0 0 0,0 0 0 0 0,-1 0 0 0 0,0 0 0 0 0,0 0 0 0 0,0 0-1 0 0,-1 0 1 0 0,0 1 0 0 0,1-1 0 0 0,-1 1 0 0 0,-1-1 0 0 0,1 1 0 0 0,-1 0 0 0 0,0-1 0 0 0,0 1 0 0 0,0-1 0 0 0,0 1 0 0 0,-1-1 0 0 0,0 1 0 0 0,0-1 0 0 0,0 1 0 0 0,0-1 0 0 0,-1 1 0 0 0,0-1 0 0 0,0 0 0 0 0,0 0 0 0 0,0 0 0 0 0,-1 0 0 0 0,1 0 0 0 0,-4 2-61 0 0,-141 131 1155 0 0,246-195-7916 0 0,-72 41 5512 0 0</inkml:trace>
  <inkml:trace contextRef="#ctx0" brushRef="#br0" timeOffset="377.338">451 1563 1576 0 0,'-40'-4'4771'0'0,"26"6"-4618"0"0,-1 2-1 0 0,1-1 1 0 0,0 2-1 0 0,0 0 1 0 0,0 1-1 0 0,1 0 1 0 0,0 1-1 0 0,0 0 1 0 0,1 1-1 0 0,0 1 1 0 0,0 0-1 0 0,1 0 1 0 0,0 1-1 0 0,0 1 1 0 0,1-1-1 0 0,1 2 1 0 0,0-1-1 0 0,1 2 1 0 0,0-1-1 0 0,0 1 1 0 0,-2 7-153 0 0,10-16 15 0 0,0 0 0 0 0,0 0 1 0 0,1 0-1 0 0,-1 0 0 0 0,1 0 1 0 0,0 0-1 0 0,0 0 0 0 0,0 0 1 0 0,1-1-1 0 0,-1 1 0 0 0,1 0 1 0 0,0-1-1 0 0,0 1 0 0 0,0-1 1 0 0,1 0-1 0 0,-1 0 0 0 0,1 0 1 0 0,0 0-1 0 0,-1 0 1 0 0,1 0-1 0 0,1-1 0 0 0,-1 1 1 0 0,0-1-1 0 0,1 0 0 0 0,-1 0 1 0 0,1 0-1 0 0,-1 0 0 0 0,1-1 1 0 0,1 1-16 0 0,116 33-4593 0 0,-90-33 1822 0 0,-29-2 1368 0 0</inkml:trace>
  <inkml:trace contextRef="#ctx0" brushRef="#br0" timeOffset="643.91">455 1701 1324 0 0,'17'11'4132'0'0,"30"-9"-3699"0"0,-43-2-89 0 0,167-24 480 0 0,-121 13-2547 0 0,-30 5-817 0 0,-19 4 1338 0 0</inkml:trace>
  <inkml:trace contextRef="#ctx0" brushRef="#br0" timeOffset="895.257">520 1893 1868 0 0,'15'4'1088'0'0,"-4"-2"-196"0"0,3-4-44 0 0,-1 4-108 0 0,-2-2-63 0 0,5 0-93 0 0,5 0-116 0 0,1 0 0 0 0,1 0-120 0 0,23-11-220 0 0,-25 5-200 0 0,3 0 4 0 0,-2-3-616 0 0,-1 3-588 0 0,-2-1-21 0 0,-7 1-55 0 0,-4-2 104 0 0</inkml:trace>
  <inkml:trace contextRef="#ctx0" brushRef="#br0" timeOffset="1413.758">1168 1569 1948 0 0,'13'-1'2892'0'0,"2"23"517"0"0,10 233-2059 0 0,8-114-1067 0 0,-34-140-408 0 0,1 0 0 0 0,-1 0 1 0 0,0 0-1 0 0,1 0 1 0 0,-1 0-1 0 0,0 0 0 0 0,0-1 1 0 0,0 1-1 0 0,0 0 1 0 0,0-1-1 0 0,0 1 1 0 0,0 0-1 0 0,0-1 0 0 0,0 0 1 0 0,0 1-1 0 0,-1-1 1 0 0,1 1-1 0 0,0-1 0 0 0,0 0 1 0 0,0 0-1 0 0,0 0 1 0 0,0 0-1 0 0,-1 0 0 0 0,1 0 1 0 0,0 0-1 0 0,0 0 1 0 0,0 0-1 0 0,-1-1 1 0 0,1 1-1 0 0,0 0 0 0 0,0-1 1 0 0,0 1-1 0 0,0-1 1 0 0,0 1-1 0 0,0-1 0 0 0,0 1 1 0 0,0-1-1 0 0,0 0 1 0 0,0 0-1 0 0,0 1 1 0 0,0-1-1 0 0,1 0 0 0 0,-1 0 1 0 0,0 0-1 0 0,1 0 1 0 0,-1 0-1 0 0,0 0 0 0 0,1 0 1 0 0,-1 0-1 0 0,1 0 1 0 0,-1-1 124 0 0,-13-12-1328 0 0</inkml:trace>
  <inkml:trace contextRef="#ctx0" brushRef="#br0" timeOffset="1712.005">1143 1510 1792 0 0,'-18'8'504'0'0,"1"1"-1"0"0,0 1 0 0 0,1 0 1 0 0,0 1-1 0 0,1 0 0 0 0,0 2 1 0 0,0 0-1 0 0,2 0 1 0 0,0 1-1 0 0,0 1 0 0 0,1 0 1 0 0,1 1-1 0 0,1 0 0 0 0,0 1 1 0 0,-2 7-504 0 0,11-22 39 0 0,1-1 1 0 0,-1 1-1 0 0,1 0 1 0 0,0 0-1 0 0,0 0 0 0 0,0 0 1 0 0,0 0-1 0 0,0-1 1 0 0,0 1-1 0 0,1 0 1 0 0,-1 0-1 0 0,1 0 0 0 0,-1-1 1 0 0,1 1-1 0 0,-1 0 1 0 0,1 0-1 0 0,0-1 1 0 0,0 1-1 0 0,0-1 0 0 0,0 1 1 0 0,0-1-1 0 0,0 1 1 0 0,1-1-1 0 0,-1 1 1 0 0,0-1-1 0 0,1 0 0 0 0,-1 0 1 0 0,1 0-1 0 0,-1 0 1 0 0,1 0-1 0 0,-1 0 1 0 0,1 0-1 0 0,0 0 0 0 0,0-1 1 0 0,-1 1-1 0 0,1-1 1 0 0,0 1-1 0 0,0-1 1 0 0,0 0-1 0 0,-1 1 0 0 0,1-1 1 0 0,0 0-1 0 0,0 0 1 0 0,0-1-40 0 0,91 10 94 0 0,40-27-1472 0 0,67-44-5531 0 0,-172 50 5672 0 0</inkml:trace>
  <inkml:trace contextRef="#ctx0" brushRef="#br0" timeOffset="-1145.975">531 637 1028 0 0,'-53'-19'2462'0'0,"47"13"-1788"0"0,6 6 170 0 0,19 2 13 0 0,318-32 1060 0 0,-302 26-6471 0 0,-42 2 3210 0 0</inkml:trace>
  <inkml:trace contextRef="#ctx0" brushRef="#br0" timeOffset="-737.704">397 676 1312 0 0,'6'9'5230'0'0,"53"-3"-4369"0"0,-36-6-602 0 0,-16-2-202 0 0,-1 1-1 0 0,1-1 1 0 0,0 1 0 0 0,-1 0 0 0 0,1 1 0 0 0,0 0 0 0 0,0 0 0 0 0,-1 0 0 0 0,1 1 0 0 0,0 0 0 0 0,0 0 0 0 0,-1 1 0 0 0,1 0 0 0 0,-1 0 0 0 0,0 0 0 0 0,1 1 0 0 0,-1 0 0 0 0,0 0-1 0 0,-1 1 1 0 0,1-1 0 0 0,-1 1 0 0 0,1 1 0 0 0,-1-1 0 0 0,0 1 0 0 0,0 0 0 0 0,-1 0 0 0 0,0 0 0 0 0,0 0 0 0 0,0 1 0 0 0,0 0 0 0 0,-1 0 0 0 0,0 0 0 0 0,0 0 0 0 0,1 5-57 0 0,-6 0 27 0 0,-1-1 0 0 0,0 1 1 0 0,0-1-1 0 0,-1 0 0 0 0,-1 0 1 0 0,0-1-1 0 0,0 1 0 0 0,0-1 1 0 0,-2 0-1 0 0,1-1 0 0 0,-1 1 1 0 0,0-1-1 0 0,0 0 0 0 0,-1-1 0 0 0,-2 1-27 0 0,-4 7 27 0 0,-35 35 26 0 0,-65 95 96 0 0,114-142-143 0 0,0 0-1 0 0,1 0 0 0 0,-1 0 0 0 0,1 0 1 0 0,0 0-1 0 0,-1 0 0 0 0,2 0 1 0 0,-1-1-1 0 0,0 1 0 0 0,0 0 1 0 0,1-1-1 0 0,0 1 0 0 0,-1-1 0 0 0,1 1 1 0 0,0-1-1 0 0,0 0 0 0 0,0 0 1 0 0,1 0-1 0 0,-1 0 0 0 0,0 0 0 0 0,1 0 1 0 0,-1-1-1 0 0,1 1 0 0 0,0-1 1 0 0,-1 0-1 0 0,1 1 0 0 0,0-1 1 0 0,0-1-1 0 0,0 1 0 0 0,0 0 0 0 0,0-1 1 0 0,0 1-1 0 0,0-1 0 0 0,2 0-5 0 0,20 2-85 0 0,0-2-1 0 0,0 0 0 0 0,1-2 0 0 0,-2 0 1 0 0,1-2-1 0 0,0-1 0 0 0,-1-1 0 0 0,9-4 86 0 0,42-7-3230 0 0,-59 9-572 0 0,-18 5 2408 0 0</inkml:trace>
  <inkml:trace contextRef="#ctx0" brushRef="#br0" timeOffset="2671.075">563 151 1388 0 0,'0'-21'2860'0'0,"3"-27"-54"0"0,-4 47-2756 0 0,0 1 0 0 0,-1 0 0 0 0,1 0 0 0 0,0-1 0 0 0,-1 1 0 0 0,1 0 0 0 0,0 0 0 0 0,-1 0 0 0 0,1 0 0 0 0,0 1 0 0 0,0-1 0 0 0,-1 0 1 0 0,1 0-1 0 0,0 1 0 0 0,0-1 0 0 0,-1 1 0 0 0,1-1 0 0 0,0 1 0 0 0,0-1 0 0 0,0 1 0 0 0,0 0 0 0 0,0 0 0 0 0,0 0 0 0 0,0-1 0 0 0,0 1 0 0 0,0 0 0 0 0,0 0 0 0 0,0 0 0 0 0,0 0 0 0 0,1 0 0 0 0,-1 1 0 0 0,0-1 0 0 0,1 0 0 0 0,-1 0 0 0 0,1 0 0 0 0,-1 2-50 0 0,-3 0 27 0 0,1 1-1 0 0,-1 0 1 0 0,1 0-1 0 0,0 0 1 0 0,0 0-1 0 0,0 1 1 0 0,0-1-1 0 0,1 1 1 0 0,-1 0-1 0 0,1-1 1 0 0,1 1-1 0 0,-1 0 1 0 0,1 0-1 0 0,0 1 0 0 0,0-1 1 0 0,0 0-1 0 0,1 0 1 0 0,-1 0-1 0 0,1 1 1 0 0,1-1-1 0 0,-1 0 1 0 0,1 0-1 0 0,0 0 1 0 0,0 1-1 0 0,0-1 1 0 0,1 0-1 0 0,0-1 0 0 0,0 1 1 0 0,0 0-1 0 0,0 0 1 0 0,1-1-1 0 0,0 1 1 0 0,0-1-1 0 0,0 0 1 0 0,0 0-1 0 0,1 0 1 0 0,0 0-1 0 0,-1-1 1 0 0,5 3-27 0 0,70 34 336 0 0,-68-36-291 0 0,0 0 0 0 0,0 0 0 0 0,0 1-1 0 0,-1 0 1 0 0,1 1 0 0 0,-1 0 0 0 0,-1 0 0 0 0,1 1 0 0 0,-1 0 0 0 0,0 0-1 0 0,-1 1 1 0 0,4 4-45 0 0,-26 22-107 0 0,6-27-129 0 0,0 0 0 0 0,0 0 0 0 0,0-1-1 0 0,-1 0 1 0 0,0 0 0 0 0,0-1 0 0 0,0-1 0 0 0,-1 0 0 0 0,0 0 0 0 0,0-1-1 0 0,0 0 1 0 0,0-1 0 0 0,0 0 0 0 0,0-1 0 0 0,-1 0 0 0 0,0-1 236 0 0,-57-29-3569 0 0,53 12 2301 0 0</inkml:trace>
  <inkml:trace contextRef="#ctx0" brushRef="#br0" timeOffset="2938.045">573 113 1780 0 0,'-3'-1'1052'0'0,"1"-2"-112"0"0,2 1-180 0 0,0 1-56 0 0,3-2-119 0 0,2-3-85 0 0,14-5-124 0 0,5 2-200 0 0,5-1-144 0 0,3-1 8 0 0,5 1-492 0 0,5-1-396 0 0,1-1-465 0 0,2 2 61 0 0,-2-2 20 0 0</inkml:trace>
  <inkml:trace contextRef="#ctx0" brushRef="#br0" timeOffset="4021.954">1960 479 1292 0 0,'0'0'548'0'0,"3"-16"1014"0"0,10 3 167 0 0,-13 11-1545 0 0,5-1 38 0 0,12-8 167 0 0,-5 4 2706 0 0,-32 31-2242 0 0,18-23-841 0 0,0 0 1 0 0,0 0-1 0 0,0 1 0 0 0,0-1 0 0 0,0 1 0 0 0,0-1 1 0 0,1 1-1 0 0,-1 0 0 0 0,0 0 0 0 0,1-1 1 0 0,0 1-1 0 0,-1 0 0 0 0,1 0 0 0 0,0 1 0 0 0,0-1 1 0 0,0 0-1 0 0,0 0 0 0 0,0 1 0 0 0,1-1 0 0 0,-1 0 1 0 0,1 1-1 0 0,-1-1 0 0 0,1 0 0 0 0,0 1 0 0 0,0-1 1 0 0,0 1-1 0 0,0-1 0 0 0,1 0 0 0 0,-1 1 0 0 0,1-1 1 0 0,-1 0-1 0 0,1 1 0 0 0,0-1 0 0 0,0 0 0 0 0,0 0 1 0 0,0 1-1 0 0,0-1 0 0 0,0 0 0 0 0,1 0 0 0 0,-1 0 1 0 0,1-1-1 0 0,-1 1 0 0 0,1 0 0 0 0,0 0 1 0 0,-1-1-1 0 0,1 1 0 0 0,0-1 0 0 0,0 0 0 0 0,0 1 1 0 0,1-1-1 0 0,-1 0 0 0 0,0 0-12 0 0,188 99 402 0 0,-189-98-390 0 0,1 1 0 0 0,-1-1 1 0 0,1 0-1 0 0,-1 1 0 0 0,0-1 0 0 0,0 1 0 0 0,0-1 0 0 0,0 1 1 0 0,0 0-1 0 0,-1-1 0 0 0,1 1 0 0 0,-1 0 0 0 0,0 0 1 0 0,0-1-1 0 0,0 1 0 0 0,0 0 0 0 0,0 0 0 0 0,0-1 0 0 0,-1 1 1 0 0,1 0-1 0 0,-1-1 0 0 0,0 1 0 0 0,0 0 0 0 0,0-1 1 0 0,0 1-1 0 0,0-1 0 0 0,-1 1 0 0 0,1-1 0 0 0,-1 0 1 0 0,1 0-1 0 0,-1 0 0 0 0,0 1 0 0 0,0-2 0 0 0,0 1 0 0 0,0 0 1 0 0,0 0-1 0 0,-1-1 0 0 0,1 1 0 0 0,-2 0-12 0 0,-97 60-345 0 0,96-60 154 0 0,-49 16-301 0 0,21-23-2571 0 0,-3-47-1258 0 0,35 30 2947 0 0</inkml:trace>
  <inkml:trace contextRef="#ctx0" brushRef="#br0" timeOffset="4320.148">2026 445 1544 0 0,'12'0'3660'0'0,"16"-8"-2554"0"0,-18 5-793 0 0,13-3-186 0 0,99-20 1161 0 0,-43 19-6511 0 0,-78 7 3928 0 0</inkml:trace>
  <inkml:trace contextRef="#ctx0" brushRef="#br0" timeOffset="4806.665">1933 1128 1268 0 0,'58'-7'4216'0'0,"-55"7"-4142"0"0,0-1 1 0 0,0 1-1 0 0,0-1 1 0 0,0 1-1 0 0,0 0 1 0 0,0 0-1 0 0,1 1 0 0 0,-1-1 1 0 0,0 1-1 0 0,0-1 1 0 0,-1 1-1 0 0,1 0 1 0 0,0 0-1 0 0,0 0 0 0 0,0 0 1 0 0,0 1-1 0 0,-1-1 1 0 0,1 1-1 0 0,-1 0 1 0 0,1 0-1 0 0,-1 0 0 0 0,0 0 1 0 0,0 0-1 0 0,1 0 1 0 0,-1 0-1 0 0,-1 1 1 0 0,1-1-1 0 0,0 1 0 0 0,-1 0 1 0 0,1-1-1 0 0,-1 1 1 0 0,0 0-1 0 0,0 0 1 0 0,0 0-1 0 0,0 0 0 0 0,0 0 1 0 0,-1 0-1 0 0,1 0 1 0 0,-1 0-1 0 0,0 0 1 0 0,0 0-1 0 0,0 0 0 0 0,0 0 1 0 0,-1 0-1 0 0,1 0 1 0 0,-1 0-1 0 0,-1 2-74 0 0,-3 7 110 0 0,-1-1-1 0 0,-1 1 1 0 0,0-2-1 0 0,-1 1 1 0 0,0-1-1 0 0,0 0 1 0 0,-1 0-1 0 0,-1-1 1 0 0,1-1-1 0 0,-2 1 1 0 0,1-1 0 0 0,-1-1-1 0 0,0 0 1 0 0,-6 2-110 0 0,33-26-6228 0 0,7-5 4519 0 0,-3 6 502 0 0</inkml:trace>
  <inkml:trace contextRef="#ctx0" brushRef="#br0" timeOffset="5104.423">2263 1086 1100 0 0,'-17'7'538'0'0,"0"1"0"0"0,1 0-1 0 0,0 2 1 0 0,0 0 0 0 0,1 0 0 0 0,0 2 0 0 0,1 0-1 0 0,1 0 1 0 0,-1 1 0 0 0,2 1 0 0 0,0 0-1 0 0,-4 8-537 0 0,14-20 45 0 0,1 1 0 0 0,-1-1 0 0 0,1 1 0 0 0,0 0 0 0 0,0-1 0 0 0,0 1-1 0 0,0 0 1 0 0,0 0 0 0 0,0-1 0 0 0,1 1 0 0 0,-1 0 0 0 0,1 0 0 0 0,0 0 0 0 0,0 0-1 0 0,0 0 1 0 0,0 0 0 0 0,1 0 0 0 0,-1-1 0 0 0,1 1 0 0 0,0 0 0 0 0,0 0-1 0 0,0 0 1 0 0,0-1 0 0 0,0 1 0 0 0,0 0 0 0 0,1-1 0 0 0,-1 1 0 0 0,1-1 0 0 0,0 0-1 0 0,0 0 1 0 0,-1 1 0 0 0,2-1 0 0 0,-1 0 0 0 0,0-1 0 0 0,0 1 0 0 0,1 0 0 0 0,-1 0-1 0 0,1-1 1 0 0,-1 0 0 0 0,1 1 0 0 0,0-1-45 0 0,127 20-2469 0 0,-19-57-1434 0 0,-84 22 2754 0 0</inkml:trace>
  <inkml:trace contextRef="#ctx0" brushRef="#br0" timeOffset="5528.429">1659 514 1388 0 0,'-17'12'302'0'0,"0"1"0"0"0,1 1 0 0 0,0 1-1 0 0,1 0 1 0 0,0 1 0 0 0,1 0 0 0 0,1 2 0 0 0,1-1-1 0 0,1 1 1 0 0,0 1 0 0 0,1 0 0 0 0,1 0 0 0 0,1 1 0 0 0,1 1-1 0 0,0-1 1 0 0,2 1 0 0 0,0 0 0 0 0,2 0 0 0 0,0 3-302 0 0,6 72 772 0 0,7-61-646 0 0,1-1 0 0 0,2-1 0 0 0,1 0 1 0 0,2 0-1 0 0,1-2 0 0 0,1 0 0 0 0,2-1 1 0 0,1-1-1 0 0,1-1 0 0 0,1 0 0 0 0,2-2 1 0 0,11 8-127 0 0,-6-7-759 0 0,1-1 1 0 0,2-2 0 0 0,0-1 0 0 0,2-1-1 0 0,0-2 1 0 0,1-2 0 0 0,5 1 758 0 0,-7-7-1268 0 0,1-5 46 0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25:19.4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70 137 976 0 0,'-69'4'5151'0'0,"68"-4"-4650"0"0,1 0-3 0 0,20 2 844 0 0,782-22 1671 0 0,482-54-3520 0 0,-1119 44-1430 0 0,-154 21 1102 0 0,-11 5-4431 0 0,-15-1 3886 0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25:20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 1484 0 0,'11'11'7645'0'0,"3"46"-6615"0"0,-7-28-672 0 0,8 75-1314 0 0,-17-93 364 0 0,0 0 1 0 0,0 0-1 0 0,-2-1 1 0 0,1 1-1 0 0,-1-1 1 0 0,-1 0-1 0 0,0 0 1 0 0,0 0-1 0 0,-1-1 1 0 0,0 0-1 0 0,0 0 1 0 0,-5 4 591 0 0,-7 10-1335 0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25:21.3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54 836 0 0,'0'1'7380'0'0,"9"-16"-5314"0"0,-10 13-2051 0 0,0 1 1 0 0,0-1-1 0 0,-1 0 0 0 0,1 0 0 0 0,0 1 0 0 0,-1-1 1 0 0,1 1-1 0 0,-1-1 0 0 0,0 1 0 0 0,1 0 0 0 0,-1 0 1 0 0,0-1-1 0 0,0 1 0 0 0,0 0 0 0 0,0 1 0 0 0,0-1 1 0 0,0 0-1 0 0,0 1 0 0 0,0-1 0 0 0,0 1 0 0 0,0-1 1 0 0,-1 1-1 0 0,1 0 0 0 0,0 0 0 0 0,0 0 0 0 0,0 0 0 0 0,0 1 1 0 0,0-1-1 0 0,-1 0 0 0 0,1 1 0 0 0,0-1 0 0 0,0 1 1 0 0,-1 0-16 0 0,12-4-4907 0 0,7-2 2977 0 0,-5 2 1115 0 0,8-4-597 0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25:24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34 1172 0 0,'0'0'1284'0'0,"0"0"-178"0"0,-21-20 8059 0 0,13 13-9325 0 0,3 4-3774 0 0,-7 1-2065 0 0,7 0 4517 0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25:22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1 159 840 0 0,'0'0'719'0'0,"0"0"-77"0"0,0 0-85 0 0,2-18 2129 0 0,-1 17-2671 0 0,0 1-1 0 0,0-1 0 0 0,1 0 0 0 0,-1 1 0 0 0,0-1 0 0 0,0 1 1 0 0,0 0-1 0 0,1-1 0 0 0,-1 1 0 0 0,0 0 0 0 0,1 0 0 0 0,-1 0 1 0 0,0 0-1 0 0,0 0 0 0 0,1 0 0 0 0,-1 0 0 0 0,0 0 0 0 0,1 0 0 0 0,-1 0 1 0 0,0 1-1 0 0,0-1 0 0 0,1 1 0 0 0,-1-1 0 0 0,0 1 0 0 0,0-1 1 0 0,0 1-1 0 0,0 0 0 0 0,0 0 0 0 0,0-1 0 0 0,0 1 0 0 0,0 0 1 0 0,0 0-1 0 0,0 0 0 0 0,0 0 0 0 0,0 0 0 0 0,0 0 0 0 0,-1 0 0 0 0,1 0 1 0 0,0 1-1 0 0,-1-1 0 0 0,1 0 0 0 0,-1 0 0 0 0,0 0 0 0 0,1 1 1 0 0,-1-1-1 0 0,0 0 0 0 0,0 1 0 0 0,0-1-14 0 0,4 4 41 0 0,2 4 213 0 0,0 1-1 0 0,-1-1 1 0 0,0 1-1 0 0,-1 0 1 0 0,0 0-1 0 0,0 0 1 0 0,-1 1-1 0 0,-1-1 1 0 0,1 1-1 0 0,-2 0 1 0 0,1 0-1 0 0,-2-1 1 0 0,1 1-1 0 0,-2 0 1 0 0,0 2-254 0 0,-4-5 174 0 0,15-30-179 0 0,1 1-1 0 0,1 0 0 0 0,1 1 1 0 0,1 0-1 0 0,1 1 0 0 0,1 0 1 0 0,0 2-1 0 0,1 0 0 0 0,1 1 1 0 0,3-2 5 0 0,-20 17-8 0 0,1-1 0 0 0,-1 0 0 0 0,1 1 0 0 0,-1-1 0 0 0,1 1 0 0 0,0-1 0 0 0,0 1 0 0 0,-1 0 0 0 0,1-1 0 0 0,0 1 0 0 0,0 0 0 0 0,0 0 0 0 0,0 0 0 0 0,1 1 0 0 0,-1-1 0 0 0,0 1 0 0 0,0-1 0 0 0,0 1 1 0 0,0-1-1 0 0,1 1 0 0 0,-1 0 0 0 0,0 0 0 0 0,0 0 0 0 0,1 1 0 0 0,-1-1 0 0 0,0 0 0 0 0,0 1 0 0 0,0-1 0 0 0,0 1 0 0 0,1 0 0 0 0,-1 0 0 0 0,0 0 0 0 0,0 0 0 0 0,0 0 0 0 0,-1 0 0 0 0,1 1 0 0 0,0-1 0 0 0,0 0 0 0 0,-1 1 1 0 0,1 0-1 0 0,-1-1 0 0 0,1 1 0 0 0,-1 0 0 0 0,0 0 0 0 0,1-1 0 0 0,-1 1 0 0 0,0 0 0 0 0,0 0 0 0 0,0 1 8 0 0,3 2 19 0 0,59 87-465 0 0,-53-47-6138 0 0,-10-37 5115 0 0</inkml:trace>
  <inkml:trace contextRef="#ctx0" brushRef="#br0" timeOffset="402.879">575 271 1360 0 0,'20'-2'4810'0'0,"23"-6"-3417"0"0,19-3-1168 0 0,63-1 2204 0 0,-126 5-3285 0 0,7-11-5854 0 0,-1 16 5127 0 0</inkml:trace>
  <inkml:trace contextRef="#ctx0" brushRef="#br0" timeOffset="1041.202">923 93 968 0 0,'64'-13'4654'0'0,"-60"14"-4601"0"0,1-1 0 0 0,-1 1 0 0 0,0-1 1 0 0,1 1-1 0 0,-1 1 0 0 0,0-1 1 0 0,0 0-1 0 0,0 1 0 0 0,0 0 0 0 0,0 0 1 0 0,0 0-1 0 0,-1 1 0 0 0,1-1 1 0 0,-1 1-1 0 0,1 0 0 0 0,-1 0 0 0 0,0 0 1 0 0,0 0-1 0 0,0 1 0 0 0,-1-1 1 0 0,1 1-54 0 0,-2 2 73 0 0,0-1 1 0 0,-1 0 0 0 0,0 0 0 0 0,0 1 0 0 0,0-1 0 0 0,-1 0-1 0 0,0 0 1 0 0,0 0 0 0 0,0 0 0 0 0,-1 0 0 0 0,1 0-1 0 0,-1 0 1 0 0,0 0 0 0 0,-1 0 0 0 0,1-1 0 0 0,-1 1 0 0 0,0-1-1 0 0,0 0 1 0 0,0 0 0 0 0,-1 0 0 0 0,0 0 0 0 0,1 0 0 0 0,-1-1-1 0 0,0 1 1 0 0,-1-1 0 0 0,1 0 0 0 0,0-1 0 0 0,-1 1-1 0 0,0-1 1 0 0,-2 1-74 0 0,-2 4 201 0 0,-21 12 223 0 0,51-33-633 0 0,169-99-945 0 0,-221 126 1283 0 0,32-8-155 0 0,0 1-1 0 0,0-1 1 0 0,0 0 0 0 0,1 0-1 0 0,0 0 1 0 0,0 0-1 0 0,0 0 1 0 0,0 0 0 0 0,1 0-1 0 0,0-1 1 0 0,0 1 0 0 0,0-1-1 0 0,1 0 1 0 0,-1 0-1 0 0,1 0 1 0 0,0 0 0 0 0,0-1-1 0 0,0 0 1 0 0,1 1 0 0 0,-1-2-1 0 0,1 1 1 0 0,0 0-1 0 0,-1-1 1 0 0,1 0 0 0 0,3 1 26 0 0,60 14-4425 0 0,-65-17 3007 0 0</inkml:trace>
  <inkml:trace contextRef="#ctx0" brushRef="#br0" timeOffset="1336.032">1567 1 1756 0 0,'0'0'1681'0'0,"-2"18"4361"0"0,3 70-4654 0 0,19-20-1012 0 0,16 110-3109 0 0,-84-98-3004 0 0,32-65 4364 0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25:20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74 1468 0 0,'0'0'898'0'0,"0"0"-121"0"0,0 0-48 0 0,0 0-119 0 0,0 0-62 0 0,0 0-46 0 0,2-21 1216 0 0,0 19-1679 0 0,0-1 0 0 0,0 1 0 0 0,0-1 0 0 0,0 1 0 0 0,1 0-1 0 0,-1 0 1 0 0,1 1 0 0 0,0-1 0 0 0,-1 0 0 0 0,1 1 0 0 0,0-1 0 0 0,0 1 0 0 0,0 0 0 0 0,0 0 0 0 0,0 0-1 0 0,0 1 1 0 0,0-1 0 0 0,1 1 0 0 0,-1-1 0 0 0,0 1 0 0 0,0 0 0 0 0,0 0 0 0 0,0 1 0 0 0,1-1 0 0 0,-1 1-1 0 0,1 0-38 0 0,-1-2 25 0 0,1 1-1 0 0,0 0 1 0 0,-1 0-1 0 0,1 0 1 0 0,0 0-1 0 0,-1 1 0 0 0,1-1 1 0 0,-1 1-1 0 0,1 0 1 0 0,-1 0-1 0 0,1 0 1 0 0,-1 1-1 0 0,0-1 1 0 0,1 1-1 0 0,-1 0 0 0 0,0 0 1 0 0,0 0-1 0 0,0 0 1 0 0,-1 0-1 0 0,1 1 1 0 0,0-1-1 0 0,-1 1 0 0 0,0 0 1 0 0,1 0-1 0 0,-1 0 1 0 0,0 0-1 0 0,-1 0 1 0 0,1 0-1 0 0,0 1 0 0 0,-1-1 1 0 0,0 0-1 0 0,0 1 1 0 0,0-1-1 0 0,0 1 1 0 0,0-1-1 0 0,-1 1 1 0 0,1 3-25 0 0,-72 92 389 0 0,-29-37-2568 0 0,100-65-1617 0 0,3 0 2272 0 0</inkml:trace>
  <inkml:trace contextRef="#ctx0" brushRef="#br0" timeOffset="306.69">363 1 1192 0 0,'-15'7'759'0'0,"6"-4"-518"0"0,0 0 1 0 0,0 1-1 0 0,1-1 0 0 0,-1 2 0 0 0,1-1 1 0 0,0 1-1 0 0,1 1 0 0 0,-1-1 1 0 0,1 1-1 0 0,0 1 0 0 0,0-1 0 0 0,1 1 1 0 0,0 0-1 0 0,0 1 0 0 0,1-1 1 0 0,-1 1-1 0 0,2 0 0 0 0,-1 0 0 0 0,1 1 1 0 0,-1 5-242 0 0,5-13 210 0 0,3 4-74 0 0,63 44-634 0 0,24-31-3587 0 0,-70-18 2593 0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25:31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2766 815 2068 0 0,'0'0'900'0'0,"0"0"-53"0"0,0 0-88 0 0,0 0-61 0 0,0 0-41 0 0,0 0-77 0 0,0 0-53 0 0,0 0-34 0 0,0 0-43 0 0,22-2 614 0 0,-21 1-1031 0 0,0 0 0 0 0,-1 1 0 0 0,1-1-1 0 0,0 1 1 0 0,0-1 0 0 0,0 1 0 0 0,-1-1-1 0 0,1 1 1 0 0,0-1 0 0 0,0 1-1 0 0,0 0 1 0 0,0 0 0 0 0,0-1 0 0 0,0 1-1 0 0,0 0 1 0 0,-1 0 0 0 0,1 0-1 0 0,0 0 1 0 0,0 0 0 0 0,0 0 0 0 0,0 0-1 0 0,0 0 1 0 0,0 1 0 0 0,0-1-1 0 0,0 0 1 0 0,0 0 0 0 0,0 1 0 0 0,-1-1-1 0 0,1 1 1 0 0,0-1 0 0 0,0 1 0 0 0,0-1-1 0 0,-1 1 1 0 0,1-1 0 0 0,0 1-1 0 0,-1 0 1 0 0,1-1 0 0 0,0 1 0 0 0,-1 0-1 0 0,1-1 1 0 0,-1 1 0 0 0,1 0-1 0 0,-1 0 1 0 0,1 0 0 0 0,-1 0 0 0 0,0 0-1 0 0,1-1 1 0 0,-1 1 0 0 0,0 0-1 0 0,0 0 1 0 0,0 0 0 0 0,0 0 0 0 0,0 0-1 0 0,0 0 1 0 0,0 0 0 0 0,0 0 0 0 0,0 0-1 0 0,0 0 1 0 0,0 0 0 0 0,0-1-1 0 0,-1 1 1 0 0,1 0 0 0 0,0 0 0 0 0,-1 0-1 0 0,1 0 1 0 0,-1 0 0 0 0,1 0-33 0 0,81 310 2269 0 0,-65-235-2537 0 0,-46-58-2941 0 0,8-30-3613 0 0,21 9 5304 0 0</inkml:trace>
  <inkml:trace contextRef="#ctx0" brushRef="#br0" timeOffset="312.24">3092 998 1016 0 0,'82'-2'6145'0'0,"2"-4"-4496"0"0,94-2-696 0 0,-108 8-365 0 0,-68 0-515 0 0,15-1-91 0 0,-25 1-325 0 0,-10-2-1569 0 0,11-4-3680 0 0,10 3 4213 0 0</inkml:trace>
  <inkml:trace contextRef="#ctx0" brushRef="#br0" timeOffset="-3632.141">875 730 1272 0 0,'0'0'644'0'0,"0"0"8"0"0,0 0-18 0 0,2-14 581 0 0,40-18 852 0 0,-53 39 938 0 0,-69 63-2593 0 0,50-37-474 0 0,-98 90 131 0 0,20-87-4935 0 0,93-36 3356 0 0,12 0 6 0 0</inkml:trace>
  <inkml:trace contextRef="#ctx0" brushRef="#br0" timeOffset="-3464.298">738 383 1128 0 0,'1'-1'95'0'0,"1"0"-1"0"0,-1 0 1 0 0,1 0-1 0 0,-1 0 1 0 0,1 0 0 0 0,0 0-1 0 0,-1 0 1 0 0,1 0-1 0 0,0 1 1 0 0,0-1 0 0 0,0 1-1 0 0,0-1 1 0 0,-1 1-1 0 0,1 0 1 0 0,0 0 0 0 0,0-1-1 0 0,0 1 1 0 0,0 1-1 0 0,0-1 1 0 0,0 0 0 0 0,0 0-1 0 0,0 1 1 0 0,-1-1-1 0 0,1 1 1 0 0,0 0-1 0 0,0-1 1 0 0,-1 1 0 0 0,1 0-1 0 0,0 0 1 0 0,-1 0-1 0 0,1 0 1 0 0,-1 0 0 0 0,1 1-1 0 0,-1-1 1 0 0,1 0-1 0 0,-1 1 1 0 0,0-1 0 0 0,0 1-1 0 0,0-1 1 0 0,0 1-1 0 0,0-1 1 0 0,0 1 0 0 0,0 0-1 0 0,0 0 1 0 0,-1-1-1 0 0,1 1 1 0 0,-1 0 0 0 0,1 2-95 0 0,22 37 258 0 0,2-2 1 0 0,2 0-1 0 0,1-1 1 0 0,2-2-1 0 0,2-1 1 0 0,1-2-1 0 0,35 28-258 0 0,-27-21-3875 0 0,-41-39 2496 0 0</inkml:trace>
  <inkml:trace contextRef="#ctx0" brushRef="#br0" timeOffset="-3262.123">446 1100 1060 0 0,'1'0'184'0'0,"-1"0"1"0"0,1 0-1 0 0,-1 0 1 0 0,1 0-1 0 0,-1 1 0 0 0,1-1 1 0 0,-1 0-1 0 0,0 0 0 0 0,1 0 1 0 0,-1 1-1 0 0,1-1 0 0 0,-1 0 1 0 0,1 0-1 0 0,-1 1 1 0 0,0-1-1 0 0,1 0 0 0 0,-1 1 1 0 0,0-1-1 0 0,1 0 0 0 0,-1 1 1 0 0,0-1-1 0 0,0 1 0 0 0,1-1 1 0 0,-1 0-1 0 0,0 1 0 0 0,0-1 1 0 0,0 1-1 0 0,1-1 1 0 0,-1 1-1 0 0,0-1 0 0 0,0 1 1 0 0,0-1-1 0 0,0 1 0 0 0,0-1 1 0 0,0 1-1 0 0,0-1 0 0 0,0 1-184 0 0,9-1-178 0 0,244-14 2191 0 0,346-42-2359 0 0,-600 56-2648 0 0,-22-3-656 0 0,13 5 2376 0 0</inkml:trace>
  <inkml:trace contextRef="#ctx0" brushRef="#br0" timeOffset="-2640.204">727 1372 1164 0 0,'11'17'6175'0'0,"19"66"-5379"0"0,-5 91 1778 0 0,-26-174-2554 0 0,1-1 0 0 0,0 1 1 0 0,-1-1-1 0 0,0 0 0 0 0,1 1 0 0 0,-1-1 1 0 0,1 1-1 0 0,-1 0 0 0 0,0-1 0 0 0,1 1 1 0 0,-1-1-1 0 0,0 1 0 0 0,1 0 0 0 0,-1 0 1 0 0,0-1-1 0 0,1 1 0 0 0,-1 0 0 0 0,0 0 1 0 0,0 0-1 0 0,1 0 0 0 0,-1 0 0 0 0,0 0 0 0 0,0 0 1 0 0,1 0-1 0 0,-1 0 0 0 0,0 0 0 0 0,0 0 1 0 0,1 1-1 0 0,-1-1 0 0 0,0 0 0 0 0,0 0 1 0 0,1 1-1 0 0,-1-1 0 0 0,0 0 0 0 0,1 1 1 0 0,-1-1-1 0 0,1 1 0 0 0,-1-1 0 0 0,1 1 1 0 0,-1-1-1 0 0,0 1 0 0 0,1-1 0 0 0,0 1 0 0 0,-1 0 1 0 0,1 0-21 0 0,3-20-4 0 0,1 0 1 0 0,2 1 0 0 0,0-1 0 0 0,0 2-1 0 0,2-1 1 0 0,0 1 0 0 0,1 0 0 0 0,1 0-1 0 0,0 1 1 0 0,1 1 0 0 0,1 0-1 0 0,1 0 1 0 0,0 1 0 0 0,1 1 0 0 0,0 0-1 0 0,1 1 1 0 0,0 0 0 0 0,1 1 0 0 0,0 1-1 0 0,1 1 1 0 0,5-3 3 0 0,-4 3-17 0 0,-16 7 17 0 0,1-1-1 0 0,0 1 1 0 0,0 0 0 0 0,0 0 0 0 0,0 1-1 0 0,0-1 1 0 0,1 1 0 0 0,-1-1-1 0 0,1 1 1 0 0,-1 0 0 0 0,0 0 0 0 0,1 1-1 0 0,0-1 1 0 0,-1 1 0 0 0,1-1 0 0 0,-1 1-1 0 0,1 0 1 0 0,0 1 0 0 0,-1-1 0 0 0,1 1-1 0 0,-1-1 1 0 0,1 1 0 0 0,2 1 0 0 0,6 11-24 0 0,-1 0 0 0 0,0 1 0 0 0,-1 0 1 0 0,-1 1-1 0 0,0 0 0 0 0,-1 0 0 0 0,-1 1 0 0 0,-1 0 1 0 0,0 0-1 0 0,0 1 0 0 0,-2 0 0 0 0,2 11 24 0 0,0-6-168 0 0,11 52-1353 0 0,-15-40-3694 0 0,-6-25 3906 0 0,-14 4-132 0 0</inkml:trace>
  <inkml:trace contextRef="#ctx0" brushRef="#br0" timeOffset="-2160.774">220 492 1520 0 0,'-18'13'298'0'0,"1"1"-1"0"0,0 1 1 0 0,1 0-1 0 0,0 2 1 0 0,1 0 0 0 0,1 0-1 0 0,1 1 1 0 0,0 1-1 0 0,2 0 1 0 0,0 1-1 0 0,1 0 1 0 0,1 1-1 0 0,1-1 1 0 0,0 2 0 0 0,2-1-1 0 0,1 1 1 0 0,0 0-1 0 0,2 0 1 0 0,0 1-1 0 0,2-1 1 0 0,0 1 0 0 0,2-1-1 0 0,2 17-297 0 0,6 6 218 0 0,2-1 0 0 0,1-1 0 0 0,3 0 1 0 0,1 0-1 0 0,2-2 0 0 0,20 33-218 0 0,257 347-788 0 0,-161-241-2580 0 0,-77-111 515 0 0,-35-42 1445 0 0</inkml:trace>
  <inkml:trace contextRef="#ctx0" brushRef="#br0" timeOffset="-1664.235">1399 505 880 0 0,'40'6'3499'0'0,"46"79"-1831"0"0,-61-53-1313 0 0,-1 1-1 0 0,-2 1 1 0 0,-1 1-1 0 0,-2 0 1 0 0,-1 2-1 0 0,-2 0 1 0 0,-2 1-1 0 0,-1 0 1 0 0,-2 1-1 0 0,-2 1 1 0 0,-2-1-1 0 0,-1 2 1 0 0,-2-1-1 0 0,-1 21-354 0 0,-8-23 117 0 0,-1-1 0 0 0,-2 0-1 0 0,-2 0 1 0 0,-1-1-1 0 0,-2 0 1 0 0,-1-1 0 0 0,-2-1-1 0 0,-1 0 1 0 0,-2-2 0 0 0,-1 0-1 0 0,-14 16-116 0 0,34-47-61 0 0,-40 46-383 0 0,8-29-3665 0 0,29-23 2469 0 0,-12-44-1070 0 0,15 33 1345 0 0</inkml:trace>
  <inkml:trace contextRef="#ctx0" brushRef="#br0" timeOffset="-826.885">1589 52 1580 0 0,'7'-19'4188'0'0,"56"-5"-2505"0"0,-57 22-1623 0 0,-1 1 0 0 0,1-1-1 0 0,0 1 1 0 0,0 1 0 0 0,0-1-1 0 0,0 1 1 0 0,0 0-1 0 0,-1 1 1 0 0,1-1 0 0 0,0 1-1 0 0,0 1 1 0 0,0-1 0 0 0,-1 1-1 0 0,1-1 1 0 0,-1 2-1 0 0,1-1 1 0 0,-1 1 0 0 0,0-1-1 0 0,0 1 1 0 0,0 1 0 0 0,0-1-1 0 0,-1 1 1 0 0,1 0 0 0 0,-1 0-1 0 0,0 0 1 0 0,0 1-1 0 0,0-1 1 0 0,-1 1 0 0 0,0 0-1 0 0,0 0 1 0 0,0 0 0 0 0,0 0-1 0 0,-1 1 1 0 0,0-1 0 0 0,0 1-1 0 0,0-1 1 0 0,-1 1-1 0 0,0 0 1 0 0,0 0 0 0 0,0 0-1 0 0,-1-1 1 0 0,1 1 0 0 0,-2 4-60 0 0,-5 3 107 0 0,-1-1 1 0 0,-1 0 0 0 0,0-1 0 0 0,0 1-1 0 0,-1-2 1 0 0,-1 1 0 0 0,0-1 0 0 0,0-1-1 0 0,-1 0 1 0 0,0 0 0 0 0,0-1 0 0 0,-1 0-1 0 0,-1-1 1 0 0,1-1 0 0 0,-1 0 0 0 0,-9 3-108 0 0,55-39-324 0 0,357-208-1200 0 0,-345 200 1969 0 0,-79 36-146 0 0,25 1-267 0 0,0 2 0 0 0,0-1 0 0 0,0 2 0 0 0,1-1 0 0 0,-1 1 0 0 0,0 0 0 0 0,1 1 0 0 0,-1 0 0 0 0,1 0 0 0 0,0 1 0 0 0,0 0 0 0 0,0 0 0 0 0,1 1 0 0 0,0 0 0 0 0,0 0 0 0 0,0 1 0 0 0,0 0 0 0 0,1 0 0 0 0,0 1 0 0 0,0-1 0 0 0,0 1 0 0 0,1 1 0 0 0,0-1 0 0 0,1 1 0 0 0,0 0 0 0 0,-3 6-32 0 0,9-6-13 0 0,1 1 1 0 0,0-1 0 0 0,0 0-1 0 0,1 0 1 0 0,0 0 0 0 0,0 0-1 0 0,1-1 1 0 0,0 1 0 0 0,0-1-1 0 0,1 0 1 0 0,-1-1 0 0 0,2 1-1 0 0,-1-1 1 0 0,1-1 0 0 0,0 1-1 0 0,0-1 1 0 0,0 0 0 0 0,1-1-1 0 0,0 1 1 0 0,0-2 0 0 0,0 1-1 0 0,4 0 13 0 0,45 24-1927 0 0,1-3 0 0 0,1-2 0 0 0,1-3 0 0 0,31 6 1927 0 0,-53-16-1316 0 0</inkml:trace>
  <inkml:trace contextRef="#ctx0" brushRef="#br0" timeOffset="3214.203">2747 442 1892 0 0,'-21'7'264'0'0,"1"2"-1"0"0,1 0 0 0 0,0 2 1 0 0,0 0-1 0 0,1 1 0 0 0,0 1 1 0 0,1 0-1 0 0,0 1 0 0 0,1 1 1 0 0,1 1-1 0 0,1 0 0 0 0,0 1 1 0 0,1 1-1 0 0,1 0 1 0 0,0 0-1 0 0,2 1 0 0 0,0 1 1 0 0,1-1-1 0 0,1 2 0 0 0,0-1 1 0 0,2 1-1 0 0,1 0 0 0 0,0 1 1 0 0,2-1-1 0 0,0 3-263 0 0,5 80 625 0 0,6-67-646 0 0,2-1 0 0 0,1 0 0 0 0,2-1 0 0 0,2-1 0 0 0,1 0 0 0 0,1-1 0 0 0,2-1 0 0 0,1 0 0 0 0,22 26 21 0 0,-4-11-1325 0 0,2-1 1 0 0,2-3-1 0 0,2-1 1 0 0,2-2 0 0 0,49 34 1324 0 0,-43-39-1386 0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25:33.9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1478 1472 0 0,'16'48'4533'0'0,"-2"-14"-3943"0"0,23 184 3229 0 0,-72-179-2555 0 0,33-94-1234 0 0,6 38-46 0 0,1 0 1 0 0,1-1-1 0 0,0 2 1 0 0,1-1 0 0 0,1 1-1 0 0,0 0 1 0 0,2 1-1 0 0,-1 0 1 0 0,2 0 0 0 0,0 1-1 0 0,1 0 1 0 0,0 1-1 0 0,1 0 1 0 0,1 2-1 0 0,3-4 16 0 0,-8 7 1 0 0,1 1-1 0 0,-1-1 0 0 0,1 2 0 0 0,1-1 0 0 0,-1 2 1 0 0,1-1-1 0 0,0 1 0 0 0,0 1 0 0 0,1 0 1 0 0,-1 0-1 0 0,1 2 0 0 0,0-1 0 0 0,0 1 1 0 0,0 1-1 0 0,7 0 0 0 0,-10 4-3 0 0,1 0 0 0 0,-1 1 1 0 0,0 1-1 0 0,0-1 0 0 0,-1 2 1 0 0,0-1-1 0 0,1 1 0 0 0,-2 0 0 0 0,1 0 1 0 0,-1 1-1 0 0,0 0 0 0 0,0 1 1 0 0,-1 0-1 0 0,0 0 0 0 0,0 0 0 0 0,-1 0 1 0 0,0 1-1 0 0,-1 0 0 0 0,2 4 3 0 0,45 133-1368 0 0,-49-117-5080 0 0,-2-27 5076 0 0</inkml:trace>
  <inkml:trace contextRef="#ctx0" brushRef="#br0" timeOffset="-1231.443">475 672 1332 0 0,'-54'39'3954'0'0,"-16"43"-2172"0"0,24-25-867 0 0,35-45-885 0 0,-1-1 0 0 0,1 0-1 0 0,-2-1 1 0 0,1 0 0 0 0,-2-1-1 0 0,1 0 1 0 0,-1-1-1 0 0,0-1 1 0 0,-1 0 0 0 0,-7 2-30 0 0,-101 11-5628 0 0,105-20 4312 0 0</inkml:trace>
  <inkml:trace contextRef="#ctx0" brushRef="#br0" timeOffset="-953.578">246 470 1508 0 0,'49'-12'5203'0'0,"-15"51"-3705"0"0,-26-29-1496 0 0,244 311 2299 0 0,-238-305-2480 0 0,-8-10-80 0 0,0 0-1 0 0,0 0 1 0 0,0 1 0 0 0,-1-1-1 0 0,-1 1 1 0 0,1 0-1 0 0,-1 1 1 0 0,0-1-1 0 0,0 1 1 0 0,-1 0 0 0 0,0 0-1 0 0,-1 0 1 0 0,0 0-1 0 0,0 2 260 0 0,-41 53-4325 0 0,20-45 2965 0 0</inkml:trace>
  <inkml:trace contextRef="#ctx0" brushRef="#br0" timeOffset="-626.169">13 1222 968 0 0,'-12'0'2709'0'0,"24"1"-179"0"0,279-31 441 0 0,181-15-3756 0 0,-457 43-1898 0 0,-32 1-370 0 0,6 3 1712 0 0</inkml:trace>
  <inkml:trace contextRef="#ctx0" brushRef="#br0" timeOffset="1626.786">852 497 1736 0 0,'3'-4'132'0'0,"0"1"-1"0"0,0 0 1 0 0,0 0 0 0 0,0 0-1 0 0,1 0 1 0 0,-1 1 0 0 0,1-1-1 0 0,0 1 1 0 0,0 0 0 0 0,0 0-1 0 0,0 0 1 0 0,0 1 0 0 0,0 0-1 0 0,0-1 1 0 0,1 1 0 0 0,-1 1-1 0 0,0-1 1 0 0,1 1 0 0 0,-1-1-1 0 0,0 1 1 0 0,1 0 0 0 0,-1 1-1 0 0,1-1 1 0 0,-1 1-1 0 0,0 0 1 0 0,0 0 0 0 0,1 0-1 0 0,-1 1 1 0 0,0-1 0 0 0,0 1-1 0 0,0 0 1 0 0,0 0 0 0 0,-1 1-1 0 0,1-1 1 0 0,-1 1 0 0 0,1 0-1 0 0,-1 0 1 0 0,0 0 0 0 0,1 1-132 0 0,23 20 219 0 0,-2 2-1 0 0,-1 1 1 0 0,-1 0 0 0 0,-1 2 0 0 0,-2 0 0 0 0,0 2 0 0 0,-3 0 0 0 0,0 1 0 0 0,-2 1 0 0 0,-1 0 0 0 0,-2 1 0 0 0,-1 0 0 0 0,-2 1 0 0 0,1 14-219 0 0,2 144 884 0 0,-18-152-745 0 0,-1 0 1 0 0,-3 0-1 0 0,-1-1 0 0 0,-2-1 1 0 0,-1 0-1 0 0,-2-1 1 0 0,-2 0-1 0 0,-1-2 0 0 0,-18 24-139 0 0,16-29-476 0 0,-1-1 0 0 0,-2-2 0 0 0,-1 0 0 0 0,-1-1 0 0 0,-1-2 0 0 0,-1-1-1 0 0,-9 4 477 0 0,23-17-808 0 0,-37 18-4155 0 0,51-29 3581 0 0</inkml:trace>
  <inkml:trace contextRef="#ctx0" brushRef="#br0" timeOffset="3040.669">1056 150 1508 0 0,'0'0'544'0'0,"0"0"76"0"0,6-22 952 0 0,-3 21-1516 0 0,0-1 0 0 0,0 1 1 0 0,0 0-1 0 0,0 0 0 0 0,1 0 1 0 0,-1 0-1 0 0,0 0 0 0 0,1 1 1 0 0,-1 0-1 0 0,1-1 0 0 0,-1 1 0 0 0,0 0 1 0 0,1 1-1 0 0,-1-1 0 0 0,1 1 1 0 0,-1-1-1 0 0,0 1 0 0 0,0 0 1 0 0,1 0-1 0 0,-1 1 0 0 0,0-1 1 0 0,0 1-1 0 0,0-1 0 0 0,0 1 1 0 0,0 0-1 0 0,-1 0 0 0 0,1 0 1 0 0,2 3-57 0 0,2 1 128 0 0,0 1 1 0 0,-1 0-1 0 0,0 1 1 0 0,0 0-1 0 0,0 0 1 0 0,-1 0 0 0 0,0 1-1 0 0,-1-1 1 0 0,1 1-1 0 0,-2 0 1 0 0,1 0-1 0 0,-2 1 1 0 0,2 2-129 0 0,4 12 721 0 0,-8-23-501 0 0,-2 20 700 0 0,2-22-906 0 0,0 0 0 0 0,0 1-1 0 0,0-1 1 0 0,0 0 0 0 0,0 0 0 0 0,0 1 0 0 0,0-1 0 0 0,0 0 0 0 0,-1 0-1 0 0,1 1 1 0 0,0-1 0 0 0,0 0 0 0 0,-1 0 0 0 0,1 1 0 0 0,0-1 0 0 0,-1 1 0 0 0,1-1-1 0 0,-1 0 1 0 0,1 1 0 0 0,-1-1 0 0 0,1 1 0 0 0,-1-1 0 0 0,1 1 0 0 0,-1-1-1 0 0,1 1 1 0 0,-1-1 0 0 0,0 1 0 0 0,1-1 0 0 0,-1 1 0 0 0,0 0 0 0 0,1 0 0 0 0,-1-1-1 0 0,0 1 1 0 0,0 0 0 0 0,1 0 0 0 0,-1 0 0 0 0,0 0 0 0 0,0 0 0 0 0,1 0-1 0 0,-1 0 1 0 0,0 0 0 0 0,0 0 0 0 0,1 0 0 0 0,-1 0 0 0 0,0 0 0 0 0,1 0-1 0 0,-1 1 1 0 0,0-1 0 0 0,0 0 0 0 0,1 0 0 0 0,-1 1 0 0 0,0-1 0 0 0,1 1 0 0 0,-1-1-1 0 0,1 1 1 0 0,-1-1 0 0 0,1 1 0 0 0,-1-1 0 0 0,0 1 0 0 0,1-1 0 0 0,0 1-1 0 0,-1 0 1 0 0,0 0-14 0 0,7-17-15 0 0,1 1 0 0 0,0 0 0 0 0,0 1 0 0 0,2-1 0 0 0,0 1 0 0 0,0 1 0 0 0,1 0 0 0 0,1 0 0 0 0,0 1 0 0 0,1 1 0 0 0,0 0 0 0 0,1 0 0 0 0,0 1 0 0 0,1 1 0 0 0,0 0 0 0 0,0 1 0 0 0,1 1 1 0 0,0 0-1 0 0,0 0 0 0 0,1 2 0 0 0,-1 0 0 0 0,1 1 0 0 0,1 0 15 0 0,-14 4-4 0 0,0-1 0 0 0,0 1 1 0 0,0-1-1 0 0,0 1 1 0 0,0 0-1 0 0,0 0 1 0 0,0 0-1 0 0,0 1 0 0 0,1-1 1 0 0,-1 1-1 0 0,0 0 1 0 0,0 0-1 0 0,0 0 1 0 0,-1 0-1 0 0,1 0 1 0 0,0 0-1 0 0,0 1 0 0 0,-1-1 1 0 0,1 1-1 0 0,-1 0 1 0 0,1 0-1 0 0,-1 0 1 0 0,0 0-1 0 0,1 0 0 0 0,-1 1 1 0 0,0-1-1 0 0,-1 1 1 0 0,1-1-1 0 0,0 1 1 0 0,-1 0-1 0 0,1 0 0 0 0,-1-1 1 0 0,0 1-1 0 0,0 0 1 0 0,0 0-1 0 0,-1 0 1 0 0,1 0-1 0 0,0 0 0 0 0,-1 4 5 0 0,6 7 17 0 0,16 47-71 0 0,64 112-1264 0 0,-68-141-3626 0 0,-18-28 3671 0 0</inkml:trace>
  <inkml:trace contextRef="#ctx0" brushRef="#br0" timeOffset="3485.513">1910 205 1368 0 0,'-25'0'4084'0'0,"36"1"-1830"0"0,43 0-1144 0 0,261-1 1252 0 0,-315 0-2351 0 0,-1-1 0 0 0,1 1 0 0 0,-1 0 0 0 0,1 0 0 0 0,0 0 0 0 0,-1 0 0 0 0,1-1 0 0 0,-1 1 0 0 0,1 0 0 0 0,-1 0 0 0 0,1-1 0 0 0,0 1 0 0 0,-1 0 0 0 0,1-1 0 0 0,0 1 0 0 0,-1-1 0 0 0,1 1 0 0 0,0 0 0 0 0,-1-1 0 0 0,1 1 0 0 0,0-1 0 0 0,0 1 0 0 0,0-1 0 0 0,-1 1 0 0 0,1 0 0 0 0,0-1 0 0 0,0 1 0 0 0,0-1 0 0 0,0 1 0 0 0,0-1 0 0 0,0 1 0 0 0,0-1 0 0 0,0 1 0 0 0,0-1 0 0 0,0 1 1 0 0,0-1-1 0 0,0 1 0 0 0,0-1 0 0 0,0 1 0 0 0,1-1 0 0 0,-1 1 0 0 0,0-1 0 0 0,0 1 0 0 0,1 0 0 0 0,-1-1 0 0 0,0 1 0 0 0,0-1 0 0 0,1 1 0 0 0,-1 0 0 0 0,0-1 0 0 0,1 1 0 0 0,-1 0 0 0 0,1-1 0 0 0,-1 1 0 0 0,0 0 0 0 0,1 0 0 0 0,-1-1 0 0 0,1 1 0 0 0,-1 0 0 0 0,1 0-11 0 0,-10-4-1998 0 0,9-9-5202 0 0,3 10 5755 0 0</inkml:trace>
  <inkml:trace contextRef="#ctx0" brushRef="#br0" timeOffset="3858.941">2384 27 1872 0 0,'58'-18'3391'0'0,"-46"15"-3253"0"0,0 1 0 0 0,0 0 0 0 0,0 1 0 0 0,1 0 0 0 0,-1 1-1 0 0,0 1 1 0 0,1 0 0 0 0,-1 0 0 0 0,0 1 0 0 0,0 1 0 0 0,0 0 0 0 0,0 1 0 0 0,-1 0 0 0 0,1 1-1 0 0,-1 0 1 0 0,0 1 0 0 0,0 0 0 0 0,-1 0 0 0 0,0 1 0 0 0,0 1 0 0 0,6 6-138 0 0,-14-11 52 0 0,-1 0 0 0 0,1 1 0 0 0,-1-1 1 0 0,0 1-1 0 0,0 0 0 0 0,0-1 0 0 0,0 1 0 0 0,-1 0 1 0 0,1-1-1 0 0,-1 1 0 0 0,0 0 0 0 0,0 0 1 0 0,-1-1-1 0 0,1 1 0 0 0,-1 0 0 0 0,0-1 0 0 0,0 1 1 0 0,0-1-1 0 0,0 1 0 0 0,0-1 0 0 0,-1 1 1 0 0,0-1-1 0 0,0 0 0 0 0,0 0 0 0 0,0 1 0 0 0,0-1 1 0 0,0-1-1 0 0,-1 1 0 0 0,1 0 0 0 0,-1-1 0 0 0,0 1 1 0 0,0-1-1 0 0,0 0-52 0 0,-107 75 778 0 0,-103 21-2208 0 0,212-98 333 0 0,0-2-125 0 0,11-22-2929 0 0,7 9 2971 0 0</inkml:trace>
  <inkml:trace contextRef="#ctx0" brushRef="#br0" timeOffset="4166.016">2905 42 1348 0 0,'-24'5'4169'0'0,"13"-3"-4004"0"0,1 1 1 0 0,0 0 0 0 0,0 1 0 0 0,0 0 0 0 0,1 0 0 0 0,-1 1 0 0 0,1 0-1 0 0,0 1 1 0 0,1 0 0 0 0,-1 0 0 0 0,1 1 0 0 0,1 0 0 0 0,-1 0 0 0 0,1 1 0 0 0,0 0-1 0 0,1 0 1 0 0,0 1 0 0 0,0 0 0 0 0,1 0 0 0 0,0 0 0 0 0,0 1 0 0 0,1 0-1 0 0,1-1 1 0 0,0 2 0 0 0,0-1 0 0 0,1 0 0 0 0,-1 2-166 0 0,5-4 21 0 0,-1 0 1 0 0,1 0-1 0 0,0 0 1 0 0,0 0-1 0 0,1 0 0 0 0,0-1 1 0 0,0 1-1 0 0,1-1 1 0 0,0 0-1 0 0,1 0 0 0 0,-1 0 1 0 0,1-1-1 0 0,1 1 1 0 0,-1-1-1 0 0,1 0 1 0 0,0-1-1 0 0,0 0 0 0 0,1 0 1 0 0,-1 0-1 0 0,1 0 1 0 0,0-1-1 0 0,1 0 0 0 0,-1-1 1 0 0,1 0-22 0 0,120 46-2624 0 0,-12-31-1646 0 0,-84-18 2851 0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21:04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12240 517 1280 0 0,'15'-25'6210'0'0,"-10"46"-3386"0"0,-12 27-2584 0 0,3 0 0 0 0,2 0-1 0 0,2 1 1 0 0,1-1 0 0 0,4 0 0 0 0,1 0-1 0 0,10 35-239 0 0,18 47-2089 0 0,-50-118-4952 0 0,7-13 5735 0 0</inkml:trace>
  <inkml:trace contextRef="#ctx0" brushRef="#br0" timeOffset="545.217">12032 762 880 0 0,'-8'-1'7026'0'0,"42"0"-6027"0"0,338-12 602 0 0,108-12-2349 0 0,-478 25 705 0 0,-2 0-16 0 0,4 8 43 0 0,-60 20 162 0 0,43-23-93 0 0,0 0 1 0 0,0 1-1 0 0,0 1 1 0 0,1 0-1 0 0,0 0 1 0 0,0 1-1 0 0,1 1 1 0 0,0 0 0 0 0,0 1-1 0 0,1 0 1 0 0,0 0-1 0 0,1 1 1 0 0,-7 11-54 0 0,16-20 5 0 0,1 0 1 0 0,-1 0 0 0 0,0 0-1 0 0,1 0 1 0 0,0 0 0 0 0,-1 0-1 0 0,1 0 1 0 0,0-1 0 0 0,0 1-1 0 0,0 0 1 0 0,0 0 0 0 0,0-1-1 0 0,0 1 1 0 0,1 0 0 0 0,-1-1-1 0 0,1 1 1 0 0,-1-1 0 0 0,1 0-1 0 0,-1 1 1 0 0,1-1 0 0 0,0 0-1 0 0,-1 0 1 0 0,1 0 0 0 0,0 0-1 0 0,0-1 1 0 0,0 1 0 0 0,0 0-1 0 0,0-1 1 0 0,0 1 0 0 0,2-1-6 0 0,24 6 14 0 0,2-2 0 0 0,-1-1 1 0 0,0-1-1 0 0,0-1 0 0 0,1-2 1 0 0,-1-1-1 0 0,0-1 0 0 0,0-2 1 0 0,0-1-1 0 0,0-1 0 0 0,-1-1 1 0 0,6-4-15 0 0,-30 11 12 0 0,-1 0 0 0 0,1-1 1 0 0,-1 1-1 0 0,1-1 1 0 0,-1 0-1 0 0,0 0 1 0 0,0 0-1 0 0,0 0 0 0 0,0 0 1 0 0,-1-1-1 0 0,1 1 1 0 0,0-1-1 0 0,-1 0 0 0 0,0 1 1 0 0,1-1-1 0 0,-1 0 1 0 0,-1-1-1 0 0,1 1 0 0 0,0 0 1 0 0,-1 0-1 0 0,1-1 1 0 0,-1 1-1 0 0,1-4-12 0 0,-88-51-618 0 0,-12 12-6370 0 0,91 36 5645 0 0</inkml:trace>
  <inkml:trace contextRef="#ctx0" brushRef="#br0" timeOffset="3034.923">14000 614 1544 0 0,'18'-16'1254'0'0,"-18"13"-651"0"0,4-16 509 0 0,35-39 1976 0 0,-11-33-149 0 0,-27 91-2915 0 0,-1 1 0 0 0,1-1 1 0 0,-1 0-1 0 0,0 0 0 0 0,1 0 1 0 0,-1 0-1 0 0,1 0 1 0 0,-1 0-1 0 0,1 0 0 0 0,-1 0 1 0 0,1 0-1 0 0,-1 0 0 0 0,0 0 1 0 0,1 0-1 0 0,-1 0 0 0 0,1 0 1 0 0,-1 0-1 0 0,1 0 1 0 0,-1-1-1 0 0,1 1 0 0 0,-1 0 1 0 0,0 0-1 0 0,1 0 0 0 0,-1-1 1 0 0,0 1-1 0 0,1 0 0 0 0,-1-1 1 0 0,0 1-1 0 0,1 0-24 0 0,2 55 15 0 0,0-5-2 0 0,2-1 0 0 0,2 0 0 0 0,2-1 0 0 0,2 0 0 0 0,4 4-13 0 0,24 62 30 0 0,-33-68-2733 0 0,-14-51-1049 0 0,-5-10 2439 0 0,12 13 908 0 0,-8-10-846 0 0</inkml:trace>
  <inkml:trace contextRef="#ctx0" brushRef="#br0" timeOffset="3937.469">13813 655 836 0 0,'-16'-4'5293'0'0,"53"-2"-4219"0"0,615-49 18 0 0,-648 56-1082 0 0,1-1 0 0 0,-1-1 0 0 0,0 1 0 0 0,0 0 0 0 0,0-1 0 0 0,0 0-1 0 0,0 0 1 0 0,0 0 0 0 0,0-1 0 0 0,-1 1 0 0 0,1-1 0 0 0,0 0 0 0 0,-1 0 0 0 0,1 0 0 0 0,-1 0 0 0 0,1-1 0 0 0,-1 0 0 0 0,0 1 0 0 0,0-1 0 0 0,-1 0 0 0 0,1 0 0 0 0,0-1 0 0 0,-1 1 0 0 0,0 0 0 0 0,0-1 0 0 0,0 0 0 0 0,0 1 0 0 0,0-1 0 0 0,-1 0 0 0 0,0 0 0 0 0,0 0 0 0 0,0 0-1 0 0,0 0 1 0 0,0-2-10 0 0,-1 5 121 0 0,0-46 1017 0 0,-19 7-472 0 0,13 160-390 0 0,44 191-270 0 0,-32-238 75 0 0,-6-72-83 0 0,0-1 46 0 0,0 0-7 0 0,9 0-163 0 0,104-153-419 0 0,-112 152 524 0 0,0 0 0 0 0,0 0 1 0 0,-1 0-1 0 0,1 0 0 0 0,0 0 0 0 0,0 0 0 0 0,0 0 1 0 0,0 1-1 0 0,1-1 0 0 0,-1 0 0 0 0,0 1 0 0 0,0-1 1 0 0,0 1-1 0 0,0 0 0 0 0,1-1 0 0 0,-1 1 0 0 0,0 0 1 0 0,0-1-1 0 0,1 1 0 0 0,-1 0 0 0 0,0 0 1 0 0,1 0-1 0 0,-1 0 0 0 0,0 0 0 0 0,0 1 0 0 0,1-1 1 0 0,-1 0-1 0 0,0 1 0 0 0,0-1 0 0 0,1 0 0 0 0,-1 1 1 0 0,0-1-1 0 0,0 1 0 0 0,0 0 0 0 0,0-1 0 0 0,0 1 1 0 0,0 0-1 0 0,0 0 0 0 0,0 0 0 0 0,0 0 0 0 0,0 0 1 0 0,0 0-1 0 0,-1 0 0 0 0,1 0 0 0 0,0 0 0 0 0,-1 0 1 0 0,1 0-1 0 0,-1 0 0 0 0,1 1 0 0 0,-1-1 1 0 0,1 0-1 0 0,-1 0 0 0 0,0 1 0 0 0,0-1 21 0 0,8 7-15 0 0,-1-1 0 0 0,1 0-1 0 0,0 0 1 0 0,0 0-1 0 0,1-1 1 0 0,0-1 0 0 0,0 1-1 0 0,0-1 1 0 0,1-1 0 0 0,0 0-1 0 0,0 0 1 0 0,0-1 0 0 0,0 0-1 0 0,0-1 1 0 0,1 0 0 0 0,-1 0-1 0 0,1-1 1 0 0,-1-1 0 0 0,1 0-1 0 0,-1 0 1 0 0,1-1 0 0 0,-1 0-1 0 0,2-2 16 0 0,12 0-23 0 0,-1-2-1 0 0,1-1 1 0 0,-1 0-1 0 0,-1-2 0 0 0,1-1 1 0 0,-1-1-1 0 0,-1 0 0 0 0,0-2 1 0 0,14-10 23 0 0,-32 21-19 0 0,0-1 1 0 0,1 0 0 0 0,-1 1-1 0 0,0-1 1 0 0,0 0 0 0 0,-1-1-1 0 0,1 1 1 0 0,0 0-1 0 0,-1-1 1 0 0,1 1 0 0 0,-1-1-1 0 0,0 0 1 0 0,0 0 0 0 0,0 0-1 0 0,0 0 1 0 0,-1 0-1 0 0,1 0 1 0 0,-1-1 0 0 0,0 1-1 0 0,0 0 1 0 0,0-1 0 0 0,0 1-1 0 0,0-1 1 0 0,-1 1-1 0 0,0-1 1 0 0,0 1 0 0 0,0-1-1 0 0,0 0 1 0 0,0 1 0 0 0,-1-1-1 0 0,1 1 1 0 0,-1-1 0 0 0,0 1-1 0 0,0 0 1 0 0,0-1-1 0 0,-1 1 1 0 0,1 0 0 0 0,-1 0-1 0 0,0 0 1 0 0,0 0 0 0 0,0 0-1 0 0,0 0 1 0 0,0 0-1 0 0,-1 1 1 0 0,1-1 0 0 0,-1 1-1 0 0,0-1 1 0 0,1 1 0 0 0,-1 0-1 0 0,0 0 1 0 0,0 1-1 0 0,-1-1 1 0 0,1 0 0 0 0,-3 0 18 0 0,-129-12 206 0 0,131 13-201 0 0,1 1 0 0 0,0 0 0 0 0,0 0 0 0 0,-1 0 0 0 0,1 0 0 0 0,0 0 0 0 0,0 0 0 0 0,0 1 0 0 0,-1 0 0 0 0,1-1 0 0 0,0 1 1 0 0,0 0-1 0 0,0 1 0 0 0,0-1 0 0 0,0 1 0 0 0,0-1 0 0 0,1 1 0 0 0,-1 0 0 0 0,0 0 0 0 0,1 0 0 0 0,-1 0 0 0 0,1 0 0 0 0,0 1 0 0 0,0-1 0 0 0,0 1 0 0 0,0-1 1 0 0,0 1-1 0 0,0 0 0 0 0,1 0 0 0 0,0 0 0 0 0,-1 0 0 0 0,1 0 0 0 0,0 0 0 0 0,0 0 0 0 0,1 0 0 0 0,-1 0 0 0 0,1 1 0 0 0,-1-1 0 0 0,1 0 0 0 0,0 3-5 0 0,12 7-192 0 0,1 0 0 0 0,1-1 0 0 0,0-1 0 0 0,0 0 0 0 0,1-1-1 0 0,0-1 1 0 0,1 0 0 0 0,0-1 0 0 0,0 0 0 0 0,1-2 0 0 0,0 0 0 0 0,0-1-1 0 0,1 0 1 0 0,-1-2 0 0 0,1 0 192 0 0,90 14-2717 0 0,-55-15 1195 0 0</inkml:trace>
  <inkml:trace contextRef="#ctx0" brushRef="#br0" timeOffset="5925.391">17124 572 1008 0 0,'9'88'4628'0'0,"-10"-77"-4587"0"0,2 0 0 0 0,-1 0 0 0 0,1 0 0 0 0,1 1 0 0 0,0-1 0 0 0,0 0 0 0 0,2-1 0 0 0,-1 1 0 0 0,1 0 0 0 0,0-1 0 0 0,1 0 0 0 0,1 0 0 0 0,-1 0 0 0 0,2-1 0 0 0,-1 0 0 0 0,1 0-1 0 0,0 0 1 0 0,1-1 0 0 0,0 0 0 0 0,1-1 0 0 0,-1 0 0 0 0,1 0 0 0 0,1-1 0 0 0,-1 0 0 0 0,1 0 0 0 0,3 1-41 0 0,16-25-2854 0 0,-26 3 2023 0 0</inkml:trace>
  <inkml:trace contextRef="#ctx0" brushRef="#br0" timeOffset="6112.701">17152 369 3740 0 0,'-3'-7'1228'0'0,"3"2"-167"0"0,0 2-109 0 0,-4-2-236 0 0,4 1-28 0 0,-2 1-136 0 0,4 0-228 0 0,-4 1-152 0 0,2 0-156 0 0,4 2-204 0 0,-2 2 20 0 0,1 1-396 0 0,-1 1-304 0 0,5-1 72 0 0,-3 4-721 0 0,-1-1 113 0 0,3-1-60 0 0,-3 2-28 0 0</inkml:trace>
  <inkml:trace contextRef="#ctx0" brushRef="#br0" timeOffset="6800.495">17357 675 1060 0 0,'53'16'3168'0'0,"56"75"-1568"0"0,-44-3 86 0 0,-65-89-1633 0 0,-1 1 1 0 0,1-1-1 0 0,0 0 0 0 0,-1 0 1 0 0,1 1-1 0 0,-1-1 0 0 0,0 0 1 0 0,1 1-1 0 0,-1-1 1 0 0,1 1-1 0 0,-1-1 0 0 0,0 0 1 0 0,1 1-1 0 0,-1 0 0 0 0,0-1 1 0 0,0 1-1 0 0,1-1 0 0 0,-1 1 1 0 0,0 0-1 0 0,0-1 0 0 0,0 1 1 0 0,1 0-1 0 0,-1 0 0 0 0,0 0 1 0 0,0 0-1 0 0,0 0 0 0 0,0 0 1 0 0,0 0-1 0 0,1 0 1 0 0,-1 0-1 0 0,0 0 0 0 0,0 0 1 0 0,0 0-1 0 0,0 1 0 0 0,1-1 1 0 0,-1 0-1 0 0,0 1 0 0 0,0-1 1 0 0,1 1-1 0 0,-1-1 0 0 0,0 1 1 0 0,1-1-1 0 0,-1 1 0 0 0,0-1 1 0 0,1 1-1 0 0,-1-1 0 0 0,1 1 1 0 0,-1 0-1 0 0,1-1 1 0 0,-1 1-1 0 0,1 0 0 0 0,-1 0 1 0 0,1-1-1 0 0,0 1 0 0 0,-1 0 1 0 0,1 0-1 0 0,0 0-53 0 0,-4-10 14 0 0,1 0-1 0 0,1 0 1 0 0,0 0-1 0 0,0 0 1 0 0,0 0 0 0 0,1-1-1 0 0,1 1 1 0 0,0 0-1 0 0,0-1 1 0 0,1 1 0 0 0,0 0-1 0 0,0-1 1 0 0,1 1-1 0 0,0 0 1 0 0,1 0-1 0 0,0 0 1 0 0,0 0 0 0 0,1 1-1 0 0,0-1 1 0 0,1 1-1 0 0,0 0 1 0 0,0 0 0 0 0,5-5-14 0 0,-3 4-15 0 0,0 0 0 0 0,0 1 0 0 0,0 0 0 0 0,1 0 0 0 0,1 0 0 0 0,-1 1 0 0 0,1 1 0 0 0,0 0 0 0 0,1 0 0 0 0,0 0 0 0 0,0 1 0 0 0,0 1 0 0 0,0 0 0 0 0,1 0 0 0 0,-1 1 0 0 0,1 0 0 0 0,0 1 0 0 0,0 0 0 0 0,0 1 0 0 0,0 0 15 0 0,-5 1-3 0 0,-1 1 1 0 0,1-1-1 0 0,-1 1 1 0 0,1 1-1 0 0,-1-1 1 0 0,1 1 0 0 0,-1 0-1 0 0,0 0 1 0 0,0 0-1 0 0,0 1 1 0 0,0 0-1 0 0,0 0 1 0 0,-1 0-1 0 0,1 1 1 0 0,-1-1 0 0 0,0 1-1 0 0,0 0 1 0 0,0 0-1 0 0,-1 1 1 0 0,0-1-1 0 0,1 1 1 0 0,-1-1-1 0 0,-1 1 1 0 0,1 0 0 0 0,-1 0-1 0 0,0 1 1 0 0,0-1-1 0 0,0 0 1 0 0,-1 1-1 0 0,1 4 3 0 0,17 171-1067 0 0,-3-152-5850 0 0,-9-30 5519 0 0</inkml:trace>
  <inkml:trace contextRef="#ctx0" brushRef="#br0" timeOffset="7965.562">18331 587 948 0 0,'-5'-3'175'0'0,"0"0"0"0"0,-1 1 0 0 0,1-1 0 0 0,-1 1 0 0 0,0 0 0 0 0,0 1 0 0 0,1-1 0 0 0,-1 1 0 0 0,0 0 0 0 0,0 1 0 0 0,0 0-1 0 0,0 0 1 0 0,0 0 0 0 0,0 0 0 0 0,0 1 0 0 0,0 0 0 0 0,0 0 0 0 0,0 1 0 0 0,0 0 0 0 0,1 0 0 0 0,-1 0 0 0 0,1 0 0 0 0,-1 1 0 0 0,1 0 0 0 0,0 0 0 0 0,0 1 0 0 0,0-1 0 0 0,1 1 0 0 0,-1 0 0 0 0,1 0-1 0 0,0 1 1 0 0,0 0-175 0 0,-5 3 148 0 0,1 1-1 0 0,0 1 0 0 0,1-1 1 0 0,0 1-1 0 0,0 0 1 0 0,1 1-1 0 0,0-1 0 0 0,1 1 1 0 0,1 1-1 0 0,-1-1 0 0 0,2 1 1 0 0,0-1-1 0 0,0 1 0 0 0,1 0 1 0 0,-1 11-148 0 0,3-18 29 0 0,1-1 0 0 0,-1 0 0 0 0,1 1 1 0 0,-1-1-1 0 0,2 0 0 0 0,-1 0 0 0 0,0 1 0 0 0,1-1 1 0 0,-1 0-1 0 0,1 0 0 0 0,0-1 0 0 0,1 1 0 0 0,-1 0 0 0 0,1-1 1 0 0,-1 1-1 0 0,1-1 0 0 0,0 0 0 0 0,1 0 0 0 0,-1 0 1 0 0,0 0-1 0 0,1-1 0 0 0,-1 1 0 0 0,1-1 0 0 0,0 0 1 0 0,0 0-1 0 0,0 0 0 0 0,0 0 0 0 0,0-1 0 0 0,0 0 1 0 0,1 0-1 0 0,-1 0 0 0 0,0 0 0 0 0,0-1 0 0 0,1 1 1 0 0,-1-1-1 0 0,1 0 0 0 0,-1-1 0 0 0,0 1 0 0 0,1-1 1 0 0,-1 0-1 0 0,0 0 0 0 0,0 0 0 0 0,1 0 0 0 0,-1-1 0 0 0,0 0 1 0 0,0 0-1 0 0,-1 0 0 0 0,1 0 0 0 0,0 0 0 0 0,-1-1 1 0 0,3-1-30 0 0,8-14 34 0 0,0-1 1 0 0,-1 0 0 0 0,-1 0 0 0 0,-1-1-1 0 0,0-1 1 0 0,-2 1 0 0 0,6-21-35 0 0,10-16-60 0 0,-25 55 56 0 0,1 1 1 0 0,-1 0-1 0 0,1-1 1 0 0,0 1-1 0 0,0 0 0 0 0,-1 0 1 0 0,1-1-1 0 0,0 1 0 0 0,0 0 1 0 0,0 0-1 0 0,0 0 1 0 0,0 0-1 0 0,0 0 0 0 0,1 0 1 0 0,-1 1-1 0 0,0-1 1 0 0,0 0-1 0 0,1 1 0 0 0,-1-1 1 0 0,0 0-1 0 0,1 1 1 0 0,-1 0-1 0 0,1-1 0 0 0,-1 1 1 0 0,0 0-1 0 0,1 0 0 0 0,-1-1 1 0 0,1 1-1 0 0,-1 0 1 0 0,1 1-1 0 0,-1-1 0 0 0,1 0 1 0 0,-1 0-1 0 0,0 1 1 0 0,1-1-1 0 0,-1 1 0 0 0,1-1 1 0 0,-1 1-1 0 0,0-1 1 0 0,1 1-1 0 0,-1 0 0 0 0,0 0 1 0 0,0-1-1 0 0,0 1 0 0 0,0 0 1 0 0,0 0-1 0 0,0 0 1 0 0,0 1-1 0 0,0-1 0 0 0,0 0 1 0 0,0 0-1 0 0,0 0 1 0 0,-1 1 3 0 0,51 66-2 0 0,-6 85 730 0 0,-45-153-543 0 0,0 0-14 0 0,0 0-39 0 0,0 0-25 0 0,20-46 255 0 0,65-106-115 0 0,-84 152-263 0 0,0-1-1 0 0,0 1 0 0 0,0-1 0 0 0,0 1 0 0 0,0-1 0 0 0,1 1 1 0 0,-1 0-1 0 0,0-1 0 0 0,0 1 0 0 0,1 0 0 0 0,-1 0 0 0 0,0 0 1 0 0,0 0-1 0 0,0 0 0 0 0,1 0 0 0 0,-1 0 0 0 0,0 1 0 0 0,0-1 1 0 0,0 0-1 0 0,1 1 0 0 0,-1-1 0 0 0,0 1 0 0 0,0-1 0 0 0,0 1 1 0 0,0-1-1 0 0,0 1 0 0 0,0 0 0 0 0,0 0 0 0 0,0 0 0 0 0,0-1 0 0 0,0 1 1 0 0,0 0-1 0 0,-1 0 0 0 0,1 0 0 0 0,0 0 0 0 0,-1 0 0 0 0,1 0 1 0 0,-1 0-1 0 0,1 1 0 0 0,-1-1 0 0 0,1 0 0 0 0,-1 0 0 0 0,0 0 1 0 0,1 0-1 0 0,-1 1 0 0 0,0-1 0 0 0,0 0 0 0 0,0 1 17 0 0,1-1-26 0 0,57 149 7 0 0,-53-173-64 0 0,0 0-1 0 0,2 0 1 0 0,1 1-1 0 0,1 0 1 0 0,1 0-1 0 0,1 1 1 0 0,0 0 0 0 0,11-12 83 0 0,20 2-857 0 0,-41 31 750 0 0,11 13-81 0 0,77 186-290 0 0,-81-193 468 0 0,0 0 0 0 0,1-1-1 0 0,-1 0 1 0 0,1 0 0 0 0,0 0 0 0 0,1-1-1 0 0,-1-1 1 0 0,1 0 0 0 0,-1 0 0 0 0,1-1-1 0 0,0 0 1 0 0,0 0 0 0 0,0-1 0 0 0,0-1-1 0 0,0 0 1 0 0,0 0 0 0 0,0-1-1 0 0,5-1 11 0 0,3 2 16 0 0,-7-1-8 0 0,0 0 0 0 0,1-1 0 0 0,-1-1 0 0 0,0 0-1 0 0,0-1 1 0 0,0 0 0 0 0,-1 0 0 0 0,0-1-1 0 0,1 0 1 0 0,-2-1 0 0 0,1 0 0 0 0,-1-1 0 0 0,1 0-1 0 0,-2-1 1 0 0,1 1 0 0 0,-1-2 0 0 0,-1 1-1 0 0,1-1 1 0 0,-1 0 0 0 0,-1-1 0 0 0,0 0-8 0 0,-1-49 1407 0 0,-6 59-1396 0 0,1-1 0 0 0,-1 0-1 0 0,1 1 1 0 0,-1-1-1 0 0,1 0 1 0 0,-1 1 0 0 0,1-1-1 0 0,-1 1 1 0 0,0-1 0 0 0,0 1-1 0 0,1-1 1 0 0,-1 1-1 0 0,0 0 1 0 0,1-1 0 0 0,-1 1-1 0 0,0 0 1 0 0,0-1 0 0 0,0 1-1 0 0,1 0 1 0 0,-1 0 0 0 0,0 0-1 0 0,0 0 1 0 0,0 0-1 0 0,0 0 1 0 0,0 0 0 0 0,1 0-1 0 0,-1 0 1 0 0,0 0 0 0 0,0 1-1 0 0,0-1 1 0 0,1 0-1 0 0,-1 0 1 0 0,0 1 0 0 0,0-1-1 0 0,1 0 1 0 0,-1 1 0 0 0,0-1-1 0 0,0 1 1 0 0,1-1-1 0 0,-1 1 1 0 0,1-1 0 0 0,-1 1-1 0 0,0 0 1 0 0,1-1 0 0 0,-1 1-1 0 0,1 0 1 0 0,0-1 0 0 0,-1 1-1 0 0,1 0 1 0 0,-1 0-1 0 0,1-1 1 0 0,0 1 0 0 0,0 0-11 0 0,-2 3-110 0 0,1 0 1 0 0,1 1 0 0 0,-1-1 0 0 0,1 0-1 0 0,-1 0 1 0 0,1 0 0 0 0,0 0 0 0 0,1 1-1 0 0,-1-1 1 0 0,1 0 0 0 0,0 0-1 0 0,0 0 1 0 0,0 0 0 0 0,0 0 0 0 0,1 0-1 0 0,0 0 1 0 0,-1-1 0 0 0,1 1 0 0 0,1-1-1 0 0,-1 1 1 0 0,0-1 0 0 0,1 0 0 0 0,0 1-1 0 0,0-1 110 0 0,7 12-2083 0 0,-9-13-661 0 0,-3-2 1518 0 0</inkml:trace>
  <inkml:trace contextRef="#ctx0" brushRef="#br0" timeOffset="8217.148">19296 467 3072 0 0,'0'-10'1264'0'0,"-3"5"-95"0"0,3 0-241 0 0,0 2-112 0 0,-2-1-84 0 0,2 1-68 0 0,-2 1-184 0 0,2-1-244 0 0,-1-2-248 0 0,1 3 4 0 0,0-1-600 0 0,0 3-100 0 0,1-2-268 0 0,3 6 72 0 0,-4-3 75 0 0,3 3 65 0 0,3-1-752 0 0,-1 0 80 0 0</inkml:trace>
  <inkml:trace contextRef="#ctx0" brushRef="#br0" timeOffset="8927.835">19728 712 1048 0 0,'19'-25'4034'0'0,"-54"-3"-2109"0"0,15 29-1794 0 0,-1 1 0 0 0,1 1-1 0 0,0 1 1 0 0,0 0 0 0 0,1 2 0 0 0,-1 0 0 0 0,1 1 0 0 0,0 1 0 0 0,1 1 0 0 0,0 1 0 0 0,0 0 0 0 0,1 1 0 0 0,-11 10-131 0 0,27-21 4 0 0,0 1 0 0 0,-1-1 0 0 0,1 1 0 0 0,0-1 0 0 0,-1 1 0 0 0,1 0 0 0 0,0-1 0 0 0,0 1 0 0 0,0 0 0 0 0,-1 0 0 0 0,1 0 0 0 0,0 0 0 0 0,0 0 0 0 0,0 0 0 0 0,1 0 0 0 0,-1 0 0 0 0,0 1 0 0 0,0-1 0 0 0,0 0 0 0 0,1 0 0 0 0,-1 1 0 0 0,1-1 0 0 0,-1 0 0 0 0,1 1 0 0 0,0-1 0 0 0,-1 1 1 0 0,1-1-1 0 0,0 0 0 0 0,0 1 0 0 0,0-1 0 0 0,0 1 0 0 0,0-1 0 0 0,0 1 0 0 0,0-1 0 0 0,1 0 0 0 0,-1 1 0 0 0,0-1 0 0 0,1 1 0 0 0,0-1 0 0 0,-1 0 0 0 0,1 0 0 0 0,-1 1 0 0 0,1-1 0 0 0,0 0 0 0 0,0 0 0 0 0,0 0 0 0 0,0 0 0 0 0,0 1 0 0 0,0-1 0 0 0,0-1 0 0 0,0 2-4 0 0,15 1-125 0 0,-1 0 0 0 0,1 0 0 0 0,-1-1 0 0 0,1-1 0 0 0,0-1 0 0 0,0 0 0 0 0,-1-1 0 0 0,1-1 0 0 0,0 0 0 0 0,-1-1 0 0 0,1-1 0 0 0,-1 0-1 0 0,0-1 1 0 0,-1-1 0 0 0,1 0 0 0 0,2-3 125 0 0,22-25-170 0 0,-42 37 426 0 0,0-2-217 0 0,1 1 1 0 0,0 0-1 0 0,-1-1 0 0 0,1 1 0 0 0,0 0 0 0 0,0 0 0 0 0,0 1 1 0 0,0-1-1 0 0,0 0 0 0 0,0 1 0 0 0,1-1 0 0 0,-1 1 1 0 0,1-1-1 0 0,0 1 0 0 0,0 0 0 0 0,0-1 0 0 0,0 1 1 0 0,0 0-1 0 0,1 0 0 0 0,-1 0 0 0 0,1 0 0 0 0,-1 0 0 0 0,1 0 1 0 0,0 0-1 0 0,0 0 0 0 0,1 0 0 0 0,-1-1 0 0 0,1 1 1 0 0,-1 0-1 0 0,1 0-39 0 0,5 2-3 0 0,-1-1 0 0 0,1 0 0 0 0,0-1 0 0 0,1 1 1 0 0,-1-1-1 0 0,0-1 0 0 0,1 1 0 0 0,0-1 0 0 0,-1 0 0 0 0,1 0 1 0 0,0-1-1 0 0,0 0 0 0 0,0 0 0 0 0,0-1 0 0 0,0 0 1 0 0,0 0-1 0 0,0-1 0 0 0,0 1 0 0 0,0-2 0 0 0,0 1 0 0 0,0-1 1 0 0,0 0-1 0 0,-1 0 0 0 0,1-1 0 0 0,-1 0 0 0 0,1 0 0 0 0,-1 0 1 0 0,0-1-1 0 0,5-4 3 0 0,0 1 2 0 0,1 0 1 0 0,-2-1 0 0 0,1 0-1 0 0,-1 0 1 0 0,0-1 0 0 0,-1-1-1 0 0,0 0 1 0 0,-1 0 0 0 0,0-1-1 0 0,0 0 1 0 0,-1 0 0 0 0,-1 0-1 0 0,0-1 1 0 0,0 0 0 0 0,-1-1-1 0 0,-1 1 1 0 0,0-1 0 0 0,-1 0-1 0 0,1-2-2 0 0,22-262 1688 0 0,-25 210-425 0 0,0-39 2970 0 0,-1 104-3989 0 0,1 18 377 0 0,61 212-2040 0 0,-46-185-235 0 0,-3 1 0 0 0,-1 0 0 0 0,-2 0 0 0 0,-2 1 1 0 0,-2 0-1 0 0,-1 14 1654 0 0,-9-29-1316 0 0,-15 22 34 0 0</inkml:trace>
  <inkml:trace contextRef="#ctx0" brushRef="#br0" timeOffset="4760.852">16262 507 1228 0 0,'14'-18'1739'0'0,"-11"18"-1026"0"0,1-23 1015 0 0,24-16 1812 0 0,-7 98-2333 0 0,85 353-643 0 0,-106-412-685 0 0,-1-1 0 0 0,1 1-1 0 0,-1-1 1 0 0,1 1 0 0 0,0-1 0 0 0,-1 1-1 0 0,0-1 1 0 0,1 1 0 0 0,-1 0 0 0 0,1-1 0 0 0,-1 1-1 0 0,1 0 1 0 0,-1-1 0 0 0,0 1 0 0 0,1 0-1 0 0,-1 0 1 0 0,0 0 0 0 0,1 0 0 0 0,-1-1 0 0 0,0 1-1 0 0,1 0 1 0 0,-1 0 0 0 0,0 0 0 0 0,1 0-1 0 0,-1 0 1 0 0,0 1 0 0 0,1-1 0 0 0,-1 0 0 0 0,0 0-1 0 0,1 0 1 0 0,-1 1 0 0 0,0-1 0 0 0,1 0 0 0 0,-1 0-1 0 0,1 1 1 0 0,-1-1 0 0 0,0 1 0 0 0,1-1-1 0 0,-1 0 1 0 0,1 1 0 0 0,-1-1 0 0 0,1 1 0 0 0,0-1-1 0 0,-1 1 1 0 0,1 0 0 0 0,-1-1 0 0 0,1 1-1 0 0,0-1 1 0 0,0 1 0 0 0,-1 0 0 0 0,1-1 0 0 0,0 1-1 0 0,0 0 1 0 0,0-1 0 0 0,0 1 0 0 0,-1 0-1 0 0,1-1 1 0 0,0 1 0 0 0,0 0 0 0 0,0-1 0 0 0,1 1-1 0 0,-1 0 1 0 0,0-1 0 0 0,0 1 121 0 0,-19-15-1513 0 0</inkml:trace>
  <inkml:trace contextRef="#ctx0" brushRef="#br0" timeOffset="5585.786">16208 355 1016 0 0,'-61'-21'6900'0'0,"44"7"-6213"0"0,17 14-659 0 0,0 0 2 0 0,45-21 1466 0 0,-31 16-1497 0 0,1 0 1 0 0,0 1-1 0 0,0 0 0 0 0,0 1 0 0 0,0 1 1 0 0,0 1-1 0 0,1 0 0 0 0,-1 1 1 0 0,0 0-1 0 0,1 1 0 0 0,-1 1 1 0 0,0 1-1 0 0,0 0 0 0 0,0 0 0 0 0,0 2 1 0 0,-1 0-1 0 0,1 1 0 0 0,-1 0 1 0 0,-1 1-1 0 0,11 6 1 0 0,-15-1-35 0 0,1 0 1 0 0,-2 0-1 0 0,0 1 1 0 0,0 0 0 0 0,-1 0-1 0 0,-1 1 1 0 0,0 0-1 0 0,-1 0 1 0 0,0 1-1 0 0,-1-1 1 0 0,-1 1-1 0 0,0 0 1 0 0,-1 0-1 0 0,-1 0 1 0 0,0 0-1 0 0,-1 0 1 0 0,-1 0-1 0 0,0 3 35 0 0,-24 99-406 0 0,25-116 355 0 0,0-1 25 0 0,0 0-89 0 0,3 3 22 0 0,177 48-77 0 0,-176-50 177 0 0,0 1-1 0 0,0 0 0 0 0,0 0 0 0 0,-1 0 0 0 0,1 0 0 0 0,-1 1 0 0 0,1 0 1 0 0,-1-1-1 0 0,0 1 0 0 0,0 0 0 0 0,0 0 0 0 0,0 1 0 0 0,-1-1 0 0 0,1 1 0 0 0,-1-1 1 0 0,0 1-1 0 0,0 0 0 0 0,0 0 0 0 0,-1 0 0 0 0,1 0 0 0 0,-1 0 0 0 0,0 0 0 0 0,0 0 1 0 0,0 0-1 0 0,-1 1 0 0 0,1-1 0 0 0,-1 0 0 0 0,0 0 0 0 0,-1 1 0 0 0,1-1 0 0 0,-1 1-6 0 0,-8 8 10 0 0,0-1 0 0 0,-1 0 0 0 0,-1-1 0 0 0,0 0 0 0 0,0 0 0 0 0,-1-1 0 0 0,-1-1 0 0 0,0 0 0 0 0,0 0 0 0 0,0-2 0 0 0,-1 0 0 0 0,0 0 0 0 0,-1-1 0 0 0,1-1 0 0 0,-1 0 0 0 0,0-1 0 0 0,-1-1 0 0 0,1 0 0 0 0,-9 0-10 0 0,23-3-92 0 0,0 0-1 0 0,-1 1 0 0 0,1-1 0 0 0,0 0 0 0 0,0 0 0 0 0,-1 0 0 0 0,1 0 0 0 0,0 0 0 0 0,-1 0 0 0 0,1 0 0 0 0,0 0 0 0 0,0-1 0 0 0,-1 1 0 0 0,1 0 0 0 0,0-1 0 0 0,0 1 0 0 0,0-1 0 0 0,0 0 0 0 0,-1 1 0 0 0,1-1 0 0 0,0 0 0 0 0,0 1 0 0 0,0-1 0 0 0,0 0 0 0 0,1 0 0 0 0,-1 0 0 0 0,0 0 0 0 0,0 0 0 0 0,0 0 0 0 0,1 0 0 0 0,-1 0 0 0 0,0 0 0 0 0,1 0 1 0 0,-1-1-1 0 0,1 1 0 0 0,0 0 0 0 0,-1 0 0 0 0,1-1 0 0 0,0 1 0 0 0,0 0 0 0 0,-1 0 0 0 0,1-1 0 0 0,0 1 0 0 0,0 0 0 0 0,1 0 0 0 0,-1-1 0 0 0,0 1 0 0 0,0 0 0 0 0,1 0 0 0 0,-1-1 0 0 0,0 1 0 0 0,1 0 0 0 0,-1 0 0 0 0,1 0 0 0 0,0 0 0 0 0,-1-1 0 0 0,1 1 0 0 0,0 0 0 0 0,0 0 0 0 0,0 0 0 0 0,0 0 93 0 0,14-25-1282 0 0</inkml:trace>
  <inkml:trace contextRef="#ctx0" brushRef="#br0" timeOffset="9969.058">20969 462 2068 0 0,'0'-21'3022'0'0,"27"-15"-2246"0"0,-75 103 489 0 0,-178 261-56 0 0,181-270-257 0 0,44-57-810 0 0,70-151-696 0 0,24-10-294 0 0,-48 234 509 0 0,-39-59 367 0 0,1-1 0 0 0,1 1 0 0 0,0-2 0 0 0,1 1 1 0 0,1-1-1 0 0,0-1 0 0 0,0 0 0 0 0,1 0 0 0 0,1-1 1 0 0,0-1-1 0 0,0 0 0 0 0,1 0 0 0 0,0-1 0 0 0,1-1 0 0 0,0 0 1 0 0,1-1-1 0 0,-1-1 0 0 0,1 0 0 0 0,0-1 0 0 0,1 0-28 0 0,15 3 50 0 0,0-2 0 0 0,0-1-1 0 0,0-1 1 0 0,1-1 0 0 0,-1-2-1 0 0,1-2 1 0 0,0 0 0 0 0,-1-3-1 0 0,20-3-49 0 0,-35 5-123 0 0,0-1 0 0 0,0 0 0 0 0,0-1 0 0 0,0 0 0 0 0,-1-1 0 0 0,1-1 0 0 0,-1-1 0 0 0,-1 0-1 0 0,1-1 1 0 0,-1 0 0 0 0,0-1 0 0 0,-1-1 0 0 0,0 0 0 0 0,-1-1 0 0 0,0 0 0 0 0,-1-1 0 0 0,0 0-1 0 0,-1-1 1 0 0,0 0 0 0 0,-1-1 0 0 0,0 0 0 0 0,-1 0 0 0 0,-1-1 0 0 0,0 0 0 0 0,-1 0 0 0 0,-1-1 0 0 0,0 1-1 0 0,-1-1 1 0 0,-1 0 0 0 0,-1-1 0 0 0,0 1 0 0 0,-1 0 0 0 0,0-1 0 0 0,-2-8 123 0 0,-9-36-178 0 0</inkml:trace>
  <inkml:trace contextRef="#ctx0" brushRef="#br0" timeOffset="10220.642">21727 277 4340 0 0,'-14'-15'132'0'0,"-1"1"0"0"0,0 0-1 0 0,-1 1 1 0 0,0 1 0 0 0,-1 0 0 0 0,-1 1-1 0 0,0 1 1 0 0,0 1 0 0 0,-1 0-1 0 0,0 2 1 0 0,0 0 0 0 0,-1 1-1 0 0,0 1 1 0 0,0 1 0 0 0,0 0 0 0 0,-1 2-1 0 0,-15 0-131 0 0,28 1 59 0 0,0 1-1 0 0,0 0 1 0 0,0 0-1 0 0,0 1 1 0 0,0 0-1 0 0,0 1 1 0 0,0 0-1 0 0,0 0 1 0 0,1 0-1 0 0,-1 1 1 0 0,1 0 0 0 0,0 1-1 0 0,-1 0 1 0 0,1 0-1 0 0,1 0 1 0 0,-1 1-1 0 0,1 0 1 0 0,0 0-1 0 0,0 1 1 0 0,0 0-1 0 0,1 0 1 0 0,0 0-1 0 0,0 0 1 0 0,0 1-1 0 0,1 0 1 0 0,0 0-1 0 0,1 0 1 0 0,-1 0-1 0 0,1 1 1 0 0,1 0-1 0 0,-1-1 1 0 0,1 1-1 0 0,1 0 1 0 0,0 0 0 0 0,0 0-1 0 0,0 0 1 0 0,1 0-1 0 0,0 0 1 0 0,0 0-1 0 0,2 3-58 0 0,6 13 31 0 0,2-1 0 0 0,1-1-1 0 0,1 1 1 0 0,0-2 0 0 0,2 0-1 0 0,1 0 1 0 0,0-1 0 0 0,1-1 0 0 0,1-1-1 0 0,1 0 1 0 0,1-1 0 0 0,0-1-1 0 0,1-1 1 0 0,16 8-31 0 0,200 101-3629 0 0,-154-102 877 0 0,-42-15 1383 0 0</inkml:trace>
  <inkml:trace contextRef="#ctx0" brushRef="#br0" timeOffset="10470.27">22136 544 1316 0 0,'19'-4'7983'0'0,"-8"46"-6596"0"0,-7-21-695 0 0,5 7-187 0 0,-1 1-4878 0 0,-31-57 309 0 0,9 6 2710 0 0</inkml:trace>
  <inkml:trace contextRef="#ctx0" brushRef="#br0" timeOffset="10656.666">22066 165 1416 0 0,'5'-2'6954'0'0,"4"7"-9024"0"0,6 6 1088 0 0,18 14-1874 0 0,-20-12 1382 0 0</inkml:trace>
  <inkml:trace contextRef="#ctx0" brushRef="#br0" timeOffset="11202.197">22282 789 1100 0 0,'46'-63'5182'0'0,"41"-138"-4889"0"0,-52 8-650 0 0,-34 192 356 0 0,-1 0 1 0 0,-1 0-1 0 0,1 0 1 0 0,0 0-1 0 0,0 0 1 0 0,0-1-1 0 0,-1 1 1 0 0,1 0-1 0 0,0 0 1 0 0,-1 0-1 0 0,1 0 1 0 0,-1 0-1 0 0,1 0 1 0 0,-1 0-1 0 0,0 0 1 0 0,1 0-1 0 0,-1 1 1 0 0,0-1-1 0 0,0 0 0 0 0,1 0 1 0 0,-1 0-1 0 0,0 1 1 0 0,0-1-1 0 0,0 1 1 0 0,0-1-1 0 0,0 0 1 0 0,0 1-1 0 0,0 0 1 0 0,0-1-1 0 0,0 1 1 0 0,0 0-1 0 0,0-1 1 0 0,-1 1-1 0 0,1 0 1 0 0,0 0-1 0 0,0 0 1 0 0,0 0-1 0 0,0 0 1 0 0,0 0-1 0 0,0 0 1 0 0,-2 1 0 0 0,43 79 628 0 0,25 1-245 0 0,-51-67-202 0 0,0 0 1 0 0,-1 1 0 0 0,-1 1-1 0 0,-1 0 1 0 0,0 1 0 0 0,-1 0-1 0 0,-1 1 1 0 0,0 0 0 0 0,-2 0-1 0 0,0 1 1 0 0,-1 0 0 0 0,-1 0 0 0 0,0 1-182 0 0,-31 71 518 0 0,-39-18-989 0 0,11-49-3793 0 0,52-24 2921 0 0,1-3-137 0 0,-7-12 26 0 0</inkml:trace>
  <inkml:trace contextRef="#ctx0" brushRef="#br0" timeOffset="11528.109">23002 229 1312 0 0,'14'-8'5595'0'0,"-15"47"-4908"0"0,0-19-200 0 0,1 37 138 0 0,-2-6-373 0 0,2-1 0 0 0,2 1 0 0 0,2-1 0 0 0,3 0 0 0 0,1 0 0 0 0,3-1 0 0 0,4 5-252 0 0,-8-34-275 0 0,6 14-956 0 0,-14-31-4824 0 0,-4-10 4950 0 0</inkml:trace>
  <inkml:trace contextRef="#ctx0" brushRef="#br0" timeOffset="11824.828">22730 515 1496 0 0,'-25'5'4958'0'0,"43"-3"-2394"0"0,167-14-2098 0 0,60-23-6511 0 0,-211 24 4710 0 0</inkml:trace>
  <inkml:trace contextRef="#ctx0" brushRef="#br0" timeOffset="12260.56">23211 432 1708 0 0,'18'17'1736'0'0,"46"44"1699"0"0,-51-49-3265 0 0,-1 1 1 0 0,-1 0 0 0 0,0 1-1 0 0,-1 0 1 0 0,-1 1-1 0 0,0 0 1 0 0,-1 0 0 0 0,0 1-1 0 0,-1 0 1 0 0,4 16-171 0 0,6 70 1797 0 0,-17-102-1783 0 0,0-1 0 0 0,-1 0 0 0 0,1 1 0 0 0,-1-1 0 0 0,1 1 0 0 0,-1-1 0 0 0,1 1 0 0 0,-1-1 1 0 0,0 1-1 0 0,1-1 0 0 0,-1 1 0 0 0,1 0 0 0 0,-1-1 0 0 0,0 1 0 0 0,1 0 0 0 0,-1 0 0 0 0,0-1 0 0 0,0 1 0 0 0,1 0 0 0 0,-1 0 0 0 0,0 0 0 0 0,0 0 0 0 0,1 0 0 0 0,-1 0 0 0 0,0 0 0 0 0,0 0 0 0 0,1 0 0 0 0,-1 0 0 0 0,0 0 0 0 0,1 0 0 0 0,-1 1 0 0 0,0-1 0 0 0,0 0 0 0 0,1 1 0 0 0,-1-1 0 0 0,0 0 0 0 0,1 1 0 0 0,-1-1 0 0 0,1 1 0 0 0,-1-1 0 0 0,1 1 0 0 0,-1-1 0 0 0,0 1 0 0 0,1-1 0 0 0,0 1 0 0 0,-1 0 0 0 0,1-1 0 0 0,-1 1 0 0 0,1-1 0 0 0,0 1 1 0 0,-1 0-1 0 0,1 0 0 0 0,0-1 0 0 0,0 1 0 0 0,0 0 0 0 0,0-1 0 0 0,-1 1 0 0 0,1 0 0 0 0,0 0 0 0 0,0 0-14 0 0,3-24-53 0 0,1 0 0 0 0,1 1 0 0 0,0-1 1 0 0,2 1-1 0 0,1 1 0 0 0,0-1 0 0 0,2 1 0 0 0,0 1 1 0 0,2 0-1 0 0,0 0 0 0 0,1 1 0 0 0,1 1 0 0 0,0 0 1 0 0,2 1-1 0 0,0 0 0 0 0,1 1 0 0 0,10-6 53 0 0,-25 21-8 0 0,0-1-1 0 0,0 1 1 0 0,0 0-1 0 0,0 0 1 0 0,0 0-1 0 0,0 1 1 0 0,1-1-1 0 0,-1 0 1 0 0,0 1-1 0 0,1 0 0 0 0,-1-1 1 0 0,0 1-1 0 0,1 0 1 0 0,-1 0-1 0 0,0 0 1 0 0,1 1-1 0 0,-1-1 1 0 0,0 0-1 0 0,1 1 1 0 0,-1 0-1 0 0,0-1 1 0 0,0 1-1 0 0,0 0 1 0 0,0 0-1 0 0,0 0 1 0 0,0 0-1 0 0,0 1 0 0 0,0-1 1 0 0,0 1-1 0 0,0-1 1 0 0,0 1-1 0 0,-1-1 1 0 0,1 1-1 0 0,-1 0 1 0 0,1 0-1 0 0,-1 0 1 0 0,0 0-1 0 0,0 0 1 0 0,0 0-1 0 0,0 0 1 0 0,0 0-1 0 0,0 1 1 0 0,0-1-1 0 0,-1 2 9 0 0,29 106 29 0 0,-13 12-1562 0 0,-16-122 1399 0 0,-1 1-1 0 0,1 0 0 0 0,-1-1 1 0 0,0 1-1 0 0,1 0 0 0 0,-1-1 1 0 0,0 1-1 0 0,0-1 0 0 0,1 1 1 0 0,-1-1-1 0 0,0 1 0 0 0,0-1 1 0 0,0 0-1 0 0,1 1 0 0 0,-1-1 1 0 0,0 0-1 0 0,0 0 0 0 0,0 0 1 0 0,0 1-1 0 0,0-1 0 0 0,0 0 1 0 0,0 0-1 0 0,0 0 0 0 0,1-1 1 0 0,-1 1-1 0 0,0 0 1 0 0,0 0-1 0 0,0 0 0 0 0,0-1 1 0 0,0 1-1 0 0,0 0 0 0 0,1-1 1 0 0,-1 1-1 0 0,0-1 0 0 0,0 1 1 0 0,1-1-1 0 0,-1 1 0 0 0,0-1 1 0 0,0 0-1 0 0,1 1 0 0 0,-1-1 1 0 0,1 0-1 0 0,-1 1 0 0 0,1-1 1 0 0,-1-1 134 0 0,-17-12-1552 0 0</inkml:trace>
  <inkml:trace contextRef="#ctx0" brushRef="#br0" timeOffset="12540.35">23581 180 1008 0 0,'7'-34'10233'0'0,"0"15"-9137"0"0,-28 37-10207 0 0,5-8 7765 0 0</inkml:trace>
  <inkml:trace contextRef="#ctx0" brushRef="#br0" timeOffset="13538.889">23958 284 916 0 0,'-3'-17'2669'0'0,"-33"-26"-526"0"0,33 34-898 0 0,-15 66 162 0 0,-14 261 18 0 0,12-188-235 0 0,20-130-1085 0 0,18-27 3 0 0,-8 16-130 0 0,0 2 0 0 0,1-1-1 0 0,0 1 1 0 0,0 1 0 0 0,1 0-1 0 0,0 1 1 0 0,1 0 0 0 0,-1 0-1 0 0,1 2 1 0 0,1 0 0 0 0,-1 0-1 0 0,1 1 1 0 0,0 1 0 0 0,-1 0-1 0 0,1 1 1 0 0,1 0 0 0 0,-1 1-1 0 0,0 1 1 0 0,0 0 0 0 0,0 1-1 0 0,0 1 1 0 0,0 0 0 0 0,0 1-1 0 0,0 0 1 0 0,0 1 0 0 0,-1 0-1 0 0,0 2 1 0 0,13 5 22 0 0,-24-10-7 0 0,-1 0 1 0 0,1 0-1 0 0,0 0 1 0 0,-1 0-1 0 0,1 0 0 0 0,-1 1 1 0 0,1-1-1 0 0,-1 0 1 0 0,1 1-1 0 0,-1-1 0 0 0,0 1 1 0 0,0-1-1 0 0,0 1 0 0 0,0 0 1 0 0,0-1-1 0 0,0 1 1 0 0,0 0-1 0 0,0 0 0 0 0,-1 0 1 0 0,1-1-1 0 0,-1 1 1 0 0,1 0-1 0 0,-1 0 0 0 0,0 0 1 0 0,0 0-1 0 0,0 0 1 0 0,0 0-1 0 0,0 0 0 0 0,0 0 1 0 0,-1 0-1 0 0,1 0 1 0 0,0 0-1 0 0,-1 0 0 0 0,0-1 1 0 0,1 1-1 0 0,-1 0 1 0 0,0 0-1 0 0,0-1 0 0 0,0 1 1 0 0,0 0-1 0 0,0-1 1 0 0,-1 1-1 0 0,1-1 0 0 0,0 1 1 0 0,-1-1-1 0 0,1 0 0 0 0,-1 1 1 0 0,1-1-1 0 0,-1 0 7 0 0,-87 50-199 0 0,-111-18-2894 0 0,196-33 2915 0 0,1 0-1 0 0,-1 0 0 0 0,0 0 0 0 0,0-1 0 0 0,1 0 1 0 0,-1 0-1 0 0,0 0 0 0 0,1 0 0 0 0,-1 0 1 0 0,1-1-1 0 0,-1 1 0 0 0,1-1 0 0 0,0 0 1 0 0,0 0-1 0 0,0 0 0 0 0,0 0 0 0 0,0-1 0 0 0,0 1 1 0 0,1-1-1 0 0,-1 0 0 0 0,1 0 0 0 0,-1 0 1 0 0,1 0 178 0 0,-10-16-1348 0 0</inkml:trace>
  <inkml:trace contextRef="#ctx0" brushRef="#br0" timeOffset="14394.574">24456 435 1016 0 0,'8'1'6529'0'0,"-9"8"-4431"0"0,-9 16-2061 0 0,-12 157 392 0 0,23-176-422 0 0,0-1 0 0 0,0 1 0 0 0,1 0 0 0 0,0-1 0 0 0,0 0 0 0 0,0 1 0 0 0,0-1 0 0 0,1 0 0 0 0,0 0 1 0 0,0 0-1 0 0,1 0 0 0 0,-1-1 0 0 0,1 0 0 0 0,0 1 0 0 0,0-1 0 0 0,0 0 0 0 0,1-1 0 0 0,-1 1 0 0 0,1-1 0 0 0,0 0 0 0 0,0 0 0 0 0,0-1 0 0 0,1 1 0 0 0,-1-1 0 0 0,0 0 1 0 0,1-1-1 0 0,0 1 0 0 0,-1-1 0 0 0,1 0 0 0 0,0 0 0 0 0,-1-1 0 0 0,1 0 0 0 0,0 0 0 0 0,0 0 0 0 0,-1-1 0 0 0,1 1 0 0 0,0-2 0 0 0,-1 1 0 0 0,1 0 0 0 0,-1-1 0 0 0,1 0 1 0 0,-1-1-1 0 0,0 1 0 0 0,5-3-7 0 0,-3 1-1 0 0,1 0 0 0 0,-1 0 0 0 0,0-1 0 0 0,0 1 0 0 0,0-2 0 0 0,-1 1 0 0 0,0-1 0 0 0,0 0 0 0 0,0 0 1 0 0,-1 0-1 0 0,0-1 0 0 0,0 0 0 0 0,-1 0 0 0 0,1 0 0 0 0,-2-1 0 0 0,1 1 0 0 0,-1-1 0 0 0,0 0 0 0 0,-1 0 1 0 0,1 0-1 0 0,-2 0 0 0 0,1-1 0 0 0,-1 1 0 0 0,0 0 0 0 0,-1-1 0 0 0,0 1 0 0 0,0 0 0 0 0,-2-7 1 0 0,2 15 4 0 0,-1-1 0 0 0,0 0 0 0 0,1 0 0 0 0,-1 0 0 0 0,1 1 0 0 0,-1-1 0 0 0,0 0 0 0 0,0 1 0 0 0,1-1-1 0 0,-1 1 1 0 0,0-1 0 0 0,0 1 0 0 0,0-1 0 0 0,1 1 0 0 0,-1-1 0 0 0,0 1 0 0 0,0 0 0 0 0,0 0 0 0 0,0-1 0 0 0,0 1-1 0 0,0 0 1 0 0,0 0 0 0 0,0 0 0 0 0,0 0 0 0 0,0 0 0 0 0,0 0 0 0 0,0 0 0 0 0,0 0 0 0 0,0 1 0 0 0,1-1 0 0 0,-1 0 0 0 0,0 0-1 0 0,0 1 1 0 0,0-1 0 0 0,0 1 0 0 0,0-1 0 0 0,0 1 0 0 0,1-1 0 0 0,-1 1 0 0 0,0-1 0 0 0,0 1 0 0 0,1 0 0 0 0,-1-1-1 0 0,1 1 1 0 0,-1 0 0 0 0,0 0 0 0 0,1 0 0 0 0,-1-1 0 0 0,1 1 0 0 0,0 0 0 0 0,-1 0 0 0 0,1 0 0 0 0,0 0 0 0 0,-1 0-1 0 0,1 0 1 0 0,0 0 0 0 0,0 0 0 0 0,0 0 0 0 0,0-1 0 0 0,0 1 0 0 0,0 1-4 0 0,-6 9 6 0 0,1 0 0 0 0,0 0 0 0 0,0 1 0 0 0,1-1 1 0 0,1 1-1 0 0,0 0 0 0 0,1 0 0 0 0,0 0 0 0 0,1 0 0 0 0,0 1 0 0 0,1 7-6 0 0,1-13-23 0 0,1 0 0 0 0,0-1-1 0 0,0 1 1 0 0,1-1 0 0 0,0 1-1 0 0,0-1 1 0 0,1 0 0 0 0,-1 0-1 0 0,1-1 1 0 0,1 1 0 0 0,-1-1-1 0 0,1 0 1 0 0,0 0 0 0 0,0 0-1 0 0,0 0 1 0 0,1-1 0 0 0,-1 0-1 0 0,1 0 1 0 0,0-1 0 0 0,0 0-1 0 0,1 0 1 0 0,-1 0 0 0 0,0-1-1 0 0,1 0 1 0 0,0 0 0 0 0,0 0-1 0 0,-1-1 1 0 0,7 0 23 0 0,0 1-94 0 0,0 0 1 0 0,1-2-1 0 0,-1 0 0 0 0,0 0 1 0 0,0-1-1 0 0,0-1 0 0 0,0 0 1 0 0,0-1-1 0 0,0 0 0 0 0,0-1 0 0 0,-1 0 1 0 0,1-1-1 0 0,-1 0 0 0 0,-1-1 1 0 0,1-1-1 0 0,-1 0 0 0 0,0 0 1 0 0,0-1-1 0 0,-1-1 0 0 0,0 0 1 0 0,-1 0-1 0 0,0-1 0 0 0,0 0 1 0 0,-1 0-1 0 0,0-1 0 0 0,-1 0 1 0 0,0 0-1 0 0,-1-1 0 0 0,0 0 1 0 0,-1 0-1 0 0,0 0 0 0 0,1-10 94 0 0,10-29 121 0 0,-3 0-1 0 0,-2 0 0 0 0,-2-1 0 0 0,-2-1 1 0 0,-3 1-1 0 0,-2-1 0 0 0,-3-20-120 0 0,-31-106 3191 0 0,23 197-2350 0 0,6 26-934 0 0,3-1 0 0 0,1 0-1 0 0,1 1 1 0 0,3-1 0 0 0,2 0 0 0 0,1-1-1 0 0,3 0 1 0 0,6 15 93 0 0,13 68-2027 0 0,-17-14-3914 0 0,-13-99 4524 0 0</inkml:trace>
  <inkml:trace contextRef="#ctx0" brushRef="#br0" timeOffset="14843.448">25041 455 1076 0 0,'-5'-6'5309'0'0,"59"-22"-4111"0"0,-14 18-856 0 0,0 1 1 0 0,0 3 0 0 0,0 1-1 0 0,1 2 1 0 0,0 1 0 0 0,5 3-343 0 0,-39 2 20 0 0,-1-1 0 0 0,1 1 0 0 0,-1 1-1 0 0,0-1 1 0 0,0 1 0 0 0,0 0 0 0 0,-1 1 0 0 0,0-1 0 0 0,1 1 0 0 0,-2 0 0 0 0,1 0 0 0 0,0 1-1 0 0,-1-1 1 0 0,0 1 0 0 0,-1 0 0 0 0,1 0 0 0 0,-1 1 0 0 0,0-1 0 0 0,-1 1 0 0 0,1-1-1 0 0,-1 1 1 0 0,-1 0 0 0 0,2 4-20 0 0,49 143 260 0 0,-40-125-449 0 0,1 2-774 0 0,-1-16-2883 0 0,-12-17 995 0 0,-2-4 1432 0 0</inkml:trace>
  <inkml:trace contextRef="#ctx0" brushRef="#br0" timeOffset="15139.066">25496 222 1184 0 0,'-15'-24'6320'0'0,"0"2"-2142"0"0,16 16-7091 0 0,9 15-2818 0 0,-7-4 4357 0 0</inkml:trace>
  <inkml:trace contextRef="#ctx0" brushRef="#br0" timeOffset="15855.798">25978 440 1636 0 0,'-2'-14'4155'0'0,"-36"12"-2823"0"0,26 3-1270 0 0,1 0 0 0 0,0 0 1 0 0,0 1-1 0 0,0 1 0 0 0,0 0 0 0 0,0 0 0 0 0,1 1 0 0 0,-1 1 0 0 0,1 0 0 0 0,0 0 0 0 0,0 1 0 0 0,1 0 0 0 0,0 0 0 0 0,0 1 0 0 0,0 0 1 0 0,1 1-1 0 0,0 0 0 0 0,1 1 0 0 0,-1-1 0 0 0,2 1 0 0 0,-1 0 0 0 0,1 1 0 0 0,1 0 0 0 0,0 0 0 0 0,0 0 0 0 0,1 1 0 0 0,0-1 0 0 0,1 1 0 0 0,-2 10-62 0 0,7-15-13 0 0,0-1-1 0 0,1 1 0 0 0,0 0 0 0 0,0-1 1 0 0,0 1-1 0 0,1-1 0 0 0,0 0 0 0 0,0 0 1 0 0,0-1-1 0 0,1 1 0 0 0,-1-1 1 0 0,1 0-1 0 0,0 0 0 0 0,0 0 0 0 0,1-1 1 0 0,-1 0-1 0 0,1 0 0 0 0,0 0 0 0 0,-1-1 1 0 0,1 0-1 0 0,0 0 0 0 0,1 0 0 0 0,-1-1 1 0 0,0 0-1 0 0,0 0 0 0 0,1 0 0 0 0,-1-1 1 0 0,0 0-1 0 0,3-1 14 0 0,4-2-4 0 0,0 0-1 0 0,-1-1 1 0 0,0-1 0 0 0,0 0 0 0 0,0-1-1 0 0,0 0 1 0 0,-1-1 0 0 0,0 0 0 0 0,0-1-1 0 0,-1 0 1 0 0,0-1 0 0 0,0 0 0 0 0,-1-1 0 0 0,0 1-1 0 0,-1-2 1 0 0,0 1 0 0 0,-1-1 0 0 0,0 0-1 0 0,0-1 1 0 0,-1 0 0 0 0,-1 0 0 0 0,0 0-1 0 0,-1-1 1 0 0,0 1 0 0 0,-1-1 0 0 0,0 0 0 0 0,-1 0-1 0 0,0 0 1 0 0,-1-1 4 0 0,-1 13 0 0 0,0 0 1 0 0,0 0-1 0 0,0 1 0 0 0,0-1 1 0 0,1 0-1 0 0,-1 0 0 0 0,0 0 0 0 0,0 1 1 0 0,1-1-1 0 0,-1 0 0 0 0,1 1 1 0 0,-1-1-1 0 0,1 0 0 0 0,-1 1 1 0 0,1-1-1 0 0,-1 0 0 0 0,1 1 0 0 0,0-1 1 0 0,-1 1-1 0 0,1-1 0 0 0,0 1 1 0 0,-1-1-1 0 0,1 1 0 0 0,0 0 1 0 0,0-1-1 0 0,0 1 0 0 0,-1 0 0 0 0,1 0 1 0 0,0-1-1 0 0,0 1 0 0 0,0 0 1 0 0,-1 0-1 0 0,1 0 0 0 0,0 0 0 0 0,0 0 1 0 0,0 0-1 0 0,0 0 0 0 0,-1 0 1 0 0,1 1-1 0 0,0-1 0 0 0,0 0 1 0 0,0 0-1 0 0,-1 1 0 0 0,1-1 0 0 0,0 0 1 0 0,0 1-1 0 0,-1-1 0 0 0,1 1 1 0 0,0-1-1 0 0,-1 1 0 0 0,1-1 1 0 0,0 1-1 0 0,-1 0 0 0 0,1-1 0 0 0,-1 1 1 0 0,1 0-1 0 0,-1-1 0 0 0,0 1 1 0 0,1 0-1 0 0,34 42 53 0 0,-11 121 124 0 0,-43-134 798 0 0,25-73-568 0 0,1 27-414 0 0,1 1 1 0 0,0 0 0 0 0,1 0 0 0 0,1 1 0 0 0,0 0 0 0 0,1 0 0 0 0,0 2 0 0 0,1-1 0 0 0,1 1-1 0 0,0 1 1 0 0,0 0 0 0 0,1 1 0 0 0,0 0 0 0 0,1 1 0 0 0,0 1 0 0 0,1 1 0 0 0,4-2 6 0 0,-13 11-17 0 0,0 0 0 0 0,0 1 0 0 0,-1 0 0 0 0,1 0 0 0 0,-1 0-1 0 0,0 1 1 0 0,0 0 0 0 0,0 0 0 0 0,-1 1 0 0 0,1 0 0 0 0,-1 0 0 0 0,0 0 0 0 0,0 0 0 0 0,-1 1 0 0 0,0 0 0 0 0,0 0 0 0 0,0 0 0 0 0,-1 0 0 0 0,1 0 0 0 0,-2 1 0 0 0,1 0 0 0 0,-1 0 0 0 0,0-1 0 0 0,0 1 0 0 0,0 2 17 0 0,19 73-1033 0 0,-18-25-3314 0 0,-6-41 3076 0 0,-15 6 20 0 0</inkml:trace>
  <inkml:trace contextRef="#ctx0" brushRef="#br0" timeOffset="16882.627">22111 532 1024 0 0,'0'0'527'0'0,"3"18"1651"0"0,3-11-1976 0 0,0 1-1 0 0,-1 0 1 0 0,0 0 0 0 0,0 0-1 0 0,-1 1 1 0 0,0 0 0 0 0,0-1-1 0 0,-1 1 1 0 0,-1 0-1 0 0,1 1 1 0 0,-1-1 0 0 0,-1 0-1 0 0,0 1 1 0 0,0-1 0 0 0,-1 1-1 0 0,0 7-201 0 0,0-13 48 0 0,-1 2-44 0 0,0-1 0 0 0,1 1 0 0 0,-1 0 0 0 0,1-1 0 0 0,0 1 0 0 0,1 0 0 0 0,0 0 0 0 0,-1-1 0 0 0,2 1-1 0 0,-1-1 1 0 0,1 1 0 0 0,0-1 0 0 0,0 0 0 0 0,0 1 0 0 0,1-1 0 0 0,0 0 0 0 0,0 0 0 0 0,0-1 0 0 0,0 1 0 0 0,1-1 0 0 0,0 1 0 0 0,0-1 0 0 0,0 0 0 0 0,0-1 0 0 0,1 1 0 0 0,-1-1-1 0 0,1 0 1 0 0,0 0 0 0 0,3 1-4 0 0,-1-3-254 0 0,1-2 0 0 0,-1 1 0 0 0,1-1 0 0 0,-1 0 0 0 0,0 0 0 0 0,0-1 0 0 0,0 0 0 0 0,0 0 0 0 0,0 0 0 0 0,0-1 0 0 0,0 0 0 0 0,-1-1 0 0 0,1 0 0 0 0,-1 0 0 0 0,5-4 254 0 0,14-12-1527 0 0</inkml:trace>
  <inkml:trace contextRef="#ctx0" brushRef="#br0" timeOffset="22885.413">13221 1557 860 0 0,'25'0'988'0'0,"2"0"-232"0"0,-11 0-264 0 0,2 0-68 0 0,10 0-452 0 0,4 0-248 0 0,41-17-368 0 0,-30 11 36 0 0,-4-1 32 0 0</inkml:trace>
  <inkml:trace contextRef="#ctx0" brushRef="#br0" timeOffset="23071.499">14551 1494 1696 0 0,'13'1'872'0'0,"-4"3"-256"0"0,-1-3-28 0 0,5 1-136 0 0,8 3-260 0 0,4-2-20 0 0,2 1-404 0 0,-13-4-432 0 0,9 0-588 0 0,7 0-40 0 0</inkml:trace>
  <inkml:trace contextRef="#ctx0" brushRef="#br0" timeOffset="23320.221">15623 1474 1792 0 0,'7'3'1080'0'0,"2"-3"-164"0"0,-2 0-244 0 0,1 0-196 0 0,0-2-252 0 0,14-1-24 0 0,-10 3-404 0 0,31-8-200 0 0,-13 3-744 0 0,4-4-148 0 0,3 1-24 0 0</inkml:trace>
  <inkml:trace contextRef="#ctx0" brushRef="#br0" timeOffset="23508.588">16630 1397 1004 0 0,'10'0'1076'0'0,"3"0"-212"0"0,-4 0-112 0 0,-1 2-204 0 0,5-2 20 0 0,-1 0-144 0 0,6 0-63 0 0,7 0-161 0 0,0 0-12 0 0,5 0-412 0 0,4 0-52 0 0,1 0-433 0 0,40-24-591 0 0,-36 18 116 0 0,6-1-100 0 0</inkml:trace>
  <inkml:trace contextRef="#ctx0" brushRef="#br0" timeOffset="23509.588">17929 1322 1028 0 0,'29'3'764'0'0,"1"-1"-284"0"0,-16-2 16 0 0,9 0-68 0 0,4 0-60 0 0,1 0-232 0 0,3 0-32 0 0,2 0-168 0 0,3 0-256 0 0,1 0-268 0 0,2 0-664 0 0</inkml:trace>
  <inkml:trace contextRef="#ctx0" brushRef="#br0" timeOffset="23785.313">19128 1309 1024 0 0,'21'0'624'0'0,"-3"1"-48"0"0,-2-1-124 0 0,-4 0-20 0 0,6 0-56 0 0,3 0-36 0 0,4 0-44 0 0,2 0-352 0 0,-1 0-84 0 0,5 0-164 0 0,-1 0-316 0 0,0 0-544 0 0</inkml:trace>
  <inkml:trace contextRef="#ctx0" brushRef="#br0" timeOffset="23786.313">20166 1307 1440 0 0,'23'3'812'0'0,"-5"-4"-152"0"0,5 4-196 0 0,-11-3 60 0 0,6 0-52 0 0,27 10-248 0 0,-19-10-48 0 0,6 2-20 0 0,2 1-472 0 0,-14-3-256 0 0,8 0-700 0 0,41-15 68 0 0</inkml:trace>
  <inkml:trace contextRef="#ctx0" brushRef="#br0" timeOffset="24004.05">21409 1297 1360 0 0,'39'0'732'0'0,"-21"0"-56"0"0,8 0-84 0 0,4 0-64 0 0,2 0-132 0 0,2 0 20 0 0,34 13-148 0 0,-33-11-124 0 0,1 5-8 0 0,5-6-344 0 0,0-1-176 0 0,-20 0-260 0 0,9 0-688 0 0,8 0 12 0 0</inkml:trace>
  <inkml:trace contextRef="#ctx0" brushRef="#br0" timeOffset="24254.445">23229 1262 1160 0 0,'41'0'536'0'0,"-18"0"-140"0"0,7 0-324 0 0,6 0-184 0 0,1 0-92 0 0,2 0-512 0 0</inkml:trace>
  <inkml:trace contextRef="#ctx0" brushRef="#br0" timeOffset="24255.445">24540 1202 1008 0 0,'28'-3'716'0'0,"2"1"-144"0"0,-16 2-164 0 0,10 0-56 0 0,4 0-104 0 0,36-10-128 0 0,-28 7-172 0 0,1-1-68 0 0,6 1-204 0 0,-6-5-380 0 0,6 3-632 0 0</inkml:trace>
  <inkml:trace contextRef="#ctx0" brushRef="#br0" timeOffset="24508.52">26038 1105 1180 0 0,'180'-13'4112'0'0,"21"-2"-3946"0"0,-164 6-2754 0 0,-28 6 1234 0 0</inkml:trace>
  <inkml:trace contextRef="#ctx0" brushRef="#br0" timeOffset="-7228.506">4099 1405 1484 0 0,'1'1'80'0'0,"0"-1"0"0"0,0 0 0 0 0,0 0 0 0 0,0 1 0 0 0,0-1 0 0 0,0 0 0 0 0,0 1 0 0 0,0-1 0 0 0,0 1 0 0 0,-1-1 0 0 0,1 1 0 0 0,0 0 0 0 0,0-1 0 0 0,0 1 0 0 0,-1 0 0 0 0,1 0 0 0 0,0-1 0 0 0,-1 1 0 0 0,1 0-1 0 0,0 0 1 0 0,-1 0 0 0 0,1 0 0 0 0,-1 0 0 0 0,0 0 0 0 0,1 0 0 0 0,-1 0 0 0 0,0 0 0 0 0,1 0 0 0 0,-1 0 0 0 0,0 0 0 0 0,0 0 0 0 0,0 0 0 0 0,0 0 0 0 0,0 0 0 0 0,0 0 0 0 0,0 0 0 0 0,0 0 0 0 0,-1 0 0 0 0,1 0 0 0 0,0 0 0 0 0,-1 0 0 0 0,1 0 0 0 0,0 0 0 0 0,-1 0 0 0 0,0 0 0 0 0,1 0 0 0 0,-1-1 0 0 0,1 1 0 0 0,-1 0-1 0 0,0 0 1 0 0,1 0 0 0 0,-1-1 0 0 0,0 1 0 0 0,0 0 0 0 0,0-1 0 0 0,0 1 0 0 0,1-1 0 0 0,-1 1 0 0 0,0-1 0 0 0,0 1 0 0 0,0-1 0 0 0,0 0 0 0 0,0 0 0 0 0,0 1 0 0 0,0-1 0 0 0,0 0-80 0 0,34-13 254 0 0,1-1-1 0 0,-1-2 1 0 0,-1-1-1 0 0,-1-2 1 0 0,-1 0-1 0 0,0-3 1 0 0,-2 0-1 0 0,0-2 1 0 0,18-21-254 0 0,-40 40 27 0 0,76-74 213 0 0,-5-3 0 0 0,-2-4-1 0 0,-5-3 1 0 0,29-51-240 0 0,68-91 504 0 0,-166 229-503 0 0,-1 1 1 0 0,1 0 0 0 0,0 0-1 0 0,0 0 1 0 0,0-1 0 0 0,0 1 0 0 0,0 0-1 0 0,0 0 1 0 0,0 0 0 0 0,1 1-1 0 0,-1-1 1 0 0,0 0 0 0 0,0 0-1 0 0,1 1 1 0 0,-1-1 0 0 0,0 0 0 0 0,1 1-1 0 0,-1-1 1 0 0,1 1 0 0 0,-1 0-1 0 0,1 0 1 0 0,-1-1 0 0 0,1 1-1 0 0,-1 0 1 0 0,1 0 0 0 0,-1 0 0 0 0,1 1-1 0 0,-1-1 1 0 0,1 0 0 0 0,-1 0-1 0 0,0 1 1 0 0,1-1 0 0 0,-1 1-1 0 0,1-1 1 0 0,-1 1 0 0 0,0 0 0 0 0,1 0-1 0 0,-1-1 1 0 0,0 1 0 0 0,0 0-1 0 0,0 0 1 0 0,0 0 0 0 0,0 0-1 0 0,0 0 1 0 0,0 1 0 0 0,0-1 0 0 0,0 0-1 0 0,0 0-1 0 0,41 74 103 0 0,-34-58-61 0 0,275 568 466 0 0,-273-565-634 0 0,0 1 1 0 0,-2 1-1 0 0,0-1 0 0 0,-1 1 0 0 0,-2 1 0 0 0,0-1 0 0 0,-1 1 0 0 0,-1 6 126 0 0,-3-26-186 0 0,0 0 1 0 0,-1 0-1 0 0,0 0 0 0 0,0 1 1 0 0,0-1-1 0 0,0 0 0 0 0,0 0 1 0 0,-1 0-1 0 0,1 0 0 0 0,-1-1 1 0 0,1 1-1 0 0,-1 0 0 0 0,0-1 1 0 0,-1 1-1 0 0,1-1 1 0 0,0 0-1 0 0,0 1 0 0 0,-1-1 1 0 0,0 0-1 0 0,1-1 0 0 0,-1 1 1 0 0,0 0-1 0 0,0-1 0 0 0,0 0 1 0 0,0 1-1 0 0,0-1 0 0 0,0 0 1 0 0,0 0-1 0 0,0-1 0 0 0,0 1 1 0 0,-1-1-1 0 0,1 0 0 0 0,0 0 1 0 0,0 0-1 0 0,-1 0 0 0 0,1 0 1 0 0,0-1-1 0 0,0 1 1 0 0,0-1-1 0 0,-1 0 0 0 0,1 0 1 0 0,-1 0 185 0 0,-38-15-1416 0 0</inkml:trace>
  <inkml:trace contextRef="#ctx0" brushRef="#br0" timeOffset="-6734.114">4805 1040 1748 0 0,'8'-8'4816'0'0,"57"-2"-3918"0"0,721-87-1599 0 0,-770 95 908 0 0,0 0 0 0 0,0-1 0 0 0,-1-1 0 0 0,1-1 0 0 0,-1 0 0 0 0,0 0 0 0 0,0-2 0 0 0,-1 0 0 0 0,0-1 0 0 0,11-7-207 0 0,-26 15 189 0 0,1 0 0 0 0,0-1 0 0 0,-1 1 1 0 0,1 0-1 0 0,0 0 0 0 0,-1 0 0 0 0,1-1 0 0 0,0 1 1 0 0,-1 0-1 0 0,1 0 0 0 0,0-1 0 0 0,-1 1 0 0 0,1 0 1 0 0,0 0-1 0 0,0-1 0 0 0,-1 1 0 0 0,1-1-189 0 0,-7 17 61 0 0,0 1-1 0 0,2-1 1 0 0,0 1 0 0 0,0 0-1 0 0,2 0 1 0 0,0 1-1 0 0,1-1 1 0 0,1 1 0 0 0,0-1-1 0 0,1 1 1 0 0,2-1 0 0 0,1 14-61 0 0,121 493 1386 0 0,-76-353-1206 0 0,-49-171-220 0 0,0-1 1 0 0,1 1 0 0 0,-1 0 0 0 0,0 0 0 0 0,1 0 0 0 0,-1 0-1 0 0,0 0 1 0 0,0 0 0 0 0,1 0 0 0 0,-1 0 0 0 0,0 0 0 0 0,1 0-1 0 0,-1 1 1 0 0,0-1 0 0 0,1 0 0 0 0,-1 0 0 0 0,0 1 0 0 0,1-1-1 0 0,-1 0 1 0 0,0 1 0 0 0,1-1 0 0 0,-1 1 0 0 0,1-1 0 0 0,-1 1 0 0 0,1-1-1 0 0,-1 1 1 0 0,1-1 0 0 0,-1 1 0 0 0,1-1 0 0 0,0 1 0 0 0,-1 0-1 0 0,1-1 1 0 0,0 1 0 0 0,-1 0 0 0 0,1-1 0 0 0,0 1 0 0 0,0 0-1 0 0,0-1 1 0 0,0 1 0 0 0,-1 0 0 0 0,1-1 0 0 0,0 1 0 0 0,0 0-1 0 0,0 0 1 0 0,0-1 0 0 0,1 1 0 0 0,-1 0 0 0 0,0-1 0 0 0,0 1-1 0 0,0 0 1 0 0,1-1 0 0 0,-1 1 0 0 0,0 0 0 0 0,0-1 0 0 0,1 1-1 0 0,-1-1 1 0 0,1 1 0 0 0,-1 0 0 0 0,1-1 0 0 0,-1 1 0 0 0,1-1-1 0 0,-1 1 1 0 0,1-1 0 0 0,-1 1 0 0 0,1-1 0 0 0,-1 0 0 0 0,1 1-1 0 0,0-1 1 0 0,-1 0 0 0 0,1 1 39 0 0,-11-17-1082 0 0,0 1-1 0 0,1-1 1 0 0,0 0-1 0 0,2-1 1 0 0,0 0 0 0 0,1 0-1 0 0,0-1 1 0 0,-2-15 1082 0 0,7 30-133 0 0,-8-33-1082 0 0</inkml:trace>
  <inkml:trace contextRef="#ctx0" brushRef="#br0" timeOffset="-6408.467">5886 892 1224 0 0,'31'-52'4531'0'0,"60"15"-3248"0"0,-84 36-1226 0 0,0 1-1 0 0,0 1 1 0 0,0-1-1 0 0,0 1 1 0 0,0 0 0 0 0,0 0-1 0 0,0 1 1 0 0,-1 0-1 0 0,1 0 1 0 0,0 1 0 0 0,-1 0-1 0 0,0 0 1 0 0,0 0-1 0 0,0 1 1 0 0,0 0-1 0 0,0 0 1 0 0,-1 0 0 0 0,0 1-1 0 0,0 0 1 0 0,0 0-1 0 0,0 0 1 0 0,-1 1 0 0 0,0-1-1 0 0,0 1 1 0 0,0 0-1 0 0,-1 0 1 0 0,0 0 0 0 0,0 1-1 0 0,0-1 1 0 0,-1 1-1 0 0,0 0 1 0 0,-1 0 0 0 0,1-1-1 0 0,-1 2-56 0 0,-4-1 30 0 0,0 1 0 0 0,0-1 0 0 0,-1 0 0 0 0,0 0 0 0 0,0 0 0 0 0,-1-1 0 0 0,1 1 0 0 0,-1-1 0 0 0,-1 0 0 0 0,1-1 0 0 0,-1 1 1 0 0,0-1-1 0 0,-1 0 0 0 0,1-1 0 0 0,-1 1 0 0 0,0-1 0 0 0,0 0 0 0 0,0-1 0 0 0,0 0 0 0 0,-1 0 0 0 0,1-1 0 0 0,-1 0 0 0 0,0 0 0 0 0,-6 1-30 0 0,11-2-75 0 0,0 1 0 0 0,0-1 0 0 0,0 0 0 0 0,0 0 0 0 0,-1 0 0 0 0,1 0 0 0 0,0-1 0 0 0,0 1 0 0 0,-1-1 0 0 0,1 0 0 0 0,-1 1 0 0 0,1-2 0 0 0,0 1 0 0 0,-1 0 0 0 0,1-1 0 0 0,0 1 1 0 0,0-1-1 0 0,-1 0 0 0 0,1 0 0 0 0,0-1 0 0 0,0 1 0 0 0,0 0 0 0 0,0-1 0 0 0,0 0 0 0 0,1 0 0 0 0,-1 0 0 0 0,0 0 0 0 0,1 0 0 0 0,-1 0 0 0 0,0-2 75 0 0,46-40-4106 0 0,-22 35 2722 0 0</inkml:trace>
  <inkml:trace contextRef="#ctx0" brushRef="#br0" timeOffset="-6144.661">6213 932 1076 0 0,'57'-6'10730'0'0,"-44"215"-9609"0"0,137 405 530 0 0,-144-541-2858 0 0,-7-72 1132 0 0,1 0-1 0 0,0-1 1 0 0,0 1 0 0 0,0 0-1 0 0,0 0 1 0 0,-1 0-1 0 0,1 0 1 0 0,0-1 0 0 0,-1 1-1 0 0,1 0 1 0 0,-1 0-1 0 0,1-1 1 0 0,-1 1 0 0 0,1 0-1 0 0,-1-1 1 0 0,1 1-1 0 0,-1 0 1 0 0,0-1 0 0 0,1 1-1 0 0,-1-1 1 0 0,0 1-1 0 0,1-1 1 0 0,-1 0 0 0 0,0 1-1 0 0,0-1 1 0 0,0 0-1 0 0,1 1 1 0 0,-1-1 0 0 0,0 0-1 0 0,0 0 1 0 0,0 0-1 0 0,0 1 1 0 0,1-1 0 0 0,-1 0-1 0 0,0 0 1 0 0,0 0-1 0 0,0-1 1 0 0,0 1 0 0 0,0 0-1 0 0,1 0 1 0 0,-1 0-1 0 0,0-1 1 0 0,0 1 0 0 0,0 0-1 0 0,1-1 1 0 0,-1 1-1 0 0,0-1 1 0 0,0 1 0 0 0,1-1-1 0 0,-1 1 1 0 0,0-1-1 0 0,1 1 1 0 0,-1-1 0 0 0,1 0-1 0 0,-1 1 1 0 0,1-1-1 0 0,-1 0 76 0 0,-43-31-3346 0 0,3-17 591 0 0,24 21 1291 0 0</inkml:trace>
  <inkml:trace contextRef="#ctx0" brushRef="#br0" timeOffset="-5847.482">6348 790 1044 0 0,'3'-3'179'0'0,"0"0"1"0"0,0 0-1 0 0,0 0 1 0 0,0 0-1 0 0,1 0 1 0 0,-1 1-1 0 0,1-1 0 0 0,-1 1 1 0 0,1 0-1 0 0,0 0 1 0 0,0 0-1 0 0,0 1 0 0 0,0-1 1 0 0,1 1-1 0 0,-1 0 1 0 0,0 0-1 0 0,1 1 0 0 0,-1-1 1 0 0,0 1-1 0 0,1 0 1 0 0,-1 0-1 0 0,0 0 0 0 0,1 1 1 0 0,-1 0-1 0 0,0 0 1 0 0,2 0-180 0 0,-1 1 69 0 0,0 0 0 0 0,1 1 0 0 0,-1 0 0 0 0,0 0 0 0 0,0 0 0 0 0,-1 1 0 0 0,1-1 1 0 0,-1 1-1 0 0,1 0 0 0 0,-1 1 0 0 0,-1-1 0 0 0,1 1 0 0 0,0-1 0 0 0,-1 1 0 0 0,0 0 1 0 0,0 0-1 0 0,-1 1 0 0 0,1-1 0 0 0,-1 1 0 0 0,-1-1 0 0 0,1 1 0 0 0,-1-1 0 0 0,1 1 1 0 0,-2 0-1 0 0,1 0 0 0 0,-1 0 0 0 0,1 0 0 0 0,-2-1 0 0 0,1 1 0 0 0,-1 0 0 0 0,-1 6-69 0 0,-3-1 55 0 0,0 1 0 0 0,-1 0 0 0 0,0-1 1 0 0,-1 0-1 0 0,0-1 0 0 0,-1 0 0 0 0,0 0 0 0 0,-1 0 0 0 0,0-1 0 0 0,-1 0 0 0 0,1-1 0 0 0,-2 0 0 0 0,1-1-55 0 0,-107 30-4311 0 0,106-40 2888 0 0,-4-12 14 0 0</inkml:trace>
  <inkml:trace contextRef="#ctx0" brushRef="#br0" timeOffset="-5506.247">6547 804 860 0 0,'7'-14'5063'0'0,"35"12"-4542"0"0,-42 2-434 0 0,12 3 12 0 0,1 1-1 0 0,-1-1 1 0 0,-1 2 0 0 0,1 0-1 0 0,-1 0 1 0 0,1 1 0 0 0,-2 0-1 0 0,1 1 1 0 0,-1 0-1 0 0,0 1 1 0 0,0 0 0 0 0,-1 1-1 0 0,0 0 1 0 0,-1 0-1 0 0,1 1 1 0 0,-2 0 0 0 0,0 0-1 0 0,0 1 1 0 0,-1 0 0 0 0,0 0-1 0 0,1 5-98 0 0,-4-11 116 0 0,-2 0 0 0 0,1 1 0 0 0,-1-1 0 0 0,1 0 0 0 0,-1 1 0 0 0,-1-1 0 0 0,1 0 0 0 0,-1 1-1 0 0,0-1 1 0 0,0 1 0 0 0,-1-1 0 0 0,1 1 0 0 0,-1-1 0 0 0,0 0 0 0 0,-1 1 0 0 0,1-1 0 0 0,-1 0 0 0 0,0 0 0 0 0,-1 0 0 0 0,1 0 0 0 0,-1-1 0 0 0,0 1 0 0 0,0 0-1 0 0,0-1 1 0 0,-1 0 0 0 0,1 0 0 0 0,-1 0 0 0 0,0 0 0 0 0,0-1 0 0 0,-1 0 0 0 0,1 1 0 0 0,-1-1 0 0 0,-4 1-116 0 0,8-3 317 0 0,1-1-77 0 0,-11-40-200 0 0,16 24-349 0 0,2 1 0 0 0,-1 0 0 0 0,2 1 0 0 0,0-1 0 0 0,1 1 0 0 0,0 1 0 0 0,1 0 0 0 0,1 0 0 0 0,0 1-1 0 0,0 0 1 0 0,1 1 0 0 0,1 1 0 0 0,0-1 0 0 0,5-1 309 0 0,83-71-5800 0 0,-81 67 4430 0 0</inkml:trace>
  <inkml:trace contextRef="#ctx0" brushRef="#br0" timeOffset="-4963.572">7312 794 1688 0 0,'-7'2'271'0'0,"1"2"1"0"0,-1-1-1 0 0,1 0 0 0 0,0 1 1 0 0,1 0-1 0 0,-1 1 0 0 0,1-1 1 0 0,-1 1-1 0 0,1 0 0 0 0,1 0 0 0 0,-1 1 1 0 0,1-1-1 0 0,0 1 0 0 0,0 0 1 0 0,1 0-1 0 0,-1 1 0 0 0,2-1 1 0 0,-1 1-1 0 0,1-1 0 0 0,-1 1 0 0 0,2 0 1 0 0,-1 0-1 0 0,0 4-271 0 0,4-5 88 0 0,0-1 0 0 0,0 1 0 0 0,1 0 0 0 0,0-1 1 0 0,0 1-1 0 0,0-1 0 0 0,0 0 0 0 0,1 0 0 0 0,0 0 0 0 0,0 0 0 0 0,0-1 0 0 0,1 0 0 0 0,0 0 1 0 0,-1 0-1 0 0,1 0 0 0 0,1-1 0 0 0,-1 1 0 0 0,0-2 0 0 0,1 1 0 0 0,0 0 0 0 0,-1-1 0 0 0,1 0 0 0 0,0 0 1 0 0,0-1-1 0 0,0 0 0 0 0,0 0 0 0 0,1 0 0 0 0,3-1-88 0 0,8 3 108 0 0,1-1 0 0 0,-1 0 0 0 0,0-2 1 0 0,1 0-1 0 0,-1-1 0 0 0,1-1 0 0 0,-1-1 0 0 0,0-1 0 0 0,0 0 0 0 0,0-1 1 0 0,-1-1-1 0 0,1 0 0 0 0,-1-2 0 0 0,4-2-108 0 0,-18 9-5 0 0,-1-1-1 0 0,0 1 1 0 0,0 0 0 0 0,0 0-1 0 0,0-1 1 0 0,0 1-1 0 0,0-1 1 0 0,0 0 0 0 0,0 1-1 0 0,-1-1 1 0 0,1 0-1 0 0,-1 0 1 0 0,1 0 0 0 0,-1 0-1 0 0,0 0 1 0 0,0-1-1 0 0,1 1 1 0 0,-2 0 0 0 0,1 0-1 0 0,0-1 1 0 0,0 1-1 0 0,-1-1 1 0 0,1 1 0 0 0,-1-1-1 0 0,0 1 1 0 0,0-1-1 0 0,0 1 1 0 0,0-1 0 0 0,0 1-1 0 0,-1 0 1 0 0,1-1-1 0 0,-1 1 1 0 0,1-1 0 0 0,-1 1-1 0 0,0 0 1 0 0,0-1-1 0 0,0 1 1 0 0,0 0 0 0 0,0 0-1 0 0,-1 0 1 0 0,1 0 0 0 0,-1 0-1 0 0,1 0 1 0 0,-1 0-1 0 0,0 0 1 0 0,0 1 0 0 0,0-1 5 0 0,-103-66-574 0 0,-60 18-2574 0 0,165 50 3000 0 0,-11-7-1226 0 0,13 4-2253 0 0,10-3 2234 0 0</inkml:trace>
  <inkml:trace contextRef="#ctx0" brushRef="#br0" timeOffset="-4683.589">8108 719 1120 0 0,'4'-5'5594'0'0,"-4"27"-3924"0"0,-10 5-1537 0 0,-1-1 1 0 0,-1 0-1 0 0,-2-1 0 0 0,0 0 1 0 0,-2-1-1 0 0,-1-1 0 0 0,0 0 0 0 0,-2-2 1 0 0,-1 0-1 0 0,0-1 0 0 0,-1-1 1 0 0,-14 9-134 0 0,23-19-98 0 0,4-3-276 0 0,0 0 0 0 0,0 0 0 0 0,0 0-1 0 0,-1-1 1 0 0,0 0 0 0 0,0-1 0 0 0,0 0 0 0 0,0-1 0 0 0,-1 1 0 0 0,1-2 0 0 0,-1 1 0 0 0,0-2-1 0 0,-5 1 375 0 0,-33-22-2651 0 0,29 2 1316 0 0</inkml:trace>
  <inkml:trace contextRef="#ctx0" brushRef="#br0" timeOffset="-4479.945">7854 744 1356 0 0,'40'12'4683'0'0,"10"50"-3001"0"0,-29-33-1044 0 0,-6-10-616 0 0,1 0-1 0 0,1-1 1 0 0,1-1 0 0 0,1 0 0 0 0,0-2-1 0 0,1 0 1 0 0,0-1 0 0 0,1-1 0 0 0,1-1-1 0 0,0-1 1 0 0,0-1 0 0 0,1-1 0 0 0,1 0-1 0 0,13 1-21 0 0,29-11-5193 0 0,-44-13 3827 0 0</inkml:trace>
  <inkml:trace contextRef="#ctx0" brushRef="#br0" timeOffset="-4262.616">8398 889 1636 0 0,'4'-31'7756'0'0,"-3"33"-3967"0"0,3 18-3315 0 0,16 98-1441 0 0,-17-66-4017 0 0,-17-44 360 0 0,10-12 3132 0 0</inkml:trace>
  <inkml:trace contextRef="#ctx0" brushRef="#br0" timeOffset="-4014.332">8371 489 1688 0 0,'-9'-20'1528'0'0,"7"8"-216"0"0,-1 0-187 0 0,-2 7-189 0 0,3-3-116 0 0,0 1-152 0 0,0 2-184 0 0,0 2-268 0 0,2 0-328 0 0,-5 3-92 0 0,3 1 16 0 0,1 1-556 0 0,-1 3-668 0 0,0 0-5 0 0,2 0 45 0 0,0 3 44 0 0</inkml:trace>
  <inkml:trace contextRef="#ctx0" brushRef="#br0" timeOffset="-11529.169">611 822 936 0 0,'0'0'623'0'0,"-15"0"200"0"0,7 0 2039 0 0,-36-18-890 0 0,45 18-1895 0 0,-1 1 0 0 0,0-1 0 0 0,0 0 0 0 0,0 1 0 0 0,0-1 0 0 0,0 0 0 0 0,-1 1 0 0 0,1-1 0 0 0,0 1 0 0 0,0-1 0 0 0,0 0 0 0 0,0 1 0 0 0,0-1 0 0 0,0 1 0 0 0,-1-1 0 0 0,1 0 0 0 0,0 1 0 0 0,0-1 0 0 0,0 0 0 0 0,-1 0 0 0 0,1 1 0 0 0,0-1 0 0 0,-1 0 0 0 0,1 1 0 0 0,0-1 0 0 0,-1 0 0 0 0,1 0 0 0 0,0 0 0 0 0,-1 1 0 0 0,1-1 0 0 0,0 0 0 0 0,-1 0 0 0 0,1 0 0 0 0,0 0 0 0 0,-1 0 0 0 0,1 0 0 0 0,-1 0 0 0 0,1 0 0 0 0,0 0 0 0 0,-1 0 0 0 0,1 0 0 0 0,-1 0 0 0 0,1 0 0 0 0,0 0 0 0 0,-1 0 0 0 0,1 0 0 0 0,-1 0 0 0 0,1 0 0 0 0,0 0 0 0 0,-1-1 0 0 0,1 1 0 0 0,0 0 0 0 0,-1 0 0 0 0,1 0 0 0 0,0-1-77 0 0,-3 54-97 0 0,-6 231 913 0 0,84 60 417 0 0,-68-293-1750 0 0,-18-163-9765 0 0,11 87 8958 0 0</inkml:trace>
  <inkml:trace contextRef="#ctx0" brushRef="#br0" timeOffset="-11200.304">490 825 1288 0 0,'-3'-7'312'0'0,"1"0"0"0"0,0-1 0 0 0,0 1 0 0 0,1-1 0 0 0,0 1 0 0 0,0-1 0 0 0,1 0 0 0 0,0 1 0 0 0,0-1 0 0 0,1 0 0 0 0,0 1 1 0 0,0-1-1 0 0,1 1 0 0 0,0-1 0 0 0,0 1 0 0 0,2-4-312 0 0,0 3 82 0 0,0 1 0 0 0,1 0 0 0 0,-1 1 1 0 0,1-1-1 0 0,0 1 0 0 0,1 0 0 0 0,0 0 1 0 0,0 0-1 0 0,0 1 0 0 0,1 0 0 0 0,-1 0 0 0 0,1 1 1 0 0,0 0-1 0 0,0 0 0 0 0,1 0 0 0 0,-1 1 1 0 0,1 0-1 0 0,0 1 0 0 0,0 0 0 0 0,0 0 1 0 0,0 1-1 0 0,0-1 0 0 0,5 1-82 0 0,8 1 81 0 0,-1 0 0 0 0,0 1 0 0 0,0 1 0 0 0,0 1 0 0 0,0 1-1 0 0,-1 1 1 0 0,1 0 0 0 0,-1 2 0 0 0,0 0 0 0 0,-1 1 0 0 0,1 0 0 0 0,-2 2 0 0 0,1 0-1 0 0,-1 2 1 0 0,-1-1 0 0 0,0 2 0 0 0,-1 0 0 0 0,0 1 0 0 0,2 4-81 0 0,-13-14 17 0 0,0 1-1 0 0,0 0 1 0 0,-1 0-1 0 0,0 0 1 0 0,0 0 0 0 0,0 0-1 0 0,-1 1 1 0 0,0-1 0 0 0,0 1-1 0 0,0 0 1 0 0,-1-1 0 0 0,1 1-1 0 0,-1 0 1 0 0,-1 0 0 0 0,1 0-1 0 0,-1 0 1 0 0,0 0-1 0 0,-1 0 1 0 0,1 0 0 0 0,-1 0-1 0 0,0 0 1 0 0,-1-1 0 0 0,1 1-1 0 0,-1 0 1 0 0,0-1 0 0 0,0 1-1 0 0,-1-1 1 0 0,0 0 0 0 0,0 1-1 0 0,0-1 1 0 0,-1-1-1 0 0,1 1 1 0 0,-1 0 0 0 0,0-1-1 0 0,-1 0 1 0 0,-1 1-17 0 0,-9 10-1 0 0,-2 0 0 0 0,0-1 1 0 0,-1-1-1 0 0,0-1 0 0 0,-1-1 0 0 0,0 0 1 0 0,-1-1-1 0 0,0-2 0 0 0,-10 4 1 0 0,-97 12-2658 0 0,124-24 2497 0 0,1 0 0 0 0,-1 0 0 0 0,0-1 0 0 0,0 1 0 0 0,1-1 0 0 0,-1 1 0 0 0,0-1 0 0 0,1 0 0 0 0,-1 0 0 0 0,0 0 0 0 0,1-1 0 0 0,0 1 0 0 0,-1-1 0 0 0,1 1 0 0 0,0-1 0 0 0,0 0 0 0 0,0 0 0 0 0,0 0 0 0 0,0 0 0 0 0,0 0 0 0 0,0 0 0 0 0,1 0 0 0 0,-1-1 0 0 0,1 1 0 0 0,-1 0 0 0 0,1-1 0 0 0,0 0 161 0 0,-5-19-1220 0 0</inkml:trace>
  <inkml:trace contextRef="#ctx0" brushRef="#br0" timeOffset="-10067.288">1206 1284 1316 0 0,'3'-25'1573'0'0,"-3"23"-1534"0"0,1 0-1 0 0,-1 0 1 0 0,1-1 0 0 0,-1 1-1 0 0,0 0 1 0 0,0-1 0 0 0,0 1-1 0 0,0 0 1 0 0,0-1 0 0 0,-1 1-1 0 0,1 0 1 0 0,-1 0 0 0 0,0-1 0 0 0,1 1-1 0 0,-1 0 1 0 0,0 0 0 0 0,0 0-1 0 0,0 0 1 0 0,-1 0 0 0 0,1 0-1 0 0,0 0 1 0 0,-1 0 0 0 0,1 1-1 0 0,-1-1 1 0 0,0 0 0 0 0,1 1-1 0 0,-1-1 1 0 0,0 1 0 0 0,0 0 0 0 0,0 0-1 0 0,0 0 1 0 0,0 0 0 0 0,0 0-1 0 0,0 0 1 0 0,-1 0 0 0 0,1 1-1 0 0,0-1 1 0 0,0 1 0 0 0,-1-1-1 0 0,1 1 1 0 0,0 0 0 0 0,-1 0-1 0 0,1 0-38 0 0,-15-5 165 0 0,0 2 0 0 0,0 0-1 0 0,0 0 1 0 0,-1 2-1 0 0,1 0 1 0 0,0 1 0 0 0,-1 1-1 0 0,1 0 1 0 0,0 1 0 0 0,0 1-1 0 0,0 1 1 0 0,0 0-1 0 0,0 2 1 0 0,-5 2-165 0 0,14-5 64 0 0,-1 1 0 0 0,1 0 0 0 0,0 0 0 0 0,0 1-1 0 0,0 0 1 0 0,0 0 0 0 0,1 1 0 0 0,0 0 0 0 0,0 0 0 0 0,1 0 0 0 0,0 1 0 0 0,0 0 0 0 0,0 1 0 0 0,1-1-1 0 0,0 1 1 0 0,0 0 0 0 0,1 1 0 0 0,0-1 0 0 0,1 0 0 0 0,0 1 0 0 0,0 0 0 0 0,1 0 0 0 0,0 0-1 0 0,0 0 1 0 0,1 0 0 0 0,0 1 0 0 0,1 1-64 0 0,0-6 29 0 0,1 0-1 0 0,0 1 1 0 0,0-1-1 0 0,0 0 1 0 0,1 0-1 0 0,-1 0 1 0 0,1 0-1 0 0,0 0 1 0 0,1-1 0 0 0,-1 1-1 0 0,1-1 1 0 0,0 1-1 0 0,0-1 1 0 0,0 0-1 0 0,1 0 1 0 0,0 0-1 0 0,-1-1 1 0 0,1 1-1 0 0,1-1 1 0 0,-1 0-1 0 0,0 0 1 0 0,1 0 0 0 0,-1-1-1 0 0,1 0 1 0 0,0 0-1 0 0,0 0 1 0 0,0 0-1 0 0,1 0-28 0 0,152 23 345 0 0,-144-27-387 0 0,1-1 0 0 0,-1-1-1 0 0,0 0 1 0 0,-1-1 0 0 0,1 0 0 0 0,-1-1-1 0 0,0 0 1 0 0,0-1 0 0 0,-1-1 0 0 0,0 0-1 0 0,0-1 1 0 0,-1 0 0 0 0,0 0 0 0 0,0-1-1 0 0,-1-1 1 0 0,-1 0 0 0 0,0 0-1 0 0,0-1 1 0 0,-1 0 0 0 0,-1-1 0 0 0,0 1-1 0 0,0-1 1 0 0,-2-1 0 0 0,1 1 0 0 0,-2-1-1 0 0,1-2 43 0 0,6-7-58 0 0,-9 18 40 0 0,-1 0 0 0 0,1 1 1 0 0,0-1-1 0 0,0 0 0 0 0,0 1 0 0 0,1-1 1 0 0,-1 1-1 0 0,1 0 0 0 0,0 0 1 0 0,1 0-1 0 0,-1 0 0 0 0,1 1 0 0 0,-1-1 1 0 0,1 1-1 0 0,0 0 0 0 0,0 0 1 0 0,0 0-1 0 0,1 1 0 0 0,-1-1 0 0 0,1 1 1 0 0,-1 0-1 0 0,1 0 0 0 0,0 1 0 0 0,0 0 1 0 0,0-1-1 0 0,0 2 0 0 0,0-1 1 0 0,0 0-1 0 0,0 1 0 0 0,0 0 0 0 0,5 1 18 0 0,1 7 38 0 0,1 2-1 0 0,-2-1 1 0 0,1 1-1 0 0,-1 1 0 0 0,-1 0 1 0 0,0 0-1 0 0,-1 1 0 0 0,0 0 1 0 0,0 1-1 0 0,-2-1 0 0 0,1 1 1 0 0,-2 1-1 0 0,0-1 1 0 0,0 1-1 0 0,-1 0 0 0 0,-1 0 1 0 0,0 0-1 0 0,-1 5-37 0 0,29 78 209 0 0,-10-34-2465 0 0,-20-63 843 0 0,-1-9-1295 0 0,0 0 1380 0 0</inkml:trace>
  <inkml:trace contextRef="#ctx0" brushRef="#br0" timeOffset="-9598.129">1473 974 1664 0 0,'-14'-11'9543'0'0,"15"9"-7479"0"0,6 9-5299 0 0,13 54-3805 0 0,-18-50 5648 0 0</inkml:trace>
  <inkml:trace contextRef="#ctx0" brushRef="#br0" timeOffset="-8694.133">1738 1600 1128 0 0,'6'10'3400'0'0,"9"-20"-329"0"0,2-16-2887 0 0,-2-1-1 0 0,0-1 0 0 0,-2 0 0 0 0,-1-1 1 0 0,-2-1-1 0 0,0 0 0 0 0,-2 0 0 0 0,-2-1 1 0 0,0 0-1 0 0,-2-6-183 0 0,1 12 68 0 0,0-94-46 0 0,-28 95-376 0 0,42 58 155 0 0,73 59 230 0 0,-75-80-21 0 0,-1 1 0 0 0,0 1 0 0 0,-1 0 1 0 0,-1 1-1 0 0,-1 1 0 0 0,0 0 0 0 0,-1 1 0 0 0,-1 0 0 0 0,-1 1 0 0 0,2 6-9 0 0,-10-14 22 0 0,-1 2 1 0 0,0-1 0 0 0,-1 0 0 0 0,-1 0 0 0 0,0 0-1 0 0,0 0 1 0 0,-1 0 0 0 0,-1-1 0 0 0,0 1 0 0 0,-1 0-1 0 0,0-1 1 0 0,0 0 0 0 0,-2 0 0 0 0,1 0 0 0 0,-1-1-1 0 0,-1 0 1 0 0,1 0 0 0 0,-2 0 0 0 0,0-1 0 0 0,-7 8-24 0 0,2 0 43 0 0,74-107-356 0 0,200-192 123 0 0,-255 272 181 0 0,0-2 0 0 0,-1 1 0 0 0,0-1 1 0 0,-1 1-1 0 0,-1-1 0 0 0,0 0 0 0 0,0-1 1 0 0,-1 1-1 0 0,-1 0 0 0 0,0-1 1 0 0,0 1-1 0 0,-2-5 9 0 0,-78-137-30 0 0,127 164-309 0 0,-33-5 427 0 0,0 1 1 0 0,1 1-1 0 0,-2 0 0 0 0,1 0 0 0 0,-1 2 0 0 0,0 0 1 0 0,-1 0-1 0 0,0 1 0 0 0,-1 1 0 0 0,0 0 0 0 0,0 1 1 0 0,-1 0-1 0 0,-1 1 0 0 0,0 0 0 0 0,-1 1 0 0 0,0 0 1 0 0,-1 0-1 0 0,-1 0 0 0 0,0 1 0 0 0,-1 1 0 0 0,0-1 1 0 0,-2 1-1 0 0,0 0 0 0 0,2 15-88 0 0,-8-15-34 0 0,-1 0-1 0 0,0-1 1 0 0,-2 1-1 0 0,0-1 1 0 0,0 0-1 0 0,-2 0 1 0 0,0-1-1 0 0,0 0 1 0 0,-1 0-1 0 0,-1-1 1 0 0,0 0-1 0 0,-6 5 35 0 0,9-9-199 0 0,6-9 73 0 0,0 0 0 0 0,-1-1 0 0 0,1 1 0 0 0,0 0 0 0 0,0-1-1 0 0,0 1 1 0 0,0 0 0 0 0,-1 0 0 0 0,1-1 0 0 0,0 1 0 0 0,0 0 0 0 0,-1 0 0 0 0,1-1 0 0 0,0 1 0 0 0,0 0 0 0 0,-1 0 0 0 0,1 0 0 0 0,0-1 0 0 0,-1 1 0 0 0,1 0 0 0 0,0 0 0 0 0,-1 0 0 0 0,1 0 0 0 0,0 0 0 0 0,-1 0 0 0 0,1 0 0 0 0,0 0 0 0 0,-1 0 0 0 0,1 0 0 0 0,0 0 0 0 0,-1 0 0 0 0,1 0 0 0 0,0 0 0 0 0,-1 0 0 0 0,1 0 0 0 0,0 0 0 0 0,-1 0 0 0 0,1 0 0 0 0,0 0 0 0 0,-1 1 0 0 0,1-1 0 0 0,0 0 0 0 0,0 0 0 0 0,-1 0 0 0 0,1 0 0 0 0,0 1 0 0 0,0-1 0 0 0,-1 0 0 0 0,1 0 0 0 0,0 1 0 0 0,0-1 0 0 0,-1 0 0 0 0,1 1 0 0 0,0-1 126 0 0,1-13-79 0 0,8-5-1221 0 0</inkml:trace>
  <inkml:trace contextRef="#ctx0" brushRef="#br0" timeOffset="-7960.226">3087 1219 1128 0 0,'0'-4'120'0'0,"-1"0"0"0"0,0 0 0 0 0,0 0 0 0 0,-1 0-1 0 0,1 1 1 0 0,-1-1 0 0 0,1 1 0 0 0,-1-1 0 0 0,0 1 0 0 0,0-1 0 0 0,-1 1-1 0 0,1 0 1 0 0,-1 0 0 0 0,0 0 0 0 0,0 0 0 0 0,0 1 0 0 0,0-1 0 0 0,0 1-1 0 0,0 0 1 0 0,-1 0 0 0 0,1 0 0 0 0,-1 0 0 0 0,1 0 0 0 0,-1 1 0 0 0,0 0-1 0 0,0-1 1 0 0,1 2 0 0 0,-1-1 0 0 0,0 0 0 0 0,0 1 0 0 0,0-1-1 0 0,0 1 1 0 0,0 0 0 0 0,0 1 0 0 0,0-1 0 0 0,0 1 0 0 0,0 0 0 0 0,0-1-1 0 0,0 2 1 0 0,1-1 0 0 0,-1 0 0 0 0,0 1 0 0 0,-1 1-120 0 0,-7 0 86 0 0,0 1 0 0 0,0 0-1 0 0,1 1 1 0 0,-1 1 0 0 0,1-1 0 0 0,1 2 0 0 0,-1-1 0 0 0,1 2 0 0 0,0-1-1 0 0,1 2 1 0 0,0-1 0 0 0,0 1 0 0 0,0 0 0 0 0,2 1 0 0 0,-1 0 0 0 0,1 0-1 0 0,0 1 1 0 0,1-1 0 0 0,1 2 0 0 0,-1-1 0 0 0,2 0 0 0 0,0 1 0 0 0,0 0-1 0 0,1 0 1 0 0,0 0 0 0 0,0 13-86 0 0,3-24 10 0 0,0 1 0 0 0,1-1 0 0 0,-1 1 0 0 0,1-1 0 0 0,-1 1-1 0 0,1-1 1 0 0,0 1 0 0 0,-1-1 0 0 0,1 1 0 0 0,0-1 0 0 0,0 0 0 0 0,0 1 0 0 0,0-1-1 0 0,1 0 1 0 0,-1 0 0 0 0,0 0 0 0 0,0 0 0 0 0,1 0 0 0 0,-1 0 0 0 0,0 0 0 0 0,1 0-1 0 0,-1 0 1 0 0,1-1 0 0 0,-1 1 0 0 0,1-1 0 0 0,-1 1 0 0 0,1-1 0 0 0,0 0 0 0 0,-1 1 0 0 0,1-1-1 0 0,0 0 1 0 0,-1 0 0 0 0,1 0 0 0 0,-1 0 0 0 0,1 0 0 0 0,0-1 0 0 0,-1 1 0 0 0,1 0-1 0 0,-1-1 1 0 0,1 1 0 0 0,0-1 0 0 0,-1 0 0 0 0,1 1-10 0 0,65-22 197 0 0,-54 14-188 0 0,-1 0 0 0 0,0-1 0 0 0,0 0 0 0 0,-1 0 1 0 0,-1-2-1 0 0,1 1 0 0 0,-2-1 0 0 0,1-1 0 0 0,-2 0 1 0 0,1 0-1 0 0,-2 0 0 0 0,0-1 0 0 0,2-4-9 0 0,31-50-117 0 0,11 16-292 0 0,-50 51 367 0 0,-1 0 4 0 0,11 3 20 0 0,-4 6 35 0 0,-1 0-1 0 0,0 1 0 0 0,-1-1 0 0 0,0 1 0 0 0,0 1 0 0 0,-1-1 0 0 0,0 1 0 0 0,-1-1 0 0 0,0 1 0 0 0,-1 0 0 0 0,0 0 0 0 0,0 1 0 0 0,-1-1 0 0 0,-1 0 0 0 0,-1 10-16 0 0,-4 5 1306 0 0,6-28-975 0 0,3-7-292 0 0,3-10-28 0 0,2 1 0 0 0,0 1 0 0 0,1-1 0 0 0,0 1 0 0 0,2 1 0 0 0,0 0 0 0 0,1 1 0 0 0,0 0 0 0 0,1 1 0 0 0,1 1 0 0 0,0 0 0 0 0,1 1 0 0 0,0 0 0 0 0,1 1 0 0 0,1 1-11 0 0,-14 8-4 0 0,0 1 0 0 0,0 0-1 0 0,0 0 1 0 0,0 0 0 0 0,0 0 0 0 0,0 1-1 0 0,0 0 1 0 0,0 0 0 0 0,0 0 0 0 0,0 0-1 0 0,0 0 1 0 0,0 1 0 0 0,0 0 0 0 0,0-1-1 0 0,0 2 1 0 0,0-1 0 0 0,-1 0 0 0 0,1 1 0 0 0,0 0-1 0 0,-1 0 1 0 0,1 0 0 0 0,-1 0 0 0 0,1 0-1 0 0,-1 1 1 0 0,0-1 0 0 0,0 1 0 0 0,0 0-1 0 0,-1 0 1 0 0,1 0 0 0 0,-1 0 0 0 0,1 1 0 0 0,-1-1-1 0 0,1 3 5 0 0,62 132-812 0 0,-58-119 454 0 0,43 106-6065 0 0,-48-115 5103 0 0</inkml:trace>
  <inkml:trace contextRef="#ctx0" brushRef="#br0" timeOffset="-2936.165">8759 810 1204 0 0,'-3'8'4482'0'0,"10"0"-1677"0"0,28 131-2741 0 0,-5 17 938 0 0,-55-180-487 0 0,23 16-532 0 0,-1 0 0 0 0,1-1 0 0 0,0 1 0 0 0,0-1 0 0 0,1 1 0 0 0,1-1 0 0 0,-1 0 1 0 0,1 1-1 0 0,1-1 0 0 0,-1 0 0 0 0,2 1 0 0 0,-1-1 0 0 0,1 1 0 0 0,0-1 1 0 0,1 1-1 0 0,0 0 0 0 0,0 0 0 0 0,1 0 0 0 0,0 0 0 0 0,0 1 0 0 0,1-1 0 0 0,0 1 1 0 0,0 0-1 0 0,1 1 0 0 0,0-1 0 0 0,0 1 0 0 0,1 0 0 0 0,-1 1 0 0 0,1 0 0 0 0,0 0 1 0 0,1 0-1 0 0,-1 1 0 0 0,1 0 0 0 0,0 0 0 0 0,0 1 0 0 0,2-1 17 0 0,-2 4-9 0 0,0 0-1 0 0,0 1 1 0 0,-1 0-1 0 0,1 0 1 0 0,0 0-1 0 0,0 1 1 0 0,-1 1-1 0 0,1-1 1 0 0,-1 1-1 0 0,1 0 1 0 0,-1 1-1 0 0,0 0 1 0 0,0 0-1 0 0,-1 0 1 0 0,1 1-1 0 0,-1 0 1 0 0,0 0-1 0 0,0 1 1 0 0,-1-1-1 0 0,0 1 1 0 0,0 1-1 0 0,0-1 1 0 0,-1 1 0 0 0,1 0-1 0 0,-2 0 1 0 0,1 0-1 0 0,-1 0 1 0 0,0 0-1 0 0,0 1 1 0 0,-1 0-1 0 0,0-1 1 0 0,-1 1-1 0 0,0 0 1 0 0,0 0-1 0 0,0 3 10 0 0,-1-10 55 0 0,-2 29 618 0 0,31-133-596 0 0,114-88-464 0 0,-141 190 373 0 0,0 0 1 0 0,0 0 0 0 0,0 1 0 0 0,0-1 0 0 0,0 1 0 0 0,0-1-1 0 0,0 1 1 0 0,0-1 0 0 0,0 1 0 0 0,0 0 0 0 0,0 0-1 0 0,0 0 1 0 0,0 1 0 0 0,0-1 0 0 0,0 0 0 0 0,0 1 0 0 0,0-1-1 0 0,0 1 1 0 0,0-1 0 0 0,0 1 0 0 0,-1 0 0 0 0,1 0 0 0 0,0 0-1 0 0,0 0 1 0 0,-1 0 0 0 0,1 1 0 0 0,-1-1 0 0 0,1 0 0 0 0,-1 1-1 0 0,1-1 1 0 0,-1 1 0 0 0,0-1 0 0 0,0 1 0 0 0,1 0 0 0 0,-1 0-1 0 0,0-1 1 0 0,-1 1 0 0 0,1 0 0 0 0,0 0 0 0 0,-1 0 0 0 0,1 2 12 0 0,38 84-88 0 0,-35-75-92 0 0,0 0 0 0 0,1-1 0 0 0,0 1 1 0 0,1-1-1 0 0,1 0 0 0 0,0-1 0 0 0,0 0 0 0 0,1 0 0 0 0,1 0 0 0 0,0-1 0 0 0,0 0 0 0 0,1-1 1 0 0,1 1 180 0 0,29-2-3197 0 0,-31-8 1853 0 0</inkml:trace>
  <inkml:trace contextRef="#ctx0" brushRef="#br0" timeOffset="-2234.764">9790 857 1280 0 0,'-6'-37'4920'0'0,"-33"44"-3557"0"0,30-1-1282 0 0,-1 0 1 0 0,1 1-1 0 0,0 0 1 0 0,1 1-1 0 0,0 0 1 0 0,0 0-1 0 0,1 1 1 0 0,0 0-1 0 0,0 0 1 0 0,1 1 0 0 0,1 0-1 0 0,-1 0 1 0 0,1 0-1 0 0,1 0 1 0 0,0 1-1 0 0,1 0 1 0 0,0 0-1 0 0,0 0 1 0 0,1 0-1 0 0,0 0 1 0 0,1 3-82 0 0,3-11 16 0 0,0 0 1 0 0,0 0-1 0 0,0 0 0 0 0,1 0 1 0 0,-1 0-1 0 0,1 0 0 0 0,-1-1 1 0 0,1 0-1 0 0,0 1 0 0 0,0-1 1 0 0,0 0-1 0 0,0 0 0 0 0,1 0 1 0 0,-1-1-1 0 0,0 1 0 0 0,1-1 1 0 0,-1 0-1 0 0,1 0 0 0 0,-1 0 1 0 0,1 0-1 0 0,0-1 1 0 0,-1 1-1 0 0,1-1 0 0 0,0 0 1 0 0,2 0-17 0 0,4 0-4 0 0,0-1 1 0 0,0 1 0 0 0,0-1 0 0 0,-1-1 0 0 0,1 0 0 0 0,0-1 0 0 0,-1 0 0 0 0,0 0 0 0 0,0-1 0 0 0,0 0 0 0 0,0 0 0 0 0,0-1 0 0 0,-1 0-1 0 0,0-1 1 0 0,0 0 0 0 0,0 0 0 0 0,-1-1 0 0 0,0 0 0 0 0,0 0 0 0 0,-1 0 0 0 0,0-1 0 0 0,0 0 0 0 0,-1 0 0 0 0,0-1 0 0 0,0 0-1 0 0,-1 1 1 0 0,0-2 0 0 0,0 1 0 0 0,-1 0 0 0 0,-1-1 0 0 0,0 1 0 0 0,0-1 0 0 0,0 0 0 0 0,-1-7 3 0 0,-19-23 98 0 0,0 68-222 0 0,16-16 125 0 0,1-1-1 0 0,0 1 1 0 0,1-1 0 0 0,0 1 0 0 0,1-1 0 0 0,1 1-1 0 0,-1-1 1 0 0,2 1 0 0 0,-1-1 0 0 0,2 0 0 0 0,-1 0-1 0 0,2 0 1 0 0,-1-1 0 0 0,1 1 0 0 0,1-1 0 0 0,3 4-1 0 0,-7-12 1 0 0,0 0 1 0 0,0 0-1 0 0,-1-1 1 0 0,1 1 0 0 0,0-1-1 0 0,0 1 1 0 0,1-1 0 0 0,-1 0-1 0 0,0 0 1 0 0,0 0 0 0 0,1 0-1 0 0,-1 0 1 0 0,0 0 0 0 0,1-1-1 0 0,-1 1 1 0 0,1-1-1 0 0,-1 0 1 0 0,1 0 0 0 0,-1 0-1 0 0,1 0 1 0 0,-1 0 0 0 0,1 0-1 0 0,-1-1 1 0 0,0 1 0 0 0,1-1-1 0 0,-1 0 1 0 0,1 1-1 0 0,-1-1 1 0 0,0 0 0 0 0,0-1-1 0 0,1 1 1 0 0,-1 0 0 0 0,0 0-1 0 0,0-1 1 0 0,0 0 0 0 0,1 0-2 0 0,68-67 27 0 0,-43 28 64 0 0,-1-1 0 0 0,-3-1 0 0 0,-1-1 0 0 0,-3-1 0 0 0,-1-1 0 0 0,-2-1 0 0 0,-3-1 0 0 0,-1 0 0 0 0,-3 0 0 0 0,-2-1 0 0 0,-1 0 0 0 0,-4-1 0 0 0,-1-44-91 0 0,-2 87 45 0 0,0 1-1 0 0,0-1 1 0 0,0 0-1 0 0,-1 1 1 0 0,0-1 0 0 0,-1 1-1 0 0,1-1 1 0 0,-1 1 0 0 0,-1 0-1 0 0,1-1 1 0 0,-1 1-1 0 0,0 0 1 0 0,0 1 0 0 0,-1-1-1 0 0,0 0 1 0 0,0 1 0 0 0,0 0-1 0 0,0 0 1 0 0,-1 0-1 0 0,0 1 1 0 0,0 0 0 0 0,0-1-1 0 0,-1 2 1 0 0,1-1 0 0 0,-1 1-1 0 0,0 0 1 0 0,0 0-1 0 0,-2-1-44 0 0,1 8 17 0 0,1 0 0 0 0,-1 0-1 0 0,1 0 1 0 0,0 1-1 0 0,1 0 1 0 0,-1 0-1 0 0,1 1 1 0 0,0-1-1 0 0,0 1 1 0 0,1 0-1 0 0,-1 0 1 0 0,2 1-1 0 0,-1-1 1 0 0,1 1 0 0 0,-1 0-1 0 0,2 0 1 0 0,-1 0-1 0 0,1 0 1 0 0,0 1-1 0 0,1-1 1 0 0,0 1-1 0 0,0-1 1 0 0,0 1-1 0 0,1-1 1 0 0,0 1-1 0 0,1 0-16 0 0,-3 25-28 0 0,3-1-1 0 0,0 0 0 0 0,2 0 1 0 0,2 0-1 0 0,0 0 0 0 0,2 0 1 0 0,2-1-1 0 0,11 27 29 0 0,23 43-885 0 0,17 48-5183 0 0,-56-128 3260 0 0,-4-13 1524 0 0</inkml:trace>
  <inkml:trace contextRef="#ctx0" brushRef="#br0" timeOffset="-1462.508">10190 744 908 0 0,'-38'-10'5625'0'0,"61"-6"-3412"0"0,374-32-783 0 0,-395 48-1372 0 0,10 3 119 0 0,-9 6-135 0 0,1 1 1 0 0,-1-1-1 0 0,0 1 0 0 0,-1-1 0 0 0,-1 1 1 0 0,1 0-1 0 0,-1 0 0 0 0,-1 0 0 0 0,0 0 1 0 0,0 0-1 0 0,-1 0 0 0 0,0 0 1 0 0,-1 1-43 0 0,0 30 37 0 0,14 74-1171 0 0,-12-113 239 0 0,0-2-179 0 0,5 4-3521 0 0,-10-10 3387 0 0</inkml:trace>
  <inkml:trace contextRef="#ctx0" brushRef="#br0" timeOffset="-1213.091">10538 475 1468 0 0,'0'-1'1224'0'0,"2"-1"-184"0"0,0 0-196 0 0,0 1-160 0 0,-2-1-99 0 0,0 2-229 0 0,2-2-308 0 0,-1 2-8 0 0,1 2-344 0 0,-2 0-132 0 0,5-1-321 0 0,-3 3 53 0 0,4-1-788 0 0,1 0-36 0 0</inkml:trace>
  <inkml:trace contextRef="#ctx0" brushRef="#br0" timeOffset="-594.076">11018 765 1388 0 0,'-16'-16'3910'0'0,"-70"14"-2437"0"0,70 7-1359 0 0,0 0 1 0 0,0 1-1 0 0,0 0 0 0 0,1 2 0 0 0,0-1 0 0 0,1 2 1 0 0,0 0-1 0 0,0 1 0 0 0,1 0 0 0 0,0 1 0 0 0,1 1 1 0 0,0 0-1 0 0,1 0 0 0 0,0 1 0 0 0,1 1 0 0 0,0 0 1 0 0,1 0-1 0 0,-6 14-114 0 0,14-26 12 0 0,1-1-1 0 0,-1 0 1 0 0,1 0 0 0 0,0 1 0 0 0,-1-1-1 0 0,1 0 1 0 0,0 1 0 0 0,0-1 0 0 0,0 1-1 0 0,0-1 1 0 0,0 0 0 0 0,0 1 0 0 0,0-1-1 0 0,0 0 1 0 0,0 1 0 0 0,1-1 0 0 0,-1 0-1 0 0,1 1 1 0 0,-1-1 0 0 0,1 0 0 0 0,-1 0-1 0 0,1 1 1 0 0,0-1 0 0 0,-1 0 0 0 0,1 0-1 0 0,0 0 1 0 0,0 0 0 0 0,0 0 0 0 0,0 0-1 0 0,0 0 1 0 0,0 0 0 0 0,0 0 0 0 0,0-1-1 0 0,1 1 1 0 0,-1 0 0 0 0,0-1 0 0 0,0 1-1 0 0,1-1 1 0 0,-1 1 0 0 0,0-1 0 0 0,1 0-1 0 0,-1 1 1 0 0,0-1 0 0 0,1 0 0 0 0,-1 0-1 0 0,0 0 1 0 0,1 0 0 0 0,-1 0 0 0 0,0 0-1 0 0,1 0 1 0 0,0-1-12 0 0,70-12 118 0 0,-54 6-106 0 0,0-2 1 0 0,0 1-1 0 0,0-2 0 0 0,-2-1 0 0 0,1 0 1 0 0,-1-1-1 0 0,-1 0 0 0 0,0-2 0 0 0,0 0 1 0 0,-2 0-1 0 0,0-1 0 0 0,0-1 0 0 0,-2 0 1 0 0,9-16-13 0 0,6-9 540 0 0,-26 41-508 0 0,0 0 4 0 0,2 3-12 0 0,78 215-54 0 0,-34-296 787 0 0,-41 65-749 0 0,0 0 0 0 0,0 0 0 0 0,1 0 0 0 0,0 1 0 0 0,1 0 0 0 0,1 1-1 0 0,0-1 1 0 0,0 1 0 0 0,1 1 0 0 0,1-1 0 0 0,0 2 0 0 0,0-1 0 0 0,1 1 0 0 0,0 1 0 0 0,0 0 0 0 0,1 1 0 0 0,0 0 0 0 0,0 1 0 0 0,1 0-1 0 0,0 0 1 0 0,0 2 0 0 0,0 0 0 0 0,1 0 0 0 0,-1 1 0 0 0,1 1 0 0 0,4 0-8 0 0,-7 4-30 0 0,0 0 0 0 0,0 1 0 0 0,-1 1 0 0 0,1 0 0 0 0,-1 0 0 0 0,0 1 0 0 0,0 0 0 0 0,-1 1-1 0 0,1 0 1 0 0,-1 0 0 0 0,-1 1 0 0 0,1 0 0 0 0,-1 1 0 0 0,0 0 0 0 0,-1 0 0 0 0,0 0 0 0 0,0 1 0 0 0,-1 1 0 0 0,0-1 0 0 0,-1 1 0 0 0,1 0 0 0 0,-2 0 0 0 0,4 10 30 0 0,-6-13-291 0 0,0-1 1 0 0,-1 1-1 0 0,0 0 1 0 0,0-1 0 0 0,0 1-1 0 0,-1 0 1 0 0,0 0-1 0 0,-1-1 1 0 0,1 1-1 0 0,-1 0 1 0 0,0 0 0 0 0,-1-1-1 0 0,0 1 1 0 0,0-1-1 0 0,0 1 1 0 0,-1-1-1 0 0,0 0 1 0 0,0 0 0 0 0,0 0-1 0 0,-1 0 1 0 0,0-1-1 0 0,0 1 1 0 0,0-1-1 0 0,-1 0 1 0 0,-5 4 290 0 0,-5 3-1397 0 0</inkml:trace>
  <inkml:trace contextRef="#ctx0" brushRef="#br0" timeOffset="21242.526">1121 1884 1128 0 0,'0'0'536'0'0,"0"0"-151"0"0,0 0-46 0 0,25 3 1158 0 0,84 6-512 0 0,147-49-4175 0 0,-219 28 2566 0 0</inkml:trace>
  <inkml:trace contextRef="#ctx0" brushRef="#br0" timeOffset="21503.826">2582 1774 1360 0 0,'9'0'948'0'0,"-4"2"-348"0"0,-1-2-136 0 0,0 1-44 0 0,1 1-120 0 0,0-2-116 0 0,2 0-20 0 0,0 0-104 0 0,1 0-80 0 0,2 0-164 0 0,12 0-44 0 0,27-13-104 0 0,-18 6-304 0 0,1-1-388 0 0,3-1-164 0 0</inkml:trace>
  <inkml:trace contextRef="#ctx0" brushRef="#br0" timeOffset="21753.536">3429 1707 880 0 0,'7'2'512'0'0,"3"0"-112"0"0,-1-1-88 0 0,13 4-124 0 0,-5-3-112 0 0,-17-2-216 0 0,16 0-332 0 0</inkml:trace>
  <inkml:trace contextRef="#ctx0" brushRef="#br0" timeOffset="21754.536">4181 1732 1404 0 0,'8'0'620'0'0,"1"0"-84"0"0,2-1-72 0 0,18 1-56 0 0,-15 0-268 0 0,11 0-160 0 0,26-12-280 0 0,-24 5-1020 0 0</inkml:trace>
  <inkml:trace contextRef="#ctx0" brushRef="#br0" timeOffset="22217.495">7052 1649 1120 0 0,'5'2'804'0'0,"4"-2"-188"0"0,20 1-88 0 0,-3-1-416 0 0,-10 0-20 0 0,9 0-60 0 0,9 0-376 0 0,39-13-848 0 0</inkml:trace>
  <inkml:trace contextRef="#ctx0" brushRef="#br0" timeOffset="22466.423">8375 1604 1280 0 0,'7'3'536'0'0,"0"-1"-80"0"0,0-1-12 0 0,-2 3-8 0 0,6-3-60 0 0,-2 1-224 0 0,16 1-148 0 0,7-3-40 0 0,-18 0-76 0 0,4 0-96 0 0,10 0-56 0 0,4 0 44 0 0,4 0-72 0 0,33-13-168 0 0,-30 13 32 0 0,-1 0 100 0 0,-1-2 36 0 0</inkml:trace>
  <inkml:trace contextRef="#ctx0" brushRef="#br0" timeOffset="22716.361">8908 1605 904 0 0,'285'24'1562'0'0,"-19"-3"269"0"0,2 1-3090 0 0,-235-22-83 0 0</inkml:trace>
  <inkml:trace contextRef="#ctx0" brushRef="#br0" timeOffset="22717.361">11552 1717 868 0 0,'35'0'280'0'0,"-13"0"-452"0"0</inkml:trace>
  <inkml:trace contextRef="#ctx0" brushRef="#br0" timeOffset="44217.074">3057 2484 896 0 0,'67'-51'8527'0'0,"-66"50"-8283"0"0,-30 64 839 0 0,-226 544 110 0 0,188-497-2307 0 0,0-73-3500 0 0,35-50 1937 0 0,12-1 1295 0 0</inkml:trace>
  <inkml:trace contextRef="#ctx0" brushRef="#br0" timeOffset="44492.131">2632 2691 1544 0 0,'19'-39'8281'0'0,"10"48"-6910"0"0,252 168 214 0 0,23 15-4389 0 0,-297-187 2213 0 0,33 21-814 0 0,-14-18-3370 0 0,-26-8 3553 0 0</inkml:trace>
  <inkml:trace contextRef="#ctx0" brushRef="#br0" timeOffset="43348.405">723 2687 1132 0 0,'0'0'437'0'0,"0"0"-48"0"0,0 0-15 0 0,0 0 66 0 0,0 0-57 0 0,0 0 15 0 0,0 0-113 0 0,0 0 6 0 0,0 0 0 0 0,0 0-37 0 0,0 0 4 0 0,0 0-55 0 0,17-2 1561 0 0,3-50-1347 0 0,-19 49-422 0 0,-1 0-1 0 0,1 0 1 0 0,-1 0-1 0 0,0 0 1 0 0,0-1-1 0 0,0 1 1 0 0,0 0-1 0 0,0 0 1 0 0,-1 0-1 0 0,0-1 1 0 0,1 1-1 0 0,-1 0 1 0 0,0 0-1 0 0,0 0 1 0 0,-1 0-1 0 0,1 0 1 0 0,-1 1-1 0 0,1-1 1 0 0,-1 0-1 0 0,0 1 1 0 0,0-1 0 0 0,0 1-1 0 0,-1-1 1 0 0,1 1-1 0 0,0 0 1 0 0,-1 0-1 0 0,1 0 1 0 0,-3-1 5 0 0,0 2-6 0 0,1 0 0 0 0,-1 0 1 0 0,1 0-1 0 0,-1 1 1 0 0,0 0-1 0 0,1-1 1 0 0,-1 2-1 0 0,0-1 0 0 0,1 0 1 0 0,-1 1-1 0 0,0 0 1 0 0,1 0-1 0 0,-1 1 0 0 0,1-1 1 0 0,0 1-1 0 0,-1 0 1 0 0,1 0-1 0 0,0 0 0 0 0,0 1 1 0 0,0-1-1 0 0,1 1 1 0 0,-1 0-1 0 0,0 0 1 0 0,1 0-1 0 0,0 1 0 0 0,0-1 1 0 0,0 1-1 0 0,0 0 1 0 0,1 0-1 0 0,-1 0 0 0 0,1 0 1 0 0,0 0-1 0 0,0 0 1 0 0,-1 3 5 0 0,-132 259-129 0 0,103-194 147 0 0,-3-1 1 0 0,-3-2-1 0 0,-3-2 0 0 0,-20 22-18 0 0,18-54 73 0 0,16-69-158 0 0,23 21 58 0 0,-1 1-1 0 0,2-1 1 0 0,0 0 0 0 0,0-1 0 0 0,1 1 0 0 0,1 0 0 0 0,0-1 0 0 0,1 1 0 0 0,0 0 0 0 0,1-1 0 0 0,1 1 0 0 0,0 0-1 0 0,1 0 1 0 0,0 0 0 0 0,1 0 0 0 0,1 0 0 0 0,0 1 0 0 0,0-1 0 0 0,5-6 27 0 0,-9 18-14 0 0,0-1 0 0 0,0 1-1 0 0,0-1 1 0 0,1 1 0 0 0,-1 0 0 0 0,0 0 0 0 0,1-1 0 0 0,-1 1 0 0 0,0 0-1 0 0,1 0 1 0 0,0 0 0 0 0,-1 1 0 0 0,1-1 0 0 0,-1 0 0 0 0,1 0 0 0 0,0 1-1 0 0,0-1 1 0 0,-1 1 0 0 0,1 0 0 0 0,0 0 0 0 0,0-1 0 0 0,0 1 0 0 0,-1 0-1 0 0,1 0 1 0 0,0 1 0 0 0,0-1 0 0 0,0 0 0 0 0,-1 1 0 0 0,1-1 0 0 0,0 1-1 0 0,-1-1 1 0 0,1 1 0 0 0,0 0 0 0 0,-1-1 0 0 0,1 1 0 0 0,-1 0 0 0 0,1 0-1 0 0,-1 0 1 0 0,1 1 0 0 0,-1-1 0 0 0,1 1 14 0 0,57 58-38 0 0,-57-57 31 0 0,17 19-13 0 0,-10-5 23 0 0,1-2-1 0 0,1 1 1 0 0,0-1 0 0 0,1-1 0 0 0,0 0-1 0 0,1-1 1 0 0,1 0 0 0 0,0-1 0 0 0,0 0-1 0 0,2-1 1 0 0,-1-1 0 0 0,1-1-1 0 0,1 0 1 0 0,-1-1 0 0 0,1-1 0 0 0,1 0-1 0 0,0-1 1 0 0,0-1 0 0 0,0-1 0 0 0,0 0-1 0 0,0-2 1 0 0,1 0 0 0 0,0-1 0 0 0,-1-1-3 0 0,-5 0-112 0 0,-1-1 1 0 0,0-1-1 0 0,1 0 1 0 0,-1-1-1 0 0,0 0 1 0 0,0-1-1 0 0,0 0 1 0 0,-1-1 0 0 0,1 0-1 0 0,-1 0 1 0 0,-1-2-1 0 0,1 1 1 0 0,-1-1-1 0 0,0-1 1 0 0,0 0-1 0 0,-1 0 1 0 0,0-1 0 0 0,-1 0-1 0 0,0-1 1 0 0,0 0-1 0 0,-1 0 1 0 0,0 0-1 0 0,-1-1 1 0 0,0 0-1 0 0,-1-1 1 0 0,3-6 111 0 0,-9 11 68 0 0,1 1 0 0 0,-1-1 1 0 0,-1 1-1 0 0,1-1 0 0 0,-1 1 1 0 0,0 0-1 0 0,0-1 0 0 0,-1 1 0 0 0,0 0 1 0 0,0 0-1 0 0,-1 1 0 0 0,1-1 0 0 0,-1 1 1 0 0,0-1-1 0 0,-1 1 0 0 0,1 1 0 0 0,-1-1 1 0 0,0 1-1 0 0,0-1 0 0 0,-1 1 0 0 0,1 1 1 0 0,-1-1-1 0 0,0 1 0 0 0,1 0 1 0 0,-2 0-1 0 0,1 1 0 0 0,0 0 0 0 0,0 0 1 0 0,-1 0-1 0 0,1 1 0 0 0,-7-1-68 0 0,6 4 41 0 0,0 1 1 0 0,0 0-1 0 0,0 1 1 0 0,0 0-1 0 0,0 0 0 0 0,1 0 1 0 0,0 0-1 0 0,0 1 0 0 0,0 0 1 0 0,0 1-1 0 0,1-1 0 0 0,0 1 1 0 0,0 0-1 0 0,0 0 1 0 0,1 1-1 0 0,0 0 0 0 0,0-1 1 0 0,1 1-1 0 0,0 0 0 0 0,0 1 1 0 0,0-1-1 0 0,1 0 0 0 0,0 1 1 0 0,1-1-1 0 0,0 1 0 0 0,0 0 1 0 0,0 0-1 0 0,1-1 1 0 0,0 1-1 0 0,1 1-41 0 0,0-1 23 0 0,0-1 1 0 0,1 1 0 0 0,0-1-1 0 0,0 0 1 0 0,1 0-1 0 0,0 0 1 0 0,0 0 0 0 0,0 0-1 0 0,1-1 1 0 0,0 1-1 0 0,0-1 1 0 0,1 0-1 0 0,0 0 1 0 0,0-1 0 0 0,0 1-1 0 0,1-1 1 0 0,0-1-1 0 0,0 1 1 0 0,0-1 0 0 0,0 0-1 0 0,1 0 1 0 0,0 0-1 0 0,-1-1 1 0 0,1 0-1 0 0,0-1 1 0 0,1 1 0 0 0,0-1-24 0 0,9-1 44 0 0,-1-1 1 0 0,0 0-1 0 0,0-1 0 0 0,1-1 1 0 0,-1 0-1 0 0,0-1 1 0 0,0-1-1 0 0,-1-1 1 0 0,11-4-45 0 0,5-5 61 0 0,-1-2 1 0 0,-1-1-1 0 0,-1-2 1 0 0,-1 0-1 0 0,0-2 1 0 0,-2-1-1 0 0,0-1 1 0 0,-1-1-1 0 0,-2-1 1 0 0,0-1-1 0 0,-2-1 1 0 0,-1-1-1 0 0,-1 0 1 0 0,-1-2-1 0 0,-2 0 1 0 0,-1 0-1 0 0,1-8-61 0 0,90-232 3130 0 0,-106 270-3110 0 0,1 1-1 0 0,0-1 1 0 0,-1 1 0 0 0,1-1 0 0 0,0 0 0 0 0,-1 1 0 0 0,1-1-1 0 0,0 0 1 0 0,-1 1 0 0 0,1-1 0 0 0,-1 0 0 0 0,1 1 0 0 0,-1-1 0 0 0,1 0-1 0 0,-1 0 1 0 0,1 0 0 0 0,-1 1 0 0 0,1-1 0 0 0,-1 0 0 0 0,1 0-1 0 0,-1 0 1 0 0,1 0 0 0 0,-1 0 0 0 0,1 0 0 0 0,-1 0 0 0 0,1 0 0 0 0,-1 0-1 0 0,1 0 1 0 0,-1 0 0 0 0,1 0 0 0 0,-1-1 0 0 0,1 1 0 0 0,-1 0-1 0 0,1 0 1 0 0,-1 0 0 0 0,1-1 0 0 0,-1 1 0 0 0,1 0 0 0 0,0-1 0 0 0,-1 1-1 0 0,1 0 1 0 0,-1-1 0 0 0,1 1 0 0 0,0 0 0 0 0,-1-1 0 0 0,1 1-1 0 0,0-1 1 0 0,0 1 0 0 0,-1-1 0 0 0,1 1 0 0 0,0-1 0 0 0,0 1 0 0 0,0-1-1 0 0,0 1 1 0 0,-1-1 0 0 0,1 1 0 0 0,0-1 0 0 0,0 1 0 0 0,0-1-1 0 0,0 1 1 0 0,0-1 0 0 0,0 1 0 0 0,0-1 0 0 0,0 1-20 0 0,-7 17 45 0 0,0 0 0 0 0,1 1 1 0 0,1 0-1 0 0,1 0 0 0 0,0 0 1 0 0,1 0-1 0 0,1 1 0 0 0,1-1 1 0 0,0 1-1 0 0,2 0 0 0 0,0 4-45 0 0,0-7 29 0 0,52 198-659 0 0,-15-104-3170 0 0,-62-85-1816 0 0,13-25 4435 0 0</inkml:trace>
  <inkml:trace contextRef="#ctx0" brushRef="#br0" timeOffset="43565.747">1256 2906 3256 0 0,'18'-12'5701'0'0,"24"3"-4624"0"0,144-10 250 0 0,-8 2-3813 0 0,-11-33-3560 0 0,-139 37 4805 0 0</inkml:trace>
  <inkml:trace contextRef="#ctx0" brushRef="#br0" timeOffset="45692.76">3811 2787 1184 0 0,'0'-13'1269'0'0,"-5"10"3094"0"0,3 4-4346 0 0,1 0-1 0 0,-1 0 1 0 0,0 0-1 0 0,1 0 1 0 0,0 0 0 0 0,-1 1-1 0 0,1-1 1 0 0,0 0-1 0 0,0 1 1 0 0,-1-1 0 0 0,1 1-1 0 0,0-1 1 0 0,1 1-1 0 0,-1 0 1 0 0,0-1 0 0 0,0 1-1 0 0,1 0 1 0 0,-1 0-1 0 0,1 0 1 0 0,-1-1 0 0 0,1 1-1 0 0,0 0 1 0 0,0 0 0 0 0,0 0-1 0 0,0 0 1 0 0,0-1-1 0 0,0 1 1 0 0,0 0 0 0 0,1 0-1 0 0,-1 0 1 0 0,1 0-1 0 0,-1-1 1 0 0,1 1 0 0 0,0 0-1 0 0,-1 0 1 0 0,1-1-1 0 0,0 1 1 0 0,0-1 0 0 0,0 1-1 0 0,1-1 1 0 0,-1 1-1 0 0,0-1 1 0 0,0 0 0 0 0,1 1-17 0 0,2 7 57 0 0,0 0 0 0 0,0-1 1 0 0,1 0-1 0 0,0 1 0 0 0,0-2 1 0 0,1 1-1 0 0,0 0 0 0 0,0-1 1 0 0,1-1-1 0 0,0 1 0 0 0,0-1 1 0 0,1 0-1 0 0,-1 0 0 0 0,1-1 0 0 0,1 0 1 0 0,-1-1-1 0 0,1 1 0 0 0,-1-2 1 0 0,1 1-1 0 0,0-1 0 0 0,1-1 1 0 0,-1 0-1 0 0,0 0 0 0 0,1 0 1 0 0,-1-1-1 0 0,1-1 0 0 0,-1 0 1 0 0,10-1-58 0 0,9-1 61 0 0,1-2 0 0 0,-1-1 0 0 0,0-1 0 0 0,0-2 0 0 0,-1 0 0 0 0,0-2 0 0 0,0-1 0 0 0,-1-1 0 0 0,2-3-61 0 0,128-87 159 0 0,-128 80-174 0 0,1 1 0 0 0,1 1 0 0 0,1 2-1 0 0,0 1 1 0 0,2 1 0 0 0,0 2 0 0 0,26-8 15 0 0,-49 21-11 0 0,0 0 1 0 0,-1 0-1 0 0,1 1 1 0 0,0 0-1 0 0,-1 1 1 0 0,1 0-1 0 0,0 0 1 0 0,-1 1-1 0 0,1 1 1 0 0,-1 0-1 0 0,0 0 1 0 0,0 0-1 0 0,0 1 1 0 0,0 1-1 0 0,-1-1 1 0 0,0 1-1 0 0,0 1 1 0 0,0 0-1 0 0,0 0 1 0 0,-1 0-1 0 0,0 1 1 0 0,0 0-1 0 0,-1 0 1 0 0,0 1-1 0 0,0 0 1 0 0,-1 0-1 0 0,2 3 11 0 0,1 0-241 0 0,65 95-907 0 0,-44-28-3342 0 0,-29-68 3355 0 0</inkml:trace>
  <inkml:trace contextRef="#ctx0" brushRef="#br0" timeOffset="46764.783">5715 2587 2296 0 0,'0'0'627'0'0,"0"-22"1699"0"0,0 21-2543 0 0,5-46 3314 0 0,-4 47-2972 0 0,-1 1 1 0 0,0-1-1 0 0,1 0 1 0 0,-1 0-1 0 0,1 0 0 0 0,-1 0 1 0 0,0 1-1 0 0,1-1 1 0 0,-1 0-1 0 0,0 0 1 0 0,1 0-1 0 0,-1 0 0 0 0,1 0 1 0 0,-1 0-1 0 0,0 0 1 0 0,1 0-1 0 0,-1 0 1 0 0,1 0-1 0 0,-1 0 1 0 0,0 0-1 0 0,1-1-125 0 0,81 452 703 0 0,-55-284-757 0 0,-27-166-291 0 0,0-1-114 0 0,-23 3-3032 0 0,-29-66-444 0 0,36 33 2821 0 0</inkml:trace>
  <inkml:trace contextRef="#ctx0" brushRef="#br0" timeOffset="47386.774">5726 2526 1008 0 0,'-29'-19'5291'0'0,"32"13"-5232"0"0,1 1 1 0 0,-1-1 0 0 0,1 1 0 0 0,0 0 0 0 0,1 0 0 0 0,-1 0 0 0 0,1 0 0 0 0,0 1 0 0 0,0 0 0 0 0,1 0-1 0 0,-1 0 1 0 0,1 1 0 0 0,0-1 0 0 0,-1 1 0 0 0,2 1 0 0 0,-1-1 0 0 0,0 1 0 0 0,4-1-60 0 0,106-14 304 0 0,-111 18-299 0 0,0-1 0 0 0,-1 1 0 0 0,1 0 0 0 0,0 1 0 0 0,0-1 0 0 0,-1 1 0 0 0,1 0 0 0 0,0 0 0 0 0,-1 1 0 0 0,0-1 0 0 0,0 1 0 0 0,0 0 0 0 0,0 0 0 0 0,0 0 0 0 0,0 0 0 0 0,-1 1 0 0 0,0 0-1 0 0,1-1 1 0 0,-1 1 0 0 0,-1 1 0 0 0,1-1 0 0 0,0 0 0 0 0,-1 1 0 0 0,0-1 0 0 0,0 1 0 0 0,-1-1 0 0 0,1 3-5 0 0,24 132 61 0 0,-27-120-21 0 0,-1 0 1 0 0,0-1-1 0 0,-1 1 0 0 0,-1-1 1 0 0,-1 1-1 0 0,-1-2 0 0 0,0 1 1 0 0,-1 0-1 0 0,-1-1 0 0 0,0-1 1 0 0,-2 1-1 0 0,-8 10-40 0 0,-11 32 416 0 0,64-63-340 0 0,-8-1-64 0 0,-1 0-1 0 0,1 2 0 0 0,0 1 1 0 0,1 1-1 0 0,-1 2 1 0 0,0 0-1 0 0,0 2 1 0 0,0 0-1 0 0,-1 2 1 0 0,1 2-1 0 0,-1 0 0 0 0,19 9-11 0 0,-42-15 3 0 0,0 0-1 0 0,0 1 0 0 0,0-1 0 0 0,0 1 0 0 0,-1 0 0 0 0,1 0 0 0 0,0 0 0 0 0,-1 1 0 0 0,0-1 0 0 0,1 0 0 0 0,-1 1 0 0 0,0-1 1 0 0,0 1-1 0 0,-1 0 0 0 0,1 0 0 0 0,0 0 0 0 0,-1 0 0 0 0,0 0 0 0 0,0 0 0 0 0,0 0 0 0 0,0 0 0 0 0,0 1 0 0 0,-1-1 0 0 0,1 0 1 0 0,-1 0-1 0 0,0 1 0 0 0,0-1 0 0 0,0 0 0 0 0,0 1 0 0 0,-1-1 0 0 0,1 0 0 0 0,-1 0 0 0 0,0 0 0 0 0,0 1 0 0 0,0-1 0 0 0,0 0 1 0 0,-1 0-1 0 0,1 0 0 0 0,-1 0 0 0 0,0-1 0 0 0,0 1 0 0 0,0 0 0 0 0,0-1 0 0 0,0 1 0 0 0,0-1 0 0 0,-1 0 0 0 0,1 0 0 0 0,-1 0 1 0 0,0 0-3 0 0,-21 14-30 0 0,-1-2 0 0 0,-1-1 1 0 0,0-1-1 0 0,-1-2 0 0 0,0 0 1 0 0,0-2-1 0 0,-1 0 1 0 0,0-2-1 0 0,0-2 0 0 0,-1 0 1 0 0,1-2-1 0 0,-1-1 0 0 0,1-1 1 0 0,-4-2 29 0 0,-74-25-932 0 0,101 24 711 0 0,1 1 0 0 0,0-1 0 0 0,-1 0 0 0 0,1-1 1 0 0,0 1-1 0 0,0-1 0 0 0,1 1 0 0 0,-1-1 1 0 0,1 0-1 0 0,0-1 0 0 0,0 1 0 0 0,0 0 0 0 0,0-1 1 0 0,1 0-1 0 0,0 0 0 0 0,0 1 0 0 0,0-1 1 0 0,0 0-1 0 0,1-1 0 0 0,0 0 221 0 0,-2-23-1301 0 0</inkml:trace>
  <inkml:trace contextRef="#ctx0" brushRef="#br0" timeOffset="47715.327">6567 2681 1240 0 0,'-9'59'4670'0'0,"0"4"-3298"0"0,26 69 156 0 0,-2-78-2998 0 0,-31-65-1956 0 0,10 8 2858 0 0,-10-11-674 0 0</inkml:trace>
  <inkml:trace contextRef="#ctx0" brushRef="#br0" timeOffset="47978.787">6357 2494 3108 0 0,'-1'-15'2302'0'0,"4"-17"-8"0"0,26 26-7454 0 0,-21 7 3796 0 0</inkml:trace>
  <inkml:trace contextRef="#ctx0" brushRef="#br0" timeOffset="48365.867">6696 2571 1204 0 0,'31'50'1611'0'0,"-17"-23"-1142"0"0,-1 0 0 0 0,-2 1 0 0 0,0 0-1 0 0,-2 1 1 0 0,-1 0 0 0 0,-1 0 0 0 0,-2 0 0 0 0,2 29-469 0 0,-23-18 3004 0 0,27-115-2422 0 0,-6 61-621 0 0,1 0 0 0 0,0 0 0 0 0,0 1 0 0 0,2-1 0 0 0,0 1 0 0 0,0 1 0 0 0,1 0 0 0 0,1 0 0 0 0,0 1 0 0 0,0 0-1 0 0,1 0 1 0 0,0 2 0 0 0,1-1 0 0 0,0 1 0 0 0,1 1 0 0 0,0 0 0 0 0,0 1 0 0 0,1 0 0 0 0,-1 1 0 0 0,2 1 0 0 0,-1 0 0 0 0,0 1 0 0 0,1 0 0 0 0,0 2 0 0 0,0-1 39 0 0,-11 3-9 0 0,0 1 1 0 0,0-1-1 0 0,0 1 1 0 0,0-1 0 0 0,-1 1-1 0 0,1 0 1 0 0,0 1-1 0 0,0-1 1 0 0,-1 1 0 0 0,1-1-1 0 0,0 1 1 0 0,-1 0-1 0 0,0 1 1 0 0,1-1 0 0 0,-1 1-1 0 0,0-1 1 0 0,0 1 0 0 0,-1 0-1 0 0,1 0 1 0 0,-1 0-1 0 0,1 0 1 0 0,-1 0 0 0 0,0 1-1 0 0,0-1 1 0 0,0 1-1 0 0,-1-1 1 0 0,1 1 0 0 0,-1 0-1 0 0,0 0 1 0 0,0 0-1 0 0,0 0 9 0 0,12 127-992 0 0,-13-127 922 0 0,-25 78-4259 0 0,22-75 3189 0 0</inkml:trace>
  <inkml:trace contextRef="#ctx0" brushRef="#br0" timeOffset="48677.001">7904 2254 2544 0 0,'-22'12'543'0'0,"1"1"1"0"0,0 1-1 0 0,1 1 0 0 0,0 0 0 0 0,2 2 1 0 0,0 0-1 0 0,1 1 0 0 0,-6 8-543 0 0,8-8 185 0 0,2 1 0 0 0,-1 1 0 0 0,2-1 0 0 0,1 2 0 0 0,0 0 0 0 0,2 0 0 0 0,0 1 0 0 0,2 0-1 0 0,0 1 1 0 0,1-1 0 0 0,2 1 0 0 0,0 0 0 0 0,0 19-185 0 0,4-31-27 0 0,1 1 1 0 0,0-1-1 0 0,1 0 0 0 0,0 0 0 0 0,1 0 0 0 0,0 0 0 0 0,0 0 1 0 0,2 0-1 0 0,-1-1 0 0 0,1 0 0 0 0,1 0 0 0 0,-1 0 0 0 0,2 0 1 0 0,-1-1-1 0 0,1 0 0 0 0,1-1 0 0 0,0 1 0 0 0,3 1 27 0 0,-1 0-459 0 0,1-1 0 0 0,0 0 0 0 0,1-1 0 0 0,0 0 0 0 0,0-1 0 0 0,1-1 0 0 0,0 1 0 0 0,0-2 0 0 0,0 0 0 0 0,1-1 0 0 0,-1 0 0 0 0,1-1 0 0 0,12 2 459 0 0,-7-5-1160 0 0</inkml:trace>
  <inkml:trace contextRef="#ctx0" brushRef="#br0" timeOffset="49311.524">8117 2421 928 0 0,'27'50'4642'0'0,"109"209"-1665"0"0,-136-258-2952 0 0,0 1 0 0 0,1-1 0 0 0,-1 0 0 0 0,0 0 0 0 0,0 0 0 0 0,0 0 0 0 0,1 1 0 0 0,-1-1 0 0 0,-1 0 0 0 0,1 0 0 0 0,0 0 0 0 0,0 0 0 0 0,0 1-1 0 0,0-1 1 0 0,-1 0 0 0 0,1 0 0 0 0,-1 0 0 0 0,1 0 0 0 0,-1 0 0 0 0,1 0 0 0 0,-1 0 0 0 0,0 0 0 0 0,1 0 0 0 0,-1 0 0 0 0,0 0 0 0 0,0 0 0 0 0,1 0-1 0 0,-1-1 1 0 0,0 1 0 0 0,0 0 0 0 0,0-1 0 0 0,0 1 0 0 0,0 0 0 0 0,0-1 0 0 0,0 0 0 0 0,-1 1 0 0 0,1-1 0 0 0,0 1 0 0 0,0-1 0 0 0,0 0-1 0 0,0 0 1 0 0,0 0 0 0 0,-1 0 0 0 0,1 0 0 0 0,0 0 0 0 0,0 0 0 0 0,0 0 0 0 0,0 0 0 0 0,-1 0 0 0 0,1-1 0 0 0,0 1 0 0 0,0 0 0 0 0,0-1 0 0 0,0 1-1 0 0,0-1 1 0 0,0 1 0 0 0,0-1 0 0 0,0 0 0 0 0,0 1 0 0 0,0-1 0 0 0,0 0 0 0 0,0 0 0 0 0,0 0 0 0 0,1 1 0 0 0,-1-1 0 0 0,0 0 0 0 0,0-1-25 0 0,-6-5 7 0 0,1 1 1 0 0,0-1-1 0 0,1-1 1 0 0,-1 1-1 0 0,1-1 1 0 0,1 0-1 0 0,-1 0 1 0 0,1 0-1 0 0,1-1 1 0 0,-1 1 0 0 0,2-1-1 0 0,-1 0 1 0 0,1 0-1 0 0,0 0 1 0 0,1 0-1 0 0,0 0 1 0 0,1-1-1 0 0,0 1 1 0 0,0 0-1 0 0,1 0 1 0 0,0 0-1 0 0,0 0 1 0 0,3-8-8 0 0,-1 3-8 0 0,1 0 1 0 0,0 1-1 0 0,1 0 1 0 0,1 0-1 0 0,0 0 0 0 0,0 0 1 0 0,1 1-1 0 0,1 0 1 0 0,0 1-1 0 0,0-1 0 0 0,2 1 1 0 0,-1 1-1 0 0,1 0 1 0 0,0 0-1 0 0,1 1 1 0 0,1 1-1 0 0,-1 0 0 0 0,1 0 1 0 0,0 1-1 0 0,1 0 1 0 0,0 2-1 0 0,0-1 0 0 0,0 1 1 0 0,0 1-1 0 0,1 0 1 0 0,11-1 7 0 0,-14 8-3 0 0,-1 0 0 0 0,0 0 1 0 0,0 1-1 0 0,0 1 0 0 0,0-1 1 0 0,-1 2-1 0 0,1-1 0 0 0,-1 1 1 0 0,-1 1-1 0 0,1-1 1 0 0,-1 2-1 0 0,0-1 0 0 0,-1 1 1 0 0,1 0-1 0 0,-2 1 0 0 0,1-1 1 0 0,-1 1-1 0 0,-1 1 0 0 0,1-1 1 0 0,-2 1-1 0 0,1 0 0 0 0,-1 0 1 0 0,-1 0-1 0 0,0 0 1 0 0,0 1-1 0 0,-1 1 3 0 0,26 146 24 0 0,-26-90-2581 0 0,-2-66 1290 0 0,-8 13-2485 0 0,6-15 2535 0 0</inkml:trace>
  <inkml:trace contextRef="#ctx0" brushRef="#br0" timeOffset="49592.827">9178 2704 1448 0 0,'0'9'210'0'0,"0"-1"0"0"0,0 1 0 0 0,-1-1 0 0 0,-1 1 0 0 0,1-1 0 0 0,-1 1-1 0 0,-1-1 1 0 0,0 0 0 0 0,0 0 0 0 0,0 0 0 0 0,-1 0 0 0 0,0-1 0 0 0,-1 1 0 0 0,0-1 0 0 0,0 0 0 0 0,0-1 0 0 0,-1 1-1 0 0,0-1 1 0 0,0 0 0 0 0,-1 0 0 0 0,1-1 0 0 0,-2 1-210 0 0,-171 87 1612 0 0,177-91-1734 0 0,0-1 1 0 0,-1 1-1 0 0,1-1 0 0 0,-1 0 0 0 0,0 0 1 0 0,1 1-1 0 0,-1-2 0 0 0,0 1 0 0 0,0 0 1 0 0,1-1-1 0 0,-1 1 0 0 0,0-1 1 0 0,0 0-1 0 0,0 0 0 0 0,0 0 0 0 0,0 0 1 0 0,1 0-1 0 0,-1-1 0 0 0,0 1 0 0 0,0-1 1 0 0,0 0-1 0 0,1 0 0 0 0,-1 0 1 0 0,0 0-1 0 0,1 0 0 0 0,-1 0 0 0 0,1-1 1 0 0,-1 0-1 0 0,1 1 0 0 0,0-1 0 0 0,0 0 1 0 0,0 0-1 0 0,0 0 0 0 0,0 0 0 0 0,0 0 1 0 0,0-1-1 0 0,1 1 0 0 0,-2-2 122 0 0,3-9-1228 0 0</inkml:trace>
  <inkml:trace contextRef="#ctx0" brushRef="#br0" timeOffset="49870.741">9674 2202 1544 0 0,'61'-58'8130'0'0,"-54"100"-6988"0"0,2 516-5 0 0,0-363-2286 0 0,-39-131-1966 0 0,-19-81-2268 0 0,39 3 4085 0 0</inkml:trace>
  <inkml:trace contextRef="#ctx0" brushRef="#br0" timeOffset="50149.448">9760 2466 1400 0 0,'4'-6'219'0'0,"0"0"0"0"0,0 1 0 0 0,0-1 0 0 0,1 1 0 0 0,0 0 0 0 0,0 1 0 0 0,1-1-1 0 0,-1 1 1 0 0,1 0 0 0 0,0 0 0 0 0,0 1 0 0 0,0 0 0 0 0,1 0 0 0 0,-1 0 0 0 0,1 1 0 0 0,-1 0 0 0 0,1 0 0 0 0,0 1 0 0 0,0 0-1 0 0,0 0 1 0 0,0 0 0 0 0,0 1 0 0 0,0 0 0 0 0,0 0 0 0 0,0 1 0 0 0,0 0 0 0 0,0 0 0 0 0,-1 1 0 0 0,4 1-219 0 0,-3 0 55 0 0,0 0 1 0 0,0 1-1 0 0,-1 0 1 0 0,1 1 0 0 0,-1-1-1 0 0,0 1 1 0 0,0 0-1 0 0,-1 1 1 0 0,1 0 0 0 0,-1-1-1 0 0,0 2 1 0 0,-1-1-1 0 0,0 0 1 0 0,0 1 0 0 0,0 0-1 0 0,0 0 1 0 0,-1 0-1 0 0,-1 1 1 0 0,1-1-1 0 0,-1 0 1 0 0,0 1 0 0 0,-1 0-1 0 0,0-1 1 0 0,0 1-56 0 0,-2-1 8 0 0,-1 0 1 0 0,0 0-1 0 0,0 0 1 0 0,-1-1-1 0 0,1 1 1 0 0,-2-1-1 0 0,1 0 1 0 0,-1 1-1 0 0,1-2 1 0 0,-2 1-1 0 0,1 0 1 0 0,-1-1-1 0 0,0 0 1 0 0,0 0-1 0 0,0 0 1 0 0,0-1-1 0 0,-1 1 1 0 0,0-2-1 0 0,0 1 1 0 0,0 0-1 0 0,-1-1 1 0 0,-6 2-9 0 0,-102 12-2933 0 0,10-73-336 0 0,82 34 2161 0 0</inkml:trace>
  <inkml:trace contextRef="#ctx0" brushRef="#br0" timeOffset="50442.508">10295 1922 2144 0 0,'19'4'280'0'0,"0"1"-1"0"0,0 1 1 0 0,0 1-1 0 0,-1 0 1 0 0,0 1-1 0 0,-1 1 1 0 0,0 1-1 0 0,0 1 1 0 0,-1 0-1 0 0,0 1 1 0 0,-1 0-1 0 0,0 1 1 0 0,-1 1-1 0 0,-1 1 1 0 0,0 0-1 0 0,-1 0 1 0 0,-1 1-1 0 0,0 1 1 0 0,1 3-280 0 0,-1-6 132 0 0,0-1 0 0 0,-1 2 1 0 0,0-1-1 0 0,-1 1 1 0 0,-1 1-1 0 0,0-1 0 0 0,-2 1 1 0 0,1 1-1 0 0,-2-1 1 0 0,0 1-1 0 0,-1 0 0 0 0,-1 0 1 0 0,-1 0-1 0 0,0 1 0 0 0,-1-1 1 0 0,-1 16-133 0 0,-4-13 66 0 0,-1-1 0 0 0,-1 0 1 0 0,-1-1-1 0 0,0 1 0 0 0,-1-1 1 0 0,-1-1-1 0 0,-1 1 0 0 0,-1-2 1 0 0,0 1-1 0 0,-1-1 0 0 0,0-1 0 0 0,-2 0 1 0 0,1-1-1 0 0,-15 11-66 0 0,-5 0-256 0 0,0-1 1 0 0,-1-1-1 0 0,-1-2 0 0 0,-1-2 1 0 0,-1-1-1 0 0,-1-2 0 0 0,-37 11 256 0 0,70-25-221 0 0,0-1-1 0 0,0 1 0 0 0,0-1 0 0 0,0-1 1 0 0,0 1-1 0 0,0-1 0 0 0,0 0 0 0 0,0 0 1 0 0,0 0-1 0 0,0-1 0 0 0,1 1 0 0 0,-1-1 1 0 0,0-1-1 0 0,0 1 0 0 0,0-1 0 0 0,1 1 1 0 0,-1-1-1 0 0,0-1 0 0 0,1 1 0 0 0,0-1 1 0 0,0 1-1 0 0,0-1 0 0 0,0 0 0 0 0,0-1 1 0 0,-2-1 221 0 0,-14-26-1372 0 0</inkml:trace>
  <inkml:trace contextRef="#ctx0" brushRef="#br0" timeOffset="51500.578">11548 1929 1356 0 0,'41'16'6197'0'0,"-29"69"-5462"0"0,-11-48-207 0 0,21 109 877 0 0,7 0 0 0 0,32 92-1405 0 0,-43-163 948 0 0,-40-83-413 0 0,5-11-642 0 0,1 0 0 0 0,0-1 0 0 0,2 0 0 0 0,0-2 0 0 0,1 1 0 0 0,2-2 0 0 0,0 0 0 0 0,1 0 0 0 0,2-1 0 0 0,-5-18 107 0 0,-2 1-129 0 0,14 40 127 0 0,1-7-23 0 0,-1 0 0 0 0,-1 0 0 0 0,1 0 0 0 0,-2 0 0 0 0,1 1 0 0 0,-1-1 0 0 0,0 1 1 0 0,0 0-1 0 0,-1 0 0 0 0,0 0 0 0 0,0 0 0 0 0,-1 1 0 0 0,0-1 0 0 0,0 1 0 0 0,0 0 0 0 0,-1 1 0 0 0,0-1 1 0 0,0 1-1 0 0,0 0 0 0 0,-1 1 0 0 0,1-1 0 0 0,-1 1 0 0 0,0 1 0 0 0,-1-1 0 0 0,1 1 0 0 0,0 1 0 0 0,-1-1 0 0 0,0 1 1 0 0,0 1-1 0 0,1-1 0 0 0,-1 1 0 0 0,0 0 0 0 0,0 1 0 0 0,-4 0 25 0 0,-1 6 4 0 0,0 0 1 0 0,0 0-1 0 0,1 1 0 0 0,0 1 1 0 0,1 0-1 0 0,-1 0 0 0 0,1 2 1 0 0,1-1-1 0 0,0 1 0 0 0,0 1 1 0 0,1-1-1 0 0,0 2 0 0 0,1-1 1 0 0,1 1-1 0 0,-1 0 0 0 0,2 1 1 0 0,0 0-1 0 0,0 0 0 0 0,1 0 1 0 0,1 1-1 0 0,0-1 0 0 0,1 1 1 0 0,1 0-1 0 0,0 0 0 0 0,1 0 1 0 0,0 1-1 0 0,1-1 0 0 0,1 1-4 0 0,1-5 25 0 0,1 0 1 0 0,0-1-1 0 0,1 1 0 0 0,0-1 0 0 0,1 0 0 0 0,0 0 0 0 0,0-1 0 0 0,1 1 0 0 0,0-1 0 0 0,0 0 0 0 0,1-1 0 0 0,0 0 1 0 0,0 0-1 0 0,1 0 0 0 0,0-1 0 0 0,0 0 0 0 0,0 0 0 0 0,1-1 0 0 0,0 0 0 0 0,0-1 0 0 0,0 0 0 0 0,1 0 0 0 0,-1-1 1 0 0,1 0-1 0 0,0-1 0 0 0,0 0 0 0 0,0 0 0 0 0,0-1 0 0 0,0-1 0 0 0,9 0-25 0 0,11 2-173 0 0,-1-2 0 0 0,1-1-1 0 0,-1-1 1 0 0,0-1 0 0 0,0-2 0 0 0,0-1 0 0 0,0-1-1 0 0,-1-2 1 0 0,0 0 0 0 0,-1-2 0 0 0,0-1 0 0 0,-1-2-1 0 0,0 0 1 0 0,3-4 173 0 0,170-147-265 0 0,-199 166 302 0 0,0-1 0 0 0,0 0 1 0 0,0 1-1 0 0,0-1 0 0 0,0 0 1 0 0,1 1-1 0 0,-1-1 0 0 0,0 0 0 0 0,0 1 1 0 0,0-1-1 0 0,1 0 0 0 0,-1 1 0 0 0,0-1 1 0 0,0 0-1 0 0,1 1 0 0 0,-1-1 1 0 0,0 0-1 0 0,0 0 0 0 0,1 0 0 0 0,-1 1 1 0 0,0-1-1 0 0,1 0 0 0 0,-1 0 1 0 0,0 0-1 0 0,1 0 0 0 0,-1 1 0 0 0,1-1 1 0 0,-1 0-1 0 0,0 0 0 0 0,1 0 1 0 0,-1 0-1 0 0,0 0 0 0 0,1 0 0 0 0,-1 0 1 0 0,1 0-1 0 0,-1 0 0 0 0,0 0 0 0 0,1 0 1 0 0,-1 0-1 0 0,0-1 0 0 0,1 1 1 0 0,-1 0-1 0 0,1 0 0 0 0,-1 0 0 0 0,0 0 1 0 0,1-1-1 0 0,-1 1 0 0 0,0 0 1 0 0,1-1-38 0 0,-3 24 94 0 0,2-4-51 0 0,2 0-1 0 0,1 0 0 0 0,0-1 1 0 0,1 1-1 0 0,1-1 0 0 0,1 0 0 0 0,0 0 1 0 0,2-1-1 0 0,1 4-42 0 0,6 29-2118 0 0,-14-49 750 0 0,-10-2-1305 0 0,-22-28 130 0 0,12 7 1350 0 0</inkml:trace>
  <inkml:trace contextRef="#ctx0" brushRef="#br0" timeOffset="51749.724">11931 2097 1356 0 0,'14'-27'6505'0'0,"1"25"-4399"0"0,16 42-3367 0 0,-27-32 1160 0 0,62 106-6061 0 0,-51-92 4959 0 0</inkml:trace>
  <inkml:trace contextRef="#ctx0" brushRef="#br0" timeOffset="52185.875">12229 2586 1336 0 0,'0'0'123'0'0,"0"1"1"0"0,0 0-1 0 0,0 0 0 0 0,0-1 1 0 0,0 1-1 0 0,0 0 0 0 0,0 0 0 0 0,0-1 1 0 0,0 1-1 0 0,1 0 0 0 0,-1 0 1 0 0,0-1-1 0 0,0 1 0 0 0,1 0 0 0 0,-1 0 1 0 0,0-1-1 0 0,1 1 0 0 0,-1-1 0 0 0,1 1 1 0 0,-1 0-1 0 0,1-1 0 0 0,-1 1 1 0 0,1-1-1 0 0,-1 1 0 0 0,1-1 0 0 0,0 1 1 0 0,-1-1-1 0 0,1 0 0 0 0,0 1 1 0 0,-1-1-1 0 0,1 0 0 0 0,0 1 0 0 0,0-1 1 0 0,-1 0-1 0 0,1 0 0 0 0,0 0 1 0 0,0 1-1 0 0,-1-1 0 0 0,1 0 0 0 0,0 0 1 0 0,0 0-1 0 0,-1 0 0 0 0,1-1 1 0 0,0 1-1 0 0,0 0 0 0 0,-1 0 0 0 0,1 0 1 0 0,0-1-1 0 0,0 1 0 0 0,-1 0 1 0 0,1-1-1 0 0,0 1 0 0 0,-1 0 0 0 0,1-1-123 0 0,13-19-51 0 0,-2 0-1 0 0,0-1 0 0 0,-1-1 1 0 0,-1 0-1 0 0,-1 0 0 0 0,-1-1 1 0 0,-1 0-1 0 0,-2 0 0 0 0,0 0 1 0 0,-1-1-1 0 0,-1 0 0 0 0,-1 0 0 0 0,-2 0 1 0 0,0 0-1 0 0,-1 0 0 0 0,-3-10 52 0 0,4-6-113 0 0,0 38 93 0 0,17 6 8 0 0,60 75 321 0 0,102 133 195 0 0,-175-203-483 0 0,-1 0 1 0 0,0 0-1 0 0,0 0 0 0 0,0 0 1 0 0,-1 0-1 0 0,-1 1 0 0 0,1-1 1 0 0,-2 1-1 0 0,1-1 0 0 0,-1 1 1 0 0,-1-1-1 0 0,0 1 0 0 0,0-1 1 0 0,0 0-1 0 0,-2 1 0 0 0,1-1 0 0 0,-1 0 1 0 0,0 0-1 0 0,-1 0 0 0 0,0-1 1 0 0,0 1-1 0 0,-1-1 0 0 0,0 0 1 0 0,-1 0-1 0 0,0-1 0 0 0,0 0 1 0 0,0 0-1 0 0,-1 0 0 0 0,0 0 1 0 0,0-1-1 0 0,-1-1 0 0 0,0 1 1 0 0,0-1-1 0 0,0 0 0 0 0,0-1 1 0 0,-1 0-1 0 0,0 0 0 0 0,0-1 1 0 0,0 0-1 0 0,0-1 0 0 0,0 0 0 0 0,-1 0 1 0 0,-5 0-22 0 0,12-2-156 0 0,-1 1 1 0 0,1-1-1 0 0,-1 0 1 0 0,1 0-1 0 0,0 0 1 0 0,-1 0-1 0 0,1-1 1 0 0,-1 1 0 0 0,1-1-1 0 0,0 0 1 0 0,-1 0-1 0 0,1 0 1 0 0,0 0-1 0 0,0-1 1 0 0,-1 1-1 0 0,1-1 1 0 0,1 0-1 0 0,-1 0 1 0 0,0 0-1 0 0,0 0 1 0 0,1 0-1 0 0,-1-1 1 0 0,1 1-1 0 0,0-1 1 0 0,-1 1-1 0 0,1-1 1 0 0,0 0-1 0 0,1 0 1 0 0,-1 0-1 0 0,1 0 1 0 0,-1-1 0 0 0,1 1-1 0 0,0 0 1 0 0,0 0-1 0 0,0-1 1 0 0,0-2 155 0 0,-2-28-1262 0 0</inkml:trace>
  <inkml:trace contextRef="#ctx0" brushRef="#br0" timeOffset="52451.828">12933 2049 2092 0 0,'26'-30'2970'0'0,"-27"31"-2899"0"0,1-1 0 0 0,0 0-1 0 0,-1 0 1 0 0,1 0 0 0 0,-1 0 0 0 0,1 1-1 0 0,-1-1 1 0 0,1 0 0 0 0,0 0-1 0 0,-1 0 1 0 0,1 0 0 0 0,-1 0 0 0 0,1 0-1 0 0,-1 0 1 0 0,1 0 0 0 0,-1 0 0 0 0,1 0-1 0 0,-1-1 1 0 0,1 1 0 0 0,0 0 0 0 0,-1 0-1 0 0,1 0 1 0 0,-1 0 0 0 0,1-1 0 0 0,0 1-1 0 0,-1 0 1 0 0,1 0 0 0 0,-1-1-1 0 0,1 1 1 0 0,0 0 0 0 0,-1-1 0 0 0,1 1-1 0 0,0 0 1 0 0,0-1 0 0 0,-1 1 0 0 0,1-1-1 0 0,0 1 1 0 0,0 0 0 0 0,0-1 0 0 0,-1 1-1 0 0,1-1 1 0 0,0 1 0 0 0,0-1 0 0 0,0 1-1 0 0,0 0 1 0 0,0-1 0 0 0,0 1-1 0 0,0-1 1 0 0,0 1 0 0 0,0-1 0 0 0,0 1-1 0 0,0-1 1 0 0,0 1 0 0 0,0-1 0 0 0,0 1-1 0 0,1 0 1 0 0,-1-1 0 0 0,0 1-71 0 0,-6 4 92 0 0,1 0 0 0 0,-1 1 0 0 0,1 0 0 0 0,0 0 0 0 0,1 0 0 0 0,-1 1 0 0 0,1-1 0 0 0,0 1 0 0 0,0 0 0 0 0,1 1 0 0 0,0-1 0 0 0,0 0 0 0 0,0 1 0 0 0,1 0-1 0 0,0 0 1 0 0,0 0 0 0 0,1-1 0 0 0,-1 1 0 0 0,2 1 0 0 0,-1-1 0 0 0,1 4-92 0 0,-1 20 103 0 0,1 1-1 0 0,2 0 0 0 0,1-1 1 0 0,2 1-1 0 0,1-1 1 0 0,1-1-1 0 0,1 1 0 0 0,2-1 1 0 0,10 21-103 0 0,10 124-1463 0 0,-31-172 1276 0 0,1 0 1 0 0,-1 0-1 0 0,0 0 0 0 0,0-1 0 0 0,0 1 1 0 0,0 0-1 0 0,0 0 0 0 0,0-1 1 0 0,-1 1-1 0 0,1-1 0 0 0,-1 1 1 0 0,0-1-1 0 0,0 0 0 0 0,0 0 0 0 0,0 1 1 0 0,0-1-1 0 0,0-1 0 0 0,-1 1 1 0 0,1 0-1 0 0,0 0 0 0 0,-1-1 1 0 0,0 0-1 0 0,1 1 0 0 0,-1-1 0 0 0,0 0 1 0 0,0 0-1 0 0,1 0 0 0 0,-1-1 1 0 0,0 1-1 0 0,0-1 0 0 0,0 0 1 0 0,0 0-1 0 0,0 1 0 0 0,0-2 0 0 0,0 1 1 0 0,0 0-1 0 0,0-1 0 0 0,0 1 1 0 0,1-1-1 0 0,-1 0 0 0 0,-1 0 187 0 0,-39-13-1188 0 0</inkml:trace>
  <inkml:trace contextRef="#ctx0" brushRef="#br0" timeOffset="52701.54">12492 2374 2484 0 0,'14'8'6383'0'0,"21"-8"-5761"0"0,-33 0-257 0 0,280-34 353 0 0,11-38-8701 0 0,-257 63 6706 0 0</inkml:trace>
  <inkml:trace contextRef="#ctx0" brushRef="#br0" timeOffset="53352.839">12972 2407 1240 0 0,'10'-1'3811'0'0,"49"6"-2943"0"0,-36 4-725 0 0,0 1 0 0 0,-1 1 1 0 0,0 1-1 0 0,-1 1 1 0 0,0 1-1 0 0,-1 0 1 0 0,-1 2-1 0 0,0 0 0 0 0,-1 1 1 0 0,-1 1-1 0 0,0 1 1 0 0,-2 0-1 0 0,0 1 1 0 0,-1 0-1 0 0,-1 2 0 0 0,2 5-143 0 0,-13-25 30 0 0,0 0-1 0 0,0 0 1 0 0,0-1-1 0 0,0 1 1 0 0,0 0-1 0 0,-1 0 1 0 0,1 1-1 0 0,-1-1 1 0 0,1 0-1 0 0,-1 1 0 0 0,0-1 1 0 0,0 0-1 0 0,0 1 1 0 0,0 0-1 0 0,0-1 1 0 0,-1 1-1 0 0,1-1 1 0 0,-1 1-1 0 0,0 0 1 0 0,1-1-1 0 0,-1 1 1 0 0,0 0-1 0 0,-1-1 0 0 0,1 1 1 0 0,0 0-1 0 0,-1-1 1 0 0,0 1-1 0 0,1-1 1 0 0,-1 1-1 0 0,0 0 1 0 0,0-1-1 0 0,-1 0 1 0 0,1 1-1 0 0,0-1 1 0 0,-1 0-1 0 0,1 0 0 0 0,-1 0 1 0 0,0 0-1 0 0,0 0 1 0 0,0 0-1 0 0,0 0 1 0 0,0 0-1 0 0,0-1 1 0 0,0 1-1 0 0,-1-1 1 0 0,1 0-1 0 0,0 0 1 0 0,-1 0-1 0 0,1 0 0 0 0,-1 0 1 0 0,0 0-1 0 0,1 0 1 0 0,-1-1-1 0 0,1 0 1 0 0,-1 1-1 0 0,0-1 1 0 0,1 0-1 0 0,-1 0 1 0 0,0 0-30 0 0,-3-4 8 0 0,0 0 0 0 0,0 1 0 0 0,0-2 0 0 0,0 1 1 0 0,1-1-1 0 0,0 0 0 0 0,0 0 0 0 0,0 0 0 0 0,1-1 1 0 0,0 1-1 0 0,0-1 0 0 0,0 0 0 0 0,1 0 0 0 0,0-1 1 0 0,0 1-1 0 0,0-1 0 0 0,1 1 0 0 0,0-1 0 0 0,0 0 1 0 0,1 0-1 0 0,0 0 0 0 0,0 0 0 0 0,0 0 0 0 0,1 0 1 0 0,0 0-1 0 0,1 0 0 0 0,0-2-8 0 0,0-5-16 0 0,1 0-1 0 0,1 0 1 0 0,0 0 0 0 0,1 0 0 0 0,1 1-1 0 0,0-1 1 0 0,0 1 0 0 0,1 0 0 0 0,1 1-1 0 0,1-1 1 0 0,-1 1 0 0 0,2 1 0 0 0,0 0-1 0 0,0 0 1 0 0,1 0 0 0 0,0 1 0 0 0,1 1-1 0 0,0 0 1 0 0,0 0 0 0 0,1 1 0 0 0,0 1-1 0 0,1 0 1 0 0,0 0 0 0 0,0 1 0 0 0,0 1-1 0 0,0 0 1 0 0,7 0 16 0 0,-8 3-1 0 0,1 0 0 0 0,-1 1 0 0 0,0 1 0 0 0,1 0 0 0 0,-1 0 0 0 0,0 1 0 0 0,1 1 0 0 0,-1 0-1 0 0,0 1 1 0 0,0 0 0 0 0,0 1 0 0 0,-1 0 0 0 0,1 1 0 0 0,-1 0 0 0 0,0 1 0 0 0,0 0 0 0 0,-1 1 0 0 0,0 0 0 0 0,0 1-1 0 0,-1 0 1 0 0,0 0 0 0 0,0 1 0 0 0,-1 0 0 0 0,0 0 0 0 0,0 1 0 0 0,-1 0 0 0 0,-1 1 0 0 0,1 0 0 0 0,-2 0 0 0 0,0 0 0 0 0,0 0-1 0 0,-1 1 1 0 0,0 0 0 0 0,-1 0 0 0 0,0 0 0 0 0,-1 0 0 0 0,-1 0 0 0 0,1 8 1 0 0,-2-15-34 0 0,1 0 1 0 0,-1 0-1 0 0,0 0 1 0 0,0 0-1 0 0,-1 1 1 0 0,1-1-1 0 0,-1 0 1 0 0,0 0-1 0 0,-1 0 1 0 0,1 0-1 0 0,-1 0 1 0 0,0 0-1 0 0,0-1 1 0 0,-1 1-1 0 0,1-1 1 0 0,-1 1-1 0 0,0-1 1 0 0,0 0-1 0 0,-1 0 1 0 0,-1 1 33 0 0,3-4-186 0 0,0-1 0 0 0,0 1 0 0 0,0-1 0 0 0,0 0 0 0 0,0 0 0 0 0,0 0 0 0 0,0 0 0 0 0,0-1 0 0 0,0 1 0 0 0,0 0 0 0 0,0-1 0 0 0,0 1 0 0 0,0-1 0 0 0,0 0 1 0 0,1 0-1 0 0,-1 0 0 0 0,0 0 0 0 0,0 0 0 0 0,1 0 0 0 0,-1 0 0 0 0,1 0 0 0 0,-1-1 0 0 0,1 1 0 0 0,-1-1 0 0 0,1 1 0 0 0,0-1 0 0 0,0 1 0 0 0,-1-1 0 0 0,1 0 0 0 0,0 0 0 0 0,1 1 0 0 0,-1-2 186 0 0,-1 2-114 0 0,-15-20-988 0 0</inkml:trace>
  <inkml:trace contextRef="#ctx0" brushRef="#br0" timeOffset="53601.548">13625 1989 1580 0 0,'0'-2'468'0'0,"2"-20"5845"0"0,28 13-8707 0 0,-26 9 2042 0 0,30-2-2299 0 0,-15 2 1339 0 0</inkml:trace>
  <inkml:trace contextRef="#ctx0" brushRef="#br0" timeOffset="54070.788">14055 2017 1600 0 0,'1'34'4825'0'0,"1"1"-3593"0"0,0 40-922 0 0,25 172 1165 0 0,-15 6 11 0 0,-10-165-18 0 0,-1-87-1456 0 0,-1-1 0 0 0,0 1 0 0 0,0-1 0 0 0,0 1 0 0 0,0-1 0 0 0,0 1 0 0 0,0 0 0 0 0,0-1 1 0 0,0 1-1 0 0,-1-1 0 0 0,1 1 0 0 0,0 0 0 0 0,0-1 0 0 0,0 1 0 0 0,-1-1 0 0 0,1 1 0 0 0,0-1 0 0 0,0 1 0 0 0,-1-1 0 0 0,1 1 0 0 0,-1-1 1 0 0,1 1-1 0 0,0-1 0 0 0,-1 0 0 0 0,1 1 0 0 0,-1-1 0 0 0,1 0 0 0 0,-1 1 0 0 0,1-1 0 0 0,-1 0 0 0 0,1 1 0 0 0,-1-1 0 0 0,1 0 1 0 0,-1 0-1 0 0,1 0 0 0 0,-1 0 0 0 0,0 1 0 0 0,1-1 0 0 0,-1 0 0 0 0,1 0 0 0 0,-1 0 0 0 0,0 0 0 0 0,1 0 0 0 0,-1 0 0 0 0,1-1 0 0 0,-1 1 1 0 0,1 0-1 0 0,-1 0 0 0 0,0 0 0 0 0,1 0 0 0 0,-1-1 0 0 0,1 1 0 0 0,-1 0 0 0 0,1-1 0 0 0,-1 1 0 0 0,1 0 0 0 0,-1-1 0 0 0,1 1 1 0 0,0 0-1 0 0,-1-1 0 0 0,1 1 0 0 0,-1-1 0 0 0,1 1 0 0 0,0-1 0 0 0,0 1 0 0 0,-1-1 0 0 0,1 1 0 0 0,0-1-12 0 0,-2-8-26 0 0,0 0-1 0 0,1 0 1 0 0,1 0-1 0 0,-1 0 0 0 0,1 0 1 0 0,1 1-1 0 0,0-1 1 0 0,0 0-1 0 0,1 0 1 0 0,0 0-1 0 0,0 1 1 0 0,1-1-1 0 0,0 1 0 0 0,0 0 1 0 0,1-1-1 0 0,1 2 1 0 0,-1-1-1 0 0,1 0 1 0 0,0 1-1 0 0,1 0 0 0 0,0 0 1 0 0,0 1-1 0 0,0-1 1 0 0,1 1-1 0 0,0 1 1 0 0,0-1-1 0 0,0 1 1 0 0,1 1-1 0 0,0-1 0 0 0,0 1 1 0 0,0 0-1 0 0,0 1 1 0 0,0 0-1 0 0,1 1 1 0 0,0-1-1 0 0,-1 2 1 0 0,1-1-1 0 0,0 1 0 0 0,0 0 1 0 0,0 1-1 0 0,0 0 1 0 0,1 1 26 0 0,-5-1-11 0 0,1 0 0 0 0,0 0 1 0 0,-1 1-1 0 0,1 0 0 0 0,-1 0 0 0 0,1 1 1 0 0,-1-1-1 0 0,0 1 0 0 0,0 1 1 0 0,1-1-1 0 0,-1 1 0 0 0,-1-1 0 0 0,1 1 1 0 0,0 1-1 0 0,-1-1 0 0 0,1 1 1 0 0,-1 0-1 0 0,0 0 0 0 0,0 0 0 0 0,-1 0 1 0 0,1 1-1 0 0,-1-1 0 0 0,0 1 1 0 0,0 0-1 0 0,-1 0 0 0 0,1 0 0 0 0,0 4 11 0 0,-6-4 7 0 0,1 1 0 0 0,-2 0 0 0 0,1-1 0 0 0,-1 0 0 0 0,1 0 0 0 0,-1 0-1 0 0,-1 0 1 0 0,1-1 0 0 0,-1 1 0 0 0,0-1 0 0 0,0 0 0 0 0,0-1 0 0 0,0 1 0 0 0,0-1-1 0 0,-1 0 1 0 0,0 0 0 0 0,0-1 0 0 0,0 0 0 0 0,0 0 0 0 0,-1 0-7 0 0,-17 6-134 0 0,-1-1 0 0 0,-1-1-1 0 0,1-2 1 0 0,-1 0 0 0 0,1-2 0 0 0,-1 0 0 0 0,-16-3 134 0 0,36 1-274 0 0,-1-1 1 0 0,0 0-1 0 0,0 0 0 0 0,0-1 0 0 0,1 0 1 0 0,-1 0-1 0 0,1 0 0 0 0,-1-1 0 0 0,1 0 1 0 0,0 0-1 0 0,0-1 0 0 0,0 0 0 0 0,1 0 1 0 0,-1 0-1 0 0,1 0 0 0 0,0-1 0 0 0,0 0 1 0 0,1 0-1 0 0,-1-1 0 0 0,1 1 1 0 0,0-1-1 0 0,1 0 0 0 0,-1 0 0 0 0,1 0 1 0 0,0 0-1 0 0,1-1 0 0 0,-1 1 0 0 0,1-1 1 0 0,1 0-1 0 0,-2-6 274 0 0,3-1-1235 0 0</inkml:trace>
  <inkml:trace contextRef="#ctx0" brushRef="#br0" timeOffset="54924.72">14677 2354 1164 0 0,'-15'15'7014'0'0,"-37"67"-6179"0"0,47-76-776 0 0,1 1 1 0 0,0 0-1 0 0,0 0 0 0 0,0 1 1 0 0,1-1-1 0 0,0 1 0 0 0,1-1 1 0 0,-1 1-1 0 0,2 0 1 0 0,-1 0-1 0 0,1 0 0 0 0,0 0 1 0 0,1 0-1 0 0,0 0 0 0 0,0 0 1 0 0,0 0-1 0 0,1 0 1 0 0,1 0-1 0 0,-1 0 0 0 0,1 0 1 0 0,1 0-1 0 0,-1 0 0 0 0,1-1 1 0 0,1 0-1 0 0,-1 1 0 0 0,1-1 1 0 0,1 0-1 0 0,-1-1 1 0 0,1 1-1 0 0,0-1 0 0 0,0 0 1 0 0,1 0-1 0 0,0-1 0 0 0,0 1 1 0 0,1-1-1 0 0,-1-1 1 0 0,1 1-1 0 0,0-1 0 0 0,0 0 1 0 0,0-1-1 0 0,6 2-59 0 0,1-2-52 0 0,1-1 0 0 0,0 0 0 0 0,0-1 0 0 0,0-1 0 0 0,0-1 0 0 0,0 0-1 0 0,0-1 1 0 0,-1 0 0 0 0,1-1 0 0 0,0-1 0 0 0,-1 0 0 0 0,0-1 0 0 0,0-1 0 0 0,0 0 0 0 0,-1-1 0 0 0,0 0 0 0 0,0-1 0 0 0,-1 0-1 0 0,0-1 1 0 0,-1-1 0 0 0,1 0 0 0 0,-2 0 0 0 0,1-1 0 0 0,-2-1 0 0 0,1 0 52 0 0,32-97-307 0 0,-42 108 383 0 0,0 1-16 0 0,0 0 4 0 0,-3-1-52 0 0,0 0 0 0 0,-1 0 1 0 0,1 0-1 0 0,0 1 0 0 0,-1-1 1 0 0,1 1-1 0 0,-1 0 0 0 0,1 0 0 0 0,0 1 1 0 0,-1-1-1 0 0,1 1 0 0 0,0-1 1 0 0,-1 1-1 0 0,1 0 0 0 0,0 0 1 0 0,0 0-1 0 0,0 1 0 0 0,0-1 1 0 0,0 1-1 0 0,0 0 0 0 0,0 0 1 0 0,0 0-1 0 0,1 0 0 0 0,-1 0 1 0 0,1 1-1 0 0,-1-1 0 0 0,1 1 1 0 0,0-1-1 0 0,0 1 0 0 0,0 0 1 0 0,0 0-1 0 0,0 2-12 0 0,-46 106 133 0 0,48-105-124 0 0,0 1-1 0 0,1-1 1 0 0,0 1-1 0 0,0-1 1 0 0,0 1-1 0 0,1-1 1 0 0,0 0-1 0 0,0 0 1 0 0,1 0 0 0 0,0 0-1 0 0,0 0 1 0 0,0 0-1 0 0,0-1 1 0 0,1 1-1 0 0,0-1 1 0 0,0 0 0 0 0,1 0-1 0 0,-1-1 1 0 0,1 1-1 0 0,0-1 1 0 0,1 0-1 0 0,-1 0 1 0 0,0-1 0 0 0,1 0-1 0 0,0 0 1 0 0,0 0-1 0 0,0 0 1 0 0,0-1-1 0 0,0 0 1 0 0,1-1-1 0 0,-1 1 1 0 0,0-1 0 0 0,1 0-1 0 0,-1-1 1 0 0,1 1-1 0 0,0-1 1 0 0,-1-1-1 0 0,1 1 1 0 0,-1-1 0 0 0,1 0-1 0 0,-1-1 1 0 0,0 1-1 0 0,0-1 1 0 0,1-1-1 0 0,2-1-8 0 0,16-2-42 0 0,-1-1 0 0 0,-1-1 0 0 0,1-1 0 0 0,-1-1 0 0 0,-1-1-1 0 0,0-1 1 0 0,0-2 0 0 0,-2 1 0 0 0,1-2 0 0 0,-2-1 0 0 0,0-1 0 0 0,-1 0-1 0 0,-1-1 1 0 0,0-1 0 0 0,-1-1 0 0 0,-2 0 0 0 0,0-1 0 0 0,-1 0 0 0 0,10-23 42 0 0,115-300 1188 0 0,-150 299-250 0 0,-13 77-717 0 0,17-12-185 0 0,2 1 1 0 0,0-1-1 0 0,2 1 0 0 0,0 1 0 0 0,1-1 1 0 0,1 1-1 0 0,1-1 0 0 0,1 1 1 0 0,1-1-1 0 0,3 17-36 0 0,108 382-1848 0 0,-119-412-3282 0 0,-34-36 2311 0 0,24 6 1740 0 0</inkml:trace>
  <inkml:trace contextRef="#ctx0" brushRef="#br0" timeOffset="55251.591">15394 2406 2424 0 0,'72'-5'5474'0'0,"7"-6"-4062"0"0,99-6-930 0 0,82 41 284 0 0,-244-21-707 0 0,1 0-1 0 0,-1 1 1 0 0,-1 0-1 0 0,1 1 1 0 0,0 1-1 0 0,-1 1 1 0 0,0 0-1 0 0,-1 1 1 0 0,0 0-1 0 0,0 1 0 0 0,-1 1 1 0 0,0 0-1 0 0,0 1 1 0 0,-1 0-1 0 0,-1 1 1 0 0,0 0-1 0 0,0 1 1 0 0,-1 0-1 0 0,-1 1 1 0 0,-1 0-1 0 0,0 0 1 0 0,0 1-1 0 0,-1 1-58 0 0,5 25-928 0 0,-12-39 16 0 0,-16-5-3868 0 0,-10-31 2223 0 0,13 11 1279 0 0</inkml:trace>
  <inkml:trace contextRef="#ctx0" brushRef="#br0" timeOffset="55500.008">16187 2191 1592 0 0,'3'-65'10156'0'0,"45"60"-13371"0"0,40 30-1900 0 0,-65-22 3765 0 0</inkml:trace>
  <inkml:trace contextRef="#ctx0" brushRef="#br0" timeOffset="56120.895">16754 2299 1280 0 0,'-48'7'3605'0'0,"-62"36"-1603"0"0,93-37-1801 0 0,0 2-1 0 0,0 0 1 0 0,1 0-1 0 0,0 2 1 0 0,0 0-1 0 0,1 0 1 0 0,1 2-1 0 0,0 0 1 0 0,0 0-1 0 0,1 1 1 0 0,1 1-1 0 0,0 0 1 0 0,1 1-1 0 0,1 0 1 0 0,0 1-1 0 0,1 0 1 0 0,-1 4-201 0 0,9-18 18 0 0,1-1 1 0 0,0 0 0 0 0,-1 0 0 0 0,1 0 0 0 0,0 1-1 0 0,0-1 1 0 0,0 0 0 0 0,0 0 0 0 0,0 1 0 0 0,0-1-1 0 0,0 0 1 0 0,0 0 0 0 0,1 1 0 0 0,-1-1 0 0 0,0 0 0 0 0,1 0-1 0 0,-1 0 1 0 0,1 0 0 0 0,-1 0 0 0 0,1 1 0 0 0,0-1-1 0 0,-1 0 1 0 0,1 0 0 0 0,0 0 0 0 0,0-1 0 0 0,0 1-1 0 0,0 0 1 0 0,0 0 0 0 0,0 0 0 0 0,0-1 0 0 0,0 1-1 0 0,0 0 1 0 0,0-1 0 0 0,0 1 0 0 0,0-1 0 0 0,0 1-1 0 0,0-1 1 0 0,1 0 0 0 0,-1 1 0 0 0,0-1 0 0 0,0 0-1 0 0,1 0 1 0 0,-1 0 0 0 0,0 0 0 0 0,0 0 0 0 0,1 0-1 0 0,-1 0 1 0 0,0 0 0 0 0,0-1 0 0 0,0 1 0 0 0,1 0 0 0 0,-1-1-1 0 0,0 1 1 0 0,0-1-19 0 0,74-18 167 0 0,-72 18-156 0 0,21-10 9 0 0,0 0 1 0 0,-1-2-1 0 0,0-1 1 0 0,-1-1-1 0 0,-1 0 1 0 0,0-2-1 0 0,-1 0 0 0 0,-1-2 1 0 0,-1 0-1 0 0,0-1 1 0 0,5-9-21 0 0,-22 28-4 0 0,0-1 0 0 0,0 1 0 0 0,1-1 0 0 0,-1 1 0 0 0,0 0 0 0 0,1-1 0 0 0,-1 1 1 0 0,1 0-1 0 0,-1 0 0 0 0,1 0 0 0 0,-1 0 0 0 0,1 1 0 0 0,0-1 0 0 0,0 0 0 0 0,-1 1 0 0 0,1-1 0 0 0,0 1 1 0 0,0-1-1 0 0,0 1 0 0 0,0 0 0 0 0,-1 0 0 0 0,1 0 0 0 0,0 0 0 0 0,0 0 0 0 0,0 0 0 0 0,0 0 0 0 0,0 1 1 0 0,-1-1-1 0 0,1 1 0 0 0,0 0 0 0 0,0-1 0 0 0,-1 1 0 0 0,1 0 0 0 0,0 0 0 0 0,-1 0 0 0 0,1 0 0 0 0,-1 0 0 0 0,1 0 1 0 0,-1 0-1 0 0,1 1 0 0 0,-1-1 0 0 0,0 0 0 0 0,0 1 0 0 0,0-1 0 0 0,0 1 0 0 0,0 0 0 0 0,0-1 0 0 0,0 1 1 0 0,0 0-1 0 0,-1-1 0 0 0,1 1 0 0 0,-1 0 0 0 0,1 0 0 0 0,-1 0 0 0 0,1 0 0 0 0,-1-1 0 0 0,0 1 0 0 0,0 0 1 0 0,0 0-1 0 0,-1 1 4 0 0,3 0 0 0 0,2 5-6 0 0,5 6 7 0 0,-1 1 0 0 0,0 0 0 0 0,-1 0 0 0 0,-1 1 0 0 0,-1 0 0 0 0,0 0 0 0 0,-1 0 0 0 0,-1 0 0 0 0,2 14-1 0 0,-5-29 11 0 0,0-1 15 0 0,-20 15 141 0 0,8-80 6 0 0,15 48-170 0 0,1 0-1 0 0,1 0 0 0 0,0 1 1 0 0,1 0-1 0 0,1 0 0 0 0,1 0 1 0 0,0 1-1 0 0,1 0 0 0 0,1 0 1 0 0,0 1-1 0 0,1 0 0 0 0,0 1 1 0 0,1 1-1 0 0,1-1 0 0 0,0 2 1 0 0,0 0-1 0 0,1 1 0 0 0,16-9-2 0 0,-22 14 0 0 0,0 0 0 0 0,1 1 0 0 0,0 1 0 0 0,0-1 0 0 0,0 1 0 0 0,0 1 0 0 0,0 0 0 0 0,1 0-1 0 0,-1 1 1 0 0,1 0 0 0 0,-1 1 0 0 0,1 0 0 0 0,-1 0 0 0 0,1 1 0 0 0,-1 0 0 0 0,1 1-1 0 0,-1 0 1 0 0,0 0 0 0 0,0 1 0 0 0,0 0 0 0 0,0 1 0 0 0,0 0 0 0 0,-1 0 0 0 0,1 1 0 0 0,-1 0-1 0 0,3 3 1 0 0,1 0 3 0 0,0 1 0 0 0,0 0-1 0 0,-1 0 1 0 0,-1 1-1 0 0,0 1 1 0 0,0 0 0 0 0,-1 0-1 0 0,0 1 1 0 0,-1 0-1 0 0,0 0 1 0 0,-1 1 0 0 0,0 0-1 0 0,-1 0 1 0 0,-1 1-1 0 0,0 0 1 0 0,3 14-3 0 0,-7-24-96 0 0,1 1 0 0 0,-1-1 1 0 0,0 1-1 0 0,-1-1 0 0 0,1 1 0 0 0,-1 0 0 0 0,1-1 0 0 0,-2 1 0 0 0,1 0 1 0 0,0-1-1 0 0,-1 1 0 0 0,0 0 0 0 0,0-1 0 0 0,0 1 0 0 0,-1-1 1 0 0,1 1-1 0 0,-1-1 0 0 0,0 0 0 0 0,0 0 0 0 0,-1 1 0 0 0,1-2 0 0 0,-1 1 1 0 0,0 0-1 0 0,0 0 0 0 0,-1 0 96 0 0,2-4-200 0 0,1 0 1 0 0,-1 0-1 0 0,0 0 1 0 0,0 0-1 0 0,0 0 0 0 0,1 0 1 0 0,-1-1-1 0 0,0 1 1 0 0,1-1-1 0 0,-1 1 0 0 0,0-1 1 0 0,1 0-1 0 0,-1 1 1 0 0,1-1-1 0 0,-1 0 1 0 0,1 0-1 0 0,-1 0 0 0 0,1 0 1 0 0,-1 0-1 0 0,1-1 1 0 0,0 1-1 0 0,0 0 1 0 0,0-1-1 0 0,0 1 0 0 0,0 0 1 0 0,0-1-1 0 0,0 1 1 0 0,0-1-1 0 0,0 0 0 0 0,1 1 1 0 0,-1-1-1 0 0,0-1 200 0 0,-10-16-1250 0 0</inkml:trace>
  <inkml:trace contextRef="#ctx0" brushRef="#br0" timeOffset="56369.77">17712 2206 976 0 0,'31'-5'9684'0'0,"-21"3"-8452"0"0,-20 5-6985 0 0,3-6 3082 0 0,-1 0 1443 0 0</inkml:trace>
  <inkml:trace contextRef="#ctx0" brushRef="#br0" timeOffset="60946.256">13644 2112 1624 0 0,'0'13'507'0'0,"0"-6"5996"0"0,-6 62-6253 0 0,0-45 3372 0 0,14-21-7581 0 0,-3-16-1201 0 0,-6 7 3937 0 0</inkml:trace>
  <inkml:trace contextRef="#ctx0" brushRef="#br0" timeOffset="68434.119">17858 2542 2680 0 0,'0'0'862'0'0,"0"0"-116"0"0,0 0-39 0 0,0 0-80 0 0,13 1 274 0 0,-2-5 2716 0 0,22-14-3299 0 0,-33 18-240 0 0,0 0-8 0 0,-11-16 1846 0 0,-58-6-2294 0 0,101 5-7374 0 0,-17 6 6530 0 0,-2-2-16 0 0</inkml:trace>
  <inkml:trace contextRef="#ctx0" brushRef="#br0" timeOffset="69317.825">19366 2087 1472 0 0,'0'0'771'0'0,"0"0"-71"0"0,2-22 1263 0 0,-2 20-1940 0 0,0 0 0 0 0,0 0 1 0 0,0 0-1 0 0,0 0 0 0 0,-1 0 0 0 0,1 0 1 0 0,-1 0-1 0 0,1 0 0 0 0,-1 0 0 0 0,0 0 1 0 0,0 0-1 0 0,0 0 0 0 0,0 1 0 0 0,0-1 1 0 0,0 0-1 0 0,0 1 0 0 0,0-1 0 0 0,-1 0 1 0 0,1 1-1 0 0,-1 0 0 0 0,1-1 1 0 0,-1 1-1 0 0,0 0 0 0 0,1 0 0 0 0,-1 0 1 0 0,0 0-1 0 0,0 0 0 0 0,0 0 0 0 0,0 0 1 0 0,0 1-1 0 0,0-1 0 0 0,0 1 0 0 0,0-1 1 0 0,0 1-1 0 0,0 0 0 0 0,0 0 0 0 0,0 0 1 0 0,0 0-1 0 0,0 0 0 0 0,0 0 1 0 0,0 0-1 0 0,0 1 0 0 0,0-1 0 0 0,0 1 1 0 0,0 0-24 0 0,-33-3 231 0 0,0 2 1 0 0,1 2-1 0 0,0 1 1 0 0,-1 1-1 0 0,1 2 1 0 0,0 1-1 0 0,1 2 1 0 0,0 2 0 0 0,1 0-1 0 0,-29 16-231 0 0,57-27 22 0 0,0 1 0 0 0,0-1-1 0 0,0 1 1 0 0,0 0 0 0 0,1 0 0 0 0,-1 1 0 0 0,0-1-1 0 0,1 1 1 0 0,-1 0 0 0 0,1 0 0 0 0,-1 0 0 0 0,1 0-1 0 0,0 1 1 0 0,0-1 0 0 0,0 1 0 0 0,0 0-1 0 0,0 0 1 0 0,1 0 0 0 0,-1 0 0 0 0,1 0 0 0 0,0 1-1 0 0,0-1 1 0 0,0 1 0 0 0,0-1 0 0 0,0 1-1 0 0,1 0 1 0 0,0-1 0 0 0,0 1 0 0 0,0 0 0 0 0,0 0-1 0 0,1 0 1 0 0,-1 0 0 0 0,1 0 0 0 0,0 0 0 0 0,0 0-1 0 0,1 0 1 0 0,-1 0 0 0 0,1 0 0 0 0,0 0-1 0 0,0 0 1 0 0,0 0 0 0 0,0-1 0 0 0,2 3-22 0 0,8 7 65 0 0,2-1 1 0 0,0 0-1 0 0,1-1 0 0 0,0 0 1 0 0,0-1-1 0 0,1 0 0 0 0,0-1 1 0 0,1-1-1 0 0,0-1 0 0 0,0 0 1 0 0,1-1-1 0 0,4 1-65 0 0,20 9 109 0 0,21 9 41 0 0,-38-17-104 0 0,0 1 1 0 0,-1 1 0 0 0,0 1-1 0 0,-1 1 1 0 0,-1 1 0 0 0,1 1-1 0 0,8 9-46 0 0,-28-22 0 0 0,-1 0 1 0 0,1 1-1 0 0,0-1 0 0 0,-1 1 0 0 0,1-1 0 0 0,0 1 0 0 0,-1 0 1 0 0,0 0-1 0 0,1 0 0 0 0,-1 0 0 0 0,0 0 0 0 0,0 0 0 0 0,0 0 1 0 0,-1 0-1 0 0,1 0 0 0 0,0 1 0 0 0,-1-1 0 0 0,1 0 0 0 0,-1 0 1 0 0,0 1-1 0 0,0-1 0 0 0,0 0 0 0 0,0 0 0 0 0,0 1 0 0 0,0-1 1 0 0,-1 0-1 0 0,1 1 0 0 0,-1-1 0 0 0,1 0 0 0 0,-1 0 0 0 0,0 0 1 0 0,0 0-1 0 0,0 0 0 0 0,0 0 0 0 0,0 0 0 0 0,-1 0 0 0 0,1 0 1 0 0,0 0-1 0 0,-1 0 0 0 0,0-1 0 0 0,1 1 0 0 0,-1-1 0 0 0,0 1 1 0 0,-1 0-1 0 0,-100 45-288 0 0,86-42 47 0 0,-1 0 0 0 0,0-1-1 0 0,0-1 1 0 0,0-1 0 0 0,0 0-1 0 0,-1-2 1 0 0,1 0 0 0 0,0-1-1 0 0,-1 0 1 0 0,1-2 0 0 0,0 0-1 0 0,0-1 1 0 0,1-1 0 0 0,-1-1-1 0 0,1 0 1 0 0,0-1 0 0 0,0-1-1 0 0,1-1 1 0 0,0 0 0 0 0,0-1 241 0 0,-11-33-2185 0 0,26 28 834 0 0</inkml:trace>
  <inkml:trace contextRef="#ctx0" brushRef="#br0" timeOffset="70219.929">19428 2346 948 0 0,'31'-40'7541'0'0,"-23"-4"-5205"0"0,-8 43-2246 0 0,0 1-1 0 0,0 0-11 0 0,-3-32 798 0 0,-6 22-700 0 0,9 10-175 0 0,0 1 1 0 0,0-1 0 0 0,0 1 0 0 0,0 0 0 0 0,0-1-1 0 0,0 1 1 0 0,0-1 0 0 0,0 1 0 0 0,0 0 0 0 0,0-1-1 0 0,0 1 1 0 0,-1-1 0 0 0,1 1 0 0 0,0-1 0 0 0,0 1-1 0 0,0-1 1 0 0,-1 1 0 0 0,1-1 0 0 0,0 1-1 0 0,-1-1 1 0 0,1 1 0 0 0,-1-1 0 0 0,1 1 0 0 0,0-1-1 0 0,-1 0 1 0 0,1 1 0 0 0,-1-1 0 0 0,1 1 0 0 0,-1-1-1 0 0,1 0 1 0 0,-1 0 0 0 0,1 1 0 0 0,-1-1 0 0 0,1 0-1 0 0,-1 0 1 0 0,0 0 0 0 0,1 0 0 0 0,-1 0 0 0 0,1 1-1 0 0,-1-1 1 0 0,1 0 0 0 0,-1 0 0 0 0,0 0 0 0 0,1-1-1 0 0,-1 1 1 0 0,1 0 0 0 0,-1 0 0 0 0,0 0 0 0 0,1 0-1 0 0,-1-1 1 0 0,1 1 0 0 0,-1 0 0 0 0,1 0-1 0 0,-1-1 1 0 0,1 1 0 0 0,-1 0 0 0 0,1-1 0 0 0,-1 1-1 0 0,1 0 1 0 0,0-1 0 0 0,-1 1 0 0 0,1-1 0 0 0,0 1-1 0 0,-1-1 1 0 0,1 1 0 0 0,0-1 0 0 0,-1 0-2 0 0,-32 159-110 0 0,35-150 117 0 0,0 0 1 0 0,1 1-1 0 0,0-1 1 0 0,0-1-1 0 0,1 1 1 0 0,0-1-1 0 0,0 1 1 0 0,1-1-1 0 0,0 0 1 0 0,0-1-1 0 0,1 1 1 0 0,0-1-1 0 0,0 0 1 0 0,0 0-1 0 0,1-1 1 0 0,-1 0 0 0 0,1 0-1 0 0,1-1 1 0 0,-1 0-1 0 0,1 0 1 0 0,-1 0-1 0 0,1-1 1 0 0,0 0-1 0 0,0-1 1 0 0,1 0-1 0 0,1 0-7 0 0,-3-1-38 0 0,0 0-1 0 0,0-1 1 0 0,0 0 0 0 0,0 0-1 0 0,0 0 1 0 0,0-1 0 0 0,0 0-1 0 0,0-1 1 0 0,-1 0-1 0 0,1 0 1 0 0,0 0 0 0 0,-1-1-1 0 0,0 1 1 0 0,1-2 0 0 0,-1 1-1 0 0,0-1 1 0 0,-1 0 0 0 0,1 0-1 0 0,-1 0 1 0 0,0-1-1 0 0,0 0 1 0 0,0 0 0 0 0,0 0-1 0 0,-1-1 1 0 0,0 1 0 0 0,0-1-1 0 0,-1 0 1 0 0,0 0-1 0 0,0-1 1 0 0,0 1 0 0 0,0-1-1 0 0,-1 1 1 0 0,0-3 38 0 0,17-93-855 0 0,-19 101 846 0 0,-1-1 0 0 0,1 1-1 0 0,-1 0 1 0 0,0-1 0 0 0,0 1 0 0 0,0 0-1 0 0,0 0 1 0 0,0 0 0 0 0,0-1 0 0 0,0 1-1 0 0,0 0 1 0 0,0 0 0 0 0,0 1-1 0 0,0-1 1 0 0,-1 0 0 0 0,1 0 0 0 0,0 1-1 0 0,-1-1 1 0 0,1 0 0 0 0,0 1 0 0 0,-1 0-1 0 0,1-1 1 0 0,-1 1 0 0 0,1 0 0 0 0,-1 0-1 0 0,1-1 1 0 0,-1 1 0 0 0,1 0-1 0 0,-1 1 1 0 0,1-1 0 0 0,-1 0 0 0 0,1 0-1 0 0,-1 1 1 0 0,1-1 0 0 0,0 1 0 0 0,-1-1-1 0 0,1 1 1 0 0,-1-1 0 0 0,1 1-1 0 0,0 0 1 0 0,0 0 0 0 0,-1 0 0 0 0,1-1-1 0 0,0 1 1 0 0,0 0 0 0 0,0 1 0 0 0,0-1-1 0 0,0 0 1 0 0,0 0 0 0 0,0 0-1 0 0,1 1 1 0 0,-1 0 9 0 0,-2 0-6 0 0,0 0 0 0 0,0 1 0 0 0,1 0 0 0 0,0 0 0 0 0,-1 0-1 0 0,1 0 1 0 0,0 0 0 0 0,1 0 0 0 0,-1 0 0 0 0,0 1 0 0 0,1-1-1 0 0,0 1 1 0 0,0-1 0 0 0,0 1 0 0 0,0-1 0 0 0,0 1 0 0 0,1-1 0 0 0,0 1-1 0 0,-1 0 1 0 0,1 0 0 0 0,1-1 0 0 0,-1 1 0 0 0,0 0 0 0 0,1-1 0 0 0,0 1-1 0 0,0-1 1 0 0,0 1 0 0 0,0-1 0 0 0,1 1 0 0 0,-1-1 0 0 0,1 0 0 0 0,0 0-1 0 0,0 1 1 0 0,0-1 0 0 0,0-1 0 0 0,1 1 0 0 0,-1 0 0 0 0,1 0 0 0 0,0-1-1 0 0,0 1 7 0 0,6 5-56 0 0,0 1-1 0 0,1-2 1 0 0,0 1-1 0 0,0-2 1 0 0,0 1-1 0 0,1-1 0 0 0,0-1 1 0 0,1 0-1 0 0,-1 0 1 0 0,1-1-1 0 0,10 2 57 0 0,-3-2-237 0 0,0-1 0 0 0,0-1 0 0 0,1-1 0 0 0,-1 0 0 0 0,1-1 0 0 0,-1-2 0 0 0,1 0 0 0 0,-1 0 0 0 0,0-2 0 0 0,0-1 0 0 0,0 0 0 0 0,-1-1 0 0 0,0-1 0 0 0,0-1 0 0 0,0 0 0 0 0,-1-2 0 0 0,0 0 0 0 0,9-8 237 0 0,-3-4-466 0 0,-1-2 122 0 0</inkml:trace>
  <inkml:trace contextRef="#ctx0" brushRef="#br0" timeOffset="70560.136">20289 2297 3572 0 0,'2'-10'199'0'0,"0"0"0"0"0,-1-1-1 0 0,0 1 1 0 0,0-1 0 0 0,-1 1-1 0 0,-1-1 1 0 0,1 1-1 0 0,-2-1 1 0 0,1 1 0 0 0,-2-1-1 0 0,1 1 1 0 0,-1 0 0 0 0,-1 0-1 0 0,0 0 1 0 0,0 1 0 0 0,-1-1-1 0 0,0 1 1 0 0,-1 0-1 0 0,0 1 1 0 0,0-1 0 0 0,-1 1-1 0 0,0 0 1 0 0,0 1 0 0 0,-1 0-1 0 0,0 0 1 0 0,0 0 0 0 0,-1 1-1 0 0,0 0 1 0 0,0 1 0 0 0,-8-3-199 0 0,13 9 61 0 0,-1 1-1 0 0,1 0 1 0 0,-1 1 0 0 0,1-1 0 0 0,-1 1 0 0 0,1 0 0 0 0,0 0 0 0 0,1 0 0 0 0,-1 1 0 0 0,0-1 0 0 0,1 1 0 0 0,0 0 0 0 0,0 0 0 0 0,0 0 0 0 0,0 0 0 0 0,1 1 0 0 0,-1-1 0 0 0,1 1 0 0 0,0 0 0 0 0,1-1 0 0 0,-1 1 0 0 0,1 0 0 0 0,0 0 0 0 0,0 0 0 0 0,0 0 0 0 0,1 0 0 0 0,0 4-61 0 0,-6 35 257 0 0,2 0 0 0 0,1 0 0 0 0,3 1 0 0 0,2-1-1 0 0,2 0 1 0 0,1 1 0 0 0,3-2 0 0 0,2 4-257 0 0,3 32 354 0 0,27 182 356 0 0,-34-208-326 0 0,-6-52-316 0 0,0-1-4 0 0,-18-10-844 0 0,9-13 88 0 0,1-2-1 0 0,2 1 1 0 0,0-1 0 0 0,2 1-1 0 0,1-1 1 0 0,0-1 0 0 0,2 1-1 0 0,1 0 1 0 0,1 0-1 0 0,1-1 1 0 0,2 1 0 0 0,0 0-1 0 0,1 1 1 0 0,2-1-1 0 0,0 1 1 0 0,4-4 692 0 0,-1-8-1259 0 0</inkml:trace>
  <inkml:trace contextRef="#ctx0" brushRef="#br0" timeOffset="71010.006">20221 2231 1684 0 0,'-4'1'5516'0'0,"32"-29"-4375"0"0,-24 25-1104 0 0,0 0-1 0 0,0 0 1 0 0,0 0-1 0 0,1 1 0 0 0,-1 0 1 0 0,1 0-1 0 0,0 0 0 0 0,-1 0 1 0 0,1 1-1 0 0,0 0 1 0 0,0 0-1 0 0,0 0 0 0 0,0 0 1 0 0,0 1-1 0 0,0 0 1 0 0,0 0-1 0 0,0 0 0 0 0,0 1 1 0 0,0 0-1 0 0,0 0 0 0 0,0 0 1 0 0,0 0-1 0 0,0 1 1 0 0,0 0-1 0 0,-1 0 0 0 0,1 0 1 0 0,-1 1-1 0 0,1-1 0 0 0,-1 1 1 0 0,0 0-1 0 0,0 0 1 0 0,0 1-1 0 0,-1-1 0 0 0,1 1 1 0 0,-1 0-1 0 0,0 0 0 0 0,0 0 1 0 0,0 0-1 0 0,0 1-36 0 0,0-1 25 0 0,1 0 1 0 0,-1 1-1 0 0,0 0 0 0 0,0-1 1 0 0,-1 1-1 0 0,0 1 0 0 0,1-1 0 0 0,-2 0 1 0 0,1 0-1 0 0,-1 1 0 0 0,1-1 0 0 0,-1 1 1 0 0,-1-1-1 0 0,1 1 0 0 0,-1-1 0 0 0,0 1 1 0 0,0-1-1 0 0,-1 1 0 0 0,0-1 1 0 0,0 1-1 0 0,0-1 0 0 0,-1 1 0 0 0,1-1 1 0 0,-1 0-1 0 0,0 0 0 0 0,-1 0 0 0 0,1 0 1 0 0,-1 0-1 0 0,0 0 0 0 0,0-1 0 0 0,-1 1 1 0 0,0-1-1 0 0,1 0 0 0 0,-1 0 1 0 0,0 0-1 0 0,-1-1 0 0 0,1 1 0 0 0,-1-1 1 0 0,-4 2-26 0 0,1 2 1 0 0,0 0 0 0 0,-1-1 0 0 0,0-1-1 0 0,0 1 1 0 0,-1-1 0 0 0,1-1 0 0 0,-1 0 0 0 0,0 0 0 0 0,0-1 0 0 0,0 0 0 0 0,-1-1 0 0 0,1 0 0 0 0,-1 0 0 0 0,1-2 0 0 0,-1 1 0 0 0,0-1 0 0 0,1 0 0 0 0,-1-1 0 0 0,1-1 0 0 0,-1 0 0 0 0,-9-2-1 0 0,18 3-61 0 0,1 1 1 0 0,0-1 0 0 0,-1 0-1 0 0,1 1 1 0 0,0-1-1 0 0,0 0 1 0 0,-1 0 0 0 0,1 0-1 0 0,0 0 1 0 0,0 0 0 0 0,0 0-1 0 0,0 0 1 0 0,0 0-1 0 0,0 0 1 0 0,0-1 0 0 0,1 1-1 0 0,-1 0 1 0 0,0 0 0 0 0,1-1-1 0 0,-1 1 1 0 0,1 0 0 0 0,-1-1-1 0 0,1 1 1 0 0,0-1-1 0 0,-1 1 1 0 0,1-1 0 0 0,0 1-1 0 0,0-1 1 0 0,0 1 0 0 0,0-1-1 0 0,0 1 1 0 0,1-1-1 0 0,-1 1 1 0 0,0 0 0 0 0,1-1-1 0 0,-1 1 1 0 0,1-1 0 0 0,-1 1-1 0 0,1 0 1 0 0,0-1 0 0 0,-1 1-1 0 0,1 0 1 0 0,0 0-1 0 0,0 0 1 0 0,0-1 0 0 0,0 1-1 0 0,1 0 61 0 0,51-50-3489 0 0,-53 51 3459 0 0,27-20-1414 0 0,0 0 35 0 0</inkml:trace>
  <inkml:trace contextRef="#ctx0" brushRef="#br0" timeOffset="71677.87">20623 2171 1324 0 0,'-41'-87'10279'0'0,"17"125"-9420"0"0,15-7-729 0 0,1 2 0 0 0,1-1 0 0 0,2 1 1 0 0,1 0-1 0 0,1 0 0 0 0,2 0 0 0 0,2 0 0 0 0,1 6-130 0 0,-1 23 397 0 0,11 168 507 0 0,1-16 49 0 0,-13-211-933 0 0,0-2 76 0 0,-1-1-93 0 0,1-1 1 0 0,-1 1-1 0 0,1 0 1 0 0,-1 0-1 0 0,1 0 0 0 0,-1 0 1 0 0,1-1-1 0 0,-1 1 1 0 0,1 0-1 0 0,-1 0 0 0 0,1 0 1 0 0,-1 0-1 0 0,1 0 1 0 0,-1 0-1 0 0,1 0 1 0 0,-1 1-1 0 0,1-1 0 0 0,-1 0 1 0 0,1 0-1 0 0,-1 0 1 0 0,1 0-1 0 0,-1 1 0 0 0,1-1 1 0 0,-1 0-1 0 0,1 0 1 0 0,-1 1-1 0 0,1-1 0 0 0,0 0 1 0 0,-1 1-1 0 0,1-1 1 0 0,0 0-1 0 0,-1 1 0 0 0,1-1 1 0 0,0 1-1 0 0,-1-1 1 0 0,1 1-1 0 0,0-1 0 0 0,0 1 1 0 0,-1-1-1 0 0,1 1 1 0 0,0-1-1 0 0,0 1 0 0 0,0-1 1 0 0,0 1-1 0 0,0-1 1 0 0,0 1-1 0 0,0-1 0 0 0,0 1 1 0 0,0-1-1 0 0,0 1 1 0 0,0-1-1 0 0,0 1 0 0 0,0-1 1 0 0,0 1-1 0 0,0-1 1 0 0,1 1-1 0 0,-1-1 0 0 0,0 1 1 0 0,0-1-1 0 0,1 1 1 0 0,-1-1-1 0 0,0 1 0 0 0,0-1 1 0 0,1 0-4 0 0,-12-26-302 0 0,2-1 1 0 0,0 0-1 0 0,2-1 0 0 0,1 0 1 0 0,2 0-1 0 0,0 0 1 0 0,2 0-1 0 0,1-1 1 0 0,1 1-1 0 0,5-28 302 0 0,-4-15-619 0 0,29-151-351 0 0,16-44 500 0 0,-45 263 464 0 0,-1 0 1 0 0,1-1-1 0 0,-1 1 1 0 0,1 0 0 0 0,0 0-1 0 0,0 0 1 0 0,0 0-1 0 0,1 0 1 0 0,-1 0-1 0 0,1 0 1 0 0,-1 1 0 0 0,1-1-1 0 0,0 0 1 0 0,0 1-1 0 0,0 0 1 0 0,0-1-1 0 0,1 1 1 0 0,-1 0 0 0 0,1 0-1 0 0,-1 0 1 0 0,1 0-1 0 0,0 1 1 0 0,0-1 0 0 0,0 1-1 0 0,0-1 1 0 0,0 1-1 0 0,0 0 1 0 0,0 0-1 0 0,0 1 1 0 0,0-1 0 0 0,0 1-1 0 0,0-1 1 0 0,1 1-1 0 0,-1 0 1 0 0,0 0-1 0 0,0 0 1 0 0,3 1 5 0 0,6 7 10 0 0,0 0 0 0 0,0 1 0 0 0,-1 0 1 0 0,0 1-1 0 0,-1 0 0 0 0,0 0 0 0 0,-1 1 0 0 0,0 1 0 0 0,0 0 1 0 0,-2 0-1 0 0,1 0 0 0 0,-1 1 0 0 0,-1 0 0 0 0,-1 0 0 0 0,1 1 0 0 0,-2 0 1 0 0,0 0-1 0 0,-1 0 0 0 0,0 0 0 0 0,-1 0 0 0 0,-1 1 0 0 0,0 10-10 0 0,-2-18 36 0 0,0 0-1 0 0,0-1 1 0 0,-1 1 0 0 0,0 0-1 0 0,0-1 1 0 0,0 1-1 0 0,-1-1 1 0 0,0 0-1 0 0,0 0 1 0 0,-1 0-1 0 0,0 0 1 0 0,0-1-1 0 0,0 1 1 0 0,-1-1-1 0 0,1 0 1 0 0,-1-1 0 0 0,0 1-1 0 0,-1-1 1 0 0,1 0-1 0 0,-1 0 1 0 0,0 0-1 0 0,0-1 1 0 0,0 0-1 0 0,0 0 1 0 0,-1-1-1 0 0,1 1 1 0 0,-1-1-1 0 0,1-1 1 0 0,-1 1 0 0 0,0-1-1 0 0,0-1 1 0 0,0 1-1 0 0,-6-1-35 0 0,9 0-82 0 0,1-1 0 0 0,-1 0 0 0 0,0 0 0 0 0,0 0 0 0 0,1 0 0 0 0,-1-1 0 0 0,0 1 0 0 0,1-1 0 0 0,-1 0-1 0 0,1 0 1 0 0,0 0 0 0 0,0 0 0 0 0,0-1 0 0 0,0 1 0 0 0,0-1 0 0 0,0 0 0 0 0,1 0 0 0 0,-1 0 0 0 0,1 0 0 0 0,0 0 0 0 0,0-1 0 0 0,0 1 0 0 0,0-1 0 0 0,0 1-1 0 0,1-1 1 0 0,0 1 0 0 0,0-1 0 0 0,0 0 0 0 0,0 0 0 0 0,0 0 0 0 0,1 0 0 0 0,0 0 0 0 0,0 1 0 0 0,0-5 82 0 0,4-1-457 0 0,1-1 1 0 0,0 1-1 0 0,1 0 1 0 0,-1 1-1 0 0,2-1 1 0 0,-1 1-1 0 0,1 0 1 0 0,1 1-1 0 0,-1 0 1 0 0,1 0-1 0 0,1 1 0 0 0,-1-1 1 0 0,1 2-1 0 0,0-1 1 0 0,6-2 456 0 0,13-4-1261 0 0</inkml:trace>
  <inkml:trace contextRef="#ctx0" brushRef="#br0" timeOffset="71988.073">21076 2131 1172 0 0,'-13'28'2966'0'0,"-5"-9"-2397"0"0,0 1-1 0 0,1 1 0 0 0,2 0 0 0 0,0 1 1 0 0,1 1-1 0 0,2 0 0 0 0,0 1 1 0 0,1 0-1 0 0,-7 25-568 0 0,20-45 49 0 0,-1 1 0 0 0,1 0 0 0 0,0-1 0 0 0,0 0 1 0 0,0 1-1 0 0,1-1 0 0 0,-1 0 0 0 0,1 0 0 0 0,0 0 0 0 0,0-1 0 0 0,1 1 1 0 0,-1-1-1 0 0,1 1 0 0 0,-1-1 0 0 0,1 0 0 0 0,0-1 0 0 0,0 1 0 0 0,1-1 1 0 0,-1 0-1 0 0,0 0 0 0 0,1 0 0 0 0,0 0 0 0 0,-1-1 0 0 0,1 0 0 0 0,0 0 1 0 0,0 0-1 0 0,-1 0 0 0 0,1-1 0 0 0,0 0 0 0 0,0 0 0 0 0,0 0 0 0 0,0-1 1 0 0,-1 1-1 0 0,2-1-49 0 0,5 1 15 0 0,0 0 0 0 0,-1 0 1 0 0,1-1-1 0 0,-1 0 1 0 0,1-1-1 0 0,-1-1 0 0 0,0 1 1 0 0,0-1-1 0 0,0-1 1 0 0,0 0-1 0 0,0 0 0 0 0,-1-1 1 0 0,1-1-1 0 0,-2 1 1 0 0,1-1-1 0 0,0-1 0 0 0,-1 1 1 0 0,0-2-1 0 0,-1 1 1 0 0,0-1-1 0 0,0 0 0 0 0,0 0 1 0 0,0-3-16 0 0,-7 5-20 0 0,-1-1 0 0 0,-1 1 1 0 0,1-1-1 0 0,-1 1 1 0 0,0 0-1 0 0,0 0 0 0 0,-1 0 1 0 0,1 0-1 0 0,-1 0 1 0 0,-1 1-1 0 0,1-1 0 0 0,-1 1 1 0 0,0 0-1 0 0,0 0 1 0 0,-1 0-1 0 0,1 1 0 0 0,-1 0 1 0 0,0-1-1 0 0,0 2 1 0 0,-1-1-1 0 0,1 0 0 0 0,-1 1 1 0 0,0 0-1 0 0,0 1 1 0 0,-1-1 19 0 0,-130-60-1484 0 0,128 53-162 0 0,12 4-2528 0 0,11-3 2718 0 0</inkml:trace>
  <inkml:trace contextRef="#ctx0" brushRef="#br0" timeOffset="72717.401">21396 2494 1060 0 0,'18'18'6778'0'0,"0"-48"-5460"0"0,-18 29-1326 0 0,15-40 23 0 0,-1-1 0 0 0,-2-1 1 0 0,-3 0-1 0 0,-1-1 0 0 0,-2 1 1 0 0,-2-2-1 0 0,-2 1 0 0 0,-3-41-15 0 0,-34 18-283 0 0,43 105-34 0 0,87 75 320 0 0,-83-102 57 0 0,1 0 0 0 0,-2 1 0 0 0,1 0-1 0 0,-2 1 1 0 0,0 0 0 0 0,0 1 0 0 0,-1 0 0 0 0,-1 0 0 0 0,0 1 0 0 0,-1 0 0 0 0,-1 0 0 0 0,0 1 0 0 0,-1 0 0 0 0,-1 0 0 0 0,0 0 0 0 0,-1 1 0 0 0,-1 2-60 0 0,-4-9 88 0 0,0 0 0 0 0,-1-1 1 0 0,0 1-1 0 0,0-1 1 0 0,-1 0-1 0 0,-1 0 0 0 0,1 0 1 0 0,-2-1-1 0 0,1 1 1 0 0,-1-1-1 0 0,0 0 0 0 0,0-1 1 0 0,-1 0-1 0 0,0 0 1 0 0,-1 0-1 0 0,0-1 0 0 0,1 0 1 0 0,-2-1-1 0 0,1 1 1 0 0,-1-1-89 0 0,8-5-7 0 0,0-1-1 0 0,0 1 1 0 0,0 0 0 0 0,0-1 0 0 0,0 1 0 0 0,1-1-1 0 0,-1 1 1 0 0,0-1 0 0 0,0 0 0 0 0,1 1 0 0 0,-1-1-1 0 0,0 1 1 0 0,1-1 0 0 0,-1 0 0 0 0,1 0 0 0 0,-1 1-1 0 0,1-1 1 0 0,-1 0 0 0 0,1 0 0 0 0,-1 0 0 0 0,1 0-1 0 0,0 0 1 0 0,-1 0 0 0 0,1 1 0 0 0,0-1 0 0 0,0 0-1 0 0,0 0 1 0 0,0 0 0 0 0,0 0 0 0 0,0 0 0 0 0,0 0-1 0 0,0 0 1 0 0,0 0 0 0 0,0 0 0 0 0,1 0 0 0 0,-1 0-1 0 0,0 1 1 0 0,1-1 0 0 0,-1 0 0 0 0,0 0 0 0 0,1 0-1 0 0,-1 0 1 0 0,1 1 0 0 0,-1-1 0 0 0,1 0 0 0 0,0 0-1 0 0,-1 1 1 0 0,1-1 0 0 0,0 0 7 0 0,11-17-111 0 0,0 1 0 0 0,0 1-1 0 0,2 0 1 0 0,0 0 0 0 0,1 2 0 0 0,1 0-1 0 0,0 0 1 0 0,0 2 0 0 0,2 0 0 0 0,-1 1-1 0 0,2 0 1 0 0,4-1 111 0 0,354-194 418 0 0,-376 206-397 0 0,0-1 1 0 0,0 1-1 0 0,0 0 1 0 0,0 0 0 0 0,1 0-1 0 0,-1-1 1 0 0,0 1-1 0 0,0-1 1 0 0,0 1 0 0 0,0-1-1 0 0,0 1 1 0 0,0-1-1 0 0,-1 1 1 0 0,1-1 0 0 0,0 0-1 0 0,0 1 1 0 0,0-1-1 0 0,0 0 1 0 0,-1 0 0 0 0,1 0-1 0 0,0 0 1 0 0,-1 0-1 0 0,1 0 1 0 0,-1 0 0 0 0,1 0-1 0 0,-1 0 1 0 0,1 0-1 0 0,-1 0 1 0 0,0 0 0 0 0,0 0-1 0 0,1 0 1 0 0,-1 0-1 0 0,0 0 1 0 0,0 0-1 0 0,0 0 1 0 0,0-1 0 0 0,0 1-1 0 0,0 0 1 0 0,-1 0-1 0 0,1 0 1 0 0,0 0 0 0 0,0 0-1 0 0,-1 0 1 0 0,1 0-1 0 0,-1 0 1 0 0,1 0 0 0 0,-1 0-1 0 0,1 0 1 0 0,-1 0-1 0 0,0 0 1 0 0,1 0 0 0 0,-1 1-1 0 0,0-1 1 0 0,0 0-1 0 0,0 0 1 0 0,0 1 0 0 0,1-1-1 0 0,-1 0 1 0 0,0 1-1 0 0,0-1 1 0 0,0 1 0 0 0,0-1-1 0 0,0 1 1 0 0,0 0-1 0 0,-1-1-21 0 0,-76-12 699 0 0,74 13-689 0 0,1-1-1 0 0,0 1 0 0 0,-1-1 0 0 0,1 1 0 0 0,-1 0 0 0 0,1 1 0 0 0,-1-1 1 0 0,1 0-1 0 0,0 1 0 0 0,-1 0 0 0 0,1 0 0 0 0,0 0 0 0 0,0 0 0 0 0,-1 0 0 0 0,1 1 1 0 0,0 0-1 0 0,0-1 0 0 0,1 1 0 0 0,-1 0 0 0 0,0 0 0 0 0,0 1 0 0 0,1-1 1 0 0,0 0-1 0 0,-1 1 0 0 0,1 0 0 0 0,0-1 0 0 0,0 1 0 0 0,0 0 0 0 0,1 0 0 0 0,-1 0 1 0 0,1 0-1 0 0,0 1 0 0 0,-1-1 0 0 0,1 0 0 0 0,1 0 0 0 0,-1 1 0 0 0,0-1 0 0 0,1 1 1 0 0,0-1-1 0 0,0 0 0 0 0,0 1 0 0 0,0-1 0 0 0,0 1-9 0 0,11 12-272 0 0,1-1 0 0 0,0-1 0 0 0,1 0 0 0 0,1-1 0 0 0,0 0-1 0 0,1-1 1 0 0,0-1 0 0 0,1 0 0 0 0,0-1 0 0 0,0-1 0 0 0,1 0 0 0 0,0-1 0 0 0,1-1 0 0 0,2 0 272 0 0,95 52-6156 0 0,-104-50 5000 0 0</inkml:trace>
  <inkml:trace contextRef="#ctx0" brushRef="#br0" timeOffset="75846.838">23092 1972 880 0 0,'3'-21'4202'0'0,"36"-21"-2223"0"0,-29 15 1602 0 0,-5 48-2341 0 0,5 72-1089 0 0,5 0 0 0 0,3-1 0 0 0,4-1 0 0 0,15 30-151 0 0,-20-55-2340 0 0,-41-72-840 0 0,-28-43-881 0 0,32 31 2792 0 0</inkml:trace>
  <inkml:trace contextRef="#ctx0" brushRef="#br0" timeOffset="77419.953">22831 2169 1196 0 0,'-128'2'6464'0'0,"126"-2"-6057"0"0,2-9 563 0 0,554-63 15 0 0,-543 70-990 0 0,-5 2 1 0 0,0 0 1 0 0,0-1-1 0 0,-1 0 1 0 0,1 0 0 0 0,0 0-1 0 0,-1 0 1 0 0,1-1-1 0 0,-1 0 1 0 0,1 0 0 0 0,-1-1-1 0 0,0 1 1 0 0,0-1-1 0 0,0 0 1 0 0,0-1 0 0 0,0 1-1 0 0,-1-1 1 0 0,0 0-1 0 0,1 0 1 0 0,-1 0-1 0 0,-1-1 1 0 0,1 1 0 0 0,-1-1-1 0 0,3-5 4 0 0,37-82 1418 0 0,-33 48 140 0 0,-8 43-1551 0 0,56 307-136 0 0,-49-270 127 0 0,22 72 87 0 0,-7-45 643 0 0,-21-102-416 0 0,1 10-381 0 0,2 0 0 0 0,1 1 0 0 0,1 0 0 0 0,1 0 1 0 0,2 1-1 0 0,0 0 0 0 0,2 1 0 0 0,1 0 1 0 0,1 1-1 0 0,1 1 0 0 0,2 0 0 0 0,1 0 69 0 0,-18 23-11 0 0,1-1 0 0 0,-1 1 0 0 0,0 0-1 0 0,1 0 1 0 0,-1 0 0 0 0,1 0 0 0 0,-1 0 0 0 0,1 1-1 0 0,0-1 1 0 0,-1 0 0 0 0,1 1 0 0 0,0-1 0 0 0,-1 1-1 0 0,1-1 1 0 0,0 1 0 0 0,0 0 0 0 0,0 0-1 0 0,-1 0 1 0 0,1 0 0 0 0,0 0 0 0 0,0 0 0 0 0,0 1-1 0 0,-1-1 1 0 0,1 0 0 0 0,0 1 0 0 0,-1 0 0 0 0,1-1-1 0 0,0 1 1 0 0,-1 0 0 0 0,1 0 0 0 0,-1 0 0 0 0,1 0-1 0 0,-1 0 1 0 0,1 0 0 0 0,-1 0 0 0 0,0 0 0 0 0,0 1-1 0 0,1-1 1 0 0,-1 0 0 0 0,0 1 0 0 0,0-1 0 0 0,0 1-1 0 0,-1-1 1 0 0,1 1 0 0 0,0 0 0 0 0,0-1-1 0 0,-1 1 1 0 0,1 0 0 0 0,-1 0 0 0 0,1 1 11 0 0,32 94-85 0 0,-29-81 75 0 0,-4-5 7 0 0,0 0 0 0 0,1-1 0 0 0,1 1-1 0 0,0 0 1 0 0,0-1 0 0 0,1 1 0 0 0,0-1 0 0 0,1 0-1 0 0,0 0 1 0 0,1 0 0 0 0,0 0 0 0 0,1-1 0 0 0,-1 0-1 0 0,2 0 1 0 0,-1 0 0 0 0,1-1 0 0 0,1 0 0 0 0,0-1-1 0 0,0 1 1 0 0,0-1 0 0 0,1-1 0 0 0,0 0 0 0 0,0 0 0 0 0,0-1-1 0 0,1 0 1 0 0,7 3 3 0 0,-3-5-64 0 0,0 0 0 0 0,-1 0 0 0 0,1-2-1 0 0,0 0 1 0 0,0 0 0 0 0,0-1 0 0 0,0-1 0 0 0,0-1 0 0 0,0 1 0 0 0,0-2-1 0 0,0 0 1 0 0,-1-1 0 0 0,1 0 0 0 0,-1-1 0 0 0,0-1 0 0 0,-1 0-1 0 0,1-1 1 0 0,-1 0 0 0 0,-1 0 0 0 0,1-2 0 0 0,-1 1 0 0 0,-1-1-1 0 0,1-1 1 0 0,-1 0 0 0 0,-1-1 0 0 0,7-9 64 0 0,-16 15-9 0 0,0 0-1 0 0,0 1 1 0 0,-1-1-1 0 0,0 0 1 0 0,0 0-1 0 0,0 1 1 0 0,0-1-1 0 0,-1 1 1 0 0,0-1-1 0 0,0 1 1 0 0,0 0-1 0 0,0 0 1 0 0,-1 0-1 0 0,0 0 1 0 0,0 0-1 0 0,0 0 1 0 0,0 1-1 0 0,0-1 1 0 0,-1 1-1 0 0,1 0 1 0 0,-1 0 0 0 0,0 0-1 0 0,0 1 1 0 0,0-1-1 0 0,0 1 1 0 0,-1 0-1 0 0,1 0 1 0 0,-1 0-1 0 0,1 1 1 0 0,-1 0-1 0 0,1 0 1 0 0,-1 0-1 0 0,0 0 1 0 0,0 1-1 0 0,1-1 1 0 0,-1 1-1 0 0,0 0 1 0 0,0 1 9 0 0,-1-4 12 0 0,-1 1 1 0 0,1 0 0 0 0,-1 0-1 0 0,0 1 1 0 0,1-1-1 0 0,-1 2 1 0 0,0-1-1 0 0,0 1 1 0 0,0 0-1 0 0,0 0 1 0 0,1 1-1 0 0,-1-1 1 0 0,0 2-1 0 0,0-1 1 0 0,1 1-1 0 0,-1 0 1 0 0,1 0 0 0 0,0 1-1 0 0,-1 0 1 0 0,1 0-1 0 0,0 0 1 0 0,1 1-1 0 0,-1 0 1 0 0,0 0-1 0 0,1 1 1 0 0,0-1-1 0 0,0 1 1 0 0,1 0-1 0 0,-1 0 1 0 0,1 1-1 0 0,0-1 1 0 0,1 1-1 0 0,-1 0 1 0 0,0 2-13 0 0,6 0 8 0 0,1-1-1 0 0,-1 0 1 0 0,2 1 0 0 0,-1-1-1 0 0,1-1 1 0 0,0 1 0 0 0,0 0-1 0 0,1-1 1 0 0,0 0 0 0 0,0 0-1 0 0,0-1 1 0 0,1 1 0 0 0,0-1-1 0 0,0 0 1 0 0,0-1 0 0 0,1 1-1 0 0,-1-1 1 0 0,1 0 0 0 0,0-1-1 0 0,0 0 1 0 0,1 0 0 0 0,5 1-8 0 0,19 9-854 0 0,0-2 0 0 0,1-2 0 0 0,1-1 0 0 0,0-1 0 0 0,0-2 0 0 0,0-1 0 0 0,20-2 854 0 0,28-16-2587 0 0,-39 4 1354 0 0</inkml:trace>
  <inkml:trace contextRef="#ctx0" brushRef="#br0" timeOffset="78758.786">24881 2092 1160 0 0,'57'28'3538'0'0,"7"63"-2738"0"0,-50-67-307 0 0,6 6-39 0 0,-14-22-219 0 0,0 0 0 0 0,0 0-1 0 0,-1 0 1 0 0,0 1 0 0 0,-1 0-1 0 0,0 0 1 0 0,0 0 0 0 0,-1 1-1 0 0,0-1 1 0 0,-1 1 0 0 0,0-1 0 0 0,1 9-235 0 0,-4-15 78 0 0,0 0 1 0 0,-1-1 0 0 0,1 1 0 0 0,0-1 0 0 0,-1 1 0 0 0,0-1 0 0 0,0 0 0 0 0,0 0 0 0 0,0 0 0 0 0,0 0 0 0 0,0 0-1 0 0,0 0 1 0 0,0 0 0 0 0,-1 0 0 0 0,1-1 0 0 0,-1 0 0 0 0,1 1 0 0 0,-1-1 0 0 0,0 0 0 0 0,1 0 0 0 0,-1 0 0 0 0,0-1-1 0 0,0 1 1 0 0,0-1 0 0 0,0 1 0 0 0,0-1 0 0 0,1 0 0 0 0,-2 0-79 0 0,2-1 201 0 0,-3-2 2 0 0,1-1-193 0 0,-1 1 0 0 0,1-1 1 0 0,0 0-1 0 0,0 0 0 0 0,0-1 0 0 0,0 1 0 0 0,1-1 0 0 0,-1 0 1 0 0,1 0-1 0 0,1 0 0 0 0,-1 0 0 0 0,1 0 0 0 0,0-1 1 0 0,0 1-1 0 0,0-1 0 0 0,1 0 0 0 0,0 1 0 0 0,0-1 0 0 0,0 0 1 0 0,1 0-1 0 0,0 1 0 0 0,0-1 0 0 0,0 0 0 0 0,1 0 0 0 0,0 0 1 0 0,0 1-1 0 0,2-6-10 0 0,1-6-38 0 0,2 1 0 0 0,0-1 0 0 0,1 1 0 0 0,0 0 0 0 0,2 1 0 0 0,-1-1 0 0 0,2 2 0 0 0,0-1 0 0 0,1 2 0 0 0,0-1 0 0 0,1 1 0 0 0,1 1 0 0 0,0 0 0 0 0,1 1 0 0 0,0 0 0 0 0,0 1 0 0 0,1 1 0 0 0,10-5 38 0 0,-21 13-13 0 0,0 1 0 0 0,-1-1 0 0 0,1 0-1 0 0,0 1 1 0 0,0 0 0 0 0,0 0 0 0 0,0 0 0 0 0,0 0 0 0 0,0 1 0 0 0,0-1 0 0 0,0 1 0 0 0,0 0 0 0 0,0 0 0 0 0,-1 1 0 0 0,1-1 0 0 0,0 1-1 0 0,-1 0 1 0 0,1 0 0 0 0,-1 0 0 0 0,0 0 0 0 0,1 0 0 0 0,-1 1 0 0 0,0 0 0 0 0,-1-1 0 0 0,1 1 0 0 0,0 0 0 0 0,-1 1 0 0 0,0-1 0 0 0,1 0 0 0 0,-1 1-1 0 0,-1-1 1 0 0,1 1 13 0 0,58 134 146 0 0,-52-113-59 0 0,-6-17-72 0 0,1-1-1 0 0,0 0 0 0 0,0 0 1 0 0,0 0-1 0 0,1 0 0 0 0,0 0 1 0 0,0-1-1 0 0,1 1 0 0 0,0-1 1 0 0,0 0-1 0 0,0-1 0 0 0,1 1 1 0 0,0-1-1 0 0,0 0 0 0 0,0-1 1 0 0,0 1-1 0 0,1-1 0 0 0,0 0 1 0 0,0-1-1 0 0,0 0 0 0 0,0 0 1 0 0,0 0-1 0 0,1-1 0 0 0,-1 0 1 0 0,1-1-1 0 0,0 0 0 0 0,-1 0 1 0 0,1 0-1 0 0,0-1 0 0 0,7 0-14 0 0,-4-2-3 0 0,1 1 1 0 0,-1-2-1 0 0,1 1 0 0 0,-1-2 0 0 0,0 1 0 0 0,0-1 0 0 0,0-1 0 0 0,-1 0 0 0 0,1-1 0 0 0,-1 0 0 0 0,-1 0 0 0 0,1-1 0 0 0,-1-1 0 0 0,0 1 1 0 0,-1-1-1 0 0,1-1 0 0 0,-2 1 0 0 0,1-2 0 0 0,-1 1 0 0 0,-1-1 0 0 0,0 0 0 0 0,0 0 0 0 0,-1 0 0 0 0,0-1 0 0 0,-1 0 0 0 0,2-8 3 0 0,-5 14 55 0 0,0 1-1 0 0,-1-1 1 0 0,0 0 0 0 0,0 0-1 0 0,-1 0 1 0 0,1 0-1 0 0,-1 1 1 0 0,0-1-1 0 0,0 0 1 0 0,0 0-1 0 0,-1 1 1 0 0,0-1-1 0 0,0 1 1 0 0,0 0-1 0 0,0-1 1 0 0,-1 1-1 0 0,0 0 1 0 0,0 0 0 0 0,0 1-1 0 0,0-1 1 0 0,0 0-1 0 0,-1 1 1 0 0,1 0-1 0 0,-3-1-54 0 0,5 5 0 0 0,-1 0-1 0 0,0 0 1 0 0,0 1-1 0 0,1-1 1 0 0,-1 1 0 0 0,1-1-1 0 0,-1 1 1 0 0,1-1-1 0 0,0 1 1 0 0,-1 0-1 0 0,1 0 1 0 0,0-1-1 0 0,0 1 1 0 0,0 0 0 0 0,0 0-1 0 0,1 0 1 0 0,-1 0-1 0 0,1 1 1 0 0,-1-1-1 0 0,1 0 1 0 0,-1 0-1 0 0,1 0 1 0 0,0 0 0 0 0,0 0-1 0 0,0 0 1 0 0,1 1-1 0 0,-1-1 1 0 0,0 0-1 0 0,1 0 1 0 0,-1 0 0 0 0,0 0 0 0 0,-2 11 18 0 0,1 0 0 0 0,0 0 0 0 0,1 1 0 0 0,1-1 0 0 0,0 1 0 0 0,0-1 0 0 0,2 0 0 0 0,-1 0 0 0 0,2 0 0 0 0,-1 0 0 0 0,2 0 0 0 0,0-1 0 0 0,0 0 0 0 0,2 0 0 0 0,-1 0 0 0 0,1-1 0 0 0,1 0 0 0 0,0 0 0 0 0,0-1 1 0 0,1 0-1 0 0,7 6-18 0 0,-8-13-3 0 0,0-1 1 0 0,0 1 0 0 0,0-2 0 0 0,0 1 0 0 0,0-1 0 0 0,1 0 0 0 0,-1-1 0 0 0,0 0 0 0 0,0-1-1 0 0,1 1 1 0 0,-1-1 0 0 0,0-1 0 0 0,0 0 0 0 0,0 0 0 0 0,0 0 0 0 0,0-1 0 0 0,0 0 0 0 0,-1-1-1 0 0,0 0 1 0 0,1 0 0 0 0,-1 0 0 0 0,-1-1 0 0 0,1 0 0 0 0,-1 0 0 0 0,0-1 0 0 0,0 0 0 0 0,0 0 0 0 0,-1 0-1 0 0,0-1 1 0 0,0 0 0 0 0,-1 0 0 0 0,1 0 0 0 0,-2 0 0 0 0,1-1 0 0 0,-1 0 0 0 0,0 1 0 0 0,0-4 2 0 0,24-112 314 0 0,-69 66 255 0 0,37 81-482 0 0,8-9-252 0 0,2-1-1 0 0,0 1 1 0 0,0-1 0 0 0,1 0-1 0 0,1 0 1 0 0,1-1-1 0 0,0 1 1 0 0,0-2-1 0 0,1 1 1 0 0,1-1-1 0 0,0-1 1 0 0,5 4 165 0 0,6 11-1287 0 0,-10-10-631 0 0,-8-7-3855 0 0,-3-12 4491 0 0</inkml:trace>
  <inkml:trace contextRef="#ctx0" brushRef="#br0" timeOffset="79553.826">26266 2077 848 0 0,'23'-9'6521'0'0,"-13"52"-5881"0"0,35 222 2239 0 0,-38-240-472 0 0,-4-45-1935 0 0,2-11-406 0 0,64-153-290 0 0,-67 183 206 0 0,0 0 0 0 0,0 0 0 0 0,0 1 0 0 0,0-1 0 0 0,0 1 0 0 0,0 0 0 0 0,0 0 1 0 0,0 0-1 0 0,0 0 0 0 0,0 0 0 0 0,0 0 0 0 0,0 0 0 0 0,0 0 0 0 0,0 1 0 0 0,0-1 0 0 0,0 1 1 0 0,0 0-1 0 0,0 0 0 0 0,0-1 0 0 0,0 1 0 0 0,0 0 0 0 0,-1 1 0 0 0,1-1 0 0 0,0 0 0 0 0,-1 0 1 0 0,1 1-1 0 0,-1-1 0 0 0,1 1 0 0 0,-1-1 0 0 0,0 1 0 0 0,1 0 0 0 0,-1-1 0 0 0,0 1 1 0 0,0 0-1 0 0,0 0 0 0 0,-1 0 0 0 0,1 0 0 0 0,0 0 0 0 0,-1 0 0 0 0,1 0 0 0 0,-1 0 0 0 0,0 0 1 0 0,0 0-1 0 0,1 0 0 0 0,-1 0 0 0 0,-1 0 0 0 0,1 1 18 0 0,5 6-84 0 0,25 114-197 0 0,-23-109 911 0 0,81-269-1285 0 0,-87 254 642 0 0,0 1 1 0 0,0-1-1 0 0,0 1 0 0 0,0 0 1 0 0,0-1-1 0 0,1 1 1 0 0,-1 0-1 0 0,0 0 0 0 0,0-1 1 0 0,0 1-1 0 0,1 0 1 0 0,-1 0-1 0 0,0 1 0 0 0,0-1 1 0 0,1 0-1 0 0,-1 0 1 0 0,0 1-1 0 0,0-1 0 0 0,0 0 1 0 0,0 1-1 0 0,0-1 1 0 0,1 1-1 0 0,-1 0 0 0 0,0-1 1 0 0,0 1-1 0 0,0 0 1 0 0,0-1-1 0 0,-1 1 0 0 0,1 0 1 0 0,0 0-1 0 0,0 0 1 0 0,0 0-1 0 0,-1 0 0 0 0,1 0 1 0 0,0 0-1 0 0,-1 0 1 0 0,1 0-1 0 0,-1 0 0 0 0,1 1 1 0 0,-1-1-1 0 0,0 0 1 0 0,0 0-1 0 0,1 0 0 0 0,-1 0 1 0 0,0 1-1 0 0,0-1 1 0 0,0 1 12 0 0,5 7-41 0 0,43 80-224 0 0,-42-74 127 0 0,-1-1 1 0 0,2 1 0 0 0,0-1-1 0 0,1 0 1 0 0,0-1-1 0 0,1 0 1 0 0,1 0 0 0 0,0-1-1 0 0,0 0 1 0 0,2-1 0 0 0,-1 0-1 0 0,1-1 1 0 0,1 0-1 0 0,0-1 1 0 0,0 0 0 0 0,0-1-1 0 0,4 1 138 0 0,-14-9-86 0 0,0 0-1 0 0,-1 0 1 0 0,1 0-1 0 0,0 0 1 0 0,-1 0-1 0 0,1 0 1 0 0,0-1 0 0 0,-1 1-1 0 0,1-1 1 0 0,-1 0-1 0 0,1 0 1 0 0,-1 0-1 0 0,1 0 1 0 0,-1 0-1 0 0,0-1 1 0 0,1 1 0 0 0,-1-1-1 0 0,0 1 1 0 0,0-1-1 0 0,0 0 1 0 0,0 0-1 0 0,0 0 1 0 0,-1 0-1 0 0,1 0 1 0 0,0 0-1 0 0,0-1 87 0 0,9-9-465 0 0,43-86-1834 0 0,-45 67 1835 0 0</inkml:trace>
  <inkml:trace contextRef="#ctx0" brushRef="#br0" timeOffset="80031.737">27071 2141 3664 0 0,'6'-190'4467'0'0,"-24"136"-3076"0"0,-2 120-793 0 0,6 294 466 0 0,14-359-846 0 0,-7-1 260 0 0,11-12-456 0 0,-1 0 0 0 0,2 0 0 0 0,0 0 1 0 0,0 0-1 0 0,1 1 0 0 0,0 0 0 0 0,1 0 1 0 0,0 1-1 0 0,1-1 0 0 0,0 2 0 0 0,1-1 0 0 0,0 1 1 0 0,1 0-1 0 0,-1 1 0 0 0,7-4-22 0 0,107-24-173 0 0,-119 37 172 0 0,-1 0-1 0 0,1 0 0 0 0,0 1 0 0 0,0-1 0 0 0,-1 1 0 0 0,1 0 0 0 0,-1 0 0 0 0,1 0 0 0 0,-1 0 0 0 0,0 0 1 0 0,0 1-1 0 0,0 0 0 0 0,0-1 0 0 0,0 1 0 0 0,-1 0 0 0 0,1 0 0 0 0,-1 1 0 0 0,0-1 0 0 0,0 1 0 0 0,0-1 1 0 0,0 1-1 0 0,-1-1 0 0 0,1 1 0 0 0,-1 0 0 0 0,0 0 0 0 0,0 0 0 0 0,-1-1 0 0 0,1 1 0 0 0,-1 0 0 0 0,0 0 1 0 0,0 0-1 0 0,0 0 0 0 0,0 3 2 0 0,-6 4-31 0 0,1-1 0 0 0,-1 0 1 0 0,-1-1-1 0 0,0 1 0 0 0,0-1 1 0 0,-1-1-1 0 0,0 1 0 0 0,0-1 0 0 0,-1-1 1 0 0,0 0-1 0 0,0 0 0 0 0,-1 0 1 0 0,0-1-1 0 0,0-1 0 0 0,0 0 1 0 0,-1 0-1 0 0,0-1 0 0 0,0 0 0 0 0,0-1 1 0 0,0-1-1 0 0,-1 1 0 0 0,1-2 1 0 0,-1 1 30 0 0,11-2-58 0 0,0 0 0 0 0,0 0 0 0 0,0 0 0 0 0,0 0 0 0 0,0-1 0 0 0,0 1 0 0 0,1 0 0 0 0,-1 0 0 0 0,0-1 0 0 0,0 1 0 0 0,0 0 0 0 0,0-1-1 0 0,0 1 1 0 0,1-1 0 0 0,-1 1 0 0 0,0-1 0 0 0,0 1 0 0 0,1-1 0 0 0,-1 1 0 0 0,0-1 0 0 0,1 0 0 0 0,-1 0 0 0 0,1 1 0 0 0,-1-1 0 0 0,1 0 0 0 0,-1 0 0 0 0,1 1 0 0 0,0-1 0 0 0,-1 0 0 0 0,1 0 0 0 0,0 0 0 0 0,-1 0 0 0 0,1 0 0 0 0,0 0 0 0 0,0 0 0 0 0,0 1 0 0 0,0-1 0 0 0,0 0 0 0 0,0 0 0 0 0,0 0 0 0 0,0 0 0 0 0,0 0 0 0 0,1 0 0 0 0,-1 0 0 0 0,0 0 0 0 0,0 1 0 0 0,1-1 0 0 0,-1 0 0 0 0,1 0 0 0 0,-1 0 0 0 0,1 1 0 0 0,-1-1 0 0 0,1 0 0 0 0,-1 0 0 0 0,1 1 0 0 0,0-1 58 0 0,29-44-3233 0 0,-13 30 1735 0 0,0 2 14 0 0</inkml:trace>
  <inkml:trace contextRef="#ctx0" brushRef="#br0" timeOffset="80656.42">27283 2224 1184 0 0,'7'3'253'0'0,"0"-1"-1"0"0,0 1 0 0 0,1-1 1 0 0,-1-1-1 0 0,1 0 1 0 0,-1 0-1 0 0,1 0 1 0 0,-1-1-1 0 0,1 0 1 0 0,0 0-1 0 0,-1-1 1 0 0,1 0-1 0 0,-1 0 1 0 0,1-1-1 0 0,-1 0 0 0 0,0 0 1 0 0,6-3-253 0 0,29-5 394 0 0,-14 3-122 0 0,0 0-1 0 0,-1-2 1 0 0,0 0 0 0 0,-1-2 0 0 0,0-1 0 0 0,-1-2-1 0 0,0 0 1 0 0,4-5-272 0 0,-28 19 21 0 0,1-1-1 0 0,-1 1 1 0 0,0-1-1 0 0,0 1 1 0 0,0-1-1 0 0,0 0 0 0 0,0 1 1 0 0,1-1-1 0 0,-1 0 1 0 0,-1 0-1 0 0,1 0 1 0 0,0 0-1 0 0,0 0 1 0 0,0 0-1 0 0,0 0 1 0 0,-1 0-1 0 0,1 0 1 0 0,0 0-1 0 0,-1 0 1 0 0,1 0-1 0 0,-1-1 1 0 0,1 1-1 0 0,-1 0 1 0 0,0 0-1 0 0,1-1 1 0 0,-1 1-1 0 0,0 0 1 0 0,0 0-1 0 0,0-1 1 0 0,0 1-1 0 0,0 0 1 0 0,0-1-1 0 0,-1 1 1 0 0,1 0-1 0 0,0-1 1 0 0,-1 1-1 0 0,1 0 1 0 0,0 0-1 0 0,-1 0 1 0 0,0-1-1 0 0,1 1 1 0 0,-1 0-1 0 0,0 0 0 0 0,1 0 1 0 0,-1 0-1 0 0,0 0 1 0 0,0 0-1 0 0,0 0 1 0 0,0 0-1 0 0,0 1 1 0 0,0-1-1 0 0,0 0 1 0 0,0 1-1 0 0,0-1 1 0 0,-1 0-1 0 0,1 1 1 0 0,0-1-1 0 0,0 1 1 0 0,0 0-1 0 0,-1-1-20 0 0,-84-13 229 0 0,77 15-211 0 0,0 1 0 0 0,0 1 0 0 0,1 0-1 0 0,-1 0 1 0 0,1 0 0 0 0,-1 1 0 0 0,1 0 0 0 0,0 1 0 0 0,1 0-1 0 0,-1 0 1 0 0,1 1 0 0 0,0 0 0 0 0,0 0 0 0 0,1 1-1 0 0,-1-1 1 0 0,2 1 0 0 0,-1 1 0 0 0,1-1 0 0 0,0 1 0 0 0,0 0-1 0 0,1 0 1 0 0,0 1 0 0 0,1-1 0 0 0,0 1 0 0 0,0 0-18 0 0,3-3 38 0 0,0 0 1 0 0,0 0 0 0 0,1 0 0 0 0,0 1-1 0 0,0-1 1 0 0,1-1 0 0 0,-1 1 0 0 0,1 0-1 0 0,1 0 1 0 0,-1-1 0 0 0,1 1 0 0 0,0-1-1 0 0,0 1 1 0 0,0-1 0 0 0,1 0 0 0 0,0-1-1 0 0,0 1 1 0 0,0-1 0 0 0,1 1 0 0 0,-1-1-1 0 0,1-1 1 0 0,0 1 0 0 0,0-1 0 0 0,0 1-1 0 0,1-2 1 0 0,-1 1 0 0 0,1 0 0 0 0,0-1-1 0 0,-1 0 1 0 0,1-1 0 0 0,0 1 0 0 0,0-1 0 0 0,0 0-1 0 0,0 0 1 0 0,1-1 0 0 0,-1 0 0 0 0,0 0-1 0 0,0 0 1 0 0,6-2-39 0 0,-6 2-3 0 0,0-1 0 0 0,1 1-1 0 0,-1-1 1 0 0,0-1 0 0 0,0 1 0 0 0,0-1-1 0 0,0 0 1 0 0,-1 0 0 0 0,1-1 0 0 0,0 0-1 0 0,-1 0 1 0 0,0 0 0 0 0,1 0 0 0 0,-1-1 0 0 0,-1 0-1 0 0,1 0 1 0 0,-1 0 0 0 0,1-1 0 0 0,-1 0-1 0 0,0 1 1 0 0,-1-1 0 0 0,1-1 0 0 0,-1 1-1 0 0,0 0 1 0 0,1-4 3 0 0,45-152-612 0 0,-49 153 591 0 0,1 0 0 0 0,0 0 0 0 0,1 0 0 0 0,0 0 0 0 0,0 0 0 0 0,0 1 0 0 0,1-1 0 0 0,1 1 0 0 0,-1 0 0 0 0,1 0 0 0 0,0 0-1 0 0,1 0 1 0 0,-1 0 0 0 0,1 1 0 0 0,1 0 0 0 0,-1 0 0 0 0,1 1 0 0 0,0-1 0 0 0,0 1 0 0 0,1 0 0 0 0,-1 1 0 0 0,1 0 0 0 0,0 0 0 0 0,1 0 0 0 0,-1 1 0 0 0,0 0-1 0 0,1 0 1 0 0,0 1 0 0 0,0 0 0 0 0,1 0 21 0 0,0 1 24 0 0,0-1-1 0 0,0 1 0 0 0,1 1 1 0 0,-1-1-1 0 0,1 1 0 0 0,-1 1 0 0 0,0 0 1 0 0,1 1-1 0 0,-1-1 0 0 0,0 2 1 0 0,0-1-1 0 0,0 1 0 0 0,0 1 1 0 0,0-1-1 0 0,-1 2 0 0 0,0-1 1 0 0,0 1-1 0 0,0 0 0 0 0,0 1 1 0 0,-1 0-1 0 0,0 0 0 0 0,0 0 1 0 0,0 1-1 0 0,-1 0 0 0 0,0 1 1 0 0,-1-1-1 0 0,1 1 0 0 0,-2 0 1 0 0,1 0-1 0 0,-1 1 0 0 0,0-1 0 0 0,-1 1 1 0 0,0 0-1 0 0,0 0 0 0 0,-1 0 1 0 0,0 0-1 0 0,0 1 0 0 0,-1-1 1 0 0,-1 1-1 0 0,0 8-23 0 0,0 52-28 0 0,2-68-148 0 0,-1-1 0 0 0,1 1-1 0 0,-1 0 1 0 0,1-1 0 0 0,0 0 0 0 0,0 1 0 0 0,-1-1-1 0 0,1 0 1 0 0,0 0 0 0 0,0 0 0 0 0,0 0 0 0 0,0 0-1 0 0,1-1 1 0 0,-1 1 0 0 0,0 0 0 0 0,0-1-1 0 0,0 0 1 0 0,0 1 0 0 0,1-1 0 0 0,-1 0 0 0 0,0 0-1 0 0,0 0 1 0 0,0-1 0 0 0,1 1 0 0 0,-1 0 0 0 0,0-1-1 0 0,0 0 1 0 0,0 1 0 0 0,0-1 0 0 0,0 0 0 0 0,0 0-1 0 0,1 0 177 0 0,-3 0 3 0 0,49-19-2694 0 0,-26 7 1371 0 0</inkml:trace>
  <inkml:trace contextRef="#ctx0" brushRef="#br0" timeOffset="81311.417">28851 1977 924 0 0,'-10'-3'4175'0'0,"-43"10"-2508"0"0,34-1-1311 0 0,1-2-69 0 0,0 0 0 0 0,1 2 0 0 0,0 0 0 0 0,0 1 0 0 0,0 1 0 0 0,1 0 0 0 0,0 1 0 0 0,1 1 1 0 0,0 0-1 0 0,0 1 0 0 0,-1 3-287 0 0,16-13 16 0 0,0 0 0 0 0,-1 0 0 0 0,1 0 0 0 0,-1 0 0 0 0,1 0 1 0 0,0 0-1 0 0,0 0 0 0 0,0 0 0 0 0,-1 0 0 0 0,1 0 0 0 0,0 0 0 0 0,0 0 1 0 0,0 0-1 0 0,1 0 0 0 0,-1 0 0 0 0,0 0 0 0 0,0 0 0 0 0,0 0 0 0 0,1 0 1 0 0,-1 0-1 0 0,1 0 0 0 0,-1 0 0 0 0,1 0 0 0 0,-1-1 0 0 0,1 1 1 0 0,-1 0-1 0 0,1 0 0 0 0,0 0 0 0 0,-1-1 0 0 0,1 1 0 0 0,0 0 0 0 0,0-1 1 0 0,-1 1-1 0 0,1 0 0 0 0,0-1 0 0 0,0 1 0 0 0,0-1 0 0 0,0 1 0 0 0,0-1 1 0 0,0 0-1 0 0,0 1 0 0 0,0-1 0 0 0,0 0 0 0 0,0 0 0 0 0,0 0 1 0 0,0 0-1 0 0,0 0 0 0 0,0 0 0 0 0,0 0 0 0 0,1 0-16 0 0,54 11 47 0 0,-28-11-161 0 0,-1 0 0 0 0,0-2 1 0 0,0-2-1 0 0,0 0 1 0 0,0-1-1 0 0,-1-2 1 0 0,0-1-1 0 0,23-10 114 0 0,-41 15-43 0 0,0 0-1 0 0,-1 0 1 0 0,1-1-1 0 0,-1 0 1 0 0,0 0 0 0 0,0-1-1 0 0,0 0 1 0 0,-1 0 0 0 0,1-1-1 0 0,-1 0 1 0 0,0 0-1 0 0,-1 0 1 0 0,0-1 0 0 0,0 0-1 0 0,3-5 44 0 0,-8 10 14 0 0,-1-1-1 0 0,0 1 1 0 0,1 0-1 0 0,-1 0 1 0 0,0 0 0 0 0,0-1-1 0 0,0 1 1 0 0,0 0-1 0 0,-1 0 1 0 0,1 0-1 0 0,-1 1 1 0 0,1-1 0 0 0,-1 0-1 0 0,0 0 1 0 0,1 1-1 0 0,-1-1 1 0 0,0 1-1 0 0,0 0 1 0 0,0-1 0 0 0,0 1-1 0 0,0 0 1 0 0,0 0-1 0 0,-1 0 1 0 0,1 0-1 0 0,0 1 1 0 0,0-1 0 0 0,-1 1-1 0 0,1-1 1 0 0,0 1-1 0 0,-1 0-13 0 0,1-1 23 0 0,-135-22 967 0 0,366-30-1682 0 0,-27-38 290 0 0,-193 85 426 0 0,-1 0 1 0 0,0 0-1 0 0,0-1 0 0 0,0 0 1 0 0,-1 0-1 0 0,0-1 1 0 0,-1 0-1 0 0,1 0 0 0 0,-1 0 1 0 0,-1-1-1 0 0,0 0 1 0 0,0 0-1 0 0,-1 0 0 0 0,0-1 1 0 0,0 1-1 0 0,-1-1 0 0 0,-1 0 1 0 0,1 0-1 0 0,-2 0 1 0 0,1-5-25 0 0,-1 10 57 0 0,0 1-1 0 0,-1-1 1 0 0,0 1 0 0 0,0-1 0 0 0,0 1 0 0 0,-1-1 0 0 0,1 1 0 0 0,-1-1 0 0 0,0 1 0 0 0,0 0 0 0 0,-1-1 0 0 0,1 1 0 0 0,-1 0 0 0 0,0 0 0 0 0,0 0-1 0 0,-1 0 1 0 0,1 0 0 0 0,-1 0 0 0 0,0 1 0 0 0,0-1 0 0 0,0 1 0 0 0,0 0 0 0 0,0 0 0 0 0,-1 0 0 0 0,1 0 0 0 0,-1 1 0 0 0,0-1 0 0 0,0 1 0 0 0,0 0 0 0 0,0 0-1 0 0,0 0 1 0 0,-1 1 0 0 0,1 0 0 0 0,0-1 0 0 0,-1 1 0 0 0,1 1 0 0 0,-1-1 0 0 0,1 1 0 0 0,-1 0 0 0 0,1 0 0 0 0,-1 0 0 0 0,1 0 0 0 0,-1 1 0 0 0,-2 1-57 0 0,-2 1 79 0 0,0 2 1 0 0,1-1 0 0 0,0 1 0 0 0,0 0 0 0 0,0 1 0 0 0,0 0-1 0 0,1 0 1 0 0,0 1 0 0 0,0 0 0 0 0,1 0 0 0 0,0 0 0 0 0,0 1 0 0 0,1 0-1 0 0,0 0 1 0 0,0 0 0 0 0,1 1 0 0 0,0 0 0 0 0,0-1 0 0 0,1 1 0 0 0,0 1-1 0 0,1-1 1 0 0,-1 6-80 0 0,-12 226 1498 0 0,16-184-1219 0 0,29 207 431 0 0,-13-74-760 0 0,-13-63-2790 0 0,-4-128 2684 0 0,-1 1 0 0 0,1-1 0 0 0,-1 0 0 0 0,1 0 0 0 0,-1 1 0 0 0,1-1 0 0 0,-1 0 0 0 0,0 1 0 0 0,0-1 0 0 0,1 0 0 0 0,-1 1 0 0 0,0-1 0 0 0,0 1 0 0 0,0-1 0 0 0,1 1 0 0 0,-1 0 0 0 0,0-1 0 0 0,0 1 0 0 0,0 0 0 0 0,0 0 0 0 0,0-1 0 0 0,0 1 0 0 0,0 0 0 0 0,0 0 0 0 0,0 0 0 0 0,0 0 0 0 0,1 0 0 0 0,-1 0 0 0 0,0 1 0 0 0,0-1 0 0 0,0 0 0 0 0,0 0 0 0 0,0 1 0 0 0,0-1 0 0 0,0 0 0 0 0,0 1 0 0 0,1-1 0 0 0,-1 1 0 0 0,0-1 0 0 0,0 1 0 0 0,1-1 0 0 0,-1 1 0 0 0,0 0 0 0 0,1-1 0 0 0,-1 1 0 0 0,0 0 0 0 0,1 0 0 0 0,-1-1 0 0 0,1 1 0 0 0,-1 1 156 0 0,-11-109-3878 0 0,12 82 2782 0 0</inkml:trace>
  <inkml:trace contextRef="#ctx0" brushRef="#br0" timeOffset="82710.26">385 4001 964 0 0,'19'-19'2638'0'0,"1"-20"-115"0"0,-11 19-188 0 0,-9 21-2258 0 0,0-1-1 0 0,0 0 1 0 0,0 1-1 0 0,1-1 1 0 0,-1 0-1 0 0,0 0 1 0 0,0 1-1 0 0,1-1 1 0 0,-1 0-1 0 0,0 0 1 0 0,0 0-1 0 0,1 1 0 0 0,-1-1 1 0 0,0 0-1 0 0,1 0 1 0 0,-1 0-1 0 0,0 0 1 0 0,1 0-1 0 0,-1 0 1 0 0,0 0-1 0 0,1 0 1 0 0,-1 0-1 0 0,0 0 1 0 0,1 0-77 0 0,-17 189 330 0 0,2 94 84 0 0,54-121-26 0 0,-35-154-457 0 0,0-1 0 0 0,1 0 0 0 0,0 0 0 0 0,0 0-1 0 0,0-1 1 0 0,1 0 0 0 0,0 0 0 0 0,0-1 0 0 0,1 0 0 0 0,-1 0 0 0 0,1 0 0 0 0,0-1 0 0 0,1 0 0 0 0,-1-1 0 0 0,1 0 0 0 0,-1 0 0 0 0,1-1 0 0 0,0 0 0 0 0,0-1 0 0 0,0 0 0 0 0,0 0 0 0 0,0-1 0 0 0,2 0 69 0 0,-8 0-185 0 0,-1 1 1 0 0,1-1 0 0 0,-1-1 0 0 0,1 1 0 0 0,-1 0 0 0 0,1 0 0 0 0,-1-1 0 0 0,1 0-1 0 0,-1 1 1 0 0,1-1 0 0 0,-1 0 0 0 0,0 0 0 0 0,1 0 0 0 0,-1-1 0 0 0,0 1 0 0 0,0-1-1 0 0,0 1 1 0 0,0-1 0 0 0,0 1 0 0 0,0-1 0 0 0,0 0 0 0 0,-1 0 0 0 0,1 0 0 0 0,-1 0 0 0 0,1 0-1 0 0,-1-1 1 0 0,0 1 0 0 0,0 0 0 0 0,0-1 0 0 0,0 1 0 0 0,0 0 0 0 0,0-1 0 0 0,-1 1-1 0 0,1-1 1 0 0,-1 1 0 0 0,0-1 0 0 0,0 1 0 0 0,0-1 184 0 0,-1-9-1195 0 0</inkml:trace>
  <inkml:trace contextRef="#ctx0" brushRef="#br0" timeOffset="82975.654">15 4358 1428 0 0,'-13'2'2236'0'0,"14"-2"-2085"0"0,-1 1-1 0 0,0-1 1 0 0,0 0-1 0 0,0 1 1 0 0,0-1-1 0 0,0 0 1 0 0,0 1-1 0 0,1-1 1 0 0,-1 0-1 0 0,0 1 1 0 0,0-1-1 0 0,0 1 1 0 0,0-1-1 0 0,0 0 1 0 0,0 1-1 0 0,0-1 1 0 0,0 0-1 0 0,-1 1 1 0 0,1-1-1 0 0,0 0 1 0 0,0 1-1 0 0,0-1 1 0 0,0 0-1 0 0,0 1 1 0 0,-1-1-1 0 0,1 0 1 0 0,0 1-1 0 0,0-1 1 0 0,0 0-1 0 0,-1 0 1 0 0,1 1-1 0 0,0-1 1 0 0,0 0-1 0 0,-1 0-150 0 0,31 5 61 0 0,-1-1-1 0 0,1-2 1 0 0,0-1-1 0 0,0-1 1 0 0,0-1-1 0 0,-1-2 0 0 0,1-1 1 0 0,11-4-61 0 0,22-1-454 0 0,113-18-4717 0 0,-144 20 3939 0 0</inkml:trace>
  <inkml:trace contextRef="#ctx0" brushRef="#br0" timeOffset="83595.671">568 4356 1964 0 0,'2'-7'4629'0'0,"5"-6"-2861"0"0,3 10-1711 0 0,0 1-1 0 0,-1 1 0 0 0,1 0 1 0 0,0 0-1 0 0,0 1 0 0 0,0 0 1 0 0,0 0-1 0 0,0 1 0 0 0,0 1 1 0 0,0 0-1 0 0,0 0 0 0 0,-1 1 1 0 0,1 0-1 0 0,-1 1 1 0 0,0 0-1 0 0,0 0 0 0 0,0 1 1 0 0,0 0-1 0 0,-1 1 0 0 0,0 0 1 0 0,0 0-1 0 0,-1 0 0 0 0,1 1 1 0 0,-1 0-1 0 0,-1 1 0 0 0,1 0 1 0 0,-2 0-1 0 0,1 0 0 0 0,-1 1 1 0 0,0-1-1 0 0,0 1 0 0 0,-1 0 1 0 0,-1 1-1 0 0,1 0-56 0 0,-4-3 14 0 0,0 0 0 0 0,0 0 0 0 0,-1 0 0 0 0,1 1 0 0 0,-2-1 0 0 0,1 0 0 0 0,-1 0 0 0 0,0 0 0 0 0,0 0 0 0 0,-1-1 0 0 0,0 1 0 0 0,0-1 0 0 0,-1 1 0 0 0,0-1 0 0 0,0 0 0 0 0,0 0 0 0 0,-1-1 0 0 0,1 1 0 0 0,-1-1 0 0 0,-1 0 0 0 0,1-1 0 0 0,-1 1-1 0 0,0-1 1 0 0,0 0 0 0 0,0 0 0 0 0,0-1 0 0 0,-1 0 0 0 0,1 0 0 0 0,-1 0 0 0 0,0-1 0 0 0,-4 1-14 0 0,9-2 17 0 0,0-3-34 0 0,0 0 0 0 0,0 0-1 0 0,0 0 1 0 0,0 0 0 0 0,1-1 0 0 0,-1 1 0 0 0,1 0-1 0 0,-1-1 1 0 0,1 1 0 0 0,0-1 0 0 0,0 1 0 0 0,0-1-1 0 0,0 0 1 0 0,1 1 0 0 0,-1-1 0 0 0,1 0-1 0 0,-1 1 1 0 0,1-1 0 0 0,0 0 0 0 0,0 0 0 0 0,0 0-1 0 0,1 1 1 0 0,-1-1 0 0 0,1 0 0 0 0,-1 1 0 0 0,1-1-1 0 0,0 0 1 0 0,0 1 0 0 0,0-1 0 0 0,0 1 0 0 0,2-3 17 0 0,13-19-204 0 0,0 1 1 0 0,2 1-1 0 0,1 0 0 0 0,0 1 1 0 0,2 1-1 0 0,0 1 1 0 0,2 1-1 0 0,0 1 1 0 0,0 1-1 0 0,2 1 1 0 0,0 1-1 0 0,0 1 1 0 0,1 2-1 0 0,1 0 1 0 0,3 1 203 0 0,57-27-1180 0 0,-86 36 1058 0 0,-1 1 9 0 0,0 0 20 0 0,0 0 41 0 0,0 0-19 0 0,0 0-2 0 0,0 0 6 0 0,0 0 53 0 0,14 22 883 0 0,-10-4-593 0 0,1 1 0 0 0,0-1 0 0 0,1 0-1 0 0,1-1 1 0 0,1 1 0 0 0,0-1 0 0 0,1-1-1 0 0,1 1 1 0 0,0-2 0 0 0,2 1 0 0 0,-1-2-1 0 0,2 1 1 0 0,1-1-276 0 0,45 55-1527 0 0,-71-75-3015 0 0,-2-1 3854 0 0,-2-6-497 0 0</inkml:trace>
  <inkml:trace contextRef="#ctx0" brushRef="#br0" timeOffset="83782.497">1156 4086 1312 0 0,'4'-63'10580'0'0,"27"98"-19366"0"0,-30-26 7668 0 0</inkml:trace>
  <inkml:trace contextRef="#ctx0" brushRef="#br0" timeOffset="85087.22">1793 4391 1436 0 0,'26'-32'4760'0'0,"-60"1"-3498"0"0,15 22-1080 0 0,-1 1 0 0 0,-1 1 0 0 0,1 1 0 0 0,-1 1 0 0 0,0 0 0 0 0,0 2 0 0 0,-1 1 0 0 0,1 0 0 0 0,-17 2-182 0 0,26 2 28 0 0,0 0-1 0 0,0 1 1 0 0,0 1-1 0 0,0 0 1 0 0,1 0 0 0 0,0 1-1 0 0,0 1 1 0 0,0 0-1 0 0,0 0 1 0 0,1 1-1 0 0,0 0 1 0 0,0 1 0 0 0,1 0-1 0 0,0 1 1 0 0,1 0-1 0 0,0 0 1 0 0,0 1-1 0 0,1 0 1 0 0,0 0 0 0 0,1 0-1 0 0,0 1 1 0 0,0 0-1 0 0,1 2-27 0 0,5-9 5 0 0,1 1 0 0 0,-1 0 1 0 0,1-1-1 0 0,0 1 0 0 0,1-1 0 0 0,-1 0 0 0 0,1 1 0 0 0,0-1 0 0 0,0 0 1 0 0,0 0-1 0 0,1 0 0 0 0,-1 0 0 0 0,1 0 0 0 0,0-1 0 0 0,0 1 0 0 0,0-1 1 0 0,0 0-1 0 0,1 0 0 0 0,0 0 0 0 0,-1 0 0 0 0,1-1 0 0 0,0 1 0 0 0,0-1 0 0 0,0 0 1 0 0,1 0-1 0 0,-1-1 0 0 0,0 1 0 0 0,1-1 0 0 0,-1 0 0 0 0,1 0 0 0 0,-1 0 1 0 0,1-1-1 0 0,-1 1 0 0 0,1-1 0 0 0,0 0 0 0 0,-1-1 0 0 0,5 0-5 0 0,3 2 14 0 0,0-1 0 0 0,0-1 0 0 0,0 1 0 0 0,0-2 0 0 0,-1 0 0 0 0,1 0 0 0 0,0-1 0 0 0,-1-1 0 0 0,1 0 0 0 0,-1-1 0 0 0,0 0 0 0 0,-1 0 0 0 0,1-1 0 0 0,-1 0 0 0 0,0-1 0 0 0,5-5-14 0 0,-15-4 597 0 0,-30 32-388 0 0,29-15-212 0 0,-1 0 1 0 0,1 0-1 0 0,0 0 1 0 0,-1 1 0 0 0,1-1-1 0 0,0 0 1 0 0,0 1-1 0 0,0-1 1 0 0,0 1 0 0 0,0-1-1 0 0,0 1 1 0 0,0-1-1 0 0,0 1 1 0 0,1 0 0 0 0,-1-1-1 0 0,1 1 1 0 0,-1 0-1 0 0,1 0 1 0 0,-1 0 0 0 0,1-1-1 0 0,0 1 1 0 0,0 0-1 0 0,0 0 1 0 0,0 0-1 0 0,1-1 1 0 0,-1 1 0 0 0,0 0-1 0 0,1 0 1 0 0,-1-1-1 0 0,1 1 1 0 0,-1 0 0 0 0,1-1-1 0 0,0 1 1 0 0,0 0-1 0 0,0-1 1 0 0,0 1 0 0 0,0-1-1 0 0,0 1 1 0 0,0-1-1 0 0,0 0 1 0 0,1 0 0 0 0,-1 1-1 0 0,1-1 1 0 0,-1 0-1 0 0,0 0 1 0 0,1 0 0 0 0,1 0 2 0 0,92 13-339 0 0,-81-15 305 0 0,0 0 0 0 0,0-1 0 0 0,0-1-1 0 0,0 0 1 0 0,0-1 0 0 0,0 0-1 0 0,-1-1 1 0 0,0-1 0 0 0,0 0 0 0 0,0-1-1 0 0,-1 0 1 0 0,0-1 0 0 0,0 0 0 0 0,-1-1-1 0 0,0 0 1 0 0,-1-1 0 0 0,0 0 0 0 0,0 0-1 0 0,-1-1 1 0 0,0-1 0 0 0,-1 1 0 0 0,-1-2-1 0 0,0 1 1 0 0,0-1 0 0 0,-1 0 0 0 0,1-4 34 0 0,8-201-325 0 0,-52 31 891 0 0,36 181-508 0 0,0 1 1 0 0,0 0 0 0 0,-1-1-1 0 0,0 1 1 0 0,0 0-1 0 0,0 0 1 0 0,0 0 0 0 0,-1 0-1 0 0,0 0 1 0 0,0 1-1 0 0,0-1 1 0 0,-1 1 0 0 0,0 0-1 0 0,1 0 1 0 0,-1 0-1 0 0,-1 0 1 0 0,1 1-1 0 0,-1-1 1 0 0,1 1 0 0 0,-1 1-1 0 0,0-1 1 0 0,0 0-1 0 0,-1 1-58 0 0,5 2 72 0 0,-12 4 8 0 0,4 9-47 0 0,1 0 1 0 0,0 1 0 0 0,1 0-1 0 0,0 0 1 0 0,1 1 0 0 0,1 0-1 0 0,1 0 1 0 0,0 0 0 0 0,0 0-1 0 0,2 1 1 0 0,0-1 0 0 0,1 1-1 0 0,0-1 1 0 0,1 1 0 0 0,1 0-1 0 0,2 11-33 0 0,-3-15 43 0 0,30 217 538 0 0,54 12 16 0 0,-38-255-411 0 0,59-97-532 0 0,-96 101 305 0 0,1 0-1 0 0,1 1 0 0 0,0 0 1 0 0,0 1-1 0 0,0 1 0 0 0,1-1 1 0 0,0 2-1 0 0,1 0 0 0 0,-1 0 1 0 0,1 1-1 0 0,0 1 0 0 0,1 0 1 0 0,-1 0-1 0 0,1 2 0 0 0,11-2 42 0 0,-20 5 0 0 0,1-1-1 0 0,-1 1 0 0 0,1 0 1 0 0,-1 1-1 0 0,1-1 0 0 0,-1 1 1 0 0,0 0-1 0 0,0 1 0 0 0,0-1 1 0 0,0 1-1 0 0,0 0 0 0 0,0 0 1 0 0,-1 0-1 0 0,0 1 0 0 0,1 0 1 0 0,-1 0-1 0 0,-1 0 0 0 0,1 0 0 0 0,0 0 1 0 0,-1 1-1 0 0,0 0 0 0 0,0-1 1 0 0,-1 1-1 0 0,1 0 0 0 0,-1 1 1 0 0,0-1-1 0 0,0 0 0 0 0,-1 1 1 0 0,1-1-1 0 0,-1 1 0 0 0,-1-1 1 0 0,1 1-1 0 0,-1-1 0 0 0,0 1 1 0 0,0 0-1 0 0,0-1 0 0 0,-1 1 1 0 0,-3 3 6 0 0,0 0 0 0 0,-1-1 0 0 0,0 1-1 0 0,-1-1 1 0 0,0 0 0 0 0,0-1 0 0 0,0 1 0 0 0,-1-1-1 0 0,0-1 1 0 0,-1 1 0 0 0,0-1 0 0 0,1 0 0 0 0,-2-1-1 0 0,1 0 1 0 0,-8 3-6 0 0,-94 18-3404 0 0,40-60-2533 0 0,58 21 4686 0 0</inkml:trace>
  <inkml:trace contextRef="#ctx0" brushRef="#br0" timeOffset="86167.37">3050 4071 1452 0 0,'18'-14'3157'0'0,"-18"11"-2717"0"0,0 3-51 0 0,45-7 985 0 0,30 83-389 0 0,-48-44-686 0 0,-2 1-1 0 0,-2 1 0 0 0,-1 2 0 0 0,-1 0 1 0 0,-3 1-1 0 0,0 1 0 0 0,-3 0 0 0 0,-1 1 1 0 0,-2 2-299 0 0,-2 40 1224 0 0,-10-80-1049 0 0,0-1-164 0 0,-1-1 0 0 0,1 1-1 0 0,0 0 1 0 0,0-1 0 0 0,-1 1 0 0 0,1 0 0 0 0,0 0-1 0 0,-1-1 1 0 0,1 1 0 0 0,-1 0 0 0 0,1 0 0 0 0,0-1-1 0 0,-1 1 1 0 0,1 0 0 0 0,-1 0 0 0 0,1 0-1 0 0,0 0 1 0 0,-1 0 0 0 0,1 0 0 0 0,-1-1 0 0 0,1 1-1 0 0,-1 0 1 0 0,1 0 0 0 0,-1 0 0 0 0,1 1 0 0 0,0-1-1 0 0,-1 0 1 0 0,1 0 0 0 0,-1 0 0 0 0,1 0-1 0 0,-1 0 1 0 0,1 0 0 0 0,0 1 0 0 0,-1-1 0 0 0,1 0-1 0 0,-1 0 1 0 0,1 1 0 0 0,0-1 0 0 0,-1 0 0 0 0,1 0-1 0 0,0 1 1 0 0,-1-1 0 0 0,1 0 0 0 0,0 1-1 0 0,0-1 1 0 0,-1 1 0 0 0,1-1 0 0 0,0 0 0 0 0,0 1-1 0 0,0-1 1 0 0,-1 1 0 0 0,1-1 0 0 0,0 0 0 0 0,0 1-1 0 0,0-1 1 0 0,0 1 0 0 0,0-1 0 0 0,0 1 0 0 0,0-1-1 0 0,0 1 1 0 0,0-1 0 0 0,0 0 0 0 0,0 1-1 0 0,0-1 1 0 0,0 1 0 0 0,1-1 0 0 0,-1 1-11 0 0,-6-16-23 0 0,1 0 0 0 0,1 0 0 0 0,0 0 0 0 0,1-1 0 0 0,1 0 0 0 0,0 1 0 0 0,1-1 0 0 0,1 0 0 0 0,1 0 0 0 0,0-1 23 0 0,-1-17-98 0 0,47-165-239 0 0,-39 177 310 0 0,1-1 0 0 0,0 1 0 0 0,2 1 0 0 0,1 0 0 0 0,0 1 0 0 0,2 0 1 0 0,0 1-1 0 0,1 0 0 0 0,1 1 0 0 0,0 1 0 0 0,2 0 0 0 0,0 2 0 0 0,0 0 0 0 0,2 1 0 0 0,5-3 27 0 0,-21 15-3 0 0,0 1 0 0 0,1 0 0 0 0,-1 0 0 0 0,0 0 0 0 0,1 0 0 0 0,-1 1-1 0 0,1-1 1 0 0,-1 1 0 0 0,1 0 0 0 0,-1 1 0 0 0,1-1 0 0 0,-1 1 0 0 0,0-1 0 0 0,1 2 0 0 0,-1-1 0 0 0,0 0-1 0 0,0 1 1 0 0,0 0 0 0 0,0-1 0 0 0,0 2 0 0 0,0-1 0 0 0,0 0 0 0 0,0 1 0 0 0,-1 0 0 0 0,0 0 0 0 0,1 0 0 0 0,-1 0-1 0 0,0 0 1 0 0,1 3 3 0 0,69 112 212 0 0,70 157-244 0 0,-91-229-4328 0 0,-50-45 2841 0 0,-2-1 103 0 0,2 0 207 0 0,5 0 64 0 0</inkml:trace>
  <inkml:trace contextRef="#ctx0" brushRef="#br0" timeOffset="92466.339">5034 3709 2584 0 0,'-2'-5'900'0'0,"-1"0"-192"0"0,1 0-148 0 0,-2 0-104 0 0,6 2-51 0 0,-2-1-225 0 0,0 3-72 0 0,0-1-8 0 0,2 4 16 0 0,0-1-16 0 0,1 4-420 0 0,1 0-137 0 0,1 2-383 0 0,9 11-400 0 0,1-1 84 0 0,-1 1-112 0 0</inkml:trace>
  <inkml:trace contextRef="#ctx0" brushRef="#br0" timeOffset="92215.392">4954 3977 1452 0 0,'0'0'662'0'0,"0"0"-150"0"0,0 0 36 0 0,0 0-23 0 0,0 0-52 0 0,0 0-134 0 0,23 3 2188 0 0,-18 4-2453 0 0,-1-1 0 0 0,0 1 0 0 0,0 0 0 0 0,0 1 0 0 0,-1-1 0 0 0,0 0 0 0 0,-1 1 0 0 0,0 0 0 0 0,0 0 0 0 0,0-1 0 0 0,-1 1 0 0 0,0 0 0 0 0,-1 0 0 0 0,1 0 0 0 0,-2 0 1 0 0,1 0-1 0 0,-1 0 0 0 0,-1 4-74 0 0,2 23 321 0 0,0-27-264 0 0,-1 6 27 0 0,1 0-1 0 0,0 0 0 0 0,1 1 0 0 0,0-1 0 0 0,1 0 0 0 0,1-1 1 0 0,0 1-1 0 0,1 0 0 0 0,0-1 0 0 0,1 0 0 0 0,0 0 0 0 0,1 0 1 0 0,1-1-1 0 0,0 1 0 0 0,5 4-83 0 0,-10-15-135 0 0,1 0 0 0 0,-1-1 0 0 0,1 1 0 0 0,-1-1 0 0 0,1 1 0 0 0,0-1 0 0 0,-1 0 0 0 0,1 0 0 0 0,0-1 0 0 0,0 1 0 0 0,0 0 0 0 0,0-1-1 0 0,0 0 1 0 0,-1 1 0 0 0,1-1 0 0 0,0 0 0 0 0,0-1 0 0 0,0 1 0 0 0,0 0 0 0 0,0-1 0 0 0,0 0 0 0 0,0 0 0 0 0,-1 0 0 0 0,1 0 0 0 0,0 0 0 0 0,0 0 0 0 0,-1-1 0 0 0,1 1 0 0 0,-1-1 0 0 0,0 0 0 0 0,1 1 0 0 0,-1-1 0 0 0,0 0 0 0 0,0-1 0 0 0,0 1 0 0 0,0 0 0 0 0,0-1 0 0 0,-1 1 0 0 0,1-1 0 0 0,-1 1 0 0 0,0-1 0 0 0,1 1-1 0 0,-1-1 1 0 0,0 0 0 0 0,-1 0 0 0 0,1 0 0 0 0,0 0 0 0 0,-1 0 0 0 0,0-1 135 0 0,3-26-1204 0 0</inkml:trace>
  <inkml:trace contextRef="#ctx0" brushRef="#br0" timeOffset="92901.948">5242 4334 1184 0 0,'13'-5'6763'0'0,"46"-71"-5875"0"0,-47 59-797 0 0,-1 0 1 0 0,0 0-1 0 0,-2-1 0 0 0,0 0 1 0 0,-1-1-1 0 0,-1 0 1 0 0,-1 0-1 0 0,0-1 0 0 0,-1 1 1 0 0,-2-1-1 0 0,0 0 1 0 0,0-19-92 0 0,-3 36-3 0 0,0 1 0 0 0,0 0 0 0 0,0-1 0 0 0,0 1 0 0 0,-1-1 0 0 0,1 1 0 0 0,-1 0 0 0 0,0 0 0 0 0,1-1 0 0 0,-1 1 0 0 0,0 0 0 0 0,-1 0 0 0 0,1 0 0 0 0,0 0 0 0 0,0 0 0 0 0,-1 0 0 0 0,1 0 0 0 0,-1 0 0 0 0,0 1 0 0 0,0-1 0 0 0,1 0 0 0 0,-1 1 0 0 0,0 0 1 0 0,0-1-1 0 0,0 1 0 0 0,-1 0 0 0 0,1 0 0 0 0,0 0 0 0 0,0 0 0 0 0,-1 1 0 0 0,1-1 0 0 0,0 1 0 0 0,-1-1 0 0 0,1 1 0 0 0,0 0 0 0 0,-1 0 0 0 0,1 0 0 0 0,-1 0 0 0 0,1 0 0 0 0,0 0 0 0 0,-1 1 3 0 0,2-1-41 0 0,-3 17-118 0 0,84 33-72 0 0,-66-45 214 0 0,54 19-124 0 0,130 71 454 0 0,-194-93-304 0 0,-1 1 0 0 0,1 0 0 0 0,-1 0 0 0 0,1 1 0 0 0,-1-1 1 0 0,0 1-1 0 0,0-1 0 0 0,-1 1 0 0 0,1 0 0 0 0,-1 0 1 0 0,0 0-1 0 0,0 0 0 0 0,0 1 0 0 0,-1-1 0 0 0,1 0 0 0 0,-1 1 1 0 0,0-1-1 0 0,0 1 0 0 0,-1 0 0 0 0,1-1 0 0 0,-1 1 1 0 0,0-1-1 0 0,0 1 0 0 0,-1 0 0 0 0,1-1 0 0 0,-1 1 0 0 0,0-1 1 0 0,0 1-1 0 0,-1-1 0 0 0,1 1 0 0 0,-1-1 0 0 0,0 0 0 0 0,0 0 1 0 0,-1 0-1 0 0,1 0 0 0 0,-1 0 0 0 0,0 0-9 0 0,-7 10-136 0 0,-2-1-1 0 0,1 0 1 0 0,-2 0-1 0 0,1-2 0 0 0,-2 1 1 0 0,0-2-1 0 0,0 1 1 0 0,-1-2-1 0 0,-6 3 137 0 0,-104 32-4869 0 0,109-47 3624 0 0,-10-12 15 0 0</inkml:trace>
  <inkml:trace contextRef="#ctx0" brushRef="#br0" timeOffset="102034.535">12124 3554 1288 0 0,'17'16'4395'0'0,"7"160"-1585"0"0,-17 189 468 0 0,-7-361-3307 0 0,-1 0 0 0 0,1 1 0 0 0,-1-1 0 0 0,1 1-1 0 0,1-1 1 0 0,-1 1 0 0 0,1-1 0 0 0,-1 1 0 0 0,1-1 0 0 0,1 0-1 0 0,-1 1 1 0 0,0-1 0 0 0,1 0 0 0 0,0 0 0 0 0,0 0 0 0 0,0 0 0 0 0,1 0-1 0 0,-1-1 1 0 0,1 1 0 0 0,0-1 0 0 0,0 0 0 0 0,0 1 0 0 0,1-1 0 0 0,-1-1-1 0 0,1 1 1 0 0,-1 0 0 0 0,1-1 0 0 0,0 0 0 0 0,0 0 0 0 0,0 0 0 0 0,0 0-1 0 0,0 0 1 0 0,1-1 0 0 0,-1 0 0 0 0,0 0 0 0 0,1 0 0 0 0,-1-1 0 0 0,1 1-1 0 0,-1-1 1 0 0,0 0 0 0 0,1 0 0 0 0,-1-1 0 0 0,1 1 0 0 0,-1-1 0 0 0,1 0 29 0 0,24-9-970 0 0,-1 0 0 0 0,0-2 0 0 0,0-1 1 0 0,-2-2-1 0 0,0 0 0 0 0,0-1 0 0 0,-2-2 1 0 0,7-6 969 0 0,-6 3-1182 0 0</inkml:trace>
  <inkml:trace contextRef="#ctx0" brushRef="#br0" timeOffset="102423.52">12711 3979 1336 0 0,'50'-59'4303'0'0,"-50"58"-4008"0"0,0 1-1 0 0,0 0-16 0 0,-30-22 443 0 0,12 23-559 0 0,0 0 0 0 0,0 1 0 0 0,0 1 0 0 0,0 1 0 0 0,0 0 0 0 0,1 1 0 0 0,0 1 0 0 0,0 1 0 0 0,1 0 0 0 0,-1 1 0 0 0,2 1 1 0 0,-1 1-1 0 0,1 0 0 0 0,1 1 0 0 0,-1 0 0 0 0,2 1 0 0 0,0 1 0 0 0,0 0 0 0 0,2 0 0 0 0,-1 2 0 0 0,-4 7-162 0 0,15-20 18 0 0,-1-1 0 0 0,1 1 0 0 0,0-1 0 0 0,0 1 0 0 0,0 0 0 0 0,0-1-1 0 0,0 1 1 0 0,0 0 0 0 0,0 0 0 0 0,0 0 0 0 0,1 0 0 0 0,-1 0 0 0 0,1 0 0 0 0,-1 0 0 0 0,1 0 0 0 0,0 0 0 0 0,0 0 0 0 0,0 0 0 0 0,0 0 0 0 0,0 0 0 0 0,0 0 0 0 0,1 0 0 0 0,-1 0 0 0 0,1 0 0 0 0,-1 0 0 0 0,1 0 0 0 0,0 0 0 0 0,0 0 0 0 0,0 0 0 0 0,0-1 0 0 0,0 1 0 0 0,0 0 0 0 0,0-1 0 0 0,0 1 0 0 0,1-1 0 0 0,-1 1 0 0 0,1-1 0 0 0,-1 1 0 0 0,1-1 0 0 0,0 0 0 0 0,-1 0 0 0 0,1 0 0 0 0,0 0 0 0 0,1 0-18 0 0,98 9-84 0 0,-84-13 17 0 0,-1 0-1 0 0,0-1 1 0 0,-1-1-1 0 0,1-1 1 0 0,-1 0-1 0 0,0-1 1 0 0,-1 0 0 0 0,1-2-1 0 0,-1 1 1 0 0,-1-2-1 0 0,0 0 1 0 0,0 0-1 0 0,5-7 68 0 0,-17 16 16 0 0,-1 0 0 0 0,0 0 0 0 0,0 0 0 0 0,1 0 0 0 0,-1 0 0 0 0,0 0-1 0 0,0 0 1 0 0,0 0 0 0 0,0 1 0 0 0,0-1 0 0 0,0 0 0 0 0,0 0 0 0 0,0 0 0 0 0,-1 0-1 0 0,1 0 1 0 0,0 0 0 0 0,0 0 0 0 0,-1 1 0 0 0,1-1 0 0 0,-1 0 0 0 0,1 0 0 0 0,-1 0 0 0 0,1 1-1 0 0,-1-1 1 0 0,1 0 0 0 0,-1 0 0 0 0,1 1 0 0 0,-1-1 0 0 0,0 1 0 0 0,0-1 0 0 0,1 0-1 0 0,-1 1 1 0 0,0 0 0 0 0,0-1 0 0 0,0 1 0 0 0,1-1 0 0 0,-1 1 0 0 0,0 0 0 0 0,0 0-1 0 0,0-1 1 0 0,0 1 0 0 0,0 0 0 0 0,0 0 0 0 0,0 0 0 0 0,0 0 0 0 0,1 0 0 0 0,-1 0 0 0 0,0 0-1 0 0,0 0 1 0 0,0 0 0 0 0,0 1 0 0 0,0-1 0 0 0,0 0 0 0 0,0 1 0 0 0,1-1 0 0 0,-1 0-1 0 0,0 1 1 0 0,0-1 0 0 0,0 1 0 0 0,0 0-16 0 0,54 45 119 0 0,67 0-883 0 0,-71-30-1455 0 0,-1 2-3610 0 0,-48-18 4433 0 0</inkml:trace>
  <inkml:trace contextRef="#ctx0" brushRef="#br0" timeOffset="102778.013">12836 3859 1172 0 0,'4'-2'157'0'0,"1"1"1"0"0,0-1-1 0 0,0 1 1 0 0,-1 0-1 0 0,1 0 0 0 0,0 1 1 0 0,0-1-1 0 0,0 1 0 0 0,0 0 1 0 0,0 0-1 0 0,0 1 0 0 0,0 0 1 0 0,0 0-1 0 0,0 0 0 0 0,0 0 1 0 0,0 1-1 0 0,-1-1 0 0 0,1 1 1 0 0,-1 1-1 0 0,1-1 0 0 0,-1 1 1 0 0,0-1-1 0 0,0 1 1 0 0,0 0-1 0 0,0 1-157 0 0,98 87 977 0 0,-84-70-443 0 0,0 0 0 0 0,-2 1 0 0 0,0 0 0 0 0,-2 1 0 0 0,0 1 0 0 0,-1 1 1 0 0,6 18-535 0 0,-18-41 566 0 0,-3 0-451 0 0,0 0 1 0 0,0 0-1 0 0,0 0 1 0 0,0 0-1 0 0,0-1 1 0 0,0 1-1 0 0,-1-1 1 0 0,1 0 0 0 0,0 1-1 0 0,-1-1 1 0 0,1 0-1 0 0,-1 0 1 0 0,1-1-1 0 0,-1 1 1 0 0,0 0-1 0 0,1-1 1 0 0,-1 0-1 0 0,0 1 1 0 0,1-1 0 0 0,-1 0-1 0 0,0 0 1 0 0,1-1-1 0 0,-1 1 1 0 0,0-1-1 0 0,1 1 1 0 0,-1-1-1 0 0,1 0 1 0 0,-1 0-1 0 0,1 0 1 0 0,-2 0-116 0 0,-2-3 23 0 0,0 1 1 0 0,1-1-1 0 0,-1 0 0 0 0,1-1 1 0 0,-1 1-1 0 0,1-1 0 0 0,1 0 1 0 0,-1 0-1 0 0,1-1 0 0 0,0 1 1 0 0,0-1-1 0 0,0 0 1 0 0,1 0-1 0 0,0 0 0 0 0,0-1 1 0 0,1 1-1 0 0,-1-1 0 0 0,2 0 1 0 0,-1 1-1 0 0,1-1 0 0 0,0 0 1 0 0,0 0-1 0 0,0 0 0 0 0,1 0 1 0 0,0 0-1 0 0,1 0 0 0 0,0 1 1 0 0,0-1-1 0 0,0 0 0 0 0,1 0 1 0 0,0 0-1 0 0,0 1 1 0 0,1-1-1 0 0,-1 1 0 0 0,2 0 1 0 0,-1 0-1 0 0,1 0 0 0 0,-1 0 1 0 0,2 1-1 0 0,-1-1 0 0 0,1 1 1 0 0,0-1-24 0 0,126-109-3355 0 0,26 38-4711 0 0,-136 70 6864 0 0</inkml:trace>
  <inkml:trace contextRef="#ctx0" brushRef="#br0" timeOffset="103336.324">13810 3859 2260 0 0,'2'-1'67'0'0,"-1"1"-1"0"0,1-1 0 0 0,0 0 0 0 0,-1 0 1 0 0,1 0-1 0 0,0 0 0 0 0,-1 0 1 0 0,0 0-1 0 0,1-1 0 0 0,-1 1 0 0 0,1 0 1 0 0,-1-1-1 0 0,0 1 0 0 0,0-1 1 0 0,0 0-1 0 0,0 1 0 0 0,0-1 1 0 0,0 0-1 0 0,-1 1 0 0 0,1-1 0 0 0,0 0 1 0 0,-1 0-1 0 0,0 0 0 0 0,1 0 1 0 0,-1 1-1 0 0,0-1 0 0 0,0 0 0 0 0,0 0 1 0 0,0 0-1 0 0,0 0 0 0 0,0 0 1 0 0,-1 0-1 0 0,1 0 0 0 0,-1 1 1 0 0,1-1-1 0 0,-1 0 0 0 0,0 0 0 0 0,1 1 1 0 0,-1-1-1 0 0,0 0 0 0 0,0 1 1 0 0,0-1-1 0 0,0 1 0 0 0,-1-1 1 0 0,1 1-1 0 0,0-1 0 0 0,-1 1 0 0 0,1 0 1 0 0,-1 0-1 0 0,1 0 0 0 0,-1 0 1 0 0,0 0-1 0 0,1 0 0 0 0,-1 0 0 0 0,0 0 1 0 0,0 1-1 0 0,1-1 0 0 0,-1 1 1 0 0,0-1-1 0 0,0 1 0 0 0,0 0 1 0 0,0-1-1 0 0,0 1 0 0 0,1 0 0 0 0,-1 1 1 0 0,0-1-1 0 0,0 0 0 0 0,0 0 1 0 0,-1 1-67 0 0,-18-3 157 0 0,0 0 1 0 0,0 1 0 0 0,0 1 0 0 0,1 1 0 0 0,-1 1 0 0 0,0 1-1 0 0,1 1 1 0 0,-1 1 0 0 0,1 0 0 0 0,0 2 0 0 0,1 0 0 0 0,0 1-1 0 0,0 1 1 0 0,0 1 0 0 0,1 1 0 0 0,1 0 0 0 0,0 1 0 0 0,-4 4-158 0 0,21-16 9 0 0,1 0 0 0 0,0 0 0 0 0,-1 0 1 0 0,1 0-1 0 0,-1 0 0 0 0,1 0 1 0 0,-1 0-1 0 0,1 0 0 0 0,-1 0 1 0 0,1 0-1 0 0,-1 0 0 0 0,1 0 1 0 0,-1 0-1 0 0,1 0 0 0 0,-1 0 1 0 0,1 1-1 0 0,-1-1 0 0 0,1 0 1 0 0,-1 0-1 0 0,1 1 0 0 0,-1-1 0 0 0,1 0 1 0 0,-1 0-1 0 0,0 1 0 0 0,1-1 1 0 0,-1 1-1 0 0,0-1 0 0 0,1 0 1 0 0,-1 1-1 0 0,0-1 0 0 0,1 1 1 0 0,-1-1-1 0 0,0 1 0 0 0,0-1 1 0 0,1 1-1 0 0,-1-1 0 0 0,0 1 1 0 0,0-1-1 0 0,0 1 0 0 0,0-1 0 0 0,0 1 1 0 0,0-1-1 0 0,0 1 0 0 0,0-1 1 0 0,0 1-1 0 0,0-1 0 0 0,0 1 1 0 0,0-1-1 0 0,0 1 0 0 0,0-1 1 0 0,0 1-1 0 0,-1-1 0 0 0,1 1 1 0 0,0-1-1 0 0,0 1 0 0 0,0-1 1 0 0,-1 1-1 0 0,1-1 0 0 0,0 1 0 0 0,-1-1 1 0 0,1 0-1 0 0,0 1 0 0 0,-1-1 1 0 0,1 0-1 0 0,-1 1 0 0 0,1-1 1 0 0,-1 0-10 0 0,51 3 126 0 0,-48-3-99 0 0,227-53 427 0 0,-205 70 114 0 0,-13 201 755 0 0,18-41-170 0 0,11 162 295 0 0,-40-334-1440 0 0,0 0 1 0 0,0 1 0 0 0,0-1-1 0 0,0 0 1 0 0,-1 0 0 0 0,0 1-1 0 0,0-1 1 0 0,0 0-1 0 0,-1 0 1 0 0,0 0 0 0 0,0 0-1 0 0,0 0 1 0 0,-1 0 0 0 0,1-1-1 0 0,-1 1 1 0 0,0-1 0 0 0,0 1-1 0 0,-1-1 1 0 0,1 0 0 0 0,-1-1-1 0 0,0 1 1 0 0,0-1-1 0 0,-1 1 1 0 0,1-1 0 0 0,0 0-1 0 0,-1-1 1 0 0,0 1 0 0 0,0-1-1 0 0,0 0 1 0 0,0 0 0 0 0,0-1-1 0 0,0 1 1 0 0,0-1-1 0 0,0 0 1 0 0,-1 0 0 0 0,1-1-1 0 0,0 0 1 0 0,-1 0 0 0 0,1 0-1 0 0,0 0 1 0 0,-1-1 0 0 0,1 0-1 0 0,0 0 1 0 0,0 0-1 0 0,0-1 1 0 0,-1 0-9 0 0,-4-8-296 0 0,1 0 0 0 0,-1-1-1 0 0,1 0 1 0 0,1 0 0 0 0,0-1 0 0 0,1 0 0 0 0,0-1-1 0 0,1 1 1 0 0,0-1 0 0 0,1-1 0 0 0,1 1-1 0 0,0-1 1 0 0,1 1 0 0 0,0-1 0 0 0,1 0 0 0 0,0 0-1 0 0,1-1 1 0 0,1 1 0 0 0,0 0 0 0 0,1 0-1 0 0,1 0 1 0 0,1-3 296 0 0,-3 3-685 0 0,1-6 13 0 0,1 1-1 0 0,1 0 1 0 0,1 0 0 0 0,1 0 0 0 0,0 0-1 0 0,1 1 1 0 0,1 0 0 0 0,10-17 672 0 0,-1 0-1140 0 0</inkml:trace>
  <inkml:trace contextRef="#ctx0" brushRef="#br0" timeOffset="103690.026">13895 3959 1468 0 0,'194'-67'5267'0'0,"-186"64"-5161"0"0,26-9 277 0 0,0-1-1 0 0,0-2 1 0 0,-1-1-1 0 0,-1-2 1 0 0,-1-1-1 0 0,14-12-382 0 0,-44 30 9 0 0,-1 1 1 0 0,1 0-1 0 0,-1-1 0 0 0,1 1 1 0 0,-1-1-1 0 0,1 1 0 0 0,-1-1 1 0 0,1 1-1 0 0,-1-1 0 0 0,1 0 0 0 0,-1 1 1 0 0,0-1-1 0 0,1 1 0 0 0,-1-1 1 0 0,0 0-1 0 0,0 1 0 0 0,1-1 1 0 0,-1 0-1 0 0,0 0 0 0 0,0 1 0 0 0,0-1 1 0 0,0 0-1 0 0,0 1 0 0 0,0-1 1 0 0,0 0-1 0 0,0 1 0 0 0,0-1 1 0 0,0 0-1 0 0,0 0 0 0 0,0 1 0 0 0,-1-1 1 0 0,1 0-1 0 0,0 1 0 0 0,-1-1 1 0 0,1 0-1 0 0,0 1 0 0 0,-1-1 1 0 0,1 1-1 0 0,0-1 0 0 0,-1 1 0 0 0,1-1 1 0 0,-1 1-1 0 0,1-1 0 0 0,-1 1 1 0 0,0-1-1 0 0,1 1 0 0 0,-1-1 1 0 0,1 1-1 0 0,-1 0 0 0 0,0 0 0 0 0,1-1 1 0 0,-1 1-1 0 0,0 0 0 0 0,1 0 1 0 0,-1-1-1 0 0,0 1 0 0 0,1 0 1 0 0,-1 0-1 0 0,0 0 0 0 0,0 0 0 0 0,1 0 1 0 0,-1 0-1 0 0,0 0 0 0 0,1 1 1 0 0,-1-1-1 0 0,0 0 0 0 0,1 0 1 0 0,-1 0-1 0 0,0 1 0 0 0,0-1-9 0 0,-63 1 321 0 0,43 2-178 0 0,0 1 0 0 0,0 1 0 0 0,0 0 1 0 0,1 2-1 0 0,-1 1 0 0 0,2 0 1 0 0,-1 2-1 0 0,1 0 0 0 0,1 1 1 0 0,0 1-1 0 0,1 0 0 0 0,0 1 1 0 0,0 1-1 0 0,2 1 0 0 0,-6 7-143 0 0,19-19 17 0 0,0 1 0 0 0,0-1 1 0 0,0 1-1 0 0,0 0 0 0 0,1-1 0 0 0,-1 1 0 0 0,1 0 0 0 0,0 0 0 0 0,0 0 0 0 0,1 0 1 0 0,-1 0-1 0 0,1 0 0 0 0,0 0 0 0 0,0 0 0 0 0,0 0 0 0 0,0 0 0 0 0,1 1 1 0 0,0-1-1 0 0,-1-1 0 0 0,2 1 0 0 0,-1 0 0 0 0,0 0 0 0 0,1 0 0 0 0,0 0 0 0 0,0-1 1 0 0,0 1-1 0 0,0-1 0 0 0,0 0 0 0 0,1 1 0 0 0,-1-1 0 0 0,1 0 0 0 0,0 0 1 0 0,0-1-1 0 0,0 1 0 0 0,1-1 0 0 0,-1 1 0 0 0,0-1 0 0 0,2 1-17 0 0,149 56-1449 0 0,-137-56 838 0 0,0-1 0 0 0,0-1 0 0 0,0-1-1 0 0,0 0 1 0 0,0-1 0 0 0,0-1 0 0 0,0 0 0 0 0,-1-2 0 0 0,1 1 0 0 0,-1-2-1 0 0,0-1 1 0 0,0 0 0 0 0,0-1 0 0 0,4-3 611 0 0,7-7-1227 0 0</inkml:trace>
  <inkml:trace contextRef="#ctx0" brushRef="#br0" timeOffset="93574.006">6364 4024 1568 0 0,'13'-8'4330'0'0,"-3"33"-2611"0"0,-24 165 773 0 0,1-33-1240 0 0,13-154-1259 0 0,0 1 0 0 0,0-1 0 0 0,1 1 0 0 0,-1-1 0 0 0,0 0 0 0 0,1 1 0 0 0,0-1 0 0 0,0 1 0 0 0,0-1 0 0 0,1 0 0 0 0,-1 0 0 0 0,1 0 0 0 0,-1 0 0 0 0,1 0 0 0 0,0 0 0 0 0,0 0 0 0 0,0-1 0 0 0,1 1 0 0 0,-1-1 0 0 0,1 1 0 0 0,-1-1 0 0 0,1 0 0 0 0,0 0 0 0 0,0 0 0 0 0,0 0 0 0 0,0-1 0 0 0,0 1 0 0 0,0-1 0 0 0,0 1 0 0 0,0-1 0 0 0,1 0 0 0 0,-1-1 0 0 0,1 1 0 0 0,2 0 7 0 0,-1-1-235 0 0,0 0 1 0 0,0 0-1 0 0,0 0 0 0 0,0 0 0 0 0,0-1 0 0 0,0 0 0 0 0,0 0 0 0 0,0 0 1 0 0,0-1-1 0 0,0 0 0 0 0,0 1 0 0 0,-1-2 0 0 0,1 1 0 0 0,-1-1 1 0 0,1 1-1 0 0,-1-1 0 0 0,0 0 0 0 0,0-1 0 0 0,-1 1 0 0 0,1-1 1 0 0,0 1-1 0 0,-1-1 0 0 0,2-4 235 0 0,14-49-2606 0 0,-15 23 1370 0 0</inkml:trace>
  <inkml:trace contextRef="#ctx0" brushRef="#br0" timeOffset="93822.067">6334 3842 1160 0 0,'-2'-3'920'0'0,"0"0"-172"0"0,0-1-420 0 0,2 1-28 0 0,-1 1-132 0 0,1 1-20 0 0,0-1-160 0 0,0 2-80 0 0,0 2-12 0 0,1-2-428 0 0,1 0-668 0 0</inkml:trace>
  <inkml:trace contextRef="#ctx0" brushRef="#br0" timeOffset="94289.289">6524 4069 1260 0 0,'5'6'332'0'0,"13"15"304"0"0,-1 0 1 0 0,0 1 0 0 0,-2 1-1 0 0,0 0 1 0 0,-2 1 0 0 0,-1 0 0 0 0,0 1-1 0 0,-2 1 1 0 0,0 4-637 0 0,-8 62 2731 0 0,-20-61-1686 0 0,8-75-538 0 0,12 26-540 0 0,1 1-1 0 0,1 0 1 0 0,0-1 0 0 0,1 2 0 0 0,1-1-1 0 0,1 1 1 0 0,0 0 0 0 0,1 0-1 0 0,1 0 1 0 0,1 2 0 0 0,0-1 0 0 0,0 1-1 0 0,2 0 1 0 0,0 1 0 0 0,0 1-1 0 0,5-3 34 0 0,38-15-543 0 0,-32 53 459 0 0,-2 79-145 0 0,-18-38 262 0 0,2 49-2596 0 0,27-101-2635 0 0,-15-17 3966 0 0</inkml:trace>
  <inkml:trace contextRef="#ctx0" brushRef="#br0" timeOffset="94849.37">7395 4131 1076 0 0,'-42'-21'4177'0'0,"-31"35"-2801"0"0,54-8-1136 0 0,0 1 1 0 0,0 1-1 0 0,0 1 0 0 0,1 0 0 0 0,1 2 0 0 0,0 0 0 0 0,0 1 1 0 0,1 0-1 0 0,0 1 0 0 0,-9 11-240 0 0,23-22 27 0 0,0 0 0 0 0,0-1 0 0 0,1 1-1 0 0,-1 0 1 0 0,0 0 0 0 0,1 0 0 0 0,-1 0 0 0 0,1 0 0 0 0,0 0 0 0 0,0 0 0 0 0,0 0 0 0 0,0 1-1 0 0,0-1 1 0 0,0 0 0 0 0,1 1 0 0 0,-1-1 0 0 0,1 1 0 0 0,-1-1 0 0 0,1 1 0 0 0,0-1 0 0 0,0 1-1 0 0,0-1 1 0 0,1 1 0 0 0,-1-1 0 0 0,0 0 0 0 0,1 1 0 0 0,0-1 0 0 0,-1 1 0 0 0,1-1 0 0 0,0 0 0 0 0,0 0-1 0 0,0 1 1 0 0,1-1 0 0 0,-1 0 0 0 0,0 0 0 0 0,1 0 0 0 0,-1 0 0 0 0,1 0 0 0 0,0-1 0 0 0,0 1-1 0 0,1 1-26 0 0,2 0 2 0 0,1 0 0 0 0,0-1-1 0 0,-1 1 1 0 0,1-1 0 0 0,0 0-1 0 0,0 0 1 0 0,0-1-1 0 0,0 0 1 0 0,1 0 0 0 0,-1 0-1 0 0,0-1 1 0 0,0 0-1 0 0,1 0 1 0 0,-1 0 0 0 0,0-1-1 0 0,0 0 1 0 0,6-2-2 0 0,4 0-38 0 0,-1-1 0 0 0,0-1 0 0 0,-1-1 0 0 0,1 0 0 0 0,-1 0 0 0 0,0-2 0 0 0,-1 0 0 0 0,0 0 0 0 0,0-1 0 0 0,-1-1 0 0 0,0 0 0 0 0,0 0 0 0 0,-1-2-1 0 0,-1 1 1 0 0,0-1 0 0 0,0-1 0 0 0,-1 1 0 0 0,-1-2 0 0 0,0 1 0 0 0,-1-1 0 0 0,-1 0 0 0 0,0-1 0 0 0,0 0 0 0 0,1-10 38 0 0,29-235 753 0 0,-36 256-723 0 0,0 1 0 0 0,0 0 1 0 0,0-1-1 0 0,0 1 0 0 0,-1 0 1 0 0,1 0-1 0 0,-1-1 0 0 0,0 1 0 0 0,1 0 1 0 0,-2 0-1 0 0,1 0 0 0 0,0 0 0 0 0,-1 0 1 0 0,1 0-1 0 0,-1 0 0 0 0,0 0 0 0 0,0 1 1 0 0,0-1-1 0 0,0 1 0 0 0,0-1 1 0 0,-1 1-1 0 0,1 0 0 0 0,-1 0 0 0 0,1 0 1 0 0,-1 0-1 0 0,0 1 0 0 0,0-1 0 0 0,0 1 1 0 0,0-1-1 0 0,0 1 0 0 0,0 0 0 0 0,0 0 1 0 0,0 0-1 0 0,0 1 0 0 0,-1-1 1 0 0,1 1-1 0 0,0 0 0 0 0,-1 0 0 0 0,1 0 1 0 0,0 0-1 0 0,0 0 0 0 0,-1 1 0 0 0,-1 0-30 0 0,-4 7 25 0 0,1-1 0 0 0,0 2 0 0 0,0-1 0 0 0,1 1 0 0 0,0 1 0 0 0,1-1 0 0 0,0 1 0 0 0,1 0 0 0 0,-1 0 0 0 0,2 1 0 0 0,0-1 0 0 0,0 1 0 0 0,1 0 0 0 0,0 0 0 0 0,1 1 0 0 0,0-1 0 0 0,1 0 0 0 0,0 1 0 0 0,1-1 0 0 0,0 1 0 0 0,1-1 0 0 0,0 1 0 0 0,0-1 0 0 0,2 0 0 0 0,-1 0 0 0 0,2 0 0 0 0,-1 0 0 0 0,3 4-25 0 0,48 110-283 0 0,22 98-6098 0 0,-75-185 4048 0 0,-1-35 1224 0 0</inkml:trace>
  <inkml:trace contextRef="#ctx0" brushRef="#br0" timeOffset="95218.488">7596 4271 1496 0 0,'126'-58'3979'0'0,"-102"49"-3722"0"0,-12 6-185 0 0,0 0 0 0 0,0 0 0 0 0,0-1 0 0 0,-1-1 1 0 0,0 0-1 0 0,0-1 0 0 0,0 0 0 0 0,0 0 0 0 0,-1-1 0 0 0,0 0 0 0 0,-1-1 0 0 0,0-1 0 0 0,0 1 0 0 0,-1-1 1 0 0,0 0-1 0 0,0-1 0 0 0,-1 0 0 0 0,0 0 0 0 0,3-8-72 0 0,-12 14 12 0 0,0 1-1 0 0,0 0 1 0 0,0-1-1 0 0,-1 1 1 0 0,1 0-1 0 0,-1 0 1 0 0,0 0 0 0 0,0 1-1 0 0,0-1 1 0 0,0 1-1 0 0,0 0 1 0 0,0-1-1 0 0,-1 2 1 0 0,1-1 0 0 0,-1 0-1 0 0,0 1 1 0 0,1-1-1 0 0,-1 1 1 0 0,0 0-1 0 0,0 0 1 0 0,0 1 0 0 0,0-1-1 0 0,0 1 1 0 0,0 0-1 0 0,-3 0-11 0 0,-6 0 92 0 0,0 0 0 0 0,0 1 0 0 0,0 1 0 0 0,0 0 0 0 0,0 1 0 0 0,0 0 0 0 0,1 1 0 0 0,-1 0 0 0 0,1 1 0 0 0,0 1 0 0 0,1 0 0 0 0,-1 0 0 0 0,1 1-1 0 0,0 1 1 0 0,1-1 0 0 0,0 2 0 0 0,0 0 0 0 0,1 0 0 0 0,0 0 0 0 0,0 1 0 0 0,1 1 0 0 0,0-1 0 0 0,1 1 0 0 0,1 1 0 0 0,0-1 0 0 0,0 1 0 0 0,1 0 0 0 0,-3 9-92 0 0,8-14 17 0 0,-1 0 1 0 0,1-1 0 0 0,0 1 0 0 0,0 0-1 0 0,1-1 1 0 0,0 1 0 0 0,0 0 0 0 0,1-1-1 0 0,0 1 1 0 0,0-1 0 0 0,0 0 0 0 0,1 0-1 0 0,0 0 1 0 0,0 0 0 0 0,1 0 0 0 0,-1 0-1 0 0,1-1 1 0 0,0 0 0 0 0,1 0 0 0 0,-1 0 0 0 0,1 0-1 0 0,0-1 1 0 0,0 1 0 0 0,1-1 0 0 0,-1-1-1 0 0,1 1 1 0 0,0-1 0 0 0,0 0 0 0 0,4 1-18 0 0,9 4-559 0 0,0 0 1 0 0,1-2 0 0 0,0 0 0 0 0,0-2 0 0 0,0 0 0 0 0,0-1-1 0 0,1-1 1 0 0,20-1 558 0 0,74-20-2795 0 0,-69 2 1435 0 0</inkml:trace>
  <inkml:trace contextRef="#ctx0" brushRef="#br0" timeOffset="95467.599">8259 3771 1756 0 0,'-74'16'4914'0'0,"-5"76"-2453"0"0,71-74-2150 0 0,2-1-1 0 0,0 1 1 0 0,1 0 0 0 0,1 0 0 0 0,0 0-1 0 0,2 0 1 0 0,0 1 0 0 0,1 0 0 0 0,0-1-1 0 0,3 13-310 0 0,3 15 328 0 0,1 0-1 0 0,3-1 0 0 0,2 0 0 0 0,1-1 1 0 0,3 0-1 0 0,14 28-327 0 0,16 57 135 0 0,1 81-3680 0 0,-47-208 3395 0 0,0 0 1 0 0,1 1 0 0 0,-1-1-1 0 0,0 0 1 0 0,-1 0-1 0 0,1 1 1 0 0,0-1 0 0 0,-1 0-1 0 0,1 0 1 0 0,-1 0 0 0 0,1-1-1 0 0,-1 1 1 0 0,0 0-1 0 0,0-1 1 0 0,0 1 0 0 0,0-1-1 0 0,0 1 1 0 0,0-1 0 0 0,0 0-1 0 0,0 0 1 0 0,-1 0-1 0 0,1 0 1 0 0,0 0 0 0 0,-1-1-1 0 0,1 1 1 0 0,0-1 0 0 0,-1 1-1 0 0,1-1 1 0 0,-1 0-1 0 0,1 0 1 0 0,-1 0 0 0 0,1 0-1 0 0,-1-1 1 0 0,1 1 0 0 0,0-1-1 0 0,-1 1 1 0 0,1-1-1 0 0,0 0 1 0 0,-1 0 0 0 0,1 0-1 0 0,0 0 1 0 0,0 0 0 0 0,0-1-1 0 0,0 1 1 0 0,0 0 0 0 0,0-1-1 0 0,0 0 1 0 0,0 1-1 0 0,1-1 1 0 0,-1 0 0 0 0,0 0-1 0 0,0-2 150 0 0,-29-18-1036 0 0</inkml:trace>
  <inkml:trace contextRef="#ctx0" brushRef="#br0" timeOffset="96104.484">7943 4156 2436 0 0,'-28'2'3330'0'0,"34"-3"-1456"0"0,-2 1-1804 0 0,611-80-263 0 0,-512 70-806 0 0,-102 11 1014 0 0,-1-1 0 0 0,1 0 0 0 0,0 0 0 0 0,-1 0 0 0 0,1 0 0 0 0,0 1-1 0 0,-1-1 1 0 0,1 0 0 0 0,-1 1 0 0 0,1-1 0 0 0,0 1 0 0 0,-1-1 0 0 0,1 0 0 0 0,-1 1 0 0 0,1-1 0 0 0,-1 1 0 0 0,1-1 0 0 0,-1 1 0 0 0,0 0 0 0 0,1-1-1 0 0,-1 1 1 0 0,0-1 0 0 0,1 1 0 0 0,-1 0 0 0 0,0-1 0 0 0,0 1 0 0 0,1 0 0 0 0,-1-1 0 0 0,0 1 0 0 0,0 0 0 0 0,0-1 0 0 0,0 1 0 0 0,0 0 0 0 0,0-1 0 0 0,0 1-1 0 0,0 0 1 0 0,0 0 0 0 0,0-1 0 0 0,-1 1 0 0 0,1 0 0 0 0,0-1 0 0 0,0 1 0 0 0,-1-1 0 0 0,1 1 0 0 0,0 0 0 0 0,-1-1 0 0 0,1 1 0 0 0,0-1 0 0 0,-1 1-1 0 0,1-1 1 0 0,-1 1 0 0 0,1-1 0 0 0,-1 1 0 0 0,1-1 0 0 0,-1 1 0 0 0,0-1 0 0 0,1 0 0 0 0,-1 1 0 0 0,0-1 0 0 0,1 0 0 0 0,-1 1 0 0 0,1-1 0 0 0,-1 0-15 0 0,-35 39 832 0 0,30-33-711 0 0,-2 0 8 0 0,0 1 0 0 0,1-1-1 0 0,-1 2 1 0 0,2-1 0 0 0,-1 1 0 0 0,1 0 0 0 0,0 0 0 0 0,1 1 0 0 0,0 0-1 0 0,0-1 1 0 0,1 2 0 0 0,0-1 0 0 0,-2 9-129 0 0,6-15-6 0 0,-1 0 1 0 0,1 0-1 0 0,0 0 0 0 0,0 0 0 0 0,0 1 1 0 0,1-1-1 0 0,-1 0 0 0 0,0 0 1 0 0,1 0-1 0 0,0 0 0 0 0,0 0 0 0 0,0 0 1 0 0,0 0-1 0 0,1 0 0 0 0,-1-1 1 0 0,1 1-1 0 0,-1 0 0 0 0,1-1 1 0 0,0 1-1 0 0,0-1 0 0 0,0 1 0 0 0,0-1 1 0 0,1 0-1 0 0,-1 0 0 0 0,1 0 1 0 0,-1 0-1 0 0,1-1 0 0 0,0 1 1 0 0,-1-1-1 0 0,1 1 0 0 0,0-1 0 0 0,0 0 1 0 0,0 0-1 0 0,0 0 0 0 0,0-1 1 0 0,0 1-1 0 0,0-1 0 0 0,1 1 0 0 0,-1-1 1 0 0,0 0-1 0 0,0 0 0 0 0,0-1 6 0 0,3 2-289 0 0,0-1-1 0 0,0 0 0 0 0,0 0 1 0 0,0-1-1 0 0,0 0 0 0 0,0 0 1 0 0,0 0-1 0 0,0-1 0 0 0,0 1 1 0 0,-1-2-1 0 0,1 1 0 0 0,-1 0 0 0 0,1-1 1 0 0,-1 0-1 0 0,0 0 0 0 0,0-1 1 0 0,-1 0-1 0 0,1 0 0 0 0,-1 0 1 0 0,1 0-1 0 0,-1 0 0 0 0,2-4 290 0 0,4-14-1410 0 0</inkml:trace>
  <inkml:trace contextRef="#ctx0" brushRef="#br0" timeOffset="96354.134">8613 3876 1316 0 0,'-36'-53'8854'0'0,"33"49"-8638"0"0,36 21-6507 0 0,-19-6 5058 0 0,-2 3 23 0 0</inkml:trace>
  <inkml:trace contextRef="#ctx0" brushRef="#br0" timeOffset="97087.181">8858 4044 1164 0 0,'22'8'4912'0'0,"15"31"-4322"0"0,-25-24-69 0 0,-3-7-276 0 0,0 0 0 0 0,-1 1 0 0 0,-1 0 0 0 0,0 1 0 0 0,0-1 0 0 0,-1 1 0 0 0,0 1 1 0 0,0-1-1 0 0,-1 1 0 0 0,-1 0 0 0 0,0 0 0 0 0,0 0 0 0 0,-1 1 0 0 0,1 10-245 0 0,-4-21 17 0 0,0 0 1 0 0,-1 0 0 0 0,1 0 0 0 0,-1 0-1 0 0,1 0 1 0 0,-1 0 0 0 0,0 0 0 0 0,1 0-1 0 0,-1 0 1 0 0,0 0 0 0 0,0 0 0 0 0,1 0-1 0 0,-1-1 1 0 0,0 1 0 0 0,0 0 0 0 0,0 0-1 0 0,0-1 1 0 0,0 1 0 0 0,0-1 0 0 0,0 1-1 0 0,0-1 1 0 0,-1 1 0 0 0,1-1-1 0 0,0 0 1 0 0,0 0 0 0 0,0 1 0 0 0,0-1-1 0 0,-1 0 1 0 0,1 0 0 0 0,0 0 0 0 0,0 0-1 0 0,0 0 1 0 0,0 0 0 0 0,-1-1 0 0 0,1 1-1 0 0,0 0 1 0 0,0-1 0 0 0,0 1 0 0 0,0-1-1 0 0,0 1 1 0 0,0-1 0 0 0,0 1 0 0 0,0-1-1 0 0,0 0 1 0 0,0 1 0 0 0,0-1 0 0 0,0 0-1 0 0,0 0 1 0 0,0 0 0 0 0,1 0 0 0 0,-1 1-1 0 0,0-1 1 0 0,1 0 0 0 0,-1 0 0 0 0,0-1-1 0 0,1 1 1 0 0,0 0 0 0 0,-1 0 0 0 0,1 0-1 0 0,0 0 1 0 0,-1 0 0 0 0,1-1-18 0 0,0-8-43 0 0,0 1 0 0 0,1-1 1 0 0,0 1-1 0 0,0-1 0 0 0,1 1 1 0 0,0 0-1 0 0,1-1 1 0 0,0 1-1 0 0,0 0 0 0 0,1 1 1 0 0,0-1-1 0 0,1 1 0 0 0,0-1 1 0 0,0 1-1 0 0,1 1 0 0 0,0-1 1 0 0,0 1-1 0 0,0 0 0 0 0,1 0 1 0 0,1 1-1 0 0,-1 0 0 0 0,1 0 1 0 0,0 1-1 0 0,0 0 0 0 0,0 0 1 0 0,1 1-1 0 0,-1 0 0 0 0,1 1 1 0 0,0 0-1 0 0,1 0 1 0 0,-1 0-1 0 0,0 2 0 0 0,1-1 1 0 0,-1 1-1 0 0,1 0 0 0 0,4 1 43 0 0,-8 3 12 0 0,1 0-1 0 0,0 0 1 0 0,-1 1-1 0 0,1 0 1 0 0,-1 0-1 0 0,0 0 1 0 0,0 1-1 0 0,-1 0 0 0 0,1 0 1 0 0,-1 0-1 0 0,0 1 1 0 0,-1-1-1 0 0,1 1 1 0 0,-1 1-1 0 0,0-1 1 0 0,-1 0-1 0 0,1 1 1 0 0,-1 0-1 0 0,-1 0 1 0 0,1 0-1 0 0,-1 0 0 0 0,-1 0 1 0 0,1 0-1 0 0,-1 1 1 0 0,0-1-1 0 0,0 8-11 0 0,0-10 9 0 0,1-1 0 0 0,0 1-1 0 0,0 0 1 0 0,0-1 0 0 0,1 0-1 0 0,0 1 1 0 0,0-1 0 0 0,0 0-1 0 0,0 0 1 0 0,0-1 0 0 0,1 1-1 0 0,0-1 1 0 0,-1 0 0 0 0,2 0-1 0 0,-1 0 1 0 0,0 0 0 0 0,0-1-1 0 0,1 1 1 0 0,-1-1 0 0 0,1 0-1 0 0,0-1 1 0 0,0 1 0 0 0,-1-1-1 0 0,1 0 1 0 0,0 0 0 0 0,0 0-1 0 0,0-1 1 0 0,0 0 0 0 0,0 0-1 0 0,0 0 1 0 0,1-1-9 0 0,153-32-372 0 0,-154 31 375 0 0,1 0-1 0 0,-1 0 1 0 0,0-1 0 0 0,0 0-1 0 0,0 0 1 0 0,-1 0 0 0 0,1-1 0 0 0,-1 0-1 0 0,0 0 1 0 0,0 0 0 0 0,0 0-1 0 0,0 0 1 0 0,-1-1 0 0 0,1 0 0 0 0,-1 1-1 0 0,-1-1 1 0 0,1 0 0 0 0,1-4-3 0 0,-4 8 113 0 0,-13-21 330 0 0,-58-31 2517 0 0,73 92-3191 0 0,35 10-3280 0 0,-18-30-1010 0 0,-18-18 4133 0 0,0-1-2274 0 0,-7-3 1197 0 0</inkml:trace>
  <inkml:trace contextRef="#ctx0" brushRef="#br0" timeOffset="97380.148">9548 3662 1044 0 0,'3'-18'5213'0'0,"-3"7"-3061"0"0,-11 20-8192 0 0,10-9 4659 0 0</inkml:trace>
  <inkml:trace contextRef="#ctx0" brushRef="#br0" timeOffset="100165.542">9898 3822 1280 0 0,'3'-20'2493'0'0,"41"-34"4936"0"0,-46 265-6509 0 0,34-30-622 0 0,13-55-832 0 0,-21-74-5818 0 0,-40-50 3692 0 0,6-3 1530 0 0</inkml:trace>
  <inkml:trace contextRef="#ctx0" brushRef="#br0" timeOffset="100403.653">9834 4041 1636 0 0,'103'-6'7691'0'0,"6"-8"-6436"0"0,120-6-9339 0 0,-220 20 6954 0 0</inkml:trace>
  <inkml:trace contextRef="#ctx0" brushRef="#br0" timeOffset="100770.678">10231 4114 1076 0 0,'37'11'5205'0'0,"29"-13"-3962"0"0,-30 0-511 0 0,132-30 552 0 0,-168 32-1299 0 0,1 0 1 0 0,0 1-1 0 0,0-1 1 0 0,0 0-1 0 0,0 0 1 0 0,-1 0 0 0 0,1 0-1 0 0,0 0 1 0 0,0 0-1 0 0,0 0 1 0 0,0 0 0 0 0,0 0-1 0 0,0 0 1 0 0,-1-1-1 0 0,1 1 1 0 0,0 0 0 0 0,0 0-1 0 0,0-1 1 0 0,-1 1-1 0 0,1-1 1 0 0,0 1-1 0 0,0-1 1 0 0,-1 1 0 0 0,1-1-1 0 0,0 1 1 0 0,-1-1-1 0 0,1 0 1 0 0,-1 1 0 0 0,1-1-1 0 0,-1 0 1 0 0,1 1-1 0 0,-1-1 1 0 0,1 0 0 0 0,-1 0-1 0 0,0 0 1 0 0,1 1-1 0 0,-1-1 1 0 0,0 0-1 0 0,0 0 1 0 0,0 0 0 0 0,1 0-1 0 0,-1 1 1 0 0,0-1-1 0 0,0 0 1 0 0,0 0 0 0 0,0 0-1 0 0,-1 0 1 0 0,1 0-1 0 0,0 0 1 0 0,0 1 0 0 0,0-1-1 0 0,-1 0 1 0 0,1 0-1 0 0,0 0 1 0 0,-1 1-1 0 0,1-1 1 0 0,-1 0 0 0 0,1 0-1 0 0,-1 1 1 0 0,1-1-1 0 0,-1 0 1 0 0,1 1 0 0 0,-1-1-1 0 0,0 1 1 0 0,1-1 14 0 0,-20-4-16 0 0,-1 1-1 0 0,1 0 1 0 0,0 2 0 0 0,-1 0 0 0 0,1 2 0 0 0,-1 0 0 0 0,1 1-1 0 0,-1 1 1 0 0,1 1 0 0 0,0 1 0 0 0,0 0 0 0 0,0 2-1 0 0,0 0 1 0 0,1 1 0 0 0,0 2 0 0 0,1-1 0 0 0,-1 2 0 0 0,2 1-1 0 0,-5 3 17 0 0,-21 50 342 0 0,59-30-48 0 0,-6-24-308 0 0,0-2 1 0 0,1 1-1 0 0,0-1 1 0 0,1-1-1 0 0,0 0 0 0 0,0-1 1 0 0,0 0-1 0 0,1 0 1 0 0,0-2-1 0 0,0 0 1 0 0,0 0-1 0 0,0-1 1 0 0,1-1-1 0 0,0 0 1 0 0,-1-1-1 0 0,1 0 0 0 0,0-1 1 0 0,-1 0-1 0 0,2-2 14 0 0,0 3-95 0 0,170-31-3875 0 0,-146 17 2710 0 0,-4-2 40 0 0</inkml:trace>
  <inkml:trace contextRef="#ctx0" brushRef="#br0" timeOffset="101450.246">10807 3656 2792 0 0,'-1'-1'97'0'0,"0"-1"-1"0"0,1 1 0 0 0,-1 0 1 0 0,0 0-1 0 0,0 0 0 0 0,0 0 1 0 0,0 0-1 0 0,0 1 0 0 0,0-1 1 0 0,0 0-1 0 0,0 0 0 0 0,-1 1 1 0 0,1-1-1 0 0,0 0 0 0 0,0 1 1 0 0,-1-1-1 0 0,1 1 0 0 0,0 0 1 0 0,0-1-1 0 0,-1 1 0 0 0,1 0 1 0 0,-1 0-1 0 0,1 0 0 0 0,0 0 1 0 0,-1 0-1 0 0,1 0 0 0 0,0 0 1 0 0,-1 0-1 0 0,1 1 0 0 0,0-1 1 0 0,-1 1-1 0 0,1-1 0 0 0,0 1 0 0 0,0-1 1 0 0,-1 1-1 0 0,1-1 0 0 0,0 1 1 0 0,0 0-1 0 0,0 0 0 0 0,0 0 1 0 0,0 0-1 0 0,0 0 0 0 0,0 0 1 0 0,0 0-1 0 0,0 0 0 0 0,1 0 1 0 0,-1 0-1 0 0,0 0 0 0 0,1 0 1 0 0,-1 1-1 0 0,1-1 0 0 0,-1 0 1 0 0,1 0-1 0 0,-1 1 0 0 0,1-1 1 0 0,0 0-1 0 0,0 1 0 0 0,0-1-96 0 0,-10 25 250 0 0,2 0-1 0 0,1 1 1 0 0,2-1-1 0 0,0 1 1 0 0,2 0-1 0 0,0 1 1 0 0,2-1-1 0 0,2 0 1 0 0,0 3-250 0 0,-1-20 81 0 0,26 164 562 0 0,38-5-668 0 0,-36-144-910 0 0,-27-25 647 0 0,22-18-263 0 0,89-131-459 0 0,-111 140 2632 0 0,0 42-1020 0 0,4-27-582 0 0,0 0 1 0 0,1-1-1 0 0,0 0 1 0 0,0 0-1 0 0,0-1 1 0 0,0 0-1 0 0,1 0 1 0 0,0 0 0 0 0,0-1-1 0 0,0 0 1 0 0,0 0-1 0 0,0 0 1 0 0,1-1-1 0 0,-1-1 1 0 0,1 1-1 0 0,-1-1 1 0 0,1 0-1 0 0,0-1 1 0 0,-1 0 0 0 0,1 0-1 0 0,0 0 1 0 0,0-1-21 0 0,170-31-10 0 0,-171 32 33 0 0,0-1-1 0 0,0 0 1 0 0,0-1 0 0 0,0 1 0 0 0,0-1 0 0 0,-1-1 0 0 0,1 1-1 0 0,-1-1 1 0 0,1 0 0 0 0,-1-1 0 0 0,0 1 0 0 0,0-1 0 0 0,-1-1 0 0 0,1 1-1 0 0,-1-1 1 0 0,0 0 0 0 0,0 0 0 0 0,0 0 0 0 0,-1-1 0 0 0,0 1 0 0 0,0-1-1 0 0,0 0 1 0 0,-1-1 0 0 0,0 1 0 0 0,0 0 0 0 0,0-2-23 0 0,-4 7 25 0 0,-1-1 1 0 0,1 1 0 0 0,-1-1-1 0 0,1 1 1 0 0,-1 0-1 0 0,1 0 1 0 0,-1-1-1 0 0,0 1 1 0 0,1 0 0 0 0,-1 1-1 0 0,0-1 1 0 0,0 0-1 0 0,0 1 1 0 0,0-1 0 0 0,0 1-1 0 0,0-1 1 0 0,0 1-1 0 0,0 0 1 0 0,0 0 0 0 0,0 0-1 0 0,0 0 1 0 0,0 0-1 0 0,0 0 1 0 0,0 0 0 0 0,0 1-1 0 0,0-1 1 0 0,1 1-1 0 0,-1-1 1 0 0,0 1 0 0 0,0 0-1 0 0,0 0 1 0 0,0 0-1 0 0,1 0 1 0 0,-1 0 0 0 0,0 0-1 0 0,1 1 1 0 0,-1-1-1 0 0,1 0 1 0 0,0 1-1 0 0,-1-1 1 0 0,1 1 0 0 0,0 0-1 0 0,0-1 1 0 0,-1 3-26 0 0,-3 5 50 0 0,0 1 0 0 0,0 1 0 0 0,1-1 1 0 0,0 1-1 0 0,1-1 0 0 0,1 1 0 0 0,-1 0 0 0 0,2 0 0 0 0,0 0 0 0 0,0 0 1 0 0,1 0-1 0 0,0 1 0 0 0,1-1 0 0 0,1 9-50 0 0,-1 22 253 0 0,-1-3-173 0 0,3-17-50 0 0,-1 0 1 0 0,-1 0-1 0 0,-1 0 1 0 0,-1 0-1 0 0,-1 0 1 0 0,0 0-1 0 0,-2 0 1 0 0,-1-1-1 0 0,-1 1 1 0 0,0-1-1 0 0,-2-1 1 0 0,0 1-1 0 0,-2-1 0 0 0,0-1 1 0 0,-1 0-1 0 0,-1 0 1 0 0,0-1-1 0 0,-13 13-30 0 0,13-21-308 0 0,-1-1 0 0 0,0 0 0 0 0,0-1 1 0 0,-1 0-1 0 0,0-1 0 0 0,0-1 0 0 0,0 0 0 0 0,-1-1 0 0 0,0-1 0 0 0,0 0 0 0 0,-1-1 0 0 0,1-1 0 0 0,-1 0 0 0 0,1-1 0 0 0,-1 0 0 0 0,-7-2 308 0 0,12 0-364 0 0,0 0-1 0 0,0-1 1 0 0,0-1-1 0 0,1 0 1 0 0,-1 0-1 0 0,1-1 1 0 0,0 0-1 0 0,0 0 0 0 0,0-2 1 0 0,0 1-1 0 0,1-1 1 0 0,0 0-1 0 0,0-1 1 0 0,1 0-1 0 0,0 0 1 0 0,0-1-1 0 0,0 0 1 0 0,1-1-1 0 0,-3-4 365 0 0,-20-27-1264 0 0</inkml:trace>
  <inkml:trace contextRef="#ctx0" brushRef="#br0" timeOffset="106479.834">15293 3267 1256 0 0,'-3'-20'2834'0'0,"-3"19"-2708"0"0,-1 1 0 0 0,1 0 1 0 0,-1 1-1 0 0,0 0 1 0 0,1 0-1 0 0,0 0 0 0 0,-1 1 1 0 0,1-1-1 0 0,0 2 1 0 0,0-1-1 0 0,0 1 0 0 0,0 0 1 0 0,0 0-1 0 0,0 0 0 0 0,1 1 1 0 0,0 0-1 0 0,0 0 1 0 0,0 1-1 0 0,0-1 0 0 0,-3 6-126 0 0,6-9 30 0 0,-17 13 131 0 0,1 2 0 0 0,0 0 0 0 0,1 1 0 0 0,1 0 0 0 0,1 2 0 0 0,0 0 0 0 0,1 0 0 0 0,2 2 0 0 0,0-1 0 0 0,1 2 1 0 0,0-1-1 0 0,2 1 0 0 0,1 1 0 0 0,1 0 0 0 0,1 0 0 0 0,1 0 0 0 0,0 1 0 0 0,2-1 0 0 0,1 1 0 0 0,1 6-161 0 0,4-14 1 0 0,1 0 0 0 0,1-1 0 0 0,0 1 0 0 0,2-1 0 0 0,-1 0 0 0 0,2-1 0 0 0,0 0 0 0 0,0 0 0 0 0,1 0 0 0 0,1-1 0 0 0,0-1-1 0 0,1 0 1 0 0,1 0 0 0 0,0-1 0 0 0,0 0 0 0 0,1-1 0 0 0,0-1 0 0 0,1 0 0 0 0,0 0 0 0 0,0-2 0 0 0,1 0 0 0 0,0 0 0 0 0,0-2 0 0 0,0 1 0 0 0,8 0-1 0 0,-20-5-46 0 0,15 6-541 0 0,0-1 0 0 0,0-1 0 0 0,1 0 0 0 0,0-2 0 0 0,0 0 0 0 0,0-1 0 0 0,0-1-1 0 0,0 0 1 0 0,1-2 0 0 0,-1 0 0 0 0,1-1 587 0 0,47-14-1252 0 0</inkml:trace>
  <inkml:trace contextRef="#ctx0" brushRef="#br0" timeOffset="106946.909">15604 3527 928 0 0,'-1'49'3520'0'0,"16"125"428"0"0,-11-162-3791 0 0,-3-7-139 0 0,0-1 1 0 0,0 0 0 0 0,0 0-1 0 0,0 0 1 0 0,0 0 0 0 0,1 0-1 0 0,0-1 1 0 0,0 1 0 0 0,0 0-1 0 0,0-1 1 0 0,0 1 0 0 0,1-1-1 0 0,0 0 1 0 0,-1 0 0 0 0,1 0-1 0 0,0 0 1 0 0,1 0 0 0 0,-1-1-1 0 0,0 1 1 0 0,1-1 0 0 0,-1 0-1 0 0,1 0 1 0 0,0 0 0 0 0,0-1-1 0 0,0 1 1 0 0,0-1-19 0 0,-2-1-1319 0 0,-2 0-69 0 0,-1-45-2344 0 0,-11 18 2505 0 0</inkml:trace>
  <inkml:trace contextRef="#ctx0" brushRef="#br0" timeOffset="107198.751">15611 3324 1292 0 0,'2'-7'1288'0'0,"-1"1"-220"0"0,1-1-168 0 0,2 2-220 0 0,-2 0-63 0 0,-1 2-133 0 0,1-2-104 0 0,0 0-144 0 0,0 3-116 0 0,1-3-40 0 0,1 3-144 0 0,1 1 4 0 0,2 1-444 0 0,-1 0-368 0 0,1 0-485 0 0,-2 1 57 0 0,4 1 20 0 0</inkml:trace>
  <inkml:trace contextRef="#ctx0" brushRef="#br0" timeOffset="107477.818">15988 3622 1112 0 0,'0'2'449'0'0,"29"34"8299"0"0,-2-51-13587 0 0,-23 4 2715 0 0,-4 6 994 0 0</inkml:trace>
  <inkml:trace contextRef="#ctx0" brushRef="#br0" timeOffset="107900.75">16425 3622 1580 0 0,'80'1'4065'0'0,"101"-80"-2078"0"0,-126 21-1570 0 0,-54 56-402 0 0,-23-15-96 0 0,9 15 151 0 0,0 0 1 0 0,-1 0 0 0 0,1 1 0 0 0,0 1-1 0 0,0 0 1 0 0,0 1 0 0 0,-1 0 0 0 0,1 1-1 0 0,0 1 1 0 0,0 0 0 0 0,1 1 0 0 0,-1 0-1 0 0,1 0 1 0 0,0 2 0 0 0,0 0-1 0 0,0 0 1 0 0,1 1 0 0 0,0 0 0 0 0,0 1-1 0 0,0 0 1 0 0,1 1 0 0 0,0 0-71 0 0,8-6 32 0 0,-1 0 0 0 0,0 1 0 0 0,1-1-1 0 0,-1 1 1 0 0,1-1 0 0 0,0 1 0 0 0,0 0 0 0 0,0 0 0 0 0,1 0 0 0 0,-1 0 0 0 0,1 0 0 0 0,0 0 0 0 0,0 0 0 0 0,1 0-1 0 0,-1 0 1 0 0,1 1 0 0 0,0-1 0 0 0,0 0 0 0 0,0 0 0 0 0,1 1 0 0 0,-1-1 0 0 0,1 0 0 0 0,0 0 0 0 0,0 0 0 0 0,1 0-1 0 0,-1 0 1 0 0,1 0 0 0 0,0 0 0 0 0,0 0 0 0 0,0-1 0 0 0,0 1 0 0 0,1-1 0 0 0,-1 0 0 0 0,1 1 0 0 0,0-1-1 0 0,0 0 1 0 0,0-1 0 0 0,1 1 0 0 0,-1 0 0 0 0,1-1 0 0 0,1 1-32 0 0,127 58-1316 0 0,16-48-5148 0 0,-116-13 5013 0 0</inkml:trace>
  <inkml:trace contextRef="#ctx0" brushRef="#br0" timeOffset="108151.611">17154 3747 1792 0 0,'6'11'333'0'0,"-1"0"0"0"0,0 0 0 0 0,0 1 0 0 0,-2-1-1 0 0,1 1 1 0 0,-1 0 0 0 0,-1 0 0 0 0,0 0 0 0 0,-1 0 0 0 0,0 0-1 0 0,-1 0 1 0 0,0 0 0 0 0,-1 1 0 0 0,0-1 0 0 0,-1 0 0 0 0,-1 0-1 0 0,0 0 1 0 0,0-1 0 0 0,-1 1 0 0 0,0-1 0 0 0,-1 0 0 0 0,-1 0-1 0 0,0 0 1 0 0,-4 5-333 0 0,5-8-242 0 0,0 0-1 0 0,-1 0 1 0 0,-1-1 0 0 0,1 0-1 0 0,-1 0 1 0 0,0 0-1 0 0,-1-1 1 0 0,0 0 0 0 0,0 0-1 0 0,0-1 1 0 0,0 0-1 0 0,-1-1 1 0 0,0 0 0 0 0,0 0-1 0 0,0 0 1 0 0,-1-2-1 0 0,1 1 1 0 0,-1-1-1 0 0,-8 1 243 0 0,-10-18-2589 0 0,13 0 1328 0 0</inkml:trace>
  <inkml:trace contextRef="#ctx0" brushRef="#br0" timeOffset="108832.774">17492 3472 1172 0 0,'57'48'4245'0'0,"-44"-33"-3621"0"0,0-2-362 0 0,-1 0 1 0 0,0 0-1 0 0,-1 1 0 0 0,0 1 0 0 0,-1 0 0 0 0,-1 0 0 0 0,-1 1 0 0 0,0 0 1 0 0,-1 0-1 0 0,0 1 0 0 0,-2 0 0 0 0,0 0 0 0 0,0 0 0 0 0,-2 1 0 0 0,0 0 1 0 0,-1 2-263 0 0,-3-14 78 0 0,0-1 0 0 0,0 0 0 0 0,0 1 0 0 0,-1-1 0 0 0,1 0 0 0 0,-1 0 0 0 0,0 0 0 0 0,-1 0 0 0 0,1-1 0 0 0,-1 1 0 0 0,0-1 0 0 0,-1 1 0 0 0,1-1 0 0 0,0 0 0 0 0,-1 0 0 0 0,0 0 0 0 0,0-1 0 0 0,0 1 0 0 0,-1-1 0 0 0,1 0 0 0 0,-1 0 0 0 0,0-1 0 0 0,0 1 0 0 0,1-1 0 0 0,-2 0 0 0 0,1-1 0 0 0,0 1 0 0 0,0-1 0 0 0,0 0 0 0 0,-4 0-78 0 0,-20-25 187 0 0,24 17-212 0 0,2 0 0 0 0,-1-1 0 0 0,1 1 1 0 0,0-1-1 0 0,1 0 0 0 0,0 0 0 0 0,0 0 0 0 0,0 0 0 0 0,1 0 0 0 0,0 0 0 0 0,1 0 0 0 0,0 0 0 0 0,0-1 1 0 0,1 1-1 0 0,0 0 0 0 0,1 0 0 0 0,1-7 25 0 0,0-1-28 0 0,1 0 0 0 0,0 0 1 0 0,1 0-1 0 0,1 0 0 0 0,1 1 0 0 0,0 0 1 0 0,1 1-1 0 0,0 0 0 0 0,1 0 1 0 0,1 0-1 0 0,0 1 0 0 0,0 1 0 0 0,2 0 1 0 0,0 0-1 0 0,0 1 0 0 0,1 0 1 0 0,0 2-1 0 0,0-1 0 0 0,1 1 0 0 0,1 1 1 0 0,-1 1-1 0 0,1 0 0 0 0,1 1 1 0 0,-1 0-1 0 0,1 1 0 0 0,0 1 0 0 0,0 1 1 0 0,9-1 27 0 0,-19 5-3 0 0,0 0 1 0 0,0 0 0 0 0,0 0-1 0 0,0 1 1 0 0,0 0 0 0 0,0 0-1 0 0,0 1 1 0 0,-1-1-1 0 0,1 1 1 0 0,-1 1 0 0 0,0-1-1 0 0,0 1 1 0 0,0-1 0 0 0,0 2-1 0 0,-1-1 1 0 0,0 0-1 0 0,1 1 1 0 0,-2 0 0 0 0,1 0-1 0 0,0 0 1 0 0,-1 0 0 0 0,0 1-1 0 0,0-1 1 0 0,-1 1-1 0 0,2 4 4 0 0,45 154 130 0 0,-17-47-512 0 0,9-52-5161 0 0,-30-60 3129 0 0,-4-5 1269 0 0</inkml:trace>
  <inkml:trace contextRef="#ctx0" brushRef="#br0" timeOffset="109359.764">18584 3546 2344 0 0,'-66'-2'5834'0'0,"260"-9"-2422"0"0,12-17-3211 0 0,142-28-4096 0 0,-263 26-1157 0 0,-81 23 3832 0 0</inkml:trace>
  <inkml:trace contextRef="#ctx0" brushRef="#br0" timeOffset="109733.518">19149 3259 988 0 0,'8'1'5969'0'0,"27"12"-5143"0"0,-23-5-678 0 0,-1 0 0 0 0,0 1 1 0 0,0 0-1 0 0,-1 0 0 0 0,0 1 0 0 0,-1 1 1 0 0,0-1-1 0 0,-1 1 0 0 0,0 1 0 0 0,0 0 1 0 0,-2 0-1 0 0,1 0 0 0 0,-1 1 1 0 0,-1 0-1 0 0,0 0 0 0 0,-1 0 0 0 0,-1 1 1 0 0,0-1-1 0 0,-1 1 0 0 0,0 0 0 0 0,-1 0 1 0 0,0 0-1 0 0,-1 0 0 0 0,-1 0 1 0 0,0 0-1 0 0,-1-1 0 0 0,-1 1 0 0 0,0 0 1 0 0,-1-1-1 0 0,0 0 0 0 0,-3 6-148 0 0,-137 174 631 0 0,126-173-890 0 0,2 1-945 0 0,22-25-4014 0 0,39-51 1353 0 0,-24 32 2613 0 0</inkml:trace>
  <inkml:trace contextRef="#ctx0" brushRef="#br0" timeOffset="110540.548">19912 3437 860 0 0,'37'-16'4685'0'0,"-16"-2"127"0"0,-21 17-4690 0 0,-30 41 621 0 0,-134 205 29 0 0,148-226-718 0 0,0-1-1 0 0,-2 0 1 0 0,0-1-1 0 0,-1-1 1 0 0,-1 0-1 0 0,0-2 1 0 0,-1 0-1 0 0,-1-1 1 0 0,0-2-1 0 0,-1 0 0 0 0,-21 7-53 0 0,43-18-16 0 0,-1 0 0 0 0,0 1 0 0 0,0-1 0 0 0,1 0 0 0 0,-1 0 0 0 0,0 0 0 0 0,1 0 0 0 0,-1 0 0 0 0,0 0 0 0 0,0-1 0 0 0,1 1 0 0 0,-1 0 0 0 0,0-1 0 0 0,1 1 0 0 0,-1-1 0 0 0,1 0 0 0 0,-1 0-1 0 0,1 0 1 0 0,-1 1 0 0 0,1-1 0 0 0,-1 0 0 0 0,1-1 0 0 0,0 1 0 0 0,0 0 0 0 0,-1 0 0 0 0,1-1 0 0 0,0 1 0 0 0,0 0 0 0 0,0-1 0 0 0,0 1 0 0 0,1-1 0 0 0,-1 1 0 0 0,0-1 0 0 0,1 0 0 0 0,-1 1-1 0 0,1-1 1 0 0,-1 0 0 0 0,1 1 0 0 0,0-1 0 0 0,0 0 0 0 0,0 1 0 0 0,0-1 0 0 0,0 0 0 0 0,0 0 0 0 0,0 1 0 0 0,0-1 0 0 0,1 0 0 0 0,-1 1 0 0 0,1-1 0 0 0,0-1 16 0 0,22-87-556 0 0,-18 77 500 0 0,0 1 0 0 0,1 0 0 0 0,1 1 0 0 0,0-1 0 0 0,1 2 0 0 0,0-1 0 0 0,0 1 0 0 0,1 0 0 0 0,0 0 0 0 0,1 1 1 0 0,0 0-1 0 0,1 1 0 0 0,0 1 0 0 0,0-1 0 0 0,0 2 0 0 0,1-1 56 0 0,-7 7-8 0 0,1-1 0 0 0,-1 1 1 0 0,0 0-1 0 0,0 0 0 0 0,1 1 0 0 0,-1-1 1 0 0,0 1-1 0 0,0 0 0 0 0,0 1 0 0 0,0-1 1 0 0,0 1-1 0 0,0 0 0 0 0,0 0 1 0 0,-1 1-1 0 0,1-1 0 0 0,-1 1 0 0 0,1 0 1 0 0,-1 0-1 0 0,0 1 0 0 0,3 3 8 0 0,24 13 26 0 0,-6-4 13 0 0,1-1-1 0 0,1-1 1 0 0,0-2-1 0 0,1-1 0 0 0,0-1 1 0 0,1-1-1 0 0,-1-2 1 0 0,16 2-39 0 0,-24-6 24 0 0,-8 1-11 0 0,0-1-1 0 0,0-1 1 0 0,0 1-1 0 0,0-2 1 0 0,0 0 0 0 0,0 0-1 0 0,1-1 1 0 0,-1-1-1 0 0,0 0 1 0 0,0-1 0 0 0,0 0-1 0 0,0-1 1 0 0,0 0 0 0 0,0-1-1 0 0,-1 0 1 0 0,0 0-1 0 0,1-2 1 0 0,-2 1 0 0 0,1-2-1 0 0,8-6-12 0 0,-17 12-3 0 0,0-1-1 0 0,-1 0 1 0 0,1 0 0 0 0,-1 0-1 0 0,0 0 1 0 0,0 0-1 0 0,0-1 1 0 0,0 1 0 0 0,0 0-1 0 0,0 0 1 0 0,0-1-1 0 0,-1 1 1 0 0,1-1 0 0 0,-1 1-1 0 0,0-1 1 0 0,1 1-1 0 0,-1 0 1 0 0,0-1-1 0 0,-1 1 1 0 0,1-1 0 0 0,0 1-1 0 0,-1-1 1 0 0,1 1-1 0 0,-1 0 1 0 0,0-1 0 0 0,0 1-1 0 0,0 0 1 0 0,0 0-1 0 0,0-1 1 0 0,0 1 0 0 0,-1 0-1 0 0,1 0 1 0 0,-1 0-1 0 0,1 1 1 0 0,-1-1-1 0 0,0 0 1 0 0,0 1 0 0 0,0-1-1 0 0,-1-1 4 0 0,-91-49-282 0 0,-238-29-1816 0 0,280 48-3369 0 0,51 32 4219 0 0</inkml:trace>
  <inkml:trace contextRef="#ctx0" brushRef="#br0" timeOffset="110852.605">20509 3079 1644 0 0,'9'-2'271'0'0,"1"0"-1"0"0,-1 1 1 0 0,1 0 0 0 0,-1 1 0 0 0,1 0-1 0 0,0 0 1 0 0,-1 1 0 0 0,1 0-1 0 0,-1 1 1 0 0,1 0 0 0 0,-1 1-1 0 0,0 0 1 0 0,0 0 0 0 0,0 1-1 0 0,-1 0 1 0 0,1 0 0 0 0,-1 1-1 0 0,0 0 1 0 0,0 1 0 0 0,0 0-1 0 0,-1 0 1 0 0,0 0 0 0 0,6 8-271 0 0,7 6 305 0 0,-1 2 1 0 0,-1 0-1 0 0,-1 1 1 0 0,-1 0-1 0 0,-1 2 1 0 0,-1 0-1 0 0,6 15-305 0 0,-13-23 161 0 0,0 0 1 0 0,-1 1-1 0 0,-1 0 0 0 0,0 0 0 0 0,-1 0 1 0 0,-1 1-1 0 0,-1 0 0 0 0,-1-1 0 0 0,0 1 1 0 0,-2 0-1 0 0,0-1 0 0 0,-2 7-161 0 0,-2 5 69 0 0,-1 0-1 0 0,-2 0 1 0 0,-1-1-1 0 0,-1-1 1 0 0,-1 0-1 0 0,-2 0 1 0 0,-1-1-1 0 0,-9 14-68 0 0,12-24-445 0 0,-1 0 0 0 0,0-1 0 0 0,-1-1 0 0 0,-1 0 0 0 0,-1 0 0 0 0,0-2 0 0 0,0 0 0 0 0,-15 9 445 0 0,27-19-265 0 0,-1 0 0 0 0,0-1 0 0 0,1 1 0 0 0,-1-1-1 0 0,0 0 1 0 0,0 0 0 0 0,0-1 0 0 0,0 1 0 0 0,0-1-1 0 0,0 0 1 0 0,-1 0 0 0 0,1 0 0 0 0,0-1 0 0 0,-1 1 0 0 0,1-1-1 0 0,0 0 1 0 0,-1 0 0 0 0,1-1 0 0 0,0 1 0 0 0,-1-1-1 0 0,-2-1 266 0 0,-19-22-1214 0 0</inkml:trace>
  <inkml:trace contextRef="#ctx0" brushRef="#br0" timeOffset="123865.399">21478 3899 1932 0 0,'0'22'648'0'0,"-14"21"-76"0"0,3-23-148 0 0,2 2 60 0 0,-3 3-80 0 0,1-4-68 0 0,-1 3 40 0 0,1 1-71 0 0,-5-2 59 0 0,-2-3-268 0 0,-1 3 116 0 0,1-2-188 0 0,-2-8 0 0 0,-1 4-520 0 0,3-11-481 0 0,4 3-255 0 0,2-9 72 0 0,12 0 8 0 0</inkml:trace>
  <inkml:trace contextRef="#ctx0" brushRef="#br0" timeOffset="124583.032">22616 3241 984 0 0,'12'-14'4189'0'0,"-3"6"590"0"0,-7 33-3658 0 0,11 348 957 0 0,48 43-850 0 0,-64-370-3699 0 0,-11-71-2910 0 0,5-47 1534 0 0,5 46 2647 0 0</inkml:trace>
  <inkml:trace contextRef="#ctx0" brushRef="#br0" timeOffset="124881.934">22607 3504 1336 0 0,'1'-5'182'0'0,"0"0"0"0"0,0-1 0 0 0,0 1 0 0 0,1 0 0 0 0,-1 0 0 0 0,1 0 0 0 0,1 0 0 0 0,-1 1 0 0 0,1-1 0 0 0,0 0 0 0 0,0 1 0 0 0,0 0 0 0 0,0 0 1 0 0,1 0-1 0 0,-1 0 0 0 0,1 0 0 0 0,0 1 0 0 0,1 0 0 0 0,-1 0 0 0 0,0 0 0 0 0,1 0 0 0 0,0 1 0 0 0,0-1 0 0 0,-1 1 0 0 0,1 0 0 0 0,1 1-182 0 0,138-32 1342 0 0,-133 32-1267 0 0,-1 0 0 0 0,1 0 0 0 0,0 1 1 0 0,-1 0-1 0 0,1 1 0 0 0,0 0 0 0 0,-1 0 1 0 0,1 2-1 0 0,-1-1 0 0 0,1 1 0 0 0,-1 1 1 0 0,0-1-1 0 0,0 2 0 0 0,-1 0 0 0 0,1 0 1 0 0,-1 0-1 0 0,0 1 0 0 0,-1 1 1 0 0,1-1-1 0 0,-1 1 0 0 0,-1 1 0 0 0,1 0 1 0 0,-1 0-1 0 0,0 0 0 0 0,-1 1 0 0 0,0 0 1 0 0,-1 0-1 0 0,1 0 0 0 0,-2 1 0 0 0,1 0 1 0 0,2 9-76 0 0,-9-11 27 0 0,0-1 0 0 0,-1 0 0 0 0,1-1 0 0 0,-1 1 0 0 0,-1 0 0 0 0,1-1 0 0 0,-1 0 0 0 0,0 0 0 0 0,-1 0 0 0 0,1 0 0 0 0,-1-1 0 0 0,0 1 0 0 0,-1-1 0 0 0,1 0 0 0 0,-1-1 0 0 0,0 0 0 0 0,0 0 0 0 0,-1 0 0 0 0,1 0 0 0 0,-1-1-27 0 0,-13 10-234 0 0,-1-1 1 0 0,0-1 0 0 0,0-1 0 0 0,-1-1 0 0 0,-1 0 0 0 0,1-2-1 0 0,-1-1 1 0 0,-1 0 0 0 0,1-2 0 0 0,-1-1 0 0 0,-16 0 233 0 0,36-3-190 0 0,0 0 1 0 0,1 0-1 0 0,-1 0 1 0 0,0 0-1 0 0,1-1 1 0 0,-1 1-1 0 0,1-1 1 0 0,-1 0-1 0 0,1-1 1 0 0,-1 1-1 0 0,1 0 1 0 0,0-1-1 0 0,0 0 0 0 0,0 1 1 0 0,0-2-1 0 0,0 1 1 0 0,0 0-1 0 0,0 0 1 0 0,0-1-1 0 0,1 1 1 0 0,-1-1-1 0 0,1 0 1 0 0,0 0-1 0 0,0 0 1 0 0,0 0-1 0 0,0 0 1 0 0,1 0-1 0 0,-2-4 190 0 0,3-6-1228 0 0</inkml:trace>
  <inkml:trace contextRef="#ctx0" brushRef="#br0" timeOffset="126026.635">23940 3214 1388 0 0,'4'-3'958'0'0,"35"-83"5500"0"0,-39 85-5956 0 0,0 1-56 0 0,3-36 2557 0 0,5 71-2743 0 0,14 72-82 0 0,-5-26-565 0 0,-2 1-1 0 0,-5 0 0 0 0,0 61 388 0 0,-30-84-2718 0 0,-19-45-3306 0 0,29-14 4828 0 0</inkml:trace>
  <inkml:trace contextRef="#ctx0" brushRef="#br0" timeOffset="127225.423">23782 3399 2324 0 0,'-135'-20'5835'0'0,"172"8"-4445"0"0,117-9-1153 0 0,351-68-2701 0 0,-498 87 2447 0 0,0 1 1 0 0,-1-1-1 0 0,1 0 1 0 0,-1-1-1 0 0,0 0 1 0 0,1 0-1 0 0,-1 0 1 0 0,-1-1-1 0 0,1 0 1 0 0,0 0-1 0 0,-1 0 1 0 0,0 0-1 0 0,0-1 1 0 0,0 0-1 0 0,-1 0 1 0 0,0-1-1 0 0,0 1 1 0 0,0-1-1 0 0,0 0 1 0 0,-1 0-1 0 0,0 0 1 0 0,0 0-1 0 0,-1-1 1 0 0,0 1-1 0 0,0-1 1 0 0,0 1-1 0 0,-1-1 1 0 0,0 0-1 0 0,0-6 17 0 0,1-32 2120 0 0,-2 43-1958 0 0,-2-35 1385 0 0,2 38-1536 0 0,0-1-1 0 0,0 1 1 0 0,0-1-1 0 0,0 1 0 0 0,0-1 1 0 0,0 1-1 0 0,0-1 1 0 0,0 1-1 0 0,0-1 0 0 0,0 1 1 0 0,0-1-1 0 0,0 0 1 0 0,0 1-1 0 0,0-1 1 0 0,0 1-1 0 0,-1-1 0 0 0,1 1 1 0 0,0-1-1 0 0,0 1 1 0 0,-1-1-1 0 0,1 0 0 0 0,0 1 1 0 0,-1-1-1 0 0,1 1 1 0 0,0-1-1 0 0,-1 0 1 0 0,1 1-1 0 0,0-1 0 0 0,-1 0 1 0 0,1 0-1 0 0,-1 1 1 0 0,1-1-1 0 0,-1 0 0 0 0,1 0 1 0 0,0 1-1 0 0,-1-1 1 0 0,1 0-1 0 0,-1 0 1 0 0,1 0-1 0 0,-1 0 0 0 0,1 0 1 0 0,-1 0-1 0 0,1 0 1 0 0,-1 0-1 0 0,1 0 0 0 0,-1 0 1 0 0,1 0-1 0 0,-1 0 1 0 0,1 0-1 0 0,-1 0 1 0 0,0-1-11 0 0,0 44-23 0 0,-5 503 1060 0 0,1-528-729 0 0,7-35-120 0 0,34-121-219 0 0,-34 133 7 0 0,-3 4 13 0 0,1 0 1 0 0,0 0-1 0 0,0 0 0 0 0,0 0 1 0 0,0 0-1 0 0,0 0 1 0 0,1 0-1 0 0,-1 1 1 0 0,0-1-1 0 0,0 0 1 0 0,1 0-1 0 0,-1 0 0 0 0,0 0 1 0 0,1 0-1 0 0,-1 0 1 0 0,1 0-1 0 0,-1 0 1 0 0,1 1-1 0 0,0-1 1 0 0,-1 0-1 0 0,1 0 0 0 0,0 1 1 0 0,-1-1-1 0 0,1 0 1 0 0,0 1-1 0 0,0-1 1 0 0,0 1-1 0 0,0-1 1 0 0,0 1-1 0 0,-1 0 0 0 0,1-1 1 0 0,0 1-1 0 0,0 0 1 0 0,0-1-1 0 0,0 1 1 0 0,0 0-1 0 0,0 0 1 0 0,0 0-1 0 0,0 0 0 0 0,0 0 1 0 0,0 0-1 0 0,0 0 1 0 0,0 0-1 0 0,0 0 1 0 0,0 1-1 0 0,0-1 11 0 0,13 13-26 0 0,-5-2 20 0 0,1-1 0 0 0,0-1 1 0 0,0 0-1 0 0,1 0 0 0 0,0-1 0 0 0,1 0 1 0 0,-1-1-1 0 0,2 0 0 0 0,-1-1 1 0 0,1 0-1 0 0,0-1 0 0 0,0-1 1 0 0,0 0-1 0 0,0 0 0 0 0,15 0 6 0 0,-12-1-24 0 0,1-1 0 0 0,0-1 0 0 0,0-1 0 0 0,0 0-1 0 0,0-1 1 0 0,-1-1 0 0 0,1-1 0 0 0,0 0 0 0 0,-1-1 0 0 0,0-1 0 0 0,0-1-1 0 0,0 0 1 0 0,-1-1 0 0 0,1 0 0 0 0,-2-1 0 0 0,1-1 0 0 0,-1 0 0 0 0,-1-1-1 0 0,2-2 25 0 0,-12 9-21 0 0,0 0 0 0 0,0 1 0 0 0,0-1-1 0 0,-1 0 1 0 0,0 0 0 0 0,1 0 0 0 0,-1-1-1 0 0,0 1 1 0 0,-1 0 0 0 0,1-1 0 0 0,0 0 0 0 0,-1 1-1 0 0,0-1 1 0 0,0 0 0 0 0,0 1 0 0 0,0-1-1 0 0,-1 0 1 0 0,1 0 0 0 0,-1 0 0 0 0,0 0-1 0 0,0 0 1 0 0,-1 1 0 0 0,1-1 0 0 0,-1 0-1 0 0,0 0 1 0 0,0 0 0 0 0,0 1 0 0 0,0-1-1 0 0,-1 0 1 0 0,1 1 0 0 0,-1-1 0 0 0,0 1 0 0 0,0 0-1 0 0,0 0 1 0 0,-1-1 0 0 0,1 1 0 0 0,-1 1-1 0 0,1-1 1 0 0,-1 0 0 0 0,0 1 0 0 0,0-1-1 0 0,0 1 1 0 0,-1 0 0 0 0,1 0 0 0 0,0 0-1 0 0,-1 1 1 0 0,0-1 0 0 0,1 1 0 0 0,-1 0-1 0 0,0 0 1 0 0,1 0 0 0 0,-1 0 0 0 0,0 0 0 0 0,0 1-1 0 0,-2 0 22 0 0,-5-3 9 0 0,1 1 1 0 0,-1 0-1 0 0,0 1 0 0 0,0 0 0 0 0,0 0 0 0 0,0 1 0 0 0,0 1 1 0 0,1 0-1 0 0,-1 0 0 0 0,0 1 0 0 0,0 1 0 0 0,1 0 0 0 0,0 0 0 0 0,-1 1 1 0 0,1 0-1 0 0,0 1 0 0 0,1 0 0 0 0,-1 0 0 0 0,1 1 0 0 0,0 1 1 0 0,1-1-1 0 0,-1 1 0 0 0,1 1 0 0 0,1-1 0 0 0,-1 1 0 0 0,1 1 1 0 0,1 0-1 0 0,0 0 0 0 0,0 0 0 0 0,-1 3-9 0 0,47 51 87 0 0,-14-47-506 0 0,0-2-1 0 0,1 0 1 0 0,0-2-1 0 0,1-1 1 0 0,0-2-1 0 0,1 0 1 0 0,0-2-1 0 0,0-1 1 0 0,1-1-1 0 0,-1-2 1 0 0,1-1 0 0 0,25-1 419 0 0,10-1-2623 0 0,-26 0 1183 0 0</inkml:trace>
  <inkml:trace contextRef="#ctx0" brushRef="#br0" timeOffset="127968.017">25834 3202 1892 0 0,'13'7'8855'0'0,"-2"50"-8442"0"0,79 612 2305 0 0,-84-600-3669 0 0,-5-37-2430 0 0,-2-32 3295 0 0,1 1 1 0 0,0-1 0 0 0,-1 1-1 0 0,1-1 1 0 0,-1 1 0 0 0,1 0-1 0 0,-1-1 1 0 0,1 0-1 0 0,-1 1 1 0 0,0-1 0 0 0,1 1-1 0 0,-1-1 1 0 0,0 0 0 0 0,1 1-1 0 0,-1-1 1 0 0,0 0 0 0 0,1 0-1 0 0,-1 1 1 0 0,0-1 0 0 0,1 0-1 0 0,-1 0 1 0 0,0 0 0 0 0,0 0-1 0 0,1 0 1 0 0,-1 0 0 0 0,0 0-1 0 0,1 0 1 0 0,-1 0 0 0 0,0-1-1 0 0,0 1 1 0 0,1 0 0 0 0,-1 0-1 0 0,0-1 1 0 0,1 1 0 0 0,-1 0-1 0 0,0-1 1 0 0,1 1 0 0 0,-1 0-1 0 0,1-1 1 0 0,-1 1 0 0 0,1-1-1 0 0,-1 1 1 0 0,1-1 0 0 0,-1 1-1 0 0,1-1 1 0 0,-1 0 0 0 0,1 1-1 0 0,0-1 1 0 0,-1 0-1 0 0,1 1 1 0 0,0-1 0 0 0,-1 0-1 0 0,1 1 1 0 0,0-1 0 0 0,0 0-1 0 0,0 1 1 0 0,0-1 0 0 0,0 0-1 0 0,0 0 1 0 0,0 1 85 0 0,-10-20-1134 0 0,-3-3 83 0 0</inkml:trace>
  <inkml:trace contextRef="#ctx0" brushRef="#br0" timeOffset="128401.511">25852 3366 2204 0 0,'-1'-1'91'0'0,"0"1"0"0"0,0 0 0 0 0,0-1 0 0 0,0 1 0 0 0,0-1 0 0 0,0 1 0 0 0,1-1-1 0 0,-1 0 1 0 0,0 1 0 0 0,0-1 0 0 0,1 0 0 0 0,-1 1 0 0 0,0-1 0 0 0,1 0 0 0 0,-1 0 0 0 0,1 0 0 0 0,-1 0-1 0 0,1 0 1 0 0,-1 1 0 0 0,1-1 0 0 0,0 0 0 0 0,-1 0 0 0 0,1 0 0 0 0,0 0 0 0 0,0 0 0 0 0,0 0 0 0 0,0 0 0 0 0,0 0-1 0 0,0 0 1 0 0,0 0 0 0 0,0 0 0 0 0,0 0 0 0 0,0 0 0 0 0,1 0 0 0 0,-1 0 0 0 0,0 0 0 0 0,0 0 0 0 0,1 0-1 0 0,-1 0 1 0 0,1 0 0 0 0,-1 0 0 0 0,1 1 0 0 0,0-1 0 0 0,-1 0 0 0 0,1 0 0 0 0,0 1 0 0 0,-1-1 0 0 0,1 0 0 0 0,0 1-1 0 0,0-1 1 0 0,-1 1 0 0 0,1-1 0 0 0,0 1 0 0 0,0-1 0 0 0,0 1 0 0 0,0-1 0 0 0,0 1 0 0 0,0 0 0 0 0,0-1-1 0 0,0 1 1 0 0,0 0 0 0 0,0 0 0 0 0,0 0 0 0 0,0 0-91 0 0,62-19 831 0 0,-52 19-759 0 0,0 0 0 0 0,0 1 1 0 0,0 1-1 0 0,0 0 0 0 0,0 0 0 0 0,0 1 0 0 0,0 1 1 0 0,-1 0-1 0 0,0 0 0 0 0,0 1 0 0 0,0 0 1 0 0,0 1-1 0 0,-1 0 0 0 0,0 0 0 0 0,0 1 1 0 0,-1 0-1 0 0,0 1 0 0 0,0 0 0 0 0,0 0 1 0 0,3 7-73 0 0,-9-12 11 0 0,0 1 1 0 0,0 0 0 0 0,0 0 0 0 0,-1 0 0 0 0,1 0 0 0 0,-1 0-1 0 0,0 0 1 0 0,0 0 0 0 0,-1 0 0 0 0,1 0 0 0 0,-1 1-1 0 0,0-1 1 0 0,0 0 0 0 0,0 0 0 0 0,-1 1 0 0 0,0-1 0 0 0,1 0-1 0 0,-2 0 1 0 0,1 0 0 0 0,0 0 0 0 0,-1 0 0 0 0,1 0-1 0 0,-1 0 1 0 0,0-1 0 0 0,-1 1 0 0 0,1-1 0 0 0,-1 1 0 0 0,1-1-1 0 0,-1 0 1 0 0,0 0 0 0 0,0 0 0 0 0,0 0 0 0 0,-1 0-1 0 0,1-1 1 0 0,-1 0 0 0 0,1 1 0 0 0,-1-1 0 0 0,0 0-12 0 0,-151 60-1779 0 0,150-62 1497 0 0,0 1-1 0 0,1-1 1 0 0,-1 0-1 0 0,1 0 1 0 0,-1 0 0 0 0,0 0-1 0 0,1-1 1 0 0,-1 0-1 0 0,1 0 1 0 0,-1 0-1 0 0,1-1 1 0 0,0 1 0 0 0,-1-1-1 0 0,1 0 1 0 0,0-1-1 0 0,0 1 1 0 0,0 0-1 0 0,0-1 1 0 0,1 0 0 0 0,-1 0-1 0 0,1 0 1 0 0,0-1-1 0 0,-3-2 283 0 0,1-8-1424 0 0</inkml:trace>
  <inkml:trace contextRef="#ctx0" brushRef="#br0" timeOffset="128757.872">26118 3277 1036 0 0,'55'-2'3981'0'0,"-40"8"-3781"0"0,-1 0 1 0 0,0 1-1 0 0,0 1 1 0 0,0 0-1 0 0,-1 1 0 0 0,0 0 1 0 0,-1 1-1 0 0,0 1 0 0 0,0 0 1 0 0,7 10-201 0 0,-16-16 114 0 0,-1 1-1 0 0,1-1 1 0 0,-1 1 0 0 0,-1-1 0 0 0,1 1 0 0 0,-1 0 0 0 0,0 0 0 0 0,-1-1 0 0 0,1 1 0 0 0,-1 0 0 0 0,0 0 0 0 0,-1 0 0 0 0,1 0-1 0 0,-1 0 1 0 0,0-1 0 0 0,-1 1 0 0 0,1 0 0 0 0,-1-1 0 0 0,0 1 0 0 0,-1-1 0 0 0,1 0 0 0 0,-1 1 0 0 0,0-1 0 0 0,0-1 0 0 0,-1 1-1 0 0,1 0 1 0 0,-1-1 0 0 0,0 0 0 0 0,-1 1 0 0 0,1-2 0 0 0,-1 1 0 0 0,1 0 0 0 0,-1-1 0 0 0,0 0 0 0 0,0 0 0 0 0,-1-1 0 0 0,1 1-1 0 0,0-1 1 0 0,-1 0 0 0 0,0-1 0 0 0,1 1 0 0 0,-1-1 0 0 0,0 0 0 0 0,0 0 0 0 0,0-1 0 0 0,1 0 0 0 0,-1 0 0 0 0,0 0 0 0 0,0-1 0 0 0,-2 0-115 0 0,7 1 2 0 0,-1-1 0 0 0,1 1-1 0 0,0 0 1 0 0,0-1-1 0 0,-1 1 1 0 0,1-1-1 0 0,0 0 1 0 0,0 1-1 0 0,0-1 1 0 0,0 0-1 0 0,0 1 1 0 0,0-1-1 0 0,0 0 1 0 0,0 0-1 0 0,0 0 1 0 0,0 0-1 0 0,0 0 1 0 0,0 0-1 0 0,1 0 1 0 0,-1 0-1 0 0,0-1 1 0 0,1 1-1 0 0,-1 0 1 0 0,1 0-1 0 0,-1 0 1 0 0,1-1-1 0 0,0 1 1 0 0,0 0-1 0 0,-1-1 1 0 0,1 1 0 0 0,0 0-1 0 0,0-1 1 0 0,0 1-1 0 0,0 0 1 0 0,1 0-1 0 0,-1-1 1 0 0,0 1-1 0 0,0 0 1 0 0,1-1-1 0 0,-1 1 1 0 0,1 0-1 0 0,-1 0 1 0 0,1 0-1 0 0,0-1 1 0 0,-1 1-1 0 0,1 0 1 0 0,0-1-1 0 0,29-60-506 0 0,87-61-1794 0 0,18 17-3639 0 0,-127 100 5447 0 0,17-14-788 0 0</inkml:trace>
  <inkml:trace contextRef="#ctx0" brushRef="#br0" timeOffset="129253.323">26815 3306 2092 0 0,'-116'25'4508'0'0,"97"-18"-3961"0"0,9-3-375 0 0,-1-1-1 0 0,1 2 0 0 0,0-1 0 0 0,0 1 0 0 0,0 1 1 0 0,1 0-1 0 0,0 0 0 0 0,0 1 0 0 0,0 0 0 0 0,1 1 1 0 0,0 0-1 0 0,1 0 0 0 0,0 0 0 0 0,0 1 1 0 0,-3 6-172 0 0,11-12 19 0 0,0 0 1 0 0,0 0-1 0 0,0 0 1 0 0,1 0 0 0 0,0 0-1 0 0,-1 0 1 0 0,1 0 0 0 0,0-1-1 0 0,1 1 1 0 0,-1-1 0 0 0,0 0-1 0 0,1 1 1 0 0,-1-1-1 0 0,1 0 1 0 0,0 0 0 0 0,-1-1-1 0 0,1 1 1 0 0,0-1 0 0 0,0 1-1 0 0,0-1 1 0 0,0 0 0 0 0,1 0-1 0 0,-1 0 1 0 0,0 0-1 0 0,0-1 1 0 0,1 1 0 0 0,-1-1-1 0 0,0 0 1 0 0,0 0 0 0 0,1 0-1 0 0,-1-1 1 0 0,0 1-1 0 0,1-1 1 0 0,-1 1 0 0 0,2-2-20 0 0,-1 2 18 0 0,18 2-90 0 0,0-2-1 0 0,-1 0 1 0 0,1-1 0 0 0,0-1 0 0 0,-1-1-1 0 0,1-1 1 0 0,-1-1 0 0 0,0-1 0 0 0,0-1-1 0 0,-1-1 1 0 0,3-1 72 0 0,-21 8 3 0 0,-1 1 0 0 0,1-1 0 0 0,-1 1-1 0 0,0-1 1 0 0,1 1 0 0 0,-1-1 0 0 0,0 0-1 0 0,1 0 1 0 0,-1 1 0 0 0,0-1 0 0 0,0 0 0 0 0,0 0-1 0 0,0 0 1 0 0,0 0 0 0 0,0 0 0 0 0,0-1-1 0 0,0 1 1 0 0,0 0 0 0 0,0 0 0 0 0,-1-1 0 0 0,1 1-1 0 0,0 0 1 0 0,-1-1 0 0 0,0 1 0 0 0,1-1 0 0 0,-1 1-1 0 0,0-1 1 0 0,1 1 0 0 0,-1-1 0 0 0,0 1-1 0 0,0 0 1 0 0,0-1 0 0 0,0 1 0 0 0,-1-1 0 0 0,1 1-1 0 0,0-1 1 0 0,0 1 0 0 0,-1-1 0 0 0,1 1-1 0 0,-1 0 1 0 0,0-1 0 0 0,1 1 0 0 0,-1 0 0 0 0,0-1-1 0 0,0 1 1 0 0,0 0 0 0 0,1 0 0 0 0,-1 0-1 0 0,-1 0 1 0 0,1 0 0 0 0,0 0 0 0 0,0 0 0 0 0,0 0-1 0 0,0 0 1 0 0,-1 0 0 0 0,1 1 0 0 0,-1-1-3 0 0,-78-42 356 0 0,-90-13 414 0 0,170 54-825 0 0,1-1 0 0 0,-1 1 0 0 0,1 0 0 0 0,-1 0 0 0 0,1-1 0 0 0,0 1 0 0 0,0 0-1 0 0,0 0 1 0 0,0 0 0 0 0,0 0 0 0 0,0 0 0 0 0,1 0 0 0 0,-1 0 0 0 0,1 0 0 0 0,-1 0 0 0 0,1 1 0 0 0,0-1 0 0 0,0 1 0 0 0,0-1 0 0 0,0 1 0 0 0,0 0 0 0 0,0 0-1 0 0,0 0 1 0 0,0 0 0 0 0,0 0 0 0 0,0 0 0 0 0,1 0 0 0 0,-1 1 0 0 0,0-1 0 0 0,1 1 0 0 0,-1 0 0 0 0,0-1 0 0 0,1 1 0 0 0,0 0 55 0 0,1-1-178 0 0,153-63-5688 0 0,-129 56 4535 0 0</inkml:trace>
  <inkml:trace contextRef="#ctx0" brushRef="#br0" timeOffset="129690.3">27045 3057 1556 0 0,'18'-76'7038'0'0,"-30"206"-5419"0"0,7 240 349 0 0,42-371-1785 0 0,-10-9-263 0 0,1 1 0 0 0,1 1 0 0 0,-1 2 0 0 0,1 0 0 0 0,1 3 0 0 0,-1 0 0 0 0,0 2 0 0 0,16 1 80 0 0,-41 0 7 0 0,0 0-1 0 0,1 0 0 0 0,-1 0 0 0 0,0 0 0 0 0,0 1 0 0 0,1-1 0 0 0,-1 1 1 0 0,0 0-1 0 0,0 1 0 0 0,0-1 0 0 0,0 1 0 0 0,0 0 0 0 0,0 0 0 0 0,-1 0 1 0 0,1 0-1 0 0,-1 1 0 0 0,1-1 0 0 0,-1 1 0 0 0,0 0 0 0 0,0 0 0 0 0,0 0 1 0 0,0 0-1 0 0,1 3-6 0 0,-6-3 35 0 0,0 1 0 0 0,0-1 0 0 0,0 0 1 0 0,0 1-1 0 0,-1-1 0 0 0,1 0 0 0 0,-1 0 1 0 0,0-1-1 0 0,0 1 0 0 0,0 0 0 0 0,0-1 1 0 0,0 0-1 0 0,-1 0 0 0 0,1 0 0 0 0,-1 0 1 0 0,1 0-1 0 0,-1-1 0 0 0,0 0 0 0 0,1 1 0 0 0,-4-1-35 0 0,-145 14 62 0 0,64-43-896 0 0,87 27 599 0 0,-1-1 1 0 0,0 1-1 0 0,1 0 0 0 0,-1-1 1 0 0,1 1-1 0 0,-1-1 0 0 0,1 0 1 0 0,0 1-1 0 0,0-1 0 0 0,0 0 1 0 0,0 0-1 0 0,0 0 0 0 0,0 0 1 0 0,0 0-1 0 0,0 0 1 0 0,1 0-1 0 0,-1 0 0 0 0,1 0 1 0 0,0 0-1 0 0,-1 0 0 0 0,1 0 1 0 0,0-1-1 0 0,0 1 0 0 0,1 0 1 0 0,-1 0-1 0 0,0 0 0 0 0,1 0 1 0 0,-1 0-1 0 0,1 0 235 0 0,34-52-2388 0 0,-12 32 1315 0 0</inkml:trace>
  <inkml:trace contextRef="#ctx0" brushRef="#br0" timeOffset="131116.673">27679 3302 848 0 0,'59'-11'6599'0'0,"-117"-3"-5287"0"0,42 16-1251 0 0,0 0 1 0 0,0 2-1 0 0,0 0 0 0 0,0 0 1 0 0,1 2-1 0 0,0 0 0 0 0,0 0 1 0 0,0 2-1 0 0,1 0 1 0 0,0 0-1 0 0,0 2 0 0 0,1-1 1 0 0,1 2-1 0 0,-1 0 0 0 0,2 0 1 0 0,-1 1-1 0 0,2 0 0 0 0,0 1 1 0 0,0 0-1 0 0,1 1 1 0 0,-2 5-62 0 0,12-16-1 0 0,0 0-1 0 0,1 0 1 0 0,-1 0 0 0 0,1-1 0 0 0,0 1 0 0 0,0-1 0 0 0,0 1 0 0 0,0-1 0 0 0,0 0 0 0 0,1 0 0 0 0,-1 0 0 0 0,1 0 0 0 0,-1 0 0 0 0,1 0 0 0 0,0-1 0 0 0,0 1 0 0 0,0-1-1 0 0,0 0 1 0 0,-1 0 0 0 0,2 0 0 0 0,-1 0 0 0 0,0 0 0 0 0,0-1 0 0 0,0 0 0 0 0,0 1 0 0 0,0-1 0 0 0,0 0 0 0 0,1 0 0 0 0,-1-1 0 0 0,0 1 0 0 0,0-1 0 0 0,0 0 0 0 0,2 0 1 0 0,1 1-57 0 0,5 1-23 0 0,0-1 0 0 0,0-1 0 0 0,0 0 0 0 0,-1 0 0 0 0,1-1 0 0 0,0-1 0 0 0,-1 1 0 0 0,0-2 0 0 0,1 1 0 0 0,-1-2 1 0 0,0 1-1 0 0,-1-1 0 0 0,1-1 0 0 0,-1 0 0 0 0,0 0 0 0 0,-1 0 0 0 0,1-1 0 0 0,-1-1 0 0 0,-1 0 0 0 0,0 0 0 0 0,2-2 80 0 0,-9 11 13 0 0,-1 0 0 0 0,1 0 1 0 0,0 0-1 0 0,-1 0 0 0 0,1 0 1 0 0,-1 0-1 0 0,1 0 0 0 0,-1 0 1 0 0,0-1-1 0 0,1 1 0 0 0,-1 0 1 0 0,0 0-1 0 0,1-1 0 0 0,-1 1 1 0 0,0 0-1 0 0,0-1 0 0 0,0 1 1 0 0,0-1-1 0 0,0 1 0 0 0,0-1 1 0 0,0 1-1 0 0,0-1 0 0 0,0 0 0 0 0,0 1 1 0 0,0-1-1 0 0,0 0 0 0 0,0 0 1 0 0,0 0-1 0 0,0 0 0 0 0,0 0 1 0 0,0 0-1 0 0,0 0 0 0 0,0 0 1 0 0,0 0-1 0 0,0 0 0 0 0,0-1 1 0 0,0 1-1 0 0,0 0 0 0 0,0-1 1 0 0,0 1-1 0 0,0-1 0 0 0,0 1 1 0 0,0-1-1 0 0,1 1 0 0 0,-1-1 1 0 0,0 0-1 0 0,0 1 0 0 0,0-1 1 0 0,1 0-1 0 0,-1 0 0 0 0,0 0 0 0 0,1 1 1 0 0,-1-1-1 0 0,0-1-13 0 0,12 10-37 0 0,-1-1-1 0 0,1 0 1 0 0,0-1-1 0 0,0 0 1 0 0,1 0-1 0 0,0-2 1 0 0,0 1-1 0 0,0-1 1 0 0,1-1-1 0 0,-1 0 1 0 0,1-1-1 0 0,0-1 1 0 0,-1 0-1 0 0,1 0 1 0 0,0-1-1 0 0,0-1 1 0 0,0 0-1 0 0,-1-1 1 0 0,1 0-1 0 0,-1-1 1 0 0,1 0-1 0 0,-1-1 1 0 0,0 0-1 0 0,4-3 38 0 0,-8 3-95 0 0,1-1 1 0 0,-1 0-1 0 0,1 0 0 0 0,-2-1 0 0 0,1 0 0 0 0,-1-1 1 0 0,0 1-1 0 0,0-1 0 0 0,0 0 0 0 0,-1-1 1 0 0,0 0-1 0 0,-1 0 0 0 0,0 0 0 0 0,0-1 1 0 0,-1 1-1 0 0,0-1 0 0 0,0 0 0 0 0,-1-1 1 0 0,0 1-1 0 0,-1 0 0 0 0,0-1 0 0 0,0 1 0 0 0,-1-1 1 0 0,0 0-1 0 0,-1 0 0 0 0,0 1 0 0 0,-1-1 1 0 0,0 0-1 0 0,0 1 0 0 0,-2-4 95 0 0,-9-126 25 0 0,-1 37 1564 0 0,6 74-647 0 0,0 1 745 0 0,-2 47-884 0 0,-33 305-146 0 0,26-148 15 0 0,145-218-678 0 0,-121 39-21 0 0,-1 0 0 0 0,0 1-1 0 0,1 0 1 0 0,-1 0-1 0 0,1 1 1 0 0,-1 0-1 0 0,1 0 1 0 0,0 0-1 0 0,-1 1 1 0 0,1 1 0 0 0,-1-1-1 0 0,0 1 1 0 0,0 0-1 0 0,1 1 1 0 0,-1 0-1 0 0,0 0 1 0 0,-1 0-1 0 0,1 1 1 0 0,5 4 27 0 0,-12-5 14 0 0,0 0-1 0 0,0 0 1 0 0,0 0-1 0 0,0 1 1 0 0,0-1-1 0 0,-1 0 1 0 0,0 0-1 0 0,1 0 1 0 0,-1 0-1 0 0,0 0 1 0 0,-1 0-1 0 0,1 0 1 0 0,0 0-1 0 0,-1-1 1 0 0,0 1-1 0 0,1 0 1 0 0,-1-1-1 0 0,0 1 1 0 0,0-1-1 0 0,-1 0 1 0 0,1 0-1 0 0,0 0 1 0 0,-1 0-1 0 0,1 0 1 0 0,-1 0 0 0 0,0-1-1 0 0,0 1 1 0 0,0-1-1 0 0,1 1 1 0 0,-1-1-1 0 0,0 0 1 0 0,0-1-1 0 0,-1 1 1 0 0,1 0-1 0 0,0-1 1 0 0,-3 1-14 0 0,-72 7-163 0 0,46-22-1755 0 0,34-23-3509 0 0,10 17 4181 0 0,3-2 112 0 0</inkml:trace>
  <inkml:trace contextRef="#ctx0" brushRef="#br0" timeOffset="131379.448">28513 3221 1120 0 0,'11'23'9070'0'0,"28"69"-8745"0"0,-53-92-5447 0 0,-21-38 2906 0 0,20 14 1011 0 0</inkml:trace>
  <inkml:trace contextRef="#ctx0" brushRef="#br0" timeOffset="131658.234">28456 2741 2036 0 0,'2'-13'2162'0'0,"3"-11"2442"0"0,9 38-4327 0 0,29 102-6237 0 0,-36-93 4633 0 0</inkml:trace>
  <inkml:trace contextRef="#ctx0" brushRef="#br0" timeOffset="132153.839">28675 3494 1008 0 0,'26'34'5299'0'0,"17"-51"-3771"0"0,-23-2-1415 0 0,-1-2 0 0 0,-1 0 0 0 0,0-1 0 0 0,-2-1 0 0 0,-1 0 0 0 0,-1-2 0 0 0,-1 1 0 0 0,-1-2 0 0 0,-1 1 0 0 0,-1-1 0 0 0,-1-1 0 0 0,-2 0 0 0 0,-1 0 0 0 0,-1-1 0 0 0,0-7-113 0 0,-3 32 35 0 0,-1 0 1 0 0,0-1 0 0 0,1 1-1 0 0,-1-1 1 0 0,0 1 0 0 0,-1-1 0 0 0,1 1-1 0 0,-1-1 1 0 0,1 1 0 0 0,-1-1-1 0 0,0 0 1 0 0,-1 1 0 0 0,1-1-1 0 0,-1 0 1 0 0,1 1 0 0 0,-1-1 0 0 0,0 1-1 0 0,0-1 1 0 0,-1 1 0 0 0,1 0-1 0 0,-1-1 1 0 0,1 1 0 0 0,-1 0 0 0 0,0 0-1 0 0,0 0 1 0 0,-1 0 0 0 0,1 1-1 0 0,0-1 1 0 0,-1 0 0 0 0,0 1 0 0 0,0 0-1 0 0,0-1 1 0 0,0 1 0 0 0,-1 0-36 0 0,-1 6 11 0 0,0 0 1 0 0,-1 0-1 0 0,1 0 1 0 0,1 1-1 0 0,-1 0 1 0 0,1 0-1 0 0,0 0 1 0 0,0 1-1 0 0,0-1 1 0 0,1 1-1 0 0,-1 0 1 0 0,2 0-1 0 0,-1 0 1 0 0,1 1-1 0 0,0-1 1 0 0,0 0-1 0 0,0 1 1 0 0,1-1-1 0 0,0 1 1 0 0,0 0-1 0 0,1-1 1 0 0,0 1-1 0 0,0 0 1 0 0,1-1-1 0 0,0 4-11 0 0,44 175 249 0 0,-39-173-275 0 0,0 0 1 0 0,1 0 0 0 0,1-1 0 0 0,0 0-1 0 0,0 0 1 0 0,1-1 0 0 0,0 0-1 0 0,1 0 1 0 0,0-1 0 0 0,1 0 0 0 0,0-1-1 0 0,0 0 1 0 0,12 5 25 0 0,-18-9-60 0 0,0-1 0 0 0,0 0 0 0 0,1-1 0 0 0,-1 0 0 0 0,1 0 0 0 0,-1 0 0 0 0,1 0 0 0 0,0-1 1 0 0,-1 0-1 0 0,1 0 0 0 0,0 0 0 0 0,0-1 0 0 0,0 0 0 0 0,0 0 0 0 0,-1 0 0 0 0,1-1 0 0 0,0 0 0 0 0,0 0 0 0 0,0-1 0 0 0,-1 1 0 0 0,1-1 0 0 0,-1-1 0 0 0,1 1 0 0 0,-1-1 0 0 0,0 1 0 0 0,0-2 0 0 0,0 1 1 0 0,0 0-1 0 0,-1-1 0 0 0,1 0 0 0 0,-1 0 0 0 0,0 0 0 0 0,0-1 60 0 0,49-128-335 0 0,-53 132 558 0 0,-16-28 1446 0 0,17 30-1636 0 0,-1 0 0 0 0,1 0 0 0 0,-1-1 0 0 0,1 1 0 0 0,-1 0 0 0 0,0 0 0 0 0,0 0 0 0 0,1-1 0 0 0,-1 1 0 0 0,0 0 0 0 0,0 0 0 0 0,0 0 0 0 0,0 0 0 0 0,0 0 0 0 0,0-1 0 0 0,0 1 0 0 0,0 0 0 0 0,0 0 0 0 0,-1 0 0 0 0,1 0 0 0 0,0-1 0 0 0,0 1 0 0 0,-1 0 0 0 0,1 0 0 0 0,-1 0 0 0 0,1-1 0 0 0,-1 1 0 0 0,1 0 0 0 0,-1-1 0 0 0,1 1 0 0 0,-1 0 0 0 0,1-1 0 0 0,-1 1 0 0 0,0-1 0 0 0,1 1 0 0 0,-1-1 0 0 0,0 1 0 0 0,0-1 0 0 0,1 1 0 0 0,-1-1 0 0 0,0 0 0 0 0,0 1 0 0 0,0-1 0 0 0,1 0 0 0 0,-1 0 0 0 0,0 0 0 0 0,0 0 0 0 0,0 0 0 0 0,0 0 0 0 0,1 0 0 0 0,-1 0 0 0 0,0 0 0 0 0,0 0 0 0 0,0 0 0 0 0,0 0 0 0 0,0 0 0 0 0,1-1 0 0 0,-1 1 0 0 0,0 0 0 0 0,0-1 0 0 0,1 1 0 0 0,-1-1 0 0 0,0 1 0 0 0,0-1 0 0 0,1 1 0 0 0,-1-1 0 0 0,0 1 0 0 0,1-1 0 0 0,-1 0-33 0 0,32 16-6102 0 0,-27-29 1875 0 0,-4 4 2861 0 0</inkml:trace>
  <inkml:trace contextRef="#ctx0" brushRef="#br0" timeOffset="132401.769">29199 2969 1508 0 0,'-8'-41'6350'0'0,"8"17"-5655"0"0,42 5-7104 0 0,-33 16 5101 0 0</inkml:trace>
  <inkml:trace contextRef="#ctx0" brushRef="#br0" timeOffset="132649.622">29439 2904 1060 0 0,'7'27'3809'0'0,"-7"23"-2358"0"0,-1-26-742 0 0,20 228 1902 0 0,24-48-3378 0 0,-43-203-611 0 0,-25 11-2549 0 0,18-15 2739 0 0</inkml:trace>
  <inkml:trace contextRef="#ctx0" brushRef="#br0" timeOffset="133255.868">29327 3216 2196 0 0,'-3'-6'5758'0'0,"88"-20"-5231"0"0,155 8-755 0 0,-238 18 255 0 0,1 1 0 0 0,-1-1-1 0 0,0 1 1 0 0,0 0 0 0 0,1 0-1 0 0,-1 0 1 0 0,0 0 0 0 0,0 0-1 0 0,0 1 1 0 0,0-1 0 0 0,0 1-1 0 0,-1-1 1 0 0,1 1 0 0 0,0 0 0 0 0,-1-1-1 0 0,1 1 1 0 0,-1 0 0 0 0,0 0-1 0 0,1 0 1 0 0,-1 0 0 0 0,0 0-1 0 0,0 1 1 0 0,0-1 0 0 0,-1 0-1 0 0,1 0 1 0 0,0 1 0 0 0,-1-1-1 0 0,0 0 1 0 0,1 2-27 0 0,22 38 575 0 0,-16-37-575 0 0,0-1 0 0 0,0 1-1 0 0,0-2 1 0 0,1 1 0 0 0,-1-1 0 0 0,1-1-1 0 0,0 1 1 0 0,0-1 0 0 0,0 0-1 0 0,0-1 1 0 0,0 0 0 0 0,1 0 0 0 0,-1-1-1 0 0,0 0 1 0 0,0-1 0 0 0,0 0-1 0 0,1 0 1 0 0,-1 0 0 0 0,0-1 0 0 0,0 0-1 0 0,0-1 1 0 0,-1 0 0 0 0,1 0 0 0 0,-1-1-1 0 0,1 0 1 0 0,-1 0 0 0 0,0 0-1 0 0,-1-1 1 0 0,1 0 0 0 0,-1 0 0 0 0,1-2 0 0 0,4-36 2635 0 0,-11 41-2481 0 0,0-6 225 0 0,2 15-21 0 0,17 121-6 0 0,-11-93-207 0 0,-2 0 0 0 0,-2 1-1 0 0,-1-1 1 0 0,-1 1 0 0 0,-2 0 0 0 0,-2 0-1 0 0,-1-1 1 0 0,-5 16-145 0 0,8-43 11 0 0,0 0 1 0 0,-1-1-1 0 0,-1 1 1 0 0,1 0-1 0 0,-1-1 0 0 0,0 1 1 0 0,-1-1-1 0 0,0 1 1 0 0,0-1-1 0 0,-1 0 0 0 0,1 0 1 0 0,-1-1-1 0 0,-1 1 1 0 0,0-1-1 0 0,0 0 0 0 0,0 0 1 0 0,0-1-1 0 0,-1 1 1 0 0,0-1-1 0 0,0 0 0 0 0,0-1 1 0 0,-1 1-1 0 0,0-1 0 0 0,0-1 1 0 0,0 1-1 0 0,0-1 1 0 0,0 0-1 0 0,-1-1 0 0 0,1 0 1 0 0,-1 0-1 0 0,1-1 1 0 0,-1 1-1 0 0,-3-1-11 0 0,1-5-349 0 0,-1 1-1 0 0,1-1 1 0 0,0-1-1 0 0,1 0 1 0 0,-1 0 0 0 0,1-1-1 0 0,0 0 1 0 0,0-1 0 0 0,1 0-1 0 0,0 0 1 0 0,0-1-1 0 0,1 0 1 0 0,0 0 0 0 0,0-1-1 0 0,1 1 1 0 0,0-2-1 0 0,0 1 1 0 0,1-1 0 0 0,0 1-1 0 0,1-1 1 0 0,0-1 0 0 0,1 1-1 0 0,0-1 1 0 0,1 1-1 0 0,0-1 1 0 0,0 0 0 0 0,1 0-1 0 0,1 1 1 0 0,0-1-1 0 0,0-7 350 0 0,0-21-1455 0 0,0-5 18 0 0</inkml:trace>
  <inkml:trace contextRef="#ctx0" brushRef="#br0" timeOffset="135244.502">184 5806 1440 0 0,'0'0'626'0'0,"24"-2"1853"0"0,23-25-466 0 0,-48 27-1965 0 0,0 1 1 0 0,0-1 0 0 0,1 0-1 0 0,-1 0 1 0 0,0 0 0 0 0,0 0-1 0 0,0 0 1 0 0,1 0 0 0 0,-1 0-1 0 0,0 0 1 0 0,0-1 0 0 0,1 1-1 0 0,-1 0 1 0 0,0 0 0 0 0,0-1 0 0 0,1 1-1 0 0,-1 0 1 0 0,0-1 0 0 0,1 1-1 0 0,-1 0 1 0 0,0-1 0 0 0,1 1-1 0 0,-1-1 1 0 0,1 0 0 0 0,-1 1-1 0 0,1-1 1 0 0,-1 1 0 0 0,1-1-1 0 0,-1 0 1 0 0,1 1 0 0 0,0-1 0 0 0,-1 0-1 0 0,1 1 1 0 0,0-1 0 0 0,0 0-1 0 0,-1 0 1 0 0,1 1 0 0 0,0-1-1 0 0,0 0 1 0 0,0 0 0 0 0,0 1-1 0 0,0-1 1 0 0,0 0 0 0 0,0 0 0 0 0,0 0-1 0 0,0 1 1 0 0,0-1 0 0 0,0 0-1 0 0,1 0 1 0 0,-1 1 0 0 0,0-1-1 0 0,1 0 1 0 0,-1 1 0 0 0,0-1-1 0 0,1 0 1 0 0,-1 1 0 0 0,1-1-1 0 0,-1 0 1 0 0,1 1 0 0 0,-1-1 0 0 0,1 0-49 0 0,-11 1 34 0 0,-1 1 1 0 0,1 0-1 0 0,-1 0 1 0 0,1 1-1 0 0,-1 1 1 0 0,1 0-1 0 0,0 0 1 0 0,0 0-1 0 0,0 2 1 0 0,1-1 0 0 0,0 1-1 0 0,-1 0 1 0 0,1 1-1 0 0,1 0 1 0 0,0 1-1 0 0,-1 0 1 0 0,2 0-1 0 0,-1 1 1 0 0,1-1 0 0 0,0 2-1 0 0,1-1 1 0 0,0 1-1 0 0,0 0 1 0 0,1 0-1 0 0,0 0 1 0 0,1 1-1 0 0,0 0 1 0 0,-1 4-35 0 0,6-10 13 0 0,0 1 0 0 0,0-1 0 0 0,0 0-1 0 0,0 0 1 0 0,1 1 0 0 0,0-1 0 0 0,-1 0 0 0 0,2 0 0 0 0,-1-1 0 0 0,0 1 0 0 0,1 0-1 0 0,0-1 1 0 0,0 0 0 0 0,0 1 0 0 0,0-1 0 0 0,0 0 0 0 0,1 0 0 0 0,-1-1-1 0 0,1 1 1 0 0,0-1 0 0 0,-1 0 0 0 0,1 0 0 0 0,0 0 0 0 0,1 0 0 0 0,-1-1 0 0 0,0 0-1 0 0,0 0 1 0 0,1 0 0 0 0,-1 0 0 0 0,4 0-13 0 0,17 3-20 0 0,0-2 1 0 0,0 0-1 0 0,1-2 0 0 0,-1-1 0 0 0,0 0 1 0 0,0-2-1 0 0,0-1 0 0 0,0-1 0 0 0,0-1 1 0 0,5-4 19 0 0,-22 9-27 0 0,0-1 0 0 0,0 0 0 0 0,0 0 1 0 0,-1-1-1 0 0,1 0 0 0 0,-1 0 0 0 0,1-1 1 0 0,-1 0-1 0 0,0-1 0 0 0,0 1 0 0 0,-1-1 1 0 0,0-1-1 0 0,0 1 0 0 0,0-1 0 0 0,0 0 1 0 0,4-6 26 0 0,-12 9-7 0 0,1-1 0 0 0,0 0 1 0 0,-1 1-1 0 0,0 0 1 0 0,0-1-1 0 0,0 1 1 0 0,0 0-1 0 0,0 0 0 0 0,-1 0 1 0 0,1 0-1 0 0,-1 0 1 0 0,0 1-1 0 0,0-1 1 0 0,0 1-1 0 0,0 0 0 0 0,0-1 1 0 0,0 2-1 0 0,-1-1 1 0 0,1 0-1 0 0,-1 1 1 0 0,1-1-1 0 0,-1 1 0 0 0,0 0 1 0 0,0 0-1 0 0,1 1 1 0 0,-1-1-1 0 0,0 1 1 0 0,-1-1 6 0 0,-220-25 392 0 0,300-3-566 0 0,23-14-24 0 0,-3-4 0 0 0,-1-4 0 0 0,85-63 198 0 0,-173 112 38 0 0,0-1 0 0 0,-1 0 1 0 0,1 0-1 0 0,0-1 1 0 0,-1 0-1 0 0,0 0 1 0 0,0 0-1 0 0,0 0 1 0 0,0-1-1 0 0,-1 0 0 0 0,1 0 1 0 0,-1 0-1 0 0,-1-1 1 0 0,1 1-1 0 0,-1-1 1 0 0,0 0-1 0 0,0 0 1 0 0,0 0-1 0 0,-1 0 1 0 0,0 0-1 0 0,0-1 0 0 0,-1 1 1 0 0,0-1-1 0 0,0 1 1 0 0,0-1-1 0 0,-1 0 1 0 0,0 1-1 0 0,-1-1 1 0 0,1 1-1 0 0,-1-1 0 0 0,0 1 1 0 0,-1-1-1 0 0,1 1 1 0 0,-1 0-1 0 0,-1-1 1 0 0,-2-4-39 0 0,4 9 52 0 0,0-1-1 0 0,-1 1 1 0 0,1 0 0 0 0,-1 0 0 0 0,0 0 0 0 0,0 0 0 0 0,1 0 0 0 0,-1 0 0 0 0,0 1 0 0 0,-1-1-1 0 0,1 1 1 0 0,0-1 0 0 0,0 1 0 0 0,-1 0 0 0 0,1 0 0 0 0,-1 0 0 0 0,1 0 0 0 0,-1 0 0 0 0,1 1-1 0 0,-1-1 1 0 0,0 1 0 0 0,1-1 0 0 0,-1 1 0 0 0,1 0 0 0 0,-1 0 0 0 0,0 0 0 0 0,1 1 0 0 0,-1-1-1 0 0,0 1 1 0 0,1-1 0 0 0,-1 1 0 0 0,1 0 0 0 0,-1 0 0 0 0,1 0 0 0 0,0 0 0 0 0,-1 0 0 0 0,1 1-1 0 0,0-1 1 0 0,0 1 0 0 0,0-1 0 0 0,0 1 0 0 0,0 0 0 0 0,0 0 0 0 0,-1 1-52 0 0,-55 109 798 0 0,55-69-738 0 0,1 1 1 0 0,2 0-1 0 0,2-1 1 0 0,1 0-1 0 0,3 1 1 0 0,2-1-1 0 0,1-1 1 0 0,2 0 0 0 0,3 0-1 0 0,0-1 1 0 0,13 20-61 0 0,89 181-389 0 0,1 4-5724 0 0,-112-225 4438 0 0,-3-13-2056 0 0,-6-15 2512 0 0</inkml:trace>
  <inkml:trace contextRef="#ctx0" brushRef="#br0" timeOffset="136832.881">3007 5593 2156 0 0,'-56'22'4427'0'0,"45"-10"-4156"0"0,-1 0 0 0 0,2 1 0 0 0,-1 1 0 0 0,2 0 0 0 0,0 0 0 0 0,1 0 0 0 0,0 1 0 0 0,1 1-1 0 0,0-1 1 0 0,2 1 0 0 0,0 0 0 0 0,0 0 0 0 0,2 1 0 0 0,0-1 0 0 0,0 16-271 0 0,3-25 17 0 0,1 0 0 0 0,0 0 0 0 0,0 0 0 0 0,0-1 1 0 0,1 1-1 0 0,0 0 0 0 0,1-1 0 0 0,-1 1 0 0 0,1-1 0 0 0,1 0 0 0 0,-1 0 0 0 0,1 0 0 0 0,0 0 1 0 0,0-1-1 0 0,1 0 0 0 0,-1 0 0 0 0,1 0 0 0 0,0 0 0 0 0,1-1 0 0 0,-1 1 0 0 0,3 0-17 0 0,-3-2-200 0 0,1 0 0 0 0,-1 0 0 0 0,1-1 0 0 0,-1 1 0 0 0,1-2 0 0 0,0 1-1 0 0,0 0 1 0 0,-1-1 0 0 0,1 0 0 0 0,0-1 0 0 0,0 1 0 0 0,0-1 0 0 0,0 0-1 0 0,0-1 1 0 0,0 1 0 0 0,0-1 0 0 0,3-1 200 0 0,88-34-4068 0 0,-72 20 2856 0 0</inkml:trace>
  <inkml:trace contextRef="#ctx0" brushRef="#br0" timeOffset="137065.86">3244 5658 3000 0 0,'-7'4'205'0'0,"0"1"-1"0"0,1 0 1 0 0,0 1 0 0 0,0-1-1 0 0,0 1 1 0 0,1 0-1 0 0,0 1 1 0 0,0-1-1 0 0,0 1 1 0 0,1 0 0 0 0,0 0-1 0 0,0 0 1 0 0,1 1-1 0 0,0 0 1 0 0,1-1-1 0 0,-1 1 1 0 0,1 0 0 0 0,1 0-1 0 0,-1 0 1 0 0,2 0-1 0 0,-1 0 1 0 0,1 1-1 0 0,0-1 1 0 0,0 0 0 0 0,1 0-1 0 0,1 0 1 0 0,-1 0-1 0 0,1 0 1 0 0,0 0 0 0 0,3 6-205 0 0,0-7-8 0 0,0-1 1 0 0,-1 0 0 0 0,2 0 0 0 0,-1 0 0 0 0,1 0-1 0 0,0-1 1 0 0,0 0 0 0 0,1 0 0 0 0,-1-1 0 0 0,1 0 0 0 0,0 0-1 0 0,0 0 1 0 0,0-1 0 0 0,1 0 0 0 0,-1-1 0 0 0,1 1-1 0 0,0-1 1 0 0,-1-1 0 0 0,1 0 0 0 0,0 0 0 0 0,0 0 0 0 0,5-1 7 0 0,1 0-537 0 0,0 0 1 0 0,1-1 0 0 0,-1 0-1 0 0,0-1 1 0 0,-1-1 0 0 0,1 0-1 0 0,0-1 1 0 0,-1-1 0 0 0,0 0-1 0 0,0-1 1 0 0,0 0 0 0 0,4-3 536 0 0,1-4-1316 0 0</inkml:trace>
  <inkml:trace contextRef="#ctx0" brushRef="#br0" timeOffset="137405.944">3590 5806 1216 0 0,'19'-3'434'0'0,"0"-1"0"0"0,-1-1-1 0 0,0-1 1 0 0,0 0 0 0 0,0-1-1 0 0,-1-1 1 0 0,0-1 0 0 0,-1 0-1 0 0,0-1 1 0 0,0-1 0 0 0,-1-1-1 0 0,0 0 1 0 0,-1-1 0 0 0,2-3-434 0 0,-3 5 220 0 0,12-37 356 0 0,-25 46-479 0 0,0 2 34 0 0,-3-2 36 0 0,-7 2-58 0 0,1-1 0 0 0,-1 2 0 0 0,0-1 0 0 0,0 1 0 0 0,1 1 0 0 0,-1 0 0 0 0,0 0 0 0 0,1 0 0 0 0,0 2 0 0 0,0-1 0 0 0,0 1 0 0 0,0 0 0 0 0,0 1 0 0 0,1 0-1 0 0,0 0 1 0 0,0 1 0 0 0,0 0 0 0 0,-1 2-109 0 0,2-4 62 0 0,1 0 0 0 0,-1 0 0 0 0,1 1 0 0 0,0 0 0 0 0,0 0 0 0 0,0 0 0 0 0,1 1 0 0 0,0 0 0 0 0,0 0 0 0 0,0 0 0 0 0,1 1 0 0 0,0-1 0 0 0,0 1 0 0 0,0 0-1 0 0,1 0 1 0 0,0 1 0 0 0,1-1 0 0 0,0 1 0 0 0,0-1 0 0 0,0 1 0 0 0,1 0 0 0 0,0 0-62 0 0,4-1-49 0 0,0-1 0 0 0,0 0 1 0 0,1 0-1 0 0,0-1 0 0 0,0 1 0 0 0,0-1 0 0 0,1 0 0 0 0,0 0 0 0 0,0 0 1 0 0,0 0-1 0 0,1-1 0 0 0,-1 0 0 0 0,1 0 0 0 0,0-1 0 0 0,0 0 0 0 0,0 0 1 0 0,1 0-1 0 0,-1 0 0 0 0,1-1 0 0 0,-1 0 0 0 0,1-1 0 0 0,0 1 1 0 0,0-1-1 0 0,0-1 0 0 0,-1 1 0 0 0,6-1 49 0 0,136-13-6903 0 0,-119 7 5637 0 0</inkml:trace>
  <inkml:trace contextRef="#ctx0" brushRef="#br0" timeOffset="138092.764">4033 5931 2024 0 0,'47'-45'3485'0'0,"-37"29"-3373"0"0,0-1 0 0 0,0 0 0 0 0,-2 0 0 0 0,0-1 1 0 0,-1-1-1 0 0,-1 1 0 0 0,-1-1 0 0 0,0 0 0 0 0,-1 0 1 0 0,-1 0-1 0 0,-1 0 0 0 0,-1-1 0 0 0,-1 1 0 0 0,-2-17-112 0 0,-8 20 12 0 0,15 32 341 0 0,108 91 472 0 0,-96-95-723 0 0,0 1 1 0 0,-1 0 0 0 0,-1 1 0 0 0,0 1 0 0 0,-1 0 0 0 0,-1 1 0 0 0,0 1-1 0 0,-1 0 1 0 0,-1 0 0 0 0,-1 1 0 0 0,0 1 0 0 0,6 17-103 0 0,-15-34 35 0 0,0 1 0 0 0,0-1 0 0 0,0 0 0 0 0,0 0-1 0 0,-1 1 1 0 0,1-1 0 0 0,-1 0 0 0 0,1 1 0 0 0,-1-1 0 0 0,0 0 0 0 0,0 1 0 0 0,0-1 0 0 0,0 0 0 0 0,-1 1 0 0 0,1-1-1 0 0,0 0 1 0 0,-1 1 0 0 0,0-1 0 0 0,0 0 0 0 0,0 0 0 0 0,0 1 0 0 0,0-1 0 0 0,0 0 0 0 0,0 0 0 0 0,0 0 0 0 0,-1 0-1 0 0,1-1 1 0 0,-1 1 0 0 0,0 0 0 0 0,1-1 0 0 0,-1 1 0 0 0,0-1 0 0 0,0 1 0 0 0,0-1 0 0 0,0 0 0 0 0,-2 1-35 0 0,1-5-42 0 0,0 0 0 0 0,0 0 1 0 0,0-1-1 0 0,0 0 0 0 0,0 1 1 0 0,1-1-1 0 0,0 0 0 0 0,-1 0 0 0 0,2 0 1 0 0,-1 0-1 0 0,0-1 0 0 0,1 1 1 0 0,0 0-1 0 0,0-1 0 0 0,0 1 1 0 0,0-1-1 0 0,1 1 0 0 0,0-1 1 0 0,0-3 41 0 0,-1-15-295 0 0,0-1 0 0 0,2 1 0 0 0,1 0 0 0 0,1-1 0 0 0,1 1 0 0 0,1 0 0 0 0,1 1 0 0 0,0-1 1 0 0,2 1-1 0 0,10-20 295 0 0,99-144-419 0 0,-117 187 441 0 0,0-1 0 0 0,0 1 0 0 0,0-1 1 0 0,0 1-1 0 0,0-1 0 0 0,0 1 0 0 0,0-1 0 0 0,0 1 0 0 0,0 0 0 0 0,0-1 0 0 0,0 1 1 0 0,0-1-1 0 0,0 0 0 0 0,0 1 0 0 0,1-1 0 0 0,-1 1 0 0 0,0-1 0 0 0,0 1 1 0 0,1-1-1 0 0,-1 1 0 0 0,0-1 0 0 0,1 0 0 0 0,-1 1 0 0 0,0-1 0 0 0,1 0 1 0 0,-1 1-1 0 0,1-1 0 0 0,-1 0 0 0 0,1 1 0 0 0,-1-1 0 0 0,0 0 0 0 0,1 0 1 0 0,-1 1-1 0 0,1-1 0 0 0,-1 0 0 0 0,1 0 0 0 0,-1 0 0 0 0,1 0 0 0 0,-1 0 1 0 0,1 0-1 0 0,-1 0 0 0 0,1 0 0 0 0,-1 0 0 0 0,1 0 0 0 0,-1 0 0 0 0,1 0 1 0 0,-1 0-1 0 0,1 0 0 0 0,-1-1 0 0 0,1 1 0 0 0,-1 0 0 0 0,1 0 0 0 0,-1 0 1 0 0,1-1-1 0 0,-1 1 0 0 0,1 0 0 0 0,-1-1 0 0 0,0 1 0 0 0,1 0 0 0 0,-1-1 1 0 0,0 1-1 0 0,1 0 0 0 0,-1-1 0 0 0,0 1 0 0 0,1-1 0 0 0,-1 1 0 0 0,0-1 1 0 0,0 1-1 0 0,1-1-22 0 0,-2 54 735 0 0,1-40-354 0 0,-1-1-295 0 0,1 1 0 0 0,0-1 0 0 0,1 1 0 0 0,0-1 0 0 0,1 0 1 0 0,1 0-1 0 0,0 0 0 0 0,1 0 0 0 0,0 0 0 0 0,0-1 1 0 0,1 1-1 0 0,1-1 0 0 0,0 0 0 0 0,1-1 0 0 0,0 1 1 0 0,0-1-1 0 0,1-1 0 0 0,2 2-86 0 0,200 186 831 0 0,-160-101-941 0 0,-80-53-396 0 0,19-35 76 0 0,-1-1 0 0 0,0 0 0 0 0,0-1 1 0 0,0 0-1 0 0,-1-1 0 0 0,0 0 0 0 0,0-1 0 0 0,0-1 0 0 0,0 0 0 0 0,0-1 0 0 0,-1 0 0 0 0,1-1 0 0 0,-1-1 0 0 0,0 0 0 0 0,1 0 0 0 0,-2-2 430 0 0,-30-2-1393 0 0,-37-14-33 0 0</inkml:trace>
  <inkml:trace contextRef="#ctx0" brushRef="#br0" timeOffset="136051.868">1459 6146 1272 0 0,'0'1'534'0'0,"2"1"-460"0"0,5-6 4682 0 0,13-20-4624 0 0,-1 0 0 0 0,-1-1-1 0 0,-1-1 1 0 0,-2-1 0 0 0,0 0 0 0 0,-2-1 0 0 0,0 0-1 0 0,-3-1 1 0 0,0-1 0 0 0,-2 0 0 0 0,-1 0 0 0 0,-1 0-1 0 0,-1-8-131 0 0,-3 28-28 0 0,0 0 0 0 0,-1 1 0 0 0,0-1 0 0 0,-1 0 0 0 0,0 1 0 0 0,0-1 0 0 0,-1 0-1 0 0,0 0 1 0 0,-1 1 0 0 0,0-1 0 0 0,-1 1 0 0 0,0 0 0 0 0,0 0 0 0 0,-1 0 0 0 0,0 0 0 0 0,-1 0-1 0 0,0 0 29 0 0,4 8 2 0 0,0 0 0 0 0,1-1 0 0 0,-1 1 0 0 0,0 0 0 0 0,1 0 0 0 0,-1 0 0 0 0,0 0 0 0 0,0 0 0 0 0,0 0 0 0 0,0 0 0 0 0,0 0 0 0 0,0 1 0 0 0,0-1 0 0 0,0 0 0 0 0,0 0 0 0 0,-1 1 0 0 0,1-1 0 0 0,0 1 0 0 0,0-1 0 0 0,-1 1 0 0 0,1 0 0 0 0,0-1 0 0 0,-1 1 0 0 0,1 0 0 0 0,0 0 0 0 0,-1 0 0 0 0,1 0 0 0 0,0 0 0 0 0,-1 0-1 0 0,1 0 1 0 0,0 0 0 0 0,-1 1 0 0 0,1-1 0 0 0,0 1 0 0 0,0-1 0 0 0,-1 1 0 0 0,1-1 0 0 0,0 1 0 0 0,0-1 0 0 0,0 1 0 0 0,0 0 0 0 0,0 0 0 0 0,-1 0 0 0 0,2 0 0 0 0,-1 0 0 0 0,0 0 0 0 0,0 0 0 0 0,0 0 0 0 0,0 0 0 0 0,1 0 0 0 0,-1 0 0 0 0,0 0 0 0 0,1 0 0 0 0,-1 1 0 0 0,1-1 0 0 0,-1 0 0 0 0,1 1 0 0 0,0-1 0 0 0,0 0 0 0 0,-1 1 0 0 0,1-1 0 0 0,0 0-1 0 0,0 1 1 0 0,0-1 0 0 0,1 0 0 0 0,-1 2-2 0 0,10 12 109 0 0,1-1-1 0 0,1 1 0 0 0,0-2 0 0 0,1 0 0 0 0,1 0 0 0 0,0-1 0 0 0,0-1 0 0 0,1 0 1 0 0,14 6-109 0 0,-16-9 83 0 0,1 1 0 0 0,-1-1 0 0 0,0 2 0 0 0,-1 0 0 0 0,0 1 1 0 0,-1 0-1 0 0,0 0 0 0 0,-1 1 0 0 0,0 1 0 0 0,-1-1 0 0 0,0 2 0 0 0,-1-1 1 0 0,4 10-84 0 0,-10-15 43 0 0,0 1-1 0 0,0-1 1 0 0,-1 0 0 0 0,0 1 0 0 0,-1-1 0 0 0,0 1 0 0 0,0-1 0 0 0,-1 1 0 0 0,0-1 0 0 0,0 1 0 0 0,-1-1 0 0 0,0 0 0 0 0,0 0 0 0 0,-1 0 0 0 0,0 0 0 0 0,-1 0 0 0 0,1 0 0 0 0,-2-1 0 0 0,1 0 0 0 0,-1 0-1 0 0,-4 5-42 0 0,5-7-200 0 0,-1 0-1 0 0,1 0 0 0 0,-1 0 0 0 0,0-1 0 0 0,-1 1 0 0 0,1-1 1 0 0,-1-1-1 0 0,0 1 0 0 0,1-1 0 0 0,-2 0 0 0 0,1 0 1 0 0,0-1-1 0 0,0 0 0 0 0,-1 0 0 0 0,0 0 0 0 0,1-1 0 0 0,-2 0 201 0 0,-20-31-4123 0 0,24 7 2875 0 0</inkml:trace>
  <inkml:trace contextRef="#ctx0" brushRef="#br0" timeOffset="136567.478">2067 5706 2228 0 0,'-8'-12'2890'0'0,"-8"16"1795"0"0,6 19-4471 0 0,2 1-1 0 0,1-1 1 0 0,1 2 0 0 0,1-1 0 0 0,1 0 0 0 0,1 1-1 0 0,1 0 1 0 0,1 20-214 0 0,2-38 14 0 0,0 0 0 0 0,0 0 0 0 0,0-1 1 0 0,1 1-1 0 0,0-1 0 0 0,0 1 0 0 0,0-1 0 0 0,1 0 0 0 0,0 0 0 0 0,1 0 1 0 0,-1 0-1 0 0,1 0 0 0 0,0-1 0 0 0,0 1 0 0 0,1-1 0 0 0,0 0 0 0 0,0-1 0 0 0,0 1 1 0 0,0-1-1 0 0,1 0 0 0 0,-1 0 0 0 0,1-1 0 0 0,0 0 0 0 0,0 0 0 0 0,1 0 1 0 0,-1-1-1 0 0,0 1 0 0 0,1-2 0 0 0,0 1 0 0 0,-1-1 0 0 0,1 0 0 0 0,0 0 0 0 0,0-1 1 0 0,-1 0-1 0 0,1 0 0 0 0,0 0 0 0 0,0-1 0 0 0,0 0 0 0 0,-1 0 0 0 0,3-2-14 0 0,5 1-78 0 0,1 0 0 0 0,-1-1 0 0 0,0-1 0 0 0,1 0 0 0 0,-2-1 0 0 0,1-1 0 0 0,-1 0-1 0 0,0-1 1 0 0,0 0 0 0 0,0-1 0 0 0,-1 0 0 0 0,0-1 0 0 0,-1 0 0 0 0,0-1 0 0 0,-1-1-1 0 0,0 1 1 0 0,0-2 0 0 0,-1 1 0 0 0,-1-1 0 0 0,0-1 0 0 0,0 1 0 0 0,-1-1 0 0 0,3-9 78 0 0,-10 19 19 0 0,1 0 0 0 0,-1 1 0 0 0,1-1 0 0 0,-1 0 0 0 0,0 0 0 0 0,0 1 0 0 0,0-1 0 0 0,-1 0 0 0 0,1 0 0 0 0,-1 1 0 0 0,1-1 0 0 0,-1 0 1 0 0,0 1-1 0 0,0-1 0 0 0,0 0 0 0 0,0 1 0 0 0,0 0 0 0 0,-1-1 0 0 0,1 1 0 0 0,-1 0 0 0 0,0-1 0 0 0,0 1 0 0 0,1 0 0 0 0,-1 0 0 0 0,0 0 0 0 0,-1 1 1 0 0,1-1-1 0 0,0 1 0 0 0,-1-1 0 0 0,1 1 0 0 0,0-1 0 0 0,-1 1 0 0 0,0 0 0 0 0,1 0 0 0 0,-1 1 0 0 0,0-1 0 0 0,1 0 0 0 0,-3 1-19 0 0,3 2 10 0 0,-1 1-1 0 0,1 0 1 0 0,0 0 0 0 0,0 1-1 0 0,0-1 1 0 0,1 0-1 0 0,-1 0 1 0 0,1 1-1 0 0,0-1 1 0 0,0 1-1 0 0,0 0 1 0 0,0-1-1 0 0,0 1 1 0 0,1 0-1 0 0,0-1 1 0 0,0 1 0 0 0,0 0-1 0 0,0-1 1 0 0,0 1-1 0 0,1 0 1 0 0,0 0-10 0 0,-1 7-46 0 0,1-3-88 0 0,0 0 0 0 0,0 0-1 0 0,1 0 1 0 0,0 0 0 0 0,0 0 0 0 0,1 0-1 0 0,0 0 1 0 0,0-1 0 0 0,1 1-1 0 0,0-1 1 0 0,0 0 0 0 0,1 0 0 0 0,0 0-1 0 0,4 3 135 0 0,61 38-6043 0 0,-59-46 4873 0 0</inkml:trace>
  <inkml:trace contextRef="#ctx0" brushRef="#br0" timeOffset="141167.129">5735 5549 1556 0 0,'14'-32'3345'0'0,"-11"29"-2936"0"0,-3 3-65 0 0,4-4 9 0 0,17-21 655 0 0,-8 52 560 0 0,-9 13-1098 0 0,-4-21-310 0 0,1 0 0 0 0,1 0-1 0 0,0 0 1 0 0,2 0-1 0 0,0-1 1 0 0,1 0-1 0 0,0 1 1 0 0,2-2-1 0 0,0 1 1 0 0,1-1 0 0 0,1 0-1 0 0,1-1 1 0 0,8 11-160 0 0,26-5-2239 0 0,-32-61-1966 0 0,-13 17 2991 0 0,0 6-92 0 0</inkml:trace>
  <inkml:trace contextRef="#ctx0" brushRef="#br0" timeOffset="141415.901">5770 5276 1924 0 0,'-30'-81'6261'0'0,"30"80"-6211"0"0,0 1-123 0 0,0 0-90 0 0,0 0-307 0 0,28-10-4032 0 0,-22 12 3267 0 0</inkml:trace>
  <inkml:trace contextRef="#ctx0" brushRef="#br0" timeOffset="141807.539">6008 5429 944 0 0,'50'66'2480'0'0,"-32"-44"-1935"0"0,0 0-1 0 0,-2 1 0 0 0,0 0 0 0 0,-2 1 0 0 0,0 1 1 0 0,-2 0-1 0 0,-1 1 0 0 0,-1 1 0 0 0,2 9-544 0 0,-11-31 115 0 0,0 0-1 0 0,0 0 1 0 0,0-1-1 0 0,0 1 1 0 0,-1 0-1 0 0,0 0 1 0 0,0 0 0 0 0,0 0-1 0 0,-1 0 1 0 0,0 0-1 0 0,0 0 1 0 0,0 0-1 0 0,0 0 1 0 0,-1 0 0 0 0,0-1-1 0 0,0 1 1 0 0,0-1-1 0 0,0 1 1 0 0,-1-1-1 0 0,0 0 1 0 0,1 0 0 0 0,-2 0-1 0 0,1 0 1 0 0,-3 2-115 0 0,5-5 21 0 0,0-1 1 0 0,0 1 0 0 0,1-1 0 0 0,-1 1-1 0 0,0-1 1 0 0,0 1 0 0 0,0-1-1 0 0,0 0 1 0 0,0 1 0 0 0,0-1 0 0 0,0 0-1 0 0,0 0 1 0 0,0 0 0 0 0,0 0 0 0 0,0 0-1 0 0,0 0 1 0 0,0 0 0 0 0,0 0-1 0 0,0 0 1 0 0,0 0 0 0 0,0 0 0 0 0,0-1-1 0 0,0 1 1 0 0,0 0 0 0 0,0-1 0 0 0,0 1-1 0 0,0-1 1 0 0,0 1 0 0 0,0-1-1 0 0,0 0 1 0 0,0 1 0 0 0,1-1 0 0 0,-1 0-1 0 0,0 1 1 0 0,1-1 0 0 0,-1 0 0 0 0,0 0-1 0 0,1 0 1 0 0,-1 0 0 0 0,1 0-1 0 0,-1 0 1 0 0,1 1 0 0 0,-1-1 0 0 0,1 0-1 0 0,0 0 1 0 0,0 0 0 0 0,-1 0-1 0 0,1-1 1 0 0,0 1 0 0 0,0 0 0 0 0,0 0-1 0 0,0 0 1 0 0,0 0 0 0 0,1-1-22 0 0,-10-60 143 0 0,8 50-151 0 0,1 0-1 0 0,0-1 0 0 0,1 1 0 0 0,1 0 1 0 0,0 0-1 0 0,0 0 0 0 0,1 0 0 0 0,1 0 1 0 0,0 1-1 0 0,1-1 0 0 0,0 1 0 0 0,0 0 0 0 0,1 0 1 0 0,1 1-1 0 0,0 0 0 0 0,0 0 0 0 0,1 1 1 0 0,0 0-1 0 0,1 0 0 0 0,0 0 0 0 0,0 1 1 0 0,1 1-1 0 0,0 0 0 0 0,0 0 0 0 0,0 1 0 0 0,1 0 1 0 0,0 1-1 0 0,1 0 0 0 0,-1 1 0 0 0,1 0 1 0 0,0 1-1 0 0,0 0 0 0 0,11-1 9 0 0,-15 7-2 0 0,1 1 0 0 0,-1 1 0 0 0,0-1 0 0 0,0 1 0 0 0,0 0 0 0 0,-1 1 0 0 0,1 0 0 0 0,-2 0 0 0 0,1 1 0 0 0,-1-1 0 0 0,0 2 0 0 0,0-1 0 0 0,0 0 0 0 0,-1 1 0 0 0,-1 0 1 0 0,1 0-1 0 0,-1 1 0 0 0,-1-1 0 0 0,1 1 0 0 0,-1 0 0 0 0,-1 0 0 0 0,0 0 0 0 0,0 0 0 0 0,-1 0 0 0 0,0 1 0 0 0,0 6 2 0 0,4 29-327 0 0,8 42-663 0 0,8-34-3356 0 0,-8-38 195 0 0,-9-12 2757 0 0</inkml:trace>
  <inkml:trace contextRef="#ctx0" brushRef="#br0" timeOffset="142472.796">7075 5621 848 0 0,'13'6'3070'0'0,"43"-13"-1436"0"0,7-5-1105 0 0,0-3 0 0 0,-2-3 1 0 0,1-3-1 0 0,-2-3 0 0 0,-1-2 0 0 0,50-30-529 0 0,-109 56 0 0 0,2-1-8 0 0,1 0-1 0 0,-1 0 1 0 0,0 0 0 0 0,0 0-1 0 0,1 0 1 0 0,-1-1 0 0 0,0 1-1 0 0,0-1 1 0 0,0 1 0 0 0,-1-1-1 0 0,1 0 1 0 0,0 0 0 0 0,-1 1-1 0 0,1-1 1 0 0,-1-1 0 0 0,1 1-1 0 0,-1 0 1 0 0,0 0 0 0 0,0 0-1 0 0,0-1 1 0 0,0 1 0 0 0,0 0-1 0 0,-1-1 1 0 0,1 1 0 0 0,-1-1-1 0 0,0 1 1 0 0,1-1 0 0 0,-1 1-1 0 0,0-1 1 0 0,0 1 0 0 0,-1-1-1 0 0,1 1 1 0 0,-1-3 8 0 0,-8-1 29 0 0,0 0-1 0 0,0 1 1 0 0,-1 0-1 0 0,0 0 1 0 0,0 1-1 0 0,0 1 0 0 0,0-1 1 0 0,0 2-1 0 0,-1-1 1 0 0,1 2-1 0 0,-1-1 1 0 0,0 1-1 0 0,0 1 1 0 0,1 0-1 0 0,-1 1 1 0 0,0 0-1 0 0,0 0 1 0 0,1 1-1 0 0,-1 0 1 0 0,1 1-1 0 0,0 0 1 0 0,0 1-1 0 0,0 0 1 0 0,0 1-1 0 0,-6 4-28 0 0,4-4 43 0 0,0 1 0 0 0,0 0 1 0 0,1 1-1 0 0,0 1 0 0 0,1-1 0 0 0,0 2 0 0 0,0-1 0 0 0,1 2 0 0 0,0-1 0 0 0,0 1 1 0 0,1 0-1 0 0,0 1 0 0 0,1 0 0 0 0,0 0 0 0 0,1 1 0 0 0,0-1 0 0 0,1 1 0 0 0,0 1 0 0 0,1-1 1 0 0,1 1-1 0 0,0-1 0 0 0,0 1 0 0 0,1 0 0 0 0,1 0 0 0 0,0 0 0 0 0,1 1 0 0 0,0-1 1 0 0,1 0-1 0 0,1 0 0 0 0,0 0 0 0 0,0-1 0 0 0,2 1 0 0 0,-1 0 0 0 0,3 3-43 0 0,0-3-124 0 0,-1-1 0 0 0,2 0-1 0 0,-1 0 1 0 0,2 0 0 0 0,0-1-1 0 0,0 0 1 0 0,1-1 0 0 0,0 0-1 0 0,1 0 1 0 0,0-1 0 0 0,0 0-1 0 0,1-1 1 0 0,0 0 0 0 0,1-1-1 0 0,0 0 1 0 0,0-1 0 0 0,0 0-1 0 0,1-1 1 0 0,-1 0 0 0 0,1-1-1 0 0,1-1 1 0 0,-1 0 0 0 0,0-1-1 0 0,1 0 1 0 0,-1-1 0 0 0,1 0-1 0 0,0-1 1 0 0,-1-1 0 0 0,10-1 124 0 0,123-12-3611 0 0,-100 4 2505 0 0</inkml:trace>
  <inkml:trace contextRef="#ctx0" brushRef="#br0" timeOffset="142908.634">8096 5614 2120 0 0,'0'-4'171'0'0,"-1"0"-1"0"0,1 0 0 0 0,0 0 1 0 0,-1 0-1 0 0,0 0 1 0 0,0 0-1 0 0,0 0 1 0 0,-1 0-1 0 0,1 0 0 0 0,-1 1 1 0 0,0-1-1 0 0,0 0 1 0 0,0 1-1 0 0,-1 0 1 0 0,1-1-1 0 0,-1 1 0 0 0,1 0 1 0 0,-1 0-1 0 0,0 0 1 0 0,-1 1-1 0 0,1-1 1 0 0,0 1-1 0 0,-1 0 0 0 0,1 0 1 0 0,-1 0-1 0 0,1 0 1 0 0,-1 0-1 0 0,0 1 0 0 0,0 0 1 0 0,0 0-1 0 0,0 0 1 0 0,0 0-1 0 0,0 1 1 0 0,0-1-1 0 0,0 1 0 0 0,-4 0-170 0 0,-6 5 89 0 0,0 0-1 0 0,1 1 0 0 0,0 0 1 0 0,0 1-1 0 0,1 0 1 0 0,0 1-1 0 0,0 1 0 0 0,1 0 1 0 0,0 0-1 0 0,0 1 0 0 0,1 0 1 0 0,1 1-1 0 0,-1 0 0 0 0,2 1 1 0 0,0 0-1 0 0,0 0 0 0 0,1 1 1 0 0,1 0-1 0 0,0 0 1 0 0,0 0-1 0 0,2 1 0 0 0,-1 0 1 0 0,1 5-89 0 0,3-17 81 0 0,4 0-72 0 0,-1 1 1 0 0,1-1-1 0 0,-1 0 1 0 0,1 1-1 0 0,0-1 1 0 0,0 0-1 0 0,0-1 1 0 0,0 1-1 0 0,0 0 1 0 0,0-1-1 0 0,1 0 1 0 0,-1 0-1 0 0,0 0 1 0 0,1 0-1 0 0,-1 0 1 0 0,1-1-1 0 0,-1 1 1 0 0,1-1-1 0 0,-1 0 1 0 0,0 0-1 0 0,1-1 1 0 0,-1 1-1 0 0,1-1 1 0 0,-1 1-1 0 0,1-1 0 0 0,-1 0 1 0 0,2-1-10 0 0,16-3-13 0 0,0 0-1 0 0,0-2 1 0 0,0 0-1 0 0,-1-2 1 0 0,0 0-1 0 0,-1-1 1 0 0,0-1-1 0 0,0-1 1 0 0,-1 0-1 0 0,-1-2 1 0 0,12-11 13 0 0,-29 26 16 0 0,0-1-1 0 0,-1 1 1 0 0,1-1-1 0 0,-1 1 1 0 0,1-1-1 0 0,0 1 1 0 0,-1-1 0 0 0,1 1-1 0 0,-1-1 1 0 0,1 1-1 0 0,-1-1 1 0 0,1 0 0 0 0,-1 0-1 0 0,0 1 1 0 0,1-1-1 0 0,-1 0 1 0 0,1 0-1 0 0,-1 1 1 0 0,0-1 0 0 0,1 0-1 0 0,-1 0 1 0 0,1 0-1 0 0,-1 0 1 0 0,0 0 0 0 0,1 0-1 0 0,-1 0 1 0 0,0 0-1 0 0,1 0 1 0 0,-1 0-1 0 0,0 0 1 0 0,1-1 0 0 0,-1 1-1 0 0,1 0 1 0 0,-1 0-1 0 0,1-1 1 0 0,-1 1 0 0 0,0 0-1 0 0,1-1 1 0 0,-1 1-1 0 0,1 0 1 0 0,-1-1-1 0 0,1 1 1 0 0,0-1 0 0 0,-1 1-1 0 0,1-1 1 0 0,-1 1-1 0 0,1-1 1 0 0,0 1 0 0 0,-1-1-1 0 0,1 1 1 0 0,0-1-16 0 0,-1 6-29 0 0,1 1 1 0 0,0-1 0 0 0,1 1-1 0 0,-1 0 1 0 0,1-1 0 0 0,0 0-1 0 0,1 1 1 0 0,-1-1-1 0 0,1 1 1 0 0,0-1 0 0 0,0 0-1 0 0,1 0 1 0 0,-1 0 0 0 0,1 0-1 0 0,0-1 1 0 0,1 1-1 0 0,-1-1 1 0 0,1 0 0 0 0,0 0-1 0 0,0 0 1 0 0,0 0 0 0 0,0-1-1 0 0,1 1 1 0 0,-1-1 0 0 0,1 0-1 0 0,0-1 1 0 0,0 1-1 0 0,0-1 1 0 0,0 0 0 0 0,0 0-1 0 0,1-1 1 0 0,-1 1 0 0 0,3-1 28 0 0,162-7-7624 0 0,-138-4 6408 0 0</inkml:trace>
  <inkml:trace contextRef="#ctx0" brushRef="#br0" timeOffset="143157.273">8641 5451 1504 0 0,'-12'0'296'0'0,"-1"0"-1"0"0,1 0 1 0 0,-1 2-1 0 0,1-1 1 0 0,0 2-1 0 0,0 0 1 0 0,0 0-1 0 0,0 1 1 0 0,0 0-1 0 0,1 1 1 0 0,-1 1-1 0 0,1 0 1 0 0,0 0-1 0 0,1 1 1 0 0,0 0-1 0 0,0 1 1 0 0,1 0-1 0 0,-1 1 1 0 0,2 0-1 0 0,-1 0 1 0 0,1 1-1 0 0,1 0 1 0 0,0 0-1 0 0,0 1 1 0 0,1-1-1 0 0,1 2 1 0 0,-4 7-296 0 0,5-14 43 0 0,1 1 0 0 0,0 0 0 0 0,0-1 0 0 0,0 1-1 0 0,0 1 1 0 0,1-1 0 0 0,0 0 0 0 0,0 1 0 0 0,1-1 0 0 0,0 1 0 0 0,0-1 0 0 0,0 1 0 0 0,1 0 0 0 0,0-1 0 0 0,0 1-1 0 0,1 0 1 0 0,0-1 0 0 0,0 1 0 0 0,0-1 0 0 0,1 1 0 0 0,0-1 0 0 0,0 0 0 0 0,1 0 0 0 0,0 1 0 0 0,0-2 0 0 0,0 1-1 0 0,1 0 1 0 0,-1-1 0 0 0,1 1 0 0 0,1-1 0 0 0,-1 0 0 0 0,1-1 0 0 0,0 1 0 0 0,0-1 0 0 0,0 0 0 0 0,1 0-1 0 0,-1 0 1 0 0,1-1 0 0 0,0 0 0 0 0,0 0 0 0 0,0-1 0 0 0,4 2-43 0 0,3-2-177 0 0,0 0 0 0 0,0-1 1 0 0,0 0-1 0 0,1-1 0 0 0,-1 0 0 0 0,0-1 0 0 0,0-1 0 0 0,0 0 1 0 0,0-1-1 0 0,0 0 0 0 0,-1-1 0 0 0,1 0 0 0 0,-1-1 0 0 0,0 0 1 0 0,-1-1-1 0 0,1-1 0 0 0,1-1 177 0 0,97-108-5168 0 0,-92 85 3849 0 0</inkml:trace>
  <inkml:trace contextRef="#ctx0" brushRef="#br0" timeOffset="143517.705">8853 5316 1684 0 0,'-18'-119'5911'0'0,"21"224"-3016"0"0,7-54-2591 0 0,38 304 1372 0 0,-41-329-1153 0 0,10-69-468 0 0,-4 5-183 0 0,40-51-244 0 0,-51 89 364 0 0,0-1 0 0 0,0 1 0 0 0,0 0 1 0 0,0 0-1 0 0,0 1 0 0 0,0-1 0 0 0,0 0 1 0 0,0 1-1 0 0,0-1 0 0 0,0 1 0 0 0,0-1 0 0 0,0 1 1 0 0,0 0-1 0 0,0 0 0 0 0,0 0 0 0 0,-1 0 0 0 0,1 0 1 0 0,0 1-1 0 0,-1-1 0 0 0,1 0 0 0 0,-1 1 1 0 0,1-1-1 0 0,-1 1 0 0 0,0-1 0 0 0,0 1 0 0 0,0 0 1 0 0,0 0-1 0 0,0-1 0 0 0,0 1 0 0 0,0 0 0 0 0,0 1 8 0 0,6 5-4 0 0,131 98-886 0 0,-33-56-4357 0 0,-85-40 2430 0 0,-13-9 1585 0 0</inkml:trace>
  <inkml:trace contextRef="#ctx0" brushRef="#br0" timeOffset="143995.973">10085 4996 2800 0 0,'8'2'3735'0'0,"2"49"-2439"0"0,4 162 1681 0 0,-13-209-2940 0 0,0 16 108 0 0,1-1 1 0 0,1 0-1 0 0,0 0 0 0 0,2 0 0 0 0,0 0 1 0 0,1 0-1 0 0,1-1 0 0 0,1 0 0 0 0,0-1 0 0 0,1 0 1 0 0,1 0-1 0 0,1-1 0 0 0,0 0 0 0 0,1-1 0 0 0,1 0 1 0 0,0-1-1 0 0,2 0-145 0 0,-6-6-218 0 0,1-1 0 0 0,0 0 0 0 0,0-1 0 0 0,0 0 0 0 0,1 0-1 0 0,0-1 1 0 0,0-1 0 0 0,1 0 0 0 0,-1 0 0 0 0,1-1 0 0 0,0-1 0 0 0,0 0 0 0 0,0 0 0 0 0,6-1 218 0 0,-16-1-172 0 0,0 0 0 0 0,0 0 0 0 0,0 0-1 0 0,0 0 1 0 0,1-1 0 0 0,-1 1 0 0 0,0-1 0 0 0,0 1 0 0 0,0-1 0 0 0,0 0 0 0 0,0 0-1 0 0,0 0 1 0 0,0 0 0 0 0,0 0 0 0 0,0 0 0 0 0,-1 0 0 0 0,1-1 0 0 0,0 1-1 0 0,-1-1 1 0 0,1 1 0 0 0,-1-1 0 0 0,1 0 0 0 0,-1 1 0 0 0,0-1 0 0 0,0 0 0 0 0,0 0-1 0 0,0 0 1 0 0,0 0 0 0 0,0 0 0 0 0,-1 0 0 0 0,1 0 0 0 0,0 0 0 0 0,-1-1 0 0 0,0 1-1 0 0,0 0 1 0 0,1 0 0 0 0,-1 0 0 0 0,0 0 0 0 0,-1-1 0 0 0,1 1 0 0 0,0-1 172 0 0,-1-13-1220 0 0</inkml:trace>
  <inkml:trace contextRef="#ctx0" brushRef="#br0" timeOffset="144276.933">9927 5374 1872 0 0,'-8'4'1704'0'0,"-13"10"3019"0"0,34-8-1629 0 0,176-25-1620 0 0,4-13-3646 0 0,-96 15-902 0 0,13-7-955 0 0,-82 19 2829 0 0</inkml:trace>
  <inkml:trace contextRef="#ctx0" brushRef="#br0" timeOffset="144775.546">10650 5381 2704 0 0,'29'-11'4234'0'0,"23"9"-2790"0"0,-47 2-1221 0 0,9 1-132 0 0,0 0 0 0 0,0 2 1 0 0,0 0-1 0 0,-1 0 1 0 0,1 1-1 0 0,-1 1 0 0 0,0 0 1 0 0,-1 1-1 0 0,1 0 0 0 0,-1 1 1 0 0,0 0-1 0 0,-1 1 0 0 0,1 0 1 0 0,-2 1-1 0 0,1 1 0 0 0,-1-1 1 0 0,-1 2-1 0 0,1-1 0 0 0,-2 1 1 0 0,0 0-1 0 0,0 1 0 0 0,-1 0 1 0 0,0 0-1 0 0,-1 1 0 0 0,-1 0 1 0 0,0 0-1 0 0,0 0 0 0 0,-2 1 1 0 0,0-1-1 0 0,0 1 0 0 0,0 10-91 0 0,-4-17 40 0 0,-1 0-1 0 0,1 0 0 0 0,-2 0 1 0 0,1-1-1 0 0,-1 1 0 0 0,0 0 1 0 0,0-1-1 0 0,-1 0 0 0 0,1 0 0 0 0,-1 0 1 0 0,-1 0-1 0 0,1 0 0 0 0,-1-1 1 0 0,0 0-1 0 0,-1 0 0 0 0,1 0 1 0 0,-1-1-1 0 0,0 0 0 0 0,0 0 1 0 0,0 0-1 0 0,0-1 0 0 0,-1 0 0 0 0,1 0 1 0 0,-5 1-40 0 0,7-5-14 0 0,-1 0 1 0 0,1 0-1 0 0,-1 0 1 0 0,1-1-1 0 0,0 1 1 0 0,-1-1-1 0 0,1 0 1 0 0,0 0-1 0 0,0-1 0 0 0,0 1 1 0 0,1-1-1 0 0,-1 0 1 0 0,0 0-1 0 0,1 0 1 0 0,0-1-1 0 0,0 1 1 0 0,0-1-1 0 0,0 0 1 0 0,1 1-1 0 0,-1-1 1 0 0,1-1-1 0 0,0 1 1 0 0,0 0-1 0 0,0 0 0 0 0,1-1 1 0 0,0 1-1 0 0,-1-1 1 0 0,2 1-1 0 0,-1-1 1 0 0,0 1-1 0 0,1-1 1 0 0,0 0-1 0 0,0 1 1 0 0,0-1-1 0 0,1 0 1 0 0,0 1-1 0 0,0-2 14 0 0,1-7-45 0 0,1 0 0 0 0,1 0 0 0 0,0 0 0 0 0,1 1 0 0 0,0-1 0 0 0,1 1 0 0 0,1 0 0 0 0,-1 1 0 0 0,2-1 0 0 0,0 1-1 0 0,0 1 1 0 0,1 0 0 0 0,0 0 0 0 0,1 0 0 0 0,0 1 0 0 0,0 1 0 0 0,1 0 0 0 0,0 0 0 0 0,8-3 45 0 0,-8 3-1 0 0,0 1-1 0 0,0 1 1 0 0,0-1 0 0 0,1 2-1 0 0,0 0 1 0 0,0 0 0 0 0,0 1 0 0 0,1 0-1 0 0,0 1 1 0 0,-1 1 0 0 0,1 0-1 0 0,0 1 1 0 0,0 0 0 0 0,0 1-1 0 0,0 0 1 0 0,0 1 0 0 0,0 1-1 0 0,0 0 1 0 0,0 1 0 0 0,-1 0-1 0 0,1 1 1 0 0,-1 0 0 0 0,0 1-1 0 0,0 0 1 0 0,-1 1 0 0 0,1 0 0 0 0,-1 1-1 0 0,0 0 1 0 0,-1 1 0 0 0,0 0-1 0 0,0 1 1 0 0,-1 0 0 0 0,0 1-1 0 0,0 0 2 0 0,-4-3-3 0 0,-1 1 0 0 0,1 0-1 0 0,-1 0 1 0 0,-1 0-1 0 0,0 0 1 0 0,0 0 0 0 0,0 1-1 0 0,-1-1 1 0 0,-1 1-1 0 0,1 0 1 0 0,-1 0 0 0 0,-1-1-1 0 0,0 1 1 0 0,0 0-1 0 0,-1 0 1 0 0,0 0 0 0 0,0-1-1 0 0,-1 1 1 0 0,0 0-1 0 0,0-1 1 0 0,-1 0 0 0 0,-1 3 3 0 0,2-9-189 0 0,0 1 0 0 0,0-1 0 0 0,0 0 0 0 0,0 0 0 0 0,0 0 0 0 0,-1-1 0 0 0,1 1 0 0 0,-1 0 0 0 0,1-1 0 0 0,-1 1 0 0 0,1-1 0 0 0,-1 0 0 0 0,0 0 0 0 0,0 0 0 0 0,1 0 0 0 0,-1-1-1 0 0,0 1 1 0 0,0-1 0 0 0,0 1 0 0 0,0-1 0 0 0,0 0 0 0 0,0 0 0 0 0,0-1 0 0 0,0 1 0 0 0,1-1 0 0 0,-1 1 0 0 0,0-1 0 0 0,0 0 0 0 0,0 0 0 0 0,1 0 0 0 0,-1 0 0 0 0,0 0 0 0 0,1-1 0 0 0,-1 1 0 0 0,1-1 0 0 0,0 0 0 0 0,-1 0 0 0 0,1 0 0 0 0,0 0 0 0 0,0 0 0 0 0,0 0 0 0 0,0 0 0 0 0,0-2 189 0 0,-17-17-1236 0 0</inkml:trace>
  <inkml:trace contextRef="#ctx0" brushRef="#br0" timeOffset="145022.416">11234 5084 2172 0 0,'-2'-6'1428'0'0,"2"2"-248"0"0,-2-1-315 0 0,2 0-241 0 0,0 4-100 0 0,2-1-156 0 0,0-1-68 0 0,-2 1-120 0 0,3 2-188 0 0,2 0-60 0 0,-1 3 20 0 0,3 1 4 0 0,0-1-380 0 0,0-1-532 0 0,15 9 83 0 0,3-2 69 0 0,-2 2-440 0 0,0-1 36 0 0</inkml:trace>
  <inkml:trace contextRef="#ctx0" brushRef="#br0" timeOffset="145656.323">11947 5374 1540 0 0,'17'-13'4757'0'0,"-46"10"-2658"0"0,8 8-1906 0 0,0 2 1 0 0,1 0-1 0 0,0 1 1 0 0,0 1-1 0 0,1 0 0 0 0,0 2 1 0 0,0 0-1 0 0,1 1 0 0 0,1 1 1 0 0,0 1-1 0 0,1 0 0 0 0,1 1 1 0 0,0 1-1 0 0,1 0 0 0 0,-10 16-193 0 0,22-30 7 0 0,1-1-1 0 0,-1 1 1 0 0,1 0 0 0 0,0 0-1 0 0,-1 0 1 0 0,1 0-1 0 0,0 0 1 0 0,0 0-1 0 0,1 0 1 0 0,-1 0-1 0 0,0 0 1 0 0,1 0-1 0 0,-1 0 1 0 0,1 1 0 0 0,0-1-1 0 0,-1 0 1 0 0,1 0-1 0 0,0 1 1 0 0,1-1-1 0 0,-1 0 1 0 0,0 0-1 0 0,1 0 1 0 0,-1 1-1 0 0,1-1 1 0 0,-1 0 0 0 0,1 0-1 0 0,0 0 1 0 0,0 0-1 0 0,0 0 1 0 0,0 0-1 0 0,1 0 1 0 0,-1 0-1 0 0,0-1 1 0 0,1 1 0 0 0,-1 0-1 0 0,1-1 1 0 0,0 1-1 0 0,-1-1 1 0 0,1 0-1 0 0,0 1 1 0 0,0-1-1 0 0,0 0 1 0 0,0 0-1 0 0,0 0 1 0 0,0 0 0 0 0,0-1-1 0 0,0 1 1 0 0,0 0-1 0 0,1-1 1 0 0,-1 0-1 0 0,0 1 1 0 0,0-1-1 0 0,1 0 1 0 0,-1 0-1 0 0,0 0 1 0 0,0-1 0 0 0,0 1-1 0 0,1 0 1 0 0,-1-1-1 0 0,0 0 1 0 0,2 0-7 0 0,18-2-90 0 0,0-1 0 0 0,-1-2 0 0 0,0 0 0 0 0,0-1 0 0 0,0-1 0 0 0,-1 0 1 0 0,0-2-1 0 0,-1-1 0 0 0,0 0 0 0 0,0-1 0 0 0,4-5 90 0 0,1-14 100 0 0,-21 21 289 0 0,-19 19-55 0 0,-5 7-174 0 0,15-13-128 0 0,1 0 0 0 0,-1 1 0 0 0,1 0 1 0 0,0 0-1 0 0,1 0 0 0 0,-1 0 0 0 0,1 1 0 0 0,0 0 1 0 0,0 0-1 0 0,0 0 0 0 0,0 0 0 0 0,1 1 0 0 0,0-1 1 0 0,0 1-1 0 0,1 0 0 0 0,-1 1-32 0 0,3-6 85 0 0,5 3-114 0 0,0 0 0 0 0,0 0 0 0 0,1-1-1 0 0,0 0 1 0 0,-1 0 0 0 0,1 0-1 0 0,0-1 1 0 0,0 0 0 0 0,0 0-1 0 0,1-1 1 0 0,-1 0 0 0 0,0 0-1 0 0,1 0 1 0 0,-1 0 0 0 0,0-1-1 0 0,1 0 1 0 0,-1-1 0 0 0,1 0-1 0 0,-1 0 1 0 0,0 0 0 0 0,0 0-1 0 0,1-1 1 0 0,-1 0 0 0 0,0-1-1 0 0,-1 1 1 0 0,1-1 0 0 0,0 0 0 0 0,4-3 29 0 0,0 2-79 0 0,26-10-152 0 0,-1-2 1 0 0,-1-2-1 0 0,-1-1 1 0 0,-1-1-1 0 0,0-2 1 0 0,3-6 230 0 0,-23 17-36 0 0,0 0 0 0 0,-1-1 0 0 0,0-1 0 0 0,-1 0 0 0 0,-1-1 0 0 0,0 1 0 0 0,-1-2 0 0 0,0 1 0 0 0,-1-1 0 0 0,-1 0 0 0 0,0-1 0 0 0,-1 1 0 0 0,-1-1 0 0 0,0 0 1 0 0,-1-1-1 0 0,-1 1 0 0 0,-1 0 0 0 0,0-1 0 0 0,-1 1 0 0 0,-1-7 36 0 0,1 8 173 0 0,-1-1 0 0 0,-1 0 0 0 0,0 1 0 0 0,-1-1 1 0 0,0 1-1 0 0,-1 0 0 0 0,-1 0 0 0 0,-1 0 0 0 0,0 1 0 0 0,0 0 0 0 0,-2 0 1 0 0,0 1-1 0 0,0-1 0 0 0,-1 2 0 0 0,-1-1 0 0 0,0 1 0 0 0,-1 1 1 0 0,0 0-1 0 0,-1 1 0 0 0,-1-1-173 0 0,11 9 43 0 0,0 1 1 0 0,-1 0-1 0 0,1 1 1 0 0,0-1-1 0 0,-1 0 1 0 0,1 1-1 0 0,-1-1 1 0 0,1 1-1 0 0,-1 0 1 0 0,1 0-1 0 0,0 0 1 0 0,-1 0-1 0 0,1 0 1 0 0,-1 0-1 0 0,1 1 1 0 0,-1-1-1 0 0,1 1 1 0 0,-1 0-1 0 0,1-1 1 0 0,0 1-1 0 0,0 0 1 0 0,-1 1-1 0 0,1-1 1 0 0,0 0-1 0 0,0 1 0 0 0,0-1 1 0 0,0 1-1 0 0,0-1 1 0 0,1 1-1 0 0,-1 0 1 0 0,0 0-1 0 0,1 0 1 0 0,-1 0-1 0 0,1 0 1 0 0,0 0-1 0 0,0 0 1 0 0,0 0-1 0 0,0 1 1 0 0,0-1-1 0 0,0 0 1 0 0,0 1-1 0 0,1-1 1 0 0,-1 3-44 0 0,-14 112 452 0 0,19-93-558 0 0,0 0-1 0 0,2 0 1 0 0,1-1 0 0 0,0 1-1 0 0,2-1 1 0 0,0-1-1 0 0,2 0 1 0 0,2 1 106 0 0,-2 2-343 0 0,13 26-122 0 0,88 213-9574 0 0,-103-238 8863 0 0</inkml:trace>
  <inkml:trace contextRef="#ctx0" brushRef="#br0" timeOffset="146106.913">13214 5249 2676 0 0,'-6'-17'3525'0'0,"2"28"610"0"0,1 2-4044 0 0,1 1 0 0 0,0 0-1 0 0,1 0 1 0 0,1 0 0 0 0,0-1-1 0 0,1 1 1 0 0,1 0 0 0 0,0 0-1 0 0,0-1 1 0 0,2 1 0 0 0,-1-1-1 0 0,2 0 1 0 0,0 0 0 0 0,0 0-1 0 0,1-1 1 0 0,1 0 0 0 0,0 0-1 0 0,1 0 1 0 0,0-1 0 0 0,7 8-91 0 0,-3-21-6121 0 0,-23-60 3359 0 0,0 30 1587 0 0</inkml:trace>
  <inkml:trace contextRef="#ctx0" brushRef="#br0" timeOffset="146372.554">13125 4811 1416 0 0,'-1'-8'1332'0'0,"-1"1"-340"0"0,0 0-184 0 0,0 6-168 0 0,0 1-207 0 0,1 0-65 0 0,-3 3-200 0 0,1 5 24 0 0,-1 1-24 0 0,4 14-380 0 0,0-11-48 0 0,0 8-140 0 0,12 21-193 0 0,-4-17-459 0 0,6 1-84 0 0,-2 0-64 0 0</inkml:trace>
  <inkml:trace contextRef="#ctx0" brushRef="#br0" timeOffset="146716.646">13513 5596 1108 0 0,'50'-77'3958'0'0,"-10"-62"-3505"0"0,-18-64-892 0 0,-22 199 430 0 0,0 1 0 0 0,0-1 0 0 0,0 0 0 0 0,0 1 0 0 0,-1-1 0 0 0,0 0 0 0 0,1 1 0 0 0,-1-1-1 0 0,-1 1 1 0 0,1-1 0 0 0,0 1 0 0 0,-1 0 0 0 0,0-1 0 0 0,1 1 0 0 0,-1 0 0 0 0,-1 0 0 0 0,1 0-1 0 0,0 1 1 0 0,-1-1 0 0 0,1 0 0 0 0,-1 1 0 0 0,0 0 0 0 0,0-1 0 0 0,-2 0 9 0 0,18 28-1 0 0,127 53 790 0 0,-121-71-543 0 0,0 1 1 0 0,0 1-1 0 0,-1 0 0 0 0,-1 2 0 0 0,0 0 0 0 0,0 0 0 0 0,-1 2 0 0 0,-1 0 0 0 0,0 1 0 0 0,0 1 0 0 0,-2 0 0 0 0,0 0 0 0 0,3 6-246 0 0,12 76 1226 0 0,-47-34-647 0 0,-57 17-971 0 0,9-63-2997 0 0,8-59-966 0 0,43 19 3053 0 0</inkml:trace>
  <inkml:trace contextRef="#ctx0" brushRef="#br0" timeOffset="147371.716">14581 5198 1912 0 0,'-3'22'4999'0'0,"43"39"-4444"0"0,-35-55-127 0 0,214 237 2736 0 0,-218-244-3117 0 0,-1 1 1 0 0,0 0 0 0 0,0-1 0 0 0,0 1 0 0 0,0-1-1 0 0,0 1 1 0 0,0-1 0 0 0,1 1 0 0 0,-1 0 0 0 0,0-1-1 0 0,0 1 1 0 0,0-1 0 0 0,1 1 0 0 0,-1 0-1 0 0,0-1 1 0 0,1 1 0 0 0,-1 0 0 0 0,0-1 0 0 0,1 1-1 0 0,-1 0 1 0 0,0 0 0 0 0,1-1 0 0 0,-1 1-1 0 0,1 0 1 0 0,-1 0 0 0 0,0 0 0 0 0,1-1 0 0 0,-1 1-1 0 0,1 0 1 0 0,-1 0 0 0 0,1 0 0 0 0,-1 0 0 0 0,1 0-1 0 0,-1 0 1 0 0,1 0 0 0 0,-1 0 0 0 0,0 0-1 0 0,1 0 1 0 0,-1 0 0 0 0,1 0 0 0 0,-1 1 0 0 0,1-1-1 0 0,-1 0 1 0 0,1 0-48 0 0,-3-14-83 0 0,2-13 109 0 0,0-1-1 0 0,2 1 1 0 0,0-1-1 0 0,2 1 1 0 0,1 0 0 0 0,2 0-1 0 0,0 0 1 0 0,2 1-1 0 0,2-3-25 0 0,78-132-3153 0 0,-62 139-3458 0 0,-22 20 5380 0 0</inkml:trace>
  <inkml:trace contextRef="#ctx0" brushRef="#br0" timeOffset="147746.074">15243 5388 1636 0 0,'18'-11'654'0'0,"0"4"-347"0"0,-2-2 1 0 0,1 0-1 0 0,-1 0 1 0 0,0-2-1 0 0,-1 0 1 0 0,0-1-1 0 0,-1 0 1 0 0,0-1-1 0 0,-1-1 1 0 0,-1 0-1 0 0,0-1 1 0 0,-1 0-1 0 0,7-13-307 0 0,-19 26 34 0 0,-1-1 0 0 0,1 1-1 0 0,-1 0 1 0 0,0 0 0 0 0,0 0-1 0 0,1 0 1 0 0,-1 0 0 0 0,0 1-1 0 0,-1-1 1 0 0,1 0 0 0 0,0 1-1 0 0,0 0 1 0 0,-1-1 0 0 0,1 1 0 0 0,-1 0-1 0 0,1 0 1 0 0,-1 1 0 0 0,1-1-1 0 0,-1 0 1 0 0,0 1 0 0 0,1 0-1 0 0,-1-1 1 0 0,0 1 0 0 0,1 0-1 0 0,-1 0 1 0 0,0 1 0 0 0,1-1-1 0 0,-1 1 1 0 0,0-1-34 0 0,0 0 48 0 0,-17 0 163 0 0,1 1 1 0 0,0 1-1 0 0,-1 1 0 0 0,1 1 0 0 0,0 0 1 0 0,1 1-1 0 0,-1 1 0 0 0,1 1 0 0 0,0 0 1 0 0,1 2-1 0 0,0 0 0 0 0,0 1 0 0 0,1 0 1 0 0,-1 2-212 0 0,13-9 47 0 0,0 0 0 0 0,0 0 0 0 0,0 0 0 0 0,0 0 0 0 0,1 1 0 0 0,0-1 0 0 0,0 1 0 0 0,0 0 0 0 0,0 0 0 0 0,0 0 0 0 0,1 0 0 0 0,-1 0 0 0 0,1 1 0 0 0,0-1 0 0 0,1 1 0 0 0,-1-1 0 0 0,1 1 0 0 0,0 0 0 0 0,0 0 0 0 0,0 0 0 0 0,1-1 0 0 0,0 1 0 0 0,0 0 0 0 0,0 0 0 0 0,0 0 0 0 0,1 0 0 0 0,0 0 0 0 0,1 3-47 0 0,4 3 31 0 0,0 0 1 0 0,1-1-1 0 0,0 0 1 0 0,1-1-1 0 0,0 0 1 0 0,0 0 0 0 0,1-1-1 0 0,0 0 1 0 0,1 0-1 0 0,0-1 1 0 0,0 0-1 0 0,0-1 1 0 0,1 0-1 0 0,0 0 1 0 0,0-2 0 0 0,1 1-1 0 0,-1-1 1 0 0,1-1-1 0 0,0 0 1 0 0,2 0-32 0 0,256 23-5492 0 0,-262-26 5195 0 0,1 1 0 0 0,0-2 0 0 0,-1 1 1 0 0,1-1-1 0 0,0-1 0 0 0,-1 0 0 0 0,0 0 1 0 0,1 0-1 0 0,-1-1 0 0 0,0 0 0 0 0,0-1 1 0 0,0 0-1 0 0,5-4 297 0 0,7-6-1215 0 0</inkml:trace>
  <inkml:trace contextRef="#ctx0" brushRef="#br0" timeOffset="148052.411">15591 5208 848 0 0,'8'-1'212'0'0,"1"1"0"0"0,-1 0-1 0 0,0 1 1 0 0,0 0 0 0 0,0 0 0 0 0,0 1-1 0 0,0 0 1 0 0,-1 0 0 0 0,1 1-1 0 0,0 0 1 0 0,-1 0 0 0 0,0 1 0 0 0,0 0-1 0 0,0 0 1 0 0,0 0 0 0 0,0 1 0 0 0,-1 0-1 0 0,0 1 1 0 0,0 0-212 0 0,3 1 226 0 0,-2-2 17 0 0,1-1-1 0 0,-1 2 0 0 0,-1-1 1 0 0,1 1-1 0 0,-1 0 0 0 0,0 0 1 0 0,0 1-1 0 0,-1 0 0 0 0,0 0 1 0 0,0 0-1 0 0,-1 1 0 0 0,0 0 1 0 0,0-1-1 0 0,-1 1 1 0 0,0 1-1 0 0,0-1 0 0 0,-1 0 1 0 0,1 4-243 0 0,-4-7 117 0 0,-1-1 0 0 0,0 1 0 0 0,0 0 0 0 0,0-1 1 0 0,0 1-1 0 0,-1-1 0 0 0,1 1 0 0 0,-1-1 1 0 0,0 0-1 0 0,0 0 0 0 0,-1-1 0 0 0,1 1 0 0 0,-1-1 1 0 0,0 1-1 0 0,0-1 0 0 0,0 0 0 0 0,0-1 1 0 0,-1 1-1 0 0,1-1 0 0 0,-1 0 0 0 0,0 0 1 0 0,1 0-1 0 0,-5 1-117 0 0,6-2 47 0 0,0 1 0 0 0,1-1 0 0 0,-1 0 0 0 0,0 0 1 0 0,0 0-1 0 0,0 0 0 0 0,-1 0 0 0 0,1-1 0 0 0,0 0 0 0 0,0 1 0 0 0,0-1 1 0 0,0 0-1 0 0,-1 0 0 0 0,1-1 0 0 0,0 1 0 0 0,0-1 0 0 0,0 1 0 0 0,0-1 1 0 0,0 0-1 0 0,0 0 0 0 0,0 0 0 0 0,0-1 0 0 0,0 1 0 0 0,1-1 1 0 0,-1 0-1 0 0,0 1 0 0 0,1-1 0 0 0,-1 0 0 0 0,1-1 0 0 0,0 1 0 0 0,0 0 1 0 0,0-1-1 0 0,0 1 0 0 0,0-1 0 0 0,0 1 0 0 0,1-1 0 0 0,-1 0 0 0 0,1 0 1 0 0,0 0-48 0 0,-1-6-40 0 0,2 0 1 0 0,-1-1-1 0 0,1 1 0 0 0,1 0 1 0 0,0 0-1 0 0,0 0 1 0 0,0 0-1 0 0,1 0 1 0 0,1 0-1 0 0,-1 0 1 0 0,2 1-1 0 0,-1-1 0 0 0,1 1 1 0 0,0 0-1 0 0,1 0 1 0 0,0 0-1 0 0,0 1 1 0 0,1 0-1 0 0,1-3 40 0 0,118-115-2853 0 0,18 21-3773 0 0,-120 90 5370 0 0,-4 6-120 0 0</inkml:trace>
  <inkml:trace contextRef="#ctx0" brushRef="#br0" timeOffset="148519.828">16162 5066 876 0 0,'50'34'3772'0'0,"5"55"-2375"0"0,-37-54-648 0 0,-15-29-637 0 0,0 0 0 0 0,1 0 0 0 0,0 0 0 0 0,0 0 0 0 0,0-1 1 0 0,1 1-1 0 0,0-1 0 0 0,0 0 0 0 0,0-1 0 0 0,1 1 0 0 0,-1-1 0 0 0,1 0 0 0 0,0 0 0 0 0,0-1 1 0 0,1 0-1 0 0,-1 0 0 0 0,0 0 0 0 0,1-1 0 0 0,0 0 0 0 0,0 0 0 0 0,5 0-112 0 0,-3-5 69 0 0,-1 0 0 0 0,1 0 1 0 0,-1-1-1 0 0,0 0 0 0 0,0 0 0 0 0,0-1 0 0 0,-1 0 0 0 0,0 0 0 0 0,0-1 0 0 0,0 0 0 0 0,0 0 0 0 0,-1-1 1 0 0,0 0-1 0 0,-1 0 0 0 0,1 0 0 0 0,-1-1 0 0 0,-1 1 0 0 0,1-1 0 0 0,-1-1 0 0 0,-1 1 0 0 0,0 0 1 0 0,0-1-1 0 0,0 0 0 0 0,-1 1 0 0 0,-1-1 0 0 0,2-9-69 0 0,11-80 1026 0 0,-24 306 405 0 0,1-152-1287 0 0,-2 0 0 0 0,-3 0 0 0 0,-3-1-1 0 0,-2-1 1 0 0,-2 0 0 0 0,-2-2 0 0 0,-3-1 0 0 0,-2-1 0 0 0,-2-1 0 0 0,-35 43-144 0 0,-33-1-1813 0 0,17-64-2674 0 0,77-28 4307 0 0,1-1-1 0 0,0 1 1 0 0,-1-1-1 0 0,1 1 0 0 0,0-1 1 0 0,0 0-1 0 0,0 0 0 0 0,1 0 1 0 0,-1-1-1 0 0,0 1 1 0 0,1-1-1 0 0,-1 1 0 0 0,1-1 1 0 0,0 0-1 0 0,0 0 0 0 0,0 0 1 0 0,0 0-1 0 0,1 0 1 0 0,-1-1-1 0 0,1 1 0 0 0,0 0 1 0 0,0-1-1 0 0,0-1 181 0 0,-6-28-1217 0 0,3-5 31 0 0</inkml:trace>
  <inkml:trace contextRef="#ctx0" brushRef="#br0" timeOffset="149325.848">17442 4929 1792 0 0,'-91'-18'2387'0'0,"79"21"-2174"0"0,1-1 0 0 0,0 1-1 0 0,0 1 1 0 0,0 0 0 0 0,1 0-1 0 0,-1 1 1 0 0,1 0 0 0 0,0 1 0 0 0,0 0-1 0 0,1 1 1 0 0,0 0 0 0 0,0 0 0 0 0,1 1-1 0 0,0 0 1 0 0,0 1 0 0 0,0 0 0 0 0,1 0-1 0 0,1 0 1 0 0,0 1 0 0 0,0 0 0 0 0,1 0-1 0 0,0 1 1 0 0,1-1 0 0 0,0 1 0 0 0,-1 5-213 0 0,7-5 121 0 0,1 0 1 0 0,0-1-1 0 0,1 1 1 0 0,1-1 0 0 0,-1 0-1 0 0,1 0 1 0 0,1-1-1 0 0,0 1 1 0 0,0-1 0 0 0,1-1-1 0 0,0 1 1 0 0,1-1-1 0 0,-1 0 1 0 0,2-1 0 0 0,-1 1-1 0 0,1-2 1 0 0,4 3-122 0 0,-5-1 90 0 0,26 19 205 0 0,-25-21-230 0 0,0-1 0 0 0,-1 2 0 0 0,1-1 0 0 0,-1 1-1 0 0,-1 0 1 0 0,1 1 0 0 0,-1 0 0 0 0,-1 0 0 0 0,1 0 0 0 0,-1 1-1 0 0,-1 0 1 0 0,0 0 0 0 0,0 1 0 0 0,-1-1 0 0 0,0 1 0 0 0,0 0-1 0 0,-1 0 1 0 0,0 5-65 0 0,-7-8-17 0 0,0-1 0 0 0,0 1 0 0 0,-1-1 0 0 0,0 0 1 0 0,-1 0-1 0 0,1-1 0 0 0,-1 0 0 0 0,0 1 0 0 0,0-2 0 0 0,-1 1 0 0 0,1-1 0 0 0,-1 0 0 0 0,0-1 0 0 0,0 1 0 0 0,-1-1 0 0 0,1-1 0 0 0,0 1 0 0 0,-1-1 0 0 0,0-1 0 0 0,0 1 0 0 0,1-1 1 0 0,-1-1-1 0 0,0 1 0 0 0,0-1 0 0 0,0-1 0 0 0,0 1 0 0 0,-1-2 17 0 0,2 2-147 0 0,1 0 0 0 0,-1-1 1 0 0,1 0-1 0 0,-1-1 0 0 0,1 0 1 0 0,0 0-1 0 0,0 0 0 0 0,0 0 0 0 0,0-1 1 0 0,0 0-1 0 0,0 0 0 0 0,1-1 1 0 0,-1 0-1 0 0,1 1 0 0 0,0-2 0 0 0,0 1 1 0 0,1-1-1 0 0,-1 0 0 0 0,-2-3 147 0 0,3 2-328 0 0,0 1 0 0 0,1-1-1 0 0,0 1 1 0 0,0-1-1 0 0,0 0 1 0 0,1 0 0 0 0,-1-1-1 0 0,1 1 1 0 0,1 0-1 0 0,-1-1 1 0 0,1 1 0 0 0,1-1-1 0 0,-1 1 1 0 0,1-1-1 0 0,0 0 1 0 0,0 1 0 0 0,1-1-1 0 0,0 1 1 0 0,0-1-1 0 0,2-5 329 0 0,18-40-1224 0 0</inkml:trace>
  <inkml:trace contextRef="#ctx0" brushRef="#br0" timeOffset="150043.986">17618 5006 1884 0 0,'1'0'84'0'0,"-1"1"0"0"0,1-1 0 0 0,-1 0 0 0 0,1 1 1 0 0,-1-1-1 0 0,1 0 0 0 0,-1 0 0 0 0,1 1 0 0 0,-1-1 0 0 0,1 0 0 0 0,0 0 0 0 0,-1 0 0 0 0,1 0 0 0 0,-1 0 0 0 0,1 0 0 0 0,0 0 0 0 0,-1 0 0 0 0,1 0 0 0 0,-1 0 1 0 0,1 0-1 0 0,-1 0 0 0 0,1 0 0 0 0,0-1 0 0 0,-1 1 0 0 0,1 0 0 0 0,-1 0 0 0 0,1-1 0 0 0,-1 1 0 0 0,1 0 0 0 0,-1-1 0 0 0,1 1 0 0 0,-1 0 0 0 0,1-1 1 0 0,-1 1-1 0 0,0-1 0 0 0,1 1 0 0 0,-1-1 0 0 0,1 1 0 0 0,-1-1 0 0 0,0 1 0 0 0,0-1 0 0 0,1 1 0 0 0,-1-1 0 0 0,0 1 0 0 0,0-1 0 0 0,0 1 0 0 0,1-1 0 0 0,-1 0 1 0 0,0 1-1 0 0,0-1 0 0 0,0 1 0 0 0,0-1 0 0 0,0 0 0 0 0,0 1 0 0 0,0-1 0 0 0,-1 1 0 0 0,1-1 0 0 0,0 0 0 0 0,0 1 0 0 0,0-1 0 0 0,0 1 0 0 0,-1-1 1 0 0,1 1-1 0 0,0-1 0 0 0,-1 1-84 0 0,60 189 2548 0 0,-48-137-2069 0 0,6 107 2252 0 0,11-346-2861 0 0,50 47-867 0 0,-73 140 962 0 0,0 0 0 0 0,0 0 0 0 0,1 0 1 0 0,-1 1-1 0 0,0 0 0 0 0,0 0 0 0 0,0 0 0 0 0,0 0 1 0 0,0 1-1 0 0,0 0 0 0 0,-1 0 0 0 0,1 0 0 0 0,-1 1 1 0 0,1 0-1 0 0,-1-1 0 0 0,0 1 0 0 0,0 1 0 0 0,0-1 1 0 0,0 1-1 0 0,0-1 0 0 0,-1 1 0 0 0,0 0 1 0 0,0 1-1 0 0,0-1 0 0 0,0 0 0 0 0,-1 1 0 0 0,1 0 35 0 0,3 3 19 0 0,1 1 1 0 0,-1 0-1 0 0,-1 0 0 0 0,0 1 0 0 0,0 0 0 0 0,0 0 0 0 0,-2 0 0 0 0,1 0 0 0 0,-1 1 0 0 0,-1-1 1 0 0,0 1-1 0 0,0 0 0 0 0,-1 0 0 0 0,0-1 0 0 0,-1 11-19 0 0,-1-20 14 0 0,1 0-1 0 0,0 0 1 0 0,-1-1-1 0 0,1 1 1 0 0,-1 0-1 0 0,1 0 1 0 0,-1 0 0 0 0,1 0-1 0 0,-1 0 1 0 0,0 0-1 0 0,1-1 1 0 0,-1 1-1 0 0,0 0 1 0 0,0-1 0 0 0,1 1-1 0 0,-1 0 1 0 0,0-1-1 0 0,0 1 1 0 0,0-1-1 0 0,0 1 1 0 0,0-1 0 0 0,0 0-1 0 0,0 1 1 0 0,0-1-1 0 0,0 0 1 0 0,0 0-1 0 0,0 0 1 0 0,0 0 0 0 0,0 0-1 0 0,0 0 1 0 0,0 0-1 0 0,0 0 1 0 0,0 0-1 0 0,0 0 1 0 0,0 0 0 0 0,0-1-1 0 0,0 1 1 0 0,0 0-1 0 0,0-1 1 0 0,0 1-1 0 0,0-1 1 0 0,0 1 0 0 0,0-1-1 0 0,1 1 1 0 0,-1-1-1 0 0,0 0 1 0 0,0 1-1 0 0,1-1 1 0 0,-1 0 0 0 0,0 0-1 0 0,0 0-13 0 0,-2-10-35 0 0,0 0 0 0 0,1 0 0 0 0,0 0 0 0 0,1-1 0 0 0,0 1 0 0 0,0-1 0 0 0,1 1 0 0 0,1-1 0 0 0,0 1 0 0 0,1-1 0 0 0,0 1 0 0 0,1 0 0 0 0,0 0 0 0 0,0 0 0 0 0,1 0 0 0 0,1 1-1 0 0,0-1 1 0 0,0 1 0 0 0,1 0 0 0 0,0 1 0 0 0,1-1 0 0 0,0 1 0 0 0,1 1 0 0 0,0-1 0 0 0,0 1 0 0 0,0 0 0 0 0,1 1 0 0 0,0 0 0 0 0,1 1 0 0 0,0 0 0 0 0,0 0 0 0 0,0 1 0 0 0,0 0 0 0 0,1 1 0 0 0,0 0 0 0 0,0 1 0 0 0,0 0 0 0 0,0 1 0 0 0,1 0 0 0 0,9 0 35 0 0,-15 2-14 0 0,1 1 1 0 0,-1 0 0 0 0,1 0 0 0 0,-1 1-1 0 0,0 0 1 0 0,0 0 0 0 0,0 0-1 0 0,0 1 1 0 0,0 0 0 0 0,0 0 0 0 0,-1 1-1 0 0,1-1 1 0 0,-1 1 0 0 0,0 0 0 0 0,0 1-1 0 0,-1-1 1 0 0,1 1 0 0 0,-1 0 0 0 0,0 0-1 0 0,0 0 1 0 0,0 1 0 0 0,-1 0-1 0 0,0-1 1 0 0,0 1 0 0 0,-1 0 0 0 0,1 0-1 0 0,-1 0 1 0 0,1 6 13 0 0,30 186 170 0 0,2-124-1169 0 0,18-53-4854 0 0,-37-21 4629 0 0</inkml:trace>
  <inkml:trace contextRef="#ctx0" brushRef="#br0" timeOffset="150954.887">18772 5023 2560 0 0,'-27'-22'4184'0'0,"-37"40"-2897"0"0,63-17-1220 0 0,-14 3 105 0 0,1 1 0 0 0,0 1-1 0 0,0 0 1 0 0,0 1 0 0 0,1 1 0 0 0,0 0 0 0 0,1 0 0 0 0,0 1-1 0 0,0 1 1 0 0,1 0 0 0 0,0 1 0 0 0,1 0 0 0 0,0 0-1 0 0,1 1 1 0 0,0 0 0 0 0,-3 6-172 0 0,13-15 10 0 0,1 0 0 0 0,-1 0 0 0 0,0 0 0 0 0,1 0 0 0 0,0 0 0 0 0,0-1 0 0 0,0 1 0 0 0,0 0 0 0 0,0-1 0 0 0,0 0 0 0 0,0 1 0 0 0,1-1 0 0 0,-1 0 0 0 0,1 0 0 0 0,0-1-1 0 0,0 1 1 0 0,0 0 0 0 0,-1-1 0 0 0,1 0 0 0 0,0 0 0 0 0,1 0 0 0 0,-1 0 0 0 0,0 0 0 0 0,0 0 0 0 0,0-1 0 0 0,1 0 0 0 0,-1 1 0 0 0,0-1 0 0 0,0 0 0 0 0,1-1 0 0 0,-1 1 0 0 0,0-1 0 0 0,0 1 0 0 0,0-1 0 0 0,0 0 0 0 0,0 0 0 0 0,1 0 0 0 0,-2-1 0 0 0,1 1 0 0 0,2-2-10 0 0,3 1-7 0 0,-1 0 0 0 0,1-1 0 0 0,-1 0 0 0 0,1 0 1 0 0,-1 0-1 0 0,0-1 0 0 0,0-1 0 0 0,0 1 0 0 0,-1-1 0 0 0,0 0 1 0 0,0 0-1 0 0,0-1 0 0 0,0 0 0 0 0,-1 0 0 0 0,0 0 0 0 0,0-1 1 0 0,-1 1-1 0 0,0-1 0 0 0,0 0 0 0 0,0 0 0 0 0,-1-1 0 0 0,0 1 1 0 0,-1-1-1 0 0,1-3 7 0 0,-1-25 1010 0 0,-2 35-926 0 0,2-19 267 0 0,5 36-338 0 0,0-1 1 0 0,2 1-1 0 0,0-2 0 0 0,1 1 1 0 0,0-1-1 0 0,1-1 0 0 0,1 0 1 0 0,0 0-1 0 0,8 5-13 0 0,65 21-1850 0 0,-84-39 1450 0 0,12-4-318 0 0,-1-10 566 0 0,-1-1 0 0 0,-1 0 0 0 0,0 0 0 0 0,-1-1 0 0 0,0-1 0 0 0,-2 1 0 0 0,0-1 0 0 0,-1-1 0 0 0,0 1 1 0 0,-2-1-1 0 0,0 0 0 0 0,-1 0 0 0 0,-1 0 0 0 0,0 0 0 0 0,-2-18 152 0 0,4 1-1 0 0,25-211 1686 0 0,-28 245-1646 0 0,-1 0-1 0 0,1 0 1 0 0,-1 0 0 0 0,1 0-1 0 0,-1 0 1 0 0,0-1 0 0 0,1 1-1 0 0,-1 0 1 0 0,0 0-1 0 0,0 0 1 0 0,0 0 0 0 0,0-1-1 0 0,0 1 1 0 0,0 0-1 0 0,0 0 1 0 0,0 0 0 0 0,0 0-1 0 0,-1-1 1 0 0,1 1 0 0 0,0 0-1 0 0,-1 0 1 0 0,1 0-1 0 0,-1 0 1 0 0,1 0 0 0 0,-1 0-1 0 0,0 0 1 0 0,1 0 0 0 0,-1 0-1 0 0,0 0 1 0 0,0 0-1 0 0,0 0 1 0 0,0 1 0 0 0,0-1-1 0 0,1 0 1 0 0,-1 1 0 0 0,-1-1-1 0 0,1 0 1 0 0,0 1-1 0 0,0-1 1 0 0,0 1 0 0 0,0 0-1 0 0,0-1 1 0 0,0 1 0 0 0,0 0-1 0 0,-1 0 1 0 0,1-1-1 0 0,0 1 1 0 0,0 0 0 0 0,0 0-1 0 0,-1 0 1 0 0,1 1 0 0 0,0-1-1 0 0,0 0 1 0 0,0 0-1 0 0,0 1 1 0 0,-1-1 0 0 0,1 1-1 0 0,0-1 1 0 0,0 1-1 0 0,0-1 1 0 0,0 1 0 0 0,0-1-1 0 0,0 1 1 0 0,0 0 0 0 0,0 0-1 0 0,1 0 1 0 0,-1-1-1 0 0,-1 2-38 0 0,-62 62 1011 0 0,50-43-858 0 0,2 1 0 0 0,0 0-1 0 0,2 1 1 0 0,0 0 0 0 0,2 0 0 0 0,1 1-1 0 0,0 0 1 0 0,2 1 0 0 0,1-1 0 0 0,1 1-1 0 0,0 0 1 0 0,2 0-153 0 0,0-14 6 0 0,1-1-1 0 0,0 0 1 0 0,0 0 0 0 0,1 1-1 0 0,1-1 1 0 0,-1 0 0 0 0,1 0-1 0 0,1 0 1 0 0,0 0 0 0 0,1-1-1 0 0,-1 1 1 0 0,2-1 0 0 0,0 0-1 0 0,0 0 1 0 0,0 0 0 0 0,1 0 0 0 0,0-1-1 0 0,1 0 1 0 0,0-1 0 0 0,0 1-1 0 0,0-1 1 0 0,1-1 0 0 0,0 0-1 0 0,1 0 1 0 0,0 0 0 0 0,-1-1-1 0 0,1 0 1 0 0,1-1 0 0 0,-1 0-1 0 0,1 0 1 0 0,0-1-6 0 0,2-2-102 0 0,-1 0-1 0 0,1-1 1 0 0,-1 0-1 0 0,1-1 1 0 0,-1-1 0 0 0,0 0-1 0 0,1 0 1 0 0,-1-1 0 0 0,0 0-1 0 0,0-1 1 0 0,-1 0-1 0 0,1-1 1 0 0,-1 0 0 0 0,0-1-1 0 0,0 0 1 0 0,-1-1-1 0 0,0 0 1 0 0,0 0 0 0 0,0-1-1 0 0,-1 0 1 0 0,0 0 0 0 0,-1-1-1 0 0,0 0 1 0 0,0 0-1 0 0,-1-1 1 0 0,0 0 0 0 0,3-7 102 0 0,4-10-30 0 0,0 0 0 0 0,-2-1 0 0 0,-1 0 0 0 0,-2 0 0 0 0,-1-1 0 0 0,-1 0 0 0 0,-1-1 0 0 0,-1 0 0 0 0,-2 1 0 0 0,-1-9 30 0 0,-49-85 2376 0 0,46 123-2328 0 0,1 1 0 0 0,-1 0-1 0 0,0-1 1 0 0,1 1 0 0 0,-1 0 0 0 0,1 0-1 0 0,-1 0 1 0 0,1 0 0 0 0,-1 0 0 0 0,1 0 0 0 0,0 0-1 0 0,-1 0 1 0 0,1 1 0 0 0,0-1 0 0 0,0 0 0 0 0,0 1-1 0 0,0-1 1 0 0,0 1 0 0 0,0-1 0 0 0,0 1 0 0 0,1 0-1 0 0,-1-1 1 0 0,1 1 0 0 0,-1 0 0 0 0,1-1-1 0 0,-1 1 1 0 0,1 0 0 0 0,0 0 0 0 0,0-1 0 0 0,0 1-1 0 0,0 1-47 0 0,-3 22-92 0 0,1 1 0 0 0,2-1-1 0 0,0 1 1 0 0,2-1-1 0 0,1 1 1 0 0,1-1 0 0 0,0 0-1 0 0,2 0 1 0 0,2 0-1 0 0,0-1 1 0 0,1 0-1 0 0,1-1 1 0 0,5 7 92 0 0,42 132-5596 0 0,-32-56 130 0 0,-25-94 4342 0 0</inkml:trace>
  <inkml:trace contextRef="#ctx0" brushRef="#br0" timeOffset="151977.521">20212 4618 2296 0 0,'-3'-6'812'0'0,"3"4"-735"0"0,-1 0 0 0 0,0 0-1 0 0,-1 0 1 0 0,1 1 0 0 0,0-1 0 0 0,0 0-1 0 0,-1 0 1 0 0,1 1 0 0 0,-1-1-1 0 0,0 1 1 0 0,1 0 0 0 0,-1-1 0 0 0,0 1-1 0 0,0 0 1 0 0,0 0 0 0 0,0 0-1 0 0,0 0 1 0 0,0 0 0 0 0,0 1 0 0 0,0-1-1 0 0,0 1 1 0 0,0-1 0 0 0,0 1-1 0 0,0 0 1 0 0,0 0 0 0 0,-1 0-1 0 0,1 0 1 0 0,0 0 0 0 0,0 0 0 0 0,0 0-1 0 0,0 1 1 0 0,0-1 0 0 0,0 1-1 0 0,-1 0 1 0 0,1-1 0 0 0,-1 2-77 0 0,-13 7 219 0 0,1 1 0 0 0,0 0-1 0 0,0 1 1 0 0,1 1 0 0 0,1 0 0 0 0,0 1 0 0 0,1 0 0 0 0,0 1-1 0 0,1 0 1 0 0,0 1 0 0 0,1 1 0 0 0,1-1 0 0 0,1 1 0 0 0,0 1 0 0 0,1 0-1 0 0,1 0 1 0 0,0 0 0 0 0,1 0 0 0 0,1 1 0 0 0,1 0 0 0 0,1 0 0 0 0,0 0-1 0 0,1 0 1 0 0,1 1 0 0 0,1 6-219 0 0,1-2 53 0 0,0-1-1 0 0,2 1 1 0 0,1-1-1 0 0,0 0 1 0 0,2 0-1 0 0,0-1 1 0 0,2 1-1 0 0,0-2 1 0 0,1 1-1 0 0,1-1 1 0 0,1-1-1 0 0,1 0 1 0 0,1-1 0 0 0,0 0-1 0 0,1-1 1 0 0,8 6-53 0 0,0 0-746 0 0,1-2 0 0 0,1 0 0 0 0,0-1 0 0 0,2-2 0 0 0,0-1 0 0 0,1-1 0 0 0,6 2 746 0 0,41 1-3920 0 0,-72-19 2724 0 0</inkml:trace>
  <inkml:trace contextRef="#ctx0" brushRef="#br0" timeOffset="152367.473">20530 4858 1004 0 0,'4'-22'4120'0'0,"1"-3"-744"0"0,-11 32-758 0 0,-9 181-949 0 0,21-126-1348 0 0,2-2 0 0 0,3 1 0 0 0,3-1 1 0 0,18 51-322 0 0,-6-19-221 0 0,-17-59-476 0 0,11 43 16 0 0,-11-24-5983 0 0,-21-41 4018 0 0,6-12 1251 0 0</inkml:trace>
  <inkml:trace contextRef="#ctx0" brushRef="#br0" timeOffset="152658.115">20584 5053 1556 0 0,'2'-6'150'0'0,"1"1"-1"0"0,0-1 1 0 0,0 1 0 0 0,0 0-1 0 0,1 0 1 0 0,0 0-1 0 0,0 1 1 0 0,0-1 0 0 0,0 1-1 0 0,1 0 1 0 0,0 0 0 0 0,0 1-1 0 0,0-1 1 0 0,0 1-1 0 0,0 0 1 0 0,1 0 0 0 0,-1 1-1 0 0,1 0 1 0 0,0 0-1 0 0,0 0 1 0 0,-1 1 0 0 0,1-1-1 0 0,0 2 1 0 0,0-1-1 0 0,1 0 1 0 0,-1 1 0 0 0,0 0-1 0 0,0 1 1 0 0,0 0 0 0 0,0-1-1 0 0,0 2 1 0 0,0-1-1 0 0,0 1 1 0 0,-1 0 0 0 0,3 1-150 0 0,-4-2 61 0 0,1 2 1 0 0,-1-1-1 0 0,0 0 0 0 0,1 1 1 0 0,-1 0-1 0 0,0 0 1 0 0,0 0-1 0 0,-1 0 1 0 0,1 1-1 0 0,-1-1 1 0 0,0 1-1 0 0,0 0 0 0 0,0 0 1 0 0,0 0-1 0 0,-1 1 1 0 0,1-1-1 0 0,-1 1 1 0 0,0-1-1 0 0,-1 1 1 0 0,1 0-1 0 0,-1-1 0 0 0,0 1 1 0 0,0 0-1 0 0,0 0 1 0 0,-1 0-1 0 0,0 0 1 0 0,1 0-1 0 0,-2 0 1 0 0,1 0-1 0 0,-1 0 0 0 0,0 2-61 0 0,-4 3 91 0 0,0 0 0 0 0,0 0 0 0 0,-1-1 0 0 0,0 0 0 0 0,-1 0 0 0 0,0-1-1 0 0,-1 1 1 0 0,0-1 0 0 0,0-1 0 0 0,0 0 0 0 0,-1 0 0 0 0,0-1 0 0 0,0 1-1 0 0,-7 1-90 0 0,-98 24-2125 0 0,113-32 2027 0 0,0 0 0 0 0,0 0-1 0 0,0-1 1 0 0,0 1 0 0 0,0 0 0 0 0,0-1-1 0 0,0 1 1 0 0,0-1 0 0 0,1 1 0 0 0,-1-1-1 0 0,0 0 1 0 0,0 1 0 0 0,0-1 0 0 0,1 0-1 0 0,-1 0 1 0 0,0 1 0 0 0,0-1 0 0 0,1 0-1 0 0,-1 0 1 0 0,1 0 0 0 0,-1 0 0 0 0,1 0-1 0 0,-1 0 1 0 0,1 0 0 0 0,0 0 0 0 0,-1 0-1 0 0,1 0 1 0 0,0 0 0 0 0,0 0 0 0 0,0 0-1 0 0,0 0 1 0 0,0 0 0 0 0,0 0 0 0 0,0 0-1 0 0,0 0 1 0 0,0 0 0 0 0,1 0 0 0 0,-1 0-1 0 0,0 0 1 0 0,0 0 0 0 0,1 0 0 0 0,-1 0-1 0 0,1 0 1 0 0,-1 0 0 0 0,1 0 0 0 0,-1 0-1 0 0,1 0 1 0 0,0 1 0 0 0,0-1 0 0 0,-1 0-1 0 0,1 0 1 0 0,0 1 0 0 0,0-2 98 0 0,11-19-1265 0 0</inkml:trace>
  <inkml:trace contextRef="#ctx0" brushRef="#br0" timeOffset="153061.67">21192 4954 1636 0 0,'-71'11'6115'0'0,"113"-7"-3355"0"0,340-27-729 0 0,-275 11-3291 0 0,-126 8-7123 0 0,13 3 7120 0 0</inkml:trace>
  <inkml:trace contextRef="#ctx0" brushRef="#br0" timeOffset="153357.253">21567 4816 1164 0 0,'0'0'145'0'0,"1"0"0"0"0,-1 0 0 0 0,1 0 0 0 0,-1 0 0 0 0,0 0 0 0 0,1-1 0 0 0,-1 1 0 0 0,1 0 0 0 0,-1 0 0 0 0,0 0 0 0 0,1-1 0 0 0,-1 1 0 0 0,1 0 0 0 0,-1 0 0 0 0,0-1-1 0 0,1 1 1 0 0,-1 0 0 0 0,0-1 0 0 0,0 1 0 0 0,1 0 0 0 0,-1-1 0 0 0,0 1 0 0 0,0 0 0 0 0,1-1 0 0 0,-1 1 0 0 0,0 0 0 0 0,0-1 0 0 0,0 1 0 0 0,0-1 0 0 0,0 1 0 0 0,0-1 0 0 0,1 1 0 0 0,-1 0 0 0 0,0-1 0 0 0,0 1 0 0 0,0-1 0 0 0,0 1 0 0 0,-1-1 0 0 0,1 1 0 0 0,0 0 0 0 0,0-1-1 0 0,0 1 1 0 0,0-1 0 0 0,0 1 0 0 0,0 0 0 0 0,-1-1-145 0 0,44 15 463 0 0,-32-8-340 0 0,-1 0 1 0 0,0 0-1 0 0,-1 1 0 0 0,1 0 1 0 0,-2 1-1 0 0,1 0 1 0 0,-1 1-1 0 0,0 0 1 0 0,0 0-1 0 0,-1 0 0 0 0,-1 1 1 0 0,0 0-1 0 0,0 0 1 0 0,-1 1-1 0 0,0 0 1 0 0,0 0-1 0 0,-2 0 0 0 0,1 0 1 0 0,-1 0-1 0 0,-1 1 1 0 0,0 0-1 0 0,-1-1 0 0 0,0 1 1 0 0,-1 0-1 0 0,0 0 1 0 0,0-1-1 0 0,-2 1 1 0 0,1 0-1 0 0,-2-1 0 0 0,1 1 1 0 0,-2-1-1 0 0,1 0 1 0 0,-2 0-1 0 0,-3 8-123 0 0,-95 110 570 0 0,103-130-696 0 0,0 1 1 0 0,0 0 0 0 0,1-1-1 0 0,-1 1 1 0 0,0-1 0 0 0,0 1 0 0 0,0 0-1 0 0,0-1 1 0 0,0 1 0 0 0,1-1-1 0 0,-1 1 1 0 0,0-1 0 0 0,0 1 0 0 0,0-1-1 0 0,0 1 1 0 0,0 0 0 0 0,0-1 0 0 0,0 1-1 0 0,-1-1 1 0 0,1 1 0 0 0,0-1-1 0 0,0 1 1 0 0,0-1 0 0 0,0 1 0 0 0,-1 0-1 0 0,1-1 1 0 0,0 1 0 0 0,0-1-1 0 0,0 1 1 0 0,-1 0 0 0 0,1-1 0 0 0,0 1-1 0 0,-1 0 1 0 0,1-1 0 0 0,0 1 0 0 0,-1 0-1 0 0,1 0 1 0 0,-1-1 0 0 0,1 1-1 0 0,0 0 1 0 0,-1 0 0 0 0,1 0 0 0 0,-1-1-1 0 0,1 1 1 0 0,-1 0 0 0 0,1 0-1 0 0,0 0 1 0 0,-1 0 0 0 0,1 0 0 0 0,-1 0-1 0 0,1 0 1 0 0,-1 0 0 0 0,1 0 0 0 0,-1 0-1 0 0,1 0 1 0 0,-1 0 125 0 0,7-14-516 0 0,22-29-2072 0 0,-14 20 1331 0 0</inkml:trace>
  <inkml:trace contextRef="#ctx0" brushRef="#br0" timeOffset="153715.901">22088 4888 1324 0 0,'-87'85'6078'0'0,"57"-21"-4019"0"0,67-19-840 0 0,-25-39-1160 0 0,1-1 0 0 0,-1 0-1 0 0,1-1 1 0 0,0 0 0 0 0,0-1-1 0 0,1-1 1 0 0,-1 0 0 0 0,0 0-1 0 0,1-2 1 0 0,-1 0 0 0 0,1 0-1 0 0,-1-1 1 0 0,1-1 0 0 0,-1 0-1 0 0,0-1 1 0 0,0 0 0 0 0,0-1-1 0 0,0-1 1 0 0,-1 0 0 0 0,11-6-59 0 0,-21 10 4 0 0,2 1-3 0 0,-1-1 0 0 0,1 0 0 0 0,-1 0 0 0 0,1-1-1 0 0,-1 1 1 0 0,1-1 0 0 0,-1 0 0 0 0,0 1 0 0 0,0-1-1 0 0,0-1 1 0 0,0 1 0 0 0,0 0 0 0 0,-1-1 0 0 0,1 0 0 0 0,-1 1-1 0 0,1-1 1 0 0,-1 0 0 0 0,0 0 0 0 0,0-1 0 0 0,0 1-1 0 0,-1 0 1 0 0,1 0 0 0 0,0-2-1 0 0,-51-32-65 0 0,-207-52-1482 0 0,254 88 1350 0 0,-1-1-1 0 0,0 1 1 0 0,1-1 0 0 0,0 0 0 0 0,-1 0-1 0 0,1 0 1 0 0,0 0 0 0 0,0-1 0 0 0,0 1-1 0 0,0 0 1 0 0,1-1 0 0 0,-1 1 0 0 0,1-1-1 0 0,-1 0 1 0 0,1 0 0 0 0,0 1-1 0 0,0-1 1 0 0,0 0 0 0 0,0 0 0 0 0,1 0-1 0 0,-1 0 1 0 0,1 0 0 0 0,0 0 0 0 0,0 0-1 0 0,0 0 1 0 0,0 0 0 0 0,0 0 0 0 0,1 0-1 0 0,-1 0 1 0 0,1 0 0 0 0,0 0 0 0 0,0 0-1 0 0,0 0 1 0 0,0 0 0 0 0,0 1-1 0 0,1-1 1 0 0,-1 0 0 0 0,1 1 197 0 0,11-21-1253 0 0</inkml:trace>
  <inkml:trace contextRef="#ctx0" brushRef="#br0" timeOffset="154011.48">22401 4536 1256 0 0,'61'-14'4742'0'0,"24"40"-2850"0"0,-66-14-1631 0 0,0 1 1 0 0,0 1-1 0 0,-1 0 1 0 0,-1 2-1 0 0,0 0 1 0 0,-1 0-1 0 0,-1 2 0 0 0,0 0 1 0 0,-2 1-1 0 0,0 0 1 0 0,-1 1-1 0 0,-1 0 0 0 0,-1 1 1 0 0,-1 0-1 0 0,0 1 1 0 0,-2 0-1 0 0,-1 0 1 0 0,0 0-1 0 0,-2 1 0 0 0,0 0 1 0 0,-2 0-1 0 0,-1 0 1 0 0,0 11-262 0 0,-2-20 84 0 0,0 0 1 0 0,0 0 0 0 0,-2 0 0 0 0,1-1-1 0 0,-2 1 1 0 0,0-1 0 0 0,0 0 0 0 0,-1 0 0 0 0,-1 0-1 0 0,-5 7-84 0 0,-1 7 137 0 0,-130 184-670 0 0,13-103-3658 0 0,127-106 4002 0 0,-1 0 0 0 0,0 0 0 0 0,0 0 0 0 0,0 0 0 0 0,0-1 1 0 0,0 1-1 0 0,0-1 0 0 0,0 0 0 0 0,-1 0 0 0 0,1 0 0 0 0,0 0 0 0 0,-1-1 0 0 0,1 1 0 0 0,0-1 0 0 0,-1 0 1 0 0,1 0-1 0 0,-1 0 0 0 0,1 0 0 0 0,-1-1 0 0 0,1 1 0 0 0,0-1 0 0 0,-1 0 0 0 0,1 0 0 0 0,0 0 0 0 0,0-1 1 0 0,0 1-1 0 0,-1-1 0 0 0,2 1 0 0 0,-1-1 0 0 0,0 0 0 0 0,0 0 0 0 0,0-1 0 0 0,1 1 0 0 0,0 0 0 0 0,-1-1 1 0 0,1 0-1 0 0,-1 0 189 0 0,-10-19-1158 0 0</inkml:trace>
  <inkml:trace contextRef="#ctx0" brushRef="#br0" timeOffset="155164.833">23610 5419 2188 0 0,'0'0'519'0'0,"0"0"6"0"0,0 0-61 0 0,0 0 15 0 0,0 0-54 0 0,0 0-57 0 0,0 0-1 0 0,0 0-8 0 0,0 0-33 0 0,-1 12 99 0 0,5-8 5214 0 0,3-10-5612 0 0,0 1 0 0 0,0-2 0 0 0,-1 1 0 0 0,1-1 0 0 0,-1 0 0 0 0,-1 0 0 0 0,1 0 0 0 0,-1-1 0 0 0,-1 0 0 0 0,1 0 1 0 0,-1 0-1 0 0,-1 0 0 0 0,1-1 0 0 0,-1 0 0 0 0,-1-1-27 0 0,17-40-194 0 0,-2-1 0 0 0,-2-1 0 0 0,-3 0 0 0 0,-2 0 1 0 0,-2-1-1 0 0,-3-1 0 0 0,-1 1 0 0 0,-4-26 194 0 0,0 69-34 0 0,-1 1 0 0 0,0-1 0 0 0,0 0 0 0 0,-1 1 0 0 0,-1-1 0 0 0,1 1 0 0 0,-1 0 0 0 0,-1 0 0 0 0,0 0 0 0 0,0 0 0 0 0,-1 0 0 0 0,0 1 0 0 0,0 0 0 0 0,-1 0 0 0 0,0 0 0 0 0,-1 1 0 0 0,1 0-1 0 0,-1 0 1 0 0,-1 1 0 0 0,1 0 0 0 0,-1 0 0 0 0,0 0 0 0 0,-1 1 0 0 0,1 1 0 0 0,-1-1 0 0 0,-6-1 34 0 0,14 6 0 0 0,0-1 0 0 0,0 1 0 0 0,0 0 0 0 0,0 0 0 0 0,0 0-1 0 0,0 0 1 0 0,0 0 0 0 0,0 1 0 0 0,0-1 0 0 0,0 0 0 0 0,0 0-1 0 0,0 1 1 0 0,0-1 0 0 0,0 0 0 0 0,0 1 0 0 0,0-1 0 0 0,0 1 0 0 0,1-1-1 0 0,-1 1 1 0 0,0 0 0 0 0,0-1 0 0 0,1 1 0 0 0,-1 0 0 0 0,0-1 0 0 0,1 1-1 0 0,-1 0 1 0 0,1 0 0 0 0,-1 0 0 0 0,1 0 0 0 0,-1 0 0 0 0,1-1 0 0 0,-1 1-1 0 0,1 0 1 0 0,0 0 0 0 0,0 0 0 0 0,-1 0 0 0 0,1 0 0 0 0,0 0 0 0 0,0 0-1 0 0,0 0 1 0 0,0 0 0 0 0,0 0 0 0 0,0 0 0 0 0,0 0 0 0 0,1 0-1 0 0,-1 0 1 0 0,0 0 0 0 0,0 0 0 0 0,1 0 0 0 0,-1 0 0 0 0,1 0 0 0 0,-1 0-1 0 0,1 0 1 0 0,18 50 278 0 0,1-23-74 0 0,1 0 0 0 0,1-1 0 0 0,1-2-1 0 0,2 0 1 0 0,0-1 0 0 0,23 15-204 0 0,75 75 575 0 0,-116-109-499 0 0,0 1-1 0 0,0 1 0 0 0,-1-1 0 0 0,0 1 0 0 0,0 0 0 0 0,0 1 1 0 0,-1-1-1 0 0,0 1 0 0 0,-1 0 0 0 0,1 1 0 0 0,-2-1 1 0 0,1 1-1 0 0,-1-1 0 0 0,0 1 0 0 0,-1 0 0 0 0,0 0 0 0 0,-1 1 1 0 0,0-1-1 0 0,0 0 0 0 0,-1 0 0 0 0,0 0 0 0 0,0 1 0 0 0,-1-1 1 0 0,0 0-1 0 0,-1 0 0 0 0,0 0 0 0 0,-1 0 0 0 0,-2 7-75 0 0,-94 81 488 0 0,96-95-545 0 0,0 0 0 0 0,0 0 0 0 0,0 0 0 0 0,0-1 0 0 0,-1 1 0 0 0,1-1 0 0 0,0 0-1 0 0,-1 0 1 0 0,1 0 0 0 0,-1 0 0 0 0,1-1 0 0 0,-1 1 0 0 0,0-1 0 0 0,1 0 0 0 0,-1 0 0 0 0,0 0 0 0 0,1-1 0 0 0,-1 1-1 0 0,1-1 1 0 0,-1 0 0 0 0,1 0 0 0 0,-1 0 0 0 0,1 0 0 0 0,0-1 0 0 0,-1 1 0 0 0,1-1 0 0 0,0 0 0 0 0,0 0-1 0 0,0 0 1 0 0,0 0 0 0 0,1-1 0 0 0,-1 1 0 0 0,1-1 0 0 0,-1 0 0 0 0,1 1 0 0 0,0-2 57 0 0,-2-7-517 0 0,1 0 0 0 0,1-1 1 0 0,0 1-1 0 0,1-1 0 0 0,0 1 1 0 0,0-1-1 0 0,1 0 0 0 0,1 1 0 0 0,0-1 1 0 0,1 1-1 0 0,0-1 0 0 0,1 1 1 0 0,0 0-1 0 0,0 0 0 0 0,1 0 0 0 0,1 0 1 0 0,0 0-1 0 0,1 1 0 0 0,6-10 517 0 0,8-16-1362 0 0</inkml:trace>
  <inkml:trace contextRef="#ctx0" brushRef="#br0" timeOffset="155658.123">24134 4764 1060 0 0,'1'-1'236'0'0,"-1"-1"-1"0"0,0 0 0 0 0,0 1 1 0 0,0-1-1 0 0,0 1 1 0 0,0-1-1 0 0,0 0 0 0 0,0 1 1 0 0,0-1-1 0 0,-1 1 1 0 0,1-1-1 0 0,0 0 0 0 0,-1 1 1 0 0,0-1-1 0 0,1 1 1 0 0,-1-1-1 0 0,0 1 1 0 0,0 0-1 0 0,1-1 0 0 0,-1 1 1 0 0,0 0-1 0 0,-1 0 1 0 0,1-1-1 0 0,0 1 0 0 0,0 0 1 0 0,0 0-1 0 0,-1 0 1 0 0,1 0-1 0 0,0 1 1 0 0,-1-1-1 0 0,1 0 0 0 0,-1 0 1 0 0,1 1-1 0 0,-1-1 1 0 0,1 1-1 0 0,-1 0 0 0 0,0-1 1 0 0,1 1-1 0 0,-1 0 1 0 0,1 0-1 0 0,-1 0 1 0 0,0 0-1 0 0,1 0 0 0 0,-2 0-235 0 0,-3 13 156 0 0,0 0-1 0 0,0 0 1 0 0,1 0-1 0 0,1 1 0 0 0,0 0 1 0 0,1 0-1 0 0,0 0 1 0 0,1 0-1 0 0,1 1 1 0 0,0-1-1 0 0,1 0 0 0 0,1 1 1 0 0,0-1-1 0 0,1 0 1 0 0,0 0-1 0 0,1 0 0 0 0,1 0 1 0 0,0 0-1 0 0,4 6-155 0 0,-3-12-25 0 0,0-1 0 0 0,0 1-1 0 0,1-1 1 0 0,0-1 0 0 0,0 1-1 0 0,0-1 1 0 0,1 0 0 0 0,0-1 0 0 0,0 1-1 0 0,1-1 1 0 0,-1-1 0 0 0,1 1-1 0 0,0-1 1 0 0,0-1 0 0 0,1 0-1 0 0,-1 0 1 0 0,1 0 0 0 0,-1-1-1 0 0,1 0 1 0 0,0-1 0 0 0,0 0 0 0 0,0 0-1 0 0,0-1 1 0 0,0 0 0 0 0,0-1-1 0 0,-1 0 1 0 0,1 0 0 0 0,0-1-1 0 0,0 0 1 0 0,-1-1 0 0 0,1 0-1 0 0,-1 0 1 0 0,0 0 0 0 0,0-1 0 0 0,0-1-1 0 0,0 1 1 0 0,-1-1 0 0 0,1-1-1 0 0,-1 1 1 0 0,-1-1 0 0 0,1 0-1 0 0,-1-1 1 0 0,0 1 0 0 0,-1-1 0 0 0,1-1-1 0 0,-1 1 1 0 0,2-6 25 0 0,5-8-111 0 0,-1 0 0 0 0,-1 0 0 0 0,-1-1 0 0 0,-1-1 0 0 0,0 1 0 0 0,-2-1 0 0 0,-1 0 0 0 0,-1-1 0 0 0,-1 1 0 0 0,-1-1 0 0 0,-1 0 0 0 0,-1-12 111 0 0,-2 21 10 0 0,0 1 0 0 0,-1-1 0 0 0,-1 0 1 0 0,0 1-1 0 0,-1 0 0 0 0,0 0 0 0 0,-1 0 0 0 0,-1 1 1 0 0,0 0-1 0 0,-9-12-10 0 0,16 25 6 0 0,0-1 0 0 0,-1 0 0 0 0,1 0 0 0 0,0 0 0 0 0,-1 0 0 0 0,1 1 0 0 0,-1-1 0 0 0,1 0 0 0 0,-1 0 0 0 0,0 1-1 0 0,1-1 1 0 0,-1 0 0 0 0,0 1 0 0 0,1-1 0 0 0,-1 0 0 0 0,0 1 0 0 0,0-1 0 0 0,0 1 0 0 0,0 0 0 0 0,1-1 0 0 0,-1 1 0 0 0,0 0 0 0 0,0-1 0 0 0,0 1 0 0 0,0 0 0 0 0,0 0 0 0 0,0 0 0 0 0,0 0 0 0 0,0 0 0 0 0,0 0 0 0 0,0 0 0 0 0,0 0 0 0 0,1 0 0 0 0,-1 0 0 0 0,0 1 0 0 0,0-1 0 0 0,0 0 0 0 0,0 0 0 0 0,0 1 0 0 0,0-1 0 0 0,1 1 0 0 0,-1-1 0 0 0,0 1 0 0 0,0-1 0 0 0,0 1 0 0 0,1 0 0 0 0,-1-1 0 0 0,0 1 0 0 0,1 0-1 0 0,-1-1 1 0 0,1 1 0 0 0,-1 0 0 0 0,1 0 0 0 0,-1 0 0 0 0,1-1 0 0 0,0 1 0 0 0,-1 0 0 0 0,1 0 0 0 0,0 0 0 0 0,-1 0 0 0 0,1 0-6 0 0,-19 58 77 0 0,17-39-109 0 0,1-1-1 0 0,1 1 0 0 0,0 0 1 0 0,1-1-1 0 0,1 1 1 0 0,1-1-1 0 0,1 0 1 0 0,1 0-1 0 0,0 0 0 0 0,2 0 1 0 0,0-1-1 0 0,1 0 1 0 0,0 0-1 0 0,2-1 1 0 0,0 0-1 0 0,1-1 0 0 0,0 0 1 0 0,2-1-1 0 0,0 0 1 0 0,0-1-1 0 0,9 6 33 0 0,58 23-2732 0 0,-15-41-3053 0 0,-25-14 4549 0 0</inkml:trace>
  <inkml:trace contextRef="#ctx0" brushRef="#br0" timeOffset="155890.796">24961 4561 1076 0 0,'-13'4'296'0'0,"1"1"-1"0"0,0 0 1 0 0,0 0-1 0 0,0 2 0 0 0,1-1 1 0 0,0 1-1 0 0,0 1 1 0 0,1 0-1 0 0,0 1 1 0 0,0 0-1 0 0,1 0 1 0 0,0 1-1 0 0,1 0 1 0 0,0 1-1 0 0,0-1 1 0 0,1 2-1 0 0,1-1 1 0 0,0 1-1 0 0,0 0 1 0 0,1 0-1 0 0,1 1 1 0 0,0-1-1 0 0,1 1 1 0 0,0 0-1 0 0,1 0 1 0 0,0 0-1 0 0,1 0 1 0 0,1 13-296 0 0,2-15 13 0 0,0-1 0 0 0,1 0 1 0 0,1 0-1 0 0,-1 0 1 0 0,2 0-1 0 0,-1 0 0 0 0,1-1 1 0 0,1 0-1 0 0,0 0 1 0 0,0 0-1 0 0,1-1 0 0 0,0 0 1 0 0,0 0-1 0 0,1-1 1 0 0,0 0-1 0 0,0 0 0 0 0,1-1 1 0 0,-1 0-1 0 0,2 0 1 0 0,-1-1-1 0 0,0 0 0 0 0,1-1 1 0 0,0 0-1 0 0,0 0 1 0 0,0-1-1 0 0,1-1 0 0 0,-1 0 1 0 0,1 0-1 0 0,-1-1 1 0 0,5 0-14 0 0,-4 0-359 0 0,1 0 0 0 0,0-1 1 0 0,-1 0-1 0 0,1-1 1 0 0,-1 0-1 0 0,1-1 1 0 0,-1 0-1 0 0,0-1 1 0 0,0 0-1 0 0,0-1 0 0 0,0 0 1 0 0,-1-1-1 0 0,1 0 1 0 0,-1-1-1 0 0,0 0 1 0 0,-1 0-1 0 0,1-1 0 0 0,-1 0 1 0 0,0-2 358 0 0,15-18-1327 0 0</inkml:trace>
  <inkml:trace contextRef="#ctx0" brushRef="#br0" timeOffset="156311.895">25361 4286 848 0 0,'-23'10'4374'0'0,"4"57"-2869"0"0,-33 528 4316 0 0,51-564-5160 0 0,8-45-623 0 0,64-185-725 0 0,-27 156 303 0 0,-43 43 356 0 0,14 3-50 0 0,294 180-4806 0 0,-263-146 1067 0 0,-37-29 2648 0 0</inkml:trace>
  <inkml:trace contextRef="#ctx0" brushRef="#br0" timeOffset="156791.631">26611 4246 2224 0 0,'3'-29'4047'0'0,"-5"41"-747"0"0,-3 19-3035 0 0,2 0 0 0 0,0 0 0 0 0,2 0 1 0 0,2 0-1 0 0,1 1 0 0 0,1-1 0 0 0,1 0 0 0 0,2 0 0 0 0,1-1 1 0 0,2 0-1 0 0,6 15-265 0 0,79 209-2650 0 0,-86-225-339 0 0,-8-27 1594 0 0,-2 0 91 0 0,-10 7 72 0 0,2-6 98 0 0</inkml:trace>
  <inkml:trace contextRef="#ctx0" brushRef="#br0" timeOffset="158091.686">26406 4551 1256 0 0,'-59'-10'5200'0'0,"150"7"-2757"0"0,315-65-3483 0 0,-368 60 723 0 0,-1-2-1 0 0,0-1 1 0 0,-1-1-1 0 0,0-3 1 0 0,-1 0 0 0 0,6-6 317 0 0,-37 19-16 0 0,0 1 0 0 0,-1-1 0 0 0,1 0 0 0 0,-1-1 1 0 0,0 1-1 0 0,1 0 0 0 0,-1-1 0 0 0,0 0 0 0 0,-1 0 1 0 0,1 1-1 0 0,0-2 0 0 0,-1 1 0 0 0,0 0 0 0 0,1-1 0 0 0,-1 1 1 0 0,0-1-1 0 0,-1 1 0 0 0,1-1 0 0 0,-1 0 0 0 0,0 0 1 0 0,0 0-1 0 0,0 1 0 0 0,0-1 0 0 0,-1 0 0 0 0,1 0 1 0 0,-1-1-1 0 0,0 1 0 0 0,0 0 0 0 0,-1 0 0 0 0,1 0 1 0 0,-1 0-1 0 0,0 0 0 0 0,0 1 0 0 0,0-1 0 0 0,0 0 1 0 0,-1 0-1 0 0,-1-2 16 0 0,-44-76 2593 0 0,51 156-1505 0 0,22 184 208 0 0,-19 62 268 0 0,-30-183-893 0 0,23-136-669 0 0,19-35-520 0 0,15-44 170 0 0,-28 60 267 0 0,1 0 0 0 0,0 1 0 0 0,1-1 0 0 0,1 2 0 0 0,1-1 1 0 0,0 1-1 0 0,1 1 0 0 0,1 0 0 0 0,0 0 0 0 0,1 2 0 0 0,11-10 81 0 0,-20 23-5 0 0,0-1-1 0 0,0 1 0 0 0,0 0 0 0 0,0 0 1 0 0,0 0-1 0 0,0 1 0 0 0,0-1 0 0 0,-1 1 1 0 0,1 0-1 0 0,0 0 0 0 0,0 0 0 0 0,0 1 1 0 0,-1-1-1 0 0,1 1 0 0 0,-1 0 0 0 0,1 0 1 0 0,-1 0-1 0 0,0 1 0 0 0,1-1 0 0 0,-1 1 1 0 0,-1 0-1 0 0,1 0 0 0 0,0 0 0 0 0,-1 0 1 0 0,1 0-1 0 0,-1 0 0 0 0,0 1 0 0 0,0-1 1 0 0,0 1-1 0 0,-1-1 0 0 0,1 1 1 0 0,-1 0-1 0 0,0 0 0 0 0,0 0 0 0 0,0 2 6 0 0,22 28-19 0 0,-16-26-46 0 0,0 0 0 0 0,1 0 0 0 0,0-1 0 0 0,0 0 1 0 0,1 0-1 0 0,0-1 0 0 0,0 0 0 0 0,0-1 0 0 0,1 0 1 0 0,0 0-1 0 0,0-1 0 0 0,0 0 0 0 0,0-1 0 0 0,1 0 0 0 0,-1-1 1 0 0,1 0-1 0 0,0-1 0 0 0,0 0 0 0 0,0 0 0 0 0,0-1 1 0 0,-1-1-1 0 0,1 0 0 0 0,0 0 0 0 0,8-3 65 0 0,1 1-126 0 0,-1-1 1 0 0,1-2-1 0 0,-1 0 0 0 0,0-1 1 0 0,0 0-1 0 0,0-2 0 0 0,-1 0 0 0 0,-1-1 1 0 0,14-11 125 0 0,-22 16-2 0 0,0-1 1 0 0,-1-1 0 0 0,0 0 0 0 0,0 0 0 0 0,-1 0-1 0 0,0-1 1 0 0,0 0 0 0 0,-1-1 0 0 0,0 1-1 0 0,-1-1 1 0 0,1 0 0 0 0,-2-1 0 0 0,1 1 0 0 0,-1-1-1 0 0,-1 0 1 0 0,0 0 0 0 0,0 0 0 0 0,-1-1-1 0 0,0-1 2 0 0,-4 8 47 0 0,-1 1-1 0 0,0-1 0 0 0,0 1 0 0 0,0-1 1 0 0,0 1-1 0 0,0 0 0 0 0,0 0 0 0 0,-1 1 1 0 0,0-1-1 0 0,1 1 0 0 0,-1 0 0 0 0,0 0 1 0 0,0 0-1 0 0,0 0 0 0 0,0 1 0 0 0,-1-1 0 0 0,1 1 1 0 0,0 0-1 0 0,-1 1 0 0 0,1-1 0 0 0,0 1 1 0 0,-1-1-1 0 0,1 2 0 0 0,-1-1 0 0 0,1 0 1 0 0,-1 1-1 0 0,1 0 0 0 0,0 0 0 0 0,0 0 1 0 0,-1 0-1 0 0,1 1 0 0 0,0-1 0 0 0,0 1 1 0 0,0 0-47 0 0,-6 3 73 0 0,1 0 0 0 0,0 0 0 0 0,0 0 1 0 0,0 1-1 0 0,0 1 0 0 0,1 0 1 0 0,0 0-1 0 0,1 0 0 0 0,0 1 0 0 0,0 0 1 0 0,0 0-1 0 0,1 1 0 0 0,0 0 1 0 0,1 0-1 0 0,0 0 0 0 0,0 1 0 0 0,1 0 1 0 0,1 0-1 0 0,-1 0 0 0 0,1 0 1 0 0,1 0-1 0 0,0 1 0 0 0,1-1 0 0 0,0 1-73 0 0,3-5 4 0 0,0 0-1 0 0,0 0 1 0 0,1-1-1 0 0,-1 0 1 0 0,1 1-1 0 0,1-1 0 0 0,-1 0 1 0 0,1-1-1 0 0,0 1 1 0 0,0 0-1 0 0,0-1 1 0 0,1 0-1 0 0,0 0 0 0 0,-1-1 1 0 0,1 1-1 0 0,0-1 1 0 0,1 0-1 0 0,-1 0 1 0 0,1-1-1 0 0,-1 1 0 0 0,1-1 1 0 0,0 0-1 0 0,0-1 1 0 0,0 0-1 0 0,0 0 1 0 0,0 0-1 0 0,0 0 0 0 0,0-1 1 0 0,0 0-1 0 0,0 0 1 0 0,0-1-1 0 0,0 0 1 0 0,0 0-1 0 0,0 0 0 0 0,5-3-3 0 0,-2 3-26 0 0,-1-1 1 0 0,0-1-1 0 0,1 1 0 0 0,-1-1 0 0 0,0-1 0 0 0,0 1 0 0 0,-1-2 0 0 0,1 1 0 0 0,-1-1 0 0 0,0 0 1 0 0,0 0-1 0 0,-1-1 0 0 0,1 0 0 0 0,-1 0 0 0 0,0-1 0 0 0,-1 1 0 0 0,0-1 0 0 0,0 0 0 0 0,0-1 1 0 0,-1 1-1 0 0,0-1 0 0 0,0 0 0 0 0,-1 0 0 0 0,0 0 0 0 0,-1-1 0 0 0,0 1 0 0 0,0-1 0 0 0,-1 1 1 0 0,1-1-1 0 0,-2-1 26 0 0,0 8 80 0 0,0 2-2 0 0,-20-14 266 0 0,17 18-325 0 0,-1 0-1 0 0,0 0 0 0 0,1 1 0 0 0,0 0 1 0 0,0-1-1 0 0,0 1 0 0 0,1 0 0 0 0,0 1 0 0 0,0-1 1 0 0,0 0-1 0 0,0 1 0 0 0,1-1 0 0 0,0 1 1 0 0,0-1-1 0 0,0 1 0 0 0,1-1 0 0 0,0 1 1 0 0,0-1-1 0 0,0 1 0 0 0,1 0 0 0 0,0-1 0 0 0,0 1 1 0 0,1 0-19 0 0,1 0-7 0 0,0 0 1 0 0,1 0 0 0 0,0 0-1 0 0,0 0 1 0 0,0-1 0 0 0,1 1-1 0 0,0-1 1 0 0,0 0 0 0 0,0 0-1 0 0,1-1 1 0 0,-1 0 0 0 0,1 0-1 0 0,0 0 1 0 0,0-1 0 0 0,1 1-1 0 0,-1-1 1 0 0,1-1 0 0 0,0 0-1 0 0,-1 1 1 0 0,1-2 0 0 0,0 1 0 0 0,0-1-1 0 0,0 0 1 0 0,0-1 0 0 0,1 0-1 0 0,-1 0 1 0 0,0 0 0 0 0,0-1-1 0 0,0 0 1 0 0,0 0 0 0 0,4-2 6 0 0,3-1-69 0 0,-1 0 1 0 0,0 0-1 0 0,0-1 1 0 0,0-1 0 0 0,-1 0-1 0 0,1-1 1 0 0,-1 0 0 0 0,-1-1-1 0 0,0 0 1 0 0,0-1-1 0 0,0 0 1 0 0,-1-1 0 0 0,-1 0-1 0 0,0 0 1 0 0,0-1 0 0 0,2-4 68 0 0,9-26-219 0 0,-1-1 1 0 0,-3 0 0 0 0,-1-2 0 0 0,-2 1 0 0 0,-2-2-1 0 0,-2 0 1 0 0,3-42 218 0 0,-12 85 0 0 0,6-17 206 0 0,-2-2 1 0 0,0 1-1 0 0,-2 0 0 0 0,0-1 1 0 0,-1 0-1 0 0,-1 1 0 0 0,-1-1 1 0 0,-1 1-1 0 0,-1-1 0 0 0,0 1 1 0 0,-2 0-1 0 0,0 0 0 0 0,-2 0 1 0 0,0 1-1 0 0,-8-16-206 0 0,13 34 39 0 0,0 0 0 0 0,0 0 0 0 0,0 1 0 0 0,-1-1 0 0 0,1 1 0 0 0,0-1 0 0 0,0 1 0 0 0,0 0 0 0 0,-1 0 0 0 0,1 0 0 0 0,0 0 0 0 0,0 0 0 0 0,-1 1 0 0 0,1-1 0 0 0,0 0 0 0 0,0 1 0 0 0,0 0-1 0 0,0 0 1 0 0,0-1 0 0 0,0 1 0 0 0,0 0 0 0 0,0 1 0 0 0,0-1 0 0 0,0 0 0 0 0,0 1 0 0 0,1-1 0 0 0,-1 1 0 0 0,0-1 0 0 0,1 1 0 0 0,0 0 0 0 0,-1-1 0 0 0,1 1 0 0 0,0 0 0 0 0,0 0 0 0 0,0 0 0 0 0,0 0 0 0 0,0 0 0 0 0,0 0 0 0 0,1 0 0 0 0,-1 1 0 0 0,1-1 0 0 0,-1 0 0 0 0,1 0 0 0 0,0 0 0 0 0,0 2-39 0 0,-3 15 36 0 0,1 0 0 0 0,1 0 0 0 0,0 0 0 0 0,2 1 1 0 0,0-1-1 0 0,1 0 0 0 0,1 0 0 0 0,1-1 0 0 0,1 1 1 0 0,0-1-1 0 0,1 0 0 0 0,1 0 0 0 0,1 0 0 0 0,1-1 1 0 0,0-1-1 0 0,2 3-36 0 0,24 58-593 0 0,-24-51 339 0 0,36 99-2602 0 0,-26 10-3358 0 0,-25-120 4988 0 0,-12 11 33 0 0</inkml:trace>
  <inkml:trace contextRef="#ctx0" brushRef="#br0" timeOffset="158337.663">28312 4488 2596 0 0,'0'0'1404'0'0,"0"-4"-104"0"0,2-1-135 0 0,7 4-313 0 0,0-1-172 0 0,19-6-228 0 0,8 3-212 0 0,5 0-364 0 0,3 3-124 0 0,-1 0 24 0 0,1-6-1232 0 0,3 6 95 0 0,-1 1 93 0 0,-4-6-8 0 0,5 0 12 0 0</inkml:trace>
  <inkml:trace contextRef="#ctx0" brushRef="#br0" timeOffset="162432.521">5544 6803 1844 0 0,'-80'46'3502'0'0,"68"-34"-3023"0"0,-19 16 51 0 0,1 2 1 0 0,2 0 0 0 0,1 2 0 0 0,1 1 0 0 0,2 1 0 0 0,1 2 0 0 0,2 0-1 0 0,2 1 1 0 0,-7 20-531 0 0,20-42 72 0 0,1 1-1 0 0,1-1 1 0 0,0 1-1 0 0,1 0 1 0 0,1 0-1 0 0,0 1 0 0 0,2-1 1 0 0,0 0-1 0 0,0 1 1 0 0,2-1-1 0 0,0 0 1 0 0,0 0-1 0 0,2 0 0 0 0,0 0 1 0 0,1-1-1 0 0,0 1 1 0 0,1-1-1 0 0,1 0 1 0 0,1-1-1 0 0,0 1-71 0 0,0-3-65 0 0,1 0 0 0 0,0-1-1 0 0,1 0 1 0 0,1-1 0 0 0,-1 0-1 0 0,1 0 1 0 0,1-1 0 0 0,0 0-1 0 0,0-1 1 0 0,13 6 65 0 0,-5-5-504 0 0,1-1 0 0 0,0 0-1 0 0,0-1 1 0 0,0-1 0 0 0,1-2-1 0 0,0 0 1 0 0,0-1 0 0 0,0-1-1 0 0,0-1 1 0 0,0-1 0 0 0,0-1-1 0 0,0-1 1 0 0,0-1 0 0 0,0-1 0 0 0,0 0-1 0 0,-1-2 1 0 0,5-2 504 0 0,23-13-1081 0 0</inkml:trace>
  <inkml:trace contextRef="#ctx0" brushRef="#br0" timeOffset="163249.812">6140 7085 1172 0 0,'4'-2'198'0'0,"-1"1"0"0"0,1-1 1 0 0,-1 0-1 0 0,0 0 0 0 0,1 0 0 0 0,-1-1 0 0 0,0 1 1 0 0,0-1-1 0 0,-1 1 0 0 0,1-1 0 0 0,0 0 0 0 0,-1 0 1 0 0,0 0-1 0 0,0-1 0 0 0,0 1 0 0 0,0 0 0 0 0,0-1 1 0 0,0 0-1 0 0,-1 1 0 0 0,0-1 0 0 0,0 0 0 0 0,0 1 0 0 0,0-1 1 0 0,0 0-1 0 0,-1 0 0 0 0,0 0 0 0 0,0 0 0 0 0,0 0 1 0 0,0 0-1 0 0,-1 0 0 0 0,0-2-198 0 0,-3 0 61 0 0,0 0 1 0 0,-1 0-1 0 0,0 0 1 0 0,0 1-1 0 0,-1 0 0 0 0,1 0 1 0 0,-1 0-1 0 0,0 1 1 0 0,0 0-1 0 0,-1 0 0 0 0,1 0 1 0 0,-1 1-1 0 0,0 0 0 0 0,1 1 1 0 0,-2-1-1 0 0,1 1 1 0 0,0 0-1 0 0,0 1 0 0 0,-1 0 1 0 0,1 0-1 0 0,0 1 1 0 0,-1 0-1 0 0,1 0 0 0 0,-1 0 1 0 0,1 1-1 0 0,0 0 1 0 0,-1 1-1 0 0,1 0 0 0 0,0 0 1 0 0,0 0-1 0 0,0 1 1 0 0,0 0-1 0 0,-5 3-61 0 0,-13 6 128 0 0,1 0 1 0 0,0 2-1 0 0,1 0 0 0 0,0 2 1 0 0,1 0-1 0 0,1 2 1 0 0,1 0-1 0 0,-18 21-128 0 0,28-28 61 0 0,1 0 0 0 0,0 1 0 0 0,1 0 0 0 0,0 1 0 0 0,1-1 0 0 0,1 2 1 0 0,0-1-1 0 0,0 1 0 0 0,1-1 0 0 0,1 2 0 0 0,1-1 0 0 0,0 0 0 0 0,-1 13-61 0 0,4-23 9 0 0,1-1 1 0 0,-1 0-1 0 0,1 1 0 0 0,0-1 1 0 0,0 0-1 0 0,0 0 0 0 0,0 1 1 0 0,1-1-1 0 0,-1 0 0 0 0,1 0 1 0 0,0-1-1 0 0,0 1 0 0 0,0 0 0 0 0,0 0 1 0 0,0-1-1 0 0,1 0 0 0 0,-1 1 1 0 0,1-1-1 0 0,0 0 0 0 0,0 0 1 0 0,-1 0-1 0 0,1-1 0 0 0,0 1 1 0 0,0-1-1 0 0,1 1 0 0 0,-1-1 1 0 0,0 0-1 0 0,0 0 0 0 0,1-1 1 0 0,-1 1-1 0 0,0-1 0 0 0,1 1 0 0 0,-1-1 1 0 0,0 0-1 0 0,1 0 0 0 0,-1-1 1 0 0,2 1-10 0 0,116-15 121 0 0,-91 6-202 0 0,0-1 0 0 0,0-1 0 0 0,-1-2 0 0 0,-1-1 0 0 0,0-1 0 0 0,-1-2 0 0 0,-1 0 1 0 0,0-2-1 0 0,-2-1 0 0 0,18-17 81 0 0,-24 10 178 0 0,-18 27-113 0 0,-2 17-40 0 0,2-10-39 0 0,0 1 0 0 0,1-1 0 0 0,0 0 0 0 0,1 1 0 0 0,-1-1 0 0 0,1 0 0 0 0,1 0 0 0 0,0 0 0 0 0,-1 0 0 0 0,2 0 0 0 0,-1-1 0 0 0,1 1 0 0 0,0-1 0 0 0,1 0 0 0 0,-1 0 0 0 0,1-1 0 0 0,0 1 0 0 0,1-1 0 0 0,-1 0 0 0 0,1-1 0 0 0,0 1 0 0 0,0-1 0 0 0,3 1 14 0 0,159 72-5038 0 0,-111-67 2483 0 0,-30-8 1358 0 0</inkml:trace>
  <inkml:trace contextRef="#ctx0" brushRef="#br0" timeOffset="163842.556">7057 6925 908 0 0,'1'-1'73'0'0,"0"0"-1"0"0,0 0 0 0 0,0 0 1 0 0,0 0-1 0 0,0 0 1 0 0,0 0-1 0 0,0-1 1 0 0,0 1-1 0 0,-1 0 1 0 0,1 0-1 0 0,0 0 1 0 0,-1-1-1 0 0,1 1 0 0 0,-1 0 1 0 0,0-1-1 0 0,1 1 1 0 0,-1 0-1 0 0,0-1 1 0 0,0 1-1 0 0,0-1 1 0 0,0 1-1 0 0,0 0 1 0 0,0-1-1 0 0,0 1 1 0 0,0-1-1 0 0,-1 1 0 0 0,1 0 1 0 0,-1-1-1 0 0,1 1 1 0 0,-1 0-1 0 0,1 0 1 0 0,-1-1-1 0 0,0 1 1 0 0,1 0-1 0 0,-1 0 1 0 0,0 0-1 0 0,0 0 0 0 0,0 0 1 0 0,0 0-1 0 0,0 0 1 0 0,0 0-1 0 0,0 0 1 0 0,0 0-1 0 0,0 1 1 0 0,-1-1-1 0 0,1 0 1 0 0,0 1-1 0 0,0-1 1 0 0,-1 1-1 0 0,1-1 0 0 0,0 1 1 0 0,-1 0-1 0 0,1-1 1 0 0,0 1-1 0 0,-1 0 1 0 0,1 0-1 0 0,-1 0 1 0 0,1 0-1 0 0,0 0 1 0 0,-1 0-1 0 0,1 1 0 0 0,-1-1-72 0 0,-84 11 1346 0 0,63-3-1102 0 0,1 0 0 0 0,0 2 0 0 0,1 0 0 0 0,0 2 0 0 0,0 0 0 0 0,1 1 0 0 0,1 1 0 0 0,0 1 0 0 0,1 1 0 0 0,1 0 0 0 0,1 1 0 0 0,0 1 0 0 0,-6 10-244 0 0,-12 93 745 0 0,36-113-756 0 0,1-1 0 0 0,0 0 0 0 0,1 0-1 0 0,-1 0 1 0 0,1 0 0 0 0,1-1 0 0 0,-1 1 0 0 0,1-1 0 0 0,0 0-1 0 0,1 0 1 0 0,-1-1 0 0 0,1 0 0 0 0,0 0 0 0 0,1 0 0 0 0,-1-1 0 0 0,1 0-1 0 0,0 0 1 0 0,0 0 0 0 0,0-1 0 0 0,0 0 0 0 0,1-1 0 0 0,-1 1 0 0 0,1-2-1 0 0,0 1 1 0 0,5 0 11 0 0,25 6-969 0 0,0-2-1 0 0,0-1 1 0 0,1-2-1 0 0,0-2 1 0 0,-1-2-1 0 0,1-1 1 0 0,12-3 969 0 0,39-12-1442 0 0</inkml:trace>
  <inkml:trace contextRef="#ctx0" brushRef="#br0" timeOffset="161347.829">2643 7333 1440 0 0,'3'-10'9637'0'0,"33"0"-7715"0"0,51-1-2101 0 0,-4 2 369 0 0,103-8-291 0 0,-64 12-4393 0 0,-114 26 268 0 0,-26-11 3073 0 0,-7 1-23 0 0</inkml:trace>
  <inkml:trace contextRef="#ctx0" brushRef="#br0" timeOffset="161534.081">2764 7548 2160 0 0,'15'9'5451'0'0,"27"-8"-4070"0"0,-40-1-1168 0 0,296-14 2882 0 0,-103-13-4520 0 0,69-14-6779 0 0,-229 33 6789 0 0</inkml:trace>
  <inkml:trace contextRef="#ctx0" brushRef="#br0" timeOffset="161813.999">4259 7220 1248 0 0,'1'61'5205'0'0,"-19"2"-3844"0"0,-2 0 0 0 0,-3-2 0 0 0,-3 0 1 0 0,-31 51-1362 0 0,-67 37-280 0 0,112-140-104 0 0,0 0 0 0 0,-1-1 1 0 0,0 0-1 0 0,0-1 1 0 0,-1 0-1 0 0,0-1 0 0 0,0 0 1 0 0,0-2-1 0 0,-1 1 1 0 0,0-2-1 0 0,-9 2 384 0 0,-84-31-4059 0 0,73 5 2816 0 0</inkml:trace>
  <inkml:trace contextRef="#ctx0" brushRef="#br0" timeOffset="162031.482">3693 7050 2840 0 0,'6'-8'231'0'0,"0"0"0"0"0,0 1 1 0 0,0 0-1 0 0,1 0 0 0 0,0 1 0 0 0,0 0 0 0 0,1 0 0 0 0,0 1 0 0 0,0-1 0 0 0,0 2 0 0 0,0-1 1 0 0,1 1-1 0 0,0 1 0 0 0,0-1 0 0 0,0 2 0 0 0,0-1 0 0 0,0 1 0 0 0,1 0 0 0 0,-1 1 0 0 0,0 0 0 0 0,1 1 1 0 0,-1 0-1 0 0,1 0 0 0 0,0 1-231 0 0,31 18 370 0 0,0 1 0 0 0,-1 1 0 0 0,-2 3 0 0 0,0 1-1 0 0,-1 2 1 0 0,-2 2 0 0 0,-1 0 0 0 0,-1 3 0 0 0,-2 1 0 0 0,-1 1 0 0 0,-1 1 0 0 0,-3 2 0 0 0,0 1 0 0 0,18 37-370 0 0,106 177-4503 0 0,-146-202-988 0 0,-21-39 4175 0 0</inkml:trace>
  <inkml:trace contextRef="#ctx0" brushRef="#br0" timeOffset="160164.256">659 7280 1256 0 0,'0'0'799'0'0,"0"0"-79"0"0,0 0-5 0 0,0 0-57 0 0,-3-23 2015 0 0,-2 17-2753 0 0,4 5 154 0 0,0 0-1 0 0,0 0 1 0 0,0 0-1 0 0,0 0 1 0 0,0 0-1 0 0,0 0 0 0 0,0-1 1 0 0,0 1-1 0 0,1 0 1 0 0,-1 0-1 0 0,0 0 1 0 0,1-1-1 0 0,-1 1 0 0 0,1 0 1 0 0,0-1-1 0 0,-1 1 1 0 0,1-1-1 0 0,0 1 1 0 0,0 0-1 0 0,-1-1 0 0 0,1 1 1 0 0,0-1-1 0 0,1 1 1 0 0,-1 0-1 0 0,0-1 1 0 0,0 1-1 0 0,1-1 0 0 0,-1 1 1 0 0,0 0-1 0 0,1-1 1 0 0,0 1-1 0 0,-1 0 1 0 0,1 0-1 0 0,0-1 0 0 0,-1 1 1 0 0,1 0-1 0 0,0 0 1 0 0,0 0-1 0 0,0 0 1 0 0,0 0-1 0 0,0 0 0 0 0,0 0 1 0 0,0 0-1 0 0,1 0 1 0 0,-1 1-1 0 0,0-1 1 0 0,0 0-1 0 0,1 1 0 0 0,-1-1 1 0 0,0 1-1 0 0,1-1-73 0 0,5-2 15 0 0,0 0 0 0 0,0 1 0 0 0,1-1 0 0 0,-1 2 0 0 0,0-1 0 0 0,1 1 0 0 0,-1 0 0 0 0,1 0 0 0 0,0 1 0 0 0,-1 0 0 0 0,1 0 0 0 0,-1 1 0 0 0,1 0 0 0 0,-1 0 0 0 0,1 1 0 0 0,-1 0 0 0 0,0 0 0 0 0,0 1 0 0 0,0 0 0 0 0,0 0 0 0 0,0 1 0 0 0,0-1 0 0 0,-1 2 0 0 0,0-1 0 0 0,3 3-15 0 0,13 11 81 0 0,0 1 1 0 0,-1 2-1 0 0,-1 0 1 0 0,-1 1-1 0 0,-1 1 0 0 0,-1 0 1 0 0,-2 1-1 0 0,0 1 1 0 0,-1 1-1 0 0,-1 0 0 0 0,-2 1 1 0 0,0 0-1 0 0,-2 0 1 0 0,-1 1-1 0 0,-2 1 1 0 0,0-1-1 0 0,-2 1 0 0 0,-1 0 1 0 0,-1 0-1 0 0,-2 16-81 0 0,0-43 13 0 0,0-1 1 0 0,-1 0-1 0 0,1 0 0 0 0,0 1 0 0 0,0-1 1 0 0,-1 0-1 0 0,1 0 0 0 0,0 0 0 0 0,-1 0 0 0 0,1 1 1 0 0,-1-1-1 0 0,0 0 0 0 0,1 0 0 0 0,-1 0 1 0 0,0 0-1 0 0,0 0 0 0 0,1 0 0 0 0,-1-1 1 0 0,0 1-1 0 0,0 0 0 0 0,0 0 0 0 0,0 0 1 0 0,0-1-1 0 0,0 1 0 0 0,0-1 0 0 0,0 1 0 0 0,-1-1 1 0 0,1 1-1 0 0,0-1 0 0 0,0 0 0 0 0,0 1 1 0 0,-1-1-1 0 0,1 0 0 0 0,0 0 0 0 0,0 0 1 0 0,0 0-1 0 0,-1 0 0 0 0,1 0 0 0 0,0 0 1 0 0,0 0-1 0 0,-1-1 0 0 0,1 1 0 0 0,0 0 0 0 0,0-1 1 0 0,0 1-1 0 0,0-1 0 0 0,0 1 0 0 0,-1-1 1 0 0,1 0-1 0 0,0 1 0 0 0,0-1 0 0 0,0 0 1 0 0,1 0-1 0 0,-1 0 0 0 0,0 1 0 0 0,0-1 1 0 0,0 0-1 0 0,1 0 0 0 0,-1 0 0 0 0,0-1-13 0 0,-5-10-14 0 0,-1-1 0 0 0,2 0 0 0 0,0 0 0 0 0,0-1-1 0 0,1 1 1 0 0,1-1 0 0 0,0 0 0 0 0,1 0 0 0 0,1 0 0 0 0,0 0-1 0 0,1-1 1 0 0,1-12 14 0 0,2-3-67 0 0,0 0 1 0 0,2 1-1 0 0,1-1 0 0 0,1 1 0 0 0,2 1 1 0 0,1-1-1 0 0,1 1 0 0 0,1 1 0 0 0,1 0 0 0 0,2 1 1 0 0,1 1-1 0 0,0 0 0 0 0,17-17 67 0 0,-30 38-8 0 0,0 1 0 0 0,0 0 0 0 0,1 0 0 0 0,-1 1 0 0 0,1-1-1 0 0,0 1 1 0 0,-1 0 0 0 0,1-1 0 0 0,0 2 0 0 0,0-1 0 0 0,1 0 0 0 0,-1 1 0 0 0,0 0-1 0 0,0 0 1 0 0,1 0 0 0 0,-1 1 0 0 0,1-1 0 0 0,-1 1 0 0 0,0 0 0 0 0,1 0 0 0 0,-1 1 0 0 0,1-1-1 0 0,-1 1 1 0 0,0 0 0 0 0,1 0 0 0 0,-1 0 0 0 0,0 1 0 0 0,0-1 0 0 0,0 1 0 0 0,0 0 0 0 0,0 1-1 0 0,0-1 1 0 0,-1 1 0 0 0,1-1 0 0 0,-1 1 0 0 0,1 0 0 0 0,1 2 8 0 0,109 131-165 0 0,29 125-2702 0 0,-120-223-2403 0 0,-23-37 4079 0 0</inkml:trace>
  <inkml:trace contextRef="#ctx0" brushRef="#br0" timeOffset="160537.939">1814 7113 2240 0 0,'14'-19'3312'0'0,"-9"25"3202"0"0,-6 9-6627 0 0,2 49 568 0 0,2 0 0 0 0,3 0 0 0 0,3-1 0 0 0,3 0-1 0 0,2-1 1 0 0,21 53-455 0 0,23 111 582 0 0,-38-4-2098 0 0,-52-123-641 0 0,-2-74-2201 0 0,-2-48 423 0 0,19 4 2533 0 0</inkml:trace>
  <inkml:trace contextRef="#ctx0" brushRef="#br0" timeOffset="160787.834">1855 7535 1648 0 0,'4'-13'297'0'0,"1"0"0"0"0,0 1-1 0 0,0 0 1 0 0,1 0 0 0 0,1 0-1 0 0,0 1 1 0 0,1 0 0 0 0,0 0-1 0 0,1 1 1 0 0,0 0 0 0 0,0 0-1 0 0,1 1 1 0 0,0 1 0 0 0,1 0 0 0 0,0 0-1 0 0,0 1 1 0 0,0 0 0 0 0,1 1-1 0 0,0 0 1 0 0,1 1 0 0 0,-1 0-1 0 0,1 1 1 0 0,0 0 0 0 0,0 2 0 0 0,11-2-298 0 0,-16 5 84 0 0,-1 1-1 0 0,-1 0 0 0 0,1 0 0 0 0,0 1 0 0 0,-1-1 0 0 0,1 2 1 0 0,-1-1-1 0 0,0 1 0 0 0,0 0 0 0 0,0 0 0 0 0,0 0 0 0 0,-1 1 1 0 0,0 0-1 0 0,0 0 0 0 0,0 1 0 0 0,0-1 0 0 0,-1 1 0 0 0,0 0 1 0 0,0 0-1 0 0,-1 0 0 0 0,0 1 0 0 0,0-1 0 0 0,0 1 0 0 0,-1 0 1 0 0,0 0-1 0 0,0 0 0 0 0,-1 0 0 0 0,0 0 0 0 0,0 0 0 0 0,0 0 1 0 0,-1 0-1 0 0,0 1 0 0 0,-1-1 0 0 0,-1 7-82 0 0,-1-1-35 0 0,-2 0 0 0 0,0 0 1 0 0,-1 0-1 0 0,0-1 0 0 0,0 0 0 0 0,-2 0 0 0 0,1-1 0 0 0,-1 0 0 0 0,-1 0 0 0 0,0 0 1 0 0,-1-2-1 0 0,0 1 0 0 0,0-1 0 0 0,-1 0 0 0 0,0-1 0 0 0,-1-1 0 0 0,1 1 1 0 0,-2-2-1 0 0,1 0 0 0 0,-1 0 0 0 0,-5 1 35 0 0,16-7-218 0 0,-1 0 1 0 0,1 0-1 0 0,-1 0 0 0 0,0 0 1 0 0,1-1-1 0 0,-1 1 1 0 0,1-1-1 0 0,0 1 0 0 0,-1-1 1 0 0,1 0-1 0 0,-1 0 0 0 0,1 0 1 0 0,0 0-1 0 0,0 0 0 0 0,0-1 1 0 0,-1 1-1 0 0,1-1 1 0 0,0 1-1 0 0,1-1 0 0 0,-1 0 1 0 0,0 0-1 0 0,0 0 0 0 0,1 0 1 0 0,-1 0-1 0 0,1 0 0 0 0,0 0 1 0 0,0 0-1 0 0,0-1 1 0 0,0 1-1 0 0,0 0 0 0 0,0-1 1 0 0,0 1-1 0 0,1-1 0 0 0,-1 1 1 0 0,1-1-1 0 0,0 1 0 0 0,0-1 1 0 0,0 1-1 0 0,0-1 1 0 0,0-1 217 0 0,0-12-1362 0 0</inkml:trace>
  <inkml:trace contextRef="#ctx0" brushRef="#br0" timeOffset="164633.119">7637 7101 880 0 0,'-1'-4'173'0'0,"-1"0"1"0"0,0-1-1 0 0,1 1 0 0 0,-1 0 0 0 0,-1 0 0 0 0,1 0 1 0 0,0 0-1 0 0,-1 1 0 0 0,0-1 0 0 0,0 1 1 0 0,0 0-1 0 0,0-1 0 0 0,-1 1 0 0 0,1 1 1 0 0,-1-1-1 0 0,0 0 0 0 0,0 1 0 0 0,0 0 1 0 0,0 0-1 0 0,0 0 0 0 0,0 0 0 0 0,-1 1 1 0 0,1 0-1 0 0,0 0 0 0 0,-1 0 0 0 0,1 0 0 0 0,-1 1 1 0 0,1-1-1 0 0,-1 1 0 0 0,1 0 0 0 0,-1 1 1 0 0,-3 0-174 0 0,-143 47 1411 0 0,142-44-1338 0 0,0 1 1 0 0,0 1-1 0 0,0-1 0 0 0,1 2 1 0 0,-1-1-1 0 0,1 1 1 0 0,1 0-1 0 0,-1 1 1 0 0,2 0-1 0 0,-1 0 0 0 0,1 0 1 0 0,0 1-1 0 0,0 0 1 0 0,1 0-1 0 0,0 0 1 0 0,1 1-1 0 0,0 0 0 0 0,1-1 1 0 0,0 1-1 0 0,0 1 1 0 0,1-1-1 0 0,0 7-73 0 0,5-12-16 0 0,0 0 0 0 0,1 0 1 0 0,0 0-1 0 0,0-1 0 0 0,0 1 0 0 0,1-1 0 0 0,-1 0 0 0 0,1-1 0 0 0,0 1 0 0 0,0-1 0 0 0,0 0 1 0 0,1 0-1 0 0,-1 0 0 0 0,1-1 0 0 0,0 0 0 0 0,-1 0 0 0 0,1 0 0 0 0,0-1 0 0 0,0 0 0 0 0,0 0 1 0 0,0-1-1 0 0,0 1 0 0 0,0-1 0 0 0,0-1 0 0 0,0 1 0 0 0,0-1 0 0 0,0 0 0 0 0,0 0 0 0 0,0-1 0 0 0,5-1 16 0 0,0 2-105 0 0,0 0 0 0 0,0-1 0 0 0,0 0-1 0 0,0-1 1 0 0,-1 0 0 0 0,1 0 0 0 0,-1-1-1 0 0,0-1 1 0 0,0 0 0 0 0,-1 0 0 0 0,1-1-1 0 0,-1 0 1 0 0,0 0 0 0 0,-1-1-1 0 0,1 0 1 0 0,-1-1 0 0 0,-1 0 0 0 0,1 0-1 0 0,-2-1 1 0 0,1 0 0 0 0,-1 0 0 0 0,0 0-1 0 0,-1-1 1 0 0,0 0 0 0 0,-1 0-1 0 0,0 0 1 0 0,0-1 0 0 0,1-9 105 0 0,-5-75 1153 0 0,2 94-1137 0 0,-1 0-1 0 0,0 1 0 0 0,0-1 1 0 0,1 0-1 0 0,-1 1 0 0 0,0 0 0 0 0,1-1 1 0 0,-1 1-1 0 0,1 0 0 0 0,-1-1 1 0 0,1 1-1 0 0,-1 0 0 0 0,1 0 0 0 0,-1 0 1 0 0,0 0-1 0 0,1 1 0 0 0,-1-1 1 0 0,1 0-1 0 0,-1 0 0 0 0,1 1 1 0 0,-1-1-1 0 0,0 1 0 0 0,1 0 0 0 0,-1-1 1 0 0,0 1-1 0 0,0 0 0 0 0,1 0 1 0 0,-1-1-1 0 0,0 1 0 0 0,0 0 1 0 0,0 0-1 0 0,0 0 0 0 0,0 1 0 0 0,0-1 1 0 0,0 0-1 0 0,-1 0-15 0 0,7 8 81 0 0,0-1 0 0 0,-1 1 0 0 0,0 1 0 0 0,-1-1 0 0 0,0 1 0 0 0,-1 0 0 0 0,0 0 0 0 0,0 0-1 0 0,-1 1 1 0 0,0-1 0 0 0,-1 1 0 0 0,0 0 0 0 0,-1-1 0 0 0,0 1 0 0 0,-1 0 0 0 0,0 0 0 0 0,-1 0 0 0 0,0 1-81 0 0,1-11 149 0 0,0-1 11 0 0,-4 2-12 0 0,-3-13 36 0 0,15-28-271 0 0,2 0-1 0 0,2 1 1 0 0,1 1-1 0 0,2 0 1 0 0,2 1-1 0 0,1 1 1 0 0,5-5 87 0 0,-22 37-14 0 0,0 0 1 0 0,1 0 0 0 0,-1 1-1 0 0,1-1 1 0 0,0 0 0 0 0,0 1-1 0 0,0-1 1 0 0,0 1 0 0 0,0-1 0 0 0,0 1-1 0 0,1 0 1 0 0,-1 0 0 0 0,1 0-1 0 0,0 1 1 0 0,-1-1 0 0 0,1 0 0 0 0,0 1-1 0 0,0 0 1 0 0,0 0 0 0 0,0 0-1 0 0,0 0 1 0 0,0 0 0 0 0,1 0-1 0 0,-1 1 1 0 0,0 0 0 0 0,0 0 0 0 0,0-1-1 0 0,1 2 1 0 0,-1-1 0 0 0,0 0-1 0 0,0 1 1 0 0,0-1 0 0 0,2 2 13 0 0,10 9-11 0 0,-1 2 0 0 0,0-1 0 0 0,-1 2 0 0 0,0 0 0 0 0,-1 0 0 0 0,-1 1 1 0 0,0 1-1 0 0,-1 0 0 0 0,-1 0 0 0 0,0 1 0 0 0,2 9 11 0 0,36 57 3 0 0,-18-54-440 0 0,-14-16-2354 0 0,-14-13 1517 0 0,-1 0 55 0 0,0 0 4 0 0</inkml:trace>
  <inkml:trace contextRef="#ctx0" brushRef="#br0" timeOffset="165056.804">8321 7103 1016 0 0,'155'-362'5067'0'0,"-157"362"-5040"0"0,1 0 0 0 0,-1 1 0 0 0,0-1 0 0 0,1 1 0 0 0,-1 0 0 0 0,1-1 0 0 0,-1 1 0 0 0,0 0 0 0 0,1 0 0 0 0,0 0 0 0 0,-1 0 0 0 0,1 0-1 0 0,0 1 1 0 0,-1-1 0 0 0,1 0 0 0 0,0 1 0 0 0,0-1 0 0 0,0 0 0 0 0,0 1 0 0 0,0-1 0 0 0,1 1 0 0 0,-1 0 0 0 0,0-1 0 0 0,1 1 0 0 0,-1 0 0 0 0,1-1 0 0 0,-1 1 0 0 0,1 0-1 0 0,0-1 1 0 0,0 1 0 0 0,0 0 0 0 0,0 1-27 0 0,4 9 104 0 0,0-1 0 0 0,1 0 0 0 0,1 1 0 0 0,0-2 0 0 0,0 1 0 0 0,1-1 0 0 0,1 0 0 0 0,0 0 1 0 0,0-1-1 0 0,0 0 0 0 0,1 0 0 0 0,6 3-104 0 0,-6-5 71 0 0,-1 0 1 0 0,0 0 0 0 0,-1 0 0 0 0,1 1 0 0 0,-2 0 0 0 0,1 0 0 0 0,-1 1 0 0 0,0 0 0 0 0,-1 0-1 0 0,0 0 1 0 0,-1 1 0 0 0,0-1 0 0 0,0 1 0 0 0,-1 0 0 0 0,0 1 0 0 0,-1-1 0 0 0,0 0 0 0 0,0 3-72 0 0,-3-6 5 0 0,0 1 0 0 0,0-1 0 0 0,0-1 0 0 0,-1 1 0 0 0,0 0 0 0 0,-1 0 0 0 0,0-1 0 0 0,0 1 0 0 0,0-1 0 0 0,-1 0 0 0 0,1 0 0 0 0,-1 0 0 0 0,-1 0 0 0 0,1-1 0 0 0,-1 0 0 0 0,-4 4-5 0 0,-61 23-3217 0 0,68-32 1914 0 0,-9-3-1155 0 0,1-14 1212 0 0</inkml:trace>
  <inkml:trace contextRef="#ctx0" brushRef="#br0" timeOffset="165321.732">8963 6624 1552 0 0,'0'0'129'0'0,"0"-1"0"0"0,0 0-1 0 0,0 0 1 0 0,0 0 0 0 0,0 0-1 0 0,0 0 1 0 0,-1 0 0 0 0,1 0 0 0 0,0 0-1 0 0,0 0 1 0 0,-1 0 0 0 0,1 0-1 0 0,-1 1 1 0 0,1-1 0 0 0,-1 0-1 0 0,1 0 1 0 0,-1 0 0 0 0,0 1 0 0 0,1-1-1 0 0,-1 0 1 0 0,0 1 0 0 0,1-1-1 0 0,-1 1 1 0 0,0-1 0 0 0,0 1 0 0 0,0-1-1 0 0,0 1 1 0 0,1-1 0 0 0,-1 1-1 0 0,0 0 1 0 0,0-1 0 0 0,0 1 0 0 0,0 0-1 0 0,0 0 1 0 0,0 0 0 0 0,0 0-1 0 0,0 0 1 0 0,0 0 0 0 0,0 0-1 0 0,0 0 1 0 0,0 0 0 0 0,0 0 0 0 0,0 0-1 0 0,0 1 1 0 0,1-1 0 0 0,-1 0-1 0 0,0 1 1 0 0,0-1 0 0 0,0 1 0 0 0,0-1-1 0 0,0 1 1 0 0,1-1 0 0 0,-1 1-1 0 0,0 0 1 0 0,1-1 0 0 0,-1 1 0 0 0,0 0-1 0 0,1-1 1 0 0,-1 1 0 0 0,1 0-1 0 0,-1 0 1 0 0,1 0 0 0 0,-1 0 0 0 0,1-1-1 0 0,-1 1 1 0 0,1 1-129 0 0,-4 15 189 0 0,0 1 1 0 0,2 0-1 0 0,0 0 1 0 0,1 0-1 0 0,0 0 1 0 0,2 0-1 0 0,0 0 1 0 0,1 0-1 0 0,1-1 1 0 0,1 1-1 0 0,0 0 1 0 0,1-1-1 0 0,1 0 1 0 0,0 0-1 0 0,2-1 1 0 0,2 5-190 0 0,1 4-313 0 0,-1 0 0 0 0,-2 1 0 0 0,0 0 0 0 0,-2 0 0 0 0,-1 1 0 0 0,-1 0 0 0 0,-1 10 313 0 0,-3-34-247 0 0,0 0 1 0 0,0 1 0 0 0,-1-1-1 0 0,0 1 1 0 0,1-1 0 0 0,-1 0-1 0 0,0 0 1 0 0,-1 1 0 0 0,1-1-1 0 0,-1 0 1 0 0,1 0 0 0 0,-1 0-1 0 0,0-1 1 0 0,0 1 0 0 0,0 0-1 0 0,0-1 1 0 0,0 1 0 0 0,-1-1-1 0 0,0 1 1 0 0,1-1 0 0 0,-1 0-1 0 0,0 0 1 0 0,0-1 0 0 0,0 1-1 0 0,0 0 1 0 0,0-1 0 0 0,0 0-1 0 0,0 0 1 0 0,0 0 0 0 0,-1 0-1 0 0,1 0 1 0 0,0-1 0 0 0,-1 1-1 0 0,0-1 247 0 0,1 0-1240 0 0</inkml:trace>
  <inkml:trace contextRef="#ctx0" brushRef="#br0" timeOffset="165662.545">8705 6981 1484 0 0,'-66'8'8827'0'0,"84"-11"-5885"0"0,255-29-3211 0 0,-89 19-5493 0 0,-94-2 1659 0 0,-73 14 2808 0 0</inkml:trace>
  <inkml:trace contextRef="#ctx0" brushRef="#br0" timeOffset="166875.289">9290 6845 904 0 0,'47'-22'4310'0'0,"-48"22"-4264"0"0,1 1 0 0 0,-1-1 1 0 0,1 0-1 0 0,-1 0 0 0 0,0 1 0 0 0,1-1 0 0 0,-1 0 0 0 0,1 0 1 0 0,-1 0-1 0 0,0 0 0 0 0,1 0 0 0 0,-1 0 0 0 0,0 0 0 0 0,1 0 1 0 0,-1 0-1 0 0,0 0 0 0 0,1 0 0 0 0,-1 0 0 0 0,1 0 0 0 0,-1 0 1 0 0,0-1-1 0 0,1 1 0 0 0,-1 0 0 0 0,1-1 0 0 0,-1 1 0 0 0,1 0 1 0 0,-1-1-1 0 0,1 1 0 0 0,-1 0 0 0 0,1-1 0 0 0,-1 1 0 0 0,1-1 1 0 0,-1 1-1 0 0,1-1 0 0 0,0 1 0 0 0,-1-1 0 0 0,1 1 0 0 0,0-1 1 0 0,-1 0-1 0 0,1 1 0 0 0,0-1 0 0 0,0 1 0 0 0,0-1 0 0 0,-1 0 1 0 0,1 1-1 0 0,0-1 0 0 0,0 0 0 0 0,0 1 0 0 0,0-1 0 0 0,0 0 1 0 0,0 1-1 0 0,0-1 0 0 0,1 1 0 0 0,-1-1 0 0 0,0 0 0 0 0,0 1 1 0 0,0-1-1 0 0,1 1 0 0 0,-1-1 0 0 0,0 0 0 0 0,0 1 0 0 0,1-1 1 0 0,-1 1-1 0 0,1-1-46 0 0,-20 2 115 0 0,0 0 1 0 0,0 2-1 0 0,1 0 0 0 0,-1 1 1 0 0,1 1-1 0 0,0 1 1 0 0,0 0-1 0 0,1 2 0 0 0,-1 0 1 0 0,2 0-1 0 0,-1 2 1 0 0,1 0-1 0 0,1 1 0 0 0,0 0 1 0 0,0 1-1 0 0,1 1 1 0 0,1 1-1 0 0,0 0 0 0 0,1 0 1 0 0,0 1-1 0 0,1 1 1 0 0,1 0-1 0 0,1 0 0 0 0,-3 7-115 0 0,10-21 5 0 0,1 1 0 0 0,-1-1 0 0 0,1 1 0 0 0,0 0 0 0 0,0-1 0 0 0,0 1 0 0 0,0 0 0 0 0,0 0 0 0 0,0-1 0 0 0,1 1 0 0 0,-1 0 0 0 0,1 0 0 0 0,0 0 0 0 0,0 0 0 0 0,0 0 0 0 0,0 0 0 0 0,1 0 0 0 0,-1-1 0 0 0,1 1 0 0 0,-1 0 0 0 0,1 0 0 0 0,0 0 0 0 0,0-1 0 0 0,1 1 0 0 0,-1 0 0 0 0,0-1 0 0 0,1 1 0 0 0,0-1 0 0 0,-1 0 0 0 0,1 1 0 0 0,0-1 0 0 0,0 0 0 0 0,0 0 0 0 0,0 0 0 0 0,1-1-1 0 0,-1 1 1 0 0,1 0 0 0 0,-1-1 0 0 0,1 1 0 0 0,-1-1 0 0 0,1 0 0 0 0,0 0 0 0 0,0 0 0 0 0,-1 0 0 0 0,1-1 0 0 0,3 1-5 0 0,129-8-665 0 0,-124 3 591 0 0,0 1 0 0 0,0-1 1 0 0,-1-1-1 0 0,0 0 0 0 0,0 0 0 0 0,0-1 1 0 0,-1-1-1 0 0,0 1 0 0 0,0-1 1 0 0,0-1-1 0 0,-1 0 0 0 0,0 0 1 0 0,-1 0-1 0 0,0-1 0 0 0,0 0 1 0 0,-1-1-1 0 0,0 1 0 0 0,0-1 1 0 0,-1-2 73 0 0,-3 8 4 0 0,0 0 1 0 0,1 0 0 0 0,-1 0-1 0 0,1 1 1 0 0,-1-1 0 0 0,1 0 0 0 0,0 1-1 0 0,1 0 1 0 0,-1 0 0 0 0,0 0 0 0 0,1 0-1 0 0,0 1 1 0 0,0-1 0 0 0,0 1 0 0 0,0 0-1 0 0,0 0 1 0 0,0 0 0 0 0,0 1 0 0 0,0-1-1 0 0,1 1 1 0 0,-1 0 0 0 0,1 0 0 0 0,-1 1-1 0 0,1-1 1 0 0,-1 1 0 0 0,1 0 0 0 0,-1 0-1 0 0,1 1 1 0 0,-1-1 0 0 0,1 1 0 0 0,-1 0-1 0 0,1 0 1 0 0,-1 1 0 0 0,0-1 0 0 0,2 2-5 0 0,0-2-2 0 0,0 1 1 0 0,0-1-1 0 0,0 1 1 0 0,-1 1-1 0 0,1-1 1 0 0,-1 1-1 0 0,1 0 1 0 0,-1 0-1 0 0,0 0 1 0 0,0 1 0 0 0,0 0-1 0 0,-1 0 1 0 0,1 0-1 0 0,-1 1 1 0 0,0-1-1 0 0,0 1 1 0 0,-1 0-1 0 0,1 0 1 0 0,-1 0-1 0 0,0 1 1 0 0,-1-1 0 0 0,2 5 1 0 0,-4-9 29 0 0,0-1-37 0 0,-3 12 273 0 0,4-23-375 0 0,10-14 16 0 0,0-1 0 0 0,2 2 0 0 0,1 0-1 0 0,0 0 1 0 0,2 2 0 0 0,1-1 0 0 0,11-10 94 0 0,-25 34-2 0 0,0 0-1 0 0,-1-1 1 0 0,1 1 0 0 0,0 0 0 0 0,-1 1 0 0 0,1-1 0 0 0,-1 0 0 0 0,1 1-1 0 0,-1-1 1 0 0,0 1 0 0 0,1 0 0 0 0,-1 0 0 0 0,0 0 0 0 0,0 0-1 0 0,-1 0 1 0 0,1 0 0 0 0,0 0 0 0 0,-1 1 0 0 0,1-1 0 0 0,-1 1-1 0 0,1-1 1 0 0,-1 1 0 0 0,0-1 0 0 0,0 1 0 0 0,-1 0 2 0 0,7 7-25 0 0,21 33 35 0 0,-26-36-15 0 0,1-1 0 0 0,1 1-1 0 0,-1-1 1 0 0,1 0 0 0 0,0 0 0 0 0,0 0 0 0 0,1 0 0 0 0,0-1 0 0 0,0 0 0 0 0,0 0 0 0 0,1 0 0 0 0,0 0 0 0 0,0-1 0 0 0,0 0 0 0 0,0 0 0 0 0,0-1 0 0 0,1 0 0 0 0,0 0 0 0 0,-1 0 0 0 0,1-1 0 0 0,0 0 0 0 0,0-1 0 0 0,1 1 0 0 0,2-1 5 0 0,13-3-42 0 0,1-1 0 0 0,-1-1 0 0 0,0-2 0 0 0,0 0 0 0 0,-1-1 0 0 0,1-1 0 0 0,-2-2 0 0 0,1 0 0 0 0,-1-1 0 0 0,-1-1 0 0 0,0-1 0 0 0,-1 0 0 0 0,0-2 0 0 0,-1 0 1 0 0,-1-1-1 0 0,0-1 0 0 0,-1 0 0 0 0,-1-2 0 0 0,-1 1 0 0 0,0-2 0 0 0,-2 0 0 0 0,0-1 0 0 0,-1 0 0 0 0,-1 0 0 0 0,5-20 42 0 0,21-153 2765 0 0,-35 192-2701 0 0,-1 1 0 0 0,0-1 0 0 0,0 0 0 0 0,0 1 0 0 0,0-1 0 0 0,0 0 0 0 0,0 1 0 0 0,-1-1 0 0 0,1 1 0 0 0,0-1 0 0 0,-1 0 0 0 0,1 1 0 0 0,-1-1 0 0 0,0 1 0 0 0,0-1 0 0 0,1 1 0 0 0,-1 0 0 0 0,0-1 0 0 0,0 1 0 0 0,0 0 0 0 0,0-1 0 0 0,-1 1 0 0 0,1 0-1 0 0,0 0 1 0 0,0 0 0 0 0,-1 0 0 0 0,1 0 0 0 0,0 0 0 0 0,-1 1 0 0 0,1-1 0 0 0,-1 0 0 0 0,1 1 0 0 0,-1-1 0 0 0,0 1 0 0 0,1 0 0 0 0,-1-1 0 0 0,1 1 0 0 0,-1 0 0 0 0,0 0 0 0 0,1 0 0 0 0,-1 0 0 0 0,0 0 0 0 0,1 0 0 0 0,-1 0 0 0 0,0 1 0 0 0,1-1 0 0 0,-1 1 0 0 0,1-1 0 0 0,-1 1 0 0 0,1 0 0 0 0,-1-1 0 0 0,1 1 0 0 0,-1 0 0 0 0,1 0-64 0 0,-3 19 53 0 0,0 0 0 0 0,2 0 0 0 0,0 1 0 0 0,1-1 0 0 0,1 1 0 0 0,2-1 0 0 0,-1 0 0 0 0,2 0 0 0 0,1 1 0 0 0,0-2 0 0 0,2 1 0 0 0,0 0 0 0 0,1-1 0 0 0,1-1 0 0 0,1 1 0 0 0,1 0-53 0 0,18 57-711 0 0,-25-68 548 0 0,22 75-2152 0 0,-19-25-2723 0 0,-38-20 1461 0 0,13-31 2423 0 0</inkml:trace>
  <inkml:trace contextRef="#ctx0" brushRef="#br0" timeOffset="167162.533">10117 6806 2864 0 0,'15'-19'7167'0'0,"31"6"-6365"0"0,-32 10-163 0 0,106-24 213 0 0,183-60-7354 0 0,-219 51 4053 0 0,-47 18 1040 0 0</inkml:trace>
  <inkml:trace contextRef="#ctx0" brushRef="#br0" timeOffset="167315.618">10995 6253 1132 0 0,'34'7'4600'0'0,"15"32"-3226"0"0,-42-32-831 0 0,10 10-261 0 0,-1 1 0 0 0,-1 1 1 0 0,-1 0-1 0 0,0 1 0 0 0,-2 1 0 0 0,0 0 0 0 0,-1 0 0 0 0,-1 1 0 0 0,-2 0 0 0 0,0 1 0 0 0,-1 0 0 0 0,-1 0 0 0 0,-1 1 0 0 0,-2-1 0 0 0,0 1 0 0 0,-1 0 0 0 0,-2 0 0 0 0,0 3-282 0 0,-1-1-71 0 0,-1 0 0 0 0,-2 0-1 0 0,0 0 1 0 0,-2-1-1 0 0,0 0 1 0 0,-2 0-1 0 0,-1 0 1 0 0,-1-1-1 0 0,-1-1 1 0 0,-10 16 71 0 0,7-14-667 0 0,-2-1 0 0 0,0-1 0 0 0,-2 0 0 0 0,-1-2 0 0 0,0 0 0 0 0,-2-1 0 0 0,0-1 0 0 0,-1 0 0 0 0,-22 12 667 0 0,-55 26-2439 0 0,52-36 1177 0 0</inkml:trace>
  <inkml:trace contextRef="#ctx0" brushRef="#br0" timeOffset="171006.86">11868 6843 2260 0 0,'4'0'804'0'0,"3"3"-669"0"0,0 0 0 0 0,0 0 0 0 0,0 1 0 0 0,0 0 0 0 0,-1 0 0 0 0,0 0 0 0 0,0 1 0 0 0,0 0 0 0 0,0 0 0 0 0,-1 1 0 0 0,0 0 0 0 0,0 0 0 0 0,-1 0 0 0 0,1 0 0 0 0,-1 1 0 0 0,-1-1 0 0 0,1 1 0 0 0,-1 0-1 0 0,0 0 1 0 0,-1 1 0 0 0,1-1 0 0 0,-2 1 0 0 0,1-1 0 0 0,-1 1 0 0 0,0-1 0 0 0,0 1 0 0 0,-1 0 0 0 0,0-1 0 0 0,-1 1 0 0 0,0 0 0 0 0,0 2-135 0 0,-4 2 53 0 0,0-1 0 0 0,-1 0 0 0 0,0 0 1 0 0,-1 0-1 0 0,0-1 0 0 0,-1 0 0 0 0,0-1 0 0 0,0 0 0 0 0,-1 0 0 0 0,0 0 0 0 0,-1-1 1 0 0,0-1-1 0 0,0 0 0 0 0,0 0 0 0 0,-1-1 0 0 0,-7 3-53 0 0,-126 30-3603 0 0,120-44 2379 0 0,-15-23-123 0 0</inkml:trace>
  <inkml:trace contextRef="#ctx0" brushRef="#br0" timeOffset="171470.624">13056 6268 1816 0 0,'43'-31'3602'0'0,"-1"0"3499"0"0,-43 106-4687 0 0,17 123-1517 0 0,73 303-601 0 0,-81-345-4476 0 0,-8-154 4006 0 0,0 0 0 0 0,-1-1-1 0 0,1 1 1 0 0,-1 0-1 0 0,0 0 1 0 0,0-1 0 0 0,1 1-1 0 0,-1-1 1 0 0,0 1-1 0 0,0-1 1 0 0,0 1 0 0 0,-1-1-1 0 0,1 0 1 0 0,0 1 0 0 0,0-1-1 0 0,-1 0 1 0 0,1 0-1 0 0,-1 0 1 0 0,1 0 0 0 0,-1 0-1 0 0,1 0 1 0 0,-1 0-1 0 0,0-1 1 0 0,1 1 0 0 0,-1-1-1 0 0,0 1 1 0 0,0-1-1 0 0,1 1 1 0 0,-1-1 0 0 0,0 0-1 0 0,0 0 1 0 0,0 0-1 0 0,1 0 1 0 0,-1 0 0 0 0,0 0-1 0 0,0-1 1 0 0,0 1-1 0 0,1-1 1 0 0,-1 1 0 0 0,0-1-1 0 0,1 0 1 0 0,-1 1 0 0 0,0-1-1 0 0,1 0 1 0 0,-1 0-1 0 0,1 0 1 0 0,-1 0 0 0 0,1 0-1 0 0,0-1 1 0 0,-1 1-1 0 0,1 0 1 0 0,0-1 0 0 0,0 0 174 0 0,-19-13-1468 0 0</inkml:trace>
  <inkml:trace contextRef="#ctx0" brushRef="#br0" timeOffset="172308.577">12786 6553 840 0 0,'-224'-4'8560'0'0,"514"-11"-5906"0"0,-59-8-3033 0 0,-161 20-169 0 0,-1-3 0 0 0,1-3 1 0 0,-2-4-1 0 0,1-2 0 0 0,-2-3 0 0 0,31-15 548 0 0,-91 32 79 0 0,1-2-1 0 0,0 1 1 0 0,-1-1-1 0 0,0 0 1 0 0,0-1-1 0 0,0 1 1 0 0,0-1-1 0 0,0-1 1 0 0,-1 1-1 0 0,0-1 1 0 0,0 0-1 0 0,0-1 1 0 0,-1 0-1 0 0,0 0 1 0 0,0 0-1 0 0,0 0 1 0 0,0-1-1 0 0,-1 1 1 0 0,-1-1-1 0 0,1 0 1 0 0,-1 0-1 0 0,0-1 1 0 0,0 1-1 0 0,-1-1 1 0 0,0 0-1 0 0,-1 1 1 0 0,1-6-79 0 0,0-6 1375 0 0,1 35-973 0 0,1 38-208 0 0,25 106 442 0 0,56 407 1240 0 0,-74-509-1330 0 0,-7-93-618 0 0,1 1-1 0 0,2 0 1 0 0,1 0-1 0 0,2 1 1 0 0,1 0-1 0 0,2 1 0 0 0,10-18 73 0 0,-23 50 0 0 0,1-4-29 0 0,1 0-1 0 0,0 0 1 0 0,-1 0-1 0 0,2 0 1 0 0,-1 0-1 0 0,0 0 1 0 0,1 1-1 0 0,0-1 1 0 0,0 1-1 0 0,0 0 1 0 0,0 0-1 0 0,0 0 1 0 0,0 0-1 0 0,1 0 1 0 0,0 1-1 0 0,-1-1 1 0 0,1 1-1 0 0,0 0 1 0 0,0 0-1 0 0,0 1 1 0 0,1-1 29 0 0,49 52-260 0 0,59 261-617 0 0,-112-310 716 0 0,-1 0 0 0 0,1 0 1 0 0,-1 0-1 0 0,1 0 0 0 0,-1 0 1 0 0,1-1-1 0 0,-1 1 1 0 0,1 0-1 0 0,-1 0 0 0 0,1 0 1 0 0,0-1-1 0 0,0 1 0 0 0,-1 0 1 0 0,1-1-1 0 0,0 1 1 0 0,0-1-1 0 0,0 1 0 0 0,0-1 1 0 0,0 1-1 0 0,0-1 0 0 0,0 0 1 0 0,0 1-1 0 0,0-1 1 0 0,0 0-1 0 0,0 0 0 0 0,0 1 1 0 0,0-1-1 0 0,0 0 1 0 0,0 0-1 0 0,0 0 0 0 0,0-1 1 0 0,0 1-1 0 0,0 0 0 0 0,0 0 1 0 0,0 0-1 0 0,0-1 1 0 0,0 1-1 0 0,0-1 0 0 0,0 1 1 0 0,0 0-1 0 0,-1-1 0 0 0,1 0 1 0 0,0 1-1 0 0,0-1 1 0 0,0 1-1 0 0,-1-1 0 0 0,1 0 1 0 0,0 0-1 0 0,-1 1 0 0 0,1-2 161 0 0,12-11-575 0 0,-3-2-699 0 0,2-2 54 0 0</inkml:trace>
  <inkml:trace contextRef="#ctx0" brushRef="#br0" timeOffset="172712.823">14363 6873 1964 0 0,'57'-6'4828'0'0,"78"-36"-3151"0"0,-113 34-1629 0 0,0 0 0 0 0,-1-2 0 0 0,0-1-1 0 0,-1 0 1 0 0,0-2 0 0 0,0 0 0 0 0,-2-1-1 0 0,0-1 1 0 0,0-1 0 0 0,-1-1-1 0 0,-1 0 1 0 0,4-7-48 0 0,-19 22-42 0 0,-24-20-67 0 0,3 20 201 0 0,1 1 0 0 0,-1 0 1 0 0,1 2-1 0 0,0 0 0 0 0,-1 1 0 0 0,1 1 1 0 0,0 1-1 0 0,0 1 0 0 0,1 0 1 0 0,-1 2-1 0 0,1 0 0 0 0,0 1 0 0 0,1 0 1 0 0,0 2-1 0 0,-9 6-92 0 0,13-10 94 0 0,1 0-1 0 0,0 1 1 0 0,0 0-1 0 0,1 1 1 0 0,0 0 0 0 0,0 1-1 0 0,1 0 1 0 0,0 1-1 0 0,0 0 1 0 0,1 0-1 0 0,1 1 1 0 0,0 0 0 0 0,0 1-1 0 0,1 0 1 0 0,1 0-1 0 0,0 1 1 0 0,0-1 0 0 0,2 1-1 0 0,-1 0 1 0 0,2 1-1 0 0,-2 7-93 0 0,8-13-8 0 0,0 0-1 0 0,0 0 0 0 0,1 0 0 0 0,0 0 0 0 0,0 0 0 0 0,1-1 0 0 0,0 0 0 0 0,0 0 0 0 0,1 0 0 0 0,0 0 0 0 0,0-1 0 0 0,1 0 0 0 0,-1-1 0 0 0,1 1 1 0 0,1-1-1 0 0,-1-1 0 0 0,1 1 0 0 0,-1-1 0 0 0,1 0 0 0 0,0-1 0 0 0,1 0 0 0 0,-1 0 0 0 0,1-1 0 0 0,-1 0 0 0 0,1-1 0 0 0,0 0 0 0 0,-1 0 0 0 0,7 0 9 0 0,14 4-922 0 0,0-1 0 0 0,0-2 0 0 0,1-1 0 0 0,-1-1-1 0 0,0-1 1 0 0,0-2 0 0 0,0 0 0 0 0,0-3-1 0 0,21-6 923 0 0,-22 0-1446 0 0</inkml:trace>
  <inkml:trace contextRef="#ctx0" brushRef="#br0" timeOffset="173098.796">14951 6821 1412 0 0,'-1'-2'140'0'0,"1"0"0"0"0,-1 0 0 0 0,1 0 0 0 0,-1 0 0 0 0,1-1 0 0 0,0 1 0 0 0,-1 0 0 0 0,1 0 0 0 0,0-1 0 0 0,1 1 0 0 0,-1 0 0 0 0,0 0 0 0 0,1 0 1 0 0,-1 0-1 0 0,1-1 0 0 0,0 1 0 0 0,-1 0 0 0 0,1 0 0 0 0,0 0 0 0 0,0 0 0 0 0,0 0 0 0 0,1 1 0 0 0,-1-1 0 0 0,0 0 0 0 0,1 0 0 0 0,-1 1 0 0 0,1-1 0 0 0,0 1 0 0 0,-1-1 0 0 0,1 1 0 0 0,0 0 0 0 0,0 0 0 0 0,0 0 0 0 0,0 0 0 0 0,0 0 0 0 0,0 0 0 0 0,0 0 0 0 0,0 1 0 0 0,0-1 0 0 0,1 1 0 0 0,-1-1 0 0 0,0 1 0 0 0,0 0 0 0 0,1 0-140 0 0,9 10 221 0 0,0 1 0 0 0,-2 1 0 0 0,1-1 0 0 0,-1 2-1 0 0,-1-1 1 0 0,0 2 0 0 0,-1-1 0 0 0,0 1-1 0 0,-1 0 1 0 0,-1 0 0 0 0,0 1 0 0 0,-1 0 0 0 0,0 0-1 0 0,-2 1 1 0 0,0-1 0 0 0,0 1 0 0 0,-1-1 0 0 0,-1 1-1 0 0,-1 5-220 0 0,0-22 15 0 0,0 0-1 0 0,-1 1 0 0 0,1-1 0 0 0,0 1 0 0 0,0-1 1 0 0,-1 1-1 0 0,1-1 0 0 0,0 1 0 0 0,-1-1 0 0 0,1 1 1 0 0,-1 0-1 0 0,1-1 0 0 0,-1 1 0 0 0,1-1 0 0 0,-1 1 1 0 0,1 0-1 0 0,-1-1 0 0 0,1 1 0 0 0,-1 0 0 0 0,1 0 1 0 0,-1-1-1 0 0,1 1 0 0 0,-1 0 0 0 0,0 0 0 0 0,1 0 1 0 0,-1 0-1 0 0,1 0 0 0 0,-1 0 0 0 0,0 0 0 0 0,1 0 0 0 0,-1 0 1 0 0,1 0-1 0 0,-1 0 0 0 0,1 0 0 0 0,-1 0 0 0 0,0 0 1 0 0,1 1-1 0 0,-1-1 0 0 0,1 0 0 0 0,-1 0 0 0 0,1 1 1 0 0,-1-1-1 0 0,1 0 0 0 0,-1 1 0 0 0,1-1 0 0 0,-1 1 1 0 0,1-1-1 0 0,-1 0 0 0 0,1 1 0 0 0,0-1 0 0 0,-1 1 1 0 0,1-1-1 0 0,0 1 0 0 0,-1-1 0 0 0,1 1 0 0 0,0 0 1 0 0,0-1-1 0 0,0 1 0 0 0,-1-1 0 0 0,1 1 0 0 0,0-1 1 0 0,0 1-1 0 0,0 0 0 0 0,0-1 0 0 0,0 1-14 0 0,-1-27-5 0 0,2 1 1 0 0,1-1-1 0 0,0 0 0 0 0,2 1 0 0 0,1 0 0 0 0,1 0 1 0 0,1 0-1 0 0,2 1 0 0 0,0 0 0 0 0,1 0 0 0 0,2 1 1 0 0,0 0-1 0 0,1 1 0 0 0,2 1 0 0 0,1-1 5 0 0,-14 17-3 0 0,1 1 1 0 0,-1-1-1 0 0,1 1 0 0 0,0 0 1 0 0,0 0-1 0 0,1 1 0 0 0,-1-1 1 0 0,1 1-1 0 0,0-1 0 0 0,0 1 1 0 0,0 0-1 0 0,0 1 0 0 0,0-1 1 0 0,1 1-1 0 0,-1 0 0 0 0,1 0 1 0 0,0 0-1 0 0,0 0 0 0 0,-1 1 1 0 0,1 0-1 0 0,0 0 0 0 0,0 0 1 0 0,5 1 2 0 0,3 10-47 0 0,-1 1-1 0 0,0 0 1 0 0,-1 1 0 0 0,0 1 0 0 0,-1 0 0 0 0,0 0-1 0 0,-1 1 1 0 0,0 0 0 0 0,-2 1 0 0 0,1 0 0 0 0,-2 0-1 0 0,0 0 1 0 0,-1 1 0 0 0,0 0 0 0 0,-1 0-1 0 0,-1 0 1 0 0,-1 0 0 0 0,0 1 0 0 0,-1-1 0 0 0,-1 1-1 0 0,0 1 48 0 0,0 33-6776 0 0,0-49 5350 0 0,0-2 26 0 0</inkml:trace>
  <inkml:trace contextRef="#ctx0" brushRef="#br0" timeOffset="176420.872">3880 9287 1676 0 0,'-55'-4'7434'0'0,"89"-4"-4846"0"0,44-1-1836 0 0,229-29 109 0 0,-106 7-4147 0 0,-176 30 102 0 0,-43 9-718 0 0,-6-2 2639 0 0</inkml:trace>
  <inkml:trace contextRef="#ctx0" brushRef="#br0" timeOffset="176672.503">3887 9497 1368 0 0,'14'21'5219'0'0,"42"-11"-3724"0"0,348 0 1226 0 0,-183-41-7207 0 0,-146 13 1800 0 0,-46 11 1511 0 0</inkml:trace>
  <inkml:trace contextRef="#ctx0" brushRef="#br0" timeOffset="177044.763">4931 9130 2620 0 0,'8'-5'339'0'0,"1"0"1"0"0,0 1-1 0 0,0 1 0 0 0,1-1 0 0 0,-1 1 0 0 0,1 1 0 0 0,-1 0 0 0 0,1 0 1 0 0,0 1-1 0 0,0 0 0 0 0,-1 1 0 0 0,6 0-339 0 0,-6 0 95 0 0,0 1-1 0 0,0 0 1 0 0,0 1 0 0 0,0-1-1 0 0,0 2 1 0 0,0-1 0 0 0,0 1-1 0 0,-1 1 1 0 0,0-1 0 0 0,1 1 0 0 0,-1 1-1 0 0,-1 0 1 0 0,1 0 0 0 0,-1 0-1 0 0,0 1 1 0 0,0 0 0 0 0,0 1-1 0 0,-1-1 1 0 0,0 1 0 0 0,0 0 0 0 0,-1 1-1 0 0,0-1 1 0 0,0 1 0 0 0,-1 0-1 0 0,0 0 1 0 0,0 1 0 0 0,-1-1-1 0 0,0 1 1 0 0,-1 0 0 0 0,0 0-1 0 0,0 0 1 0 0,-1 0 0 0 0,0 0 0 0 0,0 0-1 0 0,-1 0 1 0 0,-1 6-95 0 0,-9 7 121 0 0,-2 0-1 0 0,-1-1 1 0 0,0 0 0 0 0,-2-1-1 0 0,0 0 1 0 0,-1-1 0 0 0,-1-1-1 0 0,-1-1 1 0 0,0 0 0 0 0,-1-2-1 0 0,-1 0 1 0 0,-1-1 0 0 0,0-1-1 0 0,0 0 1 0 0,-1-2 0 0 0,-6 1-121 0 0,27-11-90 0 0,1 0 0 0 0,-1 0 1 0 0,0 0-1 0 0,0 0 0 0 0,0 0 1 0 0,0-1-1 0 0,0 1 0 0 0,0 0 1 0 0,0-1-1 0 0,0 1 0 0 0,0 0 1 0 0,0-1-1 0 0,0 1 0 0 0,0-1 1 0 0,0 0-1 0 0,-1 1 0 0 0,1-1 1 0 0,0 0-1 0 0,0 0 0 0 0,0 0 1 0 0,-1 0-1 0 0,1 0 0 0 0,0 0 1 0 0,0 0-1 0 0,0 0 0 0 0,-1 0 1 0 0,1 0-1 0 0,0-1 0 0 0,0 1 1 0 0,0 0-1 0 0,-1-1 0 0 0,1 1 1 0 0,0-1-1 0 0,0 0 0 0 0,0 1 1 0 0,0-1-1 0 0,0 0 0 0 0,0 0 1 0 0,0 1-1 0 0,1-1 0 0 0,-1 0 1 0 0,0 0-1 0 0,0 0 0 0 0,0 0 1 0 0,1 0-1 0 0,-1 0 0 0 0,1 0 1 0 0,-1 0-1 0 0,1-1 0 0 0,-1 1 1 0 0,1 0-1 0 0,0 0 0 0 0,-1 0 1 0 0,1 0-1 0 0,0-1 0 0 0,0 1 1 0 0,0 0-1 0 0,0 0 0 0 0,0-1 90 0 0,35-77-3538 0 0,-19 50 2249 0 0</inkml:trace>
  <inkml:trace contextRef="#ctx0" brushRef="#br0" timeOffset="177327.228">5354 9118 976 0 0,'-56'33'4780'0'0,"46"-23"-4474"0"0,0 0 0 0 0,1 0 0 0 0,1 1 1 0 0,-1 0-1 0 0,2 1 0 0 0,0-1 0 0 0,0 2 1 0 0,1-1-1 0 0,0 1 0 0 0,-2 9-306 0 0,6-16 66 0 0,0 0 0 0 0,0 0 0 0 0,1 0-1 0 0,0 0 1 0 0,0 0 0 0 0,1 1 0 0 0,0-1 0 0 0,0 0-1 0 0,0 0 1 0 0,1 0 0 0 0,-1 0 0 0 0,2 1 0 0 0,-1-1 0 0 0,1 0-1 0 0,0-1 1 0 0,0 1 0 0 0,0 0 0 0 0,1 0 0 0 0,0-1-1 0 0,0 0 1 0 0,0 1 0 0 0,1-1 0 0 0,0 0 0 0 0,0-1-1 0 0,0 1 1 0 0,0-1 0 0 0,1 0 0 0 0,0 0 0 0 0,0 0 0 0 0,2 1-66 0 0,6 3-392 0 0,0-1 0 0 0,0-1 0 0 0,1 0 0 0 0,0 0 0 0 0,0-2 0 0 0,0 1 0 0 0,1-2 0 0 0,-1 0 0 0 0,1-1 0 0 0,0 0 0 0 0,-1-1 0 0 0,5-1 392 0 0,35-3-2533 0 0,-6-14 1301 0 0</inkml:trace>
  <inkml:trace contextRef="#ctx0" brushRef="#br0" timeOffset="177729.246">5713 8810 2216 0 0,'10'-2'262'0'0,"0"2"0"0"0,0-1 1 0 0,1 1-1 0 0,-1 1 0 0 0,0 0 0 0 0,0 0 0 0 0,0 1 0 0 0,0 0 0 0 0,0 1 0 0 0,-1 0 0 0 0,1 0 0 0 0,-1 1 1 0 0,0 1-1 0 0,0-1 0 0 0,0 1 0 0 0,-1 1 0 0 0,1 0 0 0 0,-1 0 0 0 0,0 1 0 0 0,-1-1 0 0 0,0 2 1 0 0,0-1-1 0 0,4 6-262 0 0,3 4 256 0 0,-1 0 1 0 0,-1 1-1 0 0,0 0 1 0 0,-1 1-1 0 0,-1 0 1 0 0,-1 1 0 0 0,-1 0-1 0 0,0 0 1 0 0,-2 1-1 0 0,4 17-256 0 0,-7-15 200 0 0,0 1-1 0 0,-2-1 0 0 0,0 1 0 0 0,-2-1 0 0 0,0 0 1 0 0,-2 1-1 0 0,0-1 0 0 0,-2 0 0 0 0,-2 6-199 0 0,-7 10 81 0 0,0-1 0 0 0,-3-1 0 0 0,-1 0 0 0 0,-2-1 0 0 0,-1-1 0 0 0,-2-1 0 0 0,-6 6-81 0 0,-118 122-3430 0 0,141-156 3012 0 0,1-1 0 0 0,0 0 1 0 0,-1 0-1 0 0,0 0 1 0 0,0-1-1 0 0,-1 1 0 0 0,1-1 1 0 0,-1-1-1 0 0,0 1 0 0 0,0-1 1 0 0,0-1-1 0 0,-1 1 1 0 0,1-1-1 0 0,0 0 0 0 0,-1-1 1 0 0,1 0-1 0 0,-2 0 418 0 0,-6-1-1188 0 0</inkml:trace>
  <inkml:trace contextRef="#ctx0" brushRef="#br0" timeOffset="174525.586">1567 9231 1088 0 0,'0'0'1026'0'0,"0"0"-157"0"0,-3-24 1857 0 0,-4-22 857 0 0,-7 103-2587 0 0,6-15-726 0 0,2 0 0 0 0,2 0 0 0 0,1 0 0 0 0,3 0 0 0 0,1 0 0 0 0,2 1 0 0 0,8 36-270 0 0,65 301 1221 0 0,-71-340-1737 0 0,-4-39 143 0 0,-22 9-4620 0 0,-23-67 877 0 0,36 36 2783 0 0</inkml:trace>
  <inkml:trace contextRef="#ctx0" brushRef="#br0" timeOffset="174805.318">1562 9241 1324 0 0,'-3'-7'185'0'0,"0"0"-1"0"0,1 0 0 0 0,0-1 1 0 0,0 1-1 0 0,1-1 1 0 0,-1 0-1 0 0,2 1 1 0 0,-1-1-1 0 0,1 0 0 0 0,1 0 1 0 0,-1 1-1 0 0,1-1 1 0 0,1 0-1 0 0,-1 1 1 0 0,1-1-1 0 0,0 1 0 0 0,1 0 1 0 0,0 0-1 0 0,0-1 1 0 0,1 2-1 0 0,0-1 1 0 0,0 0-1 0 0,0 1 0 0 0,1 0 1 0 0,0 0-1 0 0,0 0 1 0 0,0 1-1 0 0,1-1 1 0 0,0 1-1 0 0,0 1 0 0 0,1-1 1 0 0,-1 1-1 0 0,1 0 1 0 0,0 0-1 0 0,0 1 1 0 0,0 0-1 0 0,7-2-184 0 0,-4 6 52 0 0,0-1 1 0 0,0 1-1 0 0,0 1 1 0 0,0 0-1 0 0,-1 1 1 0 0,1-1-1 0 0,0 2 0 0 0,-1 0 1 0 0,0 0-1 0 0,0 0 1 0 0,0 1-1 0 0,0 0 0 0 0,-1 1 1 0 0,0 0-1 0 0,0 0 1 0 0,-1 1-1 0 0,1 0 0 0 0,-2 1 1 0 0,1-1-1 0 0,-1 1 1 0 0,0 0-1 0 0,0 1 0 0 0,-1-1 1 0 0,0 1-1 0 0,-1 0 1 0 0,0 1-1 0 0,0-1 0 0 0,-1 1 1 0 0,0-1-1 0 0,-1 1 1 0 0,0 0-1 0 0,-1 0 1 0 0,0 0-1 0 0,0 0 0 0 0,-1 0 1 0 0,0 0-1 0 0,-1 0 1 0 0,0 0-1 0 0,-1 0 0 0 0,0 0 1 0 0,0 0-1 0 0,-1 0 1 0 0,-3 5-53 0 0,-2 5-41 0 0,-2-1 0 0 0,0 1 1 0 0,-1-2-1 0 0,-1 1 0 0 0,0-2 1 0 0,-2 1-1 0 0,0-2 1 0 0,-1 0-1 0 0,0-1 0 0 0,-1 0 1 0 0,-1-1-1 0 0,-1-1 0 0 0,0-1 1 0 0,0 0-1 0 0,-1-2 1 0 0,-9 4 40 0 0,26-12-136 0 0,0-1 0 0 0,-1 0 0 0 0,1 0 1 0 0,0 0-1 0 0,-1 0 0 0 0,1 0 0 0 0,-1 0 1 0 0,1-1-1 0 0,-1 1 0 0 0,1-1 0 0 0,-1 0 1 0 0,1 0-1 0 0,-1 0 0 0 0,1 0 0 0 0,-1 0 1 0 0,1 0-1 0 0,-1-1 0 0 0,1 1 0 0 0,-1-1 1 0 0,1 0-1 0 0,0 0 0 0 0,-1 0 0 0 0,1 0 1 0 0,0 0-1 0 0,-1 0 0 0 0,1 0 0 0 0,0-1 1 0 0,0 1-1 0 0,0-1 0 0 0,0 0 1 0 0,1 0-1 0 0,-1 1 0 0 0,0-1 0 0 0,1 0 1 0 0,-1 0-1 0 0,1-1 0 0 0,0 1 0 0 0,-1 0 1 0 0,1 0-1 0 0,0-1 0 0 0,0 1 0 0 0,1 0 1 0 0,-1-1-1 0 0,1 1 0 0 0,-1-1 0 0 0,1 1 1 0 0,0-1-1 0 0,-1 1 0 0 0,1-1 0 0 0,0 0 1 0 0,1 1-1 0 0,-1-3 136 0 0,0-11-1241 0 0</inkml:trace>
  <inkml:trace contextRef="#ctx0" brushRef="#br0" timeOffset="175068.407">2545 9020 1484 0 0,'-194'136'5951'0'0,"155"-104"-5378"0"0,1 1 1 0 0,2 1 0 0 0,1 2 0 0 0,2 2 0 0 0,2 1 0 0 0,-3 8-574 0 0,27-39 77 0 0,2 0 1 0 0,-1 0 0 0 0,1 1 0 0 0,0 0 0 0 0,1 0 0 0 0,0 0-1 0 0,0 0 1 0 0,1 1 0 0 0,0 0 0 0 0,1-1 0 0 0,0 1 0 0 0,1 0-1 0 0,0 0 1 0 0,0 0 0 0 0,1 0 0 0 0,0 0 0 0 0,1 0 0 0 0,0 0-1 0 0,2 7-77 0 0,3-1-85 0 0,-1-1 0 0 0,2-1-1 0 0,0 1 1 0 0,0-1-1 0 0,2 0 1 0 0,0-1-1 0 0,0 0 1 0 0,1-1 0 0 0,1 0-1 0 0,0 0 1 0 0,0-1-1 0 0,1 0 1 0 0,1-1-1 0 0,0-1 1 0 0,0 0-1 0 0,1 0 1 0 0,0-2 0 0 0,11 6 85 0 0,7 1-994 0 0,1-2 0 0 0,0 0 0 0 0,1-3 0 0 0,0 0 0 0 0,0-3 0 0 0,1 0 0 0 0,0-2 0 0 0,14-2 994 0 0,-4 0-1243 0 0</inkml:trace>
  <inkml:trace contextRef="#ctx0" brushRef="#br0" timeOffset="175631.848">3149 9235 1664 0 0,'20'-17'4006'0'0,"-20"27"-480"0"0,-185 343-821 0 0,117-217-3483 0 0,6-59-3269 0 0,-3-53-92 0 0,52-24 2886 0 0</inkml:trace>
  <inkml:trace contextRef="#ctx0" brushRef="#br0" timeOffset="175898.113">2684 9352 1556 0 0,'27'-36'8526'0'0,"18"34"-6624"0"0,15 19-1486 0 0,-1 2 1 0 0,0 3 0 0 0,-2 2 0 0 0,28 18-417 0 0,-37-18 58 0 0,204 130-2145 0 0,-109-19-7042 0 0,-136-126 7704 0 0</inkml:trace>
  <inkml:trace contextRef="#ctx0" brushRef="#br0" timeOffset="179715.946">6764 9158 1004 0 0,'-4'0'1218'0'0,"-34"-4"428"0"0,-9 0 3799 0 0,75-14-3620 0 0,71 0-1821 0 0,0 4 0 0 0,1 5 0 0 0,1 4 0 0 0,58 5-4 0 0,-33 22-3851 0 0,-138 4-144 0 0,-7-10 2875 0 0</inkml:trace>
  <inkml:trace contextRef="#ctx0" brushRef="#br0" timeOffset="179965.773">6942 9468 2552 0 0,'-4'7'980'0'0,"6"-2"-140"0"0,3-3-140 0 0,1 1-43 0 0,18 5-57 0 0,7-4-56 0 0,-14-4-96 0 0,12 0-36 0 0,8 0-36 0 0,4 0-108 0 0,5 0-160 0 0,1 0-288 0 0,56-14 12 0 0,-53 6-1200 0 0,5-2-45 0 0,-2-3 45 0 0,-7-4 236 0 0,-1 2-88 0 0</inkml:trace>
  <inkml:trace contextRef="#ctx0" brushRef="#br0" timeOffset="180709.056">9049 8426 1336 0 0,'30'3'3905'0'0,"12"52"-3372"0"0,-35-44-83 0 0,7 13-151 0 0,0 1 0 0 0,-2 0 0 0 0,-1 1 1 0 0,-1 0-1 0 0,-1 1 0 0 0,-1 0 0 0 0,-2 1 0 0 0,0-1 1 0 0,-2 1-1 0 0,-1 0 0 0 0,-2 0 0 0 0,-1 24-299 0 0,-44 58 1061 0 0,42-111-1039 0 0,0 0 1 0 0,1 1-1 0 0,-1-1 1 0 0,0 0-1 0 0,0 0 0 0 0,1 0 1 0 0,-1 0-1 0 0,1-1 1 0 0,-1 1-1 0 0,1 0 1 0 0,0-1-1 0 0,-1 1 0 0 0,1-1 1 0 0,0 1-1 0 0,0-1 1 0 0,0 1-1 0 0,0-1 0 0 0,0 0 1 0 0,0 0-1 0 0,1 1 1 0 0,-1-1-1 0 0,0 0 0 0 0,1 0 1 0 0,0 0-1 0 0,-1 0 1 0 0,1 0-1 0 0,0 0 0 0 0,0 1 1 0 0,0-1-1 0 0,0 0 1 0 0,0 0-1 0 0,1 0 1 0 0,-1 0-1 0 0,0 0 0 0 0,1 0 1 0 0,0 0-23 0 0,1-22-3 0 0,2 1 1 0 0,0-1-1 0 0,2 1 0 0 0,0 0 1 0 0,2 0-1 0 0,0 0 1 0 0,2 1-1 0 0,0 1 0 0 0,2 0 1 0 0,5-7 2 0 0,-13 20 2 0 0,10-18 6 0 0,1 1 1 0 0,1 1-1 0 0,1 0 1 0 0,1 1-1 0 0,1 1 1 0 0,1 1-1 0 0,1 1 0 0 0,1 0 1 0 0,0 2-1 0 0,18-11-8 0 0,-38 28-4 0 0,0-1-1 0 0,0 1 0 0 0,0 0 1 0 0,0 0-1 0 0,1 0 0 0 0,-1 1 0 0 0,0-1 1 0 0,1 1-1 0 0,-1-1 0 0 0,0 1 1 0 0,1-1-1 0 0,-1 1 0 0 0,1 0 0 0 0,-1 0 1 0 0,1 1-1 0 0,-1-1 0 0 0,0 0 1 0 0,1 1-1 0 0,-1-1 0 0 0,0 1 0 0 0,1 0 1 0 0,-1 0-1 0 0,0 0 0 0 0,0 0 1 0 0,0 0-1 0 0,0 0 0 0 0,1 1 0 0 0,-2-1 1 0 0,1 1-1 0 0,0-1 0 0 0,0 1 1 0 0,0 0-1 0 0,-1 0 0 0 0,1-1 0 0 0,-1 1 1 0 0,0 0-1 0 0,1 1 0 0 0,-1-1 1 0 0,0 0-1 0 0,0 0 0 0 0,0 3 5 0 0,32 111-30 0 0,-27-87 36 0 0,73 364-2352 0 0,-88-291-3385 0 0,-7-75 4487 0 0</inkml:trace>
  <inkml:trace contextRef="#ctx0" brushRef="#br0" timeOffset="181232.228">9129 9438 2312 0 0,'18'-6'1649'0'0,"-11"3"-1463"0"0,1 0 1 0 0,-1 0 0 0 0,1 1 0 0 0,-1 0-1 0 0,1 1 1 0 0,0 0 0 0 0,0 0 0 0 0,0 0-1 0 0,0 1 1 0 0,-1 0 0 0 0,1 1 0 0 0,0 0-1 0 0,0 0 1 0 0,0 0 0 0 0,2 2-187 0 0,-1 0 78 0 0,-1 1-1 0 0,1-1 1 0 0,-1 2-1 0 0,0-1 1 0 0,0 1-1 0 0,-1 0 1 0 0,0 1-1 0 0,0-1 1 0 0,0 2 0 0 0,0-1-1 0 0,-1 1 1 0 0,0 0-1 0 0,-1 0 1 0 0,1 0-1 0 0,-1 1 1 0 0,-1 0 0 0 0,0 0-1 0 0,0 0 1 0 0,0 0-1 0 0,-1 1 1 0 0,0 0-1 0 0,-1-1 1 0 0,0 1-1 0 0,0 0 1 0 0,-1 0 0 0 0,0 0-1 0 0,0 2-77 0 0,-6 4 112 0 0,-1 0 0 0 0,0 0 0 0 0,-1-1-1 0 0,0 1 1 0 0,-1-2 0 0 0,0 1 0 0 0,-2-1 0 0 0,1 0 0 0 0,-1-1-1 0 0,-1-1 1 0 0,-1 1 0 0 0,1-1 0 0 0,-2-1 0 0 0,1 0 0 0 0,-1-1-1 0 0,-1-1 1 0 0,1 0 0 0 0,-11 4-112 0 0,-55 20-1237 0 0,71-58-2666 0 0,38-9 1272 0 0,-11 13 1365 0 0</inkml:trace>
  <inkml:trace contextRef="#ctx0" brushRef="#br0" timeOffset="181541.721">9619 9418 1576 0 0,'-39'2'3833'0'0,"-16"33"-2471"0"0,50-32-1073 0 0,-5 3-89 0 0,1 1 0 0 0,0-1 0 0 0,1 1 0 0 0,-1 1 0 0 0,1 0 0 0 0,1 0 0 0 0,-1 0 0 0 0,2 1 0 0 0,-1 0 0 0 0,1 0 0 0 0,0 1 0 0 0,1 0 0 0 0,0 0 0 0 0,1 0 0 0 0,0 0 0 0 0,0 1 0 0 0,1 0 0 0 0,1 0 0 0 0,0 0 0 0 0,-1 9-200 0 0,6-11-12 0 0,1-1 0 0 0,0 0 0 0 0,0 0 0 0 0,1 0 0 0 0,0 0 0 0 0,0-1-1 0 0,0 0 1 0 0,1 0 0 0 0,0 0 0 0 0,1-1 0 0 0,0 0 0 0 0,0 0 0 0 0,0-1-1 0 0,0 1 1 0 0,1-2 0 0 0,0 1 0 0 0,0-1 0 0 0,0 0 0 0 0,0-1 0 0 0,1 0-1 0 0,0 0 1 0 0,-1-1 0 0 0,1 0 0 0 0,8 0 12 0 0,-6 1-458 0 0,0 0 1 0 0,1-1-1 0 0,-1-1 0 0 0,0 0 1 0 0,0 0-1 0 0,1-1 0 0 0,-1-1 1 0 0,0 0-1 0 0,0 0 0 0 0,1-1 1 0 0,-1 0-1 0 0,0-1 1 0 0,-1-1-1 0 0,1 0 0 0 0,-1 0 1 0 0,1-1-1 0 0,0-1 458 0 0,9-10-1097 0 0</inkml:trace>
  <inkml:trace contextRef="#ctx0" brushRef="#br0" timeOffset="181958.418">8355 8451 2064 0 0,'-27'26'464'0'0,"1"0"0"0"0,1 2-1 0 0,1 1 1 0 0,1 1 0 0 0,2 0 0 0 0,1 2-1 0 0,2 0 1 0 0,1 2 0 0 0,1 0 0 0 0,2 0-1 0 0,2 1 1 0 0,1 1 0 0 0,1 0 0 0 0,2 1-1 0 0,2 0 1 0 0,-1 22-464 0 0,9 8 518 0 0,6-11-283 0 0,2-1 0 0 0,2 0-1 0 0,3-1 1 0 0,2 0 0 0 0,3-2-1 0 0,6 11-234 0 0,8 1-26 0 0,3-2 1 0 0,3-1-1 0 0,2-2 0 0 0,3-1 0 0 0,2-3 0 0 0,42 37 26 0 0,194 151-2886 0 0,-252-219 2040 0 0,1-2 0 0 0,0-1 0 0 0,2-1-1 0 0,1-3 1 0 0,0 0 0 0 0,16 3 846 0 0,2-4-1244 0 0</inkml:trace>
  <inkml:trace contextRef="#ctx0" brushRef="#br0" timeOffset="182362.702">10014 8285 888 0 0,'108'76'4450'0'0,"-65"-35"-4038"0"0,-3 2 0 0 0,-1 1 0 0 0,-3 2-1 0 0,-1 1 1 0 0,-3 2 0 0 0,-2 1-1 0 0,-1 2 1 0 0,-4 0 0 0 0,-1 2-1 0 0,-3 1 1 0 0,-2 1 0 0 0,-3 0-1 0 0,-2 1 1 0 0,-3 1 0 0 0,0 17-412 0 0,-10 68 695 0 0,-9-99-582 0 0,-1 0 1 0 0,-2-1-1 0 0,-2 0 0 0 0,-2-1 1 0 0,-1 0-1 0 0,-3-1 1 0 0,-5 6-114 0 0,-117 163-253 0 0,21-96-2979 0 0,118-112 3085 0 0,0 0-1 0 0,-1-1 1 0 0,1 1-1 0 0,-1-1 1 0 0,1 1-1 0 0,-1-1 1 0 0,0 0-1 0 0,1 0 1 0 0,-1 0-1 0 0,0 0 1 0 0,0-1-1 0 0,0 1 0 0 0,1-1 1 0 0,-1 1-1 0 0,0-1 1 0 0,0 0-1 0 0,0 0 1 0 0,0-1-1 0 0,0 1 1 0 0,0 0-1 0 0,0-1 1 0 0,1 0-1 0 0,-1 0 1 0 0,0 1-1 0 0,0-2 1 0 0,1 1-1 0 0,-1 0 1 0 0,1-1-1 0 0,-1 1 1 0 0,1-1-1 0 0,-1 1 1 0 0,1-1-1 0 0,0 0 1 0 0,0 0-1 0 0,0 0 1 0 0,0-1-1 0 0,0 1 1 0 0,1 0-1 0 0,-1-1 1 0 0,0 1-1 0 0,1-1 0 0 0,0 1 1 0 0,0-1-1 0 0,0 0 1 0 0,0 0-1 0 0,0 1 1 0 0,0-3 147 0 0,-13-28-1225 0 0</inkml:trace>
  <inkml:trace contextRef="#ctx0" brushRef="#br0" timeOffset="184188.27">10885 8733 936 0 0,'0'0'787'0'0,"0"0"-32"0"0,0-3-115 0 0,43-60 2681 0 0,-17 21 1327 0 0,-20 115-4222 0 0,2-1-1 0 0,4 1 1 0 0,3-2 0 0 0,2 0 0 0 0,4-1-1 0 0,11 20-425 0 0,141 313 985 0 0,-160-338-2388 0 0,-14-63 1215 0 0,-1-1 1 0 0,1-1-1 0 0,-1 1 0 0 0,1 0 0 0 0,-1 0 1 0 0,0-1-1 0 0,0 1 0 0 0,1-1 0 0 0,-1 1 0 0 0,0-1 1 0 0,0 0-1 0 0,1 0 0 0 0,-1 1 0 0 0,0-1 1 0 0,0-1-1 0 0,0 1 0 0 0,1 0 0 0 0,-1 0 1 0 0,0-1-1 0 0,0 1 0 0 0,1-1 0 0 0,-1 1 0 0 0,0-1 1 0 0,1 0-1 0 0,-1 0 0 0 0,0 1 0 0 0,1-1 1 0 0,-1 0-1 0 0,1-1 0 0 0,-1 1 0 0 0,1 0 0 0 0,0 0 1 0 0,0-1-1 0 0,-1 1 0 0 0,1 0 0 0 0,0-1 1 0 0,0 1-1 0 0,0-1 0 0 0,1 0 0 0 0,-1 1 1 0 0,0-2 187 0 0,-19-43-2570 0 0,13 23 1335 0 0</inkml:trace>
  <inkml:trace contextRef="#ctx0" brushRef="#br0" timeOffset="184501.51">11102 8933 1924 0 0,'1'-6'153'0'0,"-1"0"0"0"0,1 0 0 0 0,1 0 0 0 0,-1 0 0 0 0,1 0 0 0 0,0 0 1 0 0,1 0-1 0 0,-1 1 0 0 0,1-1 0 0 0,0 1 0 0 0,1 0 0 0 0,-1 0 0 0 0,1 0 0 0 0,0 0 0 0 0,0 1 0 0 0,1-1 0 0 0,-1 1 0 0 0,1 0 0 0 0,0 0 0 0 0,0 1 0 0 0,0 0 0 0 0,0 0 0 0 0,1 0 0 0 0,-1 0 0 0 0,1 1 0 0 0,0 0 0 0 0,2-1-153 0 0,166-28 2177 0 0,-167 30-2128 0 0,0 0 1 0 0,1 1 0 0 0,-1 0-1 0 0,0 0 1 0 0,1 0 0 0 0,-1 1 0 0 0,0 1-1 0 0,0-1 1 0 0,0 1 0 0 0,0 0-1 0 0,0 1 1 0 0,0-1 0 0 0,0 1-1 0 0,-1 1 1 0 0,1-1 0 0 0,-1 1-1 0 0,0 0 1 0 0,0 1 0 0 0,-1 0-1 0 0,1-1 1 0 0,-1 2 0 0 0,0-1-1 0 0,0 1 1 0 0,-1-1 0 0 0,1 1-1 0 0,-1 0 1 0 0,-1 1 0 0 0,1-1-1 0 0,-1 1 1 0 0,0 0 0 0 0,-1 0 0 0 0,1 0-1 0 0,-1 0 1 0 0,-1 0 0 0 0,1 0-1 0 0,-1 0 1 0 0,-1 1 0 0 0,1-1-1 0 0,-1 3-49 0 0,-8 6-66 0 0,0 0 0 0 0,0-1 0 0 0,-1-1 0 0 0,-1 1 0 0 0,-1-1 0 0 0,0-1 0 0 0,-1 0 0 0 0,0-1 0 0 0,-1 0 0 0 0,0-1 0 0 0,-1 0 0 0 0,0-1-1 0 0,-1 0 1 0 0,0-2 0 0 0,0 1 0 0 0,-1-2 0 0 0,0 0 0 0 0,0-1 0 0 0,-1-1 0 0 0,0 0 0 0 0,0-1 0 0 0,0-1 0 0 0,0-1 0 0 0,-11 0 66 0 0,23-1-191 0 0,1-2-1 0 0,-1 1 1 0 0,1 0 0 0 0,0-1 0 0 0,-1 0 0 0 0,1 0-1 0 0,0 0 1 0 0,0-1 0 0 0,0 1 0 0 0,0-1 0 0 0,0 0 0 0 0,0 0-1 0 0,0 0 1 0 0,0-1 0 0 0,1 0 0 0 0,-1 1 0 0 0,1-1-1 0 0,0 0 1 0 0,0-1 0 0 0,0 1 0 0 0,0 0 0 0 0,1-1 0 0 0,-1 0-1 0 0,1 1 1 0 0,0-1 0 0 0,0 0 0 0 0,0 0 0 0 0,0-2 191 0 0,-8-26-1128 0 0</inkml:trace>
  <inkml:trace contextRef="#ctx0" brushRef="#br0" timeOffset="185001.584">11203 8258 2068 0 0,'5'-24'3585'0'0,"39"1"-2492"0"0,-36 21-1032 0 0,0 0-1 0 0,1 1 1 0 0,-1 0 0 0 0,1 0-1 0 0,-1 1 1 0 0,1 0 0 0 0,-1 0-1 0 0,1 1 1 0 0,-1 0 0 0 0,1 1 0 0 0,-1 0-1 0 0,0 0 1 0 0,1 1 0 0 0,-1 0-1 0 0,-1 0 1 0 0,1 1 0 0 0,0 0-1 0 0,-1 0 1 0 0,0 1 0 0 0,0 0-1 0 0,0 0 1 0 0,-1 1 0 0 0,1 0-1 0 0,-1 0 1 0 0,-1 0 0 0 0,1 1 0 0 0,-1 0-1 0 0,0 0 1 0 0,-1 0 0 0 0,0 0-1 0 0,0 1 1 0 0,0 0 0 0 0,-1 0-1 0 0,0 0 1 0 0,-1 0 0 0 0,0 0-1 0 0,0 1 1 0 0,0-1 0 0 0,-1 1-1 0 0,-1-1 1 0 0,1 1 0 0 0,-2-1-1 0 0,1 1 1 0 0,-1-1 0 0 0,0 3-61 0 0,-2 1 51 0 0,-1 0-1 0 0,1 0 1 0 0,-2-1 0 0 0,0 1-1 0 0,0-1 1 0 0,-1 0 0 0 0,0-1-1 0 0,-1 1 1 0 0,0-1 0 0 0,-1 0-1 0 0,0-1 1 0 0,0 0 0 0 0,-1 0-1 0 0,0-1 1 0 0,-1 0 0 0 0,-6 4-51 0 0,-12 9 23 0 0,-79 35-802 0 0,105-56 2 0 0,28-59-4476 0 0,-9 31 4007 0 0</inkml:trace>
  <inkml:trace contextRef="#ctx0" brushRef="#br0" timeOffset="185267.777">11643 8211 1816 0 0,'-48'8'4315'0'0,"38"-3"-4145"0"0,1 1 1 0 0,0-1-1 0 0,1 2 1 0 0,-1-1 0 0 0,1 2-1 0 0,0-1 1 0 0,1 1-1 0 0,0 0 1 0 0,0 0-1 0 0,1 1 1 0 0,0 0 0 0 0,0 0-1 0 0,1 0 1 0 0,0 1-1 0 0,1-1 1 0 0,0 1 0 0 0,1 1-1 0 0,0-1 1 0 0,0 0-1 0 0,1 1 1 0 0,0-1 0 0 0,1 4-171 0 0,2-7 15 0 0,0 1 0 0 0,0-1 0 0 0,1 1 0 0 0,0-1 0 0 0,1 1 1 0 0,0-1-1 0 0,0 0 0 0 0,0 0 0 0 0,1 0 0 0 0,0 0 0 0 0,0-1 1 0 0,0 0-1 0 0,1 0 0 0 0,0 0 0 0 0,1 0 0 0 0,-1-1 0 0 0,1 0 1 0 0,0 0-1 0 0,0 0 0 0 0,1-1 0 0 0,-1 0 0 0 0,1 0 0 0 0,0 0 1 0 0,0-1-1 0 0,2 0-15 0 0,190 55-4320 0 0,-105-53 1817 0 0,-51-5 1335 0 0</inkml:trace>
  <inkml:trace contextRef="#ctx0" brushRef="#br0" timeOffset="185825.222">12590 8701 2648 0 0,'6'7'4453'0'0,"-7"117"-1712"0"0,41 51-1611 0 0,66 119-889 0 0,-107-285-4671 0 0,-10-24 37 0 0,7 7 2919 0 0</inkml:trace>
  <inkml:trace contextRef="#ctx0" brushRef="#br0" timeOffset="186107.791">12882 8888 1140 0 0,'32'-1'8985'0'0,"165"-1"-8684"0"0,-8-20-3540 0 0,-116 4-309 0 0,-58 13 2321 0 0</inkml:trace>
  <inkml:trace contextRef="#ctx0" brushRef="#br0" timeOffset="186450.738">13703 8653 3004 0 0,'17'-3'7352'0'0,"-16"36"-6203"0"0,-3 2-747 0 0,1 1 1 0 0,3-1-1 0 0,0 0 1 0 0,2 0-1 0 0,2 0 0 0 0,1-1 1 0 0,9 25-403 0 0,5 33 538 0 0,-3-7-527 0 0,23 125 946 0 0,-31-67-6879 0 0,-39-145-326 0 0,15-12 4878 0 0,2-5 202 0 0</inkml:trace>
  <inkml:trace contextRef="#ctx0" brushRef="#br0" timeOffset="186835.331">13796 8948 1172 0 0,'-7'-5'541'0'0,"0"-1"0"0"0,1 0 1 0 0,0 0-1 0 0,0 0 0 0 0,1-1 0 0 0,-1 0 0 0 0,2 0 1 0 0,-1 0-1 0 0,1-1 0 0 0,0 1 0 0 0,0-1 0 0 0,1 0 0 0 0,-2-6-541 0 0,5 13 320 0 0,4-17 228 0 0,0 11-484 0 0,1 0 1 0 0,0 0-1 0 0,1 1 0 0 0,-1 0 1 0 0,1 0-1 0 0,0 0 1 0 0,1 1-1 0 0,-1 0 0 0 0,1 0 1 0 0,0 0-1 0 0,1 1 1 0 0,-1 0-1 0 0,1 1 1 0 0,-1 0-1 0 0,1 0 0 0 0,0 0 1 0 0,0 1-1 0 0,1 0 1 0 0,-1 1-1 0 0,0 0 0 0 0,0 0 1 0 0,1 1-1 0 0,-1 0 1 0 0,1 0-1 0 0,2 1-64 0 0,-4 0 21 0 0,1 0 0 0 0,-1 0 0 0 0,1 1 0 0 0,-1 0 0 0 0,1 0 0 0 0,-1 1 0 0 0,0 0 0 0 0,0 0 0 0 0,0 1 0 0 0,0 0 0 0 0,-1 0 0 0 0,0 0 0 0 0,1 1 0 0 0,-2 0 0 0 0,1 0 0 0 0,0 0 0 0 0,-1 1 0 0 0,0 0 0 0 0,-1 0 0 0 0,1 0 0 0 0,-1 1 0 0 0,0-1 0 0 0,-1 1 0 0 0,1 0 0 0 0,-1 0 0 0 0,-1 0 0 0 0,1 1 0 0 0,-1-1 0 0 0,-1 1 0 0 0,1-1 0 0 0,-1 6-21 0 0,-3-1-33 0 0,-1 1 0 0 0,-1-1 0 0 0,0 1 1 0 0,-1-1-1 0 0,0 0 0 0 0,-1 0 0 0 0,0-1 1 0 0,-1 0-1 0 0,0 0 0 0 0,-1-1 0 0 0,0 1 0 0 0,0-2 1 0 0,-1 1-1 0 0,-1-1 0 0 0,1-1 0 0 0,-1 1 1 0 0,-1-2-1 0 0,0 1 0 0 0,0-2 0 0 0,0 1 0 0 0,-1-2 1 0 0,0 1-1 0 0,0-2 0 0 0,0 1 0 0 0,0-2 1 0 0,-3 1 32 0 0,12-3-190 0 0,0 0 0 0 0,0-1 1 0 0,-1 1-1 0 0,1-1 1 0 0,0 0-1 0 0,-1 0 1 0 0,1 0-1 0 0,0 0 1 0 0,-1 0-1 0 0,1-1 0 0 0,0 0 1 0 0,0 1-1 0 0,-1-1 1 0 0,1 0-1 0 0,0-1 1 0 0,0 1-1 0 0,0-1 0 0 0,0 1 1 0 0,0-1-1 0 0,1 0 1 0 0,-1 0-1 0 0,0 0 1 0 0,1 0-1 0 0,-1 0 0 0 0,1-1 1 0 0,0 1-1 0 0,0-1 1 0 0,0 0-1 0 0,0 1 1 0 0,0-1-1 0 0,1 0 0 0 0,-1 0 1 0 0,1 0-1 0 0,0 0 1 0 0,0-1-1 0 0,0 1 1 0 0,0 0-1 0 0,0 0 0 0 0,1-1 1 0 0,-1-2 189 0 0,-2-21-1201 0 0</inkml:trace>
  <inkml:trace contextRef="#ctx0" brushRef="#br0" timeOffset="187115.808">14297 8571 1576 0 0,'33'-6'3794'0'0,"51"55"-2112"0"0,-83-47-1554 0 0,14 8 32 0 0,-1 1-1 0 0,0 1 1 0 0,-1 0-1 0 0,-1 1 1 0 0,0 0 0 0 0,-1 1-1 0 0,0 0 1 0 0,-1 1-1 0 0,0 0 1 0 0,-2 1-1 0 0,1 0 1 0 0,-2 0 0 0 0,0 1-1 0 0,-2 0 1 0 0,1 0-1 0 0,-2 0 1 0 0,0 1 0 0 0,-1-1-1 0 0,-1 1 1 0 0,-1 0-1 0 0,0 0 1 0 0,-2 0-1 0 0,0-1 1 0 0,0 1 0 0 0,-2 0-1 0 0,0 0 1 0 0,-1-1-1 0 0,-1 1-159 0 0,-7 6 35 0 0,-1 1 0 0 0,0-2 0 0 0,-2 0-1 0 0,-1 0 1 0 0,-1-2 0 0 0,0 0 0 0 0,-2-1-1 0 0,0 0 1 0 0,-2-2 0 0 0,0 0 0 0 0,-1-2 0 0 0,0 0-1 0 0,-1-1 1 0 0,-1-2 0 0 0,-16 7-35 0 0,-125 35-1185 0 0,131-48 327 0 0,-1-2 1 0 0,0-2 0 0 0,-1-1 0 0 0,1-1-1 0 0,0-2 1 0 0,0-2 0 0 0,0-1 0 0 0,0-1-1 0 0,0-2 1 0 0,-22-9 857 0 0,-1-4-1220 0 0</inkml:trace>
  <inkml:trace contextRef="#ctx0" brushRef="#br0" timeOffset="187535.818">12163 8625 1580 0 0,'-19'7'353'0'0,"0"1"0"0"0,0 1 0 0 0,0 1 0 0 0,1 1 0 0 0,1 0 0 0 0,0 1 0 0 0,0 1 0 0 0,1 1 0 0 0,1 0-1 0 0,1 1 1 0 0,0 0 0 0 0,0 1 0 0 0,2 1 0 0 0,0 0 0 0 0,1 1 0 0 0,0 0 0 0 0,2 1 0 0 0,0 0 0 0 0,2 0 0 0 0,0 1 0 0 0,0 0 0 0 0,2 0 0 0 0,0 7-353 0 0,28 85 849 0 0,-9-83-946 0 0,0 0-1 0 0,3-2 1 0 0,0 0 0 0 0,1-1-1 0 0,2 0 1 0 0,0-2 0 0 0,2 0-1 0 0,1-2 1 0 0,0 0 0 0 0,2-2-1 0 0,0 0 1 0 0,1-2 0 0 0,1-1-1 0 0,1-1 1 0 0,0-1-1 0 0,30 10 98 0 0,-15-6-1106 0 0,1-1 0 0 0,0-3 0 0 0,1-2 0 0 0,1-1 0 0 0,33 2 1106 0 0,-4-1-1299 0 0</inkml:trace>
  <inkml:trace contextRef="#ctx0" brushRef="#br0" timeOffset="188331.608">14429 8133 880 0 0,'-17'-10'3437'0'0,"29"9"-780"0"0,0 8-2517 0 0,1-1 1 0 0,-1 1-1 0 0,-1 1 0 0 0,1 0 1 0 0,-1 1-1 0 0,-1 0 0 0 0,0 1 1 0 0,0 0-1 0 0,-1 1 0 0 0,0-1 1 0 0,0 2-1 0 0,-2-1 0 0 0,1 1 1 0 0,-2 0-1 0 0,1 1 0 0 0,-2 0 1 0 0,1 0-1 0 0,-2 0 0 0 0,0 0 1 0 0,-1 1-1 0 0,0 0 0 0 0,-1 0 1 0 0,1 11-141 0 0,-3-22 58 0 0,0 0 1 0 0,0 0-1 0 0,-1 0 0 0 0,1 0 1 0 0,-1 0-1 0 0,0 0 1 0 0,1 0-1 0 0,-1 0 1 0 0,-1 0-1 0 0,1-1 1 0 0,0 1-1 0 0,-1 0 1 0 0,1-1-1 0 0,-1 1 1 0 0,0-1-1 0 0,0 1 1 0 0,0-1-1 0 0,0 0 1 0 0,0 0-1 0 0,0 0 1 0 0,-1 0-1 0 0,1 0 0 0 0,-1-1 1 0 0,1 1-1 0 0,-1-1 1 0 0,0 1-1 0 0,1-1 1 0 0,-1 0-1 0 0,0 0 1 0 0,-3 0-59 0 0,-2-62 88 0 0,14 45-125 0 0,1 0 0 0 0,0 0 1 0 0,1 0-1 0 0,1 1 0 0 0,1 1 1 0 0,0-1-1 0 0,1 1 0 0 0,0 1 1 0 0,1 0-1 0 0,1 1 0 0 0,0 0 1 0 0,0 1-1 0 0,1 1 0 0 0,1 0 1 0 0,0 0-1 0 0,0 2 0 0 0,0 0 1 0 0,1 0-1 0 0,1 2 0 0 0,-1 0 1 0 0,1 1-1 0 0,14-3 37 0 0,-25 8-12 0 0,0 0 0 0 0,0 0-1 0 0,0 1 1 0 0,-1 0 0 0 0,1 0 0 0 0,0 0-1 0 0,-1 0 1 0 0,1 1 0 0 0,-1 0 0 0 0,1 0 0 0 0,-1 1-1 0 0,0 0 1 0 0,0 0 0 0 0,0 0 0 0 0,0 0 0 0 0,-1 1-1 0 0,1-1 1 0 0,-1 1 0 0 0,0 0 0 0 0,0 1-1 0 0,0-1 1 0 0,-1 1 0 0 0,0-1 0 0 0,1 1 0 0 0,-2 0-1 0 0,3 4 13 0 0,53 153-70 0 0,-45-114 91 0 0,27 85-2873 0 0,-39-128-2302 0 0,-1-8 4034 0 0</inkml:trace>
  <inkml:trace contextRef="#ctx0" brushRef="#br0" timeOffset="188691.574">15205 8270 1356 0 0,'16'-6'7023'0'0,"48"-13"-5954"0"0,255-6 2157 0 0,-342 48-3737 0 0,22-23 352 0 0,0 0 1 0 0,1 0-1 0 0,-1 0 0 0 0,1 0 1 0 0,-1 0-1 0 0,0 0 0 0 0,1 0 1 0 0,-1 0-1 0 0,1 0 0 0 0,-1 0 1 0 0,0-1-1 0 0,1 1 0 0 0,-1 0 1 0 0,1 0-1 0 0,-1-1 0 0 0,1 1 1 0 0,-1 0-1 0 0,1-1 0 0 0,-1 1 0 0 0,1 0 1 0 0,-1-1-1 0 0,1 1 0 0 0,0-1 1 0 0,-1 1-1 0 0,1-1 0 0 0,0 1 1 0 0,-1-1-1 0 0,1 1 0 0 0,0-1 1 0 0,-1 1-1 0 0,1-1 0 0 0,0 0 1 0 0,0 1-1 0 0,0-1 0 0 0,0 1 1 0 0,-1-1-1 0 0,1 1 0 0 0,0-1 1 0 0,0 0-1 0 0,0 1 0 0 0,0-1 1 0 0,0 1-1 0 0,1-1 0 0 0,-1 0 0 0 0,0 1 1 0 0,0-1-1 0 0,0 1 0 0 0,0-1 1 0 0,1 0-1 0 0,-1 1 0 0 0,0-1 1 0 0,1 1-1 0 0,-1-1 0 0 0,0 1 1 0 0,1-1-1 0 0,-1 1 0 0 0,0 0 1 0 0,1-1-1 0 0,-1 1 0 0 0,1-1 159 0 0,3-4-1330 0 0</inkml:trace>
  <inkml:trace contextRef="#ctx0" brushRef="#br0" timeOffset="189019.046">15750 8025 1768 0 0,'13'-5'458'0'0,"1"0"-1"0"0,0 2 0 0 0,0 0 1 0 0,0 0-1 0 0,1 1 0 0 0,-1 1 1 0 0,1 0-1 0 0,-1 2 1 0 0,1-1-1 0 0,10 3-457 0 0,-19-2 94 0 0,-1 0 0 0 0,1 0 0 0 0,-1 0 0 0 0,0 1 0 0 0,0 0 0 0 0,0 0-1 0 0,0 0 1 0 0,0 1 0 0 0,0 0 0 0 0,-1 0 0 0 0,1 0 0 0 0,-1 0 0 0 0,0 1 0 0 0,0-1 0 0 0,0 1 0 0 0,0 0 0 0 0,-1 1-1 0 0,1-1 1 0 0,-1 1 0 0 0,0-1 0 0 0,0 1 0 0 0,-1 0 0 0 0,0 0 0 0 0,0 0 0 0 0,0 0 0 0 0,0 0 0 0 0,-1 1 0 0 0,0-1-1 0 0,1 5-92 0 0,-2 1 153 0 0,0 0 0 0 0,0 0 0 0 0,-1 0 0 0 0,-1-1 1 0 0,0 1-1 0 0,0-1 0 0 0,-1 1 0 0 0,0-1 0 0 0,-1 0 1 0 0,0 0-1 0 0,-1 0 0 0 0,0 0 0 0 0,0-1 1 0 0,-1 0-1 0 0,0 0 0 0 0,-1-1 0 0 0,0 1 0 0 0,0-1 1 0 0,-5 3-155 0 0,-171 125 1581 0 0,184-137-1627 0 0,-1 1 0 0 0,0-1 0 0 0,1 0 0 0 0,-1 1 0 0 0,0-1-1 0 0,1 1 1 0 0,-1-1 0 0 0,0 0 0 0 0,0 1 0 0 0,0-1 0 0 0,0 1 0 0 0,0-1 0 0 0,0 0-1 0 0,0 1 1 0 0,0-1 0 0 0,0 0 0 0 0,0 1 0 0 0,0-1 0 0 0,0 0 0 0 0,0 1 0 0 0,0-1-1 0 0,0 1 1 0 0,-1-1 0 0 0,1 0 0 0 0,0 1 0 0 0,0-1 0 0 0,-1 1 0 0 0,1-1 0 0 0,-1 1-1 0 0,1-1 1 0 0,0 1 0 0 0,-1-1 0 0 0,1 1 0 0 0,-1-1 0 0 0,1 1 0 0 0,-1-1 0 0 0,1 1-1 0 0,-1 0 1 0 0,1-1 0 0 0,-1 1 0 0 0,0 0 0 0 0,1 0 0 0 0,-1-1 0 0 0,1 1 0 0 0,-1 0-1 0 0,0 0 1 0 0,1 0 0 0 0,-1 0 0 0 0,0 0 0 0 0,1 0 0 0 0,-1 0 0 0 0,0 0 46 0 0,39-58-2592 0 0,71-46-2786 0 0,-78 78 4261 0 0</inkml:trace>
  <inkml:trace contextRef="#ctx0" brushRef="#br0" timeOffset="189236.11">16256 8050 1964 0 0,'-11'-9'4193'0'0,"-34"20"-2521"0"0,44-11-1634 0 0,-8 2 125 0 0,0 0 0 0 0,0 1-1 0 0,0-1 1 0 0,1 2 0 0 0,-1-1-1 0 0,1 1 1 0 0,0 0-1 0 0,0 1 1 0 0,0 0 0 0 0,0 0-1 0 0,1 1 1 0 0,0 0 0 0 0,0 0-1 0 0,1 1 1 0 0,-1 0 0 0 0,1 0-1 0 0,1 0 1 0 0,-1 1-1 0 0,1 0 1 0 0,1 0 0 0 0,0 0-1 0 0,0 0 1 0 0,0 1 0 0 0,1 0-1 0 0,0 0 1 0 0,1-1-1 0 0,0 2 1 0 0,0 5-163 0 0,6-4 12 0 0,0-1 1 0 0,1 0-1 0 0,1 0 0 0 0,0-1 0 0 0,0 0 1 0 0,1 0-1 0 0,0 0 0 0 0,0-1 0 0 0,1 0 1 0 0,0 0-1 0 0,0-1 0 0 0,1 0 1 0 0,0 0-1 0 0,1-1 0 0 0,-1-1 0 0 0,1 1 1 0 0,0-2-1 0 0,0 1 0 0 0,1-1 0 0 0,-1-1 1 0 0,1 0-1 0 0,0 0 0 0 0,6 0-12 0 0,113 22-2858 0 0,3-18-3670 0 0,-116-7 5315 0 0</inkml:trace>
  <inkml:trace contextRef="#ctx0" brushRef="#br0" timeOffset="191589.465">16674 8790 1780 0 0,'-3'0'629'0'0,"1"0"-579"0"0,0 0 0 0 0,-1 1 0 0 0,1-1 0 0 0,0 1 0 0 0,0-1 0 0 0,0 1 0 0 0,0 0 0 0 0,0 0 0 0 0,1 0 0 0 0,-1 0 0 0 0,0 0 0 0 0,0 0 0 0 0,1 1 0 0 0,-1-1 0 0 0,0 1 0 0 0,1-1 0 0 0,-1 1 0 0 0,1-1 0 0 0,0 1 0 0 0,0 0 0 0 0,-1 0 0 0 0,1-1 0 0 0,0 1 0 0 0,1 0 0 0 0,-1 0 0 0 0,0 0 0 0 0,0 0 0 0 0,1 0 0 0 0,0 0 0 0 0,-1 0 0 0 0,1 1 0 0 0,0-1 0 0 0,0 0 0 0 0,0 0 0 0 0,0 0 0 0 0,0 0 0 0 0,0 0 0 0 0,1 0 0 0 0,-1 0 0 0 0,1 1-50 0 0,19 85 1156 0 0,-12-71-998 0 0,1 1 0 0 0,0-2 0 0 0,2 1-1 0 0,0-1 1 0 0,0-1 0 0 0,2 0 0 0 0,-1-1 0 0 0,2 0 0 0 0,0-1 0 0 0,1 0 0 0 0,0-1 0 0 0,1-1 0 0 0,0-1 0 0 0,1 0 0 0 0,0-1 0 0 0,0-1 0 0 0,1 0 0 0 0,0-1 0 0 0,1-1 0 0 0,-1-1 0 0 0,1-1 0 0 0,0 0 0 0 0,2-2-158 0 0,24 4 144 0 0,0-2 0 0 0,1-3 0 0 0,-1-1 0 0 0,0-2 0 0 0,1-3 0 0 0,-1-1 0 0 0,0-2 0 0 0,-1-2 0 0 0,10-5-144 0 0,1012-388 470 0 0,-1024 389-512 0 0,0 2 1 0 0,1 2-1 0 0,0 2 0 0 0,0 2 0 0 0,1 2 0 0 0,24 1 42 0 0,-55 3-125 0 0,-1 1 1 0 0,1 0-1 0 0,-1 1 1 0 0,0 1-1 0 0,0 0 1 0 0,0 1-1 0 0,0 0 1 0 0,0 0-1 0 0,-1 1 0 0 0,1 1 1 0 0,-1 0-1 0 0,-1 1 1 0 0,1 0-1 0 0,-1 0 1 0 0,0 1-1 0 0,-1 0 0 0 0,0 1 1 0 0,0 0-1 0 0,-1 1 1 0 0,0 0-1 0 0,-1 0 1 0 0,0 0-1 0 0,-1 1 1 0 0,0 0-1 0 0,0 0 0 0 0,-1 1 1 0 0,-1-1-1 0 0,3 10 125 0 0,-6 19-3843 0 0,-1-26 2473 0 0</inkml:trace>
  <inkml:trace contextRef="#ctx0" brushRef="#br0" timeOffset="192215.335">16569 9448 1036 0 0,'-3'2'127'0'0,"-1"0"-1"0"0,1 0 1 0 0,-1 1-1 0 0,1-1 1 0 0,0 1 0 0 0,0 0-1 0 0,0 0 1 0 0,1 0-1 0 0,-1 0 1 0 0,1 0 0 0 0,-1 1-1 0 0,1-1 1 0 0,0 1-1 0 0,0-1 1 0 0,1 1 0 0 0,-1 0-1 0 0,1 0 1 0 0,0-1-1 0 0,0 1 1 0 0,0 0-1 0 0,0 0 1 0 0,1 0 0 0 0,-1 1-1 0 0,1-1 1 0 0,0 0-1 0 0,1 0 1 0 0,-1 0 0 0 0,1 0-1 0 0,-1 0 1 0 0,1 0-1 0 0,0 0 1 0 0,1 0 0 0 0,-1-1-1 0 0,1 1 1 0 0,-1 0-1 0 0,1-1 1 0 0,0 1-1 0 0,1-1 1 0 0,-1 1 0 0 0,1-1-1 0 0,-1 0 1 0 0,1 0-1 0 0,0 0 1 0 0,0-1 0 0 0,3 3-127 0 0,12 15 216 0 0,1-1 0 0 0,1-1 1 0 0,1 0-1 0 0,0-2 0 0 0,1-1 1 0 0,1 0-1 0 0,0-2 0 0 0,1 0 1 0 0,1-2-1 0 0,-1-1 0 0 0,2 0 1 0 0,-1-2-1 0 0,16 2-216 0 0,26 4 338 0 0,0-2 0 0 0,1-4 0 0 0,1-2 0 0 0,52-4-338 0 0,120-32 395 0 0,-198 20-312 0 0,107-31 71 0 0,-2-7 1 0 0,119-57-155 0 0,44-16-92 0 0,-258 103 41 0 0,1 3-1 0 0,1 1 1 0 0,0 3 0 0 0,1 3-1 0 0,0 2 1 0 0,49 1 51 0 0,-85 7-80 0 0,-1 0 0 0 0,1 2 0 0 0,-1 0 0 0 0,0 1 0 0 0,0 1 0 0 0,0 0 0 0 0,-1 2 0 0 0,0 0 1 0 0,0 1-1 0 0,-1 1 0 0 0,-1 0 0 0 0,6 5 80 0 0,96 112-3390 0 0,-101-77-747 0 0,-17-37 2927 0 0</inkml:trace>
  <inkml:trace contextRef="#ctx0" brushRef="#br0" timeOffset="193470.13">20031 8268 1228 0 0,'0'0'564'0'0,"0"0"-42"0"0,0 0 6 0 0,0 0-6 0 0,3-3-6 0 0,9-8-146 0 0,-9 8 37 0 0,-3 3-9 0 0,0 0-21 0 0,0 0-42 0 0,43-23 1322 0 0,-16 16 3715 0 0,-28 6-5115 0 0,-10-17-10730 0 0,11 16 9305 0 0</inkml:trace>
  <inkml:trace contextRef="#ctx0" brushRef="#br0" timeOffset="194077.751">20120 8545 928 0 0,'-1'0'92'0'0,"0"-1"0"0"0,0 1 0 0 0,1 0 0 0 0,-1 0 0 0 0,0 0 0 0 0,0 0 0 0 0,1 0 0 0 0,-1 0 0 0 0,0 0-1 0 0,0 1 1 0 0,1-1 0 0 0,-1 0 0 0 0,0 0 0 0 0,0 1 0 0 0,1-1 0 0 0,-1 0 0 0 0,0 1 0 0 0,1-1 0 0 0,-1 0 0 0 0,0 1 0 0 0,1-1 0 0 0,-1 1 0 0 0,1-1 0 0 0,-1 1 0 0 0,1 0 0 0 0,-1-1-1 0 0,1 1 1 0 0,-1 0 0 0 0,1-1 0 0 0,0 1 0 0 0,-1 0 0 0 0,1-1 0 0 0,0 1 0 0 0,-1 0 0 0 0,1-1 0 0 0,0 1 0 0 0,0 0 0 0 0,0 0 0 0 0,0-1 0 0 0,0 1 0 0 0,0 0 0 0 0,0 0 0 0 0,0 0-1 0 0,0-1 1 0 0,0 1 0 0 0,0 0 0 0 0,0 0 0 0 0,1-1 0 0 0,-1 1 0 0 0,0 0 0 0 0,0-1 0 0 0,1 1 0 0 0,-1 0 0 0 0,1-1 0 0 0,-1 1 0 0 0,0 0 0 0 0,1-1 0 0 0,-1 1 0 0 0,1-1-92 0 0,12 10 197 0 0,0-1 0 0 0,1 0 1 0 0,0-1-1 0 0,0-1 1 0 0,0 0-1 0 0,1-1 0 0 0,0 0 1 0 0,1-2-1 0 0,-1 1 1 0 0,1-2-1 0 0,0 0 0 0 0,0-1 1 0 0,0-1-1 0 0,0 0 1 0 0,0-1-1 0 0,0-1 0 0 0,0 0 1 0 0,3-2-198 0 0,10 3 254 0 0,26-3-84 0 0,0-2-1 0 0,-1-3 1 0 0,1-2-1 0 0,-1-2 1 0 0,-1-3 0 0 0,-1-2-1 0 0,24-12-169 0 0,-70 28-14 0 0,0-1 1 0 0,-1 1-1 0 0,1-1 0 0 0,-1 0 1 0 0,1 0-1 0 0,-1-1 0 0 0,0 0 1 0 0,0 1-1 0 0,0-2 0 0 0,0 1 1 0 0,-1-1-1 0 0,1 1 0 0 0,-1-1 1 0 0,0-1-1 0 0,0 1 0 0 0,0 0 1 0 0,-1-1-1 0 0,1 0 0 0 0,-1 0 1 0 0,-1 0-1 0 0,1 0 0 0 0,-1 0 0 0 0,1-1 1 0 0,-1 1-1 0 0,-1-1 0 0 0,1 0 1 0 0,-1 1-1 0 0,0-1 0 0 0,0 0 1 0 0,-1 0-1 0 0,0 1 0 0 0,0-1 1 0 0,0 0-1 0 0,-1 0 0 0 0,0 0 1 0 0,0 1-1 0 0,0-1 0 0 0,-1 0 1 0 0,1 1-1 0 0,-1-1 0 0 0,-2-2 14 0 0,-7-3-29 0 0,-1 1 1 0 0,0 1-1 0 0,0 0 0 0 0,-1 1 0 0 0,0 0 0 0 0,0 1 0 0 0,-1 0 0 0 0,0 1 0 0 0,0 1 0 0 0,-1 0 1 0 0,1 1-1 0 0,-1 0 0 0 0,0 1 0 0 0,0 1 0 0 0,0 1 0 0 0,0 0 0 0 0,-1 1 0 0 0,-4 0 29 0 0,-234 16 592 0 0,233-13-526 0 0,1 0-1 0 0,-1 1 1 0 0,1 1-1 0 0,0 1 1 0 0,0 1-1 0 0,1 1 1 0 0,0 1-1 0 0,0 0 1 0 0,1 1-1 0 0,0 1 1 0 0,1 1-1 0 0,0 1 1 0 0,1 0-1 0 0,0 1 1 0 0,1 0-1 0 0,1 2 1 0 0,1-1-1 0 0,0 2 0 0 0,0 0 1 0 0,2 0-1 0 0,0 1 1 0 0,1 1-1 0 0,1-1 1 0 0,1 2-1 0 0,1-1 1 0 0,0 1-1 0 0,2 0 1 0 0,-1 7-66 0 0,9-9 38 0 0,1 1-1 0 0,0-1 1 0 0,2 0 0 0 0,0 0 0 0 0,1-1 0 0 0,1 0-1 0 0,1 0 1 0 0,0 0 0 0 0,1-1 0 0 0,1-1 0 0 0,0 0 0 0 0,1 0-1 0 0,0-1 1 0 0,2-1 0 0 0,-1 0 0 0 0,2-1 0 0 0,0 0-1 0 0,0-1 1 0 0,1-1 0 0 0,0 0 0 0 0,1-1 0 0 0,0-1-1 0 0,0-1 1 0 0,3 1-38 0 0,16 7-313 0 0,1 0 0 0 0,1-3 0 0 0,-1-1-1 0 0,2-2 1 0 0,0-1 0 0 0,0-2 0 0 0,0-2 0 0 0,0-1-1 0 0,8-3 314 0 0,-22 0-592 0 0,0-1 0 0 0,0-2 0 0 0,0 0-1 0 0,-1-2 1 0 0,1 0 0 0 0,-1-2 0 0 0,-1-1-1 0 0,1-1 1 0 0,-1-1 0 0 0,5-4 592 0 0,14-10-1270 0 0,-4-5 26 0 0</inkml:trace>
  <inkml:trace contextRef="#ctx0" brushRef="#br0" timeOffset="194421.914">20578 7931 2936 0 0,'-4'0'478'0'0,"-31"0"2662"0"0,45 4-462 0 0,107 1-1905 0 0,158-20-5213 0 0,-171-5 1833 0 0,-60 11 1361 0 0</inkml:trace>
  <inkml:trace contextRef="#ctx0" brushRef="#br0" timeOffset="194672.421">21707 7786 876 0 0,'-68'162'5534'0'0,"-17"31"-3225"0"0,10-110-2650 0 0,-30-52-4597 0 0,83-31 3682 0 0</inkml:trace>
  <inkml:trace contextRef="#ctx0" brushRef="#br0" timeOffset="194904.701">21373 7515 2832 0 0,'11'-8'616'0'0,"-7"5"-426"0"0,0 0 1 0 0,-1 0 0 0 0,1 1-1 0 0,0-1 1 0 0,1 1 0 0 0,-1 0 0 0 0,0 0-1 0 0,1 0 1 0 0,-1 1 0 0 0,1-1-1 0 0,-1 1 1 0 0,1 0 0 0 0,0 1 0 0 0,-1-1-1 0 0,1 1 1 0 0,0 0 0 0 0,0 0 0 0 0,-1 0-1 0 0,1 0 1 0 0,2 2-191 0 0,5 6 193 0 0,0 0 0 0 0,-1 1-1 0 0,0 1 1 0 0,-1 0 0 0 0,0 0 0 0 0,0 1 0 0 0,-1 1 0 0 0,-1-1-1 0 0,0 1 1 0 0,0 1 0 0 0,-1-1 0 0 0,-1 1 0 0 0,0 0 0 0 0,-1 1-1 0 0,2 8-192 0 0,24 45 376 0 0,184 252 35 0 0,-45-130-7832 0 0,-156-175 6209 0 0</inkml:trace>
  <inkml:trace contextRef="#ctx0" brushRef="#br0" timeOffset="195480.661">23243 8206 2708 0 0,'6'-11'5608'0'0,"-30"32"-4594"0"0,-226 341 1388 0 0,148-273-3342 0 0,-20-43-3417 0 0,53-74 1033 0 0,51 6 2121 0 0</inkml:trace>
  <inkml:trace contextRef="#ctx0" brushRef="#br0" timeOffset="195761.753">22836 7896 2016 0 0,'4'-4'279'0'0,"-1"-1"-63"0"0,0 0 1 0 0,1 0-1 0 0,0 1 1 0 0,0-1 0 0 0,0 1-1 0 0,1-1 1 0 0,-1 1-1 0 0,1 1 1 0 0,0-1 0 0 0,0 1-1 0 0,0 0 1 0 0,1 0-1 0 0,-1 0 1 0 0,1 1 0 0 0,-1 0-1 0 0,1 0 1 0 0,0 0 0 0 0,0 1-1 0 0,0-1 1 0 0,0 2-1 0 0,0-1 1 0 0,2 1-217 0 0,13 10 258 0 0,0 2-1 0 0,-2 1 1 0 0,1 0 0 0 0,-2 2 0 0 0,0 0-1 0 0,0 1 1 0 0,-1 1 0 0 0,-2 0 0 0 0,1 1-1 0 0,6 12-257 0 0,8 5 235 0 0,200 245 833 0 0,-84-89-3614 0 0,-134-179 573 0 0,-11-13-1391 0 0,-4-6 2131 0 0</inkml:trace>
  <inkml:trace contextRef="#ctx0" brushRef="#br0" timeOffset="196198.911">23247 7413 1024 0 0,'28'-10'3185'0'0,"43"31"-2067"0"0,-62-16-1026 0 0,0-1-1 0 0,-1 1 1 0 0,0 1-1 0 0,0 0 0 0 0,0 0 1 0 0,-1 0-1 0 0,0 1 1 0 0,0 0-1 0 0,-1 1 1 0 0,0-1-1 0 0,0 1 1 0 0,0 0-1 0 0,-1 1 1 0 0,-1-1-1 0 0,1 1 1 0 0,-1 0-1 0 0,-1 0 1 0 0,0 1-1 0 0,0-1 1 0 0,-1 0-1 0 0,0 1 0 0 0,0 0 1 0 0,-1 0-1 0 0,-1-1 1 0 0,0 1-1 0 0,0 0 1 0 0,0 0-1 0 0,-1-1 1 0 0,-1 1-1 0 0,0 0 1 0 0,0-1-1 0 0,-1 1 1 0 0,0-1-1 0 0,-1 0 1 0 0,0 0-1 0 0,0 0 0 0 0,-1-1 1 0 0,0 1-1 0 0,0-1 1 0 0,-1 0-1 0 0,0-1 1 0 0,-5 5-92 0 0,-4 3-21 0 0,-1-2 1 0 0,0 0 0 0 0,0 0-1 0 0,-1-2 1 0 0,-1 0 0 0 0,0-1-1 0 0,0-1 1 0 0,-1-1-1 0 0,-7 2 21 0 0,24-9-932 0 0,-9-30-3237 0 0,22 9 2782 0 0,7-3-2 0 0</inkml:trace>
  <inkml:trace contextRef="#ctx0" brushRef="#br0" timeOffset="196477.548">23754 7436 1724 0 0,'-12'3'409'0'0,"0"1"-1"0"0,0 0 1 0 0,1 0-1 0 0,0 1 1 0 0,0 0 0 0 0,0 1-1 0 0,1 1 1 0 0,-1-1-1 0 0,2 2 1 0 0,-1-1 0 0 0,1 1-1 0 0,0 1 1 0 0,0 0-1 0 0,1 0 1 0 0,-2 5-409 0 0,6-10 85 0 0,1 0-1 0 0,0 1 1 0 0,0 0 0 0 0,0 0 0 0 0,0 0-1 0 0,1 0 1 0 0,0 0 0 0 0,0 0 0 0 0,1 1 0 0 0,-1-1-1 0 0,1 0 1 0 0,0 1 0 0 0,1 0 0 0 0,-1-1-1 0 0,1 1 1 0 0,0-1 0 0 0,0 1 0 0 0,1 0 0 0 0,0-1-1 0 0,0 1 1 0 0,0-1 0 0 0,0 0 0 0 0,1 1-1 0 0,0-1 1 0 0,0 0 0 0 0,1 0 0 0 0,-1 0-1 0 0,1 0 1 0 0,0 0 0 0 0,1-1 0 0 0,-1 1 0 0 0,1-1-1 0 0,3 4-84 0 0,3 0-51 0 0,0 0 0 0 0,0-1 0 0 0,0 0 0 0 0,1 0 0 0 0,0-1 0 0 0,1-1 0 0 0,-1 0 0 0 0,1 0 0 0 0,0-1 0 0 0,0-1 0 0 0,0 0 0 0 0,1 0 0 0 0,3-1 51 0 0,167 9-6029 0 0,-178-11 5782 0 0,35-3-1010 0 0,23-11 151 0 0</inkml:trace>
  <inkml:trace contextRef="#ctx0" brushRef="#br0" timeOffset="197159.981">22292 9018 1076 0 0,'-98'2'7013'0'0,"185"-3"-4551"0"0,1254-163-674 0 0,-1078 134-4588 0 0,-275 30-1772 0 0,-20 1 2603 0 0,18-1 767 0 0</inkml:trace>
  <inkml:trace contextRef="#ctx0" brushRef="#br0" timeOffset="197565.949">22721 9333 836 0 0,'146'18'3503'0'0,"-138"-16"-3386"0"0,0 0-1 0 0,0 1 0 0 0,0-1 1 0 0,-1 2-1 0 0,0-1 0 0 0,1 1 1 0 0,-1 0-1 0 0,0 1 0 0 0,-1-1 1 0 0,1 1-1 0 0,-1 1 0 0 0,0-1 1 0 0,-1 1-1 0 0,1 0 0 0 0,-1 1 1 0 0,0-1-1 0 0,0 1 0 0 0,-1 0 1 0 0,0 0-1 0 0,0 0 0 0 0,-1 1 1 0 0,0-1-1 0 0,0 1 0 0 0,1 7-116 0 0,-5-8 90 0 0,0 0 0 0 0,0-1 0 0 0,-1 1 0 0 0,0 0-1 0 0,-1 0 1 0 0,1-1 0 0 0,-1 0 0 0 0,0 1 0 0 0,-1-1 0 0 0,1 0-1 0 0,-1 0 1 0 0,-1-1 0 0 0,1 1 0 0 0,-1-1 0 0 0,0 0 0 0 0,0 0-1 0 0,0-1 1 0 0,-1 0 0 0 0,1 0 0 0 0,-1 0 0 0 0,0 0 0 0 0,-1-1 0 0 0,0 1-90 0 0,-198 91 909 0 0,110-82-3290 0 0,90-32-295 0 0,44-17 241 0 0,-11 19 1256 0 0</inkml:trace>
  <inkml:trace contextRef="#ctx0" brushRef="#br0" timeOffset="197857.338">23242 9305 944 0 0,'-10'-2'387'0'0,"0"1"0"0"0,1 0 0 0 0,-1 1 0 0 0,0 0 0 0 0,0 1 0 0 0,1 0 0 0 0,-1 0 0 0 0,0 1 0 0 0,1 0 0 0 0,-1 1 0 0 0,1 0 0 0 0,0 1 0 0 0,0-1 0 0 0,0 2 0 0 0,1-1 0 0 0,-1 1 0 0 0,-6 5-387 0 0,4-1 188 0 0,1-1 0 0 0,-1 1 0 0 0,1 1-1 0 0,1-1 1 0 0,-1 2 0 0 0,2-1 0 0 0,0 2 0 0 0,0-1 0 0 0,1 1 0 0 0,0 0-1 0 0,1 0 1 0 0,0 1 0 0 0,1-1 0 0 0,1 1 0 0 0,0 1 0 0 0,0-1 0 0 0,2 0-1 0 0,-1 1 1 0 0,2 2-188 0 0,0-8-19 0 0,2 1 0 0 0,-1-1-1 0 0,1 1 1 0 0,0-1-1 0 0,1 0 1 0 0,0 0 0 0 0,0 0-1 0 0,1 0 1 0 0,0 0-1 0 0,0 0 1 0 0,1-1-1 0 0,0 1 1 0 0,0-1 0 0 0,1 0-1 0 0,0 0 1 0 0,0 0-1 0 0,0-1 1 0 0,1 0 0 0 0,0 0-1 0 0,0-1 1 0 0,1 1-1 0 0,0-1 1 0 0,0-1 0 0 0,0 1-1 0 0,0-1 1 0 0,1 0-1 0 0,3 1 20 0 0,12 4-985 0 0,0-1 0 0 0,0 0 0 0 0,1-2 0 0 0,0-1 0 0 0,0-1 0 0 0,0-1 0 0 0,1-1 0 0 0,20-1 985 0 0,-23-1-1196 0 0</inkml:trace>
  <inkml:trace contextRef="#ctx0" brushRef="#br0" timeOffset="198136.872">23670 9230 1712 0 0,'6'11'6779'0'0,"-11"38"-5222"0"0,3-36-866 0 0,-1 17-318 0 0,1 0 0 0 0,1 0 1 0 0,2 0-1 0 0,1 0 0 0 0,1-1 0 0 0,2 1 0 0 0,3 11-373 0 0,-7-36-17 0 0,31 137-2028 0 0,-24-45-4876 0 0,-11-74 5692 0 0,-15 14-38 0 0</inkml:trace>
  <inkml:trace contextRef="#ctx0" brushRef="#br0" timeOffset="198509.468">23784 10180 1712 0 0,'1'0'140'0'0,"-1"0"0"0"0,1 0 0 0 0,-1 0 0 0 0,1 0 0 0 0,0 0 0 0 0,-1 0-1 0 0,1-1 1 0 0,-1 1 0 0 0,1 0 0 0 0,0 0 0 0 0,-1 0 0 0 0,1-1 0 0 0,-1 1 0 0 0,1 0 0 0 0,-1-1-1 0 0,1 1 1 0 0,-1 0 0 0 0,1-1 0 0 0,-1 1 0 0 0,1-1 0 0 0,-1 1 0 0 0,0-1 0 0 0,1 1 0 0 0,-1-1-1 0 0,1 1 1 0 0,-1-1 0 0 0,0 1 0 0 0,0-1 0 0 0,1 1 0 0 0,-1-1 0 0 0,0 0 0 0 0,0 1 0 0 0,0-1-1 0 0,0 1 1 0 0,0-1 0 0 0,0 0 0 0 0,0 1 0 0 0,0-1 0 0 0,0 0 0 0 0,0 1 0 0 0,0-1 0 0 0,0 1-1 0 0,0-1 1 0 0,0 0 0 0 0,0 1 0 0 0,-1-1 0 0 0,1 1 0 0 0,0-1 0 0 0,-1 0 0 0 0,1 1 0 0 0,0-1 0 0 0,-1 1-1 0 0,1-1 1 0 0,0 1 0 0 0,-1 0 0 0 0,1-1 0 0 0,-1 1 0 0 0,1-1 0 0 0,-1 1 0 0 0,1 0 0 0 0,-1-1-1 0 0,1 1 1 0 0,-1 0 0 0 0,1-1 0 0 0,-1 1 0 0 0,0 0 0 0 0,1 0 0 0 0,-1 0-140 0 0,-35-33 4235 0 0,33 31-4043 0 0,-14-2-1143 0 0,17-1-5650 0 0,-4-13 1827 0 0,1 13 3556 0 0</inkml:trace>
  <inkml:trace contextRef="#ctx0" brushRef="#br0" timeOffset="289265.04">703 7926 1048 0 0,'0'-19'1772'0'0,"35"-23"-994"0"0,-35 42-747 0 0,1 1 1 0 0,-1-1-1 0 0,0 1 1 0 0,1-1-1 0 0,-1 0 0 0 0,1 1 1 0 0,-1-1-1 0 0,1 1 1 0 0,-1-1-1 0 0,1 0 1 0 0,-1 1-1 0 0,1-1 1 0 0,-1 0-1 0 0,1 0 1 0 0,-1 1-1 0 0,1-1 1 0 0,0 0-1 0 0,-1 0 0 0 0,1 0 1 0 0,-1 0-1 0 0,1 0 1 0 0,0 0-1 0 0,-1 0 1 0 0,1 0-1 0 0,-1 0 1 0 0,1 0-1 0 0,0 0 1 0 0,-1 0-1 0 0,1 0 1 0 0,-1 0-1 0 0,1-1 0 0 0,0 1 1 0 0,-1 0-1 0 0,1 0 1 0 0,-1-1-1 0 0,1 1 1 0 0,-1 0-1 0 0,1-1 1 0 0,-1 1-1 0 0,1-1 1 0 0,-1 1-1 0 0,0 0 1 0 0,1-1-1 0 0,-1 1 1 0 0,1-1-1 0 0,-1 1 0 0 0,0-1 1 0 0,0 1-1 0 0,1-1 1 0 0,-1 0-1 0 0,0 1 1 0 0,0-1-1 0 0,0 1 1 0 0,1-1-32 0 0,1 68 253 0 0,-3-53-282 0 0,1 295 1320 0 0,0-305-1238 0 0,1 0 1 0 0,-1 0-1 0 0,1 0 1 0 0,0 0-1 0 0,0-1 0 0 0,0 1 1 0 0,0 0-1 0 0,1 0 1 0 0,0-1-1 0 0,-1 1 1 0 0,1-1-1 0 0,1 1 0 0 0,-1-1 1 0 0,0 0-1 0 0,1 0 1 0 0,0 0-1 0 0,-1 0 0 0 0,1 0 1 0 0,0-1-1 0 0,1 1 1 0 0,-1-1-1 0 0,0 0 1 0 0,1 0-1 0 0,-1 0 0 0 0,1 0 1 0 0,3 0-54 0 0,403 10 49 0 0,-193-26-6 0 0,138 13-129 0 0,-90 10-94 0 0,130-9 117 0 0,-192 8 48 0 0,130-10 91 0 0,295-41-76 0 0,-266 17 44 0 0,-137 14 80 0 0,-42 8-193 0 0,244 4 22 0 0,-395-8 12 0 0,-31 8 56 0 0,1 1 0 0 0,0-1 0 0 0,0 0 0 0 0,0 0 0 0 0,0 0 0 0 0,-1 0 0 0 0,1 0 0 0 0,0 0 0 0 0,0 0 0 0 0,0-1 0 0 0,0 1 0 0 0,-1-1 0 0 0,1 1 0 0 0,0-1 0 0 0,0 0 0 0 0,-1 1 0 0 0,1-1 0 0 0,0 0 1 0 0,-1 0-1 0 0,1 0 0 0 0,-1-1 0 0 0,1 1 0 0 0,-1 0 0 0 0,0 0 0 0 0,0-1 0 0 0,1 1 0 0 0,-1-1 0 0 0,0 1 0 0 0,0-1 0 0 0,0 0 0 0 0,-1 1 0 0 0,1-1 0 0 0,0 0 0 0 0,-1 1 0 0 0,1-1 0 0 0,-1 0 0 0 0,1 0 0 0 0,-1 0 0 0 0,0 0 0 0 0,0 1 0 0 0,0-1 0 0 0,0 0 0 0 0,0 0 0 0 0,0 0 0 0 0,0 0 0 0 0,-1 0 0 0 0,1 0-21 0 0,-1-129 438 0 0,2 109-257 0 0,-1 19-363 0 0,1 0 0 0 0,-1 0 0 0 0,1 0-1 0 0,-1 0 1 0 0,0-1 0 0 0,0 1 0 0 0,0 0-1 0 0,-1 0 1 0 0,1 0 0 0 0,-1 0 0 0 0,1 0-1 0 0,-1 0 1 0 0,0 0 0 0 0,-1 0 0 0 0,1 0 0 0 0,0 0-1 0 0,-1 0 1 0 0,1 0 0 0 0,-1 1 0 0 0,0-1-1 0 0,0 1 1 0 0,0-1 0 0 0,0 1 0 0 0,-1 0 0 0 0,1 0-1 0 0,0 0 1 0 0,-1 0 0 0 0,0 0 0 0 0,1 0-1 0 0,-3 0 183 0 0,-12-6-1175 0 0,-1 4-28 0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28:38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338 40 840 0 0,'0'0'274'0'0,"0"0"-63"0"0,0 0-30 0 0,0 0 25 0 0,0 0-14 0 0,0 0 40 0 0,0 0 56 0 0,0 0-48 0 0,0 0-42 0 0,0 0-85 0 0,0 0 56 0 0,-3-16 1135 0 0,-58-2-21 0 0,-27 12-1086 0 0,-35 6-649 0 0,119 3 482 0 0,0 0 0 0 0,0 0 0 0 0,0 0 0 0 0,0 0 0 0 0,0 1 0 0 0,1-1 0 0 0,-1 1 0 0 0,1 0 0 0 0,0 0 0 0 0,0 1 0 0 0,1-1 0 0 0,-1 0 0 0 0,1 1 0 0 0,0 0 0 0 0,0-1 0 0 0,0 1 0 0 0,1 0 0 0 0,0 0 0 0 0,0 0 0 0 0,0 0 0 0 0,0 0 0 0 0,1 0 1 0 0,0 0-1 0 0,0 0 0 0 0,0 0 0 0 0,1 1-30 0 0,-3 5 32 0 0,-1 188 440 0 0,24-43-6 0 0,13 96 505 0 0,-22 8-279 0 0,10-124-540 0 0,-14 555 1558 0 0,-8-689-1671 0 0,2 0-38 0 0,0 0 1 0 0,1 0-1 0 0,-1 0 0 0 0,0 0 0 0 0,1 0 1 0 0,-1 0-1 0 0,1-1 0 0 0,-1 1 0 0 0,1-1 1 0 0,0 0-1 0 0,-1 0 0 0 0,1 0 0 0 0,0 0 1 0 0,0 0-1 0 0,0 0 0 0 0,0-1 0 0 0,0 1 1 0 0,0-1-1 0 0,0 0 0 0 0,0 0 0 0 0,0 0 1 0 0,0-1-1 0 0,0 1 0 0 0,0-1 0 0 0,-1 1 1 0 0,1-1-1 0 0,0 0 0 0 0,0 0 0 0 0,0 0 1 0 0,1-2-2 0 0,6 2-21 0 0,233-17-1394 0 0,-76 16-5286 0 0,-145 2 5445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3:27:11.0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269 669 1008 0 0,'13'0'1185'0'0,"-11"1"4117"0"0,-9 6-5192 0 0,1 1-1 0 0,1 0 1 0 0,-1 0 0 0 0,1 0 0 0 0,1 1 0 0 0,-1-1 0 0 0,2 1 0 0 0,-1 0 0 0 0,1 0 0 0 0,0 1 0 0 0,1-1-1 0 0,0 0 1 0 0,1 1 0 0 0,0 0 0 0 0,0-1 0 0 0,1 1 0 0 0,0-1 0 0 0,1 6-110 0 0,0-10 46 0 0,0 0 0 0 0,0 0-1 0 0,0 0 1 0 0,1 0 0 0 0,-1 0 0 0 0,1-1 0 0 0,0 1 0 0 0,0-1 0 0 0,1 1-1 0 0,0-1 1 0 0,-1 0 0 0 0,1 0 0 0 0,1 0 0 0 0,-1 0 0 0 0,1 0 0 0 0,-1-1-1 0 0,1 0 1 0 0,0 1 0 0 0,0-1 0 0 0,0-1 0 0 0,1 1 0 0 0,-1-1 0 0 0,1 0-1 0 0,-1 0 1 0 0,1 0 0 0 0,4 1-46 0 0,135 25 769 0 0,-130-28-792 0 0,1 0 0 0 0,-1-1 0 0 0,1 0 0 0 0,-1-1 0 0 0,1-1 0 0 0,-1 0 0 0 0,0-1 0 0 0,0 0 0 0 0,0-1 0 0 0,-1-1 0 0 0,0 0 0 0 0,0-1 0 0 0,0 0 0 0 0,-1-1 0 0 0,5-5 23 0 0,-13 11-56 0 0,0-1-1 0 0,-1 0 0 0 0,1 0 1 0 0,-1 0-1 0 0,0-1 1 0 0,0 1-1 0 0,0-1 1 0 0,0 1-1 0 0,-1-1 1 0 0,1 0-1 0 0,-1 0 1 0 0,0-1-1 0 0,0 1 1 0 0,-1 0-1 0 0,1-1 1 0 0,-1 1-1 0 0,0-1 1 0 0,0 1-1 0 0,0-1 1 0 0,-1 1-1 0 0,0-1 1 0 0,0 0-1 0 0,0 1 1 0 0,0-1-1 0 0,-1 1 1 0 0,1-1-1 0 0,-1 0 1 0 0,0 1-1 0 0,-1 0 1 0 0,1-1-1 0 0,-1 1 1 0 0,0 0-1 0 0,0 0 1 0 0,0-1-1 0 0,-1 2 1 0 0,1-1-1 0 0,-1 0 1 0 0,0 0-1 0 0,0 1 1 0 0,0 0-1 0 0,-1 0 1 0 0,1 0-1 0 0,-1 0 0 0 0,0 0 1 0 0,0 0-1 0 0,-2 0 57 0 0,-178-79-4521 0 0,179 80 3329 0 0,3 0 16 0 0</inkml:trace>
  <inkml:trace contextRef="#ctx0" brushRef="#br0" timeOffset="314.193">912 722 1392 0 0,'0'-1'156'0'0,"0"1"0"0"0,0-1 1 0 0,0 0-1 0 0,0 0 0 0 0,0 1 0 0 0,0-1 0 0 0,0 0 1 0 0,0 1-1 0 0,0-1 0 0 0,0 0 0 0 0,0 1 0 0 0,0-1 1 0 0,0 0-1 0 0,1 1 0 0 0,-1-1 0 0 0,0 0 0 0 0,1 1 0 0 0,-1-1 1 0 0,0 0-1 0 0,1 1 0 0 0,-1-1 0 0 0,1 1 0 0 0,-1-1 1 0 0,0 1-1 0 0,1-1 0 0 0,0 1 0 0 0,-1-1 0 0 0,1 1 0 0 0,-1-1 1 0 0,1 1-1 0 0,-1 0 0 0 0,1-1 0 0 0,0 1 0 0 0,-1 0 1 0 0,1 0-1 0 0,0 0 0 0 0,-1-1 0 0 0,1 1 0 0 0,0 0 0 0 0,0 0 1 0 0,-1 0-1 0 0,1 0 0 0 0,0 0 0 0 0,-1 0 0 0 0,1 0 1 0 0,0 0-1 0 0,0 0 0 0 0,-1 1 0 0 0,1-1 0 0 0,0 0 0 0 0,-1 0 1 0 0,1 1-1 0 0,-1-1 0 0 0,1 0 0 0 0,0 1 0 0 0,-1-1 1 0 0,1 1-1 0 0,-1-1 0 0 0,1 0 0 0 0,-1 1 0 0 0,1-1 1 0 0,-1 1-1 0 0,1 0 0 0 0,-1-1 0 0 0,1 1 0 0 0,-1-1 0 0 0,0 1-156 0 0,-18-14 682 0 0,18 12-793 0 0,1 1-1 0 0,-1 0 0 0 0,1 0 0 0 0,0 0 0 0 0,-1-1 0 0 0,1 1 0 0 0,-1 0 1 0 0,0-1-1 0 0,1 1 0 0 0,-1 0 0 0 0,1-1 0 0 0,-1 1 0 0 0,1-1 0 0 0,-1 1 1 0 0,0-1-1 0 0,1 1 0 0 0,-1-1 0 0 0,0 1 0 0 0,0-1 0 0 0,1 1 0 0 0,-1-1 0 0 0,0 1 1 0 0,0-1-1 0 0,0 1 0 0 0,1-1 0 0 0,-1 1 0 0 0,0-1 0 0 0,0 0 0 0 0,0 1 1 0 0,0-1-1 0 0,0 1 0 0 0,0-1 0 0 0,0 1 0 0 0,-1-1 0 0 0,1 0 0 0 0,0 1 0 0 0,0-1 1 0 0,0 1-1 0 0,0-1 0 0 0,-1 1 0 0 0,1-1 0 0 0,0 1 0 0 0,-1-1 0 0 0,1 1 1 0 0,0-1-1 0 0,-1 1 0 0 0,1-1 0 0 0,0 1 0 0 0,-1 0 0 0 0,1-1 0 0 0,-1 1 1 0 0,1 0-1 0 0,-1-1 0 0 0,1 1 0 0 0,-1 0 0 0 0,1 0 0 0 0,-1-1 0 0 0,1 1 0 0 0,-1 0 1 0 0,0 0-1 0 0,1 0 0 0 0,-1 0 0 0 0,1 0 0 0 0,-1-1 112 0 0,37-17-2894 0 0,-17 10 1397 0 0</inkml:trace>
  <inkml:trace contextRef="#ctx0" brushRef="#br0" timeOffset="817.047">1436 588 928 0 0,'-12'-19'4748'0'0,"-40"14"-3613"0"0,49 5-923 0 0,-8 1-135 0 0,-1 0-1 0 0,1 1 1 0 0,0 0-1 0 0,-1 1 1 0 0,1 0 0 0 0,0 1-1 0 0,1 0 1 0 0,-1 1-1 0 0,1 0 1 0 0,-1 0-1 0 0,2 1 1 0 0,-1 0-1 0 0,1 1 1 0 0,0 0-1 0 0,0 1 1 0 0,1 0-1 0 0,-1 0 1 0 0,2 1-1 0 0,-1 0-76 0 0,7-7 7 0 0,0-1-1 0 0,0 1 0 0 0,0 0 1 0 0,0-1-1 0 0,0 1 1 0 0,0 0-1 0 0,0 0 0 0 0,0 0 1 0 0,1 0-1 0 0,-1 0 0 0 0,1 0 1 0 0,-1 0-1 0 0,1 0 0 0 0,0 0 1 0 0,0 0-1 0 0,0 0 0 0 0,0 0 1 0 0,0 0-1 0 0,0 0 0 0 0,1 0 1 0 0,-1 0-1 0 0,1 0 0 0 0,-1 0 1 0 0,1 0-1 0 0,0 0 0 0 0,0 0 1 0 0,0-1-1 0 0,0 1 0 0 0,0 0 1 0 0,0 0-1 0 0,0-1 1 0 0,1 1-1 0 0,-1-1 0 0 0,0 1 1 0 0,1-1-1 0 0,0 0 0 0 0,-1 1 1 0 0,1-1-1 0 0,0 0 0 0 0,-1 0 1 0 0,1 0-1 0 0,0 0 0 0 0,0-1 1 0 0,0 1-1 0 0,0 0 0 0 0,1 0-6 0 0,102 5-142 0 0,-98-7 181 0 0,-1 0 0 0 0,0 0-1 0 0,1 0 1 0 0,-1 0-1 0 0,0-1 1 0 0,0 0-1 0 0,0-1 1 0 0,0 0-1 0 0,0 1 1 0 0,-1-2 0 0 0,1 1-1 0 0,-1-1 1 0 0,0 1-1 0 0,0-1 1 0 0,0-1-1 0 0,-1 1 1 0 0,1-1 0 0 0,-1 0-1 0 0,0 0 1 0 0,0 0-1 0 0,-1 0 1 0 0,0-1-1 0 0,0 0 1 0 0,1 0-39 0 0,-4 5 198 0 0,0 1-5 0 0,-12-19 466 0 0,11 18-645 0 0,1 1 0 0 0,-1-1 1 0 0,0 0-1 0 0,0 1 0 0 0,1-1 0 0 0,-1 1 1 0 0,0-1-1 0 0,0 1 0 0 0,0-1 0 0 0,0 1 1 0 0,0-1-1 0 0,0 1 0 0 0,0 0 0 0 0,0 0 0 0 0,0 0 1 0 0,0-1-1 0 0,0 1 0 0 0,0 0 0 0 0,0 0 1 0 0,0 0-1 0 0,0 0 0 0 0,0 1 0 0 0,0-1 1 0 0,0 0-1 0 0,0 0 0 0 0,0 1 0 0 0,1-1 1 0 0,-1 0-1 0 0,0 1 0 0 0,0-1 0 0 0,0 1 0 0 0,0-1 1 0 0,0 1-1 0 0,1-1 0 0 0,-1 1 0 0 0,0 0 1 0 0,0-1-1 0 0,1 1 0 0 0,-1 0 0 0 0,0 0 1 0 0,1 0-1 0 0,-1-1 0 0 0,1 1 0 0 0,-1 0 1 0 0,1 0-1 0 0,0 0 0 0 0,-1 0 0 0 0,1 0 0 0 0,0 0 1 0 0,-1 0-1 0 0,1 0 0 0 0,0 0 0 0 0,0 0 1 0 0,0 0-1 0 0,0 0-14 0 0,-9 57 53 0 0,9-58-49 0 0,8 274-815 0 0,-3-207-2101 0 0,-5-54 434 0 0,-13 7 91 0 0,8-17 1192 0 0</inkml:trace>
  <inkml:trace contextRef="#ctx0" brushRef="#br0" timeOffset="1131.522">1839 395 1508 0 0,'20'58'3040'0'0,"-13"-33"-2757"0"0,0 0-1 0 0,-2 0 0 0 0,0 0 0 0 0,-2 1 0 0 0,-1-1 1 0 0,-1 1-1 0 0,-1 0 0 0 0,-2 0 0 0 0,0-1 1 0 0,-2 1-1 0 0,0-1 0 0 0,-2 0 0 0 0,-1 0 0 0 0,-1 0 1 0 0,-1-1-1 0 0,-1 0 0 0 0,-1-1 0 0 0,-1 0 1 0 0,-1-1-1 0 0,-1 0 0 0 0,-1-1-282 0 0,1-8-105 0 0,0 0 1 0 0,-1 0 0 0 0,0-2-1 0 0,-1 0 1 0 0,-1 0-1 0 0,0-2 1 0 0,0 0-1 0 0,-17 6 105 0 0,17-9-650 0 0,-1-1 0 0 0,0-1-1 0 0,0 0 1 0 0,0-1 0 0 0,-1-1-1 0 0,1 0 1 0 0,-1-2 0 0 0,1 0-1 0 0,-17-3 651 0 0,-36-7-1217 0 0,19-1-4 0 0</inkml:trace>
  <inkml:trace contextRef="#ctx0" brushRef="#br0" timeOffset="1571.365">91 626 1576 0 0,'-8'8'206'0'0,"0"0"0"0"0,0 0 0 0 0,0 1 0 0 0,1 0-1 0 0,1 1 1 0 0,-1 0 0 0 0,2 0 0 0 0,-1 0 0 0 0,1 0 0 0 0,1 1-1 0 0,0 0 1 0 0,0 0 0 0 0,1 0 0 0 0,1 0 0 0 0,0 1 0 0 0,0-1 0 0 0,1 1-1 0 0,0-1 1 0 0,1 1 0 0 0,1-1 0 0 0,0 1 0 0 0,0-1 0 0 0,1 1-1 0 0,1-1 1 0 0,0 0 0 0 0,0 0 0 0 0,1 0 0 0 0,0 0 0 0 0,1-1 0 0 0,1 1-1 0 0,-1-1 1 0 0,2 0 0 0 0,-1-1 0 0 0,1 0 0 0 0,4 4-206 0 0,11 11-21 0 0,0-2 0 0 0,2 0 1 0 0,1-1-1 0 0,1-1 0 0 0,0-2 0 0 0,1 0 1 0 0,24 10 20 0 0,-13-10-1163 0 0,1-1 0 0 0,1-1 0 0 0,0-3 0 0 0,1-1 0 0 0,29 4 1163 0 0,-23-8-1265 0 0</inkml:trace>
  <inkml:trace contextRef="#ctx0" brushRef="#br0" timeOffset="2531.063">2045 113 876 0 0,'0'0'677'0'0,"0"0"-97"0"0,0 0-57 0 0,6-5-89 0 0,-2 1-354 0 0,0 1-1 0 0,-1 0 1 0 0,1 0 0 0 0,0 1-1 0 0,1-1 1 0 0,-1 1-1 0 0,0 0 1 0 0,1 0 0 0 0,-1 0-1 0 0,1 1 1 0 0,-1 0-1 0 0,1 0 1 0 0,0 0-1 0 0,0 0 1 0 0,0 1 0 0 0,-1-1-1 0 0,1 1 1 0 0,0 0-1 0 0,0 1 1 0 0,0-1 0 0 0,-1 1-1 0 0,4 1-79 0 0,-3-1 62 0 0,1 1-1 0 0,0 0 0 0 0,-1 0 1 0 0,0 1-1 0 0,1-1 1 0 0,-1 1-1 0 0,0 0 0 0 0,0 0 1 0 0,-1 1-1 0 0,1 0 1 0 0,-1 0-1 0 0,1 0 0 0 0,-1 0 1 0 0,0 1-1 0 0,-1-1 1 0 0,1 1-1 0 0,-1 0 1 0 0,0 0-1 0 0,0 0 0 0 0,-1 0 1 0 0,1 1-1 0 0,-1-1 1 0 0,0 1-1 0 0,-1 0 0 0 0,0-1 1 0 0,1 1-1 0 0,-2 0 1 0 0,1 0-1 0 0,-1 0 0 0 0,0 0 1 0 0,0-1-1 0 0,0 1 1 0 0,-1 0-1 0 0,0 0 1 0 0,0 0-1 0 0,0 0 0 0 0,-3 3-61 0 0,-84 99 1119 0 0,99-132-6166 0 0,1 7 3546 0 0</inkml:trace>
  <inkml:trace contextRef="#ctx0" brushRef="#br0" timeOffset="2798.126">2540 0 848 0 0,'-9'1'237'0'0,"1"0"1"0"0,-1 0-1 0 0,1 1 0 0 0,0 0 0 0 0,-1 0 1 0 0,1 1-1 0 0,0 0 0 0 0,1 0 0 0 0,-1 1 1 0 0,0 0-1 0 0,1 1 0 0 0,0-1 1 0 0,0 1-1 0 0,0 1 0 0 0,1-1 0 0 0,0 1 1 0 0,0 0-1 0 0,0 1 0 0 0,1-1 0 0 0,0 1 1 0 0,0 0-1 0 0,1 1 0 0 0,0-1 0 0 0,0 1 1 0 0,0-1-1 0 0,1 1 0 0 0,0 0 1 0 0,1 1-1 0 0,0-1 0 0 0,-1 9-237 0 0,6-9-5 0 0,0 0 0 0 0,0 0 0 0 0,0 0 1 0 0,1-1-1 0 0,1 1 0 0 0,-1-1 0 0 0,1 0 0 0 0,0 0 0 0 0,1-1 0 0 0,0 1 1 0 0,0-1-1 0 0,0-1 0 0 0,1 1 0 0 0,0-1 0 0 0,0 0 0 0 0,0 0 0 0 0,0-1 1 0 0,1 0-1 0 0,0 0 0 0 0,0-1 0 0 0,0 0 0 0 0,0-1 0 0 0,0 1 0 0 0,1-2 1 0 0,-1 1-1 0 0,1-1 0 0 0,-1 0 0 0 0,1-1 5 0 0,131 9-4266 0 0,-115-9 2862 0 0</inkml:trace>
  <inkml:trace contextRef="#ctx0" brushRef="#br0" timeOffset="5455.312">2973 705 1108 0 0,'16'-13'3126'0'0,"-16"10"-2663"0"0,0 3-40 0 0,17-4 260 0 0,4-20 337 0 0,-59 31 471 0 0,28-3-1458 0 0,-1 0 0 0 0,2 1-1 0 0,-1 0 1 0 0,1 1 0 0 0,0 0 0 0 0,0 0-1 0 0,0 1 1 0 0,1 0 0 0 0,0 0 0 0 0,0 1 0 0 0,1 0-1 0 0,0 1 1 0 0,1 0 0 0 0,0 0 0 0 0,0 0-1 0 0,0 0 1 0 0,2 1 0 0 0,-1 0 0 0 0,1 0-1 0 0,0 0 1 0 0,0 5-33 0 0,5-8 33 0 0,1-1-1 0 0,-1 1 1 0 0,1-1-1 0 0,1 0 1 0 0,-1 0 0 0 0,1 0-1 0 0,0 0 1 0 0,0 0-1 0 0,1 0 1 0 0,0-1-1 0 0,0 0 1 0 0,0 0 0 0 0,1 0-1 0 0,-1 0 1 0 0,1-1-1 0 0,0 1 1 0 0,1-1-1 0 0,-1-1 1 0 0,1 1 0 0 0,-1-1-1 0 0,1 0 1 0 0,0 0-1 0 0,0 0 1 0 0,1-1 0 0 0,-1 0-1 0 0,0-1 1 0 0,1 1-1 0 0,5 0-32 0 0,11 3 67 0 0,0-2 0 0 0,1 0-1 0 0,-1-1 1 0 0,1-1 0 0 0,-1-1 0 0 0,1-2-1 0 0,-1 0 1 0 0,1-1 0 0 0,-1-1 0 0 0,0-2-1 0 0,0 0 1 0 0,1-2-67 0 0,-21 8-17 0 0,0-1-1 0 0,-1 1 1 0 0,1-1 0 0 0,0 0-1 0 0,0 0 1 0 0,0 0 0 0 0,0 0-1 0 0,-1-1 1 0 0,1 1 0 0 0,-1-1-1 0 0,1 0 1 0 0,-1 1 0 0 0,1-1-1 0 0,-1 0 1 0 0,0 0 0 0 0,0-1 0 0 0,0 1-1 0 0,0 0 1 0 0,0-1 0 0 0,-1 1-1 0 0,1-1 1 0 0,-1 1 0 0 0,0-1-1 0 0,1 0 1 0 0,-1 0 0 0 0,0 0-1 0 0,-1 1 1 0 0,1-1 0 0 0,0 0-1 0 0,-1 0 1 0 0,0 0 0 0 0,1 0-1 0 0,-1 0 1 0 0,-1 0 0 0 0,1 0-1 0 0,0 0 1 0 0,-1 0 0 0 0,1 0-1 0 0,-1 0 1 0 0,0 0 0 0 0,0 0 0 0 0,0 1-1 0 0,0-1 1 0 0,-1 0 0 0 0,1 0-1 0 0,-1 1 1 0 0,1-1 0 0 0,-2 0 17 0 0,-5-5-65 0 0,0 1 1 0 0,-1 0-1 0 0,1 1 1 0 0,-1 0-1 0 0,-1 0 1 0 0,1 1-1 0 0,-1 0 1 0 0,0 1-1 0 0,0 0 1 0 0,-1 0-1 0 0,1 1 1 0 0,-6-1 64 0 0,-56-21-1541 0 0,60 13-2588 0 0,12 12 2825 0 0</inkml:trace>
  <inkml:trace contextRef="#ctx0" brushRef="#br0" timeOffset="6774.922">2783 633 1224 0 0,'-135'72'4740'0'0,"126"-65"-4588"0"0,1 1 0 0 0,0 0 0 0 0,1 0-1 0 0,-1 0 1 0 0,1 1 0 0 0,1 0 0 0 0,0 0 0 0 0,0 1 0 0 0,1 0 0 0 0,0 0 0 0 0,1 0 0 0 0,0 1 0 0 0,1-1 0 0 0,0 1 0 0 0,0 0 0 0 0,1 0 0 0 0,0 0 0 0 0,1 0 0 0 0,1 1-152 0 0,3 3 63 0 0,1-1 0 0 0,1 1 1 0 0,0-1-1 0 0,1 0 0 0 0,0 0 0 0 0,1-1 1 0 0,1 0-1 0 0,0 0 0 0 0,0-1 0 0 0,2 0 1 0 0,-1 0-1 0 0,2-1 0 0 0,-1 0 1 0 0,2-1-1 0 0,-1 0 0 0 0,1-1 0 0 0,1 0 1 0 0,8 4-64 0 0,8 6-887 0 0,1-1 1 0 0,1-1 0 0 0,0-2 0 0 0,1-1 0 0 0,0-1 0 0 0,1-2-1 0 0,1-2 1 0 0,26 5 886 0 0,-23-9-1252 0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30:32.9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1196 0 0,'10'24'4029'0'0,"64"-2"-2279"0"0,138-20-1100 0 0,-5-44-4668 0 0,-165 29 2707 0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30:36.8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0 1132 0 0,'-7'11'5930'0'0,"-9"18"-4639"0"0,13-10-1048 0 0,0 0 0 0 0,1 0 1 0 0,0 0-1 0 0,2 0 0 0 0,0 1 0 0 0,2-1 1 0 0,0 0-1 0 0,1 0 0 0 0,1 0 0 0 0,0 0 1 0 0,3 3-244 0 0,3 23 7 0 0,3 20-322 0 0,-11-54-276 0 0,0 0 0 0 0,-1-1 0 0 0,0 1-1 0 0,-1 0 1 0 0,0 0 0 0 0,0 0 0 0 0,-2-1 0 0 0,1 1 0 0 0,-1 0 0 0 0,-1-1 0 0 0,0 1 0 0 0,-3 7 591 0 0,-8 7-1508 0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30:36.2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84 1088 0 0,'159'-26'4743'0'0,"-153"26"-4674"0"0,-1 1 0 0 0,1 0 0 0 0,-1 1 0 0 0,0 0 0 0 0,1-1 0 0 0,-1 2 0 0 0,0-1 0 0 0,0 0 0 0 0,0 1 0 0 0,-1 0 0 0 0,1 0 0 0 0,-1 1 0 0 0,1-1 0 0 0,-1 1 0 0 0,0 0 0 0 0,-1 0 0 0 0,1 0 0 0 0,-1 1 0 0 0,1-1 0 0 0,-1 1 0 0 0,0 0 0 0 0,-1 0 0 0 0,1 0 0 0 0,-1 0 0 0 0,0 0 0 0 0,-1 1 0 0 0,1-1 0 0 0,-1 0 0 0 0,0 1 0 0 0,0-1 0 0 0,-1 1 0 0 0,0 0 0 0 0,1-1 0 0 0,-2 1 0 0 0,1-1 0 0 0,-1 1 0 0 0,0-1 0 0 0,0 1 0 0 0,0-1 0 0 0,-1 1 0 0 0,0-1 0 0 0,0 0 0 0 0,-1 2-69 0 0,-5 6 96 0 0,-1 0 0 0 0,0 0-1 0 0,0-1 1 0 0,-1-1 0 0 0,-1 1 0 0 0,0-1-1 0 0,0-1 1 0 0,-1 0 0 0 0,-1-1-1 0 0,0 0 1 0 0,0-1 0 0 0,0 0 0 0 0,-7 2-96 0 0,-40 27-433 0 0,49-31 499 0 0,-7-16-5851 0 0,21-1 4266 0 0</inkml:trace>
  <inkml:trace contextRef="#ctx0" brushRef="#br0" timeOffset="293.647">424 1 1540 0 0,'-15'7'431'0'0,"1"2"1"0"0,0 0-1 0 0,0 0 0 0 0,1 1 0 0 0,0 1 0 0 0,1 0 0 0 0,0 0 1 0 0,1 2-1 0 0,0-1 0 0 0,1 1 0 0 0,-3 7-431 0 0,7-12 137 0 0,1 0 0 0 0,0 0 0 0 0,1 1 0 0 0,-1-1 1 0 0,2 1-1 0 0,-1 1 0 0 0,1-1 0 0 0,1 0 0 0 0,0 1 0 0 0,0-1 0 0 0,1 1 0 0 0,0-1 0 0 0,0 1 0 0 0,1 7-137 0 0,1-12-14 0 0,1-1 0 0 0,-1 1 0 0 0,1 0 0 0 0,-1-1 1 0 0,1 1-1 0 0,1-1 0 0 0,-1 0 0 0 0,1 0 0 0 0,-1 1 0 0 0,1-2 0 0 0,0 1 0 0 0,1 0 0 0 0,-1-1 1 0 0,1 1-1 0 0,-1-1 0 0 0,1 0 0 0 0,0 0 0 0 0,0 0 0 0 0,0-1 0 0 0,1 1 0 0 0,-1-1 0 0 0,1 0 0 0 0,-1-1 1 0 0,1 1-1 0 0,0-1 0 0 0,0 1 14 0 0,84 15-4725 0 0,-75-17 3165 0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31:34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53 138 1172 0 0,'18'-3'2950'0'0,"32"-68"2636"0"0,-50 71-5534 0 0,0 0 0 0 0,0 1 0 0 0,1-1 0 0 0,-1 1 0 0 0,0-1 0 0 0,0 0 0 0 0,1 1 0 0 0,-1-1 0 0 0,0 1 0 0 0,1-1 0 0 0,-1 0-1 0 0,0 1 1 0 0,1-1 0 0 0,-1 0 0 0 0,0 0 0 0 0,1 1 0 0 0,-1-1 0 0 0,1 0 0 0 0,-1 0 0 0 0,0 1 0 0 0,1-1 0 0 0,-1 0 0 0 0,1 0 0 0 0,-1 0 0 0 0,1 0 0 0 0,-1 0-1 0 0,1 0 1 0 0,-1 0 0 0 0,1 0 0 0 0,-1 0 0 0 0,1 0 0 0 0,-1 0 0 0 0,0 0 0 0 0,1 0 0 0 0,-1 0 0 0 0,1 0 0 0 0,-1 0 0 0 0,1-1 0 0 0,-1 1 0 0 0,1 0 0 0 0,-1-1-52 0 0,1 25 16 0 0,0 182 502 0 0,-1-180-494 0 0,1-9 9 0 0,0 0 0 0 0,-1 0-1 0 0,0 0 1 0 0,-2-1 0 0 0,0 1-1 0 0,-1 0 1 0 0,0-1 0 0 0,-2 1-1 0 0,0-1 1 0 0,0 0 0 0 0,-2-1-1 0 0,0 1 1 0 0,-4 4-33 0 0,-79 61 896 0 0,155-88-159 0 0,77 1-936 0 0,-140 6 44 0 0,25-3-4153 0 0,-19-8 3044 0 0,-2-16-4810 0 0,-6 19 4536 0 0</inkml:trace>
  <inkml:trace contextRef="#ctx0" brushRef="#br0" timeOffset="388.235">224 8 1504 0 0,'-19'-8'3808'0'0,"-21"38"-2835"0"0,-49 106-2190 0 0,72-118-1207 0 0,4-10 1196 0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30:32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451 14680 1004 0 0,'-16'1'1372'0'0,"17"-3"3649"0"0,28-3-4782 0 0,1 2 1 0 0,-1 1-1 0 0,0 1 0 0 0,1 1 1 0 0,-1 2-1 0 0,1 0 1 0 0,12 5-240 0 0,55 3 278 0 0,244 15-1209 0 0,-326-14-2035 0 0,-41-2 320 0 0,-5-4 1230 0 0</inkml:trace>
  <inkml:trace contextRef="#ctx0" brushRef="#br0" timeOffset="3069.922">1724 14884 1216 0 0,'-8'6'5421'0'0,"43"1"-4319"0"0,350-20 1661 0 0,673-84-3163 0 0,-903 61-4763 0 0,-150 33 3736 0 0,-5 2 51 0 0</inkml:trace>
  <inkml:trace contextRef="#ctx0" brushRef="#br0" timeOffset="1272.054">2533 13995 1416 0 0,'0'0'540'0'0,"0"0"-128"0"0,0 0-90 0 0,0 0-18 0 0,0 0-22 0 0,0 0 6 0 0,0 0-4 0 0,0 0-13 0 0,0 0 27 0 0,0 0 4 0 0,0 0-69 0 0,0 0 19 0 0,0 0-33 0 0,0 0-29 0 0,0 0 38 0 0,0 0-44 0 0,0 0-14 0 0,0 0 10 0 0,0 0 10 0 0,0 0-12 0 0,0 0 4 0 0,0 0-15 0 0,0 0-22 0 0,0 0 3 0 0,0 0 16 0 0,0 0-14 0 0,0 0-64 0 0,0 0 69 0 0,0 0-16 0 0,0 0-26 0 0,0 0 17 0 0,0 0-21 0 0,0 0-19 0 0,0 0-19 0 0,0 0-24 0 0,0 0-5 0 0,0 0 21 0 0,0 0-36 0 0,0 0-40 0 0,0 0 16 0 0,0 0 18 0 0,0 0-11 0 0,0 0-24 0 0,0 0-2 0 0,0 0 37 0 0,0 0-45 0 0,0 3-20 0 0,0 6 51 0 0,-1-1 0 0 0,0 0-1 0 0,0 0 1 0 0,0 0 0 0 0,-1 0-1 0 0,0 0 1 0 0,-1-1 0 0 0,0 1-1 0 0,0-1 1 0 0,0 1 0 0 0,-1-1-1 0 0,0 0 1 0 0,-1 0 0 0 0,-1 1-7 0 0,-83 149 238 0 0,66-111-238 0 0,-1-1 0 0 0,-3-1 0 0 0,-2-1 0 0 0,-1-1 0 0 0,-3-2 1 0 0,-16 15-1 0 0,16-33-1402 0 0,4-24-2589 0 0,7-10 2588 0 0</inkml:trace>
  <inkml:trace contextRef="#ctx0" brushRef="#br0" timeOffset="1597.836">2387 13754 1240 0 0,'21'-4'3218'0'0,"34"65"-2098"0"0,206 391 2265 0 0,-223-395-3429 0 0,43 74-901 0 0,-52-41-4175 0 0,-29-87 3622 0 0</inkml:trace>
  <inkml:trace contextRef="#ctx0" brushRef="#br0" timeOffset="2140.036">2705 13669 1324 0 0,'4'-5'213'0'0,"0"1"0"0"0,1 0-1 0 0,-1 0 1 0 0,1 1 0 0 0,0-1 0 0 0,0 1 0 0 0,0 0-1 0 0,1 1 1 0 0,-1-1 0 0 0,1 1 0 0 0,-1 0 0 0 0,1 0-1 0 0,0 1 1 0 0,-1-1 0 0 0,1 1 0 0 0,0 1-1 0 0,0-1 1 0 0,0 1 0 0 0,0 0 0 0 0,3 1-213 0 0,-3-1 61 0 0,1 1 1 0 0,-1 0-1 0 0,1 0 1 0 0,-1 1-1 0 0,0 0 1 0 0,1 0-1 0 0,-1 0 1 0 0,0 1-1 0 0,-1 0 1 0 0,1 0-1 0 0,0 0 1 0 0,-1 1-1 0 0,0 0 1 0 0,1 0-1 0 0,-2 0 0 0 0,1 1 1 0 0,0-1-1 0 0,-1 1 1 0 0,0 0-1 0 0,0 1 1 0 0,0-1-1 0 0,-1 1 1 0 0,0-1-1 0 0,0 1 1 0 0,0 0-1 0 0,-1 0 1 0 0,0 1-1 0 0,0-1 1 0 0,-1 0-1 0 0,1 1 1 0 0,-1-1-1 0 0,-1 1 1 0 0,1-1-1 0 0,-1 1 0 0 0,0-1 1 0 0,-1 1-1 0 0,0-1 1 0 0,0 1-1 0 0,-1 3-61 0 0,-3 5-26 0 0,-1-1 1 0 0,-1 1-1 0 0,0-2 0 0 0,-1 1 0 0 0,-1-1 0 0 0,0 0 0 0 0,0 0 0 0 0,-2-1 0 0 0,1-1 0 0 0,-1 0 0 0 0,-1 0 1 0 0,0-1-1 0 0,-1-1 0 0 0,0 0 0 0 0,0 0 0 0 0,0-1 0 0 0,-1-1 0 0 0,-1-1 0 0 0,1 0 0 0 0,-1 0 0 0 0,-7 0 26 0 0,20-5-426 0 0,-7 1 597 0 0,2-5-4404 0 0,-5-13 2792 0 0</inkml:trace>
  <inkml:trace contextRef="#ctx0" brushRef="#br0" timeOffset="2464.031">3121 13699 1036 0 0,'-4'-1'130'0'0,"-1"1"-1"0"0,0 0 1 0 0,1 1-1 0 0,-1-1 1 0 0,1 1-1 0 0,-1 0 1 0 0,1 0-1 0 0,-1 0 1 0 0,1 1-1 0 0,-1-1 1 0 0,1 1-1 0 0,0 0 1 0 0,0 0-1 0 0,0 1 1 0 0,0-1-1 0 0,0 1 1 0 0,1 0-1 0 0,-1 0 1 0 0,1 0-1 0 0,0 0 1 0 0,0 1-1 0 0,0 0 1 0 0,0-1-1 0 0,0 1 1 0 0,1 0-1 0 0,0 0 1 0 0,0 0 0 0 0,0 0-1 0 0,0 1 1 0 0,1-1-1 0 0,-1 1 1 0 0,1-1-1 0 0,0 1 1 0 0,1-1-1 0 0,-1 1 1 0 0,1-1-1 0 0,0 1 1 0 0,0 0-1 0 0,0-1 1 0 0,1 1-1 0 0,-1-1 1 0 0,1 1-1 0 0,0-1 1 0 0,1 1-1 0 0,-1-1 1 0 0,1 1-1 0 0,0-1-129 0 0,118 77 277 0 0,-30-54-4709 0 0,-81-25 2968 0 0</inkml:trace>
  <inkml:trace contextRef="#ctx0" brushRef="#br0" timeOffset="13246.027">4401 14317 916 0 0,'0'0'410'0'0,"0"0"28"0"0,0 0-96 0 0,0 0-19 0 0,0 0 3 0 0,4-18 335 0 0,44-22 2083 0 0,-38 25-1261 0 0,2-4 310 0 0,-5 8-421 0 0,-14 35-1230 0 0,-71 352 198 0 0,71-323-273 0 0,-42 167 165 0 0,47-216-223 0 0,-1-1-1 0 0,1 1 1 0 0,0-1 0 0 0,-1 0-1 0 0,1 0 1 0 0,-1 0 0 0 0,0-1 0 0 0,0 1-1 0 0,0-1 1 0 0,-1 1 0 0 0,1-1-1 0 0,0 0 1 0 0,-1 0 0 0 0,0-1-1 0 0,1 1 1 0 0,-1-1 0 0 0,0 1-1 0 0,0-1 1 0 0,0-1 0 0 0,1 1-1 0 0,-1 0 1 0 0,0-1 0 0 0,0 0-1 0 0,0 0 1 0 0,-2 0-9 0 0,-31 6 130 0 0,221-8 101 0 0,-54-21-1372 0 0,-145-16-6127 0 0,3 26 5894 0 0</inkml:trace>
  <inkml:trace contextRef="#ctx0" brushRef="#br0" timeOffset="13848.037">4529 14184 836 0 0,'8'-19'7358'0'0,"-23"20"-5919"0"0,-241 133-1702 0 0,245-122 2 0 0,-6 4-857 0 0,10-12-3825 0 0,10-4 3547 0 0</inkml:trace>
  <inkml:trace contextRef="#ctx0" brushRef="#br0" timeOffset="-49137.793">3061 13194 1160 0 0,'20'8'9603'0'0,"-13"-8"-11104"0"0,-1-2-5239 0 0,-4 1 5350 0 0</inkml:trace>
  <inkml:trace contextRef="#ctx0" brushRef="#br0" timeOffset="-53477.188">790 12017 944 0 0,'-10'7'4888'0'0,"63"22"-4301"0"0,540-29 265 0 0,-586 14-4536 0 0,-27-13 2225 0 0</inkml:trace>
  <inkml:trace contextRef="#ctx0" brushRef="#br0" timeOffset="-53290.284">732 12315 1288 0 0,'5'5'916'0'0,"0"0"-52"0"0,15 7-120 0 0,-1-4-36 0 0,8 1-48 0 0,2-4-87 0 0,1 0-125 0 0,7-2-32 0 0,-16-3 24 0 0,13 0-140 0 0,5 0-160 0 0,6 0-216 0 0,-1 0 12 0 0,-1 0-692 0 0,0 0-661 0 0,40-12 81 0 0,-44 6-72 0 0,-1-3 4 0 0</inkml:trace>
  <inkml:trace contextRef="#ctx0" brushRef="#br0" timeOffset="-50678.155">1964 12237 1468 0 0,'6'6'3592'0'0,"38"-5"-2888"0"0,-27-1-113 0 0,467-51 1773 0 0,368-27-1099 0 0,-682 60-2760 0 0,-184 23-3768 0 0,7-4 3961 0 0</inkml:trace>
  <inkml:trace contextRef="#ctx0" brushRef="#br0" timeOffset="-49447.586">2956 12425 1172 0 0,'0'38'3456'0'0,"0"26"-543"0"0,18 84-1671 0 0,24 76-2363 0 0,-42-219 837 0 0,-1 0 0 0 0,1 0 0 0 0,-1-1-1 0 0,0 1 1 0 0,-1-1 0 0 0,1 1 0 0 0,-1-1 0 0 0,0 1 0 0 0,0-1-1 0 0,0 0 1 0 0,-1 0 0 0 0,0 0 0 0 0,1 0 0 0 0,-1 0 0 0 0,-1-1-1 0 0,1 0 1 0 0,0 1 0 0 0,-1-1 0 0 0,0 0 284 0 0,-13 13-1359 0 0</inkml:trace>
  <inkml:trace contextRef="#ctx0" brushRef="#br0" timeOffset="-50059.13">2213 12572 1088 0 0,'17'-27'3815'0'0,"31"14"-2528"0"0,-46 13-1131 0 0,19 3-45 0 0,-15 0-65 0 0,0-1 1 0 0,-1 1 0 0 0,1 1 0 0 0,-1-1-1 0 0,0 1 1 0 0,0 0 0 0 0,-1 0 0 0 0,1 1-1 0 0,-1-1 1 0 0,0 1 0 0 0,0 0 0 0 0,0 0-1 0 0,-1 0 1 0 0,1 1 0 0 0,-1-1 0 0 0,-1 1-1 0 0,1 0 1 0 0,-1-1 0 0 0,0 1 0 0 0,0 0-1 0 0,-1 1 1 0 0,0-1 0 0 0,0 0 0 0 0,0 0-1 0 0,-1 0 1 0 0,0 1 0 0 0,0-1 0 0 0,0 0-1 0 0,-1 1 1 0 0,0-1 0 0 0,0 0 0 0 0,-1 0-1 0 0,0 0 1 0 0,0 0 0 0 0,0 0 0 0 0,-1 0-1 0 0,1-1 1 0 0,-1 1 0 0 0,-1-1 0 0 0,1 0-1 0 0,-1 0 1 0 0,0 0 0 0 0,-1 1-47 0 0,-78 95-921 0 0,82-100-110 0 0,1-17-3138 0 0,4 10 2787 0 0</inkml:trace>
  <inkml:trace contextRef="#ctx0" brushRef="#br0" timeOffset="-49761.044">2613 12439 1468 0 0,'-70'20'4053'0'0,"62"-17"-3942"0"0,1 0 1 0 0,-1 1-1 0 0,1-1 1 0 0,0 2-1 0 0,0-1 1 0 0,1 1-1 0 0,-1 0 1 0 0,1 0 0 0 0,0 1-1 0 0,0-1 1 0 0,1 2-1 0 0,0-1 1 0 0,0 0-1 0 0,0 1 1 0 0,1 0 0 0 0,0 0-1 0 0,0 0 1 0 0,0 1-1 0 0,1-1 1 0 0,1 1-1 0 0,-1 0 1 0 0,1 0 0 0 0,0 0-1 0 0,1 0 1 0 0,0 0-1 0 0,0 0 1 0 0,1 8-112 0 0,1-9-52 0 0,-1-1 0 0 0,1 1 0 0 0,0-1 0 0 0,1 1 0 0 0,-1-1 0 0 0,2 0 0 0 0,-1 0 0 0 0,0 0 0 0 0,1 0 0 0 0,0 0 0 0 0,1 0 0 0 0,-1-1 0 0 0,1 1 1 0 0,0-1-1 0 0,0 0 0 0 0,1 0 0 0 0,-1-1 0 0 0,1 1 0 0 0,4 1 52 0 0,73 29-4960 0 0,-79-35 3494 0 0</inkml:trace>
  <inkml:trace contextRef="#ctx0" brushRef="#br0" timeOffset="-52420.302">2819 11407 1372 0 0,'0'0'782'0'0,"0"0"-106"0"0,0 0-91 0 0,0 0-17 0 0,0 0-103 0 0,0 0-58 0 0,0 0-42 0 0,0 0-108 0 0,0 0 2 0 0,0 0-24 0 0,0 0-46 0 0,0 0 23 0 0,0 0-32 0 0,-8 11 70 0 0,-15 29 3 0 0,-1 4-107 0 0,-3 0-1 0 0,-1-2 1 0 0,-2-1 0 0 0,-2-2-1 0 0,-27 26-145 0 0,48-53-350 0 0,1-2 0 0 0,-2 1 0 0 0,0-2-1 0 0,0 1 1 0 0,0-2 0 0 0,-1 0 0 0 0,-1 0-1 0 0,1-1 1 0 0,-1-1 0 0 0,0 0 0 0 0,-1-1 0 0 0,1 0-1 0 0,-5 0 351 0 0,-10-3-1254 0 0</inkml:trace>
  <inkml:trace contextRef="#ctx0" brushRef="#br0" timeOffset="-52139.876">2499 11113 1436 0 0,'73'-28'2586'0'0,"-71"28"-2248"0"0,2 4-46 0 0,18 23 4 0 0,-1 1-1 0 0,-1 0 0 0 0,-2 2 0 0 0,-1 0 0 0 0,-1 1 0 0 0,3 11-295 0 0,37 68 476 0 0,145 225-1742 0 0,-189-304-1237 0 0,-11-22 1269 0 0</inkml:trace>
  <inkml:trace contextRef="#ctx0" brushRef="#br0" timeOffset="-51596.61">2876 11050 1036 0 0,'2'-3'170'0'0,"0"1"1"0"0,1 0-1 0 0,-1-1 0 0 0,1 1 1 0 0,0 0-1 0 0,-1 0 0 0 0,1 1 1 0 0,0-1-1 0 0,0 0 0 0 0,0 1 0 0 0,0 0 1 0 0,1 0-1 0 0,-1 0 0 0 0,0 0 1 0 0,0 0-1 0 0,1 1 0 0 0,-1-1 1 0 0,0 1-1 0 0,1 0 0 0 0,-1 0 1 0 0,0 0-1 0 0,1 1 0 0 0,1-1-170 0 0,3 0 78 0 0,0 1 0 0 0,0-1 0 0 0,0 1-1 0 0,0 1 1 0 0,-1-1 0 0 0,1 1 0 0 0,0 1 0 0 0,-1-1-1 0 0,1 2 1 0 0,-1-1 0 0 0,0 1 0 0 0,0 0 0 0 0,0 0-1 0 0,0 0 1 0 0,-1 1 0 0 0,0 0 0 0 0,0 1 0 0 0,0-1-1 0 0,-1 1 1 0 0,1 1 0 0 0,-1-1 0 0 0,-1 0 0 0 0,1 1-1 0 0,-1 0 1 0 0,-1 0 0 0 0,1 0 0 0 0,-1 1 0 0 0,0-1-1 0 0,0 4-77 0 0,-6-5 73 0 0,0 1 0 0 0,0-1-1 0 0,0 1 1 0 0,-1-1 0 0 0,0-1-1 0 0,0 1 1 0 0,0 0 0 0 0,-1-1-1 0 0,0 0 1 0 0,0 0 0 0 0,-1 0-1 0 0,1-1 1 0 0,-1 0 0 0 0,0 0-1 0 0,0 0 1 0 0,-4 1-73 0 0,8-3 24 0 0,-87 55-475 0 0,111-68-5100 0 0,-4 5 4033 0 0</inkml:trace>
  <inkml:trace contextRef="#ctx0" brushRef="#br0" timeOffset="-51271.43">3342 10995 1108 0 0,'-9'2'564'0'0,"1"-2"-367"0"0,0 0 1 0 0,-1 1-1 0 0,1 0 0 0 0,0 1 1 0 0,-1 0-1 0 0,1 0 1 0 0,0 1-1 0 0,0 0 1 0 0,1 0-1 0 0,-1 0 1 0 0,1 1-1 0 0,-1 1 0 0 0,1-1 1 0 0,0 1-1 0 0,1 0 1 0 0,-1 1-1 0 0,1 0 1 0 0,0 0-1 0 0,1 0 0 0 0,-1 0 1 0 0,1 1-1 0 0,0 0 1 0 0,1 0-1 0 0,0 0 1 0 0,0 1-1 0 0,0 0 1 0 0,1-1-1 0 0,-1 5-197 0 0,5-5 46 0 0,1-1-1 0 0,0 0 1 0 0,0 0-1 0 0,1 1 1 0 0,-1-1-1 0 0,1 0 1 0 0,1-1 0 0 0,-1 1-1 0 0,1-1 1 0 0,0 1-1 0 0,0-1 1 0 0,0 0 0 0 0,1-1-1 0 0,0 1 1 0 0,0-1-1 0 0,0 0 1 0 0,0 0-1 0 0,1 0 1 0 0,-1-1 0 0 0,1 0-1 0 0,0 0 1 0 0,0 0-1 0 0,6 1-45 0 0,93 31-2472 0 0,-52-26-104 0 0,-34-8 1352 0 0</inkml:trace>
  <inkml:trace contextRef="#ctx0" brushRef="#br0" timeOffset="-42629.753">4583 11268 848 0 0,'-18'-55'2862'0'0,"51"6"-359"0"0,-30 48-2481 0 0,0 1 0 0 0,0 0 0 0 0,0 1 0 0 0,-1-1 0 0 0,1 0-1 0 0,0 1 1 0 0,0-1 0 0 0,-1 1 0 0 0,1 0 0 0 0,-1 0 0 0 0,1 0 0 0 0,0 0-1 0 0,-1 1 1 0 0,0-1 0 0 0,1 1 0 0 0,-1-1 0 0 0,0 1 0 0 0,0 0 0 0 0,0 0-1 0 0,0 0 1 0 0,0 0 0 0 0,0 0 0 0 0,-1 0 0 0 0,1 1 0 0 0,-1-1 0 0 0,1 1-1 0 0,-1-1 1 0 0,1 3-22 0 0,46 117 596 0 0,-48-121-447 0 0,-2 31 520 0 0,-23 1 239 0 0,15-27-61 0 0,16-29-617 0 0,3 5-193 0 0,0 0 0 0 0,1 0 0 0 0,2 1 0 0 0,-1 0-1 0 0,2 1 1 0 0,0 0 0 0 0,1 1 0 0 0,0 1 0 0 0,1 0 0 0 0,1 1-1 0 0,0 1 1 0 0,1 0 0 0 0,0 1 0 0 0,1 1 0 0 0,0 0 0 0 0,8-1-37 0 0,-22 12-1 0 0,-1 0 1 0 0,1 1 0 0 0,-1 0 0 0 0,0 0 0 0 0,0 0-1 0 0,0 0 1 0 0,0 0 0 0 0,0 1 0 0 0,0-1-1 0 0,0 1 1 0 0,-1 0 0 0 0,1 0 0 0 0,-1 0-1 0 0,0 0 1 0 0,0 0 0 0 0,0 1 0 0 0,0-1 0 0 0,-1 0-1 0 0,1 1 1 0 0,-1-1 0 0 0,0 1 0 0 0,0 0-1 0 0,0-1 1 0 0,-1 1 0 0 0,1 0 0 0 0,-1 0-1 0 0,0 0 1 0 0,0 0 0 0 0,5 12 8 0 0,89 154-677 0 0,-94-169 291 0 0,10 14 123 0 0,-12-3-5698 0 0,-22 8 4745 0 0</inkml:trace>
  <inkml:trace contextRef="#ctx0" brushRef="#br0" timeOffset="-42273.377">4435 11643 2704 0 0,'-36'4'2731'0'0,"36"-3"-2654"0"0,0-1 0 0 0,1 0-1 0 0,-1 0 1 0 0,0 0 0 0 0,0 1-1 0 0,1-1 1 0 0,-1 0 0 0 0,0 1-1 0 0,0-1 1 0 0,0 0 0 0 0,1 0-1 0 0,-1 1 1 0 0,0-1 0 0 0,0 0-1 0 0,0 1 1 0 0,0-1 0 0 0,0 0-1 0 0,0 1 1 0 0,0-1 0 0 0,0 0-1 0 0,0 1 1 0 0,0-1 0 0 0,0 0-1 0 0,0 1 1 0 0,0-1 0 0 0,0 0-1 0 0,0 1 1 0 0,0-1 0 0 0,0 1-1 0 0,0-1 1 0 0,0 0 0 0 0,0 0-1 0 0,0 1 1 0 0,-1-1 0 0 0,1 0-1 0 0,0 1-76 0 0,77 10 527 0 0,-1-3 0 0 0,2-3 0 0 0,-1-4-1 0 0,1-3-526 0 0,5 2 308 0 0,261 0-1638 0 0,-333-1-2140 0 0,-47 0 409 0 0,20 1 1716 0 0</inkml:trace>
  <inkml:trace contextRef="#ctx0" brushRef="#br0" timeOffset="-41657.867">4272 12030 968 0 0,'-7'-8'5093'0'0,"41"-5"-3666"0"0,-25 17-1373 0 0,-1 0 0 0 0,1 1 0 0 0,-1 1 0 0 0,0-1 0 0 0,0 1 0 0 0,-1 0 0 0 0,1 1 0 0 0,-1 0 0 0 0,-1 0 0 0 0,1 1 0 0 0,-1-1 0 0 0,-1 1 0 0 0,0 1 0 0 0,0-1 0 0 0,0 1 0 0 0,-1 0 0 0 0,0 0 0 0 0,-1 0 0 0 0,0 0 0 0 0,0 1 0 0 0,-1-1 0 0 0,0 1 0 0 0,-1 0 0 0 0,0-1 0 0 0,-1 1 0 0 0,0 0 0 0 0,0 0 0 0 0,-1 3-54 0 0,-14 24 968 0 0,22-93-172 0 0,4 34-806 0 0,1 0-1 0 0,1 1 0 0 0,1 0 0 0 0,1 1 1 0 0,0 0-1 0 0,2 2 0 0 0,0 0 0 0 0,1 0 1 0 0,1 2-1 0 0,0 0 0 0 0,1 1 0 0 0,1 2 1 0 0,0 0-1 0 0,1 1 0 0 0,0 1 1 0 0,1 1-1 0 0,0 0 0 0 0,1 2 0 0 0,5 0 11 0 0,16-1-171 0 0,-43 9 121 0 0,2 2 41 0 0,3 6-2 0 0,0 0 1 0 0,-1 0 0 0 0,1 0 0 0 0,-2 1 0 0 0,1 0-1 0 0,-1 0 1 0 0,-1 1 0 0 0,1-1 0 0 0,-2 1 0 0 0,1 0-1 0 0,-1 0 1 0 0,-1 0 0 0 0,0 1 0 0 0,0-1 0 0 0,-1 0-1 0 0,0 1 1 0 0,-1 5 10 0 0,8 38-424 0 0,-4-39 157 0 0,4 25-1498 0 0,-6-14-2575 0 0,-2-21 2988 0 0</inkml:trace>
  <inkml:trace contextRef="#ctx0" brushRef="#br0" timeOffset="-41269.163">5621 11905 1480 0 0,'13'-3'6842'0'0,"1"-1"-3995"0"0,-7-14-2615 0 0,-41 13-8402 0 0,34 5 8127 0 0,-5 0-1261 0 0</inkml:trace>
  <inkml:trace contextRef="#ctx0" brushRef="#br0" timeOffset="-40055.936">6096 11583 1164 0 0,'4'-22'2756'0'0,"43"-56"2486"0"0,-49 133-4178 0 0,25 126-134 0 0,4-64-248 0 0,-11-65-607 0 0,-16-52-236 0 0,0 0-79 0 0,0 0-40 0 0,0 0-132 0 0,-2 15-5595 0 0,2-20 4619 0 0,0-1 31 0 0</inkml:trace>
  <inkml:trace contextRef="#ctx0" brushRef="#br0" timeOffset="-39669.837">6432 11618 1564 0 0,'24'-5'6487'0'0,"66"4"-6212"0"0,-76 1 272 0 0,229 0 1232 0 0,-239 5-1627 0 0,-14-4-568 0 0,-11 1-964 0 0,18-11-4752 0 0,5 5 4680 0 0</inkml:trace>
  <inkml:trace contextRef="#ctx0" brushRef="#br0" timeOffset="-39185.436">7239 11325 1148 0 0,'33'-41'8776'0'0,"-33"161"-6701"0"0,27-21-1801 0 0,-24-86 988 0 0,-13 16-11713 0 0,3-26 9099 0 0</inkml:trace>
  <inkml:trace contextRef="#ctx0" brushRef="#br0" timeOffset="-38875.882">6995 11717 1192 0 0,'13'2'6516'0'0,"97"-8"-5218"0"0,298-38 186 0 0,-484 45-9432 0 0,55-1 6634 0 0</inkml:trace>
  <inkml:trace contextRef="#ctx0" brushRef="#br0" timeOffset="-38207.172">7081 11883 1372 0 0,'2'8'4121'0'0,"7"26"-2550"0"0,22 143 1296 0 0,-55-121-1976 0 0,24-77 605 0 0,12 0-1451 0 0,0 1-1 0 0,2 1 0 0 0,0 0 0 0 0,1 1 0 0 0,1 0 0 0 0,0 2 0 0 0,1 0 1 0 0,1 0-1 0 0,1 2 0 0 0,0 0 0 0 0,1 1 0 0 0,0 1 0 0 0,1 1 1 0 0,11-4-45 0 0,-30 14-2 0 0,0 0 1 0 0,1 0 0 0 0,-1 0 0 0 0,1 0 0 0 0,0 0 0 0 0,-1 1 0 0 0,1-1 0 0 0,0 1 0 0 0,-1 0 0 0 0,1 0 0 0 0,0 0 0 0 0,-1 0 0 0 0,1 0 0 0 0,0 0 0 0 0,0 1 0 0 0,-1-1 0 0 0,1 1 0 0 0,-1 0 0 0 0,1 0 0 0 0,-1 0 0 0 0,1 0 0 0 0,-1 0 0 0 0,1 0 0 0 0,-1 1 0 0 0,0-1 0 0 0,0 1 0 0 0,0 0 0 0 0,0 0 0 0 0,0 0 0 0 0,0 0 0 0 0,0 0 0 0 0,0 0 0 0 0,-1 0 0 0 0,1 0-1 0 0,-1 1 1 0 0,0-1 0 0 0,0 0 0 0 0,0 1 0 0 0,0-1 0 0 0,0 1 0 0 0,0 0 0 0 0,0-1 0 0 0,-1 1 0 0 0,0 0 0 0 0,1-1 0 0 0,-1 4 1 0 0,32 92-344 0 0,-23-28-4328 0 0,-47-8-724 0 0,26-53 4067 0 0</inkml:trace>
  <inkml:trace contextRef="#ctx0" brushRef="#br0" timeOffset="-37582.889">6073 11333 1496 0 0,'-13'0'200'0'0,"0"1"-1"0"0,1 0 1 0 0,-1 1 0 0 0,0 0 0 0 0,1 1-1 0 0,0 0 1 0 0,0 1 0 0 0,0 0-1 0 0,0 1 1 0 0,1 1 0 0 0,-1-1-1 0 0,1 2 1 0 0,1 0 0 0 0,-1 0-1 0 0,1 1 1 0 0,0 0 0 0 0,1 0-1 0 0,0 1 1 0 0,1 1 0 0 0,-1-1-1 0 0,2 2 1 0 0,-1-1 0 0 0,2 1-1 0 0,-1 0 1 0 0,1 0 0 0 0,1 0-1 0 0,0 1 1 0 0,1 0 0 0 0,0 0-1 0 0,1 1 1 0 0,0-1 0 0 0,1 0-1 0 0,0 1 1 0 0,1 0 0 0 0,1 9-200 0 0,6 8 11 0 0,2 0 1 0 0,2-1-1 0 0,0 0 1 0 0,2-1-1 0 0,1 0 1 0 0,1-1-1 0 0,2 0 1 0 0,0-2-1 0 0,2 1 1 0 0,0-2-1 0 0,2-1 1 0 0,1 0-1 0 0,1-2 1 0 0,0 0-1 0 0,2-1 1 0 0,3 1-12 0 0,209 164-5706 0 0,-193-161 4403 0 0</inkml:trace>
  <inkml:trace contextRef="#ctx0" brushRef="#br0" timeOffset="-36991.045">7667 11162 1036 0 0,'7'0'185'0'0,"1"0"-1"0"0,-1 1 1 0 0,0 0-1 0 0,0 0 1 0 0,0 0-1 0 0,0 1 1 0 0,-1 0 0 0 0,1 1-1 0 0,0-1 1 0 0,-1 1-1 0 0,0 1 1 0 0,1-1-1 0 0,-1 1 1 0 0,0 0-1 0 0,-1 0 1 0 0,1 1-1 0 0,-1 0 1 0 0,0 0 0 0 0,0 0-1 0 0,-1 1 1 0 0,1-1-1 0 0,-1 1 1 0 0,0 0-1 0 0,-1 0 1 0 0,1 0-1 0 0,0 5-184 0 0,60 180 2114 0 0,-60-172-1929 0 0,9 198 1628 0 0,-22-171-1686 0 0,-2-1 0 0 0,-2-1 0 0 0,-2 0 0 0 0,-1-1-1 0 0,-3-1 1 0 0,-1 0 0 0 0,-3-2 0 0 0,-5 6-127 0 0,8-12-436 0 0,-46 51-5923 0 0,65-84 5105 0 0,1-1-6 0 0</inkml:trace>
  <inkml:trace contextRef="#ctx0" brushRef="#br0" timeOffset="-31375.414">8293 11478 944 0 0,'5'-22'3273'0'0,"30"-37"-481"0"0,-18 31-135 0 0,-15 55-1871 0 0,-7 6-674 0 0,1 1 1 0 0,2 0 0 0 0,1 0 0 0 0,2 0 0 0 0,2 0 0 0 0,0-1-1 0 0,3 1 1 0 0,1-1 0 0 0,2 5-113 0 0,1 5 429 0 0,-10-41-433 0 0,0-2-21 0 0,0 0-48 0 0,0 16-8860 0 0,0-21 7556 0 0</inkml:trace>
  <inkml:trace contextRef="#ctx0" brushRef="#br0" timeOffset="-30990.095">8549 11590 1088 0 0,'8'-12'5934'0'0,"34"-1"-5719"0"0,-37 11 258 0 0,223-42 1683 0 0,-186 34-1501 0 0,-59 13-1232 0 0,8-8-6674 0 0,9 3 5950 0 0</inkml:trace>
  <inkml:trace contextRef="#ctx0" brushRef="#br0" timeOffset="-30192.045">9052 11260 924 0 0,'8'-13'4173'0'0,"18"2"-3296"0"0,-21 9-804 0 0,134-15 1598 0 0,-136 17-1653 0 0,-1 0-1 0 0,1 0 1 0 0,-1 0 0 0 0,1 0 0 0 0,-1 1-1 0 0,1 0 1 0 0,-1-1 0 0 0,1 1 0 0 0,-1 0-1 0 0,1 0 1 0 0,-1 0 0 0 0,0 0-1 0 0,0 1 1 0 0,1-1 0 0 0,-1 1 0 0 0,0-1-1 0 0,0 1 1 0 0,0 0 0 0 0,-1-1 0 0 0,1 1-1 0 0,0 0 1 0 0,-1 0 0 0 0,1 1-1 0 0,-1-1 1 0 0,0 0 0 0 0,0 0 0 0 0,0 1-1 0 0,0-1 1 0 0,0 0 0 0 0,0 1 0 0 0,0-1-1 0 0,-1 1 1 0 0,1-1 0 0 0,-1 1-1 0 0,0 0 1 0 0,0-1 0 0 0,0 1 0 0 0,0-1-1 0 0,0 1 1 0 0,-1-1 0 0 0,1 1 0 0 0,-1 0-18 0 0,-32 109 907 0 0,-43-7 593 0 0,77-102-1473 0 0,0-1 0 0 0,0 1 0 0 0,0-1 0 0 0,1 0 0 0 0,-1 1 0 0 0,1-1 0 0 0,-1 0 0 0 0,1 0 0 0 0,0 0 0 0 0,0-1 0 0 0,0 1 0 0 0,0 0 0 0 0,0-1 0 0 0,0 1 0 0 0,1-1 0 0 0,-1 1 1 0 0,0-1-1 0 0,1 0 0 0 0,-1 0 0 0 0,1 0 0 0 0,-1-1 0 0 0,1 1 0 0 0,0-1 0 0 0,-1 1 0 0 0,1-1 0 0 0,0 0 0 0 0,-1 0 0 0 0,3 0-27 0 0,174 8-332 0 0,-124-9-1800 0 0,-56 1 2009 0 0,1 0 0 0 0,-1 0 0 0 0,1 0 1 0 0,0-1-1 0 0,-1 1 0 0 0,1 0 0 0 0,-1 0 0 0 0,1 0 1 0 0,0-1-1 0 0,-1 1 0 0 0,1 0 0 0 0,0 0 0 0 0,-1-1 0 0 0,1 1 1 0 0,0 0-1 0 0,-1-1 0 0 0,1 1 0 0 0,0 0 0 0 0,0-1 1 0 0,0 1-1 0 0,-1-1 0 0 0,1 1 0 0 0,0 0 0 0 0,0-1 0 0 0,0 1 1 0 0,0-1-1 0 0,0 1 0 0 0,-1 0 0 0 0,1-1 0 0 0,0 1 1 0 0,0-1-1 0 0,0 1 0 0 0,0-1 0 0 0,1 1 0 0 0,-1-1 1 0 0,0 1-1 0 0,0 0 0 0 0,0-1 0 0 0,0 1 0 0 0,0-1 0 0 0,0 1 1 0 0,1 0-1 0 0,-1-1 0 0 0,0 1 0 0 0,0-1 0 0 0,0 1 1 0 0,1 0-1 0 0,-1-1 0 0 0,0 1 0 0 0,1 0 0 0 0,-1 0 1 0 0,0-1-1 0 0,1 1 0 0 0,-1 0 123 0 0,-21-2-1175 0 0</inkml:trace>
  <inkml:trace contextRef="#ctx0" brushRef="#br0" timeOffset="-29804.538">8947 11762 1452 0 0,'12'5'4791'0'0,"68"-9"-3244"0"0,254-44 795 0 0,-262 35-2112 0 0,-125 17-8208 0 0,48-2 6654 0 0</inkml:trace>
  <inkml:trace contextRef="#ctx0" brushRef="#br0" timeOffset="-29147.806">9026 11983 1428 0 0,'0'0'636'0'0,"0"0"-76"0"0,28 27 3149 0 0,15 119-1043 0 0,-43-145-2463 0 0,-1 37 1507 0 0,45-130-1198 0 0,-26 72-485 0 0,0 0 0 0 0,1 1 0 0 0,1 1 0 0 0,0 1 0 0 0,1 0 0 0 0,1 2 0 0 0,13-7-27 0 0,-30 23-1 0 0,0 0 0 0 0,0 0 1 0 0,-1 0-1 0 0,1 0 0 0 0,0 1 0 0 0,-1 0 1 0 0,1 0-1 0 0,-1 0 0 0 0,0 0 0 0 0,0 1 0 0 0,0 0 1 0 0,0-1-1 0 0,0 2 0 0 0,-1-1 0 0 0,1 0 0 0 0,-1 1 1 0 0,0-1-1 0 0,0 1 0 0 0,0 0 0 0 0,0 0 1 0 0,-1 0-1 0 0,0 1 0 0 0,0-1 0 0 0,0 0 0 0 0,0 1 1 0 0,0 0-1 0 0,-1-1 0 0 0,0 1 0 0 0,0 3 1 0 0,8 9-20 0 0,26 67-390 0 0,-26-21-2667 0 0,-55-2-2392 0 0,28-55 4199 0 0</inkml:trace>
  <inkml:trace contextRef="#ctx0" brushRef="#br0" timeOffset="-28524.86">8220 11332 1212 0 0,'-10'2'200'0'0,"-1"0"0"0"0,1 1 0 0 0,-1 1 0 0 0,1 0 0 0 0,0 0 0 0 0,1 1-1 0 0,-1 0 1 0 0,1 1 0 0 0,0 0 0 0 0,0 0 0 0 0,1 1 0 0 0,-1 0 0 0 0,2 1 0 0 0,-1 0 0 0 0,1 0-1 0 0,0 0 1 0 0,1 1 0 0 0,0 0 0 0 0,0 1 0 0 0,1-1 0 0 0,0 1 0 0 0,1 0 0 0 0,0 0 0 0 0,0 0 0 0 0,1 1-1 0 0,1-1 1 0 0,0 1 0 0 0,-1 4-200 0 0,5 15 126 0 0,0-1-1 0 0,2 1 0 0 0,1-1 0 0 0,2 0 0 0 0,0 0 1 0 0,2 0-1 0 0,2-1 0 0 0,0-1 0 0 0,2 0 1 0 0,0 0-1 0 0,2-1 0 0 0,1-1 0 0 0,1-1 0 0 0,1 0 1 0 0,2-1-1 0 0,0-1 0 0 0,20 16-125 0 0,122 129-1244 0 0,16-18-3377 0 0,-137-118 3352 0 0</inkml:trace>
  <inkml:trace contextRef="#ctx0" brushRef="#br0" timeOffset="-28046.38">9794 11108 1184 0 0,'73'48'3580'0'0,"-70"-45"-3413"0"0,20 25 189 0 0,0 1-1 0 0,-2 1 1 0 0,-2 1 0 0 0,0 1-1 0 0,-2 0 1 0 0,-2 1 0 0 0,-1 1-1 0 0,-1 1 1 0 0,-2 0-1 0 0,-2 0 1 0 0,-1 1 0 0 0,-2 0-1 0 0,-1 0 1 0 0,-2 1 0 0 0,-1 23-356 0 0,-4-29 120 0 0,-2 0 1 0 0,-1 0 0 0 0,-2-1 0 0 0,-1 0 0 0 0,-1 0 0 0 0,-1 0 0 0 0,-2-1-1 0 0,-1-1 1 0 0,-1 0 0 0 0,-2-1 0 0 0,0-1 0 0 0,-2 0 0 0 0,-12 13-121 0 0,-178 182-2143 0 0,199-212 1631 0 0,-1 0 0 0 0,0 0 0 0 0,0-1 1 0 0,-1-1-1 0 0,0 1 0 0 0,0-2 1 0 0,-1 1-1 0 0,0-2 0 0 0,0 1 0 0 0,0-2 1 0 0,-1 0-1 0 0,1 0 0 0 0,-1-1 1 0 0,-1 0 511 0 0,-5-3-1250 0 0</inkml:trace>
  <inkml:trace contextRef="#ctx0" brushRef="#br0" timeOffset="-135926.482">3667 10020 1312 0 0,'-4'29'7929'0'0,"-6"-13"-6364"0"0,15-17-1325 0 0,20-3 690 0 0,-35-5-926 0 0,-14-7-8425 0 0,22 13 7146 0 0</inkml:trace>
  <inkml:trace contextRef="#ctx0" brushRef="#br0" timeOffset="-140305.815">1443 8748 1688 0 0,'-66'-18'4473'0'0,"79"17"-1644"0"0,302 11-1857 0 0,-40 7-2630 0 0,-302-7-1160 0 0,-24-10 454 0 0,22 0 1250 0 0</inkml:trace>
  <inkml:trace contextRef="#ctx0" brushRef="#br0" timeOffset="-140118.841">1217 9131 2172 0 0,'29'5'516'0'0,"3"7"60"0"0,0-4-84 0 0,7-1-56 0 0,2 1-120 0 0,1-1 20 0 0,1-4-172 0 0,5 2-12 0 0,0-1-416 0 0,2-4-260 0 0,5 1 36 0 0,-7-1-988 0 0,-25 0-44 0 0</inkml:trace>
  <inkml:trace contextRef="#ctx0" brushRef="#br0" timeOffset="-137383.999">2380 9040 2724 0 0,'4'4'3101'0'0,"45"5"-2075"0"0,316-22 1623 0 0,125-32-1204 0 0,72-32-1445 0 0,-458 47-721 0 0,-178 20-5355 0 0,44 13 4840 0 0,-25 14 24 0 0</inkml:trace>
  <inkml:trace contextRef="#ctx0" brushRef="#br0" timeOffset="-136312.982">3612 9250 1216 0 0,'-8'0'5000'0'0,"-9"27"-3044"0"0,12 0-1675 0 0,1 0-1 0 0,1 1 1 0 0,1-1 0 0 0,2 1-1 0 0,1-1 1 0 0,1 1 0 0 0,1-1 0 0 0,2 1-1 0 0,5 16-280 0 0,7 71-1701 0 0,-36-33-3762 0 0,7-62 4085 0 0</inkml:trace>
  <inkml:trace contextRef="#ctx0" brushRef="#br0" timeOffset="-136854.627">2753 9360 968 0 0,'8'-3'269'0'0,"-1"0"0"0"0,1 0 0 0 0,-1 1 0 0 0,1 0 1 0 0,0 1-1 0 0,0 0 0 0 0,0 0 0 0 0,0 0 0 0 0,0 1 0 0 0,0 1 0 0 0,0-1 0 0 0,0 1 0 0 0,0 0 0 0 0,-1 1 0 0 0,1 0 1 0 0,0 0-1 0 0,-1 1 0 0 0,1 0-269 0 0,-3-2 63 0 0,-1 1 0 0 0,0-1 0 0 0,0 1 0 0 0,0 0 1 0 0,0 0-1 0 0,0 0 0 0 0,0 0 0 0 0,0 1 0 0 0,-1 0 1 0 0,1 0-1 0 0,-1 0 0 0 0,0 0 0 0 0,0 0 0 0 0,0 1 0 0 0,0-1 1 0 0,0 1-1 0 0,-1 0 0 0 0,0-1 0 0 0,0 1 0 0 0,0 1 1 0 0,0-1-1 0 0,0 0 0 0 0,-1 0 0 0 0,0 1 0 0 0,0-1 0 0 0,0 0 1 0 0,-1 1-1 0 0,1-1 0 0 0,-1 1 0 0 0,0-1 0 0 0,0 1 1 0 0,0-1-1 0 0,-2 4-63 0 0,-4 7 86 0 0,-1-1 0 0 0,0 0 0 0 0,-1 0 0 0 0,-1-1 0 0 0,0 0 0 0 0,0-1 0 0 0,-2 0 0 0 0,0 0 0 0 0,0-1 0 0 0,-1-1 0 0 0,0 1 0 0 0,0-2 0 0 0,-1 0 0 0 0,-1-1 0 0 0,0 0 0 0 0,0-1 0 0 0,0 0 0 0 0,-1-1 0 0 0,0-1 0 0 0,-9 3-86 0 0,23-9-112 0 0,1 1 0 0 0,-1-1-1 0 0,1 1 1 0 0,-1 0 0 0 0,1-1 0 0 0,-1 1 0 0 0,1-1-1 0 0,-1 1 1 0 0,1-1 0 0 0,0 1 0 0 0,-1-1 0 0 0,1 1-1 0 0,0-1 1 0 0,-1 0 0 0 0,1 1 0 0 0,0-1 0 0 0,0 1 0 0 0,0-1-1 0 0,-1 0 1 0 0,1 1 0 0 0,0-1 0 0 0,0 0 0 0 0,0 1-1 0 0,0-1 1 0 0,0 0 0 0 0,0 1 0 0 0,0-1 0 0 0,0 1-1 0 0,1-1 1 0 0,-1 0 0 0 0,0 1 0 0 0,0-1 0 0 0,0 0 0 0 0,1 1-1 0 0,-1-1 1 0 0,0 1 0 0 0,1-1 0 0 0,-1 1 0 0 0,1-1-1 0 0,-1 1 1 0 0,0-1 0 0 0,1 1 0 0 0,-1-1 0 0 0,1 1-1 0 0,-1-1 1 0 0,1 1 0 0 0,-1 0 0 0 0,1-1 0 0 0,0 1 0 0 0,-1 0-1 0 0,1 0 1 0 0,-1-1 0 0 0,1 1 0 0 0,0 0 0 0 0,-1 0-1 0 0,1 0 1 0 0,0 0 0 0 0,-1 0 0 0 0,1 0 0 0 0,0 0-1 0 0,-1 0 113 0 0,1-1-97 0 0,10-14-1351 0 0</inkml:trace>
  <inkml:trace contextRef="#ctx0" brushRef="#br0" timeOffset="-136574.626">3215 9280 1468 0 0,'-38'-4'3566'0'0,"-23"30"-2330"0"0,55-23-1166 0 0,0 0 1 0 0,0 1-1 0 0,1-1 1 0 0,-1 1-1 0 0,1 0 0 0 0,0 1 1 0 0,0-1-1 0 0,1 1 1 0 0,-1 0-1 0 0,1 0 1 0 0,0 1-1 0 0,0-1 0 0 0,1 1 1 0 0,-1 0-1 0 0,1 0 1 0 0,0 0-1 0 0,1 0 0 0 0,0 0 1 0 0,0 1-1 0 0,0-1 1 0 0,1 1-1 0 0,0-1 1 0 0,0 1-1 0 0,0 0 0 0 0,1-1 1 0 0,0 1-1 0 0,1 0 1 0 0,-1 0-1 0 0,1-1 0 0 0,1 1 1 0 0,-1-1-1 0 0,1 1 1 0 0,0-1-1 0 0,1 1-70 0 0,2 1-23 0 0,0 1-1 0 0,1-1 0 0 0,1-1 1 0 0,-1 0-1 0 0,1 1 1 0 0,0-2-1 0 0,1 1 0 0 0,0-1 1 0 0,0 0-1 0 0,0-1 1 0 0,1 0-1 0 0,-1 0 0 0 0,1-1 1 0 0,0 0-1 0 0,7 1 24 0 0,87 13-6103 0 0,-101-18 4864 0 0</inkml:trace>
  <inkml:trace contextRef="#ctx0" brushRef="#br0" timeOffset="-139107.983">3388 7993 1428 0 0,'18'-3'2206'0'0,"2"-35"-473"0"0,-76 192 589 0 0,39-115-2254 0 0,-2-1-1 0 0,-1 0 0 0 0,-2-2 1 0 0,-2 0-1 0 0,-1-2 0 0 0,-1 0 1 0 0,-2-2-1 0 0,-7 4-67 0 0,-104 47-4176 0 0,113-76 2878 0 0,11-6-96 0 0</inkml:trace>
  <inkml:trace contextRef="#ctx0" brushRef="#br0" timeOffset="-138843.749">3247 7783 1128 0 0,'5'-1'207'0'0,"0"1"0"0"0,-1-1 1 0 0,1 1-1 0 0,-1 0 0 0 0,1 1 0 0 0,0-1 0 0 0,-1 1 0 0 0,1 0 0 0 0,-1 0 0 0 0,0 0 1 0 0,1 1-1 0 0,-1-1 0 0 0,0 1 0 0 0,0 0 0 0 0,0 1 0 0 0,0-1 0 0 0,0 1 1 0 0,0-1-1 0 0,-1 1 0 0 0,1 0 0 0 0,2 3-207 0 0,95 138 995 0 0,-89-124-619 0 0,172 316-324 0 0,-177-296-3392 0 0,-7-30 2079 0 0</inkml:trace>
  <inkml:trace contextRef="#ctx0" brushRef="#br0" timeOffset="-138255.245">3535 7518 1848 0 0,'7'-3'112'0'0,"-1"1"0"0"0,1 0-1 0 0,-1 0 1 0 0,1 1 0 0 0,-1-1 0 0 0,1 2 0 0 0,0-1-1 0 0,0 1 1 0 0,0 0 0 0 0,-1 0 0 0 0,1 0-1 0 0,0 1 1 0 0,0 0 0 0 0,-1 1 0 0 0,1 0-1 0 0,-1 0 1 0 0,1 0 0 0 0,-1 1 0 0 0,0-1 0 0 0,0 2-1 0 0,0-1 1 0 0,0 1 0 0 0,-1-1 0 0 0,1 2-1 0 0,-1-1 1 0 0,0 1 0 0 0,0-1 0 0 0,-1 1-1 0 0,1 1 1 0 0,-1-1 0 0 0,0 0 0 0 0,-1 1 0 0 0,1 0-112 0 0,-2-1 46 0 0,-1 0 1 0 0,1 0-1 0 0,-1 1 1 0 0,0-1 0 0 0,-1 0-1 0 0,1 0 1 0 0,-1 1 0 0 0,0-1-1 0 0,0 0 1 0 0,-1 1 0 0 0,0-1-1 0 0,0 0 1 0 0,0 0 0 0 0,0 0-1 0 0,-1 0 1 0 0,0 0 0 0 0,0 0-1 0 0,0 0 1 0 0,-1 0 0 0 0,1-1-1 0 0,-1 1 1 0 0,0-1 0 0 0,0 0-1 0 0,-1 0 1 0 0,0 0 0 0 0,1 0-1 0 0,-4 1-46 0 0,-127 96 581 0 0,103-81-513 0 0,-43 29-1152 0 0,70-50-2260 0 0,8-2 2071 0 0</inkml:trace>
  <inkml:trace contextRef="#ctx0" brushRef="#br0" timeOffset="-137957.94">3998 7560 1304 0 0,'-87'33'3030'0'0,"77"-28"-2826"0"0,1-2-94 0 0,0 0-1 0 0,-1 1 0 0 0,2 0 1 0 0,-1 0-1 0 0,0 1 1 0 0,1 0-1 0 0,0 0 0 0 0,0 1 1 0 0,1 0-1 0 0,-1 0 1 0 0,1 1-1 0 0,1 0 1 0 0,-1 1-1 0 0,1-1 0 0 0,0 1 1 0 0,1 0-1 0 0,0 1 1 0 0,0-1-1 0 0,1 1 1 0 0,-2 6-110 0 0,9-9 33 0 0,0 0 1 0 0,1 0-1 0 0,0-1 1 0 0,0 1 0 0 0,1-1-1 0 0,-1 0 1 0 0,1-1 0 0 0,0 1-1 0 0,0-1 1 0 0,1 0-1 0 0,-1 0 1 0 0,1 0 0 0 0,0-1-1 0 0,0 0 1 0 0,0 0-1 0 0,1-1 1 0 0,-1 1 0 0 0,0-1-1 0 0,7 1-33 0 0,18 6-663 0 0,0-2-1 0 0,0-1 1 0 0,0-1-1 0 0,1-1 1 0 0,0-2-1 0 0,26-2 664 0 0,-28 0-1220 0 0</inkml:trace>
  <inkml:trace contextRef="#ctx0" brushRef="#br0" timeOffset="-265424.347">4202 1495 1624 0 0,'-67'8'6661'0'0,"112"3"-4228"0"0,269 0-762 0 0,-178-10-4503 0 0,-68-2-661 0 0,-70 3 824 0 0,-8 1 1410 0 0</inkml:trace>
  <inkml:trace contextRef="#ctx0" brushRef="#br0" timeOffset="-265237.851">4275 1810 2660 0 0,'237'24'5303'0'0,"-78"-24"-6252"0"0,-74 0-2577 0 0,-75 0 2262 0 0</inkml:trace>
  <inkml:trace contextRef="#ctx0" brushRef="#br0" timeOffset="-267919.275">1350 1232 964 0 0,'31'-33'6904'0'0,"-41"73"-5469"0"0,-129 234-68 0 0,137-269-1351 0 0,-80 126-1547 0 0,-12-95-5082 0 0,77-36 5383 0 0</inkml:trace>
  <inkml:trace contextRef="#ctx0" brushRef="#br0" timeOffset="-267669.376">963 1297 1892 0 0,'0'-1'157'0'0,"-1"0"0"0"0,1 0 0 0 0,0 0-1 0 0,0 0 1 0 0,0 0 0 0 0,1-1 0 0 0,-1 1-1 0 0,0 0 1 0 0,0 0 0 0 0,0 0 0 0 0,1 0 0 0 0,-1 0-1 0 0,1 0 1 0 0,-1 0 0 0 0,0 0 0 0 0,1 0-1 0 0,0 0 1 0 0,-1 0 0 0 0,1 0 0 0 0,0 1 0 0 0,-1-1-1 0 0,1 0 1 0 0,0 0 0 0 0,0 1 0 0 0,0-1-1 0 0,0 0 1 0 0,0 1 0 0 0,-1-1 0 0 0,1 1 0 0 0,0-1-1 0 0,0 1 1 0 0,0-1 0 0 0,1 1 0 0 0,-1 0-1 0 0,0 0 1 0 0,0-1 0 0 0,0 1 0 0 0,0 0 0 0 0,0 0-1 0 0,0 0 1 0 0,0 0 0 0 0,0 0 0 0 0,0 0-1 0 0,0 1 1 0 0,1-1 0 0 0,-1 0 0 0 0,0 0 0 0 0,0 1-157 0 0,424 325 1267 0 0,-383-286-3726 0 0,-19-15-2887 0 0,-23-25 3870 0 0</inkml:trace>
  <inkml:trace contextRef="#ctx0" brushRef="#br0" timeOffset="-267389.743">1685 1337 1532 0 0,'47'11'7176'0'0,"42"-11"-6506"0"0,-47-1 52 0 0,20-1-606 0 0,16 1-730 0 0,-24 4-3419 0 0,-45 0 1394 0 0,-13-1 1325 0 0</inkml:trace>
  <inkml:trace contextRef="#ctx0" brushRef="#br0" timeOffset="-267176.205">1743 1517 1392 0 0,'82'28'5378'0'0,"57"-22"-3057"0"0,-108-7-1449 0 0,134-13-659 0 0,-129 6-588 0 0,35-16-6106 0 0,-67 20 5217 0 0</inkml:trace>
  <inkml:trace contextRef="#ctx0" brushRef="#br0" timeOffset="-266772.653">2422 1289 2528 0 0,'67'-12'4412'0'0,"-58"13"-4323"0"0,0 0 0 0 0,0 0 1 0 0,0 0-1 0 0,0 1 0 0 0,-1 1 0 0 0,1-1 1 0 0,-1 1-1 0 0,0 1 0 0 0,0 0 0 0 0,0 0 0 0 0,0 0 1 0 0,-1 1-1 0 0,1 0 0 0 0,-1 1 0 0 0,-1-1 1 0 0,1 1-1 0 0,4 6-89 0 0,-9-9 60 0 0,0 1 0 0 0,0 0 1 0 0,0 0-1 0 0,0 0 0 0 0,0 1 0 0 0,-1-1 0 0 0,0 0 1 0 0,0 1-1 0 0,0-1 0 0 0,0 1 0 0 0,-1-1 1 0 0,0 0-1 0 0,0 1 0 0 0,0-1 0 0 0,0 1 1 0 0,-1-1-1 0 0,0 1 0 0 0,0-1 0 0 0,0 0 1 0 0,0 1-1 0 0,-1-1 0 0 0,1 0 0 0 0,-1 0 1 0 0,0 0-1 0 0,0 0 0 0 0,-1 0 0 0 0,1 0 1 0 0,-1-1-1 0 0,0 1 0 0 0,0-1 0 0 0,-1 1-60 0 0,-110 91 948 0 0,-7-31-263 0 0,119-64-872 0 0,0-3-115 0 0,4-7-18 0 0,1-1 0 0 0,-1 1 0 0 0,1 1 0 0 0,1-1 0 0 0,0 0 0 0 0,1 1 0 0 0,-1 0 0 0 0,2 0 0 0 0,-1 0 0 0 0,1 1 1 0 0,1-1-1 0 0,-1 1 0 0 0,1 1 0 0 0,1-1 0 0 0,-1 2 0 0 0,1-1 0 0 0,1 1 0 0 0,-1 0 0 0 0,4-2 320 0 0,47-38-2651 0 0,-29 24 1305 0 0</inkml:trace>
  <inkml:trace contextRef="#ctx0" brushRef="#br0" timeOffset="-266585.097">2833 1247 1120 0 0,'-32'21'4721'0'0,"-72"78"-2372"0"0,100-95-2316 0 0,-1 1 0 0 0,1 0 0 0 0,1 0 0 0 0,-1 0 0 0 0,1 0 0 0 0,0 0 0 0 0,0 1 0 0 0,0-1 0 0 0,1 1 0 0 0,0 0 0 0 0,0 0 0 0 0,0 0 0 0 0,1 0 0 0 0,0 0 0 0 0,0 0 0 0 0,1 0 0 0 0,-1 0 0 0 0,1 0 0 0 0,1 1 0 0 0,-1-1 0 0 0,1 0 0 0 0,0 0 0 0 0,0 0 0 0 0,1 0 0 0 0,0 0 0 0 0,0 0-1 0 0,0-1 1 0 0,1 1 0 0 0,0-1 0 0 0,0 1 0 0 0,0-1 0 0 0,1 0 0 0 0,-1 0 0 0 0,1 0 0 0 0,0-1 0 0 0,1 1 0 0 0,-1-1 0 0 0,1 0 0 0 0,4 2-33 0 0,-2-2-319 0 0,1-1 1 0 0,-1 0-1 0 0,1-1 0 0 0,0 1 0 0 0,-1-1 0 0 0,1-1 0 0 0,0 0 1 0 0,0 0-1 0 0,0 0 0 0 0,1-1 0 0 0,-1-1 0 0 0,0 1 0 0 0,0-1 1 0 0,0 0-1 0 0,0-1 0 0 0,-1 0 0 0 0,1 0 0 0 0,0-1 0 0 0,-1 0 1 0 0,1-1 318 0 0,24-10-1292 0 0</inkml:trace>
  <inkml:trace contextRef="#ctx0" brushRef="#br0" timeOffset="-266324.891">3180 1205 1848 0 0,'20'-13'5655'0'0,"0"35"-4609"0"0,-11-8-987 0 0,0 1 0 0 0,-1 0 0 0 0,-1 0 0 0 0,-1 0 0 0 0,0 1 0 0 0,-1 0-1 0 0,0 0 1 0 0,-2 0 0 0 0,0 1 0 0 0,0-1 0 0 0,-2 1 0 0 0,0 0-1 0 0,-1 0 1 0 0,-1-1 0 0 0,0 1 0 0 0,-1 0 0 0 0,-1-1 0 0 0,-1 1 0 0 0,0-1-1 0 0,-1 0 1 0 0,0-1 0 0 0,-2 1 0 0 0,0-1 0 0 0,0 0 0 0 0,-2 0 0 0 0,0-1-1 0 0,0 0 1 0 0,-1-1 0 0 0,-1 0 0 0 0,-9 8-59 0 0,-11 7-635 0 0,-1-1 0 0 0,-1-2 0 0 0,-2-1 0 0 0,0-2 0 0 0,-1-2 0 0 0,-1-1 0 0 0,-1-1-1 0 0,-1-3 1 0 0,0-1 0 0 0,-1-2 0 0 0,-1-1 0 0 0,-20 1 635 0 0,-15 3-1246 0 0</inkml:trace>
  <inkml:trace contextRef="#ctx0" brushRef="#br0" timeOffset="-265969.241">860 1234 1272 0 0,'-16'8'298'0'0,"1"0"0"0"0,1 1 0 0 0,0 1 1 0 0,0 0-1 0 0,1 1 0 0 0,0 1 0 0 0,0 0 0 0 0,2 0 0 0 0,0 1 0 0 0,0 1 0 0 0,1 0 0 0 0,1 0 0 0 0,0 1 0 0 0,1 0 1 0 0,0 1-1 0 0,2 0 0 0 0,0 0 0 0 0,0 0 0 0 0,1 4-298 0 0,5-6 89 0 0,0 0-1 0 0,1-1 1 0 0,1 1 0 0 0,0 0-1 0 0,1-1 1 0 0,0 1 0 0 0,1-1-1 0 0,1 0 1 0 0,0 0 0 0 0,1-1 0 0 0,0 1-1 0 0,1-1 1 0 0,0-1 0 0 0,1 1-1 0 0,0-1 1 0 0,1 0 0 0 0,0-1-1 0 0,8 7-88 0 0,205 152-2235 0 0,-47-97-1703 0 0,-119-55 2543 0 0</inkml:trace>
  <inkml:trace contextRef="#ctx0" brushRef="#br0" timeOffset="-268901.647">93 1254 1576 0 0,'-27'0'8701'0'0,"20"0"-9478"0"0,4 0 925 0 0,0-3 9 0 0,3 4-129 0 0,1-1 1 0 0,-1 1-1 0 0,0 0 1 0 0,0-1-1 0 0,0 1 1 0 0,0-1 0 0 0,0 1-1 0 0,0 0 1 0 0,0-1-1 0 0,0 1 1 0 0,0-1-1 0 0,0 1 1 0 0,0-1-1 0 0,0 1 1 0 0,-1 0-1 0 0,1-1 1 0 0,0 1-1 0 0,0-1 1 0 0,0 1-1 0 0,-1-1 1 0 0,1 1-1 0 0,0-1 1 0 0,-1 1-1 0 0,1-1 1 0 0,-1 1-1 0 0,1-1 1 0 0,0 1-1 0 0,-1-1 1 0 0,1 0-1 0 0,-1 1 1 0 0,1-1-1 0 0,-1 0 1 0 0,1 1 0 0 0,-1-1-1 0 0,1 0 1 0 0,-1 0-1 0 0,0 1 1 0 0,1-1-1 0 0,-1 0 1 0 0,1 0-1 0 0,-1 0 1 0 0,0 0-1 0 0,1 0 1 0 0,-1 0-1 0 0,1 0 1 0 0,-1 0-1 0 0,0 0 1 0 0,1 0-1 0 0,-1 0 1 0 0,1 0-1 0 0,-1 0 1 0 0,0-1-29 0 0,4 34-38 0 0,1 259 404 0 0,22-68-279 0 0,-11-82 82 0 0,-15-140-138 0 0,-8 29-328 0 0,-13-59-1364 0 0,-10-108-4763 0 0,29 104 5275 0 0</inkml:trace>
  <inkml:trace contextRef="#ctx0" brushRef="#br0" timeOffset="-268635.392">1 1085 1976 0 0,'6'-7'115'0'0,"0"1"-1"0"0,0-1 1 0 0,0 1 0 0 0,1 0-1 0 0,0 0 1 0 0,0 1-1 0 0,1 0 1 0 0,-1 0-1 0 0,1 1 1 0 0,0 0 0 0 0,1 1-1 0 0,-1-1 1 0 0,0 1-1 0 0,1 1 1 0 0,0 0-1 0 0,0 0 1 0 0,-1 1 0 0 0,1 0-1 0 0,0 0 1 0 0,0 1-1 0 0,0 0 1 0 0,0 1 0 0 0,0 0-1 0 0,0 0 1 0 0,0 1-1 0 0,0 0 1 0 0,-1 0-1 0 0,1 1 1 0 0,-1 1 0 0 0,0-1-1 0 0,0 1 1 0 0,0 0-1 0 0,0 1 1 0 0,-1 0 0 0 0,1 0-1 0 0,-1 1 1 0 0,-1 0-1 0 0,1 0 1 0 0,-1 1-1 0 0,0-1 1 0 0,0 1 0 0 0,-1 1-115 0 0,2 0 65 0 0,-1 0 1 0 0,0 1 0 0 0,-1 0 0 0 0,0 0 0 0 0,-1 0 0 0 0,1 0 0 0 0,-2 1-1 0 0,1 0 1 0 0,-1 0 0 0 0,-1 0 0 0 0,0 0 0 0 0,0 0 0 0 0,-1 0 0 0 0,0 1-1 0 0,-1-1 1 0 0,0 0 0 0 0,-1 0 0 0 0,0 1 0 0 0,0-1 0 0 0,-1 0 0 0 0,-1 0-1 0 0,0 0 1 0 0,0 0 0 0 0,-1-1 0 0 0,0 1 0 0 0,0-1 0 0 0,-1 0 0 0 0,-1 0 0 0 0,1 0-1 0 0,-1-1 1 0 0,-1 0 0 0 0,0 0 0 0 0,0-1 0 0 0,0 0 0 0 0,-1 0 0 0 0,-1 0-66 0 0,-67 46-257 0 0,40-45-3042 0 0,22-25 1171 0 0,12 7 756 0 0</inkml:trace>
  <inkml:trace contextRef="#ctx0" brushRef="#br0" timeOffset="-243529.199">5465 1727 1056 0 0,'32'18'3512'0'0,"240"-9"478"0"0,18-39-2670 0 0,668-54 972 0 0,-901 73-2437 0 0,-56 11-22 0 0,-39-12-8209 0 0,32 12 7066 0 0</inkml:trace>
  <inkml:trace contextRef="#ctx0" brushRef="#br0" timeOffset="-242521.042">5772 2022 1616 0 0,'10'-4'5207'0'0,"25"-3"-4869"0"0,-27 7-299 0 0,-1 1 0 0 0,1 0 0 0 0,-1 1 0 0 0,1 0-1 0 0,-1 0 1 0 0,0 0 0 0 0,0 1 0 0 0,0 0 0 0 0,0 0-1 0 0,-1 1 1 0 0,1 0 0 0 0,-1 0 0 0 0,0 1 0 0 0,0-1-1 0 0,-1 1 1 0 0,1 0 0 0 0,-1 1 0 0 0,0 0 0 0 0,0-1-1 0 0,-1 2 1 0 0,0-1 0 0 0,0 0 0 0 0,0 1 0 0 0,-1 0 0 0 0,0 0-1 0 0,0 0 1 0 0,-1 0 0 0 0,0 0 0 0 0,0 0 0 0 0,-1 1-1 0 0,1-1 1 0 0,-2 1 0 0 0,1-1 0 0 0,-1 5-39 0 0,-4 5 93 0 0,0 0 1 0 0,-1-1-1 0 0,-1 1 0 0 0,-1-1 1 0 0,0-1-1 0 0,-1 1 1 0 0,0-1-1 0 0,-1 0 0 0 0,-1-1 1 0 0,-1 0-1 0 0,0-1 1 0 0,0 0-1 0 0,-2-1 0 0 0,1 0 1 0 0,-2-1-1 0 0,1 0 1 0 0,-1-1-1 0 0,-1-1 0 0 0,0 0 1 0 0,-6 2-94 0 0,-33 28 329 0 0,54-39-322 0 0,0 0 0 0 0,0-1 0 0 0,0 1 0 0 0,0 0 0 0 0,-1 0 0 0 0,1-1 0 0 0,0 1 0 0 0,0 0 0 0 0,0-1 0 0 0,-1 1 0 0 0,1 0 1 0 0,0 0-1 0 0,0 0 0 0 0,-1-1 0 0 0,1 1 0 0 0,0 0 0 0 0,0 0 0 0 0,-1 0 0 0 0,1 0 0 0 0,0-1 0 0 0,-1 1 0 0 0,1 0 0 0 0,0 0 0 0 0,0 0 0 0 0,-1 0 1 0 0,1 0-1 0 0,0 0 0 0 0,-1 0 0 0 0,1 0 0 0 0,0 0 0 0 0,-1 0 0 0 0,1 0 0 0 0,0 0 0 0 0,-1 0-7 0 0,23-30-42 0 0,329-237-1313 0 0,-179 130 850 0 0,-172 137 507 0 0,0 1-1 0 0,-1-1 1 0 0,1 1 0 0 0,0-1-1 0 0,-1 0 1 0 0,1 1 0 0 0,0-1-1 0 0,-1 0 1 0 0,1 1 0 0 0,0-1-1 0 0,-1 0 1 0 0,1 0 0 0 0,-1 1-1 0 0,1-1 1 0 0,-1 0 0 0 0,1 0-1 0 0,-1 0 1 0 0,1 0-1 0 0,-1 1 1 0 0,1-1 0 0 0,0 0-1 0 0,-1 0 1 0 0,1 0 0 0 0,-1 0-1 0 0,1 0 1 0 0,-1 0 0 0 0,1 0-1 0 0,-1-1 1 0 0,1 1 0 0 0,-1 0-1 0 0,1 0 1 0 0,-1 0 0 0 0,1 0-1 0 0,-1-1 1 0 0,1 1-1 0 0,0 0 1 0 0,-1 0 0 0 0,1-1-1 0 0,-1 1 1 0 0,1 0 0 0 0,0-1-1 0 0,-1 1 1 0 0,1 0 0 0 0,0-1-1 0 0,-1 1 1 0 0,1 0 0 0 0,0-1-1 0 0,0 1 1 0 0,-1-1 0 0 0,1 1-1 0 0,0-1 1 0 0,0 1-1 0 0,0-1 1 0 0,0 1 0 0 0,-1-1-1 0 0,1 1 1 0 0,0 0 0 0 0,0-1-2 0 0,-46 22 130 0 0,33-12-107 0 0,0 0 0 0 0,1 0 0 0 0,1 1 0 0 0,0 0 0 0 0,0 1 0 0 0,1 1 0 0 0,0-1 0 0 0,1 1 0 0 0,0 1 0 0 0,1 0 0 0 0,1 0 0 0 0,0 1 0 0 0,1 0 0 0 0,0 0 0 0 0,1 0 0 0 0,1 1 0 0 0,0 0 0 0 0,1-1 0 0 0,0 1 0 0 0,1 1 0 0 0,1 2-23 0 0,2-13 6 0 0,0 0 1 0 0,0 0-1 0 0,0 0 0 0 0,1 0 0 0 0,0 0 1 0 0,0 0-1 0 0,1-1 0 0 0,-1 1 1 0 0,1-1-1 0 0,0 0 0 0 0,0 1 1 0 0,0-1-1 0 0,1 0 0 0 0,-1-1 1 0 0,1 1-1 0 0,0-1 0 0 0,0 1 0 0 0,0-1 1 0 0,0-1-1 0 0,1 1 0 0 0,-1 0 1 0 0,1-1-1 0 0,0 0 0 0 0,0 0 1 0 0,0-1-1 0 0,0 1 0 0 0,0-1 1 0 0,1 0-7 0 0,94 16-3023 0 0,-6-47-915 0 0,-74 18 2717 0 0</inkml:trace>
  <inkml:trace contextRef="#ctx0" brushRef="#br0" timeOffset="-242227.707">6638 2012 836 0 0,'12'-8'5577'0'0,"-16"27"-2944"0"0,-4 6-2330 0 0,-22 375 1821 0 0,39-373-2290 0 0,2 4-1291 0 0,-16-12-5515 0 0,-10-7 5770 0 0</inkml:trace>
  <inkml:trace contextRef="#ctx0" brushRef="#br0" timeOffset="-241856.344">6834 2797 1492 0 0,'-48'48'8435'0'0,"65"-59"-6626"0"0,-35 2-1409 0 0,12-9-8956 0 0,12 0 7320 0 0</inkml:trace>
  <inkml:trace contextRef="#ctx0" brushRef="#br0" timeOffset="-245202.548">6265 849 1652 0 0,'0'0'572'0'0,"0"0"-13"0"0,0 0-40 0 0,0 0-30 0 0,0 0-56 0 0,0 0-5 0 0,0 0 22 0 0,0 0-53 0 0,0 14 78 0 0,-3-7 3100 0 0,-109 197-2840 0 0,-80 47-339 0 0,111-200-1526 0 0,79-50 181 0 0,-2-4-475 0 0,-27-61-2929 0 0,27 36 2877 0 0</inkml:trace>
  <inkml:trace contextRef="#ctx0" brushRef="#br0" timeOffset="-244907.38">6145 637 1400 0 0,'1'-1'82'0'0,"0"0"0"0"0,0-1 0 0 0,-1 1 0 0 0,1 0-1 0 0,0 0 1 0 0,0 0 0 0 0,0 0 0 0 0,0 0 0 0 0,0 0 0 0 0,0 0 0 0 0,0 1-1 0 0,1-1 1 0 0,-1 0 0 0 0,0 1 0 0 0,0-1 0 0 0,1 0 0 0 0,-1 1 0 0 0,0 0 0 0 0,0-1-1 0 0,1 1 1 0 0,-1 0 0 0 0,1 0 0 0 0,-1-1 0 0 0,0 1 0 0 0,1 0 0 0 0,-1 0-1 0 0,0 1 1 0 0,1-1 0 0 0,-1 0 0 0 0,1 0 0 0 0,-1 1 0 0 0,0-1 0 0 0,1 1-1 0 0,-1-1 1 0 0,0 1 0 0 0,0-1 0 0 0,1 1 0 0 0,-1 0 0 0 0,0 0 0 0 0,0-1 0 0 0,0 1-1 0 0,0 0 1 0 0,0 0 0 0 0,0 0 0 0 0,0 0 0 0 0,0 0 0 0 0,-1 1 0 0 0,1-1-1 0 0,0 1-81 0 0,43 64 827 0 0,-41-62-709 0 0,143 358 2432 0 0,-73-219-3026 0 0,-77-128-5461 0 0,-2-22 4628 0 0</inkml:trace>
  <inkml:trace contextRef="#ctx0" brushRef="#br0" timeOffset="-244401.214">6487 540 1024 0 0,'14'-18'3790'0'0,"57"5"-1913"0"0,-65 13-1819 0 0,-1 0-1 0 0,1 1 1 0 0,0-1 0 0 0,-1 1-1 0 0,1 1 1 0 0,-1-1 0 0 0,1 1-1 0 0,-1 0 1 0 0,0 0-1 0 0,1 1 1 0 0,-1-1 0 0 0,-1 1-1 0 0,1 0 1 0 0,0 1-1 0 0,-1-1 1 0 0,1 1 0 0 0,-1 0-1 0 0,0 0 1 0 0,0 0-1 0 0,-1 0 1 0 0,1 1 0 0 0,-1 0-1 0 0,0-1 1 0 0,0 1 0 0 0,0 0-1 0 0,-1 1 1 0 0,0-1-1 0 0,0 0 1 0 0,0 1 0 0 0,-1-1-1 0 0,0 1 1 0 0,0 0-1 0 0,0-1 1 0 0,-1 1 0 0 0,1 0-1 0 0,-1-1 1 0 0,-1 5-58 0 0,-6 5 40 0 0,-1 1 0 0 0,-1-1-1 0 0,0-1 1 0 0,-1 0 0 0 0,0 0 0 0 0,-1-1 0 0 0,-1 0 0 0 0,0-1 0 0 0,-1 0 0 0 0,0-1-1 0 0,-1 0 1 0 0,0-1 0 0 0,0-1 0 0 0,-1 0 0 0 0,0-1 0 0 0,-5 1-40 0 0,40-38-4813 0 0,-4 14 3475 0 0,-1 0 36 0 0</inkml:trace>
  <inkml:trace contextRef="#ctx0" brushRef="#br0" timeOffset="-244122.221">6896 495 1148 0 0,'-5'1'5133'0'0,"-70"50"-3875"0"0,66-44-1144 0 0,0 0-1 0 0,0 1 0 0 0,0-1 0 0 0,1 2 1 0 0,0-1-1 0 0,1 1 0 0 0,0 0 1 0 0,0 1-1 0 0,1 0 0 0 0,0 0 0 0 0,1 0 1 0 0,0 1-1 0 0,1-1 0 0 0,0 1 0 0 0,0 0 1 0 0,1 1-1 0 0,1-1 0 0 0,0 1-113 0 0,5-5-43 0 0,1-1 0 0 0,0 0 1 0 0,1-1-1 0 0,-1 1 0 0 0,1-1 0 0 0,0 1 0 0 0,0-1 0 0 0,1-1 0 0 0,-1 1 0 0 0,1-1 0 0 0,0 0 0 0 0,1 0 1 0 0,-1-1-1 0 0,0 0 0 0 0,1 0 0 0 0,0 0 0 0 0,0-1 0 0 0,0 0 0 0 0,0 0 0 0 0,0-1 0 0 0,0 0 1 0 0,0 0-1 0 0,0-1 0 0 0,1 0 0 0 0,-1 0 0 0 0,0-1 0 0 0,2 0 43 0 0,149-19-5480 0 0,-135 14 3976 0 0</inkml:trace>
  <inkml:trace contextRef="#ctx0" brushRef="#br0" timeOffset="-220449.213">12720 877 1368 0 0,'23'-38'5391'0'0,"-23"38"-5267"0"0,-17 179 1163 0 0,33-21-831 0 0,-13-149-731 0 0,17 47 831 0 0,-17-23-4591 0 0,-4-33 2691 0 0,-5 3 40 0 0</inkml:trace>
  <inkml:trace contextRef="#ctx0" brushRef="#br0" timeOffset="-220153.425">12078 1427 2580 0 0,'1'0'148'0'0,"-1"0"0"0"0,1 0 0 0 0,-1 1 0 0 0,1-1-1 0 0,-1 0 1 0 0,0 0 0 0 0,1 0 0 0 0,-1 1 0 0 0,1-1 0 0 0,-1 0-1 0 0,0 1 1 0 0,1-1 0 0 0,-1 0 0 0 0,0 1 0 0 0,1-1 0 0 0,-1 0 0 0 0,0 1-1 0 0,1-1 1 0 0,-1 1 0 0 0,0-1 0 0 0,0 0 0 0 0,0 1 0 0 0,1-1-1 0 0,-1 1 1 0 0,0-1 0 0 0,0 1 0 0 0,0-1 0 0 0,0 1 0 0 0,0-1-1 0 0,0 1 1 0 0,0-1 0 0 0,0 1 0 0 0,0-1 0 0 0,0 1-148 0 0,17-2 29 0 0,410-20 2457 0 0,181-7-1737 0 0,-203 15-3931 0 0,-338 13-1997 0 0,-65 0 3789 0 0</inkml:trace>
  <inkml:trace contextRef="#ctx0" brushRef="#br0" timeOffset="-218321.531">14187 1344 976 0 0,'16'24'7765'0'0,"-9"-8"-8750"0"0,-5-3-3834 0 0,-4-11 3546 0 0</inkml:trace>
  <inkml:trace contextRef="#ctx0" brushRef="#br0" timeOffset="-219443.682">12283 2129 1356 0 0,'44'54'5222'0'0,"-36"-41"-5122"0"0,0 1-1 0 0,0 0 1 0 0,-1 1-1 0 0,-1 0 1 0 0,0 0-1 0 0,-1 0 1 0 0,-1 0 0 0 0,-1 1-1 0 0,0-1 1 0 0,0 1-1 0 0,-2 6-99 0 0,-41 83 805 0 0,20-71-72 0 0,17-47 77 0 0,26-32-717 0 0,2 1 1 0 0,2 1-1 0 0,1 2 1 0 0,3 1-1 0 0,1 1 1 0 0,2 1-1 0 0,1 3 1 0 0,19-15-94 0 0,12 17 71 0 0,-64 33-54 0 0,11 4-40 0 0,-2 7 27 0 0,-1 0 0 0 0,0 1 0 0 0,-1 0-1 0 0,-1 0 1 0 0,0 1 0 0 0,0 1-1 0 0,-1-1 1 0 0,-1 1 0 0 0,0 0 0 0 0,-1 0-1 0 0,-1 2-3 0 0,15 28-185 0 0,13 42-420 0 0,-6-13-3739 0 0,-25-71 2961 0 0,-1-2 66 0 0,0 0 44 0 0</inkml:trace>
  <inkml:trace contextRef="#ctx0" brushRef="#br0" timeOffset="-218958.372">12973 1784 1496 0 0,'10'-10'5031'0'0,"30"11"-4398"0"0,-34-1-576 0 0,1 0 0 0 0,0 0 0 0 0,-1 1 1 0 0,1 0-1 0 0,0 0 0 0 0,-1 1 0 0 0,1 0 0 0 0,-1 0 0 0 0,0 1 0 0 0,0-1 1 0 0,0 1-1 0 0,0 0 0 0 0,0 1 0 0 0,-1 0 0 0 0,1 0 0 0 0,-1 0 0 0 0,0 0 1 0 0,0 1-1 0 0,-1 0 0 0 0,1 0 0 0 0,-1 0 0 0 0,0 0 0 0 0,0 1 0 0 0,-1 0 1 0 0,0 0-1 0 0,0 0 0 0 0,0 0 0 0 0,-1 0 0 0 0,0 0 0 0 0,0 1 0 0 0,0 1-57 0 0,-4 3 56 0 0,-1-1-1 0 0,-1 1 0 0 0,0-1 0 0 0,0 0 0 0 0,-1 0 0 0 0,0 0 0 0 0,-1 0 1 0 0,0-1-1 0 0,0 0 0 0 0,-1 0 0 0 0,0-1 0 0 0,-1 0 0 0 0,0 0 0 0 0,0 0 1 0 0,0-1-1 0 0,-1-1 0 0 0,0 1 0 0 0,-1-2 0 0 0,0 1 0 0 0,-3 1-55 0 0,-26 14-959 0 0,58-52-3542 0 0,-7 13 3189 0 0,6 2 34 0 0</inkml:trace>
  <inkml:trace contextRef="#ctx0" brushRef="#br0" timeOffset="-218708.307">13408 1740 988 0 0,'-9'0'249'0'0,"0"1"0"0"0,0-1-1 0 0,0 1 1 0 0,0 1 0 0 0,0 0-1 0 0,0 0 1 0 0,1 0 0 0 0,-1 1 0 0 0,1 1-1 0 0,0-1 1 0 0,-1 2 0 0 0,1-1-1 0 0,1 1 1 0 0,-1 0 0 0 0,1 0 0 0 0,0 1-1 0 0,0 0 1 0 0,1 0 0 0 0,-1 1-1 0 0,2 0 1 0 0,-1 0 0 0 0,-2 4-249 0 0,5-6 33 0 0,0 0 0 0 0,1 0-1 0 0,-1-1 1 0 0,1 2 0 0 0,0-1 0 0 0,0 0 0 0 0,1 0 0 0 0,0 1 0 0 0,0-1-1 0 0,0 0 1 0 0,0 1 0 0 0,1-1 0 0 0,0 1 0 0 0,0-1 0 0 0,1 1 0 0 0,-1-1-1 0 0,1 1 1 0 0,0-1 0 0 0,1 0 0 0 0,-1 1 0 0 0,1-1 0 0 0,0 0 0 0 0,0 0-1 0 0,1 0 1 0 0,0 0 0 0 0,0-1 0 0 0,0 1 0 0 0,0-1 0 0 0,0 0 0 0 0,1 0-1 0 0,0 0 1 0 0,0 0 0 0 0,0 0 0 0 0,0-1 0 0 0,1 0 0 0 0,0 0 0 0 0,-1 0-1 0 0,1 0 1 0 0,0-1 0 0 0,0 0 0 0 0,0 0 0 0 0,1 0 0 0 0,3 0-33 0 0,2 3-369 0 0,1 0 1 0 0,-1-1 0 0 0,1 0-1 0 0,0-1 1 0 0,-1 0 0 0 0,1-1 0 0 0,1 0-1 0 0,-1-1 1 0 0,0-1 0 0 0,0 0-1 0 0,0 0 1 0 0,7-2 368 0 0,34-9-1489 0 0</inkml:trace>
  <inkml:trace contextRef="#ctx0" brushRef="#br0" timeOffset="-210513.442">14916 1815 1520 0 0,'-20'17'1918'0'0,"24"-11"-1204"0"0,4-1-560 0 0,-1 1-1 0 0,1-2 0 0 0,1 1 0 0 0,-1-1 1 0 0,1 0-1 0 0,0-1 0 0 0,-1 0 0 0 0,1-1 1 0 0,1 0-1 0 0,-1 0 0 0 0,0-1 0 0 0,0 0 0 0 0,1 0 1 0 0,-1-1-1 0 0,1 0 0 0 0,-1-1 0 0 0,0 0 1 0 0,7-2-154 0 0,19 2 288 0 0,179-2 733 0 0,530-36 431 0 0,96-1-467 0 0,917-59-84 0 0,-1574 86-1004 0 0,-32 4-574 0 0,0-7 1 0 0,77-20 676 0 0,-227 36-83 0 0,42-11-972 0 0,-43 11 844 0 0,0 0 0 0 0,0-1 0 0 0,0 1 0 0 0,0 0 0 0 0,-1-1 0 0 0,1 1-1 0 0,0 0 1 0 0,0 0 0 0 0,0-1 0 0 0,0 1 0 0 0,0 0 0 0 0,0-1 0 0 0,0 1-1 0 0,0 0 1 0 0,0-1 0 0 0,0 1 0 0 0,0 0 0 0 0,0 0 0 0 0,0-1 0 0 0,0 1-1 0 0,0 0 1 0 0,0-1 0 0 0,0 1 0 0 0,1 0 0 0 0,-1 0 0 0 0,0-1 0 0 0,0 1 0 0 0,0 0-1 0 0,0-1 1 0 0,1 1 211 0 0,-28-1-1498 0 0</inkml:trace>
  <inkml:trace contextRef="#ctx0" brushRef="#br0" timeOffset="-209918.845">15817 2462 904 0 0,'7'0'1548'0'0,"4"14"3093"0"0,-11-4-4527 0 0,57 349 2909 0 0,-56-354-3207 0 0,0 0 0 0 0,-1 0 1 0 0,0 0-1 0 0,0 0 1 0 0,0 0-1 0 0,0 0 0 0 0,-1 0 1 0 0,0 0-1 0 0,0-1 0 0 0,0 1 1 0 0,-1 0-1 0 0,0 0 1 0 0,1-1-1 0 0,-2 1 0 0 0,1-1 1 0 0,0 0-1 0 0,-1 1 1 0 0,0-1-1 0 0,0 0 0 0 0,0 0 184 0 0,-6 8-4004 0 0,8-13 2731 0 0</inkml:trace>
  <inkml:trace contextRef="#ctx0" brushRef="#br0" timeOffset="-209543.585">16383 2759 880 0 0,'73'-18'8232'0'0,"98"1"-6851"0"0,-27 3-810 0 0,-43 11-1533 0 0,-94-16-6010 0 0,-4 15 5790 0 0</inkml:trace>
  <inkml:trace contextRef="#ctx0" brushRef="#br0" timeOffset="-209174.295">17638 2464 1712 0 0,'15'2'5219'0'0,"-19"21"-3654"0"0,-20 32-1678 0 0,22-51 441 0 0,-13 26-198 0 0,-2-2 0 0 0,0 0 1 0 0,-2-1-1 0 0,-1 0 0 0 0,0-2 1 0 0,-3 0-1 0 0,-2 0-130 0 0,15-15-435 0 0,-1 0 0 0 0,-1-1-1 0 0,0-1 1 0 0,0 0 0 0 0,-1-1 0 0 0,0 0-1 0 0,0 0 1 0 0,0-2 0 0 0,-1 0-1 0 0,-12 3 436 0 0,-18-4-2588 0 0,26-4 1334 0 0</inkml:trace>
  <inkml:trace contextRef="#ctx0" brushRef="#br0" timeOffset="-208894.801">17375 2257 1404 0 0,'98'-54'4996'0'0,"-97"53"-4708"0"0,23 5 385 0 0,-2 14-480 0 0,0 1 0 0 0,-1 2 0 0 0,-1 0 0 0 0,-1 1 0 0 0,0 0 0 0 0,-2 2 0 0 0,-1 0 0 0 0,-1 1 0 0 0,-1 1 0 0 0,-1 0 0 0 0,-2 1 0 0 0,2 6-193 0 0,-2-11 77 0 0,51 124-286 0 0,-38-47-3690 0 0,-24-88 1294 0 0,0-9 1356 0 0</inkml:trace>
  <inkml:trace contextRef="#ctx0" brushRef="#br0" timeOffset="-208570.185">18234 2536 1356 0 0,'-118'32'5907'0'0,"83"-9"-5476"0"0,2 0-1 0 0,0 3 0 0 0,2 0 1 0 0,0 2-1 0 0,2 1 1 0 0,-12 18-431 0 0,-121 170 233 0 0,98-125-5676 0 0,62-88 4145 0 0,1-1 40 0 0</inkml:trace>
  <inkml:trace contextRef="#ctx0" brushRef="#br0" timeOffset="-208012.137">17979 2899 1516 0 0,'14'19'4465'0'0,"-2"31"-4038"0"0,-11-44-102 0 0,15 192 2253 0 0,-50-138-743 0 0,31-119-1199 0 0,13 36-624 0 0,0 0 0 0 0,2 0 0 0 0,0 1 0 0 0,1 1 0 0 0,2 0 0 0 0,0 1 0 0 0,1 1 0 0 0,1 0 0 0 0,0 1 0 0 0,12-8-12 0 0,-24 21 3 0 0,1 1 0 0 0,0-1 0 0 0,0 1 0 0 0,0 0 0 0 0,0 0 0 0 0,1 1 0 0 0,-1 0-1 0 0,1 0 1 0 0,0 0 0 0 0,0 1 0 0 0,0 0 0 0 0,1 1 0 0 0,-1-1 0 0 0,0 1 0 0 0,1 1 0 0 0,-1-1-1 0 0,0 1 1 0 0,1 1 0 0 0,-1-1 0 0 0,1 1 0 0 0,-1 1 0 0 0,0-1 0 0 0,0 1 0 0 0,0 0 0 0 0,0 1-1 0 0,0 0 1 0 0,0 0 0 0 0,-1 0 0 0 0,1 1 0 0 0,-1 0 0 0 0,0 0 0 0 0,0 1 0 0 0,-1-1-1 0 0,1 1 1 0 0,-1 1 0 0 0,0-1 0 0 0,0 1 0 0 0,-1 0 0 0 0,1 0 0 0 0,-1 0 0 0 0,-1 0 0 0 0,1 1-1 0 0,0 2-2 0 0,5 14-219 0 0,-2-1-1 0 0,0 1 1 0 0,-2 0-1 0 0,0 1 0 0 0,-2-1 1 0 0,0 1-1 0 0,-2-1 1 0 0,0 17 219 0 0,-2-37-215 0 0,0 1 0 0 0,0-1 0 0 0,0 1 0 0 0,-1-1 0 0 0,1 1 0 0 0,-1-1 0 0 0,0 0 0 0 0,0 0 0 0 0,0 0 0 0 0,0 0 0 0 0,-1 0 0 0 0,1 0 0 0 0,-1-1 0 0 0,0 1 0 0 0,1-1 0 0 0,-1 0 0 0 0,0 1 0 0 0,0-1 0 0 0,-1-1 0 0 0,1 1 0 0 0,0 0 0 0 0,-1-1 0 0 0,1 0 0 0 0,-1 1 0 0 0,1-2 0 0 0,-1 1 0 0 0,1 0 0 0 0,-1-1 0 0 0,0 1 0 0 0,1-1 0 0 0,-1 0 0 0 0,0 0 0 0 0,0-1 0 0 0,1 1 0 0 0,-2-1 215 0 0,-24 4-1129 0 0</inkml:trace>
  <inkml:trace contextRef="#ctx0" brushRef="#br0" timeOffset="-207483.724">15620 2341 968 0 0,'-22'14'362'0'0,"2"2"1"0"0,-1 0-1 0 0,2 1 1 0 0,0 2-1 0 0,1 0 0 0 0,1 0 1 0 0,1 2-1 0 0,1 0 1 0 0,0 1-1 0 0,2 0 0 0 0,1 1 1 0 0,0 0-1 0 0,2 1 0 0 0,1 1 1 0 0,1-1-1 0 0,0 1 1 0 0,2 1-1 0 0,2-1 0 0 0,-1 11-362 0 0,6 75 988 0 0,5-81-832 0 0,2-1-1 0 0,1 0 1 0 0,1 0-1 0 0,1-1 1 0 0,1-1-1 0 0,2 0 1 0 0,2 2-156 0 0,18 19-7 0 0,1-2 0 0 0,2-1 0 0 0,3-2 1 0 0,1-2-1 0 0,45 35 7 0 0,-21-25-1705 0 0,2-3 0 0 0,2-4 1 0 0,71 35 1704 0 0,-68-44-1293 0 0,-4-6 64 0 0</inkml:trace>
  <inkml:trace contextRef="#ctx0" brushRef="#br0" timeOffset="-206829.108">18564 2232 2972 0 0,'1'-10'3481'0'0,"36"21"-2621"0"0,1 14-650 0 0,-2 2 0 0 0,0 1 0 0 0,-2 1 0 0 0,0 3 0 0 0,-3 0 0 0 0,-1 2 0 0 0,-1 1 1 0 0,-2 2-1 0 0,-1 0 0 0 0,-2 2 0 0 0,-2 1 0 0 0,-2 0 0 0 0,-1 2 0 0 0,9 30-210 0 0,-16-36 109 0 0,-1 0-1 0 0,-1 0 0 0 0,-2 1 1 0 0,-2 0-1 0 0,-2 0 0 0 0,-1 1 1 0 0,-1 0-1 0 0,-3-1 1 0 0,-1 1-1 0 0,-1-1 0 0 0,-2 1 1 0 0,-2-1-1 0 0,-2-1 0 0 0,-1 1 1 0 0,-1-2-1 0 0,-3 1 0 0 0,-8 16-108 0 0,-128 167-812 0 0,89-174-2202 0 0,43-64 140 0 0,11-44 358 0 0,7 38 1288 0 0</inkml:trace>
  <inkml:trace contextRef="#ctx0" brushRef="#br0" timeOffset="-206304.314">19048 2022 1088 0 0,'38'-23'3882'0'0,"79"55"-2649"0"0,-110-29-1175 0 0,0 0 0 0 0,-1 1 1 0 0,1-1-1 0 0,-1 1 0 0 0,0 1 1 0 0,0 0-1 0 0,0-1 1 0 0,-1 2-1 0 0,1-1 0 0 0,-1 1 1 0 0,-1-1-1 0 0,1 1 1 0 0,-1 1-1 0 0,0-1 0 0 0,0 1 1 0 0,-1-1-1 0 0,0 1 0 0 0,0 0 1 0 0,0 0-1 0 0,-1 0 1 0 0,0 1-1 0 0,-1-1 0 0 0,0 0 1 0 0,0 1-1 0 0,0-1 1 0 0,-1 1-1 0 0,0-1 0 0 0,0 1 1 0 0,-1-1-1 0 0,-1 6-58 0 0,-7 2 29 0 0,-1-1 0 0 0,0 1 0 0 0,-1-1 0 0 0,0-1 0 0 0,-2 0 1 0 0,1-1-1 0 0,-1 0 0 0 0,-1-1 0 0 0,0-1 0 0 0,-1 0 0 0 0,0 0 0 0 0,0-2 0 0 0,-1 0 0 0 0,0-1 0 0 0,0 0 0 0 0,-1-1 0 0 0,0-1 0 0 0,-7 1-29 0 0,23-6-92 0 0,1 0 0 0 0,-1 0 0 0 0,0-1 0 0 0,1 1 0 0 0,-1 0 0 0 0,1 0 0 0 0,-1 0 0 0 0,1 0 0 0 0,-1-1-1 0 0,0 1 1 0 0,1 0 0 0 0,-1-1 0 0 0,1 1 0 0 0,-1 0 0 0 0,1-1 0 0 0,-1 1 0 0 0,1 0 0 0 0,0-1 0 0 0,-1 1-1 0 0,1-1 1 0 0,0 1 0 0 0,-1-1 0 0 0,1 1 0 0 0,0-1 0 0 0,-1 1 0 0 0,1-1 0 0 0,0 0 0 0 0,0 1 0 0 0,0-1-1 0 0,-1 1 1 0 0,1-1 0 0 0,0 0 0 0 0,0 1 0 0 0,0-1 0 0 0,0 1 0 0 0,0-1 0 0 0,0 0 0 0 0,0 1 0 0 0,0-1-1 0 0,1 1 1 0 0,-1-1 0 0 0,0 1 0 0 0,0-1 0 0 0,0 0 0 0 0,1 1 0 0 0,-1-1 0 0 0,0 1 0 0 0,0-1 0 0 0,1 1 0 0 0,-1-1-1 0 0,1 1 1 0 0,-1-1 0 0 0,0 1 0 0 0,1 0 0 0 0,-1-1 0 0 0,1 1 0 0 0,-1-1 0 0 0,1 1 0 0 0,0 0 92 0 0,15-17-1380 0 0</inkml:trace>
  <inkml:trace contextRef="#ctx0" brushRef="#br0" timeOffset="-206027.729">19594 1985 1216 0 0,'-120'32'4543'0'0,"109"-26"-4345"0"0,-1 0 0 0 0,1 1 1 0 0,0 0-1 0 0,1 1 0 0 0,0 0 0 0 0,0 1 0 0 0,0 0 0 0 0,1 0 0 0 0,1 1 0 0 0,-1 1 1 0 0,2-1-1 0 0,0 1 0 0 0,-4 7-198 0 0,-3 64 910 0 0,44-25-477 0 0,-18-44-489 0 0,0-2-1 0 0,0 1 1 0 0,2-2 0 0 0,-1 0 0 0 0,1 0 0 0 0,1-1 0 0 0,0-1 0 0 0,0-1 0 0 0,0 0 0 0 0,1-1 0 0 0,0 0 0 0 0,0-1 0 0 0,1-1 0 0 0,-1-1 0 0 0,5 0 56 0 0,159 12-4805 0 0,-142-18 3635 0 0,24-11-8 0 0</inkml:trace>
  <inkml:trace contextRef="#ctx0" brushRef="#br0" timeOffset="-215789.224">16077 600 1216 0 0,'-18'-3'1753'0'0,"0"-35"-195"0"0,13 23 739 0 0,5 30-1710 0 0,-1 23-358 0 0,1 0-1 0 0,2 0 0 0 0,2 0 1 0 0,1 0-1 0 0,2-1 0 0 0,2 0 0 0 0,3 6-228 0 0,2 17 296 0 0,-4-22-171 0 0,8 55-1776 0 0,-20-97-3421 0 0,2 1 3769 0 0</inkml:trace>
  <inkml:trace contextRef="#ctx0" brushRef="#br0" timeOffset="-215398.954">16416 899 1212 0 0,'145'0'7681'0'0,"221"0"-5918"0"0,-364 0-1810 0 0,6-9-238 0 0,11-9-5164 0 0,-11 15 4086 0 0,-1 1 39 0 0</inkml:trace>
  <inkml:trace contextRef="#ctx0" brushRef="#br0" timeOffset="-214685.837">17545 440 1792 0 0,'0'0'707'0'0,"0"0"-145"0"0,0 0-27 0 0,0 0-57 0 0,0 0-123 0 0,0 0-12 0 0,0 0 9 0 0,0 0 12 0 0,0 0-27 0 0,0 0-51 0 0,0 0-18 0 0,-1 5-25 0 0,-85 143 963 0 0,44-85-781 0 0,-57 50-1331 0 0,8-77-4002 0 0,69-36 3569 0 0</inkml:trace>
  <inkml:trace contextRef="#ctx0" brushRef="#br0" timeOffset="-214393.076">17385 247 1216 0 0,'7'3'178'0'0,"0"0"-1"0"0,-1 0 0 0 0,1 0 1 0 0,-1 1-1 0 0,0 0 0 0 0,0 0 1 0 0,-1 1-1 0 0,1 0 1 0 0,-1 0-1 0 0,0 0 0 0 0,0 0 1 0 0,-1 1-1 0 0,0 0 1 0 0,0 0-1 0 0,0 0 0 0 0,0 1 1 0 0,-1-1-1 0 0,0 1 1 0 0,-1-1-1 0 0,2 6-177 0 0,-3-11 25 0 0,137 285 2306 0 0,-133-275-2453 0 0,22 51 440 0 0,-20-21-3540 0 0,-9-37 2229 0 0,-10 12 28 0 0</inkml:trace>
  <inkml:trace contextRef="#ctx0" brushRef="#br0" timeOffset="-214052.684">17961 667 1976 0 0,'-152'154'5100'0'0,"86"-54"-4035"0"0,41-56-3593 0 0,17-39 405 0 0,3-3 797 0 0</inkml:trace>
  <inkml:trace contextRef="#ctx0" brushRef="#br0" timeOffset="-213510.277">18056 932 1212 0 0,'34'47'3912'0'0,"-13"58"-3484"0"0,-19-91 3 0 0,-1 67 2569 0 0,-1-80-2729 0 0,0-1-15 0 0,-3 10 424 0 0,6-25-624 0 0,0 0-1 0 0,0 1 1 0 0,2-1 0 0 0,0 1 0 0 0,0 0 0 0 0,1 0 0 0 0,1 1 0 0 0,1 0 0 0 0,0 0 0 0 0,0 0 0 0 0,1 1-1 0 0,1 1 1 0 0,1-2-56 0 0,3-2 18 0 0,0 1 0 0 0,1 0 0 0 0,1 1-1 0 0,0 1 1 0 0,1 1 0 0 0,0 0 0 0 0,1 1 0 0 0,0 1-1 0 0,0 1 1 0 0,1 0 0 0 0,0 1 0 0 0,10-1-18 0 0,25 21-29 0 0,-47-8 16 0 0,-1-1-1 0 0,1 1 1 0 0,-1 0 0 0 0,0 1-1 0 0,0-1 1 0 0,0 1-1 0 0,-1 1 1 0 0,0-1 0 0 0,0 1-1 0 0,-1 0 1 0 0,1 0-1 0 0,-2 0 1 0 0,1 0 0 0 0,-1 1-1 0 0,0-1 1 0 0,0 1 0 0 0,-1 0-1 0 0,0 0 1 0 0,-1 0-1 0 0,0 0 1 0 0,0 0 0 0 0,-1 1-1 0 0,0 6 14 0 0,3 68-2917 0 0,-41-17-2155 0 0,26-61 3788 0 0</inkml:trace>
  <inkml:trace contextRef="#ctx0" brushRef="#br0" timeOffset="-212859.988">15814 395 1268 0 0,'-31'8'322'0'0,"1"0"0"0"0,0 2-1 0 0,1 1 1 0 0,0 2 0 0 0,1 0 0 0 0,0 2 0 0 0,1 1-1 0 0,1 2 1 0 0,1 0 0 0 0,0 2 0 0 0,1 0-1 0 0,2 2 1 0 0,-7 7-322 0 0,22-19 77 0 0,0-1-1 0 0,1 2 1 0 0,0-1 0 0 0,0 0-1 0 0,1 1 1 0 0,1 0-1 0 0,-1 1 1 0 0,2-1 0 0 0,0 1-1 0 0,0-1 1 0 0,1 1-1 0 0,1 0 1 0 0,-1 0 0 0 0,2 0-1 0 0,0 0 1 0 0,0 0-1 0 0,3 11-76 0 0,3 0 49 0 0,1-1 0 0 0,1 0 0 0 0,1 0 0 0 0,0 0 0 0 0,2-1 0 0 0,1-1 0 0 0,0 0 0 0 0,2 0 0 0 0,0-2 0 0 0,1 0-1 0 0,1 0 1 0 0,0-1 0 0 0,2-1 0 0 0,0-1 0 0 0,0 0 0 0 0,14 7-49 0 0,47 29-900 0 0,1-3 0 0 0,3-4 0 0 0,52 20 900 0 0,-47-26-1354 0 0,2-1 28 0 0</inkml:trace>
  <inkml:trace contextRef="#ctx0" brushRef="#br0" timeOffset="-212253.986">18628 357 1452 0 0,'14'4'222'0'0,"0"1"0"0"0,0 0 1 0 0,0 1-1 0 0,-1 1 0 0 0,0 0 0 0 0,-1 0 0 0 0,1 1 0 0 0,-1 1 1 0 0,-1 0-1 0 0,0 1 0 0 0,0 0 0 0 0,-1 1 0 0 0,0 0 0 0 0,-1 1 0 0 0,0-1 1 0 0,-1 2-1 0 0,0-1 0 0 0,-1 1 0 0 0,0 0 0 0 0,3 11-222 0 0,11 17 319 0 0,-2 0-1 0 0,-1 1 1 0 0,-2 1 0 0 0,-2 0-1 0 0,-2 1 1 0 0,-2 1-1 0 0,-2 0 1 0 0,-2 0-1 0 0,-1 0 1 0 0,-3 1 0 0 0,-2 0-319 0 0,-2-22-66 0 0,-1 0 0 0 0,-1 0 1 0 0,-1 0-1 0 0,-1-1 0 0 0,-1 0 1 0 0,-2 0-1 0 0,0-1 1 0 0,-1 0-1 0 0,-1 0 0 0 0,-1-1 1 0 0,-1-1-1 0 0,0 0 0 0 0,-2-1 1 0 0,-6 7 65 0 0,-17-1-3950 0 0,35-27 2593 0 0,-4-9-13 0 0</inkml:trace>
  <inkml:trace contextRef="#ctx0" brushRef="#br0" timeOffset="-211302.862">18907 49 1404 0 0,'0'0'702'0'0,"0"0"-91"0"0,0 0-36 0 0,0 0-68 0 0,0 0-68 0 0,0 0-111 0 0,0 0 8 0 0,0 0-72 0 0,0 0-53 0 0,0 0 9 0 0,7-1-50 0 0,-4 1-150 0 0,1 1 0 0 0,-1-1 0 0 0,0 1 0 0 0,1 0 0 0 0,-1 0 0 0 0,0 0 0 0 0,0 0-1 0 0,0 0 1 0 0,1 1 0 0 0,-1 0 0 0 0,-1-1 0 0 0,1 1 0 0 0,0 0 0 0 0,0 1 0 0 0,-1-1 0 0 0,1 0 0 0 0,-1 1 0 0 0,0-1-1 0 0,0 1 1 0 0,0 0 0 0 0,0 0 0 0 0,0 0 0 0 0,0 0 0 0 0,-1 0 0 0 0,0 0 0 0 0,1 0 0 0 0,-1 0 0 0 0,0 1-20 0 0,88 201 795 0 0,-88-203-759 0 0,0 0 1 0 0,-1 0-1 0 0,1 0 0 0 0,-1 1 1 0 0,0-1-1 0 0,1 0 0 0 0,-1 0 1 0 0,0 1-1 0 0,0-1 0 0 0,0 0 1 0 0,-1 0-1 0 0,1 1 0 0 0,-1-1 1 0 0,1 0-1 0 0,-1 0 0 0 0,0 0 1 0 0,1 0-1 0 0,-1 0 0 0 0,0 0 1 0 0,0 0-1 0 0,-1 0 0 0 0,1 0 1 0 0,0 0-1 0 0,-1 0 0 0 0,1-1 1 0 0,-1 1-1 0 0,0 0 0 0 0,1-1 1 0 0,-1 0-1 0 0,0 1 0 0 0,0-1 1 0 0,-1 1-37 0 0,1-3 16 0 0,0 0 0 0 0,0 0 0 0 0,0-1 0 0 0,0 1 0 0 0,1 0 0 0 0,-1-1 0 0 0,0 1 0 0 0,0-1 0 0 0,1 1 0 0 0,-1-1 0 0 0,1 0 0 0 0,0 0 0 0 0,-1 0 0 0 0,1 0 0 0 0,0 0 0 0 0,0 0 0 0 0,0 0 0 0 0,0 0 0 0 0,1 0 0 0 0,-1 0 0 0 0,1-1 0 0 0,-1 1 0 0 0,1 0 0 0 0,0 0 0 0 0,-1-1 0 0 0,1 1 0 0 0,0 0 0 0 0,1 0 0 0 0,-1-1 0 0 0,0 1 0 0 0,1 0 0 0 0,-1 0 0 0 0,1-1 0 0 0,0 1 0 0 0,0 0 0 0 0,-1 0 0 0 0,2 0-16 0 0,4-18-1 0 0,1 1 0 0 0,1 0 0 0 0,1 0 0 0 0,0 0 0 0 0,1 1 0 0 0,2 1-1 0 0,0 0 1 0 0,0 1 0 0 0,1 0 0 0 0,1 0 0 0 0,1 2 0 0 0,0 0 0 0 0,1 0-1 0 0,1 2 1 0 0,0 0 0 0 0,0 1 0 0 0,1 0 0 0 0,6-1 1 0 0,-20 11-3 0 0,0-1-1 0 0,-1 1 1 0 0,1 0 0 0 0,0 0 0 0 0,0 1-1 0 0,0-1 1 0 0,-1 1 0 0 0,1 0 0 0 0,0 0-1 0 0,0 0 1 0 0,0 0 0 0 0,0 1 0 0 0,0 0-1 0 0,-1 0 1 0 0,1 0 0 0 0,0 0 0 0 0,-1 0-1 0 0,1 1 1 0 0,-1-1 0 0 0,1 1 0 0 0,-1 0-1 0 0,0 0 1 0 0,1 0 0 0 0,-1 1-1 0 0,0-1 1 0 0,-1 1 0 0 0,1 0 0 0 0,0 0-1 0 0,-1 0 1 0 0,1 0 0 0 0,-1 0 0 0 0,0 1 3 0 0,56 127 13 0 0,-41-83-118 0 0,30 54-1032 0 0,-9-39-2992 0 0,-32-55 2776 0 0</inkml:trace>
  <inkml:trace contextRef="#ctx0" brushRef="#br0" timeOffset="-197176.668">2051 4969 836 0 0,'0'0'663'0'0,"-26"2"2888"0"0,-37-4-230 0 0,307 6-1099 0 0,137-4-3445 0 0,-361 12-2518 0 0,-58 6 762 0 0,11-12 1781 0 0</inkml:trace>
  <inkml:trace contextRef="#ctx0" brushRef="#br0" timeOffset="-196927.815">2042 5239 1868 0 0,'13'13'3310'0'0,"26"-6"-2644"0"0,-30-7-287 0 0,403 7 1087 0 0,-132-47-6496 0 0,-233 30 3831 0 0</inkml:trace>
  <inkml:trace contextRef="#ctx0" brushRef="#br0" timeOffset="-194769.008">3569 4973 956 0 0,'0'0'62'0'0,"-1"0"0"0"0,1 0 0 0 0,-1 1 0 0 0,1-1 0 0 0,-1 0 0 0 0,1 1 0 0 0,-1-1 0 0 0,1 1 0 0 0,-1-1 0 0 0,1 1 0 0 0,0-1 0 0 0,-1 1 0 0 0,1-1 0 0 0,0 1-1 0 0,-1-1 1 0 0,1 1 0 0 0,0-1 0 0 0,0 1 0 0 0,-1 0 0 0 0,1-1 0 0 0,0 1 0 0 0,0-1 0 0 0,0 1 0 0 0,0 0 0 0 0,0-1 0 0 0,0 1 0 0 0,0 0 0 0 0,0-1 0 0 0,0 1 0 0 0,0-1 0 0 0,0 1 0 0 0,0 0 0 0 0,1-1 0 0 0,-1 1 0 0 0,0-1 0 0 0,0 1 0 0 0,1-1-1 0 0,-1 1 1 0 0,0-1 0 0 0,1 1 0 0 0,-1-1 0 0 0,0 1 0 0 0,1-1 0 0 0,-1 1 0 0 0,1-1 0 0 0,-1 1 0 0 0,1-1 0 0 0,-1 0 0 0 0,1 1 0 0 0,-1-1 0 0 0,1 0 0 0 0,-1 1 0 0 0,1-1 0 0 0,-1 0 0 0 0,1 0 0 0 0,0 0 0 0 0,-1 1 0 0 0,1-1 0 0 0,0 0 0 0 0,-1 0 0 0 0,1 0-1 0 0,-1 0 1 0 0,1 0 0 0 0,0 0 0 0 0,-1 0 0 0 0,1-1-62 0 0,49 11 974 0 0,210-6 1377 0 0,132-23-1451 0 0,862-21-2298 0 0,-1108 32-2824 0 0,-145 8 3012 0 0</inkml:trace>
  <inkml:trace contextRef="#ctx0" brushRef="#br0" timeOffset="-193644.952">4862 5413 916 0 0,'5'10'4597'0'0,"-22"31"-4117"0"0,13-33-28 0 0,-8 31-186 0 0,1 1-1 0 0,2 0 1 0 0,1 1-1 0 0,3 0 0 0 0,1 0 1 0 0,2 1-1 0 0,2-1 1 0 0,4 29-266 0 0,-3 9-1918 0 0,-1-72 1649 0 0,0 0 0 0 0,-1 0 1 0 0,1 0-1 0 0,-1-1 0 0 0,0 1 0 0 0,-1 0 1 0 0,0 0-1 0 0,0-1 0 0 0,0 0 1 0 0,-1 1-1 0 0,0-1 0 0 0,0 0 1 0 0,0 0-1 0 0,-1 0 0 0 0,-4 4 269 0 0,-9 14-1216 0 0</inkml:trace>
  <inkml:trace contextRef="#ctx0" brushRef="#br0" timeOffset="-193271.726">4913 6439 1428 0 0,'-79'67'8165'0'0,"78"-67"-7890"0"0,109-42 1555 0 0,-124 42-1872 0 0,-13 1-2114 0 0,13-4-4745 0 0,16-1 5694 0 0</inkml:trace>
  <inkml:trace contextRef="#ctx0" brushRef="#br0" timeOffset="-194163.648">3729 5578 2116 0 0,'61'-31'3585'0'0,"-46"28"-3404"0"0,0 1-1 0 0,0 0 0 0 0,1 2 0 0 0,-1 0 1 0 0,0 0-1 0 0,0 1 0 0 0,1 1 1 0 0,-1 1-1 0 0,0 0 0 0 0,0 1 1 0 0,13 5-181 0 0,-23-8 27 0 0,-1 1 0 0 0,0-1 0 0 0,1 1 0 0 0,-1 0 0 0 0,0 0 0 0 0,0 0 0 0 0,0 1 0 0 0,0-1 0 0 0,0 1 0 0 0,0 0 0 0 0,-1 0 0 0 0,0 0 0 0 0,1 1 0 0 0,-1-1 0 0 0,0 1 0 0 0,-1 0 0 0 0,1 0 0 0 0,-1 0 0 0 0,1 0 0 0 0,-1 0 0 0 0,-1 0 0 0 0,1 1 0 0 0,0-1 0 0 0,-1 1 0 0 0,0-1 0 0 0,0 1 0 0 0,-1 0 0 0 0,1-1 0 0 0,-1 1 0 0 0,0 0 0 0 0,0-1 0 0 0,0 1 0 0 0,-1 0 0 0 0,0 1-27 0 0,-14 16 33 0 0,-1-1 1 0 0,-1 0 0 0 0,-1-1-1 0 0,0-1 1 0 0,-2-1-1 0 0,0-1 1 0 0,-1 0 0 0 0,-1-2-1 0 0,0 0 1 0 0,-1-1 0 0 0,0-2-1 0 0,-1 0 1 0 0,-1-2-1 0 0,0 0 1 0 0,0-2 0 0 0,-1-1-1 0 0,-1 0-33 0 0,-50 6-1091 0 0,74-13 196 0 0,1-47-3263 0 0,13 19 2944 0 0</inkml:trace>
  <inkml:trace contextRef="#ctx0" brushRef="#br0" timeOffset="-193896.006">4344 5421 1416 0 0,'-17'3'261'0'0,"0"1"1"0"0,0 1-1 0 0,0 1 0 0 0,1 0 0 0 0,-1 1 0 0 0,1 1 1 0 0,1 0-1 0 0,0 1 0 0 0,0 1 0 0 0,0 0 0 0 0,2 1 1 0 0,-1 1-1 0 0,1 0 0 0 0,1 0 0 0 0,0 2 0 0 0,1-1 1 0 0,0 1-1 0 0,2 1 0 0 0,-1 0 0 0 0,2 1 0 0 0,0-1 1 0 0,-3 10-262 0 0,10-20 30 0 0,1 0 0 0 0,-1 1 0 0 0,1-1 0 0 0,1 1 0 0 0,-1-1 0 0 0,1 0 0 0 0,-1 1 0 0 0,2-1 0 0 0,-1 0 0 0 0,0 1 0 0 0,1-1 0 0 0,0 0 0 0 0,0 0 0 0 0,1-1 0 0 0,0 1 0 0 0,-1 0 0 0 0,1-1 0 0 0,1 1 1 0 0,-1-1-1 0 0,1 0 0 0 0,-1 0 0 0 0,1-1 0 0 0,1 1 0 0 0,-1-1 0 0 0,0 0 0 0 0,1 0 0 0 0,-1 0 0 0 0,1 0 0 0 0,0-1 0 0 0,0 0 0 0 0,5 2-30 0 0,170 37-1675 0 0,-77-44-2165 0 0,-43-9 2617 0 0</inkml:trace>
  <inkml:trace contextRef="#ctx0" brushRef="#br0" timeOffset="-196227.978">4689 4119 848 0 0,'0'0'705'0'0,"0"0"-86"0"0,0 0-22 0 0,0 0-110 0 0,0 0-57 0 0,20 3 1070 0 0,-36 102-313 0 0,-1-66-1028 0 0,0-1 1 0 0,-3 0-1 0 0,-1-1 0 0 0,-2-2 0 0 0,-1 0 1 0 0,-2-1-1 0 0,-1-2 0 0 0,-2 0 0 0 0,-1-2 0 0 0,-28 22-159 0 0,-73-15-4731 0 0,109-37 3481 0 0</inkml:trace>
  <inkml:trace contextRef="#ctx0" brushRef="#br0" timeOffset="-195951.893">4376 3846 1460 0 0,'12'-7'181'0'0,"0"1"1"0"0,-1 0-1 0 0,2 1 0 0 0,-1 1 0 0 0,1 0 0 0 0,-1 0 1 0 0,1 1-1 0 0,0 1 0 0 0,0 0 0 0 0,0 1 1 0 0,1 0-1 0 0,-1 1 0 0 0,0 1 0 0 0,0 0 1 0 0,0 0-1 0 0,0 2 0 0 0,0 0 0 0 0,0 0 0 0 0,0 1 1 0 0,-1 0-1 0 0,0 1 0 0 0,0 1 0 0 0,0 0 1 0 0,0 0-1 0 0,-1 1 0 0 0,0 1 0 0 0,0 1-181 0 0,11 12 262 0 0,0 1-1 0 0,-2 1 1 0 0,-1 0 0 0 0,-1 2-1 0 0,-1 0 1 0 0,-1 1-1 0 0,10 23-261 0 0,13 17 326 0 0,141 255-226 0 0,-167-296-726 0 0,4 8-3876 0 0,-16-33 3248 0 0</inkml:trace>
  <inkml:trace contextRef="#ctx0" brushRef="#br0" timeOffset="-195529.976">5045 3642 2172 0 0,'6'-2'97'0'0,"1"0"0"0"0,0 0-1 0 0,0 1 1 0 0,-1 0 0 0 0,1 0-1 0 0,0 1 1 0 0,0-1 0 0 0,0 2 0 0 0,0-1-1 0 0,0 1 1 0 0,0 0 0 0 0,0 0-1 0 0,-1 1 1 0 0,1-1 0 0 0,0 2 0 0 0,-1-1-1 0 0,0 1 1 0 0,1 0 0 0 0,-1 0-1 0 0,0 1 1 0 0,-1 0 0 0 0,1 0 0 0 0,0 0-1 0 0,-1 0 1 0 0,0 1 0 0 0,0 0-1 0 0,-1 0 1 0 0,1 1 0 0 0,-1-1 0 0 0,0 1-1 0 0,-1 0 1 0 0,1 0 0 0 0,-1 0-1 0 0,0 1 1 0 0,-1-1 0 0 0,2 6-97 0 0,0-5 66 0 0,-1 0-1 0 0,0 0 1 0 0,0 1 0 0 0,0-1-1 0 0,-1 1 1 0 0,0 0 0 0 0,-1 0 0 0 0,0 0-1 0 0,0 0 1 0 0,-1 0 0 0 0,1 0-1 0 0,-2 0 1 0 0,1 0 0 0 0,-1 0-1 0 0,-1-1 1 0 0,1 1 0 0 0,-1 0 0 0 0,0 0-1 0 0,-1-1 1 0 0,0 1 0 0 0,0-1-1 0 0,-1 0 1 0 0,0 0 0 0 0,0 0 0 0 0,-1-1-1 0 0,1 1 1 0 0,-2-1 0 0 0,1 0-1 0 0,-5 4-65 0 0,-4 4 29 0 0,-1 0-1 0 0,0-1 1 0 0,-1 0-1 0 0,-1-1 0 0 0,0-1 1 0 0,-1-1-1 0 0,0 0 1 0 0,0-2-1 0 0,-1 0 1 0 0,0-1-1 0 0,-8 2-28 0 0,25-9-500 0 0,2 0-333 0 0,-3-39-3135 0 0,13 22 2525 0 0</inkml:trace>
  <inkml:trace contextRef="#ctx0" brushRef="#br0" timeOffset="-195234.185">5473 3667 1468 0 0,'-43'12'3835'0'0,"38"-8"-3569"0"0,-5 1-155 0 0,1 1 0 0 0,-1 1 0 0 0,2 0 0 0 0,-1 0 1 0 0,1 0-1 0 0,0 1 0 0 0,0 1 0 0 0,1-1 0 0 0,0 1 1 0 0,1 0-1 0 0,0 1 0 0 0,0 0 0 0 0,1-1 0 0 0,0 2 1 0 0,1-1-1 0 0,0 1 0 0 0,1-1 0 0 0,0 1 0 0 0,0 0 1 0 0,1 5-112 0 0,2-12 11 0 0,1 1 1 0 0,0 0 0 0 0,1 0 0 0 0,-1-1 0 0 0,1 1-1 0 0,0-1 1 0 0,0 1 0 0 0,0-1 0 0 0,0 0 0 0 0,1 0-1 0 0,0 0 1 0 0,0 0 0 0 0,0 0 0 0 0,0-1-1 0 0,1 1 1 0 0,-1-1 0 0 0,1 0 0 0 0,0 0 0 0 0,0 0-1 0 0,0-1 1 0 0,0 1 0 0 0,0-1 0 0 0,1 0-1 0 0,-1 0 1 0 0,1-1 0 0 0,3 2-12 0 0,130 30-1591 0 0,-26-28-2284 0 0,-84-5 2622 0 0</inkml:trace>
  <inkml:trace contextRef="#ctx0" brushRef="#br0" timeOffset="-239995.496">8587 734 1532 0 0,'0'0'306'0'0,"0"0"-29"0"0,0 0-32 0 0,0 0-26 0 0,0-38 2637 0 0,4 35-2821 0 0,-1-1 0 0 0,0 1 0 0 0,1 0 1 0 0,0 0-1 0 0,0 0 0 0 0,0 0 0 0 0,0 1 0 0 0,0-1 0 0 0,1 1 0 0 0,-1 0 0 0 0,1 1 0 0 0,-1-1 0 0 0,1 1 0 0 0,-1 0 0 0 0,1 0 1 0 0,0 0-1 0 0,0 0 0 0 0,0 1 0 0 0,-1 0 0 0 0,1 0 0 0 0,0 1 0 0 0,0-1 0 0 0,0 1 0 0 0,-1 0 0 0 0,1 0 0 0 0,0 0 0 0 0,-1 1 1 0 0,1 0-1 0 0,-1 0 0 0 0,0 0 0 0 0,1 0 0 0 0,-1 1 0 0 0,0-1 0 0 0,0 1 0 0 0,-1 0 0 0 0,1 1 0 0 0,0-1 0 0 0,-1 0 1 0 0,0 1-1 0 0,1 1-35 0 0,6 5 90 0 0,-1-1 0 0 0,0 1 1 0 0,0 1-1 0 0,-1 0 1 0 0,-1 0-1 0 0,0 1 0 0 0,0-1 1 0 0,-1 1-1 0 0,-1 1 1 0 0,0-1-1 0 0,0 1 0 0 0,-1 0 1 0 0,-1 0-1 0 0,1 6-90 0 0,-4-17 114 0 0,-3 19 376 0 0,2-20-478 0 0,0 1-1 0 0,0-1 1 0 0,0 0-1 0 0,0 0 1 0 0,-1 0-1 0 0,1 1 1 0 0,0-1-1 0 0,-1-1 1 0 0,1 1-1 0 0,-1 0 1 0 0,1 0 0 0 0,-1 0-1 0 0,1-1 1 0 0,-1 1-1 0 0,0-1 1 0 0,1 1-1 0 0,-1-1 1 0 0,0 0-1 0 0,0 1 1 0 0,1-1-1 0 0,-1 0 1 0 0,0 0-1 0 0,1 0 1 0 0,-1 0 0 0 0,0-1-1 0 0,1 1 1 0 0,-1 0-1 0 0,0-1 1 0 0,1 1-1 0 0,-1-1 1 0 0,0 0-1 0 0,1 1 1 0 0,-1-1-1 0 0,1 0 1 0 0,-1 0-1 0 0,1 0 1 0 0,0 0 0 0 0,-1 0-1 0 0,1-1 1 0 0,0 1-1 0 0,0 0 1 0 0,0 0-1 0 0,0-1 1 0 0,0 1-1 0 0,0-1 1 0 0,0 1-1 0 0,0-1 1 0 0,1 1-1 0 0,-1-1 1 0 0,0 1 0 0 0,1-1-1 0 0,-1 0 1 0 0,1 1-1 0 0,0-1 1 0 0,0 0-1 0 0,-1 0 1 0 0,1 1-1 0 0,0-1 1 0 0,1 0-1 0 0,-1 1 1 0 0,0-1-1 0 0,0 0 1 0 0,1 1-1 0 0,-1-1 1 0 0,1 0 0 0 0,-1 0-12 0 0,2-14-2 0 0,1 0 1 0 0,0 1 0 0 0,1-1 0 0 0,0 0 0 0 0,2 1 0 0 0,0 0 0 0 0,0 1 0 0 0,1-1 0 0 0,1 1-1 0 0,1 0 1 0 0,0 1 0 0 0,0 0 0 0 0,1 0 0 0 0,1 1 0 0 0,5-4 1 0 0,93-52-20 0 0,-105 68 17 0 0,-1 1 0 0 0,1-1 0 0 0,0 0 0 0 0,-1 1 0 0 0,1 0 0 0 0,0 0 0 0 0,-1 0 0 0 0,1 0 0 0 0,-1 0 0 0 0,0 1 0 0 0,1 0 1 0 0,-1-1-1 0 0,0 1 0 0 0,0 0 0 0 0,0 1 0 0 0,0-1 0 0 0,-1 0 0 0 0,1 1 0 0 0,0 0 0 0 0,-1 0 0 0 0,0-1 0 0 0,0 1 0 0 0,0 1 0 0 0,0-1 0 0 0,0 0 0 0 0,0 0 0 0 0,-1 1 0 0 0,0-1 0 0 0,0 1 3 0 0,38 106-57 0 0,-20-54 157 0 0,6 22-3621 0 0,-25-68 945 0 0,0-9 1323 0 0</inkml:trace>
  <inkml:trace contextRef="#ctx0" brushRef="#br0" timeOffset="-239591.106">9475 559 2156 0 0,'1'-1'81'0'0,"-1"1"-1"0"0,0-1 0 0 0,0 0 1 0 0,0 1-1 0 0,0-1 0 0 0,1 1 1 0 0,-1-1-1 0 0,0 1 0 0 0,0-1 1 0 0,1 1-1 0 0,-1-1 0 0 0,0 1 1 0 0,1-1-1 0 0,-1 1 0 0 0,1 0 1 0 0,-1-1-1 0 0,0 1 0 0 0,1 0 1 0 0,-1-1-1 0 0,1 1 0 0 0,-1 0 1 0 0,1-1-1 0 0,-1 1 0 0 0,1 0 1 0 0,-1 0-1 0 0,1 0 0 0 0,0-1 1 0 0,-1 1-1 0 0,1 0 0 0 0,-1 0 1 0 0,1 0-1 0 0,-1 0 0 0 0,1 0 1 0 0,0 0-1 0 0,-1 0 0 0 0,1 0 1 0 0,-1 0-1 0 0,1 1 0 0 0,-1-1 1 0 0,1 0-1 0 0,-1 0 0 0 0,1 0 1 0 0,-1 1-1 0 0,1-1 0 0 0,-1 0 1 0 0,1 0-1 0 0,-1 1 0 0 0,1-1 1 0 0,-1 0-1 0 0,1 1 0 0 0,-1-1 1 0 0,0 1-1 0 0,1-1 0 0 0,-1 1 1 0 0,0-1-1 0 0,1 1 0 0 0,-1-1 1 0 0,0 1-1 0 0,1-1 0 0 0,-1 1 1 0 0,0-1-1 0 0,0 1 0 0 0,0-1 1 0 0,0 1-1 0 0,0-1 0 0 0,1 1 1 0 0,-1 0-1 0 0,0-1 0 0 0,0 1-80 0 0,27 175 1658 0 0,-14-132-1507 0 0,5 20 224 0 0,-14-20-3562 0 0,-23-18-950 0 0,17-22 2818 0 0</inkml:trace>
  <inkml:trace contextRef="#ctx0" brushRef="#br0" timeOffset="-239203.887">9579 1162 1360 0 0,'-1'30'7335'0'0,"-6"-43"-6645"0"0,-3-6-5959 0 0,10 14 3924 0 0,0-1-90 0 0</inkml:trace>
  <inkml:trace contextRef="#ctx0" brushRef="#br0" timeOffset="-238677.126">8174 1559 896 0 0,'0'0'281'0'0,"0"0"0"0"0,1 1 0 0 0,-1-1 0 0 0,0 0 1 0 0,0 1-1 0 0,0-1 0 0 0,1 0 0 0 0,-1 1 0 0 0,0-1 0 0 0,0 0 0 0 0,0 1 0 0 0,0-1 0 0 0,0 0 0 0 0,0 1 0 0 0,0-1 0 0 0,0 1 1 0 0,0-1-1 0 0,0 0 0 0 0,0 1 0 0 0,0-1 0 0 0,0 0 0 0 0,0 1 0 0 0,-1-1 0 0 0,1 0 0 0 0,0 1 0 0 0,0-1 0 0 0,0 0 0 0 0,0 1-281 0 0,15-2-75 0 0,340-13 2678 0 0,238-28-1139 0 0,205-24-1122 0 0,-762 63-557 0 0,-19 3-85 0 0,0-1 0 0 0,1-1-1 0 0,-1 0 1 0 0,-1-1 0 0 0,1-1 0 0 0,0 0-1 0 0,-1-2 1 0 0,0 0 0 0 0,6-3 300 0 0,-21 8-1013 0 0,-37-6-4566 0 0,13 6 4372 0 0</inkml:trace>
  <inkml:trace contextRef="#ctx0" brushRef="#br0" timeOffset="-237700.337">8227 2199 1892 0 0,'0'0'561'0'0,"0"0"1"0"0,26-3 1339 0 0,-24 1-1852 0 0,0 1 0 0 0,0-1-1 0 0,-1 1 1 0 0,2 0-1 0 0,-1 0 1 0 0,0 0 0 0 0,0 1-1 0 0,0-1 1 0 0,0 0-1 0 0,1 1 1 0 0,-1-1 0 0 0,0 1-1 0 0,0 0 1 0 0,1 0-1 0 0,-1 0 1 0 0,0 0 0 0 0,1 0-1 0 0,-1 0 1 0 0,0 0-1 0 0,0 1 1 0 0,1 0 0 0 0,-1-1-1 0 0,0 1 1 0 0,0 0-1 0 0,0 0 1 0 0,0 0 0 0 0,0 0-1 0 0,0 0 1 0 0,0 1-1 0 0,0-1 1 0 0,0 0 0 0 0,0 1-1 0 0,-1 0 1 0 0,1-1-1 0 0,-1 1 1 0 0,1 0 0 0 0,-1 0-1 0 0,1 1-48 0 0,7 9 150 0 0,0 0 0 0 0,-1 1 0 0 0,-1 0 0 0 0,0 0-1 0 0,-1 1 1 0 0,0-1 0 0 0,-1 2 0 0 0,-1-1 0 0 0,0 0-1 0 0,-1 1 1 0 0,0 0 0 0 0,-2 0 0 0 0,1 0 0 0 0,-2-1-1 0 0,0 1 1 0 0,-1 2-150 0 0,0-11 68 0 0,0 1 1 0 0,-1-1-1 0 0,0 0 0 0 0,-1 0 0 0 0,1 0 1 0 0,-1 0-1 0 0,0-1 0 0 0,0 1 0 0 0,-1-1 1 0 0,1 0-1 0 0,-1 1 0 0 0,-1-2 0 0 0,1 1 1 0 0,-1 0-1 0 0,0-1 0 0 0,0 0 0 0 0,-1 1-68 0 0,4-7 9 0 0,0 1-1 0 0,1-1 1 0 0,-1 1-1 0 0,0-1 0 0 0,0 1 1 0 0,1-1-1 0 0,-1 0 1 0 0,1 0-1 0 0,-1 0 1 0 0,1 0-1 0 0,0 0 0 0 0,0 0 1 0 0,0 0-1 0 0,0-1 1 0 0,0 1-1 0 0,0 0 0 0 0,1-1 1 0 0,-1 1-1 0 0,1 0 1 0 0,-1-1-1 0 0,1 1 1 0 0,0 0-1 0 0,0-1 0 0 0,0 1 1 0 0,0-1-1 0 0,1 1 1 0 0,-1 0-1 0 0,1-3-8 0 0,-1 4 7 0 0,1-13-20 0 0,1-1 1 0 0,1 1-1 0 0,0-1 0 0 0,1 1 1 0 0,0 0-1 0 0,1 0 0 0 0,1 1 1 0 0,0-1-1 0 0,1 1 0 0 0,0 1 1 0 0,1-1-1 0 0,1 1 0 0 0,0 1 1 0 0,0-1-1 0 0,1 1 0 0 0,0 1 1 0 0,1 0-1 0 0,1 1 0 0 0,-1 0 1 0 0,1 0-1 0 0,1 1 0 0 0,-1 1 1 0 0,8-3 12 0 0,-17 9 0 0 0,1 0 0 0 0,0 1 0 0 0,0-1 0 0 0,-1 1 1 0 0,1-1-1 0 0,0 1 0 0 0,0 0 0 0 0,0 0 0 0 0,0 1 1 0 0,-1-1-1 0 0,1 1 0 0 0,0 0 0 0 0,0 0 1 0 0,-1 0-1 0 0,1 1 0 0 0,-1-1 0 0 0,1 1 0 0 0,-1 0 1 0 0,1-1-1 0 0,-1 2 0 0 0,0-1 0 0 0,0 0 0 0 0,0 1 1 0 0,0-1-1 0 0,-1 1 0 0 0,1 0 0 0 0,-1 0 0 0 0,1 0 1 0 0,-1 0-1 0 0,0 0 0 0 0,0 1 0 0 0,-1-1 0 0 0,1 2 0 0 0,53 122 14 0 0,-54-124-241 0 0,22 80 362 0 0,-20-47-7041 0 0,-3-36 5660 0 0</inkml:trace>
  <inkml:trace contextRef="#ctx0" brushRef="#br0" timeOffset="-237172.598">8899 2347 924 0 0,'-8'7'1653'0'0,"24"3"2999"0"0,307-27-1670 0 0,-298 15-2481 0 0,-37-3-3397 0 0,12-8-2609 0 0,1 10 4242 0 0</inkml:trace>
  <inkml:trace contextRef="#ctx0" brushRef="#br0" timeOffset="-236128.004">9383 2192 1196 0 0,'0'0'664'0'0,"0"0"-58"0"0,0 0-44 0 0,0 0-50 0 0,0 0-73 0 0,0 0-47 0 0,0 0 49 0 0,0 0-31 0 0,0 0-39 0 0,-1-3-73 0 0,5-1-223 0 0,0 1 0 0 0,0 0 1 0 0,1 0-1 0 0,-1 0 1 0 0,0 1-1 0 0,1 0 0 0 0,0 0 1 0 0,-1 0-1 0 0,1 0 1 0 0,0 1-1 0 0,0-1 1 0 0,0 1-1 0 0,0 1 0 0 0,0-1 1 0 0,0 1-1 0 0,0-1 1 0 0,1 2-1 0 0,-1-1 1 0 0,0 0-1 0 0,0 1 0 0 0,0 0 1 0 0,0 0-1 0 0,0 1 1 0 0,-1-1-1 0 0,4 2-75 0 0,-4-2 34 0 0,0-1 0 0 0,1 1 0 0 0,-1 1 0 0 0,0-1 0 0 0,0 0 0 0 0,0 1 0 0 0,0 0 0 0 0,0 0 0 0 0,0 0-1 0 0,0 0 1 0 0,-1 1 0 0 0,1 0 0 0 0,-1-1 0 0 0,0 1 0 0 0,1 0 0 0 0,-1 1 0 0 0,-1-1 0 0 0,1 0 0 0 0,0 1 0 0 0,-1 0 0 0 0,0 0 0 0 0,0-1 0 0 0,0 1 0 0 0,0 0 0 0 0,-1 1 0 0 0,1-1 0 0 0,-1 0-1 0 0,0 0 1 0 0,0 1 0 0 0,-1-1 0 0 0,1 0 0 0 0,-1 1 0 0 0,0-1 0 0 0,-1 3-34 0 0,-6 5 48 0 0,-1 1 1 0 0,-1-1-1 0 0,0 0 1 0 0,-1-1-1 0 0,0 0 0 0 0,0-1 1 0 0,-1 0-1 0 0,-1-1 0 0 0,0 0 1 0 0,0 0-1 0 0,-1-1 0 0 0,1-1 1 0 0,-2 0-1 0 0,1-1 0 0 0,-1-1 1 0 0,-3 1-49 0 0,17-6-73 0 0,0 0 0 0 0,0-1 0 0 0,0 1 0 0 0,0-1 0 0 0,0 1 1 0 0,0 0-1 0 0,0-1 0 0 0,-1 1 0 0 0,1-1 0 0 0,0 1 0 0 0,0 0 1 0 0,0-1-1 0 0,-1 1 0 0 0,1 0 0 0 0,0-1 0 0 0,0 1 1 0 0,-1 0-1 0 0,1-1 0 0 0,0 1 0 0 0,0 0 0 0 0,-1 0 0 0 0,1-1 1 0 0,0 1-1 0 0,-1 0 0 0 0,1 0 0 0 0,0 0 0 0 0,-1-1 0 0 0,1 1 1 0 0,-1 0-1 0 0,1 0 0 0 0,0 0 0 0 0,-1 0 0 0 0,1 0 0 0 0,-1 0 1 0 0,1 0-1 0 0,0 0 0 0 0,-1 0 0 0 0,1 0 0 0 0,-1 0 1 0 0,1 0-1 0 0,0 0 0 0 0,-1 0 0 0 0,1 0 0 0 0,-1 0 0 0 0,1 1 1 0 0,0-1 72 0 0,28-25-2928 0 0,-8 11 1510 0 0</inkml:trace>
  <inkml:trace contextRef="#ctx0" brushRef="#br0" timeOffset="-235802.076">9938 2042 976 0 0,'-107'79'3857'0'0,"94"-70"-3622"0"0,1 1 0 0 0,0 0 0 0 0,0 1-1 0 0,1 0 1 0 0,1 1 0 0 0,0 1 0 0 0,1-1 0 0 0,0 1 0 0 0,1 1-1 0 0,0 0 1 0 0,1 0 0 0 0,1 0 0 0 0,0 1 0 0 0,-1 4-235 0 0,8-14 13 0 0,-1-1-1 0 0,1 0 1 0 0,0 0 0 0 0,0 0 0 0 0,1 0 0 0 0,-1 0 0 0 0,1-1 0 0 0,0 1 0 0 0,0 0 0 0 0,0-1-1 0 0,0 1 1 0 0,1-1 0 0 0,-1 0 0 0 0,1 0 0 0 0,0 0 0 0 0,0 0 0 0 0,0 0 0 0 0,1 0-1 0 0,-1-1 1 0 0,0 0 0 0 0,1 0 0 0 0,0 0 0 0 0,-1 0 0 0 0,1 0 0 0 0,0-1 0 0 0,0 1-1 0 0,0-1 1 0 0,0 0 0 0 0,0 0 0 0 0,0-1 0 0 0,0 1 0 0 0,1-1-13 0 0,170-6-5123 0 0,-137-5 3929 0 0</inkml:trace>
  <inkml:trace contextRef="#ctx0" brushRef="#br0" timeOffset="-233845.979">8384 2047 2128 0 0,'0'0'478'0'0,"0"0"45"0"0,0 0-2 0 0,0 0-120 0 0,0 0-24 0 0,-6-3 34 0 0,2 1-368 0 0,0 1 0 0 0,0 0 1 0 0,-1 0-1 0 0,1 0 0 0 0,-1 1 0 0 0,1-1 0 0 0,0 1 1 0 0,-1 0-1 0 0,1 0 0 0 0,-1 1 0 0 0,1 0 0 0 0,0-1 0 0 0,-1 1 1 0 0,1 1-1 0 0,0-1 0 0 0,0 1 0 0 0,0-1 0 0 0,0 1 1 0 0,0 0-1 0 0,0 1 0 0 0,0-1 0 0 0,1 1 0 0 0,-1-1 1 0 0,1 1-1 0 0,0 0 0 0 0,-1 1-43 0 0,-16 10 92 0 0,1 0 0 0 0,0 1 0 0 0,1 0 0 0 0,1 2 0 0 0,1 0 0 0 0,0 1 0 0 0,1 1 0 0 0,1 0 0 0 0,1 1 0 0 0,0 1 0 0 0,2 0 0 0 0,0 0 0 0 0,2 1 0 0 0,0 0 0 0 0,1 1 0 0 0,2 0 0 0 0,0 0 0 0 0,2 0 0 0 0,0 3-92 0 0,4-17-3 0 0,1 0 1 0 0,0 0-1 0 0,0 0 0 0 0,1 0 0 0 0,0-1 1 0 0,1 1-1 0 0,0-1 0 0 0,0 1 1 0 0,1-1-1 0 0,0 0 0 0 0,0-1 0 0 0,1 1 1 0 0,0-1-1 0 0,0 1 0 0 0,1-1 1 0 0,0-1-1 0 0,0 1 0 0 0,1-1 0 0 0,-1-1 1 0 0,1 1-1 0 0,1-1 0 0 0,-1 0 1 0 0,6 2 2 0 0,9 6-486 0 0,0-2 1 0 0,1 0-1 0 0,0-2 1 0 0,1 0 0 0 0,0-2-1 0 0,0-1 1 0 0,16 2 485 0 0,12 0-1302 0 0,4 2 18 0 0</inkml:trace>
  <inkml:trace contextRef="#ctx0" brushRef="#br0" timeOffset="-233191.747">10112 1954 1392 0 0,'14'-5'3750'0'0,"17"22"-2915"0"0,-15-3-656 0 0,-1 1 0 0 0,0 1 0 0 0,-1 0 1 0 0,0 1-1 0 0,-1 0 0 0 0,-1 1 0 0 0,-1 0 1 0 0,-1 1-1 0 0,0 1 0 0 0,-2-1 0 0 0,0 1 0 0 0,-1 1 1 0 0,-1-1-1 0 0,-1 1 0 0 0,-1 0 0 0 0,-1 1 1 0 0,0-1-1 0 0,-2 0 0 0 0,-1 14-179 0 0,-4-10 36 0 0,-2 0 0 0 0,-1 0 0 0 0,-1-1 0 0 0,-1 0 0 0 0,-1-1 0 0 0,-1 0 0 0 0,-1-1 0 0 0,-1 0 0 0 0,-1 0 0 0 0,-1-2 0 0 0,-1 0 0 0 0,0-1 0 0 0,-2 0 0 0 0,0-1 0 0 0,-1-1 0 0 0,-1-1 0 0 0,-8 4-36 0 0,28-20-77 0 0,0-1 0 0 0,1 0 0 0 0,-1 1 0 0 0,0-1 0 0 0,0 0 0 0 0,0 1 0 0 0,0-1 0 0 0,0 0 0 0 0,0 1 0 0 0,0-1 0 0 0,0 0 0 0 0,0 0 1 0 0,0 1-1 0 0,0-1 0 0 0,0 0 0 0 0,-1 1 0 0 0,1-1 0 0 0,0 0 0 0 0,-1 1 0 0 0,1-1 0 0 0,0 1 0 0 0,-1-1 0 0 0,1 0 0 0 0,0 1 0 0 0,-1-1 0 0 0,1 1 1 0 0,-1-1-1 0 0,1 1 0 0 0,-1-1 0 0 0,0 1 0 0 0,1 0 0 0 0,-1-1 0 0 0,1 1 0 0 0,-1 0 0 0 0,0-1 0 0 0,1 1 0 0 0,-1 0 0 0 0,0 0 0 0 0,1-1 0 0 0,-1 1 1 0 0,0 0-1 0 0,1 0 0 0 0,-1 0 0 0 0,0 0 0 0 0,1 0 0 0 0,-1 0 0 0 0,0 0 0 0 0,1 0 0 0 0,-1 0 0 0 0,0 1 0 0 0,0-1 0 0 0,1 0 0 0 0,-1 0 0 0 0,0 1 1 0 0,1-1-1 0 0,-1 0 77 0 0,23-66-2823 0 0,-9 35 1624 0 0</inkml:trace>
  <inkml:trace contextRef="#ctx0" brushRef="#br0" timeOffset="-232850.134">10610 1997 1480 0 0,'7'16'3750'0'0,"-8"26"-2296"0"0,0-38-1195 0 0,17 267 2646 0 0,-18-155-3171 0 0,-45-12-5508 0 0,35-90 4541 0 0,2-2 14 0 0</inkml:trace>
  <inkml:trace contextRef="#ctx0" brushRef="#br0" timeOffset="-232355.984">10695 2802 1268 0 0,'-62'39'8035'0'0,"115"-51"-6780"0"0,-53 12-788 0 0,-16-6-1538 0 0,-4-25-6695 0 0,21 23 6506 0 0</inkml:trace>
  <inkml:trace contextRef="#ctx0" brushRef="#br0" timeOffset="-221023.028">11497 1372 1452 0 0,'0'0'630'0'0,"0"0"36"0"0,0 0-62 0 0,0 0-59 0 0,0 0-67 0 0,0 0-63 0 0,0 0 3 0 0,0 0 1 0 0,0 0-99 0 0,0 0-12 0 0,0 0-68 0 0,0 0 6 0 0,4-3-25 0 0,19-19 767 0 0,-23 22-911 0 0,0 0-22 0 0,30-3 847 0 0,-20-1-432 0 0,-26 0 3 0 0,-51 0-81 0 0,90-18-4082 0 0,33-2-465 0 0,-39 13 2649 0 0</inkml:trace>
  <inkml:trace contextRef="#ctx0" brushRef="#br0" timeOffset="-191362.426">7852 695 1088 0 0,'18'-14'713'0'0,"-18"12"-242"0"0,0 2-11 0 0,0 0-52 0 0,0 0-40 0 0,0 0-24 0 0,0 0-89 0 0,5-23 609 0 0,15 6-729 0 0,-60 1 308 0 0,28 16-443 0 0,-1-3 5 0 0,1 2-1 0 0,0 0 0 0 0,-1 1 1 0 0,1 0-1 0 0,-1 0 1 0 0,1 1-1 0 0,0 1 1 0 0,-1 0-1 0 0,1 1 0 0 0,0 1 1 0 0,0-1-1 0 0,1 2 1 0 0,-1 0-1 0 0,1 0 1 0 0,0 1-1 0 0,0 0 1 0 0,1 1-1 0 0,0 0 0 0 0,0 1 1 0 0,1 0-1 0 0,-1 0 1 0 0,2 1-1 0 0,-4 5-4 0 0,1 10 58 0 0,1 0-1 0 0,2 1 0 0 0,0 0 1 0 0,2 0-1 0 0,0 1 0 0 0,2-1 1 0 0,1 1-1 0 0,1 0 0 0 0,2 1 1 0 0,0 6-58 0 0,-3 27 56 0 0,1 472 968 0 0,25-314-754 0 0,17 247 400 0 0,-24-100-301 0 0,-41-133 125 0 0,14 1 248 0 0,12-227-734 0 0,0 1 0 0 0,0-1 0 0 0,1 0 0 0 0,0 0 0 0 0,0-1 1 0 0,0 1-1 0 0,1 0 0 0 0,0-1 0 0 0,0 1 0 0 0,1-1 1 0 0,-1 0-1 0 0,1 0 0 0 0,0 0 0 0 0,0-1 0 0 0,1 1 0 0 0,-1-1 1 0 0,1 0-1 0 0,0 0 0 0 0,0-1 0 0 0,0 0 0 0 0,1 1 0 0 0,-1-2 1 0 0,1 1-1 0 0,0-1 0 0 0,0 0 0 0 0,0 0 0 0 0,0 0 1 0 0,0-1-1 0 0,0 0 0 0 0,5 0-8 0 0,37 4-822 0 0,0-3 1 0 0,0-1-1 0 0,0-3 1 0 0,0-2 0 0 0,0-2-1 0 0,0-2 1 0 0,-1-3-1 0 0,0-1 1 0 0,19-9 821 0 0,3 0-1274 0 0</inkml:trace>
  <inkml:trace contextRef="#ctx0" brushRef="#br0" timeOffset="-190112.64">10642 714 996 0 0,'0'0'663'0'0,"0"0"-72"0"0,0 0-109 0 0,-19-6 2518 0 0,20 3-2978 0 0,0 0 1 0 0,0 1-1 0 0,1 0 1 0 0,-1-1-1 0 0,0 1 0 0 0,1 0 1 0 0,0 0-1 0 0,-1 0 1 0 0,1 0-1 0 0,0 0 0 0 0,0 0 1 0 0,0 0-1 0 0,1 0 1 0 0,-1 1-1 0 0,0-1 1 0 0,0 1-1 0 0,1 0 0 0 0,-1 0 1 0 0,1 0-1 0 0,-1 0 1 0 0,1 0-1 0 0,0 0 0 0 0,-1 1 1 0 0,1-1-1 0 0,0 1 1 0 0,-1 0-1 0 0,1 0 1 0 0,0 0-1 0 0,0 0 0 0 0,1 0-22 0 0,16-3 34 0 0,218-8 790 0 0,-97 38-665 0 0,-133-22-147 0 0,0 1 0 0 0,-1 0-1 0 0,1 1 1 0 0,-1 0 0 0 0,-1 0-1 0 0,1 1 1 0 0,-1-1 0 0 0,0 1-1 0 0,-1 1 1 0 0,0-1 0 0 0,0 1-1 0 0,-1 0 1 0 0,0 0 0 0 0,0 0-1 0 0,-1 0 1 0 0,-1 1 0 0 0,1 0-1 0 0,-2-1 1 0 0,1 1 0 0 0,-1 0-1 0 0,-1 0 1 0 0,1 0 0 0 0,-2-1-1 0 0,0 1 1 0 0,0 3-12 0 0,6 41 67 0 0,2 412 994 0 0,-26-193-843 0 0,17 128 330 0 0,23-201-373 0 0,20 285 861 0 0,-12-218-464 0 0,-28-186 336 0 0,-4-75-886 0 0,0 0-1 0 0,-1-1 0 0 0,0 1 0 0 0,0-1 0 0 0,0 0 0 0 0,0 0 1 0 0,-1 0-1 0 0,0-1 0 0 0,0 1 0 0 0,0-1 0 0 0,0 0 0 0 0,-1-1 0 0 0,1 1 1 0 0,-1-1-1 0 0,0 0 0 0 0,0-1 0 0 0,-1 0 0 0 0,1 1 0 0 0,0-2 1 0 0,-1 1-1 0 0,1-1 0 0 0,-2 0-21 0 0,-185 15-2554 0 0,177-18 2016 0 0,1 0 1 0 0,-1 0-1 0 0,1-2 0 0 0,0 0 1 0 0,0 0-1 0 0,1-2 1 0 0,-1 0-1 0 0,1 0 1 0 0,0-1-1 0 0,1-1 1 0 0,0 0-1 0 0,0-1 1 0 0,0-1 537 0 0,-15-11-1142 0 0</inkml:trace>
  <inkml:trace contextRef="#ctx0" brushRef="#br0" timeOffset="-169454.569">9198 6064 1312 0 0,'0'0'433'0'0,"0"0"-30"0"0,0 0 36 0 0,-2-23 1933 0 0,2 21-2332 0 0,-1 0 0 0 0,1 1-1 0 0,-1-1 1 0 0,1 0 0 0 0,0 0-1 0 0,0 1 1 0 0,0-1 0 0 0,0 0-1 0 0,0 0 1 0 0,0 1 0 0 0,0-1-1 0 0,1 0 1 0 0,-1 1 0 0 0,1-1 0 0 0,-1 0-1 0 0,1 1 1 0 0,0-1 0 0 0,0 0-1 0 0,-1 1 1 0 0,1-1 0 0 0,0 1-1 0 0,0 0 1 0 0,1-1 0 0 0,-1 1-1 0 0,0 0 1 0 0,0 0 0 0 0,1-1 0 0 0,-1 1-1 0 0,0 0 1 0 0,1 0 0 0 0,-1 0-1 0 0,1 1 1 0 0,-1-1 0 0 0,1 0-1 0 0,0 1 1 0 0,-1-1 0 0 0,1 1-1 0 0,0-1 1 0 0,-1 1 0 0 0,1 0 0 0 0,0-1-1 0 0,0 1 1 0 0,-1 0 0 0 0,1 0-1 0 0,2 1-39 0 0,4-3 23 0 0,0 0-1 0 0,0 1 1 0 0,0 0-1 0 0,1 0 0 0 0,-1 1 1 0 0,0 0-1 0 0,1 0 1 0 0,-1 1-1 0 0,0 0 1 0 0,0 1-1 0 0,0 0 0 0 0,0 0 1 0 0,0 0-1 0 0,0 1 1 0 0,0 1-1 0 0,-1-1 1 0 0,1 1-1 0 0,-1 0 1 0 0,0 1-1 0 0,-1 0 0 0 0,1 0 1 0 0,-1 0-1 0 0,0 1 1 0 0,0 0-1 0 0,0 0 1 0 0,4 6-23 0 0,8 10 33 0 0,-1 1 1 0 0,-1 1 0 0 0,-1 0 0 0 0,-1 1 0 0 0,-1 1 0 0 0,-1 0-1 0 0,3 11-33 0 0,4 55 722 0 0,-18-91-586 0 0,-1 1-109 0 0,1-1-1 0 0,-1 1 1 0 0,0-1 0 0 0,0 1 0 0 0,0-1-1 0 0,0 1 1 0 0,0-1 0 0 0,0 1 0 0 0,0-1 0 0 0,0 0-1 0 0,0 1 1 0 0,-1-1 0 0 0,1 1 0 0 0,0-1-1 0 0,-1 1 1 0 0,1-1 0 0 0,-1 0 0 0 0,0 1 0 0 0,0-1-1 0 0,1 0 1 0 0,-1 0 0 0 0,0 1 0 0 0,0-1 0 0 0,0 0-1 0 0,0 0 1 0 0,0 0 0 0 0,0 0 0 0 0,0 0-1 0 0,-1-1 1 0 0,1 1 0 0 0,0 0 0 0 0,-1 0 0 0 0,1-1-1 0 0,0 1 1 0 0,-1-1 0 0 0,1 1 0 0 0,-1-1-1 0 0,1 0 1 0 0,0 1 0 0 0,-1-1 0 0 0,1 0 0 0 0,-1 0-27 0 0,-11-66 314 0 0,14 48-293 0 0,0 0 0 0 0,1 0 1 0 0,0 0-1 0 0,2 0 0 0 0,0 0 0 0 0,1 1 0 0 0,1-1 0 0 0,1 1 0 0 0,0 1 0 0 0,1-1 0 0 0,1 1 1 0 0,5-8-22 0 0,1 2 28 0 0,1 1 1 0 0,0 0 0 0 0,1 1 0 0 0,1 1-1 0 0,1 0 1 0 0,1 2 0 0 0,1 0 0 0 0,0 1 0 0 0,1 1-1 0 0,0 1 1 0 0,1 1 0 0 0,1 2 0 0 0,7-3-29 0 0,-28 13-2 0 0,-1 0 1 0 0,0 0-1 0 0,1 0 1 0 0,-1 1-1 0 0,0-1 1 0 0,1 1-1 0 0,-1-1 1 0 0,1 1-1 0 0,-1 0 1 0 0,1 0-1 0 0,-1 0 0 0 0,1 0 1 0 0,-1 1-1 0 0,1-1 1 0 0,-1 1-1 0 0,0-1 1 0 0,1 1-1 0 0,-1 0 1 0 0,0 0-1 0 0,1 0 1 0 0,-1 0-1 0 0,0 0 1 0 0,0 1-1 0 0,0-1 1 0 0,0 1-1 0 0,0-1 1 0 0,0 1-1 0 0,0 0 1 0 0,-1 0-1 0 0,1 0 1 0 0,-1 0-1 0 0,1 0 1 0 0,-1 0-1 0 0,0 0 1 0 0,0 0-1 0 0,1 0 1 0 0,-1 3 1 0 0,29 96-14 0 0,-26-84 8 0 0,57 267 63 0 0,-24-191-1455 0 0,-45-103-4161 0 0,7 4 4341 0 0</inkml:trace>
  <inkml:trace contextRef="#ctx0" brushRef="#br0" timeOffset="-168752.843">10162 5666 1860 0 0,'9'-22'3867'0'0,"50"10"-3442"0"0,-58 12-370 0 0,7-2-10 0 0,-1-1 0 0 0,1 1 1 0 0,0 0-1 0 0,1 1 0 0 0,-1 0 0 0 0,0 0 0 0 0,0 0 0 0 0,1 1 0 0 0,-1 1 1 0 0,0-1-1 0 0,0 2 0 0 0,0-1 0 0 0,0 1 0 0 0,0 0 0 0 0,0 0 0 0 0,0 1 0 0 0,0 0 1 0 0,-1 1-1 0 0,0 0 0 0 0,1 0 0 0 0,-1 0 0 0 0,-1 1 0 0 0,1 0 0 0 0,-1 0 0 0 0,0 1 1 0 0,0 0-1 0 0,0 0 0 0 0,-1 0 0 0 0,0 1 0 0 0,0-1 0 0 0,-1 1 0 0 0,1 1-45 0 0,-4-2 48 0 0,-1-1-1 0 0,0 0 1 0 0,0 0-1 0 0,0 0 1 0 0,-1 1-1 0 0,0-1 1 0 0,0 0-1 0 0,0 0 0 0 0,0 0 1 0 0,-1 0-1 0 0,0 0 1 0 0,0-1-1 0 0,0 1 1 0 0,-1 0-1 0 0,0-1 1 0 0,1 0-1 0 0,-2 1 0 0 0,1-1 1 0 0,0 0-1 0 0,-1-1 1 0 0,0 1-1 0 0,0-1 1 0 0,0 1-1 0 0,0-1 1 0 0,-3 1-48 0 0,-115 71 500 0 0,-2-19-924 0 0,123-55 34 0 0,35-12-2816 0 0,10-5 631 0 0,-19 6 1336 0 0</inkml:trace>
  <inkml:trace contextRef="#ctx0" brushRef="#br0" timeOffset="-168335.726">10828 5583 1216 0 0,'-5'-17'3601'0'0,"-69"18"-2329"0"0,49 4-1003 0 0,-1 2 0 0 0,1 1 0 0 0,0 2 1 0 0,1 0-1 0 0,0 1 0 0 0,0 2 1 0 0,1 0-1 0 0,1 1 0 0 0,1 2 0 0 0,-3 2-269 0 0,21-15 34 0 0,0 0-1 0 0,0 0 1 0 0,1 1-1 0 0,-1-1 0 0 0,1 1 1 0 0,0-1-1 0 0,0 1 0 0 0,0 0 1 0 0,0 0-1 0 0,1 0 0 0 0,-1 0 1 0 0,1 0-1 0 0,0 0 0 0 0,0 0 1 0 0,1 1-1 0 0,-1-1 0 0 0,1 0 1 0 0,0 0-1 0 0,0 1 0 0 0,1-1 1 0 0,-1 0-1 0 0,1 1 1 0 0,0-1-1 0 0,0 0 0 0 0,0 0 1 0 0,0 0-1 0 0,1 0 0 0 0,0 0 1 0 0,0 0-1 0 0,0-1 0 0 0,0 1 1 0 0,0 0-1 0 0,1-1 0 0 0,0 0 1 0 0,-1 1-1 0 0,1-1 0 0 0,1 0 1 0 0,-1-1-1 0 0,0 1 0 0 0,1-1 1 0 0,-1 1-1 0 0,1-1 1 0 0,0 0-1 0 0,0 0 0 0 0,0 0 1 0 0,3 0-34 0 0,186 62-801 0 0,6-49-3516 0 0,-96-28 1870 0 0,-52-1 1284 0 0</inkml:trace>
  <inkml:trace contextRef="#ctx0" brushRef="#br0" timeOffset="-187706.997">6688 4449 2024 0 0,'0'0'535'0'0,"0"0"-41"0"0,0 0-3 0 0,0 0-146 0 0,0 0-13 0 0,0 0 29 0 0,0 0-42 0 0,3-17 343 0 0,79-19 556 0 0,-76 36-1192 0 0,0 0 0 0 0,0 0 0 0 0,0 1 0 0 0,0 0 0 0 0,0 1 1 0 0,0-1-1 0 0,0 1 0 0 0,-1 0 0 0 0,1 0 0 0 0,-1 1 0 0 0,0 0 1 0 0,1 0-1 0 0,-1 0 0 0 0,0 0 0 0 0,-1 1 0 0 0,1 0 0 0 0,-1 0 1 0 0,1 0-1 0 0,-1 1 0 0 0,0-1 0 0 0,-1 1 0 0 0,1 0 0 0 0,-1 0 1 0 0,0 0-1 0 0,0 2-26 0 0,63 144 944 0 0,-65-149-928 0 0,16 87 704 0 0,-16-87-615 0 0,-1 29 527 0 0,-15-8-72 0 0,1-60-375 0 0,16 14-171 0 0,0-1 0 0 0,1 0 1 0 0,1 1-1 0 0,2 0 0 0 0,0 0 0 0 0,1 1 0 0 0,1-1 0 0 0,2 1 1 0 0,0 1-1 0 0,1 0 0 0 0,5-6-14 0 0,-9 17 2 0 0,1 1-1 0 0,0-1 1 0 0,0 1-1 0 0,1 0 1 0 0,1 1-1 0 0,-1 0 1 0 0,1 1-1 0 0,1 0 1 0 0,-1 0-1 0 0,1 1 1 0 0,0 0-1 0 0,0 1 1 0 0,1 1-1 0 0,0 0 1 0 0,0 0 0 0 0,0 1-1 0 0,0 0 1 0 0,0 1-1 0 0,1 1 1 0 0,6 0-2 0 0,-11 4-2 0 0,0 1 0 0 0,-1 0 0 0 0,1 1 0 0 0,-1 0 0 0 0,0 0 0 0 0,0 1 1 0 0,-1-1-1 0 0,0 1 0 0 0,0 1 0 0 0,0-1 0 0 0,-1 1 0 0 0,0 0 0 0 0,0 0 0 0 0,-1 1 1 0 0,1-1-1 0 0,-2 1 0 0 0,1 0 0 0 0,-1 0 0 0 0,0 0 0 0 0,-1 1 0 0 0,1 3 2 0 0,46 235 71 0 0,-36-214-1162 0 0,2-18-6034 0 0,-12-13 5926 0 0</inkml:trace>
  <inkml:trace contextRef="#ctx0" brushRef="#br0" timeOffset="-184773.811">10572 4544 1756 0 0,'0'0'1056'0'0,"0"0"-184"0"0,0 0-148 0 0,0 0-92 0 0,0 0-51 0 0,0 0-37 0 0,0 0-96 0 0,36-20-72 0 0,-11 15-96 0 0,2 0-172 0 0,3 2-256 0 0,2-1 8 0 0,2 1-484 0 0,3-4-709 0 0,-5 1 129 0 0,2-1 48 0 0,-2 2-272 0 0</inkml:trace>
  <inkml:trace contextRef="#ctx0" brushRef="#br0" timeOffset="-186846.441">8076 4429 876 0 0,'3'-6'3717'0'0,"17"12"-3127"0"0,75 175 1106 0 0,-85-100 711 0 0,-24-80-1822 0 0,18-21-587 0 0,1 0 0 0 0,2 1 0 0 0,0-1 1 0 0,0 1-1 0 0,2 1 0 0 0,0 0 0 0 0,2 0 0 0 0,0 0 0 0 0,0 2 0 0 0,2-1 1 0 0,0 2-1 0 0,1-1 0 0 0,0 2 0 0 0,1 0 0 0 0,1 1 0 0 0,0 0 0 0 0,1 1 1 0 0,0 1-1 0 0,1 1 0 0 0,0 0 0 0 0,1 2 0 0 0,14-5 2 0 0,-31 12-2 0 0,1 0 0 0 0,0 0 0 0 0,-1 1 0 0 0,1-1-1 0 0,0 1 1 0 0,-1 0 0 0 0,1 0 0 0 0,0 0 0 0 0,-1 0 0 0 0,1 0-1 0 0,0 1 1 0 0,-1-1 0 0 0,1 1 0 0 0,0 0 0 0 0,-1 0 0 0 0,1-1 0 0 0,-1 2-1 0 0,1-1 1 0 0,-1 0 0 0 0,0 0 0 0 0,1 1 0 0 0,-1 0 0 0 0,0-1-1 0 0,0 1 1 0 0,0 0 0 0 0,0 0 0 0 0,0 0 0 0 0,-1 0 0 0 0,1 0-1 0 0,-1 0 1 0 0,1 1 0 0 0,-1-1 0 0 0,0 0 0 0 0,0 1 0 0 0,0-1-1 0 0,0 1 1 0 0,1 2 2 0 0,27 111-4 0 0,-26-98-54 0 0,58 161-1689 0 0,-60-172-24 0 0,-1-5-1411 0 0,0-2 2026 0 0</inkml:trace>
  <inkml:trace contextRef="#ctx0" brushRef="#br0" timeOffset="-186473.447">8915 4531 1216 0 0,'-1'1'2874'0'0,"3"-1"668"0"0,15-1-2789 0 0,337-1 1732 0 0,-341-1-3973 0 0,-9-2-3597 0 0,-3 5 4351 0 0,1-4-605 0 0</inkml:trace>
  <inkml:trace contextRef="#ctx0" brushRef="#br0" timeOffset="-186177.47">9531 4391 2672 0 0,'24'-6'6390'0'0,"-10"54"-5610"0"0,-10-24-486 0 0,26 175-567 0 0,-30-197-382 0 0,0-2-348 0 0,-15 19-4274 0 0,13-23 4057 0 0</inkml:trace>
  <inkml:trace contextRef="#ctx0" brushRef="#br0" timeOffset="-185895.865">9984 4284 904 0 0,'40'14'3871'0'0,"31"66"-1726"0"0,-59-64-1887 0 0,-1 1-1 0 0,-1 1 1 0 0,0-1 0 0 0,-1 2-1 0 0,-1-1 1 0 0,-1 1 0 0 0,0 0-1 0 0,-2 1 1 0 0,0 0 0 0 0,-1-1 0 0 0,-1 1-1 0 0,-1 5-257 0 0,-5-13 4 0 0,-1-1 1 0 0,0 0-1 0 0,-1 1 0 0 0,-1-2 0 0 0,0 1 1 0 0,0-1-1 0 0,-1 0 0 0 0,0 0 0 0 0,0-1 1 0 0,-1 0-1 0 0,-1 0 0 0 0,0-1 0 0 0,0 0 1 0 0,0 0-1 0 0,-1-1 0 0 0,0-1 0 0 0,0 1 0 0 0,-1-2 1 0 0,0 1-1 0 0,0-2 0 0 0,0 1 0 0 0,-1-1 1 0 0,0-1-5 0 0,-23 9-691 0 0,-1-1 0 0 0,0-1 1 0 0,-1-3-1 0 0,0-1 1 0 0,0-1-1 0 0,-1-2 1 0 0,1-2-1 0 0,0-2 1 0 0,-1-1-1 0 0,1-1 1 0 0,-7-4 690 0 0,-35-9-1222 0 0</inkml:trace>
  <inkml:trace contextRef="#ctx0" brushRef="#br0" timeOffset="-185426.753">7968 4296 1268 0 0,'-15'15'707'0'0,"-129"167"3661"0"0,139-175-4283 0 0,1 1 1 0 0,1 0-1 0 0,0 0 1 0 0,0 1-1 0 0,0-1 0 0 0,1 0 1 0 0,0 1-1 0 0,1 0 1 0 0,0-1-1 0 0,0 1 1 0 0,1 0-1 0 0,0 0 1 0 0,0 0-1 0 0,1-1 1 0 0,1 1-1 0 0,-1 0 1 0 0,1-1-1 0 0,1 1 1 0 0,-1-1-1 0 0,1 0 1 0 0,1 0-1 0 0,0 0 1 0 0,0 0-1 0 0,5 7-85 0 0,5 2 15 0 0,0 1 0 0 0,2-2 0 0 0,0 0 0 0 0,0-1 0 0 0,2-1 0 0 0,0 0 0 0 0,0-1 0 0 0,1-1 0 0 0,1-1 0 0 0,0-1 0 0 0,0 0 0 0 0,1-2 0 0 0,16 5-15 0 0,175 42-3357 0 0,-74-39 867 0 0,-73-12 1268 0 0</inkml:trace>
  <inkml:trace contextRef="#ctx0" brushRef="#br0" timeOffset="-184584.052">11381 4537 1868 0 0,'6'0'796'0'0,"-3"2"-84"0"0,3-2-208 0 0,-1 2 8 0 0,2-4 16 0 0,2 2-84 0 0,0-2-275 0 0,14-1-17 0 0,-23 3-276 0 0,41-10-121 0 0,-18 3-259 0 0,4 2-628 0 0,-2 2-180 0 0,-4-2 72 0 0</inkml:trace>
  <inkml:trace contextRef="#ctx0" brushRef="#br0" timeOffset="-184325.855">11831 4522 1024 0 0,'2'2'820'0'0,"5"-4"-172"0"0,-3 2-156 0 0,1 0-184 0 0,0 0 48 0 0,4-1-44 0 0,-2 1-520 0 0,0 0-48 0 0,2-4-400 0 0,0 4-572 0 0</inkml:trace>
  <inkml:trace contextRef="#ctx0" brushRef="#br0" timeOffset="-183252.408">12176 4396 1612 0 0,'8'-38'6591'0'0,"5"27"-6586"0"0,28 45 510 0 0,-28-18-383 0 0,-2 0-1 0 0,0 2 0 0 0,-1-1 0 0 0,-1 1 1 0 0,-1 1-1 0 0,0 0 0 0 0,-1 0 0 0 0,-1 0 1 0 0,-1 1-1 0 0,-1 0 0 0 0,-1 0 0 0 0,0 0 1 0 0,-2 0-1 0 0,0 9-131 0 0,-1-30 11 0 0,-1 1-1 0 0,1-1 1 0 0,-1 0-1 0 0,1 0 1 0 0,0 1 0 0 0,-1-1-1 0 0,1 1 1 0 0,-1-1 0 0 0,0 0-1 0 0,1 1 1 0 0,-1-1 0 0 0,1 1-1 0 0,-1-1 1 0 0,0 1-1 0 0,0-1 1 0 0,1 1 0 0 0,-1 0-1 0 0,0-1 1 0 0,0 1 0 0 0,1 0-1 0 0,-1 0 1 0 0,0-1-1 0 0,0 1 1 0 0,1 0 0 0 0,-1 0-1 0 0,0 0 1 0 0,0 0 0 0 0,0 0-1 0 0,0 0 1 0 0,1 0-1 0 0,-1 0 1 0 0,0 1 0 0 0,0-1-1 0 0,0 0 1 0 0,1 0 0 0 0,-1 1-1 0 0,0-1 1 0 0,0 0 0 0 0,1 1-1 0 0,-1-1 1 0 0,0 1-1 0 0,1-1 1 0 0,-1 1 0 0 0,0-1-1 0 0,1 1 1 0 0,-1 0 0 0 0,1-1-1 0 0,-1 1 1 0 0,1-1-1 0 0,-1 1 1 0 0,1 0 0 0 0,-1 0-11 0 0,5-21-17 0 0,1 0 1 0 0,1 1-1 0 0,1 0 1 0 0,0 0 0 0 0,1 0-1 0 0,2 1 1 0 0,-1 0-1 0 0,2 0 1 0 0,0 1-1 0 0,2 1 1 0 0,-1 0 0 0 0,2 1-1 0 0,0 0 1 0 0,1 1-1 0 0,0 1 1 0 0,1 0-1 0 0,1 1 1 0 0,0 1 0 0 0,0 0-1 0 0,1 1 1 0 0,1 1-1 0 0,9-3 17 0 0,-25 11-3 0 0,0 1 0 0 0,0-1 0 0 0,1 1-1 0 0,-1-1 1 0 0,0 1 0 0 0,0 0-1 0 0,0 0 1 0 0,0 0 0 0 0,0 1 0 0 0,0-1-1 0 0,0 1 1 0 0,1-1 0 0 0,-1 1 0 0 0,-1 0-1 0 0,1 0 1 0 0,0 1 0 0 0,0-1 0 0 0,0 1-1 0 0,0-1 1 0 0,-1 1 0 0 0,1 0-1 0 0,-1 0 1 0 0,0 0 0 0 0,1 0 0 0 0,-1 0-1 0 0,0 1 1 0 0,0-1 0 0 0,0 1 0 0 0,-1-1-1 0 0,1 1 1 0 0,0 0 0 0 0,-1-1 0 0 0,0 1-1 0 0,1 2 4 0 0,33 120-8 0 0,-22-67 67 0 0,3 10-525 0 0,-14-42-4674 0 0,-2-26 3742 0 0,0 0-18 0 0</inkml:trace>
  <inkml:trace contextRef="#ctx0" brushRef="#br0" timeOffset="-182923.756">13026 4469 2016 0 0,'11'-9'7537'0'0,"61"-12"-6662"0"0,243-31 153 0 0,-303 47-1430 0 0,-10 4-7910 0 0,-2 1 7090 0 0</inkml:trace>
  <inkml:trace contextRef="#ctx0" brushRef="#br0" timeOffset="-182456.554">13533 4266 1404 0 0,'12'-7'3575'0'0,"23"2"-2365"0"0,-27 5-1132 0 0,0-1-1 0 0,0 2 1 0 0,0-1 0 0 0,0 1-1 0 0,-1 0 1 0 0,1 0-1 0 0,0 1 1 0 0,-1 0 0 0 0,1 1-1 0 0,-1 0 1 0 0,0 0 0 0 0,0 0-1 0 0,0 1 1 0 0,0 0-1 0 0,-1 0 1 0 0,1 1 0 0 0,-1 0-1 0 0,0 0 1 0 0,0 1-1 0 0,-1-1 1 0 0,0 1 0 0 0,0 0-1 0 0,0 0 1 0 0,-1 1-1 0 0,0 0 1 0 0,0 0 0 0 0,0 0-1 0 0,-1 0 1 0 0,0 0-1 0 0,-1 0 1 0 0,0 1 0 0 0,0 0-1 0 0,0-1 1 0 0,-1 1-1 0 0,0 2-77 0 0,-3 2 81 0 0,-2 0 0 0 0,1 0-1 0 0,-2-1 1 0 0,1 0 0 0 0,-2 0-1 0 0,1 0 1 0 0,-2 0 0 0 0,1-1-1 0 0,-1 0 1 0 0,-1-1 0 0 0,0 1-1 0 0,0-1 1 0 0,-1-1 0 0 0,0 0-1 0 0,0 0 1 0 0,-1-1-1 0 0,0 0 1 0 0,0 0 0 0 0,-1-1-1 0 0,0-1 1 0 0,0 0 0 0 0,0 0-1 0 0,0-1 1 0 0,-1 0 0 0 0,-5 0-81 0 0,56-50-6190 0 0,-18 30 4918 0 0,2-1 24 0 0</inkml:trace>
  <inkml:trace contextRef="#ctx0" brushRef="#br0" timeOffset="-182189.874">13979 4281 1860 0 0,'-72'3'4498'0'0,"61"3"-4360"0"0,2 0 0 0 0,-1 1 0 0 0,1 1 0 0 0,0-1 1 0 0,0 2-1 0 0,1-1 0 0 0,0 1 0 0 0,0 0 0 0 0,1 1 0 0 0,1-1 0 0 0,0 1 1 0 0,0 1-1 0 0,0-1 0 0 0,2 1 0 0 0,-2 2-138 0 0,6-8 32 0 0,-1 0 1 0 0,1 0-1 0 0,0 0 1 0 0,0 0-1 0 0,0 0 0 0 0,1 0 1 0 0,-1 0-1 0 0,1 0 0 0 0,0 0 1 0 0,1 0-1 0 0,-1 0 1 0 0,1-1-1 0 0,0 1 0 0 0,1-1 1 0 0,-1 1-1 0 0,0-1 0 0 0,1 0 1 0 0,0 0-1 0 0,0 0 0 0 0,1 0 1 0 0,-1 0-1 0 0,1-1 1 0 0,-1 0-1 0 0,1 1 0 0 0,0-1 1 0 0,1-1-1 0 0,3 3-32 0 0,80 27-5963 0 0,-86-32 4702 0 0</inkml:trace>
  <inkml:trace contextRef="#ctx0" brushRef="#br0" timeOffset="-181880.308">14358 4261 2692 0 0,'-7'3'6191'0'0,"-6"26"-4806"0"0,82 191-732 0 0,-70-217-880 0 0,0 1 0 0 0,0-1 0 0 0,0 1 0 0 0,0-1 0 0 0,0 1-1 0 0,-1-1 1 0 0,0 0 0 0 0,0 0 0 0 0,0 1 0 0 0,0-1 0 0 0,0-1 0 0 0,0 1 0 0 0,-1 0 0 0 0,0-1 0 0 0,1 1-1 0 0,-1-1 1 0 0,0 0 0 0 0,0 1 0 0 0,0-2 0 0 0,0 1 0 0 0,-1 0 0 0 0,1-1 0 0 0,0 1 0 0 0,-1-1 0 0 0,1 0-1 0 0,-1 0 1 0 0,1 0 0 0 0,-1-1 0 0 0,0 1 0 0 0,1-1 0 0 0,-1 0 0 0 0,0 0 0 0 0,1 0 0 0 0,-3-1 227 0 0,-12 1-1176 0 0</inkml:trace>
  <inkml:trace contextRef="#ctx0" brushRef="#br0" timeOffset="-181583.468">14116 4404 2452 0 0,'3'-1'6156'0'0,"37"-3"-4052"0"0,22-3-1919 0 0,82-7 553 0 0,19-3-1432 0 0,-60-8-2938 0 0,-67 5-476 0 0,-32 15 2871 0 0</inkml:trace>
  <inkml:trace contextRef="#ctx0" brushRef="#br0" timeOffset="-181321.01">14807 4197 1892 0 0,'5'0'1681'0'0,"-2"2"3128"0"0,-7 15-3647 0 0,28 123 152 0 0,-21-125-977 0 0,5 37-1640 0 0,-7-49 1031 0 0,-1 0 0 0 0,0 0-1 0 0,0 0 1 0 0,0 1-1 0 0,-1-1 1 0 0,1 0 0 0 0,-1 0-1 0 0,0 0 1 0 0,1 0 0 0 0,-1-1-1 0 0,-1 1 1 0 0,1 0-1 0 0,0 0 1 0 0,-1 0 0 0 0,1-1-1 0 0,-1 1 1 0 0,0-1-1 0 0,0 1 1 0 0,0-1 0 0 0,0 0-1 0 0,0 0 1 0 0,0 0-1 0 0,-1 0 1 0 0,0 1 272 0 0,-13 7-1167 0 0</inkml:trace>
  <inkml:trace contextRef="#ctx0" brushRef="#br0" timeOffset="-180885.194">15165 3957 2204 0 0,'78'89'3993'0'0,"-64"-65"-3613"0"0,0 0 0 0 0,-2 2 1 0 0,0-1-1 0 0,-2 1 1 0 0,-1 1-1 0 0,-1 0 1 0 0,-1 0-1 0 0,-1 0 1 0 0,-2 1-1 0 0,-1 0 1 0 0,-1 8-381 0 0,-5-18-65 0 0,-1-1 0 0 0,-1 1 0 0 0,0-1 0 0 0,-2 1 1 0 0,0-2-1 0 0,-1 1 0 0 0,0-1 0 0 0,-1 0 0 0 0,-1-1 0 0 0,-1 0 1 0 0,0 0-1 0 0,-1-2 0 0 0,0 1 0 0 0,-1-1 0 0 0,-1-1 1 0 0,0 0-1 0 0,0-1 0 0 0,-2-1 0 0 0,1 0 0 0 0,-1-1 0 0 0,0-1 1 0 0,-1 0-1 0 0,-5 1 65 0 0,1 0-702 0 0,1-1 0 0 0,-2-1 0 0 0,1-1 0 0 0,-1 0 0 0 0,0-2 0 0 0,0-1 1 0 0,-1 0-1 0 0,-9-2 702 0 0,-2 0-1440 0 0</inkml:trace>
  <inkml:trace contextRef="#ctx0" brushRef="#br0" timeOffset="-180326.617">12290 4107 1128 0 0,'-18'2'264'0'0,"0"1"0"0"0,1 0-1 0 0,-1 1 1 0 0,1 1 0 0 0,0 0 0 0 0,0 1-1 0 0,0 1 1 0 0,1 1 0 0 0,0 0 0 0 0,1 2-1 0 0,0-1 1 0 0,0 2 0 0 0,1 0 0 0 0,0 0-1 0 0,1 2 1 0 0,1-1 0 0 0,0 2 0 0 0,0-1-1 0 0,1 2 1 0 0,1 0 0 0 0,1 0 0 0 0,0 0 0 0 0,1 1-1 0 0,0 1 1 0 0,1-1 0 0 0,1 1 0 0 0,1 0-1 0 0,0 1 1 0 0,2-1 0 0 0,-2 12-264 0 0,7-12 41 0 0,0-1 0 0 0,0 1-1 0 0,2-1 1 0 0,0 0 0 0 0,1 0 0 0 0,1-1 0 0 0,0 1 0 0 0,1-1 0 0 0,1 0-1 0 0,0-1 1 0 0,1 0 0 0 0,0 0 0 0 0,1-1 0 0 0,1 0 0 0 0,0-1 0 0 0,1 0-1 0 0,7 5-40 0 0,231 169-3930 0 0,-248-185 3865 0 0,100 57-2548 0 0,-50-36 1442 0 0</inkml:trace>
  <inkml:trace contextRef="#ctx0" brushRef="#br0" timeOffset="-172295.652">6812 5406 1316 0 0,'0'0'313'0'0,"0"0"65"0"0,0 0-5 0 0,-16 3 1731 0 0,24 0-2069 0 0,-1-1 0 0 0,1 0 1 0 0,0 0-1 0 0,0-1 0 0 0,0 0 1 0 0,0 0-1 0 0,0-1 0 0 0,1 0 1 0 0,-1 0-1 0 0,0-1 0 0 0,0 0 0 0 0,0-1 1 0 0,0 1-1 0 0,0-2 0 0 0,0 1-35 0 0,12-2 104 0 0,219-19 768 0 0,0 11-1 0 0,149 14-871 0 0,-136 0 476 0 0,1579-2 147 0 0,-1581-10-525 0 0,89 0-21 0 0,75 8-13 0 0,14-11 53 0 0,145-18-97 0 0,105-8-80 0 0,-199-9 138 0 0,926-162 147 0 0,-985 152 1008 0 0,-387 57-3300 0 0,-110 3-2273 0 0,44-2 3132 0 0</inkml:trace>
  <inkml:trace contextRef="#ctx0" brushRef="#br0" timeOffset="-170824.101">14726 4961 1964 0 0,'0'0'459'0'0,"0"0"13"0"0,13-13 416 0 0,66 9 55 0 0,721-9 279 0 0,-798 13-1826 0 0,10-9-1520 0 0,-12 6 868 0 0</inkml:trace>
  <inkml:trace contextRef="#ctx0" brushRef="#br0" timeOffset="-166451.729">16237 4856 1676 0 0,'0'0'858'0'0,"7"0"-245"0"0,25 0 6496 0 0,39 5-6598 0 0,-27-9-8601 0 0,-28-7 7925 0 0,6-7-1055 0 0</inkml:trace>
  <inkml:trace contextRef="#ctx0" brushRef="#br0" timeOffset="-165486.215">17400 4224 1212 0 0,'14'-18'1434'0'0,"-11"18"-932"0"0,-3 0-39 0 0,0-3 59 0 0,41-64 5215 0 0,-32 87-5028 0 0,-9 170-172 0 0,35-40-256 0 0,-11-82-222 0 0,-24-66-199 0 0,0-2-85 0 0,0 0-80 0 0,2-9-7657 0 0,-1 3 6554 0 0</inkml:trace>
  <inkml:trace contextRef="#ctx0" brushRef="#br0" timeOffset="-165049.855">17787 4352 1300 0 0,'0'0'788'0'0,"0"0"-12"0"0,0 0-56 0 0,0 0-60 0 0,0 0-76 0 0,0 0-81 0 0,0 0-20 0 0,0 0-13 0 0,0 0-54 0 0,0 0 15 0 0,0 0-49 0 0,0 0-39 0 0,4 0-54 0 0,442-56 1931 0 0,-407 45-1474 0 0,-39 10-689 0 0,0 1-37 0 0,0 0-14 0 0,0 0-28 0 0,0 0-72 0 0,0 0-102 0 0,1 0 0 0 0,-1 0 1 0 0,0 0 0 0 0,1 0-1 0 0,-1 0 1 0 0,1 0 0 0 0,-1 0-1 0 0,1-1 1 0 0,-1 1 0 0 0,0 0-1 0 0,1 0 1 0 0,-1 0-1 0 0,1-1 1 0 0,-1 1 0 0 0,0 0-1 0 0,1 0 1 0 0,-1-1 0 0 0,0 1-1 0 0,0 0 1 0 0,1-1 0 0 0,-1 1-1 0 0,0 0 1 0 0,1-1 0 0 0,-1 1-1 0 0,0-1 1 0 0,0 1 0 0 0,0 0-1 0 0,0-1 1 0 0,1 1-1 0 0,-1-1 1 0 0,0 1 0 0 0,0 0-1 0 0,0-1 1 0 0,0 1 0 0 0,0-1-1 0 0,0 1 1 0 0,0-1 0 0 0,0 1-1 0 0,0 0 1 0 0,0-1 0 0 0,0 1-1 0 0,0-1 1 0 0,-1 1 195 0 0,8-2-1365 0 0</inkml:trace>
  <inkml:trace contextRef="#ctx0" brushRef="#br0" timeOffset="-164366.983">19162 3939 868 0 0,'-3'14'7283'0'0,"-35"65"-7051"0"0,16-36 446 0 0,-72 98-308 0 0,4-77-4645 0 0,77-63 1633 0 0,2-1 1208 0 0</inkml:trace>
  <inkml:trace contextRef="#ctx0" brushRef="#br0" timeOffset="-164007.853">19046 3754 1248 0 0,'16'-9'4001'0'0,"22"37"-2939"0"0,-35-26-925 0 0,156 198 2248 0 0,-86-94-3570 0 0,-85-89-4085 0 0,3-13 3868 0 0</inkml:trace>
  <inkml:trace contextRef="#ctx0" brushRef="#br0" timeOffset="-163514.061">18778 4412 1696 0 0,'6'9'6365'0'0,"110"-8"-5009"0"0,568-105-570 0 0,-676 102 189 0 0,18-3-5065 0 0,-31-3-392 0 0,-4 7 3212 0 0</inkml:trace>
  <inkml:trace contextRef="#ctx0" brushRef="#br0" timeOffset="-162877.626">19018 4609 1172 0 0,'2'51'4145'0'0,"10"22"-2458"0"0,2 57 441 0 0,-24-98-439 0 0,86-162-1206 0 0,-59 114-448 0 0,0 0 0 0 0,1 1 0 0 0,0 1 0 0 0,1 1 0 0 0,0 0 0 0 0,2 1 0 0 0,-1 2 0 0 0,22-9-35 0 0,10 3-7 0 0,-52 16-9 0 0,23 13 5 0 0,73 199-1908 0 0,-92-191-4354 0 0,-4-20 4879 0 0</inkml:trace>
  <inkml:trace contextRef="#ctx0" brushRef="#br0" timeOffset="-162193.887">17357 3966 1240 0 0,'-20'6'253'0'0,"0"1"0"0"0,0 1 0 0 0,1 1 0 0 0,0 1 0 0 0,1 1 0 0 0,0 0 0 0 0,0 1 0 0 0,2 1-1 0 0,-1 0 1 0 0,2 2 0 0 0,0 0 0 0 0,0 0 0 0 0,2 1 0 0 0,0 1 0 0 0,0 1 0 0 0,2-1 0 0 0,0 2 0 0 0,2 0 0 0 0,0 0 0 0 0,0 0 0 0 0,2 1 0 0 0,1 0-1 0 0,0 1 1 0 0,1 0 0 0 0,2-1 0 0 0,0 1 0 0 0,1 1 0 0 0,1 8-253 0 0,0-15 68 0 0,1 1-1 0 0,1 0 1 0 0,1-1-1 0 0,0 1 1 0 0,1-1 0 0 0,0 1-1 0 0,2-1 1 0 0,-1 0-1 0 0,2-1 1 0 0,0 1-1 0 0,4 5-67 0 0,7 14-23 0 0,1 0 0 0 0,3-1-1 0 0,0-1 1 0 0,2-1 0 0 0,1-1-1 0 0,2-1 1 0 0,0-1 0 0 0,2-1-1 0 0,1-2 1 0 0,32 22 23 0 0,-22-20-876 0 0,1-1 0 0 0,0-2 0 0 0,2-2-1 0 0,1-2 1 0 0,21 6 876 0 0,2-6-1307 0 0,5-7 171 0 0</inkml:trace>
  <inkml:trace contextRef="#ctx0" brushRef="#br0" timeOffset="-161622.041">19771 3759 1300 0 0,'21'-11'3225'0'0,"40"58"-1905"0"0,-61-47-1310 0 0,39 46 509 0 0,-1 2 0 0 0,-3 2 0 0 0,-2 2 0 0 0,-2 0 0 0 0,-3 2 0 0 0,-2 1 1 0 0,-2 2-1 0 0,13 50-519 0 0,-30-87 143 0 0,0 1 0 0 0,-1-1 0 0 0,-1 2 0 0 0,-1-1 0 0 0,-1 0 0 0 0,-1 1 1 0 0,-1 0-1 0 0,-1 0 0 0 0,0-1 0 0 0,-3 12-143 0 0,0-12-83 0 0,-1 1 1 0 0,0-1-1 0 0,-2 1 0 0 0,0-2 0 0 0,-2 1 1 0 0,0-1-1 0 0,-1 0 0 0 0,-1-1 1 0 0,-1 0-1 0 0,0 0 0 0 0,-2-1 0 0 0,0-1 1 0 0,-1 0-1 0 0,0-1 0 0 0,-2 0 1 0 0,0-1-1 0 0,-1-1 83 0 0,15-12-177 0 0,0 0-1 0 0,-1 0 1 0 0,1-1 0 0 0,-1 1-1 0 0,0-1 1 0 0,0 0 0 0 0,1 0 0 0 0,-1 0-1 0 0,0 0 1 0 0,0 0 0 0 0,0 0-1 0 0,0-1 1 0 0,0 0 0 0 0,0 1-1 0 0,0-1 1 0 0,0 0 0 0 0,0-1 0 0 0,0 1-1 0 0,0 0 1 0 0,0-1 0 0 0,0 0-1 0 0,0 1 1 0 0,0-1 0 0 0,0 0-1 0 0,1-1 1 0 0,-1 1 0 0 0,0 0 0 0 0,1-1-1 0 0,-1 0 1 0 0,1 1 0 0 0,-1-1-1 0 0,1 0 1 0 0,0 0 0 0 0,0 0-1 0 0,0-1 1 0 0,0 1 0 0 0,0 0 0 0 0,0-1-1 0 0,0-1 178 0 0,-11-21-1162 0 0</inkml:trace>
  <inkml:trace contextRef="#ctx0" brushRef="#br0" timeOffset="-160718.825">20099 3312 924 0 0,'31'-1'3274'0'0,"-20"8"-3153"0"0,-1-1-1 0 0,1 1 0 0 0,-1 1 0 0 0,0-1 0 0 0,-1 2 0 0 0,0-1 0 0 0,0 2 1 0 0,-1-1-1 0 0,0 1 0 0 0,-1 0 0 0 0,0 0 0 0 0,0 1 0 0 0,-1 0 1 0 0,4 11-121 0 0,-6-16 102 0 0,-1 1 0 0 0,0-1 1 0 0,0 1-1 0 0,0 0 1 0 0,-1 0-1 0 0,0 0 1 0 0,0 0-1 0 0,0 0 1 0 0,-1 0-1 0 0,0 1 1 0 0,-1-1-1 0 0,0 0 1 0 0,0 1-1 0 0,0-1 1 0 0,-1 0-1 0 0,0 0 1 0 0,-1 1-1 0 0,1-1 1 0 0,-1 0-1 0 0,-3 5-102 0 0,-51 44 1242 0 0,55-55-1134 0 0,1-1-5 0 0,-2-51 129 0 0,12 30-239 0 0,0 1 0 0 0,2 1 0 0 0,0-1 0 0 0,2 2 0 0 0,0 0 0 0 0,0 0 1 0 0,2 1-1 0 0,0 1 0 0 0,1 1 0 0 0,1 1 0 0 0,18-12 7 0 0,-33 26-8 0 0,0 0 1 0 0,1 0-1 0 0,-1 1 0 0 0,0-1 1 0 0,1 1-1 0 0,-1 0 1 0 0,0 0-1 0 0,1 0 0 0 0,-1 1 1 0 0,0-1-1 0 0,0 1 1 0 0,0 0-1 0 0,0 0 0 0 0,-1 0 1 0 0,1 0-1 0 0,0 0 1 0 0,-1 0-1 0 0,0 1 0 0 0,1-1 1 0 0,-1 1-1 0 0,0 0 1 0 0,0-1-1 0 0,0 1 0 0 0,-1 0 1 0 0,1 0-1 0 0,-1 1 1 0 0,0-1-1 0 0,1 0 0 0 0,-2 0 1 0 0,1 1-1 0 0,0-1 1 0 0,0 0-1 0 0,-1 1 0 0 0,0-1 1 0 0,0 0-1 0 0,0 1 1 0 0,0 0 7 0 0,9 22-20 0 0,65 149-1558 0 0,-52-133-2549 0 0,-18-36 2846 0 0</inkml:trace>
  <inkml:trace contextRef="#ctx0" brushRef="#br0" timeOffset="-159777.416">16772 5476 2132 0 0,'-24'1'2188'0'0,"-7"3"-1271"0"0,67-1 835 0 0,408-17 391 0 0,874-43-612 0 0,389-75-634 0 0,-1484 108-773 0 0,-7 1-79 0 0,-2-9 0 0 0,11-12-45 0 0,-109 7-2168 0 0,-115 37 1233 0 0,-103-7-4494 0 0,67 7 4315 0 0</inkml:trace>
  <inkml:trace contextRef="#ctx0" brushRef="#br0" timeOffset="-158079.864">19286 5921 1160 0 0,'-3'11'5230'0'0,"-58"83"-4488"0"0,29-41-527 0 0,-37 51 290 0 0,7-70-4444 0 0,57-33 2789 0 0,-10-1-45 0 0</inkml:trace>
  <inkml:trace contextRef="#ctx0" brushRef="#br0" timeOffset="-157770.052">19115 5794 840 0 0,'32'-19'5676'0'0,"10"53"-3351"0"0,-31-20-2330 0 0,318 279 590 0 0,-317-246-6428 0 0,-27-34 4505 0 0</inkml:trace>
  <inkml:trace contextRef="#ctx0" brushRef="#br0" timeOffset="-157426.857">18806 6509 2584 0 0,'4'3'4796'0'0,"76"-8"-3527"0"0,716-91 280 0 0,-774 92-1750 0 0,9-2-4123 0 0,-47 3 1769 0 0,6 3 1437 0 0</inkml:trace>
  <inkml:trace contextRef="#ctx0" brushRef="#br0" timeOffset="-156825.468">18980 6713 1348 0 0,'11'73'4929'0'0,"-9"-65"-4697"0"0,17 114 2124 0 0,-20-119-2328 0 0,0-1 0 0 0,0 0 0 0 0,-1 0 0 0 0,1 1 0 0 0,-1-1 1 0 0,0 0-1 0 0,0 0 0 0 0,1 0 0 0 0,-1-1 0 0 0,0 1 0 0 0,0 0 0 0 0,-1-1 0 0 0,1 1 0 0 0,0-1 1 0 0,-1 0-1 0 0,1 0 0 0 0,0 0 0 0 0,-1 0 0 0 0,1 0 0 0 0,-1 0 0 0 0,0-1 0 0 0,1 1 1 0 0,-1-1-1 0 0,1 0 0 0 0,-1 0 0 0 0,0 0 0 0 0,1 0 0 0 0,-1 0 0 0 0,-1-1-28 0 0,3 1 68 0 0,-11-40 154 0 0,20 26-213 0 0,0 1 0 0 0,1 1 1 0 0,1-1-1 0 0,0 1 0 0 0,0 1 0 0 0,1 0 0 0 0,1 0 0 0 0,0 1 0 0 0,0 1 0 0 0,1 0 0 0 0,0 1 0 0 0,0 0 1 0 0,1 1-1 0 0,0 0 0 0 0,1 1 0 0 0,-1 1 0 0 0,1 0 0 0 0,0 1 0 0 0,0 1 0 0 0,1 0 0 0 0,-1 1 0 0 0,0 1 1 0 0,14 0-10 0 0,-21 3 1 0 0,-1-1 0 0 0,0 1 1 0 0,0 0-1 0 0,0 0 0 0 0,0 1 0 0 0,-1 0 1 0 0,1 0-1 0 0,-1 0 0 0 0,0 1 1 0 0,1 0-1 0 0,-2 1 0 0 0,1-1 1 0 0,0 1-1 0 0,-1 0 0 0 0,0 0 1 0 0,0 1-1 0 0,-1 0 0 0 0,1-1 0 0 0,-1 1 1 0 0,-1 1-1 0 0,1-1 0 0 0,-1 1 1 0 0,0-1-1 0 0,0 1 0 0 0,-1 0 1 0 0,0 0-1 0 0,0 0 0 0 0,-1 0 1 0 0,1 7-2 0 0,18 35-54 0 0,-13-30-1168 0 0,-9-15-4676 0 0,-3-7 4702 0 0</inkml:trace>
  <inkml:trace contextRef="#ctx0" brushRef="#br0" timeOffset="-155690.124">19958 5881 1644 0 0,'12'5'273'0'0,"-1"0"-1"0"0,0 0 1 0 0,0 1-1 0 0,0 1 1 0 0,-1-1-1 0 0,0 2 1 0 0,0 0-1 0 0,-1 0 1 0 0,0 0-1 0 0,0 1 1 0 0,-1 1-1 0 0,0 0 1 0 0,-1 0-1 0 0,6 10-272 0 0,-6-12 169 0 0,31 42 353 0 0,-2 2 1 0 0,-2 2-1 0 0,-3 0 1 0 0,-2 2-1 0 0,-2 1 1 0 0,-3 2-1 0 0,-2 0 1 0 0,-4 1-1 0 0,6 34-522 0 0,-20-73 6 0 0,-1 0 0 0 0,-1 0 0 0 0,0 0 0 0 0,-2 0 0 0 0,-1 0-1 0 0,0 0 1 0 0,-2 0 0 0 0,0 0 0 0 0,-2 0 0 0 0,0-1 0 0 0,-1 1 0 0 0,-1-1-1 0 0,-1-1 1 0 0,0 0 0 0 0,-2 0 0 0 0,0 0 0 0 0,-1-1 0 0 0,-1-1 0 0 0,-1 0-1 0 0,0-1 1 0 0,-1 0 0 0 0,-1-1 0 0 0,0 0 0 0 0,-1-1 0 0 0,-1-1-1 0 0,0-1 1 0 0,-1 0 0 0 0,0-1 0 0 0,0-1 0 0 0,-1-1 0 0 0,-1-1 0 0 0,-8 3-6 0 0,-53-3-2364 0 0,75-9 2129 0 0,0 0 0 0 0,0-1 0 0 0,0 0 0 0 0,0 0-1 0 0,0 0 1 0 0,1-1 0 0 0,-1 1 0 0 0,1-1 0 0 0,0 0 0 0 0,0-1 0 0 0,0 0 0 0 0,0 0-1 0 0,0 0 1 0 0,1 0 0 0 0,0 0 0 0 0,0-1 0 0 0,0 0 0 0 0,0 0 0 0 0,1 0 0 0 0,0 0-1 0 0,0-1 1 0 0,0 1 0 0 0,-1-6 235 0 0,-10-26-1194 0 0</inkml:trace>
  <inkml:trace contextRef="#ctx0" brushRef="#br0" timeOffset="-155130.159">20235 5668 956 0 0,'11'-3'189'0'0,"-1"0"1"0"0,0 1-1 0 0,1 1 1 0 0,-1-1-1 0 0,1 2 0 0 0,-1-1 1 0 0,1 2-1 0 0,-1-1 1 0 0,1 2-1 0 0,-1-1 1 0 0,1 1-1 0 0,-1 1 0 0 0,0 0 1 0 0,0 0-1 0 0,0 1 1 0 0,0 0-1 0 0,-1 1 0 0 0,0 0 1 0 0,0 0-1 0 0,0 1 1 0 0,0 1-1 0 0,-1-1 0 0 0,0 1 1 0 0,-1 1-1 0 0,1-1 1 0 0,1 4-190 0 0,-7-7 52 0 0,-1 0 0 0 0,0 0 1 0 0,0 0-1 0 0,0 0 0 0 0,0 0 1 0 0,-1 0-1 0 0,0 1 1 0 0,1-1-1 0 0,-2 0 0 0 0,1 0 1 0 0,0 0-1 0 0,-1 0 1 0 0,0 0-1 0 0,0 0 0 0 0,0 0 1 0 0,0 0-1 0 0,-1 0 1 0 0,1 0-1 0 0,-1 0 0 0 0,0-1 1 0 0,0 1-1 0 0,-1-1 0 0 0,1 1 1 0 0,-1-1-1 0 0,1 0 1 0 0,-1 0-1 0 0,0 0 0 0 0,0 0 1 0 0,-1-1-1 0 0,0 2-52 0 0,-107 70-542 0 0,80-66-3408 0 0,30-8 2702 0 0</inkml:trace>
  <inkml:trace contextRef="#ctx0" brushRef="#br0" timeOffset="-154788.364">20856 5613 1184 0 0,'-11'-1'283'0'0,"-1"2"0"0"0,1 0 0 0 0,0 0 0 0 0,0 1 0 0 0,0 0 0 0 0,0 1 0 0 0,0 0 1 0 0,0 1-1 0 0,1 0 0 0 0,-1 1 0 0 0,1 0 0 0 0,0 0 0 0 0,1 1 0 0 0,-1 0 0 0 0,1 1 0 0 0,0 0 0 0 0,1 1 0 0 0,0 0 0 0 0,0 0 0 0 0,1 0 0 0 0,0 1 0 0 0,0 0 0 0 0,1 1 0 0 0,0 0-283 0 0,9 16 626 0 0,2-16-620 0 0,1-1 0 0 0,0 0-1 0 0,1 0 1 0 0,0 0-1 0 0,0-1 1 0 0,1 0-1 0 0,0 0 1 0 0,0-1-1 0 0,1 0 1 0 0,0-1 0 0 0,0 0-1 0 0,0 0 1 0 0,1-1-1 0 0,0 0 1 0 0,0 0-1 0 0,0-1 1 0 0,9 1-6 0 0,195 30-6319 0 0,-184-35 5120 0 0</inkml:trace>
  <inkml:trace contextRef="#ctx0" brushRef="#br0" timeOffset="-158928.85">17425 6273 1956 0 0,'0'0'525'0'0,"0"0"-44"0"0,0 0-8 0 0,0 0-32 0 0,0 0-61 0 0,21 5 1907 0 0,-2 107-431 0 0,-3 8-773 0 0,21 51 737 0 0,-37-149-2209 0 0,-4-21-6244 0 0,3-6 5369 0 0,1 0-56 0 0</inkml:trace>
  <inkml:trace contextRef="#ctx0" brushRef="#br0" timeOffset="-158592.096">17823 6569 1724 0 0,'32'-2'4635'0'0,"28"-8"-3147"0"0,10-2-957 0 0,358 8 1684 0 0,-426 4-2376 0 0,-2 0-13 0 0,0 0-52 0 0,0 0-44 0 0,0 0-39 0 0,0 0-211 0 0,8-11-585 0 0,1-2-3391 0 0,-8 9 3192 0 0</inkml:trace>
  <inkml:trace contextRef="#ctx0" brushRef="#br0" timeOffset="-156251.51">17284 5953 888 0 0,'-31'13'455'0'0,"0"2"0"0"0,1 1 0 0 0,0 1-1 0 0,2 2 1 0 0,0 1 0 0 0,1 1 0 0 0,1 1 0 0 0,1 2 0 0 0,1 0-1 0 0,2 2 1 0 0,0 0 0 0 0,2 1 0 0 0,0 2 0 0 0,2 0-1 0 0,2 0 1 0 0,0 2 0 0 0,-8 26-455 0 0,-4 118 1158 0 0,60-47-587 0 0,-18-94-537 0 0,2-1 0 0 0,2 0 0 0 0,1-1 0 0 0,1-1 0 0 0,2-1 0 0 0,1-1 0 0 0,1 0-1 0 0,2-2 1 0 0,27 23-34 0 0,154 116-2689 0 0,45-21-2424 0 0,-190-122 4029 0 0</inkml:trace>
  <inkml:trace contextRef="#ctx0" brushRef="#br0" timeOffset="-151783.001">20291 5563 944 0 0,'0'0'555'0'0,"0"0"-8"0"0,0 0-87 0 0,0 0-36 0 0,0 0-27 0 0,0 0-12 0 0,0 0-3 0 0,0 0 5 0 0,0 0-22 0 0,0 0-100 0 0,0 0 1 0 0,-15-1 111 0 0,14 3 2850 0 0,150 18-2646 0 0,-107-11-520 0 0,-33-8-34 0 0,0 0 0 0 0,-1 0 0 0 0,1 1 0 0 0,0 0-1 0 0,0 1 1 0 0,-1 0 0 0 0,1 0 0 0 0,-1 1 0 0 0,0 0 0 0 0,0 0 0 0 0,0 1 0 0 0,-1 0 0 0 0,0 0 0 0 0,0 1 0 0 0,0 0 0 0 0,0 0-1 0 0,-1 1 1 0 0,0-1 0 0 0,2 5-27 0 0,-4-2 68 0 0,0 1-1 0 0,-1 0 0 0 0,0 0 0 0 0,-1 0 1 0 0,0 0-1 0 0,0 0 0 0 0,-1 0 0 0 0,0 1 1 0 0,-1-1-1 0 0,0 0 0 0 0,-1 0 0 0 0,0 1 1 0 0,-1-1-1 0 0,0 0 0 0 0,0 0 0 0 0,-1 0 1 0 0,0 0-1 0 0,-1-1 0 0 0,0 1 0 0 0,-1-1 1 0 0,0 0-1 0 0,0 0 0 0 0,-1-1 0 0 0,0 1 1 0 0,-1-1-1 0 0,1-1 0 0 0,-2 1 0 0 0,1-1 1 0 0,-1 0-1 0 0,0-1 0 0 0,-4 3-67 0 0,-24 17 460 0 0,5-3-3533 0 0,30-23 2614 0 0,1 1 389 0 0,-1-2-5665 0 0,-3-6 4497 0 0</inkml:trace>
  <inkml:trace contextRef="#ctx0" brushRef="#br0" timeOffset="-121505.412">10315 4527 1556 0 0,'0'0'439'0'0,"0"0"-14"0"0,0 0-50 0 0,0 0-67 0 0,0 0-31 0 0,0 0 23 0 0,0 0 42 0 0,0 0-51 0 0,0 0 59 0 0,32 3 251 0 0,-29 11-3151 0 0,-3-14 1204 0 0</inkml:trace>
  <inkml:trace contextRef="#ctx0" brushRef="#br0" timeOffset="-121096.888">10578 4577 948 0 0,'0'0'628'0'0,"0"0"-22"0"0,0 0-94 0 0,0 0-58 0 0,0 0-32 0 0,0 0-8 0 0,0 0-102 0 0,0 0-63 0 0,0 0-23 0 0,0 0 49 0 0,0 0-1 0 0,3 17 619 0 0,3-17-481 0 0,1 0-1241 0 0,-5 0-2499 0 0,-2 0 2148 0 0</inkml:trace>
  <inkml:trace contextRef="#ctx0" brushRef="#br0" timeOffset="-120711.982">10837 4577 1348 0 0,'0'0'718'0'0,"0"0"-146"0"0,0 0-24 0 0,14 0 181 0 0,-7 0 2957 0 0,8 13-3704 0 0,-15-11 4 0 0,0-2-78 0 0,0 0-38 0 0,0 0-94 0 0,6 4-122 0 0,18 9-109 0 0,-8-15-2255 0 0,-11 1 1470 0 0</inkml:trace>
  <inkml:trace contextRef="#ctx0" brushRef="#br0" timeOffset="-120416.862">11102 4596 2136 0 0,'31'9'5905'0'0,"-11"-7"-6599"0"0,-1-2-3452 0 0,-10 0 2961 0 0</inkml:trace>
  <inkml:trace contextRef="#ctx0" brushRef="#br0" timeOffset="-120196.861">11401 4601 1816 0 0,'4'0'552'0'0,"-1"1"-152"0"0,1-1-52 0 0,-3 0-44 0 0,1 2-28 0 0,0-2-40 0 0,2 0-28 0 0,-1 2-16 0 0,-1-2 4 0 0,1 1-16 0 0,3-2-260 0 0,1 1-152 0 0,0 0-212 0 0,0-2-564 0 0,2 2 40 0 0,-4 0 0 0 0</inkml:trace>
  <inkml:trace contextRef="#ctx0" brushRef="#br0" timeOffset="-119978.989">11728 4592 1028 0 0,'2'2'492'0'0,"3"0"-168"0"0,-3-2-104 0 0,3 0-120 0 0,-1 0-108 0 0,3-2-356 0 0</inkml:trace>
  <inkml:trace contextRef="#ctx0" brushRef="#br0" timeOffset="-93170.118">5333 7875 936 0 0,'-16'-3'3516'0'0,"17"-9"-2417"0"0,30-5-1016 0 0,-24 16-53 0 0,0 1-1 0 0,0 0 1 0 0,0 0 0 0 0,0 0-1 0 0,0 1 1 0 0,0 0 0 0 0,0 0 0 0 0,0 1-1 0 0,0 0 1 0 0,-1 0 0 0 0,1 1-1 0 0,-1 0 1 0 0,1 0 0 0 0,-1 0-1 0 0,0 1 1 0 0,0 0 0 0 0,-1 0 0 0 0,1 0-1 0 0,-1 1 1 0 0,0 0 0 0 0,0 0-1 0 0,0 0 1 0 0,-1 1 0 0 0,0-1 0 0 0,0 1-1 0 0,0 0 1 0 0,-1 0 0 0 0,0 1-1 0 0,0-1 1 0 0,0 1 0 0 0,-1-1 0 0 0,0 1-1 0 0,-1 0 1 0 0,1 2-30 0 0,2 0 52 0 0,-1 1 0 0 0,-1 0 0 0 0,0 1 1 0 0,0-1-1 0 0,-1 0 0 0 0,0 1 0 0 0,-1-1 0 0 0,0 0 1 0 0,0 1-1 0 0,-1-1 0 0 0,-1 0 0 0 0,0 1 0 0 0,0-1 0 0 0,-1 0 1 0 0,-2 5-53 0 0,-40 66 994 0 0,49-138-669 0 0,7 31-342 0 0,2 0 0 0 0,1 0-1 0 0,1 2 1 0 0,1-1 0 0 0,0 2-1 0 0,2 0 1 0 0,1 1 0 0 0,1 1 0 0 0,1 1-1 0 0,1 1 1 0 0,6-3 17 0 0,36-25-239 0 0,-61 48 238 0 0,-1 1 0 0 0,1 0-1 0 0,-1 0 1 0 0,1 1-1 0 0,-1-1 1 0 0,0 1-1 0 0,0-1 1 0 0,0 1 0 0 0,0-1-1 0 0,0 1 1 0 0,-1 0-1 0 0,1 0 1 0 0,-1 0-1 0 0,0 0 1 0 0,0 0-1 0 0,0 0 1 0 0,0 0 0 0 0,0 0-1 0 0,-1 1 1 0 0,0-1-1 0 0,1 0 1 0 0,-1 0-1 0 0,0 3 2 0 0,3 11 17 0 0,48 234 477 0 0,-21-156-1164 0 0,-37-101-4609 0 0,2 4 4065 0 0</inkml:trace>
  <inkml:trace contextRef="#ctx0" brushRef="#br0" timeOffset="-92459.606">5093 8458 1504 0 0,'1'3'4860'0'0,"72"7"-4131"0"0,1049 0 730 0 0,-1111-4-3215 0 0,-34-2-2267 0 0,16-4 2794 0 0</inkml:trace>
  <inkml:trace contextRef="#ctx0" brushRef="#br0" timeOffset="-91592.426">5237 8868 1008 0 0,'1'-1'118'0'0,"0"0"1"0"0,1 0-1 0 0,-1 0 0 0 0,0 0 0 0 0,1 0 1 0 0,-1 0-1 0 0,1 0 0 0 0,-1 1 1 0 0,1-1-1 0 0,-1 0 0 0 0,1 1 0 0 0,0-1 1 0 0,-1 1-1 0 0,1 0 0 0 0,0 0 1 0 0,-1-1-1 0 0,1 1 0 0 0,0 0 0 0 0,-1 1 1 0 0,1-1-1 0 0,0 0 0 0 0,-1 0 0 0 0,1 1 1 0 0,0-1-1 0 0,-1 1 0 0 0,1-1 1 0 0,-1 1-1 0 0,1 0 0 0 0,-1-1 0 0 0,1 1 1 0 0,-1 0-1 0 0,1 0 0 0 0,0 1-118 0 0,60 77 515 0 0,-56-70-197 0 0,3 7-24 0 0,0 2-1 0 0,-1-1 1 0 0,0 1 0 0 0,-2 0-1 0 0,0 1 1 0 0,-1-1 0 0 0,-1 1-1 0 0,0 0 1 0 0,-2 1-1 0 0,0-1 1 0 0,-1 3-294 0 0,-1-21 188 0 0,-14 15 434 0 0,32-77-280 0 0,-8 36-334 0 0,1 1 0 0 0,2 1 1 0 0,0 0-1 0 0,1 1 1 0 0,1 1-1 0 0,1 0 1 0 0,1 1-1 0 0,1 0 1 0 0,1 2-1 0 0,0 0 0 0 0,1 1 1 0 0,1 1-1 0 0,1 1 1 0 0,0 1-1 0 0,1 1 1 0 0,0 1-1 0 0,1 0 1 0 0,21-5-9 0 0,-40 16-3 0 0,0 0 0 0 0,1 1 0 0 0,-1-1 0 0 0,0 1 0 0 0,1 1 0 0 0,-1-1 0 0 0,0 1 0 0 0,0 0 0 0 0,0 0 0 0 0,1 0 0 0 0,-1 1 1 0 0,0-1-1 0 0,0 1 0 0 0,-1 1 0 0 0,1-1 0 0 0,0 1 0 0 0,-1-1 0 0 0,0 1 0 0 0,1 1 0 0 0,-1-1 0 0 0,0 1 0 0 0,-1-1 0 0 0,1 1 1 0 0,-1 0-1 0 0,1 0 0 0 0,-1 1 0 0 0,0-1 0 0 0,-1 1 0 0 0,1-1 0 0 0,-1 1 0 0 0,0 0 0 0 0,0 0 0 0 0,0 0 0 0 0,-1 0 0 0 0,0 0 0 0 0,0 0 1 0 0,0 1-1 0 0,-1-1 0 0 0,1 0 0 0 0,-1 0 0 0 0,-1 1 0 0 0,1-1 3 0 0,25 217-943 0 0,-22-196-4553 0 0,-3-26 4292 0 0</inkml:trace>
  <inkml:trace contextRef="#ctx0" brushRef="#br0" timeOffset="-88954.811">6933 8396 908 0 0,'-34'7'6357'0'0,"352"11"-2853"0"0,142-16-3504 0 0,-225-4-678 0 0,-39-18-1074 0 0,-126 3-1916 0 0,-66 13 2323 0 0,-5 2 175 0 0</inkml:trace>
  <inkml:trace contextRef="#ctx0" brushRef="#br0" timeOffset="-88393.858">7367 8666 2308 0 0,'6'10'3308'0'0,"20"16"-2847"0"0,-15-16-168 0 0,-1-1-193 0 0,-1 1 0 0 0,-1-1 0 0 0,1 1 0 0 0,-2 1 0 0 0,1 0 0 0 0,-1 0 0 0 0,-1 0 0 0 0,0 1 0 0 0,-1 0 0 0 0,0 0 0 0 0,-1 0 0 0 0,0 0 0 0 0,-1 1-1 0 0,0 0 1 0 0,-1 0 0 0 0,0-1 0 0 0,-1 13-100 0 0,-3-19 109 0 0,-1 1-1 0 0,1-1 1 0 0,-2 1-1 0 0,1-1 1 0 0,-1 0-1 0 0,1-1 1 0 0,-2 1-1 0 0,1 0 0 0 0,-1-1 1 0 0,1 0-1 0 0,-1 0 1 0 0,-1-1-1 0 0,1 1 1 0 0,-1-1-1 0 0,-1 1-108 0 0,9-45 456 0 0,12 17-461 0 0,1 1-1 0 0,1 0 0 0 0,1 1 1 0 0,1 1-1 0 0,0 0 0 0 0,2 2 0 0 0,0 0 1 0 0,1 1-1 0 0,0 2 0 0 0,2 0 1 0 0,0 1-1 0 0,0 1 0 0 0,1 1 1 0 0,1 1-1 0 0,0 2 0 0 0,0 0 1 0 0,26-5 5 0 0,-48 14-3 0 0,-1-1 1 0 0,0 0 0 0 0,1 1-1 0 0,-1 0 1 0 0,0 0 0 0 0,1 0-1 0 0,-1 0 1 0 0,0 0 0 0 0,1 0-1 0 0,-1 0 1 0 0,0 1-1 0 0,1-1 1 0 0,-1 1 0 0 0,0 0-1 0 0,0-1 1 0 0,1 1 0 0 0,-1 0-1 0 0,0 0 1 0 0,0 1 0 0 0,0-1-1 0 0,0 0 1 0 0,0 1 0 0 0,-1-1-1 0 0,1 1 1 0 0,0 0 0 0 0,-1-1-1 0 0,1 1 1 0 0,-1 0 0 0 0,1 0-1 0 0,-1 0 1 0 0,0 0 0 0 0,0 0-1 0 0,0 0 1 0 0,0 1 0 0 0,0-1-1 0 0,-1 0 1 0 0,1 0 0 0 0,0 1-1 0 0,-1 1 3 0 0,14 108-59 0 0,-12-85-5 0 0,-2-24-20 0 0,10 89-896 0 0,6-34-4645 0 0,-14-51 4365 0 0</inkml:trace>
  <inkml:trace contextRef="#ctx0" brushRef="#br0" timeOffset="-87445.823">8793 8475 1312 0 0,'0'0'1076'0'0,"0"0"-160"0"0,0 0-120 0 0,0 0-99 0 0,6-21 1589 0 0,149-11-285 0 0,-59 20-5231 0 0,-82 7 605 0 0,-8 1 1384 0 0</inkml:trace>
  <inkml:trace contextRef="#ctx0" brushRef="#br0" timeOffset="-87257.976">9456 8420 2120 0 0,'5'1'880'0'0,"-3"1"-160"0"0,2-2-132 0 0,-1 2-32 0 0,-1-2-104 0 0,1 0-63 0 0,1 0-37 0 0,1 0-364 0 0,2 0 0 0 0,4-2-340 0 0,10-5-317 0 0,4 2 49 0 0,-2-1 44 0 0,4 1-668 0 0,0-4 8 0 0</inkml:trace>
  <inkml:trace contextRef="#ctx0" brushRef="#br0" timeOffset="-87071.673">10053 8430 1184 0 0,'2'3'812'0'0,"0"-3"-224"0"0,1 2 12 0 0,-1-1-68 0 0,2-1-76 0 0,-1 0 4 0 0,3 0-180 0 0,1 0-180 0 0,2 0-8 0 0,17 0-316 0 0,-13 0-388 0 0,6 0-640 0 0,24-20 4 0 0</inkml:trace>
  <inkml:trace contextRef="#ctx0" brushRef="#br0" timeOffset="-86884.755">10572 8410 908 0 0,'6'1'812'0'0,"-3"-1"-132"0"0,-1 2-136 0 0,0-2 40 0 0,1 2-128 0 0,-1-2-88 0 0,2 0-92 0 0,-2 1-100 0 0,6-1-16 0 0,0-1-480 0 0,-1-1-468 0 0,16-1-496 0 0,-11 3 36 0 0</inkml:trace>
  <inkml:trace contextRef="#ctx0" brushRef="#br0" timeOffset="-86620.863">10951 8403 1516 0 0,'4'0'564'0'0,"-1"0"-84"0"0,1 2-444 0 0,1-4-388 0 0,0 2-868 0 0</inkml:trace>
  <inkml:trace contextRef="#ctx0" brushRef="#br0" timeOffset="-86619.863">11362 8393 944 0 0,'3'2'612'0'0,"-1"1"-320"0"0,0-1-464 0 0,0-2-616 0 0</inkml:trace>
  <inkml:trace contextRef="#ctx0" brushRef="#br0" timeOffset="-89870.306">6924 7936 1652 0 0,'1'-39'2751'0'0,"-1"38"-2732"0"0,0 0 1 0 0,1 0-1 0 0,-1 0 0 0 0,0 0 0 0 0,1 0 0 0 0,-1 0 1 0 0,1 0-1 0 0,-1 0 0 0 0,1 1 0 0 0,-1-1 1 0 0,1 0-1 0 0,0 0 0 0 0,-1 0 0 0 0,1 1 1 0 0,0-1-1 0 0,0 0 0 0 0,0 0 0 0 0,-1 1 1 0 0,1-1-1 0 0,0 1 0 0 0,0-1 0 0 0,0 1 1 0 0,0-1-1 0 0,0 1 0 0 0,0 0 0 0 0,0-1 0 0 0,0 1 1 0 0,0 0-1 0 0,0 0 0 0 0,0 0 0 0 0,0 0 1 0 0,0 0-1 0 0,0 0 0 0 0,0 0 0 0 0,1 0 1 0 0,-1 0-1 0 0,0 0 0 0 0,0 1 0 0 0,0-1 1 0 0,0 0-1 0 0,0 1 0 0 0,0-1 0 0 0,-1 1 0 0 0,1-1 1 0 0,0 1-1 0 0,0-1 0 0 0,0 1 0 0 0,0 0 1 0 0,0-1-1 0 0,-1 1 0 0 0,1 0 0 0 0,0 0 1 0 0,-1-1-1 0 0,1 1 0 0 0,0 0 0 0 0,-1 0 1 0 0,1 0-1 0 0,-1 0 0 0 0,0 0 0 0 0,1 0 1 0 0,-1 0-20 0 0,11 16 126 0 0,-1 1 1 0 0,0 0 0 0 0,-2 1-1 0 0,0-1 1 0 0,-1 2 0 0 0,-1-1 0 0 0,0 1-1 0 0,-2 0 1 0 0,0 0 0 0 0,-2 0 0 0 0,1 13-127 0 0,-4 1 1531 0 0,4-51-801 0 0,-1-1-710 0 0,2 1 1 0 0,0 0 0 0 0,0 0 0 0 0,2 0-1 0 0,0 1 1 0 0,0 0 0 0 0,2 0 0 0 0,0 0 0 0 0,1 1-1 0 0,1 0 1 0 0,0 1 0 0 0,0 0 0 0 0,2 1 0 0 0,0 0-1 0 0,0 1 1 0 0,1 0 0 0 0,10-6-21 0 0,24-18-84 0 0,-46 36 79 0 0,-1 0-11 0 0,22 15 16 0 0,-12 3-9 0 0,1 0 1 0 0,-2 1 0 0 0,-1 0-1 0 0,0 0 1 0 0,-1 1 0 0 0,-1 0-1 0 0,-1 0 1 0 0,-1 0 0 0 0,1 14 8 0 0,9 31 27 0 0,1 14-478 0 0,-13-43-4474 0 0,-4-34 3678 0 0,-12 6 14 0 0</inkml:trace>
  <inkml:trace contextRef="#ctx0" brushRef="#br0" timeOffset="-89607.46">7527 8065 1576 0 0,'4'-2'3152'0'0,"21"-3"-2037"0"0,201-18-1282 0 0,-175 16-1515 0 0,-23 1 435 0 0,-3-1-72 0 0</inkml:trace>
  <inkml:trace contextRef="#ctx0" brushRef="#br0" timeOffset="-89341.619">8090 7876 1956 0 0,'18'-10'6638'0'0,"-17"25"-5094"0"0,-7 84-370 0 0,64 76-3320 0 0,-57-172 1950 0 0,-1-1 1 0 0,0 1-1 0 0,1-1 1 0 0,-1 1 0 0 0,0 0-1 0 0,0 0 1 0 0,-1-1 0 0 0,1 1-1 0 0,-1-1 1 0 0,1 1 0 0 0,-1 0-1 0 0,0-1 1 0 0,0 1 0 0 0,0-1-1 0 0,0 1 1 0 0,0-1 0 0 0,0 0-1 0 0,-1 1 1 0 0,1-1-1 0 0,-1 0 1 0 0,0 0 0 0 0,0 0-1 0 0,1 0 1 0 0,-1 0 0 0 0,0-1-1 0 0,-1 1 1 0 0,1-1 0 0 0,0 1-1 0 0,0-1 1 0 0,-1 0 0 0 0,1 0-1 0 0,-1 1 1 0 0,1-2 0 0 0,-1 1 195 0 0,-21 14-1176 0 0</inkml:trace>
  <inkml:trace contextRef="#ctx0" brushRef="#br0" timeOffset="-82167.967">12080 8210 1280 0 0,'-62'8'5270'0'0,"105"1"-3723"0"0,571 0 702 0 0,-171-28-1842 0 0,364-36 310 0 0,-680 32-1021 0 0,-179 37-6538 0 0,24-7 5515 0 0,1-1 146 0 0</inkml:trace>
  <inkml:trace contextRef="#ctx0" brushRef="#br0" timeOffset="-81576.245">12734 8541 1588 0 0,'-3'37'5083'0'0,"28"159"-2566"0"0,-26-196-2498 0 0,1-1 0 0 0,0 1 0 0 0,-1-1 0 0 0,1 0 0 0 0,-1 1 0 0 0,1-1 0 0 0,-1 1-1 0 0,1-1 1 0 0,-1 1 0 0 0,0 0 0 0 0,1-1 0 0 0,-1 1 0 0 0,1-1 0 0 0,-1 1 0 0 0,0 0 0 0 0,1 0 0 0 0,-1-1 0 0 0,0 1-1 0 0,0 0 1 0 0,1 0 0 0 0,-1 0 0 0 0,0 0 0 0 0,1 0 0 0 0,-1 0 0 0 0,0 0 0 0 0,0 0 0 0 0,1 0 0 0 0,-1 0 0 0 0,0 0-1 0 0,1 0 1 0 0,-1 0 0 0 0,0 1 0 0 0,0-1 0 0 0,1 0 0 0 0,-1 1 0 0 0,1-1 0 0 0,-1 0 0 0 0,0 1 0 0 0,1-1 0 0 0,-1 1-1 0 0,1-1 1 0 0,-1 1 0 0 0,1-1 0 0 0,-1 1 0 0 0,1-1 0 0 0,-1 1 0 0 0,1-1 0 0 0,-1 1 0 0 0,1 0 0 0 0,0-1 0 0 0,0 1-1 0 0,-1 0 1 0 0,1-1 0 0 0,0 1 0 0 0,0 0 0 0 0,0 0 0 0 0,-1-1 0 0 0,1 2-19 0 0,7-22 0 0 0,0 2-1 0 0,1-1 1 0 0,1 1 0 0 0,1 0-1 0 0,0 1 1 0 0,1 0 0 0 0,1 0-1 0 0,1 1 1 0 0,0 1 0 0 0,1 0-1 0 0,1 1 1 0 0,0 1 0 0 0,0 0 0 0 0,2 1-1 0 0,0 1 1 0 0,0 0 0 0 0,1 1-1 0 0,0 1 1 0 0,4-1 0 0 0,140-44 187 0 0,-154 58-178 0 0,0 1 1 0 0,0 0 0 0 0,-1 0 0 0 0,0 1-1 0 0,0-1 1 0 0,0 2 0 0 0,-1-1-1 0 0,0 1 1 0 0,0 0 0 0 0,-1 0 0 0 0,1 1-1 0 0,-2 0 1 0 0,1 0 0 0 0,-1 0-1 0 0,0 0 1 0 0,-1 1 0 0 0,0-1 0 0 0,2 8-10 0 0,-4-14 0 0 0,35 96 47 0 0,-17-32-3429 0 0,-19-59 2578 0 0,0-6-3240 0 0,0-1 2822 0 0</inkml:trace>
  <inkml:trace contextRef="#ctx0" brushRef="#br0" timeOffset="-85209.428">11801 7701 1184 0 0,'0'0'676'0'0,"0"0"-119"0"0,0 0 3 0 0,0 0-17 0 0,3-15 261 0 0,34 8 1225 0 0,-29 0-2000 0 0,28 2 328 0 0,44 95 238 0 0,-54-15 423 0 0,-26-74-856 0 0,-2 19 524 0 0,2-20-698 0 0,-18 20 432 0 0,10-31 155 0 0,17-8-554 0 0,0 1 0 0 0,0 0-1 0 0,2 1 1 0 0,0 0 0 0 0,1 0 0 0 0,1 1 0 0 0,0 1 0 0 0,2 1-1 0 0,-1-1 1 0 0,2 2 0 0 0,-1 0 0 0 0,2 1 0 0 0,9-4-21 0 0,-25 14-2 0 0,0 1 0 0 0,-1 0 0 0 0,1 0 0 0 0,1 0 0 0 0,-1 0 1 0 0,0 0-1 0 0,0 1 0 0 0,0-1 0 0 0,0 0 0 0 0,1 0 0 0 0,-1 1 0 0 0,0-1 1 0 0,1 1-1 0 0,-1-1 0 0 0,0 1 0 0 0,1-1 0 0 0,-1 1 0 0 0,0 0 1 0 0,1 0-1 0 0,-1 0 0 0 0,1 0 0 0 0,-1 0 0 0 0,1 0 0 0 0,-1 0 0 0 0,0 0 1 0 0,1 1-1 0 0,-1-1 0 0 0,1 0 0 0 0,-1 1 0 0 0,0-1 0 0 0,1 1 0 0 0,-1 0 1 0 0,0-1-1 0 0,0 1 0 0 0,1 0 0 0 0,-1 0 0 0 0,0 0 0 0 0,0 0 1 0 0,0 0-1 0 0,0 0 0 0 0,0 0 0 0 0,0 0 0 0 0,0 0 0 0 0,-1 0 0 0 0,1 0 1 0 0,0 1-1 0 0,-1-1 0 0 0,1 0 0 0 0,-1 1 0 0 0,1-1 0 0 0,-1 0 0 0 0,1 1 1 0 0,-1-1-1 0 0,0 1 0 0 0,0-1 0 0 0,0 0 0 0 0,0 2 2 0 0,97 228-394 0 0,-96-229-129 0 0,8 21 653 0 0,-8-12-6716 0 0,-12-4 5391 0 0</inkml:trace>
  <inkml:trace contextRef="#ctx0" brushRef="#br0" timeOffset="-84835.057">12452 7793 1576 0 0,'1'-3'3747'0'0,"5"-3"-2273"0"0,385-16 1528 0 0,-368 20-2753 0 0,-45 3-983 0 0,-2 1-5666 0 0,24-4 5174 0 0</inkml:trace>
  <inkml:trace contextRef="#ctx0" brushRef="#br0" timeOffset="-84259.83">12980 7533 836 0 0,'134'-16'3980'0'0,"-133"16"-3959"0"0,7-2 60 0 0,0 1 1 0 0,0 0-1 0 0,1 0 0 0 0,-1 1 1 0 0,0 0-1 0 0,0 1 1 0 0,0 0-1 0 0,0 0 1 0 0,0 0-1 0 0,0 1 0 0 0,0 1 1 0 0,0-1-1 0 0,0 1 1 0 0,-1 0-1 0 0,0 1 1 0 0,1 0-1 0 0,-1 0 1 0 0,5 5-82 0 0,-10-7 42 0 0,0-1 1 0 0,-1 1 0 0 0,1 0-1 0 0,-1 0 1 0 0,0 0 0 0 0,0 0-1 0 0,0 1 1 0 0,0-1 0 0 0,0 0-1 0 0,0 0 1 0 0,0 1 0 0 0,-1-1-1 0 0,1 1 1 0 0,-1-1 0 0 0,1 0 0 0 0,-1 1-1 0 0,0-1 1 0 0,0 1 0 0 0,0-1-1 0 0,-1 1 1 0 0,1-1 0 0 0,0 0-1 0 0,-1 1 1 0 0,0-1 0 0 0,1 0-1 0 0,-1 1 1 0 0,0-1 0 0 0,0 0-1 0 0,-1 0 1 0 0,1 0 0 0 0,0 0-1 0 0,-1 0 1 0 0,1 0 0 0 0,-1 0-1 0 0,1 0 1 0 0,-1 0 0 0 0,-2 1-43 0 0,-71 60 779 0 0,71-60-713 0 0,-97 51 86 0 0,119-54-5963 0 0,-12-4 4455 0 0</inkml:trace>
  <inkml:trace contextRef="#ctx0" brushRef="#br0" timeOffset="-83946.772">13433 7506 1372 0 0,'-12'2'293'0'0,"0"0"1"0"0,0 1-1 0 0,1 1 0 0 0,-1 0 1 0 0,1 0-1 0 0,0 1 0 0 0,0 0 0 0 0,0 1 1 0 0,1 0-1 0 0,0 1 0 0 0,0 0 1 0 0,1 1-1 0 0,0 0 0 0 0,0 0 1 0 0,0 1-1 0 0,1 0 0 0 0,1 0 0 0 0,0 1 1 0 0,0 0-1 0 0,-2 6-293 0 0,9-13 35 0 0,0 0 1 0 0,1 0-1 0 0,0 0 0 0 0,-1 0 1 0 0,1 0-1 0 0,1 0 1 0 0,-1 0-1 0 0,0 0 0 0 0,1 0 1 0 0,-1 0-1 0 0,1-1 0 0 0,0 1 1 0 0,0-1-1 0 0,0 1 0 0 0,0-1 1 0 0,0 0-1 0 0,0 1 1 0 0,1-1-1 0 0,-1 0 0 0 0,1-1 1 0 0,0 1-1 0 0,-1 0 0 0 0,4 0-35 0 0,13 9-362 0 0,0-1-1 0 0,1-1 1 0 0,0-1-1 0 0,0-1 1 0 0,1-1-1 0 0,0-1 1 0 0,0 0-1 0 0,0-2 1 0 0,1 0-1 0 0,-1-2 1 0 0,16 0 362 0 0,-25-1-1088 0 0</inkml:trace>
  <inkml:trace contextRef="#ctx0" brushRef="#br0" timeOffset="-83469.153">13680 7518 1804 0 0,'2'-10'5649'0'0,"-2"30"-4049"0"0,26 122-683 0 0,-7-78-1581 0 0,-16-56 341 0 0,1-1-630 0 0,-4-1-3884 0 0,0-6 3620 0 0</inkml:trace>
  <inkml:trace contextRef="#ctx0" brushRef="#br0" timeOffset="-83130.059">13526 7643 1824 0 0,'6'-2'4994'0'0,"59"3"-3648"0"0,67-2-1102 0 0,-5-31-5516 0 0,-111 26 4112 0 0</inkml:trace>
  <inkml:trace contextRef="#ctx0" brushRef="#br0" timeOffset="-82879.903">14052 7486 1996 0 0,'0'1'5957'0'0,"-9"31"-3668"0"0,10-13-2257 0 0,1 0-1 0 0,1 0 1 0 0,0 0 0 0 0,1 0-1 0 0,1 0 1 0 0,1-1-1 0 0,1 0 1 0 0,0 0 0 0 0,1-1-1 0 0,2 2-31 0 0,20 46-1858 0 0,-22-19-2997 0 0,-12-32 3612 0 0,-17 9 13 0 0</inkml:trace>
  <inkml:trace contextRef="#ctx0" brushRef="#br0" timeOffset="-77861.9">14487 8201 1008 0 0,'0'12'1350'0'0,"3"-9"1779"0"0,1-2-4340 0 0,12-1 6016 0 0,-10 0-6129 0 0,-1-1-3933 0 0,-5 1 4037 0 0</inkml:trace>
  <inkml:trace contextRef="#ctx0" brushRef="#br0" timeOffset="-77009.078">15202 7661 1440 0 0,'32'-38'7599'0'0,"-25"100"-6414"0"0,25 80-871 0 0,-12-80-532 0 0,-20-61-122 0 0,0-1-46 0 0,0 0-198 0 0,0 0-329 0 0,0 0-429 0 0,0 0 28 0 0,-13 5-1175 0 0,10-5 1225 0 0</inkml:trace>
  <inkml:trace contextRef="#ctx0" brushRef="#br0" timeOffset="-76608.284">15551 7765 1580 0 0,'-3'-3'1137'0'0,"11"-4"5373"0"0,3 7-6884 0 0,257-21 1758 0 0,-236 22-3053 0 0,-26-3-4380 0 0,-1 2 4842 0 0</inkml:trace>
  <inkml:trace contextRef="#ctx0" brushRef="#br0" timeOffset="-76124.054">16434 7630 1532 0 0,'16'3'4124'0'0,"-21"12"-2386"0"0,-5 3-1319 0 0,-80 130 431 0 0,84-140-1151 0 0,0-1 1 0 0,-1 0-1 0 0,1 0 1 0 0,-1 0-1 0 0,-1-1 1 0 0,0 0-1 0 0,1 0 0 0 0,-2-1 1 0 0,1 0-1 0 0,-1-1 1 0 0,1 0-1 0 0,-1 0 1 0 0,0 0-1 0 0,-1-1 1 0 0,1-1-1 0 0,0 0 1 0 0,-2 0 300 0 0,-13 1-1158 0 0</inkml:trace>
  <inkml:trace contextRef="#ctx0" brushRef="#br0" timeOffset="-75810.919">16258 7426 1972 0 0,'20'-8'3044'0'0,"42"30"-1845"0"0,-34-2-939 0 0,-1 2 0 0 0,0 1 0 0 0,-2 1 0 0 0,-1 1 0 0 0,-1 1 0 0 0,-1 1 0 0 0,-2 1 0 0 0,0 0 0 0 0,-2 2 0 0 0,8 18-260 0 0,-14-28 13 0 0,3 7-526 0 0,-10-10-2644 0 0,-5-16 1870 0 0,0-1 36 0 0,0 0 23 0 0</inkml:trace>
  <inkml:trace contextRef="#ctx0" brushRef="#br0" timeOffset="-75441.927">16852 7643 1112 0 0,'-31'21'4562'0'0,"-2"0"-3891"0"0,2 7-427 0 0,0 2-1 0 0,2 1 1 0 0,2 1-1 0 0,1 1 1 0 0,1 2-1 0 0,-12 23-243 0 0,16-40-4604 0 0,17-13 3470 0 0</inkml:trace>
  <inkml:trace contextRef="#ctx0" brushRef="#br0" timeOffset="-74868.945">16897 7838 1580 0 0,'-2'55'3482'0'0,"-13"55"-1662"0"0,2-80-317 0 0,14-46-228 0 0,5 2-1286 0 0,1 0 1 0 0,1 1-1 0 0,0 0 1 0 0,0 1-1 0 0,1 0 1 0 0,1 0 0 0 0,0 1-1 0 0,1 0 1 0 0,0 1-1 0 0,0 0 1 0 0,1 0-1 0 0,0 1 1 0 0,1 1 0 0 0,0 0-1 0 0,1 1 1 0 0,-1 1-1 0 0,3-1 11 0 0,-14 6 2 0 0,0 1-1 0 0,1-1 0 0 0,-1 0 1 0 0,0 1-1 0 0,0 0 1 0 0,0 0-1 0 0,0 0 1 0 0,0 0-1 0 0,1 0 0 0 0,-1 0 1 0 0,0 0-1 0 0,0 1 1 0 0,0-1-1 0 0,0 1 1 0 0,0-1-1 0 0,0 1 0 0 0,0 0 1 0 0,0 0-1 0 0,0 0 1 0 0,0 0-1 0 0,0 0 0 0 0,0 0 1 0 0,-1 1-1 0 0,1-1 1 0 0,0 1-1 0 0,-1-1 1 0 0,1 1-1 0 0,-1-1 0 0 0,0 1 1 0 0,1 0-1 0 0,-1 0 1 0 0,0 0-1 0 0,0 0 0 0 0,0 0 1 0 0,0 0-1 0 0,-1 0 1 0 0,1 0-1 0 0,-1 0 1 0 0,1 1-2 0 0,24 100-362 0 0,-22-87 95 0 0,0-1 50 0 0,1 1-603 0 0,-3-4-4028 0 0,-1-4 3596 0 0</inkml:trace>
  <inkml:trace contextRef="#ctx0" brushRef="#br0" timeOffset="-74497.886">17618 7530 1148 0 0,'45'57'4114'0'0,"-33"-35"-3797"0"0,-1 0 1 0 0,0 1 0 0 0,-2 0-1 0 0,-1 1 1 0 0,0 0-1 0 0,-2 0 1 0 0,-1 0 0 0 0,-1 1-1 0 0,-1 0 1 0 0,-1 0-1 0 0,-1 12-317 0 0,-2-21 66 0 0,-1 1-1 0 0,0-1 0 0 0,-2 1 0 0 0,1-1 0 0 0,-2 0 0 0 0,0 0 0 0 0,-1-1 1 0 0,-1 1-1 0 0,0-1 0 0 0,-1-1 0 0 0,-1 1 0 0 0,0-2 0 0 0,-1 1 0 0 0,0-1 0 0 0,-1 0 1 0 0,0-1-1 0 0,-1-1 0 0 0,-1 0 0 0 0,0 0 0 0 0,0-1 0 0 0,-5 2-65 0 0,-15 9-408 0 0,0-1-1 0 0,-1-2 1 0 0,-1-1 0 0 0,0-2-1 0 0,-2-1 1 0 0,1-2-1 0 0,-2-2 1 0 0,-28 5 408 0 0,-101-3-3944 0 0,122-12 2856 0 0</inkml:trace>
  <inkml:trace contextRef="#ctx0" brushRef="#br0" timeOffset="-73583.767">15136 7606 848 0 0,'14'-2'1796'0'0,"17"-29"1129"0"0,-160 142 1234 0 0,117-98-4069 0 0,1 1 0 0 0,0 0 1 0 0,1 1-1 0 0,1 0 0 0 0,0 0 0 0 0,1 1 0 0 0,1 0 0 0 0,0 1 1 0 0,1 0-1 0 0,1 0 0 0 0,1 0 0 0 0,0 0 0 0 0,1 1 0 0 0,0 7-90 0 0,6 65 360 0 0,4-66-374 0 0,0 0 0 0 0,2 0-1 0 0,1-1 1 0 0,0 0-1 0 0,2-1 1 0 0,0 0 0 0 0,2-1-1 0 0,0 0 1 0 0,2-1-1 0 0,0-1 1 0 0,1-1 0 0 0,1 0-1 0 0,0-1 1 0 0,2-1-1 0 0,0 0 1 0 0,0-2 0 0 0,14 7 14 0 0,4 2-891 0 0,1-2 1 0 0,2-2 0 0 0,0-1-1 0 0,1-2 1 0 0,0-2-1 0 0,1-2 1 0 0,1-1 0 0 0,0-3-1 0 0,33 2 891 0 0,-20-7-1232 0 0</inkml:trace>
  <inkml:trace contextRef="#ctx0" brushRef="#br0" timeOffset="-72587.655">17336 7406 1392 0 0,'0'0'481'0'0,"0"0"-55"0"0,0 0-43 0 0,-3-16 793 0 0,-35-21 1041 0 0,38 37-2078 0 0,30 3 769 0 0,-14-2-947 0 0,-1 1 0 0 0,1 0 0 0 0,-1 1 0 0 0,0 1 0 0 0,0 0 0 0 0,0 1 0 0 0,0 0 0 0 0,-1 1 0 0 0,0 1 0 0 0,0 0 0 0 0,-1 1 0 0 0,0 1 0 0 0,0 0 0 0 0,-1 1 0 0 0,0 0 0 0 0,-1 1 0 0 0,0 0 0 0 0,-1 0 0 0 0,0 1 0 0 0,6 11 39 0 0,-11 4-3243 0 0,-5-20 2024 0 0</inkml:trace>
  <inkml:trace contextRef="#ctx0" brushRef="#br0" timeOffset="-61800.952">17803 7411 936 0 0,'0'0'392'0'0,"0"0"13"0"0,0 0-38 0 0,0 0-118 0 0,0 0 13 0 0,0 0-24 0 0,0 0-49 0 0,0 0 41 0 0,0 0-68 0 0,0 0-76 0 0,0 0 55 0 0,0 0 46 0 0,0 0-14 0 0,0 0-20 0 0,0 0-13 0 0,0 0-16 0 0,0 0-16 0 0,0 0 12 0 0,0 0 78 0 0,0 0-51 0 0,0 0-7 0 0,0 0 23 0 0,0 0 29 0 0,0 0-35 0 0,0 0-21 0 0,0 0-18 0 0,0 0-39 0 0,0 0 4 0 0,0 0-46 0 0,0 0-17 0 0,0 0 5 0 0,0 0 47 0 0,24 0 276 0 0,-19 1-342 0 0,-1 0 0 0 0,1 0 0 0 0,-1 0 0 0 0,1 0 0 0 0,-1 1 0 0 0,1 0-1 0 0,-1 0 1 0 0,0 0 0 0 0,0 0 0 0 0,0 1 0 0 0,0-1 0 0 0,0 1 0 0 0,-1 0-1 0 0,1 0 1 0 0,-1 1 0 0 0,0-1 0 0 0,1 1 0 0 0,-2-1 0 0 0,1 1 0 0 0,0 0 0 0 0,0 1-6 0 0,4 4 45 0 0,0 1 0 0 0,-1 0-1 0 0,1 0 1 0 0,-2 0 0 0 0,1 1 0 0 0,-2 0 0 0 0,1 0 0 0 0,-2 0 0 0 0,1 1 0 0 0,-2-1 0 0 0,1 1 0 0 0,-1 6-45 0 0,-2-16 117 0 0,-2 42 876 0 0,2-45-968 0 0,-1 1 0 0 0,1 0 0 0 0,-1 0 0 0 0,1 0 0 0 0,-1-1 0 0 0,1 1 0 0 0,0 0 0 0 0,-1 0 0 0 0,1 0 0 0 0,-1 0 0 0 0,1 0 0 0 0,-1 0 0 0 0,1 0 0 0 0,-1 0 0 0 0,1 0 0 0 0,-1 0 0 0 0,1 0-1 0 0,-1 0 1 0 0,1 0 0 0 0,-1 0 0 0 0,1 0 0 0 0,-1 1 0 0 0,1-1 0 0 0,-1 0 0 0 0,1 0 0 0 0,-1 0 0 0 0,1 1 0 0 0,0-1 0 0 0,-1 0 0 0 0,1 1 0 0 0,0-1 0 0 0,-1 0 0 0 0,1 1 0 0 0,0-1 0 0 0,-1 0 0 0 0,1 1 0 0 0,0-1 0 0 0,-1 1 0 0 0,1-1 0 0 0,0 1 0 0 0,0-1-25 0 0,12-48 141 0 0,0 28-144 0 0,0 1 0 0 0,1 0-1 0 0,1 1 1 0 0,1 1 0 0 0,1 0 0 0 0,0 1 0 0 0,1 1 0 0 0,1 0 0 0 0,0 1-1 0 0,1 1 1 0 0,0 1 0 0 0,1 1 0 0 0,1 0 0 0 0,-1 2 0 0 0,2 0 0 0 0,-1 1 0 0 0,6 0 3 0 0,-23 9-5 0 0,0 0 1 0 0,0 1 0 0 0,0-1-1 0 0,0 1 1 0 0,-1 0 0 0 0,1 0-1 0 0,0 0 1 0 0,-1 0 0 0 0,0 1-1 0 0,1 0 1 0 0,-1-1 0 0 0,0 1 0 0 0,0 0-1 0 0,-1 1 1 0 0,1-1 0 0 0,-1 0-1 0 0,1 1 1 0 0,-1-1 0 0 0,0 1-1 0 0,0 0 1 0 0,-1 0 0 0 0,1 0-1 0 0,-1 0 1 0 0,0 0 0 0 0,0 0 0 0 0,0 0-1 0 0,0 0 1 0 0,-1 0 0 0 0,0 0-1 0 0,0 0 1 0 0,0 1 0 0 0,0-1-1 0 0,-1 0 1 0 0,0 4 4 0 0,10 35-42 0 0,45 94-1847 0 0,-49-118-2119 0 0,-4-15 2564 0 0</inkml:trace>
  <inkml:trace contextRef="#ctx0" brushRef="#br0" timeOffset="-60975.383">15239 8781 1428 0 0,'0'0'608'0'0,"-16"1"2532"0"0,202 3-933 0 0,111-6-1338 0 0,219-23-148 0 0,1528-44-1616 0 0,-1740 49-4235 0 0,-264 18 3914 0 0</inkml:trace>
  <inkml:trace contextRef="#ctx0" brushRef="#br0" timeOffset="-60061.96">15640 9430 1452 0 0,'0'0'756'0'0,"2"-15"492"0"0,36-17 1821 0 0,-25 101-598 0 0,-13 176-1631 0 0,21-199-2685 0 0,-19-44 799 0 0,-2-2-306 0 0,0 0 14 0 0,-2 1 64 0 0,-5 3 29 0 0</inkml:trace>
  <inkml:trace contextRef="#ctx0" brushRef="#br0" timeOffset="-59706.215">16034 9558 1192 0 0,'0'-2'4378'0'0,"36"-8"-3395"0"0,361-38 1784 0 0,-397 46-3542 0 0,-17-4-4765 0 0,15 4 4291 0 0</inkml:trace>
  <inkml:trace contextRef="#ctx0" brushRef="#br0" timeOffset="-59177.941">17126 9265 1316 0 0,'-10'14'4317'0'0,"-67"88"-2809"0"0,48-70-1378 0 0,-67 62-563 0 0,15-58-3566 0 0,59-33 2712 0 0</inkml:trace>
  <inkml:trace contextRef="#ctx0" brushRef="#br0" timeOffset="-58866.396">16984 9098 1044 0 0,'30'3'4100'0'0,"12"55"-3005"0"0,-33-42-672 0 0,211 238-113 0 0,-208-218-3784 0 0,-12-35 2260 0 0</inkml:trace>
  <inkml:trace contextRef="#ctx0" brushRef="#br0" timeOffset="-58476.03">16760 9728 2284 0 0,'196'-28'3828'0'0,"237"-47"-2824"0"0,-423 72-1210 0 0,-2 1-3454 0 0,-8 2 2370 0 0</inkml:trace>
  <inkml:trace contextRef="#ctx0" brushRef="#br0" timeOffset="-57796.156">16945 9875 1128 0 0,'16'50'4799'0'0,"3"13"-3891"0"0,-14-23-113 0 0,-5-38-676 0 0,-1 33 1990 0 0,18-56-2058 0 0,0 2 0 0 0,1 0 0 0 0,1 0 0 0 0,1 2 0 0 0,1 1 0 0 0,0 0 0 0 0,1 2 0 0 0,0 0-51 0 0,137-39-52 0 0,-158 53 65 0 0,11 3-38 0 0,45 145-1384 0 0,-56-114-3817 0 0,-1-24 3995 0 0</inkml:trace>
  <inkml:trace contextRef="#ctx0" brushRef="#br0" timeOffset="-57146.763">15616 9170 1936 0 0,'-18'2'297'0'0,"-1"2"0"0"0,1 0 1 0 0,-1 0-1 0 0,1 2 0 0 0,1 1 0 0 0,-1 0 0 0 0,1 1 0 0 0,0 1 0 0 0,1 0 0 0 0,0 1 1 0 0,0 1-1 0 0,1 1 0 0 0,1 0 0 0 0,0 0 0 0 0,1 2 0 0 0,0 0 0 0 0,-5 8-297 0 0,4-6 149 0 0,2 0 0 0 0,0 1 0 0 0,1 1-1 0 0,1 0 1 0 0,1 0 0 0 0,0 1 0 0 0,1 0-1 0 0,1 1 1 0 0,1-1 0 0 0,1 1 0 0 0,1 1-1 0 0,0-1 1 0 0,2 1 0 0 0,0-1 0 0 0,1 1-1 0 0,1-1 1 0 0,1 1 0 0 0,3 10-149 0 0,3-5 53 0 0,1 0 0 0 0,2-1 0 0 0,0 0-1 0 0,2 0 1 0 0,1-1 0 0 0,0-1 0 0 0,2 0 0 0 0,1-1 0 0 0,0-1 0 0 0,2 0 0 0 0,0-2 0 0 0,2 1-53 0 0,25 20-395 0 0,2-1 1 0 0,2-2 0 0 0,2-3-1 0 0,39 20 395 0 0,-42-29-1183 0 0,1-1 0 0 0,1-3 0 0 0,1-3 1 0 0,1-1-1 0 0,24 3 1183 0 0,-8-6-1280 0 0</inkml:trace>
  <inkml:trace contextRef="#ctx0" brushRef="#br0" timeOffset="-56497.808">17572 9135 1440 0 0,'9'-1'205'0'0,"-1"0"1"0"0,1 0-1 0 0,-1 1 0 0 0,1 0 1 0 0,-1 1-1 0 0,1 0 0 0 0,-1 0 1 0 0,1 1-1 0 0,-1 0 0 0 0,0 0 1 0 0,0 1-1 0 0,0 0 0 0 0,0 1 1 0 0,0 0-1 0 0,-1 0 0 0 0,1 0 1 0 0,-1 1-1 0 0,0 0 0 0 0,-1 1 1 0 0,1 0-1 0 0,-1-1 0 0 0,3 6-205 0 0,111 157 1870 0 0,-103-137-1577 0 0,-1 1 1 0 0,-2 0-1 0 0,-2 1 0 0 0,0 1 0 0 0,-3 0 0 0 0,0 0 0 0 0,-3 0 0 0 0,0 1 0 0 0,-3 0 0 0 0,0 24-293 0 0,-5-37 1 0 0,-1 0 0 0 0,-1 0 0 0 0,-1 0-1 0 0,-1 0 1 0 0,-1 0 0 0 0,-1-1 0 0 0,-1 0-1 0 0,-1-1 1 0 0,0 0 0 0 0,-2-1 0 0 0,0 0 0 0 0,-1 0-1 0 0,-1-2 1 0 0,-1 1 0 0 0,0-2 0 0 0,-1 0-1 0 0,-1-1 1 0 0,0-1 0 0 0,-18 12-1 0 0,33-25-144 0 0,1 0-1 0 0,-1 0 1 0 0,0 0 0 0 0,1 0-1 0 0,-1 0 1 0 0,0 0 0 0 0,1 0-1 0 0,-1-1 1 0 0,0 1 0 0 0,0-1 0 0 0,0 1-1 0 0,0-1 1 0 0,0 0 0 0 0,1 0-1 0 0,-1 0 1 0 0,0 0 0 0 0,0 0-1 0 0,0 0 1 0 0,0 0 0 0 0,0-1-1 0 0,0 1 1 0 0,1-1 0 0 0,-1 1-1 0 0,0-1 1 0 0,0 0 0 0 0,1 1-1 0 0,-1-1 1 0 0,0 0 0 0 0,1 0 0 0 0,-1 0-1 0 0,1-1 1 0 0,-1 1 0 0 0,1 0-1 0 0,-1 0 1 0 0,1-1 0 0 0,0 1-1 0 0,0-1 1 0 0,0 1 0 0 0,0-1-1 0 0,0 0 1 0 0,0 1 0 0 0,0-1-1 0 0,1 0 1 0 0,-1 0 0 0 0,0 1-1 0 0,1-1 1 0 0,0 0 0 0 0,-1 0-1 0 0,1 0 1 0 0,0 0 0 0 0,0 0 0 0 0,0 0-1 0 0,0 0 1 0 0,0 1 0 0 0,1-3 144 0 0,-2-9-1224 0 0</inkml:trace>
  <inkml:trace contextRef="#ctx0" brushRef="#br0" timeOffset="-55872.998">17858 8998 1008 0 0,'79'-19'3576'0'0,"-61"19"-3417"0"0,0 0 1 0 0,-1 1-1 0 0,1 1 1 0 0,-1 0-1 0 0,1 2 1 0 0,-1 0-1 0 0,0 1 1 0 0,0 0-1 0 0,-1 2 1 0 0,5 2-160 0 0,-19-8 27 0 0,0-1-1 0 0,0 1 1 0 0,0 0 0 0 0,0 1 0 0 0,0-1 0 0 0,0 0 0 0 0,0 0 0 0 0,0 1 0 0 0,-1-1 0 0 0,1 1 0 0 0,-1 0 0 0 0,1-1 0 0 0,-1 1 0 0 0,1 0 0 0 0,-1 0 0 0 0,0 0 0 0 0,0 0 0 0 0,0 0 0 0 0,0 0-1 0 0,0 0 1 0 0,-1 0 0 0 0,1 0 0 0 0,-1 0 0 0 0,1 1 0 0 0,-1-1 0 0 0,0 0 0 0 0,0 0 0 0 0,0 1 0 0 0,0-1 0 0 0,0 0 0 0 0,0 0 0 0 0,-1 0 0 0 0,1 1 0 0 0,-1-1 0 0 0,1 0 0 0 0,-1 0 0 0 0,0 0 0 0 0,0 0-1 0 0,0 0 1 0 0,0 0 0 0 0,0 0 0 0 0,-1 0 0 0 0,1 0 0 0 0,0-1 0 0 0,-1 1 0 0 0,0 0 0 0 0,1-1 0 0 0,-1 1 0 0 0,0-1 0 0 0,1 0 0 0 0,-1 0 0 0 0,0 1 0 0 0,-1-1-27 0 0,-162 85-472 0 0,144-82-3769 0 0,21-7 2875 0 0</inkml:trace>
  <inkml:trace contextRef="#ctx0" brushRef="#br0" timeOffset="-55422.052">18541 8951 1140 0 0,'-8'-4'307'0'0,"0"0"-1"0"0,0 1 1 0 0,0 0-1 0 0,0 0 1 0 0,-1 1-1 0 0,1 0 1 0 0,-1 0 0 0 0,0 1-1 0 0,1 0 1 0 0,-1 0-1 0 0,0 1 1 0 0,0 0-1 0 0,0 1 1 0 0,-4 1-307 0 0,-10-2 650 0 0,-143 45 1180 0 0,162-43-1767 0 0,-2-1-3 0 0,1 1 0 0 0,0 0 0 0 0,0 1 0 0 0,0-1 0 0 0,0 1 0 0 0,1 0 0 0 0,-1 0 0 0 0,1 0 0 0 0,-1 1 0 0 0,1-1 0 0 0,0 1 0 0 0,0 0 0 0 0,1 1 0 0 0,-1-1 0 0 0,1 1 0 0 0,0-1 0 0 0,0 1 0 0 0,1 0 0 0 0,-1 0 0 0 0,1 0 0 0 0,0 0 0 0 0,1 0 0 0 0,-1 2-60 0 0,5 0 27 0 0,1 0 1 0 0,0 0-1 0 0,1-1 0 0 0,-1 0 1 0 0,1 0-1 0 0,0 0 0 0 0,1 0 1 0 0,-1-1-1 0 0,1 0 1 0 0,0 0-1 0 0,1 0 0 0 0,-1-1 1 0 0,1 0-1 0 0,0 0 0 0 0,0-1 1 0 0,0 1-1 0 0,0-2 1 0 0,1 1-1 0 0,7 1-27 0 0,24 10-1020 0 0,2-1 1 0 0,-1-3-1 0 0,1-1 0 0 0,1-2 1 0 0,0-1-1 0 0,0-3 1 0 0,5-1 1019 0 0,-22-2-1322 0 0</inkml:trace>
  <inkml:trace contextRef="#ctx0" brushRef="#br0" timeOffset="-24579.159">8562 7963 1008 0 0,'0'0'518'0'0,"0"0"-54"0"0,0 0-18 0 0,-1-12 214 0 0,6 10 2908 0 0,4 10-3503 0 0,-1 0 0 0 0,0 0 1 0 0,0 1-1 0 0,-1 0 0 0 0,0 0 1 0 0,-1 0-1 0 0,1 1 0 0 0,-2 0 0 0 0,0 1 1 0 0,0-1-1 0 0,-1 1 0 0 0,0 0 0 0 0,0 0 1 0 0,-2 0-1 0 0,1 1 0 0 0,0 8-65 0 0,1-4 49 0 0,10 75 1837 0 0,-14-89-1757 0 0,-12 6 704 0 0,13-28-843 0 0,2 1 0 0 0,0-1 0 0 0,2 1 0 0 0,0 0 0 0 0,1 0 1 0 0,1 1-1 0 0,0 0 0 0 0,2 0 0 0 0,0 1 0 0 0,1-1 0 0 0,0 2 0 0 0,2 0 0 0 0,0 0 0 0 0,0 1 0 0 0,11-8 10 0 0,-21 22-5 0 0,1 1 0 0 0,0-1-1 0 0,0 1 1 0 0,-1 0 0 0 0,1 0-1 0 0,0 0 1 0 0,0 0 0 0 0,-1 1-1 0 0,1-1 1 0 0,0 1 0 0 0,-1 0-1 0 0,1-1 1 0 0,0 1 0 0 0,-1 0-1 0 0,1 1 1 0 0,-1-1 0 0 0,0 0-1 0 0,1 1 1 0 0,-1-1 0 0 0,0 1-1 0 0,0 0 1 0 0,0 0 0 0 0,0 0-1 0 0,0 0 1 0 0,0 0 0 0 0,-1 0-1 0 0,1 0 1 0 0,-1 1 0 0 0,1-1-1 0 0,-1 0 1 0 0,0 1 0 0 0,0 0-1 0 0,0-1 1 0 0,0 1 0 0 0,0-1-1 0 0,-1 1 1 0 0,1 0 5 0 0,1 1-5 0 0,63 152-130 0 0,-54-107-2441 0 0,-11-49 1532 0 0,-8-2-1895 0 0,7-3 2067 0 0</inkml:trace>
  <inkml:trace contextRef="#ctx0" brushRef="#br0" timeOffset="-24207.524">9063 8071 2132 0 0,'35'2'5551'0'0,"72"15"-3734"0"0,-108 1-2140 0 0,3-20-5291 0 0,3-1 4347 0 0</inkml:trace>
  <inkml:trace contextRef="#ctx0" brushRef="#br0" timeOffset="-23807.074">9296 7936 2088 0 0,'23'-20'5032'0'0,"22"13"-3461"0"0,-44 8-1376 0 0,11 2 146 0 0,-7 2-290 0 0,-1 0 0 0 0,0 1 1 0 0,0-1-1 0 0,0 1 0 0 0,-1 0 1 0 0,1 0-1 0 0,-2 0 0 0 0,1 0 0 0 0,0 1 1 0 0,-1-1-1 0 0,-1 1 0 0 0,1-1 0 0 0,-1 1 1 0 0,0 0-1 0 0,0 0 0 0 0,-1-1 1 0 0,0 1-1 0 0,0 0 0 0 0,-1 0 0 0 0,0 0 1 0 0,0-1-1 0 0,0 1 0 0 0,-1 0 1 0 0,0-1-1 0 0,0 1 0 0 0,-1-1 0 0 0,0 0 1 0 0,0 0-1 0 0,0 0 0 0 0,-1 0 0 0 0,0 0 1 0 0,0-1-1 0 0,0 0 0 0 0,-1 0-51 0 0,4-3 6 0 0,1-1-1 0 0,-1 1 0 0 0,0-1 0 0 0,1 1 1 0 0,-1 0-1 0 0,1-1 0 0 0,0 1 1 0 0,0-1-1 0 0,0 1 0 0 0,-1 0 0 0 0,1-1 1 0 0,1 1-1 0 0,-1 0 0 0 0,0-1 1 0 0,0 1-1 0 0,1-1 0 0 0,-1 1 0 0 0,1-1 1 0 0,-1 1-1 0 0,1 0 0 0 0,-1-1 1 0 0,1 0-1 0 0,0 1 0 0 0,0-1 0 0 0,0 1 1 0 0,0-1-1 0 0,0 0 0 0 0,0 0 1 0 0,0 0-1 0 0,0 1 0 0 0,1-1 0 0 0,-1 0 1 0 0,0 0-1 0 0,1-1 0 0 0,-1 1 1 0 0,1 0-1 0 0,-1 0 0 0 0,1-1 0 0 0,-1 1 1 0 0,1-1-1 0 0,-1 1 0 0 0,1-1 1 0 0,-1 0-1 0 0,1 1 0 0 0,0-1 0 0 0,-1 0 1 0 0,1 0-1 0 0,1 0-5 0 0,100 5-3033 0 0,-85-5 1353 0 0,55-22-2279 0 0,-64 20 2675 0 0</inkml:trace>
  <inkml:trace contextRef="#ctx0" brushRef="#br0" timeOffset="-23263.695">8603 8520 1520 0 0,'-16'5'5156'0'0,"41"-10"-3803"0"0,804-49 2534 0 0,-756 41-4509 0 0,-76 11-5942 0 0,-15-1 4417 0 0,13 3 896 0 0</inkml:trace>
  <inkml:trace contextRef="#ctx0" brushRef="#br0" timeOffset="-22517.556">8818 8755 948 0 0,'16'-8'4210'0'0,"23"15"-2675"0"0,-30-3-1410 0 0,0 0 1 0 0,-1 0-1 0 0,1 1 0 0 0,-1 0 0 0 0,0 0 0 0 0,-1 1 1 0 0,1 0-1 0 0,-1 1 0 0 0,0-1 0 0 0,-1 2 0 0 0,0-1 1 0 0,0 0-1 0 0,0 1 0 0 0,-1 0 0 0 0,0 1 0 0 0,-1-1 0 0 0,0 1 1 0 0,0 0-1 0 0,-1 0 0 0 0,0 0 0 0 0,1 7-125 0 0,-4-12 80 0 0,0 1-1 0 0,-1-1 1 0 0,1 1 0 0 0,-1 0-1 0 0,-1-1 1 0 0,1 0-1 0 0,0 1 1 0 0,-1-1 0 0 0,0 0-1 0 0,0 0 1 0 0,0 0-1 0 0,-1 0 1 0 0,1 0 0 0 0,-1 0-1 0 0,0-1 1 0 0,0 0-1 0 0,0 1 1 0 0,-1-1 0 0 0,1 0-1 0 0,-1 0 1 0 0,0-1-1 0 0,1 1 1 0 0,-1-1 0 0 0,0 0-1 0 0,-1 0 1 0 0,1 0-1 0 0,0 0 1 0 0,-3 0-80 0 0,6-2 91 0 0,1 0-15 0 0,0 0 9 0 0,-13-34 15 0 0,18 18-120 0 0,2-1 0 0 0,0 1-1 0 0,1 1 1 0 0,1-1 0 0 0,0 1 0 0 0,1 1-1 0 0,1 0 1 0 0,0 0 0 0 0,1 1 0 0 0,0 0-1 0 0,1 1 1 0 0,1 1 0 0 0,-1 0 0 0 0,2 1-1 0 0,0 0 1 0 0,0 1 0 0 0,0 1 0 0 0,1 1-1 0 0,1 0 21 0 0,97-33-170 0 0,-113 40 168 0 0,21 13-20 0 0,20 141-43 0 0,-35-121-255 0 0,5 22-798 0 0,-9-20-4909 0 0,-3-35 4803 0 0,0 0-14 0 0</inkml:trace>
  <inkml:trace contextRef="#ctx0" brushRef="#br0" timeOffset="-20596.102">10480 11593 1576 0 0,'0'0'946'0'0,"0"0"-36"0"0,0 0-141 0 0,0 0-134 0 0,0 0-81 0 0,0 0-55 0 0,0 0-25 0 0,0 0-77 0 0,4-4-54 0 0,94-17 43 0 0,-89 21-536 0 0,73 0-3376 0 0,-62 0 2633 0 0</inkml:trace>
  <inkml:trace contextRef="#ctx0" brushRef="#br0" timeOffset="-20346.786">11241 11597 2068 0 0,'5'1'792'0'0,"1"-1"-60"0"0,-1 0-220 0 0,0 0 0 0 0,-1-1-128 0 0,1-1-104 0 0,1 2-116 0 0,2-2-31 0 0,0 1-13 0 0,0 1-385 0 0,16-9-259 0 0,-1 4-500 0 0,0 4-288 0 0,0-4 8 0 0</inkml:trace>
  <inkml:trace contextRef="#ctx0" brushRef="#br0" timeOffset="-20082.968">11956 11572 1564 0 0,'7'0'808'0'0,"-2"0"-160"0"0,0 0-172 0 0,-1 0-72 0 0,1-2 12 0 0,1 2-252 0 0,-1 0-24 0 0,4-2-384 0 0,-4 1-408 0 0,2-1 52 0 0,0-1-752 0 0</inkml:trace>
  <inkml:trace contextRef="#ctx0" brushRef="#br0" timeOffset="-17199.252">14004 10813 1604 0 0,'0'-19'3276'0'0,"-19"-18"-2268"0"0,61 22 559 0 0,-34 15-1516 0 0,-1 1 1 0 0,0 1 0 0 0,1-1 0 0 0,-1 1 0 0 0,0 1 0 0 0,0-1-1 0 0,0 1 1 0 0,-1 0 0 0 0,1 1 0 0 0,-1-1 0 0 0,1 2-1 0 0,-1-1 1 0 0,-1 0 0 0 0,1 1 0 0 0,0 0 0 0 0,-1 1-1 0 0,0-1 1 0 0,0 1 0 0 0,-1 0 0 0 0,0 0 0 0 0,0 0-1 0 0,0 1 1 0 0,-1-1 0 0 0,0 1 0 0 0,0 0 0 0 0,0 0 0 0 0,-1 0-1 0 0,0 0 1 0 0,-1 0 0 0 0,0 1 0 0 0,0-1 0 0 0,0 0-1 0 0,-1 1 1 0 0,0 0-52 0 0,-2 1 55 0 0,-1-1-1 0 0,0 0 0 0 0,0 0 1 0 0,-1 0-1 0 0,0 0 1 0 0,0-1-1 0 0,-1 1 1 0 0,0-1-1 0 0,0 0 1 0 0,-1-1-1 0 0,0 1 0 0 0,0-1 1 0 0,-5 4-55 0 0,-12 15 1 0 0,7-14-1213 0 0,22-21-3715 0 0,7-2 3694 0 0,1-3 16 0 0</inkml:trace>
  <inkml:trace contextRef="#ctx0" brushRef="#br0" timeOffset="-16873.093">14468 10717 1100 0 0,'-16'-1'480'0'0,"1"2"1"0"0,0 0-1 0 0,-1 1 0 0 0,1 0 1 0 0,0 1-1 0 0,0 1 0 0 0,0 1 0 0 0,1 0 1 0 0,0 0-1 0 0,0 2 0 0 0,-1 0-480 0 0,12-6 84 0 0,-1 0 0 0 0,0 1 0 0 0,1-1 1 0 0,0 1-1 0 0,-1 0 0 0 0,1 0 0 0 0,0 0 0 0 0,0 0 0 0 0,0 1 0 0 0,0-1 0 0 0,0 1 0 0 0,1-1 0 0 0,-1 1 0 0 0,1 0 0 0 0,0 0 0 0 0,0 1 0 0 0,0-1 1 0 0,0 0-1 0 0,0 1 0 0 0,1-1 0 0 0,-1 1 0 0 0,1-1 0 0 0,0 1 0 0 0,0-1 0 0 0,1 1 0 0 0,-1 0 0 0 0,1 0 0 0 0,-1-1 0 0 0,1 1 0 0 0,1 0 0 0 0,-1 0 1 0 0,0 0-86 0 0,8 7-144 0 0,-1-2 0 0 0,1 1 0 0 0,1-1 0 0 0,0 0 0 0 0,0-1 0 0 0,1 0 0 0 0,-1-1 0 0 0,2 0 0 0 0,-1 0 0 0 0,1-1 0 0 0,0 0 0 0 0,0-1 0 0 0,1 0 0 0 0,7 1 145 0 0,13 8-2905 0 0,-26-10 1490 0 0,-4-2-28 0 0</inkml:trace>
  <inkml:trace contextRef="#ctx0" brushRef="#br0" timeOffset="-16499.851">14518 10907 848 0 0,'13'-3'6501'0'0,"22"2"-5324"0"0,-25 0-720 0 0,55-4 132 0 0,86-11-384 0 0,-53-5-3770 0 0,-74 8 345 0 0,-22 8 2064 0 0</inkml:trace>
  <inkml:trace contextRef="#ctx0" brushRef="#br0" timeOffset="-16175.661">15088 10707 1096 0 0,'13'-5'7872'0'0,"-11"30"-6171"0"0,-2-12-1284 0 0,32 159 549 0 0,-28-115-2107 0 0,-4-53 836 0 0,-1 0-1 0 0,0 0 1 0 0,0 0 0 0 0,0-1 0 0 0,-1 1 0 0 0,0 0 0 0 0,1-1 0 0 0,-1 1 0 0 0,0-1 0 0 0,-1 1 0 0 0,1-1-1 0 0,-1 0 1 0 0,1 0 0 0 0,-1 0 0 0 0,0 0 0 0 0,0-1 0 0 0,0 1 0 0 0,-1-1 0 0 0,1 1 0 0 0,0-1 0 0 0,-1 0-1 0 0,0-1 1 0 0,1 1 0 0 0,-1-1 0 0 0,0 1 0 0 0,0-1 0 0 0,-1 0 305 0 0,-17 7-1237 0 0</inkml:trace>
  <inkml:trace contextRef="#ctx0" brushRef="#br0" timeOffset="-15754.891">14077 11207 1636 0 0,'-42'9'4879'0'0,"50"-5"-3267"0"0,249-19 764 0 0,463-61-2617 0 0,-715 76 489 0 0,31-3-2584 0 0,-46 8-3164 0 0,1-3 4218 0 0</inkml:trace>
  <inkml:trace contextRef="#ctx0" brushRef="#br0" timeOffset="-15209.469">14386 11545 1568 0 0,'-5'2'5021'0'0,"24"28"-4379"0"0,-10-17-494 0 0,-1-1 1 0 0,0 2 0 0 0,-1-1 0 0 0,0 1 0 0 0,-2 0 0 0 0,1 0-1 0 0,-2 1 1 0 0,0 0 0 0 0,0 0 0 0 0,-2 0 0 0 0,0 0 0 0 0,0 0-1 0 0,-2 0 1 0 0,0 13-149 0 0,-60 74 1420 0 0,48-88-956 0 0,6-51 80 0 0,21 12-566 0 0,1 0-1 0 0,1 1 1 0 0,1 1 0 0 0,1 1 0 0 0,2 1 0 0 0,-1 0-1 0 0,2 2 1 0 0,1 0 0 0 0,0 2 0 0 0,2 0 0 0 0,-1 2-1 0 0,2 1 1 0 0,0 0 0 0 0,1 2 0 0 0,0 1 0 0 0,1 2-1 0 0,22-6 23 0 0,-45 13 0 0 0,-1-1-1 0 0,1 1 0 0 0,0 0 0 0 0,0 0 1 0 0,0 0-1 0 0,0 1 0 0 0,0 0 1 0 0,0 0-1 0 0,0 0 0 0 0,1 1 0 0 0,-1-1 1 0 0,0 1-1 0 0,0 1 0 0 0,1-1 1 0 0,-1 1-1 0 0,0 0 0 0 0,0 0 0 0 0,0 0 1 0 0,0 1-1 0 0,0-1 0 0 0,0 1 1 0 0,0 0-1 0 0,-1 1 0 0 0,1-1 0 0 0,-1 1 1 0 0,1 0-1 0 0,-1 0 0 0 0,0 1 0 0 0,0-1 1 0 0,0 1-1 0 0,-1 0 0 0 0,1 0 1 0 0,-1 0-1 0 0,0 0 0 0 0,0 0 0 0 0,-1 1 1 0 0,1 1 0 0 0,5 11-295 0 0,-1 1 0 0 0,-1 0-1 0 0,-1 1 1 0 0,-1-1 0 0 0,0 1 0 0 0,-2 0 0 0 0,0 0 0 0 0,-1 0 0 0 0,0 0 0 0 0,-3 15 295 0 0,-30 49-5486 0 0,21-75 4093 0 0</inkml:trace>
  <inkml:trace contextRef="#ctx0" brushRef="#br0" timeOffset="-14042.924">15398 10695 2080 0 0,'3'-3'144'0'0,"1"1"0"0"0,-1-1-1 0 0,1 1 1 0 0,0 0 0 0 0,0 0-1 0 0,0 0 1 0 0,0 0 0 0 0,0 1 0 0 0,0 0-1 0 0,0-1 1 0 0,0 2 0 0 0,1-1-1 0 0,-1 0 1 0 0,0 1 0 0 0,1 0 0 0 0,-1 0-1 0 0,0 0 1 0 0,1 1 0 0 0,-1-1-1 0 0,0 1 1 0 0,1 0 0 0 0,-1 0 0 0 0,0 0-1 0 0,0 1 1 0 0,0 0 0 0 0,0 0-1 0 0,0 0 1 0 0,0 0 0 0 0,-1 0-1 0 0,1 1 1 0 0,-1-1 0 0 0,3 4-144 0 0,98 104 1344 0 0,-83-76-1094 0 0,-2 1 1 0 0,-1 1-1 0 0,-2 0 1 0 0,-2 2-1 0 0,-1-1 1 0 0,-2 1-1 0 0,-1 1 0 0 0,-2 0 1 0 0,-2 1-1 0 0,-2-1 1 0 0,-1 1-1 0 0,-2 6-250 0 0,-1-21 97 0 0,-1 0 0 0 0,0 0 0 0 0,-2 0 0 0 0,-1-1 0 0 0,-1 1 0 0 0,-2-1 0 0 0,0 0 0 0 0,-1-1-1 0 0,-5 8-96 0 0,-121 247 418 0 0,29-102-3514 0 0,53-113-2688 0 0,51-62 4506 0 0</inkml:trace>
  <inkml:trace contextRef="#ctx0" brushRef="#br0" timeOffset="-18312.972">12832 11158 916 0 0,'3'-18'2152'0'0,"33"24"3453"0"0,-23 32-5643 0 0,-10-9 703 0 0,51 218 917 0 0,-16-161-1786 0 0,-37-85-226 0 0,-1-1-42 0 0,2-2-6924 0 0,1-1 6084 0 0</inkml:trace>
  <inkml:trace contextRef="#ctx0" brushRef="#br0" timeOffset="-18019.958">13184 11340 1240 0 0,'0'-12'5502'0'0,"46"-4"-4253"0"0,-45 15-1115 0 0,345-37 1778 0 0,-330 38-2100 0 0,-17-3-6129 0 0,-1 1 4849 0 0</inkml:trace>
  <inkml:trace contextRef="#ctx0" brushRef="#br0" timeOffset="-14586.587">12802 10780 1936 0 0,'-25'12'320'0'0,"0"0"1"0"0,1 2-1 0 0,1 1 0 0 0,0 1 0 0 0,1 1 0 0 0,0 0 1 0 0,2 2-1 0 0,0 1 0 0 0,1 0 0 0 0,1 1 0 0 0,1 1 0 0 0,1 1 1 0 0,1 0-1 0 0,1 1 0 0 0,1 1 0 0 0,2 0 0 0 0,0 1 1 0 0,1 0-1 0 0,2 0 0 0 0,1 1 0 0 0,0 0 0 0 0,2 0 1 0 0,2 1-1 0 0,0-1 0 0 0,2 21-320 0 0,36 125 479 0 0,-15-125-595 0 0,2-1 1 0 0,2-2-1 0 0,2 0 0 0 0,2-1 0 0 0,1-2 0 0 0,3-1 0 0 0,1-2 0 0 0,2-1 1 0 0,2-2-1 0 0,1-1 0 0 0,2-2 0 0 0,1-1 0 0 0,30 16 116 0 0,-33-23-781 0 0,0-1 0 0 0,2-2 0 0 0,0-2 0 0 0,1-2 0 0 0,1-1-1 0 0,1-2 1 0 0,9 0 781 0 0,27 3-1274 0 0</inkml:trace>
  <inkml:trace contextRef="#ctx0" brushRef="#br0" timeOffset="-12336.413">16813 10772 1856 0 0,'3'-34'4945'0'0,"33"7"-2544"0"0,-28 186-203 0 0,39-10-1144 0 0,-47-137-1915 0 0,-6-16-8205 0 0,9 0 7743 0 0</inkml:trace>
  <inkml:trace contextRef="#ctx0" brushRef="#br0" timeOffset="-12010.888">17254 10823 1204 0 0,'2'-2'5358'0'0,"12"-3"-4095"0"0,134-13 748 0 0,81 5-148 0 0,-227 13-1884 0 0,4-8-583 0 0,-10 6 36 0 0,-9-4-1101 0 0,11 0-3820 0 0,4 3 4169 0 0</inkml:trace>
  <inkml:trace contextRef="#ctx0" brushRef="#br0" timeOffset="-11129.177">18362 10613 1372 0 0,'1'-3'1775'0'0,"-3"-3"4728"0"0,-27 34-6666 0 0,-2-1 0 0 0,0-2 1 0 0,-2-1-1 0 0,0-2 0 0 0,-2-1 0 0 0,0-2 1 0 0,-1-1-1 0 0,-22 6 163 0 0,26-23-4878 0 0,30-1 3704 0 0</inkml:trace>
  <inkml:trace contextRef="#ctx0" brushRef="#br0" timeOffset="-10850.368">18251 10438 1836 0 0,'156'205'3687'0'0,"-108"-139"-3597"0"0,-37-36-2513 0 0,-11-29 1169 0 0</inkml:trace>
  <inkml:trace contextRef="#ctx0" brushRef="#br0" timeOffset="-10404.285">18683 10587 848 0 0,'-7'13'3504'0'0,"-18"10"-2754"0"0,14-13-243 0 0,-246 284 4612 0 0,147-155-6479 0 0,109-138 676 0 0,-4 4-228 0 0,4-5-3494 0 0,1-7 3096 0 0</inkml:trace>
  <inkml:trace contextRef="#ctx0" brushRef="#br0" timeOffset="-9780.247">18566 10928 1204 0 0,'25'40'4200'0'0,"-14"81"-134"0"0,-11-97-2601 0 0,-11-5-859 0 0,9-31 82 0 0,10-7-682 0 0,1 0-1 0 0,1 0 1 0 0,1 1-1 0 0,1 1 1 0 0,0 0 0 0 0,1 0-1 0 0,1 1 1 0 0,0 1-1 0 0,1 0 1 0 0,1 1-1 0 0,11-7-5 0 0,-10 8 13 0 0,71-32-38 0 0,-87 45 3 0 0,10 4-44 0 0,-1 9 11 0 0,0 1 0 0 0,-1 0 0 0 0,0 0 0 0 0,-1 1 0 0 0,-1 0 0 0 0,0 0-1 0 0,-1 1 1 0 0,-1-1 0 0 0,-1 1 0 0 0,3 12 55 0 0,-1-5-519 0 0,-14 34-7694 0 0,-1-46 8226 0 0,-4 2-1333 0 0</inkml:trace>
  <inkml:trace contextRef="#ctx0" brushRef="#br0" timeOffset="-9099.264">16678 10497 1196 0 0,'-16'3'299'0'0,"0"2"0"0"0,1 0 1 0 0,0 0-1 0 0,0 2 0 0 0,0 0 0 0 0,1 1 0 0 0,0 0 1 0 0,0 1-1 0 0,1 0 0 0 0,0 1 0 0 0,1 1 0 0 0,0 0 1 0 0,1 0-1 0 0,0 1 0 0 0,1 1 0 0 0,0 0 0 0 0,1 0 0 0 0,0 1 1 0 0,1 0-1 0 0,1 1 0 0 0,0 0 0 0 0,1 0 0 0 0,1 0 1 0 0,0 0-1 0 0,1 1 0 0 0,1 0 0 0 0,0 1-299 0 0,6 0 68 0 0,1 1 1 0 0,1-1-1 0 0,0 0 0 0 0,1 0 0 0 0,1 0 1 0 0,0-1-1 0 0,2 0 0 0 0,0-1 0 0 0,0 0 0 0 0,1 0 1 0 0,1-1-1 0 0,1 0 0 0 0,0-1 0 0 0,0 0 1 0 0,9 5-69 0 0,133 98-1471 0 0,-114-94 169 0 0,1-2 1 0 0,1-1-1 0 0,1-3 0 0 0,0-1 0 0 0,17 2 1302 0 0,-10-3-1382 0 0</inkml:trace>
  <inkml:trace contextRef="#ctx0" brushRef="#br0" timeOffset="-8416.327">19263 10292 1452 0 0,'15'2'318'0'0,"0"2"-1"0"0,0 0 1 0 0,0 1-1 0 0,-1 0 1 0 0,0 2-1 0 0,0-1 1 0 0,0 2-1 0 0,-1-1 1 0 0,0 2-1 0 0,-1 0 1 0 0,0 0 0 0 0,0 1-1 0 0,-1 1 1 0 0,0 0-1 0 0,-1 1 1 0 0,0 0-1 0 0,-1 0 1 0 0,0 1-1 0 0,6 13-317 0 0,0-1 308 0 0,-2 0 1 0 0,0 2-1 0 0,-2 0 0 0 0,-1 0 0 0 0,-1 1 0 0 0,-2 0 0 0 0,0 0 0 0 0,-2 1 0 0 0,-1 0 0 0 0,-1 1-308 0 0,-3-12 133 0 0,1 0-1 0 0,-2 0 0 0 0,-1-1 0 0 0,0 1 0 0 0,-1 0 1 0 0,-1-1-1 0 0,0 0 0 0 0,-2 0 0 0 0,0 0 1 0 0,0 0-1 0 0,-2-1 0 0 0,-2 3-132 0 0,-103 157-1371 0 0,113-176 1195 0 0,0-1-1 0 0,0 1 1 0 0,-1-1-1 0 0,1 0 1 0 0,0 1-1 0 0,0-1 1 0 0,-1 1-1 0 0,1-1 1 0 0,0 1-1 0 0,-1-1 1 0 0,1 1 0 0 0,0-1-1 0 0,-1 1 1 0 0,1-1-1 0 0,-1 1 1 0 0,1 0-1 0 0,-1-1 1 0 0,1 1-1 0 0,-1 0 1 0 0,1-1-1 0 0,-1 1 1 0 0,1 0-1 0 0,-1 0 1 0 0,1-1-1 0 0,-1 1 1 0 0,0 0-1 0 0,1 0 1 0 0,-1 0-1 0 0,1 0 1 0 0,-1 0-1 0 0,0 0 1 0 0,1 0-1 0 0,-1 0 1 0 0,0 0-1 0 0,1 0 1 0 0,-1 0-1 0 0,1 0 1 0 0,-1 0-1 0 0,1 0 1 0 0,-1 1-1 0 0,0-1 1 0 0,1 0 0 0 0,-1 1-1 0 0,1-1 1 0 0,-1 0-1 0 0,1 1 1 0 0,-1-1 176 0 0,12-17-1248 0 0</inkml:trace>
  <inkml:trace contextRef="#ctx0" brushRef="#br0" timeOffset="-7390.226">19578 9895 1756 0 0,'7'-28'4786'0'0,"-6"27"-4754"0"0,0-1 0 0 0,0 1-1 0 0,0-1 1 0 0,0 0 0 0 0,0 1 0 0 0,0-1 0 0 0,0 1 0 0 0,0 0 0 0 0,1 0 0 0 0,-1-1 0 0 0,0 1 0 0 0,1 0 0 0 0,-1 0 0 0 0,1 0 0 0 0,-1 0-1 0 0,1 0 1 0 0,0 1 0 0 0,-1-1 0 0 0,1 0 0 0 0,0 1 0 0 0,0-1 0 0 0,0 1 0 0 0,-1 0 0 0 0,1-1 0 0 0,0 1 0 0 0,0 0 0 0 0,0 0 0 0 0,-1 0-1 0 0,1 1 1 0 0,0-1 0 0 0,0 0 0 0 0,0 1 0 0 0,-1-1 0 0 0,1 1 0 0 0,0-1 0 0 0,0 1 0 0 0,-1 0 0 0 0,1 0-32 0 0,9 5 109 0 0,-1 0 0 0 0,1 0 0 0 0,-1 2 0 0 0,0-1-1 0 0,-1 1 1 0 0,0 1 0 0 0,0-1 0 0 0,-1 2 0 0 0,0-1 0 0 0,0 1 0 0 0,-1 0 0 0 0,-1 0 0 0 0,0 1 0 0 0,0 0 0 0 0,-1 0 0 0 0,0 1 0 0 0,-1-1 0 0 0,0 1 0 0 0,-1 0 0 0 0,-1 0 0 0 0,1 0 0 0 0,-2 1 0 0 0,0-1 0 0 0,0 3-109 0 0,-2-13 25 0 0,1 0 1 0 0,-1 0 0 0 0,1 0-1 0 0,-1 0 1 0 0,0 0-1 0 0,1-1 1 0 0,-1 1 0 0 0,0 0-1 0 0,0-1 1 0 0,0 1 0 0 0,0 0-1 0 0,-1-1 1 0 0,1 0 0 0 0,0 1-1 0 0,-1-1 1 0 0,1 0-1 0 0,-1 1 1 0 0,1-1 0 0 0,-1 0-1 0 0,0 0 1 0 0,1 0 0 0 0,-1-1-1 0 0,0 1 1 0 0,0 0-1 0 0,0-1 1 0 0,1 1 0 0 0,-1-1-1 0 0,0 1 1 0 0,0-1 0 0 0,0 0-1 0 0,0 0 1 0 0,0 0 0 0 0,0 0-1 0 0,0 0 1 0 0,0 0-1 0 0,0-1 1 0 0,1 1 0 0 0,-1 0-1 0 0,0-1 1 0 0,0 0 0 0 0,0 1-1 0 0,1-1 1 0 0,-1 0 0 0 0,0 0-1 0 0,1 0 1 0 0,-1 0-1 0 0,0 0 1 0 0,1-1 0 0 0,-1 1-1 0 0,1 0 1 0 0,0-1 0 0 0,0 1-1 0 0,-1-1 1 0 0,1 1 0 0 0,0-1-1 0 0,0 0 1 0 0,0 1-1 0 0,0-2-25 0 0,0-4-5 0 0,-1 0 0 0 0,1-1 0 0 0,1 1 0 0 0,-1-1 0 0 0,2 1 0 0 0,-1-1 0 0 0,1 0 0 0 0,0 1 0 0 0,0 0 0 0 0,1-1-1 0 0,0 1 1 0 0,0 0 0 0 0,1 0 0 0 0,-1 0 0 0 0,2 0 0 0 0,-1 0 0 0 0,1 1 0 0 0,0 0 0 0 0,0-1 0 0 0,1 1-1 0 0,0 1 1 0 0,0-1 0 0 0,0 1 0 0 0,1 0 0 0 0,0 0 0 0 0,0 0 0 0 0,0 1 0 0 0,3-2 5 0 0,13-8-5 0 0,-1 0 1 0 0,2 1 0 0 0,0 2-1 0 0,0 0 1 0 0,1 1-1 0 0,0 2 1 0 0,25-6 4 0 0,-45 12-3 0 0,1 1 1 0 0,-1 0-1 0 0,0 0 1 0 0,1 0-1 0 0,0 0 0 0 0,-1 1 1 0 0,1 0-1 0 0,-1-1 1 0 0,1 2-1 0 0,0-1 0 0 0,-1 1 1 0 0,1-1-1 0 0,-1 1 0 0 0,1 0 1 0 0,-1 1-1 0 0,0-1 1 0 0,1 1-1 0 0,-1 0 0 0 0,0 0 1 0 0,0 0-1 0 0,0 1 0 0 0,0-1 1 0 0,-1 1-1 0 0,1 0 1 0 0,-1 0-1 0 0,1 0 0 0 0,-1 1 1 0 0,0-1-1 0 0,0 1 1 0 0,-1 0-1 0 0,1-1 0 0 0,-1 1 1 0 0,0 0-1 0 0,0 1 0 0 0,0-1 1 0 0,0 0-1 0 0,-1 1 1 0 0,0-1-1 0 0,0 0 0 0 0,1 3 3 0 0,18 99-111 0 0,23 57-894 0 0,30-75-6301 0 0,-67-85 5874 0 0</inkml:trace>
  <inkml:trace contextRef="#ctx0" brushRef="#br0" timeOffset="-6549.281">16504 11638 1164 0 0,'-83'-5'6999'0'0,"638"16"-3850"0"0,1380 23-1343 0 0,-1331-55-1675 0 0,-516 17-97 0 0,186-11-354 0 0,164-33 320 0 0,-302 12-1529 0 0,-137 36 1435 0 0,1 0-1 0 0,0 0 0 0 0,-1 0 0 0 0,1 0 0 0 0,-1-1 1 0 0,1 1-1 0 0,0 0 0 0 0,0 0 0 0 0,-1 0 1 0 0,1-1-1 0 0,0 1 0 0 0,-1 0 0 0 0,1-1 0 0 0,0 1 1 0 0,0 0-1 0 0,0 0 0 0 0,-1-1 0 0 0,1 1 1 0 0,0 0-1 0 0,0-1 0 0 0,0 1 0 0 0,0 0 0 0 0,-1-1 1 0 0,1 1-1 0 0,0-1 0 0 0,0 1 0 0 0,0 0 1 0 0,0-1-1 0 0,0 1 0 0 0,0 0 0 0 0,0-1 0 0 0,0 1 1 0 0,0-1-1 0 0,0 1 0 0 0,0 0 0 0 0,1-1 1 0 0,-1 1-1 0 0,0 0 0 0 0,0-1 0 0 0,0 1 0 0 0,0 0 1 0 0,0-1-1 0 0,1 1 0 0 0,-1 0 0 0 0,0-1 1 0 0,0 1-1 0 0,1 0 0 0 0,-1-1 95 0 0,-36-2-2321 0 0,17 4 1019 0 0,-8-1 52 0 0</inkml:trace>
  <inkml:trace contextRef="#ctx0" brushRef="#br0" timeOffset="-5871.969">17033 12195 1448 0 0,'29'-17'7765'0'0,"-12"51"-5042"0"0,-13-19-2843 0 0,28 156 825 0 0,-26-103-299 0 0,-3-21-1283 0 0,1-15-2787 0 0,-4-32-944 0 0,0-6 3102 0 0</inkml:trace>
  <inkml:trace contextRef="#ctx0" brushRef="#br0" timeOffset="-5624.895">17352 12314 1988 0 0,'7'-7'6224'0'0,"48"-8"-5138"0"0,264-25-1657 0 0,-293 31-5745 0 0,-24 6 5089 0 0</inkml:trace>
  <inkml:trace contextRef="#ctx0" brushRef="#br0" timeOffset="-3778.096">19606 12048 1552 0 0,'12'25'643'0'0,"-1"0"0"0"0,-1 1-1 0 0,-2 0 1 0 0,0 0 0 0 0,-2 0 0 0 0,-1 1-1 0 0,-1 0 1 0 0,-1 1 0 0 0,-1-1 0 0 0,-2 1-643 0 0,0 8 364 0 0,-3 0 1 0 0,0 0-1 0 0,-3 0 1 0 0,-1 0 0 0 0,-1-1-1 0 0,-2 0 1 0 0,-5 9-365 0 0,6-22 53 0 0,-1 0 0 0 0,-1-1 1 0 0,-1 0-1 0 0,-1-1 0 0 0,-1-1 0 0 0,0 0 1 0 0,-2-1-1 0 0,0 0 0 0 0,0-1 1 0 0,-2-1-1 0 0,0-1 0 0 0,-1 0 0 0 0,-1-2 1 0 0,0 0-1 0 0,0-1 0 0 0,-1-1 1 0 0,-7 2-54 0 0,-14 4-772 0 0,-1-1 0 0 0,0-3-1 0 0,-1-1 1 0 0,-1-2 0 0 0,1-3 0 0 0,-1-1 0 0 0,-1-2 0 0 0,-20-2 772 0 0,-99-20-2843 0 0,73 1 1329 0 0</inkml:trace>
  <inkml:trace contextRef="#ctx0" brushRef="#br0" timeOffset="-3263.635">16961 11955 1460 0 0,'-27'11'599'0'0,"2"0"-1"0"0,0 2 1 0 0,0 0 0 0 0,1 2-1 0 0,1 1 1 0 0,0 1 0 0 0,1 0 0 0 0,1 2-1 0 0,-4 6-598 0 0,9-8 239 0 0,0 1-1 0 0,1 1 1 0 0,1 1 0 0 0,1 0-1 0 0,1 0 1 0 0,1 1 0 0 0,0 1-1 0 0,2 0 1 0 0,0 0 0 0 0,2 1-1 0 0,0 0 1 0 0,2 0-1 0 0,1 1 1 0 0,0-1 0 0 0,2 1-1 0 0,0 15-238 0 0,2-24 86 0 0,2 1 0 0 0,-1-1 0 0 0,2 1 0 0 0,0-1-1 0 0,1 0 1 0 0,0 0 0 0 0,1 0 0 0 0,1-1 0 0 0,0 0-1 0 0,1 0 1 0 0,6 9-86 0 0,-12-22 7 0 0,15 28-54 0 0,2-2 0 0 0,2 0-1 0 0,0 0 1 0 0,2-2 0 0 0,0-1 0 0 0,2-1 0 0 0,1-1 0 0 0,0 0-1 0 0,2-2 1 0 0,0-2 0 0 0,17 9 47 0 0,207 84-3803 0 0,-26-70-219 0 0,-148-35 2713 0 0</inkml:trace>
  <inkml:trace contextRef="#ctx0" brushRef="#br0" timeOffset="-2547.294">19377 11917 1088 0 0,'0'0'716'0'0,"0"0"-180"0"0,0 0 48 0 0,42-24-68 0 0,-24 23-100 0 0,-9 1-80 0 0,7 0 60 0 0,5 0-68 0 0,27 15-80 0 0,-26-7-84 0 0,3 4-27 0 0,0-1-150 0 0,-4 4-155 0 0,-2-1 28 0 0,-3 2-272 0 0,-3 1-140 0 0,-4 0-544 0 0,-6-1-140 0 0</inkml:trace>
  <inkml:trace contextRef="#ctx0" brushRef="#br0" timeOffset="-2033.901">19795 11907 1312 0 0,'123'-9'4140'0'0,"11"53"-3109"0"0,-128-41-914 0 0,1 0 0 0 0,-1 0 1 0 0,0 1-1 0 0,0 0 1 0 0,0 0-1 0 0,0 0 0 0 0,-1 1 1 0 0,0-1-1 0 0,0 1 1 0 0,0 1-1 0 0,0-1 1 0 0,-1 1-1 0 0,0-1 0 0 0,0 1 1 0 0,0 1-1 0 0,-1-1 1 0 0,0 0-1 0 0,0 1 0 0 0,0 3-117 0 0,-5-4 93 0 0,-1 0-1 0 0,0 1 1 0 0,0-1-1 0 0,-1-1 1 0 0,1 1-1 0 0,-1 0 1 0 0,-1-1-1 0 0,1 0 0 0 0,-1 0 1 0 0,0 0-1 0 0,0 0 1 0 0,0-1-1 0 0,0 0 1 0 0,-1 0-1 0 0,0 0 0 0 0,0-1 1 0 0,-6 3-93 0 0,-162 78-540 0 0,176-89-4217 0 0,12-10 2988 0 0,3 2 442 0 0</inkml:trace>
  <inkml:trace contextRef="#ctx0" brushRef="#br0" timeOffset="-1690.252">20319 11882 1760 0 0,'-23'0'730'0'0,"-1"1"0"0"0,1 1 0 0 0,0 1 0 0 0,0 1 0 0 0,0 1 1 0 0,1 1-1 0 0,-1 1 0 0 0,-5 3-730 0 0,25-8 52 0 0,-1-1 0 0 0,1 1 0 0 0,0 0 0 0 0,0 0 0 0 0,0 0 0 0 0,0 1 0 0 0,1-1 1 0 0,-1 0-1 0 0,0 1 0 0 0,1 0 0 0 0,0 0 0 0 0,0-1 0 0 0,0 2 0 0 0,0-1 0 0 0,0 0 0 0 0,0 0 1 0 0,1 0-1 0 0,0 1 0 0 0,0-1 0 0 0,-1 1 0 0 0,2-1 0 0 0,-1 1 0 0 0,0-1 0 0 0,1 1 0 0 0,0-1 1 0 0,0 1-1 0 0,0 0 0 0 0,0-1 0 0 0,0 1 0 0 0,1-1 0 0 0,0 1 0 0 0,0 0 0 0 0,0-1 0 0 0,0 0 1 0 0,0 1-1 0 0,0-1 0 0 0,1 0 0 0 0,0 1 0 0 0,0-1 0 0 0,0 0 0 0 0,0 0 0 0 0,0-1 0 0 0,1 1 1 0 0,-1 0-1 0 0,1-1 0 0 0,-1 1 0 0 0,1-1 0 0 0,0 0 0 0 0,0 0 0 0 0,2 1-52 0 0,95 60-1412 0 0,67-19-4950 0 0,-145-43 5158 0 0</inkml:trace>
  <inkml:trace contextRef="#ctx0" brushRef="#br0" timeOffset="41073.047">18459 12027 1256 0 0,'0'0'331'0'0,"0"0"22"0"0,0 0-32 0 0,0 0-54 0 0,0 0-53 0 0,0 0 36 0 0,0 0-53 0 0,0 0-42 0 0,0 0 2 0 0,0 0 14 0 0,0 0 78 0 0,0 0-30 0 0,0 0-47 0 0,0 0-26 0 0,0 0 6 0 0,0 0 80 0 0,0 0 42 0 0,0 0-50 0 0,0 0-36 0 0,0 0 5 0 0,0 0-51 0 0,0 0 17 0 0,0 0 36 0 0,0 0-25 0 0,0 0-22 0 0,0 0 34 0 0,0 0-6 0 0,0 0-15 0 0,0 0-40 0 0,0 0-1 0 0,0 0 12 0 0,0 0-1 0 0,0 0-5 0 0,0 0-50 0 0,0 0-72 0 0,0 0 2 0 0,0 0 30 0 0,0 0 33 0 0,0 0 16 0 0,0 0-52 0 0,0 0 5 0 0,1 23-78 0 0,-5-12 93 0 0,0 1 0 0 0,-1-1 0 0 0,0 0 0 0 0,-1 0 1 0 0,0-1-1 0 0,-1 0 0 0 0,0 0 0 0 0,-1 0 0 0 0,0-1 0 0 0,0 0 1 0 0,-1 0-1 0 0,0-1 0 0 0,0-1 0 0 0,-1 1 0 0 0,0-1 0 0 0,-1-1-53 0 0,-92 32-161 0 0,102-38-42 0 0,-34 0-2260 0 0,-21-13-437 0 0,44 6 1730 0 0</inkml:trace>
  <inkml:trace contextRef="#ctx0" brushRef="#br0" timeOffset="41681.163">18404 11902 1436 0 0,'-4'-28'5202'0'0,"12"36"-3238"0"0,93 208-1389 0 0,-78-188-669 0 0,6 23-3775 0 0,-29-50 2507 0 0,-3-1 55 0 0,-12 0 86 0 0</inkml:trace>
  <inkml:trace contextRef="#ctx0" brushRef="#br0" timeOffset="42243.059">18166 12374 928 0 0,'-14'5'3847'0'0,"38"-6"-2296"0"0,1 0-1154 0 0,527-11 2063 0 0,-292-1-5166 0 0,-271 10-504 0 0,5 3 1787 0 0</inkml:trace>
  <inkml:trace contextRef="#ctx0" brushRef="#br0" timeOffset="43378.144">18285 12620 848 0 0,'0'0'671'0'0,"0"0"-84"0"0,0 0-48 0 0,0 0-99 0 0,0 0-81 0 0,3-3 30 0 0,-2 1-337 0 0,0 1-1 0 0,1-1 1 0 0,-1 0 0 0 0,0 1-1 0 0,1-1 1 0 0,-1 1 0 0 0,1-1-1 0 0,-1 1 1 0 0,1 0 0 0 0,0 0-1 0 0,0-1 1 0 0,-1 1 0 0 0,1 0 0 0 0,0 1-1 0 0,0-1 1 0 0,0 0 0 0 0,0 1-1 0 0,0-1 1 0 0,0 1 0 0 0,0-1-1 0 0,1 1 1 0 0,-1 0 0 0 0,0 0-1 0 0,0 0 1 0 0,0 0 0 0 0,0 0-1 0 0,0 1 1 0 0,0-1 0 0 0,0 0-1 0 0,0 1 1 0 0,0 0 0 0 0,0-1-1 0 0,0 1 1 0 0,0 0 0 0 0,0 0-1 0 0,0 0 1 0 0,-1 0 0 0 0,1 1-1 0 0,0-1 1 0 0,-1 0 0 0 0,1 1-1 0 0,-1-1 1 0 0,1 1 0 0 0,-1 0 0 0 0,0-1-1 0 0,0 1 1 0 0,1 0 0 0 0,-1 0-1 0 0,0 0 1 0 0,-1-1 0 0 0,1 1-1 0 0,0 0 1 0 0,-1 0 0 0 0,1 0-1 0 0,0 1-51 0 0,29 121 1914 0 0,-30-122-1757 0 0,0 38 759 0 0,-11-13-229 0 0,14-41-204 0 0,6-7-446 0 0,2 1 0 0 0,1 0-1 0 0,0 1 1 0 0,1 0-1 0 0,1 1 1 0 0,1 0 0 0 0,0 1-1 0 0,2 1 1 0 0,-1 0-1 0 0,10-5-36 0 0,83-42-48 0 0,-109 63 52 0 0,0 0-10 0 0,10 3-34 0 0,53 126-126 0 0,-50-103-271 0 0,12 27-1547 0 0,-15-20-2986 0 0,-10-29 3507 0 0</inkml:trace>
  <inkml:trace contextRef="#ctx0" brushRef="#br0" timeOffset="49422.14">18162 10298 1204 0 0,'0'0'418'0'0,"0"0"-40"0"0,0 0-17 0 0,0 0-30 0 0,0 0-77 0 0,0 0-45 0 0,0 0-17 0 0,0 0-25 0 0,0 0-9 0 0,0 0 7 0 0,0 0-71 0 0,0 0 3 0 0,0 0 103 0 0,0 0 5 0 0,0 0-22 0 0,0 0-20 0 0,0 0-10 0 0,0 0-17 0 0,0 0-52 0 0,0 0-4 0 0,0 0 43 0 0,0 0 4 0 0,0 0-2 0 0,0 0 29 0 0,0 0-44 0 0,0 0-58 0 0,0 0-30 0 0,0 0 54 0 0,0 0 10 0 0,0 0 2 0 0,0 0-48 0 0,0 0 31 0 0,0 0-44 0 0,0 0 86 0 0,0 0-2 0 0,0 0-17 0 0,0 0 17 0 0,0 0 17 0 0,0 0-65 0 0,0 0 35 0 0,0 0-7 0 0,0 0-32 0 0,0 0-47 0 0,0 0 64 0 0,0 0 2 0 0,0 0-26 0 0,0 0 2 0 0,0 0 0 0 0,0 0 36 0 0,0 0-10 0 0,0 0-32 0 0,0 0 7 0 0,0 0-18 0 0,0 0-60 0 0,0 0 66 0 0,0 0 17 0 0,0 0-33 0 0,0 0-64 0 0,0 0 69 0 0,0 0 10 0 0,0 0-16 0 0,0 0-21 0 0,0 0-24 0 0,0 0 72 0 0,0 0-56 0 0,0 0 56 0 0,0 0-3 0 0,0 0 0 0 0,0 0-92 0 0,0 0 15 0 0,0 0-11 0 0,0 0 34 0 0,0 0-48 0 0,0 0 40 0 0,0 0 54 0 0,0 0 30 0 0,0 0-9 0 0,0 0-27 0 0,0 0 9 0 0,0 0 49 0 0,0 0 21 0 0,0 0-16 0 0,0 0-17 0 0,0 0-16 0 0,0 0 0 0 0,0 0-18 0 0,0 0-21 0 0,0 0 40 0 0,0 25 227 0 0,29 37 55 0 0,22-10-183 0 0,-17-12 490 0 0,0 1-292 0 0,-36-42-719 0 0,-27-6-6817 0 0,21 5 5943 0 0</inkml:trace>
  <inkml:trace contextRef="#ctx0" brushRef="#br0" timeOffset="57989.764">6026 14067 1292 0 0,'0'0'388'0'0,"0"0"-16"0"0,0 0 57 0 0,0 0 13 0 0,0 0-44 0 0,0 0-94 0 0,0 0 2 0 0,0 0 31 0 0,0 0-5 0 0,0 0-52 0 0,0 0-66 0 0,0 0 24 0 0,0 0 1 0 0,0 0-41 0 0,-18 5 2263 0 0,19-2-2429 0 0,-1 0 0 0 0,1-1 0 0 0,0 1 0 0 0,0 0 0 0 0,0-1 0 0 0,1 1 0 0 0,-1-1 0 0 0,0 1 0 0 0,1-1 0 0 0,0 0 0 0 0,-1 0 0 0 0,1 0 0 0 0,0 1 0 0 0,0-2 0 0 0,0 1 1 0 0,1 0-1 0 0,-1 0 0 0 0,0-1 0 0 0,1 1 0 0 0,-1-1 0 0 0,1 0 0 0 0,-1 0 0 0 0,1 0 0 0 0,0 0 0 0 0,-1 0 0 0 0,1 0 0 0 0,0-1 0 0 0,0 1 0 0 0,0-1-32 0 0,35 10 210 0 0,0-1 1 0 0,0-3-1 0 0,1-1 0 0 0,0-1 1 0 0,0-3-1 0 0,32-2-210 0 0,-47 1 95 0 0,144-36 335 0 0,-159 35-386 0 0,0-1 1 0 0,0 0-1 0 0,-1 0 1 0 0,1-1-1 0 0,0 0 1 0 0,-1-1 0 0 0,0 0-1 0 0,0 0 1 0 0,0-1-1 0 0,0 1 1 0 0,-1-2-1 0 0,1 1 1 0 0,-2-1 0 0 0,1 0-1 0 0,0-1 1 0 0,-1 0-1 0 0,0 0 1 0 0,-1 0-1 0 0,0-1 1 0 0,0 1 0 0 0,0-1-1 0 0,-1 0 1 0 0,0-1-1 0 0,-1 1 1 0 0,2-9-45 0 0,-5 16 28 0 0,-4-28 72 0 0,-12 13-104 0 0,0 1 1 0 0,-2 0 0 0 0,0 2-1 0 0,0 0 1 0 0,-1 1 0 0 0,0 1-1 0 0,-1 0 1 0 0,-1 2 0 0 0,0 0-1 0 0,0 1 1 0 0,0 2 0 0 0,-1 0-1 0 0,0 1 1 0 0,0 1 0 0 0,0 1-1 0 0,-1 1 1 0 0,1 1 0 0 0,-1 1-1 0 0,1 1 1 0 0,-12 3 3 0 0,15-2-13 0 0,0 1 1 0 0,0 0-1 0 0,1 2 0 0 0,0 0 0 0 0,0 1 1 0 0,0 1-1 0 0,0 1 0 0 0,1 0 0 0 0,1 1 1 0 0,-1 1-1 0 0,2 1 0 0 0,-1 0 0 0 0,1 1 1 0 0,1 0-1 0 0,0 1 0 0 0,-7 10 13 0 0,13-14 6 0 0,-1 0 0 0 0,1 1 1 0 0,1 0-1 0 0,0 0 0 0 0,0 1 0 0 0,1 0 0 0 0,0 0 0 0 0,1 1 1 0 0,1-1-1 0 0,0 1 0 0 0,0 0 0 0 0,1 1 0 0 0,0-1 1 0 0,1 0-1 0 0,1 1 0 0 0,0-1 0 0 0,1 1 0 0 0,0-1 0 0 0,1 1 1 0 0,0-1-1 0 0,1 1 0 0 0,0-1 0 0 0,1 1 0 0 0,0-1 0 0 0,1 0 1 0 0,1-1-1 0 0,5 11-6 0 0,-3-10 42 0 0,1-1 0 0 0,0 0-1 0 0,1 0 1 0 0,0-1 0 0 0,0 0 0 0 0,1 0 0 0 0,1-1 0 0 0,-1-1 0 0 0,1 0 0 0 0,1 0 0 0 0,0-1 0 0 0,0-1 0 0 0,0 0-1 0 0,1 0 1 0 0,-1-1 0 0 0,1-1 0 0 0,1 0 0 0 0,0-1-42 0 0,249 18 395 0 0,-256-21-392 0 0,328-50-424 0 0,-290 28-614 0 0,-30-6-7462 0 0,-14 25 7158 0 0</inkml:trace>
  <inkml:trace contextRef="#ctx0" brushRef="#br0" timeOffset="58766.046">6412 13420 868 0 0,'-54'-8'5796'0'0,"98"2"-3741"0"0,436-36 260 0 0,-424 33-1668 0 0,-56 9-552 0 0,0 0 1 0 0,0 0-14 0 0,0 0 12 0 0,9 0-927 0 0,23 0-7982 0 0,-23 0 7275 0 0</inkml:trace>
  <inkml:trace contextRef="#ctx0" brushRef="#br0" timeOffset="59155.459">7708 13250 1644 0 0,'-6'3'5216'0'0,"-48"39"-4557"0"0,-29 78 160 0 0,-39 39-510 0 0,1-95-3036 0 0,60-54 77 0 0,30-9 1188 0 0</inkml:trace>
  <inkml:trace contextRef="#ctx0" brushRef="#br0" timeOffset="59478.145">7381 12905 1132 0 0,'1'-2'127'0'0,"1"0"-1"0"0,-1 1 0 0 0,1-1 1 0 0,0 0-1 0 0,0 1 1 0 0,-1-1-1 0 0,1 1 1 0 0,0 0-1 0 0,0-1 0 0 0,0 1 1 0 0,0 0-1 0 0,1 0 1 0 0,-1 0-1 0 0,0 0 1 0 0,0 1-1 0 0,1-1 1 0 0,-1 1-1 0 0,0-1 0 0 0,1 1 1 0 0,-1 0-1 0 0,0 0 1 0 0,1 0-1 0 0,-1 0 1 0 0,0 0-1 0 0,1 1 0 0 0,-1-1 1 0 0,0 1-1 0 0,1-1 1 0 0,-1 1-1 0 0,0 0 1 0 0,0 0-1 0 0,0 0 0 0 0,0 0 1 0 0,0 0-1 0 0,0 0 1 0 0,0 1-1 0 0,0-1 1 0 0,0 1-1 0 0,0-1 1 0 0,-1 1-1 0 0,1 0 0 0 0,-1 0 1 0 0,1 0-1 0 0,0 2-126 0 0,308 420 3959 0 0,-91-143-5035 0 0,-208-255-792 0 0,-14-21-2484 0 0,-1-6 2914 0 0</inkml:trace>
  <inkml:trace contextRef="#ctx0" brushRef="#br0" timeOffset="53564.569">4935 14635 1256 0 0,'0'0'694'0'0,"-1"-14"273"0"0,7 10 6790 0 0,44 9-4298 0 0,-97-20-9827 0 0,29 12 4576 0 0,-31-9-1319 0 0,26 4 1605 0 0</inkml:trace>
  <inkml:trace contextRef="#ctx0" brushRef="#br0" timeOffset="60347.466">5294 14710 1192 0 0,'-65'25'3282'0'0,"29"-19"-460"0"0,46-5-560 0 0,379-14-204 0 0,826-33-639 0 0,-28-61-2097 0 0,-1085 82-1384 0 0,-105 22-2276 0 0,-26-3 1972 0 0,6 6 911 0 0</inkml:trace>
  <inkml:trace contextRef="#ctx0" brushRef="#br0" timeOffset="63826.231">10535 14152 1148 0 0,'48'-56'1170'0'0,"-3"-17"2131"0"0,-45 72-3127 0 0,0 1 13 0 0,-4-19 233 0 0,-3 15-392 0 0,-1 0 1 0 0,0 1-1 0 0,0-1 1 0 0,-1 2-1 0 0,1-1 1 0 0,0 1-1 0 0,-1 1 1 0 0,0-1-1 0 0,1 2 1 0 0,-1-1-1 0 0,0 1 1 0 0,1 0-1 0 0,-1 1 1 0 0,0 0-1 0 0,1 0 1 0 0,-1 1-1 0 0,1 0 1 0 0,0 1-1 0 0,-1-1 1 0 0,1 2-1 0 0,0-1 1 0 0,1 1-1 0 0,-1 0 1 0 0,1 1-1 0 0,-1 0 1 0 0,1 0-1 0 0,1 0 1 0 0,-1 1-1 0 0,-1 2-28 0 0,-9 6 56 0 0,1 1 0 0 0,0 0 0 0 0,0 1 1 0 0,2 1-1 0 0,0 0 0 0 0,1 1 0 0 0,1 1 0 0 0,1 0 0 0 0,0 0 0 0 0,2 1 1 0 0,0 0-1 0 0,1 1 0 0 0,1 0 0 0 0,1 0 0 0 0,1 1 0 0 0,1-1 0 0 0,0 1 1 0 0,2 0-1 0 0,1 12-56 0 0,2-24 40 0 0,0 0-1 0 0,1-1 1 0 0,0 1 0 0 0,0-1 0 0 0,1 1 0 0 0,1-1 0 0 0,0 0 0 0 0,0 0-1 0 0,0 0 1 0 0,1-1 0 0 0,1 1 0 0 0,-1-1 0 0 0,1-1 0 0 0,1 1 0 0 0,-1-1 0 0 0,1 0-1 0 0,1 0 1 0 0,-1-1 0 0 0,1 0 0 0 0,0 0 0 0 0,1-1 0 0 0,-1 0 0 0 0,1 0-40 0 0,-1-7 6 0 0,0 0 0 0 0,-1 0 0 0 0,1 0 0 0 0,-1-1 0 0 0,0 0 0 0 0,1 0 0 0 0,-1-1 0 0 0,-1 1 1 0 0,1-2-1 0 0,0 1 0 0 0,-1-1 0 0 0,0 0 0 0 0,0 0 0 0 0,-1-1 0 0 0,1 0 0 0 0,-1 0 0 0 0,0 0 1 0 0,-1-1-7 0 0,15-17 39 0 0,-1 0 0 0 0,-1-2 1 0 0,-2 0-1 0 0,0-1 0 0 0,-2-1 1 0 0,10-28-40 0 0,11-31 414 0 0,-34 87-388 0 0,0 0 3 0 0,0 0-38 0 0,5 37-21 0 0,3 3-71 0 0,2-2 1 0 0,2 1 0 0 0,1-1 0 0 0,2-1 0 0 0,17 30 100 0 0,-1 0-925 0 0,-18-22-3447 0 0,-11-40 2847 0 0,1-1-30 0 0</inkml:trace>
  <inkml:trace contextRef="#ctx0" brushRef="#br0" timeOffset="64197.7">11102 13969 1128 0 0,'-4'-3'148'0'0,"1"1"0"0"0,-1 0 0 0 0,-1 0 0 0 0,1 0 0 0 0,0 0 0 0 0,0 1 1 0 0,-1 0-1 0 0,1 0 0 0 0,-1 0 0 0 0,1 0 0 0 0,-1 1 0 0 0,1-1 0 0 0,-1 1 0 0 0,1 0 0 0 0,-1 1 0 0 0,1-1 0 0 0,-1 1 0 0 0,1 0 0 0 0,-1 0 0 0 0,1 0 0 0 0,0 1 0 0 0,-1-1 1 0 0,1 1-1 0 0,0 0 0 0 0,0 1 0 0 0,0-1 0 0 0,1 1 0 0 0,-1-1 0 0 0,0 1 0 0 0,1 0 0 0 0,0 0 0 0 0,0 1 0 0 0,0-1 0 0 0,0 1 0 0 0,0-1 0 0 0,1 1 0 0 0,-1 0 0 0 0,1 0 0 0 0,0 0 1 0 0,0 0-1 0 0,1 1 0 0 0,-2 2-148 0 0,7 3 117 0 0,0 0 1 0 0,0 0-1 0 0,1-1 1 0 0,0 0-1 0 0,1 0 1 0 0,0 0-1 0 0,1-1 1 0 0,-1 1-1 0 0,1-1 1 0 0,1-1-1 0 0,0 0 1 0 0,0 0-1 0 0,0 0 1 0 0,1-1-1 0 0,0 0 1 0 0,1 0-118 0 0,56 38 463 0 0,-47-34-367 0 0,-1 2 0 0 0,-1 0 0 0 0,0 0 0 0 0,-1 2 0 0 0,0 0 1 0 0,-1 1-1 0 0,0 0 0 0 0,5 10-96 0 0,-18-22-5 0 0,-1-1 0 0 0,1 1 0 0 0,-1 0 0 0 0,1 0 1 0 0,-1 0-1 0 0,0 0 0 0 0,0 0 0 0 0,-1 1 0 0 0,1-1 0 0 0,-1 0 0 0 0,1 0 0 0 0,-1 0 0 0 0,0 1 0 0 0,0-1 1 0 0,-1 0-1 0 0,1 0 0 0 0,-1 1 0 0 0,1-1 0 0 0,-1 0 0 0 0,0 0 0 0 0,0 0 0 0 0,0 0 0 0 0,-1 0 1 0 0,1 0-1 0 0,-1 0 0 0 0,0 0 0 0 0,1-1 0 0 0,-1 1 0 0 0,0-1 0 0 0,-1 1 0 0 0,1-1 0 0 0,0 0 1 0 0,-1 0-1 0 0,1 0 0 0 0,-1 0 0 0 0,0 0 0 0 0,0 0 0 0 0,1-1 0 0 0,-2 1 5 0 0,-119 51-1183 0 0,-27-42-4628 0 0,106-25 4353 0 0</inkml:trace>
  <inkml:trace contextRef="#ctx0" brushRef="#br0" timeOffset="64524.415">11198 14104 1484 0 0,'-40'-15'4112'0'0,"-34"42"-2615"0"0,39-2-1115 0 0,1 2-1 0 0,1 1 1 0 0,2 1 0 0 0,0 2-1 0 0,2 2 1 0 0,2 0-1 0 0,1 1 1 0 0,2 2-1 0 0,1 1 1 0 0,2 1-1 0 0,-14 32-381 0 0,-13 46-223 0 0,35-32-3294 0 0,36-61-834 0 0,-14-24 2944 0 0</inkml:trace>
  <inkml:trace contextRef="#ctx0" brushRef="#br0" timeOffset="65410.92">12103 14117 1048 0 0,'19'32'593'0'0,"-3"1"0"0"0,0 1 0 0 0,-2 1 0 0 0,-2 0 0 0 0,-1 0 0 0 0,-2 1-1 0 0,1 8-592 0 0,-9-39 113 0 0,1-1 0 0 0,-1 0-1 0 0,0 1 1 0 0,0-1-1 0 0,0 1 1 0 0,-1-1-1 0 0,0 1 1 0 0,0-1-1 0 0,0 1 1 0 0,0-1 0 0 0,0 1-1 0 0,-1-1 1 0 0,0 1-1 0 0,0-1 1 0 0,0 0-1 0 0,-1 1 1 0 0,1-1-1 0 0,-1 0 1 0 0,0 0-1 0 0,-1 0 1 0 0,1 0 0 0 0,0 0-1 0 0,-1-1 1 0 0,0 1-1 0 0,0-1 1 0 0,0 1-1 0 0,0-1 1 0 0,-1 0-1 0 0,1 0 1 0 0,-1-1 0 0 0,0 1-1 0 0,0-1 1 0 0,0 0-1 0 0,0 0 1 0 0,0 0-1 0 0,0 0 1 0 0,-1-1-113 0 0,3-1 158 0 0,2 0-9 0 0,-20-40 112 0 0,19 32-256 0 0,1-1-1 0 0,-1 0 1 0 0,2 0-1 0 0,-1 1 1 0 0,1-1 0 0 0,1 0-1 0 0,-1 0 1 0 0,1 1-1 0 0,1-1 1 0 0,0 1 0 0 0,0 0-1 0 0,0 0 1 0 0,1 0 0 0 0,2-2-5 0 0,11-21-16 0 0,1 2 1 0 0,1 0 0 0 0,2 1 0 0 0,1 1 0 0 0,0 1 0 0 0,3 1 0 0 0,0 1 0 0 0,1 2 0 0 0,1 0 0 0 0,1 2 0 0 0,1 1 0 0 0,1 1-1 0 0,0 1 1 0 0,1 2 0 0 0,1 1 0 0 0,13-3 15 0 0,-43 16-2 0 0,0 0-1 0 0,-1 1 0 0 0,1-1 1 0 0,0 1-1 0 0,0-1 0 0 0,0 1 1 0 0,0-1-1 0 0,0 1 1 0 0,0 0-1 0 0,0 0 0 0 0,0 0 1 0 0,-1 0-1 0 0,1 0 1 0 0,0 0-1 0 0,0 1 0 0 0,0-1 1 0 0,0 1-1 0 0,0-1 0 0 0,0 1 1 0 0,-1 0-1 0 0,1 0 1 0 0,0 0-1 0 0,0 0 0 0 0,-1 0 1 0 0,1 0-1 0 0,-1 0 0 0 0,1 0 1 0 0,-1 1-1 0 0,1-1 1 0 0,-1 0-1 0 0,0 1 0 0 0,0-1 1 0 0,0 1-1 0 0,1 0 0 0 0,-2-1 1 0 0,1 1-1 0 0,0 0 1 0 0,0 0-1 0 0,0 0 0 0 0,-1-1 1 0 0,1 1-1 0 0,-1 0 0 0 0,1 2 3 0 0,4 95-47 0 0,-5-77 61 0 0,-18 167-20 0 0,18-7-497 0 0,36-61-3932 0 0,-30-115 3126 0 0,0-1-10 0 0</inkml:trace>
  <inkml:trace contextRef="#ctx0" brushRef="#br0" timeOffset="66139.741">12950 14169 928 0 0,'-9'-2'549'0'0,"-24"-4"4021"0"0,56 2-2238 0 0,1052-95 1559 0 0,-850 76-5034 0 0,-223 23 629 0 0,-2 0-197 0 0,3-8-2662 0 0,-12 8 478 0 0,3-3 1433 0 0</inkml:trace>
  <inkml:trace contextRef="#ctx0" brushRef="#br0" timeOffset="66516.044">14045 13819 1496 0 0,'0'-5'729'0'0,"18"-1"3236"0"0,0 11-3763 0 0,-2 2 0 0 0,1 0 0 0 0,-1 1 0 0 0,0 0-1 0 0,0 1 1 0 0,-1 1 0 0 0,0 1 0 0 0,-1 0 0 0 0,0 0 0 0 0,-1 2 0 0 0,-1 0 0 0 0,0 0 0 0 0,0 1 0 0 0,-1 0 0 0 0,-1 1-1 0 0,-1 1 1 0 0,0-1 0 0 0,4 11-202 0 0,-11-19 78 0 0,0 1 0 0 0,-1 0 0 0 0,0 0 1 0 0,0 0-1 0 0,-1 0 0 0 0,0 0 0 0 0,0 0 0 0 0,-1 0 0 0 0,0-1 0 0 0,0 1 0 0 0,-1 0 0 0 0,0 0 0 0 0,0-1 0 0 0,-1 1 0 0 0,0-1 0 0 0,0 0 0 0 0,-1 0 1 0 0,0 0-1 0 0,0 0 0 0 0,0 0 0 0 0,-1-1 0 0 0,0 0 0 0 0,-1 0 0 0 0,1 0 0 0 0,-5 2-78 0 0,-165 122-47 0 0,170-126 6 0 0,-66 49-3262 0 0,70-53 1868 0 0,40-3-2758 0 0,-12 1 2824 0 0</inkml:trace>
  <inkml:trace contextRef="#ctx0" brushRef="#br0" timeOffset="67291.045">15165 13894 1036 0 0,'20'-16'4411'0'0,"-30"33"-2381"0"0,-173 163-854 0 0,104-125-930 0 0,-3-5 0 0 0,-3-2-1 0 0,-1-5 1 0 0,-2-3 0 0 0,-51 14-246 0 0,80-40 245 0 0,58-14-248 0 0,-1 0 1 0 0,1-1-1 0 0,0 1 0 0 0,0 0 0 0 0,0 0 0 0 0,0-1 0 0 0,0 1 0 0 0,0-1 0 0 0,0 1 1 0 0,0-1-1 0 0,0 1 0 0 0,0-1 0 0 0,0 1 0 0 0,0-1 0 0 0,1 0 0 0 0,-1 0 1 0 0,0 1-1 0 0,0-1 0 0 0,1 0 0 0 0,-1 0 0 0 0,0 0 0 0 0,1 0 0 0 0,-1 0 0 0 0,1 0 1 0 0,-1 0-1 0 0,1 0 0 0 0,0 0 0 0 0,-1 0 0 0 0,1 0 0 0 0,0 0 0 0 0,0 0 1 0 0,-1 0-1 0 0,1-1 0 0 0,0 1 0 0 0,0 0 0 0 0,0 0 0 0 0,1 0 0 0 0,-1 0 0 0 0,0 0 1 0 0,0 0-1 0 0,1 0 0 0 0,-1 0 0 0 0,0 0 0 0 0,1 0 0 0 0,-1 0 0 0 0,1 0 1 0 0,-1 0-1 0 0,1 0 0 0 0,0 0 0 0 0,-1 0 0 0 0,1 0 0 0 0,0 0 3 0 0,13-22-57 0 0,1 2 0 0 0,1-1 1 0 0,1 2-1 0 0,0 0 0 0 0,2 1 0 0 0,0 1 0 0 0,1 1 0 0 0,1 0 0 0 0,0 2 0 0 0,1 1 0 0 0,1 0 1 0 0,0 2-1 0 0,1 0 0 0 0,0 2 0 0 0,23-7 57 0 0,-36 11-7 0 0,1 0 0 0 0,-1 1 0 0 0,1 1-1 0 0,0 0 1 0 0,0 0 0 0 0,0 2 0 0 0,0-1 0 0 0,1 1 0 0 0,-1 1 0 0 0,1 0 0 0 0,0 1-1 0 0,-1 1 1 0 0,1-1 0 0 0,-1 2 0 0 0,0 0 0 0 0,1 0 0 0 0,-1 1 0 0 0,8 4 7 0 0,227 147 41 0 0,-222-144 0 0 0,0-1 0 0 0,0-1 0 0 0,1 0-1 0 0,0-2 1 0 0,0-2 0 0 0,0 0 0 0 0,1-1 0 0 0,0-2 0 0 0,-1-1-1 0 0,1-1 1 0 0,-1-1 0 0 0,1-1 0 0 0,15-5-41 0 0,-39 8 11 0 0,1-1-1 0 0,-1 0 1 0 0,0 0 0 0 0,0 0 0 0 0,0-1 0 0 0,0 1-1 0 0,0-1 1 0 0,0 0 0 0 0,0 0 0 0 0,0 0 0 0 0,-1 0-1 0 0,1 0 1 0 0,-1 0 0 0 0,1-1 0 0 0,-1 1 0 0 0,0-1-1 0 0,0 0 1 0 0,0 1 0 0 0,0-1 0 0 0,-1 0 0 0 0,1 0-1 0 0,-1 0 1 0 0,0-1 0 0 0,0 1 0 0 0,0 0 0 0 0,0 0-1 0 0,0-1 1 0 0,-1 1 0 0 0,1 0 0 0 0,-1-1 0 0 0,0 1-1 0 0,0 0 1 0 0,0-1 0 0 0,-1 1 0 0 0,1 0 0 0 0,-1-1-1 0 0,0 1 1 0 0,0 0 0 0 0,0 0 0 0 0,0-1-1 0 0,0 1 1 0 0,-1 0 0 0 0,0 0 0 0 0,1 0 0 0 0,-1 1-1 0 0,0-1 1 0 0,0 0 0 0 0,-1 1 0 0 0,1-1 0 0 0,0 1-1 0 0,-1 0 1 0 0,-2-2-11 0 0,-10-10-66 0 0,0 0-1 0 0,-2 1 1 0 0,0 1-1 0 0,0 1 0 0 0,-1 0 1 0 0,0 2-1 0 0,-1-1 1 0 0,0 2-1 0 0,0 1 1 0 0,-1 0-1 0 0,0 2 0 0 0,-4-1 67 0 0,-153-15-6668 0 0,163 21 5285 0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32:23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29 1544 0 0,'0'0'664'0'0,"0"0"-85"0"0,-24-1 1992 0 0,-12-11-667 0 0,35 11-1681 0 0,31-3 1361 0 0,636-7 243 0 0,-654 20-5483 0 0,-41 1 416 0 0,6-7 1812 0 0,-4 2 40 0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32:23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0 928 0 0,'6'9'5533'0'0,"35"-3"-4789"0"0,305-2 1169 0 0,-154 27-4607 0 0,-170-24-531 0 0,-21-5 1818 0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30:37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799 6 1372 0 0,'15'18'6524'0'0,"0"0"-2438"0"0,-28-22-3233 0 0,2-28-11020 0 0,10 27 8631 0 0</inkml:trace>
  <inkml:trace contextRef="#ctx0" brushRef="#br0" timeOffset="109226.114">164 641 1196 0 0,'0'0'320'0'0,"0"0"-3"0"0,0 0-25 0 0,0 0-44 0 0,0 0-3 0 0,0 0-24 0 0,0 0 16 0 0,0 0-119 0 0,0 0-41 0 0,0 0 5 0 0,0 0 48 0 0,0 0 3 0 0,0 0-18 0 0,0 0 12 0 0,0 0 79 0 0,0 0 2 0 0,0 0-21 0 0,0 0-8 0 0,0 0 5 0 0,0 0 10 0 0,0 0 1 0 0,0 0 0 0 0,0 0-42 0 0,0 0-12 0 0,0 0 62 0 0,0 0-18 0 0,0 0-12 0 0,0 0-5 0 0,0 0-12 0 0,0 0 6 0 0,0 0 11 0 0,0 0-56 0 0,0 0-49 0 0,0 0 17 0 0,0 0-12 0 0,0 0-31 0 0,0 0 24 0 0,0 0-3 0 0,0 0-16 0 0,0 0-8 0 0,0 0 36 0 0,0 0 52 0 0,0 0 17 0 0,0 0 9 0 0,0 0 1 0 0,0 0-15 0 0,35 11 502 0 0,-12-7-525 0 0,0-2 1 0 0,1 0-1 0 0,-1-1 0 0 0,1-1 1 0 0,0-1-1 0 0,-1-2 0 0 0,0 0 1 0 0,0-1-1 0 0,0-2 0 0 0,0 0 1 0 0,0-1-1 0 0,18-10-116 0 0,-39 16-2 0 0,0 1 0 0 0,0-1 0 0 0,-1 0 0 0 0,1 0 0 0 0,-1 0 0 0 0,1-1 0 0 0,0 1 0 0 0,-1 0-1 0 0,0 0 1 0 0,1-1 0 0 0,-1 1 0 0 0,0-1 0 0 0,0 1 0 0 0,0-1 0 0 0,0 0 0 0 0,0 1 0 0 0,0-1 0 0 0,0 0 0 0 0,-1 0 0 0 0,1 0 0 0 0,-1 1 0 0 0,1-1 0 0 0,-1 0 0 0 0,1 0 0 0 0,-1 0 0 0 0,0 0 0 0 0,0 0-1 0 0,0 0 1 0 0,0 0 0 0 0,-1 0 0 0 0,1 0 0 0 0,0 0 0 0 0,-1 1 0 0 0,1-1 0 0 0,-1 0 0 0 0,0 0 0 0 0,0 0 0 0 0,0 1 0 0 0,0-1 0 0 0,0 0 0 0 0,0 1 0 0 0,0-1 0 0 0,0 1 0 0 0,0-1 0 0 0,-1 1 0 0 0,1 0-1 0 0,-1-1 1 0 0,1 1 0 0 0,-1 0 0 0 0,1 0 0 0 0,-1 0 0 0 0,0 0 0 0 0,1 0 0 0 0,-3 0 2 0 0,-100-49-235 0 0,84 48 206 0 0,0 0 0 0 0,1 1 0 0 0,-1 1 1 0 0,0 1-1 0 0,0 1 0 0 0,1 1 0 0 0,-1 0 0 0 0,1 1 0 0 0,-1 2 1 0 0,2 0-1 0 0,-1 0 0 0 0,1 2 0 0 0,0 0 0 0 0,0 2 1 0 0,1 0-1 0 0,0 0 0 0 0,-1 3 29 0 0,12-9 26 0 0,1 0 1 0 0,-1 0-1 0 0,1 0 0 0 0,1 0 1 0 0,-1 1-1 0 0,0 0 1 0 0,1 0-1 0 0,0 0 0 0 0,0 0 1 0 0,1 1-1 0 0,0-1 0 0 0,0 1 1 0 0,0 0-1 0 0,0 0 1 0 0,1 0-1 0 0,0 1 0 0 0,0-1 1 0 0,1 0-1 0 0,0 1 1 0 0,0-1-1 0 0,0 1 0 0 0,1-1 1 0 0,0 1-1 0 0,0 0 0 0 0,1-1 1 0 0,-1 1-1 0 0,2-1 1 0 0,-1 0-1 0 0,1 1 0 0 0,0-1 1 0 0,0 0-1 0 0,0 0 1 0 0,1 0-1 0 0,0 0 0 0 0,0 0 1 0 0,1-1-1 0 0,0 1 0 0 0,0-1 1 0 0,0 0-1 0 0,0 0 1 0 0,1 0-1 0 0,0-1 0 0 0,0 0 1 0 0,0 0-1 0 0,0 0 0 0 0,1 0 1 0 0,-1-1-1 0 0,1 0 1 0 0,4 1-27 0 0,13 5-17 0 0,1 0 0 0 0,0-2 1 0 0,1-1-1 0 0,0-1 1 0 0,0-1-1 0 0,0-2 0 0 0,1 0 1 0 0,-1-1-1 0 0,5-2 17 0 0,123-37-2993 0 0,-133 17-1302 0 0,-19 15 2751 0 0</inkml:trace>
  <inkml:trace contextRef="#ctx0" brushRef="#br0" timeOffset="109798.38">354 328 1324 0 0,'-16'8'6312'0'0,"58"-8"-4807"0"0,-24 0-1446 0 0,200 0 1510 0 0,-217 0-1548 0 0,-1 0-15 0 0,0 0-30 0 0,6 2-1326 0 0,-6-2 969 0 0,6-12-4943 0 0,-5 7 3915 0 0</inkml:trace>
  <inkml:trace contextRef="#ctx0" brushRef="#br0" timeOffset="110108.537">973 216 1660 0 0,'-13'20'4100'0'0,"-2"5"-3289"0"0,-20 31-75 0 0,-33 33-413 0 0,-10-63-2939 0 0,37-25-116 0 0,24-1 1310 0 0</inkml:trace>
  <inkml:trace contextRef="#ctx0" brushRef="#br0" timeOffset="110385.633">738 66 1380 0 0,'99'-58'6451'0'0,"-98"58"-6147"0"0,4 3-15 0 0,8 10-111 0 0,0 0 1 0 0,0 1-1 0 0,-1 0 0 0 0,-1 1 1 0 0,0 1-1 0 0,-1-1 0 0 0,-1 2 1 0 0,-1-1-1 0 0,7 18-178 0 0,61 97-407 0 0,-76-131 401 0 0,34 37-1861 0 0,-5-19-3488 0 0,-25-16 3909 0 0</inkml:trace>
  <inkml:trace contextRef="#ctx0" brushRef="#br0" timeOffset="111207.513">1595 409 968 0 0,'0'0'804'0'0,"0"0"-186"0"0,0 0-101 0 0,0 0-64 0 0,0 0-28 0 0,0 0-40 0 0,0 0-1 0 0,-12 3 322 0 0,-45 81 820 0 0,-80 88-357 0 0,129-166-1558 0 0,-1 0-1 0 0,0 0 0 0 0,-1 0 0 0 0,1-1 1 0 0,-1-1-1 0 0,0 1 0 0 0,0-2 0 0 0,0 1 1 0 0,0-1-1 0 0,-1-1 0 0 0,1 0 0 0 0,-7 0 390 0 0,2-1-1422 0 0</inkml:trace>
  <inkml:trace contextRef="#ctx0" brushRef="#br0" timeOffset="111487.478">1359 288 1480 0 0,'37'-2'5144'0'0,"10"68"-4243"0"0,-28-34-462 0 0,-4-13-339 0 0,2 6-59 0 0,2 0 0 0 0,1-2 0 0 0,1 0 0 0 0,1-1 0 0 0,1-1 0 0 0,0-1 0 0 0,26 15-41 0 0,-24-14-936 0 0,-8-6-3579 0 0,-23-15 2975 0 0</inkml:trace>
  <inkml:trace contextRef="#ctx0" brushRef="#br0" timeOffset="112032.428">1451 38 1324 0 0,'109'-20'4005'0'0,"-100"21"-3940"0"0,-1 0-1 0 0,0 1 0 0 0,0 0 1 0 0,0 0-1 0 0,0 1 0 0 0,0 0 1 0 0,0 1-1 0 0,-1-1 0 0 0,0 1 1 0 0,1 1-1 0 0,-1-1 0 0 0,-1 1 0 0 0,1 1 1 0 0,-1-1-1 0 0,0 1 0 0 0,0 0 1 0 0,-1 0-1 0 0,1 1 0 0 0,-1 1-64 0 0,-2-3 83 0 0,-1-1-1 0 0,-1 2 0 0 0,1-1 1 0 0,-1 0-1 0 0,0 0 0 0 0,0 0 1 0 0,0 0-1 0 0,-1 1 0 0 0,1-1 1 0 0,-1 0-1 0 0,-1 1 1 0 0,1-1-1 0 0,-1 0 0 0 0,0 1 1 0 0,0-1-1 0 0,0 0 0 0 0,-1 0 1 0 0,0 0-1 0 0,0 0 0 0 0,0 0 1 0 0,-1-1-1 0 0,1 1 0 0 0,-1-1 1 0 0,0 1-1 0 0,-1-1 0 0 0,1 0 1 0 0,-1 0-1 0 0,1 0 1 0 0,-1-1-1 0 0,-1 1-82 0 0,-134 95 914 0 0,140-100-1066 0 0,-1 1 0 0 0,0-1 0 0 0,0 0 0 0 0,0 0 0 0 0,0 0 0 0 0,0 0 0 0 0,0 1 0 0 0,0-1 0 0 0,0 0 0 0 0,0 0 0 0 0,0 0 0 0 0,0 1 0 0 0,0-1 0 0 0,-1 0 0 0 0,1 0 0 0 0,0 1 0 0 0,0-1 0 0 0,-1 0 0 0 0,1 0 0 0 0,-1 1 0 0 0,1-1 0 0 0,-1 0 0 0 0,1 1 0 0 0,-1-1 0 0 0,1 0 0 0 0,-1 1 0 0 0,1-1 0 0 0,-1 1 0 0 0,0-1 0 0 0,1 1 0 0 0,-1-1 0 0 0,0 1 0 0 0,0 0 0 0 0,1-1 0 0 0,-1 1 0 0 0,0 0 0 0 0,0 0 0 0 0,1-1 0 0 0,-1 1 0 0 0,0 0 0 0 0,0 0 0 0 0,0 0 0 0 0,1 0 0 0 0,-1 0 0 0 0,0 0 0 0 0,0 0 0 0 0,0 0 152 0 0,15-16-1520 0 0</inkml:trace>
  <inkml:trace contextRef="#ctx0" brushRef="#br0" timeOffset="112311.001">1837 43 1392 0 0,'-60'31'3937'0'0,"54"-28"-3813"0"0,1 0 0 0 0,-1 1 1 0 0,1-1-1 0 0,0 1 1 0 0,0 0-1 0 0,1 0 0 0 0,-1 1 1 0 0,1 0-1 0 0,0-1 0 0 0,0 1 1 0 0,0 1-1 0 0,0-1 1 0 0,1 0-1 0 0,0 1 0 0 0,0 0 1 0 0,1 0-1 0 0,0-1 0 0 0,0 2 1 0 0,0-1-1 0 0,1 0 1 0 0,-1 0-1 0 0,2 0 0 0 0,-1 3-124 0 0,4-2 25 0 0,0 0-1 0 0,0-1 1 0 0,1 1-1 0 0,0-1 1 0 0,0 1-1 0 0,1-1 1 0 0,0-1-1 0 0,0 1 1 0 0,0-1 0 0 0,0 0-1 0 0,1 0 1 0 0,0 0-1 0 0,0-1 1 0 0,1 0-1 0 0,-1 0 1 0 0,1 0-1 0 0,0-1 1 0 0,-1 0-1 0 0,2-1 1 0 0,-1 1-1 0 0,6 0-24 0 0,156 22-5402 0 0,-147-25 3944 0 0</inkml:trace>
  <inkml:trace contextRef="#ctx0" brushRef="#br0" timeOffset="113207.775">139 974 1060 0 0,'0'0'757'0'0,"-3"0"-40"0"0,-80 15 2791 0 0,82-15-3147 0 0,1 0-17 0 0,0 1-305 0 0,1-1-1 0 0,-1 0 0 0 0,0 1 0 0 0,0-1 0 0 0,0 1 1 0 0,1-1-1 0 0,-1 0 0 0 0,0 1 0 0 0,0-1 1 0 0,0 1-1 0 0,0-1 0 0 0,0 0 0 0 0,0 1 0 0 0,0-1 1 0 0,1 1-1 0 0,-1-1 0 0 0,0 1 0 0 0,-1-1 1 0 0,1 0-1 0 0,0 1 0 0 0,0-1 0 0 0,0 1 0 0 0,0-1 1 0 0,0 0-1 0 0,0 1 0 0 0,0-1 0 0 0,-1 1 1 0 0,1-1-1 0 0,0 0 0 0 0,0 1 0 0 0,-1-1 1 0 0,1 0-1 0 0,0 1 0 0 0,0-1 0 0 0,-1 0 0 0 0,1 1 1 0 0,0-1-1 0 0,-1 0 0 0 0,1 0 0 0 0,0 0 1 0 0,-1 1-1 0 0,1-1 0 0 0,-1 0 0 0 0,1 0 0 0 0,0 0 1 0 0,-1 0-1 0 0,1 1 0 0 0,-1-1 0 0 0,1 0 1 0 0,0 0-1 0 0,-1 0 0 0 0,1 0 0 0 0,-1 0 0 0 0,1 0 1 0 0,-1 0-1 0 0,1 0 0 0 0,0-1 0 0 0,-1 1 1 0 0,1 0-1 0 0,-1 0-38 0 0,193 14 1298 0 0,-124-15-974 0 0,85-3 15 0 0,454-57 310 0 0,203-13-1576 0 0,-729 63 69 0 0,-162 22-6067 0 0,60-7 5444 0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32:31.5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1612 0 0,'12'12'6018'0'0,"-11"32"-4616"0"0,14 75 176 0 0,0-1-4051 0 0,-46-63-3186 0 0,23-45 4169 0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14:32:31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32 1836,'-10'1'6029,"-21"18"-3434,31-19-2504,40-6 587,-48-13-281,-14 4-3150,7 5-3728,13 9 5097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3:18:16.1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6 397 1528 0 0,'26'-54'3016'0'0,"-15"17"152"0"0,-16 47-2208 0 0,-1 80-824 0 0,4 1 0 0 0,4-1-1 0 0,4 1 1 0 0,8 27-136 0 0,-5-40 99 0 0,-1 46-882 0 0,-8-123 666 0 0,-1 1 0 0 0,1-1 0 0 0,-1 0 0 0 0,1 1 0 0 0,-1-1 0 0 0,1 0 0 0 0,-1 1 0 0 0,0-1-1 0 0,0 0 1 0 0,1 0 0 0 0,-1 1 0 0 0,0-1 0 0 0,0 0 0 0 0,0 0 0 0 0,0 0 0 0 0,0 0 0 0 0,-1-1 0 0 0,1 1 0 0 0,0 0 0 0 0,0 0 0 0 0,-1-1 0 0 0,1 1 0 0 0,0 0 0 0 0,-1-1 0 0 0,1 0 0 0 0,0 1 0 0 0,-1-1 0 0 0,1 0 0 0 0,-1 1 0 0 0,1-1 0 0 0,-1 0 0 0 0,1 0 0 0 0,0 0 0 0 0,-1-1 0 0 0,1 1 0 0 0,-1 0 0 0 0,1 0 0 0 0,-1-1 0 0 0,1 1 0 0 0,0-1-1 0 0,-1 1 1 0 0,1-1 0 0 0,0 0 0 0 0,0 1 0 0 0,-1-1 0 0 0,1 0 0 0 0,0 0 117 0 0,-14-10-1082 0 0</inkml:trace>
  <inkml:trace contextRef="#ctx0" brushRef="#br0" timeOffset="393.164">88 485 1152 0 0,'2'-9'140'0'0,"0"-1"1"0"0,1 1-1 0 0,1-1 0 0 0,-1 1 1 0 0,1 0-1 0 0,1 0 0 0 0,0 1 1 0 0,0-1-1 0 0,0 1 0 0 0,1 0 0 0 0,0 1 1 0 0,1-1-1 0 0,0 1 0 0 0,0 1 1 0 0,1-1-1 0 0,-1 1 0 0 0,1 0 1 0 0,1 1-1 0 0,-1 0 0 0 0,1 0 0 0 0,0 1 1 0 0,0 0-1 0 0,0 1 0 0 0,0 0 1 0 0,1 0-1 0 0,-1 1 0 0 0,1 0 1 0 0,0 0-1 0 0,0 1 0 0 0,2 1-140 0 0,-9 0 21 0 0,1 0 0 0 0,0 0 0 0 0,-1 0 1 0 0,1 1-1 0 0,-1 0 0 0 0,1-1 0 0 0,-1 1 0 0 0,0 0 0 0 0,1 1 0 0 0,-1-1 0 0 0,0 1 1 0 0,0-1-1 0 0,0 1 0 0 0,0 0 0 0 0,0 0 0 0 0,0 0 0 0 0,0 1 0 0 0,-1-1 0 0 0,1 1 0 0 0,-1-1 1 0 0,0 1-1 0 0,0 0 0 0 0,0 0 0 0 0,0 0 0 0 0,0 0 0 0 0,0 0 0 0 0,-1 1 0 0 0,0-1 0 0 0,0 0 1 0 0,0 1-1 0 0,0-1 0 0 0,0 1 0 0 0,0-1 0 0 0,-1 1 0 0 0,0-1 0 0 0,0 1 0 0 0,0-1 0 0 0,0 1 1 0 0,-1 2-22 0 0,-8 10-45 0 0,-1-1 1 0 0,0 0-1 0 0,-2 0 0 0 0,0-1 1 0 0,0 0-1 0 0,-1-1 1 0 0,-1-1-1 0 0,0 0 1 0 0,-1-1-1 0 0,0 0 1 0 0,0-1-1 0 0,-1-1 1 0 0,-1-1-1 0 0,0 0 1 0 0,0-1-1 0 0,0-1 1 0 0,-1 0-1 0 0,-4 0 45 0 0,6-8-2128 0 0,1-12 849 0 0</inkml:trace>
  <inkml:trace contextRef="#ctx0" brushRef="#br0" timeOffset="943.385">786 340 1248 0 0,'-3'-2'92'0'0,"1"1"0"0"0,-1-1 0 0 0,0 1 0 0 0,1 0-1 0 0,-1 0 1 0 0,0 0 0 0 0,0 0 0 0 0,1 1 0 0 0,-1-1 0 0 0,0 1 0 0 0,0 0 0 0 0,0-1-1 0 0,0 1 1 0 0,0 0 0 0 0,0 1 0 0 0,0-1 0 0 0,0 1 0 0 0,1-1 0 0 0,-1 1-1 0 0,0 0 1 0 0,0 0 0 0 0,1 0 0 0 0,-1 0 0 0 0,0 0 0 0 0,1 1 0 0 0,-1-1 0 0 0,1 1-1 0 0,0 0 1 0 0,-1 0-92 0 0,-3 1 190 0 0,-14 3-44 0 0,1 1 0 0 0,0 0 0 0 0,0 2 0 0 0,1 0 0 0 0,0 1 0 0 0,1 1 0 0 0,0 1 0 0 0,1 1 0 0 0,0 0-1 0 0,1 0 1 0 0,1 2 0 0 0,0 0 0 0 0,-8 12-146 0 0,21-26 19 0 0,0 1-1 0 0,0-1 0 0 0,0 1 1 0 0,0 0-1 0 0,0-1 0 0 0,1 1 1 0 0,-1 0-1 0 0,1-1 0 0 0,-1 1 1 0 0,1 0-1 0 0,0 0 0 0 0,0-1 1 0 0,0 1-1 0 0,0 0 0 0 0,0 0 1 0 0,0 0-1 0 0,0-1 1 0 0,0 1-1 0 0,1 0 0 0 0,-1 0 1 0 0,1-1-1 0 0,-1 1 0 0 0,1 0 1 0 0,0-1-1 0 0,-1 1 0 0 0,1-1 1 0 0,0 1-1 0 0,0-1 0 0 0,0 1 1 0 0,0-1-1 0 0,1 1 0 0 0,-1-1 1 0 0,0 0-1 0 0,1 0 1 0 0,-1 0-1 0 0,1 0 0 0 0,-1 0 1 0 0,1 0-1 0 0,-1 0 0 0 0,1 0 1 0 0,-1 0-1 0 0,1-1 0 0 0,0 1 1 0 0,0-1-1 0 0,-1 1 0 0 0,1-1 1 0 0,0 0-1 0 0,0 0 0 0 0,-1 1 1 0 0,1-1-1 0 0,0 0 0 0 0,0-1 1 0 0,0 1-1 0 0,-1 0 1 0 0,1-1-1 0 0,0 1 0 0 0,0-1 1 0 0,0 1-19 0 0,102-13-9 0 0,-8-40-483 0 0,-116 28 2 0 0,-112-17 153 0 0,32 18-871 0 0,92 16-795 0 0,4 2 718 0 0</inkml:trace>
  <inkml:trace contextRef="#ctx0" brushRef="#br0" timeOffset="1368.601">768 323 888 0 0,'3'-1'74'0'0,"0"1"-1"0"0,-1-1 1 0 0,1 1-1 0 0,0-1 1 0 0,0 1 0 0 0,0 0-1 0 0,0 0 1 0 0,0 0-1 0 0,-1 0 1 0 0,1 0-1 0 0,0 1 1 0 0,0 0 0 0 0,0-1-1 0 0,-1 1 1 0 0,1 0-1 0 0,0 0 1 0 0,-1 0-1 0 0,1 1 1 0 0,-1-1 0 0 0,1 1-1 0 0,-1-1 1 0 0,1 1-1 0 0,-1 0 1 0 0,0 0 0 0 0,0 0-1 0 0,0 0 1 0 0,0 0-1 0 0,0 2-73 0 0,5 0 160 0 0,0 2 0 0 0,-1-1 1 0 0,0 1-1 0 0,0 0 0 0 0,-1 0 0 0 0,0 1 0 0 0,0 0 0 0 0,0 0 0 0 0,-1 0 0 0 0,0 0 0 0 0,0 1 0 0 0,-1-1 0 0 0,0 1 1 0 0,0 0-1 0 0,-1 0 0 0 0,0 0 0 0 0,0 1 0 0 0,-1 0-160 0 0,-4-4 162 0 0,-1 0 0 0 0,0 0 0 0 0,0-1 0 0 0,0 1 0 0 0,0-1 1 0 0,-1 0-1 0 0,0 0 0 0 0,0 0 0 0 0,0-1 0 0 0,0 0 0 0 0,-1 0 0 0 0,1 0 0 0 0,-1-1 1 0 0,0 0-1 0 0,1 0 0 0 0,-1 0 0 0 0,0 0 0 0 0,0-1 0 0 0,-3 0-162 0 0,8-1 20 0 0,0 0-1 0 0,0 0 1 0 0,0 0-1 0 0,0 0 1 0 0,0 0-1 0 0,0 0 1 0 0,0-1-1 0 0,0 1 1 0 0,0 0-1 0 0,0-1 1 0 0,0 1-1 0 0,1-1 1 0 0,-1 1-1 0 0,0-1 1 0 0,0 1-1 0 0,0-1 1 0 0,1 1-1 0 0,-1-1 1 0 0,0 0-1 0 0,1 1 1 0 0,-1-1-1 0 0,0 0 1 0 0,1 0-1 0 0,-1 1 1 0 0,1-1-1 0 0,-1 0 1 0 0,1 0-1 0 0,-1 0 1 0 0,1 0-1 0 0,0 0 1 0 0,0 0-1 0 0,-1 0 1 0 0,1 0-1 0 0,0 0 1 0 0,0 0-1 0 0,0 1 1 0 0,0-1-1 0 0,0 0 1 0 0,0 0-1 0 0,0 0 1 0 0,0 0-1 0 0,0 0 1 0 0,1 0-1 0 0,-1 0 1 0 0,0 0-1 0 0,1 0 1 0 0,-1 0-1 0 0,0 0 1 0 0,1 0-1 0 0,-1 1 1 0 0,1-1-1 0 0,0 0 1 0 0,0 0-20 0 0,25-51-571 0 0,121-88-6349 0 0,-130 122 5615 0 0</inkml:trace>
  <inkml:trace contextRef="#ctx0" brushRef="#br0" timeOffset="1901.769">1303 1 908 0 0,'5'4'3215'0'0,"-7"46"-2195"0"0,-54 297 2125 0 0,56-343-3145 0 0,0 0 0 0 0,1 1 0 0 0,0-1 0 0 0,0 0 0 0 0,0 0 0 0 0,1 0 0 0 0,-1 0 1 0 0,1 0-1 0 0,0 0 0 0 0,0 0 0 0 0,0-1 0 0 0,1 1 0 0 0,-1-1 0 0 0,1 1 0 0 0,0-1 0 0 0,0 0 0 0 0,0 0 0 0 0,0 0 0 0 0,0-1 0 0 0,1 1 0 0 0,-1-1 0 0 0,1 0 0 0 0,0 0 0 0 0,0 0 0 0 0,-1 0 0 0 0,1 0 0 0 0,1-1 1 0 0,-1 0-1 0 0,0 0 0 0 0,0 0 0 0 0,0 0 0 0 0,1-1 0 0 0,-1 0 0 0 0,1 0 0 0 0,90-22-2978 0 0,-79 2 218 0 0,-12 10 1476 0 0</inkml:trace>
  <inkml:trace contextRef="#ctx0" brushRef="#br0" timeOffset="2184.117">1043 365 1612 0 0,'0'0'984'0'0,"0"2"-176"0"0,2-2-68 0 0,1 0-84 0 0,2 0-96 0 0,16-6 13 0 0,0 3-125 0 0,4 0-64 0 0,2-2 16 0 0,7-1-168 0 0,0 2-256 0 0,1-2 4 0 0,-3-2-716 0 0,6 1-597 0 0,-6-4 101 0 0,2 2-164 0 0,-5-1-20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3:27:16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46 855 1660 0 0,'17'7'7659'0'0,"-35"-24"-5212"0"0,2 14-2369 0 0,-12-4-1580 0 0,28 0-3784 0 0,2 3 3811 0 0,0 1-2 0 0</inkml:trace>
  <inkml:trace contextRef="#ctx0" brushRef="#br0" timeOffset="314.443">325 729 1924 0 0,'6'14'8743'0'0,"-8"57"-8200"0"0,-1-29-1 0 0,30 101-638 0 0,-24-131-328 0 0,4 15-1741 0 0,-11-14-3536 0 0,-6-5 4319 0 0</inkml:trace>
  <inkml:trace contextRef="#ctx0" brushRef="#br0" timeOffset="596.513">674 623 860 0 0,'4'3'235'0'0,"0"0"-1"0"0,1 1 1 0 0,-1-1-1 0 0,0 1 1 0 0,0 0-1 0 0,-1 0 1 0 0,1 0 0 0 0,-1 1-1 0 0,0-1 1 0 0,0 1-1 0 0,-1-1 1 0 0,1 1-1 0 0,-1 0 1 0 0,0 0-1 0 0,0 1 1 0 0,-1-1 0 0 0,1 0-1 0 0,-1 0 1 0 0,0 2-235 0 0,1 0 318 0 0,4 10-162 0 0,-1 1 0 0 0,0 0 0 0 0,-1 0 0 0 0,-1 0 0 0 0,-1 1 0 0 0,0-1 0 0 0,-2 0 0 0 0,0 1 0 0 0,-1-1 0 0 0,-1 1 0 0 0,0-1 0 0 0,-2 0 0 0 0,0 0 0 0 0,-1 0 0 0 0,0 0 0 0 0,-2-1 0 0 0,0 0 0 0 0,-1 0 0 0 0,-1-1 0 0 0,0 0 0 0 0,-1 0 0 0 0,-1-1 0 0 0,0 0 0 0 0,-1-1 0 0 0,-1-1 0 0 0,0 0 0 0 0,-1 0 0 0 0,0-2 0 0 0,-1 0 0 0 0,-1 1-156 0 0,-156 59-1991 0 0,-17-50-3451 0 0,155-21 4256 0 0</inkml:trace>
  <inkml:trace contextRef="#ctx0" brushRef="#br0" timeOffset="10386.4">861 170 840 0 0,'0'0'464'0'0,"0"0"-64"0"0,0 0-88 0 0,0 0-66 0 0,-13 0 82 0 0,10-3 3467 0 0,-13-33-2887 0 0,16 36-822 0 0,0 0-9 0 0,-1-20 1250 0 0,-29 59-967 0 0,7 10-428 0 0,22-48 47 0 0,1-1 32 0 0,0 0-31 0 0,0 0 17 0 0,3 17 123 0 0,7-11-72 0 0,0 0 0 0 0,-1 1 0 0 0,0 0 1 0 0,0 0-1 0 0,0 1 0 0 0,-1 1 0 0 0,0-1 0 0 0,-1 1 0 0 0,0 0 0 0 0,0 1 0 0 0,-1 0 0 0 0,0 0 1 0 0,-1 0-1 0 0,0 1 0 0 0,-1 0 0 0 0,0 0 0 0 0,0 0 0 0 0,-1 0 0 0 0,-1 0 0 0 0,1 8-48 0 0,-5-13-1 0 0,1 0-1 0 0,-1 0 0 0 0,-1 0 1 0 0,1 0-1 0 0,-1-1 0 0 0,0 1 1 0 0,0-1-1 0 0,-1 0 1 0 0,1 0-1 0 0,-1 0 0 0 0,0 0 1 0 0,-1-1-1 0 0,1 1 0 0 0,-1-1 1 0 0,0 0-1 0 0,0-1 0 0 0,0 1 1 0 0,0-1-1 0 0,-1 0 1 0 0,0 0-1 0 0,1-1 0 0 0,-3 1 2 0 0,7-3-868 0 0,-8-16-1879 0 0,28-57-1167 0 0,-5 42 2503 0 0</inkml:trace>
  <inkml:trace contextRef="#ctx0" brushRef="#br0" timeOffset="10779.419">842 95 848 0 0,'-23'5'3987'0'0,"34"-8"-1806"0"0,38-8-1317 0 0,-12 4-638 0 0,162-32 403 0 0,-69 6-3104 0 0,-99 28-1142 0 0,-29 3 2390 0 0</inkml:trace>
  <inkml:trace contextRef="#ctx0" brushRef="#br0" timeOffset="11534.136">1267 294 1600 0 0,'-14'5'2333'0'0,"12"-4"475"0"0,48-8-1288 0 0,136-23-411 0 0,-148 24-769 0 0,-23 4-21 0 0,-37 11-1945 0 0,24-12-3967 0 0,5-1 4395 0 0</inkml:trace>
  <inkml:trace contextRef="#ctx0" brushRef="#br0" timeOffset="12208.802">1736 113 904 0 0,'9'1'5137'0'0,"28"2"-4007"0"0,-33 0-1076 0 0,1 0 1 0 0,-1 0-1 0 0,0 0 1 0 0,0 0 0 0 0,0 0-1 0 0,-1 1 1 0 0,1 0 0 0 0,-1 0-1 0 0,0 0 1 0 0,0 0-1 0 0,0 0 1 0 0,-1 0 0 0 0,1 1-1 0 0,-1 0 1 0 0,0-1-1 0 0,0 1 1 0 0,-1 0 0 0 0,1 0-1 0 0,-1 0 1 0 0,0 0-1 0 0,-1 0 1 0 0,1 0 0 0 0,-1 0-1 0 0,0 0 1 0 0,0 0 0 0 0,0 0-1 0 0,-1 0 1 0 0,0 0-1 0 0,0 0 1 0 0,0 0 0 0 0,-1 0-1 0 0,0 0 1 0 0,1 0-1 0 0,-2-1 1 0 0,1 1 0 0 0,0-1-1 0 0,-1 1 1 0 0,0-1-1 0 0,0 0 1 0 0,0 0 0 0 0,-1 0-1 0 0,1-1 1 0 0,-3 3-55 0 0,-96 97 941 0 0,178-138-3604 0 0,-39 13 2361 0 0,-1-2-1 0 0,-1-1 1 0 0,-2-1 0 0 0,0-3 0 0 0,-2 0 0 0 0,-1-2 0 0 0,3-7 302 0 0,14-13 2443 0 0,-80 64-1362 0 0,26-8-1047 0 0,0 0 0 0 0,1 0 0 0 0,-1 0 0 0 0,1 1 0 0 0,1 0 0 0 0,-1 0 0 0 0,1 0 0 0 0,0 1 0 0 0,1 0 0 0 0,-1 0 0 0 0,1 0 0 0 0,1 0 0 0 0,-1 1 0 0 0,1-1 0 0 0,0 1 0 0 0,1 0 0 0 0,0 0 0 0 0,1 0 0 0 0,-1 0 0 0 0,1 1 0 0 0,1 0-34 0 0,2-4-19 0 0,1 0 1 0 0,-1 1 0 0 0,2-1 0 0 0,-1-1-1 0 0,0 1 1 0 0,1 0 0 0 0,0-1 0 0 0,0 0 0 0 0,0 0-1 0 0,1 0 1 0 0,-1 0 0 0 0,1-1 0 0 0,0 0 0 0 0,0 0-1 0 0,0 0 1 0 0,0 0 0 0 0,0-1 0 0 0,1 0-1 0 0,-1 0 1 0 0,1 0 0 0 0,0-1 0 0 0,-1 0 0 0 0,1 0-1 0 0,0-1 1 0 0,1 1 18 0 0,177-15-6292 0 0,-145 4 4796 0 0</inkml:trace>
  <inkml:trace contextRef="#ctx0" brushRef="#br0" timeOffset="13746.882">691 396 968 0 0,'0'0'298'0'0,"0"0"28"0"0,0 0-38 0 0,0 0-8 0 0,0 0 8 0 0,0 0-26 0 0,0 0-67 0 0,0 0-31 0 0,0 0-1 0 0,0 0 55 0 0,0-12 141 0 0,2 11 2569 0 0,62 82-2001 0 0,-5-51-155 0 0,-12-30-451 0 0,-46 0-267 0 0,26 0 161 0 0,-25 0-209 0 0,9-1-1341 0 0,-3-9-3998 0 0,-6 7 3945 0 0</inkml:trace>
  <inkml:trace contextRef="#ctx0" brushRef="#br0" timeOffset="17554.283">2342 965 928 0 0,'0'0'743'0'0,"0"0"-16"0"0,0 0-36 0 0,0 0-18 0 0,-20-4 2461 0 0,3-10-2836 0 0,104 6 2622 0 0,215-26-1852 0 0,-276 32-710 0 0,2 1-4100 0 0,-34 6-1894 0 0,0-3 4482 0 0</inkml:trace>
  <inkml:trace contextRef="#ctx0" brushRef="#br0" timeOffset="17868.738">2419 1165 1228 0 0,'25'18'4607'0'0,"33"-16"-3679"0"0,-41-3-235 0 0,125-9 722 0 0,-25 2-9 0 0,-116 8-1307 0 0,-1 0 7 0 0,17 4-1836 0 0,-2-15-3954 0 0,-13 9 4228 0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32:30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 1336 0 0,'10'-11'4121'0'0,"25"3"-2845"0"0,-28 8-1207 0 0,0 1 1 0 0,0-1 0 0 0,0 1-1 0 0,0 0 1 0 0,0 1-1 0 0,-1 0 1 0 0,1 0 0 0 0,0 0-1 0 0,-1 1 1 0 0,0 0 0 0 0,1 0-1 0 0,-1 0 1 0 0,0 1 0 0 0,-1 0-1 0 0,1 0 1 0 0,-1 1 0 0 0,0 0-1 0 0,0 0 1 0 0,0 0-1 0 0,0 0 1 0 0,-1 1 0 0 0,0-1-1 0 0,0 1 1 0 0,-1 0 0 0 0,1 0-1 0 0,-1 1 1 0 0,-1-1 0 0 0,1 1-1 0 0,-1 0 1 0 0,0-1 0 0 0,-1 1-1 0 0,0 0 1 0 0,0 1-70 0 0,-4 2 97 0 0,-1 0 0 0 0,0 0 0 0 0,-1 0 0 0 0,0-1 0 0 0,0 0 0 0 0,-1 0 0 0 0,0 0 0 0 0,-1-1-1 0 0,0 0 1 0 0,0 0 0 0 0,-1-1 0 0 0,0 0 0 0 0,0 0 0 0 0,-8 4-97 0 0,-14 3-840 0 0,31-30-2619 0 0,20-16 475 0 0,-6 12 1435 0 0</inkml:trace>
  <inkml:trace contextRef="#ctx0" brushRef="#br0" timeOffset="251.399">345 0 904 0 0,'-50'42'3610'0'0,"44"-35"-3160"0"0,-13 13 46 0 0,11-12-308 0 0,0-1-1 0 0,0 1 1 0 0,1 0 0 0 0,-1 1-1 0 0,2 0 1 0 0,0 0 0 0 0,0 0-1 0 0,0 1 1 0 0,1 0 0 0 0,1 0-1 0 0,0 0 1 0 0,0 0-1 0 0,1 1 1 0 0,0 0 0 0 0,-1 9-188 0 0,4-16-5 0 0,1-1 0 0 0,0 1 1 0 0,0 0-1 0 0,0-1 0 0 0,0 1 0 0 0,1-1 1 0 0,-1 1-1 0 0,1-1 0 0 0,0 0 0 0 0,0 0 1 0 0,0 0-1 0 0,0 0 0 0 0,1 0 0 0 0,-1 0 0 0 0,1 0 1 0 0,0-1-1 0 0,-1 1 0 0 0,1-1 0 0 0,0 0 1 0 0,1 0-1 0 0,-1 0 0 0 0,0 0 0 0 0,0-1 1 0 0,1 1-1 0 0,-1-1 0 0 0,1 0 0 0 0,0 0 1 0 0,-1 0-1 0 0,1 0 0 0 0,2-1 5 0 0,77 10-4352 0 0,-57-14 2898 0 0,15-14 16 0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32:37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47 1324 0 0,'0'0'595'0'0,"0"0"-4"0"0,0 0-19 0 0,18-3 1742 0 0,0-35-673 0 0,-19 38-1401 0 0,1 0 1 0 0,0-1-1 0 0,-1 1 1 0 0,1 0 0 0 0,-1 0-1 0 0,1-1 1 0 0,0 1-1 0 0,0 0 1 0 0,-1 0 0 0 0,1-1-1 0 0,0 1 1 0 0,-1 0-1 0 0,1-1 1 0 0,0 0-241 0 0,-1 1 140 0 0,1 0 1 0 0,0 0-1 0 0,0 0 0 0 0,-1 0 1 0 0,1 0-1 0 0,0 0 1 0 0,0 0-1 0 0,-1 0 0 0 0,1 0 1 0 0,0 0-1 0 0,0 0 0 0 0,-1 0 1 0 0,1 0-1 0 0,0 0 0 0 0,-1 0 1 0 0,1 0-1 0 0,0 0 1 0 0,0 1-1 0 0,-1-1-140 0 0,21-2-5939 0 0,-17 2 1368 0 0,-3 0 3201 0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32:44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53 936 0 0,'23'-52'9178'0'0,"-2"102"-10803"0"0,17 44-3680 0 0,-29-69 4021 0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32:45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0 436 1336 0 0,'15'-3'3311'0'0,"-3"27"1338"0"0,-15 16-4476 0 0,3-1-1 0 0,1 1 0 0 0,2-1 1 0 0,1 0-1 0 0,3 0 0 0 0,1 0 1 0 0,1-1-1 0 0,5 9-172 0 0,11 71-517 0 0,-19-67-2754 0 0,-27-40-1058 0 0,12-14 2891 0 0</inkml:trace>
  <inkml:trace contextRef="#ctx0" brushRef="#br0" timeOffset="417.108">59 469 1088 0 0,'3'-6'227'0'0,"0"-1"-1"0"0,0 1 1 0 0,1 0 0 0 0,-1 0-1 0 0,1 0 1 0 0,1 1 0 0 0,-1-1-1 0 0,1 1 1 0 0,0 0 0 0 0,1 0-1 0 0,-1 1 1 0 0,1 0 0 0 0,-1 0-1 0 0,1 0 1 0 0,1 1 0 0 0,-1-1-1 0 0,0 1 1 0 0,1 1 0 0 0,0-1-1 0 0,-1 1 1 0 0,1 1 0 0 0,0-1-1 0 0,0 1 1 0 0,0 0 0 0 0,6 0-227 0 0,-9 3 45 0 0,1 0 1 0 0,-1 0-1 0 0,0 0 1 0 0,0 0-1 0 0,0 1 1 0 0,0-1 0 0 0,0 1-1 0 0,-1 0 1 0 0,1 0-1 0 0,-1 1 1 0 0,1-1 0 0 0,-1 1-1 0 0,-1-1 1 0 0,1 1-1 0 0,0 0 1 0 0,-1 0-1 0 0,0 0 1 0 0,0 1 0 0 0,0-1-1 0 0,0 0 1 0 0,-1 1-1 0 0,1-1 1 0 0,-1 1-1 0 0,-1 0 1 0 0,1-1 0 0 0,0 1-1 0 0,-1 0 1 0 0,0-1-1 0 0,0 1 1 0 0,-1 0-1 0 0,0 3-45 0 0,-4 6-55 0 0,-1-2-1 0 0,0 1 0 0 0,-1 0 0 0 0,-1-1 1 0 0,1-1-1 0 0,-2 1 0 0 0,0-1 0 0 0,0 0 1 0 0,-1-1-1 0 0,0 0 0 0 0,-1-1 0 0 0,0 0 0 0 0,-1-1 1 0 0,-8 5 55 0 0,-6-6-3840 0 0,19-7 2525 0 0</inkml:trace>
  <inkml:trace contextRef="#ctx0" brushRef="#br0" timeOffset="758.104">276 334 2184 0 0,'5'-1'134'0'0,"0"0"0"0"0,0 0 0 0 0,0 0 0 0 0,0 1 0 0 0,1-1-1 0 0,-1 1 1 0 0,0 1 0 0 0,0-1 0 0 0,0 1 0 0 0,0 0 0 0 0,0 0 0 0 0,1 0 0 0 0,-2 1-1 0 0,1 0 1 0 0,0 0 0 0 0,0 0 0 0 0,-1 0 0 0 0,1 1 0 0 0,-1 0 0 0 0,1 0 0 0 0,-1 0-1 0 0,0 0 1 0 0,0 1 0 0 0,-1-1 0 0 0,3 4-134 0 0,50 64 746 0 0,-52-65-638 0 0,-1 0-1 0 0,0 1 1 0 0,0-1-1 0 0,-1 1 1 0 0,0-1-1 0 0,0 1 1 0 0,0 0-1 0 0,-1 0 1 0 0,0 0-1 0 0,0 0 1 0 0,-1 0-1 0 0,0 0 1 0 0,0 0-1 0 0,-1 0 1 0 0,0 0-1 0 0,0-1 1 0 0,0 1-108 0 0,-70 78 1720 0 0,71-129-1634 0 0,111-126-4860 0 0,-67 116 1954 0 0,-25 26 1351 0 0</inkml:trace>
  <inkml:trace contextRef="#ctx0" brushRef="#br0" timeOffset="1270.052">868 412 1404 0 0,'-21'10'1139'0'0,"13"-8"-942"0"0,0 0-1 0 0,1 0 1 0 0,-1 1-1 0 0,1 0 1 0 0,-1 1 0 0 0,1 0-1 0 0,1 0 1 0 0,-1 0-1 0 0,0 1 1 0 0,1 0 0 0 0,0 0-1 0 0,0 0 1 0 0,0 1-1 0 0,1 0 1 0 0,0 0 0 0 0,0 1-1 0 0,1-1 1 0 0,0 1-1 0 0,0 0 1 0 0,0 0 0 0 0,1 1-1 0 0,0-1 1 0 0,0 1-1 0 0,-1 6-196 0 0,9-10 220 0 0,6 2-139 0 0,-1-1 1 0 0,1 0-1 0 0,1 0 1 0 0,-1-1-1 0 0,0-1 1 0 0,1 0 0 0 0,0 0-1 0 0,0-1 1 0 0,0-1-1 0 0,-1 0 1 0 0,1 0-1 0 0,1-1 1 0 0,1-1-82 0 0,-11 1 5 0 0,0 0 1 0 0,-1 0 0 0 0,1 0-1 0 0,-1 0 1 0 0,1 0-1 0 0,-1 0 1 0 0,1 0-1 0 0,-1-1 1 0 0,1 0 0 0 0,-1 1-1 0 0,1-1 1 0 0,-1 0-1 0 0,0 0 1 0 0,0 0 0 0 0,1-1-1 0 0,-1 1 1 0 0,0 0-1 0 0,0-1 1 0 0,0 1-1 0 0,0-1 1 0 0,0 0 0 0 0,-1 0-1 0 0,1 0 1 0 0,0 0-1 0 0,-1 0 1 0 0,1 0-1 0 0,-1 0 1 0 0,0 0 0 0 0,0-1-1 0 0,0 1 1 0 0,0 0-1 0 0,0-1 1 0 0,0 1 0 0 0,-1-1-1 0 0,1 1 1 0 0,-1-1-1 0 0,0 1 1 0 0,0-1-1 0 0,0 1 1 0 0,0-1 0 0 0,0 1-1 0 0,0-1 1 0 0,-1-1-6 0 0,-10-10-34 0 0,0 1 0 0 0,-1 1 0 0 0,-1-1 0 0 0,0 2 0 0 0,0 0 0 0 0,-1 1 0 0 0,-1 0 0 0 0,1 1 0 0 0,-2 0 0 0 0,0 1 34 0 0,-40-26-1558 0 0,42 19-1636 0 0,14 14 1785 0 0</inkml:trace>
  <inkml:trace contextRef="#ctx0" brushRef="#br0" timeOffset="1631.981">1030 376 1228 0 0,'6'34'3881'0'0,"19"20"-3222"0"0,-12-28-57 0 0,37 105 1015 0 0,-23-95 569 0 0,-26-36-1876 0 0,-1 0-34 0 0,26-25 145 0 0,-8 2-621 0 0,-1-1 0 0 0,-1-1 1 0 0,-1 0-1 0 0,-2-1 0 0 0,0-1 1 0 0,-2 0-1 0 0,-1 0 0 0 0,0-3 200 0 0,1-19-2193 0 0,-9 16-2769 0 0,-2 24 3471 0 0</inkml:trace>
  <inkml:trace contextRef="#ctx0" brushRef="#br0" timeOffset="2390.437">1385 487 1552 0 0,'190'4'3720'0'0,"5"-31"-2434"0"0,-164 16-842 0 0,-47-1-545 0 0,-6 9 139 0 0,1 1 0 0 0,-1 0 0 0 0,0 2 0 0 0,0 1-1 0 0,1 1 1 0 0,-1 0 0 0 0,1 2 0 0 0,-1 0 0 0 0,1 2 0 0 0,1 0 0 0 0,-1 1-1 0 0,1 1 1 0 0,0 1 0 0 0,1 1 0 0 0,0 1 0 0 0,-2 2-38 0 0,16-10 33 0 0,1 0 0 0 0,0 0 0 0 0,-1 0 0 0 0,1 1 0 0 0,0-1 1 0 0,1 1-1 0 0,-1 0 0 0 0,1 1 0 0 0,-1-1 0 0 0,1 0 0 0 0,1 1 0 0 0,-1 0 0 0 0,0 0 1 0 0,1-1-1 0 0,0 2 0 0 0,1-1 0 0 0,-1 0 0 0 0,1 0 0 0 0,0 0 0 0 0,-1 4-33 0 0,6-3 12 0 0,0-1 0 0 0,0 0 0 0 0,0-1 0 0 0,0 1 0 0 0,1-1 0 0 0,-1 0 0 0 0,1 0 0 0 0,0 0 0 0 0,1 0-1 0 0,-1-1 1 0 0,1 0 0 0 0,-1 0 0 0 0,1-1 0 0 0,0 1 0 0 0,0-1 0 0 0,0-1 0 0 0,0 1 0 0 0,0-1 0 0 0,1 0 0 0 0,-1 0-1 0 0,5-1-11 0 0,217-6-199 0 0,-180-2 160 0 0,-16 6 9 0 0,-1-1-1 0 0,1-2 0 0 0,-1-1 1 0 0,0-2-1 0 0,-1-1 1 0 0,0-1-1 0 0,-1-2 1 0 0,0-1-1 0 0,0-1 0 0 0,25-17 31 0 0,-54 31 8 0 0,1-1 0 0 0,0 1-1 0 0,0 0 1 0 0,0-1-1 0 0,-1 1 1 0 0,1 0 0 0 0,0-1-1 0 0,0 1 1 0 0,-1-1 0 0 0,1 1-1 0 0,0-1 1 0 0,-1 0-1 0 0,1 1 1 0 0,0-1 0 0 0,-1 0-1 0 0,1 1 1 0 0,-1-1-1 0 0,1 0 1 0 0,-1 0 0 0 0,0 1-1 0 0,1-1 1 0 0,-1 0-1 0 0,0 0 1 0 0,0 0 0 0 0,1 0-1 0 0,-1 0 1 0 0,0 1 0 0 0,0-1-1 0 0,0 0 1 0 0,0 0-1 0 0,0 0 1 0 0,0 0 0 0 0,0 0-1 0 0,0 0 1 0 0,0 1-1 0 0,-1-1 1 0 0,1 0 0 0 0,0 0-1 0 0,-1 0 1 0 0,1 0 0 0 0,0 1-1 0 0,-1-1 1 0 0,1 0-1 0 0,-1 0 1 0 0,1 1 0 0 0,-1-1-1 0 0,1 0 1 0 0,-1 1-1 0 0,0-1 1 0 0,1 1 0 0 0,-1-1-1 0 0,0 0 1 0 0,0 1-1 0 0,1 0 1 0 0,-1-1 0 0 0,0 1-1 0 0,0-1 1 0 0,0 1 0 0 0,1 0-1 0 0,-1 0 1 0 0,0-1-1 0 0,0 1 1 0 0,0 0 0 0 0,0 0-1 0 0,0 0 1 0 0,1 0-1 0 0,-1 0 1 0 0,0 0 0 0 0,0 0-1 0 0,0 0-7 0 0,-75 1 327 0 0,68 0-308 0 0,0 0 1 0 0,0 1-1 0 0,0 1 1 0 0,0-1-1 0 0,0 1 1 0 0,0 1-1 0 0,1-1 0 0 0,0 1 1 0 0,-1 0-1 0 0,2 1 1 0 0,-1 0-1 0 0,0 0 1 0 0,1 1-1 0 0,0-1 1 0 0,0 1-1 0 0,1 1 0 0 0,-1-1 1 0 0,1 1-1 0 0,1 0 1 0 0,-1 0-1 0 0,1 0 1 0 0,1 1-1 0 0,-1 0-19 0 0,4-7 35 0 0,52 20-48 0 0,-36-21-8 0 0,-1 0 0 0 0,0-1 0 0 0,0-1 0 0 0,1 0 0 0 0,-1-1 0 0 0,0-1 0 0 0,-1 0 0 0 0,1-1 0 0 0,-1-1 0 0 0,0 0 1 0 0,0-1-1 0 0,-1 0 0 0 0,0-1 0 0 0,10-8 21 0 0,-10 2 27 0 0,-1-1-1 0 0,0 0 1 0 0,-1-1 0 0 0,-1 0-1 0 0,0-1 1 0 0,-2 0 0 0 0,1-1-1 0 0,-2 0 1 0 0,-1 0 0 0 0,0 0-1 0 0,-1-1 1 0 0,-1 0 0 0 0,0 0-1 0 0,-2 0 1 0 0,0 0 0 0 0,-1 0-1 0 0,-2-1 1 0 0,1 1 0 0 0,-2 0 0 0 0,-2-5-27 0 0,4 13 95 0 0,0-1 25 0 0,-1-1-1 0 0,0 1 1 0 0,-1-1 0 0 0,0 1-1 0 0,-1-1 1 0 0,-1 1 0 0 0,0 0-1 0 0,0 0 1 0 0,-1 1 0 0 0,-1 0-1 0 0,0-1 1 0 0,-1 2-1 0 0,0-1 1 0 0,-1 0-120 0 0,8 10 12 0 0,-1 0 0 0 0,1 0 0 0 0,-1 0 0 0 0,1 1 0 0 0,-1-1 0 0 0,1 0 0 0 0,-1 1-1 0 0,1-1 1 0 0,-1 0 0 0 0,0 1 0 0 0,1-1 0 0 0,-1 1 0 0 0,0-1 0 0 0,1 1 0 0 0,-1-1 0 0 0,0 1 0 0 0,0 0 0 0 0,0-1 0 0 0,1 1 0 0 0,-1 0-1 0 0,0 0 1 0 0,0-1 0 0 0,0 1 0 0 0,0 0 0 0 0,0 0 0 0 0,1 0 0 0 0,-1 0 0 0 0,0 0 0 0 0,0 0 0 0 0,0 0 0 0 0,0 0 0 0 0,0 1 0 0 0,1-1-1 0 0,-1 0 1 0 0,0 0 0 0 0,0 1 0 0 0,0-1 0 0 0,1 1 0 0 0,-1-1 0 0 0,0 1 0 0 0,0-1 0 0 0,1 1 0 0 0,-1-1 0 0 0,0 1 0 0 0,1-1 0 0 0,-1 1 0 0 0,1 0-1 0 0,-1-1 1 0 0,1 1 0 0 0,-1 0 0 0 0,1 0 0 0 0,-1-1 0 0 0,1 1 0 0 0,0 0 0 0 0,-1 0 0 0 0,1 0 0 0 0,0 0 0 0 0,0-1 0 0 0,0 1 0 0 0,-1 0-1 0 0,1 0-11 0 0,-7 59 229 0 0,9-26-487 0 0,2 0-1 0 0,1 0 1 0 0,2 0 0 0 0,1-1-1 0 0,2 0 1 0 0,7 16 258 0 0,46 111-7218 0 0,-61-156 6924 0 0,4 13-1115 0 0</inkml:trace>
  <inkml:trace contextRef="#ctx0" brushRef="#br0" timeOffset="2607.993">2519 366 1508 0 0,'6'-2'992'0'0,"-6"-1"-360"0"0,2-1-80 0 0,-2 3-628 0 0,1 1-280 0 0,-2 0-600 0 0,-1 0 16 0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32:44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 1504 0 0,'20'66'5576'0'0,"4"34"-5674"0"0,-24-99-992 0 0,0-1-113 0 0,-3 1-237 0 0,-13 5-61 0 0</inkml:trace>
  <inkml:trace contextRef="#ctx0" brushRef="#br0" timeOffset="696.921">134 270 1128 0 0,'1'0'145'0'0,"-1"0"-1"0"0,0 0 1 0 0,1 0 0 0 0,-1-1-1 0 0,1 1 1 0 0,-1 0 0 0 0,1 0-1 0 0,-1 0 1 0 0,0 0 0 0 0,1 0-1 0 0,-1 0 1 0 0,1 0-1 0 0,-1 0 1 0 0,1 0 0 0 0,-1 0-1 0 0,0 0 1 0 0,1 0 0 0 0,-1 0-1 0 0,1 1 1 0 0,-1-1 0 0 0,1 0-1 0 0,-1 0 1 0 0,0 0 0 0 0,1 1-1 0 0,-1-1 1 0 0,0 0 0 0 0,1 0-1 0 0,-1 1 1 0 0,0-1-1 0 0,1 0 1 0 0,-1 1 0 0 0,0-1-1 0 0,1 0 1 0 0,-1 1 0 0 0,0-1-1 0 0,0 0 1 0 0,1 1 0 0 0,-1-1-1 0 0,0 1 1 0 0,0-1 0 0 0,0 1-1 0 0,0-1 1 0 0,0 0-1 0 0,0 1 1 0 0,0-1 0 0 0,0 1-1 0 0,0-1 1 0 0,0 1 0 0 0,0-1-1 0 0,0 0 1 0 0,0 1 0 0 0,0-1-1 0 0,0 1 1 0 0,0-1 0 0 0,0 1-1 0 0,0-1 1 0 0,-1 1-145 0 0,107-187 1006 0 0,-71 89-879 0 0,-35 96-150 0 0,3 24-102 0 0,111 108-127 0 0,-8-16 451 0 0,-104-112-188 0 0,-1 0 0 0 0,0 0 1 0 0,0 0-1 0 0,0 0 0 0 0,0 0 0 0 0,-1 0 0 0 0,1 0 1 0 0,-1 0-1 0 0,0 1 0 0 0,0-1 0 0 0,0 0 0 0 0,0 0 1 0 0,-1 0-1 0 0,1 0 0 0 0,-1 1 0 0 0,1-1 1 0 0,-1 0-1 0 0,0 0 0 0 0,-1 0 0 0 0,1 0 0 0 0,0 0 1 0 0,-1-1-1 0 0,0 1 0 0 0,1 0 0 0 0,-1-1 0 0 0,0 1 1 0 0,-1-1-1 0 0,1 0 0 0 0,0 1 0 0 0,-1-1 1 0 0,1 0-1 0 0,-1 0 0 0 0,1-1 0 0 0,-1 1 0 0 0,0-1 1 0 0,0 1-1 0 0,0-1 0 0 0,0 0 0 0 0,0 0-11 0 0,-5 3-278 0 0,0 0 0 0 0,0-1 1 0 0,0 1-1 0 0,0-2 0 0 0,0 1 0 0 0,-1-1 0 0 0,1-1 0 0 0,-1 0 0 0 0,1 0 0 0 0,-1 0 0 0 0,0-1 1 0 0,1-1-1 0 0,-1 1 0 0 0,0-1 0 0 0,-4-2 278 0 0,-61-49-4375 0 0,58 33 3036 0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32:39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609 220 1076 0 0,'0'0'179'0'0,"0"0"64"0"0,0 0 32 0 0,0 0-28 0 0,0 0-41 0 0,4-16 462 0 0,40-24 806 0 0,-26-3 2070 0 0,-18 96-3072 0 0,21 218 140 0 0,-20-267-311 0 0,7 34-841 0 0,-8-37 438 0 0,1 0-1 0 0,-1 0 0 0 0,0 0 0 0 0,1 0 1 0 0,-1 0-1 0 0,0-1 0 0 0,0 1 0 0 0,0 0 0 0 0,1 0 1 0 0,-1 0-1 0 0,0 0 0 0 0,0 0 0 0 0,0 0 1 0 0,0 0-1 0 0,-1 0 0 0 0,1 0 0 0 0,0 0 1 0 0,0 0-1 0 0,0 0 0 0 0,-1 0 0 0 0,1 0 1 0 0,-1-1-1 0 0,1 1 0 0 0,0 0 0 0 0,-1 0 1 0 0,0 0-1 0 0,1-1 0 0 0,-1 1 0 0 0,1 0 1 0 0,-1 0-1 0 0,0-1 0 0 0,0 1 0 0 0,1-1 1 0 0,-1 1-1 0 0,0-1 0 0 0,0 1 0 0 0,0-1 1 0 0,1 1-1 0 0,-1-1 0 0 0,0 0 0 0 0,0 1 0 0 0,0-1 1 0 0,0 0-1 0 0,0 0 0 0 0,0 0 0 0 0,0 1 1 0 0,0-1-1 0 0,0 0 0 0 0,0 0 0 0 0,0-1 1 0 0,0 1-1 0 0,0 0 0 0 0,0 0 0 0 0,1 0 1 0 0,-2-1 102 0 0,-17-6-1494 0 0</inkml:trace>
  <inkml:trace contextRef="#ctx0" brushRef="#br0" timeOffset="1528.477">12 170 988 0 0,'-12'-8'4891'0'0,"35"8"-4721"0"0,241-11 1501 0 0,389 5-618 0 0,-526 6-1044 0 0,-112-39 359 0 0,-15 38-414 0 0,-29 66-97 0 0,-6 140 65 0 0,21-128 339 0 0,14-75-153 0 0,12-7 74 0 0,-10 2-185 0 0,18-24-37 0 0,1 0 0 0 0,0 1 0 0 0,2 2 0 0 0,1 0 0 0 0,1 2 0 0 0,16-11 40 0 0,-41 33-4 0 0,1-1 0 0 0,0 1 1 0 0,0-1-1 0 0,0 1 0 0 0,0 0 0 0 0,0-1 1 0 0,-1 1-1 0 0,1 0 0 0 0,0 0 0 0 0,0 0 1 0 0,0-1-1 0 0,0 1 0 0 0,0 0 0 0 0,0 0 1 0 0,0 1-1 0 0,0-1 0 0 0,0 0 0 0 0,0 0 1 0 0,0 0-1 0 0,0 1 0 0 0,0-1 0 0 0,-1 0 1 0 0,1 1-1 0 0,0-1 0 0 0,0 1 0 0 0,0-1 1 0 0,0 1-1 0 0,-1-1 0 0 0,1 1 0 0 0,0-1 1 0 0,-1 1-1 0 0,1 0 0 0 0,0 0 0 0 0,-1-1 1 0 0,1 1-1 0 0,-1 0 0 0 0,1 0 0 0 0,-1 0 1 0 0,1-1-1 0 0,-1 1 0 0 0,0 0 0 0 0,1 0 1 0 0,-1 0-1 0 0,0 0 0 0 0,0 0 0 0 0,0 0 1 0 0,0 0-1 0 0,0 0 0 0 0,0 0 0 0 0,0 0 0 0 0,0 0 1 0 0,0 0-1 0 0,0-1 0 0 0,0 1 0 0 0,0 0 1 0 0,-1 0-1 0 0,1 0 0 0 0,0 0 0 0 0,-1 0 1 0 0,1 0-1 0 0,-1 0 0 0 0,1-1 0 0 0,-1 1 1 0 0,1 0-1 0 0,-1 0 0 0 0,0-1 0 0 0,1 1 1 0 0,-1 0-1 0 0,0-1 4 0 0,0 16-19 0 0,1-15 5 0 0,3 22-35 0 0,1-16 55 0 0,1 0 0 0 0,0 0-1 0 0,0-1 1 0 0,0 0 0 0 0,1 0-1 0 0,0 0 1 0 0,0-1 0 0 0,0 0 0 0 0,1 0-1 0 0,0-1 1 0 0,0 1 0 0 0,0-2-1 0 0,0 1 1 0 0,1-1 0 0 0,-1 0 0 0 0,1 0-1 0 0,0-1 1 0 0,0 0 0 0 0,0-1-1 0 0,0 1 1 0 0,0-2 0 0 0,0 1 0 0 0,0-1-1 0 0,1 0 1 0 0,-1-1 0 0 0,0 0-1 0 0,0 0 1 0 0,4-2-6 0 0,-5 3-23 0 0,-1-1-1 0 0,1 0 1 0 0,-1 0 0 0 0,1 0-1 0 0,-1-1 1 0 0,0 0-1 0 0,1-1 1 0 0,-1 1 0 0 0,0-1-1 0 0,0 0 1 0 0,-1-1-1 0 0,1 1 1 0 0,-1-1-1 0 0,0 0 1 0 0,0-1 0 0 0,0 1-1 0 0,0-1 1 0 0,-1 0-1 0 0,3-3 24 0 0,0-21-73 0 0,-6 30 73 0 0,-1-1 1 0 0,1 0 0 0 0,-1 1 0 0 0,1-1-1 0 0,-1 0 1 0 0,1 0 0 0 0,0 1 0 0 0,-1-1-1 0 0,1 0 1 0 0,-1 0 0 0 0,1 0 0 0 0,0 0-1 0 0,-1 0 1 0 0,1 0 0 0 0,0 0 0 0 0,-1 0-1 0 0,1 0 1 0 0,0 0 0 0 0,-1 0 0 0 0,1 0-1 0 0,-1-1 1 0 0,1 1 0 0 0,0 0 0 0 0,-1 0-1 0 0,1-1 1 0 0,-1 1 0 0 0,1 0 0 0 0,-1-1-1 0 0,1 1 1 0 0,-1 0 0 0 0,1-1 0 0 0,-1 1-1 0 0,1-1 1 0 0,-1 1 0 0 0,1-1 0 0 0,-1 1-1 0 0,0-1 1 0 0,1 0-1 0 0,4 12 30 0 0,0 0 0 0 0,1-1 0 0 0,1 0 0 0 0,-1-1 0 0 0,2 1 0 0 0,-1-1 0 0 0,1 0 0 0 0,1-1-1 0 0,0 0 1 0 0,0-1 0 0 0,0 1 0 0 0,1-2 0 0 0,0 1 0 0 0,0-1 0 0 0,1-1 0 0 0,-1 0 0 0 0,1-1 0 0 0,1 0 0 0 0,-1 0 0 0 0,0-1 0 0 0,1 0 0 0 0,0-1-1 0 0,-1-1 1 0 0,1 0 0 0 0,0-1 0 0 0,0 0 0 0 0,6-1-30 0 0,-13 1-40 0 0,0-1-1 0 0,0 0 1 0 0,1 0 0 0 0,-1-1-1 0 0,0 1 1 0 0,0-1 0 0 0,0 0-1 0 0,-1 0 1 0 0,1-1 0 0 0,0 0-1 0 0,-1 0 1 0 0,0 0-1 0 0,0 0 1 0 0,0 0 0 0 0,0-1-1 0 0,0 0 1 0 0,0 0 0 0 0,-1 0-1 0 0,0 0 1 0 0,0-1 0 0 0,0 1-1 0 0,0-1 1 0 0,-1 0-1 0 0,0 1 1 0 0,0-1 0 0 0,0 0-1 0 0,-1 0 1 0 0,1-1 0 0 0,-1 1-1 0 0,0 0 1 0 0,-1 0 0 0 0,1-1-1 0 0,-1 1 1 0 0,0 0-1 0 0,-1 0 1 0 0,1-1 0 0 0,-2-3 40 0 0,2-5-42 0 0,-2 0 0 0 0,0 0 1 0 0,0 0-1 0 0,-1 1 0 0 0,-1 0 0 0 0,0-1 1 0 0,-1 1-1 0 0,-1 1 0 0 0,0-1 0 0 0,0 1 1 0 0,-1 0-1 0 0,-3-3 42 0 0,-13-27 247 0 0,18 107 287 0 0,17 80 78 0 0,-12-68 371 0 0,0-75-841 0 0,18 11 750 0 0,-7-29-884 0 0,0 1 0 0 0,0 0 1 0 0,2 1-1 0 0,0 1 0 0 0,0 0 0 0 0,1 1 0 0 0,1 0 0 0 0,0 1 0 0 0,1 0 0 0 0,0 2 0 0 0,0 0 0 0 0,1 0 0 0 0,0 2 0 0 0,1 0 0 0 0,-1 1 0 0 0,1 1 1 0 0,1 0-1 0 0,-1 2 0 0 0,14-2-8 0 0,-28 6-7 0 0,1-1 1 0 0,0 1 0 0 0,-1 0 0 0 0,1 0-1 0 0,-1 0 1 0 0,1 0 0 0 0,-1 1 0 0 0,0 0-1 0 0,0 0 1 0 0,1 0 0 0 0,-1 0 0 0 0,-1 1 0 0 0,1 0-1 0 0,0-1 1 0 0,-1 1 0 0 0,1 1 0 0 0,-1-1-1 0 0,0 0 1 0 0,0 1 0 0 0,0 0 0 0 0,-1-1-1 0 0,1 1 1 0 0,-1 0 0 0 0,0 1 0 0 0,0-1-1 0 0,0 0 1 0 0,-1 1 0 0 0,1-1 0 0 0,-1 0-1 0 0,0 1 1 0 0,0 0 0 0 0,-1-1 0 0 0,1 2 6 0 0,-6 4 9 0 0,-1 0 0 0 0,1-1 0 0 0,-2 0 0 0 0,1 0 0 0 0,-1-1 0 0 0,0 0 1 0 0,-1 0-1 0 0,0 0 0 0 0,0-1 0 0 0,-1-1 0 0 0,0 1 0 0 0,0-1 0 0 0,-1 0-8 0 0,-85 26-2656 0 0,93-32 1882 0 0,-5-32-2966 0 0,14 13 2231 0 0</inkml:trace>
  <inkml:trace contextRef="#ctx0" brushRef="#br0" timeOffset="2335.43">2538 99 1532 0 0,'10'-3'628'0'0,"125"-8"1962"0"0,-115 16-2431 0 0,-1 1-1 0 0,0 1 1 0 0,0 1 0 0 0,0 0 0 0 0,-1 2 0 0 0,0 0-1 0 0,-1 1 1 0 0,0 0 0 0 0,0 1 0 0 0,-2 2 0 0 0,1-1 0 0 0,-2 2-1 0 0,0-1 1 0 0,0 2 0 0 0,3 6-159 0 0,-1 43 1717 0 0,-16-63-1677 0 0,0-1 0 0 0,0 0 0 0 0,-1 1 0 0 0,1-1 0 0 0,-1 0 0 0 0,1 0 0 0 0,-1 0 0 0 0,1 1 0 0 0,-1-1-1 0 0,0 0 1 0 0,1 0 0 0 0,-1 0 0 0 0,0 0 0 0 0,0 0 0 0 0,0 0 0 0 0,0 0 0 0 0,0 0 0 0 0,0 0 0 0 0,0-1 0 0 0,0 1 0 0 0,0 0 0 0 0,0-1 0 0 0,0 1 0 0 0,-1-1 0 0 0,1 1 0 0 0,0-1 0 0 0,0 1 0 0 0,-1-1 0 0 0,1 0 0 0 0,0 0 0 0 0,-1 1 0 0 0,1-1 0 0 0,0 0 0 0 0,-1 0 0 0 0,1-1 0 0 0,0 1 0 0 0,-1 0 0 0 0,1 0 0 0 0,0-1 0 0 0,0 1-1 0 0,-1 0 1 0 0,1-1 0 0 0,0 1 0 0 0,0-1 0 0 0,0 0 0 0 0,-1 1 0 0 0,1-1 0 0 0,0 0 0 0 0,0 0 0 0 0,0 0 0 0 0,0 0 0 0 0,0 1 0 0 0,1-1 0 0 0,-1-1 0 0 0,0 1 0 0 0,0 0-40 0 0,6-12-35 0 0,1 0-1 0 0,0 0 1 0 0,0 0-1 0 0,1 1 1 0 0,1 0 0 0 0,0 0-1 0 0,1 1 1 0 0,0 0 0 0 0,0 0-1 0 0,1 1 1 0 0,1 1-1 0 0,0-1 1 0 0,0 2 0 0 0,11-7 35 0 0,-17 11-75 0 0,113-82-4697 0 0,-108 70 1915 0 0,-10 15 1429 0 0</inkml:trace>
  <inkml:trace contextRef="#ctx0" brushRef="#br0" timeOffset="2706.503">3150 227 1008 0 0,'30'-1'438'0'0,"1"-1"0"0"0,-1-1 0 0 0,0-2 0 0 0,0-1 0 0 0,0-2-1 0 0,-1 0 1 0 0,0-2 0 0 0,-1-2 0 0 0,19-9-438 0 0,-48 20 4 0 0,1 1 0 0 0,0 0-1 0 0,-1-1 1 0 0,1 1 0 0 0,0-1-1 0 0,-1 1 1 0 0,1-1 0 0 0,0 1 0 0 0,0 0-1 0 0,-1-1 1 0 0,1 1 0 0 0,0-1-1 0 0,0 1 1 0 0,0-1 0 0 0,0 1 0 0 0,0-1-1 0 0,0 1 1 0 0,-1-1 0 0 0,1 1-1 0 0,0-1 1 0 0,0 0 0 0 0,1 1 0 0 0,-1-1-1 0 0,0 1 1 0 0,0-1 0 0 0,0 1-1 0 0,0-1 1 0 0,0 1 0 0 0,1-1 0 0 0,-1 1-1 0 0,0 0 1 0 0,0-1 0 0 0,1 1-1 0 0,-1-1 1 0 0,0 1 0 0 0,1-1 0 0 0,-1 1-1 0 0,0 0 1 0 0,1-1 0 0 0,-1 1 0 0 0,0 0-1 0 0,1-1 1 0 0,-1 1 0 0 0,1 0-1 0 0,-1 0 1 0 0,1-1 0 0 0,-1 1 0 0 0,1 0-1 0 0,-1 0 1 0 0,1 0 0 0 0,-1 0-1 0 0,1 0 1 0 0,-1-1 0 0 0,1 1 0 0 0,-1 0-1 0 0,1 0 1 0 0,-1 0 0 0 0,1 1-4 0 0,-50-4 330 0 0,42 3-234 0 0,-20 1 48 0 0,0 1 1 0 0,1 2-1 0 0,0 0 0 0 0,0 2 0 0 0,0 1 0 0 0,0 1 1 0 0,1 1-1 0 0,1 1 0 0 0,0 1 0 0 0,0 2 0 0 0,-11 7-144 0 0,33-19 9 0 0,1 0 1 0 0,-1 0-1 0 0,1 0 0 0 0,-1 0 0 0 0,1 0 0 0 0,-1 0 0 0 0,1 1 1 0 0,0-1-1 0 0,0 0 0 0 0,0 1 0 0 0,0-1 0 0 0,0 1 0 0 0,0-1 1 0 0,0 1-1 0 0,0-1 0 0 0,0 1 0 0 0,1 0 0 0 0,-1-1 0 0 0,1 1 1 0 0,-1 0-1 0 0,1 0 0 0 0,0-1 0 0 0,-1 1 0 0 0,1 0 0 0 0,0 0 0 0 0,0-1 1 0 0,0 1-1 0 0,1 0 0 0 0,-1 0 0 0 0,0 0 0 0 0,1-1 0 0 0,-1 1 1 0 0,1 0-1 0 0,-1-1 0 0 0,1 1 0 0 0,0 0 0 0 0,0-1 0 0 0,0 1 1 0 0,0-1-1 0 0,0 1 0 0 0,0-1 0 0 0,0 0 0 0 0,0 1 0 0 0,1-1 1 0 0,-1 0-1 0 0,0 0 0 0 0,1 0 0 0 0,-1 0 0 0 0,1 0 0 0 0,0 0 0 0 0,-1 0 1 0 0,1 0-1 0 0,-1-1 0 0 0,1 1 0 0 0,0-1 0 0 0,0 1 0 0 0,-1-1 1 0 0,1 0-1 0 0,0 1 0 0 0,0-1 0 0 0,0 0 0 0 0,-1 0 0 0 0,1-1 1 0 0,0 1-1 0 0,1 0-9 0 0,18 5-634 0 0,1 0 0 0 0,1-1 1 0 0,-1-2-1 0 0,0 0 1 0 0,1-1-1 0 0,-1-2 0 0 0,1 0 1 0 0,17-4 633 0 0,30-10-1532 0 0</inkml:trace>
  <inkml:trace contextRef="#ctx0" brushRef="#br0" timeOffset="3105.378">3824 47 1348 0 0,'-45'-2'3531'0'0,"-62"55"-1623"0"0,104-52-1852 0 0,1 1 1 0 0,-1 0-1 0 0,1 0 0 0 0,0 0 0 0 0,0 1 0 0 0,0-1 0 0 0,0 0 1 0 0,0 1-1 0 0,1 0 0 0 0,-1-1 0 0 0,1 1 0 0 0,-1 0 0 0 0,1 0 1 0 0,0 0-1 0 0,0-1 0 0 0,0 1 0 0 0,1 0 0 0 0,-1 0 0 0 0,1 1 1 0 0,-1-1-1 0 0,1 0 0 0 0,0 0 0 0 0,0 0 0 0 0,0 0 0 0 0,1 0 1 0 0,-1 0-1 0 0,1 0 0 0 0,0 0 0 0 0,0 0 0 0 0,0 0 0 0 0,0 0 0 0 0,0 0 1 0 0,1-1-1 0 0,-1 1 0 0 0,1 0 0 0 0,0-1 0 0 0,-1 1 0 0 0,3 1-56 0 0,101 83 696 0 0,-63-57-283 0 0,-41-29-405 0 0,0-1 1 0 0,0 1-1 0 0,0-1 1 0 0,0 1-1 0 0,0 0 1 0 0,0-1 0 0 0,0 1-1 0 0,0 0 1 0 0,0 0-1 0 0,0 0 1 0 0,0 0-1 0 0,-1 0 1 0 0,1 0 0 0 0,0 0-1 0 0,-1 0 1 0 0,1 0-1 0 0,-1 0 1 0 0,1 0-1 0 0,-1 1 1 0 0,0-1-1 0 0,1 0 1 0 0,-1 0 0 0 0,0 0-1 0 0,0 1 1 0 0,0-1-1 0 0,0 0 1 0 0,0 0-1 0 0,0 1 1 0 0,0-1 0 0 0,0 0-1 0 0,0 0 1 0 0,-1 0-1 0 0,1 1 1 0 0,0-1-1 0 0,-1 0 1 0 0,1 0 0 0 0,-1 0-1 0 0,1 0 1 0 0,-1 0-1 0 0,0 0 1 0 0,1 0-1 0 0,-1 0 1 0 0,0 0-1 0 0,0 0 1 0 0,0 0 0 0 0,0 0-1 0 0,0-1 1 0 0,0 1-1 0 0,0 0 1 0 0,0-1-1 0 0,0 1 1 0 0,0 0 0 0 0,0-1-1 0 0,0 1-8 0 0,-70 25-236 0 0,62-23 188 0 0,-3 1-280 0 0,0-1 1 0 0,0 0-1 0 0,0-1 1 0 0,0 0-1 0 0,0 0 1 0 0,-1-2-1 0 0,1 1 1 0 0,-1-2-1 0 0,1 1 1 0 0,0-2-1 0 0,-1 0 1 0 0,1 0-1 0 0,0-1 1 0 0,0-1-1 0 0,1 0 1 0 0,-1 0 0 0 0,1-1-1 0 0,-1-1 328 0 0,1-8-1453 0 0,7-1 9 0 0</inkml:trace>
  <inkml:trace contextRef="#ctx0" brushRef="#br0" timeOffset="3967.675">3849 157 916 0 0,'4'-15'7182'0'0,"-10"34"-5782"0"0,4-13-1390 0 0,2 0-1 0 0,-1 1 1 0 0,1-1-1 0 0,0 0 0 0 0,0 1 1 0 0,0-1-1 0 0,1 1 1 0 0,0-1-1 0 0,0 0 1 0 0,1 0-1 0 0,0 0 0 0 0,0 0 1 0 0,0 0-1 0 0,1 0 1 0 0,0 0-1 0 0,0 0 1 0 0,1-1-1 0 0,-1 0 1 0 0,1 0-1 0 0,0 0 0 0 0,0 0 1 0 0,1 0-1 0 0,-1-1 1 0 0,1 0-1 0 0,0 0 1 0 0,1 0-1 0 0,-1-1 1 0 0,0 1-1 0 0,1-1 0 0 0,0-1 1 0 0,0 1-1 0 0,0-1 1 0 0,0 0-1 0 0,0 0 1 0 0,0-1-1 0 0,1 0 0 0 0,-1 0 1 0 0,0 0-1 0 0,1-1 1 0 0,-1 0-1 0 0,0 0 1 0 0,1 0-1 0 0,-1-1 1 0 0,6-1-10 0 0,-4 1-7 0 0,0 1 1 0 0,1-2-1 0 0,-1 1 1 0 0,0-1 0 0 0,0 0-1 0 0,0-1 1 0 0,0 0 0 0 0,0 0-1 0 0,0 0 1 0 0,-1-1 0 0 0,0-1-1 0 0,1 1 1 0 0,-2-1 0 0 0,1 0-1 0 0,-1-1 1 0 0,1 1-1 0 0,-1-1 1 0 0,-1 0 0 0 0,1-1-1 0 0,-1 0 1 0 0,0 1 0 0 0,-1-2-1 0 0,0 1 1 0 0,0 0 0 0 0,0-1-1 0 0,1-7 7 0 0,-4 14 27 0 0,-4-19-20 0 0,0 20-11 0 0,0 0 1 0 0,0 0-1 0 0,0 0 0 0 0,0 1 0 0 0,0-1 1 0 0,0 1-1 0 0,0 0 0 0 0,0 0 0 0 0,0 0 1 0 0,0 0-1 0 0,1 0 0 0 0,-1 1 0 0 0,0-1 0 0 0,1 1 1 0 0,-1-1-1 0 0,1 1 0 0 0,0 0 0 0 0,0 0 1 0 0,-1 0-1 0 0,1 1 0 0 0,0-1 0 0 0,1 0 1 0 0,-1 1-1 0 0,0-1 0 0 0,1 1 0 0 0,-1 0 0 0 0,1-1 1 0 0,0 1-1 0 0,0 0 0 0 0,0 0 0 0 0,0 0 1 0 0,1 0-1 0 0,-1 0 0 0 0,1 0 0 0 0,0 0 1 0 0,-1 0-1 0 0,1 0 0 0 0,1 0 0 0 0,-1 0 0 0 0,0 0 1 0 0,1 0-1 0 0,0 0 0 0 0,-1 0 0 0 0,1 0 1 0 0,0-1-1 0 0,1 3 4 0 0,4 4-82 0 0,0-1 0 0 0,0 0-1 0 0,1-1 1 0 0,0 0 0 0 0,0 0 0 0 0,0 0 0 0 0,1-1-1 0 0,0 0 1 0 0,1 0 0 0 0,-1-1 0 0 0,1 0 0 0 0,0 0-1 0 0,0-1 1 0 0,1-1 0 0 0,-1 1 0 0 0,1-1 0 0 0,-1-1-1 0 0,1 0 1 0 0,0 0 0 0 0,0-1 0 0 0,0 0 0 0 0,6-1 82 0 0,-9-1-80 0 0,0 0 0 0 0,0 0 0 0 0,0 0 0 0 0,-1-1 0 0 0,1 0-1 0 0,-1 0 1 0 0,1-1 0 0 0,-1 0 0 0 0,0 0 0 0 0,0 0 0 0 0,0-1 0 0 0,0 0 0 0 0,-1 0 0 0 0,1-1 0 0 0,-1 1 0 0 0,0-1 0 0 0,-1 0 0 0 0,1 0 0 0 0,-1-1 0 0 0,0 1 0 0 0,0-1 0 0 0,2-5 80 0 0,63-146-528 0 0,-62 138 635 0 0,9-81 1886 0 0,-17 99-1971 0 0,1-1-1 0 0,-1 1 1 0 0,1 0-1 0 0,-1-1 1 0 0,1 1 0 0 0,-1 0-1 0 0,0-1 1 0 0,0 1 0 0 0,1 0-1 0 0,-1 0 1 0 0,0 0-1 0 0,0 0 1 0 0,0 0 0 0 0,0 0-1 0 0,0 0 1 0 0,-1 0-1 0 0,1 0 1 0 0,0 0 0 0 0,0 1-1 0 0,-1-1 1 0 0,1 0-1 0 0,0 1 1 0 0,-1-1 0 0 0,1 1-1 0 0,-1 0 1 0 0,1-1 0 0 0,0 1-1 0 0,-1 0 1 0 0,1 0-1 0 0,-1 0 1 0 0,1 0 0 0 0,-1 0-1 0 0,1 0 1 0 0,-1 0-1 0 0,1 0 1 0 0,0 1 0 0 0,-1-1-1 0 0,1 0 1 0 0,-1 1-1 0 0,1 0 1 0 0,0-1 0 0 0,-1 1-1 0 0,1 0 1 0 0,0-1 0 0 0,0 1-1 0 0,-1 1-21 0 0,-5 5 2 0 0,0 0 0 0 0,1 0 0 0 0,0 1-1 0 0,0 0 1 0 0,1 1 0 0 0,0-1 0 0 0,1 1 0 0 0,-1 0 0 0 0,2 0-1 0 0,-1 0 1 0 0,1 1 0 0 0,1-1 0 0 0,0 1 0 0 0,0-1 0 0 0,1 1-1 0 0,0 0 1 0 0,0 0 0 0 0,1 0 0 0 0,1 0 0 0 0,0-1-1 0 0,0 1 1 0 0,1 0 0 0 0,0-1 0 0 0,0 1 0 0 0,1-1 0 0 0,1 1-1 0 0,-1-1 1 0 0,2 0 0 0 0,-1-1 0 0 0,1 1 0 0 0,0-1 0 0 0,1 0-1 0 0,0 0 1 0 0,0 0 0 0 0,1-1 0 0 0,0 0 0 0 0,0 0-1 0 0,1-1 1 0 0,-1 0 0 0 0,2 0 0 0 0,-1-1 0 0 0,0 0-2 0 0,-3-3-170 0 0,0 0 0 0 0,0 0 0 0 0,0-1 1 0 0,1 0-1 0 0,-1 0 0 0 0,0 0 0 0 0,1 0 0 0 0,-1-1 0 0 0,0 0 1 0 0,1 0-1 0 0,-1 0 0 0 0,0-1 0 0 0,0 0 0 0 0,1 0 1 0 0,-1 0-1 0 0,0 0 0 0 0,0-1 0 0 0,0 0 0 0 0,0 0 0 0 0,0 0 1 0 0,-1-1-1 0 0,1 0 0 0 0,-1 0 0 0 0,1 0 0 0 0,-1 0 1 0 0,0-1-1 0 0,0 0 0 0 0,-1 1 0 0 0,1-1 0 0 0,0-1 170 0 0,12-18-1108 0 0</inkml:trace>
  <inkml:trace contextRef="#ctx0" brushRef="#br0" timeOffset="4207.957">4811 109 1724 0 0,'4'-21'322'0'0,"-3"17"-25"0"0,1 0-1 0 0,-1 1 1 0 0,0-1 0 0 0,-1 0-1 0 0,1 0 1 0 0,-1 0 0 0 0,1 1-1 0 0,-1-1 1 0 0,0 0 0 0 0,-1 0-1 0 0,1 0 1 0 0,-1 0 0 0 0,1 1-1 0 0,-1-1 1 0 0,0 0 0 0 0,-1 0-1 0 0,1 1 1 0 0,-1-1 0 0 0,1 1-1 0 0,-1-1 1 0 0,0 1 0 0 0,-3-3-297 0 0,6 7 33 0 0,-1-1 0 0 0,0 1 0 0 0,1-1 0 0 0,-1 1 0 0 0,0 0 0 0 0,0-1 0 0 0,0 1 0 0 0,0 0 0 0 0,1-1 0 0 0,-1 1 0 0 0,0-1 0 0 0,0 1 0 0 0,0 0 0 0 0,0-1 0 0 0,-1 1 0 0 0,1 0 0 0 0,0-1 0 0 0,0 1 0 0 0,0 0 0 0 0,0-1 0 0 0,-1 1 0 0 0,1-1 0 0 0,0 1 0 0 0,-1 0 0 0 0,1-1 0 0 0,0 1 0 0 0,-1-1 0 0 0,1 1 0 0 0,-1-1 0 0 0,1 1 0 0 0,0-1 0 0 0,-1 0 0 0 0,1 1 0 0 0,-1-1 0 0 0,0 1 0 0 0,1-1 0 0 0,-1 0 0 0 0,1 0 0 0 0,-1 1 0 0 0,1-1 0 0 0,-1 0 0 0 0,0 0 0 0 0,1 0 0 0 0,-1 0 0 0 0,0 1 1 0 0,1-1-1 0 0,-1 0 0 0 0,0 0 0 0 0,1 0 0 0 0,-1 0 0 0 0,0-1 0 0 0,1 1 0 0 0,-1 0 0 0 0,1 0 0 0 0,-1 0 0 0 0,0 0 0 0 0,1-1 0 0 0,-1 1 0 0 0,1 0 0 0 0,-1-1 0 0 0,0 1 0 0 0,1 0 0 0 0,-1-1 0 0 0,1 1 0 0 0,-1 0 0 0 0,1-1 0 0 0,0 1 0 0 0,-1-1 0 0 0,1 1-33 0 0,2 59 406 0 0,36 37-6 0 0,0 3-1068 0 0,-28-30-3570 0 0,-37-46-15 0 0,15-22 2867 0 0</inkml:trace>
  <inkml:trace contextRef="#ctx0" brushRef="#br0" timeOffset="4456.058">4629 187 1964 0 0,'4'-3'1044'0'0,"1"1"-128"0"0,0 0-120 0 0,3 1-116 0 0,0-1-47 0 0,16 0-109 0 0,2 1-144 0 0,-1-3-276 0 0,2 1-136 0 0,3 3-4 0 0,2 0-712 0 0,-4-2-621 0 0,3-3 77 0 0,-3-3-232 0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31:43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394 1101 1076 0 0,'14'-3'1060'0'0,"41"-44"344"0"0,-54 46-1346 0 0,0 1 0 0 0,0-1 0 0 0,0 0 0 0 0,0 0 0 0 0,0 0 0 0 0,0 0 0 0 0,0-1 0 0 0,0 1 0 0 0,0 0 0 0 0,-1 0 0 0 0,1 0 1 0 0,0-1-1 0 0,-1 1 0 0 0,1 0 0 0 0,-1-1 0 0 0,1 1 0 0 0,-1-1 0 0 0,0 1 0 0 0,0 0 0 0 0,0-1 0 0 0,1 1 0 0 0,-1-1 0 0 0,0 1 0 0 0,-1 0 1 0 0,1-1-1 0 0,0 1 0 0 0,0-1 0 0 0,-1 1 0 0 0,1 0 0 0 0,0-1 0 0 0,-1 1 0 0 0,0 0 0 0 0,1-1 0 0 0,-1 1 0 0 0,0 0 0 0 0,0 0 0 0 0,1-1 0 0 0,-1 1 1 0 0,0 0-1 0 0,0 0 0 0 0,0 0 0 0 0,0 0 0 0 0,0 0 0 0 0,-1 1 0 0 0,1-1 0 0 0,0 0 0 0 0,0 0 0 0 0,-1 1 0 0 0,1-1 0 0 0,0 1 0 0 0,-1-1 1 0 0,1 1-1 0 0,0-1 0 0 0,-1 1 0 0 0,1 0 0 0 0,-1 0 0 0 0,1 0 0 0 0,-1 0 0 0 0,1 0 0 0 0,0 0 0 0 0,-1 0-58 0 0,-101-15 327 0 0,92 16-301 0 0,-1-1 0 0 0,0 1 0 0 0,1 1 0 0 0,-1 0 1 0 0,1 1-1 0 0,-1 0 0 0 0,1 0 0 0 0,0 2 0 0 0,1-1 1 0 0,-1 1-1 0 0,1 1 0 0 0,0 0 0 0 0,0 0 0 0 0,0 1 0 0 0,1 0 1 0 0,0 1-1 0 0,1 0 0 0 0,0 0 0 0 0,0 1 0 0 0,0 0 1 0 0,1 0-1 0 0,1 1 0 0 0,-1 0 0 0 0,2 0 0 0 0,-1 0 0 0 0,2 1 1 0 0,-1 0-1 0 0,1 0 0 0 0,-1 7-26 0 0,-8 29 146 0 0,2 1 1 0 0,2 0-1 0 0,2 0 0 0 0,3 1 1 0 0,1 0-1 0 0,3 25-146 0 0,0 939 2310 0 0,-12-852-2018 0 0,12 633 1784 0 0,-14-494-1652 0 0,14-13-264 0 0,28-122 105 0 0,-28-155-222 0 0,0 0 0 0 0,1-1 0 0 0,1 1 0 0 0,-1-1 1 0 0,1 0-1 0 0,1 1 0 0 0,0-1 0 0 0,0 0 0 0 0,1-1 1 0 0,0 1-1 0 0,0 0 0 0 0,1-1 0 0 0,0 0 0 0 0,1 0 0 0 0,-1-1 1 0 0,2 1-1 0 0,-1-1 0 0 0,1-1 0 0 0,0 1 0 0 0,0-1 1 0 0,1 0-1 0 0,0-1 0 0 0,0 0 0 0 0,0 0 0 0 0,0 0 1 0 0,1-1-1 0 0,0-1 0 0 0,0 1 0 0 0,0-2 0 0 0,0 1 0 0 0,5 0-43 0 0,380 3-2834 0 0,-156 5-3187 0 0,-152-11 1925 0 0,-55 0 2820 0 0</inkml:trace>
  <inkml:trace contextRef="#ctx0" brushRef="#br0" timeOffset="3958.008">820 1055 1452 0 0,'0'0'821'0'0,"0"0"-93"0"0,0 0-76 0 0,0 0-17 0 0,0 0-107 0 0,0 0-133 0 0,0 0-23 0 0,0 0 29 0 0,0 0-32 0 0,0 0-39 0 0,0 0-12 0 0,0 0-61 0 0,0 0-14 0 0,0 0-23 0 0,0 0-54 0 0,0 0-26 0 0,0 0-16 0 0,0 0 23 0 0,0 0-18 0 0,0 0 26 0 0,0 0-68 0 0,0 0 9 0 0,0 0 10 0 0,0 0-1 0 0,0 0-2 0 0,0 0-39 0 0,0 0 36 0 0,0 0 41 0 0,0 0-43 0 0,0 0-64 0 0,0 0 2 0 0,0 0 16 0 0,0 0 18 0 0,0 0 6 0 0,0 0-16 0 0,0 0-62 0 0,0 0 50 0 0,0 0 53 0 0,0 0-6 0 0,0 0-20 0 0,-1 3-57 0 0,-74 325 839 0 0,50 10 543 0 0,26-332-1365 0 0,0 0-1 0 0,0-1 0 0 0,0 1 0 0 0,1-1 1 0 0,0 1-1 0 0,0-1 0 0 0,1 0 0 0 0,0 0 1 0 0,-1 0-1 0 0,2 0 0 0 0,-1 0 0 0 0,0-1 1 0 0,1 1-1 0 0,0-1 0 0 0,0 0 0 0 0,0 0 1 0 0,1 0-1 0 0,-1-1 0 0 0,1 1 0 0 0,0-1 1 0 0,0-1-1 0 0,0 1 0 0 0,0 0 0 0 0,1-1 1 0 0,-1 0-1 0 0,1-1 0 0 0,-1 1 0 0 0,1-1 1 0 0,-1 0-1 0 0,1 0 0 0 0,0-1 0 0 0,0 1 1 0 0,4-2-35 0 0,6 2 19 0 0,1 0 1 0 0,-1-2 0 0 0,0 0-1 0 0,1 0 1 0 0,-1-2 0 0 0,0 0 0 0 0,0-1-1 0 0,0-1 1 0 0,-1 0 0 0 0,0-1-1 0 0,0 0 1 0 0,0-2 0 0 0,-1 1 0 0 0,0-2-1 0 0,0 0 1 0 0,-1-1 0 0 0,0 0-1 0 0,-1-1 1 0 0,0 0 0 0 0,-1-1 0 0 0,0 0-1 0 0,-1-1 1 0 0,0 0 0 0 0,-1-1-1 0 0,-1 0 1 0 0,0 0 0 0 0,0-1 0 0 0,-2 0-1 0 0,0 0 1 0 0,3-14-20 0 0,-8 27-9 0 0,0 0 1 0 0,0 0-1 0 0,-1 0 0 0 0,1-1 0 0 0,-1 1 1 0 0,1 0-1 0 0,-1-1 0 0 0,0 1 1 0 0,0 0-1 0 0,0-1 0 0 0,0 1 1 0 0,0 0-1 0 0,-1-1 0 0 0,1 1 1 0 0,-1 0-1 0 0,1-1 0 0 0,-1 1 1 0 0,0 0-1 0 0,0 0 0 0 0,0 0 0 0 0,0 0 1 0 0,0 0-1 0 0,0 0 0 0 0,-1 0 1 0 0,1 0-1 0 0,-1 0 0 0 0,0 0 1 0 0,1 1-1 0 0,-1-1 0 0 0,0 1 1 0 0,0-1-1 0 0,0 1 0 0 0,0 0 0 0 0,0 0 1 0 0,0 0-1 0 0,0 0 0 0 0,0 0 1 0 0,0 0-1 0 0,-1 0 0 0 0,1 1 1 0 0,0-1-1 0 0,-1 1 0 0 0,1 0 1 0 0,0 0-1 0 0,-1 0 0 0 0,1 0 0 0 0,0 0 1 0 0,-1 0-1 0 0,1 0 0 0 0,0 1 1 0 0,-1-1-1 0 0,1 1 0 0 0,0 0 1 0 0,-2 0 8 0 0,-1 0-3 0 0,1 0 0 0 0,-1 0 0 0 0,1 0 1 0 0,-1 0-1 0 0,1 1 0 0 0,-1 0 0 0 0,1 0 0 0 0,0 0 1 0 0,-1 0-1 0 0,1 1 0 0 0,1-1 0 0 0,-1 1 1 0 0,0 0-1 0 0,1 0 0 0 0,-1 1 0 0 0,1-1 1 0 0,0 1-1 0 0,0-1 0 0 0,0 1 0 0 0,1 0 1 0 0,-1 0-1 0 0,1 1 0 0 0,0-1 0 0 0,0 0 1 0 0,0 1-1 0 0,1-1 0 0 0,0 1 0 0 0,0-1 0 0 0,0 1 1 0 0,0 0-1 0 0,1-1 0 0 0,-1 1 0 0 0,1 0 1 0 0,1 0-1 0 0,-1 2 3 0 0,69 96-1285 0 0,7-67-6827 0 0,-74-35 6744 0 0,-2-1 107 0 0</inkml:trace>
  <inkml:trace contextRef="#ctx0" brushRef="#br0" timeOffset="4206.052">1222 1261 1256 0 0,'-2'-8'1244'0'0,"-3"1"-224"0"0,0 2-148 0 0,3 0-68 0 0,-5 0-127 0 0,3 2-97 0 0,1 0-96 0 0,1-2-28 0 0,0 1-132 0 0,0 3-184 0 0,-1-3-112 0 0,3 3-216 0 0,-4 1 12 0 0,4 0-440 0 0,-2 1-276 0 0,6-1-477 0 0,-2 2 33 0 0,-2 0 204 0 0</inkml:trace>
  <inkml:trace contextRef="#ctx0" brushRef="#br0" timeOffset="4971.347">1304 1405 2092 0 0,'2'193'4711'0'0,"-1"-1"-1202"0"0,9-211-2613 0 0,54-144-535 0 0,-20 113-1352 0 0,-32 107 750 0 0,-14-26 135 0 0,2 2 800 0 0,19-51-247 0 0,-3-7-409 0 0,0 1 0 0 0,2 1 0 0 0,0 1 0 0 0,2 0 1 0 0,0 1-1 0 0,2 1 0 0 0,2-1-38 0 0,-23 21-3 0 0,0-1 1 0 0,-1 0-1 0 0,1 1 1 0 0,0-1-1 0 0,0 1 0 0 0,0-1 1 0 0,0 1-1 0 0,0-1 1 0 0,0 1-1 0 0,0-1 0 0 0,0 1 1 0 0,0 0-1 0 0,1 0 1 0 0,-1 0-1 0 0,0-1 0 0 0,0 1 1 0 0,0 0-1 0 0,0 1 1 0 0,0-1-1 0 0,0 0 0 0 0,0 0 1 0 0,0 0-1 0 0,1 0 1 0 0,-1 1-1 0 0,0-1 0 0 0,0 1 1 0 0,0-1-1 0 0,0 1 1 0 0,0-1-1 0 0,0 1 0 0 0,-1-1 1 0 0,1 1-1 0 0,0 0 1 0 0,0 0-1 0 0,0-1 0 0 0,0 1 1 0 0,-1 0-1 0 0,1 0 1 0 0,0 0-1 0 0,-1 0 0 0 0,1 0 1 0 0,-1 0-1 0 0,1 0 1 0 0,-1 0-1 0 0,0 0 0 0 0,1 0 1 0 0,-1 0-1 0 0,0 0 1 0 0,1 0-1 0 0,-1 0 0 0 0,0 0 1 0 0,0 1 2 0 0,11 20-74 0 0,1-2-323 0 0,-2 1 1 0 0,0 1-1 0 0,-1 0 0 0 0,-1 0 1 0 0,0 0-1 0 0,-2 1 0 0 0,-1 0 1 0 0,1 16 396 0 0,-7-34-305 0 0,-1 0 0 0 0,1 0 0 0 0,-1 0 0 0 0,0-1 0 0 0,0 1 0 0 0,0-1 0 0 0,-1 1 0 0 0,1-1 0 0 0,-1 0 0 0 0,0 0 0 0 0,-1 0 0 0 0,1 0 0 0 0,-1 0 0 0 0,1-1 0 0 0,-1 0 0 0 0,0 0 1 0 0,-1 0-1 0 0,0 1 305 0 0,-18 12-1236 0 0</inkml:trace>
  <inkml:trace contextRef="#ctx0" brushRef="#br0" timeOffset="5760.048">502 2275 976 0 0,'-1'18'4459'0'0,"24"67"-3667"0"0,1 108 1280 0 0,-67-76 25 0 0,103-288-869 0 0,63-39-1614 0 0,-104 265 26 0 0,5 151 27 0 0,12-111-878 0 0,-33-68-5670 0 0,-3-27 5708 0 0</inkml:trace>
  <inkml:trace contextRef="#ctx0" brushRef="#br0" timeOffset="6225.159">888 2485 1612 0 0,'-62'4'6851'0'0,"229"-31"-4078"0"0,125 3-1535 0 0,-291 24-1228 0 0,-1 0 27 0 0,0 0-1 0 0,41-3-900 0 0,-41-32-3889 0 0,-7 10 912 0 0,1 8 2674 0 0</inkml:trace>
  <inkml:trace contextRef="#ctx0" brushRef="#br0" timeOffset="6471.642">1265 2242 1312 0 0,'-15'-24'5131'0'0,"22"46"-2269"0"0,3-4-2684 0 0,-1-1-1 0 0,-1 2 1 0 0,-1-1 0 0 0,0 1-1 0 0,-1 0 1 0 0,-1 1 0 0 0,-1-1-1 0 0,-1 1 1 0 0,0 0 0 0 0,-2 0 0 0 0,0 0-1 0 0,-1 0 1 0 0,-1 0 0 0 0,-1-1-1 0 0,-4 18-177 0 0,0-21-346 0 0,-25 62 1029 0 0,0-36-7286 0 0,34-44 3956 0 0,-1-2 1382 0 0</inkml:trace>
  <inkml:trace contextRef="#ctx0" brushRef="#br0" timeOffset="7204.501">1960 2385 996 0 0,'10'4'5061'0'0,"-19"24"-3600"0"0,8-28-1449 0 0,-14 28 222 0 0,-1-2-1 0 0,-2 1 1 0 0,0-2 0 0 0,-2-1 0 0 0,-1 0-1 0 0,-1-2 1 0 0,0 0 0 0 0,-2-1-1 0 0,-1-2 1 0 0,0 0 0 0 0,-1-2 0 0 0,-1-1-1 0 0,-24 11-233 0 0,50-26 3 0 0,-1 0-1 0 0,1-1 0 0 0,0 1 0 0 0,0 0 1 0 0,-1 0-1 0 0,1-1 0 0 0,0 1 0 0 0,-1-1 1 0 0,1 0-1 0 0,-1 1 0 0 0,1-1 1 0 0,-1 0-1 0 0,1 0 0 0 0,0 0 0 0 0,-1 1 1 0 0,1-2-1 0 0,-1 1 0 0 0,1 0 0 0 0,-1 0 1 0 0,1 0-1 0 0,-1-1 0 0 0,1 1 0 0 0,0-1 1 0 0,-1 1-1 0 0,1-1 0 0 0,0 1 1 0 0,-1-1-1 0 0,1 0 0 0 0,0 0 0 0 0,0 0 1 0 0,0 0-1 0 0,0 0 0 0 0,-1 0 0 0 0,1 0 1 0 0,1 0-1 0 0,-1 0 0 0 0,0 0 0 0 0,0 0 1 0 0,0-1-1 0 0,1 1 0 0 0,-1 0 1 0 0,0-1-1 0 0,1 1 0 0 0,-1 0 0 0 0,1-1 1 0 0,0 1-1 0 0,-1-1 0 0 0,1 1 0 0 0,0 0 1 0 0,0-1-1 0 0,0 1 0 0 0,0-1 0 0 0,0 1 1 0 0,0-1-1 0 0,0 1 0 0 0,1-1 1 0 0,-1 1-1 0 0,1-1-2 0 0,13-82-517 0 0,-11 72 431 0 0,1 0 1 0 0,0 0-1 0 0,1 0 0 0 0,1 0 0 0 0,-1 0 1 0 0,2 1-1 0 0,0 0 0 0 0,0 1 1 0 0,1 0-1 0 0,0 0 0 0 0,0 0 1 0 0,1 1-1 0 0,1 0 0 0 0,-1 1 0 0 0,4-2 86 0 0,48 32-63 0 0,-45-10 100 0 0,-15-11-31 0 0,20 15 104 0 0,1 0-1 0 0,0-2 0 0 0,1-1 1 0 0,0 0-1 0 0,1-2 0 0 0,1-1 1 0 0,0 0-1 0 0,9 0-109 0 0,-16-5 43 0 0,0-1 0 0 0,1 0-1 0 0,-1-2 1 0 0,1 0 0 0 0,0-1-1 0 0,0-1 1 0 0,-1 0 0 0 0,1-2-1 0 0,0 0 1 0 0,-1-1 0 0 0,1-1-1 0 0,-1-1 1 0 0,0 0 0 0 0,12-7-43 0 0,-29 12 14 0 0,0-1 0 0 0,0 1 0 0 0,0-1 1 0 0,0 0-1 0 0,0 1 0 0 0,0-1 0 0 0,-1 0 1 0 0,1 0-1 0 0,0 0 0 0 0,0 0 1 0 0,-1 0-1 0 0,1 0 0 0 0,-1 0 0 0 0,1 0 1 0 0,-1 0-1 0 0,1 0 0 0 0,-1 0 0 0 0,0 0 1 0 0,1 0-1 0 0,-1 0 0 0 0,0 0 1 0 0,0 0-1 0 0,0 0 0 0 0,0-1 0 0 0,0 1 1 0 0,0 0-1 0 0,0 0 0 0 0,0 0 0 0 0,0 0 1 0 0,0 0-1 0 0,-1 0 0 0 0,1 0 0 0 0,-1-1 1 0 0,1 1-1 0 0,0 0 0 0 0,-1 0 1 0 0,0 0-1 0 0,1 0 0 0 0,-1 1 0 0 0,0-1 1 0 0,1 0-1 0 0,-1 0 0 0 0,0 0 0 0 0,0 0 1 0 0,0 1-1 0 0,0-1 0 0 0,1 0 1 0 0,-1 1-1 0 0,0-1 0 0 0,0 1 0 0 0,0-1 1 0 0,-1 1-1 0 0,1 0 0 0 0,0-1 0 0 0,0 1 1 0 0,0 0-1 0 0,0-1 0 0 0,0 1 0 0 0,0 0 1 0 0,-1 0-15 0 0,-72-25 330 0 0,52 20-540 0 0,-50-15-595 0 0,48-13-7144 0 0,22 24 6709 0 0</inkml:trace>
  <inkml:trace contextRef="#ctx0" brushRef="#br0" timeOffset="9616.876">2552 1125 948 0 0,'0'0'791'0'0,"0"0"-78"0"0,0 0-67 0 0,0 0-22 0 0,0 0-78 0 0,0 0-120 0 0,0 0-35 0 0,0 0 43 0 0,0 0 6 0 0,0 0-26 0 0,0 0-60 0 0,0 0 8 0 0,0 0-12 0 0,0 0-32 0 0,0 0-37 0 0,0 0-14 0 0,0 0-38 0 0,0 0 24 0 0,0 0 0 0 0,0 0-26 0 0,0 0-30 0 0,0 0-19 0 0,0 0-22 0 0,0 0 25 0 0,0 0 1 0 0,0 0-9 0 0,0 0-31 0 0,0 0-27 0 0,0 0 0 0 0,0 0-18 0 0,0 0-25 0 0,2 22 137 0 0,1 159 183 0 0,16 45 176 0 0,12-97 408 0 0,-30-112-851 0 0,-1-17-266 0 0,1-1-1 0 0,-1 1 1 0 0,0 0 0 0 0,1-1-1 0 0,-1 1 1 0 0,0 0 0 0 0,1 0-1 0 0,-1-1 1 0 0,1 1-1 0 0,-1 0 1 0 0,0 0 0 0 0,1 0-1 0 0,-1 0 1 0 0,1-1 0 0 0,-1 1-1 0 0,1 0 1 0 0,-1 0 0 0 0,1 0-1 0 0,-1 0 1 0 0,0 0 0 0 0,1 0-1 0 0,-1 0 1 0 0,1 0 0 0 0,-1 0-1 0 0,1 1 1 0 0,-1-1 0 0 0,1 0-1 0 0,-1 0 1 0 0,0 0 0 0 0,1 0-1 0 0,-1 1 1 0 0,1-1 0 0 0,-1 0-1 0 0,0 0 1 0 0,1 1 0 0 0,-1-1-1 0 0,0 0 1 0 0,1 1 0 0 0,-1-1-1 0 0,0 0 1 0 0,0 1 0 0 0,1-1-1 0 0,-1 0 1 0 0,0 1 0 0 0,0-1-1 0 0,1 1 1 0 0,-1-1 0 0 0,0 0-1 0 0,0 1 1 0 0,0-1 0 0 0,0 1-1 0 0,0-1 1 0 0,0 1 0 0 0,0-1-1 0 0,0 1 142 0 0,26-28-2969 0 0,-12 12 1483 0 0</inkml:trace>
  <inkml:trace contextRef="#ctx0" brushRef="#br0" timeOffset="10035.487">2875 1462 1768 0 0,'-25'10'6048'0'0,"49"-10"-3422"0"0,13-2-2400 0 0,246 2 988 0 0,-247-38-8469 0 0,-22 22 5988 0 0,-2 0 39 0 0</inkml:trace>
  <inkml:trace contextRef="#ctx0" brushRef="#br0" timeOffset="10703.128">3917 958 2440 0 0,'2'-1'3455'0'0,"-32"24"-2767"0"0,0 1 0 0 0,1 2 0 0 0,2 1 1 0 0,1 0-1 0 0,1 3 0 0 0,1 0 1 0 0,-7 14-689 0 0,-112 125-752 0 0,108-153-2936 0 0,33-16 2827 0 0,0-2-22 0 0,-9-10-296 0 0,1-6-43 0 0</inkml:trace>
  <inkml:trace contextRef="#ctx0" brushRef="#br0" timeOffset="11040.973">3832 775 1956 0 0,'2'-2'398'0'0,"-3"3"-312"0"0,1-1 1 0 0,0 1-1 0 0,0 0 0 0 0,0-1 1 0 0,0 1-1 0 0,1-1 1 0 0,-1 1-1 0 0,0 0 0 0 0,0-1 1 0 0,0 1-1 0 0,0-1 1 0 0,1 1-1 0 0,-1-1 0 0 0,0 1 1 0 0,0-1-1 0 0,1 1 1 0 0,-1-1-1 0 0,0 1 0 0 0,1-1 1 0 0,-1 1-1 0 0,1-1 1 0 0,-1 1-1 0 0,1-1 0 0 0,-1 0 1 0 0,0 1-1 0 0,1-1 0 0 0,-1 0 1 0 0,1 1-1 0 0,0-1 1 0 0,-1 0-1 0 0,1 0 0 0 0,-1 0 1 0 0,1 1-1 0 0,-1-1 1 0 0,1 0-1 0 0,0 0 0 0 0,-1 0 1 0 0,1 0-1 0 0,-1 0 1 0 0,1 0-1 0 0,-1 0 0 0 0,1 0 1 0 0,0 0-1 0 0,-1-1 1 0 0,1 1-1 0 0,-1 0 0 0 0,1 0 1 0 0,-1 0-1 0 0,1-1 0 0 0,0 1 1 0 0,-1 0-1 0 0,1 0 1 0 0,-1-1-1 0 0,0 1 0 0 0,1-1 1 0 0,-1 1-1 0 0,1 0 1 0 0,-1-1-1 0 0,1 1 0 0 0,-1-1 1 0 0,0 1-1 0 0,1-1 1 0 0,-1 1-1 0 0,0-1 0 0 0,0 1 1 0 0,1-1-1 0 0,-1 1 1 0 0,0-1-1 0 0,0 0 0 0 0,0 1-86 0 0,6 11 74 0 0,81 170 2146 0 0,24 47-3578 0 0,-110-227 740 0 0,3 8-4 0 0,-6-2-4561 0 0,-13 8 3933 0 0</inkml:trace>
  <inkml:trace contextRef="#ctx0" brushRef="#br0" timeOffset="11566.046">3565 1523 988 0 0,'-51'24'6933'0'0,"98"-27"-4487"0"0,372-73-164 0 0,-256 46-4571 0 0,-180 44-5384 0 0,13-13 6438 0 0</inkml:trace>
  <inkml:trace contextRef="#ctx0" brushRef="#br0" timeOffset="12155.795">3676 1782 1480 0 0,'-7'15'5151'0'0,"20"90"-3187"0"0,-11 21 155 0 0,-2-127-2086 0 0,-1 1 0 0 0,1-1 0 0 0,-1 0 0 0 0,1 1 1 0 0,-1-1-1 0 0,1 0 0 0 0,-1 1 0 0 0,0-1 0 0 0,1 1 0 0 0,-1-1 1 0 0,0 1-1 0 0,0-1 0 0 0,0 1 0 0 0,1 0 0 0 0,-1-1 0 0 0,0 1 1 0 0,0 0-1 0 0,0 0 0 0 0,1 0 0 0 0,-1 0 0 0 0,0-1 1 0 0,0 1-1 0 0,0 0 0 0 0,0 0 0 0 0,0 1 0 0 0,0-1 0 0 0,1 0 1 0 0,-1 0-1 0 0,0 0 0 0 0,0 0 0 0 0,0 1 0 0 0,1-1 0 0 0,-1 0 1 0 0,0 1-1 0 0,0-1 0 0 0,1 1 0 0 0,-1-1 0 0 0,0 1 1 0 0,0-1-1 0 0,1 1 0 0 0,-1 0 0 0 0,1-1 0 0 0,-1 1 0 0 0,1 0 1 0 0,-1-1-1 0 0,1 1 0 0 0,-1 0 0 0 0,1-1 0 0 0,-1 1 0 0 0,1 0 1 0 0,0 0-1 0 0,-1 0 0 0 0,1 0 0 0 0,0-1 0 0 0,0 1 0 0 0,0 0 1 0 0,0 0-1 0 0,0 0-33 0 0,1-16 42 0 0,0 1 0 0 0,2-1 0 0 0,0 0 0 0 0,0 1 0 0 0,1-1 0 0 0,1 1 0 0 0,1 0 0 0 0,0 1 0 0 0,0-1 0 0 0,2 1 0 0 0,-1 1 1 0 0,2-1-1 0 0,-1 1 0 0 0,2 1 0 0 0,0-1 0 0 0,0 2 0 0 0,1-1 0 0 0,0 2 0 0 0,1-1 0 0 0,0 2 0 0 0,0-1 0 0 0,1 2 0 0 0,5-3-42 0 0,110-40 61 0 0,-121 54-55 0 0,0-1 1 0 0,0 1-1 0 0,-1 0 1 0 0,1 1-1 0 0,-1 0 1 0 0,0 0-1 0 0,-1 0 0 0 0,1 1 1 0 0,-1-1-1 0 0,0 1 1 0 0,0 1-1 0 0,-1-1 1 0 0,0 1-1 0 0,0-1 1 0 0,-1 1-1 0 0,1 0 0 0 0,-1 1 1 0 0,-1-1-1 0 0,0 0 1 0 0,0 1-1 0 0,1 7-6 0 0,37 137-1883 0 0,-36-138-15 0 0,-3-7-5650 0 0,-1-7 6304 0 0</inkml:trace>
  <inkml:trace contextRef="#ctx0" brushRef="#br0" timeOffset="12806.767">2358 1058 876 0 0,'-20'19'410'0'0,"1"2"0"0"0,1 0 1 0 0,1 0-1 0 0,1 2 0 0 0,1 0 0 0 0,1 1 0 0 0,1 0 1 0 0,1 1-1 0 0,1 0 0 0 0,1 1 0 0 0,2 0 0 0 0,0 1 0 0 0,2 0 1 0 0,1 0-1 0 0,1 0 0 0 0,1 1 0 0 0,2-1 0 0 0,1 4-410 0 0,0-4 114 0 0,3 0 0 0 0,0 0 0 0 0,1 0 0 0 0,2-1 0 0 0,1 0 0 0 0,1 0 0 0 0,1-1 0 0 0,1 0 0 0 0,1 0 0 0 0,1-1 0 0 0,1-1 0 0 0,2 0 0 0 0,0 0 0 0 0,1-2 0 0 0,1 0 0 0 0,3 0-114 0 0,34 36-400 0 0,2-3-1 0 0,3-3 0 0 0,1-2 1 0 0,59 35 400 0 0,127 56-5251 0 0,-192-117 3969 0 0</inkml:trace>
  <inkml:trace contextRef="#ctx0" brushRef="#br0" timeOffset="13441.443">4301 811 1060 0 0,'65'52'4103'0'0,"7"60"-2375"0"0,-53-81-1143 0 0,8 17-166 0 0,-2 2 1 0 0,-2 0-1 0 0,-2 2 0 0 0,-2 0 1 0 0,-3 1-1 0 0,-2 1 0 0 0,-3 0 1 0 0,-2 0-1 0 0,-2 2 0 0 0,-2-1 0 0 0,-3 12-419 0 0,-38 128 787 0 0,30-171-860 0 0,-2 0 0 0 0,0-1 0 0 0,-1 1 0 0 0,-1-2 0 0 0,-1 0 0 0 0,-1 0 0 0 0,-2-1 0 0 0,0-1 0 0 0,0 0 1 0 0,-2 0-1 0 0,-1-2 0 0 0,0 0 0 0 0,-1-1 0 0 0,-1-1 0 0 0,-10 7 73 0 0,25-21-206 0 0,1 1 0 0 0,0-1 0 0 0,0 0 0 0 0,-1 1 0 0 0,0-2 0 0 0,1 1 0 0 0,-1 0 0 0 0,0-1 0 0 0,0 1 0 0 0,1-1 0 0 0,-1 0 0 0 0,0-1 0 0 0,0 1 0 0 0,-1-1 0 0 0,1 1 0 0 0,0-1-1 0 0,0 0 1 0 0,0-1 0 0 0,0 1 0 0 0,0-1 0 0 0,0 0 0 0 0,0 0 0 0 0,0 0 0 0 0,0 0 0 0 0,1-1 0 0 0,-1 1 0 0 0,0-1 0 0 0,1 0 0 0 0,-1 0 0 0 0,1-1 0 0 0,0 1 0 0 0,0-1 0 0 0,0 1 0 0 0,0-1 0 0 0,0 0 0 0 0,0 0 0 0 0,1 0 0 0 0,-1-1 0 0 0,1 1 0 0 0,-2-4 206 0 0,-8-18-1212 0 0</inkml:trace>
  <inkml:trace contextRef="#ctx0" brushRef="#br0" timeOffset="14250.082">4508 505 1856 0 0,'21'17'3696'0'0,"7"38"-3194"0"0,-23-41 7 0 0,3 7-209 0 0,-1 0 0 0 0,-1 0-1 0 0,-1 0 1 0 0,-1 1 0 0 0,-1 0-1 0 0,-1 0 1 0 0,-1 0 0 0 0,-1 11-300 0 0,-1-24 145 0 0,-1 0-1 0 0,-1-1 1 0 0,1 1 0 0 0,-1-1-1 0 0,-1 0 1 0 0,1 0 0 0 0,-1 0 0 0 0,-1-1-1 0 0,0 1 1 0 0,0-1 0 0 0,0 0-1 0 0,-1-1 1 0 0,0 1 0 0 0,0-1 0 0 0,-1 0-1 0 0,-6 5-144 0 0,12-12 32 0 0,-1-1 0 0 0,1 1 0 0 0,0 0 0 0 0,-1 0 0 0 0,1 0 0 0 0,0-1 0 0 0,0 1 0 0 0,0-1 0 0 0,0 1 0 0 0,0-1 0 0 0,0 1 0 0 0,0-1 0 0 0,1 1 0 0 0,-1-1 0 0 0,0 0 0 0 0,1 0 0 0 0,0 1 0 0 0,-1-1 0 0 0,1 0-1 0 0,0 0 1 0 0,0 1 0 0 0,0-1 0 0 0,0 0 0 0 0,0 0 0 0 0,0 1 0 0 0,0-1 0 0 0,1 0 0 0 0,-1 0 0 0 0,1 1 0 0 0,-1-1 0 0 0,1 0 0 0 0,0 1 0 0 0,0-2-32 0 0,-1 3 11 0 0,3-13-10 0 0,0-1 0 0 0,1 1 0 0 0,1 0 0 0 0,0 0 1 0 0,1 1-1 0 0,0 0 0 0 0,1 0 0 0 0,0 0 0 0 0,1 1 1 0 0,0 0-1 0 0,1 0 0 0 0,0 1 0 0 0,1 0 0 0 0,0 0 0 0 0,1 2 1 0 0,0-1-1 0 0,0 1 0 0 0,0 1 0 0 0,1 0 0 0 0,1 0 0 0 0,6-2-1 0 0,1 0-10 0 0,-17 7 7 0 0,0 0 0 0 0,1 0-1 0 0,-1 0 1 0 0,1 0 0 0 0,-1 1 0 0 0,1-1 0 0 0,0 1-1 0 0,0 0 1 0 0,-1 1 0 0 0,1-1 0 0 0,0 0-1 0 0,0 1 1 0 0,0 0 0 0 0,0 0 0 0 0,-1 0 0 0 0,1 1-1 0 0,0-1 1 0 0,0 1 0 0 0,0 0 0 0 0,2 0 3 0 0,3 6-1 0 0,0 0 1 0 0,-1 1-1 0 0,0 0 1 0 0,0 0-1 0 0,-1 1 1 0 0,0 0-1 0 0,0 0 1 0 0,-1 1-1 0 0,0-1 1 0 0,-1 1-1 0 0,0 1 1 0 0,0-1-1 0 0,-2 1 1 0 0,1-1-1 0 0,-1 1 1 0 0,0 0-1 0 0,-1 1 0 0 0,-1-1 1 0 0,0 0-1 0 0,0 11 1 0 0,20 71-101 0 0,42 48-1788 0 0,11-75-5390 0 0,-64-61 5991 0 0</inkml:trace>
  <inkml:trace contextRef="#ctx0" brushRef="#br0" timeOffset="15055.506">4997 1567 968 0 0,'0'0'1152'0'0,"-25"-1"2969"0"0,9-2-3364 0 0,27 1 480 0 0,41 1-28 0 0,318-27 475 0 0,-291 21-3462 0 0,-86 23-3399 0 0,-10-9 3896 0 0,-2-2 25 0 0</inkml:trace>
  <inkml:trace contextRef="#ctx0" brushRef="#br0" timeOffset="15308.69">5096 1845 2120 0 0,'32'22'5054'0'0,"39"-15"-3962"0"0,-48-6-451 0 0,200-5-184 0 0,-12-48-6483 0 0,-200 48 4916 0 0</inkml:trace>
  <inkml:trace contextRef="#ctx0" brushRef="#br0" timeOffset="15975.743">5957 1662 2400 0 0,'0'0'700'0'0,"0"0"-71"0"0,0 0-47 0 0,0 0-77 0 0,3 4 2604 0 0,14 12-1642 0 0,126 15 102 0 0,-119-29-1474 0 0,1-1 1 0 0,0-2-1 0 0,-1-1 0 0 0,1 0 0 0 0,-1-2 1 0 0,0-1-1 0 0,0-1 0 0 0,0-1 0 0 0,-1-1 1 0 0,2-2-96 0 0,-22 9-20 0 0,0 0 0 0 0,-1-1 1 0 0,1 1-1 0 0,-1-1 0 0 0,0 1 1 0 0,1-1-1 0 0,-1 0 0 0 0,0 0 1 0 0,0 0-1 0 0,0 0 0 0 0,0 0 1 0 0,0 0-1 0 0,-1-1 0 0 0,1 1 1 0 0,-1 0-1 0 0,1-1 0 0 0,-1 0 1 0 0,0 1-1 0 0,0-1 0 0 0,0 0 0 0 0,-1 1 1 0 0,1-1-1 0 0,0 0 0 0 0,-1 0 1 0 0,0 0-1 0 0,0 0 0 0 0,0 1 1 0 0,0-1-1 0 0,0 0 0 0 0,0 0 1 0 0,-1 0-1 0 0,0 1 0 0 0,1-1 1 0 0,-1 0-1 0 0,0 0 0 0 0,0 1 1 0 0,0-1-1 0 0,-1 1 0 0 0,1-1 1 0 0,-1 1-1 0 0,1-1 0 0 0,-1 1 0 0 0,0 0 1 0 0,0 0-1 0 0,0 0 0 0 0,0 0 1 0 0,0 0-1 0 0,0 0 0 0 0,-1 1 1 0 0,1-1-1 0 0,-1 1 0 0 0,0-1 20 0 0,-12-5-3 0 0,0 1 0 0 0,-1 1 0 0 0,1 0 1 0 0,-1 1-1 0 0,-1 1 0 0 0,1 0 0 0 0,0 1 0 0 0,-1 1 0 0 0,1 0 0 0 0,-1 1 0 0 0,1 1 0 0 0,-1 1 0 0 0,1 0 0 0 0,0 1 0 0 0,0 1 0 0 0,0 1 0 0 0,0 0 0 0 0,1 1 0 0 0,0 0 0 0 0,0 1 0 0 0,-4 4 3 0 0,4-4 84 0 0,1 1-1 0 0,0 1 0 0 0,0 0 0 0 0,1 1 0 0 0,0 0 1 0 0,1 1-1 0 0,0 1 0 0 0,1 0 0 0 0,0 0 1 0 0,1 1-1 0 0,0 1 0 0 0,1-1 0 0 0,0 1 1 0 0,2 1-1 0 0,-1 0 0 0 0,2 0 0 0 0,0 0 0 0 0,1 1 1 0 0,0 0-1 0 0,2 0 0 0 0,-1 0 0 0 0,2 0 1 0 0,0 0-1 0 0,1 7-83 0 0,4-7-8 0 0,1 0-1 0 0,0 0 1 0 0,1 0 0 0 0,1 0 0 0 0,0-1 0 0 0,1 0-1 0 0,1 0 1 0 0,0-1 0 0 0,1 0 0 0 0,1 0-1 0 0,0-1 1 0 0,1 0 0 0 0,0-1 0 0 0,1 0-1 0 0,0-1 1 0 0,1 0 0 0 0,0-1 0 0 0,1-1 0 0 0,0 0-1 0 0,0-1 1 0 0,1 0 0 0 0,0-1 0 0 0,1-1-1 0 0,-1 0 1 0 0,1-1 0 0 0,0-1 0 0 0,0 0 0 0 0,1-1-1 0 0,-1-1 1 0 0,12 0 8 0 0,-11-1-424 0 0,0-1 1 0 0,0 0-1 0 0,0-1 0 0 0,0-1 0 0 0,0 0 1 0 0,0-2-1 0 0,-1 0 0 0 0,1 0 0 0 0,-1-2 0 0 0,0 0 1 0 0,-1-1-1 0 0,1 0 0 0 0,-1-1 0 0 0,-1-1 1 0 0,0 0-1 0 0,0-1 0 0 0,-1-1 0 0 0,0 0 1 0 0,-1-1-1 0 0,0 0 0 0 0,0-1 0 0 0,1-3 424 0 0,7-17-1248 0 0</inkml:trace>
  <inkml:trace contextRef="#ctx0" brushRef="#br0" timeOffset="16440.628">6095 1250 2096 0 0,'10'-2'4842'0'0,"57"-5"-3464"0"0,193-16 1331 0 0,-245 17-2832 0 0,5-14-6899 0 0,-15 14 5737 0 0,-1 1 46 0 0</inkml:trace>
  <inkml:trace contextRef="#ctx0" brushRef="#br0" timeOffset="16705.98">6990 1061 1868 0 0,'-39'72'4817'0'0,"-20"36"-2799"0"0,-49 42-299 0 0,33-105-3429 0 0,-14-57-4345 0 0,64-4 4758 0 0</inkml:trace>
  <inkml:trace contextRef="#ctx0" brushRef="#br0" timeOffset="16968.409">6780 805 1684 0 0,'1'-1'172'0'0,"1"0"0"0"0,-1 0 0 0 0,1 0 0 0 0,0 0 0 0 0,-1 0-1 0 0,1 1 1 0 0,0-1 0 0 0,0 0 0 0 0,0 1 0 0 0,-1 0 0 0 0,1-1 0 0 0,0 1 0 0 0,0 0-1 0 0,0 0 1 0 0,0 0 0 0 0,-1 0 0 0 0,1 0 0 0 0,0 1 0 0 0,0-1 0 0 0,0 1 0 0 0,0-1-1 0 0,-1 1 1 0 0,1-1 0 0 0,0 1 0 0 0,-1 0 0 0 0,1 0 0 0 0,0 0 0 0 0,-1 0 0 0 0,1 0 0 0 0,-1 0-1 0 0,0 0 1 0 0,1 1 0 0 0,-1-1 0 0 0,0 0 0 0 0,0 1 0 0 0,1-1 0 0 0,-1 1 0 0 0,0 0-1 0 0,-1-1 1 0 0,1 1 0 0 0,0 0 0 0 0,0-1 0 0 0,-1 1 0 0 0,1 0 0 0 0,-1 0-172 0 0,11 12-1 0 0,236 330 3524 0 0,-26-108-4380 0 0,-167-175-2211 0 0,-22-20-1978 0 0,-27-37 3781 0 0,0-2 12 0 0</inkml:trace>
  <inkml:trace contextRef="#ctx0" brushRef="#br0" timeOffset="21005.743">634 3418 1184 0 0,'0'-16'742'0'0,"0"12"-135"0"0,0 4-92 0 0,14-3 227 0 0,14-45 1283 0 0,-19 9 2497 0 0,-10 39-4505 0 0,1 0 0 0 0,0 1 0 0 0,0-1 0 0 0,-1 1 0 0 0,1-1 0 0 0,0 0 0 0 0,-1 1 0 0 0,1-1 0 0 0,0 0 0 0 0,-1 0 0 0 0,1 1 0 0 0,0-1 0 0 0,-1 0 0 0 0,1 0 0 0 0,-1 1 0 0 0,1-1 0 0 0,-1 0 0 0 0,1 0 0 0 0,-1 0 0 0 0,1 0 0 0 0,0 0 0 0 0,-1 0 0 0 0,1 0 0 0 0,-1 0 0 0 0,1 0 0 0 0,-1 0 0 0 0,1 0 0 0 0,-1 0 0 0 0,1 0 0 0 0,-1 0 0 0 0,1 0 0 0 0,-1 0 0 0 0,1 0 0 0 0,0-1 0 0 0,-1 1 0 0 0,1 0 0 0 0,-1 0 0 0 0,1-1 0 0 0,0 1 0 0 0,-1 0 0 0 0,1 0 0 0 0,-1-1 0 0 0,1 1 0 0 0,0 0 0 0 0,0-1 0 0 0,-1 1 0 0 0,1-1 0 0 0,0 1 0 0 0,-1 0 0 0 0,1-1 0 0 0,0 1 0 0 0,0-1 0 0 0,0 0-17 0 0,-14 23 38 0 0,1 0-1 0 0,1 1 1 0 0,1 1-1 0 0,1-1 1 0 0,1 2-1 0 0,1-1 1 0 0,1 1-1 0 0,2 0 1 0 0,0 1-1 0 0,2-1 1 0 0,0 1-1 0 0,2 0 1 0 0,1 9-38 0 0,1-27 35 0 0,0-1 1 0 0,0 1 0 0 0,1-1-1 0 0,0 0 1 0 0,0 1 0 0 0,1-1-1 0 0,0 0 1 0 0,0-1 0 0 0,1 1-1 0 0,0 0 1 0 0,0-1 0 0 0,0 0-1 0 0,1 0 1 0 0,0 0 0 0 0,0-1-1 0 0,0 1 1 0 0,1-1 0 0 0,0 0-1 0 0,0-1 1 0 0,0 0 0 0 0,0 0-1 0 0,1 0 1 0 0,0 0 0 0 0,6 1-36 0 0,3 1 48 0 0,0-2 0 0 0,0 0 0 0 0,1-1 0 0 0,0 0 0 0 0,-1-2 0 0 0,1 0 0 0 0,0-1 0 0 0,-1 0 0 0 0,1-2 0 0 0,0 1 0 0 0,-1-2 0 0 0,1-1 0 0 0,-1 0 0 0 0,0-1 0 0 0,0 0 0 0 0,14-8-48 0 0,7-36-34 0 0,-37 48 13 0 0,-2-22-169 0 0,1 22 184 0 0,0 0 0 0 0,1-1 0 0 0,-1 1 0 0 0,0 0 0 0 0,0 0 0 0 0,0 0 1 0 0,0 1-1 0 0,0-1 0 0 0,0 0 0 0 0,0 0 0 0 0,0 0 0 0 0,0 1 0 0 0,0-1 0 0 0,-1 1 0 0 0,1-1 0 0 0,0 1 0 0 0,0-1 0 0 0,-1 1 0 0 0,1 0 0 0 0,0-1 0 0 0,-1 1 0 0 0,1 0 0 0 0,0 0 0 0 0,-1 0 0 0 0,1 0 0 0 0,0 0 0 0 0,0 0 1 0 0,-1 1-1 0 0,1-1 0 0 0,0 0 0 0 0,-1 1 0 0 0,1-1 0 0 0,0 1 0 0 0,0-1 0 0 0,0 1 0 0 0,-1-1 0 0 0,1 1 0 0 0,0 0 0 0 0,0 0 0 0 0,0 0 0 0 0,0 0 0 0 0,0-1 0 0 0,0 1 0 0 0,1 0 0 0 0,-1 0 0 0 0,0 1 0 0 0,0-1 0 0 0,1 0 1 0 0,-1 0-1 0 0,0 0 0 0 0,1 0 0 0 0,-1 1 0 0 0,1-1 0 0 0,0 0 0 0 0,-1 1 0 0 0,1-1 6 0 0,0 3-71 0 0,0 0 1 0 0,0 0-1 0 0,0 0 0 0 0,0 0 1 0 0,1 0-1 0 0,-1-1 0 0 0,1 1 1 0 0,0 0-1 0 0,0 0 0 0 0,1 0 1 0 0,-1-1-1 0 0,1 1 0 0 0,0-1 1 0 0,0 1-1 0 0,0-1 0 0 0,0 0 1 0 0,0 0-1 0 0,1 0 0 0 0,0 0 1 0 0,-1 0-1 0 0,2 1 71 0 0,43 22-7470 0 0,-46-26 6042 0 0,-1 0-86 0 0</inkml:trace>
  <inkml:trace contextRef="#ctx0" brushRef="#br0" timeOffset="21253.577">1124 3515 1164 0 0,'0'-39'6987'0'0,"0"14"-5400"0"0,0 24-1855 0 0,0 1-72 0 0,0 0-313 0 0,15-1-4410 0 0,-12 4 3785 0 0</inkml:trace>
  <inkml:trace contextRef="#ctx0" brushRef="#br0" timeOffset="21968.821">1135 3548 1492 0 0,'-2'41'4137'0'0,"-1"-21"-3531"0"0,3 193 3064 0 0,0-212-3437 0 0,-8 7 246 0 0,16-18 11 0 0,102-162 182 0 0,-111 173-683 0 0,1-1 0 0 0,-1 1 0 0 0,1 0 0 0 0,-1 0 0 0 0,1 0 0 0 0,-1 0 0 0 0,1 0 0 0 0,-1 0 0 0 0,1 0 0 0 0,0 0 0 0 0,0 0 0 0 0,0 0-1 0 0,-1 1 1 0 0,1-1 0 0 0,0 0 0 0 0,0 0 0 0 0,0 0 0 0 0,1 0 0 0 0,-1 0 0 0 0,0 0 0 0 0,0 0 0 0 0,1 0 0 0 0,-1 0 0 0 0,0 0 0 0 0,1 0 0 0 0,-1 0 0 0 0,1 0 0 0 0,-1 0 0 0 0,1 0 0 0 0,0 0 0 0 0,-1 0 0 0 0,1-1 0 0 0,0 1 0 0 0,-1 0 0 0 0,1 0-1 0 0,0-1 1 0 0,0 1 0 0 0,0 0 0 0 0,0-1 0 0 0,0 1 0 0 0,0-1 0 0 0,0 1 0 0 0,0-1 0 0 0,0 0 0 0 0,0 1 0 0 0,0-1 0 0 0,0 0 0 0 0,0 0 0 0 0,0 0 0 0 0,0 0 0 0 0,0 0 0 0 0,0 0 0 0 0,0 0 0 0 0,0 0 0 0 0,1 0 0 0 0,-1 0 0 0 0,0 0-1 0 0,0-1 1 0 0,0 1 0 0 0,0 0 0 0 0,0-1 0 0 0,0 1 0 0 0,0-1 0 0 0,0 1 0 0 0,-1-1 0 0 0,1 0 0 0 0,0 1 0 0 0,0-1 0 0 0,0 0 11 0 0,-1 75 110 0 0,0-73 4 0 0,2 6 139 0 0,10-8 22 0 0,91-115-78 0 0,-71 89-467 0 0,-32 27 224 0 0,0 0 10 0 0,0 0-18 0 0,4 3 6 0 0,8 7-86 0 0,-1 1 0 0 0,0 1 0 0 0,-1 0 0 0 0,-1 0-1 0 0,0 1 1 0 0,0 0 0 0 0,-1 1 0 0 0,-1 0 0 0 0,0 0-1 0 0,-1 0 1 0 0,1 4 134 0 0,-6-14-245 0 0,0 0 0 0 0,0 0 0 0 0,0-1 0 0 0,0 1 0 0 0,0 0-1 0 0,-1 0 1 0 0,0 0 0 0 0,0 0 0 0 0,0 0 0 0 0,0 0 0 0 0,-1 0 0 0 0,1 0-1 0 0,-1 0 1 0 0,0 0 0 0 0,0 0 0 0 0,-1 0 0 0 0,1-1 0 0 0,-1 1 0 0 0,0 0-1 0 0,0-1 1 0 0,0 1 0 0 0,0-1 0 0 0,0 0 0 0 0,-1 0 0 0 0,0 0 0 0 0,1 0-1 0 0,-1 0 1 0 0,0-1 0 0 0,-1 1 0 0 0,1-1 0 0 0,-1 1 245 0 0,-20 14-1357 0 0</inkml:trace>
  <inkml:trace contextRef="#ctx0" brushRef="#br0" timeOffset="22673.92">331 4119 1576 0 0,'-3'-3'4190'0'0,"4"7"-2602"0"0,7 15-1484 0 0,30 122 3763 0 0,-33-156-3847 0 0,1-1 1 0 0,0 1-1 0 0,1 0 0 0 0,1 0 0 0 0,0 0 1 0 0,1 1-1 0 0,1 1 0 0 0,0 0 0 0 0,1 0 1 0 0,5-5-21 0 0,-15 16-10 0 0,0 0-1 0 0,-1 0 1 0 0,1 0 0 0 0,0 1 0 0 0,0-1-1 0 0,0 0 1 0 0,0 0 0 0 0,0 1 0 0 0,0-1 0 0 0,0 1-1 0 0,1-1 1 0 0,-1 1 0 0 0,1-1 0 0 0,-1 1-1 0 0,1 0 1 0 0,-1 0 0 0 0,1-1 0 0 0,0 1 0 0 0,0 0-1 0 0,-1 1 1 0 0,1-1 0 0 0,0 0 0 0 0,0 1-1 0 0,0-1 1 0 0,0 1 0 0 0,0-1 0 0 0,0 1 0 0 0,0 0-1 0 0,0 0 1 0 0,0 0 0 0 0,0 0 0 0 0,0 0-1 0 0,0 0 1 0 0,0 0 0 0 0,0 1 0 0 0,0-1 0 0 0,0 1-1 0 0,-1 0 1 0 0,1-1 0 0 0,0 1 0 0 0,0 0 0 0 0,0 0-1 0 0,-1 0 1 0 0,1 0 0 0 0,0 0 0 0 0,-1 1-1 0 0,1-1 1 0 0,-1 1 0 0 0,0-1 0 0 0,1 1 0 0 0,-1-1-1 0 0,0 1 1 0 0,0-1 0 0 0,0 1 0 0 0,0 0-1 0 0,0 0 1 0 0,0 0 0 0 0,0 1 10 0 0,20 91-204 0 0,21 41-130 0 0,-38-129-70 0 0,13 15-491 0 0,1-15-4496 0 0,-18-6 4045 0 0,0 0-71 0 0</inkml:trace>
  <inkml:trace contextRef="#ctx0" brushRef="#br0" timeOffset="23139.572">778 4205 1860 0 0,'-17'-3'6138'0'0,"40"9"-4396"0"0,292-5 130 0 0,-313-1-1851 0 0,-2 0 10 0 0,0 0-31 0 0,0 0-9 0 0,11-5-1838 0 0,-15-6-4901 0 0,4 8 5412 0 0</inkml:trace>
  <inkml:trace contextRef="#ctx0" brushRef="#br0" timeOffset="23401.778">1078 4102 1520 0 0,'0'-13'5139'0'0,"19"34"-4049"0"0,-14-5-884 0 0,-1-1 0 0 0,-1 1-1 0 0,0 0 1 0 0,-1 0-1 0 0,0 0 1 0 0,-1 0 0 0 0,-1 0-1 0 0,-1 0 1 0 0,0 1-1 0 0,-2-1 1 0 0,1-1 0 0 0,-2 1-1 0 0,-1 5-205 0 0,-43 123-1430 0 0,42-143-4070 0 0,7-5 4260 0 0</inkml:trace>
  <inkml:trace contextRef="#ctx0" brushRef="#br0" timeOffset="24163.64">1661 4174 1372 0 0,'43'-27'5814'0'0,"-134"149"-4085"0"0,75-101-1521 0 0,-2-1 0 0 0,0 0 0 0 0,-2-1-1 0 0,0-1 1 0 0,-1-1 0 0 0,-1 0 0 0 0,0-2 0 0 0,-1-1-1 0 0,-1-1 1 0 0,-8 3-208 0 0,30-15 67 0 0,-8-4-116 0 0,8-3 8 0 0,0 0 0 0 0,0-1-1 0 0,1 1 1 0 0,0-1 0 0 0,0 1 0 0 0,0-1 0 0 0,1 1-1 0 0,-1-1 1 0 0,2 0 0 0 0,-1 1 0 0 0,1-1 0 0 0,0 1-1 0 0,0-1 1 0 0,1 1 0 0 0,0 0 0 0 0,0-1 0 0 0,1 1-1 0 0,-1 0 1 0 0,2-1 41 0 0,-2 3-10 0 0,-2-2-17 0 0,1 0 1 0 0,0 1 0 0 0,1-1 0 0 0,-1 1 0 0 0,1-1-1 0 0,0 1 1 0 0,0 0 0 0 0,1-1 0 0 0,0 1 0 0 0,-1 0-1 0 0,2 1 1 0 0,-1-1 0 0 0,1 1 0 0 0,-1-1 0 0 0,1 1-1 0 0,0 0 1 0 0,1 0 0 0 0,-1 1 0 0 0,1-1 0 0 0,-1 1-1 0 0,1 0 1 0 0,0 0 0 0 0,0 1 0 0 0,1-1 0 0 0,-1 1 0 0 0,0 0-1 0 0,1 1 1 0 0,-1-1 0 0 0,1 1 0 0 0,0 0 0 0 0,5 0 26 0 0,-2 4-14 0 0,44 16 39 0 0,1-2 0 0 0,1-3 1 0 0,0-3-1 0 0,1-1 1 0 0,0-3-1 0 0,7-2-25 0 0,-62-7 15 0 0,1 1 0 0 0,0 0 0 0 0,-1-1 0 0 0,1 1 0 0 0,-1-1 0 0 0,1 0 0 0 0,-1 1 0 0 0,0-1 0 0 0,0 0 0 0 0,0 0 0 0 0,0 0 0 0 0,0 0 0 0 0,0 0 0 0 0,0 0 0 0 0,-1 0 0 0 0,1 0 0 0 0,-1 0 0 0 0,0 0 0 0 0,1 0 0 0 0,-1-1 0 0 0,0 1 0 0 0,0 0 0 0 0,0 0 0 0 0,0 0 0 0 0,-1 0 0 0 0,1 0 0 0 0,-1 0 0 0 0,1-1 0 0 0,-1 1 0 0 0,0 0 0 0 0,0 0 0 0 0,0 1 0 0 0,0-1 0 0 0,0 0 0 0 0,0 0 0 0 0,0 0 0 0 0,0 1 0 0 0,-1-1 0 0 0,1 0 0 0 0,-1 1 0 0 0,0-1 0 0 0,1 1 0 0 0,-1 0 0 0 0,0 0-15 0 0,-77-66-2041 0 0,40 39-2770 0 0,32 23 3487 0 0</inkml:trace>
  <inkml:trace contextRef="#ctx0" brushRef="#br0" timeOffset="25113.347">2294 3553 1768 0 0,'0'0'901'0'0,"0"0"-142"0"0,3-18 971 0 0,28 43 2930 0 0,-29 61-3780 0 0,-4-54-294 0 0,5 4-292 0 0,1 0 0 0 0,2 0 0 0 0,1-1 0 0 0,2 0 0 0 0,2-1 0 0 0,5 13-294 0 0,-13-39 70 0 0,21 59-1495 0 0,-19-81-6857 0 0,-2 10 6767 0 0</inkml:trace>
  <inkml:trace contextRef="#ctx0" brushRef="#br0" timeOffset="25423.025">2675 3787 1768 0 0,'14'-2'6316'0'0,"35"-8"-4468"0"0,15-3-1530 0 0,150-9 690 0 0,-209 22-1597 0 0,-12-10-6457 0 0,11 7 5579 0 0</inkml:trace>
  <inkml:trace contextRef="#ctx0" brushRef="#br0" timeOffset="26047.522">3802 3397 1356 0 0,'-4'10'5347'0'0,"-35"36"-4085"0"0,-194 200-53 0 0,188-228-5701 0 0,44-18 3064 0 0,1 0 130 0 0</inkml:trace>
  <inkml:trace contextRef="#ctx0" brushRef="#br0" timeOffset="26343.039">3670 3238 948 0 0,'14'2'4493'0'0,"4"35"-3371"0"0,-17-32-878 0 0,17 26-55 0 0,1 0 1 0 0,2-2-1 0 0,0 0 0 0 0,2-1 0 0 0,1-1 0 0 0,2-2 0 0 0,0 0 0 0 0,1-2 1 0 0,24 15-190 0 0,-26-17-470 0 0,-5 19-5032 0 0,-20-39 4148 0 0</inkml:trace>
  <inkml:trace contextRef="#ctx0" brushRef="#br0" timeOffset="26762.647">3425 3913 1004 0 0,'-13'-2'7799'0'0,"129"-24"-7018"0"0,2 5 0 0 0,0 5-1 0 0,29 3-780 0 0,-91 10-2572 0 0,-56 16-2425 0 0,-3-11 3705 0 0</inkml:trace>
  <inkml:trace contextRef="#ctx0" brushRef="#br0" timeOffset="27399.955">3549 4119 2240 0 0,'-1'22'4370'0'0,"0"16"-3711"0"0,10 82 683 0 0,-7 36 541 0 0,-41-54 457 0 0,18-148-879 0 0,22 28-1469 0 0,1 0-1 0 0,0 0 0 0 0,1 1 1 0 0,1-1-1 0 0,1 1 0 0 0,0-1 0 0 0,2 1 1 0 0,-1 1-1 0 0,2-1 0 0 0,0 1 1 0 0,2 1-1 0 0,-1 0 0 0 0,2 0 1 0 0,0 1-1 0 0,0 0 0 0 0,1 0 0 0 0,1 2 1 0 0,1 0-1 0 0,-1 0 0 0 0,2 1 1 0 0,3-1 8 0 0,66-29-104 0 0,-82 41 121 0 0,27 12-121 0 0,-20-4 93 0 0,-1 1 0 0 0,-1 0 0 0 0,1 0-1 0 0,-1 1 1 0 0,-1 0 0 0 0,0 0 0 0 0,-1 1 0 0 0,0-1 0 0 0,0 1 0 0 0,-1 0 0 0 0,-1 0 0 0 0,2 6 11 0 0,24 56-178 0 0,-20-54-433 0 0,19 34-1068 0 0,-3-36-6835 0 0,-24-17 6987 0 0</inkml:trace>
  <inkml:trace contextRef="#ctx0" brushRef="#br0" timeOffset="28408.972">4013 4432 1684 0 0,'0'0'876'0'0,"0"0"-4"0"0,-16 0-132 0 0,16 0-96 0 0,0 0-40 0 0,0 0-187 0 0,0 0-9 0 0,0 0-36 0 0,0 0-8 0 0,0 0-72 0 0,0 0-76 0 0,4-30-168 0 0,23 28-12 0 0,-13 2-584 0 0,9 0-576 0 0,4 0-141 0 0,26-13 41 0 0,-28 5 52 0 0</inkml:trace>
  <inkml:trace contextRef="#ctx0" brushRef="#br0" timeOffset="29363.789">2084 3508 1088 0 0,'-12'13'290'0'0,"-1"0"1"0"0,2 1-1 0 0,0 0 0 0 0,1 0 1 0 0,0 1-1 0 0,1 1 0 0 0,1 0 1 0 0,0 0-1 0 0,1 0 1 0 0,1 1-1 0 0,0 0 0 0 0,2 0 1 0 0,0 1-1 0 0,0-1 0 0 0,2 1 1 0 0,0 0-1 0 0,1 3-290 0 0,1 1 190 0 0,1 0-1 0 0,1 0 1 0 0,0 0-1 0 0,2 0 1 0 0,1 0 0 0 0,0 0-1 0 0,2-1 1 0 0,0 0 0 0 0,9 17-190 0 0,2 1 42 0 0,1-1-1 0 0,2-1 1 0 0,1-1 0 0 0,2-1 0 0 0,2 0 0 0 0,1-3 0 0 0,1 0 0 0 0,4 0-42 0 0,267 212-3125 0 0,-243-208 1774 0 0,-1-4-51 0 0</inkml:trace>
  <inkml:trace contextRef="#ctx0" brushRef="#br0" timeOffset="29927.076">4431 3203 976 0 0,'40'48'3668'0'0,"-13"1"-3174"0"0,-2 1 0 0 0,-3 1 0 0 0,-1 1-1 0 0,-3 1 1 0 0,-2 0 0 0 0,-3 1 0 0 0,-2 1-1 0 0,-2 0 1 0 0,-3 1 0 0 0,-2-1 0 0 0,-2 16-494 0 0,-2-45 84 0 0,-1-1 0 0 0,-1 0 1 0 0,-2 0-1 0 0,0 0 0 0 0,-1 0 1 0 0,-2-1-1 0 0,0 0 1 0 0,-2 0-1 0 0,-7 14-84 0 0,-1 4 40 0 0,-2-1 0 0 0,-2-1 0 0 0,-1-1 0 0 0,-3 0 0 0 0,-1-2 1 0 0,-2 0-41 0 0,13-19-345 0 0,0-1 1 0 0,-2-1 0 0 0,0 0-1 0 0,0-2 1 0 0,-2 1 0 0 0,1-2 0 0 0,-2-1-1 0 0,0 0 345 0 0,18-10-99 0 0,0-1 0 0 0,0 1 0 0 0,0-1 0 0 0,0 0 0 0 0,0 1 0 0 0,0-1 0 0 0,0 0-1 0 0,-1 0 1 0 0,1-1 0 0 0,0 1 0 0 0,-1 0 0 0 0,1-1 0 0 0,0 1 0 0 0,-1-1 0 0 0,1 0-1 0 0,0 0 1 0 0,-1 0 0 0 0,1 0 0 0 0,-1 0 0 0 0,1-1 0 0 0,0 1 0 0 0,-1-1 0 0 0,1 1-1 0 0,0-1 1 0 0,-1 0 0 0 0,1 0 0 0 0,0 0 0 0 0,0 0 0 0 0,0 0 0 0 0,0 0 0 0 0,0-1-1 0 0,0 1 1 0 0,0-1 0 0 0,0 1 0 0 0,1-1 0 0 0,-1 0 0 0 0,1 0 0 0 0,-1 0 0 0 0,1 0-1 0 0,-1 0 1 0 0,1 0 0 0 0,0 0 0 0 0,0 0 0 0 0,0 0 0 0 0,1-1 0 0 0,-1 1 0 0 0,0 0-1 0 0,1-1 1 0 0,-1 0 99 0 0,-5-28-1360 0 0</inkml:trace>
  <inkml:trace contextRef="#ctx0" brushRef="#br0" timeOffset="30623.819">4456 2998 1960 0 0,'19'-18'5764'0'0,"41"14"-5503"0"0,-44 5 365 0 0,-8-1-576 0 0,-1 0 1 0 0,1 1-1 0 0,-1-1 0 0 0,1 2 1 0 0,-1-1-1 0 0,1 1 0 0 0,-1 1 1 0 0,0-1-1 0 0,0 1 0 0 0,0 0 1 0 0,0 1-1 0 0,0-1 1 0 0,-1 1-1 0 0,0 1 0 0 0,0-1 1 0 0,0 1-1 0 0,0 0 0 0 0,-1 1 1 0 0,0-1-1 0 0,0 1 1 0 0,0 0-1 0 0,-1 0 0 0 0,0 0 1 0 0,0 1-1 0 0,0 0 0 0 0,-1 0 1 0 0,0 0-1 0 0,0 0 0 0 0,-1 0 1 0 0,0 0-1 0 0,0 1 1 0 0,-1-1-1 0 0,1 8-50 0 0,-5-1 86 0 0,-1 1-1 0 0,0-1 1 0 0,-1 0 0 0 0,-1 0-1 0 0,0-1 1 0 0,-1 0 0 0 0,0 0 0 0 0,-1 0-1 0 0,0-1 1 0 0,-1 0 0 0 0,0 0-1 0 0,-1-1 1 0 0,-1-1 0 0 0,0 0 0 0 0,0 0-1 0 0,-1-1 1 0 0,0 0 0 0 0,0-1-1 0 0,-4 1-85 0 0,8-3-6 0 0,76-63-5768 0 0,-12 21 3004 0 0,-24 15 1403 0 0</inkml:trace>
  <inkml:trace contextRef="#ctx0" brushRef="#br0" timeOffset="30871.152">5018 3037 1172 0 0,'-101'38'5282'0'0,"91"-32"-5053"0"0,1 0 1 0 0,1 1 0 0 0,-1 0-1 0 0,1 1 1 0 0,0 0-1 0 0,1 0 1 0 0,0 1 0 0 0,0 0-1 0 0,1 0 1 0 0,0 0-1 0 0,1 1 1 0 0,0 0 0 0 0,0 0-1 0 0,0 4-229 0 0,4-9 57 0 0,1 1-1 0 0,-1-1 1 0 0,1 0-1 0 0,1 1 0 0 0,-1-1 1 0 0,0 1-1 0 0,1-1 1 0 0,0 0-1 0 0,1 0 1 0 0,-1 1-1 0 0,1-1 0 0 0,0 0 1 0 0,0 0-1 0 0,0 0 1 0 0,1-1-1 0 0,0 1 1 0 0,0-1-1 0 0,0 1 0 0 0,0-1 1 0 0,1 0-1 0 0,0 0 1 0 0,0 0-1 0 0,0-1 1 0 0,0 1-1 0 0,0-1 0 0 0,1 0 1 0 0,0 0-1 0 0,2 1-56 0 0,147 51-1380 0 0,-10-45-5570 0 0,-125-10 5728 0 0</inkml:trace>
  <inkml:trace contextRef="#ctx0" brushRef="#br0" timeOffset="31399.917">5324 3822 1652 0 0,'18'-7'6705'0'0,"103"-21"-5459"0"0,-18 16-925 0 0,33-4-970 0 0,-45 12-5421 0 0,-91 4 4765 0 0</inkml:trace>
  <inkml:trace contextRef="#ctx0" brushRef="#br0" timeOffset="31651.164">5286 4034 1300 0 0,'34'27'3815'0'0,"46"-12"-2427"0"0,-74-14-1148 0 0,58 3-161 0 0,0-1 0 0 0,0-4 1 0 0,0-3-1 0 0,0-2 0 0 0,21-7-79 0 0,40-6-4177 0 0,-90 7 2683 0 0</inkml:trace>
  <inkml:trace contextRef="#ctx0" brushRef="#br0" timeOffset="32238.566">6454 3568 1036 0 0,'-2'-26'8447'0'0,"-5"27"-6060"0"0,-6 50-2348 0 0,8-10 145 0 0,2 0-1 0 0,1 0 1 0 0,2 0-1 0 0,2 0 1 0 0,2 0 0 0 0,3 4-184 0 0,21 114 251 0 0,-6-4-1262 0 0,-24-153 825 0 0,1 0-1 0 0,-1 1 0 0 0,1-1 1 0 0,-1 0-1 0 0,0 0 1 0 0,1 1-1 0 0,-1-1 1 0 0,0-1-1 0 0,-1 1 1 0 0,1 0-1 0 0,0 0 0 0 0,0-1 1 0 0,-1 0-1 0 0,1 1 1 0 0,-1-1-1 0 0,1 0 1 0 0,-1 0-1 0 0,0 0 0 0 0,1 0 1 0 0,-1-1-1 0 0,0 1 1 0 0,0-1-1 0 0,0 0 1 0 0,1 0-1 0 0,-1 0 1 0 0,0 0-1 0 0,-2 0 187 0 0,4 0-257 0 0,1 0 54 0 0,-37-10 617 0 0,37 10-339 0 0,0 0 0 0 0,1 0 0 0 0,-1-1 0 0 0,0 1 0 0 0,1 0 0 0 0,-1 0 0 0 0,0 0 0 0 0,1 0 0 0 0,-1 0 0 0 0,0 0 0 0 0,1 0 0 0 0,-1 0 0 0 0,0-1 0 0 0,0 1 0 0 0,1 0 0 0 0,-1 0 0 0 0,0 0 0 0 0,0-1 0 0 0,1 1 0 0 0,-1 0 0 0 0,0 0 1 0 0,0-1-1 0 0,0 1 0 0 0,1 0 0 0 0,-1 0 0 0 0,0-1 0 0 0,0 1 0 0 0,0 0 0 0 0,0-1 0 0 0,0 1 0 0 0,0 0 0 0 0,1-1 0 0 0,-1 1 0 0 0,0 0 0 0 0,0-1 0 0 0,0 1 0 0 0,0 0 0 0 0,0-1 0 0 0,0 1 0 0 0,0 0 0 0 0,0 0 0 0 0,-1-1 0 0 0,1 1 0 0 0,0 0 0 0 0,0-1 0 0 0,0 1 0 0 0,0 0 0 0 0,0-1-75 0 0,13 0 83 0 0,85-20-423 0 0,-42-12-5271 0 0,-51 26 4266 0 0,-3 1 29 0 0</inkml:trace>
  <inkml:trace contextRef="#ctx0" brushRef="#br0" timeOffset="32623.891">6485 3528 3004 0 0,'-9'-1'384'0'0,"0"-1"-1"0"0,0 1 1 0 0,-1 1-1 0 0,1 0 1 0 0,0 0-1 0 0,0 1 1 0 0,0 0-1 0 0,0 0 1 0 0,0 1-1 0 0,0 0 0 0 0,1 1 1 0 0,-1 0-1 0 0,0 0 1 0 0,1 1-1 0 0,-7 4-383 0 0,5-1 25 0 0,0 0 0 0 0,1 0 0 0 0,0 1 0 0 0,0 0 0 0 0,0 1 0 0 0,1 0 0 0 0,1 1 0 0 0,-1-1 0 0 0,2 1 0 0 0,-1 1 0 0 0,-2 5-25 0 0,-42 119-6551 0 0,41-110 5311 0 0</inkml:trace>
  <inkml:trace contextRef="#ctx0" brushRef="#br0" timeOffset="82917.375">7335 903 1088 0 0,'-15'-3'211'0'0,"-8"-11"2233"0"0,18 10-2348 0 0,-22-21 80 0 0,33 30 420 0 0,433 53 607 0 0,-359-47-514 0 0,-79-11-651 0 0,34 16 111 0 0,-28 7-93 0 0,-2 0 0 0 0,-1 1-1 0 0,-1 0 1 0 0,-1 0 0 0 0,-1 0 0 0 0,-1-1 0 0 0,-2 1-1 0 0,0 0 1 0 0,-1 0 0 0 0,-1 0 0 0 0,-1-1 0 0 0,-6 16-56 0 0,4-10 61 0 0,-66 337 427 0 0,42-65-71 0 0,-69 209 371 0 0,83-368-601 0 0,6 40 94 0 0,-26 108 55 0 0,-25 83-98 0 0,49-281-312 0 0,-35 118 94 0 0,25-26-223 0 0,23-183 167 0 0,0 27 227 0 0,-82 25-60 0 0,76-50-122 0 0,-61 16-229 0 0,-1-2 1 0 0,-1-3 0 0 0,1-4 0 0 0,-2-2-1 0 0,1-3 1 0 0,-61-5 219 0 0,19 3-1844 0 0,22-4-2306 0 0,57-13 2818 0 0</inkml:trace>
  <inkml:trace contextRef="#ctx0" brushRef="#br0" timeOffset="85787.169">472 856 1048 0 0,'0'0'117'0'0,"23"-2"1224"0"0,35-72-1113 0 0,39-66 2 0 0,-89 127-214 0 0,1 1-1 0 0,1 0 1 0 0,0 1-1 0 0,1 0 1 0 0,0 0 0 0 0,0 1-1 0 0,1 1 1 0 0,1 0-1 0 0,-1 0 1 0 0,2 1-1 0 0,-1 1 1 0 0,3-1-16 0 0,115 52 123 0 0,-104-44-110 0 0,1-2 1 0 0,-1 0 0 0 0,1-2 0 0 0,-1-2-1 0 0,0 0 1 0 0,-1-1 0 0 0,0-2 0 0 0,0-1-1 0 0,0-1 1 0 0,-2-1 0 0 0,1-1-1 0 0,-1-1 1 0 0,-1-1 0 0 0,1-3-14 0 0,44-21 16 0 0,23-13-12 0 0,-38 20 2 0 0,2 2 1 0 0,1 2 0 0 0,1 3-1 0 0,23-5-6 0 0,-74 29 3 0 0,-1 0 0 0 0,1 0 0 0 0,-1 1 0 0 0,1 0-1 0 0,-1 0 1 0 0,1 0 0 0 0,-1 1 0 0 0,1 0 0 0 0,-1 0 0 0 0,0 0-1 0 0,1 1 1 0 0,-1-1 0 0 0,0 1 0 0 0,0 1 0 0 0,0-1 0 0 0,0 1-1 0 0,0 0 1 0 0,0 0 0 0 0,-1 0 0 0 0,0 1 0 0 0,2 1-3 0 0,57 30 183 0 0,-27-28-181 0 0,0-2-1 0 0,0-2 1 0 0,0-1-1 0 0,1-1 1 0 0,-1-2-1 0 0,0-2 1 0 0,0-2-1 0 0,0-1 1 0 0,-1-1-1 0 0,1-2 1 0 0,-2-2-1 0 0,22-9-1 0 0,-24 10 1 0 0,422-150-89 0 0,-448 156 92 0 0,1 1-1 0 0,0 1 1 0 0,0-1 0 0 0,0 1 0 0 0,0 0 0 0 0,0 1 0 0 0,1 0 0 0 0,-1 0-1 0 0,1 0 1 0 0,-1 1 0 0 0,0 0 0 0 0,1 1 0 0 0,-1-1 0 0 0,1 2 0 0 0,3 0-4 0 0,42 31-62 0 0,-32-18 66 0 0,1-1-1 0 0,0-1 0 0 0,1-1 0 0 0,0-1 1 0 0,0-1-1 0 0,1-2 0 0 0,19 5-3 0 0,14-4 28 0 0,0-2-1 0 0,0-4 1 0 0,0-1 0 0 0,0-3 0 0 0,0-3-1 0 0,0-2 1 0 0,0-2 0 0 0,-1-4-1 0 0,35-11-27 0 0,61-22-95 0 0,152-31-91 0 0,-297 75 192 0 0,-1 1 0 0 0,0-1 0 0 0,1 1 0 0 0,-1 1 1 0 0,1-1-1 0 0,-1 1 0 0 0,0 0 0 0 0,1 0 0 0 0,-1 1 0 0 0,0 0 0 0 0,0 0 0 0 0,0 0 0 0 0,0 1 0 0 0,0 0 1 0 0,-1 0-1 0 0,1 0 0 0 0,-1 1 0 0 0,0-1 0 0 0,0 2 0 0 0,0-1 0 0 0,0 0 0 0 0,-1 1 0 0 0,0 0 0 0 0,0 0 1 0 0,0 0-1 0 0,3 6-6 0 0,3 1 3 0 0,2-1 1 0 0,0 0 0 0 0,0-1 0 0 0,1 0-1 0 0,0 0 1 0 0,1-2 0 0 0,-1 0 0 0 0,2 0-1 0 0,-1-1 1 0 0,1-1 0 0 0,0 0 0 0 0,1-2-1 0 0,-1 1 1 0 0,1-2 0 0 0,0 0 0 0 0,8 0-4 0 0,49 7-50 0 0,1-3 0 0 0,0-3 1 0 0,0-4-1 0 0,0-3 0 0 0,0-3 1 0 0,-1-3-1 0 0,0-3 0 0 0,4-5 50 0 0,115-27-402 0 0,-186 45 406 0 0,0 0 0 0 0,-1 1 0 0 0,1-1 1 0 0,0 1-1 0 0,-1 0 0 0 0,1 1 0 0 0,-1-1 1 0 0,0 1-1 0 0,1 0 0 0 0,-1 1 0 0 0,-1-1 1 0 0,1 1-1 0 0,0 0 0 0 0,-1 0 0 0 0,0 0 1 0 0,0 1-1 0 0,0-1 0 0 0,1 3-4 0 0,29 26-20 0 0,-4-17 24 0 0,0-1 1 0 0,1-2-1 0 0,0-1 1 0 0,1-1-1 0 0,0-1 1 0 0,1-2-1 0 0,0-2 1 0 0,0-1-1 0 0,1-1 1 0 0,-1-2-1 0 0,1-1 1 0 0,-1-2-1 0 0,10-2-4 0 0,253-15-164 0 0,-166 8 195 0 0,-102 33-14 0 0,65 127 71 0 0,-65-131-54 0 0,1-1-1 0 0,1-2 1 0 0,0-1 0 0 0,0-1-1 0 0,2-2 1 0 0,0-1-1 0 0,0-2 1 0 0,1 0 0 0 0,0-3-1 0 0,0-1 1 0 0,0-1-1 0 0,1-2 1 0 0,0-1-1 0 0,-1-1 1 0 0,1-2 0 0 0,7-3-34 0 0,17 5 142 0 0,-56 1-153 0 0,0 1 1 0 0,-1 0 0 0 0,1-1-1 0 0,0 1 1 0 0,-1 0-1 0 0,0 0 1 0 0,1 0 0 0 0,-1 0-1 0 0,0 0 1 0 0,0 1 0 0 0,0-1-1 0 0,0 0 1 0 0,0 0 0 0 0,-1 1-1 0 0,1-1 1 0 0,-1 1-1 0 0,1-1 1 0 0,-1 0 0 0 0,0 1-1 0 0,0-1 1 0 0,0 1 0 0 0,0-1-1 0 0,-1 0 1 0 0,1 1-1 0 0,-1-1 1 0 0,1 0 0 0 0,-2 2 10 0 0,3 19-1050 0 0,0-8-142 0 0</inkml:trace>
  <inkml:trace contextRef="#ctx0" brushRef="#br0" timeOffset="87840.526">815 4572 888 0 0,'0'0'367'0'0,"0"0"-31"0"0,0 0-35 0 0,0 0 14 0 0,0 0-61 0 0,6-13 1293 0 0,32 74-1147 0 0,-32-48-350 0 0,0 0 1 0 0,1-1-1 0 0,0 1 0 0 0,1-1 1 0 0,0-1-1 0 0,1 0 1 0 0,0 0-1 0 0,1 0 1 0 0,0-2-1 0 0,1 1 1 0 0,0-1-1 0 0,0-1 0 0 0,1 1 1 0 0,0-2-1 0 0,0 0 1 0 0,1-1-1 0 0,2 1-50 0 0,20 6 120 0 0,1-2 0 0 0,0-1 0 0 0,0-1 0 0 0,1-2-1 0 0,1-2 1 0 0,-1-2 0 0 0,0-1 0 0 0,27-2-120 0 0,120-25-263 0 0,-58 11 219 0 0,-120 17 48 0 0,0-1 0 0 0,0 1-1 0 0,0 0 1 0 0,0 0 0 0 0,-1 1-1 0 0,1 0 1 0 0,-1 0 0 0 0,0 0-1 0 0,0 0 1 0 0,-1 1 0 0 0,1 0-1 0 0,-1 0 1 0 0,0 0 0 0 0,0 0-1 0 0,1 4-3 0 0,14 13-46 0 0,-8-8 27 0 0,1-1 0 0 0,1 0 1 0 0,0-1-1 0 0,1 0 0 0 0,0-1 1 0 0,1-1-1 0 0,0 0 0 0 0,1-1 0 0 0,0-1 1 0 0,0 0-1 0 0,1-2 0 0 0,0 1 1 0 0,0-2-1 0 0,1 0 0 0 0,8 0 19 0 0,40 2-29 0 0,1-4-1 0 0,-1-2 0 0 0,1-3 1 0 0,64-11 29 0 0,-49 5 29 0 0,79-3-485 0 0,-54 71 415 0 0,-59-25 4 0 0,-26-25 58 0 0,2-1 0 0 0,-1-2 0 0 0,1 0 0 0 0,0-2 0 0 0,0 0 0 0 0,1-2 0 0 0,-1 0 0 0 0,1-2-1 0 0,0-1 1 0 0,-1-1 0 0 0,1-1 0 0 0,0-1 0 0 0,-1-1 0 0 0,0-1 0 0 0,21-8-21 0 0,48-3-130 0 0,350-54 96 0 0,-399 69 11 0 0,100 46-153 0 0,-120-40 206 0 0,0-1 1 0 0,0 0-1 0 0,0-3 0 0 0,1 0 1 0 0,-1-1-1 0 0,0-1 0 0 0,0-1 1 0 0,0-2-1 0 0,0 0 0 0 0,17-6-30 0 0,103-21 84 0 0,-43 7-119 0 0,1 5 0 0 0,1 4 1 0 0,1 5-1 0 0,2 4 35 0 0,-67 6-8 0 0,5 1 21 0 0,-1-1 0 0 0,1-3 0 0 0,-1-1 0 0 0,0-2 0 0 0,40-12-13 0 0,242-88-307 0 0,-164 35 184 0 0,2 34-125 0 0,-47-3 461 0 0,-3-5 0 0 0,-1-5 1 0 0,-3-4-1 0 0,-2-6 1 0 0,65-49-214 0 0,-21 26 1774 0 0,-57 51-2633 0 0,-89 27-3053 0 0,-5 5 2658 0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34:58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372 1400 1120 0 0,'10'9'3258'0'0,"15"-5"-2655"0"0,-23-4-426 0 0,323-28 3301 0 0,143-1-1941 0 0,-156 23-4482 0 0,-305 1-1595 0 0,-9-1 3276 0 0</inkml:trace>
  <inkml:trace contextRef="#ctx0" brushRef="#br0" timeOffset="-1603.39">506 430 1184 0 0,'0'-18'2973'0'0,"-35"-20"-1689"0"0,31 29 1459 0 0,3 11-1620 0 0,1 15-1196 0 0,-15 155 51 0 0,-28 97 333 0 0,25 88 472 0 0,48-320-637 0 0,70-21-127 0 0,-74-17-61 0 0,248-62-670 0 0,-253 57 829 0 0,-22 6-207 0 0,1 0-1 0 0,-1 0 1 0 0,1 0 0 0 0,-1-1 0 0 0,1 1 0 0 0,-1 0 0 0 0,1 0 0 0 0,-1-1-1 0 0,1 1 1 0 0,0 0 0 0 0,-1-1 0 0 0,1 1 0 0 0,-1 0 0 0 0,1-1-1 0 0,0 1 1 0 0,-1-1 0 0 0,1 1 0 0 0,0-1 0 0 0,-1 1 0 0 0,1 0 0 0 0,0-1-1 0 0,0 1 1 0 0,-1-1 0 0 0,1 0 0 0 0,0 1 0 0 0,0-1 0 0 0,0 1 0 0 0,0-1-1 0 0,0 1 1 0 0,0-1 0 0 0,0 1 0 0 0,0-1 0 0 0,0 1 0 0 0,0-1 0 0 0,0 1-1 0 0,0-1 1 0 0,0 0 0 0 0,0 1 0 0 0,1-1 0 0 0,-1 1 0 0 0,0-1-1 0 0,0 1 1 0 0,1-1 0 0 0,-1 1 0 0 0,0 0 0 0 0,1-1 0 0 0,-1 1 0 0 0,0-1-1 0 0,1 1 1 0 0,-1 0 0 0 0,0-1 0 0 0,1 1 0 0 0,-1-1 0 0 0,1 1 0 0 0,-1 0-1 0 0,1 0 1 0 0,-1-1 0 0 0,1 1 0 0 0,-1 0 0 0 0,1 0 0 0 0,-1 0 0 0 0,1 0-1 0 0,-1 0 1 0 0,1-1 0 0 0,0 1 0 0 0,-1 0 0 0 0,1 0 0 0 0,0 0 90 0 0,-20-8-1252 0 0,1-4 56 0 0</inkml:trace>
  <inkml:trace contextRef="#ctx0" brushRef="#br0" timeOffset="-1292.945">351 770 876 0 0,'0'0'126'0'0,"1"0"0"0"0,-1 0 0 0 0,0-1 0 0 0,1 1 0 0 0,-1 0 0 0 0,0-1 0 0 0,1 1 0 0 0,-1 0 0 0 0,0-1 0 0 0,1 1 0 0 0,-1-1 0 0 0,0 1 0 0 0,0-1 0 0 0,0 1 0 0 0,1 0-1 0 0,-1-1 1 0 0,0 1 0 0 0,0-1 0 0 0,0 1 0 0 0,0-1 0 0 0,0 1 0 0 0,0-1 0 0 0,0 1 0 0 0,0-1 0 0 0,0 1 0 0 0,0-1 0 0 0,0 1 0 0 0,0 0 0 0 0,0-1 0 0 0,0 1 0 0 0,0-1 0 0 0,-1 1 0 0 0,1-1 0 0 0,0 1 0 0 0,0-1 0 0 0,0 1 0 0 0,-1 0 0 0 0,1-1 0 0 0,0 1 0 0 0,-1-1-126 0 0,496-55 2512 0 0,-477 53-3323 0 0,-33 0-1954 0 0,2 1 1508 0 0,2 0 399 0 0</inkml:trace>
  <inkml:trace contextRef="#ctx0" brushRef="#br0" timeOffset="-964.251">431 405 2008 0 0,'12'-7'320'0'0,"1"0"-1"0"0,-1 1 0 0 0,1 0 1 0 0,1 1-1 0 0,-1 0 0 0 0,1 1 1 0 0,0 1-1 0 0,0 0 0 0 0,0 1 1 0 0,0 0-1 0 0,4 1-319 0 0,7-2 243 0 0,267-11 1395 0 0,-291 14-1644 0 0,0 0 1 0 0,-1 0-1 0 0,1 0 0 0 0,0 1 1 0 0,0-1-1 0 0,0 0 0 0 0,0 0 1 0 0,0 1-1 0 0,0-1 0 0 0,-1 1 1 0 0,1-1-1 0 0,0 0 0 0 0,0 1 1 0 0,0 0-1 0 0,-1-1 0 0 0,1 1 1 0 0,0-1-1 0 0,-1 1 0 0 0,1 0 1 0 0,-1 0-1 0 0,1-1 0 0 0,-1 1 0 0 0,1 0 1 0 0,-1 0-1 0 0,1 0 0 0 0,-1-1 1 0 0,0 1-1 0 0,1 0 0 0 0,-1 0 1 0 0,0 0-1 0 0,0 0 0 0 0,0 0 1 0 0,1 0-1 0 0,-1 0 0 0 0,0 0 1 0 0,0 0-1 0 0,0-1 0 0 0,-1 1 1 0 0,1 0-1 0 0,0 0 0 0 0,0 0 1 0 0,0 0-1 0 0,-1 0 0 0 0,1 0 1 0 0,-1 0-1 0 0,1-1 0 0 0,0 1 1 0 0,-1 0-1 0 0,1 0 0 0 0,-1-1 1 0 0,0 1-1 0 0,1 0 0 0 0,-1 0 1 0 0,0-1-1 0 0,1 1 0 0 0,-1 0 6 0 0,-17 26-3772 0 0,15-25 2924 0 0</inkml:trace>
  <inkml:trace contextRef="#ctx0" brushRef="#br0" timeOffset="-652.338">1480 647 1452 0 0,'-20'16'500'0'0,"2"2"1"0"0,0 0-1 0 0,1 1 0 0 0,1 0 0 0 0,0 2 1 0 0,2 0-1 0 0,0 0 0 0 0,2 1 1 0 0,-9 21-501 0 0,-9 28 580 0 0,27-60-834 0 0,-1 0 1 0 0,0 0-1 0 0,0-1 0 0 0,-1 1 1 0 0,-1-1-1 0 0,0 0 0 0 0,0-1 1 0 0,0 0-1 0 0,-1 0 1 0 0,-1 0-1 0 0,0-1 0 0 0,0 0 1 0 0,-2 2 253 0 0,-6 0-1294 0 0</inkml:trace>
  <inkml:trace contextRef="#ctx0" brushRef="#br0" timeOffset="-342.063">1082 817 1268 0 0,'-24'-65'6853'0'0,"53"84"-6193"0"0,308 210 159 0 0,-334-227-951 0 0,0 0 1 0 0,0 0-1 0 0,0 0 1 0 0,-1 0 0 0 0,1 0-1 0 0,-1 1 1 0 0,1 0 0 0 0,-1-1-1 0 0,0 1 1 0 0,0 0 0 0 0,0 0-1 0 0,0 0 1 0 0,-1 0 0 0 0,1 0-1 0 0,-1 0 1 0 0,0 1-1 0 0,0-1 1 0 0,0 0 0 0 0,0 1-1 0 0,0-1 1 0 0,-1 1 0 0 0,0-1-1 0 0,1 0 1 0 0,-1 1 0 0 0,-1-1-1 0 0,1 1 1 0 0,0-1 0 0 0,-1 1-1 0 0,0-1 1 0 0,0 1-1 0 0,0-1 1 0 0,0 0 0 0 0,0 0-1 0 0,-1 1 1 0 0,1-1 0 0 0,-1 0-1 0 0,0 0 1 0 0,0-1 0 0 0,0 1-1 0 0,0 0 1 0 0,-1-1-1 0 0,1 1 1 0 0,-1-1 0 0 0,1 1-1 0 0,-1-1 1 0 0,0 0 0 0 0,0 0-1 0 0,0-1 1 0 0,0 1 0 0 0,-2 0 131 0 0,-22 8-1248 0 0</inkml:trace>
  <inkml:trace contextRef="#ctx0" brushRef="#br0" timeOffset="328.569">2054 745 1532 0 0,'9'-7'5247'0'0,"8"-8"-1231"0"0,0-9-2654 0 0,-41 29-10798 0 0,19-2 8063 0 0</inkml:trace>
  <inkml:trace contextRef="#ctx0" brushRef="#br0" timeOffset="576.503">2077 1080 948 0 0,'0'7'489'0'0,"-1"10"5891"0"0,-2-14-6866 0 0,-1-3-3479 0 0,2-2 2703 0 0</inkml:trace>
  <inkml:trace contextRef="#ctx0" brushRef="#br0" timeOffset="8266.96">9000 742 1412 0 0,'-97'-2'3522'0'0,"86"3"-3385"0"0,0 0 0 0 0,0 1 0 0 0,0 1-1 0 0,0 0 1 0 0,0 0 0 0 0,0 1 0 0 0,1 1 0 0 0,0 0 0 0 0,0 0-1 0 0,0 1 1 0 0,0 0 0 0 0,1 1 0 0 0,0 0 0 0 0,1 0 0 0 0,-1 1-1 0 0,1 0 1 0 0,1 0 0 0 0,0 1 0 0 0,-4 5-137 0 0,10-12 20 0 0,0 0 1 0 0,-1 0-1 0 0,1 1 1 0 0,0-1-1 0 0,0 0 1 0 0,1 1-1 0 0,-1-1 1 0 0,0 1-1 0 0,1-1 1 0 0,-1 1-1 0 0,1-1 1 0 0,0 0-1 0 0,0 1 0 0 0,0 0 1 0 0,0-1-1 0 0,1 0 1 0 0,-1 1-1 0 0,0-1 1 0 0,1 1-1 0 0,0-1 1 0 0,0 1-1 0 0,-1-1 1 0 0,1 0-1 0 0,1 0 1 0 0,-1 1-1 0 0,0-1 0 0 0,1 0 1 0 0,-1 0-1 0 0,1 0 1 0 0,-1 0-1 0 0,1 0 1 0 0,0-1-1 0 0,0 1 1 0 0,0-1-1 0 0,0 1 1 0 0,0-1-1 0 0,0 1 1 0 0,0-1-1 0 0,0 0 0 0 0,1 0 1 0 0,-1 0-1 0 0,0 0 1 0 0,1-1-1 0 0,-1 1 1 0 0,1-1-1 0 0,1 1-20 0 0,119 19-13 0 0,-92-18-146 0 0,0-1 0 0 0,0-2 0 0 0,0 0 0 0 0,-1-3 0 0 0,1 0 0 0 0,-1-2 0 0 0,0-1 0 0 0,0-2 0 0 0,-1-1 1 0 0,0-1-1 0 0,-1-1 0 0 0,5-4 159 0 0,-32 16-4 0 0,0-1 0 0 0,1 1 0 0 0,-1-1 0 0 0,0 1 0 0 0,1-1 0 0 0,-1 0 0 0 0,0 1 0 0 0,0-1 0 0 0,1 0 0 0 0,-1 0 0 0 0,0 0 0 0 0,0 0 0 0 0,0 0 0 0 0,0 0 0 0 0,0 0 0 0 0,0-1 0 0 0,-1 1 0 0 0,1 0 0 0 0,0 0 0 0 0,0-1 0 0 0,-1 1 0 0 0,1 0 0 0 0,-1-1 0 0 0,0 1 0 0 0,1 0 0 0 0,-1-1 0 0 0,0 1 0 0 0,0-1 0 0 0,1 1 0 0 0,-1-1 0 0 0,0 1 0 0 0,-1-1 0 0 0,1 1 0 0 0,0-1 0 0 0,0 1 0 0 0,-1 0 0 0 0,1-1 0 0 0,0 1 0 0 0,-1 0 0 0 0,0-1 0 0 0,1 1 0 0 0,-1 0 0 0 0,0-1 0 0 0,1 1 0 0 0,-1 0 0 0 0,0 0 0 0 0,0 0 0 0 0,0 0 0 0 0,0 0 0 0 0,0 0 0 0 0,-1 0 0 0 0,1 0 0 0 0,0 0 0 0 0,0 0 0 0 0,0 1 0 0 0,-1-1 0 0 0,1 0 0 0 0,-1 1 4 0 0,-86-31 374 0 0,-215 12 675 0 0,355-5-1487 0 0,341-114-1993 0 0,-387 136 2469 0 0,0 0 1 0 0,-1 0-1 0 0,1-1 0 0 0,-1 0 1 0 0,1 0-1 0 0,-1 0 0 0 0,0-1 0 0 0,0 1 1 0 0,-1-1-1 0 0,1 0 0 0 0,-1-1 1 0 0,0 1-1 0 0,0-1 0 0 0,0 0 0 0 0,-1 0 1 0 0,1 0-1 0 0,-1-1 0 0 0,-1 1 1 0 0,1-1-1 0 0,-1 1 0 0 0,0-1 0 0 0,0 0 1 0 0,0 0-1 0 0,-1 0 0 0 0,0 0 0 0 0,0 0 1 0 0,-1 0-1 0 0,1 0 0 0 0,-2-1 1 0 0,1 1-1 0 0,0 0 0 0 0,-1 0 0 0 0,0 0 1 0 0,-1 0-1 0 0,1 0 0 0 0,-1 0 1 0 0,0 0-1 0 0,-2-2-38 0 0,0 1 230 0 0,0 1 1 0 0,0 0-1 0 0,-1 0 0 0 0,0 0 1 0 0,0 1-1 0 0,0 0 0 0 0,-1 0 1 0 0,0 0-1 0 0,0 0 0 0 0,0 1 1 0 0,0 0-1 0 0,-1 0 0 0 0,1 1 1 0 0,-1 0-1 0 0,0 0 0 0 0,0 1 1 0 0,0-1-1 0 0,-1 1 0 0 0,-4 0-230 0 0,-23 65 778 0 0,30-36-621 0 0,2-1 1 0 0,0 1-1 0 0,2 0 0 0 0,1 0 0 0 0,1 0 0 0 0,2 0 0 0 0,0 0 0 0 0,7 21-157 0 0,1 25 125 0 0,62 389-1690 0 0,-62-376-692 0 0,-8-28-2657 0 0,-5-55 3652 0 0,-10 2-32 0 0</inkml:trace>
  <inkml:trace contextRef="#ctx0" brushRef="#br0" timeOffset="9307.81">9993 764 924 0 0,'10'-54'9613'0'0,"-15"18"-8868"0"0,5 34-704 0 0,0 2-18 0 0,0 0-6 0 0,0 0-10 0 0,0 0-9 0 0,-4-6 2 0 0,-5 12-96 0 0,-3 169 57 0 0,11-169 34 0 0,1 0-1 0 0,0 0 0 0 0,1-1 1 0 0,-1 1-1 0 0,1 0 1 0 0,0 0-1 0 0,0-1 1 0 0,1 1-1 0 0,0-1 1 0 0,0 1-1 0 0,0-1 1 0 0,0 1-1 0 0,1-1 1 0 0,0 0-1 0 0,0 0 1 0 0,1-1-1 0 0,-1 1 1 0 0,1-1-1 0 0,0 0 1 0 0,0 1-1 0 0,0-2 0 0 0,1 1 1 0 0,0 0-1 0 0,-1-1 1 0 0,1 0-1 0 0,0 0 1 0 0,0 0-1 0 0,1-1 1 0 0,-1 0-1 0 0,1 0 1 0 0,-1 0-1 0 0,1-1 1 0 0,-1 0-1 0 0,1 0 1 0 0,1 0 5 0 0,9-5-102 0 0,0-1 1 0 0,1-1 0 0 0,-2-1-1 0 0,1 0 1 0 0,-1-1 0 0 0,0 0-1 0 0,-1-2 1 0 0,0 1 0 0 0,0-2-1 0 0,-1 0 1 0 0,-1 0 0 0 0,0-2-1 0 0,6-6 102 0 0,-20 27-28 0 0,0 1 1 0 0,0 0-1 0 0,1-1 0 0 0,1 1 0 0 0,-1 0 1 0 0,1-1-1 0 0,1 1 0 0 0,0 0 0 0 0,0-1 1 0 0,1 1-1 0 0,0-1 0 0 0,0 1 0 0 0,1-1 0 0 0,0 0 1 0 0,0 0-1 0 0,1 0 0 0 0,3 4 28 0 0,4-4-24 0 0,1 0 0 0 0,0-1 0 0 0,0-1 1 0 0,1 0-1 0 0,0-1 0 0 0,0-1 0 0 0,0 1 0 0 0,1-2 0 0 0,-1 0 0 0 0,1-1 0 0 0,0 0 0 0 0,0-1 0 0 0,0 0 0 0 0,0-2 0 0 0,-1 1 1 0 0,1-2-1 0 0,0 0 0 0 0,0 0 0 0 0,-1-1 0 0 0,1-1 0 0 0,-1 0 0 0 0,0-1 0 0 0,6-3 24 0 0,-8 4-40 0 0,-1 0-1 0 0,0 0 0 0 0,0 0 1 0 0,0-1-1 0 0,-1-1 1 0 0,0 0-1 0 0,0 0 1 0 0,0-1-1 0 0,0 0 1 0 0,-1 0-1 0 0,-1-1 1 0 0,1 0-1 0 0,-1-1 0 0 0,0 1 1 0 0,-1-1-1 0 0,0-1 1 0 0,-1 1-1 0 0,0-1 1 0 0,0 0-1 0 0,-1 0 1 0 0,0 0-1 0 0,-1-1 1 0 0,0 1-1 0 0,-1-1 0 0 0,0 0 1 0 0,0 0-1 0 0,-1 0 41 0 0,-5 1-10 0 0,0 0 0 0 0,0 0 0 0 0,-1 1-1 0 0,0-1 1 0 0,0 1 0 0 0,-1 0 0 0 0,-1 1 0 0 0,1-1-1 0 0,-1 1 1 0 0,-1 0 0 0 0,0 1 0 0 0,0 0-1 0 0,0 0 1 0 0,-1 1 0 0 0,1 0 0 0 0,-2 1 0 0 0,1-1-1 0 0,-1 2 1 0 0,1-1 0 0 0,-1 2 0 0 0,0-1-1 0 0,-1 1 1 0 0,1 1 0 0 0,-1 0 0 0 0,-7-1 10 0 0,8 0 9 0 0,-95-14-2108 0 0,102 17 876 0 0,2 0-66 0 0,-8 0-11 0 0</inkml:trace>
  <inkml:trace contextRef="#ctx0" brushRef="#br0" timeOffset="10085.894">10977 802 1128 0 0,'-4'4'1371'0'0,"-2"5"1754"0"0,31-10-2256 0 0,-13 1-814 0 0,-1-1-1 0 0,0-1 1 0 0,1 0-1 0 0,-1 0 1 0 0,0-1-1 0 0,0-1 1 0 0,0 1-1 0 0,-1-2 1 0 0,1 0-1 0 0,-1 0 1 0 0,0 0-1 0 0,-1-2 1 0 0,1 1-55 0 0,-9 2-2 0 0,-1 1 0 0 0,0 0 0 0 0,0 0 0 0 0,0-1 0 0 0,0 1 0 0 0,0 0 0 0 0,0-1 0 0 0,-1 1 0 0 0,0 0 1 0 0,1 0-1 0 0,-1 0 0 0 0,-1 0 0 0 0,1-1 0 0 0,0 2 0 0 0,-1-1 0 0 0,1 0 0 0 0,-1 0 0 0 0,0 0 0 0 0,0 1 0 0 0,0-1 0 0 0,0 1 0 0 0,-1-1 0 0 0,1 1 0 0 0,-1 0 0 0 0,1 0 0 0 0,-1 0 0 0 0,0 0 0 0 0,1 1 1 0 0,-1-1-1 0 0,0 1 0 0 0,0-1 0 0 0,0 1 0 0 0,-1 0 0 0 0,1 0 0 0 0,0 1 0 0 0,0-1 0 0 0,-1 1 0 0 0,-1-1 2 0 0,-3 0 20 0 0,-1-1-1 0 0,1 2 1 0 0,0-1 0 0 0,0 1-1 0 0,0 0 1 0 0,0 1-1 0 0,0 0 1 0 0,0 0 0 0 0,0 1-1 0 0,0 0 1 0 0,0 0 0 0 0,0 1-1 0 0,1 0 1 0 0,-1 0 0 0 0,1 1-1 0 0,0 0 1 0 0,0 0-1 0 0,0 1 1 0 0,1 0 0 0 0,0 0-1 0 0,-1 0 1 0 0,2 1 0 0 0,-1 0-1 0 0,1 0 1 0 0,0 0 0 0 0,0 1-1 0 0,0 0 1 0 0,1 0-1 0 0,0 0 1 0 0,1 0 0 0 0,0 1-1 0 0,0-1 1 0 0,0 1 0 0 0,1 0-1 0 0,0 0 1 0 0,1 0 0 0 0,0 0-1 0 0,0 0 1 0 0,0 0-1 0 0,1 0 1 0 0,0 0 0 0 0,1 0-1 0 0,0 0 1 0 0,0 0 0 0 0,1 0-1 0 0,0 0 1 0 0,0 0 0 0 0,1 0-1 0 0,0-1 1 0 0,0 1-1 0 0,1-1 1 0 0,0 0 0 0 0,1 1-20 0 0,5 3-38 0 0,2-1 1 0 0,-1-1 0 0 0,1 0-1 0 0,0 0 1 0 0,1-2-1 0 0,0 1 1 0 0,0-1 0 0 0,1-1-1 0 0,-1-1 1 0 0,1 0-1 0 0,1 0 1 0 0,-1-2 0 0 0,1 1-1 0 0,-1-2 1 0 0,1 0-1 0 0,0-1 1 0 0,0 0-1 0 0,0-2 1 0 0,0 1 0 0 0,4-2 37 0 0,-7 1-253 0 0,-1 1 0 0 0,1-2 0 0 0,0 1 1 0 0,-1-2-1 0 0,1 1 0 0 0,-1-2 1 0 0,0 0-1 0 0,0 0 0 0 0,0-1 0 0 0,-1 0 1 0 0,1 0-1 0 0,-1-1 0 0 0,-1-1 0 0 0,1 0 1 0 0,1-2 252 0 0,18-18-1398 0 0</inkml:trace>
  <inkml:trace contextRef="#ctx0" brushRef="#br0" timeOffset="10519.368">11388 372 1256 0 0,'0'0'56'0'0,"0"1"0"0"0,0-1 1 0 0,-1 1-1 0 0,1-1 0 0 0,0 1 0 0 0,-1-1 0 0 0,1 1 0 0 0,0-1 1 0 0,-1 1-1 0 0,1-1 0 0 0,0 0 0 0 0,-1 1 0 0 0,1-1 0 0 0,-1 0 0 0 0,1 1 1 0 0,-1-1-1 0 0,1 0 0 0 0,-1 0 0 0 0,1 1 0 0 0,-1-1 0 0 0,1 0 1 0 0,-1 0-1 0 0,1 0 0 0 0,-1 0 0 0 0,1 0 0 0 0,-1 0 0 0 0,0 0 1 0 0,1 0-1 0 0,-1 0 0 0 0,1 0 0 0 0,-1 0 0 0 0,1 0 0 0 0,-1 0 0 0 0,1 0 1 0 0,-1 0-1 0 0,1-1 0 0 0,-1 1 0 0 0,1 0 0 0 0,-1 0 0 0 0,1 0 1 0 0,-1-1-1 0 0,1 1 0 0 0,-1 0 0 0 0,1-1 0 0 0,0 1 0 0 0,-1-1 1 0 0,1 1-1 0 0,-1 0 0 0 0,1-1 0 0 0,0 1 0 0 0,0-1 0 0 0,-1 1 0 0 0,1-1 1 0 0,0 1-1 0 0,0-1 0 0 0,-1 1 0 0 0,1-1 0 0 0,0 1 0 0 0,0-1 1 0 0,0 1-1 0 0,0-1 0 0 0,0 1 0 0 0,0-1 0 0 0,0 0-56 0 0,-6 49 835 0 0,17 178 323 0 0,-4 50 1307 0 0,-7-274-2233 0 0,19-9 195 0 0,-7-3-474 0 0,1 0 1 0 0,1 0-1 0 0,-1 2 0 0 0,2 0 1 0 0,-1 0-1 0 0,1 1 0 0 0,0 1 1 0 0,0 1-1 0 0,0 0 0 0 0,1 1 1 0 0,0 0-1 0 0,0 1 0 0 0,0 1 1 0 0,0 1-1 0 0,1 0 0 0 0,7 1 47 0 0,-19 0-4 0 0,1 1-1 0 0,-1-1 1 0 0,0 1-1 0 0,0-1 1 0 0,0 2 0 0 0,0-1-1 0 0,0 0 1 0 0,0 1-1 0 0,0 0 1 0 0,0 0-1 0 0,-1 1 1 0 0,1-1 0 0 0,-1 1-1 0 0,1 0 1 0 0,-1 0-1 0 0,0 0 1 0 0,0 1-1 0 0,-1 0 1 0 0,1-1-1 0 0,-1 1 1 0 0,1 0 0 0 0,-1 1-1 0 0,2 3 5 0 0,-22 18 165 0 0,5-16-239 0 0,0-1 0 0 0,0 0 0 0 0,-1-1 1 0 0,0 0-1 0 0,-1-1 0 0 0,0 0 0 0 0,0-1 1 0 0,0-1-1 0 0,0 0 0 0 0,-1-1 0 0 0,0-1 0 0 0,0 0 1 0 0,0-1-1 0 0,0 0 0 0 0,0-1 0 0 0,-1-1 1 0 0,1-1-1 0 0,-2 0 74 0 0,16 1-105 0 0,0 0 1 0 0,-1 0-1 0 0,1 0 1 0 0,0 0-1 0 0,0 0 1 0 0,0-1 0 0 0,0 1-1 0 0,0 0 1 0 0,0 0-1 0 0,0-1 1 0 0,0 1-1 0 0,0-1 1 0 0,0 1-1 0 0,0-1 1 0 0,0 1 0 0 0,1-1-1 0 0,-1 0 1 0 0,0 1-1 0 0,0-1 1 0 0,0 0-1 0 0,1 1 1 0 0,-1-1-1 0 0,0 0 1 0 0,1 0-1 0 0,-1 0 1 0 0,1 0 0 0 0,-1 0-1 0 0,1 0 1 0 0,-1 0-1 0 0,1 0 1 0 0,0 0-1 0 0,-1 0 1 0 0,1 0-1 0 0,0 0 1 0 0,0 0 0 0 0,0 0-1 0 0,0 0 1 0 0,0 0-1 0 0,0 0 1 0 0,0 0-1 0 0,0 0 1 0 0,0 0-1 0 0,0 0 1 0 0,1 0 0 0 0,-1 0-1 0 0,0 0 1 0 0,1-1 104 0 0,7-15-1266 0 0</inkml:trace>
  <inkml:trace contextRef="#ctx0" brushRef="#br0" timeOffset="11031.578">11866 959 1148 0 0,'1'-4'3345'0'0,"1"-21"-2146"0"0,2-3-994 0 0,2 1-1 0 0,0-1 1 0 0,2 2 0 0 0,1-1 0 0 0,1 1-1 0 0,1 0 1 0 0,1 1 0 0 0,1 1 0 0 0,2 0-1 0 0,6-7-204 0 0,-19 27-9 0 0,1 1 0 0 0,0 1 0 0 0,0-1 0 0 0,0 0 0 0 0,0 1 0 0 0,0-1 0 0 0,1 1 0 0 0,-1 0 0 0 0,1 0-1 0 0,-1 0 1 0 0,1 1 0 0 0,0-1 0 0 0,0 1 0 0 0,0 0 0 0 0,-1 0 0 0 0,1 1 0 0 0,0-1 0 0 0,0 1 0 0 0,0-1 0 0 0,0 1 0 0 0,1 0-1 0 0,-1 1 1 0 0,0-1 0 0 0,-1 1 0 0 0,1 0 0 0 0,0 0 0 0 0,0 0 0 0 0,0 0 0 0 0,0 1 0 0 0,-1-1 0 0 0,1 1 0 0 0,0 0-1 0 0,-1 0 1 0 0,0 1 0 0 0,0-1 0 0 0,1 1 0 0 0,-1-1 0 0 0,-1 1 0 0 0,1 0 0 0 0,0 0 0 0 0,-1 0 0 0 0,1 1 0 0 0,-1-1 0 0 0,0 0-1 0 0,0 1 1 0 0,0 0 9 0 0,3 4-4 0 0,-1-1 0 0 0,0 1-1 0 0,0 0 1 0 0,-1 1-1 0 0,0-1 1 0 0,-1 0 0 0 0,1 1-1 0 0,-1 0 1 0 0,-1-1-1 0 0,0 1 1 0 0,0 0 0 0 0,-1 0-1 0 0,0 0 1 0 0,0 0 0 0 0,-1-1-1 0 0,-1 1 1 0 0,1 0-1 0 0,-1-1 1 0 0,0 1 0 0 0,-1-1-1 0 0,0 1 1 0 0,-1-1 0 0 0,0 0-1 0 0,0 0 1 0 0,0-1-1 0 0,-1 1 1 0 0,0-1 0 0 0,-1 0-1 0 0,1 0 1 0 0,-1-1-1 0 0,-1 0 1 0 0,1 0 0 0 0,-7 5 4 0 0,-28 3-3177 0 0,41-14 1786 0 0,0 0-86 0 0</inkml:trace>
  <inkml:trace contextRef="#ctx0" brushRef="#br0" timeOffset="11296.535">12334 670 936 0 0,'0'0'701'0'0,"0"0"44"0"0,-7 43 3671 0 0,8-42-4436 0 0,14 44 631 0 0,-12-15-4862 0 0,-3-30 2869 0 0</inkml:trace>
  <inkml:trace contextRef="#ctx0" brushRef="#br0" timeOffset="11544.855">12263 515 1412 0 0,'0'-10'1192'0'0,"-2"2"-276"0"0,0 5-64 0 0,4-4-184 0 0,-4 2-119 0 0,2 0-165 0 0,0 0-144 0 0,0 0-132 0 0,-1 0-12 0 0,4 2-404 0 0,1-2-28 0 0,6-12-341 0 0,3 4-687 0 0,5 3 52 0 0,-1 0-48 0 0</inkml:trace>
  <inkml:trace contextRef="#ctx0" brushRef="#br0" timeOffset="11794.734">12727 334 988 0 0,'13'20'7433'0'0,"-13"46"-6772"0"0,-1-45-120 0 0,56 251-1220 0 0,-52-257-24 0 0,-2-13 512 0 0,0 0 0 0 0,0 0 0 0 0,-1 0 0 0 0,1 0 0 0 0,0 0 0 0 0,-1 0 0 0 0,0 0 0 0 0,1 0 0 0 0,-1 0 0 0 0,0 0 0 0 0,0 0 0 0 0,0 0 0 0 0,-1 0 0 0 0,1 0 0 0 0,0 0 0 0 0,-1 0 0 0 0,1 0 0 0 0,-1 0 0 0 0,0-1 0 0 0,1 1 0 0 0,-1 0 1 0 0,0 0-1 0 0,0 0 0 0 0,0-1 0 0 0,-1 1 0 0 0,1-1 0 0 0,0 1 0 0 0,-1-1 0 0 0,1 1 0 0 0,-2 0 191 0 0,-3 1-1288 0 0</inkml:trace>
  <inkml:trace contextRef="#ctx0" brushRef="#br0" timeOffset="11985.63">12570 702 1768 0 0,'8'-26'6892'0'0,"77"-13"-6556"0"0,-83 38-161 0 0,243-51-7165 0 0,-216 48 5737 0 0</inkml:trace>
  <inkml:trace contextRef="#ctx0" brushRef="#br0" timeOffset="12244.704">13035 655 1744 0 0,'15'8'3663'0'0,"22"-10"-2921"0"0,-35 2-572 0 0,197-57 1766 0 0,-57-9-453 0 0,-141 65-1329 0 0,-1 1 10 0 0,-20-2-70 0 0,1 1 0 0 0,-1 0 0 0 0,0 2-1 0 0,1 0 1 0 0,-1 2 0 0 0,0 0 0 0 0,1 1 0 0 0,0 1-1 0 0,0 0 1 0 0,0 2 0 0 0,1 0 0 0 0,0 1 0 0 0,0 1-1 0 0,1 0 1 0 0,0 2 0 0 0,-3 3-94 0 0,16-12 16 0 0,0 0 1 0 0,0 0-1 0 0,0 0 1 0 0,1 0-1 0 0,-1 1 1 0 0,1 0-1 0 0,0-1 0 0 0,0 1 1 0 0,0 0-1 0 0,0 1 1 0 0,0-1-1 0 0,1 0 0 0 0,-1 1 1 0 0,1 0-1 0 0,0-1 1 0 0,0 1-1 0 0,0 0 1 0 0,1 0-1 0 0,0 0 0 0 0,-1 0 1 0 0,1 0-1 0 0,0 1 1 0 0,1-1-1 0 0,-1 0 0 0 0,1 0 1 0 0,0 1-1 0 0,0-1 1 0 0,0 0-1 0 0,1 4-16 0 0,4-1-45 0 0,0 0 1 0 0,0 0-1 0 0,0-1 0 0 0,1 1 0 0 0,0-1 1 0 0,0-1-1 0 0,0 1 0 0 0,1-1 0 0 0,0 0 0 0 0,0 0 1 0 0,0-1-1 0 0,1 0 0 0 0,-1-1 0 0 0,1 1 1 0 0,0-1-1 0 0,0-1 0 0 0,0 1 0 0 0,0-2 1 0 0,1 1-1 0 0,-1-1 0 0 0,8 0 45 0 0,119 7-4431 0 0,-3-37 461 0 0,-101 16 2714 0 0</inkml:trace>
  <inkml:trace contextRef="#ctx0" brushRef="#br0" timeOffset="5196.612">5384 785 848 0 0,'-89'47'1167'0'0,"55"-21"-388"0"0,26-21-635 0 0,0-1-1 0 0,1 1 1 0 0,-1 1-1 0 0,1 0 1 0 0,0 0-1 0 0,0 0 1 0 0,1 0-1 0 0,0 1 1 0 0,0 0-1 0 0,0 1 1 0 0,1-1 0 0 0,0 1-1 0 0,1 0 1 0 0,0 0-1 0 0,0 1 1 0 0,1-1-1 0 0,0 1 1 0 0,0 0-1 0 0,0 1-143 0 0,6-5 51 0 0,0-1 0 0 0,0 0 0 0 0,0 0 0 0 0,1 0 0 0 0,-1 0 0 0 0,1-1 0 0 0,0 1 0 0 0,0-1 0 0 0,0 0 0 0 0,0 0 0 0 0,1 0 0 0 0,-1-1 0 0 0,1 0 0 0 0,0 0 0 0 0,0 0 0 0 0,0 0 0 0 0,0-1 0 0 0,0 1 0 0 0,0-1 0 0 0,0-1 0 0 0,0 1 0 0 0,0-1 0 0 0,0 0 0 0 0,1 0 0 0 0,-1 0 0 0 0,0-1 0 0 0,0 0-1 0 0,0 0 1 0 0,1 0-51 0 0,5 1 62 0 0,13 0-16 0 0,1 0 1 0 0,-1-2-1 0 0,0-1 0 0 0,0-1 0 0 0,0-1 0 0 0,-1-1 0 0 0,22-9-46 0 0,-37 14-1 0 0,0-1 1 0 0,0 0-1 0 0,0 0 0 0 0,0 0 0 0 0,-1-1 1 0 0,1 0-1 0 0,-1-1 0 0 0,1 0 0 0 0,-1 0 1 0 0,-1 0-1 0 0,1-1 0 0 0,0 0 1 0 0,-1 0-1 0 0,0-1 0 0 0,-1 0 0 0 0,1 0 1 0 0,-1 0-1 0 0,0 0 0 0 0,0-1 0 0 0,-1 0 1 0 0,0 0-1 0 0,3-7 1 0 0,-11 7-25 0 0,0 0 1 0 0,0 0-1 0 0,0 0 0 0 0,-1 1 0 0 0,0-1 1 0 0,0 1-1 0 0,-1 1 0 0 0,0-1 0 0 0,0 1 1 0 0,0 0-1 0 0,-1 0 0 0 0,1 0 0 0 0,-1 1 1 0 0,0 0-1 0 0,-1 1 0 0 0,1-1 0 0 0,-1 1 1 0 0,1 1-1 0 0,-1-1 0 0 0,0 1 1 0 0,0 1-1 0 0,-3-1 25 0 0,-6-4 22 0 0,-138-44-2649 0 0,149 42 1344 0 0,5 1-21 0 0</inkml:trace>
  <inkml:trace contextRef="#ctx0" brushRef="#br0" timeOffset="5958.303">5868 770 1544 0 0,'0'0'780'0'0,"0"0"-120"0"0,0 0-14 0 0,0 0-43 0 0,0 0-56 0 0,0 0-26 0 0,0 0-71 0 0,0 0-58 0 0,0 0-30 0 0,0 0-69 0 0,-14 26 1238 0 0,9-17-1483 0 0,2 0 0 0 0,-1 0-1 0 0,1 1 1 0 0,1-1-1 0 0,0 1 1 0 0,0 0-1 0 0,1 0 1 0 0,0-1-1 0 0,1 1 1 0 0,0 0 0 0 0,0 0-1 0 0,1 0 1 0 0,0 0-1 0 0,1 0 1 0 0,0-1-1 0 0,1 1 1 0 0,0-1-1 0 0,0 1 1 0 0,1-1 0 0 0,0 0-1 0 0,1 0 1 0 0,0-1-1 0 0,0 1 1 0 0,1-1-1 0 0,0-1 1 0 0,1 1-1 0 0,-1-1 1 0 0,1 0 0 0 0,1 0-1 0 0,-1-1 1 0 0,1 0-1 0 0,0 0 1 0 0,1-1-1 0 0,-1 0 1 0 0,1 0-1 0 0,0-1 1 0 0,7 2-48 0 0,-6-4-22 0 0,0-1 0 0 0,0-1 0 0 0,0 0 0 0 0,0 0 1 0 0,0-1-1 0 0,0 0 0 0 0,0-1 0 0 0,-1 0 0 0 0,1 0 0 0 0,0-1 0 0 0,-1 0 0 0 0,0-1 1 0 0,0 0-1 0 0,0-1 0 0 0,0 0 0 0 0,0 0 0 0 0,-1-1 0 0 0,0 0 0 0 0,0 0 0 0 0,-1-1 1 0 0,0 0-1 0 0,0 0 0 0 0,0 0 0 0 0,-1-1 0 0 0,0 0 0 0 0,0-2 22 0 0,-5 8-3 0 0,0 1 0 0 0,0 0 0 0 0,-1 0 1 0 0,1-1-1 0 0,0 1 0 0 0,-1-1 0 0 0,1 1 0 0 0,-1-1 0 0 0,1 1 0 0 0,-1-1 0 0 0,1 1 0 0 0,-1-1 0 0 0,0 1 0 0 0,0-1 1 0 0,0 1-1 0 0,0-1 0 0 0,0 1 0 0 0,0-1 0 0 0,-1 0 0 0 0,1 1 0 0 0,0-1 0 0 0,-1 1 0 0 0,1-1 0 0 0,-1 1 1 0 0,1 0-1 0 0,-1-1 0 0 0,0 1 0 0 0,0 0 0 0 0,0-1 0 0 0,0 1 0 0 0,0 0 0 0 0,0 0 0 0 0,0 0 0 0 0,0-1 0 0 0,0 1 1 0 0,0 0-1 0 0,-1 1 0 0 0,1-1 0 0 0,0 0 0 0 0,-1 0 0 0 0,1 1 0 0 0,0-1 0 0 0,-1 0 0 0 0,1 1 0 0 0,-1-1 0 0 0,1 1 1 0 0,-2 0 2 0 0,22 37-142 0 0,0-29 105 0 0,-1 0 0 0 0,1-2 0 0 0,1 0 0 0 0,-1-2 0 0 0,1 0 0 0 0,0-1 0 0 0,0-1 0 0 0,0 0 0 0 0,0-2 0 0 0,0 0 0 0 0,4-2 37 0 0,0 2-172 0 0,-7 0 110 0 0,-1-1 0 0 0,0-1 0 0 0,1 0 0 0 0,-1-1-1 0 0,0-1 1 0 0,0 0 0 0 0,-1-1 0 0 0,1-1 0 0 0,-1-1 0 0 0,0 0 0 0 0,-1 0 0 0 0,11-9 62 0 0,-23 15-14 0 0,0-1-1 0 0,0 1 0 0 0,-1-1 1 0 0,1 1-1 0 0,0-1 1 0 0,-1 1-1 0 0,0-1 1 0 0,1 0-1 0 0,-1 0 1 0 0,0 0-1 0 0,0 0 0 0 0,0 0 1 0 0,0 0-1 0 0,0 0 1 0 0,0 0-1 0 0,-1-1 1 0 0,1 1-1 0 0,-1 0 1 0 0,1 0-1 0 0,-1-1 1 0 0,0 1-1 0 0,0 0 0 0 0,0 0 1 0 0,0-1-1 0 0,-1 1 1 0 0,1 0-1 0 0,0-1 1 0 0,-1 1-1 0 0,0 0 1 0 0,1 0-1 0 0,-1 0 0 0 0,0 0 1 0 0,0 0-1 0 0,0 0 1 0 0,0 0-1 0 0,-1 0 1 0 0,1 0-1 0 0,-1 0 1 0 0,1 1-1 0 0,-1-1 1 0 0,-1-1 14 0 0,-79-54-672 0 0,-105-11-3000 0 0,165 61 2378 0 0</inkml:trace>
  <inkml:trace contextRef="#ctx0" brushRef="#br0" timeOffset="6624.44">6783 764 1212 0 0,'0'0'662'0'0,"0"0"-85"0"0,0 0-19 0 0,0 0-51 0 0,0 0-105 0 0,0 0-35 0 0,0 0-22 0 0,0 0-33 0 0,0 0-28 0 0,0 0-51 0 0,0 0-61 0 0,0 0-46 0 0,0 0 49 0 0,3 4-6 0 0,56 203 830 0 0,-60-208-963 0 0,0 1 1 0 0,0-1-1 0 0,0 0 1 0 0,0 1-1 0 0,0 0 1 0 0,0-1-1 0 0,0 1 1 0 0,0-1-1 0 0,0 1 0 0 0,0 0 1 0 0,0 0-1 0 0,0 0 1 0 0,0 0-1 0 0,0-1 1 0 0,0 2-1 0 0,0-1 0 0 0,0 0 1 0 0,0 0-1 0 0,-1 0 1 0 0,1 0-1 0 0,0 1 1 0 0,0-1-1 0 0,0 0 1 0 0,0 1-1 0 0,0-1 0 0 0,0 1 1 0 0,0-1-1 0 0,1 1 1 0 0,-1-1-1 0 0,0 1 1 0 0,0 0-1 0 0,0 0 0 0 0,0-1 1 0 0,1 1-1 0 0,-1 0 1 0 0,0 0-1 0 0,1 0 1 0 0,-1 0-1 0 0,1 0 1 0 0,-1 0-1 0 0,1 0 0 0 0,-1 0 1 0 0,1 0-1 0 0,0 0 1 0 0,-1 0-1 0 0,1 0 1 0 0,0 0-1 0 0,0 0 1 0 0,0 0-1 0 0,0 0 0 0 0,0 0 1 0 0,0 0-1 0 0,0 0 1 0 0,0 1-1 0 0,0-1-36 0 0,-4-9-9 0 0,0-1 0 0 0,0 0-1 0 0,1 0 1 0 0,0 0 0 0 0,1 0 0 0 0,0 0-1 0 0,0-1 1 0 0,1 1 0 0 0,0-1 0 0 0,0 1-1 0 0,1-1 1 0 0,1 1 0 0 0,0-1 0 0 0,0 1-1 0 0,0 0 1 0 0,1-1 0 0 0,1 1 0 0 0,0 0-1 0 0,0 0 1 0 0,1 0 0 0 0,0 1 0 0 0,0-1-1 0 0,1 1 1 0 0,0 0 0 0 0,0 0 0 0 0,1 1-1 0 0,0-1 1 0 0,1 1 0 0 0,-1 0 0 0 0,1 1-1 0 0,6-4 10 0 0,-10 8-21 0 0,1 0 0 0 0,0 0 0 0 0,0 1 0 0 0,0 0-1 0 0,0 0 1 0 0,0 0 0 0 0,0 0 0 0 0,0 0 0 0 0,0 1-1 0 0,0 0 1 0 0,0-1 0 0 0,0 2 0 0 0,0-1 0 0 0,1 0-1 0 0,-1 1 1 0 0,0 0 0 0 0,0 0 0 0 0,0 0 0 0 0,0 0-1 0 0,-1 1 1 0 0,1 0 0 0 0,0-1 0 0 0,-1 1 0 0 0,1 1-1 0 0,-1-1 1 0 0,1 0 0 0 0,-1 1 0 0 0,0 0 0 0 0,0 0-1 0 0,0 0 1 0 0,0 0 0 0 0,-1 0 0 0 0,0 0 0 0 0,1 1-1 0 0,-1-1 1 0 0,0 1 0 0 0,0 0 0 0 0,-1 0 21 0 0,55 153-161 0 0,-55-102-424 0 0,-2-31-3299 0 0,1-23 2558 0 0</inkml:trace>
  <inkml:trace contextRef="#ctx0" brushRef="#br0" timeOffset="7057.721">7175 984 1240 0 0,'38'-15'663'0'0,"1"-1"1"0"0,-2-2-1 0 0,0-1 0 0 0,-1-2 1 0 0,-2-2-1 0 0,0-1 0 0 0,2-4-663 0 0,-36 28 18 0 0,1 0-1 0 0,-1-1 1 0 0,1 1 0 0 0,-1-1-1 0 0,1 1 1 0 0,-1-1 0 0 0,1 1-1 0 0,-1-1 1 0 0,0 0 0 0 0,1 1-1 0 0,-1-1 1 0 0,0 1 0 0 0,0-1-1 0 0,1 0 1 0 0,-1 1-1 0 0,0-1 1 0 0,0 0 0 0 0,0 1-1 0 0,0-1 1 0 0,0 1 0 0 0,0-1-1 0 0,0 0 1 0 0,0 1 0 0 0,0-1-1 0 0,0 0 1 0 0,0 1-1 0 0,0-1 1 0 0,0 0 0 0 0,-1 1-1 0 0,1-1 1 0 0,0 0 0 0 0,0 1-1 0 0,-1-1 1 0 0,1 1 0 0 0,0-1-1 0 0,-1 1 1 0 0,1-1 0 0 0,-1 1-1 0 0,1-1 1 0 0,-1 1-1 0 0,1-1 1 0 0,-1 1 0 0 0,1-1-1 0 0,-1 1 1 0 0,1 0 0 0 0,-1-1-1 0 0,0 1 1 0 0,1 0 0 0 0,-1 0-1 0 0,1-1 1 0 0,-1 1-1 0 0,0 0 1 0 0,1 0 0 0 0,-1 0-1 0 0,0 0 1 0 0,1 0 0 0 0,-1 0-1 0 0,0 0 1 0 0,1 0 0 0 0,-1 0-1 0 0,0 0 1 0 0,1 0 0 0 0,-1 0-19 0 0,-51-8 555 0 0,42 8-489 0 0,0-1 0 0 0,0 2 0 0 0,0-1-1 0 0,0 1 1 0 0,0 1 0 0 0,0 0 0 0 0,0 0 0 0 0,1 1 0 0 0,-1 0-1 0 0,1 0 1 0 0,0 1 0 0 0,0 1 0 0 0,0-1 0 0 0,1 2 0 0 0,-1-1 0 0 0,1 1-1 0 0,0 0 1 0 0,1 1 0 0 0,0 0 0 0 0,0 0 0 0 0,0 0 0 0 0,1 1-1 0 0,0 0 1 0 0,0 0 0 0 0,1 1 0 0 0,0-1 0 0 0,1 1 0 0 0,0 1 0 0 0,0-1-1 0 0,1 0 1 0 0,0 2-65 0 0,5-4-31 0 0,1 1 0 0 0,1-1 0 0 0,-1 0-1 0 0,1 0 1 0 0,1-1 0 0 0,-1 1 0 0 0,1-1 0 0 0,0 0 0 0 0,1 0-1 0 0,-1-1 1 0 0,1 0 0 0 0,0 0 0 0 0,1 0 0 0 0,-1 0-1 0 0,1-1 1 0 0,0 0 0 0 0,0-1 0 0 0,0 1 0 0 0,0-1-1 0 0,1-1 1 0 0,-1 1 0 0 0,1-1 0 0 0,-1-1 0 0 0,1 1-1 0 0,0-1 1 0 0,0-1 0 0 0,6 0 31 0 0,167-11-5761 0 0,-144-1 4458 0 0</inkml:trace>
  <inkml:trace contextRef="#ctx0" brushRef="#br0" timeOffset="7368.145">7692 847 868 0 0,'0'1'80'0'0,"1"-1"0"0"0,-1 1-1 0 0,1-1 1 0 0,-1 1 0 0 0,1-1 0 0 0,0 1 0 0 0,-1-1-1 0 0,1 1 1 0 0,0-1 0 0 0,-1 1 0 0 0,1-1 0 0 0,0 0-1 0 0,-1 1 1 0 0,1-1 0 0 0,0 0 0 0 0,0 0 0 0 0,-1 0-1 0 0,1 0 1 0 0,0 1 0 0 0,0-1 0 0 0,-1 0-1 0 0,1 0 1 0 0,0 0 0 0 0,0-1 0 0 0,0 1 0 0 0,-1 0-1 0 0,1 0 1 0 0,0 0 0 0 0,0 0 0 0 0,-1-1 0 0 0,1 1-1 0 0,0 0 1 0 0,-1-1 0 0 0,1 1 0 0 0,0-1 0 0 0,-1 1-1 0 0,1-1 1 0 0,-1 1 0 0 0,1-1 0 0 0,0 1 0 0 0,-1-1-1 0 0,1 1 1 0 0,-1-1 0 0 0,0 0 0 0 0,1 1-1 0 0,-1-1 1 0 0,1 0 0 0 0,-1 1 0 0 0,0-1 0 0 0,0 0-1 0 0,1 0 1 0 0,-1 1 0 0 0,0-1 0 0 0,0 0 0 0 0,0 0-1 0 0,0 1 1 0 0,0-1 0 0 0,0 0 0 0 0,0 0 0 0 0,0 1-1 0 0,0-1 1 0 0,0 0 0 0 0,0 0 0 0 0,-1 1 0 0 0,1-1-1 0 0,0 0 1 0 0,0 0 0 0 0,-1 0-80 0 0,57 34 453 0 0,-43-22-313 0 0,-1-1 1 0 0,-1 2 0 0 0,0 0 0 0 0,0 0 0 0 0,-1 1 0 0 0,-1 0 0 0 0,0 1 0 0 0,-1 0 0 0 0,0 0-1 0 0,-1 2-140 0 0,-7-14 76 0 0,-1 0 0 0 0,1 0 0 0 0,-1 1-1 0 0,1-1 1 0 0,-1 0 0 0 0,0 0-1 0 0,0 0 1 0 0,0 0 0 0 0,0 0 0 0 0,0 0-1 0 0,0 0 1 0 0,0 0 0 0 0,-1-1-1 0 0,1 1 1 0 0,-1 0 0 0 0,0-1-1 0 0,1 1 1 0 0,-1-1 0 0 0,0 1 0 0 0,0-1-1 0 0,0 0 1 0 0,0 0 0 0 0,0 0-1 0 0,0 0 1 0 0,0 0 0 0 0,0-1 0 0 0,0 1-1 0 0,0 0 1 0 0,0-1 0 0 0,-1 0-1 0 0,1 1 1 0 0,0-1 0 0 0,0 0 0 0 0,-1 0-1 0 0,1 0 1 0 0,0 0 0 0 0,0-1-1 0 0,-2 0-75 0 0,3 1 164 0 0,-11-24-53 0 0,19 8-433 0 0,1 0 0 0 0,1 0 1 0 0,0 1-1 0 0,1 0 0 0 0,0 1 0 0 0,1 0 0 0 0,1 0 1 0 0,0 2-1 0 0,1-1 0 0 0,0 1 0 0 0,1 1 0 0 0,0 1 0 0 0,0 0 1 0 0,13-6 321 0 0,33-29-2376 0 0,-34 26 869 0 0,-4 4 4 0 0</inkml:trace>
  <inkml:trace contextRef="#ctx0" brushRef="#br0" timeOffset="3459.315">3204 622 1356 0 0,'0'0'476'0'0,"0"0"-45"0"0,0 0-16 0 0,0 0-52 0 0,0 0 14 0 0,0 0 32 0 0,0 0-40 0 0,0 0-61 0 0,6-4-13 0 0,17-13-19 0 0,-7-28 2328 0 0,-15 55-1666 0 0,38 325-624 0 0,15-145-474 0 0,-54-189-40 0 0,0-1-198 0 0,-15-3-3319 0 0,3-8 2473 0 0,0-5-36 0 0</inkml:trace>
  <inkml:trace contextRef="#ctx0" brushRef="#br0" timeOffset="4422.809">2828 580 1292 0 0,'0'0'169'0'0,"0"0"1"0"0,0-1-1 0 0,0 1 1 0 0,1 0-1 0 0,-1-1 0 0 0,0 1 1 0 0,0 0-1 0 0,0-1 0 0 0,0 1 1 0 0,0 0-1 0 0,1-1 0 0 0,-1 1 1 0 0,0 0-1 0 0,0-1 0 0 0,0 1 1 0 0,0-1-1 0 0,0 1 0 0 0,0 0 1 0 0,0-1-1 0 0,0 1 0 0 0,-1 0 1 0 0,1-1-1 0 0,0 1-169 0 0,53-12 388 0 0,-49 12-256 0 0,421-38 1650 0 0,-152 22-1372 0 0,-185 15 545 0 0,-86 1-928 0 0,-2 0 15 0 0,0 0-9 0 0,26 22 23 0 0,20 446 156 0 0,-46-437-40 0 0,1-43-446 0 0,0-1 232 0 0,0 0 1 0 0,1 0 0 0 0,1 0 0 0 0,0 0 0 0 0,1 0 0 0 0,0 0 0 0 0,1 1 0 0 0,0 0 0 0 0,1 0 0 0 0,0 0 0 0 0,1 1 0 0 0,0 0 0 0 0,1 0 0 0 0,0 0 0 0 0,1 1 0 0 0,0 1 0 0 0,1-1-1 0 0,0 2 1 0 0,10-8 41 0 0,-19 15 0 0 0,11 5-69 0 0,-3 6 40 0 0,0 0 1 0 0,-1 0-1 0 0,0 1 0 0 0,-1 0 1 0 0,0 0-1 0 0,0 0 0 0 0,-1 1 1 0 0,-1 0-1 0 0,0 1 0 0 0,-1-1 1 0 0,2 8 28 0 0,60 109-32 0 0,-61-125 40 0 0,1-1 0 0 0,0 0-1 0 0,0 0 1 0 0,0 0-1 0 0,1-1 1 0 0,-1 0 0 0 0,1 0-1 0 0,-1-1 1 0 0,1 0-1 0 0,-1 0 1 0 0,1 0-1 0 0,0-1 1 0 0,-1 0 0 0 0,1 0-1 0 0,0-1 1 0 0,-1 1-1 0 0,1-2 1 0 0,0 1 0 0 0,-1-1-1 0 0,0 0 1 0 0,1 0-1 0 0,-1-1 1 0 0,0 1-1 0 0,0-2 1 0 0,0 1 0 0 0,-1 0-1 0 0,1-1 1 0 0,-1 0-1 0 0,3-3-7 0 0,10-3-60 0 0,0-1 0 0 0,0-1 0 0 0,-1 0 0 0 0,-1-1 0 0 0,0-1 0 0 0,-1 0 0 0 0,-1-1 0 0 0,0-1 0 0 0,-1 0 0 0 0,-1-1 0 0 0,0-1 0 0 0,8-15 60 0 0,-20 31-11 0 0,1 0 0 0 0,-1 0 0 0 0,0 1 0 0 0,1-1 0 0 0,-1 0 0 0 0,0 0 0 0 0,0 0 0 0 0,0 0 0 0 0,0 1 1 0 0,-1-1-1 0 0,1 0 0 0 0,0 0 0 0 0,-1 0 0 0 0,1 1 0 0 0,-1-1 0 0 0,0 0 0 0 0,1 1 0 0 0,-1-1 0 0 0,0 1 0 0 0,0-1 1 0 0,0 0-1 0 0,0 1 0 0 0,0 0 0 0 0,-1-1 0 0 0,1 1 0 0 0,0 0 0 0 0,-1 0 0 0 0,1-1 0 0 0,-1 1 0 0 0,1 0 0 0 0,-1 1 1 0 0,1-1-1 0 0,-1 0 0 0 0,0 0 0 0 0,1 1 0 0 0,-1-1 0 0 0,0 1 0 0 0,0-1 0 0 0,1 1 0 0 0,-1 0 0 0 0,0-1 0 0 0,0 1 1 0 0,0 0-1 0 0,1 0 0 0 0,-1 1 0 0 0,0-1 0 0 0,0 0 0 0 0,0 1 0 0 0,1-1 0 0 0,-1 1 0 0 0,0-1 0 0 0,0 1 0 0 0,1 0 1 0 0,-1 0 10 0 0,-100 16 11 0 0,93-16-7 0 0,1 2 0 0 0,0-1 1 0 0,0 1-1 0 0,0 0 0 0 0,0 1 1 0 0,0 0-1 0 0,1 0 0 0 0,-1 1 1 0 0,1 0-1 0 0,0 0 0 0 0,1 0 0 0 0,-1 1 1 0 0,1 0-1 0 0,0 0 0 0 0,1 1 1 0 0,0 0-1 0 0,0 0 0 0 0,0 0 1 0 0,1 1-1 0 0,0-1 0 0 0,0 1 1 0 0,1 0-1 0 0,0 0 0 0 0,0 0 1 0 0,-1 6-5 0 0,9-5 0 0 0,0-2 0 0 0,0 1 1 0 0,0-1-1 0 0,1 1 0 0 0,0-2 1 0 0,1 1-1 0 0,-1-1 0 0 0,1 0 1 0 0,0 0-1 0 0,1 0 0 0 0,0-1 1 0 0,-1-1-1 0 0,2 1 0 0 0,-1-1 1 0 0,0-1-1 0 0,1 1 0 0 0,0-1 1 0 0,-1-1-1 0 0,1 0 0 0 0,0 0 1 0 0,1-1-1 0 0,-1 0 0 0 0,0 0 1 0 0,4-1-1 0 0,138 2-3879 0 0,-70-14 2587 0 0</inkml:trace>
  <inkml:trace contextRef="#ctx0" brushRef="#br0" timeOffset="14826.938">14261 355 1180 0 0,'0'-8'1092'0'0,"4"0"-316"0"0,-2 3-92 0 0,-2 0-44 0 0,1 0-84 0 0,1 1-204 0 0,2 3 29 0 0,-4-1-109 0 0,5 0-156 0 0,-1-1-16 0 0,-1 6-276 0 0,3 2-92 0 0,1-3-125 0 0,-2 5-207 0 0,7 9-544 0 0,6 1 48 0 0,-2 3-348 0 0</inkml:trace>
  <inkml:trace contextRef="#ctx0" brushRef="#br0" timeOffset="15606.758">15698 409 976 0 0,'14'-1'4250'0'0,"-5"15"674"0"0,-11 5-4854 0 0,4 22-16 0 0,2-1-1 0 0,1 1 1 0 0,2-1-1 0 0,1-1 0 0 0,3 1 1 0 0,1-2-1 0 0,2 1 1 0 0,14 27-54 0 0,-9-27-603 0 0,15 62-5311 0 0,-36-91 4712 0 0,-10 7-39 0 0</inkml:trace>
  <inkml:trace contextRef="#ctx0" brushRef="#br0" timeOffset="16101.022">15454 725 1664 0 0,'33'-1'4190'0'0,"21"-7"-2664"0"0,32-1-1371 0 0,523-26-214 0 0,-546 25 2873 0 0,-60 8-2767 0 0,0 1 454 0 0,7-2-2309 0 0,-18 9-3720 0 0,2-3 4142 0 0</inkml:trace>
  <inkml:trace contextRef="#ctx0" brushRef="#br0" timeOffset="16896.413">15602 614 1428 0 0,'-18'9'336'0'0,"1"0"0"0"0,0 1 0 0 0,0 2 0 0 0,1-1 0 0 0,1 2 0 0 0,0 0 0 0 0,0 1 0 0 0,2 0 0 0 0,0 1 0 0 0,0 1 0 0 0,2 0 0 0 0,0 0 0 0 0,-7 15-336 0 0,19-29 34 0 0,0 0 0 0 0,0 1 1 0 0,0-1-1 0 0,0 0 0 0 0,0 0 0 0 0,0 0 1 0 0,1 0-1 0 0,-1 0 0 0 0,1 0 0 0 0,0 0 1 0 0,-1-1-1 0 0,1 1 0 0 0,0-1 1 0 0,0 1-1 0 0,0-1 0 0 0,0 1 0 0 0,0-1 1 0 0,1 0-1 0 0,-1 0 0 0 0,0 0 0 0 0,0-1 1 0 0,1 1-1 0 0,-1 0 0 0 0,1-1 0 0 0,-1 1 1 0 0,0-1-1 0 0,1 0 0 0 0,-1 0 0 0 0,1 0 1 0 0,-1 0-1 0 0,1 0 0 0 0,-1-1 1 0 0,0 1-1 0 0,1-1 0 0 0,-1 1 0 0 0,1-1-34 0 0,36-3-26 0 0,1-2-1 0 0,-1-2 0 0 0,0-1 1 0 0,-1-2-1 0 0,0-1 0 0 0,0-2 1 0 0,-2-2-1 0 0,0-2 0 0 0,28-18 27 0 0,-55 32-58 0 0,-1-1-1 0 0,1 0 1 0 0,-1 0-1 0 0,-1-1 1 0 0,1 0-1 0 0,-1 0 1 0 0,0-1-1 0 0,0 0 1 0 0,-1 0-1 0 0,0 0 1 0 0,0-1-1 0 0,-1 0 0 0 0,0-1 1 0 0,0 1-1 0 0,-1-1 1 0 0,0 1-1 0 0,0-1 1 0 0,1-7 58 0 0,-8 11-5 0 0,0 1 0 0 0,0-1 0 0 0,0 0 0 0 0,0 1 0 0 0,-1 0 0 0 0,0 0 0 0 0,0 0 0 0 0,0 0 0 0 0,0 0 0 0 0,-1 1 0 0 0,1 0 0 0 0,-1 0 0 0 0,0 0 0 0 0,0 1 0 0 0,0-1 0 0 0,0 1 0 0 0,0 0 0 0 0,0 1 0 0 0,-1-1 0 0 0,1 1 0 0 0,-1 0 0 0 0,1 0 0 0 0,-1 1 0 0 0,1 0 0 0 0,-1 0 0 0 0,1 0 0 0 0,-1 1 0 0 0,0-1 0 0 0,1 1 0 0 0,-1 1 5 0 0,-15 0 94 0 0,-1 1 1 0 0,1 1-1 0 0,1 1 1 0 0,-1 1-1 0 0,1 1 1 0 0,0 1-1 0 0,0 1 0 0 0,1 0 1 0 0,0 1-1 0 0,1 2 1 0 0,0-1-1 0 0,1 2 1 0 0,0 0-1 0 0,1 2 1 0 0,0 0-95 0 0,-27 70 346 0 0,44-82-337 0 0,0 0-1 0 0,1 0 0 0 0,-1 0 1 0 0,1 0-1 0 0,-1 0 0 0 0,1 0 1 0 0,0 0-1 0 0,0 0 0 0 0,0-1 1 0 0,1 1-1 0 0,-1-1 0 0 0,1 0 1 0 0,-1 0-1 0 0,1 0 1 0 0,0 0-1 0 0,0 0 0 0 0,0 0 1 0 0,0-1-1 0 0,0 1 0 0 0,0-1 1 0 0,0 0-1 0 0,0 0 0 0 0,1 0 1 0 0,-1 0-1 0 0,0-1 0 0 0,1 1 1 0 0,1-1-9 0 0,229-10-68 0 0,-198 6-24 0 0,1-2 0 0 0,-1-1 0 0 0,-1-2 0 0 0,0-2-1 0 0,0-1 1 0 0,-1-1 0 0 0,-1-2 0 0 0,24-15 92 0 0,-24-12-203 0 0,-33 40 184 0 0,-22-14-8 0 0,11 13 42 0 0,1 1 0 0 0,-1 0 0 0 0,0 1 0 0 0,0 0 0 0 0,0 1 0 0 0,0 0 0 0 0,0 1 0 0 0,-1 0 0 0 0,2 0 0 0 0,-1 1 0 0 0,0 1 0 0 0,-7 2-15 0 0,-10 2 7 0 0,12-5 32 0 0,1 1 0 0 0,0 0 0 0 0,1 1-1 0 0,-1 1 1 0 0,1 0 0 0 0,-1 1 0 0 0,2 1-1 0 0,-1 0 1 0 0,1 1 0 0 0,0 0 0 0 0,-11 10-39 0 0,23-17-3 0 0,0 0 1 0 0,0 0-1 0 0,0 0 1 0 0,0 0 0 0 0,1 0-1 0 0,-1 0 1 0 0,0 0-1 0 0,1 0 1 0 0,-1 0 0 0 0,1 0-1 0 0,-1 0 1 0 0,1 1-1 0 0,-1-1 1 0 0,1 0 0 0 0,0 0-1 0 0,0 0 1 0 0,-1 1-1 0 0,1-1 1 0 0,0 0 0 0 0,0 0-1 0 0,0 0 1 0 0,1 1-1 0 0,-1-1 1 0 0,0 0 0 0 0,0 0-1 0 0,1 1 1 0 0,-1-1-1 0 0,0 0 1 0 0,1 0-1 0 0,-1 0 1 0 0,1 0 0 0 0,0 0-1 0 0,-1 0 1 0 0,1 0-1 0 0,0 0 1 0 0,0 0 0 0 0,-1 0-1 0 0,1 0 1 0 0,0 0-1 0 0,0 0 1 0 0,0-1 0 0 0,0 1-1 0 0,0 0 1 0 0,0-1-1 0 0,0 1 1 0 0,1-1 0 0 0,-1 1-1 0 0,0-1 1 0 0,0 1-1 0 0,0-1 1 0 0,0 0 0 0 0,1 0-1 0 0,-1 0 1 0 0,0 1-1 0 0,0-1 1 0 0,1 0 0 0 0,-1-1-1 0 0,0 1 1 0 0,0 0-1 0 0,2 0 3 0 0,78 8-327 0 0,-39-8 163 0 0,1-2-1 0 0,-1-1 1 0 0,0-2-1 0 0,0-3 0 0 0,0 0 1 0 0,21-10 164 0 0,-20-8 132 0 0,-99 13-450 0 0,-73 15-2952 0 0,80 12 1994 0 0</inkml:trace>
  <inkml:trace contextRef="#ctx0" brushRef="#br0" timeOffset="14578.594">14311 700 1216 0 0,'0'-13'677'0'0,"4"11"2464"0"0,22 117-1167 0 0,16-38-2412 0 0,-40-84-3164 0 0,-3 1 2298 0 0</inkml:trace>
  <inkml:trace contextRef="#ctx0" brushRef="#br0" timeOffset="15248.363">14610 965 1128 0 0,'5'-14'4920'0'0,"13"-27"-3608"0"0,3-7-1119 0 0,-12 22-319 0 0,-2 0 1 0 0,-1-1-1 0 0,0 1 1 0 0,-2-1-1 0 0,-2-1 1 0 0,0 1 0 0 0,-2-19 125 0 0,-7 29-290 0 0,25 16-288 0 0,8 9 459 0 0,-1-3 229 0 0,0 2 0 0 0,0 1 1 0 0,-1 0-1 0 0,0 2 0 0 0,-1 1 0 0 0,0 1 0 0 0,-1 1 0 0 0,0 0 0 0 0,-1 2 0 0 0,14 13-110 0 0,-32-25 34 0 0,0 1 0 0 0,-1-1 0 0 0,1 1 0 0 0,-1-1 1 0 0,0 1-1 0 0,0 0 0 0 0,0 0 0 0 0,-1 0 0 0 0,1 0 1 0 0,-1 0-1 0 0,0 0 0 0 0,0 1 0 0 0,-1-1 0 0 0,1 0 1 0 0,-1 0-1 0 0,0 1 0 0 0,0-1 0 0 0,0 0 0 0 0,-1 1 1 0 0,0-1-1 0 0,1 0 0 0 0,-1 0 0 0 0,-1 0 0 0 0,1 0 1 0 0,-1 0-1 0 0,1 0 0 0 0,-1 0 0 0 0,0 0 0 0 0,-1 0 0 0 0,1-1 1 0 0,-1 1-1 0 0,1-1 0 0 0,-1 0 0 0 0,0 0 0 0 0,0 0 1 0 0,-4 3-35 0 0,-1 1-227 0 0,0 1 1 0 0,-1-1-1 0 0,1 0 0 0 0,-2-1 1 0 0,1 0-1 0 0,-1 0 1 0 0,0-1-1 0 0,0 0 1 0 0,0-1-1 0 0,-1 0 1 0 0,0-1-1 0 0,1 0 0 0 0,-8 0 227 0 0,5-6-2556 0 0,-1-17 1086 0 0</inkml:trace>
  <inkml:trace contextRef="#ctx0" brushRef="#br0" timeOffset="31801.737">2287 2259 1152 0 0,'0'0'655'0'0,"0"0"-60"0"0,0 0-98 0 0,0 0 45 0 0,0 0-2 0 0,0 0-42 0 0,0 0-48 0 0,0 0-25 0 0,0 0-20 0 0,0-3-27 0 0,10-19 86 0 0,-9 22-443 0 0,0-1 0 0 0,-1 1-1 0 0,1-1 1 0 0,0 1-1 0 0,-1-1 1 0 0,1 1-1 0 0,-1-1 1 0 0,1 0 0 0 0,-1 0-1 0 0,1 1 1 0 0,-1-1-1 0 0,1 0 1 0 0,-1 0-1 0 0,0 1 1 0 0,1-1 0 0 0,-1 0-1 0 0,0 0 1 0 0,0 0-1 0 0,0 1 1 0 0,0-1-1 0 0,0 0 1 0 0,0 0 0 0 0,0 0-1 0 0,0 0 1 0 0,0 0-1 0 0,0 1 1 0 0,0-1-1 0 0,0 0 1 0 0,0 0 0 0 0,-1 0-1 0 0,1 0 1 0 0,0 1-1 0 0,-1-1 1 0 0,1 0-1 0 0,-1 0 1 0 0,1 1 0 0 0,-1-1-1 0 0,1 0 1 0 0,-1 1-1 0 0,1-1 1 0 0,-1 1-1 0 0,1-1 1 0 0,-1 0 0 0 0,0 1-1 0 0,0-1 1 0 0,1 1-1 0 0,-1 0 1 0 0,0-1-1 0 0,0 1 1 0 0,1 0 0 0 0,-1-1-1 0 0,0 1 1 0 0,0 0-1 0 0,0 0 1 0 0,1-1-1 0 0,-1 1 1 0 0,-1 0-21 0 0,-13-6 47 0 0,0 1 0 0 0,0 0 0 0 0,-1 1 0 0 0,1 0 0 0 0,-1 1 0 0 0,0 1 0 0 0,0 1 0 0 0,0 0 0 0 0,0 1 0 0 0,0 1 0 0 0,0 0 0 0 0,0 1 0 0 0,0 1 0 0 0,-13 4-47 0 0,18-5 11 0 0,1 0-1 0 0,-1 1 0 0 0,1 0 1 0 0,0 0-1 0 0,0 1 1 0 0,0 1-1 0 0,1 0 1 0 0,0 0-1 0 0,0 1 1 0 0,0 0-1 0 0,0 0 1 0 0,1 1-1 0 0,0 0 0 0 0,1 1 1 0 0,0 0-1 0 0,0 0 1 0 0,0 0-1 0 0,1 1 1 0 0,0 0-1 0 0,1 0 1 0 0,0 0-1 0 0,0 1 1 0 0,1 0-1 0 0,0 0 0 0 0,1 0 1 0 0,0 0-1 0 0,1 1 1 0 0,0 1-11 0 0,5-4 11 0 0,-1 0 0 0 0,2 0-1 0 0,-1 0 1 0 0,1-1 0 0 0,1 0 0 0 0,-1 0 0 0 0,1 0 0 0 0,1 0-1 0 0,-1 0 1 0 0,1-1 0 0 0,0 0 0 0 0,0-1 0 0 0,1 1 0 0 0,0-1 0 0 0,0 0-1 0 0,0-1 1 0 0,0 0 0 0 0,1 0 0 0 0,-1 0 0 0 0,1-1 0 0 0,0 0 0 0 0,0-1-1 0 0,1 0 1 0 0,-1 0 0 0 0,6 0-11 0 0,24 3-99 0 0,0-1 1 0 0,0-2-1 0 0,1-2 0 0 0,-1-1 0 0 0,0-2 1 0 0,0-2-1 0 0,0-1 0 0 0,12-5 99 0 0,-39 9-29 0 0,9-2-74 0 0,-9 4-1 0 0,1-1 0 0 0,-1-1 0 0 0,0 0 0 0 0,0 0 0 0 0,0-1 0 0 0,0-1 0 0 0,-1 0 0 0 0,1 0 0 0 0,-1-1 0 0 0,0 0 0 0 0,0-1 0 0 0,-1 0 0 0 0,1-1 0 0 0,-1 0 0 0 0,-1 0 0 0 0,4-4 104 0 0,-12 9-32 0 0,0-1 1 0 0,1 1-1 0 0,-1 0 0 0 0,0-1 0 0 0,0 1 1 0 0,-1 0-1 0 0,1-1 0 0 0,0 1 1 0 0,-1 0-1 0 0,0-1 0 0 0,1 1 1 0 0,-1 0-1 0 0,0 0 0 0 0,0-1 1 0 0,0 1-1 0 0,0 0 0 0 0,-1 0 1 0 0,1 0-1 0 0,-1 1 0 0 0,1-1 0 0 0,-1 0 1 0 0,1 0-1 0 0,-1 1 0 0 0,0-1 1 0 0,0 1-1 0 0,0-1 0 0 0,0 1 1 0 0,0 0-1 0 0,0 0 0 0 0,0 0 1 0 0,0 0-1 0 0,-1 0 0 0 0,1 1 1 0 0,0-1-1 0 0,-1 0 0 0 0,0 1 32 0 0,-206-30 142 0 0,187 29-20 0 0,-95 1 631 0 0,332-75-426 0 0,-168 59-360 0 0,-27 11 51 0 0,0-1-1 0 0,0-1 1 0 0,-1-1-1 0 0,0 0 1 0 0,-1-1-1 0 0,1-2 1 0 0,-2 1-1 0 0,1-2 1 0 0,-2 0-1 0 0,0-2 0 0 0,0 1 1 0 0,1-3-18 0 0,-14 8 101 0 0,0 1 0 0 0,0-1-1 0 0,-1 1 1 0 0,0-1 0 0 0,0 0 0 0 0,-1 0 0 0 0,0 0-1 0 0,-1 0 1 0 0,1 0 0 0 0,-1 0 0 0 0,-1 0 0 0 0,0 0-1 0 0,0 0 1 0 0,0 0 0 0 0,-1 0 0 0 0,0 0 0 0 0,-1 1 0 0 0,0-1-1 0 0,0 1 1 0 0,0 0 0 0 0,-1-1 0 0 0,0 2 0 0 0,-1-1-1 0 0,1 0 1 0 0,-1 1 0 0 0,0 0 0 0 0,-1 0 0 0 0,0 0-1 0 0,0 1 1 0 0,-3-3-101 0 0,7 7 44 0 0,0 0 0 0 0,0-1-1 0 0,0 1 1 0 0,0 0 0 0 0,-1 0 0 0 0,1 1-1 0 0,0-1 1 0 0,0 0 0 0 0,-1 1-1 0 0,1-1 1 0 0,0 1 0 0 0,0 0 0 0 0,-1-1-1 0 0,1 1 1 0 0,-1 1 0 0 0,1-1-1 0 0,0 0 1 0 0,-1 0 0 0 0,1 1 0 0 0,0-1-1 0 0,0 1 1 0 0,-1 0 0 0 0,1 0 0 0 0,0 0-1 0 0,0 0 1 0 0,0 0 0 0 0,0 0-1 0 0,0 0 1 0 0,0 1 0 0 0,0-1 0 0 0,1 1-1 0 0,-1-1 1 0 0,0 1 0 0 0,1 0-1 0 0,-1 0 1 0 0,1 0 0 0 0,-2 2-44 0 0,-42 77 242 0 0,32 98 79 0 0,72 100 6 0 0,4-85-790 0 0,-3-15-2126 0 0,-35-59-2591 0 0,-24-118 3923 0 0,-1-2-20 0 0</inkml:trace>
  <inkml:trace contextRef="#ctx0" brushRef="#br0" timeOffset="33066.303">4524 2479 836 0 0,'-30'-47'7910'0'0,"10"-9"-7285"0"0,11 24-54 0 0,4 27-7485 0 0,3 5 5646 0 0</inkml:trace>
  <inkml:trace contextRef="#ctx0" brushRef="#br0" timeOffset="33826.194">5149 2347 964 0 0,'-10'-30'4497'0'0,"-49"15"-2167"0"0,49 18-2261 0 0,-1-1 1 0 0,0 2-1 0 0,1-1 1 0 0,0 2-1 0 0,0-1 1 0 0,0 1 0 0 0,1 1-1 0 0,-1 0 1 0 0,1 0-1 0 0,0 1 1 0 0,1 0-1 0 0,0 0 1 0 0,0 1-1 0 0,1 0 1 0 0,-1 0-1 0 0,2 1 1 0 0,-1 0-1 0 0,1 0 1 0 0,1 1 0 0 0,0 0-1 0 0,0 0 1 0 0,1 0-1 0 0,-3 10-69 0 0,7-17 6 0 0,0 1-1 0 0,0-1 1 0 0,0 0-1 0 0,0 0 0 0 0,1 1 1 0 0,0-1-1 0 0,-1 0 1 0 0,1 0-1 0 0,0 0 1 0 0,1 0-1 0 0,-1 0 1 0 0,0 0-1 0 0,1 0 0 0 0,0 0 1 0 0,0-1-1 0 0,0 1 1 0 0,0-1-1 0 0,0 1 1 0 0,0-1-1 0 0,0 0 1 0 0,1 0-1 0 0,-1 0 0 0 0,1 0 1 0 0,0 0-1 0 0,0 0 1 0 0,0-1-1 0 0,-1 1 1 0 0,1-1-1 0 0,1 0 1 0 0,-1 0-1 0 0,0 0 0 0 0,0 0 1 0 0,0-1-1 0 0,0 1-5 0 0,114 12-695 0 0,-77-18 390 0 0,-1-2-1 0 0,0-1 1 0 0,-1-2-1 0 0,0-2 1 0 0,0-1-1 0 0,-1-2 1 0 0,13-9 305 0 0,-45 24-27 0 0,0-1 0 0 0,0 0-1 0 0,1-1 1 0 0,-1 1 0 0 0,-1-1 0 0 0,1 0 0 0 0,0 0-1 0 0,0-1 1 0 0,-1 1 0 0 0,1-1 0 0 0,-1 0 0 0 0,0 0-1 0 0,0-1 1 0 0,0 1 0 0 0,0-1 0 0 0,-1 0 0 0 0,1 0-1 0 0,-1 0 1 0 0,0 0 0 0 0,0-1 0 0 0,-1 1 0 0 0,1-1-1 0 0,-1 0 1 0 0,0 0 0 0 0,0 1 0 0 0,-1-1-1 0 0,1-1 1 0 0,-1 1 0 0 0,0 0 0 0 0,-1 0 0 0 0,1 0-1 0 0,-1 0 1 0 0,0-1 0 0 0,0 1 0 0 0,-1 0 0 0 0,1 0-1 0 0,-1-1 1 0 0,0 1 0 0 0,-1 0 0 0 0,-1-5 27 0 0,-8 0 93 0 0,-1 1 0 0 0,0 0 0 0 0,-1 0 0 0 0,0 1 0 0 0,0 1 0 0 0,0 0 0 0 0,-1 1 0 0 0,0 0 0 0 0,-1 1 0 0 0,1 1-1 0 0,-1 0 1 0 0,0 1 0 0 0,0 1 0 0 0,0 0 0 0 0,0 1 0 0 0,0 1 0 0 0,0 0 0 0 0,0 1 0 0 0,0 0 0 0 0,-4 2-93 0 0,-8-3 200 0 0,-51 20 78 0 0,124-11-559 0 0,8-15 131 0 0,0-2-1 0 0,0-3 1 0 0,-1-2-1 0 0,-1-2 1 0 0,0-3-1 0 0,9-6 151 0 0,-49 22 22 0 0,0-2 0 0 0,-1 1 0 0 0,0-1 0 0 0,0-1-1 0 0,0 0 1 0 0,0 0 0 0 0,-1-1 0 0 0,0-1 0 0 0,0 0 0 0 0,0 0-1 0 0,-1-1 1 0 0,0 0 0 0 0,-1 0 0 0 0,0-1 0 0 0,0 0 0 0 0,0-1-1 0 0,-2 0 1 0 0,1 0 0 0 0,-1 0 0 0 0,-1-1 0 0 0,0 0 0 0 0,0 0-1 0 0,0-3-21 0 0,-3 9 141 0 0,-1 0 0 0 0,1-1 0 0 0,-1 1 0 0 0,0 0 0 0 0,-1-1-1 0 0,1 1 1 0 0,-1-1 0 0 0,0 0 0 0 0,-1 1 0 0 0,1-1 0 0 0,-1 1-1 0 0,0-1 1 0 0,-1 1 0 0 0,1 0 0 0 0,-1 0 0 0 0,0-1 0 0 0,0 1-1 0 0,-1 0 1 0 0,1 0 0 0 0,-1 1 0 0 0,0-1 0 0 0,-1 1 0 0 0,1-1-1 0 0,-1 1 1 0 0,0 0 0 0 0,-1-1-141 0 0,-39 25 1417 0 0,38-9-1357 0 0,0-1 0 0 0,1 1 0 0 0,0-1 0 0 0,0 2 0 0 0,2-1-1 0 0,-1 0 1 0 0,1 1 0 0 0,1-1 0 0 0,0 1 0 0 0,0 0-1 0 0,2 0 1 0 0,-1 0 0 0 0,1 0 0 0 0,1 0 0 0 0,0 1-60 0 0,0 1 56 0 0,1 35-82 0 0,3 0 0 0 0,1-1 1 0 0,3 1-1 0 0,2-1 0 0 0,3-1 1 0 0,13 34 25 0 0,69 149-5072 0 0,-39-124-280 0 0,-48-96 4048 0 0</inkml:trace>
  <inkml:trace contextRef="#ctx0" brushRef="#br0" timeOffset="34322.655">6513 2096 1392 0 0,'17'89'3356'0'0,"-7"-66"-2977"0"0,2 0 0 0 0,0-1-1 0 0,1 0 1 0 0,2-1-1 0 0,0 0 1 0 0,1-1-1 0 0,1-1 1 0 0,1 0-1 0 0,0-2 1 0 0,19 15-379 0 0,-13-11 734 0 0,-24-20-479 0 0,0-1-39 0 0,9-42 239 0 0,-10-25-348 0 0,-2 47-156 0 0,1 1 0 0 0,1 0-1 0 0,0 0 1 0 0,2 0 0 0 0,0-1-1 0 0,2 1 1 0 0,0 0 0 0 0,1 0-1 0 0,0 1 1 0 0,2-1 0 0 0,0 1-1 0 0,1 0 1 0 0,1 0 0 0 0,1 1 0 0 0,0 0-1 0 0,3-1 50 0 0,-3 12-387 0 0,-1 0-1 0 0,1 1 0 0 0,1 1 1 0 0,-1-1-1 0 0,1 2 1 0 0,0-1-1 0 0,-1 1 0 0 0,1 1 1 0 0,1 0-1 0 0,-1 0 1 0 0,0 1-1 0 0,0 0 0 0 0,1 1 1 0 0,5 0 387 0 0,-5 0-590 0 0</inkml:trace>
  <inkml:trace contextRef="#ctx0" brushRef="#br0" timeOffset="34491.781">7077 2001 2560 0 0,'11'7'255'0'0,"-1"1"1"0"0,1 1-1 0 0,-2 0 0 0 0,1 0 0 0 0,-1 1 0 0 0,0 0 1 0 0,-1 0-1 0 0,-1 1 0 0 0,1 0 0 0 0,-2 1 1 0 0,1 0-1 0 0,-2 0 0 0 0,0 0 0 0 0,0 0 0 0 0,-1 1 1 0 0,2 8-256 0 0,45 92 1505 0 0,-48-108-1735 0 0,13 20 370 0 0,-22-26-5074 0 0,-7-9 3689 0 0</inkml:trace>
  <inkml:trace contextRef="#ctx0" brushRef="#br0" timeOffset="34677.988">7102 1739 2280 0 0,'0'-5'1184'0'0,"1"1"-232"0"0,1 1-192 0 0,-2 0-175 0 0,0 1-85 0 0,0-1-192 0 0,0 3-20 0 0,0 0-128 0 0,2 1-168 0 0,0 3 0 0 0,1-3-148 0 0,3 6-208 0 0,-5-2-240 0 0,3 3-549 0 0,12 14-163 0 0,-11-9 0 0 0</inkml:trace>
  <inkml:trace contextRef="#ctx0" brushRef="#br0" timeOffset="35192.478">7431 2402 1600 0 0,'8'-1'4275'0'0,"10"-26"-3379"0"0,-4 2-825 0 0,-2-2-1 0 0,0 0 1 0 0,-2 0 0 0 0,-1-1-1 0 0,-1 0 1 0 0,-2-1-1 0 0,-1 1 1 0 0,-1-1 0 0 0,0-14-71 0 0,-3 42-25 0 0,0 0 0 0 0,1 0 0 0 0,-1 1 0 0 0,1-1 0 0 0,-1 0 1 0 0,1 1-1 0 0,-1-1 0 0 0,1 1 0 0 0,0 0 0 0 0,-1-1 0 0 0,1 1 0 0 0,-1 0 1 0 0,1 0-1 0 0,0 0 0 0 0,-1 0 0 0 0,1 0 0 0 0,-1 1 0 0 0,1-1 0 0 0,0 0 1 0 0,-1 1-1 0 0,1-1 0 0 0,-1 1 0 0 0,1-1 0 0 0,-1 1 0 0 0,1 0 1 0 0,-1 0-1 0 0,0 0 0 0 0,1 0 0 0 0,-1 0 0 0 0,0 0 0 0 0,0 0 0 0 0,0 0 1 0 0,0 0-1 0 0,0 0 0 0 0,0 1 0 0 0,0-1 0 0 0,0 0 0 0 0,0 1 0 0 0,0-1 1 0 0,-1 1-1 0 0,1-1 0 0 0,-1 1 0 0 0,1 0 25 0 0,11 8-47 0 0,-1-3 127 0 0,-1 1-1 0 0,0 0 1 0 0,0 1-1 0 0,-1 0 1 0 0,0 1-1 0 0,-1 0 1 0 0,0 0-1 0 0,0 1 1 0 0,-1-1-1 0 0,-1 2 0 0 0,1-1 1 0 0,-2 1-1 0 0,0 0 1 0 0,0 0-1 0 0,-1 0 1 0 0,-1 1-1 0 0,0 0 1 0 0,-1-1-1 0 0,0 1 1 0 0,-1 2-80 0 0,-51 92 106 0 0,-9-63-2847 0 0,45-46 143 0 0,1-14 1402 0 0</inkml:trace>
  <inkml:trace contextRef="#ctx0" brushRef="#br0" timeOffset="35439.903">7939 2136 1360 0 0,'8'-3'1367'0'0,"7"7"7476"0"0,-10 19-8484 0 0,2-1-389 0 0,31 78-18 0 0,-1-41-4650 0 0,-33-60 519 0 0,-8-5 2929 0 0</inkml:trace>
  <inkml:trace contextRef="#ctx0" brushRef="#br0" timeOffset="35686.044">7859 1744 2364 0 0,'-16'-54'9820'0'0,"50"71"-16310"0"0,-4-4 3989 0 0,-18-11 1272 0 0</inkml:trace>
  <inkml:trace contextRef="#ctx0" brushRef="#br0" timeOffset="35999.797">8284 1804 1808 0 0,'1'-1'97'0'0,"1"1"0"0"0,-1 0 0 0 0,0-1 0 0 0,1 1 0 0 0,-1 0 0 0 0,0 0 0 0 0,1 0-1 0 0,-1 0 1 0 0,1 0 0 0 0,-1 0 0 0 0,0 1 0 0 0,1-1 0 0 0,-1 0 0 0 0,0 1 0 0 0,1-1 0 0 0,-1 1 0 0 0,0-1 0 0 0,0 1 0 0 0,1 0-1 0 0,-1-1 1 0 0,0 1 0 0 0,0 0 0 0 0,0 0 0 0 0,0 0 0 0 0,0 0 0 0 0,0 0 0 0 0,0 0 0 0 0,0 0 0 0 0,0 0 0 0 0,-1 0-1 0 0,1 0 1 0 0,0 1 0 0 0,-1-1 0 0 0,1 0 0 0 0,-1 0 0 0 0,1 1 0 0 0,-1-1 0 0 0,0 0 0 0 0,1 1 0 0 0,-1-1 0 0 0,0 1 0 0 0,0 0-97 0 0,14 254 3153 0 0,-17-166-2548 0 0,1-80-589 0 0,1-1 0 0 0,0 0 0 0 0,1 1 0 0 0,-1-1 0 0 0,2 1 0 0 0,-1-1 0 0 0,1 1 0 0 0,1-1 0 0 0,0 1 0 0 0,0-1 0 0 0,1 0 0 0 0,0 0 0 0 0,0 0 0 0 0,1-1 0 0 0,0 1 0 0 0,1-1 0 0 0,0 0 0 0 0,0 0 0 0 0,1 0 0 0 0,0-1 0 0 0,0 0 0 0 0,1 0 0 0 0,0 0 0 0 0,0-1 0 0 0,0 0 0 0 0,1-1 0 0 0,0 1 0 0 0,0-1 0 0 0,1-1 0 0 0,6 3-16 0 0,-11-6-233 0 0,0 1 0 0 0,1-2 0 0 0,-1 1 0 0 0,0 0 0 0 0,1-1 0 0 0,-1 0 0 0 0,0 0 0 0 0,1 0 0 0 0,-1-1 0 0 0,0 0-1 0 0,1 1 1 0 0,-1-1 0 0 0,0-1 0 0 0,0 1 0 0 0,0-1 0 0 0,0 1 0 0 0,0-1 0 0 0,0 0 0 0 0,0-1 0 0 0,-1 1 0 0 0,1-1 0 0 0,-1 1 0 0 0,1-1 0 0 0,-1 0 0 0 0,0 0 0 0 0,0-1 0 0 0,-1 1 0 0 0,1-1 0 0 0,-1 1 0 0 0,1-1 0 0 0,-1 0 0 0 0,1-2 233 0 0,8-17-1248 0 0</inkml:trace>
  <inkml:trace contextRef="#ctx0" brushRef="#br0" timeOffset="36665.751">8147 2094 1392 0 0,'-7'9'4478'0'0,"20"-4"-12"0"0,294-35-3800 0 0,135 8-5055 0 0,-464 25 4663 0 0,0 1 0 0 0,0 2-1 0 0,0 0 1 0 0,1 1 0 0 0,0 1 0 0 0,0 1 0 0 0,1 1 0 0 0,-19 13-274 0 0,29-18 89 0 0,1-1-24 0 0,0 1 1 0 0,0 0-1 0 0,0 0 1 0 0,1 1-1 0 0,0 0 1 0 0,0 1-1 0 0,0-1 1 0 0,1 2-1 0 0,0-1 1 0 0,0 1-1 0 0,1 0 0 0 0,0 0 1 0 0,0 1-1 0 0,1 0 1 0 0,-1 3-66 0 0,7-9 22 0 0,1-1 1 0 0,0 0-1 0 0,0 0 1 0 0,0 0-1 0 0,0 0 0 0 0,0 0 1 0 0,1-1-1 0 0,-1 1 1 0 0,1-1-1 0 0,-1 1 0 0 0,1-1 1 0 0,-1 0-1 0 0,1 0 1 0 0,0 0-1 0 0,-1 0 0 0 0,1 0 1 0 0,0-1-1 0 0,0 1 1 0 0,0-1-1 0 0,0 0 0 0 0,-1 0 1 0 0,1 0-1 0 0,0 0 1 0 0,0-1-1 0 0,0 1 0 0 0,0-1 1 0 0,-1 1-1 0 0,1-1 1 0 0,0 0-1 0 0,-1 0 1 0 0,1 0-1 0 0,0 0 0 0 0,-1-1-22 0 0,36-9-49 0 0,-1-3 0 0 0,-1 0-1 0 0,0-3 1 0 0,-1-1 0 0 0,-1-1-1 0 0,-1-2 1 0 0,24-20 49 0 0,-52 43-13 0 0,0-1 0 0 0,0 0 1 0 0,0 1-1 0 0,0 0 0 0 0,0 0 0 0 0,0 1 1 0 0,0-1-1 0 0,-1 1 0 0 0,1 0 0 0 0,-1 0 1 0 0,0 1-1 0 0,0-1 0 0 0,0 1 1 0 0,0 0-1 0 0,-1 0 0 0 0,1 0 0 0 0,-1 1 1 0 0,0-1-1 0 0,-1 1 0 0 0,1 0 0 0 0,-1-1 1 0 0,0 1-1 0 0,0 0 0 0 0,0 0 0 0 0,-1 1 1 0 0,1 3 12 0 0,1-11 35 0 0,0 1 0 0 0,0-1 0 0 0,0 1 1 0 0,-1-1-1 0 0,1 0 0 0 0,-1 0 0 0 0,1 0 0 0 0,-1 0 1 0 0,0-1-1 0 0,0 1 0 0 0,0-1 0 0 0,0 1 1 0 0,0-1-1 0 0,0 0 0 0 0,-1 1 0 0 0,0-1 1 0 0,1 0-1 0 0,-1 0 0 0 0,0 0 0 0 0,0 0 1 0 0,0 0-1 0 0,-1 0 0 0 0,1-1 0 0 0,-1 1 0 0 0,0 0 1 0 0,0 0-1 0 0,0 0 0 0 0,0-1-35 0 0,19-46-405 0 0,108-143-6878 0 0,-105 171 6011 0 0</inkml:trace>
  <inkml:trace contextRef="#ctx0" brushRef="#br0" timeOffset="36896.949">9594 1750 988 0 0,'-19'99'4661'0'0,"23"-84"-4426"0"0,0 0 1 0 0,1 1 0 0 0,1-1 0 0 0,1-1 0 0 0,0 1 0 0 0,1-1 0 0 0,0-1-1 0 0,1 1 1 0 0,1-2 0 0 0,0 1 0 0 0,1-1 0 0 0,0-1 0 0 0,1 0 0 0 0,0 0-1 0 0,0-1 1 0 0,1-1 0 0 0,7 4-236 0 0,90 76 716 0 0,-109-89-737 0 0,0 1-1 0 0,0-1 0 0 0,0 1 0 0 0,0-1 0 0 0,-1 1 1 0 0,1 0-1 0 0,0 0 0 0 0,0 0 0 0 0,0-1 1 0 0,0 1-1 0 0,-1 0 0 0 0,1 0 0 0 0,0 0 1 0 0,-1 0-1 0 0,1 0 0 0 0,-1 0 0 0 0,1 0 1 0 0,-1 0-1 0 0,0 1 0 0 0,1-1 0 0 0,-1 0 1 0 0,0 0-1 0 0,0 0 0 0 0,0 0 0 0 0,0 0 1 0 0,0 1-1 0 0,0-1 0 0 0,0 0 0 0 0,0 0 1 0 0,0 0-1 0 0,0 0 0 0 0,-1 0 0 0 0,1 1 1 0 0,0-1-1 0 0,-1 0 0 0 0,1 0 0 0 0,-1 0 0 0 0,0 0 1 0 0,1 0-1 0 0,-1 0 0 0 0,0 0 0 0 0,1 0 1 0 0,-1-1-1 0 0,0 1 0 0 0,0 0 0 0 0,0 0 1 0 0,0-1-1 0 0,0 1 0 0 0,0 0 0 0 0,0-1 1 0 0,0 1-1 0 0,0-1 0 0 0,0 1 0 0 0,0-1 1 0 0,0 0-1 0 0,0 1 0 0 0,0-1 0 0 0,0 0 1 0 0,0 0-1 0 0,-1 0 0 0 0,1 1 0 0 0,0-2 22 0 0,-80 14-4139 0 0,51-17 2796 0 0,-27-15 40 0 0</inkml:trace>
  <inkml:trace contextRef="#ctx0" brushRef="#br0" timeOffset="37147.026">9735 1779 2480 0 0,'-37'12'4600'0'0,"-16"28"-3225"0"0,43-31-815 0 0,-29 29-79 0 0,1 3-1 0 0,2 1 1 0 0,2 1-1 0 0,2 2 1 0 0,1 1-1 0 0,-14 34-480 0 0,-6 34-1570 0 0,-3 6-3870 0 0,45-108 4148 0 0,1-4 64 0 0</inkml:trace>
  <inkml:trace contextRef="#ctx0" brushRef="#br0" timeOffset="32469.067">3101 2256 1048 0 0,'0'-2'68'0'0,"0"1"-1"0"0,0 0 1 0 0,0 0-1 0 0,0-1 1 0 0,0 1-1 0 0,0 0 1 0 0,1 0 0 0 0,-1 0-1 0 0,0-1 1 0 0,1 1-1 0 0,-1 0 1 0 0,1 0-1 0 0,-1 0 1 0 0,1 0 0 0 0,-1 0-1 0 0,1 0 1 0 0,0 0-1 0 0,0 0 1 0 0,-1 0-1 0 0,1 0 1 0 0,0 0-1 0 0,0 0 1 0 0,0 0 0 0 0,0 1-1 0 0,0-1 1 0 0,0 0-1 0 0,0 1 1 0 0,0-1-1 0 0,0 1 1 0 0,0-1 0 0 0,1 1-1 0 0,-1-1 1 0 0,0 1-1 0 0,0 0 1 0 0,0 0-1 0 0,1-1 1 0 0,-1 1-1 0 0,0 0 1 0 0,0 0 0 0 0,1 0-1 0 0,-1 1 1 0 0,0-1-1 0 0,0 0 1 0 0,1 0-1 0 0,-1 1 1 0 0,0-1-1 0 0,0 0 1 0 0,0 1 0 0 0,0-1-1 0 0,0 1 1 0 0,0 0-1 0 0,0-1 1 0 0,0 1-1 0 0,0 0 1 0 0,0 0 0 0 0,0-1-1 0 0,0 1 1 0 0,0 0-1 0 0,0 0 1 0 0,-1 0-1 0 0,1 0 1 0 0,0 0-1 0 0,0 1-67 0 0,12 9 80 0 0,1 0 0 0 0,-2 1-1 0 0,0 0 1 0 0,0 1 0 0 0,-1 0-1 0 0,-1 1 1 0 0,0 0-1 0 0,-1 0 1 0 0,-1 1 0 0 0,0 1-1 0 0,-1-1 1 0 0,0 1 0 0 0,-1 0-1 0 0,-1 1 1 0 0,-1-1-1 0 0,0 1 1 0 0,-2 0 0 0 0,0 0-1 0 0,0 0-79 0 0,-2-14 32 0 0,0-1 0 0 0,0 1 0 0 0,0-1 0 0 0,0 1 0 0 0,0-1 0 0 0,-1 0 0 0 0,1 1 0 0 0,-1-1 0 0 0,0 1 0 0 0,1-1-1 0 0,-1 0 1 0 0,0 0 0 0 0,-1 1 0 0 0,1-1 0 0 0,0 0 0 0 0,-1 0 0 0 0,1 0 0 0 0,-1 0 0 0 0,1 0 0 0 0,-1-1 0 0 0,0 1 0 0 0,0 0 0 0 0,0-1-1 0 0,0 1 1 0 0,0-1 0 0 0,0 0 0 0 0,0 0 0 0 0,0 0 0 0 0,-1 0 0 0 0,1 0 0 0 0,0 0 0 0 0,-1 0 0 0 0,1-1 0 0 0,0 1 0 0 0,-1-1 0 0 0,1 0-1 0 0,-1 0 1 0 0,1 0 0 0 0,-1 0 0 0 0,1 0 0 0 0,-1 0 0 0 0,1-1-32 0 0,-5-8-3 0 0,1-1-1 0 0,1 1 0 0 0,-1-1 1 0 0,2 0-1 0 0,-1-1 1 0 0,2 1-1 0 0,-1-1 1 0 0,1 0-1 0 0,1 0 1 0 0,0 0-1 0 0,1 0 0 0 0,0-1 1 0 0,0 1-1 0 0,1 0 1 0 0,1 0-1 0 0,0 0 1 0 0,0-1-1 0 0,1 1 1 0 0,1 0-1 0 0,-1 0 0 0 0,2 1 1 0 0,0-1-1 0 0,0 1 1 0 0,1 0-1 0 0,0 0 1 0 0,1 0-1 0 0,6-8 4 0 0,-8 12-16 0 0,0 0 0 0 0,1 0 0 0 0,-1 0 0 0 0,1 1 0 0 0,1 0 0 0 0,-1 0 1 0 0,1 0-1 0 0,-1 1 0 0 0,2-1 0 0 0,-1 1 0 0 0,0 1 0 0 0,1-1 0 0 0,-1 1 0 0 0,1 1 0 0 0,0-1 0 0 0,0 1 0 0 0,0 0 0 0 0,0 0 0 0 0,6 1 16 0 0,-4 5-12 0 0,-1 1 1 0 0,1 0-1 0 0,-1 0 0 0 0,0 1 0 0 0,-1 0 0 0 0,1 1 0 0 0,-1-1 0 0 0,0 2 0 0 0,-1-1 0 0 0,0 1 0 0 0,0 0 0 0 0,0 0 0 0 0,-1 0 0 0 0,0 1 0 0 0,-1 0 1 0 0,0 0-1 0 0,0 0 0 0 0,-1 1 12 0 0,92 275-750 0 0,-81-267-292 0 0,-10-15-2094 0 0,-4-3 1947 0 0</inkml:trace>
  <inkml:trace contextRef="#ctx0" brushRef="#br0" timeOffset="32812.708">3880 2311 1212 0 0,'-9'8'322'0'0,"0"1"1"0"0,1 0-1 0 0,1 1 0 0 0,-1 0 1 0 0,1 0-1 0 0,1 1 0 0 0,0-1 0 0 0,0 2 1 0 0,1-1-1 0 0,1 0 0 0 0,0 1 1 0 0,0 0-1 0 0,1 0 0 0 0,1 0 0 0 0,0 0 1 0 0,1 0-1 0 0,0 1 0 0 0,1 11-322 0 0,2-17 58 0 0,1 0 1 0 0,0 0-1 0 0,1-1 0 0 0,0 1 0 0 0,0-1 0 0 0,0 0 0 0 0,1 0 0 0 0,0 0 1 0 0,0-1-1 0 0,0 1 0 0 0,1-1 0 0 0,-1-1 0 0 0,1 1 0 0 0,1-1 1 0 0,-1 0-1 0 0,0 0 0 0 0,1-1 0 0 0,0 0 0 0 0,0 0 0 0 0,0 0 0 0 0,0-1 1 0 0,0 0-1 0 0,1-1 0 0 0,-1 1 0 0 0,0-1 0 0 0,1-1 0 0 0,-1 0 0 0 0,1 0 1 0 0,-1 0-1 0 0,1-1 0 0 0,-1 0 0 0 0,1 0 0 0 0,4-2-58 0 0,2 1 19 0 0,-5 2-51 0 0,1 0 0 0 0,-1-1-1 0 0,1 0 1 0 0,0 0 0 0 0,-1-1 0 0 0,0 0 0 0 0,1-1 0 0 0,-1 0 0 0 0,0 0 0 0 0,0-1-1 0 0,-1 0 1 0 0,1-1 0 0 0,-1 0 0 0 0,0 0 0 0 0,0-1 0 0 0,0 0 0 0 0,-1 0 0 0 0,0-1-1 0 0,0 1 1 0 0,-1-2 0 0 0,0 1 0 0 0,5-8 32 0 0,-37-33-428 0 0,19 42 382 0 0,0 0-1 0 0,0 0 1 0 0,-1 1-1 0 0,1 0 1 0 0,-1 0 0 0 0,0 1-1 0 0,-1 0 1 0 0,1 1-1 0 0,-1 0 1 0 0,0 0-1 0 0,0 0 1 0 0,0 1 0 0 0,0 1-1 0 0,0 0 1 0 0,0 0-1 0 0,-1 0 47 0 0,-93-27-3118 0 0,96 22 1849 0 0,2 0 11 0 0</inkml:trace>
  <inkml:trace contextRef="#ctx0" brushRef="#br0" timeOffset="41477.26">12823 1630 936 0 0,'3'-33'5003'0'0,"11"44"-2462"0"0,47 226-955 0 0,15 40-640 0 0,-75-276-983 0 0,-1 1 1 0 0,1 0-1 0 0,-1 0 1 0 0,1-1 0 0 0,-1 1-1 0 0,0 0 1 0 0,0 0-1 0 0,0 0 1 0 0,0-1-1 0 0,0 1 1 0 0,0 0 0 0 0,0 0-1 0 0,-1 0 1 0 0,1-1-1 0 0,-1 1 1 0 0,1 0 0 0 0,-1 0-1 0 0,0-1 1 0 0,1 1-1 0 0,-1-1 1 0 0,0 1-1 0 0,0 0 1 0 0,0-1 0 0 0,0 0-1 0 0,-1 1 1 0 0,1-1-1 0 0,0 0 1 0 0,0 1-1 0 0,-1-1 1 0 0,1 0 0 0 0,-1 0-1 0 0,1 0 1 0 0,-1 0-1 0 0,0 0 1 0 0,1-1-1 0 0,-1 1 1 0 0,0 0 0 0 0,1-1-1 0 0,-1 0 1 0 0,0 1-1 0 0,0-1 1 0 0,0 0 0 0 0,1 0-1 0 0,-1 1 1 0 0,0-2-1 0 0,0 1 1 0 0,0 0-1 0 0,1 0 1 0 0,-1 0 0 0 0,0-1-1 0 0,-1 0 37 0 0,-91-34-1225 0 0,-178-163 2495 0 0,271 197-1252 0 0,-1 0 0 0 0,1 1 1 0 0,0-1-1 0 0,0 0 0 0 0,0 0 1 0 0,0 0-1 0 0,0 0 0 0 0,1 0 0 0 0,-1 0 1 0 0,0 0-1 0 0,0 0 0 0 0,1 0 1 0 0,-1 0-1 0 0,1 0 0 0 0,-1-1 1 0 0,1 1-1 0 0,-1 0 0 0 0,1 0 0 0 0,0-1 1 0 0,-1 1-1 0 0,1 0 0 0 0,0-1 1 0 0,0 1-1 0 0,0 0 0 0 0,0-1 0 0 0,0 1 1 0 0,0 0-1 0 0,1-1 0 0 0,-1 1 1 0 0,0 0-1 0 0,1 0 0 0 0,-1-1 1 0 0,0 1-1 0 0,1 0 0 0 0,0 0 0 0 0,-1 0 1 0 0,1 0-1 0 0,0-1 0 0 0,0 1 1 0 0,-1 0-1 0 0,1 0 0 0 0,0 1 1 0 0,0-1-1 0 0,0 0 0 0 0,0 0 0 0 0,0 0 1 0 0,0 1-1 0 0,1-1 0 0 0,-1 0 1 0 0,0 1-1 0 0,0-1 0 0 0,0 1 0 0 0,1-1 1 0 0,-1 1-1 0 0,0 0 0 0 0,1-1 1 0 0,-1 1-1 0 0,0 0 0 0 0,0 0 1 0 0,1 0-1 0 0,-1 0 0 0 0,0 0 0 0 0,1 0 1 0 0,-1 1-1 0 0,0-1 0 0 0,1 1-18 0 0,184-57-481 0 0,-144 46 201 0 0,-1-1 1 0 0,0-2-1 0 0,0-2 1 0 0,-2-1 0 0 0,0-2-1 0 0,4-5 280 0 0,-37 19 10 0 0,0 0 0 0 0,-1 0 0 0 0,0-1 1 0 0,0 1-1 0 0,0-1 0 0 0,0 0 0 0 0,-1-1 0 0 0,0 1 0 0 0,0-1 0 0 0,0 0 1 0 0,-1 0-1 0 0,1 0 0 0 0,-2-1 0 0 0,1 1 0 0 0,-1-1 0 0 0,0 1 0 0 0,0-1 0 0 0,-1 0 1 0 0,1 0-1 0 0,-2 0 0 0 0,1 0 0 0 0,-1 0 0 0 0,0 0 0 0 0,0 0 0 0 0,-1 1 0 0 0,0-2-10 0 0,-22-53 1140 0 0,-1 106-847 0 0,16 394 643 0 0,8-338-414 0 0,0-99-462 0 0,10 2-171 0 0,53-170-1556 0 0,-28 109-20 0 0,-31 62 1613 0 0,3 5-8 0 0,2 4 69 0 0,0-1 1 0 0,1 1-1 0 0,1-2 1 0 0,0 1-1 0 0,0-2 1 0 0,1 1-1 0 0,1-2 1 0 0,-1 0 0 0 0,2 0-1 0 0,0-1 1 0 0,0-1-1 0 0,0 0 1 0 0,1-1-1 0 0,14 5 13 0 0,-14-8-2 0 0,0 0 0 0 0,1-1 0 0 0,0-1 0 0 0,-1 0 0 0 0,1-1 0 0 0,0-1 0 0 0,0 0 0 0 0,0-1 0 0 0,-1-1 0 0 0,1 0 0 0 0,-1-1 0 0 0,1-1 0 0 0,-1-1 0 0 0,0 0 0 0 0,0-1 0 0 0,-1 0 0 0 0,0-1 0 0 0,0-1 0 0 0,-1 0 0 0 0,1-1 0 0 0,-2 0 0 0 0,1-1 0 0 0,-2 0 0 0 0,1-1 0 0 0,-1-1 0 0 0,6-9 2 0 0,-15 17 15 0 0,0 0 0 0 0,-1 0 0 0 0,0-1 0 0 0,0 1 0 0 0,0 0 1 0 0,-1-1-1 0 0,1 1 0 0 0,-1-1 0 0 0,0 1 0 0 0,0-1 0 0 0,-1 1 0 0 0,1 0 0 0 0,-1-1 0 0 0,0 1 0 0 0,0 0 0 0 0,-1-1 1 0 0,1 1-1 0 0,-1 0 0 0 0,0 0 0 0 0,0 0 0 0 0,0 0 0 0 0,-1 1 0 0 0,1-1 0 0 0,-1 0 0 0 0,0 1 0 0 0,0 0 0 0 0,0 0 0 0 0,0 0 1 0 0,-1 0-1 0 0,1 0 0 0 0,-1 1 0 0 0,0-1 0 0 0,0 1 0 0 0,0 0 0 0 0,0 0 0 0 0,0 0 0 0 0,0 1 0 0 0,0 0 0 0 0,0-1 1 0 0,-1 2-1 0 0,1-1 0 0 0,-1 0 0 0 0,1 1 0 0 0,-1 0 0 0 0,1 0 0 0 0,0 0 0 0 0,-1 0 0 0 0,1 1 0 0 0,-1 0 0 0 0,1 0 1 0 0,0 0-1 0 0,0 0 0 0 0,-1 1 0 0 0,-2 1-15 0 0,-5-1 58 0 0,1 0 1 0 0,-1 1 0 0 0,1 1-1 0 0,0-1 1 0 0,0 2 0 0 0,0-1-1 0 0,1 2 1 0 0,0-1 0 0 0,0 2-1 0 0,0-1 1 0 0,0 1-1 0 0,1 0 1 0 0,1 1 0 0 0,-1 0-1 0 0,1 1 1 0 0,0 0 0 0 0,1 0-1 0 0,0 0 1 0 0,1 1 0 0 0,0 0-1 0 0,0 1-58 0 0,7-5-12 0 0,1 1-1 0 0,0-1 0 0 0,0 1 1 0 0,0-1-1 0 0,1 0 0 0 0,0 0 1 0 0,0 0-1 0 0,1 0 1 0 0,-1 0-1 0 0,1-1 0 0 0,1 0 1 0 0,-1 1-1 0 0,1-2 0 0 0,0 1 1 0 0,0 0-1 0 0,0-1 1 0 0,0 0-1 0 0,1 0 0 0 0,0-1 1 0 0,0 0-1 0 0,0 0 0 0 0,0 0 1 0 0,0 0-1 0 0,1-1 1 0 0,-1 0-1 0 0,1-1 0 0 0,-1 1 1 0 0,1-1-1 0 0,0 0 1 0 0,1-1 12 0 0,273 33-6743 0 0,-257-32 5516 0 0</inkml:trace>
  <inkml:trace contextRef="#ctx0" brushRef="#br0" timeOffset="44289.477">16608 1790 2200 0 0,'-32'-36'12883'0'0,"15"7"-12419"0"0,-7 23-6634 0 0,23 6 6042 0 0,-10-11-5623 0 0,7 8 4493 0 0</inkml:trace>
  <inkml:trace contextRef="#ctx0" brushRef="#br0" timeOffset="42997.143">14555 2084 1008 0 0,'3'14'6128'0'0,"8"-32"-3636"0"0,1-2-2404 0 0,9-17-94 0 0,-1 0 0 0 0,-1-1 0 0 0,-3-2 0 0 0,-1 1 0 0 0,-2-2 0 0 0,-1 0 0 0 0,-3 0 0 0 0,4-36 6 0 0,0-101-420 0 0,-12 176 412 0 0,-1 1 0 0 0,0-1 1 0 0,0 0-1 0 0,-1 1 1 0 0,1-1-1 0 0,0 0 1 0 0,-1 1-1 0 0,1-1 0 0 0,-1 0 1 0 0,1 1-1 0 0,-1-1 1 0 0,0 1-1 0 0,1-1 0 0 0,-1 1 1 0 0,0-1-1 0 0,0 1 1 0 0,0 0-1 0 0,0-1 1 0 0,0 1-1 0 0,-1 0 0 0 0,1 0 1 0 0,0 0-1 0 0,-1 0 1 0 0,1 0-1 0 0,0 0 1 0 0,-1 0-1 0 0,1 0 0 0 0,-1 1 1 0 0,1-1-1 0 0,-1 0 1 0 0,0 1-1 0 0,1-1 1 0 0,-1 1-1 0 0,0 0 0 0 0,1 0 1 0 0,-1-1-1 0 0,0 1 1 0 0,1 0-1 0 0,-1 1 1 0 0,0-1-1 0 0,1 0 0 0 0,-1 0 1 0 0,0 1-1 0 0,1-1 1 0 0,-1 1-1 0 0,0-1 1 0 0,1 1-1 0 0,-1 0 0 0 0,1-1 1 0 0,-1 1-1 0 0,1 0 1 0 0,0 0-1 0 0,-1 0 1 0 0,1 0-1 0 0,0 0 0 0 0,0 1 1 0 0,-1-1-1 0 0,1 0 1 0 0,0 1-1 0 0,0-1 1 0 0,1 0-1 0 0,-1 1 0 0 0,0-1 1 0 0,0 1-1 0 0,1-1 1 0 0,-1 1-1 0 0,0 1 8 0 0,-4 4-4 0 0,0 1 0 0 0,1 0 0 0 0,0 0 0 0 0,0 0-1 0 0,1 0 1 0 0,0 1 0 0 0,0-1 0 0 0,1 1 0 0 0,0 0 0 0 0,0 0-1 0 0,1 0 1 0 0,0 0 0 0 0,1 6 4 0 0,4-3 15 0 0,0 1 0 0 0,0-1-1 0 0,2 0 1 0 0,-1 0 0 0 0,2-1-1 0 0,0 0 1 0 0,0 0 0 0 0,0-1 0 0 0,2 1-1 0 0,-1-2 1 0 0,1 1 0 0 0,1-1-1 0 0,0 0 1 0 0,0-1 0 0 0,3 1-15 0 0,185 175 146 0 0,-197-180-150 0 0,0 1 0 0 0,0-1 1 0 0,0 0-1 0 0,-1 1 0 0 0,1-1 1 0 0,-1 0-1 0 0,0 1 0 0 0,0-1 1 0 0,0 1-1 0 0,-1-1 0 0 0,0 0 1 0 0,1 1-1 0 0,-2-1 0 0 0,1 0 0 0 0,0 0 1 0 0,-1 0-1 0 0,0 0 0 0 0,0 0 1 0 0,0 0-1 0 0,0 0 0 0 0,-1 0 1 0 0,1-1-1 0 0,-1 1 0 0 0,0-1 1 0 0,0 0-1 0 0,-1 0 0 0 0,1 0 1 0 0,0 0-1 0 0,-1-1 0 0 0,0 1 0 0 0,1-1 1 0 0,-1 0-1 0 0,0 0 0 0 0,0-1 1 0 0,-1 1-1 0 0,1-1 0 0 0,0 1 1 0 0,0-1-1 0 0,-1-1 0 0 0,1 1 1 0 0,0-1-1 0 0,-1 1 0 0 0,1-1 0 0 0,-1 0 1 0 0,-2-1 3 0 0,5-1-60 0 0,0 0 1 0 0,0 0-1 0 0,1-1 0 0 0,-1 1 1 0 0,1 0-1 0 0,-1-1 0 0 0,1 1 1 0 0,0-1-1 0 0,0 0 1 0 0,0 1-1 0 0,0-1 0 0 0,0 0 1 0 0,1 1-1 0 0,-1-1 0 0 0,1 0 1 0 0,0 0-1 0 0,0 1 1 0 0,0-1-1 0 0,0 0 0 0 0,0 0 1 0 0,1 0-1 0 0,-1 1 1 0 0,1-1-1 0 0,-1 0 0 0 0,1 0 1 0 0,0 1-1 0 0,0-1 0 0 0,1 1 1 0 0,-1-1-1 0 0,0 1 1 0 0,1-1-1 0 0,0 1 0 0 0,1-1 60 0 0,9-20-220 0 0,2 1 0 0 0,1 1 0 0 0,1 0 0 0 0,1 2 0 0 0,0-1 0 0 0,1 2 1 0 0,2 1-1 0 0,9-7 220 0 0,-8 6 195 0 0,0-1 0 0 0,-1-1 0 0 0,-1 0 0 0 0,0-1 1 0 0,-2-1-1 0 0,-1-1 0 0 0,2-5-195 0 0,0-38 2411 0 0,-18 66-2353 0 0,0 0 22 0 0,0 0-33 0 0,-7 6 170 0 0,-11 231 301 0 0,58-110-104 0 0,-38-123-411 0 0,0 0 0 0 0,0-1 1 0 0,0 0-1 0 0,1 1 0 0 0,-1-1 0 0 0,1 0 0 0 0,0 0 1 0 0,0 0-1 0 0,0-1 0 0 0,0 1 0 0 0,0-1 0 0 0,0 1 1 0 0,1-1-1 0 0,0 0 0 0 0,-1-1 0 0 0,1 1 0 0 0,0-1 0 0 0,0 1 1 0 0,-1-1-1 0 0,1 0 0 0 0,0 0 0 0 0,0-1 0 0 0,0 1 1 0 0,1-1-1 0 0,-1 0 0 0 0,0 0 0 0 0,0 0 0 0 0,0-1 1 0 0,0 0-1 0 0,0 1 0 0 0,0-1 0 0 0,0-1 0 0 0,0 1-3 0 0,9-6-116 0 0,0 0 0 0 0,-1-1 0 0 0,0 0 0 0 0,0-1-1 0 0,-1 0 1 0 0,0-1 0 0 0,-1 0 0 0 0,0-1 0 0 0,-1 0-1 0 0,0 0 1 0 0,0-1 0 0 0,-1 0 0 0 0,-1-1 0 0 0,0 0-1 0 0,-1 0 1 0 0,0 0 0 0 0,-1-1 0 0 0,0-2 116 0 0,54-265-1604 0 0,-55 24 2258 0 0,-22 152 817 0 0,10 200-823 0 0,23 202 297 0 0,-6-243-798 0 0,-7-26-53 0 0,1-1 1 0 0,1 1 0 0 0,2-1 0 0 0,1 0 0 0 0,1-1 0 0 0,1 1 0 0 0,1-2 0 0 0,1 1 0 0 0,1-1-1 0 0,2-1 1 0 0,0 0 0 0 0,2-1 0 0 0,1 0-95 0 0,-11-17-19 0 0,1 0 0 0 0,0-1-1 0 0,0 1 1 0 0,0-1 0 0 0,0-1 0 0 0,1 1 0 0 0,0-1-1 0 0,0-1 1 0 0,0 1 0 0 0,0-1 0 0 0,1-1 0 0 0,-1 0-1 0 0,1 0 1 0 0,0 0 0 0 0,-1-1 0 0 0,1 0 0 0 0,0-1-1 0 0,0 0 1 0 0,0-1 0 0 0,-1 0 0 0 0,1 0 0 0 0,0 0-1 0 0,-1-1 1 0 0,1-1 0 0 0,-1 1 0 0 0,1-1 0 0 0,-1-1-1 0 0,0 0 1 0 0,-1 0 0 0 0,1 0 0 0 0,-1-1 0 0 0,1 0-1 0 0,-2-1 1 0 0,1 1 0 0 0,0-1 0 0 0,-1-1-1 0 0,0 1 1 0 0,-1-1 0 0 0,1 0 0 0 0,-1 0 0 0 0,0-3 19 0 0,2-1-100 0 0,-1-1 1 0 0,-1 0 0 0 0,0 0-1 0 0,0 0 1 0 0,-2-1 0 0 0,1 1-1 0 0,-2-1 1 0 0,1 0 0 0 0,-2 0-1 0 0,0 0 1 0 0,0-11 99 0 0,-3 17-9 0 0,1 1 0 0 0,0 0-1 0 0,-1 0 1 0 0,0 0 0 0 0,-1 0 0 0 0,1 0 0 0 0,-1 1 0 0 0,0-1 0 0 0,-1 1-1 0 0,1 0 1 0 0,-1 0 0 0 0,0 0 0 0 0,-1 0 0 0 0,1 1 0 0 0,-1-1 0 0 0,1 1-1 0 0,-1 0 1 0 0,-1 1 0 0 0,1-1 0 0 0,0 1 0 0 0,-1 0 0 0 0,0 0 0 0 0,0 1-1 0 0,1 0 1 0 0,-1 0 0 0 0,-1 0 0 0 0,1 1 0 0 0,0-1 0 0 0,0 2 0 0 0,-1-1-1 0 0,1 1 1 0 0,-6 0 9 0 0,5-1 17 0 0,-1 1 0 0 0,1 1 0 0 0,0-1 0 0 0,-1 1 0 0 0,1 0 1 0 0,0 1-1 0 0,0 0 0 0 0,0 0 0 0 0,0 1 0 0 0,0-1 0 0 0,1 1 0 0 0,-1 1 0 0 0,1-1 0 0 0,0 1 0 0 0,0 0 0 0 0,0 1 0 0 0,0-1 0 0 0,1 1 0 0 0,0 1 0 0 0,0-1 0 0 0,0 1 0 0 0,0-1 0 0 0,1 1 0 0 0,0 0 0 0 0,1 1 0 0 0,-1-1 1 0 0,1 1-1 0 0,0 0 0 0 0,1-1 0 0 0,-1 1 0 0 0,1 0 0 0 0,1 1 0 0 0,0-1 0 0 0,0 0 0 0 0,0 1-17 0 0,4 1 16 0 0,0-1 0 0 0,1 0 0 0 0,0 0 0 0 0,0 0 0 0 0,1 0 1 0 0,0-1-1 0 0,0 0 0 0 0,1 0 0 0 0,-1 0 0 0 0,2-1 0 0 0,-1 0 0 0 0,1 0 0 0 0,0 0 0 0 0,0-1 0 0 0,0 0 0 0 0,1 0 1 0 0,0-1-1 0 0,0 0 0 0 0,0-1 0 0 0,1 1 0 0 0,4 0-16 0 0,13 6-455 0 0,0-2 0 0 0,1 0-1 0 0,0-2 1 0 0,0-1 0 0 0,0-1 0 0 0,1-1 0 0 0,0-2-1 0 0,4 0 456 0 0,96-31-3657 0 0,-97 15 2543 0 0</inkml:trace>
  <inkml:trace contextRef="#ctx0" brushRef="#br0" timeOffset="43279.105">15461 1437 2148 0 0,'-5'0'948'0'0,"5"2"-176"0"0,-3-1-76 0 0,3 1-96 0 0,3 0-51 0 0,2-1-97 0 0,4-1 4 0 0,22 2-36 0 0,-3 1-168 0 0,-8-3-184 0 0,10 0-224 0 0,7 0 16 0 0,36-15-752 0 0,-30 10-413 0 0,-6-3 77 0 0,-5-2-212 0 0</inkml:trace>
  <inkml:trace contextRef="#ctx0" brushRef="#br0" timeOffset="43637.807">15172 1367 1392 0 0,'-9'0'3270'0'0,"-14"-15"3426"0"0,21 12-6521 0 0,-1 0 311 0 0,-1-7-1155 0 0,49 37-4691 0 0,-6-18 2610 0 0,-18-4 1486 0 0</inkml:trace>
  <inkml:trace contextRef="#ctx0" brushRef="#br0" timeOffset="39735.447">11011 1689 2204 0 0,'0'0'630'0'0,"-4"-25"931"0"0,-20-27 705 0 0,15 121-934 0 0,7-3-1189 0 0,4 0 0 0 0,2 0-1 0 0,3 0 1 0 0,3-1-1 0 0,2 0 1 0 0,5 3-143 0 0,-14-60 25 0 0,0 1-1 0 0,1-1 1 0 0,1 0 0 0 0,-1-1 0 0 0,1 1 0 0 0,0-1-1 0 0,1 0 1 0 0,0 0 0 0 0,0 0 0 0 0,0-1 0 0 0,1 0-1 0 0,0 0 1 0 0,0 0 0 0 0,1-1 0 0 0,-1-1-1 0 0,3 2-24 0 0,53 10-2616 0 0,-30-43-1171 0 0,-33 16 2609 0 0</inkml:trace>
  <inkml:trace contextRef="#ctx0" brushRef="#br0" timeOffset="40183.571">10771 1949 1180 0 0,'-14'8'4051'0'0,"24"-10"-1862"0"0,8-1-2170 0 0,-5 1 126 0 0,144-22-82 0 0,2 6 0 0 0,65 6-63 0 0,-222 12-5 0 0,0 0-1 0 0,1 0 1 0 0,-1 0-1 0 0,0 1 1 0 0,1-1-1 0 0,-1 1 1 0 0,0 0 0 0 0,0 0-1 0 0,0 0 1 0 0,1 0-1 0 0,-1 0 1 0 0,0 0-1 0 0,0 0 1 0 0,0 1 0 0 0,-1-1-1 0 0,1 1 1 0 0,0 0-1 0 0,0-1 1 0 0,-1 1-1 0 0,1 0 1 0 0,-1 0 0 0 0,0 0-1 0 0,1 0 1 0 0,-1 0-1 0 0,0 0 1 0 0,0 0-1 0 0,0 0 1 0 0,-1 1-1 0 0,1-1 1 0 0,-1 0 0 0 0,1 1-1 0 0,-1-1 1 0 0,1 0-1 0 0,-1 1 1 0 0,0-1-1 0 0,0 0 1 0 0,0 1 0 0 0,-1-1-1 0 0,1 0 1 0 0,-1 1-1 0 0,1-1 1 0 0,-1 0-1 0 0,0 1 1 0 0,1-1 0 0 0,-1 0-1 0 0,0 0 1 0 0,-1 0-1 0 0,1 0 1 0 0,0 0-1 0 0,-1 0 1 0 0,1 0 0 0 0,-1 0-1 0 0,1-1 1 0 0,-1 1-1 0 0,0 0 1 0 0,0-1-1 0 0,0 0 1 0 0,0 1 0 0 0,0-1-1 0 0,0 0 1 0 0,-1 1 5 0 0,-26 64 529 0 0,29-65-369 0 0,4 11 85 0 0,4-8-214 0 0,1 1 1 0 0,0-1-1 0 0,1 0 1 0 0,-1-1-1 0 0,1 0 0 0 0,-1-1 1 0 0,1 0-1 0 0,0 0 1 0 0,0-1-1 0 0,0 0 1 0 0,0-1-1 0 0,0 0 1 0 0,0-1-1 0 0,0 0 1 0 0,0 0-1 0 0,-1-1 1 0 0,1 0-1 0 0,0-1 0 0 0,-1 0 1 0 0,0-1-1 0 0,1 0 1 0 0,-1 0-32 0 0,2 1 5 0 0,-7 3-14 0 0,-1-1 0 0 0,0 1-1 0 0,1-1 1 0 0,-1 1 0 0 0,0-1 0 0 0,1 0-1 0 0,-1 0 1 0 0,0-1 0 0 0,0 1 0 0 0,0-1 0 0 0,0 1-1 0 0,0-1 1 0 0,0 0 0 0 0,0 0 0 0 0,-1-1-1 0 0,1 1 1 0 0,0 0 0 0 0,-1-1 0 0 0,0 1-1 0 0,0-1 1 0 0,0 0 0 0 0,0 0 0 0 0,0 0-1 0 0,-1 0 1 0 0,1 0 0 0 0,-1 0 0 0 0,0 0-1 0 0,0-1 1 0 0,0 1 0 0 0,0 0 0 0 0,0-1 0 0 0,-1 1-1 0 0,1 0 1 0 0,-1-1 0 0 0,0-2 9 0 0,-8-3-115 0 0,0 0 0 0 0,-1 1 0 0 0,1 0-1 0 0,-2 0 1 0 0,1 1 0 0 0,-1 0 0 0 0,0 1 0 0 0,0 0 0 0 0,-1 0 0 0 0,0 1 0 0 0,0 1 0 0 0,0 0 0 0 0,-1 0 0 0 0,-5 0 115 0 0,-78-36-4266 0 0,83 31 2988 0 0</inkml:trace>
  <inkml:trace contextRef="#ctx0" brushRef="#br0" timeOffset="23982.692">24052 614 1068 0 0,'-1'-3'135'0'0,"0"0"1"0"0,0 0-1 0 0,0 0 0 0 0,0 1 0 0 0,-1-1 0 0 0,1 0 1 0 0,-1 1-1 0 0,0-1 0 0 0,1 1 0 0 0,-1 0 0 0 0,-1 0 1 0 0,1 0-1 0 0,0 0 0 0 0,0 0 0 0 0,-1 0 0 0 0,1 0 1 0 0,-1 1-1 0 0,1-1 0 0 0,-1 1 0 0 0,0 0 0 0 0,0 0 1 0 0,0 0-1 0 0,1 0 0 0 0,-1 0 0 0 0,0 0 0 0 0,0 1 1 0 0,0 0-1 0 0,0-1 0 0 0,0 1 0 0 0,0 0 0 0 0,0 1 1 0 0,0-1-1 0 0,-2 1-135 0 0,-4-1 91 0 0,0 0-1 0 0,0 1 1 0 0,0 1 0 0 0,-1-1 0 0 0,1 1-1 0 0,1 1 1 0 0,-1 0 0 0 0,0 0 0 0 0,1 1-1 0 0,-1 0 1 0 0,1 0 0 0 0,0 1 0 0 0,1 0-1 0 0,-1 0 1 0 0,1 1 0 0 0,0 0-1 0 0,0 0 1 0 0,1 1 0 0 0,0 0 0 0 0,0 0-1 0 0,0 0 1 0 0,1 1 0 0 0,0 0 0 0 0,1 0-1 0 0,-1 0 1 0 0,2 0 0 0 0,-1 1 0 0 0,1 0-1 0 0,0 1-90 0 0,6-6 15 0 0,0-1 0 0 0,0 1 0 0 0,0-1 0 0 0,1 1 0 0 0,-1-1-1 0 0,1 0 1 0 0,0-1 0 0 0,0 1 0 0 0,0-1 0 0 0,0 0 0 0 0,0 0-1 0 0,1 0 1 0 0,-1 0 0 0 0,0-1 0 0 0,1 1 0 0 0,0-1 0 0 0,-1 0-1 0 0,1-1 1 0 0,0 1 0 0 0,1-1-15 0 0,14 3-46 0 0,1-1 0 0 0,0 0 0 0 0,0-2 0 0 0,-1-1 0 0 0,1 0 0 0 0,0-1 1 0 0,-1-2-1 0 0,1 0 0 0 0,-1-1 0 0 0,0-1 0 0 0,0 0 0 0 0,-1-2 0 0 0,0 0 0 0 0,0-2 0 0 0,-1 0 0 0 0,0-1 0 0 0,-1 0 0 0 0,0-2 0 0 0,-1 0 0 0 0,-1-1 0 0 0,0 0 0 0 0,1-3 46 0 0,-3-3 61 0 0,-1-1-1 0 0,-1 0 1 0 0,0-1 0 0 0,-2 0-1 0 0,-1 0 1 0 0,0-1-1 0 0,-2-1 1 0 0,-1 1-1 0 0,-1-1 1 0 0,0 0 0 0 0,-2 1-1 0 0,-1-24-60 0 0,-1 46 12 0 0,0 0-1 0 0,0-1 1 0 0,-1 1 0 0 0,1 0-1 0 0,0 0 1 0 0,-1-1-1 0 0,1 1 1 0 0,-1 0 0 0 0,0 0-1 0 0,1-1 1 0 0,-1 1 0 0 0,0 0-1 0 0,1 0 1 0 0,-1 0 0 0 0,0 0-1 0 0,0 0 1 0 0,0 0-1 0 0,0 1 1 0 0,0-1 0 0 0,0 0-1 0 0,0 0 1 0 0,-1 1 0 0 0,1-1-1 0 0,0 0 1 0 0,0 1-1 0 0,0-1 1 0 0,-1 1 0 0 0,1 0-1 0 0,0-1 1 0 0,-1 1 0 0 0,1 0-1 0 0,0 0 1 0 0,-1 0-1 0 0,1 0 1 0 0,0 0 0 0 0,-1 0-1 0 0,1 0 1 0 0,0 0 0 0 0,-1 1-1 0 0,1-1 1 0 0,0 0 0 0 0,0 1-1 0 0,-1-1 1 0 0,1 1-1 0 0,0 0 1 0 0,0-1 0 0 0,0 1-1 0 0,0 0 1 0 0,0 0 0 0 0,0-1-1 0 0,0 1 1 0 0,-1 1-12 0 0,-5 13 87 0 0,1 0 1 0 0,0 1-1 0 0,1-1 1 0 0,0 1-1 0 0,1 1 1 0 0,1-1-1 0 0,1 0 1 0 0,1 1-1 0 0,0 0 1 0 0,1-1-1 0 0,0 1 1 0 0,1-1-1 0 0,2 1 1 0 0,-1-1-1 0 0,2 1 1 0 0,0-1-1 0 0,1-1 1 0 0,3 9-88 0 0,-3-11 14 0 0,1 0 0 0 0,0 0 0 0 0,1-1 0 0 0,0 0 0 0 0,1 0-1 0 0,0-1 1 0 0,1 0 0 0 0,0 0 0 0 0,1-1 0 0 0,0 0 0 0 0,0-1 0 0 0,1 0 0 0 0,1-1 0 0 0,-1 0 0 0 0,1-1 0 0 0,1 0 0 0 0,-1 0 0 0 0,1-2 0 0 0,0 0 0 0 0,0 0 0 0 0,1-1 0 0 0,0-1 0 0 0,-1 0 0 0 0,1-1 0 0 0,0 0 0 0 0,0-1 0 0 0,0-1 0 0 0,4 0-14 0 0,-12-1-15 0 0,1 0-1 0 0,-1 0 1 0 0,0-1-1 0 0,0 0 1 0 0,0 0-1 0 0,0-1 1 0 0,0 0-1 0 0,0 0 1 0 0,-1 0-1 0 0,1-1 1 0 0,-1 1 0 0 0,0-1-1 0 0,0 0 1 0 0,0-1-1 0 0,-1 1 1 0 0,1-1-1 0 0,-1 0 1 0 0,0 0-1 0 0,-1-1 1 0 0,1 1-1 0 0,-1-1 1 0 0,0 1 0 0 0,-1-1-1 0 0,1 0 1 0 0,-1 0-1 0 0,0-1 1 0 0,0 1-1 0 0,-1 0 1 0 0,0-1-1 0 0,0 1 1 0 0,-1 0-1 0 0,1-1 1 0 0,-2-4 15 0 0,1 6 62 0 0,-1 0 0 0 0,0 0-1 0 0,0 0 1 0 0,0 0 0 0 0,-1 0 0 0 0,1 0 0 0 0,-1 0 0 0 0,0 1-1 0 0,-1-1 1 0 0,1 1 0 0 0,-1 0 0 0 0,0 0 0 0 0,0-1 0 0 0,0 2-1 0 0,-1-1 1 0 0,1 0 0 0 0,-1 1 0 0 0,0 0 0 0 0,-3-3-62 0 0,17 43 344 0 0,58 12-1489 0 0,-12-38-3178 0 0,-28-24 1519 0 0,-21 4 1470 0 0</inkml:trace>
  <inkml:trace contextRef="#ctx0" brushRef="#br0" timeOffset="24246.853">24751 195 2148 0 0,'-6'-21'4774'0'0,"0"0"-2364"0"0,25 32-5121 0 0,20 25-1258 0 0,-32-27 2745 0 0</inkml:trace>
  <inkml:trace contextRef="#ctx0" brushRef="#br0" timeOffset="24916.199">24902 730 904 0 0,'62'-150'4462'0'0,"54"-67"-3897"0"0,-116 218-572 0 0,0-1 0 0 0,0 0 1 0 0,0 1-1 0 0,0-1 0 0 0,0 0 0 0 0,0 0 0 0 0,1 1 0 0 0,-1-1 0 0 0,0 0 0 0 0,0 0 1 0 0,0 1-1 0 0,0-1 0 0 0,1 0 0 0 0,-1 0 0 0 0,0 1 0 0 0,0-1 0 0 0,1 0 0 0 0,-1 0 0 0 0,0 0 1 0 0,0 0-1 0 0,1 1 0 0 0,-1-1 0 0 0,0 0 0 0 0,1 0 0 0 0,-1 0 0 0 0,0 0 0 0 0,1 0 1 0 0,-1 0-1 0 0,0 0 0 0 0,1 0 0 0 0,-1 0 0 0 0,0 0 0 0 0,0 0 0 0 0,1 0 0 0 0,-1 0 0 0 0,0 0 1 0 0,1 0-1 0 0,-1 0 0 0 0,0 0 0 0 0,1 0 0 0 0,-1-1 0 0 0,0 1 0 0 0,0 0 0 0 0,1 0 1 0 0,-1 0-1 0 0,0 0 0 0 0,0-1 0 0 0,1 1 0 0 0,-1 0 0 0 0,0 0 0 0 0,0-1 7 0 0,8 23-118 0 0,229 257 1469 0 0,-236-276-1309 0 0,1 0 0 0 0,-1 0 1 0 0,0 0-1 0 0,1 0 1 0 0,-1 0-1 0 0,-1 0 1 0 0,1 0-1 0 0,0 0 0 0 0,-1 1 1 0 0,0-1-1 0 0,0 0 1 0 0,0 0-1 0 0,0 0 1 0 0,0 1-1 0 0,0-1 0 0 0,-1 0 1 0 0,0 0-1 0 0,0 0 1 0 0,0 0-1 0 0,0 0 1 0 0,0 0-1 0 0,0 0 0 0 0,-1 0 1 0 0,1 0-1 0 0,-1 0 1 0 0,0-1-1 0 0,0 1 1 0 0,0-1-1 0 0,0 1 1 0 0,-1-1-1 0 0,1 0 0 0 0,0 0 1 0 0,-1 0-1 0 0,0 0 1 0 0,1 0-1 0 0,-1-1 1 0 0,0 1-1 0 0,0-1 0 0 0,0 0 1 0 0,0 0-43 0 0,-4 3-5 0 0,-1 0 1 0 0,1-1-1 0 0,-1 0 1 0 0,1-1-1 0 0,-1 1 0 0 0,0-2 1 0 0,0 1-1 0 0,0-1 1 0 0,0 0-1 0 0,-1-1 1 0 0,1 0-1 0 0,0 0 0 0 0,0 0 1 0 0,0-1-1 0 0,0-1 1 0 0,-5-1 4 0 0,9 2-112 0 0,0-1 0 0 0,0 0 0 0 0,-1 0 0 0 0,2-1 0 0 0,-1 1 0 0 0,0-1 0 0 0,0 0 0 0 0,1 0 0 0 0,0 0-1 0 0,-1 0 1 0 0,1-1 0 0 0,0 1 0 0 0,1-1 0 0 0,-1 0 0 0 0,1 0 0 0 0,0 0 0 0 0,-1 0 0 0 0,2 0 0 0 0,-1 0 0 0 0,0-1 0 0 0,1 1 0 0 0,0 0 0 0 0,0-1 0 0 0,0 0 0 0 0,1 1 0 0 0,0-1 0 0 0,-1 1 0 0 0,1-1 0 0 0,1 1 0 0 0,-1-1 0 0 0,1 0 0 0 0,0 1 0 0 0,0-1 0 0 0,1 0 112 0 0,12-38-1260 0 0,1 1 40 0 0</inkml:trace>
  <inkml:trace contextRef="#ctx0" brushRef="#br0" timeOffset="25194.675">25412 207 1576 0 0,'88'-95'5832'0'0,"-78"165"-4176"0"0,5 109-1206 0 0,1-77-210 0 0,-15-81-191 0 0,1-1 0 0 0,0 0 0 0 0,2 0 1 0 0,1-1-1 0 0,0 1 0 0 0,1-1 1 0 0,1 0-1 0 0,1 0 0 0 0,1-1 0 0 0,0 0 1 0 0,1-1-1 0 0,5 6-49 0 0,-13-22-136 0 0,-1 0-1 0 0,0-1 1 0 0,1 1 0 0 0,-1-1-1 0 0,1 1 1 0 0,-1-1 0 0 0,1 0-1 0 0,-1 1 1 0 0,1-1 0 0 0,-1 0-1 0 0,1 0 1 0 0,0 0 0 0 0,-1 0-1 0 0,1 0 1 0 0,-1-1 0 0 0,1 1-1 0 0,-1 0 1 0 0,1-1 0 0 0,-1 1 0 0 0,1-1-1 0 0,-1 1 1 0 0,0-1 0 0 0,1 0-1 0 0,-1 0 1 0 0,0 0 0 0 0,1 1-1 0 0,-1-1 1 0 0,0 0 0 0 0,0-1-1 0 0,0 1 1 0 0,0 0 0 0 0,0 0-1 0 0,0 0 1 0 0,0-1 0 0 0,0 1-1 0 0,-1 0 1 0 0,1-1 0 0 0,0 1-1 0 0,-1 0 1 0 0,1-1 0 0 0,-1 1-1 0 0,1-1 1 0 0,-1 1 0 0 0,0-1 0 0 0,0 0-1 0 0,0 1 1 0 0,0-1 0 0 0,0 1-1 0 0,0-1 1 0 0,0 1 0 0 0,0-1-1 0 0,0 1 1 0 0,-1-1 0 0 0,1 0 136 0 0,3-17-1500 0 0</inkml:trace>
  <inkml:trace contextRef="#ctx0" brushRef="#br0" timeOffset="25768.771">25293 462 1392 0 0,'1'0'114'0'0,"-1"0"0"0"0,1 0 0 0 0,0 0 0 0 0,-1 0 0 0 0,1 0 0 0 0,-1 1 0 0 0,1-1 0 0 0,-1 0 0 0 0,1 0 0 0 0,-1 1 0 0 0,1-1 0 0 0,-1 0 0 0 0,1 0 0 0 0,-1 1 0 0 0,1-1 0 0 0,-1 1 0 0 0,1-1 0 0 0,-1 0 0 0 0,1 1 0 0 0,-1-1 0 0 0,0 1 0 0 0,1-1 0 0 0,-1 1 0 0 0,0-1 0 0 0,0 1 0 0 0,1-1 0 0 0,-1 1 0 0 0,0-1 0 0 0,0 1 0 0 0,0 0 0 0 0,0-1 0 0 0,1 1 0 0 0,-1-1 0 0 0,0 1 0 0 0,0 0 0 0 0,0-1 0 0 0,0 1 0 0 0,-1-1 0 0 0,1 1 0 0 0,0-1 0 0 0,0 1 0 0 0,0 0 0 0 0,0-1 0 0 0,0 1 0 0 0,-1-1 0 0 0,1 1 0 0 0,0-1 0 0 0,-1 1-114 0 0,19-2-3 0 0,228-30 782 0 0,-92 17-426 0 0,-89 81-96 0 0,-58-54-164 0 0,0 0 0 0 0,0 1 0 0 0,-2-1 0 0 0,1 1-1 0 0,-2 1 1 0 0,0-1 0 0 0,0 1 0 0 0,-2-1 0 0 0,0 1 0 0 0,0 10-93 0 0,-2-24 137 0 0,-2 16 449 0 0,1-17-588 0 0,1 1 0 0 0,-1-1 1 0 0,1 0-1 0 0,-1 0 0 0 0,0 1 0 0 0,1-1 0 0 0,-1 0 0 0 0,0 0 0 0 0,1 0 0 0 0,-1 0 1 0 0,0 0-1 0 0,1 0 0 0 0,-1 0 0 0 0,0 0 0 0 0,1 0 0 0 0,-1 0 0 0 0,0 0 0 0 0,1-1 0 0 0,-1 1 1 0 0,0 0-1 0 0,1 0 0 0 0,-1-1 0 0 0,1 1 0 0 0,-1 0 0 0 0,0-1 0 0 0,1 1 0 0 0,-1 0 1 0 0,1-1-1 0 0,-1 1 0 0 0,1-1 0 0 0,-1 1 0 0 0,1-1 0 0 0,0 1 0 0 0,-1-1 0 0 0,1 0 0 0 0,0 1 1 0 0,-1-1-1 0 0,1 1 0 0 0,0-1 0 0 0,0 0 0 0 0,-1 1 0 0 0,1-1 0 0 0,0 0 0 0 0,0 1 1 0 0,0-1-1 0 0,0 0 0 0 0,0 1 0 0 0,0-1 0 0 0,0 0 0 0 0,0 1 0 0 0,0-1 0 0 0,0 0 0 0 0,0 1 1 0 0,0-1-1 0 0,1 0 0 0 0,-1 1 0 0 0,0-1 0 0 0,1 1 0 0 0,-1-1 0 0 0,0 0 0 0 0,1 1 1 0 0,-1-1-1 0 0,0 1 0 0 0,1-1 0 0 0,-1 1 0 0 0,1-1 0 0 0,-1 1 0 0 0,1-1 0 0 0,-1 1 0 0 0,1 0 2 0 0,15-56-255 0 0,-9 38 147 0 0,-6 10 83 0 0,1 0 0 0 0,0 0 1 0 0,1 0-1 0 0,0 0 0 0 0,0 0 1 0 0,1 1-1 0 0,0-1 1 0 0,0 1-1 0 0,1 0 0 0 0,-1 0 1 0 0,2 1-1 0 0,-1-1 0 0 0,1 1 1 0 0,0 0-1 0 0,0 1 0 0 0,0-1 1 0 0,1 1-1 0 0,0 1 1 0 0,0-1-1 0 0,0 1 0 0 0,1 0 1 0 0,0 1-1 0 0,-1-1 0 0 0,1 2 1 0 0,0-1-1 0 0,4 0 25 0 0,-11 3-25 0 0,2 3 35 0 0,3 3 39 0 0,0 0-1 0 0,0 1 0 0 0,-1 0 0 0 0,0 0 0 0 0,0 0 1 0 0,-1 0-1 0 0,0 1 0 0 0,0 0 0 0 0,0 0 0 0 0,-1 0 1 0 0,-1 0-1 0 0,1 1 0 0 0,-1-1 0 0 0,-1 1 0 0 0,0-1 1 0 0,0 1-1 0 0,0 8-48 0 0,-1-17-166 0 0,-1 0 0 0 0,1-1-1 0 0,0 1 1 0 0,-1 0 0 0 0,1 0 0 0 0,0 0 0 0 0,0-1 0 0 0,-1 1 0 0 0,1 0-1 0 0,0 0 1 0 0,-1 0 0 0 0,1 0 0 0 0,0 0 0 0 0,-1 0 0 0 0,1-1 0 0 0,0 1-1 0 0,-1 0 1 0 0,1 0 0 0 0,0 0 0 0 0,-1 0 0 0 0,1 0 0 0 0,0 1 0 0 0,-1-1-1 0 0,1 0 1 0 0,0 0 0 0 0,-1 0 0 0 0,1 0 0 0 0,0 0 0 0 0,-1 0 0 0 0,1 0-1 0 0,0 1 1 0 0,-1-1 0 0 0,1 0 0 0 0,0 0 0 0 0,0 0 0 0 0,-1 1 0 0 0,1-1 166 0 0,-10-16-1460 0 0</inkml:trace>
  <inkml:trace contextRef="#ctx0" brushRef="#br0" timeOffset="26033.431">25992 127 1068 0 0,'0'-2'700'0'0,"0"-1"-272"0"0,0 0-240 0 0,0 1-108 0 0,0 0-136 0 0,0 2-100 0 0,2-3-316 0 0</inkml:trace>
  <inkml:trace contextRef="#ctx0" brushRef="#br0" timeOffset="26392.444">26252 132 996 0 0,'-2'289'6636'0'0,"0"-1"-3728"0"0,-2-301-2395 0 0,9 2-563 0 0,0 0 1 0 0,1 0-1 0 0,1 1 1 0 0,0 0-1 0 0,0 1 1 0 0,1 0-1 0 0,0 0 1 0 0,1 0-1 0 0,-1 1 1 0 0,2 0-1 0 0,-1 1 0 0 0,1 0 1 0 0,0 0-1 0 0,1 1 1 0 0,0 1-1 0 0,-1 0 1 0 0,2 0-1 0 0,-1 1 1 0 0,1 0-1 0 0,-1 1 1 0 0,1 1-1 0 0,0-1 1 0 0,0 2-1 0 0,0 0 0 0 0,0 0 1 0 0,1 1 49 0 0,49 40 157 0 0,-65-36-100 0 0,0 0 1 0 0,0-1 0 0 0,0 1 0 0 0,0-1 0 0 0,0 0-1 0 0,-1 0 1 0 0,0 0 0 0 0,1 0 0 0 0,-1-1 0 0 0,0 1-1 0 0,0-1 1 0 0,-1 0 0 0 0,1 0 0 0 0,0-1 0 0 0,-1 1-1 0 0,1-1 1 0 0,-1 0 0 0 0,1 0 0 0 0,-4 0-58 0 0,6-1 25 0 0,-140 16-727 0 0,141-16 623 0 0,1-1 1 0 0,-1 1-1 0 0,0 0 0 0 0,0 0 1 0 0,1 0-1 0 0,-1-1 0 0 0,0 1 1 0 0,1 0-1 0 0,-1-1 0 0 0,1 1 1 0 0,-1 0-1 0 0,0-1 0 0 0,1 1 1 0 0,-1-1-1 0 0,1 1 0 0 0,-1-1 1 0 0,1 1-1 0 0,-1-1 0 0 0,1 1 1 0 0,-1-1-1 0 0,1 0 0 0 0,0 1 1 0 0,-1-1-1 0 0,1 0 0 0 0,0 1 1 0 0,0-1-1 0 0,0 0 0 0 0,-1 1 1 0 0,1-1-1 0 0,0 0 0 0 0,0 0 1 0 0,0 1-1 0 0,0-1 0 0 0,0 0 1 0 0,0 1-1 0 0,0-1 0 0 0,0 0 1 0 0,0 0-1 0 0,1 1 0 0 0,-1-1 1 0 0,0 0-1 0 0,0 1 0 0 0,1-1 1 0 0,-1 0-1 0 0,0 1 0 0 0,1-1 1 0 0,-1 1-1 0 0,1-1 0 0 0,-1 0 1 0 0,0 1-1 0 0,1-1 0 0 0,-1 1 1 0 0,1-1-1 0 0,0 1 1 0 0,-1-1-1 0 0,1 1 0 0 0,-1 0 1 0 0,1-1-1 0 0,0 1 0 0 0,0 0 79 0 0,38-23-2935 0 0,-17 11 1495 0 0</inkml:trace>
  <inkml:trace contextRef="#ctx0" brushRef="#br0" timeOffset="27403.838">26705 462 1348 0 0,'10'-19'4791'0'0,"-21"34"-2943"0"0,-33 141-899 0 0,44-151-921 0 0,-1 0 0 0 0,1-1-1 0 0,0 1 1 0 0,0 0 0 0 0,0 0 0 0 0,1-1 0 0 0,0 1 0 0 0,0 0 0 0 0,0-1 0 0 0,0 1 0 0 0,1-1-1 0 0,0 1 1 0 0,0-1 0 0 0,0 0 0 0 0,0 0 0 0 0,1 0 0 0 0,-1 0 0 0 0,1 0 0 0 0,0 0 0 0 0,0-1 0 0 0,1 1-1 0 0,-1-1 1 0 0,1 0 0 0 0,0 0 0 0 0,0 0 0 0 0,0-1 0 0 0,0 1 0 0 0,0-1 0 0 0,0 0 0 0 0,0 0-1 0 0,1-1 1 0 0,-1 1 0 0 0,3 0-28 0 0,5 1-28 0 0,0 0 0 0 0,1-1 0 0 0,-1 0 0 0 0,0-1 0 0 0,1-1-1 0 0,-1 0 1 0 0,1 0 0 0 0,-1-1 0 0 0,1-1 0 0 0,-1 0 0 0 0,0 0 0 0 0,0-2 0 0 0,0 1-1 0 0,0-2 1 0 0,-1 1 0 0 0,1-1 0 0 0,-1-1 0 0 0,0 0 0 0 0,-1-1 0 0 0,0 0-1 0 0,0-1 1 0 0,0 0 0 0 0,-1 0 0 0 0,0-1 0 0 0,0 0 0 0 0,-1 0 0 0 0,-1-1 0 0 0,1 0-1 0 0,-2-1 1 0 0,1 0 0 0 0,-2 0 0 0 0,1 0 0 0 0,-1-1 0 0 0,-1 1 0 0 0,0-1-1 0 0,0-3 29 0 0,-4 14 5 0 0,1 0-1 0 0,0-1 1 0 0,0 1 0 0 0,-1-1-1 0 0,1 1 1 0 0,-1-1-1 0 0,0 0 1 0 0,1 1-1 0 0,-1-1 1 0 0,0 1-1 0 0,0-1 1 0 0,0 0-1 0 0,0 1 1 0 0,0-1-1 0 0,0 1 1 0 0,0-1-1 0 0,-1 1 1 0 0,1-1-1 0 0,-1 0 1 0 0,1 1-1 0 0,-1-1 1 0 0,1 1-1 0 0,-1 0 1 0 0,0-1-1 0 0,0 1 1 0 0,0-1-1 0 0,0 1 1 0 0,0 0-1 0 0,0 0 1 0 0,0 0-1 0 0,0-1 1 0 0,0 1-1 0 0,0 0 1 0 0,-1 0-1 0 0,1 1 1 0 0,0-1-1 0 0,-1 0 1 0 0,1 0-1 0 0,-1 1 1 0 0,1-1-1 0 0,-1 1 1 0 0,1-1-1 0 0,-1 1 1 0 0,1-1-1 0 0,-1 1 1 0 0,0 0-1 0 0,1 0 1 0 0,-1 0-1 0 0,1 0 1 0 0,-1 0-1 0 0,0 0 1 0 0,1 1-1 0 0,-1-1 1 0 0,1 0-1 0 0,-1 1 1 0 0,1-1-1 0 0,-1 1 1 0 0,1-1-1 0 0,-1 1 1 0 0,1 0 0 0 0,-1 0-1 0 0,1 0 1 0 0,-1 0-5 0 0,-1 4 26 0 0,1 0 0 0 0,0-1 1 0 0,0 1-1 0 0,0 0 1 0 0,1 0-1 0 0,-1 0 1 0 0,1 1-1 0 0,0-1 1 0 0,1 0-1 0 0,-1 0 0 0 0,1 1 1 0 0,0-1-1 0 0,0 0 1 0 0,1 0-1 0 0,-1 1 1 0 0,1-1-1 0 0,1 0 1 0 0,-1 1-27 0 0,4 1-43 0 0,-1 0 0 0 0,2-1 0 0 0,-1 1 1 0 0,1-1-1 0 0,-1 0 0 0 0,2-1 1 0 0,-1 1-1 0 0,1-1 0 0 0,-1 0 1 0 0,1-1-1 0 0,1 0 0 0 0,-1 0 0 0 0,1 0 1 0 0,-1-1-1 0 0,1 0 0 0 0,0-1 1 0 0,0 0-1 0 0,0 0 0 0 0,1 0 1 0 0,-1-1-1 0 0,0 0 0 0 0,0-1 1 0 0,1 0-1 0 0,-1 0 0 0 0,0-1 0 0 0,1 0 1 0 0,-1-1-1 0 0,0 1 0 0 0,0-2 1 0 0,0 1-1 0 0,0-1 0 0 0,0 0 1 0 0,-1-1-1 0 0,1 0 0 0 0,-1 0 0 0 0,0 0 1 0 0,0-1-1 0 0,-1 0 0 0 0,1 0 1 0 0,-1-1-1 0 0,0 0 0 0 0,0 0 1 0 0,-1 0-1 0 0,0-1 0 0 0,0 0 0 0 0,-1 0 1 0 0,0 0-1 0 0,0-1 0 0 0,0 1 1 0 0,-1-1 42 0 0,5-19-254 0 0,-2 1 1 0 0,0-1-1 0 0,-2-1 1 0 0,-1 1-1 0 0,-1 0 1 0 0,-2-1-1 0 0,-1-16 254 0 0,0 12-23 0 0,-34-146 903 0 0,-5 73 1465 0 0,32 166-1337 0 0,59 464 156 0 0,-76-427-962 0 0,24-98-213 0 0,-1 1 0 0 0,0-1 0 0 0,0 1 0 0 0,1-1 0 0 0,-1 0 0 0 0,0 1 0 0 0,0-1 0 0 0,1 0 0 0 0,-1 0 0 0 0,0 0 1 0 0,0 0-1 0 0,1-1 0 0 0,-1 1 0 0 0,0 0 0 0 0,0-1 0 0 0,1 1 0 0 0,-1-1 0 0 0,0 0 0 0 0,1 1 0 0 0,-1-1 0 0 0,1 0 0 0 0,-1 0 0 0 0,1 0 1 0 0,-1 0-1 0 0,1 0 0 0 0,0-1 0 0 0,-1 1 0 0 0,1 0 0 0 0,0-1 0 0 0,0 1 0 0 0,0 0 0 0 0,0-1 0 0 0,0 0 0 0 0,0 1 0 0 0,0-1 0 0 0,1 1 0 0 0,-1-1 1 0 0,1 0-1 0 0,-1 1 0 0 0,1-1 0 0 0,0 0 0 0 0,-1 0 0 0 0,1 0 0 0 0,0 1 0 0 0,0-1 0 0 0,0 0 0 0 0,0 0 0 0 0,1 1 0 0 0,-1-1 0 0 0,0 0 1 0 0,1 0-1 0 0,-1 0 11 0 0,3-10-15 0 0,1-1 1 0 0,0 1 0 0 0,1 0-1 0 0,0 0 1 0 0,0 0 0 0 0,2 0-1 0 0,-1 1 1 0 0,1 0-1 0 0,1 1 1 0 0,0 0 0 0 0,1 0-1 0 0,0 0 1 0 0,0 1 0 0 0,1 0-1 0 0,0 1 1 0 0,0 0 0 0 0,1 1-1 0 0,0 0 1 0 0,0 1 0 0 0,1 0-1 0 0,0 1 1 0 0,0 0-1 0 0,0 1 1 0 0,1 0 0 0 0,-1 1-1 0 0,1 0 1 0 0,0 1 0 0 0,0 0-1 0 0,0 1 1 0 0,0 1 0 0 0,0 0-1 0 0,7 2 15 0 0,-11 0 16 0 0,0 0 0 0 0,-1 1 1 0 0,1 0-1 0 0,-1 1 0 0 0,0-1 0 0 0,0 2 0 0 0,-1-1 0 0 0,1 1 0 0 0,-1 0 0 0 0,0 1 0 0 0,0 0 0 0 0,-1 0 0 0 0,1 0 1 0 0,-1 1-1 0 0,-1 0 0 0 0,1 0 0 0 0,-1 0 0 0 0,-1 1 0 0 0,1 0 0 0 0,-1 0 0 0 0,-1 0 0 0 0,1 0 0 0 0,-1 1 1 0 0,-1-1-1 0 0,1 1 0 0 0,-2 0 0 0 0,1-1 0 0 0,-1 1 0 0 0,0 9-16 0 0,-1-17-63 0 0,1 0-1 0 0,-1 0 1 0 0,1 0 0 0 0,-1 0-1 0 0,0 1 1 0 0,0-1 0 0 0,0 0-1 0 0,1 0 1 0 0,-1 0 0 0 0,0 0-1 0 0,0 0 1 0 0,-1 1 0 0 0,1-1-1 0 0,0 0 1 0 0,0 0 0 0 0,0 0-1 0 0,-1 0 1 0 0,1 0 0 0 0,-1 0-1 0 0,1 1 1 0 0,-1-1 0 0 0,1 0-1 0 0,-1 0 1 0 0,1-1 0 0 0,-1 1-1 0 0,0 0 1 0 0,0 0 0 0 0,0 0-1 0 0,1 0 1 0 0,-1 0 0 0 0,0-1-1 0 0,0 1 1 0 0,0 0 0 0 0,0-1-1 0 0,0 1 1 0 0,0-1 0 0 0,0 1-1 0 0,0-1 1 0 0,0 0 0 0 0,-1 1-1 0 0,1-1 1 0 0,0 0-1 0 0,0 0 1 0 0,0 0 0 0 0,0 0-1 0 0,0 0 1 0 0,-1 0 0 0 0,1 0-1 0 0,-1 0 64 0 0,-44-39-4487 0 0,34 22 3125 0 0</inkml:trace>
  <inkml:trace contextRef="#ctx0" brushRef="#br0" timeOffset="27777.404">27683 185 1636 0 0,'2'-20'8136'0'0,"3"17"-6817"0"0,11 30-7728 0 0,0 0 5100 0 0,-4-13-68 0 0</inkml:trace>
  <inkml:trace contextRef="#ctx0" brushRef="#br0" timeOffset="28424.829">28049 377 1516 0 0,'-1'0'125'0'0,"0"0"-1"0"0,1-1 0 0 0,-1 1 1 0 0,0 0-1 0 0,0-1 1 0 0,1 1-1 0 0,-1 0 1 0 0,0-1-1 0 0,1 1 0 0 0,-1-1 1 0 0,0 1-1 0 0,1-1 1 0 0,-1 0-1 0 0,1 1 1 0 0,-1-1-1 0 0,1 1 0 0 0,-1-1 1 0 0,1 0-1 0 0,-1 0 1 0 0,1 1-1 0 0,0-1 1 0 0,-1 0-1 0 0,1 0 0 0 0,0 1 1 0 0,0-1-1 0 0,-1 0 1 0 0,1 0-1 0 0,0 0 1 0 0,0 1-1 0 0,0-1 0 0 0,0 0 1 0 0,0 0-1 0 0,0 0 1 0 0,0 1-1 0 0,0-1 1 0 0,1 0-1 0 0,-1 0 0 0 0,0 0 1 0 0,0 1-1 0 0,1-1 1 0 0,-1 0-1 0 0,0 0 1 0 0,1 1-1 0 0,-1-1 0 0 0,1 0 1 0 0,-1 1-1 0 0,1-1 1 0 0,-1 0-1 0 0,1 1 1 0 0,-1-1-1 0 0,2 0-124 0 0,-14 6 71 0 0,1 0 0 0 0,0 0 0 0 0,0 1 0 0 0,1 1 0 0 0,0 0 0 0 0,0 0-1 0 0,0 1 1 0 0,1 0 0 0 0,0 0 0 0 0,1 1 0 0 0,0 0 0 0 0,0 1 0 0 0,1 0 0 0 0,0 0 0 0 0,1 1 0 0 0,0-1 0 0 0,1 1 0 0 0,0 1-1 0 0,1-1 1 0 0,0 1 0 0 0,0 0 0 0 0,0 9-71 0 0,3-19 58 0 0,5 17 108 0 0,-1-17-164 0 0,1 0 0 0 0,-1 0 0 0 0,1-1 0 0 0,0 1 0 0 0,0-1 1 0 0,0 0-1 0 0,0 0 0 0 0,0 0 0 0 0,0-1 0 0 0,0 1 1 0 0,0-1-1 0 0,0 0 0 0 0,0 0 0 0 0,0-1 0 0 0,0 1 0 0 0,0-1 1 0 0,0 0-1 0 0,0 0 0 0 0,0 0 0 0 0,0 0 0 0 0,-1-1 0 0 0,1 1 1 0 0,0-1-1 0 0,-1 0 0 0 0,1-1 0 0 0,-1 1 0 0 0,0 0 1 0 0,3-3-3 0 0,96-82-373 0 0,-100 84 369 0 0,60-49-499 0 0,-61 52 412 0 0,-1 0 52 0 0,21 59-93 0 0,-12 15 86 0 0,29-137 1252 0 0,-28 44-1167 0 0,1 1 0 0 0,1 1 0 0 0,0-1 1 0 0,1 2-1 0 0,1 0 0 0 0,0 0 0 0 0,1 2 0 0 0,1 0 0 0 0,0 0 0 0 0,1 2 1 0 0,10-6-40 0 0,-24 16-7 0 0,1 1 0 0 0,0 0 0 0 0,-1 0 0 0 0,1 0 0 0 0,0 0 0 0 0,-1 0 0 0 0,1 1 0 0 0,0 0 0 0 0,0-1 0 0 0,0 2 0 0 0,0-1 0 0 0,-1 0 0 0 0,1 1 0 0 0,0-1 0 0 0,0 1 0 0 0,-1 0 0 0 0,1 1 0 0 0,0-1 0 0 0,-1 1 1 0 0,1-1-1 0 0,-1 1 0 0 0,0 0 0 0 0,0 0 0 0 0,1 0 0 0 0,-1 1 0 0 0,-1-1 0 0 0,1 1 0 0 0,0 0 0 0 0,-1 0 0 0 0,1 0 0 0 0,-1 0 0 0 0,0 0 0 0 0,2 3 7 0 0,57 115-292 0 0,-48 9-1122 0 0,-14-127 1229 0 0,1 0 0 0 0,-1 0-1 0 0,0 0 1 0 0,0 0 0 0 0,0 0 0 0 0,0-1 0 0 0,0 1-1 0 0,-1 0 1 0 0,1 0 0 0 0,-1-1 0 0 0,0 1-1 0 0,0-1 1 0 0,0 0 0 0 0,0 1 0 0 0,0-1 0 0 0,0 0-1 0 0,-1 0 1 0 0,1 0 0 0 0,-1-1 0 0 0,1 1-1 0 0,-1 0 1 0 0,0-1 0 0 0,1 0 0 0 0,-1 0 0 0 0,0 0-1 0 0,0 0 186 0 0,-8 0-1368 0 0</inkml:trace>
  <inkml:trace contextRef="#ctx0" brushRef="#br0" timeOffset="28766.991">26993 162 1316 0 0,'-17'-1'4244'0'0,"27"-1"-1870"0"0,25-1-1371 0 0,193-4-1383 0 0,-2-12-4781 0 0,-180 13 3725 0 0</inkml:trace>
  <inkml:trace contextRef="#ctx0" brushRef="#br0" timeOffset="22140.87">21803 429 1272 0 0,'0'-11'3958'0'0,"9"27"-3149"0"0,-5 214 1841 0 0,-4-221-2635 0 0,1-1-1 0 0,0 1 0 0 0,0 0 0 0 0,1-1 0 0 0,0 0 0 0 0,1 1 0 0 0,0-1 0 0 0,0 0 0 0 0,0 0 0 0 0,1-1 0 0 0,1 1 0 0 0,-1-1 0 0 0,1 0 0 0 0,0 0 0 0 0,1 0 1 0 0,-1-1-1 0 0,2 0 0 0 0,-1 0 0 0 0,0 0 0 0 0,1-1 0 0 0,0 0 0 0 0,1 0 0 0 0,-1-1 0 0 0,1 0 0 0 0,-1 0 0 0 0,1 0 0 0 0,1-1-14 0 0,92-14-3679 0 0,-66-23 939 0 0,-25 12 1330 0 0</inkml:trace>
  <inkml:trace contextRef="#ctx0" brushRef="#br0" timeOffset="22394.06">21618 555 1624 0 0,'-1'4'660'0'0,"4"-3"-20"0"0,1 1-52 0 0,5 0-156 0 0,-1-1 32 0 0,24-1-36 0 0,-16 0-76 0 0,16 0-176 0 0,6 0-19 0 0,1 0-246 0 0,43-15-91 0 0,-36 12-160 0 0,-3-7-104 0 0,-3 0-424 0 0,0 0-436 0 0,0 0-44 0 0</inkml:trace>
  <inkml:trace contextRef="#ctx0" brushRef="#br0" timeOffset="22939.288">22264 365 1496 0 0,'-22'-68'7213'0'0,"30"101"-6522"0"0,16 441 1016 0 0,-11-381-1333 0 0,-13-91-290 0 0,0-2-2 0 0,25-10-179 0 0,42-135-1001 0 0,6 10-439 0 0,-73 135 1442 0 0,0 0 54 0 0,0 0 45 0 0,0 0-88 0 0,4 3 0 0 0,6 7 76 0 0,1 0 1 0 0,1-1-1 0 0,0 0 0 0 0,0-1 1 0 0,0 0-1 0 0,1-1 1 0 0,1-1-1 0 0,-1 0 1 0 0,1 0-1 0 0,0-2 0 0 0,6 2 8 0 0,10-2-9 0 0,1-2 0 0 0,-1-1-1 0 0,1-2 1 0 0,0 0-1 0 0,-1-3 1 0 0,1 0-1 0 0,24-8 10 0 0,-45 11-12 0 0,0-1-1 0 0,-1 0 1 0 0,1-1-1 0 0,0 0 1 0 0,-1-1-1 0 0,1 0 1 0 0,-1 0-1 0 0,0-1 1 0 0,0 0-1 0 0,-1-1 1 0 0,0 0-1 0 0,0 0 1 0 0,0 0-1 0 0,0-1 1 0 0,-1-1-1 0 0,2-2 13 0 0,-10 8 14 0 0,-1-1-1 0 0,1 1 1 0 0,-1-1-1 0 0,1 1 1 0 0,-1 0-1 0 0,0 0 0 0 0,1 0 1 0 0,-1 0-1 0 0,0 0 1 0 0,-1 0-1 0 0,1 0 0 0 0,0 1 1 0 0,0-1-1 0 0,-1 1 1 0 0,1-1-1 0 0,-1 1 1 0 0,1 0-1 0 0,-1 0 0 0 0,0 0 1 0 0,1 0-1 0 0,-1 1 1 0 0,0-1-1 0 0,0 1 1 0 0,1-1-1 0 0,-1 1 0 0 0,0 0 1 0 0,0 0-1 0 0,1 1 1 0 0,-1-1-1 0 0,0 0 0 0 0,0 1 1 0 0,1 0-1 0 0,-1-1 1 0 0,-2 2-14 0 0,1-2 30 0 0,-10 1 48 0 0,0-1 0 0 0,1 2 0 0 0,-1 0 0 0 0,1 0 0 0 0,0 1 0 0 0,0 1 0 0 0,0 0 0 0 0,0 1 0 0 0,1 1 0 0 0,-1 0 0 0 0,1 0 0 0 0,-6 6-78 0 0,15-11 10 0 0,1 0 0 0 0,0 1 1 0 0,-1 0-1 0 0,1-1 0 0 0,0 1 0 0 0,0 0 0 0 0,0 0 0 0 0,0 0 0 0 0,1 0 0 0 0,-1 1 1 0 0,1-1-1 0 0,-1 0 0 0 0,1 1 0 0 0,0-1 0 0 0,-1 1 0 0 0,1-1 0 0 0,1 1 0 0 0,-1 0 0 0 0,0-1 1 0 0,1 1-1 0 0,-1 0 0 0 0,1 0 0 0 0,0 0 0 0 0,0-1 0 0 0,0 1 0 0 0,0 0 0 0 0,0 0 1 0 0,1-1-1 0 0,-1 1 0 0 0,1 0 0 0 0,0 0 0 0 0,0-1 0 0 0,0 1 0 0 0,0-1 0 0 0,0 1 0 0 0,0-1 1 0 0,1 1-1 0 0,-1-1 0 0 0,1 0 0 0 0,0 0 0 0 0,0 0 0 0 0,-1 0 0 0 0,2 0 0 0 0,-1 0 1 0 0,0 0-1 0 0,0 0 0 0 0,0-1 0 0 0,1 1 0 0 0,-1-1 0 0 0,1 0 0 0 0,0 0-10 0 0,16 9-526 0 0,0-2 0 0 0,1 0 0 0 0,0-1 0 0 0,1-1 0 0 0,-1-1 0 0 0,1-1 0 0 0,0-1 0 0 0,0 0 0 0 0,0-2 0 0 0,1-1 0 0 0,14-1 526 0 0,8-2-1207 0 0,33-12 36 0 0</inkml:trace>
  <inkml:trace contextRef="#ctx0" brushRef="#br0" timeOffset="17892.595">16957 1037 1236 0 0,'0'0'553'0'0,"-18"3"1046"0"0,31-26 2195 0 0,26-38-3864 0 0,-3-2-1 0 0,-2-1 1 0 0,-4-2-1 0 0,-2-1 1 0 0,-3-1-1 0 0,3-21 71 0 0,-23 73-73 0 0,1-1 1 0 0,-2 0-1 0 0,-1 0 0 0 0,0 0 0 0 0,-1 0 0 0 0,0-1 0 0 0,-2 1 1 0 0,0 0-1 0 0,-1-1 0 0 0,-1 1 0 0 0,0 0 0 0 0,-1 0 1 0 0,-2-2 72 0 0,4 18-3 0 0,0-1 0 0 0,-1 0 1 0 0,1 1-1 0 0,-1-1 1 0 0,0 0-1 0 0,1 1 1 0 0,-1 0-1 0 0,0-1 1 0 0,0 1-1 0 0,0 0 0 0 0,0 0 1 0 0,0 0-1 0 0,0 0 1 0 0,0 1-1 0 0,0-1 1 0 0,0 1-1 0 0,0-1 1 0 0,0 1-1 0 0,0-1 0 0 0,-1 1 1 0 0,1 0-1 0 0,0 0 1 0 0,0 0-1 0 0,0 0 1 0 0,-1 1-1 0 0,1-1 1 0 0,0 1-1 0 0,0-1 1 0 0,0 1-1 0 0,0 0 0 0 0,0 0 1 0 0,0-1-1 0 0,0 2 1 0 0,0-1-1 0 0,0 0 1 0 0,0 0-1 0 0,0 0 1 0 0,1 1-1 0 0,-1-1 0 0 0,1 1 1 0 0,-1 0-1 0 0,1-1 1 0 0,-1 1-1 0 0,1 0 1 0 0,0 0-1 0 0,0 0 1 0 0,0 0-1 0 0,0 0 0 0 0,0 0 1 0 0,0 0-1 0 0,1 0 1 0 0,-1 0-1 0 0,1 0 1 0 0,-1 0-1 0 0,1 0 1 0 0,0 1-1 0 0,0-1 1 0 0,0 0-1 0 0,0 0 0 0 0,0 0 1 0 0,0 1-1 0 0,1-1 1 0 0,-1 0-1 0 0,1 2 3 0 0,9 16 62 0 0,1-1 0 0 0,1 0 0 0 0,0-1 0 0 0,1 0 0 0 0,1-1 0 0 0,1 0 0 0 0,0-1 0 0 0,1-1 0 0 0,1-1 0 0 0,0 0 0 0 0,1-1 0 0 0,4 2-62 0 0,100 89 170 0 0,-114-95-102 0 0,1 0 0 0 0,-2 1 0 0 0,1 0 0 0 0,-1 0 0 0 0,-1 1 0 0 0,0-1 0 0 0,0 2 0 0 0,-1-1 1 0 0,0 0-1 0 0,-1 1 0 0 0,-1 0 0 0 0,0 0 0 0 0,1 9-68 0 0,-5-13-23 0 0,0-1 0 0 0,-1 0 0 0 0,0 0 0 0 0,-1 0 0 0 0,0 0 0 0 0,0 0 0 0 0,0-1 0 0 0,-1 1 0 0 0,0-1 0 0 0,0 0 0 0 0,0 0 0 0 0,-1 0 0 0 0,0-1 0 0 0,0 0-1 0 0,-1 1 1 0 0,1-2 0 0 0,-1 1 0 0 0,0-1 0 0 0,0 0 0 0 0,-1 0 0 0 0,1-1 0 0 0,-1 1 0 0 0,0-1 0 0 0,0-1 0 0 0,0 0 0 0 0,0 0 0 0 0,0 0 0 0 0,0-1 0 0 0,-7 1 23 0 0,-35-47-3502 0 0,38 15 2276 0 0</inkml:trace>
  <inkml:trace contextRef="#ctx0" brushRef="#br0" timeOffset="18276.853">17574 289 1060 0 0,'1'-16'3831'0'0,"2"30"-2576"0"0,1 25-959 0 0,-4 290 2073 0 0,37-164-1578 0 0,-35-159-861 0 0,1 1 0 0 0,0-1 0 0 0,0 0 0 0 0,1 0 0 0 0,-1 0 0 0 0,1 0 0 0 0,1 0 0 0 0,-1-1 0 0 0,1 0 0 0 0,0 0 0 0 0,0 0 0 0 0,0-1 0 0 0,1 1 0 0 0,-1-1 0 0 0,1-1 0 0 0,0 1 0 0 0,1-1 0 0 0,-1 0 0 0 0,0 0 0 0 0,2-1 70 0 0,-6-2-171 0 0,0 0 0 0 0,1 0-1 0 0,-1-1 1 0 0,1 0 0 0 0,-1 1 0 0 0,0-1-1 0 0,0 0 1 0 0,1 0 0 0 0,-1 0-1 0 0,0 0 1 0 0,0-1 0 0 0,0 1 0 0 0,0 0-1 0 0,0-1 1 0 0,0 1 0 0 0,-1-1 0 0 0,1 0-1 0 0,0 0 1 0 0,-1 0 0 0 0,1 0 0 0 0,-1 0-1 0 0,0 0 1 0 0,0 0 0 0 0,0 0 0 0 0,0 0-1 0 0,0-1 1 0 0,0 1 0 0 0,0 0-1 0 0,-1-1 1 0 0,1 1 0 0 0,-1-2 171 0 0,1-12-1185 0 0</inkml:trace>
  <inkml:trace contextRef="#ctx0" brushRef="#br0" timeOffset="18897.842">17460 629 1804 0 0,'87'-17'5378'0'0,"90"3"-4549"0"0,83-10-1921 0 0,-219 20 3191 0 0,-39 4-1903 0 0,-2 0-62 0 0,18 17 579 0 0,-3 132-392 0 0,-13-141-329 0 0,0-1 0 0 0,0 1 1 0 0,1-1-1 0 0,0 1 1 0 0,0-1-1 0 0,0 0 0 0 0,1 0 1 0 0,0-1-1 0 0,1 1 1 0 0,-1-1-1 0 0,1 0 0 0 0,0 0 1 0 0,1 0-1 0 0,0-1 0 0 0,0 0 1 0 0,0 0-1 0 0,0 0 1 0 0,1-1-1 0 0,-1 0 0 0 0,1 0 1 0 0,0 0-1 0 0,0-1 1 0 0,1-1-1 0 0,-1 1 0 0 0,1-1 1 0 0,-1 0-1 0 0,1-1 1 0 0,0 1-1 0 0,5-1 8 0 0,-4-2-25 0 0,0-1 0 0 0,0 0 0 0 0,0 0-1 0 0,0-1 1 0 0,-1 0 0 0 0,1-1 0 0 0,-1 0 0 0 0,0 0 0 0 0,0-1 0 0 0,0 0-1 0 0,0 0 1 0 0,-1 0 0 0 0,0-1 0 0 0,0-1 0 0 0,0 1 0 0 0,-1-1 0 0 0,0 0-1 0 0,-1 0 1 0 0,1-1 0 0 0,-1 0 0 0 0,-1 0 0 0 0,1 0 0 0 0,-1 0 0 0 0,-1-1-1 0 0,0 1 1 0 0,0-1 0 0 0,0 0 0 0 0,-1 0 0 0 0,-1 0 0 0 0,0 0 0 0 0,1-7 25 0 0,-3 17 7 0 0,1 0 1 0 0,0 1-1 0 0,-1-1 1 0 0,1 0-1 0 0,-1 0 1 0 0,1 0-1 0 0,-1 0 1 0 0,1 0 0 0 0,-1 0-1 0 0,0 0 1 0 0,1 0-1 0 0,-1 0 1 0 0,0 0-1 0 0,0 0 1 0 0,0 0 0 0 0,0 0-1 0 0,0-1 1 0 0,0 1-1 0 0,0 0 1 0 0,0-1-1 0 0,0 1 1 0 0,0-1 0 0 0,0 1-1 0 0,0-1 1 0 0,-1 1-1 0 0,1-1 1 0 0,0 0-1 0 0,0 0 1 0 0,0 1-1 0 0,-1-1 1 0 0,1 0 0 0 0,0 0-1 0 0,0 0 1 0 0,-1 0-1 0 0,1-1 1 0 0,0 1-1 0 0,0 0 1 0 0,0 0 0 0 0,-1-1-1 0 0,1 1 1 0 0,0-1-1 0 0,0 1 1 0 0,0-1-1 0 0,0 1 1 0 0,0-1-1 0 0,0 0 1 0 0,0 0 0 0 0,0 1-1 0 0,0-1 1 0 0,0 0-1 0 0,0 0 1 0 0,0 0-1 0 0,1 0 1 0 0,-1 0 0 0 0,0 0-1 0 0,1 0 1 0 0,-1 0-1 0 0,0-1-7 0 0,5 10-87 0 0,0-1-1 0 0,1 1 0 0 0,-1-1 1 0 0,1 0-1 0 0,1 0 1 0 0,-1-1-1 0 0,1 1 0 0 0,0-1 1 0 0,1-1-1 0 0,-1 1 0 0 0,1-1 1 0 0,0 0-1 0 0,1-1 1 0 0,-1 1-1 0 0,1-2 0 0 0,0 1 1 0 0,0-1-1 0 0,0 0 1 0 0,0 0-1 0 0,0-1 0 0 0,1 0 1 0 0,-1-1-1 0 0,9 1 88 0 0,131 5-5020 0 0,-138-7 4468 0 0,16 0-705 0 0</inkml:trace>
  <inkml:trace contextRef="#ctx0" brushRef="#br0" timeOffset="19853.252">19033 664 1088 0 0,'-123'-10'5434'0'0,"114"10"-5320"0"0,-1 1 0 0 0,1 0-1 0 0,-1 1 1 0 0,1 0 0 0 0,0 0 0 0 0,-1 1-1 0 0,1 0 1 0 0,1 1 0 0 0,-1 0 0 0 0,0 0 0 0 0,1 1-1 0 0,0 0 1 0 0,0 0 0 0 0,0 1 0 0 0,1 0 0 0 0,0 1-1 0 0,0 0 1 0 0,1 0 0 0 0,-1 0 0 0 0,2 0-1 0 0,-1 1 1 0 0,1 0 0 0 0,0 1 0 0 0,-3 7-114 0 0,8-12-11 0 0,1 0-1 0 0,-1 0 1 0 0,1 0 0 0 0,0 0 0 0 0,0 0 0 0 0,0-1-1 0 0,1 1 1 0 0,-1 0 0 0 0,1-1 0 0 0,0 1 0 0 0,0-1-1 0 0,1 0 1 0 0,-1 1 0 0 0,0-1 0 0 0,1 0-1 0 0,0 0 1 0 0,0-1 0 0 0,0 1 0 0 0,0-1 0 0 0,0 1-1 0 0,0-1 1 0 0,1 0 0 0 0,-1 0 0 0 0,1 0 0 0 0,0-1-1 0 0,-1 1 1 0 0,1-1 0 0 0,0 0 0 0 0,0 0 0 0 0,0 0-1 0 0,0-1 1 0 0,0 1 0 0 0,0-1 0 0 0,0 0-1 0 0,0 0 1 0 0,0 0 0 0 0,0-1 0 0 0,-1 0 0 0 0,1 1-1 0 0,0-1 1 0 0,0 0 0 0 0,0-1 0 0 0,0 1 11 0 0,5-2-44 0 0,-1-1-1 0 0,1 0 1 0 0,-1 0 0 0 0,0 0 0 0 0,0-1 0 0 0,0 0-1 0 0,-1-1 1 0 0,0 0 0 0 0,0 0 0 0 0,0 0 0 0 0,-1-1-1 0 0,0 0 1 0 0,0 0 0 0 0,-1-1 0 0 0,0 0 0 0 0,0 1-1 0 0,-1-2 1 0 0,0 1 0 0 0,0 0 0 0 0,-1-1 0 0 0,0 0-1 0 0,0 0 1 0 0,-1 0 0 0 0,0-2 44 0 0,13-237-87 0 0,-16 186 468 0 0,-10-55 356 0 0,3 100-601 0 0,0 28 42 0 0,3 15-105 0 0,1-1 0 0 0,1 1-1 0 0,1-1 1 0 0,1 1-1 0 0,2 0 1 0 0,0 0-1 0 0,2-1 1 0 0,1 1-1 0 0,1-1 1 0 0,1 0 0 0 0,1 0-1 0 0,1-1 1 0 0,2 0-1 0 0,0 0 1 0 0,1-1-1 0 0,1-1 1 0 0,2 1-1 0 0,0-2 1 0 0,1 0 0 0 0,1-1-1 0 0,1-1 1 0 0,7 6-73 0 0,-21-22-12 0 0,1 1 0 0 0,0-1 0 0 0,0 0 1 0 0,0 0-1 0 0,0-1 0 0 0,0 1 0 0 0,1-1 0 0 0,-1 0 1 0 0,1 0-1 0 0,-1 0 0 0 0,1-1 0 0 0,0 0 1 0 0,0 1-1 0 0,0-2 0 0 0,-1 1 0 0 0,1-1 1 0 0,0 1-1 0 0,0-1 0 0 0,0-1 0 0 0,0 1 1 0 0,0-1-1 0 0,0 0 0 0 0,0 0 0 0 0,0 0 0 0 0,-1-1 1 0 0,1 1-1 0 0,0-1 0 0 0,-1 0 0 0 0,1-1 1 0 0,-1 1-1 0 0,0-1 0 0 0,0 0 0 0 0,0 0 1 0 0,0 0-1 0 0,-1 0 0 0 0,1-1 0 0 0,-1 1 0 0 0,0-1 1 0 0,0 0-1 0 0,2-2 12 0 0,5-10 51 0 0,-1 0 1 0 0,-1 0-1 0 0,0-1 1 0 0,-1 0-1 0 0,-1-1 0 0 0,0 1 1 0 0,-1-1-1 0 0,-1 0 1 0 0,-1 0-1 0 0,-1-1 0 0 0,0-7-51 0 0,-14 33 110 0 0,14 1-119 0 0,-1-1 0 0 0,2 1-1 0 0,-1-1 1 0 0,1 1 0 0 0,0-1 0 0 0,1 0 0 0 0,-1 0 0 0 0,2 0 0 0 0,-1-1 0 0 0,1 0 0 0 0,-1 1 0 0 0,2-2 0 0 0,-1 1 0 0 0,1 0 0 0 0,0-1 0 0 0,0 0 0 0 0,0-1 0 0 0,1 1 0 0 0,-1-1-1 0 0,1-1 1 0 0,0 1 0 0 0,1-1 0 0 0,-1 0 0 0 0,0-1 0 0 0,1 1 0 0 0,-1-2 0 0 0,1 1 0 0 0,0-1 0 0 0,0 0 0 0 0,0 0 0 0 0,-1-1 0 0 0,1 0 0 0 0,0-1 0 0 0,0 0 0 0 0,0 0-1 0 0,-1-1 1 0 0,1 1 0 0 0,0-2 0 0 0,-1 1 0 0 0,0-1 0 0 0,0 0 0 0 0,0-1 0 0 0,0 1 0 0 0,0-2 0 0 0,0 1 0 0 0,-1-1 0 0 0,0 1 0 0 0,0-2 0 0 0,0 1 0 0 0,-1-1 0 0 0,0 0 0 0 0,0 0-1 0 0,0 0 1 0 0,-1-1 0 0 0,0 1 0 0 0,2-5 9 0 0,-2-76 782 0 0,-4 86-773 0 0,0 0 0 0 0,0 0 1 0 0,0 0-1 0 0,0 1 0 0 0,0-1 1 0 0,0 0-1 0 0,0 0 0 0 0,0 0 1 0 0,-1 0-1 0 0,1 0 0 0 0,0 0 1 0 0,-1 1-1 0 0,1-1 0 0 0,0 0 1 0 0,-1 0-1 0 0,1 1 0 0 0,-1-1 1 0 0,1 0-1 0 0,-1 1 0 0 0,0-1 1 0 0,1 0-1 0 0,-1 1 0 0 0,0-1 1 0 0,1 1-1 0 0,-1-1 0 0 0,0 1 1 0 0,0-1-1 0 0,1 1 0 0 0,-1-1 1 0 0,0 1-1 0 0,0 0 0 0 0,0 0 1 0 0,0-1-1 0 0,0 1 0 0 0,1 0 1 0 0,-1 0-1 0 0,0 0 0 0 0,0 0 1 0 0,0 0-1 0 0,0 0 0 0 0,0 0 1 0 0,0 0-1 0 0,0 0 0 0 0,1 1 1 0 0,-1-1-1 0 0,0 0 0 0 0,0 0 1 0 0,0 1-1 0 0,0-1 0 0 0,1 1 1 0 0,-1-1-1 0 0,0 1 0 0 0,0-1 1 0 0,1 1-1 0 0,-1-1 0 0 0,0 1 1 0 0,1 0-1 0 0,-1-1-9 0 0,-1 11 18 0 0,0 1 0 0 0,0-1 0 0 0,1 0 1 0 0,1 0-1 0 0,0 0 0 0 0,1 1 0 0 0,0-1 0 0 0,0 0 0 0 0,1 0 0 0 0,1 0 0 0 0,0 0 1 0 0,0 0-1 0 0,1-1 0 0 0,2 5-18 0 0,9 37 36 0 0,17 72 76 0 0,-15-67-12 0 0,-2 0 1 0 0,-3 2 0 0 0,-3-1-1 0 0,-2 1 1 0 0,-2 10-101 0 0,-5-64 14 0 0,0-1 1 0 0,1 1 0 0 0,-1-1-1 0 0,-1 1 1 0 0,1-1 0 0 0,-1 0-1 0 0,0 1 1 0 0,0-1 0 0 0,0 1-1 0 0,0-1 1 0 0,-1 0 0 0 0,0 0-1 0 0,0 0 1 0 0,0 0-1 0 0,0 0 1 0 0,0 0 0 0 0,-1-1-1 0 0,0 1 1 0 0,0-1 0 0 0,0 0-1 0 0,0 1 1 0 0,0-1 0 0 0,-1-1-1 0 0,1 1 1 0 0,-1 0-1 0 0,0-1 1 0 0,0 0 0 0 0,0 0-1 0 0,0 0 1 0 0,0 0 0 0 0,0-1-1 0 0,-1 0 1 0 0,1 0 0 0 0,0 0-1 0 0,-1 0 1 0 0,1 0 0 0 0,-1-1-1 0 0,1 0 1 0 0,0 0-1 0 0,-1 0 1 0 0,1-1 0 0 0,-1 1-1 0 0,1-1 1 0 0,-1 0 0 0 0,1 0-1 0 0,0-1 1 0 0,0 1 0 0 0,0-1-1 0 0,0 0 1 0 0,-3-2-15 0 0,-2-4-57 0 0,0-1 1 0 0,0 0 0 0 0,1-1-1 0 0,0 0 1 0 0,1 0-1 0 0,0-1 1 0 0,0 0 0 0 0,1 0-1 0 0,1-1 1 0 0,0 1-1 0 0,1-1 1 0 0,0 0-1 0 0,0-1 1 0 0,1 1 0 0 0,1 0-1 0 0,0-1 1 0 0,1 0-1 0 0,1 1 1 0 0,-1-1 0 0 0,2 0-1 0 0,1-10 57 0 0,2 3-444 0 0,1 0-1 0 0,0 0 1 0 0,2 1 0 0 0,0 0 0 0 0,1 0-1 0 0,1 0 1 0 0,1 1 0 0 0,1 1-1 0 0,0-1 1 0 0,1 2 0 0 0,1 0-1 0 0,0 0 1 0 0,1 1 0 0 0,8-5 444 0 0,8-15-2165 0 0,-10 11 687 0 0</inkml:trace>
  <inkml:trace contextRef="#ctx0" brushRef="#br0" timeOffset="20422.695">20029 550 868 0 0,'13'24'4020'0'0,"-13"33"-2303"0"0,-1-39-1227 0 0,1 10-115 0 0,-2-19-319 0 0,0 0-1 0 0,0-1 0 0 0,1 1 1 0 0,1 0-1 0 0,-1 0 0 0 0,1 0 0 0 0,1-1 1 0 0,-1 1-1 0 0,2 0 0 0 0,-1 0 0 0 0,1-1 1 0 0,0 1-1 0 0,1-1 0 0 0,0 1 1 0 0,1-1-1 0 0,-1 0 0 0 0,2 0 0 0 0,-1-1 1 0 0,1 1-1 0 0,0-1 0 0 0,0 0 1 0 0,1 0-1 0 0,0-1 0 0 0,0 1 0 0 0,1-1 1 0 0,0-1-1 0 0,0 1 0 0 0,0-1 0 0 0,3 1-55 0 0,-7-5-178 0 0,0-1-1 0 0,0 0 0 0 0,0 1 0 0 0,0-1 0 0 0,0 0 0 0 0,0-1 0 0 0,-1 1 0 0 0,1 0 0 0 0,0-1 0 0 0,0 1 0 0 0,0-1 0 0 0,0 0 0 0 0,-1 0 0 0 0,1 0 0 0 0,0-1 0 0 0,-1 1 0 0 0,1-1 0 0 0,-1 1 0 0 0,0-1 0 0 0,1 0 0 0 0,-1 0 0 0 0,0 0 0 0 0,0 0 0 0 0,0 0 0 0 0,0 0 0 0 0,0 0 0 0 0,-1-1 0 0 0,1 1 0 0 0,-1-1 0 0 0,0 1 0 0 0,1-1 0 0 0,-1 0 0 0 0,0 0 0 0 0,0-1 179 0 0,8-21-1300 0 0</inkml:trace>
  <inkml:trace contextRef="#ctx0" brushRef="#br0" timeOffset="20686.454">20063 349 1452 0 0,'-2'-5'1048'0'0,"-2"0"-212"0"0,4 3-88 0 0,-3-3-68 0 0,1 2-108 0 0,2 1-87 0 0,-4-3-121 0 0,3 3-84 0 0,-1-1-96 0 0,2 1-104 0 0,0-1-140 0 0,0 1 8 0 0,2 1-336 0 0,1 1-48 0 0,-1-2-341 0 0,3 0-523 0 0,1 2-16 0 0,-1 2-8 0 0</inkml:trace>
  <inkml:trace contextRef="#ctx0" brushRef="#br0" timeOffset="21513.536">20310 600 1048 0 0,'9'20'808'0'0,"-1"0"-1"0"0,-1 1 1 0 0,-1-1-1 0 0,-1 1 1 0 0,0 0 0 0 0,-2 1-1 0 0,0-1 1 0 0,-1 6-808 0 0,-2-26 360 0 0,0-1-22 0 0,-1 0-289 0 0,1 0 0 0 0,0-1 0 0 0,-1 1 0 0 0,1 0 0 0 0,0 0 0 0 0,-1 0 0 0 0,1 0 0 0 0,0 0 0 0 0,-1 0 0 0 0,1 0 0 0 0,0 1 0 0 0,-1-1 0 0 0,1 0 0 0 0,0 0 0 0 0,-1 0-1 0 0,1 0 1 0 0,0 0 0 0 0,0 0 0 0 0,-1 1 0 0 0,1-1 0 0 0,0 0 0 0 0,-1 0 0 0 0,1 0 0 0 0,0 1 0 0 0,0-1 0 0 0,0 0 0 0 0,-1 1-49 0 0,2-37-261 0 0,3 13 79 0 0,2 1 0 0 0,0 0 1 0 0,2 0-1 0 0,0 1 1 0 0,2-1-1 0 0,0 2 0 0 0,1 0 1 0 0,1 0-1 0 0,1 1 1 0 0,1 0-1 0 0,13-13 182 0 0,-24 31-3 0 0,0 1 0 0 0,0-1 0 0 0,0 1 0 0 0,1 0 0 0 0,-1 0 0 0 0,0 0 0 0 0,0 0 0 0 0,0 0 0 0 0,1 1 0 0 0,-1-1 0 0 0,0 1 0 0 0,0 0 0 0 0,0 0 0 0 0,0 0 0 0 0,0 1 0 0 0,0-1 0 0 0,0 1 0 0 0,-1-1-1 0 0,1 1 1 0 0,0 0 0 0 0,-1 0 0 0 0,1 0 0 0 0,-1 1 0 0 0,0-1 0 0 0,0 0 0 0 0,0 1 0 0 0,0-1 0 0 0,0 1 0 0 0,-1 0 0 0 0,1 0 0 0 0,-1 0 0 0 0,1 0 0 0 0,-1 0 0 0 0,0 0 0 0 0,0 0 0 0 0,-1 0 0 0 0,1 0 0 0 0,-1 0 0 0 0,1 0 0 0 0,-1 2 3 0 0,4 3-52 0 0,0 0 77 0 0,0 1-4 0 0,-1 0 0 0 0,1 0 0 0 0,1-1 0 0 0,0 1-1 0 0,0-1 1 0 0,0 0 0 0 0,1-1 0 0 0,0 1-1 0 0,1-1 1 0 0,0 0 0 0 0,0-1 0 0 0,0 0 0 0 0,1 0-1 0 0,0 0 1 0 0,0-1 0 0 0,0 0 0 0 0,1-1 0 0 0,2 1-21 0 0,5 1-26 0 0,0-1 1 0 0,1 0-1 0 0,0-1 1 0 0,-1-1 0 0 0,2-1-1 0 0,-1 0 1 0 0,0-2-1 0 0,0 1 1 0 0,0-2 0 0 0,1-1-1 0 0,-1 0 1 0 0,0-1-1 0 0,-1 0 1 0 0,1-2 0 0 0,0 0-1 0 0,-1-1 1 0 0,0 0 0 0 0,-1-2-1 0 0,1 1 1 0 0,-1-2-1 0 0,5-4 26 0 0,60-91-125 0 0,-79 102 149 0 0,-1 0 1 0 0,0 0-1 0 0,0 1 0 0 0,0-1 0 0 0,0 0 1 0 0,0 0-1 0 0,0 0 0 0 0,0 1 0 0 0,0-1 1 0 0,-1 0-1 0 0,1 0 0 0 0,-1 0 1 0 0,1 1-1 0 0,-1-1 0 0 0,0 0 0 0 0,0 1 1 0 0,1-1-1 0 0,-1 0 0 0 0,-1 1 0 0 0,1 0 1 0 0,0-1-1 0 0,0 1 0 0 0,0-1 1 0 0,-1 1-1 0 0,1 0 0 0 0,0 0 0 0 0,-1 0 1 0 0,0 0-1 0 0,1 0 0 0 0,-1 0 0 0 0,1 0 1 0 0,-1 0-1 0 0,0 1 0 0 0,0-1 1 0 0,1 1-1 0 0,-1-1 0 0 0,0 1 0 0 0,0 0 1 0 0,0 0-1 0 0,1 0 0 0 0,-1 0 0 0 0,0 0 1 0 0,0 0-1 0 0,0 0 0 0 0,1 0 1 0 0,-2 1-25 0 0,-78 9 374 0 0,72-8-338 0 0,1 1-1 0 0,0 0 1 0 0,-1 1-1 0 0,1 0 1 0 0,0 0-1 0 0,1 1 1 0 0,-1-1-1 0 0,1 2 1 0 0,0-1-1 0 0,0 1 1 0 0,1 0-1 0 0,0 1 1 0 0,0-1-1 0 0,0 1 1 0 0,1 1-1 0 0,0-1 1 0 0,0 1-1 0 0,1-1 0 0 0,0 1 1 0 0,0 1-1 0 0,1-1 1 0 0,0 0-1 0 0,0 1 1 0 0,1 0-36 0 0,5-4 5 0 0,0 0-1 0 0,0-1 1 0 0,0 1 0 0 0,1-1 0 0 0,0 0-1 0 0,0 0 1 0 0,0 0 0 0 0,0-1 0 0 0,1 1-1 0 0,-1-1 1 0 0,1 0 0 0 0,0-1-1 0 0,0 1 1 0 0,0-1 0 0 0,0 0 0 0 0,0 0-1 0 0,0 0 1 0 0,1-1 0 0 0,-1 0 0 0 0,1 0-1 0 0,-1 0 1 0 0,1-1 0 0 0,-1 1 0 0 0,1-1-1 0 0,0-1 1 0 0,-1 1 0 0 0,2-1-5 0 0,3 1 40 0 0,1 0-1 0 0,-1-1 1 0 0,0 0 0 0 0,1 0 0 0 0,-1-1-1 0 0,0 0 1 0 0,0-1 0 0 0,-1 0 0 0 0,1-1-1 0 0,0 0 1 0 0,-1 0 0 0 0,0-1 0 0 0,0 0 0 0 0,0-1-1 0 0,-1 0 1 0 0,0 0 0 0 0,0-1 0 0 0,-1 0-1 0 0,1 0 1 0 0,-1-1 0 0 0,-1 0 0 0 0,1 0-40 0 0,-7 1 1128 0 0,-15 32-925 0 0,-7 233 205 0 0,22-214-363 0 0,14 175 138 0 0,-12-211-171 0 0,-1 0 0 0 0,0 0 0 0 0,-1 0-1 0 0,0 0 1 0 0,0 0 0 0 0,-1 0 0 0 0,0 0-1 0 0,-1 0 1 0 0,1 0 0 0 0,-1 0 0 0 0,-1 0 0 0 0,0-1-1 0 0,0 1 1 0 0,0-1 0 0 0,-1 0 0 0 0,0 0 0 0 0,0 0-1 0 0,-1 0 1 0 0,0-1 0 0 0,0 1 0 0 0,0-1 0 0 0,-1-1-1 0 0,0 1 1 0 0,0-1 0 0 0,-1 0 0 0 0,-4 3-12 0 0,4-8-4 0 0,0 0 1 0 0,1 0 0 0 0,-1-1-1 0 0,0 0 1 0 0,0 0 0 0 0,1-1-1 0 0,-1 0 1 0 0,0 0 0 0 0,1 0-1 0 0,0-1 1 0 0,0 0 0 0 0,0 0-1 0 0,0-1 1 0 0,0 0 0 0 0,0 0-1 0 0,1 0 1 0 0,0 0-1 0 0,0-1 1 0 0,0 0 0 0 0,1 0-1 0 0,-1 0 1 0 0,1-1 0 0 0,0 0-1 0 0,1 1 1 0 0,-1-1 0 0 0,1-1-1 0 0,1 1 1 0 0,-1 0 0 0 0,1-1-1 0 0,0 1 1 0 0,0-1 0 0 0,1 1-1 0 0,0-1 1 0 0,0 0-1 0 0,0 0 1 0 0,1-1 3 0 0,13-183-1990 0 0,-6 167 1224 0 0,1 0 0 0 0,1 0 1 0 0,1 1-1 0 0,1 1 0 0 0,1 0 0 0 0,1 0 0 0 0,1 2 1 0 0,1-1-1 0 0,0 2 0 0 0,11-10 766 0 0,5-3-1353 0 0</inkml:trace>
  <inkml:trace contextRef="#ctx0" brushRef="#br0" timeOffset="47366.987">17138 1569 1880 0 0,'9'-85'6246'0'0,"-2"140"-5281"0"0,5 257-242 0 0,-3-241-491 0 0,31 86 857 0 0,-33-153-1043 0 0,1 1 1 0 0,0-1-1 0 0,0 0 1 0 0,0-1-1 0 0,0 1 0 0 0,1-2 1 0 0,0 1-1 0 0,-1-1 1 0 0,1-1-1 0 0,0 1 0 0 0,0-2 1 0 0,0 1-1 0 0,0-1 1 0 0,0 0-1 0 0,-1-1 0 0 0,1 0 1 0 0,0-1-1 0 0,0 1 1 0 0,0-2-1 0 0,-1 1 0 0 0,7-4-46 0 0,-8 5 0 0 0,240-80-2259 0 0,-194 50 71 0 0,-34 2-2943 0 0,-19 29 3868 0 0</inkml:trace>
  <inkml:trace contextRef="#ctx0" brushRef="#br0" timeOffset="47598.82">17154 1799 1544 0 0,'-13'2'4628'0'0,"30"-6"-2543"0"0,200-38-373 0 0,-76-4-3408 0 0,-136 44 1418 0 0,0 1-1 0 0,0-1 0 0 0,0 0 0 0 0,-1-1 0 0 0,1 1 0 0 0,-1-1 0 0 0,1 0 0 0 0,-1 0 0 0 0,0 0 1 0 0,0-1-1 0 0,-1 1 0 0 0,1-1 0 0 0,-1 0 0 0 0,1 0 0 0 0,-1 0 0 0 0,-1-1 0 0 0,1 1 1 0 0,0-1-1 0 0,-1 1 0 0 0,0-1 0 0 0,1-4 279 0 0,-3 6-1449 0 0</inkml:trace>
  <inkml:trace contextRef="#ctx0" brushRef="#br0" timeOffset="47784.202">17140 1437 1360 0 0,'-6'-2'1200'0'0,"6"2"-208"0"0,0 0-128 0 0,0 0-100 0 0,8 0-39 0 0,-3-1-113 0 0,20-6-64 0 0,5 5-56 0 0,9-4-132 0 0,0 1-140 0 0,4 0-216 0 0,1-2-188 0 0,10-1 16 0 0,-6 4-736 0 0,10-2-541 0 0,-4 2 89 0 0,-5-2 56 0 0,-4 1 12 0 0</inkml:trace>
  <inkml:trace contextRef="#ctx0" brushRef="#br0" timeOffset="48732.961">17806 1772 1360 0 0,'5'14'3941'0'0,"30"67"-2856"0"0,101 164 1043 0 0,-96-190-608 0 0,-39-55-1315 0 0,-1 0-12 0 0,5-4 17 0 0,21-29-139 0 0,-1-1 1 0 0,-2-2-1 0 0,-2 0 0 0 0,0-1 0 0 0,-3-1 0 0 0,-1-1 0 0 0,6-24-71 0 0,-11 33 53 0 0,42-149 101 0 0,-11 296-431 0 0,-38-105 281 0 0,0-1 0 0 0,1 0 0 0 0,0-1-1 0 0,1 1 1 0 0,0-1 0 0 0,1-1 0 0 0,0 0-1 0 0,1 0 1 0 0,0 0 0 0 0,0-1 0 0 0,0 0-1 0 0,1-1 1 0 0,1 0 0 0 0,-1 0 0 0 0,1-2-1 0 0,0 1 1 0 0,0-1 0 0 0,1 0 0 0 0,-1-1-1 0 0,1-1 1 0 0,0 0 0 0 0,0-1 0 0 0,0 0-1 0 0,1 0 1 0 0,-1-1 0 0 0,0-1 0 0 0,5 0-4 0 0,-9 0-61 0 0,0 1-1 0 0,-1-1 1 0 0,1 0 0 0 0,0 0 0 0 0,0-1 0 0 0,0 0 0 0 0,-1-1 0 0 0,1 0-1 0 0,0 0 1 0 0,-1 0 0 0 0,0-1 0 0 0,1 0 0 0 0,-1-1 0 0 0,0 1 0 0 0,-1-1 0 0 0,1-1-1 0 0,-1 1 1 0 0,0-1 0 0 0,0 0 0 0 0,0-1 0 0 0,0 0 0 0 0,-1 1 0 0 0,0-2-1 0 0,-1 1 1 0 0,1 0 0 0 0,-1-1 0 0 0,0 0 0 0 0,-1 0 0 0 0,0 0 0 0 0,0 0-1 0 0,0-1 1 0 0,-1 1 0 0 0,1-6 61 0 0,-4 7-82 0 0,-1 1 0 0 0,0-1 0 0 0,-1 0 0 0 0,1 0-1 0 0,-1 1 1 0 0,0 0 0 0 0,0-1 0 0 0,-1 1 0 0 0,1 0 0 0 0,-1 1 0 0 0,0-1 0 0 0,-1 1-1 0 0,1-1 1 0 0,-1 1 0 0 0,0 1 0 0 0,0-1 0 0 0,0 1 0 0 0,0 0 0 0 0,0 0-1 0 0,-1 0 1 0 0,0 1 0 0 0,1-1 0 0 0,-1 2 0 0 0,0-1 0 0 0,0 0 0 0 0,-5 1 82 0 0,1-2 10 0 0,0 1 0 0 0,-1 0-1 0 0,1 1 1 0 0,-1 0 0 0 0,1 1 0 0 0,-1 0 0 0 0,1 1 0 0 0,0 0 0 0 0,-1 0 0 0 0,1 1 0 0 0,0 0 0 0 0,-1 1 0 0 0,1 1 0 0 0,1-1 0 0 0,-1 1 0 0 0,1 1 0 0 0,-1 0 0 0 0,1 0 0 0 0,0 1 0 0 0,1 0 0 0 0,0 1-1 0 0,0 0 1 0 0,0 0 0 0 0,1 0 0 0 0,0 1 0 0 0,0 0 0 0 0,1 1 0 0 0,0-1 0 0 0,0 1 0 0 0,1 0 0 0 0,0 1 0 0 0,1-1 0 0 0,0 1 0 0 0,1 0 0 0 0,0 0 0 0 0,0 0 0 0 0,0 4-10 0 0,7-2 50 0 0,1-1-1 0 0,0 0 1 0 0,1 0 0 0 0,0 0 0 0 0,1-1 0 0 0,0 0 0 0 0,0 0 0 0 0,1-1 0 0 0,0 0-1 0 0,1 0 1 0 0,0-1 0 0 0,0 0 0 0 0,1 0 0 0 0,0-1 0 0 0,0-1 0 0 0,1 0-1 0 0,0 0 1 0 0,0-1 0 0 0,0 0 0 0 0,7 1-50 0 0,170 48-2137 0 0,-143-46-588 0 0,-29-7 1447 0 0</inkml:trace>
  <inkml:trace contextRef="#ctx0" brushRef="#br0" timeOffset="49042.612">18781 1784 1768 0 0,'6'0'119'0'0,"0"1"-1"0"0,-1 0 1 0 0,1 0-1 0 0,0 0 1 0 0,0 1-1 0 0,-1 0 1 0 0,1 0 0 0 0,-1 0-1 0 0,1 1 1 0 0,-1-1-1 0 0,0 1 1 0 0,0 1-1 0 0,0-1 1 0 0,-1 1-1 0 0,1 0 1 0 0,-1 0-1 0 0,0 0 1 0 0,0 0 0 0 0,0 1-1 0 0,0 0-118 0 0,6 5 245 0 0,-1 1 0 0 0,0 0 1 0 0,0 0-1 0 0,-1 1 0 0 0,0 0 0 0 0,-1 1 0 0 0,-1 0 1 0 0,0 0-1 0 0,0 0 0 0 0,-2 1 0 0 0,1-1 0 0 0,1 14-245 0 0,-6-25 398 0 0,-4 11 433 0 0,3-11-756 0 0,-1 0 0 0 0,1 0 0 0 0,-1 0 0 0 0,1 0 0 0 0,-1 0 0 0 0,0 0 0 0 0,0 0 1 0 0,0-1-1 0 0,0 1 0 0 0,0-1 0 0 0,0 1 0 0 0,0-1 0 0 0,0 0 0 0 0,-1 0 0 0 0,1 0 0 0 0,0 0 0 0 0,-1 0 0 0 0,1-1 0 0 0,-1 1 0 0 0,1-1 0 0 0,-1 1 0 0 0,1-1 0 0 0,-1 0 0 0 0,1 0 1 0 0,-1 0-1 0 0,1-1 0 0 0,-1 1 0 0 0,1 0 0 0 0,-1-1 0 0 0,1 0 0 0 0,-1 1 0 0 0,1-1 0 0 0,-1-1-75 0 0,0-1-2 0 0,-1 0 0 0 0,1 0-1 0 0,1-1 1 0 0,-1 0 0 0 0,0 1 0 0 0,1-1 0 0 0,0 0 0 0 0,0 0-1 0 0,0 0 1 0 0,1 0 0 0 0,-1-1 0 0 0,1 1 0 0 0,0 0-1 0 0,0-1 1 0 0,0 1 0 0 0,1-1 0 0 0,-1 1 0 0 0,1-1 0 0 0,0 1-1 0 0,1-1 1 0 0,-1 1 0 0 0,1-1 0 0 0,0 1 0 0 0,0 0-1 0 0,0-1 1 0 0,1 0 2 0 0,11-18-574 0 0,0 0 0 0 0,2 1 0 0 0,1 1-1 0 0,0 0 1 0 0,2 2 0 0 0,0 0 0 0 0,1 0 0 0 0,9-5 574 0 0,11-13-2683 0 0,-21 21 1489 0 0</inkml:trace>
  <inkml:trace contextRef="#ctx0" brushRef="#br0" timeOffset="49479.954">19190 1700 1708 0 0,'-3'30'1053'0'0,"0"-25"-927"0"0,2-1 1 0 0,-1 1-1 0 0,1 0 1 0 0,-1 0-1 0 0,1 0 1 0 0,1 0-1 0 0,-1 0 0 0 0,1 0 1 0 0,0 1-1 0 0,0-1 1 0 0,0 0-1 0 0,1 0 1 0 0,-1 0-1 0 0,2 0 0 0 0,-1 0 1 0 0,0 0-1 0 0,1 0 1 0 0,0-1-1 0 0,0 1 1 0 0,0 0-1 0 0,1-1 1 0 0,-1 1-1 0 0,1-1 0 0 0,0 0 1 0 0,0 0-1 0 0,1 0 1 0 0,-1-1-1 0 0,1 1 1 0 0,0-1-1 0 0,0 1 0 0 0,0-1 1 0 0,0-1-1 0 0,1 1 1 0 0,-1-1-1 0 0,1 1 1 0 0,1-1-127 0 0,5 0 58 0 0,0-1 0 0 0,1-1 0 0 0,-1 0-1 0 0,0 0 1 0 0,1-1 0 0 0,-1 0 0 0 0,0-1 0 0 0,1-1 0 0 0,-1 0 0 0 0,0 0 0 0 0,-1-1 0 0 0,1 0 0 0 0,-1-1 0 0 0,0 0 0 0 0,0-1 0 0 0,0 0 0 0 0,-1-1 0 0 0,0 0 0 0 0,0 0 0 0 0,0-1 0 0 0,-1 0-1 0 0,4-6-57 0 0,3-27 579 0 0,-15 40-506 0 0,0 1 46 0 0,0 0-23 0 0,0 0 20 0 0,-25-5 155 0 0,15 23-157 0 0,0 0 1 0 0,1 1 0 0 0,1 0-1 0 0,1 1 1 0 0,1-1-1 0 0,0 1 1 0 0,2 1-1 0 0,0-1 1 0 0,1 1 0 0 0,1-1-1 0 0,1 1 1 0 0,1 0-1 0 0,1-1 1 0 0,2 15-115 0 0,-3 1 209 0 0,18 255 631 0 0,-17-280-824 0 0,-1-1 0 0 0,0 1 0 0 0,0-1 0 0 0,-1 0 0 0 0,0 1 0 0 0,-1-1 0 0 0,-1 0 0 0 0,1 0 0 0 0,-2 0 0 0 0,1 0 0 0 0,-1-1 0 0 0,-1 1 0 0 0,0-1 0 0 0,0 0 0 0 0,0 0 0 0 0,-2-1 0 0 0,1 0 0 0 0,-1 0 0 0 0,0 0 0 0 0,0-1 0 0 0,-1 0 0 0 0,0 0 0 0 0,0-1 0 0 0,-1 0 0 0 0,0 0 0 0 0,0-1 0 0 0,-5 2-16 0 0,6-8-91 0 0,0 0 0 0 0,0 0 0 0 0,0-1 0 0 0,0 0 0 0 0,0-1 0 0 0,0 0 0 0 0,1 0 1 0 0,0 0-1 0 0,-1-1 0 0 0,1 0 0 0 0,0-1 0 0 0,1 0 0 0 0,-1 0 0 0 0,1 0 0 0 0,0 0 0 0 0,0-1 0 0 0,1 0 1 0 0,0-1-1 0 0,0 1 0 0 0,-4-7 91 0 0,-2-8-716 0 0,0 0 1 0 0,1-1-1 0 0,1 0 0 0 0,1 0 1 0 0,1-1-1 0 0,1 0 1 0 0,1 0-1 0 0,1-1 0 0 0,1 0 1 0 0,1 0-1 0 0,1-5 716 0 0,1-2-1260 0 0</inkml:trace>
  <inkml:trace contextRef="#ctx0" brushRef="#br0" timeOffset="50267.849">20159 1780 1388 0 0,'-1'1'102'0'0,"1"-1"0"0"0,-1 0 0 0 0,1 0 0 0 0,-1 1 1 0 0,0-1-1 0 0,1 0 0 0 0,-1 0 0 0 0,1 0 0 0 0,-1 0 0 0 0,1 0 0 0 0,-1 0 0 0 0,0 0 0 0 0,1 0 0 0 0,-1 0 0 0 0,1 0 0 0 0,-1 0 0 0 0,1 0 1 0 0,-1 0-1 0 0,0 0 0 0 0,1-1 0 0 0,-1 1 0 0 0,1 0 0 0 0,-1 0 0 0 0,1-1 0 0 0,-1 1 0 0 0,1 0 0 0 0,-1-1 0 0 0,1 1 0 0 0,-1 0 1 0 0,1-1-1 0 0,0 1 0 0 0,-1-1 0 0 0,1 1 0 0 0,0-1 0 0 0,-1 1 0 0 0,1-1 0 0 0,0 1 0 0 0,-1-1 0 0 0,1 1 0 0 0,0-1 0 0 0,0 1 0 0 0,0-1 1 0 0,0 0-1 0 0,0 1 0 0 0,-1-1 0 0 0,1 1 0 0 0,0-1 0 0 0,0 1 0 0 0,0-1 0 0 0,1 0 0 0 0,-1 1 0 0 0,0-1 0 0 0,0 1 0 0 0,0-1 0 0 0,0 1 1 0 0,0-1-1 0 0,1 0-102 0 0,-23 8 121 0 0,1 1 1 0 0,0 0 0 0 0,1 2 0 0 0,0 0 0 0 0,0 1 0 0 0,1 1-1 0 0,1 1 1 0 0,0 1 0 0 0,0 0 0 0 0,2 1 0 0 0,0 1-1 0 0,0 1 1 0 0,2 0 0 0 0,0 1 0 0 0,1 0 0 0 0,1 1 0 0 0,-1 4-122 0 0,13-20 1 0 0,0-1 0 0 0,1 1 0 0 0,-1-1 0 0 0,1 1 0 0 0,0-1 0 0 0,0 1 0 0 0,0-1 0 0 0,0 1 0 0 0,0-1 0 0 0,0 0 0 0 0,1 0 0 0 0,-1 1 0 0 0,1-1 0 0 0,-1 0 0 0 0,1 0 0 0 0,0-1 0 0 0,0 1 0 0 0,0 0 0 0 0,0-1 0 0 0,0 1 0 0 0,0-1 0 0 0,0 1 0 0 0,1-1 0 0 0,-1 0 0 0 0,0 0 0 0 0,1 0 0 0 0,-1 0 0 0 0,1 0 0 0 0,-1-1 0 0 0,1 1 0 0 0,-1-1 0 0 0,1 0 0 0 0,0 0 0 0 0,-1 0 0 0 0,1 0 0 0 0,-1 0 0 0 0,1 0 0 0 0,0-1 0 0 0,-1 1 0 0 0,1-1 0 0 0,-1 0 0 0 0,1 0 0 0 0,-1 1 0 0 0,0-2 0 0 0,1 1 0 0 0,-1 0 0 0 0,0 0 0 0 0,1-2-1 0 0,20-2-72 0 0,0-2 0 0 0,0 0-1 0 0,-1-2 1 0 0,0 0 0 0 0,-1-2-1 0 0,0 0 1 0 0,-1-2 0 0 0,0 0-1 0 0,-1-1 1 0 0,0-1 0 0 0,-1 0-1 0 0,-1-2 1 0 0,-1 0 0 0 0,0-1-1 0 0,-1 0 1 0 0,-1-1 0 0 0,-1-1-1 0 0,-1 0 1 0 0,0-1 0 0 0,-2 0 0 0 0,0-1-1 0 0,-1 0 1 0 0,-2-1 0 0 0,0 0-1 0 0,-1 0 1 0 0,-2 0 0 0 0,0 0-1 0 0,0-14 73 0 0,-3 19 139 0 0,0 13-108 0 0,1 0 0 0 0,-1 0 0 0 0,-1 0 0 0 0,1 0 1 0 0,-1-1-1 0 0,0 1 0 0 0,0 0 0 0 0,0 0 0 0 0,-1 0 0 0 0,1-1 0 0 0,-1 1 0 0 0,-1 0 0 0 0,1 0 0 0 0,-1 0 0 0 0,0 1 0 0 0,0-1 1 0 0,0 0-1 0 0,-1 1 0 0 0,1-1 0 0 0,-1 1 0 0 0,0 0 0 0 0,-1 0 0 0 0,1 0 0 0 0,-1 0 0 0 0,1 0 0 0 0,-1 1 0 0 0,-1-1-31 0 0,3 4 14 0 0,0 1-1 0 0,0 0 1 0 0,0-1-1 0 0,0 1 1 0 0,0 0-1 0 0,0 0 1 0 0,0 0-1 0 0,0 0 1 0 0,0 0-1 0 0,0 0 1 0 0,0 1-1 0 0,1-1 1 0 0,-1 0-1 0 0,1 1 1 0 0,-1 0-1 0 0,1-1 1 0 0,-1 1-1 0 0,1 0 1 0 0,0 0-1 0 0,0-1 1 0 0,0 1-1 0 0,0 0 1 0 0,0 0-1 0 0,0 0 1 0 0,1 1-1 0 0,-1-1 1 0 0,1 0-1 0 0,-1 0 1 0 0,1 0-1 0 0,0 0 0 0 0,0 0 1 0 0,0 1-14 0 0,-2 4 15 0 0,-11 152 659 0 0,14-136-654 0 0,2-1 0 0 0,0 1 0 0 0,2-1 0 0 0,0 0-1 0 0,2 0 1 0 0,0 0 0 0 0,1-1 0 0 0,1 0 0 0 0,1-1 0 0 0,1 0-1 0 0,1 0 1 0 0,1-1 0 0 0,0-1 0 0 0,2 0 0 0 0,0-1 0 0 0,0 0 0 0 0,11 7-20 0 0,-17-19-162 0 0,-1 0 0 0 0,1 0 0 0 0,0-1 1 0 0,1 0-1 0 0,-1-1 0 0 0,1 0 0 0 0,-1-1 1 0 0,1 0-1 0 0,0 0 0 0 0,0-1 0 0 0,0 0 1 0 0,0-1-1 0 0,0 0 0 0 0,0 0 0 0 0,0-1 1 0 0,0-1-1 0 0,0 0 0 0 0,-1 0 0 0 0,1-1 1 0 0,-1 0-1 0 0,1 0 0 0 0,-1-1 0 0 0,0 0 1 0 0,0-1-1 0 0,-1 0 0 0 0,1-1 0 0 0,-1 0 0 0 0,0 0 1 0 0,-1 0-1 0 0,1-1 0 0 0,-1 0 0 0 0,-1-1 1 0 0,4-3 161 0 0,6-6-168 0 0</inkml:trace>
  <inkml:trace contextRef="#ctx0" brushRef="#br0" timeOffset="51106.863">20779 1901 4256 0 0,'3'-4'72'0'0,"0"0"0"0"0,0 0 0 0 0,-1 0 0 0 0,1 0 0 0 0,-1-1 0 0 0,0 1 0 0 0,-1-1 0 0 0,1 1 0 0 0,-1-1-1 0 0,1 1 1 0 0,-1-1 0 0 0,-1 0 0 0 0,1 0 0 0 0,-1 1 0 0 0,0-1 0 0 0,0 0 0 0 0,0 0 0 0 0,-1 0 0 0 0,1 1-1 0 0,-1-1 1 0 0,0 0 0 0 0,-1 1 0 0 0,1-1 0 0 0,-1 1 0 0 0,0-1 0 0 0,0 1 0 0 0,0 0 0 0 0,-1-1 0 0 0,1 1 0 0 0,-1 1-1 0 0,0-1 1 0 0,0 0 0 0 0,-1 1 0 0 0,1-1 0 0 0,-1 1 0 0 0,1 0 0 0 0,-1 0 0 0 0,0 0 0 0 0,-4-1-72 0 0,3 2 42 0 0,1 1 0 0 0,0 0 0 0 0,-1 0 0 0 0,0 0 0 0 0,1 0 0 0 0,-1 1 0 0 0,0 0 0 0 0,1 0-1 0 0,-1 0 1 0 0,1 1 0 0 0,-1-1 0 0 0,0 1 0 0 0,1 0 0 0 0,-1 0 0 0 0,1 1 0 0 0,0-1 0 0 0,-1 1 0 0 0,1 0 0 0 0,0 0 0 0 0,0 1 0 0 0,0-1 0 0 0,0 1 0 0 0,1 0 0 0 0,-1 0 0 0 0,1 0 0 0 0,-1 0 0 0 0,1 1 0 0 0,0-1 0 0 0,0 2-42 0 0,-78 116 691 0 0,79-119-677 0 0,0 1 0 0 0,0 0 0 0 0,0 0 0 0 0,0 1 0 0 0,1-1 0 0 0,-1 0 1 0 0,1 1-1 0 0,0-1 0 0 0,0 1 0 0 0,0-1 0 0 0,0 1 0 0 0,0-1 0 0 0,1 1 0 0 0,0 0 0 0 0,0-1 0 0 0,0 1 0 0 0,0 0 0 0 0,0-1 0 0 0,1 1 0 0 0,0-1 0 0 0,-1 1 0 0 0,1 0 0 0 0,1-1 0 0 0,-1 0 0 0 0,0 1 0 0 0,1-1 0 0 0,0 0 0 0 0,0 0 0 0 0,0 0 0 0 0,0 0 0 0 0,0 0 0 0 0,0 0 0 0 0,1 0 0 0 0,0-1 0 0 0,-1 1 0 0 0,1-1 0 0 0,0 0 0 0 0,0 0 0 0 0,0 0 0 0 0,0 0 0 0 0,1 0 0 0 0,-1-1 0 0 0,0 0 0 0 0,1 1 0 0 0,-1-1 0 0 0,1-1 0 0 0,0 1 0 0 0,1 0-14 0 0,7-2-67 0 0,0 0 1 0 0,0 0 0 0 0,-1-1 0 0 0,1-1 0 0 0,0 0-1 0 0,-1-1 1 0 0,0 0 0 0 0,0 0 0 0 0,0-1 0 0 0,0-1 0 0 0,-1 0-1 0 0,0 0 1 0 0,0-1 0 0 0,-1 0 0 0 0,1-1 0 0 0,-2 0-1 0 0,1-1 1 0 0,-1 1 0 0 0,0-2 0 0 0,-1 1 0 0 0,0-1-1 0 0,-1 0 1 0 0,0 0 0 0 0,0-1 0 0 0,-1 0 0 0 0,1-5 66 0 0,-4 14 9 0 0,-1 0 0 0 0,0 0 0 0 0,0 0 0 0 0,0 0 0 0 0,0 0 0 0 0,0 0 0 0 0,-1 0 1 0 0,1 0-1 0 0,-1 0 0 0 0,1 0 0 0 0,-1 0 0 0 0,0-1 0 0 0,1 1 0 0 0,-1 0 0 0 0,0 0 0 0 0,-1 0 0 0 0,1-1 1 0 0,0 1-1 0 0,-1 0 0 0 0,1 0 0 0 0,-1 0 0 0 0,1 0 0 0 0,-1 0 0 0 0,0 0 0 0 0,0 0 0 0 0,0 0 0 0 0,0 0 1 0 0,-1 0-1 0 0,1 0 0 0 0,0 0 0 0 0,-1 1 0 0 0,1-1 0 0 0,-1 1 0 0 0,1-1 0 0 0,-1 1 0 0 0,0 0 0 0 0,0-1 1 0 0,0 1-1 0 0,0 0 0 0 0,-1 0-9 0 0,1 2 7 0 0,1 1-1 0 0,-1 0 1 0 0,0 0 0 0 0,0 0 0 0 0,1 0-1 0 0,-1 0 1 0 0,1 0 0 0 0,-1 0 0 0 0,1 1 0 0 0,0-1-1 0 0,0 0 1 0 0,0 1 0 0 0,0-1 0 0 0,1 1 0 0 0,-1-1-1 0 0,1 1 1 0 0,-1-1 0 0 0,1 1 0 0 0,0-1-1 0 0,0 1 1 0 0,0 0 0 0 0,0-1 0 0 0,0 1 0 0 0,1-1-1 0 0,-1 1 1 0 0,1-1 0 0 0,0 1 0 0 0,0-1-1 0 0,0 1 1 0 0,0-1 0 0 0,0 0 0 0 0,0 0 0 0 0,0 1-1 0 0,1-1 1 0 0,-1 0 0 0 0,1 0 0 0 0,0 0 0 0 0,0 0-1 0 0,0-1 1 0 0,0 1-7 0 0,5 4-66 0 0,1-1 0 0 0,0-1 0 0 0,0 1 1 0 0,0-1-1 0 0,1-1 0 0 0,0 0 0 0 0,-1 0 0 0 0,1 0 0 0 0,0-1 0 0 0,0-1 1 0 0,0 1-1 0 0,1-1 0 0 0,-1-1 0 0 0,0 0 0 0 0,0 0 0 0 0,0-1 0 0 0,1 0 0 0 0,-1 0 1 0 0,0-1-1 0 0,0-1 0 0 0,-1 1 0 0 0,1-1 0 0 0,0-1 0 0 0,-1 0 0 0 0,0 0 0 0 0,0 0 1 0 0,0-1-1 0 0,0-1 0 0 0,-1 1 0 0 0,2-3 66 0 0,52-76-586 0 0,-61 83 709 0 0,0 1-29 0 0,0 0-29 0 0,0 0 89 0 0,-5-7 51 0 0,5 7-201 0 0,0 0 0 0 0,0-1-1 0 0,0 1 1 0 0,0-1-1 0 0,0 1 1 0 0,0-1 0 0 0,0 1-1 0 0,0-1 1 0 0,0 1-1 0 0,-1-1 1 0 0,1 1-1 0 0,0-1 1 0 0,0 1 0 0 0,0 0-1 0 0,-1-1 1 0 0,1 1-1 0 0,0-1 1 0 0,-1 1 0 0 0,1 0-1 0 0,0-1 1 0 0,-1 1-1 0 0,1 0 1 0 0,-1-1-1 0 0,1 1 1 0 0,0 0 0 0 0,-1 0-1 0 0,1 0 1 0 0,-1-1-1 0 0,1 1 1 0 0,-1 0 0 0 0,1 0-1 0 0,0 0 1 0 0,-1 0-1 0 0,1 0 1 0 0,-1 0 0 0 0,1 0-1 0 0,-1 0 1 0 0,1 0-1 0 0,-1 0 1 0 0,1 0-1 0 0,-1 0 1 0 0,1 0 0 0 0,-1 0-1 0 0,1 0 1 0 0,-1 0-1 0 0,1 0 1 0 0,-1 1 0 0 0,1-1-1 0 0,0 0 1 0 0,-1 0-1 0 0,1 1 1 0 0,-1-1 0 0 0,1 0-1 0 0,0 0 1 0 0,-1 1-1 0 0,1-1 1 0 0,0 1-1 0 0,-1-1 1 0 0,1 0 0 0 0,0 1-1 0 0,0-1 1 0 0,-1 1-1 0 0,1-1 1 0 0,0 0 0 0 0,0 1-1 0 0,0-1 1 0 0,-1 1-1 0 0,1-1-3 0 0,-1 3 9 0 0,0 0 0 0 0,0-1 0 0 0,0 1 0 0 0,0-1 0 0 0,1 1 1 0 0,-1 0-1 0 0,1 0 0 0 0,-1 0 0 0 0,1-1 0 0 0,0 1 0 0 0,0 0 0 0 0,0 0 0 0 0,1 0 0 0 0,-1-1 0 0 0,0 1 0 0 0,1 0 0 0 0,0-1 0 0 0,0 1 0 0 0,0 0 0 0 0,0-1 0 0 0,0 1 0 0 0,1-1 0 0 0,-1 1 0 0 0,1-1 0 0 0,-1 0 0 0 0,1 1 0 0 0,0-1 0 0 0,0 0 0 0 0,0 0 0 0 0,0-1 0 0 0,0 1 0 0 0,0 0 0 0 0,1-1 1 0 0,-1 1-1 0 0,1-1 0 0 0,-1 1 0 0 0,1-1 0 0 0,-1 0 0 0 0,1 0 0 0 0,0-1 0 0 0,0 1-9 0 0,120 21-295 0 0,-115-21 298 0 0,-1-1 0 0 0,0-1 0 0 0,1 1 1 0 0,-1-1-1 0 0,0-1 0 0 0,1 1 1 0 0,-1-1-1 0 0,0 0 0 0 0,0-1 0 0 0,0 0 1 0 0,-1 0-1 0 0,1 0 0 0 0,-1-1 0 0 0,1 0 1 0 0,-1 0-1 0 0,0 0 0 0 0,-1-1 1 0 0,1 0-1 0 0,-1 0 0 0 0,0-1 0 0 0,0 0 1 0 0,0 1-1 0 0,-1-2 0 0 0,0 1 0 0 0,0 0 1 0 0,-1-1-1 0 0,0 1 0 0 0,0-1 1 0 0,0 0-1 0 0,-1 0 0 0 0,0 0 0 0 0,0-3-3 0 0,1-29 1930 0 0,-3 38-1755 0 0,-12 9 327 0 0,-3 302 822 0 0,17-201-1057 0 0,-7 159 120 0 0,4-251-354 0 0,0 0-1 0 0,-1 0 0 0 0,-1-1 0 0 0,-1 1 0 0 0,0-1 0 0 0,-1 0 1 0 0,-1 0-1 0 0,0-1 0 0 0,-1 1 0 0 0,-1-1 0 0 0,-1-1 0 0 0,0 0 0 0 0,0 0 1 0 0,-1 0-1 0 0,-1-1 0 0 0,-1-1 0 0 0,-5 5-32 0 0,14-14 9 0 0,-1 0-1 0 0,0-1 1 0 0,0 1 0 0 0,0-1-1 0 0,0 0 1 0 0,0 0 0 0 0,0-1-1 0 0,0 1 1 0 0,0-1 0 0 0,-1 0-1 0 0,1 0 1 0 0,-1 0-1 0 0,1 0 1 0 0,-1-1 0 0 0,1 0-1 0 0,-1 0 1 0 0,1 0 0 0 0,-1-1-1 0 0,1 1 1 0 0,-1-1 0 0 0,1 0-1 0 0,0 0 1 0 0,-1-1 0 0 0,1 1-1 0 0,0-1 1 0 0,0 0-1 0 0,0 0 1 0 0,0 0 0 0 0,0-1-1 0 0,0 1 1 0 0,1-1 0 0 0,-1 0-1 0 0,1 0 1 0 0,-2-3-9 0 0,-4-4-39 0 0,1-1 1 0 0,0 0-1 0 0,1 0 0 0 0,0-1 0 0 0,1 0 1 0 0,0 0-1 0 0,1 0 0 0 0,1-1 1 0 0,-1 0-1 0 0,2 0 0 0 0,-1-5 39 0 0,0-7-268 0 0,0-1 0 0 0,2 0 0 0 0,1 1 0 0 0,0-1 0 0 0,3 0 0 0 0,0 0 0 0 0,1 1-1 0 0,1-1 1 0 0,2 1 0 0 0,0 0 0 0 0,4-5 268 0 0,1 2-743 0 0,0 1-1 0 0,2 0 0 0 0,1 0 1 0 0,1 1-1 0 0,2 1 0 0 0,0 1 1 0 0,2 0-1 0 0,0 2 1 0 0,14-12 743 0 0,1 3-1318 0 0</inkml:trace>
  <inkml:trace contextRef="#ctx0" brushRef="#br0" timeOffset="51848.996">22370 1674 1228 0 0,'3'-4'79'0'0,"0"1"0"0"0,-1-1 0 0 0,0 0 0 0 0,1 0 0 0 0,-2 0 0 0 0,1 0 0 0 0,0 0 0 0 0,-1 0 0 0 0,0-1 0 0 0,0 1 0 0 0,0 0 0 0 0,0-1 0 0 0,-1 1 0 0 0,1-1 0 0 0,-1 1 0 0 0,-1 0 0 0 0,1-1 0 0 0,0 1 0 0 0,-1-1 0 0 0,0 1 0 0 0,0 0 0 0 0,0-1 0 0 0,-1 1 0 0 0,0 0 0 0 0,1 0 0 0 0,-1 0 0 0 0,-1 0 0 0 0,1 0 0 0 0,0 1 0 0 0,-1-1 0 0 0,0 1 0 0 0,0-1 0 0 0,0 1 0 0 0,0 0 0 0 0,-1 0 0 0 0,1 1 0 0 0,-1-1 0 0 0,1 1 0 0 0,-1-1 0 0 0,0 1 0 0 0,0 0 0 0 0,0 0 0 0 0,0 1 0 0 0,-1 0 0 0 0,1-1 0 0 0,0 1 0 0 0,-1 0 0 0 0,1 1 0 0 0,0-1 0 0 0,-1 1 0 0 0,1 0 0 0 0,-1 0 1 0 0,1 1-1 0 0,-1-1 0 0 0,1 1 0 0 0,0 0 0 0 0,-1 0 0 0 0,-1 1-79 0 0,-17 5 111 0 0,1 1 1 0 0,-1 1-1 0 0,2 1 1 0 0,-1 1 0 0 0,1 1-1 0 0,1 1 1 0 0,0 0-1 0 0,1 2 1 0 0,0 0 0 0 0,1 1-1 0 0,1 1 1 0 0,1 1-1 0 0,0 0 1 0 0,1 1 0 0 0,2 1-1 0 0,-1 0 1 0 0,2 1-1 0 0,-4 11-111 0 0,14-30 16 0 0,0 1 0 0 0,0-1 0 0 0,0 1 0 0 0,0 0 0 0 0,1 0 0 0 0,0 0 0 0 0,-1 0 0 0 0,1 0 0 0 0,0 0 0 0 0,0 0 0 0 0,1 0-1 0 0,-1 1 1 0 0,1-1 0 0 0,-1 0 0 0 0,1 0 0 0 0,0 1 0 0 0,0-1 0 0 0,1 0 0 0 0,-1 0 0 0 0,1 1 0 0 0,-1-1 0 0 0,1 0 0 0 0,0 0-1 0 0,0 0 1 0 0,1 0 0 0 0,-1 0 0 0 0,1 0 0 0 0,-1 0 0 0 0,1 0 0 0 0,0-1 0 0 0,0 1 0 0 0,0-1 0 0 0,0 1 0 0 0,0-1 0 0 0,1 0 0 0 0,-1 0-1 0 0,1 0 1 0 0,0 0 0 0 0,-1 0 0 0 0,1 0 0 0 0,0-1 0 0 0,0 0 0 0 0,0 1 0 0 0,0-1 0 0 0,0 0 0 0 0,0 0 0 0 0,1-1 0 0 0,-1 1 0 0 0,0-1-1 0 0,0 1 1 0 0,1-1 0 0 0,-1 0 0 0 0,0 0 0 0 0,0-1 0 0 0,1 1 0 0 0,-1-1 0 0 0,0 1 0 0 0,2-2-16 0 0,20-5-60 0 0,-1-2 1 0 0,0-1-1 0 0,0 0 0 0 0,-1-2 1 0 0,-1-1-1 0 0,0-1 0 0 0,-1 0 1 0 0,0-2-1 0 0,-1 0 0 0 0,-1-2 1 0 0,-1 0-1 0 0,0-1 0 0 0,12-17 60 0 0,-14 7 750 0 0,10 100-531 0 0,-16-56-400 0 0,2 0-1 0 0,0-1 1 0 0,0-1 0 0 0,1 0-1 0 0,1-1 1 0 0,0-1-1 0 0,1 0 1 0 0,0 0 0 0 0,1-2-1 0 0,0 0 1 0 0,0-1-1 0 0,1 0 1 0 0,0-1 0 0 0,11 2 181 0 0,87 21-3979 0 0,-78-26 2741 0 0</inkml:trace>
  <inkml:trace contextRef="#ctx0" brushRef="#br0" timeOffset="56260.191">27189 1469 1684 0 0,'-4'-16'2089'0'0,"-2"-2"1972"0"0,0 42-2849 0 0,-2 252 1042 0 0,38-87-1686 0 0,6 24-105 0 0,-57-227-2095 0 0,10-36 1140 0 0,3 1 0 0 0,2-1 0 0 0,2-1-1 0 0,3 1 1 0 0,2-20 492 0 0,-1 37-3 0 0,40-129 421 0 0,52 33 356 0 0,-89 126-763 0 0,0 1 1 0 0,0-1 0 0 0,1 1-1 0 0,-1-1 1 0 0,1 1-1 0 0,0 0 1 0 0,-1 0 0 0 0,1 1-1 0 0,0-1 1 0 0,0 1-1 0 0,0 0 1 0 0,0 0-1 0 0,0 0 1 0 0,0 0 0 0 0,0 1-1 0 0,1 0 1 0 0,-1-1-1 0 0,0 2 1 0 0,0-1-1 0 0,0 0 1 0 0,0 1 0 0 0,0 0-1 0 0,1 0 1 0 0,-1 0-1 0 0,-1 0 1 0 0,1 1-1 0 0,0 0 1 0 0,0-1 0 0 0,0 2-1 0 0,-1-1 1 0 0,1 0-1 0 0,-1 1 1 0 0,0-1-1 0 0,0 1 1 0 0,0 0 0 0 0,2 1-12 0 0,-2-1 6 0 0,1 1 1 0 0,0-1 0 0 0,-1 1 0 0 0,0-1 0 0 0,0 1 0 0 0,0 0 0 0 0,0 0 0 0 0,-1 0-1 0 0,1 0 1 0 0,-1 1 0 0 0,0-1 0 0 0,-1 1 0 0 0,1-1 0 0 0,-1 1 0 0 0,0 0 0 0 0,0 0 0 0 0,0-1-1 0 0,0 1 1 0 0,-1 0 0 0 0,0 0 0 0 0,0 0 0 0 0,0 0 0 0 0,-1 0 0 0 0,0-1 0 0 0,0 3-7 0 0,-2 0-45 0 0,0-1 1 0 0,0 0-1 0 0,0 0 0 0 0,-1 0 1 0 0,0 0-1 0 0,0-1 1 0 0,-1 1-1 0 0,1-1 1 0 0,-1 0-1 0 0,0 0 1 0 0,-1-1-1 0 0,1 0 1 0 0,-1 0-1 0 0,0 0 0 0 0,0 0 1 0 0,0-1-1 0 0,0 0 1 0 0,0 0-1 0 0,-1-1 1 0 0,0 0-1 0 0,1 0 1 0 0,-1 0-1 0 0,0-1 1 0 0,0 0-1 0 0,0 0 0 0 0,-5-1 45 0 0,-43-45-5457 0 0,53 37 4021 0 0</inkml:trace>
  <inkml:trace contextRef="#ctx0" brushRef="#br0" timeOffset="56647.913">27551 1602 1616 0 0,'30'-2'509'0'0,"1"-2"0"0"0,-1-1-1 0 0,-1-1 1 0 0,1-1 0 0 0,-1-2-1 0 0,-1-1 1 0 0,9-5-509 0 0,79-63 1180 0 0,-116 76-1156 0 0,-1 0 1 0 0,1 0 0 0 0,-1 0 0 0 0,0 0 0 0 0,0 0 0 0 0,0 0-1 0 0,0 1 1 0 0,0-1 0 0 0,0 0 0 0 0,0 1 0 0 0,0-1 0 0 0,-1 0 0 0 0,1 1-1 0 0,-1 0 1 0 0,1-1 0 0 0,-1 1 0 0 0,1 0 0 0 0,-1 0 0 0 0,0 0-1 0 0,0 0 1 0 0,0 0 0 0 0,1 0 0 0 0,-1 0 0 0 0,0 1 0 0 0,0-1 0 0 0,0 1-1 0 0,0-1 1 0 0,0 1 0 0 0,0 0 0 0 0,0 0 0 0 0,0 0 0 0 0,0 0-1 0 0,0 0 1 0 0,0 0 0 0 0,0 1 0 0 0,0-1 0 0 0,0 1 0 0 0,-1-1-25 0 0,-18 3 84 0 0,-1 0 0 0 0,1 1 1 0 0,0 1-1 0 0,0 1 0 0 0,0 0 1 0 0,1 2-1 0 0,0 1 0 0 0,0 0 1 0 0,1 1-1 0 0,0 1 0 0 0,1 1 1 0 0,-1 2-85 0 0,12-9 29 0 0,1-1-1 0 0,0 0 1 0 0,0 1 0 0 0,1 0 0 0 0,0 1-1 0 0,-1-1 1 0 0,2 1 0 0 0,-1 0 0 0 0,1 0-1 0 0,0 1 1 0 0,0-1 0 0 0,1 1 0 0 0,-1 0-1 0 0,1 0 1 0 0,1 0 0 0 0,0 0 0 0 0,0 0 0 0 0,0 1-1 0 0,1-1 1 0 0,0 1 0 0 0,0 4-29 0 0,4-6-11 0 0,0 0 1 0 0,0 0 0 0 0,0-1-1 0 0,1 0 1 0 0,0 1-1 0 0,0-1 1 0 0,0-1 0 0 0,1 1-1 0 0,0-1 1 0 0,0 1 0 0 0,0-2-1 0 0,0 1 1 0 0,0 0-1 0 0,1-1 1 0 0,0 0 0 0 0,-1 0-1 0 0,1-1 1 0 0,0 1-1 0 0,1-1 1 0 0,-1-1 0 0 0,0 1-1 0 0,0-1 1 0 0,1 0-1 0 0,0-1 11 0 0,10 5-362 0 0,0-2-1 0 0,0 0 0 0 0,1-1 0 0 0,-1-1 0 0 0,1-1 0 0 0,-1 0 0 0 0,1-1 0 0 0,-1-1 0 0 0,7-2 363 0 0,80-21-2609 0 0,-64 17 1309 0 0</inkml:trace>
  <inkml:trace contextRef="#ctx0" brushRef="#br0" timeOffset="57144.877">28334 1470 860 0 0,'-2'-1'126'0'0,"1"0"0"0"0,-1-1 0 0 0,1 1-1 0 0,-1 0 1 0 0,1 0 0 0 0,-1 0 0 0 0,0 0 0 0 0,1 0 0 0 0,-1 1-1 0 0,0-1 1 0 0,0 0 0 0 0,0 1 0 0 0,1-1 0 0 0,-1 1 0 0 0,0 0-1 0 0,0 0 1 0 0,0-1 0 0 0,0 1 0 0 0,0 0 0 0 0,0 1 0 0 0,0-1-1 0 0,0 0 1 0 0,1 0 0 0 0,-1 1 0 0 0,0-1 0 0 0,0 1 0 0 0,0 0-1 0 0,1 0 1 0 0,-1-1 0 0 0,0 1 0 0 0,1 0 0 0 0,-1 0 0 0 0,0 1-1 0 0,1-1 1 0 0,0 0 0 0 0,-1 0 0 0 0,1 1 0 0 0,0-1 0 0 0,-1 1-1 0 0,1 0-125 0 0,-65 60 833 0 0,-33 110 1031 0 0,98-170-1853 0 0,1 0 1 0 0,-1-1-1 0 0,1 1 0 0 0,-1 0 1 0 0,1-1-1 0 0,-1 1 0 0 0,1 0 1 0 0,0 0-1 0 0,0-1 0 0 0,0 1 1 0 0,0 0-1 0 0,0 0 0 0 0,0-1 1 0 0,1 1-1 0 0,-1 0 0 0 0,1-1 1 0 0,-1 1-1 0 0,1 0 0 0 0,-1-1 1 0 0,1 1-1 0 0,0-1 0 0 0,0 1 1 0 0,0-1-1 0 0,0 1 0 0 0,0-1 1 0 0,0 0-1 0 0,0 1 0 0 0,0-1 1 0 0,1 0-1 0 0,-1 0 0 0 0,1 0 1 0 0,-1 0-1 0 0,0 0 0 0 0,1 0 1 0 0,-1 0-1 0 0,1 0 1 0 0,0-1-1 0 0,-1 1 0 0 0,1-1 1 0 0,0 1-1 0 0,-1-1 0 0 0,1 0 1 0 0,0 1-1 0 0,0-1 0 0 0,-1 0 1 0 0,1 0-1 0 0,0 0 0 0 0,0 0 1 0 0,-1-1-1 0 0,1 1 0 0 0,0 0 1 0 0,-1-1-1 0 0,1 1 0 0 0,0-1 1 0 0,-1 0-1 0 0,1 1 0 0 0,-1-1 1 0 0,2 0-12 0 0,15-9-83 0 0,0 0 1 0 0,0 0-1 0 0,-1-2 1 0 0,0 0-1 0 0,-1-1 1 0 0,0-1-1 0 0,-1 0 1 0 0,-1-1-1 0 0,0-1 1 0 0,-1 0-1 0 0,-1-1 1 0 0,0 0-1 0 0,-2-1 1 0 0,0 0-1 0 0,0-1 1 0 0,-2 0-1 0 0,3-9 83 0 0,30-50-305 0 0,-38 71 267 0 0,-2 4 12 0 0,0 0 1 0 0,0 0 0 0 0,0 0 0 0 0,0 0 0 0 0,0 0-1 0 0,1 1 1 0 0,-1-1 0 0 0,1 1 0 0 0,0-1 0 0 0,0 1-1 0 0,0-1 1 0 0,0 1 0 0 0,0 0 0 0 0,1 0 0 0 0,-1 0-1 0 0,0 0 1 0 0,1 0 0 0 0,0 1 0 0 0,-1-1-1 0 0,1 1 1 0 0,0 0 0 0 0,0 0 0 0 0,0 0 0 0 0,0-1 25 0 0,41 104 777 0 0,-32-35-276 0 0,-4 1 0 0 0,-2-1 0 0 0,-3 1 1 0 0,-4 25-502 0 0,1-54 301 0 0,-21 145 274 0 0,-20-44-648 0 0,20-135-4468 0 0,-13-57 1465 0 0,33 49 2771 0 0,-9-23-1091 0 0</inkml:trace>
  <inkml:trace contextRef="#ctx0" brushRef="#br0" timeOffset="57393.536">28522 1404 1288 0 0,'4'-3'88'0'0,"0"1"0"0"0,0 0-1 0 0,0 0 1 0 0,0 0 0 0 0,0 0 0 0 0,1 1-1 0 0,-1 0 1 0 0,0 0 0 0 0,1 0 0 0 0,-1 0-1 0 0,1 1 1 0 0,-1 0 0 0 0,1-1 0 0 0,0 2-1 0 0,-1-1 1 0 0,1 1 0 0 0,-1-1 0 0 0,1 1-1 0 0,-1 0 1 0 0,0 1 0 0 0,1-1 0 0 0,-1 1-1 0 0,0 0 1 0 0,0 0 0 0 0,0 0 0 0 0,0 0-1 0 0,0 1 1 0 0,-1 0 0 0 0,1 0 0 0 0,-1 0-1 0 0,1 0 1 0 0,-1 0 0 0 0,0 1 0 0 0,-1-1-1 0 0,1 1 1 0 0,0 0 0 0 0,-1 0 0 0 0,0 0-1 0 0,0 0 1 0 0,0 0 0 0 0,0 2-88 0 0,0 1 63 0 0,-1 0 0 0 0,-1 0 0 0 0,1 0 0 0 0,-1 0 0 0 0,0 0 0 0 0,-1 0 0 0 0,0 0 1 0 0,0 0-1 0 0,0 0 0 0 0,-1 0 0 0 0,0 0 0 0 0,0-1 0 0 0,-1 1 0 0 0,0-1 0 0 0,0 1 0 0 0,0-1 0 0 0,-1 0 1 0 0,0 0-1 0 0,0-1 0 0 0,-1 1 0 0 0,1-1 0 0 0,-1 0 0 0 0,0 0 0 0 0,-1 0 0 0 0,1-1 0 0 0,-1 0 0 0 0,0 0 1 0 0,0 0-1 0 0,0-1 0 0 0,0 0 0 0 0,-1 0 0 0 0,1-1 0 0 0,-1 1 0 0 0,0-2 0 0 0,0 1 0 0 0,0-1 0 0 0,0 0 1 0 0,0 0-1 0 0,-3 0-63 0 0,6-1 30 0 0,2 1-136 0 0,0 0 0 0 0,0 0 0 0 0,-1 0 0 0 0,1-1 0 0 0,0 1 0 0 0,0-1 0 0 0,0 1 0 0 0,-1-1 0 0 0,1 0 0 0 0,0 0 0 0 0,-1 0 0 0 0,1 0 0 0 0,0 0 0 0 0,0-1 0 0 0,-1 1 0 0 0,1-1 0 0 0,0 1 0 0 0,0-1 0 0 0,0 0 0 0 0,0 0 0 0 0,0 0 0 0 0,0 0 0 0 0,0 0 0 0 0,0-1 0 0 0,0 1 0 0 0,0 0 0 0 0,1-1 0 0 0,-1 1 0 0 0,0-1 0 0 0,1 0 0 0 0,0 0 0 0 0,-1 1 0 0 0,1-1 0 0 0,0 0 0 0 0,0 0 0 0 0,0 0 106 0 0,0-10-1389 0 0</inkml:trace>
  <inkml:trace contextRef="#ctx0" brushRef="#br0" timeOffset="57843.5">28876 1210 1556 0 0,'-2'-58'6863'0'0,"-9"106"-5512"0"0,4-3-1126 0 0,2 0-1 0 0,2 0 0 0 0,2 0 1 0 0,2 0-1 0 0,2 0 1 0 0,2 0-1 0 0,3 6-224 0 0,43 81 297 0 0,-49-129-315 0 0,0 1 1 0 0,0-1 0 0 0,1 1 0 0 0,0-1-1 0 0,-1 0 1 0 0,1 0 0 0 0,0 0 0 0 0,1-1-1 0 0,-1 1 1 0 0,0-1 0 0 0,1 1-1 0 0,-1-1 1 0 0,1 0 0 0 0,0-1 0 0 0,0 1-1 0 0,0-1 1 0 0,0 1 0 0 0,0-1 0 0 0,0 0-1 0 0,0-1 1 0 0,0 1 0 0 0,0-1-1 0 0,0 0 1 0 0,0 0 0 0 0,0 0 0 0 0,1 0-1 0 0,-1-1 1 0 0,0 1 0 0 0,0-1 0 0 0,0 0-1 0 0,0-1 1 0 0,1 0 17 0 0,8-3-141 0 0,0-1 0 0 0,-1-1 1 0 0,1 0-1 0 0,-1-1 0 0 0,-1-1 0 0 0,0 1 1 0 0,0-2-1 0 0,0 1 0 0 0,-1-2 0 0 0,-1 1 1 0 0,0-1-1 0 0,0-1 0 0 0,-1 0 0 0 0,-1 0 0 0 0,0 0 1 0 0,0-1-1 0 0,-1 0 0 0 0,-1 0 0 0 0,0-1 1 0 0,-1 1-1 0 0,-1-1 0 0 0,1-4 141 0 0,-3 16 10 0 0,0 0 0 0 0,-1-1 0 0 0,1 1 0 0 0,-1 0 1 0 0,1 0-1 0 0,-1-1 0 0 0,0 1 0 0 0,0 0 0 0 0,0 0 0 0 0,0-1 0 0 0,0 1 0 0 0,0 0 0 0 0,-1-1 0 0 0,1 1 0 0 0,-1 0 1 0 0,0 0-1 0 0,1 0 0 0 0,-1 0 0 0 0,0-1 0 0 0,0 1 0 0 0,-1 0 0 0 0,1 1 0 0 0,0-1 0 0 0,-1 0 0 0 0,1 0 0 0 0,-1 0 1 0 0,1 1-1 0 0,-1-1 0 0 0,0 1 0 0 0,0-1 0 0 0,1 1 0 0 0,-1 0 0 0 0,0 0 0 0 0,0 0 0 0 0,-1 0 0 0 0,1 0 0 0 0,0 0 1 0 0,0 0-1 0 0,0 1 0 0 0,0-1 0 0 0,-1 1 0 0 0,1 0 0 0 0,-1-1-10 0 0,-96 28 854 0 0,92-24-810 0 0,0 1 1 0 0,0 0 0 0 0,1 0-1 0 0,-1 1 1 0 0,1-1 0 0 0,0 2 0 0 0,0-1-1 0 0,1 1 1 0 0,-1-1 0 0 0,1 1 0 0 0,0 1-1 0 0,1-1 1 0 0,0 1 0 0 0,0 0 0 0 0,0 0-1 0 0,1 0 1 0 0,0 0 0 0 0,0 1 0 0 0,1-1-1 0 0,0 1 1 0 0,0 0 0 0 0,1-1 0 0 0,0 1-1 0 0,0 0 1 0 0,1 0 0 0 0,0 0 0 0 0,0 0-1 0 0,1 0 1 0 0,0 0 0 0 0,0-1 0 0 0,1 1-1 0 0,0 0 1 0 0,1-1 0 0 0,-1 1 0 0 0,1-1-1 0 0,1 2-44 0 0,2 0-92 0 0,0 1-1 0 0,1-1 1 0 0,-1 0-1 0 0,2 0 1 0 0,-1 0-1 0 0,1-1 1 0 0,1-1-1 0 0,-1 1 1 0 0,1-1-1 0 0,1-1 1 0 0,-1 0-1 0 0,1 0 1 0 0,0 0-1 0 0,9 2 93 0 0,-5-3-543 0 0,-1 0 0 0 0,0-1 0 0 0,1-1 0 0 0,0 0 0 0 0,0-1 0 0 0,0 0 0 0 0,0-1 0 0 0,0-1 0 0 0,0 0 0 0 0,0-1 0 0 0,0-1 0 0 0,3 0 543 0 0,44-14-1443 0 0</inkml:trace>
  <inkml:trace contextRef="#ctx0" brushRef="#br0" timeOffset="53033.463">23105 1604 1196 0 0,'3'-1'110'0'0,"0"1"0"0"0,0 0 0 0 0,0 0-1 0 0,-1 0 1 0 0,1 1 0 0 0,0-1 0 0 0,0 0 0 0 0,0 1 0 0 0,0 0-1 0 0,0 0 1 0 0,0 0 0 0 0,-1 0 0 0 0,1 0 0 0 0,0 1 0 0 0,-1-1-1 0 0,1 1 1 0 0,-1-1 0 0 0,1 1 0 0 0,-1 0 0 0 0,0 0 0 0 0,0 0-1 0 0,0 1 1 0 0,0-1 0 0 0,0 0 0 0 0,0 1 0 0 0,-1 0-110 0 0,2-1 163 0 0,12 14 183 0 0,-2 0 0 0 0,0 1 0 0 0,0 1 0 0 0,-2 0 0 0 0,0 0 0 0 0,-1 1 0 0 0,-1 0 0 0 0,-1 1 0 0 0,0 0-1 0 0,-2 1 1 0 0,0-1 0 0 0,-2 1 0 0 0,0 0 0 0 0,-1 0 0 0 0,0 17-346 0 0,-3-36 27 0 0,0-1-1 0 0,0 0 1 0 0,0 0 0 0 0,0 1-1 0 0,0-1 1 0 0,0 0 0 0 0,0 0-1 0 0,0 1 1 0 0,-1-1 0 0 0,1 0-1 0 0,-1 0 1 0 0,1 1 0 0 0,0-1-1 0 0,-1 0 1 0 0,0 0-1 0 0,1 0 1 0 0,-1 0 0 0 0,0 0-1 0 0,1 0 1 0 0,-1 0 0 0 0,0 0-1 0 0,0 0 1 0 0,0 0 0 0 0,0-1-1 0 0,0 1 1 0 0,0 0-1 0 0,0 0 1 0 0,0-1 0 0 0,0 1-1 0 0,0-1 1 0 0,-1 1 0 0 0,1-1-1 0 0,0 0 1 0 0,0 1 0 0 0,0-1-1 0 0,-1 0 1 0 0,1 0 0 0 0,0 0-1 0 0,0 0 1 0 0,-1 0-1 0 0,1 0 1 0 0,0 0 0 0 0,0 0-1 0 0,-1 0 1 0 0,1 0 0 0 0,0-1-1 0 0,0 1 1 0 0,-1-1 0 0 0,1 1-1 0 0,0-1 1 0 0,0 1-1 0 0,0-1 1 0 0,0 0 0 0 0,0 1-1 0 0,0-1 1 0 0,0 0 0 0 0,0 0-1 0 0,0 0 1 0 0,0 0 0 0 0,1 0-1 0 0,-1 0 1 0 0,0 0 0 0 0,0 0-1 0 0,1 0 1 0 0,-1 0-1 0 0,1 0 1 0 0,-1 0 0 0 0,1 0-1 0 0,-1-1-26 0 0,-2-16-101 0 0,0-1 0 0 0,1 1-1 0 0,0 0 1 0 0,2-1 0 0 0,0 1 0 0 0,1-1-1 0 0,1 1 1 0 0,1 0 0 0 0,1-1-1 0 0,0 1 1 0 0,1 1 0 0 0,1-1-1 0 0,0 1 1 0 0,2 0 0 0 0,0 0 0 0 0,1 1-1 0 0,2-2 102 0 0,-9 12-53 0 0,0 1 0 0 0,0 0 0 0 0,1 0 1 0 0,-1 1-1 0 0,1-1 0 0 0,0 0 0 0 0,1 1 0 0 0,-1 0 0 0 0,1 0 0 0 0,0 0 0 0 0,0 0 0 0 0,0 0 0 0 0,0 1 0 0 0,0 0 1 0 0,1-1-1 0 0,0 2 0 0 0,0-1 0 0 0,0 1 0 0 0,0-1 0 0 0,0 1 0 0 0,0 1 0 0 0,0-1 0 0 0,1 1 0 0 0,-1 0 0 0 0,1 0 1 0 0,-1 1-1 0 0,1-1 0 0 0,0 1 53 0 0,6 8-33 0 0,-1 0 0 0 0,1 0 0 0 0,-1 1 0 0 0,-1 1 0 0 0,0 0 0 0 0,0 0 0 0 0,-1 1 0 0 0,0 0 0 0 0,-1 1 0 0 0,0-1 0 0 0,-1 2 0 0 0,0-1 0 0 0,-1 1 0 0 0,-1 0 0 0 0,0 0 0 0 0,2 8 33 0 0,16 31 105 0 0,-24-16 1145 0 0,-20-84-1002 0 0,21 34-294 0 0,0 0-1 0 0,1 0 1 0 0,1 0-1 0 0,0 0 1 0 0,1 1 0 0 0,0-1-1 0 0,1 1 1 0 0,0-1-1 0 0,1 1 1 0 0,1 0-1 0 0,6-10 47 0 0,-9 18-58 0 0,0 1-1 0 0,0 0 0 0 0,1 0 1 0 0,-1 0-1 0 0,1 0 0 0 0,0 0 1 0 0,0 1-1 0 0,0 0 0 0 0,0 0 1 0 0,1 0-1 0 0,-1 0 0 0 0,1 1 1 0 0,0 0-1 0 0,0 0 0 0 0,0 0 1 0 0,0 0-1 0 0,0 1 0 0 0,0 0 1 0 0,5-1 58 0 0,-4 5-15 0 0,1-1 0 0 0,-1 1 0 0 0,0 1 0 0 0,0-1 1 0 0,-1 1-1 0 0,1 0 0 0 0,-1 0 0 0 0,0 1 0 0 0,0 0 0 0 0,0 0 1 0 0,0 0-1 0 0,-1 0 0 0 0,0 1 0 0 0,0-1 0 0 0,-1 1 0 0 0,1 0 1 0 0,-1 0-1 0 0,-1 1 0 0 0,1-1 0 0 0,-1 1 0 0 0,0 1 15 0 0,10 19 22 0 0,-10-19-21 0 0,1 0-1 0 0,0 1 0 0 0,0-1 1 0 0,1-1-1 0 0,0 1 1 0 0,0-1-1 0 0,1 1 0 0 0,0-1 1 0 0,0 0-1 0 0,0-1 1 0 0,1 1-1 0 0,0-1 0 0 0,1 0 1 0 0,-1-1-1 0 0,1 0 1 0 0,0 0-1 0 0,1 0 1 0 0,-1-1-1 0 0,1 0 0 0 0,7 3 0 0 0,-2-3-18 0 0,0-1 0 0 0,1-1 0 0 0,-1 0 0 0 0,1 0 0 0 0,-1-1 0 0 0,1-1 0 0 0,0-1 0 0 0,-1 0 0 0 0,1 0 0 0 0,0-1 0 0 0,-1-1 0 0 0,0 0 0 0 0,0-1 0 0 0,0-1 0 0 0,0 0 0 0 0,0 0 0 0 0,-1-1 0 0 0,0-1 0 0 0,-1 0 0 0 0,1-1 0 0 0,-1 0 0 0 0,-1-1 0 0 0,1 0 0 0 0,-2 0 0 0 0,1-1 0 0 0,-1-1 0 0 0,-1 1 0 0 0,0-2 0 0 0,0 1 0 0 0,-1-1 0 0 0,-1 0 0 0 0,4-9 18 0 0,-10 20 60 0 0,1 0 1 0 0,-1 0-1 0 0,0 0 0 0 0,0 0 0 0 0,0 0 0 0 0,0-1 1 0 0,0 1-1 0 0,0 0 0 0 0,0 0 0 0 0,0 0 0 0 0,-1 0 1 0 0,1-1-1 0 0,0 1 0 0 0,-1 0 0 0 0,1 0 0 0 0,0 0 1 0 0,-1 0-1 0 0,0 0 0 0 0,1 0 0 0 0,-1 0 0 0 0,0 0 1 0 0,1 0-1 0 0,-1 0 0 0 0,0 1 0 0 0,0-1 0 0 0,0 0 1 0 0,0 0-1 0 0,0 1 0 0 0,1-1 0 0 0,-1 0 0 0 0,-1 1 1 0 0,1-1-1 0 0,0 1 0 0 0,0-1 0 0 0,0 1 0 0 0,0 0 1 0 0,0 0-1 0 0,0-1 0 0 0,0 1 0 0 0,-1 0 0 0 0,1 0 1 0 0,0 0-1 0 0,0 0 0 0 0,0 0 0 0 0,0 0 0 0 0,-1 0 1 0 0,1 1-1 0 0,0-1 0 0 0,0 0 0 0 0,0 1 0 0 0,0-1 1 0 0,0 1-1 0 0,0-1 0 0 0,0 1 0 0 0,0-1 0 0 0,0 1 1 0 0,0 0-1 0 0,0 0 0 0 0,0-1-60 0 0,-3 4 29 0 0,1 0 0 0 0,0 1 0 0 0,0-1 0 0 0,0 0 0 0 0,0 1 0 0 0,1-1 0 0 0,-1 1 0 0 0,1 0 0 0 0,1 0 0 0 0,-1 0 0 0 0,1 0 1 0 0,-1 0-1 0 0,1 0 0 0 0,1 1 0 0 0,-1-1 0 0 0,1 0 0 0 0,0 0 0 0 0,0 1 0 0 0,1-1 0 0 0,-1 0 0 0 0,1 0 0 0 0,0 0 0 0 0,1 1 0 0 0,-1-1 0 0 0,1 0 0 0 0,0-1 0 0 0,0 1 0 0 0,1 0 0 0 0,-1-1 0 0 0,1 1 1 0 0,0-1-1 0 0,0 0 0 0 0,1 0 0 0 0,0 1-29 0 0,47 55-4220 0 0,-51-59 2802 0 0,0-1 21 0 0,2-3 49 0 0,7-9 88 0 0</inkml:trace>
  <inkml:trace contextRef="#ctx0" brushRef="#br0" timeOffset="53282.644">24221 1394 1932 0 0,'-3'-62'8526'0'0,"27"84"-14706"0"0,-21-15 4824 0 0,0 2 14 0 0</inkml:trace>
  <inkml:trace contextRef="#ctx0" brushRef="#br0" timeOffset="53948.725">24577 2032 1556 0 0,'1'-13'4357'0'0,"23"-44"-3637"0"0,-23 56-707 0 0,24-49 225 0 0,-2-1 0 0 0,-2-1 0 0 0,-3-1 0 0 0,-2-1 0 0 0,-2 0-1 0 0,-2-3-237 0 0,19-246 1554 0 0,-31 302-1546 0 0,0 0 0 0 0,0 0 1 0 0,-1 0-1 0 0,1 0 0 0 0,-1 0 1 0 0,1 0-1 0 0,-1 0 0 0 0,1 0 1 0 0,-1 0-1 0 0,0 0 0 0 0,1 1 1 0 0,-1-1-1 0 0,0 0 0 0 0,0 0 0 0 0,0 1 1 0 0,0-1-1 0 0,1 0 0 0 0,-1 1 1 0 0,0-1-1 0 0,0 1 0 0 0,0-1 1 0 0,0 1-1 0 0,0-1 0 0 0,0 1 1 0 0,-1 0-1 0 0,1 0 0 0 0,0-1 0 0 0,0 1 1 0 0,0 0-1 0 0,0 0 0 0 0,0 0 1 0 0,0 0-1 0 0,0 0 0 0 0,0 0 1 0 0,-1 1-1 0 0,1-1 0 0 0,0 0 1 0 0,0 0-1 0 0,0 1 0 0 0,0-1 0 0 0,0 1 1 0 0,0-1-1 0 0,0 1 0 0 0,0-1 1 0 0,0 1-1 0 0,1 0 0 0 0,-1-1 1 0 0,0 1-1 0 0,0 0 0 0 0,0 0 1 0 0,1 0-1 0 0,-1 0 0 0 0,0-1 0 0 0,1 1 1 0 0,-1 0-1 0 0,1 0 0 0 0,-1 0 1 0 0,1 0-1 0 0,-1 0 0 0 0,1 0 1 0 0,0 1-9 0 0,-5 11 10 0 0,0 0 1 0 0,1 0 0 0 0,1 1-1 0 0,0-1 1 0 0,1 1 0 0 0,0 0 0 0 0,1 0-1 0 0,0-1 1 0 0,2 1 0 0 0,-1 0-1 0 0,2 0 1 0 0,0-1 0 0 0,0 1-1 0 0,2-1 1 0 0,-1 1 0 0 0,2-1 0 0 0,3 8-11 0 0,-1 2-174 0 0,1 1 1 0 0,1-1 0 0 0,1-1 0 0 0,1 0-1 0 0,1 0 1 0 0,0-1 0 0 0,2-1 0 0 0,1 0-1 0 0,0 0 1 0 0,2-2 0 0 0,0 0 0 0 0,17 13 173 0 0,27-4-5230 0 0,-59-27 3839 0 0</inkml:trace>
  <inkml:trace contextRef="#ctx0" brushRef="#br0" timeOffset="54506.886">25002 1916 1152 0 0,'76'-56'3917'0'0,"-57"34"-3592"0"0,0 0-1 0 0,-2-2 1 0 0,0 0 0 0 0,-2 0-1 0 0,0-2 1 0 0,9-25-325 0 0,-10 17 156 0 0,-3 0 0 0 0,0 0 0 0 0,-3-1 0 0 0,0-1 0 0 0,-3 1 0 0 0,0-1 0 0 0,-3 0 0 0 0,-1 0 0 0 0,-2-3-156 0 0,2 38 14 0 0,-1-1 0 0 0,0 0 0 0 0,0 1 0 0 0,0-1-1 0 0,0 0 1 0 0,0 1 0 0 0,-1-1 0 0 0,1 1 0 0 0,0-1-1 0 0,-1 0 1 0 0,0 1 0 0 0,1-1 0 0 0,-1 1-1 0 0,0-1 1 0 0,1 1 0 0 0,-1-1 0 0 0,0 1 0 0 0,0 0-1 0 0,0-1 1 0 0,0 1 0 0 0,0 0 0 0 0,-1 0 0 0 0,1 0-1 0 0,0 0 1 0 0,-1 0 0 0 0,1 0 0 0 0,0 0-1 0 0,-1 0 1 0 0,1 0 0 0 0,-1 1 0 0 0,1-1 0 0 0,-1 1-1 0 0,0-1 1 0 0,1 1 0 0 0,-1 0 0 0 0,1-1 0 0 0,-1 1-1 0 0,0 0 1 0 0,1 0 0 0 0,-1 0 0 0 0,0 0-1 0 0,1 0 1 0 0,-1 1 0 0 0,0-1 0 0 0,1 0 0 0 0,-1 1-1 0 0,1-1 1 0 0,-1 1 0 0 0,1 0 0 0 0,-1 0 0 0 0,1-1-1 0 0,-1 1 1 0 0,1 0 0 0 0,-1 0 0 0 0,1 0-1 0 0,0 0 1 0 0,0 0 0 0 0,0 1 0 0 0,-1 0-14 0 0,-5 9 38 0 0,1 0 0 0 0,0 0 0 0 0,0 1 0 0 0,2 0 0 0 0,-1-1 0 0 0,2 2 0 0 0,-1-1 0 0 0,2 0 0 0 0,0 1 0 0 0,0-1 0 0 0,1 1 0 0 0,1 0 0 0 0,0-1 1 0 0,0 1-1 0 0,2 1-38 0 0,0 11 29 0 0,2 0 0 0 0,1 0 1 0 0,2 0-1 0 0,0-1 1 0 0,1 1-1 0 0,1-2 1 0 0,2 1-1 0 0,0-1 1 0 0,1-1-1 0 0,2 0 1 0 0,0-1-1 0 0,1-1 0 0 0,1 0 1 0 0,1-1-1 0 0,1 0 1 0 0,0-2-1 0 0,10 7-29 0 0,-22-19-65 0 0,-1 0 0 0 0,1-1 0 0 0,0 0 0 0 0,0 0 0 0 0,1-1 0 0 0,-1 1 0 0 0,1-2 0 0 0,-1 1 0 0 0,1 0 0 0 0,0-1 0 0 0,0-1 0 0 0,0 1 0 0 0,0-1 0 0 0,0 0-1 0 0,1-1 1 0 0,-1 0 0 0 0,0 0 0 0 0,0 0 0 0 0,1-1 0 0 0,-1 0 0 0 0,0 0 0 0 0,0-1 0 0 0,0 0 0 0 0,0 0 0 0 0,-1-1 0 0 0,1 0 0 0 0,0 0 0 0 0,-1 0 0 0 0,0-1 0 0 0,0 0 0 0 0,0 0 0 0 0,0-1 0 0 0,-1 0-1 0 0,0 0 1 0 0,0 0 0 0 0,0 0 0 0 0,0-1 0 0 0,-1 0 0 0 0,0 0 0 0 0,0 0 0 0 0,-1 0 0 0 0,2-4 65 0 0,61-173 1296 0 0,2 295-216 0 0,-51-94-2633 0 0,-8-15-4240 0 0,-8-10 4469 0 0</inkml:trace>
  <inkml:trace contextRef="#ctx0" brushRef="#br0" timeOffset="54678.979">25706 1434 1896 0 0,'0'-9'1252'0'0,"0"3"-228"0"0,0 1-160 0 0,0-2-107 0 0,0 2-97 0 0,-2 0-232 0 0,2-2-220 0 0,0 4-144 0 0,0 0-12 0 0,2-1-380 0 0,-2 6-100 0 0,0-4-368 0 0,2 2 79 0 0,-1 0 53 0 0,3 0-616 0 0,-4 2-24 0 0</inkml:trace>
  <inkml:trace contextRef="#ctx0" brushRef="#br0" timeOffset="55533.004">26129 1585 1392 0 0,'-10'-2'213'0'0,"0"-1"-1"0"0,0 1 0 0 0,0 0 1 0 0,0 1-1 0 0,-1 0 1 0 0,1 1-1 0 0,0 0 0 0 0,0 1 1 0 0,-1 0-1 0 0,1 0 1 0 0,0 1-1 0 0,0 1 1 0 0,0-1-1 0 0,0 2 0 0 0,1-1 1 0 0,-1 1-1 0 0,1 1 1 0 0,0 0-1 0 0,0 0 1 0 0,1 1-1 0 0,-1 0 0 0 0,1 0 1 0 0,1 1-1 0 0,-1 0 1 0 0,-5 6-213 0 0,6-6 107 0 0,0 0 0 0 0,1 0 0 0 0,0 1 0 0 0,0-1 1 0 0,0 1-1 0 0,1 1 0 0 0,0-1 0 0 0,1 1 0 0 0,0-1 0 0 0,0 1 1 0 0,1 1-1 0 0,0-1 0 0 0,1 0 0 0 0,-1 1 0 0 0,2-1 1 0 0,0 1-1 0 0,0 6-107 0 0,4-10-1 0 0,0-1 1 0 0,0 0 0 0 0,1 1-1 0 0,0-1 1 0 0,0-1-1 0 0,0 1 1 0 0,1-1 0 0 0,0 1-1 0 0,0-1 1 0 0,0-1-1 0 0,0 1 1 0 0,0-1 0 0 0,1 0-1 0 0,0 0 1 0 0,-1 0 0 0 0,1-1-1 0 0,0 0 1 0 0,0 0-1 0 0,0-1 1 0 0,1 1 0 0 0,-1-1-1 0 0,0-1 1 0 0,1 1-1 0 0,-1-1 1 0 0,0 0 0 0 0,1 0-1 0 0,-1-1 1 0 0,0 0-1 0 0,1 0 1 0 0,2 0-48 0 0,-1-1 0 0 0,0 1 0 0 0,0-1 0 0 0,0 0 0 0 0,0-1-1 0 0,-1 0 1 0 0,1 0 0 0 0,-1-1 0 0 0,1 0 0 0 0,-1 0 0 0 0,0-1-1 0 0,-1 0 1 0 0,1 0 0 0 0,-1 0 0 0 0,0-1 0 0 0,0 0 0 0 0,-1 0-1 0 0,0 0 1 0 0,0-1 0 0 0,0 0 0 0 0,-1 0 0 0 0,0 0 0 0 0,0-1-1 0 0,-1 1 1 0 0,0-1 0 0 0,0 0 0 0 0,-1 0 0 0 0,0 0-1 0 0,0 0 1 0 0,-1 0 0 0 0,0 0 0 0 0,0-5 48 0 0,1-2-23 0 0,-3 13 25 0 0,1 0 0 0 0,0-1 0 0 0,0 1-1 0 0,0 0 1 0 0,0 0 0 0 0,0 0-1 0 0,0-1 1 0 0,1 1 0 0 0,-1 0-1 0 0,1 0 1 0 0,-1 0 0 0 0,1 0 0 0 0,0 0-1 0 0,0 0 1 0 0,0 0 0 0 0,0 0-1 0 0,0 0 1 0 0,1 0 0 0 0,-1 0-1 0 0,0 0 1 0 0,1 1 0 0 0,-1-1 0 0 0,1 1-1 0 0,0-1 1 0 0,0 1 0 0 0,-1 0-1 0 0,1-1 1 0 0,0 1 0 0 0,0 0-1 0 0,0 0 1 0 0,0 0 0 0 0,0 1 0 0 0,0-1-1 0 0,1 0 1 0 0,-1 1 0 0 0,0-1-2 0 0,0 1-20 0 0,19 4 56 0 0,-11 0-24 0 0,0 0-1 0 0,0 1 1 0 0,-1 1-1 0 0,0-1 0 0 0,0 1 1 0 0,-1 1-1 0 0,1-1 1 0 0,-2 1-1 0 0,1 1 1 0 0,-1 0-1 0 0,0 0 0 0 0,0 0 1 0 0,-1 1-1 0 0,0 0 1 0 0,2 4-12 0 0,-8-13 22 0 0,-1-1 0 0 0,1 1 0 0 0,0-1 1 0 0,0 0-1 0 0,-1 1 0 0 0,1-1 1 0 0,0 1-1 0 0,-1-1 0 0 0,1 1 0 0 0,-1-1 1 0 0,1 1-1 0 0,0-1 0 0 0,-1 1 1 0 0,1 0-1 0 0,-1-1 0 0 0,0 1 0 0 0,1 0 1 0 0,-1-1-1 0 0,1 1 0 0 0,-1 0 0 0 0,1 0 1 0 0,-1-1-1 0 0,0 1 0 0 0,1 0 1 0 0,-1 0-1 0 0,1 0 0 0 0,-1 0 0 0 0,0 0 1 0 0,1 0-1 0 0,-1 0 0 0 0,0 0 1 0 0,1 0-1 0 0,-1 0 0 0 0,0 0 0 0 0,1 0 1 0 0,-1 0-1 0 0,1 1 0 0 0,-1-1 0 0 0,0 0 1 0 0,1 0-1 0 0,-1 1 0 0 0,1-1 1 0 0,-1 1-1 0 0,1-1 0 0 0,-1 0 0 0 0,1 1 1 0 0,-1-1-1 0 0,1 1 0 0 0,-1-1 0 0 0,1 1 1 0 0,-1 0-23 0 0,2-14 10 0 0,0 1-1 0 0,0 0 1 0 0,1 0 0 0 0,1 0 0 0 0,-1 0 0 0 0,2 1-1 0 0,0-1 1 0 0,0 1 0 0 0,1 0 0 0 0,1 0 0 0 0,0 0-1 0 0,0 1 1 0 0,1 0 0 0 0,0 0 0 0 0,1 1-1 0 0,0-1 1 0 0,1 2 0 0 0,-1-1 0 0 0,2 1 0 0 0,-1 1-1 0 0,1 0 1 0 0,0 0 0 0 0,1 1 0 0 0,-1 0 0 0 0,1 1-1 0 0,11-4-9 0 0,-15 10-8 0 0,1 0-1 0 0,-1 0 0 0 0,1 1 0 0 0,-1 0 1 0 0,0 0-1 0 0,0 1 0 0 0,0-1 0 0 0,0 2 0 0 0,0-1 1 0 0,-1 1-1 0 0,0 0 0 0 0,1 0 0 0 0,-2 1 1 0 0,1 0-1 0 0,0 0 0 0 0,-1 0 0 0 0,0 1 1 0 0,0 0-1 0 0,0 0 0 0 0,-1 0 0 0 0,0 0 0 0 0,0 1 1 0 0,-1 0-1 0 0,0-1 0 0 0,0 1 0 0 0,0 1 1 0 0,-1-1-1 0 0,0 0 0 0 0,0 7 9 0 0,16 22-405 0 0,18 69-4463 0 0,-32-91 3506 0 0</inkml:trace>
  <inkml:trace contextRef="#ctx0" brushRef="#br0" timeOffset="61260.936">1921 3904 1532 0 0,'0'0'590'0'0,"0"0"-68"0"0,0 0-84 0 0,0 0-106 0 0,0 0-54 0 0,0 0-28 0 0,0 0-6 0 0,0 0 18 0 0,0 0-6 0 0,0 0 23 0 0,4 2-25 0 0,2 7-146 0 0,0-1 0 0 0,-1 1 0 0 0,0 0-1 0 0,0 1 1 0 0,-1-1 0 0 0,0 1 0 0 0,-1 0 0 0 0,0 0-1 0 0,-1 0 1 0 0,0 0 0 0 0,0 0 0 0 0,-1 1 0 0 0,-1-1-1 0 0,1 0 1 0 0,-2 1 0 0 0,0 8-108 0 0,4 29 392 0 0,-2-35-310 0 0,-2-5-43 0 0,1 1 0 0 0,0 0 1 0 0,0 0-1 0 0,0-1 0 0 0,1 1 0 0 0,1-1 0 0 0,-1 1 0 0 0,2-1 0 0 0,-1 1 1 0 0,1-1-1 0 0,0 0 0 0 0,1 0 0 0 0,0 0 0 0 0,0-1 0 0 0,0 1 0 0 0,1-1 1 0 0,0 0-1 0 0,1-1 0 0 0,0 1 0 0 0,0-1 0 0 0,0 0 0 0 0,0 0 0 0 0,1-1 1 0 0,0 0-1 0 0,1 0-39 0 0,-5-5-186 0 0,1-1 0 0 0,0 0 0 0 0,-1 0 1 0 0,1-1-1 0 0,-1 1 0 0 0,1-1 0 0 0,-1 1 0 0 0,0-1 0 0 0,0 0 1 0 0,0 0-1 0 0,0-1 0 0 0,0 1 0 0 0,0-1 0 0 0,0 1 1 0 0,-1-1-1 0 0,0 0 0 0 0,1 0 0 0 0,-1 0 0 0 0,0 0 0 0 0,0 0 1 0 0,-1-1-1 0 0,1 1 0 0 0,-1-1 0 0 0,1 1 0 0 0,-1-1 1 0 0,0 1-1 0 0,-1-1 0 0 0,1 0 0 0 0,0 1 0 0 0,-1-4 186 0 0,1-25-1308 0 0</inkml:trace>
  <inkml:trace contextRef="#ctx0" brushRef="#br0" timeOffset="61449.462">1887 3756 1576 0 0,'-2'-4'852'0'0,"0"1"-132"0"0,-1 0-88 0 0,1 1-80 0 0,-1 0-36 0 0,1 1-36 0 0,2-1-151 0 0,-2 0-225 0 0,0-1-28 0 0,2 3-8 0 0,-3-2-124 0 0,3 2-168 0 0,-2 0-73 0 0,4 0-123 0 0,-2 0-216 0 0,0 0-500 0 0,0 2-88 0 0</inkml:trace>
  <inkml:trace contextRef="#ctx0" brushRef="#br0" timeOffset="62877.274">2157 3937 1496 0 0,'42'25'4042'0'0,"4"52"-3431"0"0,-38-62-207 0 0,52 152 2006 0 0,-72-182-1341 0 0,10-5-1052 0 0,1 0 1 0 0,1 0 0 0 0,1 0 0 0 0,0 0-1 0 0,2 1 1 0 0,0-1 0 0 0,2 0 0 0 0,0 1 0 0 0,7-18-18 0 0,-8 24-2 0 0,1 0 1 0 0,0 0 0 0 0,0 0 0 0 0,2 1-1 0 0,-1 0 1 0 0,2 0 0 0 0,-1 1 0 0 0,2 0 0 0 0,-1 0-1 0 0,1 1 1 0 0,1 0 0 0 0,10-8 1 0 0,25 39 13 0 0,-33-6-18 0 0,-2 0 1 0 0,1 1 0 0 0,-2 0 0 0 0,0 1 0 0 0,-1-1 0 0 0,-1 2 0 0 0,0-1 0 0 0,-2 1-1 0 0,3 12 5 0 0,45 103 86 0 0,-50-127-159 0 0,0-1 1 0 0,1 1-1 0 0,0-1 1 0 0,-1 0-1 0 0,2 0 0 0 0,-1 0 1 0 0,0-1-1 0 0,1 1 1 0 0,0-1-1 0 0,0 0 1 0 0,0 0-1 0 0,1-1 1 0 0,-1 0-1 0 0,1 0 1 0 0,0 0-1 0 0,0-1 1 0 0,0 1-1 0 0,0-1 1 0 0,0-1-1 0 0,0 1 1 0 0,1-1-1 0 0,-1 0 1 0 0,0-1-1 0 0,1 1 1 0 0,-1-1-1 0 0,1-1 0 0 0,-1 1 1 0 0,0-1-1 0 0,1 0 1 0 0,-1 0-1 0 0,4-2 73 0 0,15-5-267 0 0,0-1 0 0 0,-1 0 0 0 0,0-2 0 0 0,-1-1 1 0 0,0-1-1 0 0,-1-1 0 0 0,13-11 267 0 0,-34 25 12 0 0,-1-1 1 0 0,1 0 0 0 0,-1 0 0 0 0,0 0 0 0 0,0 0 0 0 0,1 0 0 0 0,-1 0 0 0 0,0 0 0 0 0,0 1 0 0 0,0-1-1 0 0,0 0 1 0 0,0 0 0 0 0,0 0 0 0 0,0 0 0 0 0,0 0 0 0 0,-1 0 0 0 0,1 0 0 0 0,0 0 0 0 0,-1 0 0 0 0,1 1-1 0 0,0-1 1 0 0,-1 0 0 0 0,1 0 0 0 0,-1 0 0 0 0,1 1 0 0 0,-1-1 0 0 0,1 0 0 0 0,-1 0 0 0 0,0 1-1 0 0,1-1 1 0 0,-1 1 0 0 0,0-1 0 0 0,0 0 0 0 0,1 1 0 0 0,-1 0 0 0 0,0-1 0 0 0,0 1 0 0 0,0-1 0 0 0,0 1-1 0 0,0 0 1 0 0,1 0 0 0 0,-1-1 0 0 0,0 1 0 0 0,0 0 0 0 0,0 0 0 0 0,0 0 0 0 0,0 0 0 0 0,0 0 0 0 0,0 0-1 0 0,0 0 1 0 0,0 0 0 0 0,0 1 0 0 0,0-1 0 0 0,1 0 0 0 0,-1 1 0 0 0,0-1 0 0 0,0 0 0 0 0,0 1-13 0 0,-10 0 87 0 0,-1 1 0 0 0,1 0 0 0 0,0 1 0 0 0,0 0 0 0 0,0 1 0 0 0,0 0 0 0 0,0 1 0 0 0,1 0 0 0 0,0 1 0 0 0,0 0 0 0 0,0 0 0 0 0,1 1 0 0 0,0 0 0 0 0,1 1 1 0 0,-1 0-1 0 0,1 0 0 0 0,1 1 0 0 0,0 0 0 0 0,0 1 0 0 0,0-1 0 0 0,1 1 0 0 0,1 0 0 0 0,0 1 0 0 0,0-1 0 0 0,1 1 0 0 0,0 0 0 0 0,1 0 0 0 0,1 0 0 0 0,-1 1 0 0 0,2-1 1 0 0,-1 1-88 0 0,4-8 23 0 0,0 0 0 0 0,0-1 0 0 0,0 1 0 0 0,1 0 1 0 0,-1-1-1 0 0,1 1 0 0 0,0-1 0 0 0,0 0 0 0 0,0 0 1 0 0,0 0-1 0 0,0 0 0 0 0,1-1 0 0 0,0 1 0 0 0,-1-1 1 0 0,1 0-1 0 0,0 0 0 0 0,0 0 0 0 0,0-1 0 0 0,0 1 1 0 0,0-1-1 0 0,0 0 0 0 0,1 0 0 0 0,-1-1 0 0 0,0 1 1 0 0,0-1-1 0 0,1 0 0 0 0,-1 0 0 0 0,0 0 0 0 0,1-1 0 0 0,-1 1 1 0 0,0-1-1 0 0,0 0 0 0 0,1 0 0 0 0,-1-1 0 0 0,0 1 1 0 0,0-1-1 0 0,0 0 0 0 0,-1 0 0 0 0,4-2-23 0 0,7-1-12 0 0,0-1-1 0 0,-1-1 1 0 0,0 0-1 0 0,0 0 0 0 0,-1-1 1 0 0,0-1-1 0 0,0 0 1 0 0,-1-1-1 0 0,0 0 1 0 0,0-1-1 0 0,-2 0 1 0 0,1 0-1 0 0,-1-1 0 0 0,-1-1 1 0 0,0 1-1 0 0,-1-1 1 0 0,0 0-1 0 0,-1-1 1 0 0,0 0-1 0 0,-1 0 1 0 0,-1 0-1 0 0,0-1 0 0 0,-1 1 1 0 0,-1-1-1 0 0,0-3 13 0 0,1 1 19 0 0,0-1 0 0 0,-1 1 0 0 0,-1-1-1 0 0,-1 0 1 0 0,-1 1 0 0 0,0-1 0 0 0,-1 0 0 0 0,-1 1-1 0 0,0 0 1 0 0,-2-1 0 0 0,0 1 0 0 0,-1 1 0 0 0,0-1-1 0 0,-2 1 1 0 0,1 0 0 0 0,-2 1 0 0 0,0 0 0 0 0,-1 0-1 0 0,-1 1 1 0 0,-5-6-19 0 0,13 19 7 0 0,0-1 0 0 0,0 1 0 0 0,0 0 1 0 0,-1 0-1 0 0,1 0 0 0 0,0 0 0 0 0,0 1 0 0 0,-1-1 0 0 0,1 1 0 0 0,0 0 0 0 0,0 0 0 0 0,-1 0 0 0 0,1 0 0 0 0,0 1 0 0 0,-1-1 0 0 0,1 1 0 0 0,0 0 0 0 0,0 0 0 0 0,0 0 0 0 0,0 0 0 0 0,0 1 0 0 0,0-1 1 0 0,0 1-1 0 0,0 0 0 0 0,0 0 0 0 0,1 0 0 0 0,-1 0 0 0 0,1 0 0 0 0,-1 0 0 0 0,1 1 0 0 0,0-1 0 0 0,0 1 0 0 0,0 0 0 0 0,0 0 0 0 0,1-1 0 0 0,-1 1 0 0 0,1 0 0 0 0,-1 0 0 0 0,1 1 0 0 0,0-1 0 0 0,0 0 1 0 0,1 0-1 0 0,-1 0 0 0 0,1 1 0 0 0,-1 0-7 0 0,-3 22 19 0 0,1 0 0 0 0,0 0 0 0 0,2 0 0 0 0,1 0 0 0 0,2 0 0 0 0,0 0 1 0 0,1 0-1 0 0,2 0 0 0 0,1 0 0 0 0,1-1 0 0 0,1 0 0 0 0,1-1 0 0 0,11 23-19 0 0,-17-37-29 0 0,0 0 0 0 0,1-1 0 0 0,-1 0 1 0 0,2 0-1 0 0,-1 0 0 0 0,1 0 0 0 0,1 0 0 0 0,0-1 0 0 0,0 0 0 0 0,0-1 0 0 0,1 1 0 0 0,0-1 0 0 0,1 0 0 0 0,-1-1 0 0 0,1 0 0 0 0,1 0 0 0 0,-1-1 0 0 0,1 0 0 0 0,0 0 0 0 0,0-1 0 0 0,0 0 0 0 0,1 0 0 0 0,-1-1 0 0 0,1-1 0 0 0,0 0 0 0 0,0 0 0 0 0,0-1 1 0 0,0 0-1 0 0,0 0 0 0 0,0-1 0 0 0,0-1 0 0 0,0 0 0 0 0,0 0 0 0 0,0-1 0 0 0,0 0 0 0 0,-1-1 0 0 0,1 0 29 0 0,-1-1-140 0 0,-1 0 1 0 0,0-1-1 0 0,0 0 1 0 0,-1 0-1 0 0,0-1 1 0 0,1 0-1 0 0,-2 0 1 0 0,1 0-1 0 0,-1-1 1 0 0,0 0-1 0 0,0-1 0 0 0,-1 1 1 0 0,0-1-1 0 0,-1 0 1 0 0,1 0-1 0 0,-2-1 1 0 0,1 1-1 0 0,-1-1 1 0 0,0 0-1 0 0,-1 0 1 0 0,0 0-1 0 0,0 0 0 0 0,-1 0 1 0 0,0-7 139 0 0,-2 13 21 0 0,0 0-1 0 0,-1 0 1 0 0,1-1 0 0 0,-1 1 0 0 0,0 1-1 0 0,0-1 1 0 0,0 0 0 0 0,0 0 0 0 0,0 1-1 0 0,-1-1 1 0 0,1 1 0 0 0,-1 0-1 0 0,0 0 1 0 0,1 0 0 0 0,-1 0 0 0 0,0 0-1 0 0,0 0 1 0 0,0 1 0 0 0,0-1 0 0 0,-1 1-1 0 0,1 0 1 0 0,0 0 0 0 0,-1 0-1 0 0,1 1 1 0 0,0-1 0 0 0,-1 1 0 0 0,1 0-1 0 0,-1 0 1 0 0,1 0 0 0 0,0 0 0 0 0,-1 0-1 0 0,1 1-20 0 0,-6 3 58 0 0,1 0-1 0 0,0 0 0 0 0,0 1 0 0 0,0 0 0 0 0,0 0 0 0 0,1 1 1 0 0,0 0-1 0 0,0 0 0 0 0,1 1 0 0 0,0-1 0 0 0,0 2 0 0 0,0-1 1 0 0,1 1-1 0 0,0-1 0 0 0,1 1 0 0 0,-1 1 0 0 0,2-1 0 0 0,-1 1 1 0 0,1-1-1 0 0,0 1 0 0 0,0 3-57 0 0,2-7 22 0 0,-1 1-1 0 0,1 0 1 0 0,0-1 0 0 0,1 1-1 0 0,-1 0 1 0 0,1 0 0 0 0,0-1-1 0 0,1 1 1 0 0,-1 0 0 0 0,1 0-1 0 0,0-1 1 0 0,1 1 0 0 0,-1-1-1 0 0,1 1 1 0 0,0-1 0 0 0,1 0-1 0 0,-1 1 1 0 0,1-1 0 0 0,0 0-1 0 0,0-1 1 0 0,0 1 0 0 0,1-1-1 0 0,0 1 1 0 0,0-1 0 0 0,0 0-1 0 0,0 0 1 0 0,1-1 0 0 0,-1 1-1 0 0,1-1 1 0 0,0 0 0 0 0,0 0-1 0 0,0-1 1 0 0,1 1 0 0 0,-1-1-1 0 0,4 1-21 0 0,9 0-30 0 0,0-1 0 0 0,0-1-1 0 0,0 0 1 0 0,0-1 0 0 0,0-1 0 0 0,1-1-1 0 0,-1-1 1 0 0,0 0 0 0 0,-1-1 0 0 0,1-1-1 0 0,-1-1 1 0 0,0 0 0 0 0,0-1-1 0 0,-1-1 1 0 0,0 0 0 0 0,0-2 0 0 0,-1 0-1 0 0,0 0 1 0 0,0-1 0 0 0,-2-1 0 0 0,1-1-1 0 0,-2 0 1 0 0,1-1 30 0 0,0-2 95 0 0,-1-2-1 0 0,0 0 1 0 0,-1 0 0 0 0,-1-1-1 0 0,-1-1 1 0 0,0 1 0 0 0,-2-1 0 0 0,0-1-1 0 0,-1 1 1 0 0,-1-1 0 0 0,-1 0-1 0 0,-1-1 1 0 0,-1 1 0 0 0,-1 0-1 0 0,-1-2-94 0 0,0 21 263 0 0,0 2-26 0 0,-23-15 609 0 0,18 22-817 0 0,1-1 0 0 0,-1 1-1 0 0,1 0 1 0 0,1 0 0 0 0,0 0-1 0 0,0 0 1 0 0,0 1 0 0 0,1-1-1 0 0,0 1 1 0 0,0 0 0 0 0,1-1-1 0 0,0 1 1 0 0,0 0 0 0 0,1 0-1 0 0,0 0 1 0 0,0 0 0 0 0,1 0-1 0 0,1 6-28 0 0,-2 5 63 0 0,47 250 251 0 0,-17-146-226 0 0,-21-83-156 0 0,4 107-1222 0 0,-44-48-617 0 0,30-97 1740 0 0,-1 1 0 0 0,1 0 1 0 0,0 0-1 0 0,-1-1 0 0 0,1 1 0 0 0,-1-1 0 0 0,0 1 0 0 0,0-1 0 0 0,0 0 0 0 0,0 1 0 0 0,0-1 0 0 0,0 0 1 0 0,-1 0-1 0 0,1-1 0 0 0,0 1 0 0 0,-1-1 0 0 0,0 1 0 0 0,1-1 0 0 0,-1 0 0 0 0,0 0 0 0 0,0 0 0 0 0,0 0 1 0 0,0 0-1 0 0,0 0 0 0 0,0-1 0 0 0,0 0 0 0 0,0 0 0 0 0,0 0 0 0 0,0 0 0 0 0,0 0 0 0 0,0 0 0 0 0,0-1 1 0 0,0 1-1 0 0,0-1 0 0 0,1 0 0 0 0,-1 0 0 0 0,0 0 167 0 0,-30-17-1129 0 0</inkml:trace>
  <inkml:trace contextRef="#ctx0" brushRef="#br0" timeOffset="63129.557">3636 4074 1164 0 0,'9'-8'232'0'0,"0"1"-1"0"0,0-1 1 0 0,0 2 0 0 0,1-1-1 0 0,0 2 1 0 0,1-1 0 0 0,-1 1-1 0 0,1 1 1 0 0,0-1 0 0 0,0 2 0 0 0,0 0-1 0 0,0 0 1 0 0,1 1 0 0 0,-1 0-1 0 0,1 1 1 0 0,-1 1 0 0 0,1 0-1 0 0,0 0 1 0 0,-1 1 0 0 0,1 0-1 0 0,-1 1 1 0 0,1 1 0 0 0,2 0-232 0 0,-9-1 98 0 0,0 0 1 0 0,0 1-1 0 0,0-1 1 0 0,0 1-1 0 0,0 0 1 0 0,0 0-1 0 0,0 0 1 0 0,-1 1-1 0 0,0 0 1 0 0,0 0-1 0 0,0 0 1 0 0,0 0-1 0 0,-1 1 1 0 0,1-1-1 0 0,-1 1 1 0 0,0 0 0 0 0,0 0-1 0 0,-1 0 1 0 0,0 0-1 0 0,0 0 1 0 0,0 1-1 0 0,0-1 1 0 0,-1 1-1 0 0,0-1 1 0 0,0 1-1 0 0,0 0 1 0 0,-1-1-1 0 0,0 1 1 0 0,0 0-1 0 0,0-1 1 0 0,-2 4-99 0 0,-2 1 14 0 0,-1-1 0 0 0,-1 1 1 0 0,0-1-1 0 0,0 0 0 0 0,-1-1 1 0 0,0 0-1 0 0,0 0 0 0 0,-1 0 0 0 0,0-1 1 0 0,0 0-1 0 0,-1-1 0 0 0,1 0 1 0 0,-2 0-1 0 0,1-1 0 0 0,-1 0 0 0 0,1 0 1 0 0,-1-1-1 0 0,-1-1 0 0 0,1 1 0 0 0,0-2 1 0 0,-1 1-1 0 0,1-2 0 0 0,-2 1-14 0 0,-3 1-361 0 0,0-1-1 0 0,1 0 0 0 0,-1-1 0 0 0,0-1 1 0 0,0 0-1 0 0,0-1 0 0 0,0-1 1 0 0,0 0-1 0 0,1-1 0 0 0,-1 0 0 0 0,1-2 1 0 0,0 1-1 0 0,0-2 0 0 0,0 0 0 0 0,1 0 1 0 0,-11-8 361 0 0,1-8-1304 0 0,4-4 48 0 0</inkml:trace>
  <inkml:trace contextRef="#ctx0" brushRef="#br0" timeOffset="63749.221">4127 4132 1748 0 0,'4'-1'2857'0'0,"20"-6"-1797"0"0,323-76 1139 0 0,-346 83-2219 0 0,0 0 0 0 0,0 0 0 0 0,0-1 0 0 0,-1 1 0 0 0,1 0-1 0 0,0 0 1 0 0,0-1 0 0 0,0 1 0 0 0,0-1 0 0 0,0 1 0 0 0,0-1 0 0 0,-1 1 0 0 0,1-1 0 0 0,0 1 0 0 0,0-1 0 0 0,-1 0-1 0 0,1 0 1 0 0,0 1 0 0 0,-1-1 0 0 0,1 0 0 0 0,-1 0 0 0 0,1 0 0 0 0,-1 1 0 0 0,1-1 0 0 0,-1 0 0 0 0,0 0 0 0 0,1 0-1 0 0,-1 0 1 0 0,0 0 0 0 0,0 0 0 0 0,0 0 0 0 0,0 0 0 0 0,0 0 0 0 0,0 0 0 0 0,0 0 0 0 0,0 0 0 0 0,0 0-1 0 0,0 0 1 0 0,0 0 0 0 0,-1 0 0 0 0,1 1 0 0 0,0-1 0 0 0,-1 0 0 0 0,1 0 0 0 0,0 0 0 0 0,-1 0 0 0 0,1 0 0 0 0,-1 1-1 0 0,0-1 1 0 0,1 0 0 0 0,-1 0 0 0 0,0 1 0 0 0,1-1 0 0 0,-1 0 0 0 0,0 1 0 0 0,0-1 0 0 0,1 1 0 0 0,-1-1-1 0 0,0 1 1 0 0,-1-1 20 0 0,-54-34-500 0 0,42 31 560 0 0,0 0 0 0 0,0 1 1 0 0,0 0-1 0 0,-1 1 0 0 0,1 1 0 0 0,-1 0 1 0 0,1 1-1 0 0,-1 1 0 0 0,1 0 0 0 0,-8 2-60 0 0,17-2 36 0 0,-1 0 1 0 0,1 0-1 0 0,0 0 0 0 0,0 0 0 0 0,0 1 1 0 0,0 0-1 0 0,0 0 0 0 0,1 0 0 0 0,-1 0 1 0 0,0 1-1 0 0,1 0 0 0 0,0 0 0 0 0,0 0 1 0 0,0 1-1 0 0,0-1 0 0 0,0 1 0 0 0,0 0 1 0 0,1 0-1 0 0,0 0 0 0 0,0 0 0 0 0,0 1 1 0 0,1-1-1 0 0,-1 1 0 0 0,1 0 0 0 0,0 0 1 0 0,0 0-1 0 0,1 0 0 0 0,-1 0 0 0 0,1 1-36 0 0,3 2 39 0 0,0 1 0 0 0,1 0 0 0 0,0 0 0 0 0,0-1 1 0 0,1 1-1 0 0,0-1 0 0 0,0 0 0 0 0,1-1 0 0 0,0 1 0 0 0,1-1 0 0 0,-1 0 0 0 0,1 0 0 0 0,1 0 0 0 0,-1-1 0 0 0,1 0 0 0 0,0 0 0 0 0,1-1 0 0 0,-1 0 0 0 0,1 0 0 0 0,0-1 0 0 0,0 0 0 0 0,1 0 0 0 0,-1-1 0 0 0,1 0 0 0 0,0-1 0 0 0,0 1 0 0 0,0-2 0 0 0,2 1-39 0 0,13 3-165 0 0,0-1 1 0 0,1 0-1 0 0,0-2 0 0 0,0-1 1 0 0,0-1-1 0 0,0-2 0 0 0,-1 0 0 0 0,1-1 1 0 0,12-4 164 0 0,121-64-4456 0 0,-135 52 3234 0 0</inkml:trace>
  <inkml:trace contextRef="#ctx0" brushRef="#br0" timeOffset="64558.599">4851 3996 848 0 0,'-16'-80'5280'0'0,"16"80"-5085"0"0,8 19 341 0 0,54 205 900 0 0,-63-194-371 0 0,-2-49 67 0 0,3 16-1131 0 0,0-11-50 0 0,0 0-1 0 0,0 0 0 0 0,2 0 0 0 0,0 0 0 0 0,0 0 1 0 0,1 1-1 0 0,1-1 0 0 0,0 1 0 0 0,1 0 0 0 0,1 0 1 0 0,0 0-1 0 0,0 1 0 0 0,2 0 0 0 0,1-2 50 0 0,-7 13-18 0 0,1 0-1 0 0,0 1 1 0 0,0-1 0 0 0,0 1-1 0 0,-1 0 1 0 0,1 0-1 0 0,0 0 1 0 0,0 0-1 0 0,0 0 1 0 0,0 1 0 0 0,-1 0-1 0 0,1-1 1 0 0,0 1-1 0 0,-1 0 1 0 0,1 0-1 0 0,0 0 1 0 0,-1 0 0 0 0,1 1-1 0 0,-1-1 1 0 0,0 1-1 0 0,1 0 1 0 0,-1-1-1 0 0,0 1 1 0 0,0 0 0 0 0,0 0-1 0 0,0 0 1 0 0,0 1-1 0 0,-1-1 1 0 0,1 0-1 0 0,-1 1 1 0 0,1-1 0 0 0,-1 1-1 0 0,0-1 1 0 0,0 1-1 0 0,0 0 1 0 0,0-1-1 0 0,0 3 19 0 0,8 8-121 0 0,33 54-4 0 0,-38-57 109 0 0,0-1 1 0 0,0 0-1 0 0,1 0 1 0 0,0 0-1 0 0,1-1 1 0 0,0 0-1 0 0,0 0 1 0 0,1 0-1 0 0,0-1 1 0 0,0 1-1 0 0,1-2 1 0 0,0 1-1 0 0,0-1 1 0 0,0-1-1 0 0,1 1 1 0 0,0-1-1 0 0,0-1 1 0 0,0 0-1 0 0,1 0 1 0 0,-1-1-1 0 0,1 0 1 0 0,0 0-1 0 0,1-1 16 0 0,4-1-141 0 0,0-1 1 0 0,0 0-1 0 0,0-1 0 0 0,0-1 0 0 0,0-1 0 0 0,0 0 0 0 0,-1 0 0 0 0,1-2 0 0 0,-1 0 0 0 0,0 0 0 0 0,0-1 0 0 0,0-1 0 0 0,-1-1 0 0 0,0 1 0 0 0,-1-2 0 0 0,0 0 0 0 0,0 0 0 0 0,-1-2 0 0 0,0 1 0 0 0,-1-1 0 0 0,0 0 0 0 0,7-11 141 0 0,-16 21 22 0 0,0 0-1 0 0,-1 0 0 0 0,1 0 0 0 0,0 0 0 0 0,-1 0 0 0 0,1 0 1 0 0,0 0-1 0 0,-1 0 0 0 0,1 0 0 0 0,-1-1 0 0 0,0 1 0 0 0,1 0 0 0 0,-1 0 1 0 0,0-1-1 0 0,0 1 0 0 0,0 0 0 0 0,0 0 0 0 0,0-1 0 0 0,0 1 0 0 0,0 0 1 0 0,0 0-1 0 0,0-1 0 0 0,-1 1 0 0 0,1 0 0 0 0,0 0 0 0 0,-1 0 0 0 0,1-1 1 0 0,-1 1-1 0 0,1 0 0 0 0,-1 0 0 0 0,0 0 0 0 0,1 0 0 0 0,-1 0 0 0 0,0 0 1 0 0,0 0-1 0 0,0 0 0 0 0,0 0 0 0 0,0 1 0 0 0,0-1 0 0 0,0 0 0 0 0,0 1 1 0 0,0-1-1 0 0,0 0 0 0 0,0 1 0 0 0,0-1 0 0 0,-1 1 0 0 0,1 0 0 0 0,0-1 1 0 0,0 1-1 0 0,-1 0 0 0 0,1 0 0 0 0,0 0 0 0 0,0 0 0 0 0,-1 0 1 0 0,1 0-1 0 0,0 0 0 0 0,0 0 0 0 0,-1 0 0 0 0,1 1 0 0 0,0-1-21 0 0,-72 9 852 0 0,58-3-710 0 0,-1 2 1 0 0,1-1 0 0 0,1 1 0 0 0,-1 1-1 0 0,1 1 1 0 0,1 0 0 0 0,0 1-1 0 0,0 0 1 0 0,1 1 0 0 0,1 0 0 0 0,0 1-1 0 0,0 1 1 0 0,1-1 0 0 0,1 2-1 0 0,1-1 1 0 0,0 1 0 0 0,0 0 0 0 0,0 7-143 0 0,7-21 7 0 0,1 0 1 0 0,0 0-1 0 0,0 1 1 0 0,0-1-1 0 0,0 0 1 0 0,0 0-1 0 0,0 0 1 0 0,0 1-1 0 0,0-1 1 0 0,0 0-1 0 0,0 0 1 0 0,1 1 0 0 0,-1-1-1 0 0,1 0 1 0 0,-1 0-1 0 0,1 0 1 0 0,-1 0-1 0 0,1 0 1 0 0,0 0-1 0 0,-1 0 1 0 0,1 0-1 0 0,0 0 1 0 0,0 0-1 0 0,0 0 1 0 0,0 0-1 0 0,-1 0 1 0 0,1-1 0 0 0,0 1-1 0 0,1 0 1 0 0,-1-1-1 0 0,0 1 1 0 0,0-1-1 0 0,0 1 1 0 0,0-1-1 0 0,0 1 1 0 0,1-1-1 0 0,-1 0 1 0 0,0 0-1 0 0,0 0 1 0 0,0 1-1 0 0,1-1 1 0 0,-1 0 0 0 0,0 0-1 0 0,0-1 1 0 0,1 1-1 0 0,-1 0 1 0 0,0 0-1 0 0,0-1 1 0 0,0 1-1 0 0,1 0 1 0 0,-1-1-1 0 0,0 0 1 0 0,0 1-1 0 0,1-1-7 0 0,64-18-53 0 0,-45 12-2 0 0,-1-1 1 0 0,-1-1-1 0 0,1 0 1 0 0,-2-2-1 0 0,1 0 1 0 0,-2-1-1 0 0,1 0 1 0 0,-2-2-1 0 0,0 0 1 0 0,0-1-1 0 0,-1 0 1 0 0,-1-2-1 0 0,-1 1 1 0 0,0-2-1 0 0,-1 0 1 0 0,-1 0-1 0 0,-1-1 1 0 0,-1 0-1 0 0,0-1 1 0 0,-1 0-1 0 0,-2 0 1 0 0,0-1 54 0 0,16-196 515 0 0,-61 109 1156 0 0,38 108-1641 0 0,-1-1 0 0 0,1 1 0 0 0,-1 0 0 0 0,1 0 0 0 0,-1 0 0 0 0,1 0 0 0 0,-1 0-1 0 0,1 0 1 0 0,-1 0 0 0 0,1 0 0 0 0,-1 0 0 0 0,1 1 0 0 0,-1-1 0 0 0,1 1 0 0 0,-1-1-1 0 0,1 1 1 0 0,-1-1 0 0 0,1 1 0 0 0,0 0 0 0 0,0 0 0 0 0,-1 0 0 0 0,1 0 0 0 0,0 0-1 0 0,0 0 1 0 0,0 0 0 0 0,0 0 0 0 0,0 0 0 0 0,0 0 0 0 0,0 1 0 0 0,0-1 0 0 0,0 0-1 0 0,1 1 1 0 0,-1-1 0 0 0,1 0 0 0 0,-1 1 0 0 0,1-1 0 0 0,-1 1 0 0 0,1-1 0 0 0,0 1-1 0 0,-1-1 1 0 0,1 1 0 0 0,0 0-30 0 0,-2 16 2 0 0,0-1 0 0 0,1 0 1 0 0,0 1-1 0 0,2 0 0 0 0,0-1 0 0 0,1 0 0 0 0,0 1 0 0 0,2-1 0 0 0,0 0 1 0 0,1 0-1 0 0,0 0 0 0 0,2-1 0 0 0,0 0 0 0 0,1 0 0 0 0,0-1 0 0 0,1 0 1 0 0,1 0-1 0 0,0-1 0 0 0,1-1 0 0 0,1 1 0 0 0,0-2 0 0 0,1 0 1 0 0,8 7-3 0 0,76 61-3479 0 0,-89-76 1568 0 0,-5-4-2420 0 0,-3 0 3063 0 0</inkml:trace>
  <inkml:trace contextRef="#ctx0" brushRef="#br0" timeOffset="64870.15">5948 4054 1036 0 0,'8'-8'506'0'0,"2"-1"0"0"0,-1 1 0 0 0,1 1 0 0 0,0 0 0 0 0,0 1 0 0 0,1 0 0 0 0,0 0 0 0 0,0 1 0 0 0,0 0 0 0 0,1 1 0 0 0,-1 1 0 0 0,11-3-506 0 0,-10 4 97 0 0,-1-1 1 0 0,0-1-1 0 0,0 0 0 0 0,0 0 0 0 0,0-1 0 0 0,-1 0 0 0 0,0-1 0 0 0,0 0 0 0 0,0-1 0 0 0,-1 0 1 0 0,0 0-1 0 0,0-1 0 0 0,4-6-97 0 0,-12 13 10 0 0,-1 0 1 0 0,1 0-1 0 0,0-1 0 0 0,-1 1 1 0 0,1-1-1 0 0,-1 1 1 0 0,0-1-1 0 0,1 1 0 0 0,-1 0 1 0 0,0-1-1 0 0,0 1 0 0 0,0-1 1 0 0,0 1-1 0 0,0-1 1 0 0,0 1-1 0 0,0-1 0 0 0,-1 1 1 0 0,1-1-1 0 0,0 1 1 0 0,-1-1-1 0 0,1 1 0 0 0,-1 0 1 0 0,0-1-1 0 0,1 1 1 0 0,-1 0-1 0 0,0-1 0 0 0,0 1 1 0 0,0 0-1 0 0,0 0 1 0 0,0 0-1 0 0,0 0 0 0 0,0 0 1 0 0,0 0-1 0 0,0 0 0 0 0,-1 0 1 0 0,1 0-1 0 0,0 1 1 0 0,0-1-1 0 0,-1 0 0 0 0,1 1 1 0 0,-1-1-1 0 0,1 1 1 0 0,0 0-1 0 0,-1-1 0 0 0,1 1 1 0 0,-1 0-1 0 0,1 0 1 0 0,-1 0-1 0 0,0 0-10 0 0,-80-14 284 0 0,70 16-244 0 0,-1 0-1 0 0,1 1 0 0 0,0 0 1 0 0,0 1-1 0 0,1 0 0 0 0,-1 1 1 0 0,1 1-1 0 0,0 0 0 0 0,0 0 1 0 0,1 1-1 0 0,0 0 0 0 0,0 1 1 0 0,1 0-1 0 0,-1 0 0 0 0,2 1 1 0 0,-1 0-1 0 0,1 1 0 0 0,1 0 1 0 0,0 0-1 0 0,-5 11-39 0 0,10-18-5 0 0,1 0 1 0 0,0-1-1 0 0,0 1 1 0 0,0 0-1 0 0,1 0 1 0 0,-1 0-1 0 0,0 0 1 0 0,1 0-1 0 0,0 0 1 0 0,0 0-1 0 0,0 0 1 0 0,0 0-1 0 0,0 0 1 0 0,1 0-1 0 0,-1 0 1 0 0,1 0-1 0 0,0-1 1 0 0,0 1-1 0 0,0 0 1 0 0,0 0-1 0 0,1-1 0 0 0,-1 1 1 0 0,1 0-1 0 0,-1-1 1 0 0,1 1-1 0 0,0-1 1 0 0,0 0-1 0 0,0 0 1 0 0,0 0-1 0 0,0 0 1 0 0,1 0-1 0 0,-1 0 1 0 0,1 0-1 0 0,-1-1 1 0 0,1 1-1 0 0,-1-1 1 0 0,1 0-1 0 0,0 0 1 0 0,0 0-1 0 0,0 0 5 0 0,122 19-3321 0 0,-21-51-704 0 0,-76 19 2761 0 0</inkml:trace>
  <inkml:trace contextRef="#ctx0" brushRef="#br0" timeOffset="65302.421">6334 3897 1280 0 0,'0'-1'77'0'0,"0"1"-1"0"0,0-1 0 0 0,0 0 1 0 0,1 0-1 0 0,-1 0 1 0 0,1 0-1 0 0,-1 0 0 0 0,1 0 1 0 0,-1 0-1 0 0,1 1 1 0 0,-1-1-1 0 0,1 0 0 0 0,0 0 1 0 0,-1 1-1 0 0,1-1 1 0 0,0 0-1 0 0,-1 1 1 0 0,1-1-1 0 0,0 1 0 0 0,0-1 1 0 0,0 1-1 0 0,0-1 1 0 0,0 1-1 0 0,-1 0 0 0 0,1-1 1 0 0,0 1-1 0 0,0 0 1 0 0,0 0-1 0 0,0 0 0 0 0,0 0 1 0 0,0 0-1 0 0,0 0 1 0 0,0 0-1 0 0,0 0 0 0 0,0 0 1 0 0,0 0-1 0 0,0 0 1 0 0,0 1-1 0 0,0-1 1 0 0,0 0-1 0 0,0 1 0 0 0,-1-1 1 0 0,1 0-1 0 0,0 1 1 0 0,0-1-1 0 0,0 1 0 0 0,0 0 1 0 0,-1-1-1 0 0,1 1 1 0 0,0 0-1 0 0,-1-1 0 0 0,1 1-76 0 0,50 29 579 0 0,-21 13 1152 0 0,-30-42-1515 0 0,0-1-11 0 0,-27 15 656 0 0,25-74-363 0 0,5 49-519 0 0,0 0 1 0 0,1 0 0 0 0,1 0-1 0 0,-1 1 1 0 0,2 0 0 0 0,-1 0-1 0 0,1 0 1 0 0,0 1 0 0 0,1-1-1 0 0,0 1 1 0 0,0 1 0 0 0,1 0-1 0 0,7-6 21 0 0,-15 13-6 0 0,0 0 20 0 0,6 3-8 0 0,-1 0 0 0 0,1 0-1 0 0,-1 1 1 0 0,0-1 0 0 0,-1 1-1 0 0,1 1 1 0 0,-1-1 0 0 0,1 0-1 0 0,-1 1 1 0 0,-1 0 0 0 0,1 0-1 0 0,-1 0 1 0 0,1 1 0 0 0,-1-1-1 0 0,-1 1 1 0 0,1-1 0 0 0,-1 1-1 0 0,0 0 1 0 0,-1 0 0 0 0,1 0 0 0 0,-1 1-6 0 0,6 10 100 0 0,10 28 2 0 0,-15-33-102 0 0,1-1 0 0 0,1 1 1 0 0,0-1-1 0 0,1 0 0 0 0,0 0 0 0 0,0-1 0 0 0,1 0 0 0 0,1 1 0 0 0,-1-2 0 0 0,2 1 0 0 0,-1-1 1 0 0,1 0-1 0 0,1-1 0 0 0,0 0 0 0 0,0 0 0 0 0,0-1 0 0 0,1 0 0 0 0,4 1 0 0 0,-8-7-185 0 0,0-1-1 0 0,0 1 0 0 0,0-2 1 0 0,-1 1-1 0 0,1-1 1 0 0,0 0-1 0 0,0 0 1 0 0,0 0-1 0 0,-1-1 0 0 0,1 0 1 0 0,-1 0-1 0 0,1 0 1 0 0,-1-1-1 0 0,0 0 1 0 0,0 0-1 0 0,0 0 0 0 0,0-1 1 0 0,0 1-1 0 0,-1-1 1 0 0,0 0-1 0 0,0-1 0 0 0,0 1 1 0 0,0-1-1 0 0,-1 1 1 0 0,1-1-1 0 0,-1 0 1 0 0,0-1-1 0 0,-1 1 0 0 0,1 0 1 0 0,-1-1-1 0 0,0 1 1 0 0,0-3 185 0 0,11-26-1132 0 0</inkml:trace>
  <inkml:trace contextRef="#ctx0" brushRef="#br0" timeOffset="65581.192">6983 3554 2240 0 0,'0'-7'252'0'0,"2"-1"137"0"0,-1 1 1 0 0,0-1 0 0 0,-1 0 0 0 0,0 0 0 0 0,0 0 0 0 0,-1 1-1 0 0,1-1 1 0 0,-2 0 0 0 0,1 0 0 0 0,-1 1 0 0 0,0-1-1 0 0,-1 1 1 0 0,0 0 0 0 0,0-1 0 0 0,0 1 0 0 0,-3-2-390 0 0,4 10 73 0 0,-1 0 0 0 0,1 0 0 0 0,0 0 0 0 0,0 0 0 0 0,-1 1 0 0 0,1-1 0 0 0,0 1 0 0 0,0 0 1 0 0,1 0-1 0 0,-1-1 0 0 0,0 1 0 0 0,0 0 0 0 0,1 0 0 0 0,-1 1 0 0 0,1-1 0 0 0,0 0 0 0 0,0 0 0 0 0,0 1 0 0 0,0-1 0 0 0,0 1 0 0 0,0-1 1 0 0,1 1-1 0 0,-1-1 0 0 0,1 1 0 0 0,-1-1 0 0 0,1 1 0 0 0,0 0 0 0 0,0 0-73 0 0,-5 33 169 0 0,2 0-1 0 0,1 0 1 0 0,1 0-1 0 0,3 0 1 0 0,0 0 0 0 0,3 0-1 0 0,1 0 1 0 0,1-1-1 0 0,3 4-168 0 0,-1-4-141 0 0,16 84-300 0 0,-18-39-3062 0 0,-7-79 3384 0 0,0 1-1 0 0,0-1 0 0 0,0 0 0 0 0,0 1 0 0 0,0-1 0 0 0,0 0 0 0 0,0 1 0 0 0,-1-1 0 0 0,1 0 1 0 0,-1 0-1 0 0,1 1 0 0 0,-1-1 0 0 0,1 0 0 0 0,-1 0 0 0 0,0 0 0 0 0,1 0 0 0 0,-1 0 1 0 0,0 0-1 0 0,0 0 0 0 0,0 0 0 0 0,0 0 0 0 0,0 0 0 0 0,0 0 0 0 0,0-1 0 0 0,0 1 1 0 0,0 0-1 0 0,0-1 0 0 0,-1 1 0 0 0,1 0 0 0 0,0-1 0 0 0,0 0 0 0 0,-1 1 0 0 0,1-1 0 0 0,0 0 1 0 0,0 0-1 0 0,-1 1 0 0 0,1-1 0 0 0,0 0 0 0 0,-1 0 0 0 0,1-1 0 0 0,-1 1 120 0 0,-7-2-1092 0 0</inkml:trace>
  <inkml:trace contextRef="#ctx0" brushRef="#br0" timeOffset="65831.169">6755 3769 2588 0 0,'11'-14'6794'0'0,"57"0"-6411"0"0,-44 9 154 0 0,160-52-1301 0 0,-17-37-3434 0 0,-120 47 2382 0 0,-27 20 980 0 0</inkml:trace>
  <inkml:trace contextRef="#ctx0" brushRef="#br0" timeOffset="66334.294">7352 3397 1544 0 0,'11'-59'3822'0'0,"-11"58"-3255"0"0,0 1-23 0 0,-7-27 2143 0 0,-20 174-1290 0 0,24 111-152 0 0,36-88-1001 0 0,-32-166-287 0 0,0-1 1 0 0,0 1 0 0 0,0-1-1 0 0,0 1 1 0 0,1-1 0 0 0,0 0-1 0 0,-1 1 1 0 0,1-1 0 0 0,0 0-1 0 0,0 0 1 0 0,1 0 0 0 0,-1 0 0 0 0,1-1-1 0 0,-1 1 1 0 0,1-1 0 0 0,0 1-1 0 0,0-1 1 0 0,0 0 0 0 0,0 0-1 0 0,0 0 1 0 0,1-1 0 0 0,-1 1-1 0 0,0-1 1 0 0,1 1 0 0 0,-1-1-1 0 0,1-1 1 0 0,0 1 0 0 0,-1 0-1 0 0,1-1 1 0 0,0 1 0 0 0,-1-1-1 0 0,1 0 1 0 0,0-1 0 0 0,-1 1-1 0 0,2-1 43 0 0,6-5-191 0 0,0 0 0 0 0,0-1 0 0 0,0-1 0 0 0,-1 1 0 0 0,0-2 0 0 0,0 0 0 0 0,-1 0 0 0 0,0 0 1 0 0,-1-1-1 0 0,0-1 0 0 0,0 1 0 0 0,-1-1 0 0 0,-1-1 0 0 0,1 1 0 0 0,-2-1 0 0 0,0 0 0 0 0,0 0 0 0 0,-2-1 0 0 0,1 1 0 0 0,0-8 191 0 0,1 6 20 0 0,-6 15 40 0 0,0 0-1 0 0,0-1 1 0 0,-1 1 0 0 0,1 0 0 0 0,0-1 0 0 0,0 1 0 0 0,-1-1 0 0 0,1 0 0 0 0,0 1 0 0 0,-1-1 0 0 0,1 0 0 0 0,0 0 0 0 0,-1 0-1 0 0,1 0 1 0 0,0 0 0 0 0,-1 0 0 0 0,1 0 0 0 0,0 0 0 0 0,-1 0 0 0 0,1-1 0 0 0,0 1 0 0 0,-1 0 0 0 0,1-1 0 0 0,0 1-1 0 0,0-1 1 0 0,0 0 0 0 0,-1 1 0 0 0,1-1 0 0 0,0 0 0 0 0,0 0 0 0 0,0 0 0 0 0,0 0 0 0 0,0 0 0 0 0,0 0 0 0 0,0 0 0 0 0,1 0-1 0 0,-1 0 1 0 0,0 0 0 0 0,1 0 0 0 0,-1 0 0 0 0,0-1 0 0 0,1 1 0 0 0,-1 0 0 0 0,1-1 0 0 0,0 1 0 0 0,0 0 0 0 0,-1-1 0 0 0,1 1-1 0 0,0 0 1 0 0,0-1 0 0 0,0 0-60 0 0,0 5 28 0 0,-1 0-1 0 0,1 1 0 0 0,0-1 0 0 0,0 0 1 0 0,0 0-1 0 0,1 0 0 0 0,-1 1 0 0 0,1-1 1 0 0,-1 0-1 0 0,1 0 0 0 0,0 0 0 0 0,0 0 1 0 0,1 0-1 0 0,-1 0 0 0 0,1 0 1 0 0,-1-1-1 0 0,1 1 0 0 0,0 0 0 0 0,0-1 1 0 0,0 0-1 0 0,0 1 0 0 0,0-1 0 0 0,1 0 1 0 0,-1 0-1 0 0,1 0 0 0 0,-1 0 1 0 0,1 0-1 0 0,0-1 0 0 0,0 1 0 0 0,0-1 1 0 0,0 0-1 0 0,0 0 0 0 0,0 0 0 0 0,1 0-27 0 0,118 14-262 0 0,-113-17 197 0 0,1 0-1 0 0,0-1 1 0 0,0 0 0 0 0,-1 0 0 0 0,0-1-1 0 0,1 0 1 0 0,-2-1 0 0 0,1 0 0 0 0,0 0-1 0 0,-1-1 1 0 0,0 0 0 0 0,0 0 0 0 0,-1-1-1 0 0,0 0 1 0 0,0-1 0 0 0,0 1 0 0 0,-1-1-1 0 0,0 0 1 0 0,-1-1 0 0 0,0 0 0 0 0,0 1-1 0 0,-1-2 66 0 0,-1-45 1630 0 0,-19 85-1327 0 0,-31 208 165 0 0,34-123-239 0 0,8-82-317 0 0,-1 0 1 0 0,-1 0-1 0 0,-2 0 1 0 0,-1-1-1 0 0,-2-1 0 0 0,-1 0 1 0 0,-1 0-1 0 0,-2-1 0 0 0,-1-1 1 0 0,-1-1-1 0 0,-2 0 0 0 0,0-2 1 0 0,-2 0-1 0 0,-1-1 1 0 0,-1-1-1 0 0,-1-2 0 0 0,0 0 1 0 0,-2-2-1 0 0,-1-1 0 0 0,0-1 1 0 0,-2-1-1 0 0,0-1 1 0 0,-23 7 87 0 0,50-22-80 0 0,-13 5-434 0 0,1 0 0 0 0,-1-2 0 0 0,-1 0 0 0 0,1 0 1 0 0,-1-2-1 0 0,1 0 0 0 0,-1-1 0 0 0,0 0 0 0 0,1-2 1 0 0,-1 0-1 0 0,-15-3 514 0 0,-27-15-1228 0 0,10-6 24 0 0</inkml:trace>
  <inkml:trace contextRef="#ctx0" brushRef="#br0" timeOffset="69303.665">9436 3776 908 0 0,'0'-3'443'0'0,"7"-30"134"0"0,-15-21 206 0 0,1 46-695 0 0,-1 0 0 0 0,-1 1 0 0 0,1 0 0 0 0,-1 1 0 0 0,0 0 0 0 0,-1 0 0 0 0,0 1 1 0 0,1 0-1 0 0,-2 1 0 0 0,1 0 0 0 0,0 1 0 0 0,-1 0 0 0 0,0 0 0 0 0,1 1 0 0 0,-1 1 0 0 0,0 0 0 0 0,0 0 0 0 0,0 1 0 0 0,0 0 0 0 0,-3 1-88 0 0,3 0 93 0 0,0 1-1 0 0,-1 0 1 0 0,1 0-1 0 0,0 1 1 0 0,0 0-1 0 0,1 1 0 0 0,-1 0 1 0 0,1 1-1 0 0,0 0 1 0 0,0 0-1 0 0,0 1 1 0 0,1 1-1 0 0,0 0 0 0 0,0 0 1 0 0,1 1-1 0 0,-1 0 1 0 0,2 0-1 0 0,-1 0 1 0 0,1 1-1 0 0,1 1 0 0 0,0-1 1 0 0,0 1-1 0 0,0 0 1 0 0,2 0-1 0 0,-1 1 1 0 0,1-1-1 0 0,1 1 0 0 0,0 0 1 0 0,0 0-1 0 0,0 7-92 0 0,3-13 40 0 0,1 1-1 0 0,-1-1 1 0 0,1 0-1 0 0,0 1 0 0 0,1-1 1 0 0,-1 0-1 0 0,1 0 0 0 0,0 0 1 0 0,0 0-1 0 0,1 0 1 0 0,0-1-1 0 0,0 1 0 0 0,0-1 1 0 0,0 1-1 0 0,0-1 1 0 0,1 0-1 0 0,0 0 0 0 0,0-1 1 0 0,0 1-1 0 0,0-1 1 0 0,1 0-1 0 0,-1 0 0 0 0,1 0 1 0 0,0-1-1 0 0,0 1 1 0 0,-1-1-1 0 0,2 0 0 0 0,1 0-39 0 0,155 23 852 0 0,-147-26-837 0 0,1-1 0 0 0,0 0 0 0 0,-1-1 0 0 0,0-1 0 0 0,0 0 1 0 0,0-1-1 0 0,0-1 0 0 0,-1 0 0 0 0,0-1 0 0 0,0-1 0 0 0,0 0 0 0 0,-1-1 0 0 0,-1 0 0 0 0,1-1 0 0 0,-1 0 0 0 0,-1-1 0 0 0,0-1 0 0 0,-1 1 0 0 0,0-2 0 0 0,-1 1 0 0 0,0-1 1 0 0,-1-1-1 0 0,0 0 0 0 0,-1 0 0 0 0,-1 0 0 0 0,0-1 0 0 0,1-7-15 0 0,9-36 199 0 0,-2 0 0 0 0,-3 0 0 0 0,-3-1 0 0 0,-2-1-1 0 0,-3 1 1 0 0,-2-25-199 0 0,-2 83 4 0 0,1 0-1 0 0,-1 1 0 0 0,1-1 0 0 0,-1 0 1 0 0,1 0-1 0 0,-1 1 0 0 0,1-1 0 0 0,-1 0 1 0 0,0 1-1 0 0,1-1 0 0 0,-1 0 1 0 0,0 1-1 0 0,0-1 0 0 0,1 1 0 0 0,-1-1 1 0 0,0 1-1 0 0,0 0 0 0 0,0-1 0 0 0,0 1 1 0 0,0 0-1 0 0,0 0 0 0 0,1-1 1 0 0,-1 1-1 0 0,0 0 0 0 0,0 0 0 0 0,0 0 1 0 0,0 0-1 0 0,0 0 0 0 0,0 0 0 0 0,0 0 1 0 0,0 1-1 0 0,0-1 0 0 0,0 0 0 0 0,1 0 1 0 0,-1 1-1 0 0,0-1 0 0 0,0 1 1 0 0,0-1-1 0 0,0 1 0 0 0,1-1 0 0 0,-1 1 1 0 0,0-1-1 0 0,1 1 0 0 0,-1 0 0 0 0,0-1 1 0 0,1 1-1 0 0,-1 0 0 0 0,1-1 1 0 0,-1 1-1 0 0,1 0 0 0 0,-1 0 0 0 0,1 0 1 0 0,-1-1-1 0 0,1 1 0 0 0,0 0 0 0 0,-1 0 1 0 0,1 0-1 0 0,0 0 0 0 0,0 0 0 0 0,0 0 1 0 0,0 0-1 0 0,0 0-3 0 0,-8 20 25 0 0,1 0 0 0 0,0 0 1 0 0,2 0-1 0 0,1 1 0 0 0,0 0 0 0 0,2 0 0 0 0,0 0 1 0 0,2 0-1 0 0,0 0 0 0 0,2 0 0 0 0,0 0 1 0 0,1 0-1 0 0,2 0 0 0 0,0-1 0 0 0,1 1 0 0 0,7 14-25 0 0,-9-23 4 0 0,1-1 0 0 0,1 0 0 0 0,0 0 0 0 0,1 0 0 0 0,0-1 0 0 0,0 0 0 0 0,1 0 0 0 0,1-1 0 0 0,0 0 0 0 0,0-1 0 0 0,1 1 0 0 0,0-2 0 0 0,1 0 0 0 0,0 0 0 0 0,0-1 0 0 0,0 0 0 0 0,1 0 0 0 0,0-2 0 0 0,1 0 0 0 0,-1 0 0 0 0,1-1 0 0 0,0 0 0 0 0,0-1 0 0 0,0-1 0 0 0,0 0 0 0 0,0-1 0 0 0,1 0 0 0 0,-1-1 0 0 0,1 0 0 0 0,-1-1 0 0 0,0-1 0 0 0,0 0 0 0 0,0-1 0 0 0,0 0 0 0 0,0-1 0 0 0,0-1 0 0 0,-1 0 0 0 0,0 0 0 0 0,4-4-4 0 0,-8 4-72 0 0,-1 0 1 0 0,0-1-1 0 0,0 0 0 0 0,0-1 1 0 0,-1 1-1 0 0,1-1 1 0 0,-2-1-1 0 0,1 1 0 0 0,-1-1 1 0 0,0 0-1 0 0,-1 0 1 0 0,0 0-1 0 0,0-1 1 0 0,-1 0-1 0 0,0 1 0 0 0,0-1 1 0 0,-1 0-1 0 0,0-1 1 0 0,-1 1-1 0 0,0 0 0 0 0,0 0 1 0 0,-1-3 71 0 0,-2 7-9 0 0,0-1 0 0 0,0 0-1 0 0,-1 1 1 0 0,1 0 0 0 0,-1-1 0 0 0,-1 1-1 0 0,1 0 1 0 0,-1 1 0 0 0,0-1 0 0 0,0 0 0 0 0,0 1-1 0 0,0 0 1 0 0,-1 0 0 0 0,0 1 0 0 0,0-1 0 0 0,0 1-1 0 0,0 0 1 0 0,0 0 0 0 0,-1 0 0 0 0,1 1 0 0 0,-1 0-1 0 0,0 0 1 0 0,1 1 0 0 0,-1-1 0 0 0,0 1 0 0 0,0 0-1 0 0,0 1 1 0 0,0 0 0 0 0,0-1 0 0 0,0 2 0 0 0,0-1-1 0 0,0 1 1 0 0,0 0 0 0 0,0 0 0 0 0,0 1 0 0 0,-3 1 9 0 0,3-2 15 0 0,-1 0 1 0 0,1 0 0 0 0,0 1 0 0 0,-1 0 0 0 0,1 1-1 0 0,0-1 1 0 0,0 1 0 0 0,1 0 0 0 0,-1 1 0 0 0,1-1-1 0 0,-1 1 1 0 0,1 0 0 0 0,0 0 0 0 0,0 1 0 0 0,1 0-1 0 0,0-1 1 0 0,-1 2 0 0 0,2-1 0 0 0,-1 0 0 0 0,0 1-1 0 0,1 0 1 0 0,0-1 0 0 0,1 1 0 0 0,-1 0 0 0 0,1 1-1 0 0,0-1 1 0 0,0 2-16 0 0,5-2 15 0 0,1 0-1 0 0,-1 0 1 0 0,1-1-1 0 0,0 1 0 0 0,1-1 1 0 0,-1 0-1 0 0,1 0 1 0 0,0 0-1 0 0,0-1 1 0 0,0 1-1 0 0,1-1 0 0 0,-1-1 1 0 0,1 1-1 0 0,0-1 1 0 0,0 0-1 0 0,1 0 1 0 0,-1-1-1 0 0,1 0 1 0 0,-1 0-1 0 0,3 0-14 0 0,228 36-1674 0 0,-75-36-3593 0 0,-158-2 5069 0 0,23 0-1050 0 0</inkml:trace>
  <inkml:trace contextRef="#ctx0" brushRef="#br0" timeOffset="69569.088">10762 3522 1520 0 0,'0'-2'139'0'0,"-1"-1"-1"0"0,0 1 1 0 0,0-1 0 0 0,0 1-1 0 0,0-1 1 0 0,0 1 0 0 0,0 0 0 0 0,-1 0-1 0 0,1-1 1 0 0,-1 1 0 0 0,0 0-1 0 0,0 0 1 0 0,1 1 0 0 0,-1-1-1 0 0,0 0 1 0 0,-1 0 0 0 0,1 1-1 0 0,0 0 1 0 0,0-1 0 0 0,-1 1-1 0 0,1 0 1 0 0,-1 0 0 0 0,1 0-1 0 0,-1 0 1 0 0,1 1 0 0 0,-1-1-1 0 0,1 1 1 0 0,-1-1 0 0 0,0 1-1 0 0,1 0 1 0 0,-1 0 0 0 0,0 0-1 0 0,1 0 1 0 0,-1 1 0 0 0,1-1-1 0 0,-3 1-138 0 0,-91 38 1483 0 0,85-30-1331 0 0,0 0-1 0 0,0 1 1 0 0,1 0 0 0 0,1 1 0 0 0,0 0 0 0 0,0 1 0 0 0,1-1 0 0 0,0 2 0 0 0,1-1 0 0 0,1 1-1 0 0,0 0 1 0 0,0 0 0 0 0,2 1 0 0 0,-1 0 0 0 0,2 0 0 0 0,0 0 0 0 0,1 0 0 0 0,0 0-1 0 0,1 1 1 0 0,0 9-152 0 0,4-16-30 0 0,-1 0-1 0 0,2 0 0 0 0,-1-1 1 0 0,1 1-1 0 0,0-1 0 0 0,0 0 1 0 0,1 0-1 0 0,0 0 0 0 0,0-1 0 0 0,0 0 1 0 0,1 0-1 0 0,0 0 0 0 0,1-1 1 0 0,-1 1-1 0 0,1-2 0 0 0,0 1 1 0 0,0-1-1 0 0,0 0 0 0 0,1 0 1 0 0,-1-1-1 0 0,1 0 0 0 0,0 0 0 0 0,0-1 1 0 0,0 0-1 0 0,0 0 0 0 0,1-1 1 0 0,-1 0-1 0 0,0-1 0 0 0,1 0 1 0 0,-1 0-1 0 0,0 0 0 0 0,1-1 1 0 0,-1-1-1 0 0,8-1 31 0 0,3 0-347 0 0,0 1 1 0 0,-1-2-1 0 0,0-1 0 0 0,1 0 0 0 0,-1-1 1 0 0,-1-1-1 0 0,1 0 0 0 0,-1-2 1 0 0,-1 0-1 0 0,0-1 0 0 0,0 0 1 0 0,-1-1-1 0 0,0-1 0 0 0,-1-1 0 0 0,0 0 1 0 0,-1-1 346 0 0,2-6-126 0 0</inkml:trace>
  <inkml:trace contextRef="#ctx0" brushRef="#br0" timeOffset="69838.315">11011 3717 4348 0 0,'22'-75'3083'0'0,"-22"74"-2631"0"0,0 1-13 0 0,-3-13 652 0 0,2 12-1057 0 0,0 1 1 0 0,1-1 0 0 0,-1 0-1 0 0,0 1 1 0 0,0-1-1 0 0,0 1 1 0 0,0-1 0 0 0,0 1-1 0 0,0-1 1 0 0,0 1-1 0 0,0-1 1 0 0,0 1 0 0 0,0 0-1 0 0,0 0 1 0 0,0-1-1 0 0,0 1 1 0 0,0 0 0 0 0,0 0-1 0 0,0 0 1 0 0,0 0-1 0 0,0 0 1 0 0,0 1 0 0 0,-1-1-1 0 0,1 0 1 0 0,0 0-1 0 0,0 1 1 0 0,0-1-1 0 0,0 0 1 0 0,0 1 0 0 0,1-1-1 0 0,-1 1 1 0 0,0 0-1 0 0,0-1 1 0 0,0 1 0 0 0,0 0-1 0 0,0-1 1 0 0,1 1-1 0 0,-1 0 1 0 0,0 0 0 0 0,1 0-1 0 0,-1-1 1 0 0,0 1-1 0 0,1 0 1 0 0,-1 0 0 0 0,1 0-1 0 0,0 0 1 0 0,-1 0-1 0 0,1 0 1 0 0,0 0 0 0 0,0 0-1 0 0,-1 0 1 0 0,1 1-1 0 0,0-1 1 0 0,0 0 0 0 0,0 0-1 0 0,0 0 1 0 0,0 0-1 0 0,0 0 1 0 0,1 0-1 0 0,-1 0 1 0 0,0 0 0 0 0,1 0-1 0 0,-1 0 1 0 0,0 0-1 0 0,1 0 1 0 0,-1 0 0 0 0,1 0-1 0 0,0 0 1 0 0,-1 0-1 0 0,1 0-34 0 0,53 122 255 0 0,-20-65-4279 0 0,-38-60-1373 0 0,-1-4 4189 0 0</inkml:trace>
  <inkml:trace contextRef="#ctx0" brushRef="#br0" timeOffset="69992.621">10990 3376 1768 0 0,'-4'-61'6257'0'0,"59"85"-10839"0"0,-35-12 3203 0 0</inkml:trace>
  <inkml:trace contextRef="#ctx0" brushRef="#br0" timeOffset="70629.362">11566 3619 908 0 0,'1'-1'111'0'0,"-1"0"1"0"0,1 0-1 0 0,-1 0 0 0 0,1 0 0 0 0,-1 0 1 0 0,1 0-1 0 0,-1 0 0 0 0,0 0 0 0 0,0 0 1 0 0,1 0-1 0 0,-1 0 0 0 0,0 0 1 0 0,0 0-1 0 0,0 0 0 0 0,0-1 0 0 0,0 1 1 0 0,0 0-1 0 0,-1 0 0 0 0,1 0 0 0 0,0 0 1 0 0,-1 0-1 0 0,1 0 0 0 0,0 0 0 0 0,-1 0 1 0 0,1 0-1 0 0,-1 0 0 0 0,1 0 1 0 0,-1 0-1 0 0,0 0 0 0 0,1 0 0 0 0,-1 1 1 0 0,0-1-1 0 0,0 0 0 0 0,0 0 0 0 0,0 1 1 0 0,1-1-1 0 0,-1 0 0 0 0,0 1 0 0 0,0-1 1 0 0,0 1-1 0 0,0 0 0 0 0,0-1 1 0 0,0 1-1 0 0,0 0 0 0 0,-1-1 0 0 0,1 1 1 0 0,0 0-1 0 0,0 0 0 0 0,0 0 0 0 0,0 0 1 0 0,0 0-1 0 0,-1 0-111 0 0,-10 1 125 0 0,1 0 1 0 0,-1 0-1 0 0,0 1 1 0 0,1 1-1 0 0,0 0 1 0 0,-1 1-1 0 0,1 0 1 0 0,0 0-1 0 0,1 1 1 0 0,-1 1-1 0 0,1-1 1 0 0,0 2-1 0 0,0 0 1 0 0,1 0-1 0 0,0 0 1 0 0,0 1-1 0 0,1 1 1 0 0,0-1-1 0 0,1 2 1 0 0,-1-1-1 0 0,2 1 1 0 0,-1 0-1 0 0,2 0 1 0 0,-1 0-1 0 0,1 1 1 0 0,1 0-126 0 0,3-10 2 0 0,-1 1 0 0 0,2 0 0 0 0,-1 0-1 0 0,0-1 1 0 0,0 1 0 0 0,0 0 0 0 0,1 0 0 0 0,-1 0 0 0 0,1 0 0 0 0,0-1 0 0 0,-1 1 0 0 0,1 0 0 0 0,0 0-1 0 0,0 0 1 0 0,0 0 0 0 0,1 0 0 0 0,-1 0 0 0 0,0 0 0 0 0,1 0 0 0 0,-1 0 0 0 0,1-1 0 0 0,-1 1 0 0 0,1 0-1 0 0,0 0 1 0 0,0-1 0 0 0,0 1 0 0 0,0 0 0 0 0,0-1 0 0 0,0 1 0 0 0,1-1 0 0 0,-1 1 0 0 0,0-1-1 0 0,1 0 1 0 0,-1 1 0 0 0,1-1 0 0 0,-1 0 0 0 0,1 0 0 0 0,0 0 0 0 0,-1 0 0 0 0,1 0 0 0 0,0-1 0 0 0,0 1-1 0 0,0-1 1 0 0,-1 1 0 0 0,1-1 0 0 0,0 1 0 0 0,0-1 0 0 0,0 0 0 0 0,0 0 0 0 0,0 0 0 0 0,0 0-1 0 0,0 0 1 0 0,0 0 0 0 0,0-1 0 0 0,0 1 0 0 0,1-1-2 0 0,114-27-673 0 0,-104 22 588 0 0,0 0 0 0 0,-1 0 0 0 0,1-1 1 0 0,-2-1-1 0 0,1 0 0 0 0,-1-1 1 0 0,0 0-1 0 0,-1-1 0 0 0,0 0 0 0 0,-1 0 1 0 0,0-1-1 0 0,0 0 0 0 0,-1-1 1 0 0,-1 0-1 0 0,0 0 0 0 0,0-1 1 0 0,-2 0-1 0 0,1 0 0 0 0,-2 0 0 0 0,1 0 1 0 0,-2-1-1 0 0,2-10 85 0 0,21-287 2845 0 0,-25 310-2816 0 0,-1 0 0 0 0,1 0 1 0 0,-1 0-1 0 0,0 0 0 0 0,1-1 0 0 0,-1 1 1 0 0,0 0-1 0 0,0 0 0 0 0,0 0 0 0 0,0-1 1 0 0,0 1-1 0 0,0 0 0 0 0,0 0 0 0 0,0 0 1 0 0,-1 0-1 0 0,1-1 0 0 0,0 1 0 0 0,-1 0 0 0 0,1 0 1 0 0,-1 0-1 0 0,1 0 0 0 0,-1 0 0 0 0,0 0 1 0 0,1 0-1 0 0,-1 0 0 0 0,0 0 0 0 0,0 0 1 0 0,1 0-1 0 0,-1 0 0 0 0,0 1 0 0 0,0-1 1 0 0,0 0-1 0 0,0 1 0 0 0,0-1 0 0 0,0 1 1 0 0,0-1-1 0 0,-1 1 0 0 0,1-1 0 0 0,0 1 1 0 0,0 0-1 0 0,0-1 0 0 0,0 1 0 0 0,-1 0 0 0 0,1 0 1 0 0,0 0-1 0 0,0 0 0 0 0,0 0 0 0 0,0 0 1 0 0,-1 0-1 0 0,1 0 0 0 0,0 1 0 0 0,0-1 1 0 0,0 0-1 0 0,0 1 0 0 0,-1-1 0 0 0,1 1 1 0 0,0-1-1 0 0,0 1 0 0 0,0 0 0 0 0,0-1 1 0 0,0 1-1 0 0,0 0-29 0 0,-6 21 61 0 0,1 0 0 0 0,2 0 0 0 0,0 0-1 0 0,1 0 1 0 0,1 1 0 0 0,1-1 0 0 0,1 1 0 0 0,1-1 0 0 0,1 0 0 0 0,1 1 0 0 0,1-1 0 0 0,1 0 0 0 0,1 0 0 0 0,5 11-61 0 0,-9-18-19 0 0,1 1 1 0 0,0-1 0 0 0,1 1 0 0 0,1-1 0 0 0,0 0 0 0 0,2-1 0 0 0,-1 1-1 0 0,1-1 1 0 0,1 0 0 0 0,1-1 0 0 0,0 0 0 0 0,0 0 0 0 0,2-1 0 0 0,-1-1-1 0 0,1 1 1 0 0,1-2 0 0 0,0 1 0 0 0,1-2 0 0 0,0 0 0 0 0,0 0 0 0 0,1-1 0 0 0,0-1-1 0 0,0 0 1 0 0,1-1 0 0 0,9 2 18 0 0,-15-7-95 0 0,1 0-1 0 0,0-1 1 0 0,-1 0-1 0 0,1-1 1 0 0,0 0-1 0 0,-1-1 1 0 0,1 0 0 0 0,-1 0-1 0 0,0-1 1 0 0,0 0-1 0 0,0-1 1 0 0,0 0-1 0 0,0 0 1 0 0,-1-1-1 0 0,0 0 1 0 0,0-1-1 0 0,0 0 1 0 0,-1 0 0 0 0,1 0-1 0 0,-1-1 1 0 0,-1 0-1 0 0,0 0 1 0 0,0-1-1 0 0,0 0 1 0 0,-1 0-1 0 0,0 0 1 0 0,0-1-1 0 0,-1 0 1 0 0,0 1 0 0 0,-1-1-1 0 0,0-1 1 0 0,0 1-1 0 0,-1 0 1 0 0,0-1-1 0 0,-1 0 1 0 0,0-3 95 0 0,-9-108-161 0 0,7 118 198 0 0,0 0 1 0 0,0 0-1 0 0,0 0 1 0 0,-1 0-1 0 0,1 0 1 0 0,-1 0-1 0 0,0 1 1 0 0,0-1-1 0 0,0 1 1 0 0,0-1-1 0 0,0 1 1 0 0,-1 0-1 0 0,1 0 1 0 0,-1 0-1 0 0,1 0 1 0 0,-1 0-1 0 0,0 1 1 0 0,0-1-1 0 0,0 1 1 0 0,1 0-1 0 0,-1-1 1 0 0,-1 1-1 0 0,1 1 1 0 0,0-1-1 0 0,0 0 0 0 0,0 1 1 0 0,0 0-1 0 0,-1-1 1 0 0,1 1-1 0 0,0 0 1 0 0,0 1-1 0 0,0-1 1 0 0,-1 1-1 0 0,1-1 1 0 0,0 1-1 0 0,0 0 1 0 0,0 0-1 0 0,-2 1-37 0 0,-2-1 54 0 0,0 0 0 0 0,0 0 0 0 0,0 1 0 0 0,0 0 0 0 0,1 0-1 0 0,-1 1 1 0 0,1-1 0 0 0,0 1 0 0 0,-1 1 0 0 0,1-1 0 0 0,0 1 0 0 0,1 0-1 0 0,-1 1 1 0 0,1-1 0 0 0,0 1 0 0 0,0 0 0 0 0,0 0 0 0 0,1 1 0 0 0,0-1-1 0 0,0 1 1 0 0,0 0 0 0 0,1 0 0 0 0,-1 0 0 0 0,2 1 0 0 0,-1-1-1 0 0,1 1 1 0 0,0 0 0 0 0,0-1 0 0 0,0 1 0 0 0,1 0 0 0 0,0 0 0 0 0,1 0-1 0 0,0 0 1 0 0,0 0 0 0 0,0 0 0 0 0,1 0 0 0 0,0 0 0 0 0,0 0 0 0 0,1 0-1 0 0,0-1 1 0 0,0 1 0 0 0,0 0 0 0 0,1-1 0 0 0,3 6-54 0 0,2-4-108 0 0,1 1 1 0 0,0-2-1 0 0,0 1 1 0 0,1-1-1 0 0,0 0 1 0 0,0-1-1 0 0,0 0 1 0 0,1-1-1 0 0,0 0 1 0 0,0-1 0 0 0,0 0-1 0 0,1 0 1 0 0,0-1-1 0 0,11 1 108 0 0,105 7-4950 0 0,-35-25 2323 0 0,-56 0 1385 0 0</inkml:trace>
  <inkml:trace contextRef="#ctx0" brushRef="#br0" timeOffset="75098.575">13246 3464 1496 0 0,'21'-15'980'0'0,"-21"12"-522"0"0,6-3 53 0 0,39-49 1883 0 0,-12 15 1550 0 0,-24 13-3181 0 0,-14 92-763 0 0,5-39 35 0 0,2 0 1 0 0,0-1-1 0 0,2 1 0 0 0,1-1 0 0 0,1 0 0 0 0,1 0 0 0 0,1-1 0 0 0,2 0 1 0 0,0 0-1 0 0,7 10-35 0 0,-14-27-18 0 0,1 1 1 0 0,0-1 0 0 0,0 0-1 0 0,0 0 1 0 0,1 0-1 0 0,0-1 1 0 0,1 0 0 0 0,-1 0-1 0 0,1 0 1 0 0,0 0 0 0 0,1-1-1 0 0,-1 0 1 0 0,1-1 0 0 0,0 1-1 0 0,0-1 1 0 0,1-1 0 0 0,-1 1-1 0 0,1-1 1 0 0,0 0-1 0 0,0-1 1 0 0,-1 0 0 0 0,2 0-1 0 0,-1-1 1 0 0,0 0 0 0 0,0 0-1 0 0,0-1 1 0 0,1 0 0 0 0,-1-1-1 0 0,0 0 1 0 0,0 0-1 0 0,0 0 1 0 0,0-1 0 0 0,0 0-1 0 0,0-1 1 0 0,0 0 0 0 0,-1 0-1 0 0,1-1 1 0 0,-1 0 0 0 0,0 0-1 0 0,0 0 1 0 0,0-1-1 0 0,-1 0 1 0 0,0-1 0 0 0,0 1-1 0 0,0-1 1 0 0,-1 0 0 0 0,1-1-1 0 0,0-2 18 0 0,2-6-133 0 0,-1 0 1 0 0,-1-1-1 0 0,0 0 0 0 0,-2 0 0 0 0,1-1 0 0 0,-2 1 1 0 0,0-1-1 0 0,-1 0 0 0 0,-1 0 0 0 0,-1 0 0 0 0,0-1 133 0 0,0 17-2 0 0,0 0 0 0 0,0 0 0 0 0,-1 0 0 0 0,1 0-1 0 0,0 1 1 0 0,0-1 0 0 0,0 0 0 0 0,-1 0-1 0 0,1 0 1 0 0,-1 1 0 0 0,1-1 0 0 0,0 0 0 0 0,-1 1-1 0 0,1-1 1 0 0,-1 0 0 0 0,1 1 0 0 0,-1-1-1 0 0,0 0 1 0 0,1 1 0 0 0,-1-1 0 0 0,0 1-1 0 0,1-1 1 0 0,-1 1 0 0 0,0-1 0 0 0,0 1 0 0 0,1 0-1 0 0,-1-1 1 0 0,0 1 0 0 0,0 0 0 0 0,0 0-1 0 0,0 0 1 0 0,1-1 0 0 0,-1 1 0 0 0,0 0 0 0 0,0 0-1 0 0,0 0 1 0 0,0 0 0 0 0,0 1 0 0 0,1-1-1 0 0,-1 0 1 0 0,0 0 0 0 0,0 0 0 0 0,0 1 0 0 0,1-1-1 0 0,-1 0 1 0 0,0 1 0 0 0,0-1 0 0 0,0 1-1 0 0,1-1 1 0 0,-1 1 0 0 0,0-1 0 0 0,1 1 0 0 0,-1-1-1 0 0,1 1 1 0 0,-1 0 0 0 0,1-1 0 0 0,-1 1-1 0 0,1 0 1 0 0,-1-1 0 0 0,1 1 0 0 0,-1 0-1 0 0,1 0 1 0 0,0-1 0 0 0,-1 1 0 0 0,1 0 0 0 0,0 0-1 0 0,0 0 1 0 0,0 0 2 0 0,0 5 24 0 0,0-1-1 0 0,0 1 1 0 0,1-1-1 0 0,0 1 1 0 0,0-1-1 0 0,0 1 1 0 0,1-1 0 0 0,0 0-1 0 0,0 0 1 0 0,0 0-1 0 0,1 0 1 0 0,-1 0-1 0 0,1 0 1 0 0,1 0-1 0 0,-1-1 1 0 0,0 0-1 0 0,1 0 1 0 0,0 0 0 0 0,0 0-1 0 0,0 0 1 0 0,1-1-1 0 0,-1 0 1 0 0,1 0-1 0 0,0 0 1 0 0,1 1-24 0 0,15 6 35 0 0,0-1 1 0 0,0 0-1 0 0,1-1 0 0 0,0-2 1 0 0,1 0-1 0 0,0-2 0 0 0,-1 0 1 0 0,1-1-1 0 0,1-2 0 0 0,-1 0 1 0 0,0-1-1 0 0,14-3-35 0 0,-6 3-17 0 0,-11 0-30 0 0,0-1 0 0 0,-1-1-1 0 0,1-1 1 0 0,0-1 0 0 0,-1 0 0 0 0,0-1-1 0 0,0-1 1 0 0,0-1 0 0 0,-1-1-1 0 0,4-2 48 0 0,-20 9-40 0 0,1 0-1 0 0,0-1 1 0 0,-1 1-1 0 0,1 0 0 0 0,-1-1 1 0 0,0 0-1 0 0,1 1 1 0 0,-1-1-1 0 0,0 0 0 0 0,0 0 1 0 0,0 0-1 0 0,0-1 1 0 0,-1 1-1 0 0,1 0 0 0 0,0-1 1 0 0,-1 1-1 0 0,0-1 1 0 0,1 1-1 0 0,-1-1 0 0 0,0 0 1 0 0,0 1-1 0 0,-1-1 0 0 0,1 0 1 0 0,-1 0-1 0 0,1 0 1 0 0,-1 0-1 0 0,0 1 0 0 0,0-1 1 0 0,0 0-1 0 0,0 0 1 0 0,-1 0-1 0 0,1 0 0 0 0,-1-1 41 0 0,-9-7-63 0 0,0 1-1 0 0,-1 0 0 0 0,0 0 0 0 0,0 1 1 0 0,-1 0-1 0 0,0 1 0 0 0,-1 1 0 0 0,1 0 1 0 0,-2 0-1 0 0,1 1 0 0 0,-1 1 0 0 0,1 0 1 0 0,-2 1-1 0 0,1 1 0 0 0,0 0 0 0 0,-4 0 64 0 0,3-1-40 0 0,14 3-16 0 0,0 0-1 0 0,-1 0 1 0 0,2 0 0 0 0,-1 0 0 0 0,0-1 0 0 0,0 1 0 0 0,0 0 0 0 0,0-1 0 0 0,1 1 0 0 0,-1 0 0 0 0,1-1 0 0 0,-1 1 0 0 0,1-1 0 0 0,-1 1 0 0 0,1-1 0 0 0,0 1 0 0 0,0-1 0 0 0,0 1 0 0 0,0-1 0 0 0,0 1-1 0 0,0-1 1 0 0,0 1 0 0 0,0-1 0 0 0,1 1 0 0 0,-1-1 0 0 0,0 1 0 0 0,1-1 0 0 0,0 1 0 0 0,-1 0 0 0 0,1-1 0 0 0,0 1 0 0 0,-1 0 0 0 0,1-1 0 0 0,0 1 0 0 0,0 0 0 0 0,0 0 0 0 0,0 0 0 0 0,0 0 0 0 0,1 0-1 0 0,-1 0 1 0 0,0 0 0 0 0,0 0 0 0 0,1 0 0 0 0,-1 1 0 0 0,0-1 0 0 0,1 0 0 0 0,-1 1 0 0 0,1-1 0 0 0,-1 1 0 0 0,1 0 0 0 0,-1-1 0 0 0,1 1 0 0 0,-1 0 0 0 0,1 0 0 0 0,-1 0 0 0 0,1 0 0 0 0,0 0 56 0 0,0-1-128 0 0,24-15-1160 0 0</inkml:trace>
  <inkml:trace contextRef="#ctx0" brushRef="#br0" timeOffset="75799.094">14692 3059 1312 0 0,'-19'-74'5485'0'0,"15"65"-4975"0"0,-8-16 932 0 0,6 48-899 0 0,52 466 1224 0 0,-16-335-1144 0 0,-20-152-335 0 0,142-283-1520 0 0,-106 344 712 0 0,-39-51 517 0 0,0-1 0 0 0,1 0 0 0 0,0 0 0 0 0,1 0 0 0 0,0-1 0 0 0,1-1 0 0 0,0 1 0 0 0,0-1 1 0 0,1-1-1 0 0,0 0 0 0 0,1-1 0 0 0,0 0 0 0 0,0-1 0 0 0,0 0 0 0 0,1-1 0 0 0,-1 0 0 0 0,1-1 0 0 0,1 0 1 0 0,-1-1-1 0 0,0-1 0 0 0,1 0 0 0 0,0-1 0 0 0,-1 0 0 0 0,1-1 0 0 0,0 0 0 0 0,-1-2 0 0 0,1 1 1 0 0,-1-2-1 0 0,0 0 0 0 0,1 0 0 0 0,-1-1 0 0 0,0-1 0 0 0,-1 0 0 0 0,1-1 0 0 0,10-6 3 0 0,-16 8-92 0 0,1-1 0 0 0,-1 1 0 0 0,0-1 1 0 0,0-1-1 0 0,0 1 0 0 0,-1-1 0 0 0,0 0 0 0 0,0-1 0 0 0,0 0 0 0 0,-1 1 0 0 0,0-2 0 0 0,0 1 0 0 0,-1-1 0 0 0,0 1 0 0 0,0-1 1 0 0,-1 0-1 0 0,0 0 0 0 0,-1-1 0 0 0,1 1 0 0 0,-2-1 0 0 0,1 1 0 0 0,-1-1 0 0 0,0-3 92 0 0,-3 8 2 0 0,-1 0 1 0 0,1 1-1 0 0,-1 0 1 0 0,0 0-1 0 0,1 0 0 0 0,-2 0 1 0 0,1 0-1 0 0,0 0 1 0 0,0 1-1 0 0,-1 0 0 0 0,0-1 1 0 0,1 1-1 0 0,-1 0 1 0 0,0 1-1 0 0,0-1 0 0 0,0 1 1 0 0,0 0-1 0 0,0 0 0 0 0,0 0 1 0 0,0 0-1 0 0,-1 1 1 0 0,1 0-1 0 0,0 0 0 0 0,0 0 1 0 0,0 0-1 0 0,-1 0 1 0 0,1 1-1 0 0,0 0 0 0 0,0 0 1 0 0,0 0-1 0 0,0 1 1 0 0,0-1-1 0 0,0 1 0 0 0,0 0 1 0 0,1 0-1 0 0,-3 1-2 0 0,-5 2 78 0 0,0 1 0 0 0,0 0 0 0 0,1 0 0 0 0,0 1 0 0 0,0 0 0 0 0,1 0 1 0 0,0 1-1 0 0,0 1 0 0 0,1 0 0 0 0,0 0 0 0 0,1 0 0 0 0,-1 1 0 0 0,2 0 0 0 0,0 0 0 0 0,0 1 0 0 0,1 0 0 0 0,0 0 0 0 0,0 0 0 0 0,2 1 0 0 0,-1-1 0 0 0,1 1 0 0 0,1 0 1 0 0,0 0-1 0 0,0 11-78 0 0,5-16-34 0 0,0 1 1 0 0,1-1 0 0 0,-1 0-1 0 0,1 0 1 0 0,1 0 0 0 0,-1 0-1 0 0,1-1 1 0 0,1 1 0 0 0,-1-1-1 0 0,1-1 1 0 0,0 1 0 0 0,0-1-1 0 0,1 0 1 0 0,-1 0 0 0 0,1-1-1 0 0,0 0 1 0 0,0 0 0 0 0,1-1-1 0 0,-1 1 1 0 0,1-2 0 0 0,0 1-1 0 0,-1-1 1 0 0,1 0 0 0 0,0-1-1 0 0,0 0 1 0 0,1 0 0 0 0,-1-1-1 0 0,0 0 1 0 0,0 0 0 0 0,0-1-1 0 0,0 0 1 0 0,0 0-1 0 0,0-1 1 0 0,6-2 33 0 0,8 0-634 0 0,-1 0-1 0 0,0-1 1 0 0,0-2 0 0 0,0 0 0 0 0,-1-1-1 0 0,0-1 1 0 0,-1-1 0 0 0,0-1-1 0 0,-1 0 1 0 0,2-3 634 0 0,5-9-1237 0 0</inkml:trace>
  <inkml:trace contextRef="#ctx0" brushRef="#br0" timeOffset="76048.444">15833 3041 1856 0 0,'-6'-74'8611'0'0,"-4"117"-7432"0"0,8-22-1039 0 0,1 0 1 0 0,2 1-1 0 0,0-1 0 0 0,1 0 1 0 0,1 1-1 0 0,1-1 1 0 0,1-1-1 0 0,0 1 0 0 0,2-1 1 0 0,1 0-1 0 0,0 0 1 0 0,10 16-141 0 0,45 155-1373 0 0,-62-187 1133 0 0,0 0 1 0 0,-1 0 0 0 0,0 1-1 0 0,1-1 1 0 0,-1 0 0 0 0,-1 0-1 0 0,1 0 1 0 0,-1 0 0 0 0,1 0-1 0 0,-1 0 1 0 0,0 0 0 0 0,-1 0-1 0 0,1 0 1 0 0,-1-1 0 0 0,1 1-1 0 0,-1 0 1 0 0,0-1 0 0 0,-1 1-1 0 0,1-1 1 0 0,-1 0 0 0 0,1 0-1 0 0,-1 0 1 0 0,0 0 0 0 0,0 0-1 0 0,0-1 1 0 0,0 1 0 0 0,-1-1-1 0 0,1 0 1 0 0,-1 0 0 0 0,1 0-1 0 0,-1 0 1 0 0,0-1 0 0 0,0 1-1 0 0,0-1 1 0 0,0 0 239 0 0,-14 1-1217 0 0</inkml:trace>
  <inkml:trace contextRef="#ctx0" brushRef="#br0" timeOffset="76890.607">15566 3279 2176 0 0,'1'0'249'0'0,"-1"0"-1"0"0,0 1 1 0 0,1-1 0 0 0,-1 0-1 0 0,0 0 1 0 0,0 1 0 0 0,1-1-1 0 0,-1 0 1 0 0,0 1-1 0 0,0-1 1 0 0,1 0 0 0 0,-1 1-1 0 0,0-1 1 0 0,0 0 0 0 0,0 1-1 0 0,0-1 1 0 0,1 1-1 0 0,-1-1 1 0 0,0 0 0 0 0,0 1-1 0 0,0-1 1 0 0,0 1 0 0 0,0-1-1 0 0,0 0 1 0 0,0 1-1 0 0,0-1-248 0 0,59-11 120 0 0,-55 10 135 0 0,84-18 56 0 0,-31 10-607 0 0,-1-3-1 0 0,-1-2 0 0 0,0-2 0 0 0,-1-3 1 0 0,-1-2-1 0 0,49-28 297 0 0,-97 47 77 0 0,0-1-1 0 0,-1 0 1 0 0,1 0-1 0 0,0-1 1 0 0,-1 1-1 0 0,0-1 1 0 0,0 0 0 0 0,0 0-1 0 0,0-1 1 0 0,-1 1-1 0 0,1-1 1 0 0,-1 1-1 0 0,0-1 1 0 0,-1 0-1 0 0,1 0 1 0 0,-1-1 0 0 0,0 1-1 0 0,0-3-76 0 0,-2 7 248 0 0,-2-38 1176 0 0,-4 30-1341 0 0,6 9-59 0 0,-1 1 0 0 0,1-1 0 0 0,0 1 0 0 0,-1-1 0 0 0,1 0 0 0 0,-1 1 0 0 0,1-1 0 0 0,-1 1 0 0 0,1-1-1 0 0,-1 0 1 0 0,1 0 0 0 0,-1 1 0 0 0,1-1 0 0 0,-1 0 0 0 0,1 0 0 0 0,-1 1 0 0 0,1-1 0 0 0,-1 0 0 0 0,1 0-1 0 0,-1 0 1 0 0,0 0 0 0 0,1 0 0 0 0,-1 0 0 0 0,1 0 0 0 0,-1 0 0 0 0,1 0 0 0 0,-1 0 0 0 0,0 0 0 0 0,1 0-1 0 0,-1-1 1 0 0,1 1 0 0 0,-1 0 0 0 0,1 0 0 0 0,-1-1 0 0 0,1 1 0 0 0,-1 0 0 0 0,1-1 0 0 0,-1 1 0 0 0,1 0-1 0 0,-1-1 1 0 0,1 1 0 0 0,0 0 0 0 0,-1-1 0 0 0,1 1 0 0 0,0-1 0 0 0,-1 1 0 0 0,1-1 0 0 0,0 1 0 0 0,-1-1-1 0 0,1 0-23 0 0,22 194 382 0 0,19 128 141 0 0,-15-156-311 0 0,-5-185-397 0 0,71-204-1283 0 0,-88 216 1396 0 0,-4 7 57 0 0,0 0 0 0 0,0 0 0 0 0,0 0 0 0 0,0 1 0 0 0,0-1 0 0 0,0 0 0 0 0,0 0 0 0 0,1 0 0 0 0,-1 1 0 0 0,0-1 0 0 0,1 0 0 0 0,-1 0 0 0 0,0 1 0 0 0,1-1 0 0 0,-1 0 0 0 0,1 1 0 0 0,-1-1 0 0 0,1 0 0 0 0,-1 1 0 0 0,1-1 0 0 0,0 1 0 0 0,-1-1-1 0 0,1 1 1 0 0,0-1 0 0 0,-1 1 0 0 0,1-1 0 0 0,0 1 0 0 0,0 0 0 0 0,-1-1 0 0 0,1 1 0 0 0,0 0 0 0 0,0 0 0 0 0,0 0 0 0 0,-1-1 0 0 0,1 1 0 0 0,0 0 0 0 0,0 0 0 0 0,0 0 0 0 0,0 0 0 0 0,-1 0 0 0 0,1 1 0 0 0,0-1 0 0 0,0 0 0 0 0,0 0 0 0 0,-1 0-1 0 0,1 1 1 0 0,0-1 0 0 0,0 0 0 0 0,-1 1 0 0 0,2 0 15 0 0,34 23-59 0 0,-27-17 58 0 0,0-1 0 0 0,0 0-1 0 0,1 0 1 0 0,-1-1 0 0 0,1 0 0 0 0,0 0-1 0 0,1-1 1 0 0,-1-1 0 0 0,1 0 0 0 0,0 0-1 0 0,0-1 1 0 0,0 0 0 0 0,9 0 1 0 0,-5-2-101 0 0,0 0 1 0 0,0-1-1 0 0,0-1 1 0 0,0 0-1 0 0,-1-1 1 0 0,1-1-1 0 0,-1 0 1 0 0,0-1-1 0 0,0 0 0 0 0,0-2 1 0 0,-1 1-1 0 0,1-1 1 0 0,-2-1-1 0 0,1-1 1 0 0,-1 1-1 0 0,0-2 1 0 0,-1 0-1 0 0,0 0 1 0 0,-1-1-1 0 0,0 0 0 0 0,3-6 101 0 0,-12 15-9 0 0,0 0-1 0 0,0 0 0 0 0,0 0 0 0 0,0 0 0 0 0,0 0 0 0 0,-1 0 0 0 0,1 0 0 0 0,-1-1 0 0 0,1 1 0 0 0,-1 0 0 0 0,0 0 1 0 0,0 0-1 0 0,0-1 0 0 0,0 1 0 0 0,0 0 0 0 0,0 0 0 0 0,-1-1 0 0 0,1 1 0 0 0,-1 0 0 0 0,0 0 0 0 0,1 0 1 0 0,-1 0-1 0 0,0 0 0 0 0,0 0 0 0 0,-1 0 0 0 0,1 0 0 0 0,0 0 0 0 0,0 0 0 0 0,-1 1 0 0 0,1-1 0 0 0,-1 1 0 0 0,0-1 1 0 0,1 1-1 0 0,-1-1 0 0 0,0 1 0 0 0,0 0 0 0 0,0 0 0 0 0,0 0 0 0 0,0 0 0 0 0,0 0 0 0 0,0 0 0 0 0,-2 0 10 0 0,-101-10 1417 0 0,90 14-1293 0 0,0 1 0 0 0,0 1 0 0 0,1 0 0 0 0,0 1 0 0 0,-1 1 0 0 0,2 0 0 0 0,-1 1 0 0 0,1 0 1 0 0,0 1-1 0 0,1 0 0 0 0,0 1 0 0 0,1 1 0 0 0,0 0 0 0 0,0 0 0 0 0,1 1 0 0 0,1 0 0 0 0,0 1 1 0 0,0 0-1 0 0,-1 5-124 0 0,9-15-2 0 0,-1 0 0 0 0,0 0 1 0 0,1 1-1 0 0,0-1 0 0 0,0 1 1 0 0,0-1-1 0 0,0 1 0 0 0,0-1 1 0 0,1 1-1 0 0,0-1 0 0 0,0 1 1 0 0,0 0-1 0 0,0-1 0 0 0,0 1 0 0 0,1-1 1 0 0,-1 1-1 0 0,1-1 0 0 0,0 1 1 0 0,0-1-1 0 0,0 1 0 0 0,1-1 1 0 0,-1 0-1 0 0,1 1 0 0 0,0-1 1 0 0,0 0-1 0 0,0 0 0 0 0,0 0 1 0 0,0-1-1 0 0,1 1 0 0 0,-1 0 0 0 0,1-1 1 0 0,0 0-1 0 0,0 0 0 0 0,0 1 1 0 0,0-2-1 0 0,0 1 0 0 0,0 0 1 0 0,2 0 1 0 0,136 26-2357 0 0,-132-30 1937 0 0,0 0 0 0 0,0 0 1 0 0,0-1-1 0 0,0 0 0 0 0,-1 0 0 0 0,1-1 1 0 0,-1 0-1 0 0,1-1 0 0 0,-2 1 1 0 0,1-2-1 0 0,0 1 0 0 0,-1-1 0 0 0,0 0 1 0 0,0-1-1 0 0,4-5 420 0 0,5-4-1153 0 0</inkml:trace>
  <inkml:trace contextRef="#ctx0" brushRef="#br0" timeOffset="77152.859">16900 3411 1672 0 0,'5'-12'377'0'0,"-5"11"-260"0"0,0-1 0 0 0,-1 1 0 0 0,2-1-1 0 0,-1 0 1 0 0,0 1 0 0 0,0-1 0 0 0,0 1 0 0 0,1-1-1 0 0,-1 1 1 0 0,1-1 0 0 0,-1 1 0 0 0,1-1-1 0 0,-1 1 1 0 0,1-1 0 0 0,0 1 0 0 0,0 0-1 0 0,0-1 1 0 0,0 1 0 0 0,0 0 0 0 0,0 0 0 0 0,0 0-1 0 0,0 0 1 0 0,0 0 0 0 0,1 0 0 0 0,-1 0-1 0 0,0 0 1 0 0,1 0 0 0 0,-1 1 0 0 0,1-1 0 0 0,-1 0-1 0 0,1 1 1 0 0,-1-1 0 0 0,1 1 0 0 0,-1 0-1 0 0,1-1 1 0 0,-1 1 0 0 0,1 0 0 0 0,-1 0 0 0 0,1 0-1 0 0,0 0 1 0 0,-1 0 0 0 0,1 1 0 0 0,-1-1-1 0 0,1 0 1 0 0,-1 1 0 0 0,1-1 0 0 0,-1 1-1 0 0,1-1 1 0 0,-1 1 0 0 0,1 0 0 0 0,-1 0 0 0 0,0 0-1 0 0,1 0 1 0 0,-1-1 0 0 0,0 2 0 0 0,0-1-1 0 0,0 0-116 0 0,16 13 155 0 0,-1 2-1 0 0,0 0 1 0 0,-1 0-1 0 0,-1 2 0 0 0,-1 0 1 0 0,0 0-1 0 0,-2 1 0 0 0,0 1 1 0 0,-1 0-1 0 0,-1 0 0 0 0,-1 1 1 0 0,0 0-155 0 0,-8-19 38 0 0,0 0 1 0 0,0 0-1 0 0,0-1 1 0 0,0 1 0 0 0,0 0-1 0 0,0 0 1 0 0,0 0-1 0 0,-1-1 1 0 0,1 1 0 0 0,-1 0-1 0 0,1-1 1 0 0,-1 1-1 0 0,0 0 1 0 0,0-1 0 0 0,0 1-1 0 0,1-1 1 0 0,-2 1-1 0 0,1-1 1 0 0,0 0 0 0 0,0 1-1 0 0,0-1 1 0 0,0 0-1 0 0,-1 0 1 0 0,1 0-1 0 0,-1 0 1 0 0,1 0 0 0 0,-1 0-1 0 0,1 0 1 0 0,-1 0-1 0 0,0-1 1 0 0,1 1 0 0 0,-1 0-1 0 0,0-1 1 0 0,1 0-1 0 0,-1 1 1 0 0,0-1 0 0 0,0 0-1 0 0,1 0 1 0 0,-1 0-1 0 0,0 0 1 0 0,0 0 0 0 0,1 0-1 0 0,-1-1 1 0 0,0 1-1 0 0,0 0 1 0 0,1-1 0 0 0,-1 0-1 0 0,0 1 1 0 0,1-1-1 0 0,-1 0 1 0 0,1 0 0 0 0,-1 0-1 0 0,1 0 1 0 0,-1 0-1 0 0,1 0 1 0 0,0 0 0 0 0,-1 0-1 0 0,1-1 1 0 0,0 1-1 0 0,0 0 1 0 0,0-1-1 0 0,0 1-37 0 0,-3-7-32 0 0,0 0 0 0 0,1 0 0 0 0,0 0 1 0 0,0 0-1 0 0,1 0 0 0 0,0 0 1 0 0,0-1-1 0 0,1 1 0 0 0,0-1 1 0 0,0 1-1 0 0,1-1 0 0 0,1 0 0 0 0,-1 1 1 0 0,1-1-1 0 0,1 1 0 0 0,-1-1 1 0 0,1 1-1 0 0,1 0 0 0 0,0 0 1 0 0,0 0-1 0 0,0 0 0 0 0,1 0 0 0 0,3-4 31 0 0,187-245-8933 0 0,-179 235 7778 0 0</inkml:trace>
  <inkml:trace contextRef="#ctx0" brushRef="#br0" timeOffset="77666.857">18022 2926 2768 0 0,'-1'0'112'0'0,"1"0"0"0"0,0 1-1 0 0,0-1 1 0 0,0 1 0 0 0,0-1-1 0 0,0 1 1 0 0,0-1 0 0 0,0 1-1 0 0,0-1 1 0 0,0 0 0 0 0,0 1 0 0 0,0-1-1 0 0,0 1 1 0 0,0-1 0 0 0,0 1-1 0 0,0-1 1 0 0,0 0 0 0 0,1 1-1 0 0,-1-1 1 0 0,0 1 0 0 0,0-1-1 0 0,0 0 1 0 0,1 1 0 0 0,-1-1 0 0 0,0 0-1 0 0,1 1 1 0 0,-1-1 0 0 0,0 0-1 0 0,1 1 1 0 0,-1-1 0 0 0,0 0-1 0 0,1 0 1 0 0,-1 1 0 0 0,0-1 0 0 0,1 0-1 0 0,-1 0 1 0 0,1 0 0 0 0,-1 1-1 0 0,1-1 1 0 0,-1 0 0 0 0,0 0-1 0 0,1 0 1 0 0,-1 0 0 0 0,1 0-1 0 0,-1 0 1 0 0,1 0 0 0 0,-1 0 0 0 0,1 0-1 0 0,-1 0 1 0 0,0 0 0 0 0,1-1-1 0 0,-1 1 1 0 0,1 0 0 0 0,-1 0-112 0 0,1 62 369 0 0,-1-50 109 0 0,6 31-219 0 0,1-1 1 0 0,2 0 0 0 0,3-1-1 0 0,1 0 1 0 0,1-1 0 0 0,3-1-1 0 0,1 0 1 0 0,6 6-260 0 0,-19-32-87 0 0,1 0 0 0 0,1-1 0 0 0,0 0 0 0 0,0-1 0 0 0,1 1 0 0 0,1-1 0 0 0,0-1-1 0 0,0 0 1 0 0,1 0 0 0 0,1-1 0 0 0,-1 0 0 0 0,1-1 0 0 0,3 1 87 0 0,-13-8-154 0 0,-1-1-1 0 0,1 0 1 0 0,0 0-1 0 0,0 0 1 0 0,0 0-1 0 0,-1 0 1 0 0,1 0-1 0 0,0 0 1 0 0,0 0-1 0 0,0-1 1 0 0,-1 1 0 0 0,1 0-1 0 0,0 0 1 0 0,0-1-1 0 0,-1 1 1 0 0,1 0-1 0 0,0-1 1 0 0,-1 1-1 0 0,1-1 1 0 0,0 1-1 0 0,-1-1 1 0 0,1 1-1 0 0,0-1 1 0 0,-1 1-1 0 0,1-1 1 0 0,-1 0-1 0 0,1 1 1 0 0,-1-1-1 0 0,0 0 1 0 0,1 1-1 0 0,-1-1 1 0 0,0 0-1 0 0,1 0 1 0 0,-1 1-1 0 0,0-1 1 0 0,0 0-1 0 0,1 0 1 0 0,-1 1-1 0 0,0-1 1 0 0,0 0-1 0 0,0 0 1 0 0,0 0 0 0 0,0 1-1 0 0,0-1 1 0 0,-1 0-1 0 0,1 0 1 0 0,0 0-1 0 0,0 1 1 0 0,0-1-1 0 0,-1 0 1 0 0,1 0-1 0 0,0 1 1 0 0,-1-1-1 0 0,0 0 155 0 0,-3-19-1294 0 0</inkml:trace>
  <inkml:trace contextRef="#ctx0" brushRef="#br0" timeOffset="78117.87">17808 3224 1832 0 0,'3'5'5859'0'0,"75"-11"-4362"0"0,-48 2-1271 0 0,136-23 155 0 0,2 8 0 0 0,86 3-381 0 0,-249 16 12 0 0,-1 0 0 0 0,1 0 0 0 0,-1 0 0 0 0,0 0 0 0 0,1 1 0 0 0,-1 0 0 0 0,1-1 0 0 0,-1 2 0 0 0,0-1 0 0 0,0 0-1 0 0,1 1 1 0 0,-1 0 0 0 0,0 0 0 0 0,-1 0 0 0 0,1 1 0 0 0,0-1 0 0 0,-1 1 0 0 0,1 0 0 0 0,-1 0 0 0 0,0 0 0 0 0,0 0 0 0 0,0 1 0 0 0,0-1-1 0 0,-1 1 1 0 0,1-1 0 0 0,-1 1 0 0 0,0 0 0 0 0,0 0 0 0 0,0 0 0 0 0,-1 1 0 0 0,1-1 0 0 0,-1 0 0 0 0,0 0 0 0 0,0 1 0 0 0,-1 1-12 0 0,11 178 1306 0 0,-7-180-1293 0 0,0-1 0 0 0,0 1 0 0 0,0-1-1 0 0,1 0 1 0 0,0 0 0 0 0,-1-1 0 0 0,1 1 0 0 0,0-1 0 0 0,0 0 0 0 0,0-1 0 0 0,1 1 0 0 0,-1-1 0 0 0,0 0 0 0 0,1 0-1 0 0,-1 0 1 0 0,0-1 0 0 0,1 0 0 0 0,-1 0 0 0 0,1 0 0 0 0,-1-1 0 0 0,0 0 0 0 0,1 0-13 0 0,10 1 14 0 0,-5 0-25 0 0,-1 1 1 0 0,0-1 0 0 0,1-1-1 0 0,-1 0 1 0 0,0 0-1 0 0,0-1 1 0 0,0-1 0 0 0,0 1-1 0 0,0-2 1 0 0,-1 1-1 0 0,1-1 1 0 0,-1-1 0 0 0,0 0-1 0 0,0 0 1 0 0,0 0 0 0 0,-1-1-1 0 0,0-1 1 0 0,0 0-1 0 0,0 0 1 0 0,-1 0 0 0 0,0-1-1 0 0,-1 0 1 0 0,0 0-1 0 0,0 0 1 0 0,0-1 0 0 0,-1 0-1 0 0,-1 0 1 0 0,0-1-1 0 0,2-5 11 0 0,-9 9-27 0 0,-1-1-1 0 0,0 1 0 0 0,0 0 0 0 0,-1 1 0 0 0,1-1 1 0 0,-2 1-1 0 0,1 0 0 0 0,0 0 0 0 0,-1 0 0 0 0,0 1 1 0 0,0 0-1 0 0,0 0 0 0 0,0 0 0 0 0,-1 1 0 0 0,0 0 1 0 0,1 0-1 0 0,-1 1 0 0 0,0 0 0 0 0,0 0 0 0 0,-3 0 28 0 0,-56-13-548 0 0,-52-22-4908 0 0,105 24 2902 0 0,8 6 1324 0 0</inkml:trace>
  <inkml:trace contextRef="#ctx0" brushRef="#br0" timeOffset="78801.181">19559 3181 1048 0 0,'25'109'4423'0'0,"92"73"-1770"0"0,-55-99-1497 0 0,-62-83-1132 0 0,1 1 1 0 0,-1-1-1 0 0,0 1 0 0 0,1 0 0 0 0,-1-1 1 0 0,0 1-1 0 0,1-1 0 0 0,-1 1 0 0 0,1-1 1 0 0,-1 0-1 0 0,1 1 0 0 0,-1-1 0 0 0,1 1 0 0 0,-1-1 1 0 0,1 0-1 0 0,0 1 0 0 0,-1-1 0 0 0,1 0 1 0 0,0 0-1 0 0,-1 1 0 0 0,1-1 0 0 0,-1 0 1 0 0,1 0-1 0 0,0 0 0 0 0,-1 0 0 0 0,1 0 0 0 0,0 0 1 0 0,-1 0-1 0 0,1 0 0 0 0,0 0 0 0 0,-1 0 1 0 0,1 0-1 0 0,0-1 0 0 0,-1 1 0 0 0,1 0 1 0 0,0 0-1 0 0,-1-1 0 0 0,1 1 0 0 0,-1 0 0 0 0,1-1 1 0 0,-1 1-1 0 0,1 0 0 0 0,-1-1 0 0 0,1 1 1 0 0,-1-1-1 0 0,1 1 0 0 0,-1-1 0 0 0,1 1 1 0 0,-1-1-1 0 0,0 0 0 0 0,1 1 0 0 0,-1-1 1 0 0,0 1-1 0 0,0-1 0 0 0,1 0 0 0 0,-1 1 0 0 0,0-1 1 0 0,0 1-1 0 0,0-1 0 0 0,0 0 0 0 0,0 1 1 0 0,0-1-1 0 0,0 0 0 0 0,0 0-24 0 0,17-60-164 0 0,-13 44 235 0 0,3-5-113 0 0,1 0 0 0 0,1 1 0 0 0,1 0 0 0 0,1 0 0 0 0,0 2 0 0 0,2-1 0 0 0,0 1 0 0 0,1 1 1 0 0,1 0-1 0 0,1 1 0 0 0,0 1 0 0 0,1 0 0 0 0,9-5 42 0 0,-23 19 6 0 0,0-1 1 0 0,1 1-1 0 0,-1 0 0 0 0,1 0 1 0 0,-1 1-1 0 0,1-1 0 0 0,-1 1 1 0 0,1-1-1 0 0,0 1 0 0 0,0 0 1 0 0,0 1-1 0 0,0-1 0 0 0,0 1 1 0 0,0-1-1 0 0,0 1 0 0 0,0 0 1 0 0,0 1-1 0 0,0-1 0 0 0,0 1 1 0 0,-1 0-1 0 0,1 0 0 0 0,0 0 1 0 0,0 0-1 0 0,0 0 0 0 0,-1 1 1 0 0,1 0-1 0 0,-1 0 0 0 0,1 0 1 0 0,-1 0-1 0 0,0 0 0 0 0,0 1 0 0 0,0 0 1 0 0,0-1-1 0 0,0 1 0 0 0,-1 0 1 0 0,1 0-1 0 0,-1 1 0 0 0,0-1 1 0 0,0 0-1 0 0,1 2-6 0 0,71 152 595 0 0,-71-147-568 0 0,11 45-1526 0 0,-14-54 525 0 0,0-1-420 0 0,0 0 12 0 0,-10 2-1095 0 0,2-3 1395 0 0</inkml:trace>
  <inkml:trace contextRef="#ctx0" brushRef="#br0" timeOffset="79156.365">20057 2909 2104 0 0,'-8'-16'5339'0'0,"-1"-32"-550"0"0,1 55-5528 0 0,32 172-8378 0 0,-17-153 7881 0 0</inkml:trace>
  <inkml:trace contextRef="#ctx0" brushRef="#br0" timeOffset="79590.164">20303 3507 868 0 0,'45'-61'4045'0'0,"-32"39"-3568"0"0,113-233 796 0 0,-92 192-1781 0 0,67 151 1328 0 0,-90-82-739 0 0,-1 0 0 0 0,0 1 1 0 0,0 1-1 0 0,0 0 0 0 0,-1 0 0 0 0,0 1 0 0 0,-1 0 1 0 0,0 0-1 0 0,0 1 0 0 0,-1 0 0 0 0,-1 0 1 0 0,1 1-1 0 0,-2 0 0 0 0,1 0-81 0 0,-5-6 40 0 0,0-1-1 0 0,0 0 1 0 0,-1 0 0 0 0,1 1-1 0 0,-1-1 1 0 0,0 0 0 0 0,0 0-1 0 0,-1 1 1 0 0,1-1 0 0 0,-1 0-1 0 0,0 0 1 0 0,0 1-1 0 0,0-1 1 0 0,-1 0 0 0 0,1 0-1 0 0,-1 0 1 0 0,0-1 0 0 0,0 1-1 0 0,-1 0 1 0 0,1-1 0 0 0,-1 1-1 0 0,1-1 1 0 0,-1 0 0 0 0,0 0-1 0 0,-1 0 1 0 0,1 0 0 0 0,0 0-1 0 0,-1-1 1 0 0,1 0-1 0 0,-1 1 1 0 0,0-1 0 0 0,0-1-1 0 0,0 1-39 0 0,-142 37-1572 0 0,143-40 1425 0 0,1 0-1 0 0,0 1 1 0 0,-1-1 0 0 0,1 0 0 0 0,0 0-1 0 0,0-1 1 0 0,0 1 0 0 0,0 0-1 0 0,0-1 1 0 0,0 1 0 0 0,0-1-1 0 0,0 0 1 0 0,1 1 0 0 0,-1-1-1 0 0,0 0 1 0 0,1 0 0 0 0,0 0 0 0 0,-1 0-1 0 0,1-1 1 0 0,0 1 0 0 0,0 0-1 0 0,0 0 1 0 0,1-1 0 0 0,-1 1-1 0 0,0 0 1 0 0,1-1 0 0 0,0 1-1 0 0,-1-1 1 0 0,1 1 0 0 0,0-1 0 0 0,0 1-1 0 0,1 0 1 0 0,-1-2 147 0 0,0-9-1215 0 0</inkml:trace>
  <inkml:trace contextRef="#ctx0" brushRef="#br0" timeOffset="79836.584">20943 3114 1556 0 0,'-6'2'7778'0'0,"-17"33"-5443"0"0,71 99-1204 0 0,12-61-3982 0 0,-86-89-2946 0 0,1 2 4649 0 0,4-3-100 0 0</inkml:trace>
  <inkml:trace contextRef="#ctx0" brushRef="#br0" timeOffset="80006.14">20795 2814 1684 0 0,'1'-18'3201'0'0,"-1"17"-3116"0"0,0 0 1 0 0,-1 0-1 0 0,1 0 0 0 0,0 0 0 0 0,0 0 0 0 0,0 0 0 0 0,0 0 0 0 0,0 0 1 0 0,0-1-1 0 0,0 1 0 0 0,0 0 0 0 0,0 0 0 0 0,0 0 0 0 0,0 0 0 0 0,1 0 1 0 0,-1 0-1 0 0,0 0 0 0 0,1 0 0 0 0,-1 0 0 0 0,1 0 0 0 0,-1 0 0 0 0,1 0 1 0 0,0 0-1 0 0,-1 0 0 0 0,1 1 0 0 0,0-1 0 0 0,0 0 0 0 0,0 0 0 0 0,-1 1 1 0 0,1-1-1 0 0,0 0 0 0 0,0 1 0 0 0,0-1 0 0 0,0 1 0 0 0,0-1 0 0 0,0 1 0 0 0,0 0 1 0 0,0-1-1 0 0,0 1 0 0 0,0 0 0 0 0,0 0 0 0 0,1 0 0 0 0,-1-1 0 0 0,0 1-85 0 0,129 29-5971 0 0,-107-23 4819 0 0</inkml:trace>
  <inkml:trace contextRef="#ctx0" brushRef="#br0" timeOffset="80223.576">21252 2854 1132 0 0,'11'54'4914'0'0,"-12"30"-2440"0"0,2 24-1224 0 0,81 175-1142 0 0,-81-280-349 0 0,0-1 0 0 0,0 1 1 0 0,0 0-1 0 0,-1-1 1 0 0,1 1-1 0 0,-1 0 0 0 0,0-1 1 0 0,0 1-1 0 0,0 0 1 0 0,0-1-1 0 0,0 1 0 0 0,0 0 1 0 0,-1-1-1 0 0,0 1 1 0 0,1 0-1 0 0,-1-1 0 0 0,0 1 1 0 0,0-1-1 0 0,0 0 1 0 0,-1 1-1 0 0,1-1 0 0 0,0 0 1 0 0,-1 1-1 0 0,0-1 1 0 0,1 0-1 0 0,-1 0 0 0 0,0 0 1 0 0,0-1-1 0 0,-2 3 241 0 0,-5-3-1224 0 0</inkml:trace>
  <inkml:trace contextRef="#ctx0" brushRef="#br0" timeOffset="80475.854">21101 3296 1008 0 0,'7'-17'7771'0'0,"32"-10"-6437"0"0,-35 25-820 0 0,121-47 332 0 0,11 23-3558 0 0,-21 5-1267 0 0,-78 12 2767 0 0,-6 1 38 0 0</inkml:trace>
  <inkml:trace contextRef="#ctx0" brushRef="#br0" timeOffset="80831.895">22093 2931 3480 0 0,'11'-13'6274'0'0,"-11"48"-5192"0"0,0-18-846 0 0,4 20-27 0 0,1-1 1 0 0,2 0 0 0 0,2 0 0 0 0,1-1 0 0 0,2 0 0 0 0,3 2-210 0 0,6 25-85 0 0,-6-21-457 0 0,8 27-355 0 0,-16-22-6086 0 0,-10-45 5755 0 0,-9 1-32 0 0</inkml:trace>
  <inkml:trace contextRef="#ctx0" brushRef="#br0" timeOffset="81716.613">21912 3157 876 0 0,'-6'-1'1408'0'0,"6"0"-1295"0"0,0 1 1 0 0,0-1-1 0 0,0 1 1 0 0,1-1-1 0 0,-1 1 1 0 0,0-1-1 0 0,0 1 0 0 0,0-1 1 0 0,0 1-1 0 0,0-1 1 0 0,0 1-1 0 0,0-1 1 0 0,0 0-1 0 0,0 1 1 0 0,0-1-1 0 0,0 1 1 0 0,0-1-1 0 0,0 1 0 0 0,0-1 1 0 0,-1 1-1 0 0,1-1 1 0 0,0 1-1 0 0,0-1 1 0 0,-1 1-1 0 0,1-1 1 0 0,0 1-1 0 0,-1-1 1 0 0,1 1-1 0 0,0-1 0 0 0,-1 1 1 0 0,1 0-1 0 0,-1-1 1 0 0,1 1-1 0 0,-1 0 1 0 0,1-1-1 0 0,-1 1 1 0 0,1 0-1 0 0,-1 0 1 0 0,1-1-1 0 0,-1 1 0 0 0,1 0 1 0 0,-1 0-1 0 0,1 0 1 0 0,-1 0-1 0 0,1 0 1 0 0,-1 0-1 0 0,0 0 1 0 0,1 0-1 0 0,-1 0 1 0 0,1 0-1 0 0,-1 0 0 0 0,0 0-113 0 0,349-69-418 0 0,-315 64 206 0 0,98-34-677 0 0,-107 0 1660 0 0,-24 38-615 0 0,0 1-50 0 0,-3-11 88 0 0,-70-53 440 0 0,71 67-604 0 0,0 0-1 0 0,0 0 1 0 0,0 0-1 0 0,0 1 1 0 0,1-1-1 0 0,-1 0 1 0 0,1 1-1 0 0,0-1 1 0 0,0 1-1 0 0,0-1 1 0 0,0 1-1 0 0,1-1 1 0 0,-1 1-1 0 0,1 0 1 0 0,0-1-1 0 0,0 1 1 0 0,0 0-1 0 0,1-1 1 0 0,-1 1-1 0 0,1 0 1 0 0,0-1-1 0 0,0 2-29 0 0,0 8 64 0 0,-1 303 898 0 0,1-315-976 0 0,1 0 0 0 0,-1 0 0 0 0,1 0 0 0 0,0 0 0 0 0,0 0 0 0 0,-1 0 0 0 0,1-1 0 0 0,0 1 0 0 0,0-1 0 0 0,0 1 0 0 0,0-1 0 0 0,0 0 0 0 0,0 0 0 0 0,0 0 0 0 0,0 0 0 0 0,0 0 0 0 0,-1 0 0 0 0,1 0 0 0 0,0-1 0 0 0,0 1 0 0 0,0-1 0 0 0,0 1 0 0 0,0-1 0 0 0,-1 0 0 0 0,1 0 0 0 0,0 0 0 0 0,-1 0 0 0 0,1 0 0 0 0,0 0 0 0 0,0-1 14 0 0,169-77-1281 0 0,-169 78 1260 0 0,24 15-52 0 0,66 67-52 0 0,-76-75 103 0 0,1-1 1 0 0,1-1-1 0 0,-1 0 0 0 0,1-2 0 0 0,-1 0 1 0 0,1-1-1 0 0,0 0 0 0 0,-1-2 0 0 0,1 0 1 0 0,0-1-1 0 0,-1 0 0 0 0,1-2 0 0 0,-1 0 1 0 0,0-1-1 0 0,0-1 0 0 0,-1 0 0 0 0,1-1 0 0 0,-2-1 1 0 0,13-8 21 0 0,-24 14-10 0 0,0 0 0 0 0,0-1-1 0 0,-1 1 1 0 0,1-1 0 0 0,-1 0 0 0 0,1 1 0 0 0,-1-2 0 0 0,0 1 0 0 0,0 0 0 0 0,-1-1 0 0 0,1 1 0 0 0,-1-1 0 0 0,1 0 0 0 0,-1 0-1 0 0,0 0 1 0 0,-1 0 0 0 0,1 0 0 0 0,-1 0 0 0 0,1 0 0 0 0,-1 0 0 0 0,-1-1 0 0 0,1 1 0 0 0,-1-1 0 0 0,1 0 10 0 0,-4 2 59 0 0,0-1-1 0 0,0 1 1 0 0,-1 0 0 0 0,1 0 0 0 0,-1 1 0 0 0,0-1 0 0 0,1 1-1 0 0,-1 0 1 0 0,0 0 0 0 0,0 0 0 0 0,0 0 0 0 0,-1 1 0 0 0,1-1-1 0 0,0 1 1 0 0,-1 0 0 0 0,1 0 0 0 0,-1 1 0 0 0,1 0 0 0 0,-1-1-1 0 0,1 1 1 0 0,0 1 0 0 0,-1-1 0 0 0,1 1 0 0 0,-1 0-59 0 0,-5-1 98 0 0,0 0 0 0 0,0 1 0 0 0,0 0 1 0 0,0 1-1 0 0,0 0 0 0 0,1 0 0 0 0,-1 1 0 0 0,1 1 1 0 0,-1-1-1 0 0,1 2 0 0 0,0-1 0 0 0,0 1 0 0 0,1 0 1 0 0,0 1-1 0 0,0 0 0 0 0,0 1 0 0 0,-5 4-98 0 0,12-9 3 0 0,0 0 0 0 0,-1-1 0 0 0,1 1 0 0 0,0-1 0 0 0,0 1 0 0 0,0 0 0 0 0,0 0 0 0 0,1 0 0 0 0,-1 0 0 0 0,0 0 0 0 0,1 0 0 0 0,0-1 0 0 0,-1 1 0 0 0,1 0 0 0 0,0 0 0 0 0,0 0 0 0 0,0 0-1 0 0,0 0 1 0 0,0 1 0 0 0,0-2 0 0 0,1 1 0 0 0,-1 0 0 0 0,1 0 0 0 0,-1 0 0 0 0,1 0 0 0 0,0 0 0 0 0,0 0 0 0 0,0 0 0 0 0,0-1 0 0 0,0 1 0 0 0,0 0 0 0 0,0-1 0 0 0,1 1 0 0 0,-1-1 0 0 0,0 1 0 0 0,1-1 0 0 0,-1 0 0 0 0,1 0-1 0 0,0 1 1 0 0,-1-1 0 0 0,3 0-3 0 0,76 38-725 0 0,147-22-5981 0 0,-188-17 5438 0 0</inkml:trace>
  <inkml:trace contextRef="#ctx0" brushRef="#br0" timeOffset="82628.476">24555 2516 2320 0 0,'4'-22'3843'0'0,"2"1"-626"0"0,23 19-4422 0 0,116 40-4244 0 0,-115-25 4147 0 0</inkml:trace>
  <inkml:trace contextRef="#ctx0" brushRef="#br0" timeOffset="94076.829">23807 3586 1216 0 0,'0'19'2300'0'0,"-18"30"-1468"0"0,46-103 2723 0 0,12-28-3296 0 0,-38 80-252 0 0,22-31 59 0 0,-1-2 1 0 0,-2 0-1 0 0,-2-2 0 0 0,-1 0 1 0 0,-1-1-1 0 0,-3 0 0 0 0,-1-2 1 0 0,-1 1-1 0 0,-3-2 0 0 0,-1 1 1 0 0,-2-5-67 0 0,-6 41-6 0 0,-2 0-1 0 0,1 0 1 0 0,0 0 0 0 0,-1 0 0 0 0,0 0 0 0 0,0 0 0 0 0,0 0-1 0 0,0 0 1 0 0,-1 1 0 0 0,1-1 0 0 0,-1 1 0 0 0,0 0 0 0 0,0 0-1 0 0,0 0 1 0 0,0 0 0 0 0,-1 0 0 0 0,1 1 0 0 0,-1-1 0 0 0,0 1-1 0 0,0 0 1 0 0,0 0 0 0 0,0 0 0 0 0,0 1 0 0 0,0-1 0 0 0,0 1-1 0 0,0 0 1 0 0,0 1 0 0 0,-1-1 0 0 0,1 1 0 0 0,0-1 0 0 0,-1 1-1 0 0,1 0 1 0 0,0 1 0 0 0,-1-1 0 0 0,1 1 0 0 0,0 0 0 0 0,-1 0-1 0 0,1 0 1 0 0,0 1 0 0 0,0-1 0 0 0,0 1 0 0 0,0 0 0 0 0,1 0-1 0 0,-3 2 7 0 0,3-3-9 0 0,-1 1 0 0 0,1 0 0 0 0,0 0-1 0 0,0 0 1 0 0,0 1 0 0 0,0-1-1 0 0,0 1 1 0 0,0-1 0 0 0,1 1-1 0 0,-1 0 1 0 0,1 0 0 0 0,0 1-1 0 0,0-1 1 0 0,0 0 0 0 0,0 1-1 0 0,0-1 1 0 0,1 1 0 0 0,-1-1 0 0 0,1 1-1 0 0,0 0 1 0 0,1-1 0 0 0,-1 1-1 0 0,0 0 1 0 0,1 0 0 0 0,0 0-1 0 0,0 0 1 0 0,0-1 0 0 0,1 1-1 0 0,-1 0 1 0 0,1 0 0 0 0,0 3 9 0 0,9 7-5 0 0,0 0 1 0 0,1 0 0 0 0,0-1-1 0 0,1-1 1 0 0,1 1-1 0 0,-1-2 1 0 0,2 0 0 0 0,0-1-1 0 0,0 0 1 0 0,1-1 0 0 0,0-1-1 0 0,0 0 1 0 0,16 5 4 0 0,36 24-48 0 0,-50-27 33 0 0,110 84 29 0 0,-124-91-27 0 0,0 0-1 0 0,0 1 1 0 0,-1-1-1 0 0,1 1 0 0 0,-1-1 1 0 0,0 1-1 0 0,0 0 1 0 0,0 0-1 0 0,0 0 0 0 0,-1 0 1 0 0,0 0-1 0 0,0 0 1 0 0,0 0-1 0 0,0 0 0 0 0,0 0 1 0 0,-1 1-1 0 0,0-1 1 0 0,0 0-1 0 0,0 1 0 0 0,0-1 1 0 0,-1 0-1 0 0,0 0 1 0 0,0 1-1 0 0,0-1 0 0 0,0 0 1 0 0,0 0-1 0 0,-1 0 1 0 0,0 0-1 0 0,0-1 0 0 0,0 1 1 0 0,0 0-1 0 0,-1-1 1 0 0,-1 3 13 0 0,-3 1-301 0 0,0-1 1 0 0,0 1-1 0 0,0-1 0 0 0,-1-1 1 0 0,0 1-1 0 0,0-1 1 0 0,-1-1-1 0 0,1 1 1 0 0,-1-2-1 0 0,0 1 1 0 0,0-1-1 0 0,-1 0 0 0 0,1-1 1 0 0,0 0-1 0 0,-9 0 301 0 0,0-1-1148 0 0</inkml:trace>
  <inkml:trace contextRef="#ctx0" brushRef="#br0" timeOffset="94476.294">24255 3231 1832 0 0,'1'-1'71'0'0,"0"0"0"0"0,0-1-1 0 0,-1 2 1 0 0,1-1 0 0 0,1 0-1 0 0,-1 0 1 0 0,0 0 0 0 0,0 0 0 0 0,0 1-1 0 0,0-1 1 0 0,0 0 0 0 0,1 1 0 0 0,-1-1-1 0 0,0 1 1 0 0,1-1 0 0 0,-1 1-1 0 0,0 0 1 0 0,1 0 0 0 0,-1 0 0 0 0,0-1-1 0 0,1 1 1 0 0,-1 0 0 0 0,0 1-1 0 0,1-1 1 0 0,-1 0 0 0 0,0 0 0 0 0,1 0-1 0 0,-1 1 1 0 0,0-1 0 0 0,1 1-1 0 0,-1-1 1 0 0,0 1 0 0 0,0 0 0 0 0,0-1-1 0 0,1 1 1 0 0,-1 0 0 0 0,0 0-1 0 0,0 0 1 0 0,0 0 0 0 0,0 0 0 0 0,0 0-1 0 0,-1 0 1 0 0,1 0 0 0 0,0 0-1 0 0,0 0 1 0 0,-1 0 0 0 0,1 1 0 0 0,-1-1-1 0 0,1 0 1 0 0,-1 0 0 0 0,1 1 0 0 0,-1-1-1 0 0,0 0 1 0 0,1 1 0 0 0,-1-1-1 0 0,0 0 1 0 0,0 1 0 0 0,0-1 0 0 0,0 2-71 0 0,21 132 1430 0 0,-21-121-1315 0 0,0-1-1 0 0,1 1 0 0 0,1 0 0 0 0,0 0 0 0 0,1 0 0 0 0,0-1 1 0 0,1 1-1 0 0,1-1 0 0 0,0 0 0 0 0,0 0 0 0 0,1-1 0 0 0,4 6-114 0 0,25 4-620 0 0,-34-22-226 0 0,11-5-1792 0 0,3-17 1338 0 0,-6-3 31 0 0</inkml:trace>
  <inkml:trace contextRef="#ctx0" brushRef="#br0" timeOffset="94801.011">24305 3059 2240 0 0,'8'-16'5944'0'0,"-9"-13"-4372"0"0,-1 11-595 0 0,2 18-768 0 0,0 0-37 0 0,-11-25 314 0 0,11 25-510 0 0,0 1-1 0 0,0-1 0 0 0,0 1 1 0 0,0 0-1 0 0,0-1 0 0 0,0 1 1 0 0,-1-1-1 0 0,1 1 0 0 0,0-1 1 0 0,0 1-1 0 0,-1 0 1 0 0,1-1-1 0 0,0 1 0 0 0,0-1 1 0 0,-1 1-1 0 0,1-1 0 0 0,-1 0 1 0 0,1 1-1 0 0,0-1 0 0 0,-1 1 1 0 0,1-1-1 0 0,-1 0 0 0 0,1 1 1 0 0,-1-1-1 0 0,1 0 0 0 0,-1 1 1 0 0,0-1-1 0 0,1 0 0 0 0,-1 0 1 0 0,1 0-1 0 0,-1 0 0 0 0,1 1 1 0 0,-1-1-1 0 0,0 0 0 0 0,1 0 1 0 0,-1 0-1 0 0,1 0 0 0 0,-1 0 1 0 0,0 0-1 0 0,1-1 0 0 0,-1 1 1 0 0,1 0-1 0 0,-1 0 1 0 0,1 0-1 0 0,-1 0 0 0 0,0-1 1 0 0,1 1-1 0 0,-1 0 0 0 0,1-1 1 0 0,-1 1-1 0 0,1 0 0 0 0,-1-1 1 0 0,1 1 24 0 0,76 133-7279 0 0,-63-106 5876 0 0</inkml:trace>
  <inkml:trace contextRef="#ctx0" brushRef="#br0" timeOffset="95174.676">24548 3717 1804 0 0,'16'-10'3508'0'0,"-3"-21"-2760"0"0,-11 23-355 0 0,10-25 168 0 0,8-24 10 0 0,-1-1 1 0 0,-3-1-1 0 0,-3-1 1 0 0,2-33-572 0 0,-12 66 149 0 0,-1-1 1 0 0,-1 1 0 0 0,-1 0 0 0 0,-2 0 0 0 0,0-1 0 0 0,-2 1 0 0 0,-1 1 0 0 0,-2-1 0 0 0,0 1 0 0 0,-2 0 0 0 0,0 0 0 0 0,-2 1 0 0 0,-11-19-150 0 0,-25 0 490 0 0,46 43-409 0 0,-17 15 24 0 0,14-7-92 0 0,0 0-1 0 0,1 0 1 0 0,-1 0-1 0 0,2 0 1 0 0,-1 0-1 0 0,1 1 1 0 0,0-1 0 0 0,1 1-1 0 0,0-1 1 0 0,0 1-1 0 0,0 0 1 0 0,1-1-1 0 0,0 1 1 0 0,1 0-1 0 0,1 4-12 0 0,-2 10 29 0 0,2 2-48 0 0,2-1-1 0 0,0 0 0 0 0,1-1 1 0 0,2 1-1 0 0,0-1 0 0 0,1 0 1 0 0,1-1-1 0 0,2 0 0 0 0,10 17 20 0 0,19 46-741 0 0,-7-20-196 0 0,17 66-5916 0 0,-50-127 5523 0 0</inkml:trace>
  <inkml:trace contextRef="#ctx0" brushRef="#br0" timeOffset="95422.76">24417 3276 1468 0 0,'-2'-2'932'0'0,"2"0"-80"0"0,5 1-176 0 0,1-1-44 0 0,1-1-36 0 0,18-2-95 0 0,1 0-133 0 0,3-2 4 0 0,5 2-164 0 0,5-3-196 0 0,3 3-4 0 0,-4-2-640 0 0,1 0-761 0 0,-2 1 65 0 0,-1-3 52 0 0</inkml:trace>
  <inkml:trace contextRef="#ctx0" brushRef="#br0" timeOffset="95766.261">24982 3389 1576 0 0,'102'11'3423'0'0,"-78"-14"-3196"0"0,0 0 0 0 0,0-2 0 0 0,0-1 0 0 0,-1-1 1 0 0,1-1-1 0 0,-2-1 0 0 0,1 0 0 0 0,-1-2 0 0 0,-1-1-227 0 0,-15 9-4 0 0,-1 1 0 0 0,0-1-1 0 0,0 0 1 0 0,0-1-1 0 0,0 1 1 0 0,-1-1 0 0 0,1 0-1 0 0,-1 0 1 0 0,0-1-1 0 0,0 1 1 0 0,0-1 0 0 0,-1 0-1 0 0,0 0 1 0 0,0 0-1 0 0,0 0 1 0 0,0 0 0 0 0,-1-1-1 0 0,0 0 1 0 0,0 1-1 0 0,1-6 5 0 0,-6 5 17 0 0,0 0 0 0 0,-1 0 1 0 0,1 0-1 0 0,-1 1 0 0 0,0 0 0 0 0,-1 0 0 0 0,1 0 0 0 0,-1 0 0 0 0,0 0 0 0 0,0 1 0 0 0,-1 0 0 0 0,1 0 0 0 0,-1 1 0 0 0,0-1 0 0 0,0 1 0 0 0,0 1 0 0 0,0-1 1 0 0,0 1-1 0 0,-1 0 0 0 0,1 0 0 0 0,-1 1 0 0 0,1 0 0 0 0,-1 0 0 0 0,0 0 0 0 0,1 1 0 0 0,-1 0 0 0 0,0 0 0 0 0,1 1 0 0 0,-1 0 0 0 0,-1 0-17 0 0,-1-1 80 0 0,0 0-1 0 0,0 0 1 0 0,0 1 0 0 0,0 0-1 0 0,0 0 1 0 0,0 1-1 0 0,1 0 1 0 0,-1 1-1 0 0,0 0 1 0 0,1 0-1 0 0,0 1 1 0 0,0 0-1 0 0,0 0 1 0 0,0 1-1 0 0,1 0 1 0 0,-1 1 0 0 0,1-1-1 0 0,1 1 1 0 0,-1 1-1 0 0,1-1 1 0 0,0 1-1 0 0,1 0 1 0 0,-1 1-1 0 0,1-1 1 0 0,1 1-1 0 0,-1 0 1 0 0,2 0-1 0 0,-1 0 1 0 0,1 1 0 0 0,-1 3-80 0 0,8-1 52 0 0,0 0 1 0 0,0 0 0 0 0,1-1 0 0 0,1 1-1 0 0,0-1 1 0 0,0-1 0 0 0,1 1 0 0 0,0-1-1 0 0,1 0 1 0 0,0 0 0 0 0,0-1 0 0 0,1 0 0 0 0,0-1-1 0 0,1 0 1 0 0,-1 0 0 0 0,1-1 0 0 0,1 0-1 0 0,-1-1 1 0 0,1 0 0 0 0,0 0 0 0 0,9 2-53 0 0,146 40-1796 0 0,6-33-4151 0 0,-135-14 4764 0 0</inkml:trace>
  <inkml:trace contextRef="#ctx0" brushRef="#br0" timeOffset="96980.908">26031 3071 1632 0 0,'50'-28'7371'0'0,"-39"28"-5525"0"0,-19 32-1961 0 0,0-3 185 0 0,6-20-69 0 0,0 0 0 0 0,0 1 0 0 0,1-1-1 0 0,0 1 1 0 0,1-1 0 0 0,0 1 0 0 0,0-1-1 0 0,1 1 1 0 0,0 0 0 0 0,1-1 0 0 0,0 0-1 0 0,0 1 1 0 0,1-1 0 0 0,0 0 0 0 0,1 0-1 0 0,0-1 1 0 0,0 1 0 0 0,1-1 0 0 0,0 0-1 0 0,1 0 1 0 0,-1 0 0 0 0,1-1 0 0 0,1 0-1 0 0,0 0 1 0 0,0-1 0 0 0,0 1 0 0 0,1-2-1 0 0,-1 1 1 0 0,1-1 0 0 0,1 0 0 0 0,-1-1-1 0 0,1 0 1 0 0,0 0 0 0 0,0-1 0 0 0,0 0-1 0 0,0 0 1 0 0,0-1 0 0 0,6 0-1 0 0,-4-1-62 0 0,-1-1 0 0 0,1 0 1 0 0,-1 0-1 0 0,1-2 0 0 0,-1 1 0 0 0,0-1 0 0 0,0-1 0 0 0,1 0 1 0 0,-2 0-1 0 0,1-1 0 0 0,0 0 0 0 0,-1-1 0 0 0,0 0 0 0 0,0 0 1 0 0,0-1-1 0 0,0 0 0 0 0,-1-1 0 0 0,0 0 0 0 0,-1 0 1 0 0,0 0-1 0 0,0-1 0 0 0,0 0 0 0 0,-1-1 0 0 0,0 1 0 0 0,-1-1 1 0 0,0-1-1 0 0,0 1 0 0 0,-1-1 0 0 0,0 0 62 0 0,-4 9-13 0 0,-1 0 0 0 0,0 0 0 0 0,0 0 0 0 0,1 0 0 0 0,-1 0 0 0 0,0 0 0 0 0,0 0 1 0 0,0 0-1 0 0,0 0 0 0 0,0 0 0 0 0,0 1 0 0 0,-1-1 0 0 0,1 0 0 0 0,0 1 0 0 0,0-1 0 0 0,0 1 0 0 0,-1-1 0 0 0,1 1 0 0 0,0-1 0 0 0,-1 1 0 0 0,1 0 0 0 0,0 0 0 0 0,-1 0 0 0 0,1 0 0 0 0,0 0 0 0 0,-1 0 0 0 0,1 0 0 0 0,0 0 0 0 0,-1 0 0 0 0,1 1 0 0 0,0-1 1 0 0,0 1-1 0 0,-1-1 0 0 0,1 1 0 0 0,0-1 0 0 0,0 1 0 0 0,0-1 0 0 0,-1 1 0 0 0,1 0 0 0 0,0 0 0 0 0,0 0 0 0 0,0 0 0 0 0,0 0 0 0 0,1 0 0 0 0,-1 0 0 0 0,0 0 0 0 0,0 0 0 0 0,0 0 0 0 0,1 0 0 0 0,-1 0 0 0 0,1 1 0 0 0,-1-1 0 0 0,1 1 13 0 0,-3 1 13 0 0,0 0-1 0 0,1 0 1 0 0,0 0-1 0 0,0 1 0 0 0,0-1 1 0 0,0 1-1 0 0,0-1 1 0 0,1 1-1 0 0,-1 0 1 0 0,1 0-1 0 0,0 0 0 0 0,0 0 1 0 0,1 0-1 0 0,-1 0 1 0 0,1 0-1 0 0,0 0 0 0 0,0 0 1 0 0,0 0-1 0 0,1 0 1 0 0,-1 0-1 0 0,1 0 0 0 0,0 0 1 0 0,0-1-1 0 0,0 1 1 0 0,1 0-1 0 0,-1 0 1 0 0,1-1-1 0 0,0 1 0 0 0,0-1 1 0 0,0 1-1 0 0,0-1 1 0 0,1 0-1 0 0,0 0 0 0 0,-1 0 1 0 0,1 0-1 0 0,0 0 1 0 0,1 0-13 0 0,5 5 29 0 0,1 0 1 0 0,1-1 0 0 0,-1 0 0 0 0,1 0 0 0 0,0-1 0 0 0,1 0-1 0 0,-1-1 1 0 0,1 0 0 0 0,0-1 0 0 0,1-1 0 0 0,4 1-30 0 0,-1 0-44 0 0,1-1 1 0 0,1 0 0 0 0,-1-1-1 0 0,0-2 1 0 0,0 1 0 0 0,1-2-1 0 0,-1 0 1 0 0,0-1 0 0 0,0-1-1 0 0,0-1 1 0 0,0 0-1 0 0,0-1 1 0 0,-1-1 0 0 0,0 0-1 0 0,0-1 1 0 0,-1-1 0 0 0,0-1-1 0 0,0 0 1 0 0,0 0-1 0 0,10-11 44 0 0,-21 15-56 0 0,-1 0 0 0 0,0 0 0 0 0,-1 0 0 0 0,1 0 0 0 0,-1 0 0 0 0,0 0 0 0 0,0-1 0 0 0,0 1 0 0 0,-1-1 0 0 0,0 1 0 0 0,0-1 0 0 0,0 0 0 0 0,-1 1 0 0 0,0-1 0 0 0,0 0 0 0 0,0 1 0 0 0,-1-1 0 0 0,0 0 0 0 0,0 1 0 0 0,0-1-1 0 0,-1 1 1 0 0,0-1 0 0 0,0 1 0 0 0,0 0 0 0 0,-1 0 0 0 0,0-2 56 0 0,-89-123-896 0 0,8 38-251 0 0,84 91 978 0 0,0 1 65 0 0</inkml:trace>
  <inkml:trace contextRef="#ctx0" brushRef="#br0" timeOffset="97166.947">26922 2976 3592 0 0,'8'3'90'0'0,"0"0"-1"0"0,-1 0 1 0 0,1 1-1 0 0,-1 0 1 0 0,0 1-1 0 0,0 0 1 0 0,0 0-1 0 0,-1 0 1 0 0,0 1-1 0 0,0 0 1 0 0,0 0-1 0 0,0 1 1 0 0,-1-1-1 0 0,0 1 1 0 0,-1 0 0 0 0,0 1-1 0 0,0-1 1 0 0,0 1-1 0 0,-1-1 1 0 0,0 1-1 0 0,-1 0 1 0 0,1 1-1 0 0,-2-1 1 0 0,1 0-1 0 0,-1 0 1 0 0,0 1-1 0 0,-1-1 1 0 0,0 7-90 0 0,34 100 1480 0 0,-30-107-1419 0 0,0 0-1 0 0,1 0 0 0 0,0-1 1 0 0,0 0-1 0 0,0 0 1 0 0,1 0-1 0 0,0-1 0 0 0,0 0 1 0 0,1 0-1 0 0,-1 0 0 0 0,1-1 1 0 0,1 0-1 0 0,-1 0 0 0 0,1-1 1 0 0,-1 0-1 0 0,1 0 0 0 0,1-1 1 0 0,-1 0-1 0 0,7 1-60 0 0,-12-5-221 0 0,1 0 1 0 0,-1 0-1 0 0,0 0 0 0 0,1-1 0 0 0,-1 1 0 0 0,0-1 0 0 0,0 0 1 0 0,0 0-1 0 0,0 0 0 0 0,-1 0 0 0 0,1 0 0 0 0,0-1 1 0 0,-1 1-1 0 0,0-1 0 0 0,0 0 0 0 0,1 0 0 0 0,-1 0 0 0 0,-1 0 1 0 0,1 0-1 0 0,0 0 0 0 0,-1 0 0 0 0,0 0 0 0 0,0-1 1 0 0,0 1-1 0 0,0-1 0 0 0,0-1 221 0 0,0-19-1481 0 0</inkml:trace>
  <inkml:trace contextRef="#ctx0" brushRef="#br0" timeOffset="97352.799">26938 2809 1856 0 0,'-23'-14'6337'0'0,"107"50"-11475"0"0,-63-30 3795 0 0</inkml:trace>
  <inkml:trace contextRef="#ctx0" brushRef="#br0" timeOffset="97617.594">27269 2846 1360 0 0,'-9'31'4555'0'0,"9"1"-4174"0"0,3 1 0 0 0,0-1 1 0 0,2 0-1 0 0,2 0 1 0 0,0 0-1 0 0,3-1 1 0 0,0 0-1 0 0,2-1 1 0 0,1 0-1 0 0,2-1 1 0 0,14 22-382 0 0,44 108-1162 0 0,-65-116-2662 0 0,-8-41 2525 0 0,-2 0 59 0 0,-10 11 14 0 0</inkml:trace>
  <inkml:trace contextRef="#ctx0" brushRef="#br0" timeOffset="98189.714">27228 3242 1600 0 0,'12'-22'5647'0'0,"48"0"-5575"0"0,-48 18 448 0 0,8 0-550 0 0,-1-2-1 0 0,0 0 0 0 0,0-1 1 0 0,0-1-1 0 0,-1 0 1 0 0,0-2-1 0 0,0 0 0 0 0,-1-1 1 0 0,-1-1-1 0 0,0 0 0 0 0,0-1 1 0 0,-1-1-1 0 0,-1-1 0 0 0,0 0 1 0 0,-1 0-1 0 0,-1-1 1 0 0,-1-1-1 0 0,0 0 0 0 0,-1-1 1 0 0,-1 0-1 0 0,6-14 31 0 0,-12-96 3220 0 0,-15 134-2742 0 0,50 369 336 0 0,-21-124-399 0 0,-16-243-414 0 0,0 31 178 0 0,6-50-144 0 0,60-261-1333 0 0,-66 271 1287 0 0,0 0 1 0 0,0 0-1 0 0,-1 0 0 0 0,1 0 0 0 0,0 0 0 0 0,0 1 0 0 0,0-1 1 0 0,0 0-1 0 0,0 0 0 0 0,1 1 0 0 0,-1-1 0 0 0,0 1 0 0 0,0-1 1 0 0,0 1-1 0 0,0-1 0 0 0,1 1 0 0 0,-1 0 0 0 0,0 0 0 0 0,0-1 0 0 0,1 1 1 0 0,-1 0-1 0 0,0 0 0 0 0,1 0 0 0 0,-1 1 0 0 0,0-1 0 0 0,0 0 1 0 0,1 0-1 0 0,-1 1 0 0 0,0-1 0 0 0,0 0 0 0 0,0 1 0 0 0,1-1 0 0 0,-1 1 1 0 0,0 0-1 0 0,0-1 0 0 0,0 1 0 0 0,0 0 0 0 0,0 0 0 0 0,0 0 1 0 0,0 0-1 0 0,0-1 0 0 0,-1 1 0 0 0,1 0 0 0 0,0 1 0 0 0,0-1 1 0 0,-1 0-1 0 0,1 0 0 0 0,-1 0 0 0 0,1 0 0 0 0,-1 0 0 0 0,1 1 0 0 0,-1-1 1 0 0,0 0-1 0 0,0 0 0 0 0,1 2 11 0 0,6 5 27 0 0,155 124-424 0 0,-31-90-6730 0 0,-129-41 5828 0 0</inkml:trace>
  <inkml:trace contextRef="#ctx0" brushRef="#br0" timeOffset="99589.822">28961 2967 856 0 0,'0'-3'632'0'0,"-2"-2"-534"0"0,-1 1 0 0 0,0-1 0 0 0,1 1-1 0 0,-2 0 1 0 0,1 0 0 0 0,0 0 0 0 0,-1 0-1 0 0,0 1 1 0 0,0 0 0 0 0,0-1 0 0 0,0 1 0 0 0,0 1-1 0 0,-1-1 1 0 0,1 1 0 0 0,-1-1 0 0 0,0 1 0 0 0,1 1-1 0 0,-1-1 1 0 0,0 1 0 0 0,0 0 0 0 0,0 0 0 0 0,0 0-1 0 0,-1 0 1 0 0,1 1 0 0 0,0 0 0 0 0,0 0 0 0 0,0 1-1 0 0,0-1 1 0 0,0 1 0 0 0,0 0 0 0 0,-3 1-98 0 0,-7 6 142 0 0,1 1-1 0 0,-1 0 1 0 0,1 1 0 0 0,1 0 0 0 0,0 1 0 0 0,0 1 0 0 0,1 0-1 0 0,1 0 1 0 0,0 2 0 0 0,0-1 0 0 0,2 1 0 0 0,0 1-1 0 0,0-1 1 0 0,1 1 0 0 0,1 1 0 0 0,1 0 0 0 0,0 0 0 0 0,1 0-1 0 0,0 1 1 0 0,2-1 0 0 0,0 1 0 0 0,1 0 0 0 0,0 0 0 0 0,2 0-1 0 0,0 3-141 0 0,0-14 33 0 0,0 0-1 0 0,0 0 1 0 0,1 0-1 0 0,0 0 1 0 0,0 0-1 0 0,1-1 1 0 0,0 1-1 0 0,0 0 1 0 0,0-1-1 0 0,0 1 1 0 0,1-1-1 0 0,0 0 0 0 0,0 0 1 0 0,0 0-1 0 0,1 0 1 0 0,0-1-1 0 0,0 1 1 0 0,0-1-1 0 0,0 0 1 0 0,1 0-1 0 0,-1 0 1 0 0,1-1-1 0 0,0 0 1 0 0,0 0-1 0 0,1 0 1 0 0,-1 0-1 0 0,0-1 0 0 0,1 0 1 0 0,0 0-1 0 0,-1 0 1 0 0,1-1-1 0 0,0 0 1 0 0,0 0-1 0 0,0-1 1 0 0,0 1-1 0 0,2-1-32 0 0,2-1 11 0 0,1 0-1 0 0,0-1 0 0 0,-1 0 1 0 0,1-1-1 0 0,-1 0 0 0 0,0 0 1 0 0,0-1-1 0 0,0-1 0 0 0,0 0 1 0 0,-1 0-1 0 0,1 0 0 0 0,-2-2 1 0 0,1 1-1 0 0,-1-1 0 0 0,1 0 1 0 0,-2 0-1 0 0,1-1 0 0 0,-1 0 1 0 0,0-1-1 0 0,-1 0 0 0 0,0 0 1 0 0,-1 0-1 0 0,0 0 0 0 0,0-1 1 0 0,-1 0-1 0 0,0 0 0 0 0,0 0 1 0 0,-1-1-1 0 0,-1 1 0 0 0,1-5-10 0 0,-7-3 546 0 0,6 25-580 0 0,0-1-1 0 0,0 0 0 0 0,1 1 1 0 0,0-1-1 0 0,0 0 0 0 0,0 0 1 0 0,1-1-1 0 0,0 1 0 0 0,0-1 1 0 0,1 0-1 0 0,-1 0 0 0 0,1 0 1 0 0,0 0-1 0 0,0-1 0 0 0,1 0 1 0 0,-1 0-1 0 0,1-1 0 0 0,0 1 1 0 0,0-1-1 0 0,0 0 0 0 0,0-1 1 0 0,1 0-1 0 0,-1 0 0 0 0,1 0 1 0 0,-1-1-1 0 0,6 1 35 0 0,6 3-715 0 0,0-1 0 0 0,0-1 0 0 0,0-1 1 0 0,0 0-1 0 0,0-2 0 0 0,0 0 0 0 0,0-1 0 0 0,1 0 1 0 0,5-3 714 0 0,40-13-1260 0 0</inkml:trace>
  <inkml:trace contextRef="#ctx0" brushRef="#br0" timeOffset="101193.466">1437 5349 1016 0 0,'0'0'872'0'0,"0"0"-138"0"0,3-2-41 0 0,74-72 4780 0 0,-76 75-5406 0 0,-1-1 0 0 0,1 1 0 0 0,-1 0 0 0 0,0-1 0 0 0,1 1 0 0 0,-1-1 0 0 0,1 1 0 0 0,-1-1 0 0 0,1 1 0 0 0,-1-1 0 0 0,1 0 0 0 0,0 1 0 0 0,-1-1 0 0 0,1 0 0 0 0,-1 1 0 0 0,1-1 0 0 0,0 0 0 0 0,-1 0 0 0 0,1 1 1 0 0,0-1-1 0 0,-1 0 0 0 0,1 0 0 0 0,0 0 0 0 0,0 0 0 0 0,-1 0 0 0 0,1 0 0 0 0,0 0 0 0 0,-1 0 0 0 0,1 0 0 0 0,0 0 0 0 0,-1-1 0 0 0,1 1 0 0 0,0 0 0 0 0,-1 0 0 0 0,1-1 0 0 0,0 1 0 0 0,-1 0 0 0 0,1-1 0 0 0,-1 1 0 0 0,1 0 0 0 0,0-1 0 0 0,-1 1 0 0 0,1-1 0 0 0,-1 1 0 0 0,0-1 0 0 0,1 1 0 0 0,-1-1 0 0 0,1 0 0 0 0,-1 1 0 0 0,0-1 0 0 0,1 1 0 0 0,-1-1 0 0 0,0 0 0 0 0,0 0-67 0 0,-12 219 261 0 0,8 74 6 0 0,31-25-654 0 0,-33-216-2164 0 0,6-51 2488 0 0,-1 1-1 0 0,1 0 1 0 0,-1-1 0 0 0,0 1-1 0 0,1-1 1 0 0,-1 1 0 0 0,0-1-1 0 0,0 1 1 0 0,0-1-1 0 0,1 0 1 0 0,-1 1 0 0 0,0-1-1 0 0,0 0 1 0 0,0 0 0 0 0,0 0-1 0 0,1 1 1 0 0,-1-1 0 0 0,0 0-1 0 0,0 0 1 0 0,0 0-1 0 0,0 0 1 0 0,0-1 0 0 0,0 1-1 0 0,1 0 1 0 0,-1 0 0 0 0,0 0-1 0 0,0-1 1 0 0,0 1-1 0 0,0 0 1 0 0,1-1 0 0 0,-1 1-1 0 0,0-1 1 0 0,0 1 0 0 0,1-1-1 0 0,-1 1 1 0 0,0-1-1 0 0,1 0 1 0 0,-1 1 0 0 0,1-1-1 0 0,-1 0 1 0 0,0 1 0 0 0,1-1-1 0 0,0 0 1 0 0,-1 0 0 0 0,1 1-1 0 0,-1-1 1 0 0,1 0-1 0 0,0 0 1 0 0,0 0 0 0 0,-1 0-1 0 0,1 1 1 0 0,0-1 63 0 0,-49-93-2606 0 0,41 64 1486 0 0</inkml:trace>
  <inkml:trace contextRef="#ctx0" brushRef="#br0" timeOffset="101491.75">1487 5433 2016 0 0,'0'-5'141'0'0,"-1"1"1"0"0,1 0-1 0 0,0-1 0 0 0,1 1 0 0 0,-1 0 1 0 0,1-1-1 0 0,0 1 0 0 0,0 0 0 0 0,0 0 0 0 0,1 0 1 0 0,-1 0-1 0 0,1 0 0 0 0,0 0 0 0 0,0 0 1 0 0,0 0-1 0 0,1 1 0 0 0,0-1 0 0 0,-1 1 0 0 0,1 0 1 0 0,0 0-1 0 0,0 0 0 0 0,1 0 0 0 0,-1 0 1 0 0,1 1-1 0 0,-1-1 0 0 0,1 1 0 0 0,0 0 0 0 0,0 0 1 0 0,0 0-1 0 0,0 1 0 0 0,0-1 0 0 0,0 1 1 0 0,0 0-1 0 0,1 0 0 0 0,-1 1 0 0 0,0-1 1 0 0,1 1-1 0 0,-1 0 0 0 0,0 0 0 0 0,1 1 0 0 0,-1-1 1 0 0,0 1-1 0 0,1 0 0 0 0,2 1-141 0 0,-3-2 30 0 0,0 1 0 0 0,0-1-1 0 0,0 1 1 0 0,0 0 0 0 0,1 1 0 0 0,-1-1-1 0 0,-1 1 1 0 0,1-1 0 0 0,0 1 0 0 0,0 0-1 0 0,-1 1 1 0 0,1-1 0 0 0,-1 1 0 0 0,1-1-1 0 0,-1 1 1 0 0,0 0 0 0 0,0 0 0 0 0,-1 1-1 0 0,1-1 1 0 0,-1 1 0 0 0,1-1 0 0 0,-1 1-1 0 0,0 0 1 0 0,0-1 0 0 0,-1 1 0 0 0,1 0-1 0 0,-1 0 1 0 0,0 0 0 0 0,0 1 0 0 0,0-1-1 0 0,-1 0 1 0 0,1 0 0 0 0,-1 1 0 0 0,0 3-30 0 0,-11 11-80 0 0,-1 0 0 0 0,0-1 0 0 0,-1-1 0 0 0,-1 0 0 0 0,-1 0 0 0 0,-1-2 0 0 0,0 0 0 0 0,0-1 0 0 0,-2 0 0 0 0,0-1 0 0 0,0-1 0 0 0,-1-1 0 0 0,-1-1 0 0 0,1-1 0 0 0,-2 0 0 0 0,1-1 0 0 0,-9 1 80 0 0,-72 2-4880 0 0,70-28 3566 0 0</inkml:trace>
  <inkml:trace contextRef="#ctx0" brushRef="#br0" timeOffset="101849.336">1583 5391 956 0 0,'-14'-17'5658'0'0,"38"6"-3903"0"0,-6 12-1638 0 0,-1 1 0 0 0,1 0 0 0 0,-1 2-1 0 0,0 0 1 0 0,0 0 0 0 0,0 2 0 0 0,-1 0-1 0 0,0 1 1 0 0,0 0 0 0 0,0 1-1 0 0,-1 1 1 0 0,7 6-117 0 0,-14-10 67 0 0,0 1 0 0 0,0 0 0 0 0,-1 0 0 0 0,1 1 0 0 0,-2 0 0 0 0,1 0 0 0 0,-1 1 0 0 0,0 0 0 0 0,-1 0 0 0 0,1 0 0 0 0,-2 0 0 0 0,1 1 0 0 0,-1 0 0 0 0,0 0 0 0 0,-1 0 0 0 0,0 0 0 0 0,-1 1-1 0 0,0-1 1 0 0,0 1 0 0 0,-1 0 0 0 0,0 3-67 0 0,-1-11 29 0 0,0 1 1 0 0,0-1-1 0 0,0 1 0 0 0,0-1 0 0 0,-1 0 0 0 0,1 1 0 0 0,-1-1 0 0 0,1 1 0 0 0,-1-1 1 0 0,0 0-1 0 0,0 0 0 0 0,0 0 0 0 0,0 1 0 0 0,0-1 0 0 0,-1 0 0 0 0,1 0 0 0 0,0 0 1 0 0,-1-1-1 0 0,0 1 0 0 0,1 0 0 0 0,-1 0 0 0 0,0-1 0 0 0,0 0 0 0 0,0 1 0 0 0,0-1 1 0 0,0 0-1 0 0,0 0 0 0 0,0 0 0 0 0,-1 0 0 0 0,1 0 0 0 0,0 0 0 0 0,-1-1 0 0 0,1 1 1 0 0,0-1-1 0 0,-1 1 0 0 0,1-1 0 0 0,-1 0 0 0 0,1 0 0 0 0,0 0 0 0 0,-1 0 0 0 0,1-1 1 0 0,-1 1-1 0 0,1-1 0 0 0,0 1 0 0 0,-1-1 0 0 0,1 0 0 0 0,0 0 0 0 0,0 0 0 0 0,0 0 1 0 0,-1-1-31 0 0,-1-4-51 0 0,1-1-1 0 0,-1 1 0 0 0,1-1 0 0 0,0 0 0 0 0,1 0 0 0 0,0-1 0 0 0,0 1 0 0 0,1 0 0 0 0,0-1 0 0 0,0 1 0 0 0,0-1 0 0 0,1 1 0 0 0,0-1 0 0 0,2-6 53 0 0,-2 5-141 0 0,4-9-402 0 0,1 1 1 0 0,1 0-1 0 0,0 0 0 0 0,1 1 1 0 0,1 0-1 0 0,1 0 1 0 0,0 1-1 0 0,1 0 1 0 0,1 0-1 0 0,0 1 1 0 0,1 1-1 0 0,1 0 0 0 0,6-5 543 0 0,4-6-1321 0 0,-4 6-42 0 0</inkml:trace>
  <inkml:trace contextRef="#ctx0" brushRef="#br0" timeOffset="102625.514">2403 5336 1448 0 0,'-1'0'84'0'0,"0"1"0"0"0,0-1 0 0 0,0 1 0 0 0,0-1 0 0 0,0 1 0 0 0,1-1 0 0 0,-1 0 0 0 0,0 0 0 0 0,0 1 1 0 0,0-1-1 0 0,0 0 0 0 0,0 0 0 0 0,0 0 0 0 0,0 0 0 0 0,0 0 0 0 0,0 0 0 0 0,0 0 0 0 0,0-1 0 0 0,0 1 0 0 0,0 0 0 0 0,0 0 0 0 0,0-1 0 0 0,1 1 0 0 0,-1-1 0 0 0,0 1 0 0 0,0-1 0 0 0,0 1 0 0 0,0-1 0 0 0,1 1 0 0 0,-1-1 0 0 0,0 0 0 0 0,1 1 0 0 0,-1-1 0 0 0,0 0 0 0 0,1 1 0 0 0,-1-1 1 0 0,1 0-1 0 0,-1 0 0 0 0,1 0 0 0 0,-1 0 0 0 0,1 0 0 0 0,0 1 0 0 0,0-1 0 0 0,-1 0 0 0 0,1 0 0 0 0,0 0 0 0 0,0 0 0 0 0,0 0 0 0 0,0 0 0 0 0,0 0 0 0 0,0 0 0 0 0,0 0 0 0 0,0 0 0 0 0,0 0 0 0 0,1 0 0 0 0,-1 0 0 0 0,0 0 0 0 0,0 0 0 0 0,1 1 0 0 0,-1-1 0 0 0,1 0 0 0 0,-1 0 0 0 0,1 0 1 0 0,-1 0-1 0 0,1 1 0 0 0,0-1 0 0 0,0 0-84 0 0,-72 19 572 0 0,60-14-469 0 0,1 0 0 0 0,-1 1-1 0 0,1 0 1 0 0,0 1-1 0 0,1 1 1 0 0,-1-1-1 0 0,1 1 1 0 0,0 1 0 0 0,1 0-1 0 0,0 0 1 0 0,0 1-1 0 0,1-1 1 0 0,0 2 0 0 0,1-1-1 0 0,-1 1 1 0 0,2 0-1 0 0,0 0 1 0 0,0 1-1 0 0,1-1 1 0 0,0 1 0 0 0,0 0-1 0 0,-1 10-102 0 0,9-15 22 0 0,-1 0 0 0 0,1-1 0 0 0,0 0 0 0 0,0 0-1 0 0,0 0 1 0 0,1 0 0 0 0,0-1 0 0 0,0 0 0 0 0,0 0-1 0 0,0 0 1 0 0,1 0 0 0 0,-1-1 0 0 0,1 0 0 0 0,0 0 0 0 0,0-1-1 0 0,0 1 1 0 0,0-1 0 0 0,1-1 0 0 0,-1 1 0 0 0,1-1-1 0 0,-1 0 1 0 0,1 0 0 0 0,-1-1 0 0 0,1 0 0 0 0,-1 0 0 0 0,1-1-1 0 0,-1 0 1 0 0,1 0 0 0 0,0 0-22 0 0,17 0-144 0 0,0-1 0 0 0,1-1 1 0 0,-1-1-1 0 0,-1-1 0 0 0,1-1 0 0 0,-1-2 1 0 0,0 0-1 0 0,0-1 0 0 0,-1-1 1 0 0,6-5 143 0 0,-26 15-24 0 0,0 0 1 0 0,0-1 0 0 0,-1 1 0 0 0,1 0 0 0 0,0-1 0 0 0,-1 1 0 0 0,1-1 0 0 0,0 0 0 0 0,-1 0 0 0 0,1 0 0 0 0,-1 1 0 0 0,1-1 0 0 0,-1 0 0 0 0,0-1 0 0 0,1 1 0 0 0,-1 0 0 0 0,0 0 0 0 0,0-1 0 0 0,0 1 0 0 0,0 0 0 0 0,0-1 0 0 0,0 1 0 0 0,0-1 0 0 0,0 1 0 0 0,-1-1 0 0 0,1 0 0 0 0,-1 1 0 0 0,1-1 0 0 0,-1 0 0 0 0,1 1 0 0 0,-1-1 0 0 0,0 0 0 0 0,0 0 0 0 0,0 1 0 0 0,0-1 0 0 0,0 0 0 0 0,0 0 0 0 0,-1 1 0 0 0,1-1 0 0 0,0 0 0 0 0,-1 1 0 0 0,1-1 0 0 0,-1 0 0 0 0,0 1 0 0 0,0-1 0 0 0,0 1 0 0 0,1-1 0 0 0,-1 1 0 0 0,0-1 0 0 0,-1 1 0 0 0,1 0 0 0 0,0-1 0 0 0,0 1 0 0 0,-1 0 0 0 0,0-1 23 0 0,-13-4-9 0 0,0 0 0 0 0,0 0 0 0 0,0 1 0 0 0,-1 1 1 0 0,0 1-1 0 0,1 0 0 0 0,-1 1 0 0 0,-1 1 0 0 0,1 0 0 0 0,0 2 0 0 0,0-1 0 0 0,-3 2 9 0 0,-20-1 142 0 0,-63-1 139 0 0,100 0-308 0 0,0 1-492 0 0,203-84-3649 0 0,-155 67 3020 0 0</inkml:trace>
  <inkml:trace contextRef="#ctx0" brushRef="#br0" timeOffset="103057.07">2796 5171 1688 0 0,'3'-3'194'0'0,"0"0"-1"0"0,0 0 1 0 0,0 0-1 0 0,0 0 1 0 0,0-1-1 0 0,0 1 1 0 0,-1-1-1 0 0,0 0 1 0 0,0 0-1 0 0,0 0 1 0 0,0 0-1 0 0,0 0 1 0 0,-1 0 0 0 0,0 0-1 0 0,0-1 1 0 0,0 1-1 0 0,0 0 1 0 0,-1-1-1 0 0,1-2-193 0 0,-1 6 478 0 0,-34-44 2777 0 0,32 46-3225 0 0,0 0-1 0 0,0 0 0 0 0,0 1 1 0 0,0-1-1 0 0,0 1 1 0 0,0-1-1 0 0,1 1 0 0 0,-1 0 1 0 0,1 0-1 0 0,-1 0 1 0 0,1 0-1 0 0,0 0 0 0 0,-1 0 1 0 0,1 0-1 0 0,0 0 1 0 0,0 0-1 0 0,1 0 1 0 0,-1 1-1 0 0,0-1 0 0 0,1 0 1 0 0,-1 0-1 0 0,1 1 1 0 0,0-1-1 0 0,0 1 0 0 0,0-1 1 0 0,0 0-1 0 0,0 1 1 0 0,0-1-1 0 0,1 0 0 0 0,-1 1 1 0 0,1-1-1 0 0,0 0 1 0 0,-1 0-1 0 0,1 1 1 0 0,1 0-30 0 0,-1 7 89 0 0,11 230 646 0 0,6 69 200 0 0,-28-281-613 0 0,17-41-122 0 0,0 0-234 0 0,2 0 0 0 0,0 1-1 0 0,0 0 1 0 0,1 1 0 0 0,0 0-1 0 0,1 1 1 0 0,1-1 0 0 0,-1 2 0 0 0,1 0-1 0 0,1 1 1 0 0,0 0 0 0 0,0 0-1 0 0,1 2 1 0 0,-1-1 0 0 0,1 2-1 0 0,1 0 1 0 0,-1 1 0 0 0,1 0 0 0 0,0 1-1 0 0,0 1 1 0 0,0 0 0 0 0,0 1-1 0 0,1 0 35 0 0,-12 2 2 0 0,-1-1-1 0 0,1 0 0 0 0,-1 1 0 0 0,0 0 1 0 0,0 0-1 0 0,1 0 0 0 0,-1 0 0 0 0,0 0 1 0 0,0 1-1 0 0,0 0 0 0 0,0-1 0 0 0,0 1 0 0 0,-1 0 1 0 0,1 0-1 0 0,0 0 0 0 0,-1 1 0 0 0,0-1 1 0 0,1 1-1 0 0,-1-1 0 0 0,0 1 0 0 0,0 0 1 0 0,0 0-1 0 0,-1 0 0 0 0,1 0 0 0 0,-1 0 1 0 0,0 0-1 0 0,0 0 0 0 0,1 3-1 0 0,-5 2 22 0 0,-1-1 0 0 0,-1 0 1 0 0,1 0-1 0 0,-1-1 0 0 0,0 1 0 0 0,0-1 0 0 0,-1 0 0 0 0,0-1 0 0 0,0 1 1 0 0,0-1-1 0 0,0 0 0 0 0,-1-1 0 0 0,0 0 0 0 0,0 0 0 0 0,-1 0 0 0 0,1-1 1 0 0,0 0-1 0 0,-8 2-22 0 0,-159 35-575 0 0,90-67-1067 0 0,81 24 1391 0 0,0 1 1 0 0,0-1-1 0 0,-1 0 0 0 0,2 0 1 0 0,-1 0-1 0 0,0-1 0 0 0,1 1 1 0 0,-1-1-1 0 0,1 1 0 0 0,0-1 1 0 0,0 0-1 0 0,0 0 0 0 0,1 0 1 0 0,0 0-1 0 0,-1 0 0 0 0,1 0 1 0 0,1 0-1 0 0,-1 0 0 0 0,1-1 1 0 0,-1 1 250 0 0,1-19-1390 0 0,0 7 36 0 0</inkml:trace>
  <inkml:trace contextRef="#ctx0" brushRef="#br0" timeOffset="104286.87">3452 5408 1796 0 0,'-2'0'82'0'0,"0"1"0"0"0,1 0 0 0 0,-1 0 0 0 0,1-1 0 0 0,-1 1-1 0 0,0-1 1 0 0,1 0 0 0 0,-1 1 0 0 0,0-1 0 0 0,1 0 0 0 0,-1 0 0 0 0,0 0 0 0 0,0 0 0 0 0,1-1-1 0 0,-1 1 1 0 0,0 0 0 0 0,1-1 0 0 0,-1 1 0 0 0,0-1 0 0 0,1 1 0 0 0,-1-1 0 0 0,1 0-1 0 0,-1 0 1 0 0,1 1 0 0 0,-1-1 0 0 0,1 0 0 0 0,-1 0 0 0 0,1-1 0 0 0,0 1 0 0 0,0 0 0 0 0,0 0-1 0 0,0-1 1 0 0,0 1 0 0 0,0-1 0 0 0,0 1 0 0 0,0-1 0 0 0,0 1 0 0 0,0-1 0 0 0,1 1 0 0 0,-1-1-1 0 0,1 0 1 0 0,-1 1 0 0 0,1-1 0 0 0,0 0 0 0 0,0 1 0 0 0,0-1 0 0 0,0 0 0 0 0,0 1-1 0 0,0-1 1 0 0,0 0 0 0 0,0 0 0 0 0,0 1 0 0 0,1-1 0 0 0,-1 0 0 0 0,1 1 0 0 0,0-1 0 0 0,-1 1-1 0 0,1-1 1 0 0,0 1 0 0 0,0-1 0 0 0,0 1 0 0 0,0-1 0 0 0,0 1 0 0 0,0 0 0 0 0,0-1-1 0 0,0 1 1 0 0,1 0 0 0 0,-1 0 0 0 0,0 0 0 0 0,2-1-82 0 0,-18 4 89 0 0,1 0 1 0 0,-1 0-1 0 0,0 2 1 0 0,1-1-1 0 0,0 2 0 0 0,0 0 1 0 0,0 1-1 0 0,0 0 1 0 0,1 1-1 0 0,0 1 1 0 0,1 0-1 0 0,0 0 0 0 0,0 1 1 0 0,0 1-1 0 0,1 0 1 0 0,1 1-1 0 0,0 0 0 0 0,0 0 1 0 0,1 1-1 0 0,-2 5-89 0 0,9-15 20 0 0,0 1-1 0 0,0-1 0 0 0,0 1 1 0 0,0-1-1 0 0,1 1 0 0 0,0-1 1 0 0,-1 1-1 0 0,1 0 1 0 0,0 0-1 0 0,0 0 0 0 0,1-1 1 0 0,-1 1-1 0 0,0 0 0 0 0,1 0 1 0 0,0 0-1 0 0,0 0 1 0 0,0 0-1 0 0,0 0 0 0 0,0 0 1 0 0,0 0-1 0 0,1 0 0 0 0,0 0 1 0 0,-1 0-1 0 0,1 0 1 0 0,0 0-1 0 0,1-1 0 0 0,-1 1 1 0 0,0 0-1 0 0,1-1 0 0 0,-1 1 1 0 0,1-1-1 0 0,0 1 1 0 0,0-1-1 0 0,0 0 0 0 0,0 0 1 0 0,0 0-1 0 0,0 0 0 0 0,1 0 1 0 0,-1 0-1 0 0,1-1 0 0 0,-1 1 1 0 0,1-1-1 0 0,0 0 1 0 0,0 1-1 0 0,-1-1 0 0 0,1-1 1 0 0,0 1-1 0 0,0 0 0 0 0,0-1 1 0 0,0 1-1 0 0,0-1 1 0 0,2 0-20 0 0,19 1-84 0 0,-1 0 0 0 0,1-2 0 0 0,-1-1 0 0 0,0-1 0 0 0,0-1 1 0 0,0-1-1 0 0,0 0 0 0 0,-1-2 0 0 0,0-1 0 0 0,0-1 0 0 0,-1 0 1 0 0,0-2-1 0 0,0-1 0 0 0,-1 0 0 0 0,0-2 84 0 0,-13 11-42 0 0,0-1-1 0 0,0 0 0 0 0,-1 0 1 0 0,1 0-1 0 0,-1-1 1 0 0,0 0-1 0 0,0-1 1 0 0,0 1-1 0 0,-1-1 1 0 0,0 0-1 0 0,0-1 0 0 0,0 1 1 0 0,-1-1-1 0 0,0 0 1 0 0,0 0-1 0 0,-1 0 1 0 0,0 0-1 0 0,0-3 43 0 0,-3 9-5 0 0,-37-8 157 0 0,31 10-126 0 0,-1 0-1 0 0,1 1 0 0 0,0 0 1 0 0,-1 1-1 0 0,1-1 0 0 0,0 1 1 0 0,0 0-1 0 0,1 1 0 0 0,-1-1 1 0 0,1 1-1 0 0,-1 0 0 0 0,1 1 1 0 0,0-1-1 0 0,1 1 0 0 0,-1 0 1 0 0,1 0-1 0 0,0 1 0 0 0,0-1 1 0 0,1 1-1 0 0,0 0 0 0 0,0 0 1 0 0,0 0-1 0 0,0 0 0 0 0,1 0 1 0 0,0 1-1 0 0,0 3-25 0 0,5-4-1 0 0,0 0 0 0 0,0 0-1 0 0,1 0 1 0 0,0 0 0 0 0,0-1 0 0 0,0 1-1 0 0,1-1 1 0 0,-1-1 0 0 0,1 1 0 0 0,1 0-1 0 0,-1-1 1 0 0,1 0 0 0 0,-1-1 0 0 0,1 1 0 0 0,0-1-1 0 0,0 0 1 0 0,1 0 0 0 0,-1-1 0 0 0,1 0-1 0 0,-1 0 1 0 0,1 0 0 0 0,0-1 0 0 0,-1 0-1 0 0,1-1 1 0 0,0 1 0 0 0,0-1 0 0 0,0-1-1 0 0,0 1 1 0 0,-1-1 0 0 0,7-1 1 0 0,10-1-77 0 0,-1-1 0 0 0,0-1 1 0 0,0-1-1 0 0,0-1 0 0 0,0-1 1 0 0,-1-1-1 0 0,-1 0 0 0 0,0-2 0 0 0,0 0 1 0 0,-1-2-1 0 0,0 0 0 0 0,-1-1 0 0 0,-1 0 1 0 0,0-2-1 0 0,7-9 77 0 0,-11 6 10 0 0,-1 0 0 0 0,-1-2 0 0 0,-1 1-1 0 0,-1-1 1 0 0,-1-1 0 0 0,-1 1 0 0 0,0-1 0 0 0,-2-1-1 0 0,-1 1 1 0 0,0-1 0 0 0,-2 0 0 0 0,0 0 0 0 0,-2 0-1 0 0,-1 0 1 0 0,0 0 0 0 0,-2 1 0 0 0,0-1 0 0 0,-7-20-10 0 0,6 23 126 0 0,3 11-46 0 0,-1 1 1 0 0,0-1-1 0 0,0 0 1 0 0,0 1-1 0 0,-1-1 1 0 0,0 1 0 0 0,-1 0-1 0 0,0 0 1 0 0,0 0-1 0 0,-1 0 1 0 0,0 1 0 0 0,0 0-1 0 0,-6-6-80 0 0,-12 38 304 0 0,10 135 20 0 0,15-105-147 0 0,16 103 69 0 0,9 73 890 0 0,18-252-873 0 0,-31 9-293 0 0,0 1 0 0 0,2 0 0 0 0,-1 1 0 0 0,1 1 0 0 0,0 0 0 0 0,1 1-1 0 0,0 1 1 0 0,1 0 0 0 0,-1 1 0 0 0,1 2 0 0 0,0-1 0 0 0,1 2 0 0 0,-1 0-1 0 0,14 1 31 0 0,-28 2 4 0 0,0 0 0 0 0,0 0 0 0 0,0 1 1 0 0,0-1-1 0 0,0 1 0 0 0,0 0 0 0 0,0 0 0 0 0,0 1 0 0 0,-1-1 0 0 0,1 1 0 0 0,0 0 0 0 0,-1 0 0 0 0,1 0 0 0 0,-1 0 0 0 0,0 0 0 0 0,0 1 0 0 0,0 0 0 0 0,0-1 0 0 0,0 1 0 0 0,0 0 0 0 0,-1 0 0 0 0,0 1 0 0 0,1-1 0 0 0,-1 1 0 0 0,0-1 0 0 0,-1 1 0 0 0,1-1 0 0 0,-1 1 0 0 0,1 0 0 0 0,-1 0 0 0 0,0 0 1 0 0,0 0-1 0 0,-1 0 0 0 0,1 0 0 0 0,-1 0 0 0 0,0 0 0 0 0,0 2-4 0 0,-7 4-23 0 0,-1 1 0 0 0,1-2 0 0 0,-1 1 0 0 0,-1-1 0 0 0,0-1 0 0 0,0 1 0 0 0,-1-2 0 0 0,0 1 0 0 0,0-1 1 0 0,-1-1-1 0 0,0 0 0 0 0,0 0 0 0 0,0-1 0 0 0,-1-1 0 0 0,1 0 0 0 0,-1 0 0 0 0,0-1 0 0 0,0 0 0 0 0,-1-2 0 0 0,1 1 0 0 0,0-1 0 0 0,-1-1 1 0 0,1 0-1 0 0,-12-2 23 0 0,23 2-108 0 0,0-1 1 0 0,-1 1 0 0 0,1 0-1 0 0,0-1 1 0 0,0 1 0 0 0,0-1 0 0 0,0 1-1 0 0,0-1 1 0 0,0 0 0 0 0,0 1-1 0 0,0-1 1 0 0,0 0 0 0 0,0 0 0 0 0,0 0-1 0 0,0 0 1 0 0,1 1 0 0 0,-1-1-1 0 0,0 0 1 0 0,1 0 0 0 0,-1-1 0 0 0,1 1-1 0 0,-1 0 1 0 0,1 0 0 0 0,-1 0-1 0 0,1 0 1 0 0,0 0 0 0 0,-1-1-1 0 0,1 1 1 0 0,0 0 0 0 0,0 0 0 0 0,0 0-1 0 0,0-1 1 0 0,0 1 0 0 0,0 0-1 0 0,0 0 1 0 0,1 0 0 0 0,-1-1 0 0 0,0 1-1 0 0,1 0 1 0 0,-1 0 0 0 0,0 0-1 0 0,1 0 1 0 0,0 0 0 0 0,-1 0 0 0 0,1 0-1 0 0,0 0 1 0 0,-1 0 0 0 0,1 0-1 0 0,0 0 1 0 0,0 0 0 0 0,0 0-1 0 0,0 0 108 0 0,39-34-2462 0 0,-21 15 1272 0 0</inkml:trace>
  <inkml:trace contextRef="#ctx0" brushRef="#br0" timeOffset="104492.211">4666 5279 1772 0 0,'0'9'4031'0'0,"0"25"-1802"0"0,16 30-2042 0 0,-16-62-1483 0 0,0-2 2 0 0,-16 2-1187 0 0,2-8 1213 0 0</inkml:trace>
  <inkml:trace contextRef="#ctx0" brushRef="#br0" timeOffset="104663.516">4572 4894 848 0 0,'-4'-12'2665'0'0,"-11"-30"3129"0"0,4 38-6829 0 0,-2 28-4596 0 0,9-16 4406 0 0</inkml:trace>
  <inkml:trace contextRef="#ctx0" brushRef="#br0" timeOffset="105376.152">4892 5656 1312 0 0,'10'-1'294'0'0,"1"-1"0"0"0,-1 1 0 0 0,0-2 0 0 0,1 0-1 0 0,-1 0 1 0 0,0-1 0 0 0,-1 0 0 0 0,1 0 0 0 0,-1-1 0 0 0,0-1 0 0 0,0 0-1 0 0,0 0 1 0 0,-1 0 0 0 0,0-1 0 0 0,0 0 0 0 0,-1-1 0 0 0,0 0 0 0 0,0 0-1 0 0,-1 0 1 0 0,2-4-294 0 0,96-192 943 0 0,-90 162-808 0 0,4-5 169 0 0,-2-2 0 0 0,-2 0 0 0 0,-3 0 0 0 0,-1-1 0 0 0,-3-1 0 0 0,0-28-304 0 0,-7 78 61 0 0,-24-12 217 0 0,19 25-252 0 0,0-1 0 0 0,1 2 0 0 0,1-1 1 0 0,0 0-1 0 0,0 1 0 0 0,1 0 0 0 0,1-1 0 0 0,0 1 0 0 0,1 0 0 0 0,0 0 0 0 0,1 2-26 0 0,-1-6 35 0 0,0 10-2 0 0,0 1 0 0 0,1-1 0 0 0,1 0 0 0 0,1 1 0 0 0,0-1 0 0 0,2 0 0 0 0,0-1 0 0 0,1 1 0 0 0,1-1 1 0 0,0 0-1 0 0,8 10-33 0 0,-10-16-39 0 0,1-1 0 0 0,0 0 1 0 0,1-1-1 0 0,0 1 0 0 0,1-1 1 0 0,0-1-1 0 0,1 1 1 0 0,0-1-1 0 0,0-1 0 0 0,1 0 1 0 0,0 0-1 0 0,0-1 0 0 0,1 0 1 0 0,0-1-1 0 0,0 0 0 0 0,1-1 1 0 0,0 0-1 0 0,-1-1 0 0 0,2 0 1 0 0,-1-1-1 0 0,0 0 1 0 0,1-1-1 0 0,1 0 39 0 0,-5-5 40 0 0,0-1 1 0 0,0 0-1 0 0,-1 0 0 0 0,0-1 1 0 0,0 0-1 0 0,0 0 0 0 0,0-1 1 0 0,-1 0-1 0 0,0 0 0 0 0,0-1 1 0 0,-1 1-1 0 0,0-2 0 0 0,0 1 1 0 0,0-1-1 0 0,-1 0 0 0 0,0 0 1 0 0,-1 0-1 0 0,3-7-40 0 0,-11 26-521 0 0,4-11-908 0 0,-2-11-3550 0 0,-6-5 4985 0 0,-4-2-1168 0 0,1-2 26 0 0</inkml:trace>
  <inkml:trace contextRef="#ctx0" brushRef="#br0" timeOffset="105624.272">5569 4974 2308 0 0,'2'-3'1536'0'0,"-2"-4"-300"0"0,0 4-183 0 0,2 0-137 0 0,-2-2-156 0 0,0 0-284 0 0,0 0-148 0 0,0 0-116 0 0,-2 1-220 0 0,2-2-264 0 0,2 2 24 0 0,-2-2-428 0 0,3 1-580 0 0,-3 5 87 0 0,9-9 77 0 0,7-1 68 0 0,0 2 32 0 0</inkml:trace>
  <inkml:trace contextRef="#ctx0" brushRef="#br0" timeOffset="106242.437">6001 4893 1932 0 0,'57'464'7522'0'0,"-57"-459"-7566"0"0,1 0 0 0 0,-1 1 1 0 0,0-1-1 0 0,-1 0 1 0 0,1 0-1 0 0,-1 1 1 0 0,0-1-1 0 0,0 0 1 0 0,-1 0-1 0 0,0 0 1 0 0,0 0-1 0 0,0 0 0 0 0,0 0 1 0 0,-1-1-1 0 0,1 1 1 0 0,-1-1-1 0 0,0 1 1 0 0,-1-1-1 0 0,1 0 1 0 0,-1-1-1 0 0,0 1 1 0 0,0 0-1 0 0,0-1 1 0 0,0 0-1 0 0,0 0 0 0 0,-1 0 1 0 0,0-1-1 0 0,1 1 1 0 0,-1-1-1 0 0,0 0 1 0 0,0-1-1 0 0,0 1 1 0 0,0-1-1 0 0,-1 0 1 0 0,1 0-1 0 0,0 0 0 0 0,0-1 1 0 0,-1 0-1 0 0,1 0 1 0 0,0 0-1 0 0,-1-1 1 0 0,1 0-1 0 0,0 0 1 0 0,0 0-1 0 0,0-1 1 0 0,0 1-1 0 0,0-1 0 0 0,0 0 1 0 0,0-1-1 0 0,1 1 1 0 0,-1-1-1 0 0,1 0 1 0 0,-1 0-1 0 0,1 0 1 0 0,0-1-1 0 0,0 0 1 0 0,1 1-1 0 0,-1-1 1 0 0,1-1-1 0 0,0 1 0 0 0,0 0 1 0 0,0-1-1 0 0,1 1 1 0 0,-1-1-1 0 0,1 0 44 0 0,1-5 40 0 0,-1 0 0 0 0,2 0 0 0 0,-1 0-1 0 0,2 0 1 0 0,-1 0 0 0 0,1 0 0 0 0,1 0 0 0 0,0 0 0 0 0,0 0-1 0 0,1 0 1 0 0,0 1 0 0 0,1-1 0 0 0,0 1 0 0 0,0 0-1 0 0,1 0 1 0 0,0 1 0 0 0,1-1 0 0 0,0 1 0 0 0,0 0-1 0 0,0 0 1 0 0,1 1 0 0 0,1 0 0 0 0,-1 1 0 0 0,1-1-1 0 0,0 1 1 0 0,0 1 0 0 0,1-1 0 0 0,0 1 0 0 0,0 1-1 0 0,0 0 1 0 0,0 0 0 0 0,1 1 0 0 0,0 0 0 0 0,-1 1-1 0 0,1 0 1 0 0,0 0 0 0 0,4 1-40 0 0,-7 1 65 0 0,0 2 0 0 0,0-1 0 0 0,0 1 0 0 0,0 0 0 0 0,0 0 0 0 0,-1 1 1 0 0,1 0-1 0 0,0 0 0 0 0,-1 1 0 0 0,0-1 0 0 0,0 1 0 0 0,0 1 0 0 0,-1-1 0 0 0,1 1 0 0 0,-1 0 0 0 0,0 0 0 0 0,0 1 0 0 0,-1-1 0 0 0,0 1 0 0 0,0 0 0 0 0,0 0 0 0 0,0 1 1 0 0,-1 0-66 0 0,68 73 920 0 0,-60-77-887 0 0,0 0 0 0 0,0 0 0 0 0,1-2 0 0 0,-1 1 0 0 0,0-1 0 0 0,1-1 0 0 0,-1 0 0 0 0,0 0 0 0 0,1-1 0 0 0,-1-1 0 0 0,0 0 0 0 0,0 0 0 0 0,0-1 0 0 0,0 0 0 0 0,0-1 0 0 0,-1-1-1 0 0,0 0 1 0 0,1 0 0 0 0,-2 0 0 0 0,1-2 0 0 0,-1 1 0 0 0,7-6-33 0 0,74-99 66 0 0,-53 49 1569 0 0,-34 64-1574 0 0,0 0 1 0 0,-1 1 0 0 0,1-1 0 0 0,0 0 0 0 0,-1 1 0 0 0,0 0 0 0 0,0 0 0 0 0,0-1 0 0 0,0 1-1 0 0,0 0 1 0 0,-1 0 0 0 0,1 1 0 0 0,-1-1 0 0 0,0 0 0 0 0,1 0 0 0 0,-2 1 0 0 0,1-1 0 0 0,0 1-1 0 0,-1-1 1 0 0,1 1 0 0 0,-1-1 0 0 0,0 1 0 0 0,-1 1-62 0 0,21 95 327 0 0,-5 1 0 0 0,-4 0 0 0 0,-4 31-327 0 0,-8-108 29 0 0,-1 0 0 0 0,-2 0 0 0 0,0-1 0 0 0,-2 0 1 0 0,-1 0-1 0 0,0 0 0 0 0,-2-1 0 0 0,0 0 0 0 0,-2 0 0 0 0,0-1 1 0 0,-1-1-1 0 0,-2 0 0 0 0,0-1 0 0 0,0 0 0 0 0,-6 4-29 0 0,10-12-180 0 0,-1-1 0 0 0,1 0 1 0 0,-2 0-1 0 0,1-1 0 0 0,-1-1 0 0 0,-1 0 0 0 0,0 0 0 0 0,0-1 0 0 0,0-1 0 0 0,-1 0 0 0 0,0-1 0 0 0,0-1 1 0 0,0 0-1 0 0,0-1 0 0 0,-1 0 0 0 0,-5 0 180 0 0,10-2-368 0 0,-1-1-1 0 0,0 0 1 0 0,0 0 0 0 0,0-1 0 0 0,0-1 0 0 0,0 1 0 0 0,0-2-1 0 0,0 0 1 0 0,1 0 0 0 0,0-1 0 0 0,-1 0 0 0 0,1 0 0 0 0,1-1-1 0 0,-1-1 1 0 0,1 0 0 0 0,0 0 0 0 0,0-1 0 0 0,1 0-1 0 0,-1 0 1 0 0,2-1 0 0 0,-1 0 0 0 0,1 0 0 0 0,0-1 0 0 0,1 0-1 0 0,0 0 1 0 0,0-1 0 0 0,1 1 0 0 0,-1-6 368 0 0,-14-28-1245 0 0</inkml:trace>
  <inkml:trace contextRef="#ctx0" brushRef="#br0" timeOffset="127447.906">7939 5048 1636 0 0,'0'-22'3214'0'0,"-45"-33"-366"0"0,40 39-1482 0 0,1 2-74 0 0,5 32-1092 0 0,0 415 630 0 0,15-236-506 0 0,13 36 238 0 0,-25-214-1734 0 0,-2-31-1402 0 0,-1-35-1448 0 0,-1 30 2740 0 0,0-5 152 0 0</inkml:trace>
  <inkml:trace contextRef="#ctx0" brushRef="#br0" timeOffset="127725.916">7902 5166 2408 0 0,'3'-6'112'0'0,"0"0"0"0"0,0 0 0 0 0,1 0 0 0 0,0 0-1 0 0,0 1 1 0 0,1 0 0 0 0,0-1 0 0 0,0 2 0 0 0,0-1 0 0 0,0 1-1 0 0,1-1 1 0 0,-1 2 0 0 0,1-1 0 0 0,0 0 0 0 0,0 1-1 0 0,1 0 1 0 0,-1 1 0 0 0,1 0 0 0 0,-1 0 0 0 0,1 0 0 0 0,0 0-1 0 0,-1 1 1 0 0,1 0 0 0 0,0 1 0 0 0,0 0 0 0 0,0 0 0 0 0,0 0-1 0 0,0 1 1 0 0,0 0 0 0 0,-1 0 0 0 0,1 0 0 0 0,0 1 0 0 0,-1 0-1 0 0,1 1 1 0 0,-1 0 0 0 0,0 0 0 0 0,1 0 0 0 0,-2 0 0 0 0,1 1-1 0 0,0 0 1 0 0,-1 0 0 0 0,1 1 0 0 0,-1 0 0 0 0,0 0-112 0 0,1-1 40 0 0,-1-1 1 0 0,0 1-1 0 0,0 0 1 0 0,0 1-1 0 0,-1-1 1 0 0,0 1-1 0 0,0 0 1 0 0,0 0-1 0 0,0 0 1 0 0,-1 0-1 0 0,1 1 1 0 0,-1 0 0 0 0,-1-1-1 0 0,1 1 1 0 0,-1 0-1 0 0,0 0 1 0 0,-1 0-1 0 0,1 1 1 0 0,-1-1-1 0 0,0 0 1 0 0,-1 0-1 0 0,1 1 1 0 0,-1-1-1 0 0,-1 1 1 0 0,1-1-1 0 0,-1 0 1 0 0,0 0-1 0 0,-1 1-40 0 0,-6 8-3 0 0,0-1 0 0 0,-2 0-1 0 0,1 0 1 0 0,-2-1-1 0 0,0-1 1 0 0,0 0-1 0 0,-1 0 1 0 0,-1-1 0 0 0,0 0-1 0 0,0-1 1 0 0,-1-1-1 0 0,-1 0 1 0 0,1-1 0 0 0,-1-1-1 0 0,-1 0 1 0 0,1-1-1 0 0,-1 0 1 0 0,0-2-1 0 0,0 0 1 0 0,-1 0 0 0 0,1-2-1 0 0,-1 0 1 0 0,-11 0 3 0 0,24-3-145 0 0,-1 1 0 0 0,1-1-1 0 0,0 1 1 0 0,0-1 0 0 0,0-1 0 0 0,0 1 0 0 0,0 0 0 0 0,1-1 0 0 0,-1 0 0 0 0,0 0 0 0 0,1 0-1 0 0,-1 0 1 0 0,1-1 0 0 0,0 1 0 0 0,-1-1 0 0 0,1 0 0 0 0,1 0 0 0 0,-1 0 0 0 0,0 0 0 0 0,1-1-1 0 0,-1 1 1 0 0,1-1 0 0 0,0 1 0 0 0,0-1 0 0 0,1 0 0 0 0,-1 0 0 0 0,1 0 0 0 0,0 1 0 0 0,0-2 0 0 0,0 1-1 0 0,0 0 1 0 0,1 0 0 0 0,-1 0 0 0 0,1 0 0 0 0,0 0 0 0 0,1 0 0 0 0,-1-1 0 0 0,1 1 0 0 0,-1 0-1 0 0,1 0 1 0 0,1 0 0 0 0,-1-1 145 0 0,13-36-1402 0 0</inkml:trace>
  <inkml:trace contextRef="#ctx0" brushRef="#br0" timeOffset="128022.632">8396 5084 1472 0 0,'14'7'4541'0'0,"24"0"-3763"0"0,305 23 55 0 0,-312-7-4935 0 0,-52-6 2796 0 0</inkml:trace>
  <inkml:trace contextRef="#ctx0" brushRef="#br0" timeOffset="128285.404">8367 5404 2680 0 0,'9'2'848'0'0,"18"1"-196"0"0,5 1 12 0 0,-14-4-152 0 0,12 0 21 0 0,7 0-73 0 0,6 0-116 0 0,5 0-152 0 0,-3 0-168 0 0,1 0 0 0 0,-2 0-548 0 0,4 0-457 0 0,-3 0-319 0 0,-3 0 132 0 0,1 0-144 0 0</inkml:trace>
  <inkml:trace contextRef="#ctx0" brushRef="#br0" timeOffset="128814.46">9468 5028 1240 0 0,'5'-9'231'0'0,"-1"1"1"0"0,2 0-1 0 0,-1 0 0 0 0,1 1 0 0 0,0 0 0 0 0,1 0 1 0 0,-1 0-1 0 0,1 1 0 0 0,1 0 0 0 0,-1 0 0 0 0,1 1 1 0 0,0 0-1 0 0,1 0 0 0 0,-1 1 0 0 0,1 0 1 0 0,0 0-1 0 0,0 1 0 0 0,0 0 0 0 0,0 1 0 0 0,0 0 1 0 0,0 1-1 0 0,1-1 0 0 0,-1 2 0 0 0,1-1-231 0 0,-2 1 48 0 0,0 0-1 0 0,0 0 1 0 0,0 0-1 0 0,0 1 1 0 0,0 1-1 0 0,0-1 1 0 0,0 1-1 0 0,-1 0 1 0 0,1 1 0 0 0,-1 0-1 0 0,1 0 1 0 0,-1 1-1 0 0,0-1 1 0 0,-1 2-1 0 0,1-1 1 0 0,0 1-1 0 0,-1 0 1 0 0,0 0-1 0 0,-1 1 1 0 0,1-1-1 0 0,-1 1 1 0 0,0 1-1 0 0,0-1 1 0 0,-1 1-1 0 0,0 0 1 0 0,0 0-1 0 0,0 0 1 0 0,-1 0-1 0 0,0 1 1 0 0,-1-1-1 0 0,1 1 1 0 0,-2 0 0 0 0,1-1-1 0 0,-1 1 1 0 0,0 0-1 0 0,0 2-47 0 0,-3 12 112 0 0,0-1-1 0 0,-1 0 1 0 0,-1 0 0 0 0,-1 0-1 0 0,-1 0 1 0 0,-1 0 0 0 0,0-1-1 0 0,-2 0 1 0 0,0-1 0 0 0,-1 0-1 0 0,-1-1 1 0 0,-1 0 0 0 0,-1 0-1 0 0,0-1 1 0 0,-1-1 0 0 0,-1 0-1 0 0,-1-1 1 0 0,0-1 0 0 0,0 0-1 0 0,-3-1-111 0 0,-25 32 603 0 0,43-44-590 0 0,1 0 0 0 0,0 0 1 0 0,0-1-1 0 0,0 1 0 0 0,0 0 0 0 0,0 0 1 0 0,0 0-1 0 0,0 0 0 0 0,0 0 0 0 0,0-1 1 0 0,0 1-1 0 0,0 0 0 0 0,1 0 1 0 0,-1 0-1 0 0,0 0 0 0 0,0-1 0 0 0,1 1 1 0 0,-1 0-1 0 0,1 0 0 0 0,-1-1 0 0 0,1 1 1 0 0,-1 0-1 0 0,1-1 0 0 0,-1 1 1 0 0,1-1-1 0 0,0 1 0 0 0,-1 0 0 0 0,1-1 1 0 0,0 1-1 0 0,-1-1 0 0 0,1 0 0 0 0,0 1 1 0 0,0-1-1 0 0,0 0 0 0 0,-1 1 0 0 0,1-1 1 0 0,0 0-1 0 0,0 0 0 0 0,0 0 1 0 0,0 1-1 0 0,-1-1 0 0 0,1 0 0 0 0,0 0 1 0 0,0 0-1 0 0,0-1 0 0 0,0 1 0 0 0,0 0 1 0 0,-1 0-1 0 0,1 0 0 0 0,0-1 1 0 0,0 1-1 0 0,0 0 0 0 0,-1-1 0 0 0,1 1 1 0 0,0 0-1 0 0,0-1 0 0 0,-1 1 0 0 0,1-1 1 0 0,0 0-1 0 0,-1 1 0 0 0,1-1 1 0 0,-1 1-1 0 0,1-1 0 0 0,-1 0 0 0 0,1 0 1 0 0,-1 1-1 0 0,1-1 0 0 0,-1 0-13 0 0,73-13-78 0 0,154-35-1188 0 0,78-24-6016 0 0,-273 61 6134 0 0</inkml:trace>
  <inkml:trace contextRef="#ctx0" brushRef="#br0" timeOffset="129107.709">10883 4888 1868 0 0,'1'9'4148'0'0,"-27"57"-2858"0"0,-79 202 652 0 0,42-142-2749 0 0,59-120 494 0 0,-1-1 1 0 0,0 0-1 0 0,0-1 1 0 0,0 1 0 0 0,-1-1-1 0 0,1 0 1 0 0,-1-1-1 0 0,0 1 1 0 0,0-1-1 0 0,-1 0 1 0 0,1-1 0 0 0,-1 1-1 0 0,1-1 1 0 0,-1-1-1 0 0,0 1 1 0 0,1-1-1 0 0,-1 0 1 0 0,-6 0 312 0 0,-4-1-1337 0 0</inkml:trace>
  <inkml:trace contextRef="#ctx0" brushRef="#br0" timeOffset="129373.69">10401 4994 1624 0 0,'12'-11'2423'0'0,"17"5"2033"0"0,356 298-1636 0 0,-226-181-4859 0 0,-129-89 146 0 0,-21-19-2097 0 0,-10-5 2745 0 0</inkml:trace>
  <inkml:trace contextRef="#ctx0" brushRef="#br0" timeOffset="129682.456">11340 4871 2600 0 0,'23'3'5388'0'0,"-24"55"-4359"0"0,-1-32-536 0 0,15 194 442 0 0,10-110-2234 0 0,-22-109 794 0 0,0 3 738 0 0,-3 1-5749 0 0,-2 5 4198 0 0</inkml:trace>
  <inkml:trace contextRef="#ctx0" brushRef="#br0" timeOffset="130072.623">11891 4889 2104 0 0,'-46'59'6217'0'0,"35"-37"-5901"0"0,0 1 0 0 0,2 0-1 0 0,1 0 1 0 0,1 1-1 0 0,1 0 1 0 0,1 0-1 0 0,1 1 1 0 0,1 0 0 0 0,1 0-316 0 0,3-19 40 0 0,-1-1 1 0 0,1 1-1 0 0,0-1 1 0 0,0 0 0 0 0,1 1-1 0 0,0-1 1 0 0,0 0-1 0 0,0 0 1 0 0,0 0-1 0 0,1-1 1 0 0,0 1-1 0 0,0 0 1 0 0,0-1 0 0 0,0 0-1 0 0,1 0 1 0 0,0 0-1 0 0,0 0 1 0 0,0 0-1 0 0,0-1 1 0 0,0 0 0 0 0,1 0-1 0 0,0 0 1 0 0,-1 0-1 0 0,1-1 1 0 0,0 0-1 0 0,0 0 1 0 0,1 0 0 0 0,-1-1-1 0 0,0 1 1 0 0,0-1-1 0 0,1 0 1 0 0,2-1-41 0 0,9 3 86 0 0,0 0 1 0 0,1-2-1 0 0,-1 0 1 0 0,1-1-1 0 0,0-1 1 0 0,-1 0-1 0 0,0-2 0 0 0,1 0 1 0 0,4-2-87 0 0,-19 5-4 0 0,0 0 1 0 0,0 0 0 0 0,0 0-1 0 0,0-1 1 0 0,0 0-1 0 0,0 1 1 0 0,0-1 0 0 0,0 0-1 0 0,0-1 1 0 0,0 1-1 0 0,-1 0 1 0 0,1-1-1 0 0,0 1 1 0 0,-1-1 0 0 0,1 0-1 0 0,-1 0 1 0 0,0 0-1 0 0,1 0 1 0 0,-1-1 0 0 0,0 1-1 0 0,0 0 1 0 0,-1-1-1 0 0,1 0 1 0 0,0 1-1 0 0,-1-1 1 0 0,0 0 0 0 0,0 0-1 0 0,1 0 1 0 0,-2 1-1 0 0,1-1 1 0 0,0 0-1 0 0,-1-1 1 0 0,1 1 0 0 0,-1 0-1 0 0,0 0 1 0 0,0 0-1 0 0,0 0 1 0 0,0 0 0 0 0,-1-1 3 0 0,-13-21-220 0 0,-2 1 0 0 0,-1 0 0 0 0,-1 1 0 0 0,-1 1 0 0 0,-1 1 0 0 0,-1 1 0 0 0,-1 0 0 0 0,-5-2 220 0 0,-72-73-3877 0 0,65 39-220 0 0,29 41 2862 0 0</inkml:trace>
  <inkml:trace contextRef="#ctx0" brushRef="#br0" timeOffset="130411.536">11898 4604 3068 0 0,'-17'2'5013'0'0,"36"1"-3063"0"0,57 5-2043 0 0,-55-6 523 0 0,259 5-3847 0 0,-117-34-537 0 0,-127 21 2725 0 0</inkml:trace>
  <inkml:trace contextRef="#ctx0" brushRef="#br0" timeOffset="130844.814">13003 4316 1348 0 0,'-2'20'7262'0'0,"-50"35"-7158"0"0,23-25 684 0 0,17-19-589 0 0,1 1 1 0 0,0 1-1 0 0,2 0 1 0 0,-1 1-1 0 0,1 0 1 0 0,1 0-1 0 0,1 1 1 0 0,0-1-1 0 0,1 2 1 0 0,0-1-1 0 0,1 1 1 0 0,1 0-1 0 0,-2 14-199 0 0,6-26 36 0 0,0 0 0 0 0,1 1 0 0 0,-1-1 0 0 0,1 0 0 0 0,0 0 0 0 0,0 0 0 0 0,0 0 0 0 0,1 0 0 0 0,-1 0 0 0 0,1 0 0 0 0,0 0 0 0 0,0-1 0 0 0,0 1 0 0 0,1-1-1 0 0,-1 1 1 0 0,1-1 0 0 0,0 0 0 0 0,0 0 0 0 0,0 0 0 0 0,0 0 0 0 0,0-1 0 0 0,1 1 0 0 0,-1-1 0 0 0,1 0 0 0 0,0 0 0 0 0,-1 0 0 0 0,1 0 0 0 0,0-1 0 0 0,2 1-36 0 0,118 25 520 0 0,-110-26-510 0 0,-6 1 21 0 0,-1-1 0 0 0,0 0 0 0 0,1-1-1 0 0,-1 0 1 0 0,1 0 0 0 0,-1 0 0 0 0,1-1 0 0 0,-1 0-1 0 0,1-1 1 0 0,-1 0 0 0 0,0 0 0 0 0,0 0-1 0 0,0-1 1 0 0,0 0 0 0 0,1-1-31 0 0,-8 2-21 0 0,0 0 0 0 0,0-1 0 0 0,0 1 0 0 0,-1 0-1 0 0,1 0 1 0 0,0-1 0 0 0,-1 1 0 0 0,0 0 0 0 0,1 0 0 0 0,-1 0 0 0 0,0-1 0 0 0,0 1 0 0 0,0 0-1 0 0,0 0 1 0 0,-1 0 0 0 0,1 1 0 0 0,0-1 0 0 0,-1 0 0 0 0,0 0 0 0 0,1 1 0 0 0,-1-1 0 0 0,0 1-1 0 0,0-1 1 0 0,0 1 0 0 0,1 0 0 0 0,-1 0 0 0 0,-1 0 0 0 0,1 0 0 0 0,0 0 0 0 0,0 0 0 0 0,-1 0 21 0 0,3 1-2 0 0,-32-15-395 0 0,0 0 0 0 0,-2 2 0 0 0,1 2-1 0 0,-1 0 1 0 0,-1 3 0 0 0,-24-3 397 0 0,-13-5-2768 0 0,19-21-2653 0 0,48 27 4207 0 0</inkml:trace>
  <inkml:trace contextRef="#ctx0" brushRef="#br0" timeOffset="133640.179">14126 5126 1288 0 0,'5'-26'1454'0'0,"-4"25"-1405"0"0,1-1 1 0 0,0 1 0 0 0,-1-1 0 0 0,1 1-1 0 0,-1-1 1 0 0,1 0 0 0 0,-1 0 0 0 0,0 0-1 0 0,0 0 1 0 0,0 0 0 0 0,0 0 0 0 0,0 0-1 0 0,-1 0 1 0 0,1 0 0 0 0,0-1 0 0 0,-1 1 0 0 0,0 0-1 0 0,1 0 1 0 0,-1-1 0 0 0,0 1 0 0 0,0 0-1 0 0,0 0 1 0 0,-1-1 0 0 0,1 1 0 0 0,0 0-1 0 0,-1 0 1 0 0,0 0 0 0 0,1 0 0 0 0,-1-1-1 0 0,0 1 1 0 0,0 0 0 0 0,0 0 0 0 0,0 0-1 0 0,-1 1 1 0 0,1-1 0 0 0,0 0 0 0 0,-1 0 0 0 0,1 1-1 0 0,-1-1 1 0 0,0 1 0 0 0,0-1 0 0 0,1 1-1 0 0,-1 0 1 0 0,0-1 0 0 0,0 1 0 0 0,0 0-1 0 0,0 0 1 0 0,0 1 0 0 0,0-1 0 0 0,-1 0-1 0 0,1 1 1 0 0,-1-1-50 0 0,-9 0 71 0 0,-1 0-1 0 0,0 0 0 0 0,1 2 1 0 0,-1-1-1 0 0,0 2 1 0 0,1 0-1 0 0,-1 0 0 0 0,1 1 1 0 0,0 1-1 0 0,0 0 1 0 0,0 0-1 0 0,0 1 0 0 0,1 1 1 0 0,0 0-1 0 0,0 0 1 0 0,0 1-1 0 0,1 1 0 0 0,0 0 1 0 0,1 0-1 0 0,-1 1 1 0 0,1 0-1 0 0,1 0 1 0 0,0 1-1 0 0,1 0 0 0 0,-1 1 1 0 0,2 0-1 0 0,0 0 1 0 0,0 0-1 0 0,1 1 0 0 0,-3 10-70 0 0,9-17 36 0 0,0 1-1 0 0,0-1 0 0 0,1 1 1 0 0,0-1-1 0 0,0 0 0 0 0,0 0 1 0 0,1 0-1 0 0,0 0 0 0 0,0 0 1 0 0,0 0-1 0 0,0-1 0 0 0,1 0 1 0 0,-1 1-1 0 0,1-1 0 0 0,1 0 1 0 0,-1-1-1 0 0,0 1 0 0 0,1-1 1 0 0,0 0-1 0 0,-1 0 0 0 0,1-1 1 0 0,1 1-1 0 0,-1-1 0 0 0,0 0 1 0 0,0 0-1 0 0,1-1 0 0 0,-1 1 1 0 0,1-1-1 0 0,-1-1 0 0 0,1 1 1 0 0,0-1-1 0 0,-1 0 0 0 0,1 0 1 0 0,4-1-36 0 0,222-13 24 0 0,-57-38-755 0 0,-169 50 653 0 0,-1-1 0 0 0,1 0 1 0 0,0 0-1 0 0,-1-1 0 0 0,0 0 0 0 0,1 0 0 0 0,-1 0 0 0 0,-1 0 0 0 0,1-1 0 0 0,-1 0 0 0 0,0 0 0 0 0,0 0 0 0 0,0 0 0 0 0,-1-1 0 0 0,0 1 0 0 0,0-1 0 0 0,0 0 1 0 0,0 0-1 0 0,-1 0 0 0 0,0 0 0 0 0,-1 0 0 0 0,1-1 0 0 0,-1 1 0 0 0,0-6 78 0 0,-4 2-27 0 0,0 0 0 0 0,0-1 0 0 0,-1 1 0 0 0,-1 0 0 0 0,1 1 0 0 0,-2-1 0 0 0,1 1 0 0 0,-1 0 0 0 0,-1 0 0 0 0,0 1 0 0 0,0 0 0 0 0,0 0 1 0 0,-1 1-1 0 0,0 0 0 0 0,-1 0 0 0 0,0 1 0 0 0,0 0 0 0 0,0 0 0 0 0,0 1 0 0 0,-1 0 0 0 0,0 1 0 0 0,0 0 0 0 0,0 1 0 0 0,-1 0 0 0 0,1 0 0 0 0,-7 0 27 0 0,-137-43 850 0 0,153 45-741 0 0,7 0 8 0 0,54-5-96 0 0,1-4 0 0 0,-2-2 0 0 0,0-2 0 0 0,0-4 1 0 0,-2-1-1 0 0,0-4 0 0 0,10-7-21 0 0,-61 28 33 0 0,-1-1 1 0 0,1 0 0 0 0,-1-1 0 0 0,0 1 0 0 0,0-1 0 0 0,-1 0 0 0 0,1 0 0 0 0,-1 0-1 0 0,0-1 1 0 0,0 1 0 0 0,0-1 0 0 0,0 0 0 0 0,-1 0 0 0 0,0-1 0 0 0,0 1 0 0 0,0-1-1 0 0,-1 1 1 0 0,0-1 0 0 0,0 0 0 0 0,0 0 0 0 0,-1 0 0 0 0,0 0 0 0 0,0 0 0 0 0,0 0-1 0 0,-1 0 1 0 0,0 0 0 0 0,0-1 0 0 0,-1 1 0 0 0,0 0 0 0 0,0 0 0 0 0,0 0 0 0 0,-1 0-1 0 0,1 0 1 0 0,-1 1 0 0 0,-1-1 0 0 0,-1-2-34 0 0,2 3 70 0 0,-1 0-1 0 0,1 0 0 0 0,-1 0 1 0 0,-1 1-1 0 0,1 0 1 0 0,0-1-1 0 0,-1 1 1 0 0,0 0-1 0 0,0 1 1 0 0,0-1-1 0 0,-1 1 1 0 0,1 0-1 0 0,-1 0 1 0 0,0 0-1 0 0,0 1 1 0 0,1-1-1 0 0,-2 1 1 0 0,1 0-1 0 0,0 1 1 0 0,0-1-1 0 0,-1 1 1 0 0,1 0-1 0 0,0 1 1 0 0,-1-1-1 0 0,1 1 1 0 0,-1 0-1 0 0,1 0 1 0 0,-1 1-1 0 0,1-1 0 0 0,-1 1 1 0 0,1 1-1 0 0,0-1 1 0 0,-5 2-70 0 0,-2 10 115 0 0,0 0 0 0 0,1 1 0 0 0,1 0 0 0 0,0 1 1 0 0,1 0-1 0 0,1 0 0 0 0,0 1 0 0 0,1 0 0 0 0,1 0 0 0 0,0 1 0 0 0,2 0 1 0 0,0 0-1 0 0,0 0 0 0 0,2 0 0 0 0,0 1 0 0 0,1-1 0 0 0,0 1 0 0 0,2-1 1 0 0,1 9-116 0 0,-2-22 14 0 0,17 299 897 0 0,69 35-806 0 0,-18-82-5095 0 0,-65-237 3735 0 0,-1-13-2745 0 0,-2-13 2782 0 0</inkml:trace>
  <inkml:trace contextRef="#ctx0" brushRef="#br0" timeOffset="134585.982">15426 4784 1272 0 0,'7'72'2836'0'0,"1"-45"-2467"0"0,2 0 0 0 0,0-1 1 0 0,2 0-1 0 0,1-1 0 0 0,0-1 0 0 0,2 0 1 0 0,1 0-1 0 0,1-2 0 0 0,1 0 0 0 0,1-1 1 0 0,1 0-1 0 0,0-2 0 0 0,20 14-369 0 0,-12-59 1578 0 0,8-133-748 0 0,-28 124-896 0 0,1 1 0 0 0,1-1 0 0 0,2 2 1 0 0,1 0-1 0 0,2 0 0 0 0,2 1 0 0 0,0 1 1 0 0,2 1-1 0 0,1 0 0 0 0,2 2 0 0 0,3-2 66 0 0,-23 28-161 0 0,1 0-1 0 0,0 0 1 0 0,0 0-1 0 0,0 1 1 0 0,0-1-1 0 0,0 1 1 0 0,0 0-1 0 0,0 0 1 0 0,0 0-1 0 0,0 0 1 0 0,1 1-1 0 0,-1-1 1 0 0,0 1-1 0 0,1 0 1 0 0,-1 0-1 0 0,0 0 1 0 0,1 0-1 0 0,-1 1 1 0 0,0-1-1 0 0,0 1 1 0 0,1 0-1 0 0,-1 0 1 0 0,0 0-1 0 0,0 0 1 0 0,0 1-1 0 0,0-1 1 0 0,0 1-1 0 0,0-1 1 0 0,-1 1-1 0 0,1 1 162 0 0,56 19 1670 0 0,-50 86-164 0 0,-9-92-1462 0 0,1-1 0 0 0,1 1 0 0 0,0 0 0 0 0,1 0 0 0 0,0-1-1 0 0,1 0 1 0 0,1 0 0 0 0,1 0 0 0 0,0 0 0 0 0,1-1 0 0 0,0 0-1 0 0,1 0 1 0 0,0-1 0 0 0,2 0 0 0 0,-1 0 0 0 0,2-1 0 0 0,-1-1-1 0 0,2 0 1 0 0,6 5-44 0 0,-19-17-101 0 0,0 0-1 0 0,1-1 1 0 0,0 1-1 0 0,-1 0 1 0 0,1-1 0 0 0,0 1-1 0 0,-1 0 1 0 0,1-1-1 0 0,0 1 1 0 0,0-1-1 0 0,0 1 1 0 0,0 0 0 0 0,1-1-1 0 0,-1 1 1 0 0,0-1-1 0 0,0 1 1 0 0,1 0-1 0 0,-1-1 1 0 0,1 1-1 0 0,-1 0 1 0 0,1-1 0 0 0,0 1-1 0 0,0 0 1 0 0,-1 0-1 0 0,1 0 1 0 0,0 0-1 0 0,0 0 1 0 0,0 0 0 0 0,0 0-1 0 0,0 0 1 0 0,0 0-1 0 0,1 0 1 0 0,-1 0-1 0 0,0 0 1 0 0,0 1-1 0 0,0-1 1 0 0,1 1 0 0 0,-1-1-1 0 0,0 1 1 0 0,1-1-1 0 0,-1 1 1 0 0,1 0-1 0 0,-1 0 1 0 0,0 0 0 0 0,1-1-1 0 0,-1 1 1 0 0,1 0-1 0 0,-1 1 1 0 0,0-1-1 0 0,1 0 1 0 0,-1 0-1 0 0,1 1 1 0 0,-1-1 0 0 0,0 1-1 0 0,1-1 1 0 0,-1 1-1 0 0,0-1 1 0 0,0 1-1 0 0,1 0 1 0 0,-1 0 0 0 0,0-1-1 0 0,0 1 1 0 0,0 0-1 0 0,0 0 1 0 0,0 0-1 0 0,0 0 1 0 0,0 1-1 0 0,0-1 1 0 0,-1 0 0 0 0,1 1 101 0 0,-10-28-1352 0 0</inkml:trace>
  <inkml:trace contextRef="#ctx0" brushRef="#br0" timeOffset="135080.653">16082 4362 1068 0 0,'-37'-3'10663'0'0,"26"-6"-9444"0"0,10-11-2010 0 0,13 18-3307 0 0,42 43-1302 0 0,-39-26 4139 0 0</inkml:trace>
  <inkml:trace contextRef="#ctx0" brushRef="#br0" timeOffset="135624.573">16455 5006 928 0 0,'3'3'2220'0'0,"9"-11"2332"0"0,101-202-2414 0 0,-43 32-2560 0 0,-71 179 404 0 0,1 1 1 0 0,-1-1 0 0 0,1 0 0 0 0,-1 0 0 0 0,0 0 0 0 0,0 0 0 0 0,0 1 0 0 0,1-1 0 0 0,-1 0 0 0 0,0-1 0 0 0,0 1 0 0 0,0 0 0 0 0,-1 0 0 0 0,1 0 0 0 0,0 0 0 0 0,0-1 0 0 0,0 1 0 0 0,-1-1 0 0 0,1 1 0 0 0,0-1 0 0 0,0 1 0 0 0,-1-1-1 0 0,1 0 1 0 0,0 0 0 0 0,-1 1 0 0 0,1-1 0 0 0,0 0 0 0 0,-1 0 0 0 0,1 0 0 0 0,-1-1 0 0 0,1 1 0 0 0,0 0 0 0 0,-1 0 0 0 0,1-1 0 0 0,0 1 0 0 0,0-1 0 0 0,-1 1 0 0 0,1-1 0 0 0,0 1 0 0 0,0-1 0 0 0,0 0 0 0 0,-1 0 0 0 0,1 0-1 0 0,0 1 1 0 0,0-1 0 0 0,0 0 0 0 0,1 0 0 0 0,-1 0 0 0 0,0-1 0 0 0,0 1 0 0 0,0 0 0 0 0,1 0 0 0 0,-1 0 0 0 0,1-1 0 0 0,-1 1 0 0 0,1 0 0 0 0,-1 0 0 0 0,1-1 0 0 0,0 1 0 0 0,-1 0 0 0 0,1-1 0 0 0,0 1 0 0 0,0-1 0 0 0,0 1 0 0 0,0 0-1 0 0,0-1 1 0 0,1 0 17 0 0,3 13 19 0 0,0 0 0 0 0,1 0 0 0 0,0-1 0 0 0,1 0 0 0 0,0 0-1 0 0,1 0 1 0 0,0-1 0 0 0,1 0 0 0 0,-1 0 0 0 0,2-1 0 0 0,-1 0-1 0 0,1 0 1 0 0,0-1 0 0 0,1 0 0 0 0,0-1 0 0 0,0 0 0 0 0,0-1-1 0 0,1 0 1 0 0,3 1-19 0 0,87 64 333 0 0,-101-70-328 0 0,4 3 29 0 0,-1-1 0 0 0,1 1-1 0 0,-1 0 1 0 0,0-1 0 0 0,0 1-1 0 0,0 1 1 0 0,0-1-1 0 0,-1 0 1 0 0,1 1 0 0 0,-1-1-1 0 0,0 1 1 0 0,0 0-1 0 0,0 0 1 0 0,0 0 0 0 0,-1 0-1 0 0,1 0 1 0 0,-1 0-1 0 0,0 0 1 0 0,-1 0 0 0 0,1 0-1 0 0,-1 1 1 0 0,0-1 0 0 0,0 0-1 0 0,0 1 1 0 0,0-1-1 0 0,-1 0 1 0 0,1 0 0 0 0,-1 0-1 0 0,-1 1-33 0 0,-99 72-1109 0 0,97-75 920 0 0,1 0 0 0 0,-1-1 0 0 0,0 1-1 0 0,1-1 1 0 0,-1 0 0 0 0,0 0 0 0 0,0 0 0 0 0,0-1 0 0 0,1 1 0 0 0,-1-1 0 0 0,0 0 0 0 0,0 0 0 0 0,0 0 0 0 0,0-1 0 0 0,0 1-1 0 0,0-1 1 0 0,1 0 0 0 0,-1 0 0 0 0,0 0 0 0 0,1-1 0 0 0,-1 1 0 0 0,1-1 0 0 0,-1 0 0 0 0,1 0 0 0 0,0 0 0 0 0,-1 0 0 0 0,1-1 0 0 0,0 1-1 0 0,1-1 1 0 0,-1 0 0 0 0,0 0 0 0 0,-1-2 189 0 0,-3-12-1084 0 0</inkml:trace>
  <inkml:trace contextRef="#ctx0" brushRef="#br0" timeOffset="135978.745">17031 4669 964 0 0,'9'-10'4550'0'0,"0"35"-3044"0"0,-4 156 1219 0 0,17-109-1998 0 0,-21-71-801 0 0,-1 0 1 0 0,1 1 0 0 0,-1-1-1 0 0,1 0 1 0 0,-1 0 0 0 0,1 0-1 0 0,-1 0 1 0 0,1 0 0 0 0,0 0-1 0 0,0 0 1 0 0,0 0-1 0 0,-1 0 1 0 0,1-1 0 0 0,0 1-1 0 0,0 0 1 0 0,0 0 0 0 0,0-1-1 0 0,0 1 1 0 0,0-1 0 0 0,1 1-1 0 0,-1-1 1 0 0,0 1 0 0 0,0-1-1 0 0,0 0 1 0 0,0 1 0 0 0,1-1-1 0 0,-1 0 1 0 0,0 0-1 0 0,0 0 1 0 0,1 0 0 0 0,-1 0-1 0 0,0 0 1 0 0,0 0 0 0 0,0-1-1 0 0,1 1 1 0 0,-1 0 0 0 0,0 0-1 0 0,0-1 1 0 0,0 1 0 0 0,0-1-1 0 0,0 0 1 0 0,0 1 0 0 0,0-1-1 0 0,0 0 1 0 0,0 1-1 0 0,0-1 1 0 0,0 0 0 0 0,0 0-1 0 0,0 0 1 0 0,0 0 0 0 0,-1 0-1 0 0,1 0 1 0 0,0 0 0 0 0,-1 0-1 0 0,1 0 1 0 0,0-1 73 0 0,11-54-3802 0 0,-12 41 2600 0 0</inkml:trace>
  <inkml:trace contextRef="#ctx0" brushRef="#br0" timeOffset="136241.868">17028 4427 1372 0 0,'-4'-24'7462'0'0,"2"5"-6130"0"0,24-2-6412 0 0,14 2 2633 0 0,-17 11 1212 0 0</inkml:trace>
  <inkml:trace contextRef="#ctx0" brushRef="#br0" timeOffset="136490.704">17518 4272 1472 0 0,'18'19'5582'0'0,"-28"40"-4289"0"0,4-37-818 0 0,2-2-311 0 0,2 0 0 0 0,0 0 1 0 0,1 0-1 0 0,1 0 0 0 0,1 1 0 0 0,1-1 0 0 0,1 0 0 0 0,0 0 1 0 0,2-1-1 0 0,0 1 0 0 0,1-1 0 0 0,1 0 0 0 0,7 14-164 0 0,83 209-1098 0 0,-97-241 926 0 0,1 1-1 0 0,-1-1 1 0 0,0 1-1 0 0,1-1 1 0 0,-1 0 0 0 0,0 1-1 0 0,0-1 1 0 0,0 1-1 0 0,0-1 1 0 0,0 1-1 0 0,0-1 1 0 0,0 0 0 0 0,-1 1-1 0 0,1-1 1 0 0,-1 0-1 0 0,1 1 1 0 0,-1-1-1 0 0,1 0 1 0 0,-1 1-1 0 0,0-1 1 0 0,1 0 0 0 0,-1 0-1 0 0,0 0 1 0 0,0 1-1 0 0,0-1 1 0 0,0 0-1 0 0,0 0 1 0 0,0 0 0 0 0,0-1-1 0 0,0 1 1 0 0,-1 0-1 0 0,1 0 1 0 0,0-1-1 0 0,0 1 1 0 0,-1 0 0 0 0,1-1-1 0 0,0 0 1 0 0,-1 1 172 0 0,-7 1-1210 0 0</inkml:trace>
  <inkml:trace contextRef="#ctx0" brushRef="#br0" timeOffset="136893.914">17302 4764 2896 0 0,'-1'0'99'0'0,"0"-1"0"0"0,1 1-1 0 0,-1 0 1 0 0,0-1 0 0 0,1 1-1 0 0,-1-1 1 0 0,1 1 0 0 0,-1-1-1 0 0,1 0 1 0 0,-1 1 0 0 0,1-1 0 0 0,-1 1-1 0 0,1-1 1 0 0,0 0 0 0 0,-1 1-1 0 0,1-1 1 0 0,0 0 0 0 0,0 0-1 0 0,-1 1 1 0 0,1-1 0 0 0,0 0-1 0 0,0 0 1 0 0,0 1 0 0 0,0-1-1 0 0,0 0 1 0 0,0 0 0 0 0,0 1 0 0 0,0-1-1 0 0,0 0 1 0 0,0 0 0 0 0,1 1-1 0 0,-1-1 1 0 0,0 0 0 0 0,0 0-1 0 0,1 1 1 0 0,-1-1 0 0 0,0 0-1 0 0,1 1 1 0 0,-1-1 0 0 0,1 1-1 0 0,-1-1 1 0 0,1 0 0 0 0,-1 1 0 0 0,1-1-1 0 0,-1 1 1 0 0,1-1 0 0 0,0 1-1 0 0,-1 0 1 0 0,1-1 0 0 0,0 1-1 0 0,-1 0 1 0 0,1-1 0 0 0,0 1-1 0 0,0 0 1 0 0,-1 0 0 0 0,1-1-1 0 0,0 1 1 0 0,0 0 0 0 0,-1 0 0 0 0,1 0-99 0 0,57-23 187 0 0,-51 21 154 0 0,55-14-122 0 0,0 3 0 0 0,1 3 0 0 0,1 3 0 0 0,0 2 0 0 0,0 3 0 0 0,7 3-219 0 0,-66 1 26 0 0,0 0 0 0 0,0 0 1 0 0,-1 0-1 0 0,1 1 1 0 0,-1-1-1 0 0,1 1 1 0 0,-1 0-1 0 0,0 1 0 0 0,0-1 1 0 0,0 1-1 0 0,-1-1 1 0 0,1 1-1 0 0,-1 0 0 0 0,0 1 1 0 0,0-1-1 0 0,0 1 1 0 0,-1-1-1 0 0,1 1 1 0 0,-1 0-1 0 0,0-1 0 0 0,0 1 1 0 0,-1 0-1 0 0,0 1 1 0 0,0-1-1 0 0,0 0 0 0 0,0 0 1 0 0,-1 0-1 0 0,0 0 1 0 0,0 1-27 0 0,5 14-80 0 0,-1 4-587 0 0,-5 12-7422 0 0,-2-36 6847 0 0</inkml:trace>
  <inkml:trace contextRef="#ctx0" brushRef="#br0" timeOffset="137141.429">17790 4461 1392 0 0,'20'-33'8392'0'0,"-2"21"-9290"0"0,11 12-4960 0 0,-28 0 4418 0 0</inkml:trace>
  <inkml:trace contextRef="#ctx0" brushRef="#br0" timeOffset="137848.782">18071 4661 1552 0 0,'38'48'3975'0'0,"-26"-30"-3585"0"0,-2-7-106 0 0,-1 0 1 0 0,-1 1-1 0 0,0 1 0 0 0,0-1 0 0 0,-1 1 0 0 0,-1 0 1 0 0,0 1-1 0 0,-1 0 0 0 0,0 0 0 0 0,-2 0 0 0 0,1 0 1 0 0,-1 3-285 0 0,-3-16 21 0 0,-1 0 1 0 0,1 0-1 0 0,-1 0 1 0 0,1 0-1 0 0,-1 0 1 0 0,0 0-1 0 0,1 0 1 0 0,-1 0 0 0 0,0 0-1 0 0,1 0 1 0 0,-1-1-1 0 0,0 1 1 0 0,0 0-1 0 0,0-1 1 0 0,0 1-1 0 0,0 0 1 0 0,0-1 0 0 0,0 1-1 0 0,0-1 1 0 0,0 0-1 0 0,0 1 1 0 0,0-1-1 0 0,0 0 1 0 0,0 1-1 0 0,0-1 1 0 0,0 0 0 0 0,0 0-1 0 0,0 0 1 0 0,0 0-1 0 0,-1 0 1 0 0,1 0-1 0 0,0-1 1 0 0,0 1-1 0 0,0 0 1 0 0,0 0 0 0 0,0-1-1 0 0,0 1 1 0 0,0-1-1 0 0,0 1 1 0 0,0-1-1 0 0,0 1 1 0 0,0-1 0 0 0,0 1-1 0 0,0-1 1 0 0,1 0-1 0 0,-1 0 1 0 0,0 1-1 0 0,0-1 1 0 0,1 0-1 0 0,-1 0 1 0 0,0 0 0 0 0,1 0-1 0 0,-1 0 1 0 0,1 0-22 0 0,0-10-32 0 0,1 0 1 0 0,1 1 0 0 0,0-1 0 0 0,1 1 0 0 0,0 0 0 0 0,0 0 0 0 0,1 0-1 0 0,0 0 1 0 0,1 0 0 0 0,0 1 0 0 0,1 0 0 0 0,0 0 0 0 0,0 0 0 0 0,4-3 31 0 0,-1 0-60 0 0,0 0 0 0 0,1 1 0 0 0,0 0 0 0 0,1 0 0 0 0,1 1 0 0 0,-1 1 0 0 0,2 0 0 0 0,-1 1 0 0 0,1 0 0 0 0,0 0 0 0 0,1 2 0 0 0,0 0 0 0 0,0 0 0 0 0,0 1 0 0 0,1 1 0 0 0,-1 0 0 0 0,15-1 59 0 0,-23 7-8 0 0,0 0-1 0 0,0 0 0 0 0,-1 0 1 0 0,1 1-1 0 0,-1 0 0 0 0,1 0 0 0 0,-1 1 1 0 0,0-1-1 0 0,0 1 0 0 0,0 0 1 0 0,-1 0-1 0 0,0 1 0 0 0,1-1 0 0 0,-2 1 1 0 0,1 0-1 0 0,0 0 0 0 0,-1 1 1 0 0,0-1-1 0 0,0 1 0 0 0,-1-1 0 0 0,1 1 1 0 0,-1 0-1 0 0,-1 0 0 0 0,1 0 1 0 0,-1 0-1 0 0,0 0 0 0 0,0 0 0 0 0,-1 0 1 0 0,1 1-1 0 0,-2-1 0 0 0,1 0 1 0 0,0 0-1 0 0,-2 2 10 0 0,4 4-27 0 0,-1 0 39 0 0,-1-8-42 0 0,-1 0 0 0 0,1-1 0 0 0,0 1 1 0 0,0 0-1 0 0,0-1 0 0 0,1 1 0 0 0,-1 0 0 0 0,1-1 0 0 0,0 1 0 0 0,0-1 1 0 0,0 1-1 0 0,0-1 0 0 0,1 1 0 0 0,-1-1 0 0 0,1 0 0 0 0,0 0 0 0 0,0 0 1 0 0,0 0-1 0 0,1 0 0 0 0,-1 0 0 0 0,1 0 0 0 0,-1-1 0 0 0,1 1 0 0 0,0-1 1 0 0,0 0-1 0 0,0 0 0 0 0,0 0 0 0 0,0 0 0 0 0,0-1 0 0 0,1 1 0 0 0,-1-1 1 0 0,1 0-1 0 0,3 1 30 0 0,6-1-401 0 0,0-2 0 0 0,1 0 0 0 0,-1 0 0 0 0,0-1 0 0 0,0-1 0 0 0,1 0 0 0 0,-2-1 0 0 0,1 0 0 0 0,0-1 0 0 0,-1 0 0 0 0,0-1 0 0 0,0-1 0 0 0,0-1 401 0 0,20-7-1422 0 0</inkml:trace>
  <inkml:trace contextRef="#ctx0" brushRef="#br0" timeOffset="138316.62">19083 4628 1520 0 0,'-7'-4'204'0'0,"-1"1"-1"0"0,1-1 1 0 0,-1 2-1 0 0,0-1 1 0 0,0 1-1 0 0,0 1 1 0 0,0-1-1 0 0,0 2 1 0 0,0-1-1 0 0,0 1 1 0 0,0 0-1 0 0,-1 0 1 0 0,1 1-1 0 0,0 0 1 0 0,0 1-1 0 0,0 0 1 0 0,0 0-1 0 0,1 0 1 0 0,-1 1 0 0 0,0 1-1 0 0,1-1 1 0 0,0 1-1 0 0,0 0 1 0 0,-2 2-204 0 0,-4 0 151 0 0,-1 2 0 0 0,1-1 1 0 0,1 1-1 0 0,0 1 0 0 0,0 0 1 0 0,0 1-1 0 0,1 0 0 0 0,1 1 1 0 0,0 0-1 0 0,0 1 0 0 0,1 0 1 0 0,1 0-1 0 0,0 1 0 0 0,0 0 1 0 0,1 1-152 0 0,9 3 288 0 0,2-12-265 0 0,-1 0 0 0 0,2 0 0 0 0,-1 0 0 0 0,0-1 0 0 0,1 0 0 0 0,0 0 0 0 0,0 0-1 0 0,0 0 1 0 0,0-1 0 0 0,1 0 0 0 0,-1 0 0 0 0,1 0 0 0 0,0-1 0 0 0,0 0 0 0 0,0 0 0 0 0,0-1 0 0 0,0 1 0 0 0,0-1 0 0 0,0 0 0 0 0,0-1 0 0 0,1 0 0 0 0,-1 0 0 0 0,0 0 0 0 0,5-1-23 0 0,156-23 296 0 0,-44-16 720 0 0,-141 104 4 0 0,4-10-741 0 0,3 1 0 0 0,1 1 0 0 0,4 0 0 0 0,1 0 0 0 0,4 1 0 0 0,3 31-279 0 0,-2-71 69 0 0,1 67 225 0 0,2-42-168 0 0,-2 0 0 0 0,-2-1-1 0 0,-2 1 1 0 0,-2-1 0 0 0,-1 0-1 0 0,-11 36-125 0 0,16-72 18 0 0,0-1 0 0 0,-1 1 0 0 0,1 0 0 0 0,-1-1 0 0 0,-1 0-1 0 0,1 1 1 0 0,0-1 0 0 0,-1 0 0 0 0,0 0 0 0 0,0 0 0 0 0,0 0-1 0 0,0-1 1 0 0,-1 1 0 0 0,1-1 0 0 0,-1 0 0 0 0,0 0 0 0 0,0 0-1 0 0,0-1 1 0 0,-1 0 0 0 0,1 1 0 0 0,0-1 0 0 0,-1 0 0 0 0,0-1 0 0 0,1 1-1 0 0,-1-1 1 0 0,0 0 0 0 0,0 0 0 0 0,1-1 0 0 0,-1 0 0 0 0,0 1-1 0 0,0-1 1 0 0,0-1 0 0 0,-2 0-18 0 0,-3-3-50 0 0,1-1 0 0 0,0 0 0 0 0,0 0 1 0 0,1-1-1 0 0,0-1 0 0 0,0 1 0 0 0,0-1 0 0 0,1 0 0 0 0,0-1 0 0 0,1 0 0 0 0,-1 0 1 0 0,1 0-1 0 0,1-1 0 0 0,0 0 0 0 0,0 0 0 0 0,1-1 0 0 0,0 1 0 0 0,0-1 0 0 0,1 0 1 0 0,0 0-1 0 0,1 0 0 0 0,0 0 0 0 0,1 0 0 0 0,0 0 0 0 0,1-2 50 0 0,-3-19-435 0 0,1 0-1 0 0,2 0 1 0 0,1 0-1 0 0,2 0 0 0 0,1 0 1 0 0,1 0-1 0 0,8-24 436 0 0,-5 29-778 0 0,1 0-1 0 0,0 0 1 0 0,2 1-1 0 0,2 1 0 0 0,0 0 1 0 0,1 1-1 0 0,1 0 0 0 0,1 1 1 0 0,1 1-1 0 0,16-15 779 0 0,4 0-1220 0 0</inkml:trace>
  <inkml:trace contextRef="#ctx0" brushRef="#br0" timeOffset="138579.975">19558 4809 1008 0 0,'24'-3'8462'0'0,"-31"1"-4239"0"0,-7 2-5781 0 0,-10-15-7086 0 0,13 7 7611 0 0,-4-2-241 0 0</inkml:trace>
  <inkml:trace contextRef="#ctx0" brushRef="#br0" timeOffset="138877.936">19131 4649 1428 0 0,'5'14'5886'0'0,"9"49"-5156"0"0,-6 50-921 0 0,-46-10-4905 0 0,28-96 3695 0 0</inkml:trace>
  <inkml:trace contextRef="#ctx0" brushRef="#br0" timeOffset="142322.734">20694 4506 1472 0 0,'8'-6'638'0'0,"192"-91"3085"0"0,-197 94-3696 0 0,0 0 0 0 0,0 0 0 0 0,-1-1 0 0 0,1 1 0 0 0,-1-1 0 0 0,0 1 0 0 0,0-1 0 0 0,0 0 0 0 0,0 0-1 0 0,-1 0 1 0 0,1 0 0 0 0,-1 0 0 0 0,0 0 0 0 0,-1 0 0 0 0,1 0 0 0 0,0 0 0 0 0,-1-1 0 0 0,0 1 0 0 0,0 0 0 0 0,-1 0 0 0 0,1-1 0 0 0,-1 1 0 0 0,0 0-1 0 0,0 0 1 0 0,0 0 0 0 0,0 0 0 0 0,-1 0 0 0 0,1 0 0 0 0,-1 0 0 0 0,0 1 0 0 0,-1-1 0 0 0,1 1 0 0 0,-1-1 0 0 0,1 1 0 0 0,-1 0 0 0 0,0 0 0 0 0,0 0-1 0 0,0 0 1 0 0,-1 0 0 0 0,1 1 0 0 0,-1 0 0 0 0,1-1 0 0 0,-1 1 0 0 0,0 1 0 0 0,0-1 0 0 0,1 0 0 0 0,-2 1 0 0 0,1 0 0 0 0,0 0 0 0 0,0 0 0 0 0,0 0-1 0 0,0 1 1 0 0,0 0 0 0 0,-1 0-27 0 0,-21-6 31 0 0,0 2 0 0 0,0 1 0 0 0,0 1 0 0 0,0 1 0 0 0,0 1 0 0 0,0 1 0 0 0,0 2 0 0 0,0 0 0 0 0,0 2 0 0 0,0 1 0 0 0,1 1 0 0 0,-13 6-31 0 0,22-10 43 0 0,1 1 0 0 0,-1 0 0 0 0,1 1 0 0 0,0 1 0 0 0,0 1 0 0 0,1 0 0 0 0,0 1 0 0 0,0 0 0 0 0,1 1 0 0 0,0 0 0 0 0,0 1 0 0 0,1 1 0 0 0,1 0 0 0 0,0 1 0 0 0,0 0 0 0 0,1 0 0 0 0,1 1 0 0 0,0 1 0 0 0,0-1 0 0 0,2 2 0 0 0,0-1 0 0 0,0 1 0 0 0,1 0 0 0 0,1 0 0 0 0,1 0 0 0 0,0 2-43 0 0,6-9 10 0 0,2-1-1 0 0,-1 1 1 0 0,1-1-1 0 0,0 0 0 0 0,1 0 1 0 0,-1 0-1 0 0,2 0 0 0 0,-1-1 1 0 0,0 0-1 0 0,1 0 0 0 0,0 0 1 0 0,1-1-1 0 0,-1 0 1 0 0,1 0-1 0 0,0-1 0 0 0,0 1 1 0 0,1-2-1 0 0,-1 1 0 0 0,1-1 1 0 0,0 0-1 0 0,0-1 0 0 0,0 1 1 0 0,0-2-1 0 0,2 1-9 0 0,195 36-933 0 0,-49-43-2597 0 0,-61-8 2354 0 0,-25 1 57 0 0</inkml:trace>
  <inkml:trace contextRef="#ctx0" brushRef="#br0" timeOffset="143456.851">21265 4469 1568 0 0,'-2'1'75'0'0,"1"-1"0"0"0,0 0 0 0 0,0 0-1 0 0,0 0 1 0 0,0 1 0 0 0,0-1 0 0 0,0 0-1 0 0,0 0 1 0 0,0 0 0 0 0,0-1 0 0 0,-1 1 0 0 0,1 0-1 0 0,0 0 1 0 0,0-1 0 0 0,0 1 0 0 0,0 0 0 0 0,0-1-1 0 0,0 1 1 0 0,0-1 0 0 0,0 1 0 0 0,0-1-1 0 0,0 0 1 0 0,1 1 0 0 0,-1-1 0 0 0,0 0 0 0 0,0 0-1 0 0,0 0 1 0 0,1 1 0 0 0,-1-1 0 0 0,1 0 0 0 0,-1 0-1 0 0,0 0 1 0 0,1 0 0 0 0,0 0 0 0 0,-1 0-1 0 0,1 0 1 0 0,-1 0 0 0 0,1 0 0 0 0,0-1 0 0 0,0 1-1 0 0,0 0 1 0 0,0 0 0 0 0,0 0 0 0 0,0 0 0 0 0,0 0-1 0 0,0 0 1 0 0,0 0 0 0 0,0 0 0 0 0,1 0-1 0 0,-1-1 1 0 0,0 1 0 0 0,1 0 0 0 0,-1 0 0 0 0,1 0-1 0 0,-1 0 1 0 0,1 0 0 0 0,-1 1 0 0 0,1-1 0 0 0,0 0-1 0 0,-1 0 1 0 0,1 0 0 0 0,0 0 0 0 0,0 1-1 0 0,0-1 1 0 0,0 0-75 0 0,-20 3 87 0 0,0 1-1 0 0,1 0 1 0 0,-1 2-1 0 0,1 0 0 0 0,0 1 1 0 0,0 1-1 0 0,1 0 1 0 0,0 2-1 0 0,0 0 1 0 0,1 0-1 0 0,0 2 0 0 0,1 0 1 0 0,0 1-1 0 0,1 0 1 0 0,0 1-1 0 0,1 1 1 0 0,0 0-1 0 0,1 1 0 0 0,-3 5-86 0 0,12-16 23 0 0,0-1-1 0 0,0 1 0 0 0,0 0 1 0 0,1 0-1 0 0,-1 0 0 0 0,1 0 0 0 0,0 0 1 0 0,0 0-1 0 0,0 1 0 0 0,1-1 1 0 0,0 1-1 0 0,0-1 0 0 0,0 1 1 0 0,0 0-1 0 0,1-1 0 0 0,-1 1 0 0 0,1 0 1 0 0,0-1-1 0 0,1 1 0 0 0,-1 0 1 0 0,1-1-1 0 0,0 1 0 0 0,0-1 1 0 0,1 1-1 0 0,-1-1 0 0 0,1 1 0 0 0,0-1 1 0 0,0 0-1 0 0,0 0 0 0 0,1 0 1 0 0,-1 0-1 0 0,1 0 0 0 0,0-1 1 0 0,0 1-1 0 0,0-1 0 0 0,1 0 0 0 0,-1 1 1 0 0,1-2-1 0 0,0 1 0 0 0,0 0 1 0 0,0-1-1 0 0,0 0 0 0 0,0 0 0 0 0,0 0 1 0 0,1 0-1 0 0,-1-1 0 0 0,1 1 1 0 0,-1-1-1 0 0,1 0 0 0 0,0-1 1 0 0,-1 1-1 0 0,1-1-22 0 0,7 0-36 0 0,-1-1-1 0 0,0 0 1 0 0,0-1 0 0 0,0 0 0 0 0,0-1 0 0 0,0 0-1 0 0,0-1 1 0 0,-1 0 0 0 0,1-1 0 0 0,-1 0 0 0 0,0 0-1 0 0,-1-1 1 0 0,1 0 0 0 0,-1-1 0 0 0,0 0 0 0 0,-1-1-1 0 0,0 1 1 0 0,0-2 0 0 0,-1 1 0 0 0,1-1 0 0 0,-2 0-1 0 0,0-1 1 0 0,0 1 0 0 0,0-1 0 0 0,-1 0 0 0 0,-1-1-1 0 0,0 1 1 0 0,0-1 0 0 0,-1 0 0 0 0,0 0 0 0 0,-1 0-1 0 0,0 0 1 0 0,-1 0 0 0 0,0-5 36 0 0,27-92-344 0 0,-27 107 336 0 0,-1 0-1 0 0,1-1 1 0 0,-1 1-1 0 0,1 0 1 0 0,0 0-1 0 0,0 0 1 0 0,-1 1-1 0 0,1-1 1 0 0,0 0-1 0 0,0 0 1 0 0,0 0-1 0 0,0 0 1 0 0,0 1-1 0 0,0-1 1 0 0,0 1-1 0 0,0-1 1 0 0,1 1-1 0 0,-1-1 1 0 0,0 1-1 0 0,0-1 1 0 0,0 1-1 0 0,1 0 1 0 0,-1 0-1 0 0,0 0 1 0 0,0 0-1 0 0,0 0 1 0 0,1 0-1 0 0,-1 0 1 0 0,0 0-1 0 0,0 0 1 0 0,1 0-1 0 0,-1 1 1 0 0,0-1-1 0 0,0 0 1 0 0,0 1-1 0 0,0-1 1 0 0,1 1-1 0 0,-1-1 1 0 0,0 1-1 0 0,0 0 1 0 0,0 0-1 0 0,0-1 1 0 0,0 1-1 0 0,-1 0 1 0 0,1 0-1 0 0,0 0 1 0 0,0 0-1 0 0,0 0 1 0 0,-1 0-1 0 0,1 0 1 0 0,0 1 8 0 0,40 54-22 0 0,-34-38 99 0 0,0 1 0 0 0,-2 0-1 0 0,-1 0 1 0 0,0 1 0 0 0,-1 0 0 0 0,-1-1 0 0 0,-1 1 0 0 0,-1 0 0 0 0,-2 14-77 0 0,2-4 338 0 0,-18-5 69 0 0,26-56-18 0 0,1 7-412 0 0,1-1-1 0 0,2 1 0 0 0,0 1 1 0 0,1 0-1 0 0,2 1 0 0 0,0 0 1 0 0,1 2-1 0 0,2-1 0 0 0,0 2 0 0 0,0 1 1 0 0,16-12 23 0 0,-31 28-25 0 0,-1 0 1 0 0,1 0-1 0 0,0 1 0 0 0,1-1 1 0 0,-1 0-1 0 0,0 1 0 0 0,0 0 1 0 0,1 0-1 0 0,-1 0 0 0 0,0 0 1 0 0,1 0-1 0 0,-1 1 1 0 0,1-1-1 0 0,-1 1 0 0 0,1 0 1 0 0,-1 0-1 0 0,1 1 0 0 0,-1-1 1 0 0,1 1-1 0 0,-1-1 0 0 0,1 1 1 0 0,-1 0-1 0 0,1 0 1 0 0,-1 1-1 0 0,0-1 0 0 0,0 1 1 0 0,0-1-1 0 0,0 1 0 0 0,0 0 1 0 0,0 0-1 0 0,0 1 0 0 0,-1-1 1 0 0,1 1-1 0 0,-1-1 1 0 0,1 1-1 0 0,-1 0 0 0 0,0-1 1 0 0,0 1-1 0 0,-1 0 0 0 0,1 1 1 0 0,0-1-1 0 0,0 3 25 0 0,6 7-8 0 0,-1 0-1 0 0,-1 1 1 0 0,0 0-1 0 0,-1 0 1 0 0,0 0-1 0 0,-1 1 1 0 0,-1 0-1 0 0,0 0 1 0 0,-1-1-1 0 0,-1 1 1 0 0,0 1-1 0 0,-1 6 9 0 0,0-21 14 0 0,0 1-1 0 0,-1-1 0 0 0,1 0 1 0 0,0 0-1 0 0,0 0 1 0 0,-1 1-1 0 0,1-1 1 0 0,0 0-1 0 0,-1 0 1 0 0,1 0-1 0 0,-1 0 1 0 0,1 0-1 0 0,-1 0 1 0 0,0 0-1 0 0,1 0 1 0 0,-1 0-1 0 0,0 0 0 0 0,0 0 1 0 0,0 0-1 0 0,0-1 1 0 0,0 1-1 0 0,0 0 1 0 0,0 0-1 0 0,0-1 1 0 0,0 1-1 0 0,0-1 1 0 0,0 1-1 0 0,0-1 1 0 0,0 1-1 0 0,-1-1 1 0 0,1 0-1 0 0,0 0 1 0 0,0 0-1 0 0,0 1 0 0 0,-1-1 1 0 0,1 0-1 0 0,0 0 1 0 0,0-1-1 0 0,0 1 1 0 0,-1 0-1 0 0,1 0 1 0 0,0 0-1 0 0,0-1 1 0 0,0 1-1 0 0,0-1 1 0 0,0 1-1 0 0,0-1 1 0 0,-1 1-1 0 0,1-1 1 0 0,0 0-1 0 0,0 1 0 0 0,1-1 1 0 0,-1 0-1 0 0,0 0 1 0 0,0 0-1 0 0,0 0 1 0 0,0 0-1 0 0,1 0 1 0 0,-1 0-14 0 0,-7-31 14 0 0,4-84 81 0 0,10 98-105 0 0,0 1 0 0 0,2-1-1 0 0,0 2 1 0 0,1-1 0 0 0,0 1-1 0 0,1 0 1 0 0,1 1 0 0 0,1 0-1 0 0,0 1 1 0 0,1 0 0 0 0,14-11 10 0 0,-22 24-15 0 0,1 1 0 0 0,-1 0 0 0 0,0 1 0 0 0,0-1 0 0 0,1 1 0 0 0,-1 0 0 0 0,0 0 0 0 0,0 1 0 0 0,0-1 0 0 0,0 1 0 0 0,-1 0 0 0 0,1 1 1 0 0,0-1-1 0 0,-1 1 0 0 0,1 0 0 0 0,-1 0 0 0 0,0 0 0 0 0,0 1 0 0 0,0-1 0 0 0,-1 1 0 0 0,1 0 0 0 0,-1 0 0 0 0,0 0 0 0 0,0 1 0 0 0,0-1 0 0 0,0 1 0 0 0,-1-1 0 0 0,0 1 1 0 0,0 0-1 0 0,0 0 0 0 0,0 4 15 0 0,9 8-33 0 0,11 17-115 0 0,95 119 385 0 0,-113-149-331 0 0,1 0 1 0 0,-1-1 0 0 0,1 1-1 0 0,0-1 1 0 0,-1 0-1 0 0,2 0 1 0 0,-1 0 0 0 0,0-1-1 0 0,0 0 1 0 0,1 0-1 0 0,-1 0 1 0 0,1-1 0 0 0,0 1-1 0 0,0-1 1 0 0,-1-1-1 0 0,1 1 1 0 0,0-1 0 0 0,0 0-1 0 0,0 0 1 0 0,-1-1-1 0 0,1 0 1 0 0,0 0 0 0 0,0 0-1 0 0,-1-1 1 0 0,1 1-1 0 0,-1-2 1 0 0,0 1 0 0 0,1 0-1 0 0,4-4 94 0 0,25-27-988 0 0,-18 14 595 0 0</inkml:trace>
  <inkml:trace contextRef="#ctx0" brushRef="#br0" timeOffset="143735.749">22390 4499 3588 0 0,'51'-150'3425'0'0,"-51"148"-3131"0"0,-3-31 1548 0 0,2 32-1822 0 0,-1 0 1 0 0,1 0 0 0 0,-1 0-1 0 0,0 1 1 0 0,1-1 0 0 0,-1 0-1 0 0,0 1 1 0 0,1-1-1 0 0,-1 1 1 0 0,0-1 0 0 0,0 1-1 0 0,0 0 1 0 0,0 0 0 0 0,1 0-1 0 0,-1 0 1 0 0,0 0-1 0 0,0 0 1 0 0,0 0 0 0 0,1 1-1 0 0,-1-1 1 0 0,0 1 0 0 0,0-1-1 0 0,1 1 1 0 0,-1 0-1 0 0,0 0 1 0 0,1-1 0 0 0,-1 1-1 0 0,0 0 1 0 0,1 0 0 0 0,0 1-1 0 0,-1-1 1 0 0,1 0-1 0 0,0 0 1 0 0,-1 1 0 0 0,1-1-1 0 0,0 1 1 0 0,0-1 0 0 0,0 1-1 0 0,0-1 1 0 0,0 1-1 0 0,1 0 1 0 0,-1-1 0 0 0,0 1-1 0 0,1 0 1 0 0,0 0 0 0 0,-1 1-21 0 0,-6 15 94 0 0,1 0 0 0 0,1 1 0 0 0,0-1 0 0 0,2 1 1 0 0,0 0-1 0 0,1 1 0 0 0,1-1 0 0 0,0 0 0 0 0,3 18-94 0 0,-2-12 109 0 0,40 173 309 0 0,0-60-65 0 0,-27-100-558 0 0,-1 1-1 0 0,-2 0 1 0 0,-2 0 0 0 0,-2 1-1 0 0,2 38 206 0 0,-8-76-632 0 0,-19 5-2722 0 0,-21-66-464 0 0,28 31 2628 0 0</inkml:trace>
  <inkml:trace contextRef="#ctx0" brushRef="#br0" timeOffset="144017.154">22415 4439 1520 0 0,'11'-9'272'0'0,"0"0"0"0"0,1 1-1 0 0,0 0 1 0 0,0 1 0 0 0,1 0 0 0 0,0 1-1 0 0,0 1 1 0 0,1 0 0 0 0,-1 1 0 0 0,1 0-1 0 0,0 1 1 0 0,0 0 0 0 0,1 1-1 0 0,13 0-271 0 0,-22 3 60 0 0,1 0-1 0 0,0 0 0 0 0,-1 1 0 0 0,1-1 0 0 0,-1 1 0 0 0,1 1 0 0 0,-1-1 0 0 0,0 1 0 0 0,0 0 1 0 0,0 0-1 0 0,0 1 0 0 0,-1 0 0 0 0,1 0 0 0 0,-1 0 0 0 0,0 1 0 0 0,0 0 0 0 0,-1 0 0 0 0,0 0 1 0 0,1 0-1 0 0,-2 1 0 0 0,1-1 0 0 0,0 1 0 0 0,-1 0 0 0 0,0 0 0 0 0,-1 1 0 0 0,0-1 0 0 0,0 0 1 0 0,0 1-1 0 0,0-1 0 0 0,-1 1 0 0 0,0 0 0 0 0,-1-1 0 0 0,1 1 0 0 0,-1 0 0 0 0,-1 2-59 0 0,-3 0 22 0 0,0 1-1 0 0,-1-1 0 0 0,0 1 1 0 0,-1-2-1 0 0,0 1 0 0 0,0 0 1 0 0,-1-1-1 0 0,0-1 1 0 0,-1 1-1 0 0,1-1 0 0 0,-1 0 1 0 0,-1-1-1 0 0,1 0 0 0 0,-1 0 1 0 0,0-1-1 0 0,-1 0 0 0 0,1 0 1 0 0,-1-1-1 0 0,-7 2-21 0 0,10-4-202 0 0,1 0 1 0 0,-1-1-1 0 0,0 0 0 0 0,1 0 1 0 0,-1-1-1 0 0,0 0 0 0 0,0 0 1 0 0,1-1-1 0 0,-1 1 1 0 0,0-1-1 0 0,0-1 0 0 0,1 1 1 0 0,-1-1-1 0 0,1 0 0 0 0,0-1 1 0 0,-1 0-1 0 0,1 0 0 0 0,0 0 1 0 0,1 0-1 0 0,-1-1 0 0 0,0 0 202 0 0,-12-11-1296 0 0</inkml:trace>
  <inkml:trace contextRef="#ctx0" brushRef="#br0" timeOffset="145037.9">22913 4357 1588 0 0,'22'-5'8651'0'0,"-27"147"-8266"0"0,6-132-372 0 0,0-1 0 0 0,0 0-1 0 0,1 0 1 0 0,0-1 0 0 0,1 1 0 0 0,0 0-1 0 0,0-1 1 0 0,1 1 0 0 0,0-1-1 0 0,0 0 1 0 0,1 0 0 0 0,0-1 0 0 0,1 1-1 0 0,-1-1 1 0 0,1 0 0 0 0,1-1-1 0 0,-1 1 1 0 0,1-1 0 0 0,0-1-1 0 0,1 1 1 0 0,-1-1 0 0 0,1-1 0 0 0,0 1-1 0 0,0-1 1 0 0,1 0 0 0 0,-1-1-1 0 0,1 0 1 0 0,-1-1 0 0 0,1 0 0 0 0,0 0-1 0 0,0 0 1 0 0,9-1-13 0 0,-7-2-72 0 0,-1 0 1 0 0,0-1-1 0 0,0 0 0 0 0,0-1 1 0 0,0 0-1 0 0,0 0 0 0 0,-1-1 1 0 0,1-1-1 0 0,-1 0 0 0 0,0 0 1 0 0,0 0-1 0 0,-1-1 0 0 0,0-1 1 0 0,0 1-1 0 0,0-1 0 0 0,-1-1 1 0 0,0 1-1 0 0,0-1 0 0 0,-1 0 1 0 0,0-1-1 0 0,-1 0 1 0 0,1 1-1 0 0,1-6 72 0 0,17-48-462 0 0,-24 60 472 0 0,0 2-8 0 0,-16-21 277 0 0,14 22-273 0 0,1-1 0 0 0,-1 1 0 0 0,0-1 1 0 0,1 1-1 0 0,-1 0 0 0 0,1 0 1 0 0,-1 0-1 0 0,1 0 0 0 0,-1 0 0 0 0,1 0 1 0 0,-1 0-1 0 0,1 0 0 0 0,0 0 1 0 0,0 1-1 0 0,0-1 0 0 0,0 1 0 0 0,0-1 1 0 0,0 1-1 0 0,0-1 0 0 0,0 1 1 0 0,0-1-1 0 0,1 1 0 0 0,-1 0 0 0 0,1-1 1 0 0,-1 1-1 0 0,1 0 0 0 0,-1-1 1 0 0,1 1-1 0 0,0 0 0 0 0,0 0 0 0 0,0 0 1 0 0,0-1-1 0 0,0 1 0 0 0,1 0 1 0 0,-1 1-7 0 0,0 5-4 0 0,1-1 1 0 0,0 1 0 0 0,0-1 0 0 0,0 0 0 0 0,1 1-1 0 0,0-1 1 0 0,1 0 0 0 0,-1 0 0 0 0,1 0 0 0 0,1 0-1 0 0,-1-1 1 0 0,1 1 0 0 0,0-1 0 0 0,1 0 0 0 0,0 0 0 0 0,0 0-1 0 0,0-1 1 0 0,0 0 0 0 0,1 0 0 0 0,0 0 0 0 0,0-1-1 0 0,0 1 1 0 0,0-1 0 0 0,1-1 0 0 0,0 1 0 0 0,0-1-1 0 0,0-1 1 0 0,0 1 0 0 0,0-1 0 0 0,0 0 0 0 0,6 0 3 0 0,-3 0-60 0 0,0 0 1 0 0,1-1-1 0 0,-1 0 1 0 0,1 0-1 0 0,-1-2 1 0 0,1 1-1 0 0,-1-1 1 0 0,1 0-1 0 0,-1-1 1 0 0,0-1-1 0 0,0 1 1 0 0,0-2-1 0 0,0 1 0 0 0,0-1 1 0 0,-1-1-1 0 0,0 0 1 0 0,1 0-1 0 0,-2-1 1 0 0,1 0-1 0 0,-1 0 1 0 0,0-1-1 0 0,6-6 60 0 0,1-9-57 0 0,0-1-1 0 0,-2-1 1 0 0,0 0-1 0 0,-2 0 0 0 0,-1-1 1 0 0,-1-1-1 0 0,-1 0 0 0 0,-1 0 1 0 0,-1-1-1 0 0,-1 1 1 0 0,-2-1-1 0 0,-1 0 0 0 0,-1 0 1 0 0,-1-17 57 0 0,-2 29 216 0 0,-1 0 1 0 0,0 1 0 0 0,-1-1-1 0 0,0 1 1 0 0,-1 0-1 0 0,-1 0 1 0 0,0 0 0 0 0,-1 1-1 0 0,0 0 1 0 0,-2-1-217 0 0,-4-9 1221 0 0,-18 69 227 0 0,28-26-1367 0 0,1 0-1 0 0,1 1 1 0 0,0 0 0 0 0,2-1-1 0 0,0 1 1 0 0,2-1 0 0 0,0 1 0 0 0,1-1-1 0 0,1 0 1 0 0,1-1 0 0 0,3 8-81 0 0,78 153-716 0 0,-24-63-3615 0 0,-61-109 3597 0 0,8 16-3556 0 0,-10-24 3109 0 0</inkml:trace>
  <inkml:trace contextRef="#ctx0" brushRef="#br0" timeOffset="145257.514">23597 4342 1508 0 0,'-2'0'1276'0'0,"-1"0"-236"0"0,1 0-92 0 0,2 0-139 0 0,0 0-133 0 0,2 0-24 0 0,5-1-48 0 0,0-1-144 0 0,4 2-136 0 0,17-2-152 0 0,-15 2-84 0 0,31-13-252 0 0,-3 8 12 0 0,-4 0-668 0 0,4 0-668 0 0,-4 0 147 0 0,-1 0 73 0 0,-4 0 32 0 0</inkml:trace>
  <inkml:trace contextRef="#ctx0" brushRef="#br0" timeOffset="145658.828">24006 4583 1964 0 0,'187'-20'3988'0'0,"-154"10"-3816"0"0,-1-1-1 0 0,0-1 1 0 0,-1-2 0 0 0,0-1-1 0 0,-2-2 1 0 0,0-1-1 0 0,12-10-171 0 0,-34 24 8 0 0,-1-1 1 0 0,0 1-1 0 0,0-1 0 0 0,0-1 0 0 0,0 1 0 0 0,-1-1 0 0 0,0 0 0 0 0,0 0 0 0 0,0 0 0 0 0,-1-1 1 0 0,0 0-1 0 0,0 0 0 0 0,-1 0 0 0 0,0 0 0 0 0,0 0 0 0 0,-1-1 0 0 0,0 1 0 0 0,1-6-8 0 0,-7 7 49 0 0,0 0-1 0 0,0 0 0 0 0,-1 1 0 0 0,1 0 0 0 0,-1 0 1 0 0,0 0-1 0 0,-1 0 0 0 0,1 1 0 0 0,-1 0 1 0 0,0 0-1 0 0,0 0 0 0 0,0 1 0 0 0,-1 0 1 0 0,1 0-1 0 0,-1 0 0 0 0,0 1 0 0 0,1 0 0 0 0,-1 1 1 0 0,0-1-1 0 0,0 1 0 0 0,0 1 0 0 0,0-1 1 0 0,0 1-1 0 0,0 0 0 0 0,0 1 0 0 0,-1 0 0 0 0,-4 1-48 0 0,-10-2 184 0 0,1 1-1 0 0,0 1 0 0 0,0 1 1 0 0,-1 1-1 0 0,2 0 0 0 0,-1 2 0 0 0,1 0 1 0 0,-13 7-184 0 0,28-13 35 0 0,0 1 1 0 0,0 0 0 0 0,0 0-1 0 0,0 0 1 0 0,0 1 0 0 0,0-1-1 0 0,0 1 1 0 0,1 0 0 0 0,-1 0-1 0 0,1 1 1 0 0,0 0 0 0 0,0-1-1 0 0,0 1 1 0 0,0 1 0 0 0,0-1-1 0 0,0 1 1 0 0,1-1 0 0 0,0 1-1 0 0,-1 0 1 0 0,1 0-1 0 0,1 0 1 0 0,-1 1 0 0 0,1-1-1 0 0,0 1 1 0 0,0-1 0 0 0,0 1-1 0 0,0 0 1 0 0,1 0 0 0 0,0 0-1 0 0,0 0 1 0 0,0 0 0 0 0,1 0-1 0 0,-1 0 1 0 0,1 0 0 0 0,0 0-1 0 0,1 0 1 0 0,-1 0 0 0 0,1 0-1 0 0,0 0 1 0 0,1-1 0 0 0,0 3-36 0 0,9 7-28 0 0,2 0 0 0 0,-1-1 1 0 0,2-1-1 0 0,-1 0 1 0 0,2-1-1 0 0,0 0 0 0 0,0-1 1 0 0,1-1-1 0 0,0 0 1 0 0,0-1-1 0 0,1-1 0 0 0,0-1 1 0 0,17 4 27 0 0,13 9-533 0 0,186 43-6772 0 0,-207-61 6020 0 0</inkml:trace>
  <inkml:trace contextRef="#ctx0" brushRef="#br0" timeOffset="146080.442">24760 4134 1636 0 0,'59'-38'7952'0'0,"-45"80"-6080"0"0,75 350-509 0 0,-36-197-3882 0 0,-58-168-4593 0 0,-2-30 5884 0 0</inkml:trace>
  <inkml:trace contextRef="#ctx0" brushRef="#br0" timeOffset="146902.575">24680 4394 1520 0 0,'0'-5'5454'0'0,"34"-6"-4797"0"0,450-68 641 0 0,-480 79-1300 0 0,13-4 6 0 0,0 1 0 0 0,1-2 0 0 0,-1 0 1 0 0,-1-1-1 0 0,1-1 0 0 0,-1 0 0 0 0,0-2 0 0 0,-1 1 0 0 0,0-2 0 0 0,0 0 0 0 0,3-4-4 0 0,-16 8 70 0 0,-1 0-1 0 0,1 1 1 0 0,-1-1-1 0 0,0 0 1 0 0,-1 0-1 0 0,1-1 1 0 0,-1 1-1 0 0,0 0 1 0 0,-1 0-1 0 0,1 0 1 0 0,-1 0 0 0 0,-1 0-1 0 0,1 0 1 0 0,-1 1-1 0 0,0-1 1 0 0,0 0-1 0 0,-1 1 1 0 0,1-1-1 0 0,-1 1 1 0 0,0 0-1 0 0,-1 0 1 0 0,1 0-1 0 0,-1 0 1 0 0,0 1-1 0 0,-1-1 1 0 0,1 1 0 0 0,-1 0-1 0 0,1 0 1 0 0,-1 1-1 0 0,0-1 1 0 0,-4-1-70 0 0,8 5 13 0 0,0-1 0 0 0,0 1 1 0 0,0-1-1 0 0,1 1 1 0 0,-1-1-1 0 0,0 1 0 0 0,0 0 1 0 0,0 0-1 0 0,0-1 1 0 0,0 1-1 0 0,0 0 0 0 0,0 0 1 0 0,0 0-1 0 0,0 0 1 0 0,0 0-1 0 0,0 0 0 0 0,-1 0 1 0 0,1 0-1 0 0,0 1 1 0 0,0-1-1 0 0,1 0 0 0 0,-1 1 1 0 0,0-1-1 0 0,0 0 1 0 0,0 1-1 0 0,0-1 0 0 0,0 1 1 0 0,0 0-1 0 0,0-1 1 0 0,1 1-1 0 0,-1 0 0 0 0,0-1 1 0 0,0 1-1 0 0,1 0 1 0 0,-1 0-1 0 0,1 0 0 0 0,-1-1 1 0 0,1 1-1 0 0,-1 0 1 0 0,1 0-1 0 0,-1 0 0 0 0,1 0 1 0 0,0 0-1 0 0,-1 0 1 0 0,1 0-1 0 0,0 0 0 0 0,0 0 1 0 0,0 0-1 0 0,0 0 1 0 0,0 0-1 0 0,0 0 0 0 0,0 0 1 0 0,0 0-1 0 0,0 0 1 0 0,1 0-1 0 0,-1 1-13 0 0,-10 72 340 0 0,10-70-274 0 0,24 256 811 0 0,16-12-600 0 0,9-269-860 0 0,116-188-1277 0 0,-110 259 1382 0 0,-42-40 481 0 0,1-1-1 0 0,0 0 1 0 0,0-1 0 0 0,0-1 0 0 0,1 0-1 0 0,0-1 1 0 0,0-1 0 0 0,1 0-1 0 0,0-1 1 0 0,0 0 0 0 0,0-2 0 0 0,0 0-1 0 0,0-1 1 0 0,0 0 0 0 0,0-1 0 0 0,1-1-1 0 0,-1-1 1 0 0,0 0 0 0 0,0-1-1 0 0,0-1 1 0 0,-1 0 0 0 0,1-1 0 0 0,-1-1-1 0 0,7-3-2 0 0,-17 8 0 0 0,-1 0-1 0 0,1 0 1 0 0,0-1 0 0 0,-1 1-1 0 0,1-1 1 0 0,-1 0-1 0 0,0 0 1 0 0,0-1 0 0 0,0 1-1 0 0,0-1 1 0 0,0 0-1 0 0,0 0 1 0 0,-1 0-1 0 0,1 0 1 0 0,-1-1 0 0 0,0 1-1 0 0,0-1 1 0 0,0 0-1 0 0,0 0 1 0 0,-1 0 0 0 0,0 0-1 0 0,0-1 1 0 0,0 1-1 0 0,1-5 1 0 0,-5 5 9 0 0,0-1-1 0 0,-1 1 0 0 0,0 0 0 0 0,0-1 0 0 0,0 1 1 0 0,0 1-1 0 0,-1-1 0 0 0,1 0 0 0 0,-1 1 1 0 0,0 0-1 0 0,0 0 0 0 0,-1 0 0 0 0,1 0 0 0 0,0 0 1 0 0,-1 1-1 0 0,0 0 0 0 0,1 0 0 0 0,-1 1 1 0 0,0-1-1 0 0,0 1 0 0 0,-2-1-8 0 0,-12-2 85 0 0,1 0 1 0 0,-1 0-1 0 0,0 2 0 0 0,0 0 0 0 0,0 2 1 0 0,0 0-1 0 0,0 1 0 0 0,0 0 1 0 0,0 2-1 0 0,1 0 0 0 0,-1 1 1 0 0,1 1-1 0 0,0 1 0 0 0,0 1 0 0 0,-2 1-85 0 0,18-7 10 0 0,-1-1 0 0 0,0 1 0 0 0,1 0-1 0 0,-1 0 1 0 0,1 0 0 0 0,0 0 0 0 0,-1 0-1 0 0,1 1 1 0 0,0-1 0 0 0,0 1 0 0 0,-1-1-1 0 0,1 1 1 0 0,0 0 0 0 0,1 0 0 0 0,-1 0-1 0 0,0 0 1 0 0,1 0 0 0 0,-1 0 0 0 0,1 0-1 0 0,-1 1 1 0 0,1-1 0 0 0,0 0-1 0 0,0 1 1 0 0,0-1 0 0 0,0 1 0 0 0,1 0-1 0 0,-1-1 1 0 0,1 1 0 0 0,-1-1 0 0 0,1 1-1 0 0,0 0 1 0 0,0-1 0 0 0,0 1 0 0 0,1 0-1 0 0,-1-1 1 0 0,1 2-10 0 0,11 8-256 0 0,1 1 0 0 0,0-2 0 0 0,1 0 0 0 0,0 0 0 0 0,1-1 0 0 0,0-1 0 0 0,1-1 0 0 0,0 0 0 0 0,0-1 0 0 0,1-1 0 0 0,-1 0 0 0 0,1-1 0 0 0,1-1 0 0 0,-1-1 0 0 0,1 0 0 0 0,-1-1 0 0 0,1-1 0 0 0,13-1 256 0 0,117-1-5091 0 0,-77-14 3895 0 0</inkml:trace>
  <inkml:trace contextRef="#ctx0" brushRef="#br0" timeOffset="147322.85">26682 4159 1088 0 0,'11'-18'5810'0'0,"-7"39"-3461"0"0,-1 0-2254 0 0,47 246 2273 0 0,70 163-2270 0 0,-120-431-232 0 0,-1 0 0 0 0,0 1 1 0 0,0-1-1 0 0,1 0 0 0 0,-1 1 1 0 0,0-1-1 0 0,0 1 0 0 0,0-1 1 0 0,0 1-1 0 0,0-1 0 0 0,0 1 1 0 0,0-1-1 0 0,0 1 0 0 0,0 0 1 0 0,0 0-1 0 0,0-1 0 0 0,0 1 1 0 0,0 0-1 0 0,0 0 0 0 0,0 0 1 0 0,0 0-1 0 0,0 0 1 0 0,0 0-1 0 0,0 1 0 0 0,0-1 1 0 0,-1 0-1 0 0,1 0 0 0 0,0 1 1 0 0,1-1-1 0 0,-1 1 0 0 0,0-1 1 0 0,0 1-1 0 0,0-1 0 0 0,0 1 1 0 0,0 0-1 0 0,0-1 0 0 0,1 1 1 0 0,-1 0-1 0 0,0-1 0 0 0,0 1 1 0 0,1 0-1 0 0,-1 0 0 0 0,1 0 1 0 0,-1 0-1 0 0,1 0 0 0 0,-1 0 1 0 0,1 0-1 0 0,-1 0 0 0 0,1 0 1 0 0,0 0-1 0 0,0 0 0 0 0,-1 0 1 0 0,1 0-1 0 0,0 0 0 0 0,0 0 1 0 0,0 0-1 0 0,0 0 0 0 0,0 0 1 0 0,0 0-1 0 0,1 0 0 0 0,-1 0 1 0 0,0 0-1 0 0,1 0 134 0 0,-15-20-1243 0 0</inkml:trace>
  <inkml:trace contextRef="#ctx0" brushRef="#br0" timeOffset="147740.313">26787 4281 2156 0 0,'-5'-10'1859'0'0,"14"-26"1949"0"0,2 32-3727 0 0,-1 0 0 0 0,1 0-1 0 0,1 1 1 0 0,-1 1 0 0 0,0 0 0 0 0,1 0 0 0 0,-1 1 0 0 0,1 1 0 0 0,-1 0 0 0 0,1 0 0 0 0,-1 1 0 0 0,1 1 0 0 0,-1 0 0 0 0,1 0-1 0 0,-1 1 1 0 0,0 1 0 0 0,0 0 0 0 0,-1 0 0 0 0,1 1 0 0 0,-1 0 0 0 0,0 1 0 0 0,0 0 0 0 0,-1 1 0 0 0,0 0 0 0 0,0 0 0 0 0,0 1-1 0 0,-1 0 1 0 0,0 1 0 0 0,-1 0 0 0 0,0 0 0 0 0,0 0 0 0 0,-1 1 0 0 0,1 2-81 0 0,-5-9-22 0 0,0-1 1 0 0,0 1-1 0 0,-1 0 1 0 0,1 0-1 0 0,-1 1 1 0 0,1-1-1 0 0,-1 0 1 0 0,0 0-1 0 0,0 1 1 0 0,0-1-1 0 0,-1 0 0 0 0,1 1 1 0 0,-1-1-1 0 0,0 1 1 0 0,0-1-1 0 0,0 1 1 0 0,0-1-1 0 0,-1 0 1 0 0,1 1-1 0 0,-1-1 0 0 0,0 0 1 0 0,0 1-1 0 0,0-1 1 0 0,-1 0-1 0 0,1 0 1 0 0,-1 0-1 0 0,1 0 1 0 0,-1 0-1 0 0,0 0 1 0 0,0 0-1 0 0,0-1 0 0 0,-1 1 1 0 0,1-1-1 0 0,-1 1 1 0 0,1-1-1 0 0,-1 0 1 0 0,0 0-1 0 0,0 0 1 0 0,0 0-1 0 0,0-1 1 0 0,0 1-1 0 0,0-1 0 0 0,0 0 1 0 0,-1 0 21 0 0,-4 2-343 0 0,1 0 0 0 0,-1-1 1 0 0,0 0-1 0 0,0 0 0 0 0,0-1 0 0 0,0 0 0 0 0,0-1 1 0 0,0 1-1 0 0,0-1 0 0 0,0-1 0 0 0,0 0 1 0 0,0 0-1 0 0,0-1 0 0 0,0 1 0 0 0,0-2 0 0 0,0 1 1 0 0,-5-3 342 0 0,-10-10-1182 0 0</inkml:trace>
  <inkml:trace contextRef="#ctx0" brushRef="#br0" timeOffset="148064.561">27089 4121 2164 0 0,'13'2'225'0'0,"1"1"0"0"0,-1 0 0 0 0,0 1 0 0 0,0 1 1 0 0,0 0-1 0 0,-1 0 0 0 0,1 2 0 0 0,-1-1 0 0 0,-1 1 0 0 0,0 1 0 0 0,0 0 0 0 0,0 1 0 0 0,-1 0 0 0 0,0 1 0 0 0,5 6-225 0 0,12 8 360 0 0,-21-19-198 0 0,0 0 0 0 0,-1 0 0 0 0,0 0 0 0 0,0 0 0 0 0,0 1 0 0 0,0 0 0 0 0,-1 0 0 0 0,0 0 0 0 0,0 0 0 0 0,-1 1 0 0 0,0 0 1 0 0,0-1-1 0 0,0 1 0 0 0,-1 0 0 0 0,0 1 0 0 0,1 5-162 0 0,-6-9 72 0 0,1 0 0 0 0,-1-1 0 0 0,0 1-1 0 0,0-1 1 0 0,0 0 0 0 0,-1 0 0 0 0,1 0 0 0 0,-1-1 0 0 0,0 1 0 0 0,1-1 0 0 0,-1 0 0 0 0,0 0 0 0 0,0 0 0 0 0,-1 0-1 0 0,1-1 1 0 0,0 0 0 0 0,0 0 0 0 0,-1 0 0 0 0,1 0 0 0 0,-1-1 0 0 0,1 1 0 0 0,-1-1 0 0 0,1 0 0 0 0,0-1 0 0 0,-1 1-1 0 0,1-1 1 0 0,-1 0 0 0 0,1 0 0 0 0,0 0 0 0 0,-1 0 0 0 0,1-1 0 0 0,0 0 0 0 0,0 0 0 0 0,0 0 0 0 0,-1-2-72 0 0,2 3-7 0 0,1 0 1 0 0,-1-1-1 0 0,1 1 0 0 0,-1-1 1 0 0,1 0-1 0 0,0 0 1 0 0,0 0-1 0 0,0 0 1 0 0,0 0-1 0 0,0-1 0 0 0,1 1 1 0 0,-1 0-1 0 0,1-1 1 0 0,-1 1-1 0 0,1-1 1 0 0,0 0-1 0 0,0 1 0 0 0,0-1 1 0 0,0 0-1 0 0,1 0 1 0 0,-1 0-1 0 0,1 1 0 0 0,-1-1 1 0 0,1 0-1 0 0,0 0 1 0 0,0 0-1 0 0,0 0 1 0 0,1 0-1 0 0,-1 0 0 0 0,1 1 1 0 0,0-1-1 0 0,-1 0 1 0 0,1 0-1 0 0,1 1 1 0 0,-1-1-1 0 0,0 0 0 0 0,0 1 1 0 0,3-3 6 0 0,66-87-1835 0 0,-68 90 1758 0 0,100-78-5191 0 0,-76 62 4012 0 0</inkml:trace>
  <inkml:trace contextRef="#ctx0" brushRef="#br0" timeOffset="148932.448">27882 4226 2296 0 0,'-12'-2'3602'0'0,"-23"6"-2657"0"0,21-1-703 0 0,-10 1 79 0 0,1 1 0 0 0,-1 1 0 0 0,1 1 0 0 0,0 1 0 0 0,0 2 1 0 0,1 0-1 0 0,0 1 0 0 0,1 1 0 0 0,1 0 0 0 0,0 2 0 0 0,-5 5-321 0 0,23-18 19 0 0,1-1 0 0 0,0 1 0 0 0,0 0 1 0 0,0 0-1 0 0,0 0 0 0 0,0 0 0 0 0,0 0 0 0 0,0 0 0 0 0,0 0 1 0 0,0 0-1 0 0,0 0 0 0 0,1 0 0 0 0,-1 0 0 0 0,0 0 0 0 0,1 1 0 0 0,-1-1 1 0 0,1 0-1 0 0,-1 0 0 0 0,1 1 0 0 0,-1-1 0 0 0,1 0 0 0 0,0 1 1 0 0,0-1-1 0 0,0 1 0 0 0,0-1 0 0 0,0 0 0 0 0,0 1 0 0 0,0-1 0 0 0,0 0 1 0 0,1 1-1 0 0,-1-1 0 0 0,0 0 0 0 0,1 1 0 0 0,-1-1 0 0 0,1 0 1 0 0,0 0-1 0 0,-1 1 0 0 0,1-1 0 0 0,0 0 0 0 0,0 0 0 0 0,-1 0 0 0 0,1 0 1 0 0,0 0-1 0 0,0 0 0 0 0,0 0 0 0 0,0 0 0 0 0,1 0 0 0 0,-1-1 1 0 0,0 1-1 0 0,0 0 0 0 0,0-1 0 0 0,1 1 0 0 0,-1-1 0 0 0,0 1 0 0 0,1-1 1 0 0,-1 0-1 0 0,0 1 0 0 0,1-1 0 0 0,-1 0 0 0 0,0 0 0 0 0,2 0-19 0 0,95 9-220 0 0,-94-10 223 0 0,19 0-123 0 0,0-2 1 0 0,0 0 0 0 0,-1-2-1 0 0,1 0 1 0 0,-1-2 0 0 0,0 0-1 0 0,-1-1 1 0 0,0-2 0 0 0,0 0-1 0 0,-1-1 1 0 0,7-6 119 0 0,-23 14-44 0 0,1 0 1 0 0,-1 0-1 0 0,-1-1 1 0 0,1 0-1 0 0,0 1 0 0 0,-1-1 1 0 0,0-1-1 0 0,0 1 0 0 0,0 0 1 0 0,-1-1-1 0 0,1 1 1 0 0,-1-1-1 0 0,0 0 0 0 0,0 0 1 0 0,-1 0-1 0 0,1 0 1 0 0,-1 0-1 0 0,0 0 0 0 0,-1 0 1 0 0,1-1-1 0 0,-1 1 1 0 0,0 0-1 0 0,0 0 0 0 0,-1 0 1 0 0,1-1-1 0 0,-1 1 0 0 0,-1-2 44 0 0,-126-187 580 0 0,128 187-553 0 0,0 0-1 0 0,0 1 1 0 0,1-1 0 0 0,-1 0-1 0 0,2 0 1 0 0,-1 1 0 0 0,1-1-1 0 0,0 0 1 0 0,0 1 0 0 0,1 0-1 0 0,-1-1 1 0 0,2 1 0 0 0,-1 0-1 0 0,1 1 1 0 0,0-1 0 0 0,0 1-1 0 0,0-1 1 0 0,1 1 0 0 0,-1 0-1 0 0,2 1 1 0 0,-1-1 0 0 0,0 1-1 0 0,1 0 1 0 0,-1 0 0 0 0,1 1-1 0 0,0 0 1 0 0,1 0 0 0 0,-1 0 0 0 0,0 1-1 0 0,1 0-26 0 0,8-8 57 0 0,-14 9-54 0 0,0 1-1 0 0,0-1 1 0 0,0 0 0 0 0,0 1-1 0 0,0-1 1 0 0,0 1-1 0 0,0-1 1 0 0,0 1-1 0 0,0 0 1 0 0,0-1-1 0 0,0 1 1 0 0,0 0 0 0 0,0 0-1 0 0,0 0 1 0 0,0-1-1 0 0,0 1 1 0 0,0 0-1 0 0,0 1 1 0 0,0-1-1 0 0,0 0 1 0 0,1 0 0 0 0,-1 0-1 0 0,0 1 1 0 0,0-1-1 0 0,0 0 1 0 0,0 1-1 0 0,0-1 1 0 0,0 1-1 0 0,-1-1 1 0 0,1 1 0 0 0,0 0-1 0 0,0-1 1 0 0,0 1-1 0 0,0 0 1 0 0,-1-1-1 0 0,1 1 1 0 0,0 0-1 0 0,-1 0 1 0 0,1 0 0 0 0,0 0-1 0 0,-1 0 1 0 0,1 0-1 0 0,-1 0 1 0 0,0 0-1 0 0,1 0 1 0 0,-1 0-1 0 0,0 0 1 0 0,1 0 0 0 0,-1 0-1 0 0,0 0 1 0 0,0 0-1 0 0,0 0 1 0 0,0 0-1 0 0,0 0 1 0 0,0 0-1 0 0,0 1-2 0 0,2 77 134 0 0,-2-63-42 0 0,17 315 854 0 0,-13-121 54 0 0,-11-205-864 0 0,15-22-224 0 0,1 2 0 0 0,1-1 0 0 0,0 1 1 0 0,1 1-1 0 0,1 0 0 0 0,0 0 1 0 0,1 1-1 0 0,0 1 0 0 0,1 0 1 0 0,0 1-1 0 0,1 0 0 0 0,0 2 1 0 0,1-1-1 0 0,0 2 0 0 0,1 0 1 0 0,-1 1-1 0 0,1 1 0 0 0,1 0 0 0 0,-1 1 1 0 0,1 1-1 0 0,0 1 0 0 0,0 1 1 0 0,13-1 87 0 0,-29 3 5 0 0,0-1 0 0 0,0 1 0 0 0,1 0 1 0 0,-1 0-1 0 0,0 0 0 0 0,0 0 1 0 0,1 0-1 0 0,-1 1 0 0 0,0-1 0 0 0,0 1 1 0 0,0-1-1 0 0,0 1 0 0 0,1 0 0 0 0,-1 0 1 0 0,0 0-1 0 0,0 0 0 0 0,0 0 1 0 0,-1 0-1 0 0,1 1 0 0 0,0-1 0 0 0,0 1 1 0 0,-1-1-1 0 0,1 1 0 0 0,-1-1 0 0 0,1 1 1 0 0,-1 0-1 0 0,0 0 0 0 0,1 0 1 0 0,-1 0-1 0 0,0 0 0 0 0,0 0 0 0 0,-1 0 1 0 0,1 0-1 0 0,0 0 0 0 0,-1 0 0 0 0,1 1 1 0 0,-1-1-1 0 0,0 0 0 0 0,0 0 0 0 0,0 1 1 0 0,0-1-1 0 0,0 2-5 0 0,-10 5-15 0 0,0 0 0 0 0,-1-1 1 0 0,0 0-1 0 0,0 0 0 0 0,-1-1 0 0 0,0-1 0 0 0,-1 0 1 0 0,1 0-1 0 0,-1-2 0 0 0,0 1 0 0 0,0-1 0 0 0,0-1 1 0 0,-1-1-1 0 0,1 0 0 0 0,-1 0 0 0 0,1-2 0 0 0,-1 1 0 0 0,0-2 1 0 0,1 0-1 0 0,-12-2 15 0 0,20 3-63 0 0,0 0-110 0 0,-1 0 0 0 0,0 0 0 0 0,1-1 1 0 0,-1 1-1 0 0,1-1 0 0 0,-1 0 0 0 0,1-1 0 0 0,-1 0 0 0 0,1 1 0 0 0,0-2 0 0 0,0 1 0 0 0,0-1 0 0 0,0 1 0 0 0,0-1 0 0 0,0-1 0 0 0,1 1 0 0 0,-1-1 0 0 0,1 1 0 0 0,0-1 0 0 0,0-1 0 0 0,1 1 0 0 0,-4-4 173 0 0,20-26-2417 0 0,-2 11 1242 0 0,2-1 14 0 0</inkml:trace>
  <inkml:trace contextRef="#ctx0" brushRef="#br0" timeOffset="150166.377">28757 4239 1920 0 0,'-11'-2'242'0'0,"0"0"1"0"0,0 0-1 0 0,0 1 0 0 0,-1 1 0 0 0,1 0 0 0 0,0 0 1 0 0,0 1-1 0 0,0 0 0 0 0,0 1 0 0 0,0 1 1 0 0,0-1-1 0 0,0 2 0 0 0,1-1 0 0 0,0 2 0 0 0,-1-1 1 0 0,1 1-1 0 0,1 1 0 0 0,-1 0 0 0 0,1 0 0 0 0,0 1 1 0 0,-6 6-243 0 0,14-12 30 0 0,0 0 0 0 0,0-1-1 0 0,0 1 1 0 0,0 0 0 0 0,0 0 0 0 0,0 0 0 0 0,0-1 0 0 0,0 1 0 0 0,1 0 0 0 0,-1 0 0 0 0,0 0 0 0 0,1 1 0 0 0,-1-1 0 0 0,1 0 0 0 0,-1 0 0 0 0,1 0 0 0 0,-1 0 0 0 0,1 0 0 0 0,0 1 0 0 0,0-1 0 0 0,-1 0 0 0 0,1 0-1 0 0,0 1 1 0 0,0-1 0 0 0,0 0 0 0 0,0 0 0 0 0,1 1 0 0 0,-1-1 0 0 0,0 0 0 0 0,0 0 0 0 0,1 0 0 0 0,-1 1 0 0 0,1-1 0 0 0,-1 0 0 0 0,1 0 0 0 0,-1 0 0 0 0,1 0 0 0 0,0 0 0 0 0,0 0 0 0 0,-1 0 0 0 0,1 0-1 0 0,0 0 1 0 0,0 0 0 0 0,0-1 0 0 0,0 1 0 0 0,0 0 0 0 0,0-1 0 0 0,0 1 0 0 0,0 0 0 0 0,0-1 0 0 0,0 1 0 0 0,1-1 0 0 0,-1 0 0 0 0,0 1 0 0 0,0-1 0 0 0,0 0 0 0 0,1 0 0 0 0,-1 1-30 0 0,80 6 250 0 0,-76-7-176 0 0,13 0-50 0 0,0-1-1 0 0,0-1 1 0 0,0 0-1 0 0,0-1 1 0 0,0-1 0 0 0,0-1-1 0 0,-1-1 1 0 0,0 0-1 0 0,0-1 1 0 0,-1 0 0 0 0,3-4-24 0 0,-19 11 0 0 0,-1 0 1 0 0,0 0-1 0 0,1 0 1 0 0,-1-1-1 0 0,1 1 0 0 0,-1 0 1 0 0,1-1-1 0 0,0 1 1 0 0,-1 0-1 0 0,1-1 1 0 0,-1 1-1 0 0,1-1 1 0 0,-1 1-1 0 0,1-1 1 0 0,0 1-1 0 0,-1-1 1 0 0,1 1-1 0 0,0-1 1 0 0,0 1-1 0 0,-1-1 1 0 0,1 1-1 0 0,0-1 1 0 0,0 0-1 0 0,0 1 1 0 0,0-1-1 0 0,0 1 1 0 0,0-1-1 0 0,0 0 1 0 0,0 1-1 0 0,0-1 1 0 0,0 1-1 0 0,0-1 1 0 0,0 1-1 0 0,0-1 1 0 0,0 0-1 0 0,1 1 1 0 0,-1-1-1 0 0,0 1 1 0 0,0-1-1 0 0,1 1 1 0 0,-1-1-1 0 0,0 1 1 0 0,1-1-1 0 0,-1 1 1 0 0,0-1-1 0 0,1 1 1 0 0,-1-1-1 0 0,1 1 1 0 0,-1 0-1 0 0,1-1 1 0 0,-1 1-1 0 0,1 0 1 0 0,-1-1-1 0 0,1 1 1 0 0,-1 0-1 0 0,1 0 1 0 0,-1 0-1 0 0,1-1 1 0 0,-1 1-1 0 0,1 0 1 0 0,0 0-1 0 0,0 0 0 0 0,-50 16 188 0 0,49-15-181 0 0,-1 0 0 0 0,1 0 0 0 0,-1 0-1 0 0,1 0 1 0 0,0 0 0 0 0,0 1 0 0 0,-1-1-1 0 0,1 0 1 0 0,0 0 0 0 0,0 0 0 0 0,0 1 0 0 0,0-1-1 0 0,0 0 1 0 0,0 0 0 0 0,1 1 0 0 0,-1-1 0 0 0,0 0-1 0 0,0 0 1 0 0,1 0 0 0 0,-1 0 0 0 0,1 0-1 0 0,-1 0 1 0 0,1 1 0 0 0,0-1 0 0 0,-1 0 0 0 0,1 0-1 0 0,0-1 1 0 0,0 1 0 0 0,0 0 0 0 0,0 0 0 0 0,-1 0-1 0 0,1 0 1 0 0,0-1 0 0 0,0 1 0 0 0,0 0 0 0 0,1-1-1 0 0,-1 1 1 0 0,0-1 0 0 0,0 0 0 0 0,0 1-1 0 0,0-1 1 0 0,0 0 0 0 0,1 1 0 0 0,-1-1 0 0 0,0 0-1 0 0,0 0 1 0 0,1 0 0 0 0,-1 0 0 0 0,0 0 0 0 0,0 0-1 0 0,1-1-6 0 0,73 12-26 0 0,-57-10-139 0 0,0-1-1 0 0,0-1 0 0 0,1 0 1 0 0,-1-2-1 0 0,0 0 0 0 0,0-1 1 0 0,-1 0-1 0 0,1-2 1 0 0,-1 0-1 0 0,0-1 0 0 0,-1-1 1 0 0,1 0-1 0 0,-2-1 0 0 0,16-11 166 0 0,-19 6-61 0 0,0-1-1 0 0,0 0 0 0 0,-1 0 0 0 0,-1-1 1 0 0,-1 0-1 0 0,0-1 0 0 0,-1 0 1 0 0,-1-1-1 0 0,-1 0 0 0 0,0 1 0 0 0,-1-2 1 0 0,-1 1-1 0 0,-1-1 0 0 0,0 1 1 0 0,-2-1-1 0 0,0 0 0 0 0,-1 0 0 0 0,-1 0 1 0 0,-1 0-1 0 0,-3-17 62 0 0,4-27 867 0 0,-21 7 290 0 0,22 55-1138 0 0,-1 0 0 0 0,1 0 1 0 0,0 0-1 0 0,-1 0 0 0 0,1 0 1 0 0,-1 0-1 0 0,1 1 0 0 0,-1-1 1 0 0,1 0-1 0 0,-1 0 0 0 0,0 0 1 0 0,1 1-1 0 0,-1-1 1 0 0,0 0-1 0 0,0 1 0 0 0,0-1 1 0 0,1 0-1 0 0,-1 1 0 0 0,0-1 1 0 0,0 1-1 0 0,0 0 0 0 0,0-1 1 0 0,0 1-1 0 0,0 0 0 0 0,0-1 1 0 0,0 1-1 0 0,0 0 0 0 0,0 0 1 0 0,0 0-1 0 0,0 0 0 0 0,0 0 1 0 0,0 0-1 0 0,0 0 1 0 0,0 0-1 0 0,0 0 0 0 0,0 1 1 0 0,0-1-1 0 0,0 0 0 0 0,0 0 1 0 0,0 1-1 0 0,0-1 0 0 0,1 1 1 0 0,-1-1-1 0 0,0 1 0 0 0,0-1 1 0 0,0 1-1 0 0,0 0 0 0 0,1-1 1 0 0,-1 1-1 0 0,0 0 0 0 0,1 0 1 0 0,-1 0-1 0 0,1-1 1 0 0,-1 1-20 0 0,-11 25 150 0 0,1 0 0 0 0,2 0 0 0 0,0 1 0 0 0,2 0 0 0 0,1 1 0 0 0,1-1 0 0 0,2 1 0 0 0,-1 26-150 0 0,2-37 78 0 0,1 236 1410 0 0,94-316-1257 0 0,-83 55-273 0 0,0 2 1 0 0,1-1-1 0 0,0 1 0 0 0,0 1 1 0 0,1 0-1 0 0,-1 1 0 0 0,1 0 1 0 0,0 1-1 0 0,1 0 0 0 0,-1 1 0 0 0,0 0 1 0 0,1 1-1 0 0,5 0 42 0 0,-15 1 1 0 0,1 0 0 0 0,-1 1-1 0 0,1-1 1 0 0,-1 1 0 0 0,1 0 0 0 0,-1 0-1 0 0,1 0 1 0 0,-1 0 0 0 0,0 1-1 0 0,1 0 1 0 0,-1-1 0 0 0,0 1 0 0 0,0 0-1 0 0,0 0 1 0 0,-1 0 0 0 0,1 1 0 0 0,0-1-1 0 0,-1 1 1 0 0,1 0 0 0 0,-1-1 0 0 0,0 1-1 0 0,0 0 1 0 0,0 0 0 0 0,-1 1 0 0 0,1-1-1 0 0,-1 0 1 0 0,1 0 0 0 0,-1 1 0 0 0,0-1-1 0 0,0 1 1 0 0,-1-1 0 0 0,1 1-1 0 0,-1-1 1 0 0,1 1 0 0 0,-1 0 0 0 0,0-1-1 0 0,-1 3 0 0 0,-4 3-31 0 0,-1 0 0 0 0,0-1 0 0 0,-1 1 0 0 0,0-1-1 0 0,0 0 1 0 0,-1-1 0 0 0,1 0 0 0 0,-2 0 0 0 0,1-1-1 0 0,-1 0 1 0 0,0 0 0 0 0,0-1 0 0 0,-1 0 0 0 0,1 0-1 0 0,-1-1 1 0 0,0-1 0 0 0,-1 0 0 0 0,1 0 0 0 0,0-1-1 0 0,-11 1 32 0 0,19-3-552 0 0,2 0-386 0 0,-15-25-3124 0 0,39-5 1520 0 0,-9 10 1436 0 0</inkml:trace>
  <inkml:trace contextRef="#ctx0" brushRef="#br0" timeOffset="150382.527">29774 4131 2480 0 0,'-9'9'6104'0'0,"13"35"-4728"0"0,29 14-1159 0 0,3-38-3721 0 0,-35-20 2202 0 0,4-11-1178 0 0,-4 1 1237 0 0</inkml:trace>
  <inkml:trace contextRef="#ctx0" brushRef="#br0" timeOffset="150540.431">29695 3699 1332 0 0,'-11'-31'4817'0'0,"2"10"-2253"0"0,10 46-8489 0 0,1-18 4725 0 0</inkml:trace>
  <inkml:trace contextRef="#ctx0" brushRef="#br0" timeOffset="151394.608">29998 4461 936 0 0,'7'4'1564'0'0,"27"-12"2593"0"0,-7-18-4007 0 0,-1-1-1 0 0,-2-1 1 0 0,0-2 0 0 0,-2 0-1 0 0,-2-1 1 0 0,-1-1-1 0 0,-1-1 1 0 0,-1-1-1 0 0,-3 0 1 0 0,0-1 0 0 0,-2-1-1 0 0,5-30-149 0 0,-3-82 244 0 0,-14 144-228 0 0,-1 0-1 0 0,1 1 0 0 0,-1-1 1 0 0,0 0-1 0 0,0 1 1 0 0,-1-1-1 0 0,1 1 1 0 0,-1-1-1 0 0,1 1 0 0 0,-1 0 1 0 0,0-1-1 0 0,-1 1 1 0 0,1 0-1 0 0,0 0 1 0 0,-1 1-1 0 0,0-1 0 0 0,1 0 1 0 0,-1 1-1 0 0,0 0 1 0 0,0-1-1 0 0,0 1 0 0 0,-1 1 1 0 0,1-1-1 0 0,-1 0 1 0 0,1 1-1 0 0,-1-1 1 0 0,1 1-1 0 0,-1 0 0 0 0,0 0 1 0 0,1 1-1 0 0,-1-1 1 0 0,0 1-1 0 0,0 0 1 0 0,1 0-1 0 0,-1 0 0 0 0,0 0 1 0 0,0 1-16 0 0,-4 7 58 0 0,0 0 1 0 0,0 1-1 0 0,1 0 1 0 0,0 0-1 0 0,1 1 1 0 0,0 0-1 0 0,0 0 1 0 0,1 0-1 0 0,0 1 1 0 0,1-1-1 0 0,0 1 1 0 0,1 0-1 0 0,0 1 1 0 0,1-1-1 0 0,0 0 1 0 0,1 1-1 0 0,0-1 1 0 0,1 1-1 0 0,0-1 1 0 0,1 7-59 0 0,2 1 35 0 0,1 0-1 0 0,0 0 1 0 0,1 0-1 0 0,2-1 1 0 0,-1 0 0 0 0,2 0-1 0 0,1-1 1 0 0,0 1-1 0 0,1-2 1 0 0,1 0 0 0 0,0 0-1 0 0,1-1 1 0 0,1 0-1 0 0,0-1 1 0 0,1 0 0 0 0,1-1-1 0 0,0-1 1 0 0,0-1-1 0 0,1 0 1 0 0,1 0 0 0 0,6 1-35 0 0,-8-4-106 0 0,1 0 0 0 0,0-1 1 0 0,0-1-1 0 0,0 0 1 0 0,1-2-1 0 0,-1 0 0 0 0,1 0 1 0 0,0-2-1 0 0,1 0 1 0 0,1-1 105 0 0,-17-1-10 0 0,0-1 1 0 0,0 0-1 0 0,0 0 1 0 0,0 0-1 0 0,0 0 1 0 0,0 0-1 0 0,0 0 1 0 0,0 0-1 0 0,0-1 1 0 0,0 1-1 0 0,-1-1 1 0 0,1 1-1 0 0,0-1 1 0 0,-1 0-1 0 0,1 1 1 0 0,-1-1-1 0 0,0 0 1 0 0,0 0-1 0 0,0 0 1 0 0,0 0-1 0 0,0 0 1 0 0,0 0-1 0 0,0-1 1 0 0,-1 1-1 0 0,1 0 1 0 0,-1 0-1 0 0,1 0 1 0 0,-1-1-1 0 0,0 1 1 0 0,0 0-1 0 0,0-1 1 0 0,0 1-1 0 0,-1 0 1 0 0,1 0-1 0 0,0-1 1 0 0,-1 1 9 0 0,1 0 100 0 0,-15-23 264 0 0,-6 14 11 0 0,21 11-602 0 0,18-5-2169 0 0,27-35-2928 0 0,-35 23 4094 0 0</inkml:trace>
  <inkml:trace contextRef="#ctx0" brushRef="#br0" timeOffset="151642.664">30611 3849 1600 0 0,'-2'-7'1152'0'0,"0"6"-224"0"0,-3-3-208 0 0,2 1-104 0 0,-1 1-123 0 0,-1-1-57 0 0,1 1-88 0 0,1 1-168 0 0,-3-1-84 0 0,6 2-136 0 0,-2 0 8 0 0,4-2-500 0 0,0 2-577 0 0,2-3 65 0 0,3 1 60 0 0,-2 2 28 0 0,4-3 0 0 0</inkml:trace>
  <inkml:trace contextRef="#ctx0" brushRef="#br0" timeOffset="151892.51">30837 3851 968 0 0,'-8'37'1001'0'0,"2"1"0"0"0,2-1 0 0 0,2 1 0 0 0,1 0 0 0 0,2 0 0 0 0,1 0 0 0 0,6 25-1001 0 0,77 311 1897 0 0,-85-375-2006 0 0,0 1 0 0 0,0-1 0 0 0,0 0-1 0 0,0 1 1 0 0,0-1 0 0 0,0 0 0 0 0,0 1 0 0 0,0-1 0 0 0,0 0-1 0 0,0 1 1 0 0,0-1 0 0 0,-1 1 0 0 0,1-1 0 0 0,0 0-1 0 0,0 1 1 0 0,-1-1 0 0 0,1 1 0 0 0,0-1 0 0 0,-1 1-1 0 0,1-1 1 0 0,-1 0 0 0 0,1 1 0 0 0,-1 0 0 0 0,1-1-1 0 0,-1 1 1 0 0,1-1 0 0 0,-1 1 0 0 0,1 0 0 0 0,-1-1-1 0 0,1 1 1 0 0,-1 0 0 0 0,1-1 0 0 0,-1 1 0 0 0,0 0 0 0 0,1 0-1 0 0,-1 0 1 0 0,0 0 0 0 0,1 0 0 0 0,-1-1 0 0 0,0 1-1 0 0,1 0 1 0 0,-1 0 0 0 0,0 1 0 0 0,1-1 0 0 0,-1 0-1 0 0,0 0 1 0 0,1 0 0 0 0,-1 0 0 0 0,1 1 0 0 0,-1-1-1 0 0,0 0 1 0 0,1 0 0 0 0,-1 1 0 0 0,1-1 0 0 0,-1 0-1 0 0,1 1 1 0 0,-1-1 0 0 0,1 1 0 0 0,-1-1 0 0 0,1 1 0 0 0,-1-1-1 0 0,1 1 1 0 0,0-1 0 0 0,-1 1 0 0 0,1-1 0 0 0,-1 2 109 0 0,-11-19-1162 0 0</inkml:trace>
  <inkml:trace contextRef="#ctx0" brushRef="#br0" timeOffset="152438.235">30691 4109 1576 0 0,'0'0'830'0'0,"0"0"-161"0"0,0 0-94 0 0,0 0 49 0 0,0 0-101 0 0,0 0-54 0 0,8-2-48 0 0,393-62 1635 0 0,-333 55-938 0 0,-74 52-432 0 0,2-38-642 0 0,1 0 1 0 0,-1 0 0 0 0,1 0-1 0 0,1 0 1 0 0,-1 1-1 0 0,1-1 1 0 0,0 1-1 0 0,0-1 1 0 0,0 1-1 0 0,1 0 1 0 0,0 0 0 0 0,0-1-1 0 0,0 1 1 0 0,1 0-1 0 0,0 0 1 0 0,0 0-1 0 0,1 0 1 0 0,0 0-1 0 0,0 0 1 0 0,0 0 0 0 0,0-1-1 0 0,1 1 1 0 0,0-1-1 0 0,0 1 1 0 0,1-1-1 0 0,-1 1 1 0 0,1-1-1 0 0,0 0 1 0 0,1 0 0 0 0,-1-1-1 0 0,1 1 1 0 0,0-1-1 0 0,0 1 1 0 0,1-1-1 0 0,-1-1 1 0 0,1 1-1 0 0,0 0 1 0 0,0-1 0 0 0,0 0-1 0 0,0 0 1 0 0,1-1-45 0 0,13 4-4 0 0,0-1 1 0 0,0-1-1 0 0,0-1 0 0 0,0 0 1 0 0,0-2-1 0 0,1 0 1 0 0,-1-1-1 0 0,0-1 0 0 0,1-1 1 0 0,-1-1-1 0 0,0 0 1 0 0,0-2-1 0 0,-1 0 0 0 0,1-1 1 0 0,10-5 3 0 0,-23 9 14 0 0,-1 0 1 0 0,0 0-1 0 0,0 0 1 0 0,0-1-1 0 0,0 1 1 0 0,-1-1-1 0 0,1 0 1 0 0,-1-1-1 0 0,1 1 1 0 0,-1-1-1 0 0,0 0 1 0 0,-1 0-1 0 0,1 0 1 0 0,-1-1-1 0 0,0 1 1 0 0,0-1-1 0 0,0 0 1 0 0,0 1-1 0 0,-1-1 1 0 0,0-1-1 0 0,0 1 1 0 0,0 0-1 0 0,-1 0 1 0 0,1-1-1 0 0,-1 1 1 0 0,-1-1-1 0 0,1-4-14 0 0,-1 8 30 0 0,-14-5 37 0 0,12 153 367 0 0,14 69 37 0 0,-14-202-485 0 0,-1-1 1 0 0,-1 0-1 0 0,0 1 0 0 0,0-2 0 0 0,-1 1 1 0 0,-1 0-1 0 0,0-1 0 0 0,0 0 0 0 0,-1-1 1 0 0,-1 1-1 0 0,0-2 0 0 0,0 1 0 0 0,-1-1 1 0 0,0 0-1 0 0,-1 0 0 0 0,1-1 0 0 0,-2-1 1 0 0,1 0-1 0 0,-1 0 0 0 0,0-1 0 0 0,-1 0 1 0 0,1-1-1 0 0,-1 0 0 0 0,0-1 0 0 0,0 0 1 0 0,-1-1-1 0 0,-11 1 14 0 0,17-4-275 0 0,0 0 1 0 0,0-1 0 0 0,0 0-1 0 0,0 0 1 0 0,0-1 0 0 0,0 0-1 0 0,0 0 1 0 0,1 0-1 0 0,-1-1 1 0 0,1 0 0 0 0,0 0-1 0 0,0-1 1 0 0,0 0 0 0 0,0 0-1 0 0,0 0 1 0 0,1 0-1 0 0,0-1 1 0 0,0 0 0 0 0,0 0-1 0 0,1-1 1 0 0,-1 1-1 0 0,1-1 1 0 0,1 0 0 0 0,-1 0-1 0 0,1-1 1 0 0,0 1 0 0 0,0-1-1 0 0,1 1 1 0 0,0-1-1 0 0,0 0 1 0 0,0 0 0 0 0,1 0-1 0 0,0 0 1 0 0,1-1 274 0 0,-4-34-1365 0 0</inkml:trace>
  <inkml:trace contextRef="#ctx0" brushRef="#br0" timeOffset="155479.074">1578 6858 1184 0 0,'22'0'4072'0'0,"-23"0"-4026"0"0,-1-1 0 0 0,0 1 0 0 0,1 0 0 0 0,-1-1-1 0 0,1 1 1 0 0,0-1 0 0 0,-1 0 0 0 0,1 1 0 0 0,-1-1-1 0 0,1 0 1 0 0,0 0 0 0 0,-1 0 0 0 0,1 0-1 0 0,0 0 1 0 0,0 0 0 0 0,0 0 0 0 0,0 0 0 0 0,0 0-1 0 0,0-1 1 0 0,0 1 0 0 0,0 0 0 0 0,1-1-1 0 0,-1 1 1 0 0,0-1 0 0 0,1 1 0 0 0,-1-1 0 0 0,1 1-1 0 0,-1-1 1 0 0,1 1 0 0 0,0-1 0 0 0,0 1 0 0 0,0-1-1 0 0,0 0 1 0 0,0 1 0 0 0,0-1 0 0 0,0 1-1 0 0,0-1 1 0 0,1 1 0 0 0,-1-1 0 0 0,0 1 0 0 0,1-1-1 0 0,0 1 1 0 0,-1-1 0 0 0,1 1 0 0 0,0-1-1 0 0,0 1 1 0 0,-1 0 0 0 0,1 0 0 0 0,0-1 0 0 0,0 1-1 0 0,1 0 1 0 0,-1 0 0 0 0,0 0 0 0 0,0 0-1 0 0,0 0 1 0 0,1 0 0 0 0,-1 0 0 0 0,1 1 0 0 0,-1-1-1 0 0,0 0 1 0 0,1 1 0 0 0,-1-1 0 0 0,1 1 0 0 0,-1 0-1 0 0,1-1 1 0 0,0 1 0 0 0,-1 0 0 0 0,1 0-1 0 0,0 0-45 0 0,-10-5 12 0 0,0 1-1 0 0,-1 0 0 0 0,1 1 0 0 0,-1 0 1 0 0,0 0-1 0 0,-1 1 0 0 0,1 0 0 0 0,0 0 1 0 0,0 1-1 0 0,-1 1 0 0 0,1-1 0 0 0,-1 1 1 0 0,1 1-1 0 0,0 0 0 0 0,-1 0 0 0 0,1 1 1 0 0,0 0-1 0 0,0 1 0 0 0,0 0 1 0 0,0 0-1 0 0,1 1 0 0 0,-1 0 0 0 0,1 1 1 0 0,0-1-1 0 0,0 2 0 0 0,0-1 0 0 0,1 1 1 0 0,-2 2-12 0 0,-9 6 24 0 0,1 1 1 0 0,0 1-1 0 0,2 0 1 0 0,0 2-1 0 0,0-1 1 0 0,2 2 0 0 0,0 0-1 0 0,1 0 1 0 0,1 1-1 0 0,1 1 1 0 0,0 4-25 0 0,9-22 13 0 0,0 1 0 0 0,0-1 0 0 0,1 1 1 0 0,0-1-1 0 0,0 1 0 0 0,0 0 0 0 0,0-1 1 0 0,0 1-1 0 0,1-1 0 0 0,0 1 0 0 0,-1-1 0 0 0,1 1 1 0 0,1-1-1 0 0,-1 1 0 0 0,0-1 0 0 0,1 0 0 0 0,0 0 1 0 0,0 0-1 0 0,0 0 0 0 0,0 0 0 0 0,0 0 1 0 0,0 0-1 0 0,1 0 0 0 0,-1-1 0 0 0,1 0 0 0 0,0 1 1 0 0,0-1-1 0 0,2 1-13 0 0,4 2 10 0 0,0 0 0 0 0,1-1-1 0 0,0 0 1 0 0,0-1 0 0 0,0 0 0 0 0,0 0 0 0 0,0-1 0 0 0,1 0-1 0 0,-1-1 1 0 0,0 0 0 0 0,1-1 0 0 0,-1 0 0 0 0,10-2-10 0 0,-7 2 11 0 0,14-2-83 0 0,0-2 0 0 0,0-1 0 0 0,0-1 0 0 0,-1-2 0 0 0,0 0-1 0 0,0-2 1 0 0,-1-1 0 0 0,0 0 0 0 0,-1-2 0 0 0,15-11 72 0 0,-37 22-34 0 0,3 0-21 0 0,0-1 0 0 0,0 0 0 0 0,0 0 0 0 0,-1-1 0 0 0,0 1 0 0 0,1-1 0 0 0,-1 0 0 0 0,0 0 0 0 0,-1 0 0 0 0,1-1 0 0 0,-1 1 0 0 0,0-1 0 0 0,0 0 0 0 0,0 0 0 0 0,-1 0 0 0 0,0 0 0 0 0,1-2 55 0 0,-7 2-25 0 0,-1-1 1 0 0,0 1-1 0 0,0 0 1 0 0,0 0-1 0 0,0 0 0 0 0,-1 1 1 0 0,1 0-1 0 0,-1 0 1 0 0,-1 1-1 0 0,1-1 0 0 0,0 1 1 0 0,-1 0-1 0 0,1 1 0 0 0,-1 0 1 0 0,0 0-1 0 0,0 0 1 0 0,0 1-1 0 0,0 0 0 0 0,0 0 1 0 0,0 1-1 0 0,0 0 1 0 0,0 0-1 0 0,0 1 0 0 0,0 0 1 0 0,-1 0 24 0 0,-135 16 134 0 0,32 11 103 0 0,147-30-199 0 0,15-12-39 0 0,0-3 1 0 0,-1-2-1 0 0,-1-1 1 0 0,0-4-1 0 0,18-12 1 0 0,23-10 173 0 0,-81 43-130 0 0,0 0 1 0 0,0-1-1 0 0,0 0 0 0 0,0-1 1 0 0,-1 0-1 0 0,0 0 0 0 0,0 0 1 0 0,0-1-1 0 0,-1-1 0 0 0,0 1 0 0 0,0-1 1 0 0,0 0-1 0 0,-1-1 0 0 0,0 1 1 0 0,-1-1-1 0 0,0 0 0 0 0,0-1 1 0 0,0 1-1 0 0,-1-1 0 0 0,0 0 1 0 0,-1 0-1 0 0,0 0 0 0 0,1-10-43 0 0,-6 13 95 0 0,-1 0 0 0 0,0-1 0 0 0,0 1 0 0 0,0 0 0 0 0,-1 1 0 0 0,0-1 0 0 0,0 1 1 0 0,0-1-1 0 0,-1 1 0 0 0,0 0 0 0 0,0 1 0 0 0,0-1 0 0 0,0 1 0 0 0,-1 0 0 0 0,0 1 0 0 0,1-1 0 0 0,-1 1 0 0 0,-1 0 0 0 0,1 1 0 0 0,0-1 0 0 0,-1 1 0 0 0,1 0 0 0 0,-1 1 0 0 0,0 0 0 0 0,0 0 0 0 0,1 0 1 0 0,-1 1-1 0 0,0 0 0 0 0,0 0 0 0 0,0 1 0 0 0,1 0 0 0 0,-6 1-95 0 0,4 1 49 0 0,0 0-1 0 0,0 1 1 0 0,0 0 0 0 0,0 1 0 0 0,1-1 0 0 0,0 1 0 0 0,0 1-1 0 0,0-1 1 0 0,1 1 0 0 0,0 1 0 0 0,0-1 0 0 0,0 1 0 0 0,1 0 0 0 0,0 0-1 0 0,0 0 1 0 0,1 1 0 0 0,0 0 0 0 0,1 0 0 0 0,-1 0 0 0 0,1 0-1 0 0,1 0 1 0 0,-1 2-49 0 0,-20 201 955 0 0,29-147-833 0 0,3 0 1 0 0,3-1-1 0 0,2-1 1 0 0,3 0 0 0 0,3-1-1 0 0,17 35-122 0 0,19 65-863 0 0,-34-94-90 0 0,10 31-4666 0 0,-39-104 1902 0 0,3-1 2591 0 0</inkml:trace>
  <inkml:trace contextRef="#ctx0" brushRef="#br0" timeOffset="160118.288">6687 6739 928 0 0,'2'-1'137'0'0,"-1"0"0"0"0,0 0 0 0 0,0 0 0 0 0,0-1 1 0 0,0 1-1 0 0,0-1 0 0 0,0 1 0 0 0,-1 0 0 0 0,1-1 0 0 0,0 0 0 0 0,-1 1 0 0 0,1-1 0 0 0,-1 1 0 0 0,0-1 0 0 0,1 0 1 0 0,-1 1-1 0 0,0-1 0 0 0,0 0 0 0 0,0 1 0 0 0,0-1 0 0 0,0 0 0 0 0,0 1 0 0 0,-1-1 0 0 0,1 0 0 0 0,-1 1 0 0 0,1-1 1 0 0,-1 1-1 0 0,1-1 0 0 0,-1 1 0 0 0,0-1 0 0 0,0 1 0 0 0,0-1 0 0 0,0 1 0 0 0,0 0 0 0 0,0-1 0 0 0,0 1 0 0 0,0 0 1 0 0,0 0-1 0 0,-1 0 0 0 0,1 0 0 0 0,0 0 0 0 0,-1 0 0 0 0,1 0 0 0 0,-1 0 0 0 0,1 1 0 0 0,-1-1 0 0 0,1 1 0 0 0,-3-1-137 0 0,-92-4 1152 0 0,82 9-1071 0 0,1 0 0 0 0,-1 0-1 0 0,1 1 1 0 0,0 1 0 0 0,0 1-1 0 0,1-1 1 0 0,0 2 0 0 0,0 0-1 0 0,0 0 1 0 0,1 1 0 0 0,1 1 0 0 0,-1-1-1 0 0,2 2 1 0 0,-1-1 0 0 0,1 2-1 0 0,1-1 1 0 0,0 1 0 0 0,1 0-1 0 0,0 1 1 0 0,1-1 0 0 0,0 1-1 0 0,1 1 1 0 0,0-1 0 0 0,1 1 0 0 0,1 0-1 0 0,0 0 1 0 0,0 9-81 0 0,6-18 5 0 0,1 0 0 0 0,-1 0 0 0 0,1 0-1 0 0,0 0 1 0 0,1-1 0 0 0,-1 0 0 0 0,1 0 0 0 0,0 0 0 0 0,0 0 0 0 0,0-1-1 0 0,0 0 1 0 0,0 0 0 0 0,1 0 0 0 0,-1-1 0 0 0,1 1 0 0 0,0-2 0 0 0,0 1-1 0 0,0 0 1 0 0,0-1 0 0 0,0 0 0 0 0,0-1 0 0 0,0 1 0 0 0,0-1 0 0 0,0 0-1 0 0,1-1 1 0 0,-1 0 0 0 0,0 0 0 0 0,0 0-5 0 0,21-4-133 0 0,-1-1 0 0 0,1-1 1 0 0,-1-2-1 0 0,-1 0 0 0 0,0-2 0 0 0,0 0 0 0 0,-1-2 1 0 0,-1-1-1 0 0,0-1 0 0 0,5-5 133 0 0,-21 16-29 0 0,0 0 0 0 0,-1-1-1 0 0,1 0 1 0 0,-1 0 0 0 0,0 0 0 0 0,0-1 0 0 0,-1 0 0 0 0,1 0 0 0 0,-2 0-1 0 0,1-1 1 0 0,0 0 0 0 0,-1 0 0 0 0,-1 0 0 0 0,1 0 0 0 0,-1-1 0 0 0,0 1 0 0 0,1-6 29 0 0,-4 11 48 0 0,-22-29 302 0 0,18 32-336 0 0,0 0 1 0 0,-1 1 0 0 0,1-1 0 0 0,0 1 0 0 0,0 0 0 0 0,-1 0 0 0 0,2 1 0 0 0,-1-1 0 0 0,0 1 0 0 0,0 0 0 0 0,1 0 0 0 0,0 0 0 0 0,-1 0 0 0 0,1 1 0 0 0,0-1 0 0 0,1 1-1 0 0,-1 0 1 0 0,1 0 0 0 0,-1 0 0 0 0,1 0 0 0 0,0 0 0 0 0,1 0 0 0 0,-1 1 0 0 0,1-1 0 0 0,0 1 0 0 0,0-1 0 0 0,0 1 0 0 0,1-1 0 0 0,-1 1 0 0 0,1-1 0 0 0,0 1-1 0 0,1 0 1 0 0,-1-1 0 0 0,1 1 0 0 0,0 3-15 0 0,2 3-4 0 0,0-1 0 0 0,0 1 0 0 0,0-1 0 0 0,2 0 0 0 0,-1 0 0 0 0,1-1 0 0 0,0 1 0 0 0,1-1 0 0 0,0 0 0 0 0,1 0 0 0 0,0-1 0 0 0,0 0 0 0 0,1 0 0 0 0,0-1 0 0 0,0 0 0 0 0,1 0 0 0 0,-1-1 0 0 0,2 0 0 0 0,-1-1 0 0 0,1 0 0 0 0,-1 0 0 0 0,1-1 0 0 0,1 0 0 0 0,9 2 4 0 0,-11-3-69 0 0,0-1-1 0 0,0 1 1 0 0,0-2-1 0 0,0 1 1 0 0,1-1-1 0 0,-1-1 1 0 0,0 0-1 0 0,1 0 1 0 0,-1-1-1 0 0,1 0 1 0 0,-1 0-1 0 0,0-1 1 0 0,0 0-1 0 0,0-1 1 0 0,0 0-1 0 0,0-1 1 0 0,-1 1-1 0 0,1-2 1 0 0,-1 1-1 0 0,0-1 1 0 0,0 0-1 0 0,-1-1 1 0 0,1 0-1 0 0,-1 0 1 0 0,0-1-1 0 0,-1 0 1 0 0,0 0-1 0 0,0 0 0 0 0,3-6 71 0 0,7-12-46 0 0,0 0 1 0 0,-2-2 0 0 0,-1 0 0 0 0,-1 0 0 0 0,-1-1 0 0 0,-1-1 0 0 0,-2 1 0 0 0,4-27 44 0 0,10-210 1392 0 0,-22 251-1239 0 0,-2 0 0 0 0,0 0 0 0 0,0-1 0 0 0,-1 1 1 0 0,-1 0-1 0 0,0 1 0 0 0,-1-1 0 0 0,-1 1 0 0 0,0 0 0 0 0,-7-11-153 0 0,-39-20 1434 0 0,47 47-1287 0 0,0 2-106 0 0,-1 0 0 0 0,1 1 0 0 0,1-1 0 0 0,-1 1-1 0 0,1 0 1 0 0,0 0 0 0 0,0 0 0 0 0,1 1-1 0 0,0-1 1 0 0,0 1 0 0 0,1 0 0 0 0,-1 0-1 0 0,1 0 1 0 0,1 0 0 0 0,0 0 0 0 0,0 0 0 0 0,0 1-1 0 0,1-1 1 0 0,-1 0 0 0 0,2 0 0 0 0,-1 1-1 0 0,1-1 1 0 0,1 0 0 0 0,0 3-41 0 0,57 178 535 0 0,-56-180-525 0 0,40 88-76 0 0,38 128-3480 0 0,-81-222 3324 0 0,1 1-1 0 0,0-1 1 0 0,0 1-1 0 0,-1-1 1 0 0,0 1-1 0 0,1-1 1 0 0,-1 1-1 0 0,0 0 1 0 0,0-1 0 0 0,0 1-1 0 0,-1-1 1 0 0,1 1-1 0 0,-1-1 1 0 0,1 1-1 0 0,-1-1 1 0 0,0 1-1 0 0,0-1 1 0 0,0 0-1 0 0,0 1 1 0 0,0-1-1 0 0,-1 0 1 0 0,1 0-1 0 0,-1 0 1 0 0,1 0-1 0 0,-1 0 1 0 0,0 0 0 0 0,1 0-1 0 0,-1-1 1 0 0,0 1-1 0 0,-1-1 1 0 0,1 1 222 0 0,-9-1-1204 0 0</inkml:trace>
  <inkml:trace contextRef="#ctx0" brushRef="#br0" timeOffset="160304.802">7032 6751 1592 0 0,'-1'-5'1544'0'0,"1"3"-364"0"0,1-1-64 0 0,1-2-187 0 0,2 3-169 0 0,3 1-40 0 0,11-9-204 0 0,5 5-128 0 0,2-4-168 0 0,7 1-204 0 0,-2 3 4 0 0,5 2-568 0 0,1-6-420 0 0,-1-1-440 0 0,-1 0 79 0 0,2 0 73 0 0,-4-1 36 0 0</inkml:trace>
  <inkml:trace contextRef="#ctx0" brushRef="#br0" timeOffset="160833.541">7575 6426 1644 0 0,'11'-8'3729'0'0,"14"45"-2545"0"0,-12 5-553 0 0,-1 0 1 0 0,-2 1-1 0 0,-2 1 1 0 0,-2-1-1 0 0,-2 1 1 0 0,-1 29-632 0 0,16 122 1251 0 0,-20-189-1224 0 0,1 0-1 0 0,1 1 1 0 0,-1-1 0 0 0,1 1-1 0 0,0-1 1 0 0,1 0 0 0 0,0 0-1 0 0,0 1 1 0 0,0-1 0 0 0,0 0-1 0 0,1-1 1 0 0,0 1 0 0 0,0 0-1 0 0,1-1 1 0 0,-1 0 0 0 0,1 0-1 0 0,1 0 1 0 0,-1 0 0 0 0,1-1-1 0 0,-1 1 1 0 0,1-1 0 0 0,0 0-1 0 0,1-1 1 0 0,-1 1 0 0 0,1-1-1 0 0,-1 0 1 0 0,1 0 0 0 0,0-1-1 0 0,0 0 1 0 0,0 0 0 0 0,1 0-1 0 0,-1-1 1 0 0,0 0 0 0 0,1 0-1 0 0,-1-1 1 0 0,1 1 0 0 0,4-2-27 0 0,3-4-232 0 0,0-1 1 0 0,0 0-1 0 0,0-2 1 0 0,-1 1-1 0 0,0-2 1 0 0,0 0-1 0 0,-1 0 1 0 0,0-1-1 0 0,-1-1 0 0 0,8-8 232 0 0,85-135-6252 0 0,-95 129 5057 0 0,-3 1 26 0 0</inkml:trace>
  <inkml:trace contextRef="#ctx0" brushRef="#br0" timeOffset="161252.424">8046 6814 1160 0 0,'21'6'3557'0'0,"20"-14"-2848"0"0,-27 4-349 0 0,20-3-24 0 0,-1-2 0 0 0,0-1 0 0 0,0-1 0 0 0,-1-2 0 0 0,0-1 0 0 0,-1-2 0 0 0,-1-1 0 0 0,4-4-336 0 0,-33 21 10 0 0,-1-1 0 0 0,1 1 1 0 0,0 0-1 0 0,0-1 0 0 0,0 1 0 0 0,-1-1 0 0 0,1 1 0 0 0,0-1 0 0 0,0 1 1 0 0,-1-1-1 0 0,1 1 0 0 0,0-1 0 0 0,-1 0 0 0 0,1 1 0 0 0,-1-1 1 0 0,1 0-1 0 0,-1 1 0 0 0,1-1 0 0 0,-1 0 0 0 0,1 0 0 0 0,-1 0 0 0 0,0 1 1 0 0,0-1-1 0 0,1 0 0 0 0,-1 0 0 0 0,0 0 0 0 0,0 0 0 0 0,0 0 1 0 0,0 1-1 0 0,0-1 0 0 0,0 0 0 0 0,0 0 0 0 0,0 0 0 0 0,0 0 0 0 0,0 0 1 0 0,0 0-1 0 0,-1 1 0 0 0,1-1 0 0 0,0 0 0 0 0,-1 0 0 0 0,1 0 1 0 0,-1 1-1 0 0,1-1 0 0 0,-1 0 0 0 0,1 0 0 0 0,-1 1 0 0 0,1-1 1 0 0,-1 0-1 0 0,0 1 0 0 0,1-1 0 0 0,-1 1 0 0 0,0-1 0 0 0,1 1 0 0 0,-1-1 1 0 0,0 1-1 0 0,0-1 0 0 0,0 1 0 0 0,1 0 0 0 0,-1 0 0 0 0,0-1 1 0 0,0 1-1 0 0,0 0 0 0 0,0 0 0 0 0,0 0 0 0 0,1 0 0 0 0,-1 0 0 0 0,0 0-10 0 0,-64-11 398 0 0,43 12-258 0 0,0 1 0 0 0,0 1 0 0 0,0 0 0 0 0,0 2 0 0 0,0 1 0 0 0,1 0 0 0 0,0 2 0 0 0,1 0 0 0 0,-4 3-140 0 0,16-8 39 0 0,0 1-1 0 0,0 0 1 0 0,1 0-1 0 0,0 1 0 0 0,0 0 1 0 0,0 0-1 0 0,0 1 0 0 0,1 0 1 0 0,0 0-1 0 0,0 1 1 0 0,0-1-1 0 0,1 1 0 0 0,0 0 1 0 0,0 1-1 0 0,1-1 0 0 0,0 1 1 0 0,1 0-1 0 0,-1 0 1 0 0,1 0-1 0 0,1 0 0 0 0,0 1 1 0 0,0-1-1 0 0,0 1 0 0 0,1-1 1 0 0,0 1-39 0 0,5 0-1 0 0,-1-1 0 0 0,1 0 0 0 0,0 1 0 0 0,0-2 0 0 0,1 1 0 0 0,0 0 1 0 0,1-1-1 0 0,-1 0 0 0 0,1 0 0 0 0,1-1 0 0 0,-1 0 0 0 0,1 0 0 0 0,1 0 0 0 0,-1-1 1 0 0,0 0-1 0 0,2 0 1 0 0,8 4-256 0 0,0 0 1 0 0,1-1 0 0 0,0-1-1 0 0,0 0 1 0 0,1-2 0 0 0,0 0-1 0 0,-1-1 1 0 0,2-1 0 0 0,12 1 255 0 0,106 1-5635 0 0,-106-8 4466 0 0,23-9 89 0 0</inkml:trace>
  <inkml:trace contextRef="#ctx0" brushRef="#br0" timeOffset="161890.885">8737 6756 1088 0 0,'1'-2'117'0'0,"0"0"1"0"0,0 0-1 0 0,0 0 0 0 0,-1 0 0 0 0,1 0 1 0 0,-1 0-1 0 0,1-1 0 0 0,-1 1 0 0 0,0 0 1 0 0,0 0-1 0 0,0 0 0 0 0,0 0 0 0 0,0-1 1 0 0,0 1-1 0 0,-1 0 0 0 0,1 0 0 0 0,-1 0 1 0 0,0 0-1 0 0,1 0 0 0 0,-1 0 0 0 0,0 0 1 0 0,0 0-1 0 0,0 0 0 0 0,0 0 0 0 0,-1 0 1 0 0,1 0-1 0 0,-1 1 0 0 0,1-1 0 0 0,-1 1 1 0 0,1-1-1 0 0,-1 1 0 0 0,0-1 0 0 0,0 1 1 0 0,1 0-1 0 0,-1 0 0 0 0,0 0 0 0 0,0 0 0 0 0,0 0 1 0 0,0 0-1 0 0,-1 1 0 0 0,1-1 0 0 0,0 1 1 0 0,0-1-1 0 0,0 1 0 0 0,0 0 0 0 0,-1 0 1 0 0,1 0-1 0 0,0 0 0 0 0,0 0 0 0 0,0 1 1 0 0,0-1-1 0 0,-1 0 0 0 0,1 1 0 0 0,0 0 1 0 0,0 0-118 0 0,-8 6 123 0 0,0 1 0 0 0,0 0 0 0 0,1 1 0 0 0,0 0 0 0 0,0 1 0 0 0,1 0 0 0 0,1 0 0 0 0,-1 1 0 0 0,2 0 0 0 0,-1 0 0 0 0,2 0 0 0 0,0 1 0 0 0,0 0 0 0 0,1 0 0 0 0,0 0 0 0 0,1 1 0 0 0,0 2-123 0 0,1-12 22 0 0,0 0 0 0 0,1-1 0 0 0,-1 1 1 0 0,1 0-1 0 0,-1 0 0 0 0,1 0 1 0 0,0 0-1 0 0,0 0 0 0 0,1 0 0 0 0,-1 1 1 0 0,1-1-1 0 0,-1 0 0 0 0,1 0 1 0 0,0 0-1 0 0,0 1 0 0 0,1-1 0 0 0,-1 0 1 0 0,1 0-1 0 0,-1 0 0 0 0,1 1 1 0 0,0-1-1 0 0,0 0 0 0 0,0 0 0 0 0,1 0 1 0 0,-1-1-1 0 0,1 1 0 0 0,-1 0 1 0 0,1 0-1 0 0,0-1 0 0 0,0 1 0 0 0,0-1 1 0 0,1 0-1 0 0,-1 1 0 0 0,1-1 1 0 0,-1 0-1 0 0,1-1 0 0 0,-1 1 0 0 0,1 0 1 0 0,0-1-1 0 0,0 1 0 0 0,0-1 1 0 0,0 0-1 0 0,0 0 0 0 0,0 0 0 0 0,0 0 1 0 0,0-1-1 0 0,1 1 0 0 0,-1-1 1 0 0,0 0-1 0 0,0 0 0 0 0,0 0 0 0 0,1 0 1 0 0,-1-1-1 0 0,2 0-22 0 0,9-5 22 0 0,0-1-1 0 0,0 0 1 0 0,-1-1 0 0 0,0-1-1 0 0,-1 0 1 0 0,0-1-1 0 0,0 0 1 0 0,-1-1 0 0 0,0 0-1 0 0,-1-1 1 0 0,0 0 0 0 0,-1 0-1 0 0,5-11-21 0 0,34 112 789 0 0,44-44-677 0 0,-92-45-93 0 0,22-5-19 0 0,-13-2-19 0 0,-1 0 0 0 0,1-1 0 0 0,-2 0 0 0 0,1-1 0 0 0,-1 0 0 0 0,0 0 0 0 0,-1-1 0 0 0,0 1-1 0 0,0-1 1 0 0,-1-1 0 0 0,-1 1 0 0 0,0-1 0 0 0,1-1 19 0 0,39-72-138 0 0,-35 71 72 0 0,0 0 0 0 0,1 1 1 0 0,0 0-1 0 0,1 0 0 0 0,1 1 0 0 0,-1 1 1 0 0,2 0-1 0 0,-1 0 0 0 0,2 1 1 0 0,-1 1-1 0 0,1 0 0 0 0,0 1 1 0 0,1 1-1 0 0,-1 0 0 0 0,1 1 0 0 0,1 0 1 0 0,-1 1-1 0 0,1 1 0 0 0,-1 1 1 0 0,2 0 65 0 0,-13 1 3 0 0,1 1 0 0 0,0-1 0 0 0,0 1 0 0 0,0 0 1 0 0,0 1-1 0 0,0-1 0 0 0,0 1 0 0 0,-1 0 0 0 0,1 0 0 0 0,0 0 1 0 0,-1 1-1 0 0,1 0 0 0 0,0 0 0 0 0,-1 0 0 0 0,0 0 1 0 0,0 1-1 0 0,0 0 0 0 0,0-1 0 0 0,0 2 0 0 0,0-1 0 0 0,-1 0 1 0 0,1 1-1 0 0,-1-1 0 0 0,0 1 0 0 0,0 0 0 0 0,0 0 1 0 0,-1 1-1 0 0,1-1 0 0 0,-1 0 0 0 0,0 1 0 0 0,-1-1 0 0 0,1 1 1 0 0,-1 0-1 0 0,1-1 0 0 0,-1 1 0 0 0,-1 0 0 0 0,1 0 1 0 0,-1 0-1 0 0,0 0 0 0 0,0 0 0 0 0,0-1 0 0 0,-1 1 1 0 0,0 0-1 0 0,0 0 0 0 0,0 0 0 0 0,0-1 0 0 0,-1 1 0 0 0,1 0 1 0 0,-2 1-4 0 0,-8 6 22 0 0,0-1 0 0 0,0 0 0 0 0,-1 0 0 0 0,-1-1-1 0 0,1-1 1 0 0,-2 0 0 0 0,1 0 0 0 0,-1-2 0 0 0,-1 0 0 0 0,0 0-22 0 0,4-1-6 0 0,-90 28-1541 0 0,100-34 1406 0 0,-1-1 0 0 0,1 1 1 0 0,0-1-1 0 0,0 0 1 0 0,-1 1-1 0 0,1-1 1 0 0,0 0-1 0 0,0 0 1 0 0,0 0-1 0 0,0 0 1 0 0,0 0-1 0 0,0 0 1 0 0,0 0-1 0 0,0 0 1 0 0,0 0-1 0 0,1 0 1 0 0,-1-1-1 0 0,0 1 1 0 0,1 0-1 0 0,-1 0 1 0 0,1-1-1 0 0,-1 1 1 0 0,1-1-1 0 0,0 1 1 0 0,-1 0-1 0 0,1-1 1 0 0,0 1-1 0 0,0-1 1 0 0,0 1-1 0 0,0 0 1 0 0,0-1-1 0 0,0 1 1 0 0,1-1-1 0 0,-1 1 1 0 0,0 0-1 0 0,1-1 1 0 0,-1 1-1 0 0,1 0 1 0 0,-1-1-1 0 0,1 1 1 0 0,0 0-1 0 0,0 0 1 0 0,-1 0-1 0 0,1-1 1 0 0,0 1-1 0 0,0 0 141 0 0,10-20-1222 0 0</inkml:trace>
  <inkml:trace contextRef="#ctx0" brushRef="#br0" timeOffset="162170.58">9820 6374 1648 0 0,'46'-56'7924'0'0,"-71"263"-5978"0"0,25-198-1858 0 0,26 168 567 0 0,35 46-1576 0 0,-61-224 759 0 0,0 1-1 0 0,1 0 1 0 0,-1 0 0 0 0,0-1 0 0 0,0 1 0 0 0,0 0 0 0 0,0 0 0 0 0,1-1 0 0 0,-1 1 0 0 0,0 0 0 0 0,0 0-1 0 0,0 0 1 0 0,1-1 0 0 0,-1 1 0 0 0,0 0 0 0 0,0 0 0 0 0,1 0 0 0 0,-1 0 0 0 0,0 0 0 0 0,0-1-1 0 0,1 1 1 0 0,-1 0 0 0 0,0 0 0 0 0,1 0 0 0 0,-1 0 0 0 0,0 0 0 0 0,0 0 0 0 0,1 0 0 0 0,-1 0 0 0 0,0 0-1 0 0,1 0 1 0 0,-1 0 0 0 0,0 0 0 0 0,1 0 0 0 0,-1 0 0 0 0,0 1 0 0 0,0-1 0 0 0,1 0 0 0 0,-1 0-1 0 0,0 0 1 0 0,0 0 0 0 0,1 0 0 0 0,-1 1 0 0 0,0-1 0 0 0,0 0 0 0 0,1 0 0 0 0,-1 1 162 0 0,1-17-719 0 0,-1-6-423 0 0</inkml:trace>
  <inkml:trace contextRef="#ctx0" brushRef="#br0" timeOffset="162448.718">9626 6543 1404 0 0,'-20'5'5238'0'0,"34"-6"-2260"0"0,24-2-1910 0 0,280-30-2139 0 0,-128-17-5718 0 0,-163 35 5621 0 0</inkml:trace>
  <inkml:trace contextRef="#ctx0" brushRef="#br0" timeOffset="156330.79">3016 6853 1768 0 0,'39'-40'5810'0'0,"-66"7"-4914"0"0,17 29-857 0 0,-1 0 1 0 0,1 1-1 0 0,-1 0 0 0 0,1 0 1 0 0,-1 1-1 0 0,0 1 0 0 0,0 0 1 0 0,0 0-1 0 0,0 1 0 0 0,0 0 1 0 0,0 1-1 0 0,0 1 0 0 0,0-1 1 0 0,0 2-1 0 0,1-1 0 0 0,-1 2 0 0 0,1-1 1 0 0,0 1-1 0 0,0 1 0 0 0,0 0 1 0 0,0 0-1 0 0,1 1 0 0 0,0 1 1 0 0,0-1-1 0 0,1 1 0 0 0,-1 1 1 0 0,2-1-1 0 0,-1 1 0 0 0,1 1 1 0 0,-4 4-40 0 0,8-10 4 0 0,0-1 0 0 0,0 1 0 0 0,0 0 0 0 0,0 0-1 0 0,1 0 1 0 0,-1 0 0 0 0,1 0 0 0 0,-1 1 0 0 0,1-1 0 0 0,0 1 0 0 0,1 0 0 0 0,-1-1 0 0 0,0 1 0 0 0,1 0 0 0 0,0 0 0 0 0,0 0 0 0 0,0 0 0 0 0,1 0 0 0 0,-1 0 0 0 0,1 0 0 0 0,0 0 0 0 0,0 0 0 0 0,0 0 0 0 0,1 0 0 0 0,-1 0 0 0 0,1 0 0 0 0,0 0 0 0 0,0 0 0 0 0,1 0 0 0 0,-1 0 0 0 0,1-1 0 0 0,0 1 0 0 0,0 0 0 0 0,0-1 0 0 0,0 0 0 0 0,0 1 0 0 0,1-1 0 0 0,0 0 0 0 0,-1 0 0 0 0,1 0 0 0 0,0-1 0 0 0,1 1 0 0 0,-1-1 0 0 0,0 1 0 0 0,1-1 0 0 0,-1 0 0 0 0,1-1 0 0 0,0 1 0 0 0,-1-1 0 0 0,3 1-4 0 0,8 0 1 0 0,0-1 0 0 0,0 0-1 0 0,0-2 1 0 0,0 1 0 0 0,0-2 0 0 0,0 0 0 0 0,0 0 0 0 0,-1-1 0 0 0,1-1-1 0 0,-1 0 1 0 0,0-1 0 0 0,0-1 0 0 0,0 0 0 0 0,-1 0 0 0 0,0-1 0 0 0,0-1-1 0 0,-1 0 1 0 0,4-4-1 0 0,29-50 192 0 0,-60 98 60 0 0,7 27-81 0 0,3 1-1 0 0,3 0 1 0 0,3-1 0 0 0,3 1-1 0 0,2 0 1 0 0,5 9-171 0 0,5 102 290 0 0,-12-147-190 0 0,0 0-1 0 0,-2 0 0 0 0,-2 0 1 0 0,0 0-1 0 0,-2 0 0 0 0,-1 0 1 0 0,-1 0-1 0 0,-1-1 0 0 0,-1 0 1 0 0,-10 22-100 0 0,15-45 20 0 0,1 1-1 0 0,-1-1 1 0 0,0 0 0 0 0,0 0-1 0 0,-1 0 1 0 0,1-1 0 0 0,-1 1-1 0 0,0 0 1 0 0,0-1 0 0 0,0 0 0 0 0,0 1-1 0 0,-1-1 1 0 0,1-1 0 0 0,-1 1-1 0 0,1 0 1 0 0,-1-1 0 0 0,0 0-1 0 0,0 0 1 0 0,-1 0 0 0 0,1 0 0 0 0,0-1-1 0 0,0 0 1 0 0,-1 1 0 0 0,1-2-1 0 0,-1 1 1 0 0,1 0 0 0 0,-1-1-1 0 0,1 0 1 0 0,-1 0 0 0 0,1 0 0 0 0,-4-1-20 0 0,-9-7-164 0 0,1 0 1 0 0,1-1 0 0 0,-1 0-1 0 0,1-2 1 0 0,1 0 0 0 0,0 0 0 0 0,0-1-1 0 0,2-1 1 0 0,-1 0 0 0 0,2-1 0 0 0,-1 0-1 0 0,2-1 1 0 0,0 0 0 0 0,1-1-1 0 0,0 0 1 0 0,2 0 0 0 0,0-1 0 0 0,0 0-1 0 0,2 0 1 0 0,0 0 0 0 0,1-1 0 0 0,0 0-1 0 0,2 1 1 0 0,0-1 0 0 0,1-1-1 0 0,1 1 1 0 0,1-4 163 0 0,1-11-532 0 0,1 0 0 0 0,1 0 1 0 0,2 0-1 0 0,2 1 0 0 0,0 0 0 0 0,3 1 0 0 0,0-1 0 0 0,2 2 0 0 0,1 0 0 0 0,2 1 1 0 0,4-5 531 0 0,8-13-1284 0 0</inkml:trace>
  <inkml:trace contextRef="#ctx0" brushRef="#br0" timeOffset="156767.948">3220 7056 1336 0 0,'12'5'4466'0'0,"19"-21"-3620"0"0,-27 14-599 0 0,29-15 163 0 0,201-126 1337 0 0,-196 89-1723 0 0,-38 53-51 0 0,-4-4 55 0 0,-3 1-4 0 0,0 0 0 0 0,-1 0 0 0 0,1 1 0 0 0,-1 0 0 0 0,0 0 0 0 0,0 1 0 0 0,0 0 0 0 0,0 1 0 0 0,0 0 0 0 0,0 0 0 0 0,-1 0 1 0 0,1 1-1 0 0,0 0 0 0 0,-1 1 0 0 0,1 0 0 0 0,0 0 0 0 0,0 1 0 0 0,0 0 0 0 0,0 0 0 0 0,0 1 0 0 0,0 0 0 0 0,1 1 0 0 0,-1-1 0 0 0,-2 3-24 0 0,-2-1 35 0 0,0 0 0 0 0,1 1 0 0 0,-1 1 0 0 0,1 0-1 0 0,1 0 1 0 0,-1 1 0 0 0,1 0 0 0 0,1 1 0 0 0,-1 0 0 0 0,2 0-1 0 0,-1 1 1 0 0,1 0 0 0 0,1 1 0 0 0,0 0 0 0 0,0 0 0 0 0,1 0-1 0 0,0 1 1 0 0,1 0 0 0 0,1 0 0 0 0,0 0 0 0 0,0 1 0 0 0,1-1-1 0 0,1 1 1 0 0,0 2-35 0 0,2-10-7 0 0,1 0 0 0 0,0 0 0 0 0,0-1 0 0 0,1 1 0 0 0,0 0 0 0 0,-1-1 0 0 0,1 0 0 0 0,1 1 0 0 0,-1-1 0 0 0,1 0 0 0 0,-1 0-1 0 0,1 0 1 0 0,0 0 0 0 0,1-1 0 0 0,-1 1 0 0 0,1-1 0 0 0,-1 0 0 0 0,1 0 0 0 0,0 0 0 0 0,0 0 0 0 0,0-1 0 0 0,1 0 0 0 0,-1 0 0 0 0,1 0 0 0 0,-1 0-1 0 0,1 0 1 0 0,-1-1 0 0 0,1 0 0 0 0,3 0 7 0 0,141 19-1093 0 0,-132-20 519 0 0,1-1 1 0 0,-1 0-1 0 0,1-1 0 0 0,-1-1 0 0 0,0-1 1 0 0,0 0-1 0 0,0-2 0 0 0,-1 0 1 0 0,1 0-1 0 0,6-5 574 0 0,-14 7-387 0 0,25-11-897 0 0</inkml:trace>
  <inkml:trace contextRef="#ctx0" brushRef="#br0" timeOffset="157140.472">3825 6654 904 0 0,'1'1'102'0'0,"-1"-1"-1"0"0,1 1 1 0 0,0-1-1 0 0,0 0 0 0 0,-1 1 1 0 0,1-1-1 0 0,0 0 1 0 0,0 0-1 0 0,0 1 1 0 0,-1-1-1 0 0,1 0 1 0 0,0 0-1 0 0,0 0 1 0 0,0 0-1 0 0,0 0 1 0 0,-1 0-1 0 0,1 0 1 0 0,0-1-1 0 0,0 1 1 0 0,0 0-1 0 0,-1 0 1 0 0,1-1-1 0 0,0 1 1 0 0,0 0-1 0 0,-1-1 1 0 0,1 1-1 0 0,0-1 1 0 0,-1 1-1 0 0,1-1 1 0 0,0 1-1 0 0,-1-1 1 0 0,1 1-1 0 0,-1-1 0 0 0,1 0 1 0 0,-1 1-1 0 0,1-1 1 0 0,-1 0-1 0 0,1 1 1 0 0,-1-1-1 0 0,0 0 1 0 0,1 0-1 0 0,-1 0 1 0 0,0 1-1 0 0,0-1 1 0 0,1 0-1 0 0,-1 0 1 0 0,0 0-1 0 0,0 1 1 0 0,0-1-1 0 0,0 0 1 0 0,0 0-1 0 0,0 0 1 0 0,0 0-1 0 0,-1 1 1 0 0,1-1-1 0 0,0 0 1 0 0,0 0-1 0 0,-1 0 1 0 0,1 1-1 0 0,0-1 0 0 0,-1 0 1 0 0,1 0-1 0 0,-1 1 1 0 0,1-1-1 0 0,-1 0 1 0 0,1 1-1 0 0,-1-1-101 0 0,12 24 237 0 0,-1 1 0 0 0,0 1-1 0 0,-2-1 1 0 0,-1 1 0 0 0,-2 1-1 0 0,0-1 1 0 0,-1 1 0 0 0,-2 0-1 0 0,0 0 1 0 0,-2 14-237 0 0,4 25 362 0 0,9 96 264 0 0,-12-161-686 0 0,-1 1-1 0 0,1 0 0 0 0,0-1 0 0 0,0 1 1 0 0,0-1-1 0 0,0 0 0 0 0,0 1 1 0 0,0-1-1 0 0,0 0 0 0 0,0 1 0 0 0,0-1 1 0 0,0 0-1 0 0,0 0 0 0 0,0 0 0 0 0,0 0 1 0 0,0 0-1 0 0,0 0 0 0 0,0 0 1 0 0,0 0-1 0 0,0 0 0 0 0,0-1 0 0 0,1 1 1 0 0,-1 0-1 0 0,-1-1 0 0 0,1 1 0 0 0,0 0 1 0 0,0-1-1 0 0,0 1 0 0 0,0-1 1 0 0,0 0-1 0 0,0 1 0 0 0,0-1 0 0 0,-1 0 1 0 0,1 1-1 0 0,0-1 0 0 0,-1 0 0 0 0,1 0 1 0 0,0 0-1 0 0,-1 0 0 0 0,1 0 1 0 0,-1 0-1 0 0,1 0 0 0 0,-1 1 0 0 0,0-1 1 0 0,1 0-1 0 0,-1-1 0 0 0,0 1 0 0 0,0 0 1 0 0,0 0-1 0 0,0 0 61 0 0,1 0-76 0 0,57-110-5466 0 0,-44 81 4302 0 0</inkml:trace>
  <inkml:trace contextRef="#ctx0" brushRef="#br0" timeOffset="157388.785">4259 6609 1808 0 0,'-3'-4'4108'0'0,"-21"32"-2800"0"0,16-14-1121 0 0,0 2 1 0 0,1-1-1 0 0,0 1 1 0 0,1 0-1 0 0,1 0 1 0 0,1 0-1 0 0,0 1 0 0 0,1 0 1 0 0,1-1-1 0 0,0 1 1 0 0,1 0-1 0 0,1 0 1 0 0,1 0-1 0 0,0 0 0 0 0,1 0 1 0 0,1 0-1 0 0,3 8-187 0 0,-3-13-62 0 0,0 0 0 0 0,1 0 0 0 0,1 0 0 0 0,-1-1 0 0 0,2 0 0 0 0,0 0 0 0 0,0 0 0 0 0,1 0 0 0 0,0-1 0 0 0,1-1 0 0 0,0 1 0 0 0,0-1 0 0 0,1 0 0 0 0,0-1 0 0 0,1 0 0 0 0,0-1 0 0 0,0 0 0 0 0,0 0 0 0 0,1-1 0 0 0,0 0 0 0 0,1-1 0 0 0,-1 0 0 0 0,1-1 62 0 0,-10-4-174 0 0,-1 1 0 0 0,1-1 0 0 0,-1 0 1 0 0,0 0-1 0 0,1 1 0 0 0,-1-1 0 0 0,1 0 0 0 0,-1-1 0 0 0,0 1 0 0 0,1 0 0 0 0,-1 0 0 0 0,1 0 1 0 0,-1-1-1 0 0,0 1 0 0 0,1-1 0 0 0,-1 1 0 0 0,0-1 0 0 0,0 0 0 0 0,1 1 0 0 0,-1-1 0 0 0,0 0 1 0 0,0 0-1 0 0,0 0 0 0 0,0 0 0 0 0,0 0 0 0 0,0 0 0 0 0,0 0 0 0 0,0 0 0 0 0,0 0 0 0 0,-1 0 1 0 0,1-1-1 0 0,0 1 0 0 0,-1 0 0 0 0,1-1 0 0 0,-1 1 0 0 0,1 0 0 0 0,-1-1 174 0 0,1-3-1122 0 0</inkml:trace>
  <inkml:trace contextRef="#ctx0" brushRef="#br0" timeOffset="157763.593">3869 6834 1932 0 0,'-8'3'1330'0'0,"-14"2"1429"0"0,32-3-1021 0 0,166-15-357 0 0,267 3-86 0 0,-421 11-1234 0 0,0 1 0 0 0,0 0 0 0 0,0 2 0 0 0,0 1 0 0 0,-1 0-1 0 0,0 2 1 0 0,0 0 0 0 0,3 3-61 0 0,-17-5 69 0 0,-1 1 0 0 0,0-1-1 0 0,-1 1 1 0 0,1 1-1 0 0,-1-1 1 0 0,0 1 0 0 0,-1 0-1 0 0,1 0 1 0 0,-2 0-1 0 0,1 1 1 0 0,-1-1 0 0 0,0 1-1 0 0,0 0 1 0 0,-1 0-1 0 0,0 0 1 0 0,-1 0 0 0 0,1 0-1 0 0,-2 0 1 0 0,1 1-1 0 0,-1-1 1 0 0,0 3-69 0 0,6 30 224 0 0,3 19-2845 0 0,-9-59 1018 0 0,-16-8-4330 0 0,4-6 4655 0 0</inkml:trace>
  <inkml:trace contextRef="#ctx0" brushRef="#br0" timeOffset="158015.212">4611 6718 2400 0 0,'0'-7'1296'0'0,"-2"2"-192"0"0,0-2-163 0 0,0 4-197 0 0,2-2-152 0 0,-1 2-188 0 0,-1-1-100 0 0,0-1-100 0 0,0 4-172 0 0,1-3-96 0 0,-1 4 4 0 0,0 0-288 0 0,4 0-160 0 0,-4 2-392 0 0,2 0-369 0 0,0 1 53 0 0,0 0 52 0 0</inkml:trace>
  <inkml:trace contextRef="#ctx0" brushRef="#br0" timeOffset="159035.278">4767 6786 2080 0 0,'6'1'269'0'0,"1"0"0"0"0,-1 1 0 0 0,0 0 0 0 0,0 0 0 0 0,0 0 0 0 0,0 1 0 0 0,-1-1 0 0 0,1 1 0 0 0,-1 1 0 0 0,1-1 0 0 0,-1 1 0 0 0,0 0 0 0 0,0 0 0 0 0,-1 1 0 0 0,1-1 0 0 0,-1 1 0 0 0,0 0 0 0 0,-1 0 0 0 0,1 0 0 0 0,-1 1 0 0 0,0-1 1 0 0,0 1-1 0 0,1 4-269 0 0,53 146 1032 0 0,-48-68 580 0 0,-9-87-1609 0 0,0-1 1 0 0,0 1 0 0 0,0-1 0 0 0,0 1-1 0 0,0-1 1 0 0,-1 1 0 0 0,1 0-1 0 0,0-1 1 0 0,0 1 0 0 0,-1-1-1 0 0,1 1 1 0 0,0-1 0 0 0,-1 0 0 0 0,1 1-1 0 0,-1-1 1 0 0,1 1 0 0 0,0-1-1 0 0,-1 0 1 0 0,1 1 0 0 0,-1-1 0 0 0,1 0-1 0 0,-1 1 1 0 0,1-1 0 0 0,-1 0-1 0 0,0 0 1 0 0,1 0 0 0 0,-1 1 0 0 0,1-1-1 0 0,-1 0 1 0 0,1 0 0 0 0,-1 0-1 0 0,1 0 1 0 0,-1 0 0 0 0,0 0-1 0 0,1 0 1 0 0,-1 0 0 0 0,1 0 0 0 0,-1 0-1 0 0,1-1 1 0 0,-1 1 0 0 0,0 0-1 0 0,1 0 1 0 0,-1 0 0 0 0,1-1 0 0 0,-1 1-1 0 0,1 0 1 0 0,-1-1 0 0 0,1 1-1 0 0,0 0 1 0 0,-1-1 0 0 0,1 1 0 0 0,-1-1-1 0 0,1 1 1 0 0,0 0 0 0 0,-1-1-1 0 0,1 1 1 0 0,0-1 0 0 0,-1 1-1 0 0,1-1 1 0 0,0 1 0 0 0,0-1 0 0 0,0 0-1 0 0,-1 1 1 0 0,1-1-4 0 0,-2-15-114 0 0,0-1 0 0 0,1 0-1 0 0,0 0 1 0 0,1 0 0 0 0,1 1 0 0 0,1-1 0 0 0,1 0-1 0 0,0 1 1 0 0,1-1 0 0 0,0 1 0 0 0,2 0 0 0 0,0 0-1 0 0,1 1 1 0 0,0 0 0 0 0,1 0 0 0 0,1 0 0 0 0,0 1-1 0 0,1 1 1 0 0,0-1 0 0 0,1 2 0 0 0,8-8 114 0 0,-18 19-13 0 0,1 0 1 0 0,-1 0-1 0 0,1 0 1 0 0,-1-1-1 0 0,1 1 1 0 0,-1 1-1 0 0,1-1 0 0 0,0 0 1 0 0,-1 0-1 0 0,1 1 1 0 0,0-1-1 0 0,0 0 1 0 0,-1 1-1 0 0,1 0 1 0 0,0-1-1 0 0,0 1 1 0 0,0 0-1 0 0,-1 0 0 0 0,1 0 1 0 0,0 0-1 0 0,0 1 1 0 0,0-1-1 0 0,0 0 1 0 0,-1 1-1 0 0,1-1 1 0 0,0 1-1 0 0,0 0 1 0 0,-1-1-1 0 0,1 1 1 0 0,-1 0-1 0 0,1 0 0 0 0,0 0 1 0 0,-1 0-1 0 0,0 0 1 0 0,1 1-1 0 0,-1-1 1 0 0,0 0-1 0 0,1 1 1 0 0,-1-1-1 0 0,0 1 1 0 0,0-1-1 0 0,0 1 0 0 0,0 1 13 0 0,36 75 284 0 0,-32-61-244 0 0,-4-8-21 0 0,0-1 1 0 0,0 0-1 0 0,1 0 1 0 0,0 0-1 0 0,0 0 1 0 0,1-1-1 0 0,0 1 0 0 0,0-1 1 0 0,1 1-1 0 0,0-1 1 0 0,0 0-1 0 0,1-1 1 0 0,0 1-1 0 0,0-1 0 0 0,1 0 1 0 0,-1 0-1 0 0,1 0 1 0 0,0-1-1 0 0,1 0 1 0 0,0 0-1 0 0,-1-1 1 0 0,1 1-1 0 0,1-2 0 0 0,-1 1 1 0 0,4 1-20 0 0,10-5-178 0 0,-1-1-1 0 0,1 0 1 0 0,-1-2 0 0 0,1 0-1 0 0,-1-2 1 0 0,0 0 0 0 0,-1-1-1 0 0,1-1 1 0 0,-1-1 0 0 0,0 0 0 0 0,-1-1-1 0 0,0-2 1 0 0,-1 1 0 0 0,0-2-1 0 0,0-1 1 0 0,-1 0 0 0 0,-1 0-1 0 0,0-2 1 0 0,8-10 178 0 0,-21 23 28 0 0,0 1-1 0 0,0-1 1 0 0,0 0-1 0 0,0 1 1 0 0,0-1 0 0 0,0 0-1 0 0,0 0 1 0 0,0-1-1 0 0,-1 1 1 0 0,1 0-1 0 0,-1 0 1 0 0,0-1-1 0 0,0 1 1 0 0,1-1 0 0 0,-2 1-1 0 0,1-1 1 0 0,0 0-1 0 0,0 1 1 0 0,-1-1-1 0 0,0 0 1 0 0,1 1-1 0 0,-1-1 1 0 0,0 0 0 0 0,0 1-1 0 0,0-1 1 0 0,-1 0-1 0 0,1 0 1 0 0,-1 1-1 0 0,0-1 1 0 0,1 0-1 0 0,-1 1 1 0 0,0-1 0 0 0,0 1-1 0 0,-1 0 1 0 0,1-1-1 0 0,-1 1 1 0 0,1 0-1 0 0,-1-1 1 0 0,1 1 0 0 0,-1 0-1 0 0,0 0 1 0 0,0 1-1 0 0,0-1 1 0 0,0 0-1 0 0,-1 1 1 0 0,1-1-1 0 0,0 1 1 0 0,-3-2-28 0 0,-7 0 97 0 0,0 0 1 0 0,-1 0-1 0 0,1 2 1 0 0,-1-1-1 0 0,1 1 0 0 0,-1 1 1 0 0,1 0-1 0 0,-1 1 0 0 0,1 1 1 0 0,-1 0-1 0 0,1 0 1 0 0,0 1-1 0 0,0 1 0 0 0,0 0 1 0 0,0 0-1 0 0,0 1 1 0 0,1 1-1 0 0,0 0 0 0 0,0 1 1 0 0,1 0-1 0 0,0 0 1 0 0,0 1-1 0 0,1 0 0 0 0,0 1 1 0 0,0 0-1 0 0,1 1 0 0 0,0-1 1 0 0,0 2-1 0 0,-2 4-97 0 0,9-13 6 0 0,-1-1-1 0 0,1 1 1 0 0,0 0 0 0 0,0 0-1 0 0,-1 0 1 0 0,1 0 0 0 0,0 0-1 0 0,0 0 1 0 0,1 0 0 0 0,-1 0-1 0 0,0 0 1 0 0,1 0-1 0 0,-1 0 1 0 0,1 0 0 0 0,0 0-1 0 0,0 1 1 0 0,0-1 0 0 0,0 0-1 0 0,0 0 1 0 0,0 0-1 0 0,1 1 1 0 0,-1-1 0 0 0,0 0-1 0 0,1 0 1 0 0,0 0 0 0 0,0 0-1 0 0,0 0 1 0 0,-1 0-1 0 0,2 0 1 0 0,-1 0 0 0 0,0 0-1 0 0,0-1 1 0 0,1 1 0 0 0,-1 0-1 0 0,1-1 1 0 0,-1 1-1 0 0,1-1 1 0 0,0 1 0 0 0,-1-1-1 0 0,1 0 1 0 0,0 0 0 0 0,0 0-1 0 0,0 0 1 0 0,0 0 0 0 0,0 0-1 0 0,0 0 1 0 0,0-1-1 0 0,0 1 1 0 0,1-1-6 0 0,117 3-22 0 0,115-119 1584 0 0,-229 174-21 0 0,6 412-547 0 0,-10-436-918 0 0,-2-1 0 0 0,-1 0 0 0 0,-1 1 0 0 0,-2-1 0 0 0,-1 0 0 0 0,-2-1 0 0 0,-1 1 0 0 0,-1-1 0 0 0,-2-1 0 0 0,-4 7-76 0 0,11-29 41 0 0,0 0-1 0 0,0-1 1 0 0,-1 1 0 0 0,0-1 0 0 0,-1 0 0 0 0,1-1 0 0 0,-2 1 0 0 0,1-1-1 0 0,-1 0 1 0 0,0-1 0 0 0,0 0 0 0 0,-1 0 0 0 0,0 0 0 0 0,0-1 0 0 0,0 0-1 0 0,0-1 1 0 0,-1 0 0 0 0,0 0 0 0 0,0-1 0 0 0,0 0 0 0 0,-2 0-41 0 0,3-5-26 0 0,1 0-1 0 0,-1-1 1 0 0,1 1 0 0 0,0-2 0 0 0,0 1-1 0 0,0-1 1 0 0,0 0 0 0 0,1 0 0 0 0,0-1 0 0 0,0 0-1 0 0,0 0 1 0 0,0-1 0 0 0,1 1 0 0 0,0-1-1 0 0,0-1 1 0 0,0 1 0 0 0,1 0 0 0 0,0-1 0 0 0,0 0-1 0 0,1 0 1 0 0,-1 0 0 0 0,2-1 0 0 0,-1 1-1 0 0,1-1 1 0 0,0 1 0 0 0,1-1 0 0 0,-1-2 26 0 0,-4-13-307 0 0,1 0 0 0 0,1-1 1 0 0,1 1-1 0 0,1-1 0 0 0,1 0 0 0 0,1 0 1 0 0,1 0-1 0 0,1 1 0 0 0,1-1 0 0 0,1 0 1 0 0,2 1-1 0 0,0 0 0 0 0,4-7 307 0 0,4-11-1121 0 0,2 2-1 0 0,1 0 0 0 0,2 1 1 0 0,2 0-1 0 0,2 2 0 0 0,1 1 1 0 0,3-2 1121 0 0,8-5-1246 0 0</inkml:trace>
  <inkml:trace contextRef="#ctx0" brushRef="#br0" timeOffset="164625.194">11084 6318 1056 0 0,'40'-6'6244'0'0,"-19"-21"-5799"0"0,-13 61 645 0 0,52 331-483 0 0,4-107-2170 0 0,-63-256 220 0 0,-20 10-2605 0 0,13-17 2620 0 0</inkml:trace>
  <inkml:trace contextRef="#ctx0" brushRef="#br0" timeOffset="165350.952">10757 6673 1520 0 0,'5'1'3704'0'0,"74"0"-2863"0"0,461-83-1444 0 0,-533 81 647 0 0,0 0 0 0 0,0-1 0 0 0,0 1 0 0 0,0-1 0 0 0,0-1 1 0 0,0 1-1 0 0,0-1 0 0 0,-1 0 0 0 0,1-1 0 0 0,-1 1 0 0 0,0-1 0 0 0,0-1 0 0 0,0 1 0 0 0,-1-1 1 0 0,0 0-1 0 0,1 0 0 0 0,-2 0 0 0 0,1-1 0 0 0,-1 0 0 0 0,0 0 0 0 0,0 0 0 0 0,0 0 0 0 0,-1-1 1 0 0,0 0-1 0 0,0 1 0 0 0,-1-1 0 0 0,0 0 0 0 0,0 0 0 0 0,-1 0 0 0 0,1 0 0 0 0,-1-6-44 0 0,-2 8 47 0 0,0 0-1 0 0,0 1 0 0 0,0-1 0 0 0,-1 1 0 0 0,1-1 1 0 0,-1 1-1 0 0,0 0 0 0 0,-1 0 0 0 0,1 0 0 0 0,-1 0 1 0 0,0 0-1 0 0,0 0 0 0 0,0 1 0 0 0,0-1 1 0 0,0 1-1 0 0,-1 0 0 0 0,0 0 0 0 0,0 0 0 0 0,1 1 1 0 0,-2-1-1 0 0,1 1 0 0 0,-3-2-46 0 0,6 4-39 0 0,1 0 55 0 0,-3 3-2 0 0,-2 4 4 0 0,0 1 1 0 0,1 0-1 0 0,-1 0 1 0 0,2 0-1 0 0,-1 1 1 0 0,1-1-1 0 0,1 1 1 0 0,-1 0-1 0 0,2 0 1 0 0,-1 0-1 0 0,1 0 1 0 0,0 0-1 0 0,1 0 1 0 0,0 0-1 0 0,1 0 1 0 0,0 0-1 0 0,1 7-18 0 0,-1 17 153 0 0,48 237 618 0 0,-34-216-645 0 0,15 68 745 0 0,-35-134-891 0 0,2-1 1 0 0,-1 1-1 0 0,1-1 0 0 0,1 0 0 0 0,1 0 0 0 0,0 0 0 0 0,0 0 0 0 0,1 0 1 0 0,1 0-1 0 0,0 0 0 0 0,1 0 0 0 0,0 0 0 0 0,1 0 0 0 0,0 1 1 0 0,1-1-1 0 0,1 1 0 0 0,0 0 0 0 0,1 0 0 0 0,0 0 0 0 0,0 1 0 0 0,1 0 1 0 0,1 0-1 0 0,0 1 0 0 0,0 0 0 0 0,1 0 0 0 0,2 0 20 0 0,-6 7-19 0 0,0 0 0 0 0,0 1-1 0 0,0 0 1 0 0,0 0 0 0 0,0 0-1 0 0,1 0 1 0 0,-1 1 0 0 0,1 0 0 0 0,-1 0-1 0 0,1 0 1 0 0,-1 1 0 0 0,1 0-1 0 0,-1 0 1 0 0,1 0 0 0 0,-1 1 0 0 0,1 0-1 0 0,-1 0 1 0 0,1 0 0 0 0,-1 1-1 0 0,0-1 1 0 0,1 1 0 0 0,-1 1 0 0 0,0-1-1 0 0,0 1 1 0 0,-1 0 0 0 0,1 0-1 0 0,0 0 1 0 0,0 1 19 0 0,107 113-220 0 0,-75-15 206 0 0,-36-100-67 0 0,-1 0 0 0 0,1 0 0 0 0,0 0 1 0 0,-1 0-1 0 0,0 0 0 0 0,1 0 0 0 0,-1 0 0 0 0,0 0 0 0 0,0 1 0 0 0,0-1 0 0 0,-1 0 0 0 0,1 0 0 0 0,0 0 0 0 0,-1 0 0 0 0,1 0 0 0 0,-1 0 0 0 0,0 0 0 0 0,0 0 0 0 0,1 0 0 0 0,-1 0 0 0 0,-1-1 0 0 0,1 1 0 0 0,0 0 0 0 0,0 0 0 0 0,-1-1 0 0 0,1 1 0 0 0,-1-1 0 0 0,1 1 0 0 0,-1-1 0 0 0,1 0 0 0 0,-1 0 0 0 0,0 0 0 0 0,0 0 0 0 0,0 0 0 0 0,0 0 0 0 0,0 0 0 0 0,1 0 0 0 0,-2-1 0 0 0,1 1 0 0 0,0-1 0 0 0,0 1 0 0 0,0-1 0 0 0,0 0 0 0 0,0 0 0 0 0,0 0 0 0 0,-2 0 81 0 0,-33-16-2343 0 0,15 0 1193 0 0</inkml:trace>
  <inkml:trace contextRef="#ctx0" brushRef="#br0" timeOffset="165675.191">11834 6449 1304 0 0,'22'13'540'0'0,"-2"0"0"0"0,0 2 0 0 0,0 0 0 0 0,-2 1 0 0 0,0 1 0 0 0,-1 1 0 0 0,0 0 0 0 0,1 4-540 0 0,36 36 617 0 0,37 87 1157 0 0,-91-141-1716 0 0,0-1 1 0 0,-1 1-1 0 0,0 0 1 0 0,0 0-1 0 0,0-1 0 0 0,-1 1 1 0 0,1-1-1 0 0,-1 1 1 0 0,1-1-1 0 0,-1 0 1 0 0,0 0-1 0 0,-1 1 0 0 0,1-1 1 0 0,0-1-1 0 0,-1 1 1 0 0,0 0-1 0 0,0-1 1 0 0,0 1-1 0 0,0-1 1 0 0,0 0-1 0 0,0 0 0 0 0,0 0 1 0 0,-1 0-1 0 0,1-1 1 0 0,-1 1-1 0 0,1-1 1 0 0,-1 0-1 0 0,0 0 1 0 0,1 0-1 0 0,-1 0 0 0 0,0-1 1 0 0,0 0-1 0 0,1 1 1 0 0,-1-1-1 0 0,0-1 1 0 0,0 1-1 0 0,0-1 1 0 0,1 1-1 0 0,-1-1 0 0 0,0 0 1 0 0,1 0-1 0 0,-1-1 1 0 0,1 1-1 0 0,-1-1 1 0 0,1 0-1 0 0,0 1 0 0 0,-1-2 1 0 0,1 1-1 0 0,0 0 1 0 0,0-1-1 0 0,1 1 1 0 0,-3-3-59 0 0,3 2-30 0 0,-1-1-1 0 0,1 0 1 0 0,0 0 0 0 0,-1 0 0 0 0,2-1 0 0 0,-1 1 0 0 0,1 0 0 0 0,-1-1 0 0 0,1 1-1 0 0,0-1 1 0 0,1 1 0 0 0,-1-1 0 0 0,1 0 0 0 0,0 1 0 0 0,0-1 0 0 0,0 1 0 0 0,1-1-1 0 0,-1 0 1 0 0,1 1 0 0 0,0-1 0 0 0,1 1 0 0 0,-1 0 0 0 0,1-1 0 0 0,0 1 0 0 0,0 0-1 0 0,0 0 1 0 0,0 0 0 0 0,1 0 0 0 0,0 0 0 0 0,0 1 0 0 0,0-1 0 0 0,1 0 30 0 0,115-101-3823 0 0,-63 68 1256 0 0,-28 18 1275 0 0</inkml:trace>
  <inkml:trace contextRef="#ctx0" brushRef="#br0" timeOffset="166235.839">12389 6756 2340 0 0,'123'-22'3297'0'0,"185"-54"-1281"0"0,-268 55-1924 0 0,-40 20-154 0 0,-71-6-400 0 0,-108 46 1169 0 0,171-37-651 0 0,0 0-1 0 0,1 1 1 0 0,-1 0-1 0 0,1 0 1 0 0,-1 1-1 0 0,1 0 1 0 0,0 0 0 0 0,1 0-1 0 0,-1 1 1 0 0,1 0-1 0 0,0 0 1 0 0,0 1-1 0 0,0 0 1 0 0,1 0 0 0 0,0 0-1 0 0,0 1 1 0 0,0 0-1 0 0,1 0 1 0 0,0 0-1 0 0,0 0 1 0 0,1 0 0 0 0,0 1-1 0 0,0 0 1 0 0,1 0-1 0 0,0-1 1 0 0,0 8-56 0 0,6-5 33 0 0,1 1 0 0 0,0-1 0 0 0,1 0 0 0 0,0-1 0 0 0,1 1 0 0 0,-1-1 0 0 0,2-1 0 0 0,0 1 0 0 0,0-1 0 0 0,0-1 0 0 0,1 1 0 0 0,0-1 0 0 0,0-1 0 0 0,1 0 0 0 0,0 0 0 0 0,0-1 0 0 0,0 0 0 0 0,1-1 0 0 0,-1 0 0 0 0,1-1 0 0 0,0 0 0 0 0,0 0 0 0 0,9 0-33 0 0,137 32-1973 0 0,-45-40-2580 0 0,-60-10 3347 0 0</inkml:trace>
  <inkml:trace contextRef="#ctx0" brushRef="#br0" timeOffset="166578.775">13147 6891 2292 0 0,'209'-103'2892'0'0,"-197"95"-2839"0"0,79-80 728 0 0,-91 85-710 0 0,-70-39 59 0 0,43 38 83 0 0,0 1 0 0 0,0 1-1 0 0,-1 2 1 0 0,1 0 0 0 0,0 2-1 0 0,0 1 1 0 0,0 2 0 0 0,0 0-1 0 0,1 2 1 0 0,-14 5-213 0 0,37-12 38 0 0,0 0-1 0 0,-1 0 1 0 0,1 1-1 0 0,0 0 1 0 0,0-1-1 0 0,-1 1 1 0 0,1 0-1 0 0,0 1 1 0 0,0-1-1 0 0,0 1 1 0 0,0-1-1 0 0,0 1 1 0 0,1 0-1 0 0,-1 0 1 0 0,0 0-1 0 0,1 0 1 0 0,-1 0-1 0 0,1 1 1 0 0,0-1-1 0 0,0 1 0 0 0,0 0 1 0 0,0 0-1 0 0,0-1 1 0 0,1 1-1 0 0,-1 0 1 0 0,1 0-1 0 0,0 1 1 0 0,0-1-1 0 0,0 0 1 0 0,0 0-1 0 0,0 0 1 0 0,1 1-1 0 0,0-1 1 0 0,-1 0-1 0 0,1 1 1 0 0,1-1-1 0 0,-1 0 1 0 0,1 3-38 0 0,8 6-23 0 0,2 0 0 0 0,-1-1 0 0 0,2-1 0 0 0,-1 0 0 0 0,1-1 0 0 0,1 0 0 0 0,0 0 0 0 0,0-2 0 0 0,0 1 0 0 0,1-2 0 0 0,0 0 0 0 0,1-1 0 0 0,-1 0 0 0 0,1-1 0 0 0,0 0 0 0 0,9 0 23 0 0,156 21-4055 0 0,-92-24 1573 0 0,-64-1 1292 0 0</inkml:trace>
  <inkml:trace contextRef="#ctx0" brushRef="#br0" timeOffset="167326.558">13875 6489 1044 0 0,'66'102'4055'0'0,"-45"-76"-3445"0"0,2-1 1 0 0,0-1-1 0 0,1-1 0 0 0,2-1 0 0 0,0-2 1 0 0,1 0-1 0 0,16 7-610 0 0,1 2 921 0 0,-43-28-696 0 0,30-33 258 0 0,92-152-374 0 0,58 5-411 0 0,-129 162 297 0 0,12 73 314 0 0,75 170-692 0 0,-140-215-5049 0 0,-28-15 3377 0 0,10-12 802 0 0</inkml:trace>
  <inkml:trace contextRef="#ctx0" brushRef="#br0" timeOffset="167576.06">14604 6154 2228 0 0,'5'-41'7575'0'0,"38"29"-7817"0"0,33 68-6161 0 0,-63-40 5221 0 0</inkml:trace>
  <inkml:trace contextRef="#ctx0" brushRef="#br0" timeOffset="168046.966">14852 6654 1468 0 0,'73'-20'3869'0'0,"29"-49"-2881"0"0,-88 58-652 0 0,9-8-220 0 0,-1-1-1 0 0,0-1 1 0 0,-2 0 0 0 0,-1-2-1 0 0,0-1 1 0 0,-2 0-1 0 0,-1-1 1 0 0,7-15-116 0 0,-13 11-60 0 0,-10 27 57 0 0,0 2-37 0 0,-4-2 18 0 0,4 1 32 0 0,-1 0 1 0 0,0 0 0 0 0,0 1 0 0 0,1-1-1 0 0,-1 0 1 0 0,0 1 0 0 0,0-1 0 0 0,0 1-1 0 0,0-1 1 0 0,0 1 0 0 0,0-1-1 0 0,0 1 1 0 0,0 0 0 0 0,0 0 0 0 0,0-1-1 0 0,0 1 1 0 0,0 0 0 0 0,0 0 0 0 0,0 0-1 0 0,0 0 1 0 0,0 0 0 0 0,-1 0-1 0 0,1 0 1 0 0,0 1 0 0 0,0-1 0 0 0,0 0-1 0 0,0 0 1 0 0,0 1 0 0 0,0-1 0 0 0,0 1-1 0 0,0-1 1 0 0,1 1 0 0 0,-1-1 0 0 0,0 1-1 0 0,0 0 1 0 0,0-1 0 0 0,0 1-1 0 0,1 0 1 0 0,-1 0 0 0 0,0 0 0 0 0,1 0-1 0 0,-1-1 1 0 0,1 1 0 0 0,-1 0 0 0 0,1 0-1 0 0,-1 0 1 0 0,1 0 0 0 0,-1 0-1 0 0,1 0 1 0 0,0 0 0 0 0,0 0 0 0 0,0 0-1 0 0,-1 0 1 0 0,1 1 0 0 0,0-1 0 0 0,0 0-1 0 0,0 0 1 0 0,1 0 0 0 0,-1 0-1 0 0,0 0 1 0 0,0 0 0 0 0,1 0 0 0 0,-1 0-1 0 0,1 1-10 0 0,4 9 74 0 0,2-1 0 0 0,0 0 0 0 0,0 0 0 0 0,1 0-1 0 0,0-1 1 0 0,0 0 0 0 0,1 0 0 0 0,0-1 0 0 0,1 0-1 0 0,0-1 1 0 0,0 0 0 0 0,1 0 0 0 0,0-1-1 0 0,3 1-73 0 0,-2-1 57 0 0,-1 0 0 0 0,1 1 0 0 0,-1 0 0 0 0,-1 1 0 0 0,0 1 0 0 0,0-1 0 0 0,0 2 0 0 0,-1-1 0 0 0,0 1 0 0 0,-1 1 0 0 0,0-1 0 0 0,3 8-57 0 0,-9-14-5 0 0,-1 0 1 0 0,1 0-1 0 0,-1 1 0 0 0,0-1 1 0 0,0 0-1 0 0,0 1 1 0 0,-1-1-1 0 0,1 0 1 0 0,-1 1-1 0 0,0-1 1 0 0,-1 0-1 0 0,1 1 1 0 0,-1-1-1 0 0,0 0 1 0 0,0 1-1 0 0,0-1 1 0 0,0 0-1 0 0,-1 0 1 0 0,1 0-1 0 0,-1 0 0 0 0,0 0 1 0 0,-1 0-1 0 0,1-1 1 0 0,-1 1-1 0 0,1-1 1 0 0,-1 1-1 0 0,0-1 1 0 0,0 0-1 0 0,-1 0 1 0 0,-3 2 4 0 0,-80 26-3627 0 0,51-47 1049 0 0,23 5 1363 0 0</inkml:trace>
  <inkml:trace contextRef="#ctx0" brushRef="#br0" timeOffset="168308.884">15664 6369 2832 0 0,'-10'0'4040'0'0,"-30"15"-936"0"0,39-10-3014 0 0,-1 0 1 0 0,1-1-1 0 0,1 1 1 0 0,-1 0 0 0 0,1 0-1 0 0,-1 0 1 0 0,1-1-1 0 0,1 1 1 0 0,-1 0 0 0 0,1 0-1 0 0,0-1 1 0 0,0 1-1 0 0,0 0 1 0 0,0-1 0 0 0,1 1-1 0 0,0-1 1 0 0,0 1-1 0 0,0-1 1 0 0,3 4-91 0 0,23 45 89 0 0,15 37 317 0 0,-32-26-5259 0 0,-43-50 1180 0 0,14-20 2375 0 0</inkml:trace>
  <inkml:trace contextRef="#ctx0" brushRef="#br0" timeOffset="168557.969">15486 6024 2896 0 0,'6'-29'6652'0'0,"-1"3"-4512"0"0,32 54-8083 0 0,-19-16 3489 0 0,-9-7 1295 0 0</inkml:trace>
  <inkml:trace contextRef="#ctx0" brushRef="#br0" timeOffset="168929.005">15989 6094 2540 0 0,'37'181'7653'0'0,"43"3"-6184"0"0,10 30-2793 0 0,-89-211 1161 0 0,1 0 1 0 0,-1-1 0 0 0,0 1-1 0 0,0 0 1 0 0,0 0 0 0 0,0 0 0 0 0,0 0-1 0 0,-1 0 1 0 0,1 0 0 0 0,-1 0-1 0 0,0 0 1 0 0,0 0 0 0 0,0 0 0 0 0,0 0-1 0 0,-1 0 1 0 0,1 0 0 0 0,-1 0-1 0 0,0 0 1 0 0,1 0 0 0 0,-1 0-1 0 0,-1 0 1 0 0,1 0 0 0 0,0-1 0 0 0,-1 1-1 0 0,1 0 1 0 0,-1-1 0 0 0,0 1-1 0 0,0-1 1 0 0,0 0 0 0 0,0 0 0 0 0,0 0-1 0 0,-1 0 1 0 0,1 0 0 0 0,-1 0-1 0 0,1 0 1 0 0,-1-1 0 0 0,0 1 0 0 0,1-1-1 0 0,-1 0 1 0 0,0 0 0 0 0,-1 1 162 0 0,-9-2-1184 0 0</inkml:trace>
  <inkml:trace contextRef="#ctx0" brushRef="#br0" timeOffset="169733.557">15781 6444 2808 0 0,'38'-3'4583'0'0,"49"-9"-3226"0"0,24-4-1035 0 0,531-51-896 0 0,-670 61 1015 0 0,1 9-361 0 0,1 1 0 0 0,0 1 0 0 0,0 1 0 0 0,1 1-1 0 0,0 2 1 0 0,0 0 0 0 0,1 2 0 0 0,0 1-1 0 0,1 1 1 0 0,0 0 0 0 0,-12 12-80 0 0,25-19 32 0 0,0 1 0 0 0,1 0 0 0 0,0 0 0 0 0,1 1 0 0 0,-1 0 0 0 0,1 1 0 0 0,1 0 0 0 0,0 0 0 0 0,0 0 0 0 0,1 1 0 0 0,0 0 0 0 0,0 1 0 0 0,1-1 0 0 0,1 1 1 0 0,0 0-1 0 0,0 0 0 0 0,1 0 0 0 0,0 1-32 0 0,5-10 4 0 0,1 0 1 0 0,-1 0 0 0 0,0 0-1 0 0,0-1 1 0 0,1 1 0 0 0,-1-1 0 0 0,1 1-1 0 0,-1-1 1 0 0,1 0 0 0 0,0 0 0 0 0,-1 0-1 0 0,1-1 1 0 0,0 1 0 0 0,0 0-1 0 0,0-1 1 0 0,-1 0 0 0 0,1 0 0 0 0,0 0-1 0 0,0 0 1 0 0,0 0 0 0 0,0 0-1 0 0,-1-1 1 0 0,1 1 0 0 0,0-1 0 0 0,0 0-1 0 0,-1 0 1 0 0,4-1-5 0 0,9-4-9 0 0,-1-1 0 0 0,1 0 0 0 0,-1-1 0 0 0,-1-1 0 0 0,0 0 0 0 0,0 0 0 0 0,0-2 0 0 0,-1 1 0 0 0,-1-2 0 0 0,0 1 0 0 0,0-2 0 0 0,-1 1 0 0 0,8-15 9 0 0,-15 23 1 0 0,0 0 0 0 0,1 0 0 0 0,0 0 0 0 0,0 0 0 0 0,0 1 0 0 0,0-1 0 0 0,1 1 0 0 0,-1 0 0 0 0,1 0 0 0 0,0 1 0 0 0,0-1-1 0 0,0 1 1 0 0,0 0 0 0 0,0 1 0 0 0,0-1 0 0 0,0 1 0 0 0,1 0 0 0 0,-1 0 0 0 0,1 1 0 0 0,-1-1 0 0 0,0 1 0 0 0,1 0 0 0 0,-1 1 0 0 0,1-1 0 0 0,-1 1-1 0 0,0 0 1 0 0,1 1 0 0 0,-1-1 0 0 0,0 1 0 0 0,0 0 0 0 0,0 0 0 0 0,0 1 0 0 0,0 0-1 0 0,23 7 20 0 0,-24-9-4 0 0,0-1 1 0 0,0 1-1 0 0,0 0 0 0 0,-1 0 1 0 0,1 0-1 0 0,0 0 0 0 0,-1 1 1 0 0,1 0-1 0 0,-1-1 0 0 0,1 1 1 0 0,-1 0-1 0 0,0 1 0 0 0,0-1 1 0 0,0 1-1 0 0,0-1 1 0 0,0 1-1 0 0,-1 0 0 0 0,1 0 1 0 0,-1 0-1 0 0,0 0 0 0 0,0 1 1 0 0,0-1-1 0 0,0 0 0 0 0,0 1 1 0 0,-1 0-17 0 0,-1-3 116 0 0,0-1 44 0 0,-2 18 544 0 0,1-19-676 0 0,1 1-1 0 0,0-1 1 0 0,-1 1-1 0 0,1-1 0 0 0,0 1 1 0 0,-1 0-1 0 0,1-1 1 0 0,0 1-1 0 0,-1 0 0 0 0,1-1 1 0 0,-1 1-1 0 0,1 0 0 0 0,-1 0 1 0 0,1-1-1 0 0,-1 1 1 0 0,1 0-1 0 0,-1 0 0 0 0,1 0 1 0 0,-1 0-1 0 0,1 0 1 0 0,-1 0-1 0 0,1 0 0 0 0,-1 0 1 0 0,1 0-1 0 0,-1 0 1 0 0,1 0-1 0 0,-1 0 0 0 0,1 0 1 0 0,-1 0-1 0 0,1 0 0 0 0,-1 0 1 0 0,1 0-1 0 0,-1 1 1 0 0,1-1-1 0 0,-1 0 0 0 0,1 0 1 0 0,-1 1-1 0 0,1-1 1 0 0,-1 0-28 0 0,19-54 100 0 0,119-128-2131 0 0,32 29-5848 0 0,-148 136 6674 0 0</inkml:trace>
  <inkml:trace contextRef="#ctx0" brushRef="#br0" timeOffset="170028.369">17307 6098 916 0 0,'19'26'5103'0'0,"-47"37"-3464"0"0,28-62-1591 0 0,-46 157 2766 0 0,48-148-2704 0 0,1 0 0 0 0,0 0-1 0 0,1 0 1 0 0,0 0 0 0 0,0-1 0 0 0,1 1 0 0 0,1-1 0 0 0,-1 0 0 0 0,1-1 0 0 0,1 0 0 0 0,-1 0 0 0 0,2 0 0 0 0,-1 0 0 0 0,1-1 0 0 0,0-1 0 0 0,0 1 0 0 0,1-1 0 0 0,0-1-1 0 0,5 3-109 0 0,156 80 1023 0 0,-233-89-2952 0 0,51-2 1427 0 0,1 0 0 0 0,-1 0 0 0 0,0-2 1 0 0,1 1-1 0 0,0-2 0 0 0,0 1 0 0 0,1-2 0 0 0,0 1 1 0 0,0-1-1 0 0,0-1 0 0 0,1 0 0 0 0,0 0 1 0 0,0-1-1 0 0,1 0 0 0 0,0 0 0 0 0,1-1 0 0 0,0 0 1 0 0,-4-8 501 0 0,-4-15-1178 0 0</inkml:trace>
  <inkml:trace contextRef="#ctx0" brushRef="#br0" timeOffset="170276.433">17511 6056 1908 0 0,'-33'17'1631'0'0,"-1"2"-1"0"0,2 1 0 0 0,1 1 1 0 0,1 2-1 0 0,0 1 0 0 0,0 4-1630 0 0,-3 4 180 0 0,1 2 0 0 0,1 2 0 0 0,2 0-1 0 0,2 2 1 0 0,1 1 0 0 0,2 1 0 0 0,-11 30-180 0 0,7 5-1973 0 0,-42 63-5325 0 0,53-123 6044 0 0</inkml:trace>
  <inkml:trace contextRef="#ctx0" brushRef="#br0" timeOffset="172294.911">17241 6318 1568 0 0,'0'0'391'0'0,"3"0"57"0"0,2-2-319 0 0,0 0 1 0 0,0 0-1 0 0,0-1 0 0 0,0 1 0 0 0,0-1 1 0 0,-1 0-1 0 0,1 0 0 0 0,-1-1 1 0 0,0 0-1 0 0,0 1 0 0 0,0-1 1 0 0,0 0-1 0 0,-1-1 0 0 0,0 1 1 0 0,0-1-1 0 0,0 1 0 0 0,0-1 1 0 0,-1 0-1 0 0,0 0 0 0 0,0 0 1 0 0,0-1-1 0 0,0 1 0 0 0,-1 0 1 0 0,0-1-1 0 0,0 1 0 0 0,-1 0 1 0 0,1-1-1 0 0,-1 1 0 0 0,0-2-129 0 0,-2 1 50 0 0,1 1-1 0 0,-1-1 0 0 0,0 1 1 0 0,0 0-1 0 0,-1 0 0 0 0,1 0 1 0 0,-1 0-1 0 0,0 0 0 0 0,-1 0 1 0 0,1 1-1 0 0,-1-1 0 0 0,0 1 0 0 0,0 0 1 0 0,0 0-1 0 0,0 1 0 0 0,-1-1 1 0 0,0 1-1 0 0,0 0 0 0 0,0 0 1 0 0,0 1-1 0 0,0-1 0 0 0,0 1 1 0 0,0 0-1 0 0,-1 1 0 0 0,1-1 1 0 0,-1 1-1 0 0,0 0 0 0 0,1 1 1 0 0,-1-1-1 0 0,0 1 0 0 0,1 0 1 0 0,-1 0-1 0 0,0 1 0 0 0,1 0 1 0 0,-1 0-1 0 0,0 0 0 0 0,1 0 1 0 0,-1 1-1 0 0,1 0 0 0 0,0 1 1 0 0,0-1-1 0 0,0 1 0 0 0,0 0 1 0 0,0 0-1 0 0,0 0 0 0 0,1 1 1 0 0,0-1-1 0 0,-1 1 0 0 0,1 0 1 0 0,1 0-1 0 0,-1 1 0 0 0,1-1 1 0 0,-1 1-1 0 0,1 0 0 0 0,1 0 1 0 0,-1 0-1 0 0,1 0 0 0 0,-1 1 1 0 0,2-1-1 0 0,-1 0 0 0 0,0 1 1 0 0,1-1-1 0 0,0 4-49 0 0,5 2 62 0 0,0 0 0 0 0,1-1-1 0 0,1 0 1 0 0,-1 0 0 0 0,2 0 0 0 0,-1 0 0 0 0,1-1-1 0 0,1-1 1 0 0,0 1 0 0 0,0-1 0 0 0,0 0 0 0 0,1-1 0 0 0,0 0-1 0 0,1 0 1 0 0,0-1 0 0 0,0 0 0 0 0,0-1 0 0 0,0 0 0 0 0,7 2-62 0 0,43 19-177 0 0,59 33-862 0 0,-69-1-3673 0 0,-52-52 3578 0 0,-14 15 36 0 0</inkml:trace>
  <inkml:trace contextRef="#ctx0" brushRef="#br0" timeOffset="177486.114">18649 6204 1480 0 0,'0'0'644'0'0,"0"0"-44"0"0,0 0-108 0 0,0 0-4 0 0,0 0-47 0 0,2-6-80 0 0,19-57 2219 0 0,-21 62-2393 0 0,0 1-6 0 0,-14-26 422 0 0,8 22-585 0 0,0 0 0 0 0,-1 0 0 0 0,0 0 0 0 0,1 1 0 0 0,-1 0 0 0 0,0 0-1 0 0,-1 1 1 0 0,1 0 0 0 0,0 0 0 0 0,-1 1 0 0 0,1 0 0 0 0,-1 0 0 0 0,1 1-1 0 0,-1-1 1 0 0,1 2 0 0 0,-1-1 0 0 0,-4 2-18 0 0,-7-2-3 0 0,9 1 28 0 0,0 0-1 0 0,0 1 0 0 0,0 0 1 0 0,0 0-1 0 0,0 1 1 0 0,0 0-1 0 0,1 1 0 0 0,-1 0 1 0 0,1 1-1 0 0,0 0 1 0 0,1 0-1 0 0,-1 1 0 0 0,1 0 1 0 0,0 0-1 0 0,0 1 1 0 0,1 0-1 0 0,0 0 1 0 0,0 1-1 0 0,1 0 0 0 0,0 0 1 0 0,0 1-1 0 0,1 0 1 0 0,0 0-1 0 0,0 0 0 0 0,1 0 1 0 0,1 1-1 0 0,-1-1 1 0 0,2 1-1 0 0,-1 0 1 0 0,1 0-1 0 0,1 0 0 0 0,0 1 1 0 0,0-1-1 0 0,1 5-24 0 0,3-8 52 0 0,0 0-1 0 0,0 1 1 0 0,1-1-1 0 0,0-1 1 0 0,0 1-1 0 0,1 0 1 0 0,0-1-1 0 0,0 0 1 0 0,0 0-1 0 0,1-1 1 0 0,0 1-1 0 0,0-1 1 0 0,0 0-1 0 0,1-1 1 0 0,-1 1 0 0 0,1-2-1 0 0,0 1 1 0 0,0-1-1 0 0,1 1 1 0 0,-1-2-1 0 0,1 1 1 0 0,0-1-1 0 0,-1-1 1 0 0,1 1-1 0 0,0-1 1 0 0,0-1-1 0 0,0 1 1 0 0,0-1-1 0 0,6-1-51 0 0,-4 2 11 0 0,1 0-1 0 0,-1 0 0 0 0,0-1 1 0 0,1 0-1 0 0,-1-1 1 0 0,1 0-1 0 0,-1-1 0 0 0,0 0 1 0 0,0-1-1 0 0,0 0 1 0 0,0 0-1 0 0,0-1 0 0 0,0 0 1 0 0,-1-1-1 0 0,0 0 0 0 0,0-1 1 0 0,0 0-1 0 0,-1 0 1 0 0,0-1-1 0 0,0 0 0 0 0,-1 0 1 0 0,1-1-1 0 0,-2 1 0 0 0,1-2 1 0 0,-1 1-1 0 0,0-1 1 0 0,-1 0-1 0 0,1-2-10 0 0,2-9-90 0 0,-2-1-1 0 0,1 0 1 0 0,-2 0 0 0 0,-1 0-1 0 0,-1-1 1 0 0,-1 1 0 0 0,0-1-1 0 0,-2-16 91 0 0,0 36-30 0 0,0 2-32 0 0,5-6-18 0 0,5 16-30 0 0,76 190-50 0 0,-89-170 410 0 0,2-47-267 0 0,2 0 1 0 0,0 0-1 0 0,1 0 0 0 0,0 0 0 0 0,2 0 0 0 0,0 1 1 0 0,0-1-1 0 0,2 1 0 0 0,0 0 0 0 0,1 1 1 0 0,0-1-1 0 0,1 1 0 0 0,1 1 0 0 0,1 0 0 0 0,0 0 1 0 0,0 1-1 0 0,2 0 0 0 0,-1 0 0 0 0,2 2 0 0 0,-1-1 1 0 0,2 1 16 0 0,-11 10-11 0 0,-1-1 1 0 0,1 0 0 0 0,-1 1 0 0 0,1 0 0 0 0,0 0 0 0 0,-1 0-1 0 0,1 0 1 0 0,0 0 0 0 0,0 0 0 0 0,-1 1 0 0 0,1-1 0 0 0,0 1-1 0 0,0 0 1 0 0,0 0 0 0 0,0 0 0 0 0,0 0 0 0 0,0 1 0 0 0,-1-1 0 0 0,1 1-1 0 0,0-1 1 0 0,0 1 0 0 0,0 0 0 0 0,-1 0 0 0 0,1 0 0 0 0,0 1-1 0 0,-1-1 1 0 0,0 1 0 0 0,1-1 0 0 0,-1 1 0 0 0,0 0 0 0 0,1 0-1 0 0,-1 0 1 0 0,0 0 0 0 0,0 0 0 0 0,-1 0 0 0 0,1 1 0 0 0,0-1 0 0 0,-1 1-1 0 0,2 1 11 0 0,55 118 15 0 0,-51-102-24 0 0,4 10-265 0 0,21 46-486 0 0,1-37-4313 0 0,-29-35 3813 0 0</inkml:trace>
  <inkml:trace contextRef="#ctx0" brushRef="#br0" timeOffset="178295.904">20132 6103 1068 0 0,'3'-1'95'0'0,"-1"0"-1"0"0,1 0 1 0 0,-1 0-1 0 0,0 0 1 0 0,1 0 0 0 0,-1-1-1 0 0,0 1 1 0 0,0-1-1 0 0,0 1 1 0 0,0-1-1 0 0,0 0 1 0 0,0 0 0 0 0,0 0-1 0 0,0 0 1 0 0,-1 0-1 0 0,1 0 1 0 0,-1 0-1 0 0,0 0 1 0 0,1-1 0 0 0,-1 1-1 0 0,0-1 1 0 0,0 1-1 0 0,-1-1 1 0 0,1 1-1 0 0,0-1 1 0 0,-1 1 0 0 0,0-1-1 0 0,1 0 1 0 0,-1 1-1 0 0,0-1 1 0 0,-1 0 0 0 0,1 1-1 0 0,0-1 1 0 0,-1 0-1 0 0,1 1 1 0 0,-1-1-1 0 0,0 1 1 0 0,0-1 0 0 0,0 1-1 0 0,0 0 1 0 0,0-1-1 0 0,-1 1 1 0 0,1 0-1 0 0,-1 0 1 0 0,1-1 0 0 0,-1 1-1 0 0,0 0-94 0 0,-7-6 76 0 0,-1 1 0 0 0,1 1 0 0 0,-1-1 0 0 0,0 2-1 0 0,0-1 1 0 0,-1 2 0 0 0,0-1 0 0 0,0 1 0 0 0,0 1 0 0 0,0 0 0 0 0,0 0-1 0 0,-1 1 1 0 0,1 1 0 0 0,-1 0 0 0 0,1 1 0 0 0,-1 0 0 0 0,0 0 0 0 0,1 1-1 0 0,-1 1 1 0 0,1 0 0 0 0,0 0 0 0 0,-1 1 0 0 0,1 1 0 0 0,0 0 0 0 0,1 0 0 0 0,-1 1-1 0 0,1 1 1 0 0,0 0 0 0 0,0 0 0 0 0,1 1 0 0 0,-1 0 0 0 0,2 0 0 0 0,-1 1-1 0 0,1 0 1 0 0,0 1 0 0 0,-1 2-76 0 0,-3 3 89 0 0,1 1 0 0 0,0 1 0 0 0,1 0 0 0 0,0 0 0 0 0,1 1 0 0 0,1 0 0 0 0,1 1 0 0 0,1-1 0 0 0,0 2 0 0 0,1-1 0 0 0,1 0 0 0 0,1 1 0 0 0,0 0 1 0 0,2 0-1 0 0,0 12-89 0 0,2-25 4 0 0,0 0 0 0 0,1-1 1 0 0,-1 1-1 0 0,1 0 1 0 0,1-1-1 0 0,-1 0 0 0 0,1 1 1 0 0,0-1-1 0 0,0 0 1 0 0,0 0-1 0 0,1-1 0 0 0,-1 1 1 0 0,1-1-1 0 0,1 1 1 0 0,-1-1-1 0 0,0 0 0 0 0,1-1 1 0 0,0 1-1 0 0,0-1 0 0 0,0 0 1 0 0,0 0-1 0 0,0-1 1 0 0,1 1-1 0 0,-1-1 0 0 0,1-1 1 0 0,0 1-1 0 0,0-1 1 0 0,-1 0-1 0 0,1 0 0 0 0,0 0 1 0 0,0-1-1 0 0,0 0 1 0 0,0 0-1 0 0,0 0 0 0 0,0-1 1 0 0,0 0-1 0 0,-1 0 1 0 0,1-1-1 0 0,0 0 0 0 0,-1 0 1 0 0,1 0-1 0 0,3-2-4 0 0,2 1-72 0 0,-1-1 1 0 0,1-1-1 0 0,-1 1 0 0 0,0-2 0 0 0,0 1 0 0 0,0-1 0 0 0,-1-1 0 0 0,0 0 0 0 0,0 0 1 0 0,-1-1-1 0 0,1 0 0 0 0,-2 0 0 0 0,1-1 0 0 0,-1 0 0 0 0,-1 0 0 0 0,0-1 1 0 0,0 0-1 0 0,-1 0 0 0 0,0 0 0 0 0,0 0 0 0 0,-1-1 0 0 0,-1 0 0 0 0,0 0 0 0 0,0 0 1 0 0,-1 0-1 0 0,-1-1 0 0 0,0 1 0 0 0,0-7 72 0 0,-1 17-1 0 0,0 1 13 0 0,-1-12 422 0 0,2 26-44 0 0,6-3-362 0 0,1 0-1 0 0,1-1 1 0 0,0 1 0 0 0,0-2 0 0 0,0 0-1 0 0,1 0 1 0 0,1 0 0 0 0,0-1 0 0 0,0-1-1 0 0,0 0 1 0 0,1 0 0 0 0,0-2 0 0 0,0 1-1 0 0,1-1 1 0 0,0-1-28 0 0,-12-3-6 0 0,20 8-703 0 0,1 0 0 0 0,-1-2 0 0 0,1 0 1 0 0,1-1-1 0 0,-1-2 0 0 0,1 0 0 0 0,0-1 0 0 0,10-1 709 0 0,-15-2-1210 0 0</inkml:trace>
  <inkml:trace contextRef="#ctx0" brushRef="#br0" timeOffset="179135.683">20783 5941 1576 0 0,'76'-56'6949'0'0,"-61"151"-5193"0"0,42 230-619 0 0,25-10-358 0 0,-83-316-881 0 0,0 0 1 0 0,0 0-1 0 0,0 0 0 0 0,-1 1 1 0 0,1-1-1 0 0,0 1 0 0 0,0-1 1 0 0,-1 1-1 0 0,1-1 1 0 0,0 1-1 0 0,0-1 0 0 0,-1 1 1 0 0,1 0-1 0 0,-1 0 0 0 0,1 0 1 0 0,0 0-1 0 0,-1 0 0 0 0,1 0 1 0 0,0 0-1 0 0,-1 0 0 0 0,1 1 1 0 0,0-1-1 0 0,-1 0 0 0 0,1 1 1 0 0,0-1-1 0 0,0 1 0 0 0,-1-1 1 0 0,1 1-1 0 0,0 0 0 0 0,0 0 1 0 0,0-1-1 0 0,0 1 0 0 0,0 0 1 0 0,0 0-1 0 0,0 0 0 0 0,0 0 1 0 0,0 0-1 0 0,0 0 0 0 0,1 0 1 0 0,-1 1-1 0 0,0-1 0 0 0,1 0 1 0 0,-1 0-1 0 0,1 1 0 0 0,-1-1 1 0 0,1 0-1 0 0,0 1 0 0 0,-1-1 1 0 0,1 0-1 0 0,0 1 0 0 0,0-1 1 0 0,0 0-1 0 0,0 1 0 0 0,0-1 1 0 0,0 0-1 0 0,0 1 0 0 0,1-1 1 0 0,-1 0-1 0 0,0 1 0 0 0,1-1 1 0 0,-1 0-1 0 0,1 0 0 0 0,0 1 1 0 0,-1-1-1 0 0,1 0 102 0 0,-37-27-2549 0 0,18 11 1441 0 0</inkml:trace>
  <inkml:trace contextRef="#ctx0" brushRef="#br0" timeOffset="179475.833">20914 6233 2068 0 0,'-21'-99'3874'0'0,"22"92"-3795"0"0,0 0 0 0 0,0 0 0 0 0,1 0 0 0 0,0 0 0 0 0,1 1-1 0 0,-1-1 1 0 0,1 1 0 0 0,1 0 0 0 0,-1 0 0 0 0,1 0 0 0 0,0 0 0 0 0,0 0 0 0 0,0 1 0 0 0,1 0 0 0 0,0-1 0 0 0,0 2 0 0 0,1-1 0 0 0,-1 1 0 0 0,1 0 0 0 0,0 0 0 0 0,0 0-1 0 0,0 1 1 0 0,1 0 0 0 0,-1 0 0 0 0,1 1 0 0 0,-1 0 0 0 0,1 0 0 0 0,0 0 0 0 0,0 1 0 0 0,0 0 0 0 0,0 0 0 0 0,0 1 0 0 0,4 0-79 0 0,-5 3 18 0 0,1 1-1 0 0,-1 0 1 0 0,0 0 0 0 0,0 0 0 0 0,0 1-1 0 0,0 0 1 0 0,-1 0 0 0 0,0 1 0 0 0,0-1 0 0 0,-1 1-1 0 0,1 0 1 0 0,-1 0 0 0 0,0 1 0 0 0,-1-1-1 0 0,0 1 1 0 0,0 0 0 0 0,0-1 0 0 0,-1 1 0 0 0,0 1-1 0 0,0-1 1 0 0,0 0 0 0 0,-1 0 0 0 0,-1 1-1 0 0,1-1 1 0 0,-1 1 0 0 0,0-1 0 0 0,-1 0 0 0 0,0 1-1 0 0,0-1 1 0 0,0 0 0 0 0,-1 1 0 0 0,0-1 0 0 0,-1 0-1 0 0,1 0 1 0 0,-1-1 0 0 0,-1 1 0 0 0,1-1-1 0 0,-1 1 1 0 0,0-1 0 0 0,-1 0 0 0 0,1 0 0 0 0,-1-1-1 0 0,-1 0 1 0 0,1 0 0 0 0,-6 5-18 0 0,2-3-138 0 0,1 0 1 0 0,-1-1-1 0 0,-1 1 1 0 0,1-2-1 0 0,-1 1 0 0 0,0-2 1 0 0,-1 1-1 0 0,1-1 1 0 0,-1-1-1 0 0,0 0 1 0 0,1 0-1 0 0,-9 0 138 0 0,17-3-146 0 0,0-1-1 0 0,0 1 0 0 0,1-1 1 0 0,-1 1-1 0 0,0-1 1 0 0,0 0-1 0 0,0 0 1 0 0,0 1-1 0 0,1-1 1 0 0,-1-1-1 0 0,0 1 1 0 0,1 0-1 0 0,-1 0 1 0 0,1-1-1 0 0,-1 1 1 0 0,1-1-1 0 0,0 1 1 0 0,0-1-1 0 0,-1 1 0 0 0,1-1 1 0 0,0 0-1 0 0,1 0 1 0 0,-1 1-1 0 0,0-1 1 0 0,0 0-1 0 0,1 0 1 0 0,-1 0-1 0 0,1 0 1 0 0,-1 0-1 0 0,1 0 1 0 0,0 0 146 0 0,1-10-1222 0 0</inkml:trace>
  <inkml:trace contextRef="#ctx0" brushRef="#br0" timeOffset="180047.886">21540 6049 1204 0 0,'2'0'86'0'0,"0"-1"0"0"0,0 0 0 0 0,-1 0 0 0 0,1 0 0 0 0,0 0 0 0 0,-1-1 0 0 0,1 1 0 0 0,-1 0 1 0 0,1-1-1 0 0,-1 1 0 0 0,0-1 0 0 0,1 0 0 0 0,-1 1 0 0 0,0-1 0 0 0,0 0 0 0 0,0 1 0 0 0,0-1 0 0 0,-1 0 0 0 0,1 0 0 0 0,0 0 0 0 0,-1 0 0 0 0,1 0 0 0 0,-1 0 0 0 0,0 0 0 0 0,0 0 0 0 0,1 0 0 0 0,-1 0 0 0 0,-1 0 0 0 0,1 0 0 0 0,0 0 1 0 0,0 0-1 0 0,-1 0 0 0 0,1 0 0 0 0,-1 0 0 0 0,0 0 0 0 0,1 0 0 0 0,-1 0 0 0 0,0 1 0 0 0,0-1 0 0 0,0 0 0 0 0,-1 1 0 0 0,1-1 0 0 0,0 0 0 0 0,0 1 0 0 0,-1-1 0 0 0,1 1 0 0 0,-1 0 0 0 0,0 0 0 0 0,1-1 0 0 0,-1 1 0 0 0,0 0 0 0 0,1 0 0 0 0,-1 1 1 0 0,0-1-87 0 0,-13-3 89 0 0,1 0 1 0 0,0 1-1 0 0,-1 1 1 0 0,1 1-1 0 0,-1 0 1 0 0,0 0-1 0 0,1 2 1 0 0,-1 0-1 0 0,0 0 1 0 0,1 2-1 0 0,0 0 1 0 0,-1 0-1 0 0,1 1 1 0 0,0 1 0 0 0,1 0-1 0 0,-1 1 1 0 0,1 1-1 0 0,0 0 1 0 0,1 1-1 0 0,0 0 1 0 0,0 0-1 0 0,0 2 1 0 0,1-1-1 0 0,1 2 1 0 0,0-1-1 0 0,0 1 1 0 0,1 1 0 0 0,0 0-1 0 0,1 0 1 0 0,1 0-1 0 0,-4 8-89 0 0,10-19 13 0 0,0 0 1 0 0,0 1-1 0 0,0-1 1 0 0,0 1-1 0 0,0-1 0 0 0,1 1 1 0 0,-1-1-1 0 0,0 1 0 0 0,1 0 1 0 0,-1-1-1 0 0,1 1 0 0 0,-1 0 1 0 0,1-1-1 0 0,0 1 0 0 0,0 0 1 0 0,0 0-1 0 0,0-1 1 0 0,0 1-1 0 0,0 0 0 0 0,0 0 1 0 0,0-1-1 0 0,1 1 0 0 0,-1 0 1 0 0,1-1-1 0 0,0 1 0 0 0,-1 0 1 0 0,1-1-1 0 0,0 1 0 0 0,0-1 1 0 0,0 1-1 0 0,0-1 0 0 0,0 1 1 0 0,0-1-1 0 0,0 0 1 0 0,0 0-1 0 0,1 1 0 0 0,-1-1 1 0 0,0 0-1 0 0,1 0 0 0 0,-1 0 1 0 0,1 0-1 0 0,0-1 0 0 0,-1 1 1 0 0,1 0-1 0 0,-1-1 0 0 0,1 1 1 0 0,0-1-1 0 0,0 1 1 0 0,-1-1-1 0 0,1 0 0 0 0,0 0 1 0 0,0 0-1 0 0,-1 0 0 0 0,1 0 1 0 0,0 0-1 0 0,0 0 0 0 0,-1-1 1 0 0,1 1-1 0 0,0-1 0 0 0,0 1-13 0 0,104-19-133 0 0,-100 18 106 0 0,1-1 0 0 0,-1 0 0 0 0,0 0 0 0 0,0 0 0 0 0,0-1-1 0 0,-1 0 1 0 0,1 0 0 0 0,-1 0 0 0 0,1-1 0 0 0,-1 0 0 0 0,0 0 0 0 0,-1-1-1 0 0,1 1 1 0 0,-1-1 0 0 0,0 0 0 0 0,0 0 0 0 0,0 0 0 0 0,0-1 0 0 0,-1 1 0 0 0,0-1-1 0 0,0 0 1 0 0,-1 0 0 0 0,2-4 27 0 0,-4 10 3 0 0,0 1 0 0 0,1-1 0 0 0,-1 0 0 0 0,0 1 1 0 0,1-1-1 0 0,-1 0 0 0 0,0 1 0 0 0,1-1 0 0 0,-1 0 0 0 0,0 1 0 0 0,0-1 0 0 0,1 1 0 0 0,-1-1 0 0 0,0 1 0 0 0,0-1 0 0 0,0 0 1 0 0,0 1-1 0 0,0-1 0 0 0,0 1 0 0 0,0-1 0 0 0,0 1 0 0 0,0-1 0 0 0,0 1 0 0 0,0-1 0 0 0,0 1 0 0 0,0-1 0 0 0,0 1 1 0 0,0-1-1 0 0,0 0 0 0 0,0 1 0 0 0,0-1 0 0 0,-1 1 0 0 0,1-1 0 0 0,0 1 0 0 0,0-1 0 0 0,-1 0 0 0 0,1 1 0 0 0,0-1 0 0 0,-1 0 1 0 0,1 1-1 0 0,0-1 0 0 0,-1 0 0 0 0,1 1 0 0 0,0-1 0 0 0,-1 0 0 0 0,1 0 0 0 0,-1 1 0 0 0,1-1 0 0 0,0 0 0 0 0,-1 0 0 0 0,1 0 1 0 0,-1 1-1 0 0,1-1 0 0 0,-1 0 0 0 0,1 0 0 0 0,-1 0 0 0 0,1 0 0 0 0,-1 0 0 0 0,1 0-3 0 0,9 9-40 0 0,1-1 1 0 0,0 0-1 0 0,0 0 0 0 0,1-1 1 0 0,0 0-1 0 0,1-1 0 0 0,-1 0 1 0 0,1-1-1 0 0,0 0 0 0 0,0-1 0 0 0,4 1 40 0 0,85 12-4847 0 0,-98-17 3687 0 0</inkml:trace>
  <inkml:trace contextRef="#ctx0" brushRef="#br0" timeOffset="180390.98">21590 5858 2080 0 0,'158'227'3575'0'0,"-124"-120"-473"0"0,-35-104-3014 0 0,-1 0 0 0 0,1 0 0 0 0,-1-1-1 0 0,0 1 1 0 0,0-1 0 0 0,0 0-1 0 0,0 1 1 0 0,0-1 0 0 0,0 0-1 0 0,-1 0 1 0 0,1 0 0 0 0,0-1 0 0 0,-1 1-1 0 0,0-1 1 0 0,1 1 0 0 0,-1-1-1 0 0,0 0 1 0 0,0 0 0 0 0,0 0-1 0 0,0 0 1 0 0,0 0 0 0 0,0-1-1 0 0,0 0 1 0 0,0 1 0 0 0,0-1 0 0 0,0 0-1 0 0,0 0 1 0 0,0-1 0 0 0,0 1-1 0 0,-1-1-87 0 0,0 0 19 0 0,0-1 0 0 0,1 0 0 0 0,0 0 0 0 0,-1 0 0 0 0,1 0 0 0 0,0 0 0 0 0,0-1 0 0 0,0 0 0 0 0,0 1 0 0 0,0-1 0 0 0,1 0 0 0 0,-1 0 0 0 0,1-1 0 0 0,0 1 0 0 0,0 0 0 0 0,0-1 0 0 0,0 1 0 0 0,1-1 0 0 0,-1 0 0 0 0,1 1 0 0 0,0-1 0 0 0,0 0 0 0 0,0 0 0 0 0,1 0 0 0 0,-1 0 0 0 0,1 0 0 0 0,0 0 0 0 0,0 0 0 0 0,1 0 0 0 0,-1 0 0 0 0,1 0 0 0 0,0 1 0 0 0,1-5-19 0 0,84-119-1323 0 0,38 24-3571 0 0,-89 76 2658 0 0,-16 11 998 0 0</inkml:trace>
  <inkml:trace contextRef="#ctx0" brushRef="#br0" timeOffset="180843.709">22129 5624 1804 0 0,'5'30'3837'0'0,"2"15"-2963"0"0,-7-12-256 0 0,18 187 2021 0 0,-16-210-2608 0 0,0-1 1 0 0,1 1 0 0 0,1-1-1 0 0,0 0 1 0 0,0 0 0 0 0,1-1-1 0 0,0 1 1 0 0,0-1 0 0 0,1 0-1 0 0,0-1 1 0 0,0 1 0 0 0,1-1-1 0 0,0 0 1 0 0,0-1 0 0 0,1 0 0 0 0,-1 0-1 0 0,1 0 1 0 0,1-1 0 0 0,-1 0-1 0 0,1-1 1 0 0,2 1-32 0 0,-10-4-125 0 0,-1-1 1 0 0,1 1-1 0 0,-1-1 1 0 0,1 1-1 0 0,-1 0 0 0 0,1-1 1 0 0,-1 1-1 0 0,1-1 1 0 0,0 0-1 0 0,-1 1 0 0 0,1-1 1 0 0,0 1-1 0 0,0-1 1 0 0,-1 0-1 0 0,1 0 0 0 0,0 1 1 0 0,0-1-1 0 0,-1 0 1 0 0,1 0-1 0 0,0 0 0 0 0,0 0 1 0 0,0 0-1 0 0,-1 0 1 0 0,1 0-1 0 0,0 0 0 0 0,0 0 1 0 0,-1 0-1 0 0,1-1 1 0 0,0 1-1 0 0,0 0 0 0 0,-1 0 1 0 0,1-1-1 0 0,0 1 1 0 0,0 0-1 0 0,-1-1 0 0 0,1 1 1 0 0,-1-1-1 0 0,1 1 0 0 0,0-1 1 0 0,-1 1-1 0 0,1-1 1 0 0,-1 1-1 0 0,1-1 0 0 0,-1 0 1 0 0,1 1-1 0 0,-1-1 1 0 0,0 0-1 0 0,1 0 0 0 0,-1 1 1 0 0,0-1-1 0 0,1 0 1 0 0,-1 1-1 0 0,0-1 0 0 0,0 0 1 0 0,0 0-1 0 0,0 0 1 0 0,0 1-1 0 0,0-1 0 0 0,0 0 1 0 0,0 0-1 0 0,0 0 125 0 0,-10-10-1100 0 0</inkml:trace>
  <inkml:trace contextRef="#ctx0" brushRef="#br0" timeOffset="181213.692">21926 5938 1184 0 0,'7'-7'5291'0'0,"57"-20"-4380"0"0,-15 18-556 0 0,-1 2 0 0 0,1 2 0 0 0,0 2 0 0 0,0 3 0 0 0,4 2-355 0 0,17-1 154 0 0,-12 13-12 0 0,-56-13-157 0 0,-2-1 77 0 0,20 2 386 0 0,49 98-204 0 0,-55-72-2819 0 0,-14-26 2072 0 0,2 1-3165 0 0,-2-3 2350 0 0</inkml:trace>
  <inkml:trace contextRef="#ctx0" brushRef="#br0" timeOffset="181429.833">22472 5723 1784 0 0,'-2'-32'6893'0'0,"8"11"-3541"0"0,10 15-3907 0 0,11 21-4287 0 0,-3 7 894 0 0,-19-17 2852 0 0</inkml:trace>
  <inkml:trace contextRef="#ctx0" brushRef="#br0" timeOffset="182025.821">23037 5828 1068 0 0,'1'-2'136'0'0,"-1"0"-1"0"0,1 0 1 0 0,-1 1-1 0 0,1-1 1 0 0,-1 0 0 0 0,0 0-1 0 0,0 0 1 0 0,0 0-1 0 0,0 0 1 0 0,0 1-1 0 0,0-1 1 0 0,0 0-1 0 0,-1 0 1 0 0,1 0 0 0 0,0 0-1 0 0,-1 1 1 0 0,0-1-1 0 0,1 0 1 0 0,-1 1-1 0 0,0-1 1 0 0,0 0 0 0 0,0 1-1 0 0,0-1 1 0 0,0 1-1 0 0,-1-1 1 0 0,1 1-1 0 0,0 0 1 0 0,-1 0 0 0 0,1-1-1 0 0,-1 1 1 0 0,1 0-1 0 0,-1 0 1 0 0,1 0-1 0 0,-1 0 1 0 0,0 1 0 0 0,1-1-1 0 0,-1 0 1 0 0,0 1-1 0 0,0-1 1 0 0,0 1-1 0 0,1 0 1 0 0,-1 0 0 0 0,0-1-136 0 0,-90 3 1330 0 0,82-1-1262 0 0,0 1 0 0 0,0 0 0 0 0,1 1 0 0 0,0 0 0 0 0,-1 1 0 0 0,1 0 0 0 0,0 0 1 0 0,1 1-1 0 0,-1 0 0 0 0,1 0 0 0 0,0 1 0 0 0,0 0 0 0 0,1 1 0 0 0,0 0 0 0 0,0 0 0 0 0,0 0 0 0 0,1 1 0 0 0,0 0 0 0 0,0 0 0 0 0,1 1 0 0 0,1-1 0 0 0,-1 1 0 0 0,1 0 0 0 0,0 1 0 0 0,1-1 0 0 0,0 0 1 0 0,1 1-1 0 0,-1 9-68 0 0,7-11-28 0 0,0 0 0 0 0,1-1 0 0 0,1 1-1 0 0,-1-1 1 0 0,1 0 0 0 0,0 0 0 0 0,0-1 0 0 0,1 1 0 0 0,0-1 0 0 0,0-1 0 0 0,1 0 0 0 0,0 0 0 0 0,-1 0 0 0 0,2-1 0 0 0,-1 0 0 0 0,0 0 0 0 0,1-1 0 0 0,-1 0 0 0 0,1-1 0 0 0,0 0 0 0 0,0 0 0 0 0,0-1 0 0 0,0 0 0 0 0,1-1 0 0 0,0 0 28 0 0,4 3-500 0 0,0-2 1 0 0,0 0-1 0 0,1 0 1 0 0,-1-2-1 0 0,0 1 0 0 0,0-2 1 0 0,0 0-1 0 0,0-1 1 0 0,0 0-1 0 0,-1-1 1 0 0,13-5 499 0 0,-3 2-1257 0 0,-3-1-132 0 0</inkml:trace>
  <inkml:trace contextRef="#ctx0" brushRef="#br0" timeOffset="182746.061">23183 5976 948 0 0,'55'-110'6311'0'0,"-58"117"-6204"0"0,1 0-1 0 0,-1-1 1 0 0,2 1-1 0 0,-1 1 1 0 0,1-1-1 0 0,0 0 0 0 0,0 0 1 0 0,1 0-1 0 0,0 1 1 0 0,1-1-1 0 0,-1 0 1 0 0,1 0-1 0 0,1 0 0 0 0,-1 0 1 0 0,1 0-1 0 0,0 0 1 0 0,1 0-1 0 0,0 0 1 0 0,0-1-1 0 0,0 1 0 0 0,1-1 1 0 0,0 0-1 0 0,0 0 1 0 0,0 0-1 0 0,4 2-106 0 0,1-1-47 0 0,1-1 0 0 0,1 0-1 0 0,-1-1 1 0 0,1 0 0 0 0,0-1 0 0 0,0 0-1 0 0,0-1 1 0 0,0 0 0 0 0,1 0 0 0 0,-1-1-1 0 0,1-1 1 0 0,0 0 0 0 0,-1-1 0 0 0,1 0-1 0 0,0-1 1 0 0,-1 0 0 0 0,1-1 0 0 0,-1 0-1 0 0,1 0 1 0 0,-1-2 0 0 0,0 1 0 0 0,0-1-1 0 0,0-1 1 0 0,-1 0 0 0 0,1-1 0 0 0,-1 0-1 0 0,0 0 1 0 0,-1-1 0 0 0,0 0 0 0 0,0-1-1 0 0,0 0 1 0 0,-1 0 0 0 0,0-1 0 0 0,-1 0-1 0 0,0 0 1 0 0,0-1 0 0 0,-1 0 0 0 0,-1 0-1 0 0,4-8 48 0 0,5-30-328 0 0,-14 47 360 0 0,-2-19 324 0 0,1 19-339 0 0,0 0 1 0 0,0-1 0 0 0,0 1 0 0 0,0 0-1 0 0,0 1 1 0 0,0-1 0 0 0,-1 0-1 0 0,1 0 1 0 0,0 0 0 0 0,0 1 0 0 0,-1-1-1 0 0,1 0 1 0 0,0 1 0 0 0,-1 0-1 0 0,1-1 1 0 0,0 1 0 0 0,-1 0 0 0 0,1-1-1 0 0,-1 1 1 0 0,1 0 0 0 0,0 0 0 0 0,-1 0-1 0 0,1 0 1 0 0,-1 1 0 0 0,1-1-1 0 0,0 0 1 0 0,-1 0 0 0 0,1 1 0 0 0,-1-1-1 0 0,1 1 1 0 0,0-1 0 0 0,0 1-1 0 0,-1 0 1 0 0,1 0 0 0 0,0-1 0 0 0,0 1-1 0 0,0 0 1 0 0,0 0 0 0 0,0 0-1 0 0,0 0 1 0 0,0 0 0 0 0,0 0 0 0 0,0 0-1 0 0,0 1 1 0 0,0-1 0 0 0,1 0-1 0 0,-1 0 1 0 0,1 1 0 0 0,-1-1 0 0 0,1 0-1 0 0,-1 1 1 0 0,1-1 0 0 0,0 1-1 0 0,0-1 1 0 0,-1 0 0 0 0,1 1 0 0 0,0-1-1 0 0,0 1 1 0 0,0-1 0 0 0,1 1-1 0 0,-1-1 1 0 0,0 0 0 0 0,1 2-18 0 0,1 7 15 0 0,1 0 0 0 0,0 0 0 0 0,0 0 0 0 0,1 0 0 0 0,1-1 0 0 0,-1 1 0 0 0,2-1 0 0 0,-1 0 0 0 0,1 0 0 0 0,0-1 0 0 0,1 0 0 0 0,0 0 0 0 0,1-1 0 0 0,-1 1 0 0 0,1-2 0 0 0,1 1 0 0 0,-1-1 0 0 0,1 0 0 0 0,0-1 0 0 0,0 0 0 0 0,1 0 0 0 0,0-1 0 0 0,-1-1 0 0 0,1 1 0 0 0,1-2 0 0 0,-1 1 0 0 0,0-1 0 0 0,1-1 0 0 0,-1 0 0 0 0,1 0 0 0 0,3-1-15 0 0,-5 0-54 0 0,-1 0 0 0 0,1 0 0 0 0,-1-1 0 0 0,1 0 0 0 0,-1-1 1 0 0,0 1-1 0 0,1-2 0 0 0,-1 1 0 0 0,0-1 0 0 0,0 0 0 0 0,0-1 1 0 0,-1 0-1 0 0,1 0 0 0 0,-1-1 0 0 0,0 0 0 0 0,0 0 0 0 0,-1 0 1 0 0,0-1-1 0 0,1 0 0 0 0,-2 0 0 0 0,1-1 0 0 0,-1 0 1 0 0,0 0-1 0 0,0 0 0 0 0,-1 0 0 0 0,1-3 54 0 0,6-14-217 0 0,-2 1-1 0 0,0-1 1 0 0,-2-1 0 0 0,0 0 0 0 0,-2 0-1 0 0,-1 0 1 0 0,0 0 0 0 0,-2-3 217 0 0,1 7-2 0 0,0-1 1 0 0,-1 1-1 0 0,-1-1 0 0 0,-2 1 1 0 0,0-1-1 0 0,-1 1 0 0 0,0 0 1 0 0,-2 0-1 0 0,-1 0 0 0 0,-1 0 1 0 0,0 0-1 0 0,-2 1 0 0 0,0 1 1 0 0,-8-14 1 0 0,14 30 39 0 0,0 0 0 0 0,0 0-1 0 0,0 0 1 0 0,0 0 0 0 0,0 0 0 0 0,-1 1 0 0 0,1-1 0 0 0,-1 1 0 0 0,0 0 0 0 0,0-1 0 0 0,0 1 0 0 0,0 1 0 0 0,0-1 0 0 0,0 0 0 0 0,-1 1 0 0 0,1-1 0 0 0,0 1 0 0 0,-1 0 0 0 0,1 0 0 0 0,-1 1 0 0 0,1-1 0 0 0,-1 1-1 0 0,0-1 1 0 0,1 1 0 0 0,-1 0 0 0 0,1 1 0 0 0,-1-1 0 0 0,1 1 0 0 0,-1-1 0 0 0,0 1 0 0 0,1 0 0 0 0,0 0 0 0 0,-1 1 0 0 0,1-1 0 0 0,0 1 0 0 0,0-1 0 0 0,-1 1 0 0 0,1 0 0 0 0,1 0 0 0 0,-1 1 0 0 0,0-1 0 0 0,0 0-1 0 0,1 1 1 0 0,0 0 0 0 0,-1-1 0 0 0,1 1 0 0 0,0 0 0 0 0,0 0 0 0 0,0 1 0 0 0,1-1-39 0 0,-7 15 91 0 0,1-1 1 0 0,1 2-1 0 0,1-1 0 0 0,1 1 0 0 0,0-1 0 0 0,1 1 1 0 0,1 0-1 0 0,1 0 0 0 0,1 0 0 0 0,0 1 1 0 0,2 1-92 0 0,-2 3 96 0 0,2-7-132 0 0,1 0 0 0 0,0 0 0 0 0,2 0 0 0 0,0 0 1 0 0,1-1-1 0 0,0 0 0 0 0,1-1 0 0 0,1 1 1 0 0,1-1-1 0 0,0-1 0 0 0,0 1 0 0 0,2-2 0 0 0,0 1 1 0 0,0-2-1 0 0,2 1 0 0 0,-1-2 0 0 0,1 1 0 0 0,1-2 1 0 0,0 0-1 0 0,0 0 0 0 0,13 5 36 0 0,-15-10-586 0 0,0 0 0 0 0,1-1 1 0 0,0 0-1 0 0,0-1 0 0 0,0 0 0 0 0,0-1 0 0 0,1-1 0 0 0,-1 0 0 0 0,0 0 0 0 0,1-2 1 0 0,12-1 585 0 0,16-10-1224 0 0</inkml:trace>
  <inkml:trace contextRef="#ctx0" brushRef="#br0" timeOffset="183105.976">24511 5781 1516 0 0,'-44'-9'4213'0'0,"-65"75"-2331"0"0,79-11-194 0 0,100-45-1240 0 0,50-34-29 0 0,-75 79-117 0 0,-42-53-525 0 0,0 0 0 0 0,1 0-1 0 0,0 0 1 0 0,0-1 0 0 0,-1 0 0 0 0,1 1-1 0 0,0-1 1 0 0,0 0 0 0 0,0-1-1 0 0,0 1 1 0 0,0-1 0 0 0,0 0-1 0 0,0 0 1 0 0,0 0 0 0 0,0 0 0 0 0,0-1-1 0 0,0 0 1 0 0,0 1 0 0 0,0-2-1 0 0,0 1 1 0 0,0 0 0 0 0,0-1-1 0 0,-1 1 1 0 0,1-1 0 0 0,-1 0 0 0 0,1-1-1 0 0,-1 1 1 0 0,0 0 0 0 0,0-1-1 0 0,0 0 1 0 0,0 0 0 0 0,0 0-1 0 0,-1 0 1 0 0,1 0 0 0 0,-1 0 0 0 0,2-4 223 0 0,2-3-1190 0 0</inkml:trace>
  <inkml:trace contextRef="#ctx0" brushRef="#br0" timeOffset="183431.802">24678 5673 848 0 0,'61'19'3991'0'0,"45"94"-1383"0"0,-81-53-18 0 0,-25-59-2111 0 0,-28 9 938 0 0,24-13-1419 0 0,1 1 0 0 0,-1-1 0 0 0,1 0-1 0 0,0 0 1 0 0,0 0 0 0 0,0 0 0 0 0,0 0 0 0 0,1-1 0 0 0,-1 1 0 0 0,1-1-1 0 0,0 0 1 0 0,0 0 0 0 0,0 0 0 0 0,1 0 0 0 0,0 0 0 0 0,-1 0-1 0 0,1 0 1 0 0,0 0 0 0 0,1-1 0 0 0,-1 1 0 0 0,1 0 0 0 0,0-1 0 0 0,0 1-1 0 0,0 0 1 0 0,1 0 0 0 0,-1-1 0 0 0,1 1 0 0 0,0 0 0 0 0,0 0-1 0 0,1 0 1 0 0,-1 0 0 0 0,1 0 0 0 0,0 0 0 0 0,0 0 0 0 0,0 0-1 0 0,1 1 1 0 0,-1-1 0 0 0,1 1 0 0 0,0 0 0 0 0,0 0 0 0 0,0 0 0 0 0,0 0-1 0 0,1 0 1 0 0,-1 0 0 0 0,1 1 0 0 0,-1 0 0 0 0,1 0 2 0 0,130-91-8247 0 0,-124 87 7098 0 0</inkml:trace>
  <inkml:trace contextRef="#ctx0" brushRef="#br0" timeOffset="184209.986">25711 5703 2128 0 0,'1'-1'71'0'0,"0"0"-1"0"0,-1-1 1 0 0,1 1-1 0 0,0 0 1 0 0,-1 0-1 0 0,1 0 1 0 0,-1-1-1 0 0,1 1 1 0 0,-1 0-1 0 0,0-1 1 0 0,1 1-1 0 0,-1 0 1 0 0,0-1-1 0 0,0 1 1 0 0,0 0-1 0 0,0-1 1 0 0,0 1-1 0 0,0 0 1 0 0,-1-1-1 0 0,1 1 1 0 0,0 0-1 0 0,-1 0 1 0 0,1-1 0 0 0,-1 1-1 0 0,1 0 1 0 0,-1 0-1 0 0,1-1 1 0 0,-1 1-1 0 0,0 0 1 0 0,0 0-1 0 0,0 0 1 0 0,1 0-1 0 0,-1 0 1 0 0,0 0-1 0 0,0 0 1 0 0,0 1-1 0 0,-1-1 1 0 0,1 0-1 0 0,0 0 1 0 0,0 1-1 0 0,0-1 1 0 0,-1 1-1 0 0,1-1 1 0 0,0 1-1 0 0,0-1 1 0 0,-1 1-1 0 0,1 0 1 0 0,0 0-1 0 0,-1 0 1 0 0,1 0-1 0 0,0 0 1 0 0,-1 0-1 0 0,1 0 1 0 0,0 0-1 0 0,-1 0 1 0 0,1 0-71 0 0,-88-1 891 0 0,71 3-778 0 0,0 2 1 0 0,0 0-1 0 0,0 1 1 0 0,1 0-1 0 0,0 2 1 0 0,0 0-1 0 0,1 1 0 0 0,0 0 1 0 0,0 2-1 0 0,1 0 1 0 0,0 0-1 0 0,0 2 1 0 0,2 0-1 0 0,-1 0 0 0 0,2 1 1 0 0,-9 11-114 0 0,20-23 17 0 0,0 1 0 0 0,0-1 0 0 0,0 0 0 0 0,0 1 0 0 0,0-1 0 0 0,0 1 0 0 0,0 0 0 0 0,1-1 0 0 0,-1 1 0 0 0,0 0 0 0 0,1-1 0 0 0,0 1 0 0 0,-1 0 0 0 0,1 0 0 0 0,0-1 0 0 0,0 1 0 0 0,0 0 0 0 0,0 0 0 0 0,0-1 0 0 0,0 1 0 0 0,1 0 0 0 0,-1 0 0 0 0,1-1 0 0 0,-1 1 0 0 0,1 0 0 0 0,0-1 0 0 0,-1 1 0 0 0,1-1 0 0 0,0 1 0 0 0,0-1 0 0 0,0 1 0 0 0,0-1 0 0 0,0 1 0 0 0,0-1 0 0 0,1 0 0 0 0,-1 0 0 0 0,0 0 0 0 0,1 0 0 0 0,-1 0 0 0 0,1 0 0 0 0,-1 0 0 0 0,1 0 0 0 0,0 0 0 0 0,-1-1 0 0 0,1 1 0 0 0,-1 0 1 0 0,1-1-1 0 0,0 0 0 0 0,0 1 0 0 0,-1-1 0 0 0,1 0 0 0 0,0 0 0 0 0,0 0-17 0 0,100 11 67 0 0,-82-13-133 0 0,1-1 0 0 0,-1-1 0 0 0,0-1 0 0 0,0 0 1 0 0,-1-2-1 0 0,0 0 0 0 0,0-1 0 0 0,0-1 0 0 0,-1-1 0 0 0,-1-1 0 0 0,1 0 0 0 0,-2-1 0 0 0,0-1 0 0 0,0 0 0 0 0,-1-2 0 0 0,-1 1 0 0 0,0-2 0 0 0,-1 0 0 0 0,-1 0 0 0 0,0-1 0 0 0,3-8 66 0 0,-8 7 26 0 0,-1 0 0 0 0,0 0 0 0 0,-2 0 0 0 0,0-1 0 0 0,-1 0 0 0 0,0 0 0 0 0,-2 1 0 0 0,0-1 0 0 0,-2-11-26 0 0,1 25 93 0 0,-1 0 0 0 0,1 0 0 0 0,-1 0 0 0 0,0 0 0 0 0,-1 0 0 0 0,1 0 0 0 0,-1 1 0 0 0,0-1 0 0 0,0 0 0 0 0,-1 1 0 0 0,1 0 0 0 0,-1-1 0 0 0,0 1 0 0 0,0 0 0 0 0,0 1 0 0 0,-1-1 0 0 0,1 0 0 0 0,-1 1-1 0 0,0 0 1 0 0,0 0 0 0 0,0 0 0 0 0,-1 0 0 0 0,1 1 0 0 0,0 0 0 0 0,-1 0 0 0 0,0 0 0 0 0,1 0 0 0 0,-4 0-93 0 0,3 4 28 0 0,-1 0 0 0 0,1 1-1 0 0,0-1 1 0 0,0 1-1 0 0,1 0 1 0 0,-1 1 0 0 0,0-1-1 0 0,1 1 1 0 0,0 0-1 0 0,0 0 1 0 0,0 0 0 0 0,0 0-1 0 0,1 1 1 0 0,0 0-1 0 0,0-1 1 0 0,0 1 0 0 0,0 0-1 0 0,1 1 1 0 0,0-1-1 0 0,0 0 1 0 0,0 1 0 0 0,1-1-1 0 0,0 1 1 0 0,0-1-1 0 0,0 1 1 0 0,1 0 0 0 0,-1-1-1 0 0,1 1 1 0 0,1 0-1 0 0,-1-1 1 0 0,1 1 0 0 0,0 0-1 0 0,1 2-27 0 0,4 11-193 0 0,0-1-1 0 0,2 0 1 0 0,0 0 0 0 0,1-1-1 0 0,1 0 1 0 0,0-1-1 0 0,1 0 1 0 0,1 0 0 0 0,1-1-1 0 0,0-1 1 0 0,1 0-1 0 0,0-1 1 0 0,1 0 0 0 0,0-1-1 0 0,1-1 1 0 0,9 5 193 0 0,59 14-6098 0 0,-73-29 4919 0 0</inkml:trace>
  <inkml:trace contextRef="#ctx0" brushRef="#br0" timeOffset="185143.454">26218 5638 1004 0 0,'1'-4'162'0'0,"0"0"0"0"0,0 1 1 0 0,-1-1-1 0 0,1 0 0 0 0,-1 1 0 0 0,0-1 0 0 0,0 0 0 0 0,0 0 0 0 0,0 1 1 0 0,-1-1-1 0 0,1 0 0 0 0,-1 1 0 0 0,0-1 0 0 0,0 1 0 0 0,0-1 0 0 0,-1 1 1 0 0,1-1-1 0 0,-1 1 0 0 0,0 0 0 0 0,0-1 0 0 0,0 1 0 0 0,-1 0 0 0 0,1 1 0 0 0,0-1 1 0 0,-1 0-1 0 0,0 1 0 0 0,0-1 0 0 0,0 1 0 0 0,0 0 0 0 0,0 0 0 0 0,0 0 1 0 0,-1 0-1 0 0,1 1 0 0 0,0-1 0 0 0,-1 1 0 0 0,1 0 0 0 0,-1 0 0 0 0,0 0 1 0 0,1 0-1 0 0,-1 1 0 0 0,0-1 0 0 0,-3 1-162 0 0,-1 1 57 0 0,1-1 0 0 0,-1 1-1 0 0,1 0 1 0 0,-1 1 0 0 0,1 0 0 0 0,0 0 0 0 0,0 1-1 0 0,0 0 1 0 0,0 0 0 0 0,0 0 0 0 0,1 1 0 0 0,-1 0-1 0 0,1 0 1 0 0,0 1 0 0 0,0 0 0 0 0,1 0 0 0 0,-1 0-1 0 0,1 1 1 0 0,0-1 0 0 0,0 1 0 0 0,1 1 0 0 0,0-1-1 0 0,0 0 1 0 0,1 1 0 0 0,-1 0 0 0 0,2 0 0 0 0,-1 0-1 0 0,1 0 1 0 0,0 1 0 0 0,0-1 0 0 0,1 0 0 0 0,-1 3-57 0 0,4-8-3 0 0,-1 0 1 0 0,0 0 0 0 0,1 0-1 0 0,-1 0 1 0 0,1 0 0 0 0,0 0 0 0 0,0 0-1 0 0,0 0 1 0 0,0-1 0 0 0,0 1-1 0 0,0-1 1 0 0,0 1 0 0 0,1-1 0 0 0,-1 0-1 0 0,0 0 1 0 0,1 0 0 0 0,-1 0-1 0 0,1 0 1 0 0,-1-1 0 0 0,1 1 0 0 0,-1-1-1 0 0,1 0 1 0 0,-1 1 0 0 0,1-1-1 0 0,0 0 1 0 0,-1-1 0 0 0,1 1 0 0 0,-1 0-1 0 0,1-1 1 0 0,-1 1 0 0 0,1-1-1 0 0,-1 0 1 0 0,2 0 2 0 0,8-4-23 0 0,0 1 0 0 0,-1-1-1 0 0,0-1 1 0 0,0 0 0 0 0,0-1-1 0 0,-1 0 1 0 0,0 0 0 0 0,0-1-1 0 0,0 0 1 0 0,-1-1 0 0 0,-1 0-1 0 0,0-1 1 0 0,0 0 0 0 0,0 0-1 0 0,-1 0 1 0 0,-1-1 0 0 0,0 0-1 0 0,-1 0 1 0 0,0-1 0 0 0,1-4 22 0 0,-5-16 324 0 0,-1 37-323 0 0,0 0 0 0 0,0 0 0 0 0,0 0 0 0 0,1 0 0 0 0,0 0 0 0 0,0 0 0 0 0,0 0 0 0 0,1 0 0 0 0,0-1 0 0 0,0 1 0 0 0,0 0 0 0 0,0-1 0 0 0,1 0 0 0 0,0 1 0 0 0,0-1 0 0 0,0 0 0 0 0,0 0 0 0 0,1-1 0 0 0,-1 1 0 0 0,1-1 0 0 0,0 1 0 0 0,0-1 0 0 0,0 0 0 0 0,0-1 0 0 0,1 1 0 0 0,-1-1 0 0 0,1 0 0 0 0,0 0 0 0 0,0 0 0 0 0,-1-1 0 0 0,1 0 0 0 0,5 1 0 0 0,9 0-46 0 0,1-2 0 0 0,-1 0 0 0 0,0-1 0 0 0,1-1 0 0 0,-1-1-1 0 0,0-1 1 0 0,-1 0 0 0 0,1-2 0 0 0,-1 0 0 0 0,1-1 0 0 0,-2 0 0 0 0,1-2-1 0 0,-1 0 1 0 0,-1-1 0 0 0,3-2 46 0 0,36-46 824 0 0,-68 77-362 0 0,14-14-455 0 0,0 0 1 0 0,1 0-1 0 0,-1 0 0 0 0,1 0 0 0 0,0 0 0 0 0,1 0 0 0 0,-1 0 0 0 0,1 0 1 0 0,0-1-1 0 0,0 1 0 0 0,0-1 0 0 0,0 0 0 0 0,1 0 0 0 0,0 0 1 0 0,0-1-1 0 0,0 1 0 0 0,0-1 0 0 0,0 0 0 0 0,1 0 0 0 0,0 0 0 0 0,-1-1 1 0 0,1 1-1 0 0,0-1 0 0 0,0 0 0 0 0,0-1 0 0 0,0 1 0 0 0,1-1 0 0 0,-1 0 1 0 0,1-1-8 0 0,14 3-6 0 0,1-1 1 0 0,0-1 0 0 0,-1-1-1 0 0,1 0 1 0 0,0-2 0 0 0,-1-1-1 0 0,1 0 1 0 0,-1-2 0 0 0,0 0-1 0 0,0-1 1 0 0,0-1 0 0 0,-1-1-1 0 0,0 0 1 0 0,-1-2 0 0 0,0 0-1 0 0,0-1 1 0 0,-1-1 0 0 0,0-1-1 0 0,-1 0 1 0 0,10-11 5 0 0,30-54 393 0 0,-56 151-21 0 0,28 286 535 0 0,-12-53-268 0 0,-15-298-592 0 0,0 1 0 0 0,-1-1 0 0 0,0 1 0 0 0,0-1-1 0 0,-1 1 1 0 0,0-1 0 0 0,0 0 0 0 0,-1 1 0 0 0,-1-1-1 0 0,1 0 1 0 0,-1 0 0 0 0,0 0 0 0 0,-1-1 0 0 0,0 1-1 0 0,0-1 1 0 0,-1 0 0 0 0,0 0 0 0 0,0 0 0 0 0,0-1-1 0 0,-1 1 1 0 0,0-1 0 0 0,-1-1 0 0 0,1 1-1 0 0,-1-1 1 0 0,0 0 0 0 0,0-1 0 0 0,0 0 0 0 0,-1 0-1 0 0,0 0 1 0 0,1-1 0 0 0,-1 0 0 0 0,-1-1 0 0 0,-2 1-47 0 0,1-5 8 0 0,1-1 0 0 0,0-1 0 0 0,0 0 1 0 0,1 0-1 0 0,-1-1 0 0 0,1 0 0 0 0,0 0 1 0 0,0-1-1 0 0,1 0 0 0 0,-1-1 1 0 0,1 1-1 0 0,1-2 0 0 0,-1 1 0 0 0,1 0 1 0 0,0-1-1 0 0,1 0 0 0 0,0-1 0 0 0,0 1 1 0 0,1-1-1 0 0,-2-5-8 0 0,-1 1-105 0 0,1 1 0 0 0,1-1 1 0 0,0-1-1 0 0,0 1 0 0 0,1-1 0 0 0,1 0 1 0 0,0 0-1 0 0,1 0 0 0 0,1 0 0 0 0,0 0 1 0 0,1 0-1 0 0,0 0 0 0 0,1 0 0 0 0,1 0 0 0 0,1-4 105 0 0,2-1-218 0 0,1 0 0 0 0,1 1 0 0 0,0-1 0 0 0,1 1 0 0 0,2 1 0 0 0,-1 0 0 0 0,2 0 0 0 0,0 1 0 0 0,2-1 218 0 0,10-10-1051 0 0,2 1-1 0 0,1 1 0 0 0,1 1 0 0 0,1 2 0 0 0,0 0 0 0 0,2 2 1 0 0,22-10 1051 0 0,-6 3-1192 0 0</inkml:trace>
  <inkml:trace contextRef="#ctx0" brushRef="#br0" timeOffset="185393.482">27741 5473 2280 0 0,'9'2'2462'0'0,"9"1"5255"0"0,-5-11-7459 0 0,-17-8-9727 0 0,-1 11 8257 0 0</inkml:trace>
  <inkml:trace contextRef="#ctx0" brushRef="#br0" timeOffset="191847.957">3075 9106 2016 0 0,'-22'-22'7051'0'0,"-1"-16"-597"0"0,-33 56-14466 0 0,26 19 4208 0 0,26-25 2699 0 0</inkml:trace>
  <inkml:trace contextRef="#ctx0" brushRef="#br0" timeOffset="192048.09">2988 9445 2808 0 0,'18'23'9571'0'0,"-17"-49"-11171"0"0,-18 17-5706 0 0,15 9 6093 0 0</inkml:trace>
  <inkml:trace contextRef="#ctx0" brushRef="#br0" timeOffset="193447.805">5185 9171 1660 0 0,'9'-7'7148'0'0,"-21"-10"-4797"0"0,2 5-4297 0 0,11 4-3635 0 0,0 7 4349 0 0</inkml:trace>
  <inkml:trace contextRef="#ctx0" brushRef="#br0" timeOffset="194146.549">5871 9065 2328 0 0,'0'0'91'0'0,"-1"0"-1"0"0,1 1 0 0 0,-1-1 1 0 0,1 0-1 0 0,-1 0 0 0 0,1 0 0 0 0,-1 0 1 0 0,1 1-1 0 0,-1-1 0 0 0,0 0 1 0 0,1 0-1 0 0,-1 0 0 0 0,1 0 1 0 0,-1 0-1 0 0,1 0 0 0 0,-1 0 1 0 0,0-1-1 0 0,1 1 0 0 0,-1 0 1 0 0,1 0-1 0 0,-1 0 0 0 0,1-1 1 0 0,-1 1-1 0 0,1 0 0 0 0,-1 0 1 0 0,1-1-1 0 0,-1 1 0 0 0,1 0 1 0 0,0-1-1 0 0,-1 1 0 0 0,1-1 1 0 0,-1 1-1 0 0,1 0 0 0 0,0-1 1 0 0,-1 1-1 0 0,1-1 0 0 0,0 1 1 0 0,0-1-1 0 0,-1 1 0 0 0,1-1 1 0 0,0 0-1 0 0,0 1 0 0 0,0-1 1 0 0,0 1-1 0 0,0-1 0 0 0,-1 1 1 0 0,1-1-1 0 0,0 1 0 0 0,0-1 1 0 0,1 0-1 0 0,-1 1 0 0 0,0-1 1 0 0,0 1-1 0 0,0-1 0 0 0,0 1 0 0 0,0-1 1 0 0,0 1-1 0 0,1-1 0 0 0,-1 1 1 0 0,0-1-1 0 0,1 1 0 0 0,-1-1 1 0 0,0 1-1 0 0,1-1 0 0 0,-1 1-90 0 0,-9 0 113 0 0,0 0 0 0 0,0 1 0 0 0,-1 0 0 0 0,1 1-1 0 0,1 0 1 0 0,-1 1 0 0 0,0-1 0 0 0,0 2 0 0 0,1-1 0 0 0,0 1-1 0 0,0 0 1 0 0,0 1 0 0 0,0 0 0 0 0,0 0 0 0 0,1 1-1 0 0,0 0 1 0 0,1 0 0 0 0,-1 1 0 0 0,1-1 0 0 0,0 2 0 0 0,1-1-1 0 0,-1 0 1 0 0,1 1 0 0 0,-1 3-113 0 0,8-7 1 0 0,-1 0 1 0 0,1-1-1 0 0,0 1 1 0 0,0-1-1 0 0,0 0 0 0 0,1 1 1 0 0,-1-1-1 0 0,1 0 0 0 0,-1 0 1 0 0,1-1-1 0 0,0 1 1 0 0,0 0-1 0 0,0-1 0 0 0,1 0 1 0 0,-1 0-1 0 0,1 0 1 0 0,-1 0-1 0 0,1 0 0 0 0,-1-1 1 0 0,1 1-1 0 0,0-1 0 0 0,0 0 1 0 0,0-1-1 0 0,0 1 1 0 0,0 0-1 0 0,2-1-1 0 0,17 2-131 0 0,1-1 1 0 0,-1-2-1 0 0,0 0 0 0 0,1-1 1 0 0,-1-1-1 0 0,0-2 0 0 0,0 0 1 0 0,-1-1-1 0 0,0-2 0 0 0,0 0 1 0 0,9-5 130 0 0,-29 13-3 0 0,0-1 1 0 0,0 1 0 0 0,0-1 0 0 0,0 0 0 0 0,0 1 0 0 0,0-1 0 0 0,0 0 0 0 0,0 0 0 0 0,0 0-1 0 0,0 0 1 0 0,-1 0 0 0 0,1-1 0 0 0,0 1 0 0 0,-1 0 0 0 0,1-1 0 0 0,-1 1 0 0 0,0-1-1 0 0,1 0 1 0 0,-1 0 0 0 0,0 1 0 0 0,0-1 0 0 0,0 0 0 0 0,0 0 0 0 0,0 0 0 0 0,0 0 0 0 0,-1 0-1 0 0,1 0 1 0 0,-1 0 0 0 0,1 0 0 0 0,-1 0 0 0 0,0 0 0 0 0,0 0 0 0 0,0-1 0 0 0,0 1 0 0 0,0 0-1 0 0,0 0 1 0 0,-1 0 0 0 0,1 0 0 0 0,-1 0 0 0 0,0 0 0 0 0,1 0 0 0 0,-1 0 0 0 0,0 0 0 0 0,0 0-1 0 0,0 0 1 0 0,0 1 0 0 0,0-1 0 0 0,-1 0 0 0 0,1 1 0 0 0,0-1 0 0 0,-1 1 0 0 0,1-1 0 0 0,-1 1-1 0 0,0-1 1 0 0,0 1 0 0 0,1 0 0 0 0,-1 0 0 0 0,0 0 0 0 0,-2-1 2 0 0,-17-9 130 0 0,-1 1 0 0 0,0 1 0 0 0,-1 1 0 0 0,0 1 1 0 0,-1 1-1 0 0,1 1 0 0 0,-1 1 0 0 0,0 1 0 0 0,-5 1-130 0 0,-48-9 304 0 0,213-28-1866 0 0,-86 27 1369 0 0,-1-2 0 0 0,-1-2 1 0 0,-1-3-1 0 0,0-1 1 0 0,-2-3-1 0 0,0-1 1 0 0,-2-2-1 0 0,0-3 1 0 0,23-21 192 0 0,-60 44 172 0 0,0-1 0 0 0,-1 1 0 0 0,1-1 1 0 0,-2-1-1 0 0,1 1 0 0 0,-1-1 0 0 0,0 0 1 0 0,0 0-1 0 0,-1 0 0 0 0,0 0 0 0 0,-1 0 1 0 0,0-1-1 0 0,0 1 0 0 0,0-1 0 0 0,-2 0 1 0 0,1 1-1 0 0,-1-1 0 0 0,0-3-172 0 0,0 10 51 0 0,0 1-1 0 0,-1-1 1 0 0,1 1 0 0 0,0-1-1 0 0,-1 1 1 0 0,1 0 0 0 0,-1-1 0 0 0,1 1-1 0 0,-1 0 1 0 0,0-1 0 0 0,0 1-1 0 0,0 0 1 0 0,0 0 0 0 0,1 0-1 0 0,-1-1 1 0 0,-1 1 0 0 0,1 0 0 0 0,0 0-1 0 0,0 1 1 0 0,0-1 0 0 0,0 0-1 0 0,-1 0 1 0 0,1 1 0 0 0,0-1-1 0 0,-1 0 1 0 0,1 1 0 0 0,-1-1-1 0 0,1 1 1 0 0,0 0 0 0 0,-1-1 0 0 0,1 1-1 0 0,-1 0 1 0 0,1 0 0 0 0,-1 0-1 0 0,1 0 1 0 0,-1 0 0 0 0,1 1-1 0 0,-1-1 1 0 0,1 0 0 0 0,-1 1 0 0 0,1-1-1 0 0,0 0 1 0 0,-1 1 0 0 0,1 0-1 0 0,0-1 1 0 0,-1 1 0 0 0,1 0-1 0 0,0 0 1 0 0,0 0 0 0 0,-1 0-1 0 0,1 0 1 0 0,0 0 0 0 0,0 0 0 0 0,0 0-1 0 0,0 1-50 0 0,-12 15 160 0 0,0 1 0 0 0,2 1 0 0 0,0 0 0 0 0,1 0 1 0 0,1 1-1 0 0,1 1 0 0 0,0-1 0 0 0,2 1 0 0 0,0 1 0 0 0,2-1 0 0 0,0 1 0 0 0,1-1 0 0 0,1 19-160 0 0,-8 385-988 0 0,18-310-14 0 0,0 2-3180 0 0,-7-105 3776 0 0,-1-1-1 0 0,0 0 0 0 0,-1 0 1 0 0,-1 1-1 0 0,0-1 1 0 0,0 0-1 0 0,-1 0 1 0 0,0-1-1 0 0,-1 1 0 0 0,0-1 1 0 0,-1 1-1 0 0,0-1 1 0 0,0-1-1 0 0,-1 1 0 0 0,-1-1 1 0 0,0 0-1 0 0,-4 4 407 0 0,-8 3-1102 0 0</inkml:trace>
  <inkml:trace contextRef="#ctx0" brushRef="#br0" timeOffset="194829.167">6638 8918 876 0 0,'44'37'3242'0'0,"194"214"1398"0"0,-238-251-4582 0 0,0-1-1 0 0,-1 0 1 0 0,1 0-1 0 0,1 1 1 0 0,-1-1-1 0 0,0 0 1 0 0,0 0-1 0 0,0 1 1 0 0,0-1-1 0 0,0 0 1 0 0,1 0 0 0 0,-1 1-1 0 0,0-1 1 0 0,1 0-1 0 0,-1 1 1 0 0,0-1-1 0 0,1 0 1 0 0,-1 1-1 0 0,1-1 1 0 0,-1 1-1 0 0,1-1 1 0 0,0 1-1 0 0,-1-1 1 0 0,1 1-1 0 0,-1-1 1 0 0,1 1 0 0 0,0-1-1 0 0,-1 1 1 0 0,1 0-1 0 0,0 0 1 0 0,-1-1-1 0 0,1 1 1 0 0,0 0-1 0 0,0 0 1 0 0,-1 0-1 0 0,1-1 1 0 0,0 1-1 0 0,0 0 1 0 0,-1 0-1 0 0,1 0 1 0 0,0 0 0 0 0,0 1-1 0 0,0-1 1 0 0,-1 0-1 0 0,1 0 1 0 0,0 0-1 0 0,-1 1 1 0 0,1-1-1 0 0,0 0 1 0 0,0 1-1 0 0,-1-1 1 0 0,1 0-1 0 0,-1 1 1 0 0,1-1-1 0 0,0 1 1 0 0,-1-1 0 0 0,1 1-58 0 0,2-22-246 0 0,1 3 139 0 0,1 1 1 0 0,1-1 0 0 0,0 2-1 0 0,1-1 1 0 0,1 1 0 0 0,0 0 0 0 0,1 0-1 0 0,1 1 1 0 0,1 0 0 0 0,0 1-1 0 0,5-5 107 0 0,101-70-7174 0 0,-106 84 5930 0 0</inkml:trace>
  <inkml:trace contextRef="#ctx0" brushRef="#br0" timeOffset="195077.434">7486 8950 2328 0 0,'14'43'4915'0'0,"32"75"-3403"0"0,-44-110-5654 0 0,-22-14 2314 0 0,6-6 743 0 0</inkml:trace>
  <inkml:trace contextRef="#ctx0" brushRef="#br0" timeOffset="195323.886">7399 8681 1404 0 0,'8'-12'5428'0'0,"1"22"-4658"0"0,7 14-2740 0 0,11 7-472 0 0,-13-15 1288 0 0</inkml:trace>
  <inkml:trace contextRef="#ctx0" brushRef="#br0" timeOffset="195801.749">7729 9145 1604 0 0,'16'-29'3776'0'0,"-11"17"-3523"0"0,19-33-362 0 0,-1-1 1 0 0,-3-1 0 0 0,-1 0-1 0 0,-3-2 1 0 0,6-33 108 0 0,-21 81-14 0 0,-1 0 0 0 0,1 1 0 0 0,-1-1 0 0 0,1 0 0 0 0,-1 1 0 0 0,1-1 0 0 0,-1 0 0 0 0,0 0 0 0 0,0 0 0 0 0,1 1 0 0 0,-1-1 0 0 0,0 0 0 0 0,0 0 0 0 0,0 1 0 0 0,0-1 0 0 0,0 0 0 0 0,0 0 0 0 0,0 0 0 0 0,0 0 0 0 0,0 1 0 0 0,0-1 0 0 0,-1 0 0 0 0,1 0 0 0 0,0 1 0 0 0,0-1 0 0 0,-1 0 0 0 0,1 0-1 0 0,0 1 1 0 0,-1-1 0 0 0,1 0 0 0 0,-1 1 0 0 0,1-1 0 0 0,-1 0 0 0 0,1 1 0 0 0,-1-1 0 0 0,0 1 0 0 0,1-1 0 0 0,-1 1 0 0 0,0-1 0 0 0,1 1 0 0 0,-1 0 0 0 0,0-1 0 0 0,0 1 0 0 0,1 0 0 0 0,-1-1 0 0 0,0 1 0 0 0,0 0 0 0 0,1 0 0 0 0,-1 0 0 0 0,0 0 0 0 0,0 0 0 0 0,0 0 0 0 0,0 0 0 0 0,1 0 0 0 0,-1 0 0 0 0,0 0 0 0 0,0 0 0 0 0,0 0 0 0 0,1 0 0 0 0,-1 1 0 0 0,0-1 0 0 0,0 0 0 0 0,1 1 0 0 0,-1-1 0 0 0,0 1 0 0 0,1-1 0 0 0,-1 1 14 0 0,-41 41 290 0 0,41-34-215 0 0,1 1 0 0 0,0-1 0 0 0,1 0 0 0 0,0 1 1 0 0,1-1-1 0 0,-1 0 0 0 0,2 0 0 0 0,-1 0 0 0 0,1 0 0 0 0,0 0 0 0 0,1-1 1 0 0,-1 1-1 0 0,2-1 0 0 0,-1 0 0 0 0,1 0 0 0 0,0 0 0 0 0,0-1 1 0 0,1 0-1 0 0,0 0 0 0 0,0 0 0 0 0,0-1 0 0 0,1 0 0 0 0,0 0 1 0 0,0 0-1 0 0,0-1 0 0 0,7 3-75 0 0,54 55 667 0 0,-64-58-613 0 0,0 0 1 0 0,0 0 0 0 0,-1 0 0 0 0,1 0-1 0 0,-1 0 1 0 0,0 1 0 0 0,0 0-1 0 0,-1-1 1 0 0,1 1 0 0 0,-1 0 0 0 0,0 1-1 0 0,-1-1 1 0 0,1 0 0 0 0,-1 0 0 0 0,0 1-1 0 0,0-1 1 0 0,-1 0 0 0 0,0 1-1 0 0,1-1 1 0 0,-2 1 0 0 0,1-1 0 0 0,-1 1-1 0 0,0-1 1 0 0,0 0 0 0 0,-1 4-55 0 0,-4 0-40 0 0,1-1 0 0 0,-1 0 0 0 0,-1 0 0 0 0,0-1 1 0 0,0 0-1 0 0,0 0 0 0 0,-1 0 0 0 0,1-1 0 0 0,-2 0 1 0 0,1-1-1 0 0,-1 0 0 0 0,0 0 0 0 0,0-1 0 0 0,0 0 0 0 0,-10 3 40 0 0,14-6-275 0 0,0 1-1 0 0,0-1 0 0 0,-1 0 1 0 0,1 0-1 0 0,0-1 0 0 0,-1 0 0 0 0,1 0 1 0 0,-1 0-1 0 0,1 0 0 0 0,0-1 1 0 0,-1 0-1 0 0,1 0 0 0 0,0-1 0 0 0,0 1 1 0 0,0-1-1 0 0,0 0 0 0 0,0 0 1 0 0,0-1-1 0 0,-3-2 276 0 0,-11-11-1215 0 0</inkml:trace>
  <inkml:trace contextRef="#ctx0" brushRef="#br0" timeOffset="196095.285">8303 8818 948 0 0,'-28'-57'9753'0'0,"24"115"-7573"0"0,58 234-1797 0 0,-43-235-1041 0 0,6 82-6594 0 0,-37-97 4695 0 0,8-33 1304 0 0</inkml:trace>
  <inkml:trace contextRef="#ctx0" brushRef="#br0" timeOffset="197054.789">8177 8968 1556 0 0,'-15'1'5217'0'0,"57"1"-4025"0"0,299-35 220 0 0,-295 29-1439 0 0,20 1-189 0 0,-1-3-1 0 0,0-3 1 0 0,0-2-1 0 0,-1-4 0 0 0,21-9 217 0 0,-85 24-1 0 0,-1 0-1 0 0,0 0 1 0 0,1 0 0 0 0,-1-1-1 0 0,0 1 1 0 0,1 0-1 0 0,-1-1 1 0 0,1 1-1 0 0,-1 0 1 0 0,1-1-1 0 0,-1 1 1 0 0,1-1-1 0 0,-1 1 1 0 0,1-1-1 0 0,-1 1 1 0 0,1-1-1 0 0,-1 1 1 0 0,1-1 0 0 0,0 0-1 0 0,-1 1 1 0 0,1-1-1 0 0,0 1 1 0 0,0-1-1 0 0,-1 0 1 0 0,1 1-1 0 0,0-1 1 0 0,0 0-1 0 0,0 1 1 0 0,0-1-1 0 0,0 0 1 0 0,0 1-1 0 0,0-1 1 0 0,0 0 0 0 0,0 0-1 0 0,0 1 1 0 0,0-1-1 0 0,0 0 1 0 0,1 1-1 0 0,-1-1 1 0 0,0 1-1 0 0,1-1 1 0 0,-1 0-1 0 0,0 1 1 0 0,1-1-1 0 0,-1 1 1 0 0,0-1-1 0 0,1 1 1 0 0,-1-1 0 0 0,1 1-1 0 0,-1-1 1 0 0,1 1-1 0 0,-1-1 1 0 0,1 1-1 0 0,0-1 1 0 0,-1 1-1 0 0,1 0 1 0 0,-1 0-1 0 0,1-1 1 0 0,0 1 1 0 0,-61-14 205 0 0,47 13-166 0 0,-1 1 0 0 0,0 1 0 0 0,1 0 0 0 0,-1 0 0 0 0,1 2 0 0 0,-1 0 0 0 0,1 0 0 0 0,0 1 0 0 0,0 1 1 0 0,0 0-1 0 0,1 0 0 0 0,0 2 0 0 0,0-1 0 0 0,0 2 0 0 0,1-1 0 0 0,0 2 0 0 0,1-1 0 0 0,-2 3-39 0 0,8-8 6 0 0,0 1 0 0 0,0-1 1 0 0,1 1-1 0 0,-1-1 0 0 0,1 1 1 0 0,0 0-1 0 0,0 0 0 0 0,0 1 1 0 0,1-1-1 0 0,0 0 0 0 0,0 1 1 0 0,0 0-1 0 0,0-1 0 0 0,1 1 0 0 0,-1 0 1 0 0,1 0-1 0 0,0 0 0 0 0,1 0 1 0 0,-1 0-1 0 0,1 0 0 0 0,0 0 1 0 0,0 0-1 0 0,1 0 0 0 0,0 0 1 0 0,-1 0-1 0 0,2-1 0 0 0,-1 1 0 0 0,0 0 1 0 0,1 0-1 0 0,0-1 0 0 0,0 1 1 0 0,1-1-1 0 0,-1 1 0 0 0,1-1 1 0 0,0 0-1 0 0,0 0 0 0 0,0 0 1 0 0,0-1-1 0 0,1 1 0 0 0,0-1 1 0 0,0 0-1 0 0,0 0 0 0 0,0 0 0 0 0,0 0 1 0 0,0-1-1 0 0,1 1 0 0 0,-1-1 1 0 0,1 0-1 0 0,0-1 0 0 0,-1 1 1 0 0,1-1-1 0 0,0 0 0 0 0,0 0 1 0 0,1 0-7 0 0,1-2-47 0 0,0 1 0 0 0,0-1 0 0 0,0-1 0 0 0,-1 1 1 0 0,1-1-1 0 0,0-1 0 0 0,-1 1 0 0 0,1-1 1 0 0,-1 0-1 0 0,0 0 0 0 0,0-1 0 0 0,0 0 1 0 0,0 0-1 0 0,-1 0 0 0 0,0-1 0 0 0,0 0 1 0 0,0 0-1 0 0,0 0 0 0 0,-1 0 0 0 0,0-1 1 0 0,0 0-1 0 0,0 0 0 0 0,-1 0 0 0 0,0 0 1 0 0,0 0-1 0 0,0-1 0 0 0,-1 1 0 0 0,0-1 0 0 0,0 0 1 0 0,-1-2 46 0 0,9-34-174 0 0,-10 35 157 0 0,1 0 1 0 0,0 0-1 0 0,0 1 1 0 0,1-1 0 0 0,0 0-1 0 0,0 1 1 0 0,0-1 0 0 0,1 1-1 0 0,1 0 1 0 0,-1 0 0 0 0,1 0-1 0 0,0 0 1 0 0,1 1 0 0 0,-1 0-1 0 0,1 0 1 0 0,1 0-1 0 0,-1 0 1 0 0,1 1 0 0 0,0 0-1 0 0,1-1 17 0 0,0 5 3 0 0,0 1 0 0 0,0 0 0 0 0,0 0 0 0 0,0 0 0 0 0,0 1 0 0 0,0 0 0 0 0,0 0 0 0 0,0 1 0 0 0,0 0 0 0 0,0 0 0 0 0,-1 0 0 0 0,1 1-1 0 0,-1 0 1 0 0,1 1 0 0 0,-1-1 0 0 0,0 1 0 0 0,-1 0 0 0 0,1 1 0 0 0,-1-1 0 0 0,5 6-3 0 0,-4-6 67 0 0,-1 1-1 0 0,0-1 1 0 0,0 1-1 0 0,0 1 1 0 0,-1-1-1 0 0,1 1 1 0 0,-1-1-1 0 0,-1 1 1 0 0,1 0-1 0 0,-1 1 1 0 0,0-1-1 0 0,0 1 1 0 0,-1-1-1 0 0,0 1 1 0 0,0 0-1 0 0,0 1-66 0 0,-2-7 279 0 0,-3 20 628 0 0,-18-2 17 0 0,20-36-217 0 0,207-249-8995 0 0,-186 238 7187 0 0</inkml:trace>
  <inkml:trace contextRef="#ctx0" brushRef="#br0" timeOffset="197302.539">9564 8538 1316 0 0,'-6'11'664'0'0,"3"-7"-456"0"0,0 0 0 0 0,0 0 1 0 0,0 0-1 0 0,1 1 0 0 0,0-1 0 0 0,0 1 0 0 0,0 0 1 0 0,1 0-1 0 0,-1 0 0 0 0,1-1 0 0 0,0 1 0 0 0,1 0 1 0 0,-1 0-1 0 0,1 0 0 0 0,0 1 0 0 0,0-1 0 0 0,0 0 1 0 0,1 0-1 0 0,0 0 0 0 0,0 0-208 0 0,6 11 272 0 0,1-1 1 0 0,1 0 0 0 0,0-1-1 0 0,0 1 1 0 0,2-2-1 0 0,0 1 1 0 0,0-2-1 0 0,1 1 1 0 0,1-2-1 0 0,0 0 1 0 0,1 0 0 0 0,0-1-1 0 0,0-1 1 0 0,15 7-273 0 0,125 118 1075 0 0,-154-125-1175 0 0,-4-4-73 0 0,1 0 0 0 0,-1 0 0 0 0,1 0 1 0 0,-1-1-1 0 0,-1 1 0 0 0,1-1 0 0 0,0 0 0 0 0,-1 0 0 0 0,0-1 0 0 0,0 1 1 0 0,0-1-1 0 0,-1 0 0 0 0,1 0 0 0 0,-1-1 0 0 0,1 0 0 0 0,-1 0 0 0 0,0 0 0 0 0,0-1 1 0 0,0 1-1 0 0,0-1 0 0 0,0-1 0 0 0,-2 1 173 0 0,-92-2-3966 0 0,52-10 2744 0 0</inkml:trace>
  <inkml:trace contextRef="#ctx0" brushRef="#br0" timeOffset="197581.269">9724 8583 2328 0 0,'-17'5'663'0'0,"0"0"-1"0"0,1 1 0 0 0,0 1 1 0 0,0 0-1 0 0,0 1 1 0 0,1 1-1 0 0,0 1 0 0 0,1 0 1 0 0,0 1-1 0 0,1 0 0 0 0,0 1 1 0 0,1 0-1 0 0,0 1 1 0 0,-6 9-663 0 0,-123 215-1057 0 0,81-125-3932 0 0,32-76 2533 0 0,15-22 1192 0 0</inkml:trace>
  <inkml:trace contextRef="#ctx0" brushRef="#br0" timeOffset="192813.517">3692 9011 1348 0 0,'2'0'120'0'0,"1"-1"0"0"0,-1 1 0 0 0,1 0 0 0 0,-1 0 0 0 0,1 0 0 0 0,-1 0 0 0 0,1 0 0 0 0,-1 0 0 0 0,1 1 0 0 0,0-1 0 0 0,-1 1 0 0 0,0 0 0 0 0,1-1 0 0 0,-1 1 0 0 0,1 0 0 0 0,-1 1 0 0 0,0-1 0 0 0,0 0 0 0 0,0 1 0 0 0,0-1 0 0 0,0 1 0 0 0,0 0 0 0 0,0-1 0 0 0,0 1 0 0 0,0 0 0 0 0,0 2-120 0 0,3 0 158 0 0,10 9 35 0 0,-1 2 0 0 0,-1 0 0 0 0,-1 0 1 0 0,0 1-1 0 0,0 1 0 0 0,-2 0 0 0 0,0 1 1 0 0,-1 0-1 0 0,-1 0 0 0 0,-1 0 0 0 0,4 14-193 0 0,-2 52 1753 0 0,-9-83-1718 0 0,0 0 0 0 0,0 1-1 0 0,0-1 1 0 0,0 0 0 0 0,0 0-1 0 0,0 0 1 0 0,-1 1 0 0 0,1-1 0 0 0,0 0-1 0 0,-1 0 1 0 0,1 0 0 0 0,-1 0-1 0 0,1 0 1 0 0,-1 0 0 0 0,0 0 0 0 0,1 0-1 0 0,-1 0 1 0 0,0 0 0 0 0,0 0 0 0 0,0 0-1 0 0,0 0 1 0 0,0-1 0 0 0,0 1-1 0 0,0 0 1 0 0,0-1 0 0 0,0 1 0 0 0,0-1-1 0 0,0 1 1 0 0,0-1 0 0 0,0 1-1 0 0,0-1 1 0 0,0 0 0 0 0,-1 1 0 0 0,1-1-1 0 0,0 0 1 0 0,0 0 0 0 0,0 0-1 0 0,-1 0 1 0 0,1 0 0 0 0,0 0 0 0 0,0-1-1 0 0,0 1 1 0 0,-1 0 0 0 0,1 0 0 0 0,0-1-1 0 0,0 1 1 0 0,0-1 0 0 0,0 1-1 0 0,0-1 1 0 0,0 0 0 0 0,0 1 0 0 0,0-1-1 0 0,0 0-34 0 0,-3-7-12 0 0,0-1 1 0 0,0 1-1 0 0,1-1 0 0 0,0 0 0 0 0,1 0 0 0 0,0 0 0 0 0,1 0 1 0 0,-1 0-1 0 0,2 0 0 0 0,-1-1 0 0 0,1 1 0 0 0,1 0 0 0 0,0-1 0 0 0,0 1 1 0 0,1 0-1 0 0,0 0 0 0 0,0 0 0 0 0,1 0 0 0 0,0 1 0 0 0,1-1 1 0 0,0 1-1 0 0,4-7 12 0 0,4-7-58 0 0,1 1 1 0 0,1 0 0 0 0,1 2 0 0 0,1-1-1 0 0,0 2 1 0 0,2 0 0 0 0,0 1 0 0 0,1 0 57 0 0,62-21-454 0 0,-80 38 345 0 0,2 3 33 0 0,7 6 58 0 0,-1 0 1 0 0,0 1 0 0 0,-1 0-1 0 0,-1 0 1 0 0,1 1-1 0 0,-2 0 1 0 0,1 0-1 0 0,-1 1 1 0 0,-1 0-1 0 0,0 0 1 0 0,-1 0 0 0 0,0 0-1 0 0,-1 1 1 0 0,-1 0-1 0 0,0-1 1 0 0,1 11 17 0 0,33 106-480 0 0,14-68-4433 0 0,-43-59 3678 0 0</inkml:trace>
  <inkml:trace contextRef="#ctx0" brushRef="#br0" timeOffset="193198.845">4639 9036 868 0 0,'-46'21'3891'0'0,"-20"88"-1272"0"0,65-105-2556 0 0,0 0-1 0 0,0 0 1 0 0,1 0-1 0 0,-1 1 1 0 0,1-1-1 0 0,0 0 0 0 0,1 0 1 0 0,-1 1-1 0 0,1-1 1 0 0,-1 0-1 0 0,1 0 1 0 0,1 0-1 0 0,-1 0 1 0 0,1 0-1 0 0,-1 0 1 0 0,1 0-1 0 0,0 0 1 0 0,0-1-1 0 0,1 1 1 0 0,-1-1-1 0 0,1 1 1 0 0,0-1-1 0 0,0 0 1 0 0,0 0-1 0 0,0 0 1 0 0,0-1-1 0 0,1 1 1 0 0,-1-1-1 0 0,1 0 1 0 0,-1 1-1 0 0,1-2 1 0 0,0 1-1 0 0,0 0 1 0 0,2 0-63 0 0,144 23 711 0 0,-142-25-715 0 0,1 0 1 0 0,0-1 0 0 0,-1 0-1 0 0,1 0 1 0 0,-1-1 0 0 0,1 0 0 0 0,-1 0-1 0 0,0-1 1 0 0,0 0 0 0 0,0-1-1 0 0,0 0 1 0 0,-1 0 0 0 0,1 0-1 0 0,-1-1 1 0 0,0 0 0 0 0,-1-1 0 0 0,3-2 3 0 0,-9 4-43 0 0,0 1 0 0 0,0-1 1 0 0,-1 0-1 0 0,0 0 1 0 0,0 0-1 0 0,0 1 1 0 0,0-1-1 0 0,0 0 0 0 0,-1 1 1 0 0,1-1-1 0 0,-1 1 1 0 0,0-1-1 0 0,0 1 1 0 0,-1 0-1 0 0,1 0 0 0 0,0 0 1 0 0,-1 0-1 0 0,0 0 1 0 0,0 1-1 0 0,0-1 1 0 0,0 1-1 0 0,0 0 0 0 0,0 0 1 0 0,-1 0-1 0 0,1 0 1 0 0,-1 1-1 0 0,1-1 1 0 0,-1 1-1 0 0,0 0 0 0 0,0 0 1 0 0,1 0-1 0 0,-1 0 1 0 0,0 1-1 0 0,0-1 0 0 0,0 1 43 0 0,-239-44-2832 0 0,229 39 345 0 0,13 0 1235 0 0</inkml:trace>
  <inkml:trace contextRef="#ctx0" brushRef="#br0" timeOffset="191227.906">2474 8968 1160 0 0,'0'0'573'0'0,"0"0"-83"0"0,0 0 1 0 0,0 0-19 0 0,0 0-50 0 0,0 0 60 0 0,0 0-40 0 0,0 0-42 0 0,0 0-18 0 0,0 0-74 0 0,0 0 9 0 0,0 0-15 0 0,0 0-38 0 0,-4-3-50 0 0,3 2-193 0 0,0 0 1 0 0,0 0-1 0 0,0 1 1 0 0,0-1-1 0 0,0 0 1 0 0,0 1-1 0 0,0-1 1 0 0,0 1-1 0 0,-1 0 1 0 0,1-1-1 0 0,0 1 1 0 0,0 0-1 0 0,-1-1 1 0 0,1 1-1 0 0,0 0 1 0 0,0 0-1 0 0,-1 0 1 0 0,1 0-1 0 0,0 1 1 0 0,-1-1-1 0 0,1 0 1 0 0,0 0-1 0 0,0 1 1 0 0,0-1-1 0 0,-1 1 0 0 0,1-1 1 0 0,0 1-1 0 0,0-1 1 0 0,0 1-1 0 0,0 0 1 0 0,0-1-1 0 0,0 1 1 0 0,0 0-1 0 0,0 0 1 0 0,0 0-1 0 0,0 0 1 0 0,0 0-1 0 0,1 0 1 0 0,-1 0-1 0 0,0 0 1 0 0,1 0-1 0 0,-1 0 1 0 0,1 1-1 0 0,-1-1 1 0 0,1 0-1 0 0,-1 0 1 0 0,1 1-1 0 0,0-1 1 0 0,0 0-1 0 0,0 1-21 0 0,-36 57 509 0 0,3 2 0 0 0,3 0 0 0 0,3 3 0 0 0,2 0 0 0 0,-2 17-509 0 0,-1-3 277 0 0,10-27-96 0 0,3-4-448 0 0,-2-2 1 0 0,-2 0-1 0 0,-2-1 1 0 0,-2-1 0 0 0,-4 2 266 0 0,26-42-226 0 0,0-1 0 0 0,0 0 0 0 0,0 0 1 0 0,-1 0-1 0 0,1-1 0 0 0,0 1 1 0 0,-1 0-1 0 0,1 0 0 0 0,-1-1 1 0 0,0 1-1 0 0,0-1 0 0 0,1 1 1 0 0,-1-1-1 0 0,0 0 0 0 0,0 0 1 0 0,0 0-1 0 0,0 0 0 0 0,0 0 0 0 0,-1 0 1 0 0,1 0-1 0 0,0-1 0 0 0,0 1 1 0 0,-1-1-1 0 0,1 0 0 0 0,0 0 1 0 0,0 1-1 0 0,-1-1 0 0 0,-1-1 226 0 0,-18-17-1236 0 0</inkml:trace>
  <inkml:trace contextRef="#ctx0" brushRef="#br0" timeOffset="191507.77">1923 9095 976 0 0,'0'-62'7728'0'0,"25"81"-6257"0"0,332 243 943 0 0,-56-48-4206 0 0,-264-183-109 0 0,-13-9-2789 0 0,-24-21 3458 0 0,0-1-58 0 0</inkml:trace>
  <inkml:trace contextRef="#ctx0" brushRef="#br0" timeOffset="190016.716">114 9340 1804 0 0,'-3'0'762'0'0,"-80"-19"3022"0"0,82 19-3371 0 0,-25 8 2396 0 0,97 4-2409 0 0,1-4 0 0 0,0-3 1 0 0,1-2-1 0 0,1-4-400 0 0,18 1 129 0 0,163 0-2929 0 0,-255 1 2702 0 0,0-1-1 0 0,0 1 1 0 0,-1-1-1 0 0,1 1 1 0 0,0-1 0 0 0,0 1-1 0 0,0-1 1 0 0,0 1-1 0 0,0-1 1 0 0,-1 1 0 0 0,1-1-1 0 0,0 1 1 0 0,0-1-1 0 0,0 1 1 0 0,1-1-1 0 0,-1 1 1 0 0,0-1 0 0 0,0 1-1 0 0,0-1 1 0 0,0 1-1 0 0,0-1 1 0 0,1 1 0 0 0,-1-1-1 0 0,0 1 1 0 0,0-1-1 0 0,1 1 1 0 0,-1-1-1 0 0,0 0 1 0 0,1 1 0 0 0,-1-1-1 0 0,0 1 1 0 0,1-1-1 0 0,-1 0 1 0 0,1 1 0 0 0,-1-1-1 0 0,0 0 1 0 0,1 0-1 0 0,-1 1 1 0 0,1-1-1 0 0,-1 0 1 0 0,1 0 0 0 0,-1 0-1 0 0,1 0 1 0 0,-1 1-1 0 0,1-1 1 0 0,-1 0 0 0 0,1 0-1 0 0,-1 0 1 0 0,1 0-1 0 0,-1 0 1 0 0,1 0-1 0 0,-1 0 1 0 0,1-1 0 0 0,0 1 98 0 0,-20 7-1244 0 0</inkml:trace>
  <inkml:trace contextRef="#ctx0" brushRef="#br0" timeOffset="190297.424">106 9668 1240 0 0,'3'18'4720'0'0,"48"-3"-3465"0"0,2-15-1052 0 0,-1-3 0 0 0,0-2 0 0 0,0-2 0 0 0,-1-3 0 0 0,0-1 0 0 0,6-5-203 0 0,-45 13-77 0 0,156-62-5015 0 0,-134 42 3840 0 0</inkml:trace>
  <inkml:trace contextRef="#ctx0" brushRef="#br0" timeOffset="190545.869">859 9106 1700 0 0,'54'93'3442'0'0,"-45"-69"-3011"0"0,0 2-81 0 0,0 1-1 0 0,-2 0 0 0 0,-1 0 1 0 0,-2 0-1 0 0,0 1 0 0 0,-2 0 1 0 0,-1 0-1 0 0,-1 2-349 0 0,-5-4-19 0 0,-1-1-1 0 0,-2 0 1 0 0,0-1-1 0 0,-2 0 1 0 0,0 0-1 0 0,-2-1 1 0 0,0-1-1 0 0,-2 0 1 0 0,0 0-1 0 0,-2-2 1 0 0,0 0-1 0 0,-5 4 20 0 0,-2 6-523 0 0,-49 63-4439 0 0,63-81 3797 0 0</inkml:trace>
  <inkml:trace contextRef="#ctx0" brushRef="#br0" timeOffset="201736.608">10373 8728 1088 0 0,'0'0'1135'0'0,"0"0"-112"0"0,13 0 294 0 0,-3 0 6094 0 0,-10 0-7393 0 0,1 0 0 0 0,-1 0 0 0 0,1 1 0 0 0,0-1 0 0 0,-1 0 0 0 0,1 0 0 0 0,0 0 0 0 0,-1 0 0 0 0,1 0 0 0 0,0 0 0 0 0,-1 0 0 0 0,1 0 0 0 0,0 0 0 0 0,-1 0 0 0 0,1-1 0 0 0,-1 1 0 0 0,1 0 0 0 0,0 0 0 0 0,-1-1 0 0 0,1 1 0 0 0,-1 0 0 0 0,1-1 0 0 0,-1 1 0 0 0,1 0 0 0 0,-1-1 0 0 0,1 1 0 0 0,-1-1 0 0 0,1 1 0 0 0,-1-1 0 0 0,1 1 0 0 0,-1-1 0 0 0,0 1 0 0 0,1-1 0 0 0,-1 1 0 0 0,0-1 0 0 0,1 0 0 0 0,-1 1 0 0 0,0-1 0 0 0,0 0 0 0 0,0 1 0 0 0,0-1 0 0 0,0 1 0 0 0,1-1 0 0 0,-1 0 0 0 0,0 1 0 0 0,0-1 0 0 0,-1 0 0 0 0,1 1 0 0 0,0-1 0 0 0,0 0 0 0 0,0 1 0 0 0,0-1 0 0 0,0 0 0 0 0,-1 1 0 0 0,1-1 0 0 0,0 1 0 0 0,-1-1 0 0 0,1 1 0 0 0,0-1-18 0 0,-7-7-953 0 0,8 7-3566 0 0,0 1 603 0 0,2-5 2752 0 0</inkml:trace>
  <inkml:trace contextRef="#ctx0" brushRef="#br0" timeOffset="202885.692">13104 8393 2096 0 0,'0'0'645'0'0,"0"0"-124"0"0,0 0-65 0 0,3-3 60 0 0,49-41 2909 0 0,-125 109-103 0 0,-116 109-2654 0 0,-226 277 342 0 0,402-438-1339 0 0,-10 11-549 0 0,16-9-2511 0 0,7-15 1887 0 0,0 0 144 0 0,-3-15-1117 0 0,4 3 1287 0 0</inkml:trace>
  <inkml:trace contextRef="#ctx0" brushRef="#br0" timeOffset="203211.844">12515 8388 1496 0 0,'-12'-59'8434'0'0,"54"132"-6779"0"0,-6-26-1368 0 0,3-2-1 0 0,2-2 1 0 0,1-2 0 0 0,3-1-1 0 0,1-3 1 0 0,18 11-287 0 0,174 158-276 0 0,-233-200 8 0 0,25 24-446 0 0,-7-16-2818 0 0,-24-22-2137 0 0,0 3 4315 0 0</inkml:trace>
  <inkml:trace contextRef="#ctx0" brushRef="#br0" timeOffset="203770.049">13406 8630 1472 0 0,'-3'-1'170'0'0,"1"1"0"0"0,-1 0 1 0 0,0 0-1 0 0,1 0 0 0 0,-1 0 0 0 0,0 0 0 0 0,1 1 0 0 0,-1-1 0 0 0,0 1 1 0 0,1-1-1 0 0,-1 1 0 0 0,1 0 0 0 0,-1 0 0 0 0,1 1 0 0 0,-1-1 0 0 0,1 0 1 0 0,0 1-1 0 0,0-1 0 0 0,-1 1 0 0 0,1 0 0 0 0,0 0 0 0 0,1 0 0 0 0,-1 0 1 0 0,0 0-1 0 0,0 0 0 0 0,1 0 0 0 0,-1 0 0 0 0,1 1 0 0 0,0-1 0 0 0,0 1 1 0 0,0-1-171 0 0,-1 2 83 0 0,1 0-1 0 0,-1 0 1 0 0,1 1 0 0 0,0-1 0 0 0,0 0 0 0 0,1 0 0 0 0,-1 0 0 0 0,1 1 0 0 0,0-1 0 0 0,0 0 0 0 0,0 1-1 0 0,1-1 1 0 0,-1 0 0 0 0,1 0 0 0 0,0 0 0 0 0,0 1 0 0 0,1-1 0 0 0,-1 0 0 0 0,1-1 0 0 0,0 1 0 0 0,0 0-1 0 0,0 0 1 0 0,1-1 0 0 0,-1 1 0 0 0,1-1 0 0 0,0 0 0 0 0,0 0 0 0 0,0 0 0 0 0,0 0 0 0 0,1 0 0 0 0,-1-1-1 0 0,1 1 1 0 0,-1-1 0 0 0,1 0 0 0 0,0 0 0 0 0,0-1 0 0 0,0 1 0 0 0,0-1 0 0 0,0 1 0 0 0,0-1 0 0 0,0-1-1 0 0,1 1 1 0 0,-1-1 0 0 0,0 1 0 0 0,0-1 0 0 0,1 0 0 0 0,-1-1 0 0 0,0 1 0 0 0,1-1 0 0 0,2 0-83 0 0,16-10 102 0 0,1 0 1 0 0,-2-2 0 0 0,0 0 0 0 0,-1-2-1 0 0,0 0 1 0 0,-1-1 0 0 0,0-1-1 0 0,10-13-102 0 0,75-59 205 0 0,-90 78-196 0 0,0 0-1 0 0,0 0 0 0 0,1 2 1 0 0,0 0-1 0 0,1 0 0 0 0,0 2 0 0 0,0 0 1 0 0,1 1-1 0 0,0 1 0 0 0,0 0 0 0 0,0 2 1 0 0,17-2-9 0 0,-29 8-19 0 0,1 1 1 0 0,-1 0 0 0 0,0 0-1 0 0,0 1 1 0 0,-1-1-1 0 0,1 1 1 0 0,-1 1 0 0 0,0-1-1 0 0,-1 1 1 0 0,1-1 0 0 0,-1 1-1 0 0,0 1 1 0 0,-1-1-1 0 0,1 0 1 0 0,-1 1 0 0 0,0 0-1 0 0,-1 0 1 0 0,0 0 0 0 0,0 0-1 0 0,0 0 1 0 0,-1 0-1 0 0,0 0 1 0 0,0 7 18 0 0,8 44-1002 0 0,-2-9-1252 0 0,2-2-3600 0 0,-9-45 4649 0 0</inkml:trace>
  <inkml:trace contextRef="#ctx0" brushRef="#br0" timeOffset="207452.438">15173 8290 1096 0 0,'0'-22'3806'0'0,"0"-25"-1444"0"0,18 16 1211 0 0,-24 69-3318 0 0,1 20-174 0 0,2 1-1 0 0,3-1 0 0 0,3 0 0 0 0,8 47-80 0 0,60 166-1201 0 0,-79-276-4705 0 0,-14-19 4398 0 0,2-1 362 0 0</inkml:trace>
  <inkml:trace contextRef="#ctx0" brushRef="#br0" timeOffset="208244.334">15084 8243 1048 0 0,'-32'-5'6586'0'0,"52"-23"-4841"0"0,-2 15-1705 0 0,0 1 1 0 0,1 1-1 0 0,0 1 0 0 0,1 1 1 0 0,0 0-1 0 0,0 1 0 0 0,1 2 1 0 0,0 0-1 0 0,1 1 0 0 0,17-2-40 0 0,-33 5 0 0 0,1-1 0 0 0,-1 1-1 0 0,1 1 1 0 0,-1-1 0 0 0,1 1-1 0 0,0 0 1 0 0,-1 1 0 0 0,1-1-1 0 0,0 1 1 0 0,0 1 0 0 0,-1-1-1 0 0,1 1 1 0 0,0 0 0 0 0,-1 1 0 0 0,1 0-1 0 0,-1 0 1 0 0,1 0 0 0 0,-1 0-1 0 0,0 1 1 0 0,0 0 0 0 0,0 1-1 0 0,0-1 1 0 0,-1 1 0 0 0,1 0-1 0 0,-1 1 1 0 0,0-1 0 0 0,0 1-1 0 0,-1 0 1 0 0,1 0 0 0 0,-1 1 0 0 0,0-1-1 0 0,1 3 1 0 0,-2 10-8 0 0,0 0 0 0 0,-1 0 0 0 0,0-1 1 0 0,-2 1-1 0 0,0 0 0 0 0,-1 0 0 0 0,-1 0 0 0 0,0 0 0 0 0,-2 0 0 0 0,0-1 0 0 0,0 1 0 0 0,-2-1 0 0 0,0 0 0 0 0,-1-1 1 0 0,-1 1-1 0 0,-1-2 0 0 0,-5 8 8 0 0,7-8-10 0 0,-22 48-94 0 0,62-62 100 0 0,-23-2 16 0 0,0-1-20 0 0,0 0 1 0 0,1 0-1 0 0,0 1 1 0 0,-1 0-1 0 0,1 1 1 0 0,-1 1-1 0 0,1-1 1 0 0,0 1-1 0 0,-1 1 1 0 0,0 0-1 0 0,1 1 0 0 0,-1 0 1 0 0,0 0-1 0 0,0 1 1 0 0,0 0-1 0 0,-1 1 1 0 0,0 0-1 0 0,1 1 1 0 0,6 5 7 0 0,-13-7 8 0 0,-1-1 0 0 0,0 1 0 0 0,1 0 0 0 0,-2-1 0 0 0,1 1 0 0 0,0 0 0 0 0,-1 0 0 0 0,0 0 0 0 0,0 0 0 0 0,0 1 0 0 0,0-1 0 0 0,-1 0 0 0 0,0 0 0 0 0,0 0 0 0 0,0 1 0 0 0,0-1 0 0 0,0 0 0 0 0,-1 0 0 0 0,0 0 0 0 0,0 0 0 0 0,0 0 0 0 0,0 0 0 0 0,-1 0 0 0 0,0 0 0 0 0,1 0 0 0 0,-1 0 0 0 0,-1-1 0 0 0,1 1 0 0 0,0-1 0 0 0,-1 1 0 0 0,0-1 0 0 0,0 0 0 0 0,0 0 0 0 0,-1 1-8 0 0,-124 78 320 0 0,-80-50-792 0 0,205-32 335 0 0,1 0 0 0 0,-1 0 1 0 0,0-1-1 0 0,1 1 0 0 0,-1-1 1 0 0,0 0-1 0 0,1 0 0 0 0,-1 0 1 0 0,1 0-1 0 0,-1 0 0 0 0,1 0 0 0 0,0-1 1 0 0,0 1-1 0 0,-1-1 0 0 0,1 0 1 0 0,0 1-1 0 0,0-1 0 0 0,0 0 0 0 0,1 0 1 0 0,-1-1-1 0 0,0 1 0 0 0,1 0 1 0 0,0 0-1 0 0,-1-1 0 0 0,1 1 1 0 0,0-1-1 0 0,0 1 0 0 0,0-1 0 0 0,1 1 1 0 0,-1-1-1 0 0,1 0 0 0 0,-1 1 1 0 0,1-1-1 0 0,0 0 0 0 0,0 0 0 0 0,0 1 1 0 0,0-1-1 0 0,0 0 0 0 0,1 1 1 0 0,-1-1-1 0 0,1 0 0 0 0,0 1 0 0 0,0-1 1 0 0,0 1-1 0 0,0-1 0 0 0,0 1 1 0 0,0 0-1 0 0,1-1 0 0 0,0 0 137 0 0,16-26-1290 0 0</inkml:trace>
  <inkml:trace contextRef="#ctx0" brushRef="#br0" timeOffset="208695.822">15803 8425 1160 0 0,'14'15'4290'0'0,"-10"166"94"0"0,-4-175-4367 0 0,1-1 0 0 0,-1 1 0 0 0,2-1 0 0 0,-1 0 0 0 0,0 0 0 0 0,1 0 0 0 0,0 1 0 0 0,0-2 0 0 0,1 1 0 0 0,-1 0 0 0 0,1 0 0 0 0,0-1 0 0 0,1 1 0 0 0,-1-1 0 0 0,1 0 0 0 0,-1 0 0 0 0,1-1 0 0 0,0 1 0 0 0,1-1 0 0 0,-1 1 0 0 0,1-1 0 0 0,-1-1 0 0 0,1 1 0 0 0,0-1 0 0 0,0 0 0 0 0,0 0 0 0 0,0 0 0 0 0,0 0 0 0 0,1-1 0 0 0,0 0-17 0 0,-4-1-970 0 0,15-29-3166 0 0,-36-22 1581 0 0,2 21 1352 0 0</inkml:trace>
  <inkml:trace contextRef="#ctx0" brushRef="#br0" timeOffset="208870.036">15755 8258 1404 0 0,'2'-5'1132'0'0,"-2"2"-228"0"0,0-1-212 0 0,0-1-56 0 0,-2 4-76 0 0,4-3-151 0 0,-2-1-97 0 0,1 4-228 0 0,1-1-68 0 0,0 0-8 0 0,0 1-320 0 0,3 1-229 0 0,-1 1-507 0 0,-1-1-248 0 0,2 2 12 0 0</inkml:trace>
  <inkml:trace contextRef="#ctx0" brushRef="#br0" timeOffset="209396.382">16014 8386 1312 0 0,'17'35'4455'0'0,"42"193"-1121"0"0,-58-225-3228 0 0,0-1 1 0 0,0 1-1 0 0,-1 0 1 0 0,1 0-1 0 0,-1 0 1 0 0,0-1-1 0 0,1 1 1 0 0,-1 0 0 0 0,-1 0-1 0 0,1 0 1 0 0,0 0-1 0 0,-1 0 1 0 0,1-1-1 0 0,-1 1 1 0 0,0 0-1 0 0,0 0 1 0 0,0-1-1 0 0,0 1 1 0 0,0-1-1 0 0,-1 1 1 0 0,1-1-1 0 0,-1 1 1 0 0,0-1-1 0 0,1 0 1 0 0,-1 0-1 0 0,0 0 1 0 0,0 0-1 0 0,-1 0 1 0 0,1 0-1 0 0,0 0-106 0 0,-1-4 38 0 0,1 0 0 0 0,0-1 0 0 0,1 1 1 0 0,-1-1-1 0 0,0 1 0 0 0,1-1 0 0 0,-1 1 0 0 0,1-1 0 0 0,0 0 0 0 0,0 0 0 0 0,0 1 0 0 0,0-1 0 0 0,0 0 0 0 0,1 0 0 0 0,-1 0 0 0 0,1 0 0 0 0,0 0 0 0 0,0 0 0 0 0,0 0 0 0 0,0 0 0 0 0,0 0 0 0 0,1 0 0 0 0,-1 0 0 0 0,1-1-38 0 0,-1-5 63 0 0,4-7-70 0 0,1 1 0 0 0,1 0-1 0 0,0 0 1 0 0,0 0 0 0 0,2 1 0 0 0,0 0 0 0 0,0 1 0 0 0,1-1 0 0 0,1 2 0 0 0,0-1-1 0 0,1 1 1 0 0,0 1 0 0 0,11-8 7 0 0,-18 14-2 0 0,-1 1-1 0 0,1 1 0 0 0,0-1 1 0 0,0 1-1 0 0,1-1 1 0 0,-1 1-1 0 0,1 1 1 0 0,-1-1-1 0 0,1 0 0 0 0,0 1 1 0 0,0 0-1 0 0,0 0 1 0 0,0 1-1 0 0,0-1 0 0 0,1 1 1 0 0,-1 0-1 0 0,0 1 1 0 0,1-1-1 0 0,-1 1 0 0 0,0 0 1 0 0,1 0-1 0 0,-1 1 1 0 0,0 0-1 0 0,1 0 1 0 0,-1 0 2 0 0,5 6-25 0 0,-1 1 0 0 0,0 0 0 0 0,0 0 0 0 0,-1 1 0 0 0,0 1 0 0 0,0-1 0 0 0,-1 1 0 0 0,-1 0 0 0 0,1 1 0 0 0,-2-1 0 0 0,1 1 0 0 0,-2 1 0 0 0,1-1 0 0 0,-1 1 0 0 0,-1-1 0 0 0,1 10 25 0 0,22 51-967 0 0,2-26-1172 0 0,-1-28-4324 0 0,-22-18 5353 0 0</inkml:trace>
  <inkml:trace contextRef="#ctx0" brushRef="#br0" timeOffset="212765.457">17165 8046 1468 0 0,'1'-39'5016'0'0,"-6"38"-4934"0"0,-1 1 0 0 0,1 0 0 0 0,0 0-1 0 0,0 1 1 0 0,0 0 0 0 0,0-1 0 0 0,1 2 0 0 0,-1-1 0 0 0,0 0 0 0 0,0 1 0 0 0,1 0-1 0 0,-1 0 1 0 0,1 1 0 0 0,-1-1 0 0 0,1 1 0 0 0,0 0 0 0 0,0 0 0 0 0,0 0 0 0 0,1 1 0 0 0,-1-1-1 0 0,-1 3-81 0 0,-6 3 60 0 0,0 1 0 0 0,0 0 0 0 0,1 1 0 0 0,1 0 0 0 0,0 0 0 0 0,0 1-1 0 0,1 0 1 0 0,1 1 0 0 0,0-1 0 0 0,1 1 0 0 0,0 1 0 0 0,1-1 0 0 0,0 1 0 0 0,2 0-1 0 0,-1 0 1 0 0,2 0 0 0 0,-1 1 0 0 0,2-1 0 0 0,0 1 0 0 0,1-1 0 0 0,0 1-1 0 0,1-1 1 0 0,1 0 0 0 0,0 1 0 0 0,1-1 0 0 0,1 0 0 0 0,0 0 0 0 0,1 0 0 0 0,0-1-1 0 0,1 0 1 0 0,1 0 0 0 0,0 0 0 0 0,1-1 0 0 0,0 0 0 0 0,0 0 0 0 0,2-1-1 0 0,-1 0 1 0 0,9 7-60 0 0,0-1-472 0 0,1-2-1 0 0,0 0 0 0 0,1 0 1 0 0,1-2-1 0 0,0-1 0 0 0,1 0 1 0 0,0-2-1 0 0,1 0 0 0 0,0-2 1 0 0,0-1-1 0 0,1 0 0 0 0,0-2 1 0 0,0 0-1 0 0,0-2 0 0 0,4-1 473 0 0,-6-2-1244 0 0</inkml:trace>
  <inkml:trace contextRef="#ctx0" brushRef="#br0" timeOffset="219376.772">17508 8173 1744 0 0,'0'0'550'0'0,"0"0"-68"0"0,0 0 10 0 0,0 0-44 0 0,0 0-130 0 0,0 0 8 0 0,0 0 72 0 0,0 0-40 0 0,0 0-58 0 0,0 0 25 0 0,0 0-50 0 0,0 0 36 0 0,0 0-1 0 0,0 0-4 0 0,0 0-46 0 0,0 0-20 0 0,0 0-56 0 0,0 0-6 0 0,0 0 40 0 0,0 0-16 0 0,0 0 12 0 0,0 0-33 0 0,0 0-11 0 0,0 0 1 0 0,-5-17 55 0 0,-17-17 503 0 0,23 12 200 0 0,-3 27-491 0 0,0 3-575 0 0,0 190 185 0 0,14-110 197 0 0,2-34 261 0 0,-14-54-467 0 0,0 0 3 0 0,0 0-14 0 0,0 0 0 0 0,0 0-4 0 0,0 0-50 0 0,0 0-60 0 0,0 0-69 0 0,0 0-87 0 0,0 0-58 0 0,0 0-93 0 0,-3 7-1133 0 0,1-6-2260 0 0,4-9 1127 0 0,-2 5 1386 0 0</inkml:trace>
  <inkml:trace contextRef="#ctx0" brushRef="#br0" timeOffset="220158.79">17858 8146 948 0 0,'0'-3'851'0'0,"-12"-5"5588"0"0,4 13-6816 0 0,-2 1 475 0 0,1 1 1 0 0,1 1-1 0 0,-1 0 1 0 0,1 0 0 0 0,1 0-1 0 0,0 1 1 0 0,0 0-1 0 0,0 1 1 0 0,1-1-1 0 0,1 1 1 0 0,-1 1-1 0 0,2 0-98 0 0,2-8 46 0 0,0 1-1 0 0,0-1 0 0 0,0 1 0 0 0,1 0 0 0 0,0 0 1 0 0,0 0-1 0 0,0-1 0 0 0,0 1 0 0 0,1 0 0 0 0,-1 0 1 0 0,1 0-1 0 0,0 0 0 0 0,0 1 0 0 0,1-1 0 0 0,-1 0 1 0 0,1 0-1 0 0,0-1 0 0 0,0 1 0 0 0,0 0 0 0 0,0 0 1 0 0,1 0-1 0 0,-1-1 0 0 0,1 1 0 0 0,0-1 0 0 0,0 1 1 0 0,1-1-1 0 0,-1 0 0 0 0,1 0 0 0 0,-1 0 0 0 0,1 0 1 0 0,0 0-1 0 0,0 0 0 0 0,1-1 0 0 0,-1 0 0 0 0,0 1 1 0 0,1-1-1 0 0,-1 0 0 0 0,1-1 0 0 0,0 1 0 0 0,-1-1 1 0 0,1 0-1 0 0,0 0 0 0 0,2 1-45 0 0,167 13 837 0 0,-159-15-796 0 0,-1-1 1 0 0,0 0-1 0 0,0-1 0 0 0,0 0 1 0 0,0-1-1 0 0,0-1 1 0 0,0 0-1 0 0,-1 0 0 0 0,0-2 1 0 0,0 1-1 0 0,5-4-41 0 0,-13 7 3 0 0,-1 0 0 0 0,1-1-1 0 0,0 1 1 0 0,-1-1 0 0 0,1 0-1 0 0,-1 0 1 0 0,0 0 0 0 0,0 0-1 0 0,0-1 1 0 0,-1 1 0 0 0,1-1-1 0 0,-1 1 1 0 0,0-1 0 0 0,0 0-1 0 0,0 0 1 0 0,0 0 0 0 0,-1 0 0 0 0,1 0-1 0 0,-1-1 1 0 0,0 1 0 0 0,-1 0-1 0 0,1-1 1 0 0,-1 1 0 0 0,0 0-1 0 0,0-1 1 0 0,0 1 0 0 0,0-1-1 0 0,-1 1 1 0 0,0 0 0 0 0,0-1-3 0 0,-6-9-32 0 0,0 1 0 0 0,-1 0 0 0 0,-1 1 0 0 0,0 0 0 0 0,-1 0 0 0 0,0 1 0 0 0,-1 0 0 0 0,0 1 0 0 0,0 0 0 0 0,-1 1 0 0 0,-1 0 0 0 0,1 1 0 0 0,-1 0 1 0 0,-1 1-1 0 0,0 1 0 0 0,0 0 0 0 0,0 1 0 0 0,-10-3 32 0 0,-99-25-2684 0 0,121 33 1910 0 0,2 0-236 0 0,3 3-3013 0 0,1-1 2753 0 0</inkml:trace>
  <inkml:trace contextRef="#ctx0" brushRef="#br0" timeOffset="220889.573">18695 7553 1652 0 0,'1'-1'92'0'0,"-1"0"0"0"0,0 0 0 0 0,1 1 0 0 0,-1-1 0 0 0,0 0-1 0 0,0 0 1 0 0,0 0 0 0 0,0 0 0 0 0,0 0 0 0 0,0 0 0 0 0,0 0 0 0 0,0 0 0 0 0,0 1 0 0 0,0-1 0 0 0,-1 0-1 0 0,1 0 1 0 0,0 0 0 0 0,-1 0 0 0 0,1 1 0 0 0,0-1 0 0 0,-1 0 0 0 0,1 0 0 0 0,-1 0 0 0 0,1 1-1 0 0,-1-1 1 0 0,0 0 0 0 0,1 1 0 0 0,-1-1 0 0 0,0 1 0 0 0,1-1 0 0 0,-1 1 0 0 0,0-1 0 0 0,0 1-1 0 0,1-1 1 0 0,-1 1 0 0 0,0-1 0 0 0,0 1 0 0 0,0 0 0 0 0,0 0 0 0 0,1-1 0 0 0,-1 1 0 0 0,0 0-1 0 0,0 0 1 0 0,0 0 0 0 0,0 0 0 0 0,0 0 0 0 0,0 0 0 0 0,0 0 0 0 0,1 0 0 0 0,-1 1 0 0 0,0-1-1 0 0,0 0 1 0 0,0 0 0 0 0,0 1 0 0 0,0-1 0 0 0,1 1 0 0 0,-1-1 0 0 0,0 1 0 0 0,0-1 0 0 0,1 1 0 0 0,-1-1-1 0 0,0 1-91 0 0,-60 14 436 0 0,48-10-316 0 0,0 1 0 0 0,1 1 0 0 0,0 0 0 0 0,0 1 0 0 0,1 0 0 0 0,0 1 0 0 0,0 0 0 0 0,1 1 0 0 0,0 0 0 0 0,1 0 0 0 0,0 1 0 0 0,1 1 0 0 0,0-1 0 0 0,0 1 0 0 0,1 1 0 0 0,1-1 0 0 0,0 1 0 0 0,1 0 0 0 0,1 0 0 0 0,0 1 0 0 0,0-1 0 0 0,1 1 0 0 0,1 0 0 0 0,1 0 0 0 0,-1 7-120 0 0,3-15 36 0 0,0 0-1 0 0,1 0 1 0 0,-1-1 0 0 0,1 1-1 0 0,0 0 1 0 0,1-1 0 0 0,-1 1-1 0 0,1-1 1 0 0,0 0 0 0 0,0 0-1 0 0,1 0 1 0 0,0 0-1 0 0,0-1 1 0 0,0 1 0 0 0,0-1-1 0 0,0 0 1 0 0,1 0 0 0 0,0-1-1 0 0,0 0 1 0 0,0 1 0 0 0,0-1-1 0 0,0-1 1 0 0,1 1 0 0 0,-1-1-1 0 0,1 0 1 0 0,4 1-36 0 0,157 32 448 0 0,-53-52-606 0 0,-114 15 141 0 0,1 0 1 0 0,-1 0-1 0 0,0 0 0 0 0,-1 0 1 0 0,1 0-1 0 0,0 0 0 0 0,-1 0 1 0 0,1 0-1 0 0,-1 0 0 0 0,1 0 1 0 0,-1 0-1 0 0,0 0 1 0 0,0 0-1 0 0,0 0 0 0 0,0 1 1 0 0,0-1-1 0 0,0 0 0 0 0,-1 0 1 0 0,1 1-1 0 0,0-1 1 0 0,-1 1-1 0 0,0 0 0 0 0,1-1 1 0 0,-1 1-1 0 0,0 0 0 0 0,1 0 1 0 0,-1 0-1 0 0,0 0 0 0 0,0 0 1 0 0,0 0-1 0 0,0 1 1 0 0,0-1-1 0 0,0 1 0 0 0,0-1 1 0 0,0 1-1 0 0,0 0 17 0 0,1-1-14 0 0,-209-76-1306 0 0,85 35-2174 0 0,97 36-507 0 0,25 6 2667 0 0</inkml:trace>
  <inkml:trace contextRef="#ctx0" brushRef="#br0" timeOffset="222081.006">18823 8295 1088 0 0,'25'3'1815'0'0,"-21"0"-1729"0"0,0-1-1 0 0,-1 1 1 0 0,1-1-1 0 0,-1 1 1 0 0,0 0-1 0 0,0 0 1 0 0,0 1 0 0 0,0-1-1 0 0,0 1 1 0 0,-1-1-1 0 0,0 1 1 0 0,1 0 0 0 0,-1 0-1 0 0,-1 0 1 0 0,1 0-1 0 0,0 0 1 0 0,-1 0 0 0 0,0 1-1 0 0,0-1 1 0 0,0 0-1 0 0,-1 1 1 0 0,0-1 0 0 0,0 1-1 0 0,0-1 1 0 0,0 1-1 0 0,0-1 1 0 0,-1 0 0 0 0,0 1-1 0 0,0 1-85 0 0,-4 11 138 0 0,-1-1 1 0 0,-1 1-1 0 0,0-1 0 0 0,-1 0 1 0 0,-1-1-1 0 0,0 0 0 0 0,-1 0 1 0 0,0-1-1 0 0,-1 0 0 0 0,-2 0-138 0 0,-51 38-2842 0 0,49-48 1575 0 0,3-3 12 0 0</inkml:trace>
  <inkml:trace contextRef="#ctx0" brushRef="#br0" timeOffset="224438.796">19705 8096 1236 0 0,'0'0'535'0'0,"0"0"86"0"0,0 0-69 0 0,0 0-76 0 0,0 0 14 0 0,0 0 10 0 0,0 0-38 0 0,0 0-59 0 0,0-17 418 0 0,0 12-731 0 0,0 0 0 0 0,0 1 0 0 0,1-1 0 0 0,0 1 0 0 0,0-1 0 0 0,0 0 0 0 0,1 1 0 0 0,-1 0 0 0 0,1-1 0 0 0,0 1 0 0 0,0 0 0 0 0,1 0 0 0 0,-1 0 0 0 0,1 0 0 0 0,0 0 0 0 0,0 1-1 0 0,0-1 1 0 0,0 1 0 0 0,1 0 0 0 0,-1 0 0 0 0,1 0 0 0 0,0 0 0 0 0,0 1 0 0 0,0 0 0 0 0,0-1 0 0 0,1 2 0 0 0,-1-1 0 0 0,0 0 0 0 0,1 1-90 0 0,143-28 660 0 0,-141 29-644 0 0,0 1 1 0 0,0 0 0 0 0,1 1-1 0 0,-1 0 1 0 0,0 0-1 0 0,-1 0 1 0 0,1 1 0 0 0,0 0-1 0 0,-1 0 1 0 0,1 1-1 0 0,-1-1 1 0 0,0 2 0 0 0,-1-1-1 0 0,1 1 1 0 0,0-1-1 0 0,-1 1 1 0 0,0 1 0 0 0,-1-1-1 0 0,1 1 1 0 0,-1 0-1 0 0,0 0 1 0 0,0 0-1 0 0,-1 1 1 0 0,0-1 0 0 0,0 1-1 0 0,0 0 1 0 0,-1 0-1 0 0,0 0 1 0 0,0 0 0 0 0,-1 0-1 0 0,0 0 1 0 0,0 0-1 0 0,-1 0 1 0 0,0 1 0 0 0,0 4-17 0 0,-1 5 74 0 0,0-1 0 0 0,0 0 1 0 0,-2 0-1 0 0,0 0 0 0 0,0-1 1 0 0,-2 1-1 0 0,0-1 0 0 0,-1 0 0 0 0,0 0 1 0 0,-1 0-1 0 0,-1-1 0 0 0,0 0 1 0 0,-1-1-1 0 0,0 0 0 0 0,-1 0 1 0 0,-1-1-1 0 0,0 0 0 0 0,0-1 1 0 0,-10 7-75 0 0,-15 21 952 0 0,93-34-630 0 0,224-36-2187 0 0,-229 22-216 0 0,-23-8-2957 0 0,-28 14 3758 0 0,-1-3 0 0 0</inkml:trace>
  <inkml:trace contextRef="#ctx0" brushRef="#br0" timeOffset="225013.979">20841 7906 1460 0 0,'-27'-9'5465'0'0,"-41"43"-4849"0"0,65-32-402 0 0,-24 18-14 0 0,1 1-1 0 0,1 1 1 0 0,1 2-1 0 0,1 0 1 0 0,1 1-1 0 0,1 2 0 0 0,1 0 1 0 0,2 1-1 0 0,-11 23-199 0 0,-5 2-638 0 0,-20-11-4875 0 0,52-41 4278 0 0</inkml:trace>
  <inkml:trace contextRef="#ctx0" brushRef="#br0" timeOffset="225261.668">20328 7950 2284 0 0,'22'-24'6297'0'0,"13"45"-4879"0"0,-28-16-1499 0 0,252 179 903 0 0,-167-131-2798 0 0,-32-16-4244 0 0,-59-37 5024 0 0</inkml:trace>
  <inkml:trace contextRef="#ctx0" brushRef="#br0" timeOffset="225727.67">21195 7905 1212 0 0,'55'-42'11025'0'0,"-41"78"-9985"0"0,-10 90-604 0 0,5-52-288 0 0,12 64-3125 0 0,-21-123-348 0 0,-1-14-1958 0 0,1-3 3855 0 0</inkml:trace>
  <inkml:trace contextRef="#ctx0" brushRef="#br0" timeOffset="226286.582">21807 7886 988 0 0,'6'-20'4757'0'0,"-6"19"-4689"0"0,0 0 1 0 0,-1 0-1 0 0,1 0 1 0 0,0 0-1 0 0,-1 1 1 0 0,1-1-1 0 0,-1 0 1 0 0,1 0-1 0 0,-1 0 1 0 0,1 1-1 0 0,-1-1 0 0 0,0 0 1 0 0,1 1-1 0 0,-1-1 1 0 0,0 0-1 0 0,0 1 1 0 0,1-1-1 0 0,-1 1 1 0 0,0-1-1 0 0,0 1 0 0 0,0-1 1 0 0,0 1-1 0 0,1 0 1 0 0,-1-1-1 0 0,0 1 1 0 0,0 0-1 0 0,0 0 1 0 0,0 0-1 0 0,0 0 1 0 0,0 0-1 0 0,0 0 0 0 0,0 0 1 0 0,0 0-1 0 0,0 0 1 0 0,0 0-1 0 0,0 0 1 0 0,0 1-1 0 0,0-1 1 0 0,1 0-1 0 0,-1 1 0 0 0,0-1 1 0 0,0 0-1 0 0,0 1 1 0 0,0 0-69 0 0,-11 4 153 0 0,1 1 0 0 0,0 1 0 0 0,1 0 0 0 0,-1 0 0 0 0,1 1 0 0 0,1 0 0 0 0,-1 0 0 0 0,1 1 0 0 0,1 1 0 0 0,0-1 0 0 0,0 2 0 0 0,1-1 0 0 0,0 1 0 0 0,1 0 0 0 0,0 0 1 0 0,1 0-1 0 0,0 1 0 0 0,1 0 0 0 0,0 0 0 0 0,1 0 0 0 0,1 1 0 0 0,-2 6-153 0 0,7-12 53 0 0,1 0 1 0 0,-1 0 0 0 0,1 0 0 0 0,1-1-1 0 0,-1 1 1 0 0,1-1 0 0 0,0 0-1 0 0,0-1 1 0 0,1 1 0 0 0,0-1-1 0 0,0 0 1 0 0,0-1 0 0 0,0 1 0 0 0,1-1-1 0 0,0 0 1 0 0,-1-1 0 0 0,2 1-1 0 0,-1-2 1 0 0,0 1 0 0 0,0-1-1 0 0,1 0 1 0 0,0 0 0 0 0,-1-1 0 0 0,1 0-1 0 0,0 0 1 0 0,5-1-54 0 0,1 3-40 0 0,1-1 0 0 0,-1 0 1 0 0,0-1-1 0 0,0-1 0 0 0,1 0 0 0 0,-1-1 1 0 0,0-1-1 0 0,0 0 0 0 0,0 0 0 0 0,0-2 0 0 0,0 0 1 0 0,0 0-1 0 0,-1-1 0 0 0,3-2 40 0 0,-12 4-54 0 0,1 0 1 0 0,-1 0-1 0 0,1-1 0 0 0,-1 1 0 0 0,0-1 0 0 0,0 0 0 0 0,-1 0 1 0 0,1-1-1 0 0,-1 1 0 0 0,0-1 0 0 0,0 1 0 0 0,0-1 1 0 0,-1 0-1 0 0,1 0 0 0 0,-1 0 0 0 0,-1 0 0 0 0,1-1 0 0 0,-1 1 1 0 0,1-1-1 0 0,-2 1 0 0 0,1 0 0 0 0,-1-1 0 0 0,1 0 0 0 0,-1 1 1 0 0,-1-1-1 0 0,1 1 0 0 0,-1-1 0 0 0,0 1 0 0 0,-2-4 54 0 0,-7-9-107 0 0,-2 0 0 0 0,0 1-1 0 0,-1 1 1 0 0,0 0 0 0 0,-1 1 0 0 0,-1 0-1 0 0,-1 1 1 0 0,0 1 0 0 0,-1 0-1 0 0,0 1 1 0 0,-1 1 0 0 0,0 1-1 0 0,-1 0 1 0 0,0 2 0 0 0,-11-4 107 0 0,23 8-363 0 0,-7-3-134 0 0,7 6-5287 0 0,7 1 4515 0 0</inkml:trace>
  <inkml:trace contextRef="#ctx0" brushRef="#br0" timeOffset="226674.957">21860 7596 1196 0 0,'2'-1'8050'0'0,"31"-3"-6235"0"0,47-5-2181 0 0,27-11-526 0 0,101-24-5992 0 0,-174 34 5653 0 0</inkml:trace>
  <inkml:trace contextRef="#ctx0" brushRef="#br0" timeOffset="227261.002">23050 7391 1652 0 0,'7'-16'7277'0'0,"-38"18"-5818"0"0,11 9-1268 0 0,0 1 0 0 0,1 1 0 0 0,0 0 0 0 0,1 2 0 0 0,1 0 0 0 0,0 1 0 0 0,1 0 0 0 0,0 2 0 0 0,2 0 0 0 0,0 0 0 0 0,1 1 0 0 0,0 3-191 0 0,10-17 42 0 0,1 0-1 0 0,0 1 1 0 0,0-1-1 0 0,0 1 0 0 0,0-1 1 0 0,1 1-1 0 0,0-1 1 0 0,0 1-1 0 0,1 0 0 0 0,0-1 1 0 0,0 1-1 0 0,0 0 1 0 0,0 0-1 0 0,1-1 0 0 0,0 1 1 0 0,0 0-1 0 0,1-1 0 0 0,0 1 1 0 0,0-1-1 0 0,0 0 1 0 0,0 0-1 0 0,1 0 0 0 0,0 0 1 0 0,0 0-1 0 0,0 0 1 0 0,1 0-1 0 0,-1-1 0 0 0,1 0 1 0 0,0 0-1 0 0,0 0 0 0 0,1 0 1 0 0,-1-1-1 0 0,1 1 1 0 0,0-1-1 0 0,0-1 0 0 0,0 1 1 0 0,0 0-1 0 0,3 0-41 0 0,2 2 3 0 0,0 0 0 0 0,0-1 0 0 0,0 0 0 0 0,1-1 0 0 0,0 0 0 0 0,-1 0 0 0 0,1-1 0 0 0,0-1 0 0 0,0 0 0 0 0,0 0 0 0 0,0-1 0 0 0,1 0 0 0 0,-1-1 0 0 0,0-1 0 0 0,0 1 0 0 0,-1-2 0 0 0,1 1 0 0 0,0-2 0 0 0,5-2-3 0 0,-15 6-17 0 0,1 0-1 0 0,0-1 1 0 0,-1 0-1 0 0,1 1 1 0 0,0-1 0 0 0,-1 0-1 0 0,1 0 1 0 0,-1 0 0 0 0,1 0-1 0 0,-1 0 1 0 0,1 0 0 0 0,-1 0-1 0 0,0-1 1 0 0,0 1-1 0 0,1 0 1 0 0,-1-1 0 0 0,0 1-1 0 0,0-1 1 0 0,-1 1 0 0 0,1-1-1 0 0,0 1 1 0 0,0-1-1 0 0,-1 0 1 0 0,1 0 0 0 0,-1 1-1 0 0,1-1 1 0 0,-1 0 0 0 0,0 0-1 0 0,0 1 1 0 0,0-1-1 0 0,0 0 1 0 0,0 0 0 0 0,0 0-1 0 0,0 1 1 0 0,-1-1 0 0 0,1 0-1 0 0,0 0 1 0 0,-1 1-1 0 0,0-1 1 0 0,1 0 0 0 0,-1 1-1 0 0,0-1 1 0 0,0 1 0 0 0,0-1-1 0 0,0 1 1 0 0,0-1-1 0 0,0 1 1 0 0,0 0 0 0 0,-1-1-1 0 0,1 1 1 0 0,0 0 0 0 0,-1 0-1 0 0,1 0 1 0 0,-1 0-1 0 0,1 0 1 0 0,-1 0 0 0 0,0 1-1 0 0,0-1 18 0 0,-98-46-640 0 0,-71 8-654 0 0,163 29-7246 0 0,18 6 8528 0 0,12-1-1216 0 0</inkml:trace>
  <inkml:trace contextRef="#ctx0" brushRef="#br0" timeOffset="227590.28">23736 7286 1868 0 0,'22'28'597'0'0,"-1"0"1"0"0,-1 1-1 0 0,-1 1 0 0 0,-2 1 1 0 0,-1 1-1 0 0,-1 0 0 0 0,-2 1 0 0 0,-1 0 1 0 0,-2 1-1 0 0,-1 1 0 0 0,0 13-597 0 0,-9 119 1795 0 0,-7-130-1626 0 0,-1 0 0 0 0,-2-1 1 0 0,-2 0-1 0 0,-1-1 0 0 0,-2 0 0 0 0,-1-1 0 0 0,-2-1 1 0 0,-1-1-1 0 0,-8 10-169 0 0,-128 109-1428 0 0,120-126 226 0 0,-1 0 1 0 0,-1-3-1 0 0,-2 0 0 0 0,0-3 1 0 0,-1-1-1 0 0,-18 4 1202 0 0,9-4-1218 0 0</inkml:trace>
  <inkml:trace contextRef="#ctx0" brushRef="#br0" timeOffset="238411.366">3411 10695 1324 0 0,'0'0'440'0'0,"0"0"-42"0"0,0 0-59 0 0,0 0-29 0 0,0 0 40 0 0,-4-21 1172 0 0,-14-19 1414 0 0,18 39-2860 0 0,-1 22 292 0 0,-56 598 1152 0 0,57-543-953 0 0,0-75-668 0 0,0-1-60 0 0,0 0-123 0 0,12 11-978 0 0,-25-66-4439 0 0,8 34 4476 0 0</inkml:trace>
  <inkml:trace contextRef="#ctx0" brushRef="#br0" timeOffset="238783.657">3423 10700 1324 0 0,'2'-8'170'0'0,"1"1"0"0"0,0 0 1 0 0,0 0-1 0 0,0-1 0 0 0,1 2 0 0 0,0-1 0 0 0,1 0 0 0 0,-1 1 0 0 0,1 0 1 0 0,1 0-1 0 0,-1 0 0 0 0,1 1 0 0 0,0 0 0 0 0,0 0 0 0 0,0 0 0 0 0,1 1 1 0 0,0 0-1 0 0,-1 0 0 0 0,2 1 0 0 0,-1 0 0 0 0,0 0 0 0 0,1 0 0 0 0,-1 1 1 0 0,1 0-1 0 0,2 0-170 0 0,-2 0 45 0 0,1 1-1 0 0,-1 0 1 0 0,1 0 0 0 0,-1 0 0 0 0,1 1 0 0 0,0 1 0 0 0,-1 0 0 0 0,1 0-1 0 0,-1 0 1 0 0,1 1 0 0 0,-1 0 0 0 0,0 1 0 0 0,0 0 0 0 0,0 0 0 0 0,0 0-1 0 0,0 1 1 0 0,-1 1 0 0 0,1-1 0 0 0,-1 1 0 0 0,-1 0 0 0 0,1 1-1 0 0,0 0 1 0 0,-1 0 0 0 0,-1 0 0 0 0,1 1 0 0 0,-1-1 0 0 0,0 1 0 0 0,0 1-1 0 0,-1-1 1 0 0,0 1 0 0 0,0 0 0 0 0,-1-1 0 0 0,0 2 0 0 0,2 6-45 0 0,-4-7 46 0 0,-1 1 1 0 0,1-1 0 0 0,-2 0 0 0 0,1 1 0 0 0,-1-1-1 0 0,0 0 1 0 0,-1 0 0 0 0,0 1 0 0 0,0-1 0 0 0,-1-1-1 0 0,0 1 1 0 0,-1 0 0 0 0,1-1 0 0 0,-1 1-1 0 0,-1-1 1 0 0,1 0 0 0 0,-1-1 0 0 0,0 1 0 0 0,-1-1-1 0 0,0 0 1 0 0,0 0 0 0 0,0-1 0 0 0,-3 3-47 0 0,-168 105 367 0 0,83-73-1436 0 0,92-39 106 0 0,3-29-2238 0 0,14 11 1896 0 0</inkml:trace>
  <inkml:trace contextRef="#ctx0" brushRef="#br0" timeOffset="239094.302">4415 10530 1240 0 0,'-67'43'1292'0'0,"2"3"0"0"0,2 2 0 0 0,2 3 0 0 0,2 3-1 0 0,-50 61-1291 0 0,96-101 112 0 0,1 0 0 0 0,1 1-1 0 0,0 0 1 0 0,1 1 0 0 0,0 0-1 0 0,1 1 1 0 0,1 0 0 0 0,1 1-1 0 0,0-1 1 0 0,2 1 0 0 0,0 1-1 0 0,1-1 1 0 0,0 1 0 0 0,0 15-112 0 0,5-26-26 0 0,-1-1 1 0 0,1 1-1 0 0,1-1 0 0 0,-1 0 1 0 0,1 0-1 0 0,1 1 0 0 0,-1-2 1 0 0,1 1-1 0 0,0 0 1 0 0,1 0-1 0 0,0-1 0 0 0,0 0 1 0 0,0 0-1 0 0,1 0 0 0 0,0 0 1 0 0,0-1-1 0 0,0 0 0 0 0,1 0 1 0 0,-1 0-1 0 0,1 0 1 0 0,0-1-1 0 0,1 0 0 0 0,-1-1 1 0 0,1 1-1 0 0,4 1 26 0 0,120 28-3270 0 0,-56-36 522 0 0,-15-13 1384 0 0</inkml:trace>
  <inkml:trace contextRef="#ctx0" brushRef="#br0" timeOffset="239468.433">4867 10698 1484 0 0,'-25'11'3192'0'0,"6"9"-2865"0"0,0 0 0 0 0,1 1 0 0 0,1 0 0 0 0,1 2 0 0 0,1 0 0 0 0,0 0 0 0 0,2 2 0 0 0,1-1 0 0 0,2 2 0 0 0,0-1 0 0 0,1 2 1 0 0,1 3-328 0 0,-51 117-202 0 0,56-142-77 0 0,1-2-1 0 0,-1 1 0 0 0,0 0 1 0 0,0 0-1 0 0,0-1 0 0 0,0 0 1 0 0,-1 0-1 0 0,1 0 0 0 0,-1 0 1 0 0,0 0-1 0 0,0-1 0 0 0,0 1 1 0 0,0-1-1 0 0,0 0 0 0 0,-1 0 1 0 0,1-1-1 0 0,0 1 0 0 0,-1-1 1 0 0,-1 0 279 0 0,3-1-1186 0 0</inkml:trace>
  <inkml:trace contextRef="#ctx0" brushRef="#br0" timeOffset="239750.171">4438 10807 1856 0 0,'29'-9'6494'0'0,"22"65"-6148"0"0,-32-33 256 0 0,186 167 481 0 0,-54-81-4900 0 0,-127-100 1101 0 0,-23-9 1584 0 0</inkml:trace>
  <inkml:trace contextRef="#ctx0" brushRef="#br0" timeOffset="240012.562">5169 10867 2756 0 0,'0'0'930'0'0,"9"-1"3800"0"0,39-1-3971 0 0,167 0-733 0 0,-115 3-3688 0 0,-77-5 1133 0 0,-27 3 1351 0 0</inkml:trace>
  <inkml:trace contextRef="#ctx0" brushRef="#br0" timeOffset="240243.846">5093 11115 1720 0 0,'89'35'3488'0'0,"57"-27"-1186"0"0,-123-8-2041 0 0,101-17-720 0 0,-9-32-4146 0 0,-95 34 3302 0 0</inkml:trace>
  <inkml:trace contextRef="#ctx0" brushRef="#br0" timeOffset="240646.847">5758 10715 868 0 0,'114'-17'5009'0'0,"-108"18"-4942"0"0,1-1 1 0 0,0 1-1 0 0,-1 0 1 0 0,1 1 0 0 0,-1-1-1 0 0,1 1 1 0 0,-1 0 0 0 0,0 1-1 0 0,1 0 1 0 0,-1 0 0 0 0,-1 0-1 0 0,1 1 1 0 0,0 0 0 0 0,-1 0-1 0 0,0 0 1 0 0,0 0 0 0 0,0 1-1 0 0,-1 0 1 0 0,1 0 0 0 0,-1 1-1 0 0,0-1 1 0 0,-1 1 0 0 0,1 0-1 0 0,-1-1 1 0 0,0 2 0 0 0,0-1-1 0 0,-1 0 1 0 0,0 0-1 0 0,0 1 1 0 0,-1-1 0 0 0,0 1-1 0 0,0 0 1 0 0,0-1 0 0 0,-1 2-68 0 0,-10 10 91 0 0,0-1 0 0 0,-2 0 0 0 0,0-1 0 0 0,-1-1 0 0 0,0 0 0 0 0,-1 0 1 0 0,-1-2-1 0 0,0 1 0 0 0,-1-2 0 0 0,-1 0 0 0 0,0-1 0 0 0,0-1 0 0 0,-1-1 0 0 0,0 0 1 0 0,-1-1-1 0 0,0-1 0 0 0,0-1 0 0 0,-9 2-91 0 0,18-9-1803 0 0,23-14-12 0 0,26-20-1180 0 0,-16 15 1583 0 0</inkml:trace>
  <inkml:trace contextRef="#ctx0" brushRef="#br0" timeOffset="240877.674">6204 10735 1496 0 0,'-4'2'164'0'0,"0"0"-1"0"0,0 0 1 0 0,0 1-1 0 0,0 0 1 0 0,1-1-1 0 0,-1 1 1 0 0,1 0-1 0 0,0 1 1 0 0,0-1-1 0 0,0 1 1 0 0,0-1-1 0 0,1 1 1 0 0,-1 0-1 0 0,1 0 1 0 0,0 0-1 0 0,0 0 1 0 0,1 0-1 0 0,-1 0 1 0 0,1 1-1 0 0,0-1 1 0 0,0 1-1 0 0,0-1 1 0 0,0 1-1 0 0,1-1 1 0 0,0 1-1 0 0,0-1-163 0 0,0 5-1 0 0,0 0-1 0 0,1 0 0 0 0,0 0 1 0 0,0 0-1 0 0,1 0 1 0 0,0 0-1 0 0,1 0 0 0 0,0-1 1 0 0,0 1-1 0 0,1-1 1 0 0,0 0-1 0 0,0 0 0 0 0,1 0 1 0 0,0-1-1 0 0,1 0 0 0 0,-1 0 1 0 0,1 0-1 0 0,1 0 1 0 0,-1-1-1 0 0,1 0 0 0 0,0-1 1 0 0,4 3 1 0 0,12 0-3411 0 0,-23-8 2094 0 0</inkml:trace>
  <inkml:trace contextRef="#ctx0" brushRef="#br0" timeOffset="241127.893">6614 10532 1224 0 0,'11'22'410'0'0,"-2"0"0"0"0,0 1 0 0 0,-2 0 0 0 0,0 1-1 0 0,-2-1 1 0 0,-1 1 0 0 0,0 1 0 0 0,-2-1 0 0 0,-1 0 0 0 0,-1 0 0 0 0,-1 1-1 0 0,-1-1 1 0 0,-1 0 0 0 0,-1 0 0 0 0,-1 0 0 0 0,-1 0 0 0 0,-1-1 0 0 0,-1 0-1 0 0,-8 14-409 0 0,7-22-29 0 0,-1 0 0 0 0,-1 0 0 0 0,0-1 0 0 0,-1-1 0 0 0,0 0 0 0 0,-1 0 0 0 0,-1-1 0 0 0,0-1 0 0 0,-1 0 0 0 0,0-1-1 0 0,-2 0 30 0 0,-184 69-5932 0 0,170-76 4653 0 0</inkml:trace>
  <inkml:trace contextRef="#ctx0" brushRef="#br0" timeOffset="242370.668">7203 10753 1184 0 0,'-14'0'1382'0'0,"7"0"1610"0"0,-26-16-1967 0 0,76 9 904 0 0,123 0-983 0 0,46-2-542 0 0,-72 7-3137 0 0,-142 22-1018 0 0,-19-12 2561 0 0</inkml:trace>
  <inkml:trace contextRef="#ctx0" brushRef="#br0" timeOffset="242652.511">7233 10912 1636 0 0,'2'4'156'0'0,"1"0"0"0"0,-1 0 0 0 0,1 0 0 0 0,-1 0 0 0 0,1-1 0 0 0,0 1 0 0 0,1-1 0 0 0,-1 0 0 0 0,0 0 0 0 0,1 0 1 0 0,0 0-1 0 0,0 0 0 0 0,0-1 0 0 0,0 0 0 0 0,0 0 0 0 0,0 0 0 0 0,1 0 0 0 0,-1-1 0 0 0,1 1 0 0 0,-1-1 0 0 0,1-1 0 0 0,-1 1 0 0 0,1 0 0 0 0,0-1 0 0 0,0 0-156 0 0,4 2 237 0 0,194 26 1511 0 0,4-24-3671 0 0,-166-4 923 0 0,77-18-1430 0 0,-79 4 1209 0 0</inkml:trace>
  <inkml:trace contextRef="#ctx0" brushRef="#br0" timeOffset="243892.47">9203 10247 1724 0 0,'16'-14'2368'0'0,"-16"11"-1764"0"0,6-3-7 0 0,55-67 4098 0 0,-61 74-4659 0 0,1-1 0 0 0,-1 0 0 0 0,1 1-1 0 0,-1-1 1 0 0,1 0 0 0 0,-1 0 0 0 0,1 1 0 0 0,-1-1-1 0 0,1 0 1 0 0,-1 0 0 0 0,1 0 0 0 0,-1 1 0 0 0,1-1-1 0 0,-1 0 1 0 0,1 0 0 0 0,-1 0 0 0 0,1 0 0 0 0,-1 0-1 0 0,1 0 1 0 0,0 0 0 0 0,-1-1 0 0 0,1 1 0 0 0,-1 0-1 0 0,1 0 1 0 0,-1 0 0 0 0,1 0 0 0 0,-1-1 0 0 0,1 1-1 0 0,-1 0 1 0 0,1 0 0 0 0,-1-1 0 0 0,0 1 0 0 0,1 0-1 0 0,-1-1 1 0 0,1 1 0 0 0,-1-1 0 0 0,0 1 0 0 0,1 0-1 0 0,-1-1 1 0 0,0 1 0 0 0,1-1 0 0 0,-1 1 0 0 0,0-1-1 0 0,0 1 1 0 0,0-1 0 0 0,1 1 0 0 0,-1-1-1 0 0,0 1 1 0 0,0-1 0 0 0,0 1 0 0 0,0-1 0 0 0,0 1-1 0 0,0-1 1 0 0,0 0 0 0 0,0 1 0 0 0,0-1 0 0 0,0 1-1 0 0,0-1-35 0 0,5 56-161 0 0,-5-39 282 0 0,54 336 29 0 0,-41-268 36 0 0,-13-83-418 0 0,0-1-159 0 0,0 0-129 0 0,0 0-53 0 0,5-45-6959 0 0,-5 40 6268 0 0</inkml:trace>
  <inkml:trace contextRef="#ctx0" brushRef="#br0" timeOffset="244717.445">9923 10187 956 0 0,'0'-1'133'0'0,"-1"1"0"0"0,1-1 1 0 0,0 1-1 0 0,-1 0 0 0 0,1-1 0 0 0,0 1 0 0 0,-1-1 0 0 0,1 1 0 0 0,0-1 1 0 0,0 1-1 0 0,-1-1 0 0 0,1 1 0 0 0,0-1 0 0 0,0 1 0 0 0,0-1 0 0 0,0 1 1 0 0,0-1-1 0 0,0 1 0 0 0,0-1 0 0 0,0 1 0 0 0,0-1 0 0 0,0 1 1 0 0,0-1-1 0 0,0 1 0 0 0,0-1 0 0 0,0 0 0 0 0,0 1 0 0 0,1-1 0 0 0,-1 1 1 0 0,0 0-1 0 0,0-1 0 0 0,1 1 0 0 0,-1-1 0 0 0,0 1 0 0 0,1-1 0 0 0,-1 1 1 0 0,0-1-1 0 0,1 1 0 0 0,-1 0 0 0 0,0-1 0 0 0,1 1 0 0 0,-1 0 1 0 0,1-1-1 0 0,-1 1 0 0 0,1 0 0 0 0,-1 0 0 0 0,1 0 0 0 0,-1-1 0 0 0,1 1 1 0 0,-1 0-1 0 0,1 0 0 0 0,-1 0 0 0 0,1 0 0 0 0,-1 0 0 0 0,1 0 0 0 0,-1 0 1 0 0,1 0-1 0 0,0 0-133 0 0,-2 0 131 0 0,-23 11 337 0 0,15-4-360 0 0,-1 0 0 0 0,1 1 1 0 0,1 0-1 0 0,-1 0 0 0 0,1 1 1 0 0,1 0-1 0 0,0 0 0 0 0,0 1 1 0 0,0-1-1 0 0,2 2 0 0 0,-1-1 1 0 0,1 1-1 0 0,1 0 0 0 0,-1 0 1 0 0,2 0-1 0 0,0 0 0 0 0,0 1 1 0 0,1-1-1 0 0,1 1 0 0 0,0 0 1 0 0,0-1-1 0 0,1 3-108 0 0,3-7 43 0 0,1-1 0 0 0,0 1-1 0 0,0-1 1 0 0,0 0 0 0 0,1 0-1 0 0,-1 0 1 0 0,2-1 0 0 0,-1 1 0 0 0,1-1-1 0 0,-1 0 1 0 0,1-1 0 0 0,1 0-1 0 0,-1 0 1 0 0,0 0 0 0 0,1 0 0 0 0,0-1-1 0 0,0 0 1 0 0,0-1 0 0 0,0 0-1 0 0,1 0 1 0 0,-1 0 0 0 0,0-1 0 0 0,1 0-1 0 0,-1 0 1 0 0,1-1 0 0 0,6 0-43 0 0,118-7 351 0 0,-128 6-351 0 0,0 1 1 0 0,0-1-1 0 0,0 0 0 0 0,0 0 0 0 0,0-1 1 0 0,0 1-1 0 0,-1-1 0 0 0,1 0 1 0 0,-1 0-1 0 0,1 0 0 0 0,-1 0 1 0 0,0 0-1 0 0,0-1 0 0 0,0 0 0 0 0,0 1 1 0 0,0-1-1 0 0,-1 0 0 0 0,1 0 1 0 0,-1-1-1 0 0,0 1 0 0 0,0-1 1 0 0,0 1-1 0 0,0-1 0 0 0,0 1 0 0 0,-1-1 1 0 0,0 0-1 0 0,0 0 0 0 0,0 0 1 0 0,0 0-1 0 0,-1 0 0 0 0,1 0 1 0 0,-1 0-1 0 0,-4-9-37 0 0,-1 0 0 0 0,-1 0 0 0 0,0 0 1 0 0,0 1-1 0 0,-2-1 0 0 0,1 2 0 0 0,-1-1 1 0 0,-1 1-1 0 0,0 1 0 0 0,-1-1 0 0 0,0 1 1 0 0,0 1-1 0 0,-1 0 0 0 0,0 1 0 0 0,-1 0 1 0 0,0 0-1 0 0,-8-3 37 0 0,-131-88-1758 0 0,147 76-5960 0 0,14 19 7329 0 0,-9 4 582 0 0,10-3-1429 0 0</inkml:trace>
  <inkml:trace contextRef="#ctx0" brushRef="#br0" timeOffset="245401.582">10741 9775 1520 0 0,'-15'-19'5710'0'0,"-21"23"-3873"0"0,-32 26-1279 0 0,60-26-460 0 0,0 1 1 0 0,-1 0-1 0 0,1 0 1 0 0,1 1-1 0 0,-1 0 1 0 0,1 1-1 0 0,0-1 1 0 0,1 1-1 0 0,-1 0 0 0 0,1 1 1 0 0,1 0-1 0 0,0 0 1 0 0,0 0-1 0 0,0 0 1 0 0,1 1-1 0 0,0 0 1 0 0,1 0-1 0 0,0 0 0 0 0,0 0 1 0 0,1 0-1 0 0,-1 6-98 0 0,7-6 56 0 0,0 0-1 0 0,0-1 0 0 0,1 0 0 0 0,0 1 0 0 0,0-2 0 0 0,1 1 0 0 0,0-1 1 0 0,1 0-1 0 0,0 0 0 0 0,0 0 0 0 0,0-1 0 0 0,0 0 0 0 0,1-1 0 0 0,0 1 1 0 0,1-2-1 0 0,-1 1 0 0 0,1-1 0 0 0,-1 0 0 0 0,1-1 0 0 0,0 0 0 0 0,1-1 1 0 0,-1 0-1 0 0,0 0 0 0 0,1-1 0 0 0,-1 0 0 0 0,1 0 0 0 0,5-1-55 0 0,-16-1-8 0 0,0 0 1 0 0,0 0-1 0 0,0 0 0 0 0,0 0 1 0 0,1 0-1 0 0,-1 0 0 0 0,0 0 0 0 0,1-1 1 0 0,-1 1-1 0 0,0 0 0 0 0,1 0 1 0 0,0-1-1 0 0,-1 1 0 0 0,1 0 0 0 0,0 0 1 0 0,0-1-1 0 0,-1 1 0 0 0,1 0 1 0 0,0-1-1 0 0,0 1 0 0 0,0 0 0 0 0,1-1 1 0 0,-1 1-1 0 0,0 0 0 0 0,0-1 0 0 0,1 1 1 0 0,-1 0-1 0 0,1 0 0 0 0,-1-1 1 0 0,1 1-1 0 0,0 0 0 0 0,-1 0 0 0 0,1 0 1 0 0,0 0-1 0 0,0 0 0 0 0,0 0 1 0 0,0 0-1 0 0,0 0 0 0 0,0 0 0 0 0,0 0 1 0 0,0 1-1 0 0,0-1 0 0 0,0 0 1 0 0,0 1-1 0 0,0-1 0 0 0,0 0 0 0 0,1 1 1 0 0,-1 0-1 0 0,0-1 0 0 0,1 1 0 0 0,-1 0 1 0 0,0 0-1 0 0,0-1 0 0 0,1 1 1 0 0,-1 0-1 0 0,0 0 0 0 0,2 1 8 0 0,-17-10-104 0 0,-1 1-1 0 0,0 0 1 0 0,0 1 0 0 0,0 1-1 0 0,-1 1 1 0 0,0 0-1 0 0,0 1 1 0 0,-1 1 0 0 0,1 0-1 0 0,-14 0 105 0 0,-51-1-4332 0 0,55 21 375 0 0,25-14 2685 0 0</inkml:trace>
  <inkml:trace contextRef="#ctx0" brushRef="#br0" timeOffset="246145.361">9603 10965 2308 0 0,'7'-22'1892'0'0,"4"14"-1653"0"0,1 1 1 0 0,0 0-1 0 0,0 1 0 0 0,0 1 1 0 0,1 0-1 0 0,-1 0 1 0 0,1 1-1 0 0,0 1 1 0 0,1 0-1 0 0,11-1-239 0 0,-22 3 56 0 0,1 0-1 0 0,-1 0 1 0 0,1 1 0 0 0,0-1-1 0 0,-1 1 1 0 0,1 0 0 0 0,0 0 0 0 0,-1 0-1 0 0,1 0 1 0 0,0 0 0 0 0,-1 1-1 0 0,1 0 1 0 0,0 0 0 0 0,-1 0-1 0 0,1 0 1 0 0,-1 0 0 0 0,1 1 0 0 0,-1 0-1 0 0,0-1 1 0 0,0 1 0 0 0,0 0-1 0 0,0 1 1 0 0,0-1 0 0 0,0 1 0 0 0,-1-1-1 0 0,1 1 1 0 0,-1 0 0 0 0,1 0-1 0 0,-1 0 1 0 0,0 0 0 0 0,0 0-1 0 0,-1 0 1 0 0,1 0 0 0 0,0 1 0 0 0,-1-1-1 0 0,0 1 1 0 0,0-1 0 0 0,0 1-1 0 0,-1 0 1 0 0,1-1 0 0 0,-1 1-1 0 0,1 2-55 0 0,-4 2 103 0 0,-1 0-1 0 0,1 1 1 0 0,-1-1-1 0 0,-1 0 1 0 0,1-1-1 0 0,-1 1 1 0 0,-1-1-1 0 0,1 0 0 0 0,-1 0 1 0 0,-1-1-1 0 0,1 1 1 0 0,-1-2-1 0 0,0 1 1 0 0,-4 2-103 0 0,-167 116-40 0 0,215-132-6314 0 0,-10-3 5038 0 0,1 1 50 0 0</inkml:trace>
  <inkml:trace contextRef="#ctx0" brushRef="#br0" timeOffset="246459.869">10163 10895 1592 0 0,'-62'-7'4370'0'0,"-26"27"-2655"0"0,75-15-1482 0 0,7-5-115 0 0,-1 1-1 0 0,1 0 1 0 0,-1 1-1 0 0,1-1 1 0 0,0 1-1 0 0,0 1 1 0 0,0-1-1 0 0,0 1 1 0 0,0 0-1 0 0,1 0 1 0 0,-1 1-1 0 0,1-1 1 0 0,0 1-1 0 0,0 1 0 0 0,0-1 1 0 0,1 1-1 0 0,-1-1 1 0 0,1 1-1 0 0,0 1 1 0 0,0-1-1 0 0,1 0 1 0 0,0 1-1 0 0,0 0 1 0 0,0 0-1 0 0,1 0 1 0 0,-1 0-1 0 0,2 0 1 0 0,-2 5-118 0 0,5-6 27 0 0,0 1-1 0 0,1-1 1 0 0,0 0 0 0 0,0-1 0 0 0,0 1 0 0 0,1 0-1 0 0,-1-1 1 0 0,1 0 0 0 0,0 0 0 0 0,0 0 0 0 0,1 0-1 0 0,-1-1 1 0 0,1 0 0 0 0,0 0 0 0 0,0 0 0 0 0,0 0 0 0 0,0-1-1 0 0,3 2-26 0 0,123 34-1666 0 0,-39-31-3284 0 0,-28-23 2316 0 0,-44 10 1382 0 0</inkml:trace>
  <inkml:trace contextRef="#ctx0" brushRef="#br0" timeOffset="247016.696">9310 9988 888 0 0,'-33'2'784'0'0,"1"2"0"0"0,-1 1 1 0 0,1 1-1 0 0,0 2 0 0 0,1 1 0 0 0,0 1 0 0 0,-3 3-784 0 0,17-6 184 0 0,1 0 0 0 0,0 2 0 0 0,0 0 0 0 0,1 0-1 0 0,0 1 1 0 0,0 1 0 0 0,1 1 0 0 0,1 0 0 0 0,0 1 0 0 0,1 0 0 0 0,0 1-1 0 0,1 0 1 0 0,0 1 0 0 0,1 0 0 0 0,1 0 0 0 0,1 1 0 0 0,0 1 0 0 0,1-1-1 0 0,0 1 1 0 0,-3 16-184 0 0,7-9 111 0 0,1-1 0 0 0,0 1 0 0 0,2 0 0 0 0,1 0-1 0 0,0-1 1 0 0,2 1 0 0 0,1-1 0 0 0,1 1 0 0 0,3 6-111 0 0,14 33-359 0 0,3-1 0 0 0,3-1 0 0 0,2-1 0 0 0,3-2 0 0 0,3-2 1 0 0,1 0-1 0 0,4-3 0 0 0,1-2 0 0 0,13 10 359 0 0,156 142-5354 0 0,-163-167 4190 0 0</inkml:trace>
  <inkml:trace contextRef="#ctx0" brushRef="#br0" timeOffset="247621.306">11015 9888 1360 0 0,'19'21'416'0'0,"-1"0"1"0"0,-1 1-1 0 0,0 1 0 0 0,-2 0 0 0 0,-1 1 1 0 0,-1 1-1 0 0,-1 0 0 0 0,-1 1 1 0 0,-1 0-1 0 0,-1 0 0 0 0,-2 1 0 0 0,0 1 1 0 0,-2-1-1 0 0,-1 1 0 0 0,-2-1 0 0 0,0 1 1 0 0,-2 18-417 0 0,-17 107 1093 0 0,0-102-951 0 0,-1-1 0 0 0,-3-1 1 0 0,-1 0-1 0 0,-3-2 1 0 0,-2-1-1 0 0,-2-1 1 0 0,-2-1-1 0 0,-1-2 1 0 0,-3-1-1 0 0,-1-1 1 0 0,-2-3-1 0 0,-1-1 1 0 0,-2-1-1 0 0,-2-3 1 0 0,-1-1-1 0 0,-18 8-142 0 0,51-31-550 0 0,-1 0 1 0 0,1 0-1 0 0,-1-1 0 0 0,0 0 1 0 0,-1-1-1 0 0,0 0 0 0 0,0-1 1 0 0,0-1-1 0 0,0 0 0 0 0,-1 0 1 0 0,1-2-1 0 0,-7 1 550 0 0,-13-25-2381 0 0,23 2 1249 0 0</inkml:trace>
  <inkml:trace contextRef="#ctx0" brushRef="#br0" timeOffset="253732.702">12122 10325 1120 0 0,'-20'0'3071'0'0,"19"0"-3036"0"0,0 1 1 0 0,-1-1-1 0 0,1 0 0 0 0,0 0 1 0 0,0 0-1 0 0,0 0 1 0 0,0 0-1 0 0,0 0 0 0 0,-1 0 1 0 0,1 0-1 0 0,0 0 0 0 0,0 0 1 0 0,0 0-1 0 0,0-1 0 0 0,0 1 1 0 0,0-1-1 0 0,0 1 1 0 0,0-1-1 0 0,0 1 0 0 0,0-1 1 0 0,0 1-1 0 0,0-1 0 0 0,0 0 1 0 0,0 0-1 0 0,0 1 0 0 0,0-1 1 0 0,1 0-1 0 0,-1 0 0 0 0,0 0 1 0 0,1 0-1 0 0,-1 0 1 0 0,0 0-1 0 0,1 0 0 0 0,-1 0 1 0 0,1 0-1 0 0,0 0 0 0 0,-1 0 1 0 0,1 0-1 0 0,0-1 0 0 0,0 1 1 0 0,0 0-1 0 0,0 0 0 0 0,0 0 1 0 0,0 0-1 0 0,0 0 1 0 0,0-1-1 0 0,0 1 0 0 0,0 0 1 0 0,0 0-1 0 0,1 0 0 0 0,-1 0 1 0 0,1 0-1 0 0,-1 0 0 0 0,1 0 1 0 0,0-1-36 0 0,46-54 935 0 0,-26 44-832 0 0,1 2 0 0 0,0 0 0 0 0,1 2 0 0 0,0 0 0 0 0,0 2 1 0 0,1 0-1 0 0,-1 2 0 0 0,1 0 0 0 0,0 2 0 0 0,1 0 0 0 0,8 2-103 0 0,-26 0 11 0 0,-1 0-1 0 0,0 1 1 0 0,0 0-1 0 0,0 0 0 0 0,1 0 1 0 0,-1 0-1 0 0,0 1 0 0 0,-1 0 1 0 0,1 1-1 0 0,0-1 1 0 0,-1 1-1 0 0,1 0 0 0 0,-1 0 1 0 0,0 1-1 0 0,0 0 0 0 0,0 0 1 0 0,0 0-1 0 0,-1 0 0 0 0,0 1 1 0 0,1 0-1 0 0,-2-1 1 0 0,1 2-1 0 0,-1-1 0 0 0,1 0 1 0 0,-2 1-1 0 0,1-1 0 0 0,0 1 1 0 0,-1 0-1 0 0,0 0 1 0 0,-1 0-1 0 0,1 0 0 0 0,-1 0 1 0 0,0 0-1 0 0,-1 0 0 0 0,1 1 1 0 0,-1 3-11 0 0,-4 9 79 0 0,0 1 0 0 0,-2-2 1 0 0,0 1-1 0 0,-1 0 0 0 0,-1-1 0 0 0,0-1 1 0 0,-1 1-1 0 0,-2-2 0 0 0,1 1 1 0 0,-2-1-1 0 0,0-1 0 0 0,-1 0 0 0 0,0-1 1 0 0,-1 0-1 0 0,-1-1 0 0 0,0 0 1 0 0,-1-2-1 0 0,0 0 0 0 0,-1 0 0 0 0,-14 6-79 0 0,-27 25 424 0 0,57-41-417 0 0,1-1 0 0 0,-1 0 0 0 0,1 1 0 0 0,-1-1 0 0 0,1 0 0 0 0,-1 1 0 0 0,1-1-1 0 0,0 1 1 0 0,-1-1 0 0 0,1 1 0 0 0,0-1 0 0 0,-1 1 0 0 0,1-1 0 0 0,0 1 0 0 0,-1 0 0 0 0,1-1 0 0 0,0 1 0 0 0,0-1 0 0 0,0 1 0 0 0,0-1 0 0 0,0 1 0 0 0,-1 0 0 0 0,1-1 0 0 0,0 1 0 0 0,0 0 0 0 0,1-1 0 0 0,-1 1 0 0 0,0-1 0 0 0,0 1 0 0 0,0 0 0 0 0,0-1 0 0 0,0 1 0 0 0,1-1 0 0 0,-1 1 0 0 0,0-1 0 0 0,0 1 0 0 0,1-1 0 0 0,-1 1 0 0 0,1-1 0 0 0,-1 1 0 0 0,0-1 0 0 0,1 1 0 0 0,-1-1 0 0 0,1 1 0 0 0,-1-1 0 0 0,1 0 0 0 0,-1 1 0 0 0,1-1 0 0 0,-1 0 0 0 0,1 1 0 0 0,-1-1 0 0 0,1 0 0 0 0,0 0 0 0 0,-1 0 0 0 0,1 0 0 0 0,-1 1 0 0 0,1-1-1 0 0,0 0 1 0 0,-1 0 0 0 0,1 0 0 0 0,-1 0 0 0 0,1 0 0 0 0,0 0 0 0 0,-1 0 0 0 0,1-1 0 0 0,-1 1 0 0 0,1 0 0 0 0,0 0-7 0 0,44 6 72 0 0,204-17-94 0 0,-54-6-833 0 0,-214 5-981 0 0,12-2-3009 0 0,7 9 3493 0 0</inkml:trace>
  <inkml:trace contextRef="#ctx0" brushRef="#br0" timeOffset="254181.056">13490 10188 1076 0 0,'23'-17'4658'0'0,"-31"24"-1847"0"0,-26 34-2516 0 0,2 1-1 0 0,1 1 0 0 0,3 2 1 0 0,1 1-1 0 0,-19 47-294 0 0,38-72-161 0 0,-23 50-89 0 0,0-34-3354 0 0,24-34 954 0 0,7-3 1402 0 0</inkml:trace>
  <inkml:trace contextRef="#ctx0" brushRef="#br0" timeOffset="254461.132">13147 10250 2768 0 0,'18'-26'6251'0'0,"10"46"-4974"0"0,281 253-657 0 0,-263-229-1809 0 0,-26-9-4009 0 0,-20-34 3923 0 0,0-1 125 0 0</inkml:trace>
  <inkml:trace contextRef="#ctx0" brushRef="#br0" timeOffset="254848.343">13986 10238 2196 0 0,'24'-59'10038'0'0,"-25"133"-8991"0"0,13 197-853 0 0,-5-201-266 0 0,-7-42-2498 0 0,0-13-396 0 0,-5-11-1604 0 0,5-12 3121 0 0</inkml:trace>
  <inkml:trace contextRef="#ctx0" brushRef="#br0" timeOffset="255388.82">14530 10212 1360 0 0,'-1'-9'5810'0'0,"-34"23"-4477"0"0,26-8-1191 0 0,1-1-1 0 0,0 1 1 0 0,0 0-1 0 0,1 1 0 0 0,0 0 1 0 0,0 0-1 0 0,1 0 1 0 0,0 1-1 0 0,0 0 1 0 0,0 0-1 0 0,1 1 0 0 0,1 0 1 0 0,-1-1-1 0 0,2 2 1 0 0,-1-1-1 0 0,1 0 0 0 0,0 1 1 0 0,1-1-1 0 0,0 1 1 0 0,1 0-1 0 0,-1 7-141 0 0,5-8 68 0 0,1-1 0 0 0,0 0-1 0 0,0-1 1 0 0,0 1 0 0 0,1-1 0 0 0,0 0-1 0 0,1 0 1 0 0,-1 0 0 0 0,1-1 0 0 0,1 1 0 0 0,-1-2-1 0 0,1 1 1 0 0,0-1 0 0 0,0 0 0 0 0,1 0-1 0 0,-1-1 1 0 0,1 0 0 0 0,0 0 0 0 0,0-1 0 0 0,1 0-1 0 0,-1-1 1 0 0,1 0 0 0 0,-1 0 0 0 0,1 0-1 0 0,0-1 1 0 0,6 0-68 0 0,103 5 252 0 0,-114-5-268 0 0,0-1 0 0 0,-1 0 0 0 0,1-1 0 0 0,0 1 0 0 0,0-1 0 0 0,0 1 0 0 0,0-1 1 0 0,0-1-1 0 0,0 1 0 0 0,-1 0 0 0 0,1-1 0 0 0,-1 0 0 0 0,1 1 0 0 0,-1-2 0 0 0,1 1 0 0 0,-1 0 0 0 0,0-1 0 0 0,0 1 0 0 0,0-1 0 0 0,-1 0 0 0 0,1 0 0 0 0,0 0 0 0 0,-1 0 0 0 0,0 0 0 0 0,0-1 0 0 0,0 1 0 0 0,0-1 0 0 0,-1 1 0 0 0,1-1 0 0 0,-1 0 0 0 0,0 0 0 0 0,0 1 0 0 0,0-1 0 0 0,0 0 0 0 0,-1 0 0 0 0,0 0 0 0 0,0 0 1 0 0,0-3 15 0 0,-10-11-95 0 0,-1 1 0 0 0,-1 1 0 0 0,0 0 0 0 0,-1 0 0 0 0,-1 1 0 0 0,0 1 0 0 0,-1 0 0 0 0,-1 1 0 0 0,0 1 0 0 0,0 0 0 0 0,-1 2 0 0 0,-1-1 0 0 0,-7-1 95 0 0,-39-29-542 0 0,63 39 361 0 0,0 0 0 0 0,-1 0 0 0 0,1 0 0 0 0,0 0 0 0 0,1 0 0 0 0,-1 0 0 0 0,0 0 0 0 0,1 0 0 0 0,-1 0 0 0 0,1 0 0 0 0,-1 0 0 0 0,1 0 0 0 0,0-1 0 0 0,0 1 0 0 0,0 0 0 0 0,0 0 0 0 0,0 0 0 0 0,1 0-1 0 0,-1-1 1 0 0,1 1 0 0 0,-1 0 0 0 0,1 0 0 0 0,0 0 0 0 0,0 0 0 0 0,-1 0 0 0 0,2 0 0 0 0,-1 0 0 0 0,0 1 0 0 0,0-1 0 0 0,1 0 0 0 0,-1 0 0 0 0,0 1 0 0 0,1-1 0 0 0,0 1 0 0 0,-1 0 0 0 0,1-1 0 0 0,0 1 0 0 0,0 0 0 0 0,0 0 0 0 0,0 0-1 0 0,0 0 1 0 0,0 0 0 0 0,0 1 0 0 0,0-1 0 0 0,0 1 0 0 0,2-1 181 0 0,14-10-1236 0 0</inkml:trace>
  <inkml:trace contextRef="#ctx0" brushRef="#br0" timeOffset="255730.993">14588 9985 1756 0 0,'-38'-3'5541'0'0,"60"-2"-2501"0"0,148 4-2795 0 0,-89 2-2925 0 0,25-25-2974 0 0,-95 23 4434 0 0</inkml:trace>
  <inkml:trace contextRef="#ctx0" brushRef="#br0" timeOffset="256348.239">15547 9882 1348 0 0,'2'-19'5865'0'0,"-67"10"-3510"0"0,55 11-2238 0 0,-1 0 1 0 0,1 1-1 0 0,0 0 0 0 0,0 1 0 0 0,0 0 0 0 0,1 0 1 0 0,-1 1-1 0 0,1 0 0 0 0,0 1 0 0 0,0 0 0 0 0,1 1 1 0 0,0-1-1 0 0,0 2 0 0 0,0-1 0 0 0,1 1 1 0 0,0 0-1 0 0,1 0 0 0 0,0 1 0 0 0,0 0 0 0 0,1 0 1 0 0,0 0-1 0 0,0 1 0 0 0,1 0 0 0 0,1 0 0 0 0,-1 0 1 0 0,2 0-1 0 0,-1 0 0 0 0,1 1 0 0 0,0 7-117 0 0,6-9 54 0 0,0 0 1 0 0,0-1-1 0 0,0 1 0 0 0,1-1 0 0 0,1 0 1 0 0,-1 0-1 0 0,1 0 0 0 0,1-1 0 0 0,-1 0 1 0 0,1 0-1 0 0,0-1 0 0 0,1 0 0 0 0,0 0 0 0 0,0 0 1 0 0,0-1-1 0 0,0-1 0 0 0,1 1 0 0 0,0-1 1 0 0,0-1-1 0 0,0 0 0 0 0,0 0 0 0 0,1 0 1 0 0,-1-1-1 0 0,1-1 0 0 0,-1 0 0 0 0,6 0-54 0 0,-9 1 10 0 0,1 0-1 0 0,-1-1 1 0 0,1 1-1 0 0,0-1 1 0 0,0-1 0 0 0,-1 1-1 0 0,1-1 1 0 0,0-1-1 0 0,0 1 1 0 0,0-1-1 0 0,-1 0 1 0 0,1-1-1 0 0,-1 0 1 0 0,1 0-1 0 0,-1 0 1 0 0,1 0-1 0 0,-1-1 1 0 0,0 0-1 0 0,0-1 1 0 0,2-1-10 0 0,-8 2-20 0 0,0 1-1 0 0,0-1 1 0 0,0 1-1 0 0,0-1 1 0 0,0 0-1 0 0,0 1 1 0 0,-1-1-1 0 0,0 1 1 0 0,1-1-1 0 0,-1 1 1 0 0,0-1-1 0 0,0 1 1 0 0,0 0-1 0 0,-1-1 1 0 0,1 1-1 0 0,0 0 1 0 0,-1 0-1 0 0,0 0 1 0 0,1 0 0 0 0,-1 0-1 0 0,0 0 1 0 0,0 0-1 0 0,0 1 1 0 0,0-1-1 0 0,0 1 1 0 0,0-1-1 0 0,-1 1 1 0 0,1 0-1 0 0,0 0 1 0 0,-1 0-1 0 0,1 0 1 0 0,-1 0-1 0 0,1 1 1 0 0,-1-1-1 0 0,-1 1 21 0 0,3-1-7 0 0,-249-67-2510 0 0,248 68 1630 0 0,-15-12-6029 0 0,23 10 5644 0 0</inkml:trace>
  <inkml:trace contextRef="#ctx0" brushRef="#br0" timeOffset="256657.534">16107 9730 2556 0 0,'63'14'3326'0'0,"-51"-5"-3101"0"0,-1 1 0 0 0,0 1 0 0 0,0 0 0 0 0,-1 0 0 0 0,-1 1 0 0 0,0 0 0 0 0,-1 1 0 0 0,0 0-1 0 0,0 0 1 0 0,0 5-225 0 0,2 0 122 0 0,-1 0 1 0 0,-1 1-1 0 0,0 1 0 0 0,-2-1 0 0 0,0 1 0 0 0,-2 0 0 0 0,0 0 0 0 0,-1 0 0 0 0,-1 1 0 0 0,0-1 0 0 0,-2 1 0 0 0,-1 0 1 0 0,0-1-1 0 0,-2 1 0 0 0,0-1 0 0 0,-1 0 0 0 0,-1 0 0 0 0,-1 0 0 0 0,-1-1 0 0 0,0 0 0 0 0,-2 0 0 0 0,0-1 0 0 0,-1 0 1 0 0,-1 0-1 0 0,0-1 0 0 0,-7 6-122 0 0,-3 0-116 0 0,-2-2 1 0 0,0 0-1 0 0,-1-2 1 0 0,-1 0 0 0 0,-1-2-1 0 0,0-1 1 0 0,-2-1-1 0 0,1-1 1 0 0,-12 3 115 0 0,-12 2-1069 0 0,-2-2 1 0 0,0-3-1 0 0,-1-1 1 0 0,-1-3-1 0 0,1-3 1 0 0,-1-2-1 0 0,-34-2 1069 0 0,39-2-1307 0 0</inkml:trace>
  <inkml:trace contextRef="#ctx0" brushRef="#br0" timeOffset="257278.481">12455 9915 1184 0 0,'-9'-6'283'0'0,"0"1"-1"0"0,-1 0 1 0 0,1 1 0 0 0,-1 0 0 0 0,0 0-1 0 0,0 1 1 0 0,-1 1 0 0 0,1-1-1 0 0,0 2 1 0 0,-1-1 0 0 0,0 2-1 0 0,1-1 1 0 0,-1 1 0 0 0,1 1-1 0 0,-1 0 1 0 0,1 0 0 0 0,-1 1-1 0 0,1 1 1 0 0,0-1 0 0 0,0 2-1 0 0,0-1 1 0 0,0 2 0 0 0,0-1-1 0 0,1 1 1 0 0,-6 4-283 0 0,-7 5 239 0 0,1 0-1 0 0,0 1 1 0 0,1 1-1 0 0,1 1 1 0 0,0 0-1 0 0,1 2 1 0 0,2 0-1 0 0,-1 1 1 0 0,2 0-1 0 0,-2 6-238 0 0,4-3 170 0 0,2 1 0 0 0,0-1 0 0 0,2 2-1 0 0,0-1 1 0 0,2 1 0 0 0,0 1 0 0 0,2-1 0 0 0,1 1-1 0 0,0 18-169 0 0,22 72 449 0 0,-9-89-462 0 0,1 0-1 0 0,2 0 1 0 0,0-1-1 0 0,2-1 1 0 0,0 0-1 0 0,2-1 1 0 0,1-1-1 0 0,1 0 1 0 0,0-1-1 0 0,2-1 1 0 0,1-1-1 0 0,0-1 1 0 0,1 0-1 0 0,25 14 14 0 0,217 107-4671 0 0,-70-90 458 0 0,-131-41 2933 0 0</inkml:trace>
  <inkml:trace contextRef="#ctx0" brushRef="#br0" timeOffset="258259.266">16395 9360 2172 0 0,'0'0'848'0'0,"0"0"-38"0"0,-2-22 2500 0 0,2 21-3281 0 0,-1-1 0 0 0,1 1 0 0 0,0 0 0 0 0,-1-1 0 0 0,1 1-1 0 0,0 0 1 0 0,0-1 0 0 0,0 1 0 0 0,0 0 0 0 0,0-1 0 0 0,0 1 0 0 0,1 0 0 0 0,-1-1 0 0 0,0 1 0 0 0,1 0-1 0 0,-1 0 1 0 0,1-1 0 0 0,-1 1 0 0 0,1 0 0 0 0,0 0 0 0 0,-1 0 0 0 0,1-1 0 0 0,0 1 0 0 0,0 0 0 0 0,0 0-1 0 0,0 0 1 0 0,0 1 0 0 0,0-1 0 0 0,0 0 0 0 0,0 0 0 0 0,0 0 0 0 0,0 1 0 0 0,0-1 0 0 0,1 1 0 0 0,-1-1 0 0 0,0 1-1 0 0,0-1 1 0 0,1 1 0 0 0,-1 0 0 0 0,0-1 0 0 0,1 1 0 0 0,-1 0 0 0 0,0 0 0 0 0,1 0 0 0 0,-1 0 0 0 0,0 0-1 0 0,1 0 1 0 0,-1 1 0 0 0,0-1 0 0 0,1 0 0 0 0,-1 1 0 0 0,0-1 0 0 0,1 1 0 0 0,0 0-29 0 0,152 9 993 0 0,-149-10-975 0 0,0 1 1 0 0,0 0-1 0 0,0 1 1 0 0,-1-1-1 0 0,1 1 1 0 0,0-1-1 0 0,-1 2 0 0 0,1-1 1 0 0,-1 0-1 0 0,0 1 1 0 0,0 0-1 0 0,0 0 1 0 0,0 0-1 0 0,0 0 0 0 0,-1 1 1 0 0,1-1-1 0 0,-1 1 1 0 0,0 0-1 0 0,0 0 1 0 0,0 0-1 0 0,-1 1 0 0 0,1-1 1 0 0,-1 1-1 0 0,0-1 1 0 0,-1 1-1 0 0,1 0 1 0 0,-1-1-1 0 0,0 1 1 0 0,0 0-1 0 0,0 1-18 0 0,-4 6 33 0 0,-1 0 1 0 0,-1 0-1 0 0,0 0 0 0 0,-1-1 1 0 0,0 1-1 0 0,0-1 0 0 0,-1-1 1 0 0,-1 1-1 0 0,0-1 0 0 0,0-1 1 0 0,-1 0-1 0 0,0 0 0 0 0,-1 0 1 0 0,0-1-1 0 0,0-1 0 0 0,-1 0 1 0 0,1 0-1 0 0,-2-1 0 0 0,1 0 1 0 0,-1-1-1 0 0,0 0 0 0 0,0-1 1 0 0,0 0-1 0 0,-12 1-33 0 0,-38 23-339 0 0,37-16-741 0 0,32-15-3675 0 0,11-5 3458 0 0,8-2 29 0 0</inkml:trace>
  <inkml:trace contextRef="#ctx0" brushRef="#br0" timeOffset="258631.34">17065 9308 2252 0 0,'-102'-10'4751'0'0,"83"12"-4488"0"0,-1 1 0 0 0,1 0 0 0 0,0 2 0 0 0,0 0 0 0 0,1 1 0 0 0,0 1 0 0 0,0 0 0 0 0,0 2 0 0 0,1 0 0 0 0,0 1 0 0 0,1 0 0 0 0,0 2 0 0 0,-12 10-263 0 0,24-19 45 0 0,1 0 0 0 0,0 1 1 0 0,0-1-1 0 0,0 0 1 0 0,0 1-1 0 0,0 0 0 0 0,1-1 1 0 0,0 1-1 0 0,0 0 1 0 0,0 0-1 0 0,0 0 0 0 0,0 1 1 0 0,1-1-1 0 0,0 0 1 0 0,0 1-1 0 0,0-1 0 0 0,0 1 1 0 0,1-1-1 0 0,0 0 1 0 0,0 1-1 0 0,0-1 0 0 0,0 1 1 0 0,1-1-1 0 0,0 1 1 0 0,0-1-1 0 0,0 1 0 0 0,0-1 1 0 0,1 0-1 0 0,-1 0 1 0 0,1 0-1 0 0,0 0 0 0 0,1 0 1 0 0,-1 0-1 0 0,1 0 1 0 0,-1-1-1 0 0,1 1 0 0 0,2 1-45 0 0,6 6-57 0 0,0 0 0 0 0,1 0 0 0 0,1-1-1 0 0,-1-1 1 0 0,2 0 0 0 0,-1-1 0 0 0,1 0 0 0 0,0-1-1 0 0,1-1 1 0 0,5 2 57 0 0,2 0-863 0 0,1-1 1 0 0,0 0-1 0 0,-1-2 1 0 0,2-1-1 0 0,-1-1 0 0 0,0-1 1 0 0,1-1-1 0 0,-1-1 1 0 0,1-1-1 0 0,14-3 863 0 0,29-11-1167 0 0</inkml:trace>
  <inkml:trace contextRef="#ctx0" brushRef="#br0" timeOffset="260728.555">17926 9838 1292 0 0,'0'0'666'0'0,"0"0"-68"0"0,5-21 1421 0 0,32-19 483 0 0,-29 34-1302 0 0,-1 18-359 0 0,-5-3-803 0 0,97 299 1406 0 0,-91-284-1415 0 0,2 8-552 0 0,-7-11-6079 0 0,-3-21 5338 0 0</inkml:trace>
  <inkml:trace contextRef="#ctx0" brushRef="#br0" timeOffset="261024.816">18379 9993 2400 0 0,'0'0'121'0'0,"1"0"0"0"0,0 0 0 0 0,-1 0 0 0 0,1 0 0 0 0,-1 0-1 0 0,1 0 1 0 0,-1-1 0 0 0,1 1 0 0 0,-1 0 0 0 0,1 0 0 0 0,-1 0 0 0 0,0-1 0 0 0,1 1-1 0 0,-1 0 1 0 0,1-1 0 0 0,-1 1 0 0 0,1 0 0 0 0,-1-1 0 0 0,0 1 0 0 0,1-1 0 0 0,-1 1-1 0 0,0 0 1 0 0,0-1 0 0 0,1 1 0 0 0,-1-1 0 0 0,0 1 0 0 0,0-1 0 0 0,0 1 0 0 0,1-1-1 0 0,-1 1 1 0 0,0-1 0 0 0,0 1 0 0 0,0-1 0 0 0,0 1 0 0 0,0-1 0 0 0,0 1-1 0 0,0-1 1 0 0,0 1 0 0 0,0-1 0 0 0,0 0 0 0 0,0 1 0 0 0,-1-1 0 0 0,1 1 0 0 0,0-1-1 0 0,0 1 1 0 0,0 0 0 0 0,-1-1-121 0 0,10-1-12 0 0,417-29 1699 0 0,-352 24-2757 0 0,-72 7 753 0 0,-2 0-236 0 0,10 5-4173 0 0,-11-3 3516 0 0</inkml:trace>
  <inkml:trace contextRef="#ctx0" brushRef="#br0" timeOffset="261952.472">19536 9782 1388 0 0,'0'0'861'0'0,"-16"-3"502"0"0,-11-34 151 0 0,27 35-1463 0 0,0 0-1 0 0,0 0 0 0 0,0 0 0 0 0,0 0 1 0 0,1 1-1 0 0,-1-1 0 0 0,0 0 0 0 0,1 0 0 0 0,0 0 1 0 0,-1 0-1 0 0,1 1 0 0 0,0-1 0 0 0,0 0 0 0 0,0 0 1 0 0,0 1-1 0 0,0-1 0 0 0,0 1 0 0 0,0-1 1 0 0,1 1-1 0 0,-1 0 0 0 0,1-1 0 0 0,-1 1 0 0 0,1 0 1 0 0,-1 0-1 0 0,1 0 0 0 0,0 0 0 0 0,-1 0 0 0 0,1 0 1 0 0,0 1-1 0 0,0-1 0 0 0,1 0-50 0 0,-1-1 80 0 0,15-6 41 0 0,0 1 0 0 0,1 0 0 0 0,0 2 0 0 0,-1 0 0 0 0,2 0 1 0 0,-1 2-1 0 0,1 0 0 0 0,-1 1 0 0 0,1 1 0 0 0,-1 1 0 0 0,9 1-121 0 0,-24-2 19 0 0,1 1 0 0 0,0 0 0 0 0,0-1 0 0 0,0 1 0 0 0,0 0 0 0 0,0 1 0 0 0,0-1 0 0 0,0 1 1 0 0,0 0-1 0 0,0 0 0 0 0,-1 0 0 0 0,1 0 0 0 0,0 1 0 0 0,-1-1 0 0 0,1 1 0 0 0,-1 0 0 0 0,1 0 0 0 0,-1 0 0 0 0,0 1 1 0 0,0-1-1 0 0,0 1 0 0 0,0 0 0 0 0,0 0 0 0 0,-1 0 0 0 0,1 0 0 0 0,-1 0 0 0 0,0 0 0 0 0,0 1 0 0 0,0-1 1 0 0,-1 1-1 0 0,1-1 0 0 0,-1 1 0 0 0,1 0 0 0 0,-1 0 0 0 0,0 0 0 0 0,-1-1 0 0 0,1 1 0 0 0,-1 0 0 0 0,0 0 0 0 0,0 0 1 0 0,0 0-1 0 0,0 0 0 0 0,-1 0 0 0 0,1 1-19 0 0,-101 130 1239 0 0,22-45-63 0 0,80-88-1160 0 0,0 1-1 0 0,0-1 1 0 0,0 0-1 0 0,1 0 1 0 0,-1 0-1 0 0,1 0 1 0 0,-1 0 0 0 0,1 0-1 0 0,0 0 1 0 0,0-1-1 0 0,0 1 1 0 0,0-1-1 0 0,0 1 1 0 0,0-1-1 0 0,0 0 1 0 0,1 1-1 0 0,-1-1 1 0 0,0 0-1 0 0,1-1 1 0 0,-1 1-1 0 0,1 0 1 0 0,-1-1-1 0 0,1 1 1 0 0,-1-1-1 0 0,1 0 1 0 0,-1 0-1 0 0,1 0 1 0 0,-1 0-1 0 0,1 0-15 0 0,271 12-1499 0 0,-102-41-3834 0 0,-122 10 2867 0 0,-32 7 1236 0 0</inkml:trace>
  <inkml:trace contextRef="#ctx0" brushRef="#br0" timeOffset="262345.872">20710 9658 896 0 0,'-28'-7'4386'0'0,"-45"36"-2480"0"0,62-20-1764 0 0,-1 0 0 0 0,1 0 0 0 0,1 1 1 0 0,-1 0-1 0 0,2 1 0 0 0,-1 0 0 0 0,2 1 0 0 0,0 0 0 0 0,0 0 0 0 0,1 1 0 0 0,0 0 1 0 0,1 0-1 0 0,1 1 0 0 0,0-1 0 0 0,1 1 0 0 0,0 0 0 0 0,-1 10-142 0 0,-48 10-7020 0 0,38-34 5852 0 0</inkml:trace>
  <inkml:trace contextRef="#ctx0" brushRef="#br0" timeOffset="262622.682">20324 9737 1492 0 0,'42'-38'9160'0'0,"-1"42"-7363"0"0,188 125-215 0 0,-76-40-5776 0 0,-128-75 2531 0 0,-21-9-3726 0 0,-6-8 3996 0 0</inkml:trace>
  <inkml:trace contextRef="#ctx0" brushRef="#br0" timeOffset="262993.434">21147 9598 1372 0 0,'21'-14'8568'0'0,"-16"41"-5678"0"0,-6-6-2823 0 0,11 188 511 0 0,-7-160-852 0 0,-2-15-1770 0 0,3-13-3140 0 0,-2-20 2558 0 0,-2-4 1383 0 0</inkml:trace>
  <inkml:trace contextRef="#ctx0" brushRef="#br0" timeOffset="263568.748">21565 9608 1880 0 0,'-13'-35'7351'0'0,"-41"54"-5578"0"0,47-13-1684 0 0,1 2 1 0 0,0-1-1 0 0,0 1 0 0 0,0 0 0 0 0,1 0 0 0 0,1 0 0 0 0,-1 1 0 0 0,1-1 0 0 0,1 1 0 0 0,-1 0 0 0 0,2 1 0 0 0,-1-1 0 0 0,1 0 0 0 0,1 1 1 0 0,-1-1-1 0 0,2 1 0 0 0,-1 0 0 0 0,2 6-89 0 0,-1-9 35 0 0,1-1 0 0 0,0 0 0 0 0,1 0 0 0 0,-1 0 0 0 0,1 0 0 0 0,0 0 0 0 0,1 0 0 0 0,-1-1 0 0 0,1 1 0 0 0,0-1 0 0 0,1 0 0 0 0,-1 0 0 0 0,1 0 0 0 0,0 0 0 0 0,0 0 0 0 0,1-1 0 0 0,-1 0 0 0 0,1 0 0 0 0,0 0 0 0 0,0 0 0 0 0,0-1 0 0 0,1 0 0 0 0,-1 0 0 0 0,1-1 0 0 0,2 2-35 0 0,156 33 472 0 0,-161-36-488 0 0,1-1 0 0 0,0 0-1 0 0,0 1 1 0 0,-1-1 0 0 0,1-1-1 0 0,0 1 1 0 0,-1 0-1 0 0,1-1 1 0 0,0 0 0 0 0,-1 0-1 0 0,1 0 1 0 0,-1 0 0 0 0,0-1-1 0 0,1 1 1 0 0,-1-1 0 0 0,0 0-1 0 0,0 0 1 0 0,0 0 0 0 0,0 0-1 0 0,0 0 1 0 0,0-1 0 0 0,0 0-1 0 0,-1 1 1 0 0,0-1 0 0 0,1 0-1 0 0,-1 0 1 0 0,0 0-1 0 0,0 0 1 0 0,-1-1 0 0 0,1 1-1 0 0,-1 0 1 0 0,1-1 0 0 0,-1 1-1 0 0,0-1 1 0 0,-1 0 0 0 0,1 1-1 0 0,0-1 1 0 0,-1 0 0 0 0,0 1-1 0 0,0-1 1 0 0,0 0 0 0 0,0 1-1 0 0,-1-1 1 0 0,0-2 16 0 0,-8-5-75 0 0,0-1 0 0 0,-1 1 0 0 0,-1 1 0 0 0,1 0 0 0 0,-2 0-1 0 0,1 1 1 0 0,-1 0 0 0 0,-1 1 0 0 0,0 1 0 0 0,0 0 0 0 0,0 0 0 0 0,-1 2 0 0 0,-13-5 75 0 0,-27-15-631 0 0,50 24 39 0 0,-23-12 59 0 0,22 2-6487 0 0,19-3 5664 0 0</inkml:trace>
  <inkml:trace contextRef="#ctx0" brushRef="#br0" timeOffset="263926.582">21453 9266 916 0 0,'28'-3'7791'0'0,"69"-10"-7421"0"0,-30-1-354 0 0,133-37-5671 0 0,-180 44 4405 0 0</inkml:trace>
  <inkml:trace contextRef="#ctx0" brushRef="#br0" timeOffset="264578.714">22351 9081 1576 0 0,'-1'-1'5950'0'0,"-22"6"-4801"0"0,8 2-961 0 0,-1 1 1 0 0,1 1-1 0 0,0 1 0 0 0,1 0 1 0 0,0 1-1 0 0,1 0 1 0 0,0 1-1 0 0,1 0 0 0 0,0 1 1 0 0,1 1-1 0 0,0 0 1 0 0,1 0-1 0 0,1 1 0 0 0,0 0 1 0 0,1 1-1 0 0,1 0 0 0 0,0 0 1 0 0,1 1-1 0 0,1-1 1 0 0,1 1-1 0 0,0 1 0 0 0,1-1 1 0 0,0 6-189 0 0,4-16 37 0 0,0-1 0 0 0,0 1 0 0 0,1-1 0 0 0,0 0 0 0 0,0 1 0 0 0,0-1 0 0 0,1 0 0 0 0,0 0 1 0 0,0-1-1 0 0,0 1 0 0 0,1 0 0 0 0,0-1 0 0 0,0 0 0 0 0,0 0 0 0 0,1 0 0 0 0,0-1 0 0 0,0 0 0 0 0,0 1 0 0 0,0-2 0 0 0,1 1 0 0 0,-1 0 1 0 0,1-1-1 0 0,0 0 0 0 0,0-1 0 0 0,0 1 0 0 0,0-1 0 0 0,2 0-37 0 0,180 32 274 0 0,-187-33-283 0 0,1-1 0 0 0,0 0 0 0 0,0 1-1 0 0,0-1 1 0 0,-1 0 0 0 0,1 0 0 0 0,0 0 0 0 0,0 0 0 0 0,-1-1 0 0 0,1 1 0 0 0,0 0 0 0 0,0-1 0 0 0,-1 1 0 0 0,1-1 0 0 0,0 0 0 0 0,-1 1 0 0 0,1-1 0 0 0,-1 0 0 0 0,1 0 0 0 0,-1 0 0 0 0,1 0 0 0 0,-1 0 0 0 0,1 0 0 0 0,-1-1 0 0 0,0 1-1 0 0,0 0 1 0 0,0-1 0 0 0,0 1 0 0 0,0-1 0 0 0,0 1 0 0 0,0-1 0 0 0,0 0 0 0 0,-1 1 0 0 0,1-1 0 0 0,0 0 0 0 0,-1 1 0 0 0,1-1 0 0 0,-1 0 0 0 0,0 0 0 0 0,0 1 0 0 0,0-1 0 0 0,0 0 0 0 0,0 0 0 0 0,0 1 0 0 0,0-1 0 0 0,0 0-1 0 0,-1 0 1 0 0,1 1 0 0 0,-1-1 0 0 0,1 0 0 0 0,-1 0 0 0 0,0 1 0 0 0,0-1 0 0 0,0 1 0 0 0,0-1 0 0 0,0 1 0 0 0,0-1 0 0 0,0 1 0 0 0,0 0 0 0 0,-1-1 9 0 0,-15-10-156 0 0,-1 1 0 0 0,0 1 1 0 0,-1 1-1 0 0,0 0 0 0 0,0 1 0 0 0,-1 2 0 0 0,0 0 1 0 0,-1 0-1 0 0,1 2 0 0 0,-1 1 0 0 0,1 0 0 0 0,-7 2 156 0 0,-25 0-4049 0 0,50 1 2579 0 0,-8-9-2263 0 0,15 8 2623 0 0</inkml:trace>
  <inkml:trace contextRef="#ctx0" brushRef="#br0" timeOffset="265328.31">19583 9386 1564 0 0,'0'0'833'0'0,"-8"-20"2339"0"0,6 18-3087 0 0,-1 0 0 0 0,0 0 0 0 0,0 1 0 0 0,1 0 0 0 0,-1-1 1 0 0,0 1-1 0 0,-1 0 0 0 0,1 1 0 0 0,0-1 0 0 0,0 0 0 0 0,0 1 1 0 0,0 0-1 0 0,-1 0 0 0 0,1 0 0 0 0,0 0 0 0 0,0 0 0 0 0,0 0 1 0 0,-1 1-1 0 0,1 0 0 0 0,0 0 0 0 0,0 0 0 0 0,0 0 0 0 0,-1 0-85 0 0,-10 7 142 0 0,1 0-1 0 0,0 1 0 0 0,1 0 0 0 0,0 1 0 0 0,0 0 1 0 0,1 1-1 0 0,1 0 0 0 0,0 1 0 0 0,0 0 1 0 0,1 1-1 0 0,0-1 0 0 0,1 2 0 0 0,1-1 0 0 0,0 1 1 0 0,1 1-1 0 0,1-1 0 0 0,0 1 0 0 0,1 0 0 0 0,0 0 1 0 0,1 0-1 0 0,1 0 0 0 0,0 1 0 0 0,1-1 1 0 0,1 1-1 0 0,1-1 0 0 0,0 0 0 0 0,1 1 0 0 0,0-1 1 0 0,1 0-1 0 0,1 0 0 0 0,1 3-141 0 0,7 12-38 0 0,1 0 0 0 0,1-1 0 0 0,1-1 0 0 0,1-1 0 0 0,2 0 0 0 0,1-1 0 0 0,1 0 0 0 0,1-2-1 0 0,1-1 1 0 0,1 0 0 0 0,16 11 38 0 0,182 113-4059 0 0,-52-90 83 0 0,-113-49 2765 0 0</inkml:trace>
  <inkml:trace contextRef="#ctx0" brushRef="#br0" timeOffset="265981.313">22747 9118 2280 0 0,'13'4'305'0'0,"0"0"0"0"0,-1 0 0 0 0,1 2 0 0 0,-1-1 0 0 0,-1 1 0 0 0,1 1 0 0 0,-1 0 0 0 0,0 1 0 0 0,-1 0 0 0 0,1 1 0 0 0,-2 0 0 0 0,1 0 0 0 0,-1 1 0 0 0,-1 1 0 0 0,0-1-1 0 0,0 1 1 0 0,-1 0 0 0 0,1 4-305 0 0,10 17 342 0 0,-2 0-1 0 0,-2 1 0 0 0,0 0 0 0 0,-3 1 1 0 0,0 0-1 0 0,0 11-341 0 0,-8-24 158 0 0,0 0-1 0 0,-1 0 1 0 0,-2 0 0 0 0,0 0-1 0 0,-1 0 1 0 0,-1 0 0 0 0,-1-1 0 0 0,0 1-1 0 0,-4 8-157 0 0,0-7-3 0 0,-1-1 1 0 0,-1-1-1 0 0,0 1 0 0 0,-1-1 0 0 0,-2-1 0 0 0,0 0 0 0 0,-1-1 0 0 0,0 0 1 0 0,-2-1-1 0 0,0 0 0 0 0,-1-2 0 0 0,-1 0 0 0 0,-16 12 3 0 0,5-7-623 0 0,-1-1 0 0 0,0-2 1 0 0,-1-1-1 0 0,-1-1 0 0 0,-1-2 0 0 0,0-1 0 0 0,0-2 0 0 0,-1 0 1 0 0,0-3-1 0 0,-1 0 0 0 0,0-3 0 0 0,0 0 0 0 0,-15-2 623 0 0,13-2-1210 0 0</inkml:trace>
  <inkml:trace contextRef="#ctx0" brushRef="#br0" timeOffset="266850.53">17821 9582 1836 0 0,'0'-13'1480'0'0,"-5"5"1525"0"0,3 6-2960 0 0,1 1-1 0 0,-1 0 1 0 0,0-1-1 0 0,0 1 1 0 0,0 0-1 0 0,0 0 1 0 0,0 0 0 0 0,0 0-1 0 0,0 1 1 0 0,0-1-1 0 0,0 0 1 0 0,0 1-1 0 0,0 0 1 0 0,-1-1-1 0 0,1 1 1 0 0,0 0-1 0 0,0 0 1 0 0,-1 0-1 0 0,1 0 1 0 0,0 1-1 0 0,0-1 1 0 0,0 1 0 0 0,0-1-1 0 0,-1 1 1 0 0,1 0-1 0 0,0-1 1 0 0,0 1-1 0 0,0 0 1 0 0,1 1-1 0 0,-1-1 1 0 0,0 0-1 0 0,0 0 1 0 0,0 1-1 0 0,0 1-44 0 0,-10 5 147 0 0,1 1 0 0 0,0 1-1 0 0,1 0 1 0 0,0 0 0 0 0,1 1-1 0 0,0 1 1 0 0,0-1 0 0 0,2 1 0 0 0,-1 1-1 0 0,1-1 1 0 0,1 1 0 0 0,0 1-1 0 0,1-1 1 0 0,1 1 0 0 0,0 0-1 0 0,1 0 1 0 0,0 0 0 0 0,1 0-1 0 0,1 0 1 0 0,0 1 0 0 0,1-1-1 0 0,0 4-146 0 0,1-2 47 0 0,1-1-1 0 0,0 0 1 0 0,1 1 0 0 0,0-1-1 0 0,1 0 1 0 0,1-1-1 0 0,0 1 1 0 0,2-1-1 0 0,-1 0 1 0 0,7 9-47 0 0,-3-2 57 0 0,13 22-272 0 0,2-1-1 0 0,1-2 1 0 0,2 0-1 0 0,2-2 1 0 0,2-1-1 0 0,1-1 1 0 0,2-2-1 0 0,8 5 216 0 0,0-3-950 0 0,2-3 0 0 0,0-1 0 0 0,3-2 0 0 0,0-3 0 0 0,2-1 0 0 0,1-3 0 0 0,1-2 950 0 0,14 2-1079 0 0</inkml:trace>
  <inkml:trace contextRef="#ctx0" brushRef="#br0" timeOffset="267613.658">23329 8980 2272 0 0,'24'-1'664'0'0,"-20"1"-569"0"0,0-1 0 0 0,0 1 0 0 0,1-1-1 0 0,-1 1 1 0 0,0 1 0 0 0,0-1 0 0 0,0 1 0 0 0,0-1 0 0 0,1 1 0 0 0,-1 0 0 0 0,0 1 0 0 0,0-1-1 0 0,-1 1 1 0 0,1-1 0 0 0,0 1 0 0 0,0 1 0 0 0,-1-1 0 0 0,1 0 0 0 0,-1 1 0 0 0,0 0 0 0 0,0-1 0 0 0,0 1-1 0 0,1 2-94 0 0,15 20 400 0 0,-1 2 0 0 0,-2 0 0 0 0,-1 1-1 0 0,-1 0 1 0 0,-1 2 0 0 0,-1-1-1 0 0,-2 1 1 0 0,-1 1 0 0 0,-2 0 0 0 0,4 31-400 0 0,-5-32 199 0 0,-1 0 0 0 0,-2 0 0 0 0,-1 0 1 0 0,-1 1-1 0 0,-2-1 0 0 0,-1 0 1 0 0,-1 0-1 0 0,-1 0 0 0 0,-2 0 0 0 0,-1 0 1 0 0,-2-1-1 0 0,-10 24-199 0 0,-6-6-237 0 0,-1-2 0 0 0,-3 0 0 0 0,-2-2 0 0 0,-2-1 0 0 0,-1-2-1 0 0,-3-1 1 0 0,0-2 0 0 0,-42 31 237 0 0,16-31-4267 0 0,60-36 2954 0 0,0-5 42 0 0,-14-12-28 0 0</inkml:trace>
  <inkml:trace contextRef="#ctx0" brushRef="#br0" timeOffset="269564.148">23882 8686 1508 0 0,'3'-91'6891'0'0,"-3"91"-6565"0"0,0 0-46 0 0,0 0-13 0 0,0 0 33 0 0,9-32 2008 0 0,-9 69-2077 0 0,-2 167 689 0 0,31-37-210 0 0,-19-111-670 0 0,-10-55-338 0 0,7 5-1242 0 0,-3-16-4086 0 0,-2-9 1764 0 0,1 12 2559 0 0</inkml:trace>
  <inkml:trace contextRef="#ctx0" brushRef="#br0" timeOffset="270150.6">24484 8606 856 0 0,'0'1'114'0'0,"-1"0"1"0"0,1-1-1 0 0,-1 1 1 0 0,0-1-1 0 0,1 0 0 0 0,-1 1 1 0 0,0-1-1 0 0,0 1 0 0 0,1-1 1 0 0,-1 0-1 0 0,0 0 0 0 0,0 1 1 0 0,1-1-1 0 0,-1 0 1 0 0,0 0-1 0 0,0 0 0 0 0,0 0 1 0 0,1 0-1 0 0,-1 0 0 0 0,0 0 1 0 0,0 0-1 0 0,0 0 0 0 0,1 0 1 0 0,-1 0-1 0 0,0-1 1 0 0,0 1-1 0 0,0 0 0 0 0,1-1 1 0 0,-1 1-1 0 0,0 0 0 0 0,1-1 1 0 0,-1 1-1 0 0,0-1 0 0 0,1 1 1 0 0,-1-1-1 0 0,1 1 1 0 0,-1-1-1 0 0,0 0 0 0 0,1 1 1 0 0,-1-1-1 0 0,1 1 0 0 0,0-1 1 0 0,-1 0-1 0 0,1 0 0 0 0,0 1 1 0 0,-1-1-1 0 0,1 0 1 0 0,0 0-1 0 0,0 1 0 0 0,-1-1 1 0 0,1 0-1 0 0,0 0 0 0 0,0 0 1 0 0,0 1-1 0 0,0-1 1 0 0,0 0-1 0 0,0 0 0 0 0,1 0 1 0 0,-1 1-1 0 0,0-1 0 0 0,0 0 1 0 0,0 0-1 0 0,1 0 0 0 0,-1 1-114 0 0,-12 7 194 0 0,1 1-1 0 0,0 0 1 0 0,0 1-1 0 0,1 0 1 0 0,0 1-1 0 0,1 0 1 0 0,0 1-1 0 0,1 0 1 0 0,0 0-1 0 0,0 1 0 0 0,1 0 1 0 0,1 0-1 0 0,0 0 1 0 0,0 1-1 0 0,2 0 1 0 0,-1 0-1 0 0,2 0 1 0 0,0 1-1 0 0,-1 8-193 0 0,7-14 71 0 0,0 0 1 0 0,0 1-1 0 0,1-1 0 0 0,0-1 1 0 0,1 1-1 0 0,0-1 0 0 0,0 1 1 0 0,0-1-1 0 0,1-1 0 0 0,0 1 1 0 0,1-1-1 0 0,-1 0 0 0 0,1 0 0 0 0,0-1 1 0 0,1 0-1 0 0,-1 0 0 0 0,1-1 1 0 0,0 0-1 0 0,0 0 0 0 0,0-1 1 0 0,1 0-1 0 0,-1 0 0 0 0,1-1 1 0 0,-1 0-1 0 0,1-1 0 0 0,5 0-71 0 0,-4 3 26 0 0,0-1-1 0 0,0 0 1 0 0,0 0-1 0 0,1-1 0 0 0,-1-1 1 0 0,1 0-1 0 0,-1 0 1 0 0,1-1-1 0 0,0-1 1 0 0,-1 0-1 0 0,1 0 0 0 0,-1-1 1 0 0,0 0-1 0 0,1-1 1 0 0,-1 0-1 0 0,0 0 1 0 0,0-1-1 0 0,-1-1 0 0 0,1 1 1 0 0,-1-2-1 0 0,7-4-25 0 0,-14 2-31 0 0,0 0 0 0 0,-1 0 0 0 0,0-1 0 0 0,0 1 1 0 0,0 0-1 0 0,-1-1 0 0 0,-1 1 0 0 0,1 0 0 0 0,-1 0 0 0 0,-1-1 0 0 0,0 1 0 0 0,0 0 0 0 0,0 0 0 0 0,-1 1 0 0 0,0-1 0 0 0,-1 0 0 0 0,0 1 0 0 0,0 0 0 0 0,0 0 0 0 0,-1 0 0 0 0,0 0 0 0 0,0 1 0 0 0,-1 0 0 0 0,0 0 0 0 0,0 0 0 0 0,-2-1 31 0 0,-6-11-110 0 0,-140-134-2296 0 0,153 118-4978 0 0,11 25 6561 0 0,-8 8 1168 0 0,13-8-1469 0 0</inkml:trace>
  <inkml:trace contextRef="#ctx0" brushRef="#br0" timeOffset="270972.776">25087 8008 1532 0 0,'-14'-26'7518'0'0,"-35"36"-6166"0"0,27-3-386 0 0,12-4-799 0 0,0 1 0 0 0,1 0-1 0 0,0 0 1 0 0,0 1 0 0 0,0 0 0 0 0,0 1-1 0 0,1 0 1 0 0,0 0 0 0 0,0 0-1 0 0,0 1 1 0 0,1 1 0 0 0,0-1-1 0 0,1 1 1 0 0,-1 0 0 0 0,2 1-1 0 0,-1-1 1 0 0,1 1 0 0 0,0 0-1 0 0,1 1 1 0 0,-3 8-167 0 0,-43 207 605 0 0,91-137-171 0 0,-31-78-417 0 0,0-1-1 0 0,0 0 0 0 0,1-1 0 0 0,1 0 1 0 0,-1-1-1 0 0,1 0 0 0 0,0 0 1 0 0,1-2-1 0 0,-1 0 0 0 0,1 0 0 0 0,0-1 1 0 0,1 0-1 0 0,-1-1 0 0 0,0-1 0 0 0,1 0 1 0 0,0-1-1 0 0,-1-1 0 0 0,11 0-16 0 0,-21 0-21 0 0,1 1 0 0 0,0-1 1 0 0,-1 1-1 0 0,1-1 0 0 0,0 0 0 0 0,-1-1 0 0 0,1 1 0 0 0,0-1 1 0 0,-1 1-1 0 0,1-1 0 0 0,-1 0 0 0 0,1-1 0 0 0,-1 1 0 0 0,1-1 1 0 0,-1 1-1 0 0,0-1 0 0 0,1 0 0 0 0,-1 0 0 0 0,0 0 0 0 0,-1-1 0 0 0,1 1 1 0 0,0-1-1 0 0,-1 1 0 0 0,1-1 0 0 0,-1 0 0 0 0,0 0 0 0 0,0 0 1 0 0,0 0-1 0 0,0-1 0 0 0,0 1 0 0 0,-1 0 0 0 0,1-1 0 0 0,-1 1 1 0 0,0-1-1 0 0,0 1 0 0 0,-1-1 0 0 0,1 0 0 0 0,-1 1 0 0 0,0-1 0 0 0,0 0 1 0 0,0 0-1 0 0,0 1 0 0 0,0-1 0 0 0,-1 0 0 0 0,0 1 0 0 0,0-1 1 0 0,0 1-1 0 0,0-1 0 0 0,0 1 0 0 0,-1-1 21 0 0,-11-8-98 0 0,0 0 1 0 0,-1 1-1 0 0,0 0 1 0 0,-1 1-1 0 0,0 1 1 0 0,0 1-1 0 0,-1 0 1 0 0,0 1-1 0 0,-1 0 1 0 0,1 2-1 0 0,-1 0 0 0 0,0 0 1 0 0,-1 2-1 0 0,1 0 1 0 0,-18 0 97 0 0,1-3-250 0 0,33 6 217 0 0,-87-15-1293 0 0,50 13-2435 0 0,40 13-1348 0 0,17-7 3991 0 0</inkml:trace>
  <inkml:trace contextRef="#ctx0" brushRef="#br0" timeOffset="271502.531">25183 8891 1860 0 0,'-15'4'2093'0'0,"-9"3"1438"0"0,40-6-1281 0 0,286-26-234 0 0,-166 10-1152 0 0,-135 15-824 0 0,-1 0-4 0 0,-9-7-96 0 0,3 6-16 0 0,-22-8-2184 0 0,26-4-4480 0 0,8 8 5458 0 0</inkml:trace>
  <inkml:trace contextRef="#ctx0" brushRef="#br0" timeOffset="271874.911">25782 8628 2040 0 0,'79'-19'6096'0'0,"-73"20"-6026"0"0,0 0 0 0 0,-1 0 0 0 0,1 1 0 0 0,0-1 0 0 0,-1 1 0 0 0,1 1 0 0 0,-1-1 0 0 0,0 1 0 0 0,0 0-1 0 0,0 0 1 0 0,0 0 0 0 0,0 1 0 0 0,-1 0 0 0 0,1 0 0 0 0,-1 0 0 0 0,0 0 0 0 0,0 1 0 0 0,-1-1 0 0 0,0 1 0 0 0,1 0 0 0 0,-1 0 0 0 0,-1 1-1 0 0,1-1 1 0 0,-1 0 0 0 0,0 1 0 0 0,0-1 0 0 0,-1 1 0 0 0,1 0 0 0 0,-1 0 0 0 0,-1 0 0 0 0,1-1 0 0 0,-1 1 0 0 0,0 0 0 0 0,0 0 0 0 0,-1 4-70 0 0,-5 3 112 0 0,-1 0 0 0 0,0 0 0 0 0,0-1 0 0 0,-2 0 0 0 0,1 0 0 0 0,-2-1 0 0 0,1-1 0 0 0,-1 1 0 0 0,-1-1 0 0 0,0-1 0 0 0,0 0 0 0 0,-1 0 0 0 0,0-2 0 0 0,-1 1 1 0 0,-11 4-114 0 0,-51 38-632 0 0,102-67-4232 0 0,31-21 1569 0 0,-33 21 2078 0 0</inkml:trace>
  <inkml:trace contextRef="#ctx0" brushRef="#br0" timeOffset="272125.428">26252 8625 1832 0 0,'-53'0'4890'0'0,"43"3"-4722"0"0,0 1 1 0 0,1 0-1 0 0,0 1 1 0 0,0 0 0 0 0,0 0-1 0 0,0 1 1 0 0,1 0-1 0 0,0 1 1 0 0,0 0-1 0 0,1 0 1 0 0,0 0-1 0 0,0 1 1 0 0,0 0-1 0 0,1 1 1 0 0,1-1-1 0 0,-1 1 1 0 0,1 0-1 0 0,1 0 1 0 0,0 1-1 0 0,0 0 1 0 0,1-1-1 0 0,0 1 1 0 0,0 0-1 0 0,0 6-168 0 0,6-9 34 0 0,0 1-1 0 0,1-1 1 0 0,0 1-1 0 0,0-1 1 0 0,0 0-1 0 0,1 0 1 0 0,0-1-1 0 0,0 1 1 0 0,1-1-1 0 0,-1 0 1 0 0,1-1-1 0 0,1 0 1 0 0,-1 1-1 0 0,1-2 1 0 0,0 1-1 0 0,0-1 1 0 0,0 0-1 0 0,1-1 1 0 0,-1 0-1 0 0,1 0 1 0 0,2 1-34 0 0,135 36-2239 0 0,5-28-3322 0 0,-125-12 4347 0 0</inkml:trace>
  <inkml:trace contextRef="#ctx0" brushRef="#br0" timeOffset="273104.57">24787 9953 2436 0 0,'0'0'809'0'0,"0"0"-108"0"0,-15 0 297 0 0,14 2 2597 0 0,2 5-3553 0 0,1-1 0 0 0,-1 0-1 0 0,0 1 1 0 0,-1-1-1 0 0,0 1 1 0 0,0-1 0 0 0,0 0-1 0 0,0 1 1 0 0,-1-1-1 0 0,0 1 1 0 0,-1-1 0 0 0,1 0-1 0 0,-1 0 1 0 0,-1 0-1 0 0,1 0 1 0 0,-1 0 0 0 0,0 0-1 0 0,0-1 1 0 0,0 1-1 0 0,-1-1 1 0 0,0 0 0 0 0,0 0-1 0 0,0 0 1 0 0,-1-1-1 0 0,0 1-41 0 0,-6 11 62 0 0,-113 143-4126 0 0,91-119 1415 0 0,22-26 1353 0 0</inkml:trace>
  <inkml:trace contextRef="#ctx0" brushRef="#br0" timeOffset="273818.561">24072 10733 1160 0 0,'101'-41'5364'0'0,"-89"40"-5240"0"0,1 1 0 0 0,-1 0 0 0 0,1 1 0 0 0,0 0-1 0 0,-1 1 1 0 0,1 0 0 0 0,-1 1 0 0 0,0 0 0 0 0,0 1 0 0 0,0 1 0 0 0,0 0 0 0 0,7 4-124 0 0,-16-7 47 0 0,0 0 0 0 0,-1 0 0 0 0,1 0 0 0 0,0 0 0 0 0,-1 0-1 0 0,1 0 1 0 0,-1 1 0 0 0,0-1 0 0 0,0 1 0 0 0,0 0 0 0 0,0 0 0 0 0,0 0 0 0 0,0 0 0 0 0,-1 0 0 0 0,0 0 0 0 0,1 0 0 0 0,-1 0 0 0 0,0 1 0 0 0,-1-1 0 0 0,1 0 0 0 0,0 1 0 0 0,-1-1 0 0 0,0 0 0 0 0,0 1 0 0 0,0-1 0 0 0,0 1-1 0 0,-1-1 1 0 0,1 0 0 0 0,-1 1 0 0 0,0-1 0 0 0,0 0 0 0 0,0 1 0 0 0,0-1 0 0 0,-1 0 0 0 0,1 0 0 0 0,-1 0 0 0 0,0 0 0 0 0,0 0 0 0 0,0-1 0 0 0,0 1 0 0 0,0 0 0 0 0,0-1 0 0 0,-3 2-47 0 0,-115 102 908 0 0,-1-39-1006 0 0,178-69-3524 0 0,30-23-685 0 0,-56 14 3032 0 0</inkml:trace>
  <inkml:trace contextRef="#ctx0" brushRef="#br0" timeOffset="274114.992">24637 10653 1120 0 0,'-68'16'4470'0'0,"59"-12"-4256"0"0,0 0 0 0 0,1 0-1 0 0,-1 1 1 0 0,1 0 0 0 0,0 1 0 0 0,0 0-1 0 0,0 0 1 0 0,1 1 0 0 0,0-1 0 0 0,0 1-1 0 0,1 1 1 0 0,0 0 0 0 0,0 0 0 0 0,1 0-1 0 0,0 0 1 0 0,-3 7-214 0 0,7-10 62 0 0,0 1-1 0 0,1-1 0 0 0,-1 0 1 0 0,1 0-1 0 0,0 1 1 0 0,1-1-1 0 0,-1 0 0 0 0,1 0 1 0 0,0 1-1 0 0,0-1 0 0 0,1 0 1 0 0,-1 0-1 0 0,1 0 1 0 0,0-1-1 0 0,1 1 0 0 0,-1 0 1 0 0,1-1-1 0 0,0 1 1 0 0,0-1-1 0 0,0 0 0 0 0,1 0 1 0 0,-1 0-1 0 0,1 0 1 0 0,0-1-1 0 0,0 0 0 0 0,3 2-61 0 0,120 74-2056 0 0,-122-77 1845 0 0,67 20-5115 0 0,-64-19 4069 0 0</inkml:trace>
  <inkml:trace contextRef="#ctx0" brushRef="#br0" timeOffset="274456.916">24842 10803 1332 0 0,'71'-5'4845'0'0,"31"-14"-3751"0"0,-10 0-847 0 0,-72 16-310 0 0,130-30-4456 0 0,-141 29 3195 0 0</inkml:trace>
  <inkml:trace contextRef="#ctx0" brushRef="#br0" timeOffset="274705.816">24797 10932 1452 0 0,'22'20'4297'0'0,"61"-7"-1967"0"0,147-34-1609 0 0,-76-23-6245 0 0,-125 32 4132 0 0</inkml:trace>
  <inkml:trace contextRef="#ctx0" brushRef="#br0" timeOffset="275108.869">25647 10622 1184 0 0,'-49'26'4256'0'0,"-29"79"-614"0"0,95-51-2464 0 0,-8-44-1119 0 0,1-1-1 0 0,0-1 0 0 0,1 1 1 0 0,0-2-1 0 0,0 1 0 0 0,0-1 1 0 0,1-1-1 0 0,0 0 0 0 0,1-1 1 0 0,-1 0-1 0 0,1-1 1 0 0,0-1-1 0 0,0 0 0 0 0,0 0 1 0 0,0-1-1 0 0,1-1 0 0 0,-1 0 1 0 0,0-1-1 0 0,1-1 0 0 0,-1 0 1 0 0,6-1-59 0 0,-17 3-4 0 0,0-1 0 0 0,0 1 0 0 0,0-1 0 0 0,0 0 0 0 0,0 0 0 0 0,0 0 0 0 0,0 0 0 0 0,0 0 0 0 0,0 0 0 0 0,0 0 0 0 0,0-1 0 0 0,0 1 0 0 0,0-1 0 0 0,0 1 0 0 0,0-1 0 0 0,0 0 0 0 0,0 0 0 0 0,-1 0 0 0 0,1 0 0 0 0,0 0 0 0 0,0 0 0 0 0,-1-1 0 0 0,1 1 0 0 0,-1 0 0 0 0,1-1 0 0 0,-1 1 0 0 0,0-1 0 0 0,1 0 0 0 0,-1 1 0 0 0,0-1 0 0 0,0 0 0 0 0,0 0 0 0 0,0 0 0 0 0,-1 1 0 0 0,1-1 0 0 0,0 0 0 0 0,-1 0 0 0 0,0 0 0 0 0,1 0 0 0 0,-1 0 0 0 0,0 0 0 0 0,0-1 0 0 0,0 1 0 0 0,0 0 0 0 0,0 0 0 0 0,0 0 0 0 0,-1 0 0 0 0,1 0 0 0 0,-1 0 0 0 0,0 0 0 0 0,1 0 0 0 0,-1 1 0 0 0,0-1 0 0 0,0 0 0 0 0,0 0 0 0 0,0 0 0 0 0,0 1 0 0 0,-1-1 0 0 0,1 1 0 0 0,0-1 0 0 0,-1 1 0 0 0,-1-2 4 0 0,-16-16-68 0 0,-1 0 1 0 0,0 1-1 0 0,-1 2 0 0 0,-1 0 1 0 0,-1 1-1 0 0,0 1 1 0 0,-1 1-1 0 0,0 2 0 0 0,-1 0 1 0 0,-18-5 67 0 0,-8-5-579 0 0,26 8-565 0 0,20 9-4940 0 0,20 0 4821 0 0</inkml:trace>
  <inkml:trace contextRef="#ctx0" brushRef="#br0" timeOffset="275401.707">26006 10855 1016 0 0,'3'6'262'0'0,"0"0"0"0"0,0 0 0 0 0,-1 1 0 0 0,0-1 0 0 0,0 1 0 0 0,-1-1 0 0 0,0 1 0 0 0,0 0 1 0 0,-1-1-1 0 0,1 1 0 0 0,-1 0 0 0 0,-1 0 0 0 0,1-1 0 0 0,-1 1 0 0 0,-1 0 0 0 0,1-1 0 0 0,-1 1 0 0 0,0-1 0 0 0,0 0 0 0 0,-1 1 0 0 0,0-1 0 0 0,0 0 0 0 0,0-1 0 0 0,-1 1 0 0 0,0 0 0 0 0,0-1 0 0 0,-1 0 0 0 0,1 0 0 0 0,-4 2-262 0 0,-8 9 149 0 0,-1-1-1 0 0,-1-1 1 0 0,0-1-1 0 0,-1 0 1 0 0,-1-1-1 0 0,0-2 0 0 0,0 0 1 0 0,-3 0-149 0 0,28-14-4304 0 0,9-11 2055 0 0,-3 3 1422 0 0,5-3-356 0 0</inkml:trace>
  <inkml:trace contextRef="#ctx0" brushRef="#br0" timeOffset="275694.83">26227 10572 1036 0 0,'-8'-5'7637'0'0,"0"39"-6596"0"0,27 130 300 0 0,-4-97-2992 0 0,-8 5-3872 0 0,-7-62 4272 0 0,0-1 45 0 0</inkml:trace>
  <inkml:trace contextRef="#ctx0" brushRef="#br0" timeOffset="275944.523">26506 10967 2052 0 0,'-56'88'5780'0'0,"-42"34"-3598"0"0,96-129-9075 0 0,5 0 5640 0 0</inkml:trace>
  <inkml:trace contextRef="#ctx0" brushRef="#br0" timeOffset="276501.021">26591 10490 860 0 0,'15'-21'3970'0'0,"35"13"-2984"0"0,-49 9-973 0 0,11 3 59 0 0,-9-3 11 0 0,-1 2 0 0 0,1-1-1 0 0,-1 0 1 0 0,0 0 0 0 0,1 1 0 0 0,-1-1-1 0 0,0 1 1 0 0,0 0 0 0 0,-1 0 0 0 0,1 0-1 0 0,0 0 1 0 0,-1 0 0 0 0,0 0 0 0 0,0 0-1 0 0,0 0 1 0 0,0 0 0 0 0,0 0 0 0 0,-1 1-1 0 0,1-1 1 0 0,-1 0 0 0 0,0 1 0 0 0,0-1-1 0 0,0 0 1 0 0,0 1 0 0 0,-1-1 0 0 0,1 0-1 0 0,-2 4-82 0 0,-82 186 3427 0 0,83-190-3405 0 0,1 0-1 0 0,0-1 1 0 0,0 1 0 0 0,1 0 0 0 0,-1-1 0 0 0,0 1 0 0 0,1 0 0 0 0,0-1 0 0 0,0 1 0 0 0,-1-1-1 0 0,1 1 1 0 0,1-1 0 0 0,-1 1 0 0 0,0-1 0 0 0,1 0 0 0 0,-1 0 0 0 0,1 1 0 0 0,0-1-1 0 0,-1 0 1 0 0,1-1 0 0 0,0 1 0 0 0,0 0 0 0 0,0 0 0 0 0,1-1 0 0 0,-1 1 0 0 0,0-1 0 0 0,1 0-1 0 0,-1 0 1 0 0,1 0 0 0 0,-1 0 0 0 0,1 0 0 0 0,-1 0 0 0 0,1-1 0 0 0,-1 1 0 0 0,2-1-22 0 0,96 10-1785 0 0,-97-10 1630 0 0,140-39-6708 0 0,-126 29 5758 0 0</inkml:trace>
  <inkml:trace contextRef="#ctx0" brushRef="#br0" timeOffset="276784.365">26995 10783 2440 0 0,'-21'83'4962'0'0,"-50"27"-2434"0"0,41-84-3137 0 0,7-17-2598 0 0,22-8 1929 0 0,1-1-11 0 0,0 0 38 0 0</inkml:trace>
  <inkml:trace contextRef="#ctx0" brushRef="#br0" timeOffset="277031.772">27249 10640 3148 0 0,'2'0'896'0'0,"1"-2"-32"0"0,-1 2-123 0 0,3-1-101 0 0,3 1-88 0 0,-3-2-72 0 0,4 2-116 0 0,-2-2-192 0 0,14-3-192 0 0,4 2-172 0 0,-2 0 12 0 0,-3-6-760 0 0,6 4-425 0 0,-2-1 89 0 0,0 1-72 0 0,0 0-68 0 0</inkml:trace>
  <inkml:trace contextRef="#ctx0" brushRef="#br0" timeOffset="277248.581">27660 10567 1976 0 0,'3'0'1120'0'0,"1"1"-152"0"0,3-1-136 0 0,-5 2-71 0 0,1-2-81 0 0,1 0-180 0 0,-2 0-48 0 0,1-2-384 0 0,2 1-96 0 0,3-1 0 0 0,-1-1-676 0 0,12-4-557 0 0,1-1-55 0 0,-2 1 32 0 0,-4 2 8 0 0</inkml:trace>
  <inkml:trace contextRef="#ctx0" brushRef="#br0" timeOffset="277433.579">27901 10530 1720 0 0,'2'0'776'0'0,"2"0"-20"0"0,-2 2-108 0 0,1-4-92 0 0,-3 2-244 0 0,2 0-32 0 0,0 0-28 0 0,-1-2-728 0 0,3-1-744 0 0,1 1-64 0 0,2 1-20 0 0</inkml:trace>
  <inkml:trace contextRef="#ctx0" brushRef="#br0" timeOffset="277666.409">28270 10438 1024 0 0,'0'0'1284'0'0,"0"0"-220"0"0,1 0-216 0 0,1-1-8 0 0,-2-1-139 0 0,4 2-57 0 0,-1-2-192 0 0,3 2-116 0 0,1-1-164 0 0,0-1-276 0 0,2 0 16 0 0,10-6-660 0 0,-3 1-553 0 0,-2 6-15 0 0,4-9 68 0 0,-4 6-8 0 0</inkml:trace>
  <inkml:trace contextRef="#ctx0" brushRef="#br0" timeOffset="277836.992">28492 10412 1468 0 0,'2'1'1092'0'0,"1"1"-140"0"0,1 1-180 0 0,-3-1-8 0 0,3 0-115 0 0,-2-1-57 0 0,0-1-128 0 0,1 0-232 0 0,-1-1-320 0 0,1 1 4 0 0,5-4-392 0 0,-5 1-673 0 0,2 0-151 0 0,1 1 56 0 0,-3-3-8 0 0</inkml:trace>
  <inkml:trace contextRef="#ctx0" brushRef="#br0" timeOffset="278085.707">28853 10697 2156 0 0,'-4'23'1224'0'0,"1"0"-204"0"0,-8-3-80 0 0,-3 7-175 0 0,1 0-65 0 0,-6-6-76 0 0,-1 3-196 0 0,-3-9-224 0 0,-4-2-292 0 0,2-1 4 0 0,-3 3-1252 0 0,-6 0-57 0 0,4-14 89 0 0,2 4-156 0 0,-3-3-48 0 0</inkml:trace>
  <inkml:trace contextRef="#ctx0" brushRef="#br0" timeOffset="279800.973">29313 10308 1428 0 0,'0'-3'1048'0'0,"27"-82"5796"0"0,-17 122-5325 0 0,47 286 166 0 0,-50-268-1614 0 0,-3-12-1309 0 0,3-17-2367 0 0,-8-31-1197 0 0,2 1 3668 0 0</inkml:trace>
  <inkml:trace contextRef="#ctx0" brushRef="#br0" timeOffset="280442.575">29996 10378 956 0 0,'1'0'170'0'0,"0"0"-1"0"0,1 0 1 0 0,-1 0 0 0 0,0 0-1 0 0,1-1 1 0 0,-1 1 0 0 0,0 0-1 0 0,0-1 1 0 0,0 1 0 0 0,1-1-1 0 0,-1 0 1 0 0,0 1-1 0 0,0-1 1 0 0,0 0 0 0 0,0 0-1 0 0,0 1 1 0 0,0-1 0 0 0,0 0-1 0 0,0 0 1 0 0,0 0 0 0 0,-1 0-1 0 0,1 0 1 0 0,0-1 0 0 0,-1 1-1 0 0,1 0 1 0 0,-1 0-1 0 0,1 0 1 0 0,-1 0 0 0 0,1-1-1 0 0,-1 1 1 0 0,0 0 0 0 0,0-1-1 0 0,1 1 1 0 0,-1 0 0 0 0,0 0-1 0 0,0-1 1 0 0,0 1-1 0 0,-1 0 1 0 0,1-1 0 0 0,0 1-1 0 0,0 0 1 0 0,-1 0 0 0 0,1-1-1 0 0,-1 1 1 0 0,1 0 0 0 0,-1 0-1 0 0,1 0 1 0 0,-1 0 0 0 0,0-1-1 0 0,0 1-169 0 0,-5-2 106 0 0,-1 1 0 0 0,0 0 1 0 0,1 1-1 0 0,-1 0 0 0 0,0 0 0 0 0,0 0 0 0 0,0 1 0 0 0,0 0 0 0 0,0 0 1 0 0,1 1-1 0 0,-1-1 0 0 0,0 2 0 0 0,0-1 0 0 0,1 1 0 0 0,-1 0 0 0 0,1 0 1 0 0,-1 1-1 0 0,1 0 0 0 0,0 0 0 0 0,0 0 0 0 0,-1 1-106 0 0,-3 1 76 0 0,0 1 0 0 0,1-1-1 0 0,-1 2 1 0 0,1-1 0 0 0,1 1 0 0 0,-1 0 0 0 0,1 1-1 0 0,0 0 1 0 0,1 1 0 0 0,0-1 0 0 0,0 1 0 0 0,1 0-1 0 0,0 1 1 0 0,0 0 0 0 0,1 0 0 0 0,1 0 0 0 0,0 0-1 0 0,0 1 1 0 0,1 0 0 0 0,0 0 0 0 0,1 0 0 0 0,0 1-76 0 0,4-4 37 0 0,0 0 0 0 0,0 0 0 0 0,1 0 0 0 0,0 0 0 0 0,0-1 0 0 0,1 1-1 0 0,0-1 1 0 0,1 0 0 0 0,-1 0 0 0 0,1 0 0 0 0,1 0 0 0 0,-1-1 0 0 0,1 0 0 0 0,0 0 0 0 0,0-1 0 0 0,1 0 0 0 0,0 0 0 0 0,0 0 0 0 0,0-1 0 0 0,0 0 0 0 0,1 0 0 0 0,0-1 0 0 0,-1 0 0 0 0,1 0 0 0 0,0-1 0 0 0,1 0 0 0 0,3 0-37 0 0,171 26-191 0 0,-177-28 163 0 0,1 0-1 0 0,-1 0 1 0 0,0-1-1 0 0,0 0 1 0 0,0 0-1 0 0,0 0 1 0 0,0-1 0 0 0,0 0-1 0 0,0 0 1 0 0,0-1-1 0 0,-1 0 1 0 0,1 0 0 0 0,-1 0-1 0 0,0 0 1 0 0,0-1-1 0 0,0 0 1 0 0,0 0-1 0 0,0 0 1 0 0,-1-1 0 0 0,0 1-1 0 0,0-1 1 0 0,0 0-1 0 0,-1-1 1 0 0,2-2 28 0 0,-27-68-539 0 0,9 56 359 0 0,-2 1 0 0 0,0 1 0 0 0,-1 0 0 0 0,-1 1 0 0 0,0 0 0 0 0,-2 2 1 0 0,1 0-1 0 0,-2 1 0 0 0,-18-10 180 0 0,-44-34-2583 0 0,61 27-3125 0 0,21 31 4321 0 0</inkml:trace>
  <inkml:trace contextRef="#ctx0" brushRef="#br0" timeOffset="280971.136">30639 9797 1544 0 0,'-49'-14'5704'0'0,"-67"82"-3284"0"0,104-59-2272 0 0,1 1 0 0 0,0 0 1 0 0,1 1-1 0 0,0 0 0 0 0,1 0 1 0 0,1 1-1 0 0,-1 1 0 0 0,2-1 1 0 0,0 1-1 0 0,0 0 0 0 0,1 1 1 0 0,1 0-1 0 0,0 0 1 0 0,1 0-1 0 0,1 0 0 0 0,0 1 1 0 0,1-1-1 0 0,0 1 0 0 0,1 0 1 0 0,1-1-1 0 0,0 1 0 0 0,1 0 1 0 0,1 0-1 0 0,0-1 0 0 0,1 1 1 0 0,1-1-1 0 0,0 0 1 0 0,1 0-1 0 0,0 0 0 0 0,1-1 1 0 0,1 1-1 0 0,0-1 0 0 0,0-1 1 0 0,2 0-1 0 0,7 10-148 0 0,-7-11 51 0 0,1 0 0 0 0,0 0-1 0 0,0-1 1 0 0,1 0 0 0 0,1-1 0 0 0,-1 0-1 0 0,2-1 1 0 0,-1 0 0 0 0,1-1 0 0 0,0 0-1 0 0,1-1 1 0 0,-1-1 0 0 0,1 0 0 0 0,0-1-1 0 0,0 0 1 0 0,15 1-51 0 0,-28-5-6 0 0,0 0 0 0 0,0 0 0 0 0,1-1 0 0 0,-1 1 0 0 0,0 0 0 0 0,0-1 1 0 0,1 1-1 0 0,-1-1 0 0 0,0 1 0 0 0,0-1 0 0 0,0 0 0 0 0,0 1 0 0 0,0-1 0 0 0,0 0 0 0 0,0 0 0 0 0,0 0 0 0 0,0 0 0 0 0,0 0 0 0 0,0 0 0 0 0,0 0 0 0 0,-1 0 1 0 0,1 0-1 0 0,0 0 0 0 0,-1 0 0 0 0,1 0 0 0 0,-1-1 0 0 0,1 1 0 0 0,-1 0 0 0 0,0 0 0 0 0,1-1 0 0 0,-1 1 0 0 0,0 0 0 0 0,0 0 0 0 0,0-1 0 0 0,0 1 0 0 0,0 0 0 0 0,0-1 1 0 0,0 1-1 0 0,0 0 0 0 0,-1 0 0 0 0,1-1 0 0 0,-1 1 0 0 0,1 0 0 0 0,-1 0 0 0 0,1-1 0 0 0,-1 1 0 0 0,1 0 0 0 0,-1 0 0 0 0,0 0 0 0 0,0 0 0 0 0,0 0 0 0 0,0 0 6 0 0,-38-67-382 0 0,-153-106-584 0 0,54 59-2416 0 0,117 88 675 0 0,22 17-1908 0 0,11 2 3448 0 0</inkml:trace>
  <inkml:trace contextRef="#ctx0" brushRef="#br0" timeOffset="310726.035">7829 11765 1700 0 0,'15'-35'3556'0'0,"-12"35"-3180"0"0,1-4-21 0 0,9-13-37 0 0,-13 18-220 0 0,1-1 0 0 0,-1 1 0 0 0,0-1 1 0 0,0 1-1 0 0,1-1 0 0 0,-1 1 0 0 0,0-1 0 0 0,0 1 0 0 0,1-1 0 0 0,-1 0 0 0 0,0 1 0 0 0,1-1 0 0 0,-1 0 1 0 0,1 1-1 0 0,-1-1 0 0 0,1 0 0 0 0,-1 1 0 0 0,1-1 0 0 0,-1 0 0 0 0,1 1 0 0 0,-1-1 0 0 0,1 0 0 0 0,-1 0 1 0 0,1 0-1 0 0,-1 0 0 0 0,1 0 0 0 0,-1 0 0 0 0,1 0 0 0 0,-1 0 0 0 0,1 0-98 0 0,-8 219-1532 0 0,7-218 439 0 0,0-1-280 0 0,4 11-1231 0 0,-5-10 1302 0 0</inkml:trace>
  <inkml:trace contextRef="#ctx0" brushRef="#br0" timeOffset="311424.492">8207 11737 1160 0 0,'10'-8'7369'0'0,"-50"33"-6460"0"0,-13 56-213 0 0,53-79-536 0 0,6 11 119 0 0,6-5-232 0 0,2-2-1 0 0,-1 1 1 0 0,1-2 0 0 0,0 0 0 0 0,0-1-1 0 0,0 0 1 0 0,1-1 0 0 0,-1-1 0 0 0,1 0-1 0 0,0-1 1 0 0,0 0 0 0 0,-1-1 0 0 0,1-1-1 0 0,0 0 1 0 0,0-2 0 0 0,-1 1 0 0 0,1-2-1 0 0,1 0-46 0 0,-13 4-2 0 0,0 0 0 0 0,-1 0 0 0 0,1 0 0 0 0,0-1 0 0 0,0 1-1 0 0,-1-1 1 0 0,1 1 0 0 0,-1-1 0 0 0,1 0 0 0 0,0 0 0 0 0,-1 0-1 0 0,0 0 1 0 0,1-1 0 0 0,-1 1 0 0 0,0-1 0 0 0,1 1 0 0 0,-1-1 0 0 0,0 0-1 0 0,0 0 1 0 0,0 1 0 0 0,-1-2 0 0 0,1 1 0 0 0,0 0 0 0 0,-1 0-1 0 0,1 0 1 0 0,-1-1 0 0 0,0 1 0 0 0,0-1 0 0 0,0 1 0 0 0,0-1-1 0 0,0 1 1 0 0,-1-1 0 0 0,1 0 0 0 0,-1 1 0 0 0,1-1 0 0 0,-1 0 0 0 0,0 0-1 0 0,0 0 3 0 0,-15-9-77 0 0,1 0 0 0 0,-1 2 0 0 0,-1 0-1 0 0,0 0 1 0 0,0 2 0 0 0,-1 0 0 0 0,0 1-1 0 0,-1 0 1 0 0,1 2 0 0 0,-1 0 0 0 0,0 1-1 0 0,0 0 1 0 0,-1 2 0 0 0,1 0 0 0 0,-18 1 77 0 0,26 0-88 0 0,-57-1-3474 0 0,65 2 2216 0 0,-9 0-1292 0 0,10 1 1326 0 0</inkml:trace>
  <inkml:trace contextRef="#ctx0" brushRef="#br0" timeOffset="312301.027">8833 11438 1152 0 0,'11'-11'7109'0'0,"-17"7"-4458"0"0,-14-7-2687 0 0,-35 34 298 0 0,47-16-214 0 0,-1 0-9 0 0,1 0 1 0 0,0 0 0 0 0,0 0 0 0 0,1 1 0 0 0,0 1 0 0 0,1-1-1 0 0,-1 1 1 0 0,2 0 0 0 0,-1 0 0 0 0,1 1 0 0 0,1 0-1 0 0,0 0 1 0 0,0 0 0 0 0,1 0 0 0 0,0 0 0 0 0,1 1-1 0 0,0 0 1 0 0,0-1 0 0 0,1 1 0 0 0,1 7-40 0 0,3-10 39 0 0,1 0 1 0 0,-1 0-1 0 0,2 0 1 0 0,-1-1-1 0 0,1 0 1 0 0,1 0-1 0 0,-1 0 1 0 0,1 0-1 0 0,0-1 1 0 0,0 0-1 0 0,1 0 1 0 0,0-1-1 0 0,0 0 1 0 0,0 0-1 0 0,1 0 1 0 0,0-1-1 0 0,-1 0 1 0 0,1-1-1 0 0,1 0 1 0 0,-1 0-1 0 0,0-1 1 0 0,1 0-1 0 0,0 0 1 0 0,-1-1-1 0 0,1 0 1 0 0,0 0-1 0 0,-1-1 1 0 0,1 0-1 0 0,0-1 1 0 0,1 0-40 0 0,-9 0-5 0 0,0 1 1 0 0,0-1 0 0 0,1 1 0 0 0,-1-1 0 0 0,0 0-1 0 0,0 0 1 0 0,0 1 0 0 0,0-1 0 0 0,0 0-1 0 0,0 0 1 0 0,0 0 0 0 0,0 0 0 0 0,0 0 0 0 0,0-1-1 0 0,-1 1 1 0 0,1 0 0 0 0,0 0 0 0 0,-1 0 0 0 0,1-1-1 0 0,-1 1 1 0 0,1 0 0 0 0,-1-1 0 0 0,0 1 0 0 0,1 0-1 0 0,-1-1 1 0 0,0 1 0 0 0,0 0 0 0 0,0-1 0 0 0,0 1-1 0 0,0 0 1 0 0,-1-1 0 0 0,1 1 0 0 0,0-1 0 0 0,0 1-1 0 0,-1 0 1 0 0,1 0 0 0 0,-1-1 0 0 0,1 1 0 0 0,-1 0-1 0 0,0 0 1 0 0,0 0 0 0 0,1-1 0 0 0,-1 1 0 0 0,0 0-1 0 0,0 0 1 0 0,0 0 0 0 0,0 0 0 0 0,0 0-1 0 0,0 1 1 0 0,0-1 0 0 0,0 0 0 0 0,-1 0 0 0 0,1 1-1 0 0,0-1 1 0 0,0 1 0 0 0,-1-1 0 0 0,1 1 0 0 0,0 0-1 0 0,-1-1 1 0 0,1 1 0 0 0,0 0 0 0 0,-1 0 4 0 0,-25-14-212 0 0,0 1 0 0 0,-1 1 1 0 0,-1 2-1 0 0,0 0 0 0 0,0 3 1 0 0,0 0-1 0 0,-1 2 0 0 0,-12-1 212 0 0,1 12-8379 0 0,48-6 6958 0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42:10.289"/>
    </inkml:context>
    <inkml:brush xml:id="br0">
      <inkml:brushProperty name="width" value="0.05" units="cm"/>
      <inkml:brushProperty name="height" value="0.05" units="cm"/>
      <inkml:brushProperty name="color" value="#E71224"/>
    </inkml:brush>
    <inkml:brush xml:id="br1">
      <inkml:brushProperty name="width" value="0.05" units="cm"/>
      <inkml:brushProperty name="height" value="0.05" units="cm"/>
    </inkml:brush>
  </inkml:definitions>
  <inkml:trace contextRef="#ctx0" brushRef="#br0">24570 2645 1564 0 0,'39'-3'5771'0'0,"40"-7"-3820"0"0,40-4-1513 0 0,-73 10-430 0 0,71-5-146 0 0,-43 7-3212 0 0,-62 5 534 0 0,-16 1 1396 0 0</inkml:trace>
  <inkml:trace contextRef="#ctx0" brushRef="#br0" timeOffset="169.168">24604 2875 1348 0 0,'182'35'6223'0'0,"99"-68"-5598"0"0,-138-9-5695 0 0,-111 30 3656 0 0</inkml:trace>
  <inkml:trace contextRef="#ctx0" brushRef="#br0" timeOffset="709.707">25822 2318 1756 0 0,'10'-14'5808'0'0,"-6"12"-719"0"0,-6 22-5190 0 0,-9 334 1239 0 0,54-134-1249 0 0,-43-204-339 0 0,1-14 261 0 0,-1 0 0 0 0,1 0 0 0 0,-1 1 0 0 0,1-1 0 0 0,-1 0 0 0 0,0 0 0 0 0,0 0 0 0 0,0 1 0 0 0,0-1 0 0 0,0 0 0 0 0,-1 0 0 0 0,1 1 0 0 0,-1-1 0 0 0,1 0 0 0 0,-1 0 0 0 0,0 0 0 0 0,0 0 0 0 0,0 0 0 0 0,0 0 0 0 0,0 0 0 0 0,0 0 0 0 0,-1 0 0 0 0,1-1 0 0 0,-1 1 0 0 0,1 0 1 0 0,-1-1-1 0 0,0 1 0 0 0,1-1 0 0 0,-1 0 0 0 0,0 1 0 0 0,0-1 0 0 0,0 0 0 0 0,0 0 0 0 0,0 0 0 0 0,0 0 0 0 0,0-1 0 0 0,0 1 0 0 0,-1-1 0 0 0,1 1 0 0 0,0-1 189 0 0,-15 5-890 0 0,14-4 762 0 0</inkml:trace>
  <inkml:trace contextRef="#ctx0" brushRef="#br0" timeOffset="897.083">25793 2988 4584 0 0,'-17'0'1397'0'0,"15"0"1122"0"0,58-6-300 0 0,-44 3-2236 0 0,80-27-1563 0 0,-57-18-5120 0 0,-35 40 5226 0 0</inkml:trace>
  <inkml:trace contextRef="#ctx0" brushRef="#br0" timeOffset="1160.884">25841 2278 1076 0 0,'-53'-16'5550'0'0,"-37"66"-4568"0"0,77-41-582 0 0,-87 76-894 0 0,38-28-3420 0 0,46-44 2610 0 0</inkml:trace>
  <inkml:trace contextRef="#ctx0" brushRef="#br0" timeOffset="2632.915">26150 2108 1996 0 0,'2'-5'124'0'0,"-1"0"-1"0"0,1 0 0 0 0,0 0 1 0 0,1 0-1 0 0,-1 1 0 0 0,1-1 1 0 0,-1 1-1 0 0,2 0 0 0 0,-1-1 1 0 0,0 1-1 0 0,1 1 0 0 0,-1-1 1 0 0,1 0-1 0 0,0 1 1 0 0,1 0-1 0 0,-1 0 0 0 0,0 0 1 0 0,1 1-1 0 0,-1-1 0 0 0,1 1 1 0 0,0 0-1 0 0,0 0 0 0 0,0 1 1 0 0,0 0-1 0 0,0-1 1 0 0,0 2-1 0 0,1-1 0 0 0,-1 1 1 0 0,0-1-1 0 0,3 2-123 0 0,32-12 632 0 0,-37 10-575 0 0,0 0 0 0 0,0 0 0 0 0,0 0-1 0 0,0 0 1 0 0,1 0 0 0 0,-1 1 0 0 0,0-1 0 0 0,1 1 0 0 0,-1 0 0 0 0,0 0 0 0 0,1 0 0 0 0,-1 0 0 0 0,0 1 0 0 0,1 0 0 0 0,-1-1 0 0 0,0 1 0 0 0,0 0 0 0 0,1 1 0 0 0,-1-1 0 0 0,0 0 0 0 0,0 1 0 0 0,0 0 0 0 0,-1 0 0 0 0,1 0 0 0 0,0 0 0 0 0,-1 0 0 0 0,1 0 0 0 0,-1 1 0 0 0,0-1 0 0 0,0 1 0 0 0,0 0 0 0 0,0-1 0 0 0,2 4-57 0 0,83 588 3763 0 0,-58-338-2499 0 0,0 64 683 0 0,-29-305-1876 0 0,0 0 0 0 0,-1 0 1 0 0,-1 0-1 0 0,-1 0 0 0 0,0 0 0 0 0,-1 0 1 0 0,-1-1-1 0 0,0 0 0 0 0,0 0 0 0 0,-2 0 1 0 0,0-1-1 0 0,0 0 0 0 0,-1 0 0 0 0,-1-1 1 0 0,0 0-1 0 0,-1 0 0 0 0,0-1 0 0 0,0 0 1 0 0,-1-1-1 0 0,-1 0 0 0 0,0-1 0 0 0,0 0 1 0 0,-1-1-1 0 0,0-1 0 0 0,0 0 0 0 0,-1 0 1 0 0,0-1-1 0 0,0-1 0 0 0,0 0 1 0 0,-1-2-1 0 0,0 1 0 0 0,0-2 0 0 0,-6 1-71 0 0,1-1-549 0 0,0-1 0 0 0,-1 0-1 0 0,1-2 1 0 0,-1-1 0 0 0,1 0-1 0 0,0-1 1 0 0,0-2 0 0 0,0 0 0 0 0,0-1 549 0 0,10 3-515 0 0,1 0 1 0 0,0-1 0 0 0,0 0 0 0 0,1 0-1 0 0,-1-1 1 0 0,1-1 0 0 0,0 1-1 0 0,0-1 1 0 0,0-1 0 0 0,1 1 0 0 0,0-1-1 0 0,1 0 1 0 0,-1-1 0 0 0,1 0 0 0 0,1 0-1 0 0,-1 0 1 0 0,1-1 0 0 0,1 1 0 0 0,-4-10 514 0 0,2-4-1216 0 0</inkml:trace>
  <inkml:trace contextRef="#ctx0" brushRef="#br1" timeOffset="-125850.373">5468 66 1240 0 0,'0'0'834'0'0,"0"0"-90"0"0,0 0-128 0 0,0 0-7 0 0,0 0-16 0 0,3-4-64 0 0,5-1-408 0 0,1 0 0 0 0,0 1-1 0 0,0 0 1 0 0,0 0 0 0 0,0 1 0 0 0,1 0-1 0 0,0 1 1 0 0,-1 0 0 0 0,1 1-1 0 0,0 0 1 0 0,0 0 0 0 0,0 1 0 0 0,-1 0-1 0 0,1 1 1 0 0,5 1-121 0 0,12-3 233 0 0,555-21 1794 0 0,-518 20-1929 0 0,-13 0-883 0 0,-57 1-2708 0 0,-41 0 954 0 0,22 1 1226 0 0</inkml:trace>
  <inkml:trace contextRef="#ctx0" brushRef="#br1" timeOffset="-125400.155">5411 204 1600 0 0,'-2'0'125'0'0,"0"0"1"0"0,0 0-1 0 0,0 0 1 0 0,0 0-1 0 0,0 0 0 0 0,0 0 1 0 0,0 1-1 0 0,0-1 0 0 0,0 1 1 0 0,0 0-1 0 0,0-1 0 0 0,0 1 1 0 0,0 0-1 0 0,1 0 0 0 0,-1 0 1 0 0,0 0-1 0 0,1 0 0 0 0,-1 1 1 0 0,0-1-1 0 0,1 0 0 0 0,0 1 1 0 0,-1-1-1 0 0,1 1 0 0 0,0 0 1 0 0,0-1-1 0 0,0 1 0 0 0,0 0 1 0 0,0 0-1 0 0,0-1 0 0 0,0 1 1 0 0,1 0-1 0 0,-1 0 1 0 0,0 0-1 0 0,1 0 0 0 0,0 0 1 0 0,0 0-1 0 0,-1 0 0 0 0,1 0 1 0 0,0 0-1 0 0,1 0 0 0 0,-1 0 1 0 0,0 0-1 0 0,0 0 0 0 0,1 0 1 0 0,0 2-126 0 0,23 8 273 0 0,2 0 1 0 0,-1-2-1 0 0,1 0 0 0 0,1-2 1 0 0,-1-1-1 0 0,1-1 1 0 0,0-2-1 0 0,7 0-273 0 0,37 9 379 0 0,209 60 591 0 0,-278-73-962 0 0,0 1 0 0 0,0-1-1 0 0,0 1 1 0 0,0 0 0 0 0,0 0 0 0 0,0 0 0 0 0,0 0-1 0 0,-1 0 1 0 0,1 1 0 0 0,0-1 0 0 0,-1 0-1 0 0,1 1 1 0 0,-1-1 0 0 0,1 1 0 0 0,-1 0 0 0 0,0-1-1 0 0,0 1 1 0 0,1 0 0 0 0,-1 0 0 0 0,-1 0 0 0 0,1 0-1 0 0,0 0 1 0 0,0 0 0 0 0,-1 0 0 0 0,1 0 0 0 0,-1 0-1 0 0,1 0 1 0 0,-1 0 0 0 0,0 0 0 0 0,0 1 0 0 0,0-1-1 0 0,0 0 1 0 0,-1 0 0 0 0,1 0 0 0 0,0 0 0 0 0,-1 0-1 0 0,1 0 1 0 0,-1 0 0 0 0,0 0 0 0 0,0 0-1 0 0,0 0 1 0 0,0 0 0 0 0,0 0 0 0 0,0 0 0 0 0,0-1-1 0 0,-1 1 1 0 0,1 0 0 0 0,-1-1 0 0 0,1 1 0 0 0,-2 0-8 0 0,-95 66 143 0 0,-29-17-38 0 0,86-36-64 0 0,0 1 0 0 0,0 2-1 0 0,2 2 1 0 0,1 1 0 0 0,-27 20-41 0 0,63-40 8 0 0,0 1 0 0 0,0-1 0 0 0,0 0-1 0 0,0 1 1 0 0,0 0 0 0 0,0 0 0 0 0,1-1 0 0 0,-1 1-1 0 0,1 0 1 0 0,-1 0 0 0 0,1 0 0 0 0,0 1 0 0 0,-1-1 0 0 0,1 0-1 0 0,0 0 1 0 0,1 1 0 0 0,-1-1 0 0 0,0 1 0 0 0,1-1-1 0 0,-1 0 1 0 0,1 1 0 0 0,0-1 0 0 0,0 1 0 0 0,-1-1-1 0 0,2 1 1 0 0,-1-1 0 0 0,0 1 0 0 0,1-1 0 0 0,-1 1 0 0 0,1-1-1 0 0,-1 1 1 0 0,1-1 0 0 0,0 0 0 0 0,0 0 0 0 0,0 1-1 0 0,1-1 1 0 0,-1 0 0 0 0,1 0 0 0 0,-1 0 0 0 0,1 0 0 0 0,-1 0-1 0 0,1 0 1 0 0,0-1 0 0 0,0 1 0 0 0,0-1 0 0 0,0 1-1 0 0,0-1 1 0 0,0 0 0 0 0,0 1 0 0 0,1-1 0 0 0,-1 0 0 0 0,0-1-1 0 0,1 1 1 0 0,-1 0 0 0 0,1-1 0 0 0,-1 1 0 0 0,0-1-1 0 0,2 0-7 0 0,252 44-308 0 0,-82-42-4254 0 0,-152-2 3398 0 0,73-17-1740 0 0,-74 13 1422 0 0</inkml:trace>
  <inkml:trace contextRef="#ctx0" brushRef="#br1" timeOffset="-138760.918">77 624 1708 0 0,'0'0'444'0'0,"0"0"-91"0"0,0 0-42 0 0,0 0 22 0 0,0 0-5 0 0,0 0 1 0 0,0 0-1 0 0,0 0-22 0 0,0 0-6 0 0,0 0-47 0 0,0 0 4 0 0,0 0 35 0 0,0 0-61 0 0,0 0-12 0 0,0 0 22 0 0,6-5-32 0 0,42-58 2357 0 0,-72 247-1194 0 0,10 267-752 0 0,13-450-799 0 0,-1 1-1 0 0,0-1 1 0 0,1-1-1 0 0,-1 1 1 0 0,0 0-1 0 0,0 0 1 0 0,0-1-1 0 0,0 1 1 0 0,0-1-1 0 0,0 1 1 0 0,0-1-1 0 0,0 0 1 0 0,0 0-1 0 0,0 0 1 0 0,1 0-1 0 0,-1 0 1 0 0,0 0-1 0 0,0 0 1 0 0,0-1-1 0 0,0 1 1 0 0,0-1-1 0 0,0 0 1 0 0,0 1-1 0 0,0-1 1 0 0,1 0-1 0 0,-1 0 1 0 0,0 0-1 0 0,1 0 1 0 0,-1 0-1 0 0,0-1 1 0 0,1 1-1 0 0,0 0 1 0 0,-1-1-1 0 0,1 1 1 0 0,0-1-1 0 0,-1 1 1 0 0,1-1-1 0 0,0 0 1 0 0,0 0-1 0 0,1 1 180 0 0,-13-17-1412 0 0,2 1 20 0 0</inkml:trace>
  <inkml:trace contextRef="#ctx0" brushRef="#br1" timeOffset="-138433.159">155 531 1324 0 0,'9'-12'326'0'0,"1"0"1"0"0,0 1-1 0 0,0 0 1 0 0,1 1-1 0 0,0 0 0 0 0,1 0 1 0 0,0 2-1 0 0,0-1 0 0 0,1 1 1 0 0,0 1-1 0 0,1 1 0 0 0,0 0 1 0 0,10-3-327 0 0,-10 3 104 0 0,0 2 0 0 0,0 0 0 0 0,0 1 0 0 0,1 0 0 0 0,-1 1-1 0 0,1 0 1 0 0,0 2 0 0 0,0 0 0 0 0,-1 0 0 0 0,1 1 0 0 0,0 1 0 0 0,-1 0 0 0 0,1 2 0 0 0,-1-1 0 0 0,0 2 0 0 0,0-1 0 0 0,-1 2 0 0 0,1 0 0 0 0,-1 1 0 0 0,0 0 0 0 0,6 6-104 0 0,-15-11 28 0 0,-1 1 0 0 0,1 0 0 0 0,-1 0-1 0 0,0 0 1 0 0,0 0 0 0 0,0 0 0 0 0,0 1 0 0 0,-1-1-1 0 0,0 1 1 0 0,1 0 0 0 0,-1 0 0 0 0,-1 0 0 0 0,1 0 0 0 0,0 0-1 0 0,-1 0 1 0 0,0 0 0 0 0,0 1 0 0 0,0-1 0 0 0,-1 0-1 0 0,1 1 1 0 0,-1-1 0 0 0,0 1 0 0 0,0-1 0 0 0,-1 0 0 0 0,1 1-1 0 0,-1-1 1 0 0,0 0 0 0 0,0 0 0 0 0,-1 1 0 0 0,1-1-1 0 0,-1 0 1 0 0,0 0 0 0 0,0 0 0 0 0,0-1 0 0 0,0 1 0 0 0,-1 0-1 0 0,0-1 1 0 0,1 1 0 0 0,-1-1 0 0 0,-1 0 0 0 0,1 0 0 0 0,0 0-1 0 0,-1-1 1 0 0,-1 2-28 0 0,-26 18-66 0 0,-1-2 0 0 0,-1-1 1 0 0,-1-2-1 0 0,0-1 0 0 0,-1-1 0 0 0,-1-2 0 0 0,0-2 0 0 0,-1-1 0 0 0,-16 1 66 0 0,-30-3-5055 0 0,73-8 3725 0 0</inkml:trace>
  <inkml:trace contextRef="#ctx0" brushRef="#br1" timeOffset="-138062.03">975 576 836 0 0,'-38'21'925'0'0,"0"1"-1"0"0,1 2 1 0 0,2 1 0 0 0,0 2-1 0 0,-25 27-924 0 0,48-43 143 0 0,1 1 1 0 0,1 0-1 0 0,0 1 0 0 0,0 0 0 0 0,2 0 0 0 0,-1 1 1 0 0,2 0-1 0 0,0 0 0 0 0,0 1 0 0 0,1 0 0 0 0,1 1 0 0 0,1-1 1 0 0,0 1-1 0 0,1-1 0 0 0,1 1 0 0 0,0 0 0 0 0,1 2-143 0 0,1-10-5 0 0,1-1 0 0 0,-1 1 1 0 0,1-1-1 0 0,1 1 0 0 0,-1-1 0 0 0,1 1 0 0 0,1-1 0 0 0,-1 0 0 0 0,1 0 0 0 0,0 0 0 0 0,1 0 0 0 0,0-1 0 0 0,0 1 0 0 0,0-1 0 0 0,1 0 0 0 0,0 0 0 0 0,0-1 0 0 0,0 1 0 0 0,1-1 0 0 0,0 0 0 0 0,0-1 0 0 0,0 1 0 0 0,1-1 5 0 0,5 3-384 0 0,1 0-1 0 0,0-1 0 0 0,1-1 0 0 0,-1 0 0 0 0,1 0 0 0 0,0-2 1 0 0,0 0-1 0 0,1 0 0 0 0,-1-1 0 0 0,1-1 0 0 0,1-1 385 0 0,10 1-1302 0 0</inkml:trace>
  <inkml:trace contextRef="#ctx0" brushRef="#br1" timeOffset="-137644.241">1670 688 2356 0 0,'-4'1'3712'0'0,"-23"20"-2993"0"0,-277 366 1651 0 0,300-381-2681 0 0,0-1 0 0 0,0 1 1 0 0,-1-1-1 0 0,0 0 0 0 0,1 0 1 0 0,-2-1-1 0 0,1 1 0 0 0,0-1 1 0 0,-1 0-1 0 0,0-1 0 0 0,0 1 0 0 0,0-1 1 0 0,0-1-1 0 0,0 1 0 0 0,-1-1 1 0 0,1 0-1 0 0,-1 0 0 0 0,-2 0 311 0 0,-6-2-1272 0 0</inkml:trace>
  <inkml:trace contextRef="#ctx0" brushRef="#br1" timeOffset="-137362.763">1228 766 3276 0 0,'16'-20'6198'0'0,"4"38"-4521"0"0,-11-9-1763 0 0,234 242 1472 0 0,-79-89-5824 0 0,-128-129-966 0 0,-34-31 4127 0 0</inkml:trace>
  <inkml:trace contextRef="#ctx0" brushRef="#br1" timeOffset="-136867.16">1958 706 1496 0 0,'-65'-30'6833'0'0,"118"27"-5122"0"0,197 3-709 0 0,-249-1-998 0 0,1 1 0 0 0,-1 0 1 0 0,1 0-1 0 0,-1 1 0 0 0,1-1 0 0 0,-1 0 0 0 0,1 0 0 0 0,-1 1 0 0 0,1-1 0 0 0,-1 1 0 0 0,1-1 0 0 0,-1 1 0 0 0,0-1 0 0 0,1 1 0 0 0,-1 0 0 0 0,0 0 1 0 0,0 0-1 0 0,0 0 0 0 0,1 0 0 0 0,-1 0 0 0 0,0 0 0 0 0,0 0 0 0 0,0 0 0 0 0,-1 0 0 0 0,1 1 0 0 0,0-1 0 0 0,0 0 0 0 0,-1 1 0 0 0,1-1 0 0 0,-1 0 1 0 0,1 1-1 0 0,-1-1 0 0 0,1 1 0 0 0,-1-1 0 0 0,0 1 0 0 0,0-1 0 0 0,0 1 0 0 0,0-1 0 0 0,0 1 0 0 0,0-1 0 0 0,0 1 0 0 0,0-1 0 0 0,-1 1 0 0 0,1-1 1 0 0,0 1-1 0 0,-1-1 0 0 0,1 0 0 0 0,-1 1 0 0 0,0-1 0 0 0,1 0 0 0 0,-1 1 0 0 0,0-1 0 0 0,0 0 0 0 0,0 0 0 0 0,0 0 0 0 0,0 0 0 0 0,-1 1-4 0 0,-170 147 264 0 0,-24 34-1104 0 0,167-149-2449 0 0,43-41-1702 0 0,2-2 3597 0 0</inkml:trace>
  <inkml:trace contextRef="#ctx0" brushRef="#br1" timeOffset="-136618.941">2360 953 1724 0 0,'-309'209'6220'0'0,"291"-192"-6701"0"0,11-8-4178 0 0,9-9 3283 0 0</inkml:trace>
  <inkml:trace contextRef="#ctx0" brushRef="#br1" timeOffset="-135780.477">2723 511 1216 0 0,'8'-8'6871'0'0,"46"-3"-5826"0"0,-52 12-1000 0 0,29 1 28 0 0,-28 1-72 0 0,0 0 1 0 0,0 1-1 0 0,0-1 1 0 0,0 1-1 0 0,-1 0 1 0 0,0 0-1 0 0,0 0 1 0 0,0 0-1 0 0,0 0 1 0 0,0 0-1 0 0,-1 0 1 0 0,0 1 0 0 0,0-1-1 0 0,0 1 1 0 0,0-1-1 0 0,-1 1 1 0 0,0-1-1 0 0,0 1 1 0 0,0-1-1 0 0,0 1 1 0 0,-1-1-1 0 0,1 1 1 0 0,-1-1 0 0 0,-1 1-1 0 0,1-1 1 0 0,0 0-1 0 0,-1 0 1 0 0,0 0-1 0 0,0 1 1 0 0,0-2-1 0 0,-1 1 1 0 0,1 0-1 0 0,-1 0 1 0 0,0-1 0 0 0,-1 2-2 0 0,-84 99 146 0 0,141-67 17 0 0,-41-33-164 0 0,1-2 3 0 0,0 2 0 0 0,-1-1 0 0 0,1 2 0 0 0,-1-1 0 0 0,0 2 0 0 0,0 0 0 0 0,-1 0 0 0 0,0 1 0 0 0,0 1 0 0 0,0-1 0 0 0,4 6-2 0 0,-14-9 21 0 0,0-1-1 0 0,0 0 1 0 0,-1 1-1 0 0,0-1 1 0 0,0 1-1 0 0,0-1 1 0 0,0 0 0 0 0,0 1-1 0 0,-1-1 1 0 0,1 1-1 0 0,-1-1 1 0 0,0 0-1 0 0,0 1 1 0 0,0-1-1 0 0,-1 0 1 0 0,1 0-1 0 0,-1 0 1 0 0,0 0-1 0 0,1 0 1 0 0,-1 0 0 0 0,-1-1-1 0 0,1 1 1 0 0,0-1-1 0 0,-1 1 1 0 0,1-1-1 0 0,-1 0 1 0 0,0 0-1 0 0,1 0 1 0 0,-1 0-1 0 0,0 0 1 0 0,0-1-1 0 0,-1 1 1 0 0,1-1-21 0 0,3-1 2 0 0,-29 19-88 0 0,0-1-1 0 0,-1-1 1 0 0,0-2 0 0 0,-2-1 0 0 0,1-1 0 0 0,-2-2 0 0 0,0-2 0 0 0,-13 3 86 0 0,17-10-2278 0 0,27-2 769 0 0,-1-3 89 0 0,-9-10 62 0 0,11 4 42 0 0</inkml:trace>
  <inkml:trace contextRef="#ctx0" brushRef="#br1" timeOffset="-135501.434">3322 441 1440 0 0,'15'12'299'0'0,"-1"0"-1"0"0,-1 1 0 0 0,0 1 1 0 0,-1 0-1 0 0,0 0 1 0 0,-1 1-1 0 0,0 1 1 0 0,-2 0-1 0 0,0 1 1 0 0,-1-1-1 0 0,0 1 1 0 0,-1 1-1 0 0,-1 0 0 0 0,-1 0 1 0 0,-1 0-1 0 0,0 0 1 0 0,-1 1-1 0 0,-1-1 1 0 0,-1 1-1 0 0,-1 11-298 0 0,0-8 148 0 0,-2 0 0 0 0,0 0-1 0 0,-1 0 1 0 0,-2 0 0 0 0,0-1 0 0 0,-1 1-1 0 0,-1-1 1 0 0,-1-1 0 0 0,-1 1 0 0 0,-1-1-1 0 0,-1-1 1 0 0,0 0 0 0 0,-2 0 0 0 0,0-1-1 0 0,-1-1 1 0 0,0 0 0 0 0,-4 1-148 0 0,-137 113-1703 0 0,38-63-2729 0 0,83-53 2958 0 0</inkml:trace>
  <inkml:trace contextRef="#ctx0" brushRef="#br1" timeOffset="-126906.997">3871 426 1060 0 0,'0'0'411'0'0,"0"0"-64"0"0,0 0-59 0 0,0 0 12 0 0,0 0-50 0 0,-25 0 782 0 0,-76 3 2010 0 0,99-3-2937 0 0,2 0 16 0 0,-5 14 461 0 0,308 13 777 0 0,438-8-588 0 0,-740-19-1035 0 0,6 4-1001 0 0,-106 4-3326 0 0,55-6 3355 0 0</inkml:trace>
  <inkml:trace contextRef="#ctx0" brushRef="#br1" timeOffset="-126655.589">3877 819 2216 0 0,'24'9'527'0'0,"0"-1"-1"0"0,1-2 1 0 0,-1 0-1 0 0,1-2 1 0 0,1 0-1 0 0,-1-2 1 0 0,1-1 0 0 0,-1-1-1 0 0,20-3-526 0 0,36 4 659 0 0,246 1-1845 0 0,-239-2-1887 0 0,-60 0 1650 0 0</inkml:trace>
  <inkml:trace contextRef="#ctx0" brushRef="#br1" timeOffset="-124051.101">4968 1371 1080 0 0,'0'0'689'0'0,"0"0"-96"0"0,5-23 1603 0 0,3 17-2089 0 0,0 1 0 0 0,1 1 0 0 0,0-1 0 0 0,0 2 0 0 0,0-1 0 0 0,0 1 0 0 0,0 0 0 0 0,1 1 0 0 0,0 0-1 0 0,-1 1 1 0 0,1 0 0 0 0,0 0 0 0 0,0 1 0 0 0,-1 0 0 0 0,1 1 0 0 0,5 1-107 0 0,-2-2 119 0 0,-7 0-66 0 0,1 1 0 0 0,-1 0 1 0 0,0 0-1 0 0,0 0 0 0 0,0 1 0 0 0,0 0 1 0 0,0 0-1 0 0,-1 0 0 0 0,1 1 0 0 0,0 0 1 0 0,-1 0-1 0 0,0 0 0 0 0,0 1 0 0 0,0 0 1 0 0,0 0-1 0 0,0 0 0 0 0,-1 0 0 0 0,0 1 0 0 0,0 0 1 0 0,0 0-1 0 0,0 0 0 0 0,-1 0 0 0 0,0 1 1 0 0,0-1-1 0 0,0 1 0 0 0,-1 0 0 0 0,0 0 1 0 0,0-1-1 0 0,-1 2 0 0 0,1-1 0 0 0,-1 0 1 0 0,0 0-1 0 0,-1 0 0 0 0,0 0 0 0 0,0 1 1 0 0,0-1-1 0 0,0 0 0 0 0,-1 0 0 0 0,0 0 1 0 0,-1 0-1 0 0,1 1 0 0 0,-1-2 0 0 0,0 1 1 0 0,-1 0-1 0 0,0 0 0 0 0,1-1 0 0 0,-2 1 0 0 0,-2 3-53 0 0,-15 11 157 0 0,-1-1 0 0 0,-2 0 0 0 0,0-2 0 0 0,0 0 0 0 0,-2-2 0 0 0,0-1 0 0 0,0-1 0 0 0,-1-1 0 0 0,-1-2 0 0 0,0 0 0 0 0,-16 2-157 0 0,34-11-2410 0 0,28-10 616 0 0,33-13-1268 0 0,-22 10 1590 0 0</inkml:trace>
  <inkml:trace contextRef="#ctx0" brushRef="#br1" timeOffset="-123648.461">5553 1374 1312 0 0,'0'-12'4162'0'0,"-69"17"-2563"0"0,64-2-1541 0 0,-5-1 35 0 0,0 1-1 0 0,0 0 1 0 0,0 1-1 0 0,0 0 1 0 0,1 1-1 0 0,-1 0 1 0 0,1 0-1 0 0,0 1 1 0 0,1 0-1 0 0,-1 0 1 0 0,1 1-1 0 0,0 0 1 0 0,1 1-1 0 0,0 0 1 0 0,0 0-1 0 0,1 1 1 0 0,0-1-1 0 0,0 1 1 0 0,1 1-1 0 0,0-1 1 0 0,1 1-1 0 0,0 0 1 0 0,0 0-1 0 0,1 0 1 0 0,0 2-93 0 0,5-5 17 0 0,0 0 1 0 0,0-1 0 0 0,0 1 0 0 0,1 0 0 0 0,1-1 0 0 0,-1 0 0 0 0,1 0-1 0 0,0 0 1 0 0,0 0 0 0 0,0-1 0 0 0,1 1 0 0 0,0-1 0 0 0,0 0 0 0 0,0-1 0 0 0,1 1-1 0 0,0-1 1 0 0,0 0 0 0 0,0-1 0 0 0,0 1 0 0 0,0-1 0 0 0,6 2-18 0 0,88 36-2603 0 0,-57-34-1589 0 0,-34-7 2984 0 0</inkml:trace>
  <inkml:trace contextRef="#ctx0" brushRef="#br1" timeOffset="-123291.353">5610 1516 1060 0 0,'41'-2'5032'0'0,"50"-5"-3277"0"0,33-2-1363 0 0,110-4-887 0 0,-230 7-4509 0 0,-25 3 3536 0 0</inkml:trace>
  <inkml:trace contextRef="#ctx0" brushRef="#br1" timeOffset="-123012.285">5740 1658 1960 0 0,'23'8'960'0'0,"2"-5"-76"0"0,5-1-124 0 0,0 0-112 0 0,6-2-67 0 0,-22 0-1 0 0,9 0-120 0 0,4 0-64 0 0,3 0-244 0 0,-3 0-112 0 0,1 0-8 0 0,24-15-600 0 0,-29 10-576 0 0,-2-2 91 0 0,-5-1-383 0 0,-5 1 52 0 0</inkml:trace>
  <inkml:trace contextRef="#ctx0" brushRef="#br1" timeOffset="-122127.891">6449 1251 928 0 0,'7'-10'7896'0'0,"76"-12"-7080"0"0,58 12-782 0 0,-138 11-35 0 0,0 0 0 0 0,-1 0 0 0 0,1 1-1 0 0,-1-1 1 0 0,1 0 0 0 0,-1 1 0 0 0,0 0 0 0 0,1-1 0 0 0,-1 1-1 0 0,0 0 1 0 0,0 0 0 0 0,0 0 0 0 0,-1 1 0 0 0,1-1-1 0 0,0 0 1 0 0,-1 1 0 0 0,0-1 0 0 0,1 1 0 0 0,-1-1-1 0 0,0 1 1 0 0,0-1 0 0 0,-1 1 0 0 0,1 0 0 0 0,0 0 0 0 0,-1-1-1 0 0,0 1 1 0 0,1 0 0 0 0,-1 0 0 0 0,0 0 0 0 0,-1-1-1 0 0,1 1 1 0 0,0 0 0 0 0,-1 0 0 0 0,1 0 0 0 0,-1-1 0 0 0,0 1-1 0 0,0 0 1 0 0,0-1 0 0 0,-1 1 0 0 0,1-1 0 0 0,0 1-1 0 0,-1-1 1 0 0,0 0 0 0 0,1 0 0 0 0,-1 0 0 0 0,0 1-1 0 0,0-2 1 0 0,0 1 0 0 0,0 0 0 0 0,-1 0 1 0 0,-75 92-50 0 0,79-91 52 0 0,-1 0 0 0 0,1 0 0 0 0,-1 0 0 0 0,1 0 0 0 0,0 0 0 0 0,0 0 0 0 0,1 0 0 0 0,-1 0 0 0 0,1-1 0 0 0,-1 1 0 0 0,1 0 0 0 0,0-1 0 0 0,0 1 0 0 0,0-1 0 0 0,0 0 0 0 0,0 0 0 0 0,1 0 0 0 0,-1 0 0 0 0,1 0 0 0 0,-1 0 0 0 0,1 0 0 0 0,0-1 0 0 0,-1 0 0 0 0,1 1 0 0 0,0-1 0 0 0,0 0 0 0 0,0 0 0 0 0,0-1 0 0 0,0 1 0 0 0,0-1 0 0 0,0 1 0 0 0,0-1 0 0 0,2 0-2 0 0,4 3 15 0 0,26 10 36 0 0,-23-10-41 0 0,1 1 1 0 0,-1 0-1 0 0,0 1 1 0 0,0 0-1 0 0,0 1 1 0 0,-1 0-1 0 0,0 1 0 0 0,0 0 1 0 0,0 1-1 0 0,-1 0 1 0 0,0 0-1 0 0,-1 1 1 0 0,0 1-1 0 0,0-1 1 0 0,4 8-11 0 0,-15-9 196 0 0,-12 4-134 0 0,-1-1-1 0 0,-1 0 0 0 0,0-1 1 0 0,0-1-1 0 0,-1 0 0 0 0,0-1 1 0 0,0-1-1 0 0,-1 0 0 0 0,0-2 1 0 0,0 0-1 0 0,-1-1 0 0 0,1-1 0 0 0,-1 0 1 0 0,0-2-1 0 0,0 0 0 0 0,1-1 1 0 0,-1-1-1 0 0,-1-1-61 0 0,2 3-66 0 0,1 1-378 0 0,-1 0 0 0 0,0-2 0 0 0,1 0 0 0 0,-1-1 0 0 0,0 0 0 0 0,1-2 0 0 0,-1 0 0 0 0,1-1 0 0 0,0-1 0 0 0,0 0 0 0 0,-12-7 444 0 0,2-14-2792 0 0,19 11 1460 0 0</inkml:trace>
  <inkml:trace contextRef="#ctx0" brushRef="#br1" timeOffset="-118838.185">6650 96 1492 0 0,'0'0'878'0'0,"0"0"-63"0"0,0 0-88 0 0,0 0-31 0 0,0 0-61 0 0,0 0-72 0 0,0 0-52 0 0,0 0-63 0 0,0 0-67 0 0,0 0-42 0 0,0 0-36 0 0,0 0-60 0 0,0 0-41 0 0,0 0-16 0 0,0 0 1 0 0,0 0-14 0 0,0 0-17 0 0,0 0 17 0 0,3 3 1 0 0,2 4-114 0 0,0 1 1 0 0,-1 0-1 0 0,-1 1 0 0 0,1-1 1 0 0,-1 0-1 0 0,-1 1 0 0 0,0 0 1 0 0,0 0-1 0 0,-1 0 0 0 0,1 0 0 0 0,-2 0 1 0 0,0 0-1 0 0,0 6-60 0 0,7 47 292 0 0,35 172 519 0 0,-44-195-4375 0 0,2-40 3493 0 0,0 1 0 0 0,0-1 0 0 0,0 1 1 0 0,0-1-1 0 0,0 1 0 0 0,0-1 1 0 0,0 1-1 0 0,-1-1 0 0 0,1 1 0 0 0,0 0 1 0 0,0-1-1 0 0,0 1 0 0 0,-1-1 0 0 0,1 1 1 0 0,0 0-1 0 0,0-1 0 0 0,-1 1 0 0 0,1 0 1 0 0,0-1-1 0 0,-1 1 0 0 0,1 0 0 0 0,0-1 1 0 0,-1 1-1 0 0,1 0 0 0 0,0 0 0 0 0,-1-1 1 0 0,1 1-1 0 0,-1 0 0 0 0,1 0 1 0 0,-1 0-1 0 0,1-1 0 0 0,0 1 0 0 0,-1 0 1 0 0,1 0-1 0 0,-1 0 0 0 0,1 0 0 0 0,-1 0 1 0 0,1 0-1 0 0,-1 0 0 0 0,1 0 0 0 0,-1 0 1 0 0,1 0-1 0 0,0 1 0 0 0,-1-1 0 0 0,1 0 1 0 0,-1 0-1 0 0,1 0 0 0 0,-1 0 0 0 0,1 1 1 0 0,0-1-1 0 0,-1 0 0 0 0,1 0 0 0 0,-1 1 1 0 0,1-1-1 0 0,0 0 0 0 0,-1 1 1 0 0,1-1-1 0 0,0 0 0 0 0,0 1 0 0 0,-1-1 71 0 0,-7-20-1376 0 0</inkml:trace>
  <inkml:trace contextRef="#ctx0" brushRef="#br1" timeOffset="-118540.899">6691 131 1636 0 0,'3'-7'138'0'0,"0"0"1"0"0,0 1-1 0 0,0-1 0 0 0,1 1 0 0 0,0 0 1 0 0,1 0-1 0 0,-1 1 0 0 0,1-1 0 0 0,0 1 0 0 0,0 0 1 0 0,1 0-1 0 0,-1 0 0 0 0,1 1 0 0 0,0 0 1 0 0,0 0-1 0 0,1 1 0 0 0,-1-1 0 0 0,1 1 1 0 0,0 1-1 0 0,0-1 0 0 0,0 1 0 0 0,0 1 1 0 0,0-1-1 0 0,0 1 0 0 0,0 0 0 0 0,1 1 0 0 0,-1 0 1 0 0,0 0-1 0 0,1 0 0 0 0,2 2-138 0 0,-5-4 50 0 0,0 1 0 0 0,0 1 0 0 0,1-1 0 0 0,-1 1 0 0 0,0 0 0 0 0,0 0 0 0 0,0 0 0 0 0,0 1 0 0 0,0-1 0 0 0,0 1 0 0 0,0 1 0 0 0,0-1 0 0 0,0 1 0 0 0,0 0 0 0 0,0 0 0 0 0,-1 0 0 0 0,1 0 0 0 0,-1 1 0 0 0,1 0 0 0 0,-1 0-1 0 0,0 0 1 0 0,0 1 0 0 0,-1-1 0 0 0,1 1 0 0 0,-1 0 0 0 0,0 0 0 0 0,1 0 0 0 0,-2 0 0 0 0,1 1 0 0 0,0-1 0 0 0,-1 1 0 0 0,0 0 0 0 0,0-1 0 0 0,-1 2-50 0 0,-3 0 78 0 0,-2 0-1 0 0,1-1 1 0 0,-1 1 0 0 0,0-1 0 0 0,0 0-1 0 0,0 1 1 0 0,-1-2 0 0 0,0 1-1 0 0,0-1 1 0 0,0 1 0 0 0,0-1 0 0 0,-1-1-1 0 0,1 1 1 0 0,-1-1 0 0 0,0 0-1 0 0,0 0 1 0 0,0-1 0 0 0,-1 0 0 0 0,-3 1-78 0 0,-1 2 130 0 0,-232 77-280 0 0,250-86-3776 0 0,17-7 2415 0 0,8 4 277 0 0</inkml:trace>
  <inkml:trace contextRef="#ctx0" brushRef="#br1" timeOffset="-118247.783">7392 48 2312 0 0,'-15'0'235'0'0,"0"1"0"0"0,1 1 0 0 0,-1 0-1 0 0,1 1 1 0 0,0 0 0 0 0,0 1 0 0 0,0 1-1 0 0,0 0 1 0 0,1 1 0 0 0,0 1 0 0 0,0 0-1 0 0,1 1 1 0 0,0 0 0 0 0,0 0 0 0 0,0 2 0 0 0,2-1-1 0 0,-1 1 1 0 0,1 1 0 0 0,0 0 0 0 0,1 1-1 0 0,1-1 1 0 0,0 2 0 0 0,0-1 0 0 0,1 1 0 0 0,1 0-1 0 0,0 0 1 0 0,0 1 0 0 0,2 0 0 0 0,0 0-1 0 0,0 0 1 0 0,2 1 0 0 0,-2 10-235 0 0,6-14-42 0 0,0 1-1 0 0,0-1 1 0 0,1 0 0 0 0,0 0-1 0 0,1 0 1 0 0,1 0 0 0 0,0-1-1 0 0,0 0 1 0 0,1 0 0 0 0,0 0-1 0 0,0-1 1 0 0,1 1 0 0 0,1-2 0 0 0,0 1-1 0 0,0-1 1 0 0,0 0 0 0 0,1-1-1 0 0,0 0 1 0 0,7 4 42 0 0,127 52-5150 0 0,-112-61 3733 0 0,-12-2 63 0 0</inkml:trace>
  <inkml:trace contextRef="#ctx0" brushRef="#br1" timeOffset="-117920.289">7914 134 1260 0 0,'-84'31'4811'0'0,"-23"72"-3249"0"0,88-82-1080 0 0,-90 189-254 0 0,73-180-6198 0 0,30-30 4685 0 0</inkml:trace>
  <inkml:trace contextRef="#ctx0" brushRef="#br1" timeOffset="-117656.629">7548 253 1892 0 0,'17'-17'5467'0'0,"-1"35"-3665"0"0,-10-9-1925 0 0,30 34 395 0 0,1-1 0 0 0,3-2-1 0 0,1-1 1 0 0,37 25-272 0 0,-15-10-2123 0 0,-59-51 1531 0 0,2 2-194 0 0,-1-4-2876 0 0,-5-1 2492 0 0</inkml:trace>
  <inkml:trace contextRef="#ctx0" brushRef="#br1" timeOffset="-117347.081">8074 254 1804 0 0,'47'-3'5154'0'0,"35"-10"-3805"0"0,10-1-831 0 0,90-9-2887 0 0,-174 13-1789 0 0,-12 10 2864 0 0</inkml:trace>
  <inkml:trace contextRef="#ctx0" brushRef="#br1" timeOffset="-117099.332">8083 379 896 0 0,'10'19'4084'0'0,"31"-5"-2487"0"0,-36-13-1349 0 0,18 3 151 0 0,1 0 0 0 0,-1-2 0 0 0,1 0 0 0 0,-1-2 1 0 0,1-1-1 0 0,-1 0 0 0 0,22-5-399 0 0,88-32-2994 0 0,-99 14-1093 0 0,-28 17 2785 0 0</inkml:trace>
  <inkml:trace contextRef="#ctx0" brushRef="#br1" timeOffset="-116667.907">8622 129 1520 0 0,'47'-15'3990'0'0,"-39"13"-3891"0"0,0 1-1 0 0,0 0 1 0 0,0 1 0 0 0,0-1 0 0 0,0 2 0 0 0,0-1 0 0 0,0 1-1 0 0,0 0 1 0 0,0 1 0 0 0,0-1 0 0 0,0 2 0 0 0,-1-1-1 0 0,1 1 1 0 0,-1 0 0 0 0,0 1 0 0 0,1 0 0 0 0,-2 0 0 0 0,1 0-1 0 0,0 1 1 0 0,-1 0 0 0 0,0 1 0 0 0,0-1 0 0 0,0 1-1 0 0,-1 0 1 0 0,0 0 0 0 0,0 1 0 0 0,-1-1 0 0 0,4 8-99 0 0,-7-8 84 0 0,-1 0 0 0 0,0 1 0 0 0,0-1 1 0 0,-1 0-1 0 0,1 1 0 0 0,-1-1 0 0 0,-1 0 1 0 0,1 0-1 0 0,-1 0 0 0 0,0 0 0 0 0,-1 0 1 0 0,1 0-1 0 0,-1-1 0 0 0,0 1 0 0 0,-1-1 1 0 0,1 0-1 0 0,-1 0 0 0 0,0 0 0 0 0,0 0 1 0 0,-1-1-1 0 0,1 1 0 0 0,-1-1 0 0 0,0 0 1 0 0,0-1-1 0 0,-1 1-84 0 0,5-2 40 0 0,-116 80-233 0 0,122-88-4871 0 0,9-9 3400 0 0,0 2 350 0 0</inkml:trace>
  <inkml:trace contextRef="#ctx0" brushRef="#br1" timeOffset="-116402.658">9006 173 2068 0 0,'-11'1'255'0'0,"1"2"0"0"0,-1 0 0 0 0,1 0 0 0 0,0 1 0 0 0,0 0 0 0 0,0 0 1 0 0,1 1-1 0 0,0 1 0 0 0,0 0 0 0 0,0 0 0 0 0,0 1 0 0 0,1 0 0 0 0,0 0 0 0 0,1 0 0 0 0,-1 1 0 0 0,1 1 0 0 0,1-1 0 0 0,0 1 0 0 0,0 0 0 0 0,1 1 0 0 0,0-1 0 0 0,0 1 0 0 0,1 0 0 0 0,1 0 0 0 0,-1 0 0 0 0,2 1 0 0 0,-1-1 1 0 0,1 7-256 0 0,4-11-60 0 0,0 1 1 0 0,1-1 0 0 0,-1 0 0 0 0,1-1 0 0 0,1 1 0 0 0,-1 0 0 0 0,1-1 0 0 0,0 0 0 0 0,0 0 0 0 0,1 0 0 0 0,-1 0 0 0 0,1-1 0 0 0,0 0 0 0 0,1 0 0 0 0,-1 0 0 0 0,0-1 0 0 0,1 1 0 0 0,0-1 0 0 0,0-1 0 0 0,0 1 0 0 0,0-1 0 0 0,0 0 0 0 0,1 0 0 0 0,-1-1 0 0 0,1 0 0 0 0,-1 0 0 0 0,5 0 59 0 0,45-4-4268 0 0,-22-15 2936 0 0</inkml:trace>
  <inkml:trace contextRef="#ctx0" brushRef="#br1" timeOffset="-116140.337">9506 19 988 0 0,'9'11'360'0'0,"-1"0"0"0"0,1 1-1 0 0,-2 0 1 0 0,0 0 0 0 0,0 1 0 0 0,-1 0 0 0 0,-1 0-1 0 0,0 0 1 0 0,0 0 0 0 0,-2 1 0 0 0,0 0 0 0 0,0 0-1 0 0,-1 0 1 0 0,-1 0 0 0 0,0 0 0 0 0,-1 1 0 0 0,-1-1-1 0 0,0 0 1 0 0,-1 0 0 0 0,0 0 0 0 0,-1 0-1 0 0,-3 8-359 0 0,-1 0 95 0 0,-2 1 0 0 0,0-2 0 0 0,-1 1 0 0 0,0-1-1 0 0,-2-1 1 0 0,-1 0 0 0 0,-1 0 0 0 0,0-1-1 0 0,-1-1 1 0 0,-1-1 0 0 0,-1 0 0 0 0,0-1-1 0 0,-20 13-94 0 0,-17 8-1800 0 0,-2-2-1 0 0,-2-2 0 0 0,-1-4 0 0 0,-20 7 1801 0 0,33-15-1244 0 0</inkml:trace>
  <inkml:trace contextRef="#ctx0" brushRef="#br1" timeOffset="-106722.383">5397 2388 1160 0 0,'-1'-27'6396'0'0,"1"39"-3982"0"0,3 46-1998 0 0,70 235 1118 0 0,-64-260-2090 0 0,-9-45-6998 0 0,0 8 6935 0 0,-1-6-572 0 0</inkml:trace>
  <inkml:trace contextRef="#ctx0" brushRef="#br1" timeOffset="-106242.078">5786 2581 1808 0 0,'-25'6'4087'0'0,"36"0"-831"0"0,255-19-1335 0 0,221-22-2013 0 0,-467 34-2988 0 0,-35-2-1422 0 0,9 2 3180 0 0</inkml:trace>
  <inkml:trace contextRef="#ctx0" brushRef="#br1" timeOffset="-97849.273">16959 1924 1884 0 0,'0'0'1142'0'0,"0"0"-118"0"0,18-8 2581 0 0,102-1-1962 0 0,36-7-4973 0 0,-132 6 451 0 0,-19 3 1382 0 0</inkml:trace>
  <inkml:trace contextRef="#ctx0" brushRef="#br1" timeOffset="-97599.695">16964 2101 1516 0 0,'38'33'5446'0'0,"47"-14"-3170"0"0,108-26-1410 0 0,-33-46-8264 0 0,-149 43 6120 0 0</inkml:trace>
  <inkml:trace contextRef="#ctx0" brushRef="#br1" timeOffset="-97151.607">17654 1831 1688 0 0,'6'-5'4087'0'0,"14"-5"-2623"0"0,-13 7-1367 0 0,0 0 1 0 0,1 1-1 0 0,0 0 1 0 0,0 0 0 0 0,0 1-1 0 0,-1 0 1 0 0,1 0 0 0 0,0 1-1 0 0,0 0 1 0 0,0 0-1 0 0,0 1 1 0 0,0 0 0 0 0,0 1-1 0 0,0 0 1 0 0,0 0-1 0 0,-1 0 1 0 0,1 1 0 0 0,-1 0-1 0 0,0 1 1 0 0,0 0-1 0 0,0 0 1 0 0,0 0 0 0 0,-1 1-1 0 0,1 0 1 0 0,-1 0 0 0 0,-1 0-1 0 0,1 1 1 0 0,-1 0-1 0 0,0 0 1 0 0,0 0 0 0 0,0 1-1 0 0,-1 0 1 0 0,0 0-1 0 0,-1 0 1 0 0,1 1-98 0 0,-3 3 83 0 0,0-1 0 0 0,0 1 0 0 0,-2-1 0 0 0,1 0 0 0 0,-1 1 1 0 0,-1-1-1 0 0,0 1 0 0 0,0-1 0 0 0,-1 0 0 0 0,0 0 0 0 0,-1-1 0 0 0,0 1 0 0 0,0 0 0 0 0,-1-1 0 0 0,-1 0 0 0 0,1-1 1 0 0,-1 1-1 0 0,-1-1 0 0 0,0 0 0 0 0,0 0 0 0 0,0-1 0 0 0,-1 0 0 0 0,0 0 0 0 0,-1-1-83 0 0,-15 31 567 0 0,24-37-512 0 0,0 0-29 0 0,3 2-139 0 0,10 0-202 0 0,1 0 0 0 0,-1-1 0 0 0,0-1 0 0 0,1 0 0 0 0,-1-1 0 0 0,0 0 0 0 0,0-1 0 0 0,0-1 0 0 0,0 0 0 0 0,0 0 0 0 0,0-2 0 0 0,-1 1 0 0 0,4-3 315 0 0,3 1-912 0 0,139-78-4919 0 0,-124 58 4333 0 0</inkml:trace>
  <inkml:trace contextRef="#ctx0" brushRef="#br1" timeOffset="-96899.733">18475 1721 976 0 0,'10'2'242'0'0,"-1"0"1"0"0,0 1-1 0 0,1 0 0 0 0,-1 1 0 0 0,-1 0 1 0 0,1 0-1 0 0,0 1 0 0 0,-1 0 1 0 0,0 1-1 0 0,0-1 0 0 0,-1 1 0 0 0,0 1 1 0 0,0 0-1 0 0,0 0 0 0 0,-1 0 0 0 0,0 1 1 0 0,0 0-1 0 0,-1 0 0 0 0,0 0 0 0 0,0 1 1 0 0,-1-1-1 0 0,0 1 0 0 0,-1 0 1 0 0,1 0-1 0 0,-2 1 0 0 0,0-1 0 0 0,0 1 1 0 0,0-1-1 0 0,-1 1 0 0 0,-1 0 0 0 0,0-1 1 0 0,0 1-1 0 0,-1 0 0 0 0,0-1 1 0 0,0 2-243 0 0,-8 12 73 0 0,0 0 1 0 0,-1-1 0 0 0,-1 0 0 0 0,-1 0 0 0 0,-1-1 0 0 0,0-1 0 0 0,-2 0 0 0 0,-1-1 0 0 0,0 0 0 0 0,-1-2 0 0 0,-1 0 0 0 0,-1-1 0 0 0,0 0 0 0 0,-20 10-74 0 0,-11 7-864 0 0,-1-2 0 0 0,-2-2 0 0 0,-2-3 0 0 0,0-2 0 0 0,-42 11 864 0 0,-101 24-2638 0 0,103-35 1281 0 0</inkml:trace>
  <inkml:trace contextRef="#ctx0" brushRef="#br1" timeOffset="-99248.315">15092 1978 896 0 0,'0'0'1055'0'0,"-15"15"3773"0"0,14 3-4574 0 0,0 1 0 0 0,2-1 0 0 0,0 1-1 0 0,1-1 1 0 0,0 0 0 0 0,2 0 0 0 0,0 0-1 0 0,1 0 1 0 0,1-1 0 0 0,1 0 0 0 0,0 0-1 0 0,1 0 1 0 0,8 11-254 0 0,12 34 521 0 0,6 44-2786 0 0,-91-89-3256 0 0,41-17 4096 0 0</inkml:trace>
  <inkml:trace contextRef="#ctx0" brushRef="#br1" timeOffset="-98967.782">15083 1911 1880 0 0,'13'-10'425'0'0,"1"0"0"0"0,0 1 0 0 0,1 1 0 0 0,0 0-1 0 0,0 1 1 0 0,1 1 0 0 0,-1 0 0 0 0,1 2 0 0 0,1-1 0 0 0,-1 2 0 0 0,1 0-1 0 0,-1 1 1 0 0,1 0 0 0 0,6 2-425 0 0,-18 0 46 0 0,1 0 1 0 0,-1 1-1 0 0,0-1 0 0 0,0 1 1 0 0,0 0-1 0 0,0 1 0 0 0,0 0 1 0 0,0-1-1 0 0,-1 1 0 0 0,1 1 1 0 0,0-1-1 0 0,-1 1 0 0 0,0-1 1 0 0,0 2-1 0 0,1-1 0 0 0,-2 0 1 0 0,1 1-1 0 0,0-1 0 0 0,-1 1 1 0 0,1 0-1 0 0,-1 0 0 0 0,-1 1 1 0 0,1-1-1 0 0,0 0 0 0 0,-1 1 1 0 0,0 0-1 0 0,0-1 0 0 0,0 1 1 0 0,0 5-47 0 0,-5 3 15 0 0,0 0 0 0 0,-1 0 1 0 0,-1 0-1 0 0,-1-1 1 0 0,1 1-1 0 0,-2-1 1 0 0,0-1-1 0 0,0 1 1 0 0,-1-1-1 0 0,-1 0 1 0 0,1-1-1 0 0,-2 0 0 0 0,1-1 1 0 0,-1 1-1 0 0,-1-2 1 0 0,0 0-1 0 0,0 0 1 0 0,-1-1-1 0 0,1 0 1 0 0,-2-1-1 0 0,1 0 1 0 0,-1-1-1 0 0,-3 0-15 0 0,-15 13-518 0 0,2-6-1157 0 0,19-11-3057 0 0,16-6 3258 0 0</inkml:trace>
  <inkml:trace contextRef="#ctx0" brushRef="#br1" timeOffset="-98673.008">15865 1863 848 0 0,'-15'4'451'0'0,"1"1"-1"0"0,0 1 0 0 0,0 0 1 0 0,0 1-1 0 0,0 0 1 0 0,1 1-1 0 0,0 1 1 0 0,1 0-1 0 0,0 0 1 0 0,1 2-1 0 0,0-1 1 0 0,0 1-1 0 0,1 1 0 0 0,0 0 1 0 0,1 0-1 0 0,0 2-450 0 0,5-9 89 0 0,0 1 0 0 0,1-1 0 0 0,-1 1 0 0 0,1 0 0 0 0,1 0 0 0 0,-1 1 0 0 0,1-1 0 0 0,0 0 0 0 0,0 1 0 0 0,1-1 0 0 0,0 1 0 0 0,0 0 0 0 0,0-1 0 0 0,1 1 0 0 0,0 0 0 0 0,0 0 0 0 0,1-1 0 0 0,0 1 0 0 0,0 0 0 0 0,1 0-89 0 0,2 4-16 0 0,0-1 0 0 0,1 0-1 0 0,0 0 1 0 0,1-1 0 0 0,0 1 0 0 0,0-1 0 0 0,1 0 0 0 0,0-1-1 0 0,1 0 1 0 0,0 0 0 0 0,0-1 0 0 0,1 0 0 0 0,0 0 0 0 0,0 0-1 0 0,0-2 1 0 0,1 1 0 0 0,1-1 16 0 0,7 4-742 0 0,0-2-1 0 0,0 0 1 0 0,1-1 0 0 0,0-1-1 0 0,0-1 1 0 0,1-1 0 0 0,-1 0-1 0 0,1-2 1 0 0,15 0 742 0 0,-9-1-1383 0 0</inkml:trace>
  <inkml:trace contextRef="#ctx0" brushRef="#br1" timeOffset="-98379.539">16519 1974 1360 0 0,'-38'12'5452'0'0,"-18"27"-4572"0"0,39-26-204 0 0,2 0-517 0 0,0 0-1 0 0,2 2 1 0 0,-1-1 0 0 0,2 2-1 0 0,0 0 1 0 0,1 0-1 0 0,1 1 1 0 0,0 0 0 0 0,1 1-1 0 0,1 1-158 0 0,-32 55-1593 0 0,9-49-3872 0 0,21-25 4017 0 0</inkml:trace>
  <inkml:trace contextRef="#ctx0" brushRef="#br1" timeOffset="-98113.188">16041 2013 1360 0 0,'43'13'3991'0'0,"-28"-5"-3483"0"0,218 86 2399 0 0,-164-59-2682 0 0,53 27-956 0 0,-39-31-3998 0 0,-70-28 3314 0 0</inkml:trace>
  <inkml:trace contextRef="#ctx0" brushRef="#br1" timeOffset="-100833.205">12734 2159 1612 0 0,'2'2'984'0'0,"0"-2"-88"0"0,1 2-100 0 0,3-2-152 0 0,3 0-63 0 0,-2 0-61 0 0,21 0-20 0 0,-15 0-60 0 0,10 0-76 0 0,2 0-88 0 0,3 0-112 0 0,2 0-272 0 0,0 0 12 0 0,-1 0-512 0 0,-2 0-604 0 0,-4 0 87 0 0,-6 0-319 0 0,-4 0 104 0 0</inkml:trace>
  <inkml:trace contextRef="#ctx0" brushRef="#br1" timeOffset="-100583.426">12743 2316 1472 0 0,'5'2'1248'0'0,"4"1"-188"0"0,16 2-144 0 0,2-3-95 0 0,-16-2-109 0 0,6 0-36 0 0,3 0-76 0 0,3 0-124 0 0,2 0-128 0 0,2 0-204 0 0,-4 0-216 0 0,3 0 16 0 0,28-19-776 0 0,-29 13 60 0 0,1-1 72 0 0,-8 0-725 0 0,0-3 73 0 0,-7 2 24 0 0</inkml:trace>
  <inkml:trace contextRef="#ctx0" brushRef="#br1" timeOffset="-100331.964">13358 2141 1256 0 0,'-3'3'9025'0'0,"-10"63"-8026"0"0,45 113-1137 0 0,-6-108-2790 0 0,-4-12-2616 0 0,-22-55 4154 0 0</inkml:trace>
  <inkml:trace contextRef="#ctx0" brushRef="#br1" timeOffset="-100127.728">13902 1916 1744 0 0,'10'5'204'0'0,"-1"0"-1"0"0,1 0 1 0 0,-2 1-1 0 0,1 0 1 0 0,0 1-1 0 0,-1 0 1 0 0,-1 0-1 0 0,1 0 0 0 0,-1 1 1 0 0,0 1-1 0 0,-1-1 1 0 0,0 1-1 0 0,0 0 1 0 0,-1 0-1 0 0,0 1 1 0 0,-1-1-1 0 0,0 1 1 0 0,0 0-1 0 0,-1 0 1 0 0,0 1-1 0 0,-1-1 1 0 0,0 1-1 0 0,-1-1 1 0 0,0 4-204 0 0,0 4 148 0 0,0-1 1 0 0,-1 0-1 0 0,-1 1 0 0 0,0-1 1 0 0,-1 0-1 0 0,-1 0 1 0 0,-1 0-1 0 0,-1 0 0 0 0,0 0 1 0 0,-1-1-1 0 0,-1 0 1 0 0,0 0-1 0 0,-1-1 0 0 0,-5 8-148 0 0,2-8-99 0 0,-1-1-1 0 0,0-1 1 0 0,-1 1-1 0 0,0-2 0 0 0,-1 0 1 0 0,0-1-1 0 0,-1 0 1 0 0,0-1-1 0 0,-1 0 0 0 0,-4 0 100 0 0,-174 57-4900 0 0,152-61 3519 0 0</inkml:trace>
  <inkml:trace contextRef="#ctx0" brushRef="#br1" timeOffset="-99525.666">14164 2143 1808 0 0,'14'2'5536'0'0,"60"1"-4349"0"0,197-17-636 0 0,1-26-6331 0 0,-244 30 4322 0 0</inkml:trace>
  <inkml:trace contextRef="#ctx0" brushRef="#br1" timeOffset="-102221.337">11099 2183 1756 0 0,'8'65'7585'0'0,"24"52"-5424"0"0,10 45-2196 0 0,-41-158 35 0 0,3 49-1696 0 0,-4-52 1562 0 0,0 0 1 0 0,0 0 0 0 0,0 0-1 0 0,1-1 1 0 0,-1 1 0 0 0,0 0 0 0 0,-1 0-1 0 0,1 0 1 0 0,0 0 0 0 0,0 0-1 0 0,0 0 1 0 0,0 0 0 0 0,-1 0-1 0 0,1-1 1 0 0,-1 1 0 0 0,1 0-1 0 0,0 0 1 0 0,-1 0 0 0 0,1-1-1 0 0,-1 1 1 0 0,0 0 0 0 0,1 0-1 0 0,-1-1 1 0 0,1 1 0 0 0,-1 0 0 0 0,0-1-1 0 0,0 1 1 0 0,1-1 0 0 0,-1 1-1 0 0,0-1 1 0 0,0 0 0 0 0,0 1-1 0 0,0-1 1 0 0,1 0 0 0 0,-1 1-1 0 0,0-1 1 0 0,0 0 0 0 0,0 0-1 0 0,0 0 1 0 0,0 0 0 0 0,0 0 0 0 0,0 0-1 0 0,0 0 1 0 0,0 0 0 0 0,0 0-1 0 0,1 0 1 0 0,-1 0 0 0 0,0-1 133 0 0,-8-2-1256 0 0</inkml:trace>
  <inkml:trace contextRef="#ctx0" brushRef="#br1" timeOffset="-101930.37">11145 2173 1044 0 0,'5'-9'311'0'0,"0"0"0"0"0,0 0 0 0 0,1 0 0 0 0,1 1 0 0 0,-1 0 0 0 0,1 0 0 0 0,1 1 0 0 0,-1 0 0 0 0,1 0 0 0 0,1 1 0 0 0,-1 0 0 0 0,1 0 0 0 0,0 1 0 0 0,0 0 0 0 0,1 1 0 0 0,-1 0 0 0 0,1 0 0 0 0,0 1 0 0 0,0 0 0 0 0,0 1 0 0 0,8-1-311 0 0,-15 3 32 0 0,0 0 0 0 0,-1 0 0 0 0,1 1 1 0 0,0-1-1 0 0,0 1 0 0 0,-1-1 0 0 0,1 1 1 0 0,0 0-1 0 0,-1 0 0 0 0,1 0 0 0 0,-1 0 1 0 0,1 1-1 0 0,-1-1 0 0 0,0 1 0 0 0,1-1 1 0 0,-1 1-1 0 0,0 0 0 0 0,0 0 1 0 0,0 0-1 0 0,0 0 0 0 0,-1 0 0 0 0,1 0 1 0 0,0 1-1 0 0,-1-1 0 0 0,0 1 0 0 0,1-1 1 0 0,-1 1-1 0 0,0-1 0 0 0,0 1 0 0 0,-1 0 1 0 0,1-1-1 0 0,0 1 0 0 0,-1 0 0 0 0,0 0 1 0 0,0-1-1 0 0,1 1 0 0 0,-2 0 0 0 0,1 0 1 0 0,0-1-1 0 0,-1 3-32 0 0,-10 12-42 0 0,-1-1-1 0 0,-1 0 1 0 0,0-1 0 0 0,-1-1-1 0 0,0 0 1 0 0,-2 0 0 0 0,1-2-1 0 0,-2 0 1 0 0,1-1 0 0 0,-2 0 0 0 0,1-2-1 0 0,-1 0 1 0 0,-1-1 0 0 0,-16 5 42 0 0,26-11-6030 0 0,18-5 4803 0 0</inkml:trace>
  <inkml:trace contextRef="#ctx0" brushRef="#br1" timeOffset="-101667.625">11826 2041 1824 0 0,'-12'1'236'0'0,"-1"0"1"0"0,1 1-1 0 0,0 0 0 0 0,0 1 1 0 0,1 1-1 0 0,-1-1 0 0 0,0 2 1 0 0,1 0-1 0 0,0 0 0 0 0,0 1 0 0 0,1 0 1 0 0,0 1-1 0 0,0 0 0 0 0,0 1 1 0 0,1 0-1 0 0,0 0 0 0 0,1 1 1 0 0,-1 0-1 0 0,2 1 0 0 0,0 0 0 0 0,0 0 1 0 0,0 0-1 0 0,1 1 0 0 0,1 0 1 0 0,0 0-1 0 0,0 0 0 0 0,1 1 0 0 0,1 0 1 0 0,0 1-237 0 0,3-4-16 0 0,1 0 0 0 0,1-1 0 0 0,0 1 0 0 0,0 0 0 0 0,1-1 0 0 0,0 1 0 0 0,0-1 0 0 0,1 0 0 0 0,0 0 0 0 0,0-1 0 0 0,1 1 0 0 0,0-1 0 0 0,1 0 0 0 0,-1 0 0 0 0,1-1 0 0 0,1 1 0 0 0,-1-1 0 0 0,1-1 0 0 0,0 1 0 0 0,0-1 0 0 0,1 0 0 0 0,-1-1 0 0 0,5 2 16 0 0,5 3-606 0 0,1 0 1 0 0,-1-2-1 0 0,1 0 1 0 0,1-1-1 0 0,-1 0 1 0 0,1-2-1 0 0,0 0 1 0 0,0-2-1 0 0,0 0 1 0 0,5 0 605 0 0,-1-2-1218 0 0</inkml:trace>
  <inkml:trace contextRef="#ctx0" brushRef="#br1" timeOffset="-101356.881">12393 2083 1056 0 0,'-80'131'4921'0'0,"-43"64"-2265"0"0,44-85-3134 0 0,76-107 275 0 0,0 0 0 0 0,0 0 0 0 0,-1 0 0 0 0,1-1 0 0 0,-1 1 0 0 0,1-1 0 0 0,-1 0 1 0 0,0 0-1 0 0,0 0 0 0 0,0 0 0 0 0,0-1 0 0 0,0 0 0 0 0,-1 0 0 0 0,1 0 0 0 0,0 0 0 0 0,0 0 0 0 0,-1-1 1 0 0,1 0-1 0 0,0 0 0 0 0,-1 0 0 0 0,1-1 0 0 0,-1 1 203 0 0,-26-11-575 0 0</inkml:trace>
  <inkml:trace contextRef="#ctx0" brushRef="#br1" timeOffset="-101095.662">12007 2179 2612 0 0,'42'1'4101'0'0,"26"35"-3330"0"0,-48-24-248 0 0,145 88 818 0 0,-59-30-5361 0 0,-96-64 1452 0 0,-7-6 1256 0 0</inkml:trace>
  <inkml:trace contextRef="#ctx0" brushRef="#br1" timeOffset="-103369.48">9314 2313 1576 0 0,'-27'22'3086'0'0,"22"-19"-2887"0"0,1 0 1 0 0,-1 0-1 0 0,1 0 1 0 0,0 1-1 0 0,0 0 1 0 0,0-1-1 0 0,0 2 1 0 0,1-1-1 0 0,-1 0 1 0 0,1 1-1 0 0,0-1 1 0 0,1 1-1 0 0,-1 0 1 0 0,1 0-1 0 0,0 0 1 0 0,0 0-1 0 0,0 1 1 0 0,1-1-1 0 0,0 0 1 0 0,0 1-1 0 0,0 1-199 0 0,2-2 55 0 0,0-1 0 0 0,0 1-1 0 0,0-1 1 0 0,1 1 0 0 0,-1-1-1 0 0,1 0 1 0 0,0 0-1 0 0,1 0 1 0 0,-1 0 0 0 0,1 0-1 0 0,0 0 1 0 0,-1 0-1 0 0,2-1 1 0 0,-1 0 0 0 0,0 1-1 0 0,1-1 1 0 0,-1 0-1 0 0,1-1 1 0 0,0 1 0 0 0,0-1-1 0 0,0 1 1 0 0,1-1-1 0 0,-1-1 1 0 0,0 1 0 0 0,1 0-1 0 0,-1-1 1 0 0,1 0-1 0 0,0 0-54 0 0,132 22 539 0 0,-120-23-529 0 0,-6 2-15 0 0,1-1 0 0 0,-1-1 0 0 0,0 0 0 0 0,1 0 0 0 0,-1-1 0 0 0,1-1 0 0 0,-1 0-1 0 0,0 0 1 0 0,0-1 0 0 0,0-1 0 0 0,0 0 0 0 0,0 0 0 0 0,-1-1 0 0 0,1 0 5 0 0,-10 1-32 0 0,1 1 0 0 0,-1 0 0 0 0,0 0 0 0 0,0-1-1 0 0,0 1 1 0 0,-1-1 0 0 0,1 1 0 0 0,-1-1 0 0 0,0 1 0 0 0,0-1 0 0 0,0 1 0 0 0,0-1 0 0 0,-1 1 0 0 0,1-1 0 0 0,-1 1 0 0 0,0-1 0 0 0,0 1 0 0 0,0 0 0 0 0,0-1 0 0 0,-1 1 0 0 0,1 0 0 0 0,-1 0 0 0 0,0 0 0 0 0,0 0 0 0 0,0 0 0 0 0,0 1 0 0 0,-1-1 0 0 0,1 0 0 0 0,-1 1 0 0 0,0 0 0 0 0,1 0 0 0 0,-1-1 0 0 0,0 2-1 0 0,0-1 1 0 0,0 0 0 0 0,0 1 0 0 0,-1-1 0 0 0,1 1 0 0 0,0 0 0 0 0,-1 0 0 0 0,-1 0 32 0 0,-75-45-986 0 0,-50-40-4804 0 0,118 71 4450 0 0</inkml:trace>
  <inkml:trace contextRef="#ctx0" brushRef="#br1" timeOffset="-103071.835">9666 2074 1360 0 0,'88'34'3969'0'0,"-76"-29"-3856"0"0,-1 1 0 0 0,0 0 0 0 0,-1 0 0 0 0,0 1 0 0 0,0 1 0 0 0,0 0 0 0 0,-1 0 0 0 0,0 1 0 0 0,-1 0 0 0 0,0 0 0 0 0,0 1 0 0 0,-1 0 0 0 0,0 0 0 0 0,-1 1 0 0 0,0 0 0 0 0,-1 0 0 0 0,0 1 0 0 0,0-1 0 0 0,-1 1 0 0 0,-1 0 0 0 0,0 0 0 0 0,-1 0 0 0 0,0 1 0 0 0,-1-1 0 0 0,0 0 0 0 0,-1 1 0 0 0,-1-1 0 0 0,0 0 0 0 0,0 1 0 0 0,-1-1 0 0 0,-1 0 0 0 0,0 0-1 0 0,-1 0 1 0 0,0 0 0 0 0,0-1 0 0 0,-1 0 0 0 0,-1 0 0 0 0,0 0 0 0 0,-1 0 0 0 0,0-1 0 0 0,0 0 0 0 0,-1 0 0 0 0,0-1 0 0 0,-1 0-113 0 0,-155 117-2055 0 0,42-73-3213 0 0,103-50 3835 0 0</inkml:trace>
  <inkml:trace contextRef="#ctx0" brushRef="#br1" timeOffset="-102515.504">10092 2338 1880 0 0,'38'-4'5055'0'0,"21"-3"-3495"0"0,86-11-1068 0 0,-63 14-342 0 0,77-6-1584 0 0,-4-14-3443 0 0,-119 14 3627 0 0</inkml:trace>
  <inkml:trace contextRef="#ctx0" brushRef="#br1" timeOffset="-105434.111">6928 2316 1588 0 0,'0'0'676'0'0,"0"0"-30"0"0,0 0-19 0 0,0 0-77 0 0,0 0-103 0 0,0 0-86 0 0,0 0 6 0 0,0 0-12 0 0,0 0-42 0 0,0 0-60 0 0,0 0-18 0 0,0 0 96 0 0,0 0-15 0 0,-7 1-14 0 0,4 0-263 0 0,1 0 0 0 0,-1 1 0 0 0,1-1 0 0 0,-1 0 0 0 0,1 1 0 0 0,0 0 1 0 0,0-1-1 0 0,0 1 0 0 0,0 0 0 0 0,0 0 0 0 0,0 0 0 0 0,0 0 0 0 0,0 0 1 0 0,1 1-1 0 0,-1-1 0 0 0,1 1 0 0 0,0-1 0 0 0,-1 1 0 0 0,1-1 0 0 0,0 1 0 0 0,1 0 1 0 0,-1-1-1 0 0,0 1 0 0 0,1 0 0 0 0,0 0 0 0 0,-1-1 0 0 0,1 1 0 0 0,0 0 1 0 0,1 0-1 0 0,-1 0 0 0 0,0-1 0 0 0,1 1 0 0 0,-1 0 0 0 0,1-1 0 0 0,0 1 0 0 0,0 0-39 0 0,38 304 1592 0 0,-69-238-3071 0 0,-19-47-4775 0 0,36-22 5020 0 0</inkml:trace>
  <inkml:trace contextRef="#ctx0" brushRef="#br1" timeOffset="-105110.998">6906 2338 1312 0 0,'-1'-5'175'0'0,"0"0"0"0"0,0 0 1 0 0,1 1-1 0 0,0-1 0 0 0,-1 0 0 0 0,2 0 0 0 0,-1 0 1 0 0,0 0-1 0 0,1 0 0 0 0,0 1 0 0 0,0-1 0 0 0,1 0 0 0 0,-1 0 1 0 0,1 1-1 0 0,0-1 0 0 0,0 1 0 0 0,1 0 0 0 0,-1 0 0 0 0,1 0 1 0 0,0 0-1 0 0,0 0 0 0 0,0 0 0 0 0,1 1 0 0 0,-1-1 1 0 0,1 1-1 0 0,0 0 0 0 0,0 0 0 0 0,0 0 0 0 0,0 1 0 0 0,0 0 1 0 0,4-2-176 0 0,2-1 93 0 0,0 0 1 0 0,0 0 0 0 0,0 2-1 0 0,0-1 1 0 0,1 1 0 0 0,0 1 0 0 0,-1 0-1 0 0,1 0 1 0 0,0 1 0 0 0,0 0 0 0 0,0 1-1 0 0,0 1 1 0 0,0 0 0 0 0,7 1-94 0 0,-12-1 32 0 0,0 0 1 0 0,-1 0-1 0 0,1 0 1 0 0,0 1-1 0 0,0 0 1 0 0,-1 0 0 0 0,1 0-1 0 0,-1 1 1 0 0,0 0-1 0 0,0 0 1 0 0,0 0-1 0 0,0 1 1 0 0,-1 0-1 0 0,1 0 1 0 0,-1 0-1 0 0,0 0 1 0 0,0 1 0 0 0,0-1-1 0 0,-1 1 1 0 0,1 0-1 0 0,-1 0 1 0 0,0 0-1 0 0,-1 1 1 0 0,1-1-1 0 0,-1 1 1 0 0,0-1-1 0 0,-1 2-32 0 0,-4 2 51 0 0,-1 0-1 0 0,-1 0 0 0 0,0 0 1 0 0,0-1-1 0 0,-1 0 0 0 0,0 0 0 0 0,0 0 1 0 0,-1-1-1 0 0,0 0 0 0 0,0 0 0 0 0,-1-1 1 0 0,0 1-1 0 0,0-2 0 0 0,0 1 0 0 0,-1-1 1 0 0,-6 2-51 0 0,-27 17-144 0 0,-1-2 1 0 0,-1-2 0 0 0,0-2 0 0 0,-1-2 0 0 0,-10 0 143 0 0,40-17-4367 0 0,32-27 2234 0 0,7 15 751 0 0</inkml:trace>
  <inkml:trace contextRef="#ctx0" brushRef="#br1" timeOffset="-104830.822">7621 2223 896 0 0,'-71'3'4514'0'0,"54"3"-4299"0"0,1 2 1 0 0,0 0-1 0 0,0 0 1 0 0,0 2-1 0 0,1 0 1 0 0,0 0-1 0 0,1 2 1 0 0,0 0-1 0 0,1 0 1 0 0,1 1-1 0 0,0 1 1 0 0,0 0-1 0 0,1 1 1 0 0,1 0-1 0 0,1 0 1 0 0,0 1-1 0 0,1 0 1 0 0,1 1-1 0 0,0 0 1 0 0,1 0-1 0 0,1 1 1 0 0,1-1-1 0 0,0 1 1 0 0,0 13-216 0 0,5-21-45 0 0,0 0 0 0 0,1 0 0 0 0,0-1 1 0 0,0 1-1 0 0,1 0 0 0 0,1-1 0 0 0,0 0 1 0 0,0 0-1 0 0,0 0 0 0 0,1 0 0 0 0,1-1 1 0 0,-1 1-1 0 0,1-1 0 0 0,1-1 0 0 0,0 1 1 0 0,0-1-1 0 0,0 0 0 0 0,1-1 0 0 0,0 0 1 0 0,0 0-1 0 0,1 0 45 0 0,1 0-557 0 0,0 0 0 0 0,0 0 1 0 0,0-2-1 0 0,0 1 0 0 0,1-1 0 0 0,0 0 1 0 0,0-1-1 0 0,0-1 0 0 0,0 0 0 0 0,1 0 1 0 0,-1-1-1 0 0,4 0 557 0 0,6-1-1453 0 0</inkml:trace>
  <inkml:trace contextRef="#ctx0" brushRef="#br1" timeOffset="-104519.877">8121 2318 1612 0 0,'-43'49'6846'0'0,"-68"115"-5586"0"0,109-161-1154 0 0,-98 122-1212 0 0,10-77-4220 0 0,75-45 3974 0 0</inkml:trace>
  <inkml:trace contextRef="#ctx0" brushRef="#br1" timeOffset="-104271.64">7822 2321 1428 0 0,'21'-16'5301'0'0,"1"31"-3691"0"0,-14-7-1734 0 0,160 134 1291 0 0,-38-35-3790 0 0,-112-88-1545 0 0,-17-17 2925 0 0</inkml:trace>
  <inkml:trace contextRef="#ctx0" brushRef="#br1" timeOffset="-103976.927">8435 2364 1684 0 0,'0'0'1082'0'0,"28"-3"3585"0"0,178-16-1699 0 0,-136 17-4596 0 0,0 1-3788 0 0,-63 1 3931 0 0</inkml:trace>
  <inkml:trace contextRef="#ctx0" brushRef="#br1" timeOffset="-103724.207">8343 2600 1900 0 0,'14'0'1238'0'0,"65"-1"2526"0"0,28-7-2419 0 0,-5-8-599 0 0,-60 11-1978 0 0,-1-1 1 0 0,0-3 0 0 0,0-1 0 0 0,-1-2 0 0 0,28-12 1231 0 0,-42 10-1249 0 0</inkml:trace>
  <inkml:trace contextRef="#ctx0" brushRef="#br1" timeOffset="-68092.126">2525 3571 988 0 0,'0'0'529'0'0,"0"0"-47"0"0,0 0 5 0 0,23-2 1797 0 0,-22 1-2241 0 0,1 0 1 0 0,-1 1-1 0 0,0-1 1 0 0,1 0-1 0 0,-1 0 0 0 0,0 0 1 0 0,0 0-1 0 0,1 0 1 0 0,-1 0-1 0 0,0 0 1 0 0,0 0-1 0 0,0-1 0 0 0,0 1 1 0 0,0 0-1 0 0,-1-1 1 0 0,1 1-1 0 0,0 0 1 0 0,-1-1-1 0 0,1 1 1 0 0,-1-1-1 0 0,1 1 0 0 0,-1-1 1 0 0,1 1-1 0 0,-1-1 1 0 0,0 0-1 0 0,0 1 1 0 0,0-1-1 0 0,0 1 1 0 0,0-1-1 0 0,0 1 0 0 0,-1-1 1 0 0,1 0-1 0 0,0 1 1 0 0,-1-1-1 0 0,1 1 1 0 0,-1-1-1 0 0,0 1 1 0 0,1 0-1 0 0,-1-1 0 0 0,0 1 1 0 0,0 0-1 0 0,0-1 1 0 0,0 1-1 0 0,0 0 1 0 0,0 0-1 0 0,0 0 0 0 0,0 0 1 0 0,-1 0-1 0 0,1 0 1 0 0,0 0-1 0 0,0 0 1 0 0,-1 0-1 0 0,1 1 1 0 0,-1-1-1 0 0,1 1 0 0 0,-1-1 1 0 0,1 1-1 0 0,-2-1-43 0 0,-12-2 17 0 0,0 0-1 0 0,0 1 0 0 0,0 0 0 0 0,0 1 1 0 0,-1 1-1 0 0,1 1 0 0 0,0 0 0 0 0,0 0 1 0 0,0 2-1 0 0,0 0 0 0 0,0 1 0 0 0,0 0 1 0 0,1 1-1 0 0,0 1 0 0 0,0 0 0 0 0,0 1 1 0 0,1 1-1 0 0,0 0 0 0 0,0 0 0 0 0,1 2 1 0 0,-1 0-17 0 0,-3 8 66 0 0,2 1 0 0 0,0 0 0 0 0,1 1 0 0 0,1 1 0 0 0,1 0 0 0 0,1 0 0 0 0,0 1 0 0 0,2 0 0 0 0,1 1 0 0 0,0 0 0 0 0,2 0 0 0 0,-2 22-66 0 0,2-25 62 0 0,-67 302 824 0 0,-42 149 435 0 0,84-283-721 0 0,29-184-584 0 0,1-1 0 0 0,-1 1-1 0 0,1-1 1 0 0,0 1 0 0 0,0-1-1 0 0,0 1 1 0 0,1-1 0 0 0,-1 1-1 0 0,1-1 1 0 0,0 0 0 0 0,0 1-1 0 0,0-1 1 0 0,0 0-1 0 0,0 1 1 0 0,1-1 0 0 0,-1 0-1 0 0,1 0 1 0 0,0 0 0 0 0,0 0-1 0 0,0-1 1 0 0,1 1 0 0 0,-1-1-1 0 0,1 1 1 0 0,-1-1 0 0 0,1 0-1 0 0,0 1 1 0 0,0-1 0 0 0,0-1-1 0 0,0 1 1 0 0,0 0 0 0 0,0-1-1 0 0,0 0 1 0 0,1 1-1 0 0,-1-1 1 0 0,0-1 0 0 0,1 1-1 0 0,-1 0 1 0 0,1-1 0 0 0,-1 0-1 0 0,1 0 1 0 0,-1 0 0 0 0,1 0-1 0 0,2-1-15 0 0,145-17-705 0 0,180-72-7393 0 0,-291 75 6732 0 0</inkml:trace>
  <inkml:trace contextRef="#ctx0" brushRef="#br0" timeOffset="-63114.789">3135 3620 1128 0 0,'0'0'405'0'0,"0"0"-66"0"0,0 0-102 0 0,-3-19 362 0 0,-26 15 5608 0 0,90-20-5909 0 0,532-46 559 0 0,-538 63-1454 0 0,-54 7 269 0 0,-1 0-53 0 0,-18-3-5079 0 0,7 3 4036 0 0</inkml:trace>
  <inkml:trace contextRef="#ctx0" brushRef="#br0" timeOffset="-62430.455">3062 3580 1076 0 0,'-12'5'1119'0'0,"13"-5"-1028"0"0,0 0 0 0 0,-1 0 0 0 0,1 1 1 0 0,0-1-1 0 0,-1 0 0 0 0,1 0 0 0 0,0 1 0 0 0,-1-1 1 0 0,1 0-1 0 0,-1 0 0 0 0,1 1 0 0 0,-1-1 1 0 0,1 1-1 0 0,0-1 0 0 0,-1 1 0 0 0,0-1 0 0 0,1 1 1 0 0,-1-1-1 0 0,1 1 0 0 0,-1-1 0 0 0,1 1 1 0 0,-1 0-1 0 0,0-1 0 0 0,0 1 0 0 0,1-1 0 0 0,-1 1 1 0 0,0 0-1 0 0,0-1 0 0 0,0 1 0 0 0,0 0 1 0 0,1-1-1 0 0,-1 1 0 0 0,0 0 0 0 0,0 0 0 0 0,0-1 1 0 0,-1 1-1 0 0,1 0 0 0 0,0-1 0 0 0,0 1 1 0 0,0 0-1 0 0,0-1 0 0 0,-1 1 0 0 0,1 0 0 0 0,0-1 1 0 0,0 1-1 0 0,-1-1 0 0 0,1 1 0 0 0,-1-1 1 0 0,1 1-92 0 0,319 118 1941 0 0,-300-110-1878 0 0,-15-8-51 0 0,0 0 0 0 0,0 1 0 0 0,-1-1 0 0 0,1 1 0 0 0,0 0 0 0 0,-1 0 0 0 0,1 0 0 0 0,-1 0 0 0 0,1 1 0 0 0,-1 0 0 0 0,0-1 0 0 0,0 1 0 0 0,0 0 0 0 0,-1 0 0 0 0,1 1 0 0 0,-1-1 0 0 0,0 0 0 0 0,0 1-1 0 0,0 0 1 0 0,0-1 0 0 0,0 1 0 0 0,-1 0 0 0 0,0 0 0 0 0,0 0 0 0 0,1 1-12 0 0,-64 63-68 0 0,-304 150-55 0 0,265-126 104 0 0,102-89 46 0 0,0 0-1 0 0,1 0 1 0 0,-1-1-1 0 0,1 1 0 0 0,0-1 1 0 0,0 1-1 0 0,0-1 1 0 0,0 0-1 0 0,0 0 1 0 0,0 0-1 0 0,1 0 1 0 0,-1 0-1 0 0,1 0 1 0 0,-1-1-1 0 0,1 1 1 0 0,0-1-1 0 0,0 0 1 0 0,-1 0-1 0 0,1 0 0 0 0,0 0 1 0 0,0 0-1 0 0,0-1 1 0 0,0 1-1 0 0,0-1 1 0 0,0 0-1 0 0,0 0 1 0 0,1 0-1 0 0,-1 0 1 0 0,0 0-1 0 0,0-1 1 0 0,0 1-1 0 0,0-1 1 0 0,0 0-27 0 0,-1 1 28 0 0,202-13 334 0 0,12 3-1742 0 0,-174 10-489 0 0,-37 20-1590 0 0,-10-17 2077 0 0</inkml:trace>
  <inkml:trace contextRef="#ctx0" brushRef="#br0" timeOffset="-61580.61">2582 4511 1036 0 0,'0'0'486'0'0,"0"0"-4"0"0,4-17 321 0 0,0 14-732 0 0,0 1 0 0 0,-1-1 1 0 0,1 1-1 0 0,1 0 0 0 0,-1 0 0 0 0,0 0 0 0 0,0 1 1 0 0,1-1-1 0 0,-1 1 0 0 0,1 0 0 0 0,-1 0 1 0 0,1 1-1 0 0,-1-1 0 0 0,1 1 0 0 0,-1 0 0 0 0,1 0 1 0 0,0 1-1 0 0,-1-1 0 0 0,1 1 0 0 0,-1 0 1 0 0,1 0-1 0 0,-1 1 0 0 0,0-1 0 0 0,0 1 0 0 0,1 0 1 0 0,-1 0-1 0 0,0 1 0 0 0,-1-1 0 0 0,1 1 1 0 0,0-1-1 0 0,-1 1 0 0 0,1 1 0 0 0,-1-1 0 0 0,0 0 1 0 0,0 1-1 0 0,0-1 0 0 0,-1 1 0 0 0,1 0 1 0 0,-1 0-1 0 0,0 0 0 0 0,0 0 0 0 0,0 0 0 0 0,0 1 1 0 0,-1-1-1 0 0,1 4-71 0 0,-2 5 70 0 0,0 1 0 0 0,-1-1 1 0 0,0 0-1 0 0,-2 1 0 0 0,1-1 1 0 0,-1 0-1 0 0,-1 0 0 0 0,0 0 1 0 0,-1-1-1 0 0,-1 0 0 0 0,0 0 1 0 0,0 0-1 0 0,-1 0 0 0 0,0-1 0 0 0,-1 0 1 0 0,-1-1-1 0 0,0 0 0 0 0,0 0 1 0 0,-1-1-1 0 0,0 0 0 0 0,0 0 1 0 0,-1-1-1 0 0,0-1 0 0 0,-1 0 0 0 0,1 0 1 0 0,-1-1-1 0 0,-8 2-70 0 0,32-36-4988 0 0,2 13 3518 0 0</inkml:trace>
  <inkml:trace contextRef="#ctx0" brushRef="#br0" timeOffset="-61099.861">2963 4480 1008 0 0,'-6'-4'4404'0'0,"-46"17"-3561"0"0,39-7-736 0 0,1 1 0 0 0,-1 0-1 0 0,1 0 1 0 0,0 1 0 0 0,1 1 0 0 0,0 0-1 0 0,0 0 1 0 0,1 1 0 0 0,0 1 0 0 0,1 0-1 0 0,0 0 1 0 0,1 0 0 0 0,0 1 0 0 0,1 1-1 0 0,0-1 1 0 0,1 1 0 0 0,0 0 0 0 0,1 1-1 0 0,1-1 1 0 0,-1 3-107 0 0,5-13 21 0 0,-1 0 0 0 0,1 1 0 0 0,0-1 1 0 0,-1 1-1 0 0,2-1 0 0 0,-1 1 0 0 0,0-1 0 0 0,1 0 0 0 0,-1 1 0 0 0,1-1 0 0 0,0 0 0 0 0,0 1 0 0 0,1-1 1 0 0,-1 0-1 0 0,0 0 0 0 0,1 0 0 0 0,0 0 0 0 0,0 0 0 0 0,0 0 0 0 0,0-1 0 0 0,0 1 0 0 0,1-1 0 0 0,-1 1 1 0 0,1-1-1 0 0,-1 0 0 0 0,1 0 0 0 0,0 0 0 0 0,0 0 0 0 0,0-1 0 0 0,0 1 0 0 0,0-1 0 0 0,1 0 0 0 0,0 1-21 0 0,110 23-3457 0 0,-96-23 512 0 0,-8-2 1433 0 0</inkml:trace>
  <inkml:trace contextRef="#ctx0" brushRef="#br0" timeOffset="-60577.889">3101 4571 1380 0 0,'-31'0'4033'0'0,"51"-5"-1880"0"0,313-23-362 0 0,-275 27-2602 0 0,-93 11-3817 0 0,24-7 3145 0 0,-13 2 52 0 0</inkml:trace>
  <inkml:trace contextRef="#ctx0" brushRef="#br0" timeOffset="-60299.636">3002 4798 976 0 0,'142'8'5462'0'0,"-3"-18"-4106"0"0,5 2-1773 0 0,-110 8-3936 0 0,-24 0 2961 0 0</inkml:trace>
  <inkml:trace contextRef="#ctx0" brushRef="#br0" timeOffset="-59803.096">3994 4611 1448 0 0,'-9'4'319'0'0,"-1"-1"0"0"0,1 1-1 0 0,0 1 1 0 0,0-1 0 0 0,1 2-1 0 0,0-1 1 0 0,0 1 0 0 0,0 0 0 0 0,0 1-1 0 0,1 0 1 0 0,0 0 0 0 0,1 0 0 0 0,-1 1-1 0 0,1 0 1 0 0,1 0 0 0 0,0 1-1 0 0,0 0 1 0 0,0 0 0 0 0,1 0 0 0 0,1 0-1 0 0,-1 0 1 0 0,-1 11-319 0 0,8-15 55 0 0,0 0 0 0 0,0 0 0 0 0,0 0 0 0 0,0 0 0 0 0,1 0 0 0 0,0-1 0 0 0,0 0-1 0 0,0 1 1 0 0,0-1 0 0 0,1-1 0 0 0,0 1 0 0 0,0-1 0 0 0,0 0 0 0 0,0 0 0 0 0,0 0 0 0 0,0-1 0 0 0,1 1 0 0 0,0-1 0 0 0,-1-1-1 0 0,1 1 1 0 0,0-1 0 0 0,0 0 0 0 0,-1 0 0 0 0,1-1 0 0 0,0 0 0 0 0,0 0 0 0 0,0 0 0 0 0,0 0 0 0 0,0-1 0 0 0,0-1-55 0 0,8 3-22 0 0,0 0 0 0 0,-1-1 1 0 0,1-1-1 0 0,-1-1 0 0 0,1 0 1 0 0,-1 0-1 0 0,1-1 1 0 0,-1-1-1 0 0,0 0 0 0 0,-1-1 1 0 0,1-1-1 0 0,-1 0 0 0 0,0 0 1 0 0,0-1-1 0 0,-1-1 1 0 0,5-3 21 0 0,-15 10-3 0 0,1-1 0 0 0,-1 1 0 0 0,1-1 1 0 0,-1 0-1 0 0,0 1 0 0 0,1-1 0 0 0,-1 0 1 0 0,0 0-1 0 0,0 0 0 0 0,0 0 0 0 0,-1 0 1 0 0,1 0-1 0 0,0 0 0 0 0,-1 0 0 0 0,1 0 1 0 0,-1-1-1 0 0,0 1 0 0 0,0 0 0 0 0,0 0 1 0 0,0 0-1 0 0,0 0 0 0 0,0-1 0 0 0,-1 1 1 0 0,1 0-1 0 0,0 0 0 0 0,-1 0 0 0 0,0 0 1 0 0,0 0-1 0 0,1 0 0 0 0,-1 0 0 0 0,-1 0 1 0 0,1 0-1 0 0,0 0 0 0 0,0 1 0 0 0,-1-1 1 0 0,1 0-1 0 0,0 1 0 0 0,-1-1 0 0 0,0 1 1 0 0,1-1-1 0 0,-1 1 0 0 0,0 0 0 0 0,-1-1 3 0 0,-86-47 116 0 0,-21 16-2066 0 0,103 24-3344 0 0,7 9 3879 0 0</inkml:trace>
  <inkml:trace contextRef="#ctx0" brushRef="#br0" timeOffset="-54254.946">4227 3750 860 0 0,'18'-14'4142'0'0,"24"-1"-2243"0"0,-59 134-1037 0 0,9 156-1257 0 0,8-271-4552 0 0,-5-8 3574 0 0</inkml:trace>
  <inkml:trace contextRef="#ctx0" brushRef="#br0" timeOffset="-53943.786">4373 3686 1540 0 0,'2'-4'113'0'0,"1"-1"-1"0"0,-1 1 1 0 0,1 0 0 0 0,0 0-1 0 0,0 0 1 0 0,1 0-1 0 0,-1 0 1 0 0,1 1 0 0 0,0 0-1 0 0,0-1 1 0 0,0 1 0 0 0,1 1-1 0 0,-1-1 1 0 0,0 1-1 0 0,1-1 1 0 0,0 1 0 0 0,-1 1-1 0 0,1-1 1 0 0,0 1 0 0 0,0 0-1 0 0,0 0 1 0 0,0 0-1 0 0,0 0 1 0 0,1 1 0 0 0,-1 0-1 0 0,0 0 1 0 0,0 1-1 0 0,0-1 1 0 0,0 1 0 0 0,0 0-1 0 0,0 1 1 0 0,0-1 0 0 0,0 1-1 0 0,-1 0 1 0 0,2 0-113 0 0,-2 1 42 0 0,0-1-1 0 0,0 1 1 0 0,-1-1 0 0 0,1 1 0 0 0,-1 0-1 0 0,0 0 1 0 0,0 0 0 0 0,0 1 0 0 0,0-1-1 0 0,0 1 1 0 0,-1 0 0 0 0,1 0 0 0 0,-1 0-1 0 0,0 0 1 0 0,-1 0 0 0 0,1 0 0 0 0,-1 0 0 0 0,1 1-1 0 0,-1-1 1 0 0,-1 0 0 0 0,1 1 0 0 0,-1-1-1 0 0,1 1 1 0 0,-1-1 0 0 0,0 1 0 0 0,-1-1-1 0 0,1 1 1 0 0,-1-1 0 0 0,0 1 0 0 0,-1 3-42 0 0,-8 5 15 0 0,0 1 0 0 0,-1-1 1 0 0,0-1-1 0 0,-1 0 1 0 0,-1-1-1 0 0,1 0 1 0 0,-2-1-1 0 0,0 0 0 0 0,0-1 1 0 0,0-1-1 0 0,-1 0 1 0 0,-1-1-1 0 0,1 0 0 0 0,-1-2 1 0 0,0 0-1 0 0,-7 1-15 0 0,8-13-3501 0 0,16 3 2069 0 0</inkml:trace>
  <inkml:trace contextRef="#ctx0" brushRef="#br0" timeOffset="-53665.019">4970 3638 1004 0 0,'-18'3'317'0'0,"0"0"0"0"0,0 1 0 0 0,1 1 0 0 0,0 0 0 0 0,0 2 0 0 0,0 0 0 0 0,0 1 0 0 0,1 0 0 0 0,1 1 0 0 0,0 1 0 0 0,0 1 0 0 0,0 0 0 0 0,2 1 0 0 0,-1 0 0 0 0,1 1 0 0 0,1 1 0 0 0,1 0 0 0 0,0 0-1 0 0,0 1 1 0 0,2 0 0 0 0,0 1 0 0 0,-7 16-317 0 0,14-26 23 0 0,0-1 0 0 0,0 1 0 0 0,0 0 0 0 0,1 0 0 0 0,-1 0 0 0 0,1 0 0 0 0,1 0 0 0 0,-1 1 0 0 0,1-1 0 0 0,0 0 0 0 0,1 0 0 0 0,-1 0 0 0 0,1 0 0 0 0,1 0 0 0 0,-1 0 0 0 0,1 0 0 0 0,0 0-1 0 0,0 0 1 0 0,0-1 0 0 0,1 1 0 0 0,0-1 0 0 0,0 0 0 0 0,1 1 0 0 0,-1-1 0 0 0,1-1 0 0 0,3 4-23 0 0,101 39-2337 0 0,-58-45-443 0 0,-27-2 1371 0 0</inkml:trace>
  <inkml:trace contextRef="#ctx0" brushRef="#br0" timeOffset="-53387.031">5466 3721 1048 0 0,'-100'138'4746'0'0,"-35"70"-2624"0"0,83-135-3046 0 0,2-45-3462 0 0,48-28 2868 0 0</inkml:trace>
  <inkml:trace contextRef="#ctx0" brushRef="#br0" timeOffset="-53139.843">5164 3838 860 0 0,'7'-2'4155'0'0,"11"20"-3122"0"0,-16-16-784 0 0,156 125 1773 0 0,-61-57-6044 0 0,-92-65 2545 0 0,-2-2-71 0 0</inkml:trace>
  <inkml:trace contextRef="#ctx0" brushRef="#br0" timeOffset="-52828.211">5758 3793 1468 0 0,'0'3'1526'0'0,"16"4"3139"0"0,208-20-2680 0 0,-170 8-2420 0 0,-29 5-3220 0 0,-19 0 765 0 0,-13 0 1614 0 0</inkml:trace>
  <inkml:trace contextRef="#ctx0" brushRef="#br0" timeOffset="-52595.496">5679 3968 1316 0 0,'43'14'5712'0'0,"31"-13"-4063"0"0,-41-3-748 0 0,96-12-680 0 0,-9-5-4519 0 0,-91 11 1272 0 0,-21 4 1499 0 0</inkml:trace>
  <inkml:trace contextRef="#ctx0" brushRef="#br0" timeOffset="-52003.863">6328 3735 1496 0 0,'58'-8'4641'0'0,"-54"9"-4572"0"0,0 0 0 0 0,0 0-1 0 0,1 0 1 0 0,-1 0 0 0 0,0 1 0 0 0,-1 0 0 0 0,1 0 0 0 0,0 0-1 0 0,-1 0 1 0 0,1 1 0 0 0,-1-1 0 0 0,1 1 0 0 0,-1 0 0 0 0,0 0-1 0 0,0 0 1 0 0,-1 0 0 0 0,1 1 0 0 0,-1-1 0 0 0,1 1 0 0 0,-1 0-1 0 0,0-1 1 0 0,0 1 0 0 0,-1 0 0 0 0,1 0 0 0 0,-1 0 0 0 0,0 0-1 0 0,0 1 1 0 0,0-1 0 0 0,-1 0 0 0 0,1 0 0 0 0,-1 4-69 0 0,-2 0 91 0 0,0 1-1 0 0,-1-1 1 0 0,0 0 0 0 0,-1 0 0 0 0,1-1-1 0 0,-1 1 1 0 0,-1-1 0 0 0,1 0 0 0 0,-1 0 0 0 0,-1 0-1 0 0,1 0 1 0 0,-1-1 0 0 0,0 0 0 0 0,-1-1-1 0 0,1 1 1 0 0,-1-1 0 0 0,0 0 0 0 0,-1-1 0 0 0,1 0-1 0 0,-3 1-90 0 0,-29 24 390 0 0,2-7-216 0 0,46-37-1761 0 0,170-87-3693 0 0,-151 86 4505 0 0</inkml:trace>
  <inkml:trace contextRef="#ctx0" brushRef="#br0" timeOffset="-51755.503">6616 3808 2104 0 0,'0'0'67'0'0,"-1"0"0"0"0,1 0 0 0 0,-1 0 0 0 0,1 0 0 0 0,-1 0-1 0 0,1-1 1 0 0,-1 1 0 0 0,1 0 0 0 0,0 0 0 0 0,-1 0 0 0 0,1-1 0 0 0,-1 1 0 0 0,1 0 0 0 0,-1-1-1 0 0,1 1 1 0 0,0 0 0 0 0,-1-1 0 0 0,1 1 0 0 0,0 0 0 0 0,-1-1 0 0 0,1 1 0 0 0,0-1-1 0 0,0 1 1 0 0,-1 0 0 0 0,1-1 0 0 0,0 1 0 0 0,0-1 0 0 0,0 1 0 0 0,-1-1 0 0 0,1 1-1 0 0,0-1 1 0 0,0 1 0 0 0,0-1 0 0 0,0 1 0 0 0,0-1 0 0 0,0 1 0 0 0,0-1 0 0 0,0 1 0 0 0,0-1-1 0 0,0 1 1 0 0,1-1 0 0 0,-1 1 0 0 0,0-1 0 0 0,0 1 0 0 0,0-1 0 0 0,1 1-67 0 0,-53 17 1432 0 0,48-15-1340 0 0,-4 0 8 0 0,0 0 0 0 0,1 0 0 0 0,0 1 0 0 0,-1 0 0 0 0,1 1 0 0 0,0 0 0 0 0,0 0 0 0 0,1 0 0 0 0,-1 1 0 0 0,1 0 0 0 0,0 0 0 0 0,0 1 0 0 0,1 0 0 0 0,0 0 0 0 0,0 0 0 0 0,0 0 0 0 0,1 1 0 0 0,-1 0 0 0 0,2 0 0 0 0,-1 0 0 0 0,1 0 0 0 0,0 1 0 0 0,0 2-100 0 0,5-3-24 0 0,1-1 0 0 0,1 0 0 0 0,-1 0 0 0 0,1 0 0 0 0,0 0 0 0 0,0 0 0 0 0,1-1 0 0 0,0 0 0 0 0,0 0 0 0 0,0 0 0 0 0,1-1 0 0 0,-1 1 1 0 0,1-1-1 0 0,0-1 0 0 0,0 1 0 0 0,0-1 0 0 0,1 0 0 0 0,-1-1 0 0 0,1 1 0 0 0,0-1 0 0 0,-1 0 0 0 0,1-1 0 0 0,0 0 0 0 0,1 0 24 0 0,71 7-5315 0 0,-77-8 3924 0 0</inkml:trace>
  <inkml:trace contextRef="#ctx0" brushRef="#br0" timeOffset="-51503.939">7034 3573 1532 0 0,'9'8'318'0'0,"0"1"0"0"0,0-1 1 0 0,-1 2-1 0 0,-1-1 0 0 0,0 1 0 0 0,0 0 0 0 0,-1 1 0 0 0,0-1 1 0 0,-1 1-1 0 0,0 0 0 0 0,0 1 0 0 0,-1-1 0 0 0,-1 1 0 0 0,0 0 0 0 0,-1 0 1 0 0,0 0-1 0 0,-1 0 0 0 0,0 0 0 0 0,-1 0 0 0 0,0 1 0 0 0,-2 11-318 0 0,-5-3 191 0 0,-1 0-1 0 0,-1 0 1 0 0,-1-1-1 0 0,0 0 1 0 0,-2 0-1 0 0,0-1 0 0 0,-1-1 1 0 0,-1 0-1 0 0,0-1 1 0 0,-2-1-1 0 0,0 0 1 0 0,-1-1-1 0 0,0 0 0 0 0,-1-2 1 0 0,-1 0-1 0 0,-6 3-190 0 0,14-8-259 0 0,-21 9-2709 0 0,30-17 1384 0 0,-7-12-1502 0 0,11 2 1655 0 0</inkml:trace>
  <inkml:trace contextRef="#ctx0" brushRef="#br0" timeOffset="-51223.234">7333 3766 1804 0 0,'90'-4'6803'0'0,"1"-4"-4679"0"0,93-5-4672 0 0,-194 27-2745 0 0,-13-8 3931 0 0</inkml:trace>
  <inkml:trace contextRef="#ctx0" brushRef="#br0" timeOffset="-50943.79">7336 3956 1580 0 0,'22'5'1156'0'0,"-4"-6"-152"0"0,-2 1-172 0 0,-16 0-100 0 0,23 0-19 0 0,2 0-97 0 0,3 0-76 0 0,-5 0-80 0 0,6 0-104 0 0,-3 0-184 0 0,26-15-196 0 0,-25 11 16 0 0,-3-1-672 0 0,0-1-620 0 0,-3 1 91 0 0,-2-2-239 0 0,-1-3 92 0 0</inkml:trace>
  <inkml:trace contextRef="#ctx0" brushRef="#br0" timeOffset="-50477.086">8211 3586 1956 0 0,'14'-3'6300'0'0,"-8"23"-3842"0"0,-6-19-2436 0 0,-1 193 2074 0 0,0 3-1220 0 0,0-190-1088 0 0,-1-1 1 0 0,0 1-1 0 0,-1-1 1 0 0,1 0-1 0 0,-1 1 1 0 0,0-1-1 0 0,-1-1 1 0 0,1 1-1 0 0,-1 0 1 0 0,0-1-1 0 0,-1 0 1 0 0,1 0-1 0 0,-1 0 1 0 0,0-1-1 0 0,0 1 0 0 0,-1-1 1 0 0,1 0-1 0 0,-1-1 1 0 0,0 1-1 0 0,0-1 1 0 0,0 0-1 0 0,0-1 1 0 0,-3 1 211 0 0,7-2-465 0 0,-39-1-934 0 0,40 0 1591 0 0,1 0 35 0 0,0 0-18 0 0,-12 4 235 0 0,24-10 280 0 0,160-29-73 0 0,-167 20-6861 0 0,-6 10 4694 0 0</inkml:trace>
  <inkml:trace contextRef="#ctx0" brushRef="#br0" timeOffset="-50183.989">8231 3621 1848 0 0,'-14'-1'7671'0'0,"-24"35"-7594"0"0,34-31 369 0 0,-50 57-314 0 0,-85 62-7895 0 0,121-113 6428 0 0</inkml:trace>
  <inkml:trace contextRef="#ctx0" brushRef="#br1" timeOffset="-108246.526">3985 2495 1360 0 0,'47'-2'5640'0'0,"114"-9"-4029"0"0,51-1-468 0 0,-1-1-1661 0 0,-72-6-3333 0 0,-133 12 1130 0 0,-16 6 1529 0 0</inkml:trace>
  <inkml:trace contextRef="#ctx0" brushRef="#br1" timeOffset="-108090.765">4259 2728 916 0 0,'41'5'672'0'0,"-20"-5"-28"0"0,13 0-92 0 0,9 0-84 0 0,3 0-152 0 0,4 0-36 0 0,1 0-632 0 0,1 0-836 0 0,-2 0-172 0 0</inkml:trace>
  <inkml:trace contextRef="#ctx0" brushRef="#br1" timeOffset="-111988.543">164 2675 848 0 0,'0'0'501'0'0,"0"0"-51"0"0,0 0-52 0 0,0 0-33 0 0,0 0 4 0 0,0 0-55 0 0,0 0-47 0 0,0 0-12 0 0,0 0 23 0 0,0 0-29 0 0,0 0 61 0 0,0 0-27 0 0,18-3 2377 0 0,-16 37-1940 0 0,-62 289-21 0 0,59-209 103 0 0,1-112-990 0 0,0-2-114 0 0,-8-5-4482 0 0,8-4 3332 0 0,0 1 46 0 0</inkml:trace>
  <inkml:trace contextRef="#ctx0" brushRef="#br1" timeOffset="-111646.4">269 2626 1160 0 0,'2'-8'178'0'0,"-1"-1"0"0"0,1 0-1 0 0,1 1 1 0 0,0 0 0 0 0,0-1 0 0 0,0 1-1 0 0,1 0 1 0 0,0 1 0 0 0,1-1 0 0 0,0 1-1 0 0,0 0 1 0 0,0 0 0 0 0,1 0 0 0 0,0 1 0 0 0,0 0-1 0 0,1 0 1 0 0,0 0 0 0 0,0 1 0 0 0,0 0-1 0 0,1 1 1 0 0,-1-1 0 0 0,1 2 0 0 0,0-1-1 0 0,0 1 1 0 0,1 0 0 0 0,-1 0 0 0 0,1 1-1 0 0,-1 1 1 0 0,1-1 0 0 0,0 1 0 0 0,-1 1-1 0 0,1-1 1 0 0,0 2 0 0 0,1-1-178 0 0,-6 1 32 0 0,1-1 0 0 0,-1 1 1 0 0,0 0-1 0 0,0 0 0 0 0,0 0 0 0 0,1 1 1 0 0,-2 0-1 0 0,1-1 0 0 0,0 1 0 0 0,0 1 1 0 0,0-1-1 0 0,-1 1 0 0 0,1-1 0 0 0,-1 1 1 0 0,0 0-1 0 0,0 0 0 0 0,0 0 0 0 0,0 1 1 0 0,-1-1-1 0 0,1 1 0 0 0,-1-1 0 0 0,0 1 1 0 0,0 0-1 0 0,0 0 0 0 0,0 0 0 0 0,-1 0 1 0 0,0 0-1 0 0,0 0 0 0 0,0 0 0 0 0,0 1 1 0 0,0-1-1 0 0,-1 0 0 0 0,0 1 0 0 0,0-1 1 0 0,0 0-1 0 0,-1 1 0 0 0,1-1 0 0 0,-2 4-32 0 0,-13 12-32 0 0,-1-1 0 0 0,-1 0 0 0 0,0-1-1 0 0,-2-1 1 0 0,0 0 0 0 0,-1-2 0 0 0,0 0-1 0 0,-2-2 1 0 0,1 0 0 0 0,-1-1-1 0 0,-1-1 1 0 0,0-1 0 0 0,-1-1 0 0 0,0-2-1 0 0,-17 4 33 0 0,40-10-92 0 0,1-1-1 0 0,-1 1 0 0 0,1 0 1 0 0,-1-1-1 0 0,1 1 0 0 0,-1-1 1 0 0,1 1-1 0 0,-1-1 0 0 0,1 1 1 0 0,-1-1-1 0 0,0 0 0 0 0,1 1 0 0 0,-1-1 1 0 0,0 0-1 0 0,1 1 0 0 0,-1-1 1 0 0,0 0-1 0 0,1 0 0 0 0,-1 0 1 0 0,0 1-1 0 0,0-1 0 0 0,1 0 1 0 0,-1 0-1 0 0,0 0 0 0 0,0 0 1 0 0,1 0-1 0 0,-1-1 0 0 0,0 1 0 0 0,1 0 1 0 0,-1 0-1 0 0,0 0 0 0 0,0 0 1 0 0,1-1-1 0 0,-1 1 0 0 0,0 0 1 0 0,1-1-1 0 0,-1 1 0 0 0,1-1 1 0 0,-1 1-1 0 0,0-1 0 0 0,1 1 1 0 0,-1-1-1 0 0,1 1 0 0 0,-1-1 0 0 0,1 1 1 0 0,0-1-1 0 0,-1 0 0 0 0,1 1 1 0 0,-1-1-1 0 0,1 0 0 0 0,0 1 1 0 0,0-1-1 0 0,-1 0 0 0 0,1 1 1 0 0,0-1-1 0 0,0 0 0 0 0,0 0 1 0 0,0 1-1 0 0,0-2 93 0 0,11-11-1441 0 0</inkml:trace>
  <inkml:trace contextRef="#ctx0" brushRef="#br1" timeOffset="-111211.052">1206 2445 856 0 0,'-45'7'3251'0'0,"11"6"-2827"0"0,0 3-1 0 0,1 0 1 0 0,1 2 0 0 0,0 2-1 0 0,2 1 1 0 0,0 1-1 0 0,2 1 1 0 0,0 2 0 0 0,2 1-1 0 0,1 1 1 0 0,-14 19-424 0 0,28-34 91 0 0,1 1 1 0 0,0 0-1 0 0,1 0 1 0 0,0 1-1 0 0,1 0 1 0 0,1 0 0 0 0,1 1-1 0 0,0 0 1 0 0,0 1-1 0 0,2-1 1 0 0,0 1-1 0 0,0 0 1 0 0,2 0-1 0 0,-1 16-91 0 0,3-25-15 0 0,1 0 0 0 0,0 0-1 0 0,0 0 1 0 0,1 0 0 0 0,0 0-1 0 0,0 0 1 0 0,1 0 0 0 0,0 0 0 0 0,0-1-1 0 0,0 0 1 0 0,1 1 0 0 0,0-1-1 0 0,0-1 1 0 0,1 1 0 0 0,-1 0-1 0 0,1-1 1 0 0,1 0 0 0 0,-1 0 0 0 0,1-1-1 0 0,-1 0 1 0 0,1 0 0 0 0,1 0-1 0 0,-1 0 1 0 0,0-1 0 0 0,1 0 0 0 0,0 0 15 0 0,175 42-3632 0 0,-116-43 514 0 0,-26-2 1821 0 0</inkml:trace>
  <inkml:trace contextRef="#ctx0" brushRef="#br1" timeOffset="-110855.959">1708 2558 1424 0 0,'-38'29'5811'0'0,"-75"90"-4728"0"0,4 62-347 0 0,104-171-710 0 0,-43 60-1375 0 0,-24-33-3305 0 0,53-36 3237 0 0</inkml:trace>
  <inkml:trace contextRef="#ctx0" brushRef="#br1" timeOffset="-110605.404">1258 2641 964 0 0,'30'-17'6308'0'0,"-6"47"-4779"0"0,-19-23-1609 0 0,18 25 128 0 0,2-1 0 0 0,1-2 0 0 0,1 0-1 0 0,1-2 1 0 0,2-2 0 0 0,0 0-1 0 0,2-2 1 0 0,1-1 0 0 0,5 1-48 0 0,120 54-6169 0 0,-141-71 4719 0 0</inkml:trace>
  <inkml:trace contextRef="#ctx0" brushRef="#br1" timeOffset="-109969.389">2093 2510 1696 0 0,'-25'-8'5188'0'0,"41"11"-2690"0"0,55 5-1825 0 0,-37-6-496 0 0,1 2 0 0 0,-1 1 0 0 0,0 1 0 0 0,0 2 0 0 0,-1 2 0 0 0,0 1 0 0 0,6 3-177 0 0,-36-12 11 0 0,-1 0-1 0 0,1-1 0 0 0,0 1 0 0 0,-1 0 1 0 0,1 0-1 0 0,-1 0 0 0 0,1 1 0 0 0,-1-1 1 0 0,0 1-1 0 0,0-1 0 0 0,0 1 0 0 0,0 0 1 0 0,-1-1-1 0 0,1 1 0 0 0,-1 0 0 0 0,1 0 1 0 0,-1 0-1 0 0,0 0 0 0 0,0 1 0 0 0,-1-1 1 0 0,1 0-1 0 0,-1 0 0 0 0,1 1 0 0 0,-1-1 1 0 0,0 0-1 0 0,0 0 0 0 0,-1 1 0 0 0,1-1 1 0 0,-1 0-1 0 0,1 0 0 0 0,-1 0 0 0 0,0 1 1 0 0,0-1-1 0 0,0 0 0 0 0,-1 0 0 0 0,1 0 1 0 0,-1-1-1 0 0,0 1 0 0 0,1 0 0 0 0,-1-1 1 0 0,0 1-1 0 0,-1-1 0 0 0,1 1 0 0 0,0-1 1 0 0,-1 0-1 0 0,1 0 0 0 0,-1 0 0 0 0,-1 1-10 0 0,-26 21 40 0 0,0-1-1 0 0,-2-1 1 0 0,0-2-1 0 0,-1-1 0 0 0,-1-2 1 0 0,-1-1-1 0 0,-11 2-39 0 0,-123 65-1482 0 0,160-75-3037 0 0,48-26 2266 0 0,-15 7 1050 0 0,6-1-42 0 0</inkml:trace>
  <inkml:trace contextRef="#ctx0" brushRef="#br1" timeOffset="-109718.329">2584 2775 1540 0 0,'-54'50'2882'0'0,"-179"182"1193"0"0,222-219-4265 0 0,-6 6-1387 0 0,2-9-2893 0 0,14-9 3166 0 0</inkml:trace>
  <inkml:trace contextRef="#ctx0" brushRef="#br1" timeOffset="-108989.725">2854 2471 1044 0 0,'-26'-13'7536'0'0,"87"-7"-6584"0"0,2 17-708 0 0,-61 4-238 0 0,0 0-1 0 0,0 0 0 0 0,-1 0 1 0 0,1 1-1 0 0,-1-1 0 0 0,1 1 1 0 0,-1-1-1 0 0,1 1 1 0 0,-1 0-1 0 0,0-1 0 0 0,0 1 1 0 0,0 0-1 0 0,0 0 0 0 0,0 0 1 0 0,0 0-1 0 0,-1 0 1 0 0,1 0-1 0 0,0 0 0 0 0,-1 0 1 0 0,0 0-1 0 0,1 0 0 0 0,-1 0 1 0 0,0 0-1 0 0,0 1 1 0 0,0-1-1 0 0,-1 0 0 0 0,1 0 1 0 0,0 0-1 0 0,-1 0 0 0 0,0 1-5 0 0,1-3 1 0 0,-3 16 6 0 0,-1-1 0 0 0,0 0-1 0 0,-1-1 1 0 0,-1 1 0 0 0,-1-1-1 0 0,0 0 1 0 0,0-1 0 0 0,-1 1-1 0 0,-1-1 1 0 0,-10 11-7 0 0,17-21-6 0 0,1-3 7 0 0,1 0-1 0 0,-1 1 1 0 0,1-1-1 0 0,-1 0 1 0 0,1 1-1 0 0,0-1 1 0 0,-1 1-1 0 0,1-1 1 0 0,-1 1-1 0 0,1-1 1 0 0,0 1-1 0 0,-1-1 1 0 0,1 1-1 0 0,0-1 1 0 0,0 1-1 0 0,-1-1 1 0 0,1 1-1 0 0,0-1 1 0 0,0 1-1 0 0,0 0 1 0 0,0-1-1 0 0,-1 1 1 0 0,1-1-1 0 0,0 1 1 0 0,0 0-1 0 0,0-1 1 0 0,0 1-1 0 0,1-1 1 0 0,-1 1-1 0 0,0 0 1 0 0,0-1-1 0 0,0 1 1 0 0,0-1-1 0 0,1 1 1 0 0,-1-1-1 0 0,0 1 1 0 0,0-1-1 0 0,1 1 0 0 0,-1-1 1 0 0,0 1-1 0 0,1-1 1 0 0,-1 1-1 0 0,1-1 1 0 0,-1 1-1 0 0,1-1 1 0 0,-1 0-1 0 0,1 1 1 0 0,-1-1-1 0 0,1 0 1 0 0,-1 1-1 0 0,1-1 1 0 0,-1 0-1 0 0,1 0 1 0 0,-1 0-1 0 0,1 1 1 0 0,0-1-1 0 0,-1 0 1 0 0,1 0-1 0 0,-1 0 1 0 0,1 0-1 0 0,0 0 1 0 0,-1 0-1 0 0,1 0 1 0 0,-1 0-1 0 0,1 0 1 0 0,0 0-1 0 0,-1-1 0 0 0,77 20-54 0 0,-66-18 47 0 0,-1 0-1 0 0,1 1 1 0 0,-1 0-1 0 0,0 1 1 0 0,0 0-1 0 0,0 1 1 0 0,0 0-1 0 0,0 1 1 0 0,-1 0-1 0 0,0 0 1 0 0,0 1-1 0 0,8 6 8 0 0,-25 32 241 0 0,-5-33-309 0 0,0 0-1 0 0,-1 0 1 0 0,0-2 0 0 0,0 0 0 0 0,-1 0-1 0 0,0-1 1 0 0,0-1 0 0 0,-1 0-1 0 0,0-2 1 0 0,-1 1 0 0 0,1-2 0 0 0,-14 2 68 0 0,-96 0-5966 0 0,94-25 4542 0 0</inkml:trace>
  <inkml:trace contextRef="#ctx0" brushRef="#br1" timeOffset="-108739.99">3358 2396 1860 0 0,'16'11'331'0'0,"0"1"1"0"0,0 0-1 0 0,-1 1 0 0 0,-1 0 0 0 0,0 2 1 0 0,-1-1-1 0 0,0 2 0 0 0,-1 0 0 0 0,-1 0 1 0 0,-1 1-1 0 0,0 0 0 0 0,-1 1 0 0 0,-1 0 1 0 0,-1 0-1 0 0,0 1 0 0 0,-1 0 0 0 0,-1 0 1 0 0,-1 0-1 0 0,-1 1 0 0 0,-1 0 0 0 0,0-1 1 0 0,-2 1-1 0 0,0 3-331 0 0,-2-6 2 0 0,0 0 0 0 0,-1 0 1 0 0,0-1-1 0 0,-2 1 0 0 0,0-1 0 0 0,-1 0 0 0 0,0 0 1 0 0,-1-1-1 0 0,-1 0 0 0 0,-1 0 0 0 0,0 0 1 0 0,-1-2-1 0 0,0 1 0 0 0,-1-1 0 0 0,-1 0 0 0 0,0-1 1 0 0,0-1-1 0 0,-1 0 0 0 0,-12 8-2 0 0,8-7-725 0 0,0-1-1 0 0,0 0 1 0 0,-1-1-1 0 0,-1-1 1 0 0,0 0 0 0 0,0-2-1 0 0,0 0 1 0 0,-1-1-1 0 0,0-1 1 0 0,-8 0 725 0 0,9-4-1407 0 0</inkml:trace>
  <inkml:trace contextRef="#ctx0" brushRef="#br0" timeOffset="-56824.075">3516 3103 1212 0 0,'0'0'452'0'0,"0"0"-54"0"0,-1-13 144 0 0,5 3 2299 0 0,14-22-2123 0 0,-18 32-550 0 0,-1 27 1990 0 0,-26 188-1863 0 0,27-214-366 0 0,0 6-91 0 0,0-5-5203 0 0,0-2 3935 0 0</inkml:trace>
  <inkml:trace contextRef="#ctx0" brushRef="#br0" timeOffset="-56073.977">3850 3126 1288 0 0,'6'-9'6699'0'0,"-30"12"-5859"0"0,19-1-794 0 0,0 1 1 0 0,1 0-1 0 0,-1 0 1 0 0,0 0-1 0 0,1 1 1 0 0,0 0-1 0 0,0-1 1 0 0,0 1-1 0 0,0 1 1 0 0,1-1 0 0 0,0 0-1 0 0,0 1 1 0 0,0 0-1 0 0,0 0 1 0 0,1 0-1 0 0,-1 0 1 0 0,1 0-1 0 0,1 0 1 0 0,-1 1-1 0 0,1-1 1 0 0,0 1-1 0 0,-1 3-46 0 0,5-5 33 0 0,0-1 0 0 0,0 0 0 0 0,0 0 1 0 0,0 0-1 0 0,0 0 0 0 0,0 0 0 0 0,1-1 0 0 0,-1 1 0 0 0,1-1 0 0 0,0 0 0 0 0,0 0 0 0 0,0-1 0 0 0,0 1 0 0 0,0-1 0 0 0,0 0 0 0 0,0 0 0 0 0,1 0 0 0 0,-1 0 1 0 0,0-1-1 0 0,3 0-33 0 0,66 2 434 0 0,-43-21-314 0 0,-6-25-320 0 0,-24 42 124 0 0,-17-22-160 0 0,-29-17-676 0 0,8 8-6377 0 0,35 30 5912 0 0</inkml:trace>
  <inkml:trace contextRef="#ctx0" brushRef="#br0" timeOffset="-55267.654">4319 2941 916 0 0,'9'-3'6644'0'0,"-27"10"-6513"0"0,0 0 1 0 0,0 2-1 0 0,1 0 0 0 0,0 1 1 0 0,1 1-1 0 0,0 1 0 0 0,1 0 1 0 0,0 1-1 0 0,1 0 0 0 0,-11 14-131 0 0,23-26 18 0 0,1 0-1 0 0,-1 0 0 0 0,1 1 0 0 0,0-1 0 0 0,0 1 0 0 0,-1-1 0 0 0,1 1 0 0 0,0 0 0 0 0,0-1 0 0 0,0 1 0 0 0,1 0 0 0 0,-1 0 0 0 0,0 0 0 0 0,1-1 1 0 0,-1 1-1 0 0,1 0 0 0 0,-1 0 0 0 0,1 0 0 0 0,0 0 0 0 0,0 0 0 0 0,0 0 0 0 0,0 0 0 0 0,0 0 0 0 0,1 0 0 0 0,-1 0 0 0 0,0 0 0 0 0,1 0 0 0 0,0-1 0 0 0,-1 1 1 0 0,1 0-1 0 0,0 0 0 0 0,0 0 0 0 0,0-1 0 0 0,0 1 0 0 0,0-1 0 0 0,0 1 0 0 0,1-1 0 0 0,-1 1 0 0 0,0-1 0 0 0,1 1 0 0 0,-1-1 0 0 0,1 0 0 0 0,0 0 1 0 0,-1 0-1 0 0,1 0 0 0 0,0 0 0 0 0,-1 0 0 0 0,1-1 0 0 0,0 1 0 0 0,0 0 0 0 0,0-1 0 0 0,0 1 0 0 0,0-1 0 0 0,0 0 0 0 0,1 0-17 0 0,113 13 542 0 0,-67-24-370 0 0,-73-2-221 0 0,-138 2-1038 0 0,75 38-2361 0 0,79-21 665 0 0,8-5 1416 0 0</inkml:trace>
  <inkml:trace contextRef="#ctx0" brushRef="#br0" timeOffset="-47975.71">8643 3675 1184 0 0,'0'0'760'0'0,"-25"-2"1490"0"0,-10-5-572 0 0,377 5 1977 0 0,2 1-5145 0 0,-342 1 1023 0 0,-15 11-3544 0 0,-6-5 2608 0 0</inkml:trace>
  <inkml:trace contextRef="#ctx0" brushRef="#br0" timeOffset="-47695.95">8773 3871 1440 0 0,'79'7'3885'0'0,"3"0"-3002"0"0,253-7 1851 0 0,-111 0-5990 0 0,-213-10 986 0 0,-13 6 754 0 0</inkml:trace>
  <inkml:trace contextRef="#ctx0" brushRef="#br0" timeOffset="-47152.44">9196 3455 1368 0 0,'-61'-12'6161'0'0,"415"142"-2414"0"0,-342-124-3712 0 0,-1-1 1 0 0,0 2 0 0 0,1-1-1 0 0,-2 2 1 0 0,1-1 0 0 0,-1 2 0 0 0,0-1-1 0 0,-1 1 1 0 0,0 1 0 0 0,-1-1-1 0 0,0 2 1 0 0,0-1 0 0 0,-1 1 0 0 0,0 0-1 0 0,-1 0 1 0 0,0 1 0 0 0,-1 0-1 0 0,0 0 1 0 0,-1 0 0 0 0,-1 1-1 0 0,0-1 1 0 0,0 4-36 0 0,-7 1 48 0 0,-2 0 0 0 0,0-1-1 0 0,-1 1 1 0 0,0-1 0 0 0,-1-1 0 0 0,-1 0 0 0 0,-1 0-1 0 0,0 0 1 0 0,-1-1 0 0 0,0-1 0 0 0,-1 0-1 0 0,-1-1 1 0 0,0 0 0 0 0,0 0 0 0 0,-1-2 0 0 0,-1 0-1 0 0,0 0 1 0 0,0-2 0 0 0,-1 0 0 0 0,0 0-1 0 0,0-1 1 0 0,-3-1-48 0 0,1 4 19 0 0,-144 78-792 0 0,154-65-3720 0 0,45-20-314 0 0,-35-3 4981 0 0,12 0-1434 0 0</inkml:trace>
  <inkml:trace contextRef="#ctx0" brushRef="#br0" timeOffset="-28972.989">19172 3198 2272 0 0,'9'-2'1376'0'0,"-4"-1"-192"0"0,-1 3-171 0 0,-1-2-229 0 0,5 1-36 0 0,0-1-160 0 0,1 2-244 0 0,0-3-112 0 0,16-2-216 0 0,4-2 8 0 0,-1 4-588 0 0,-1-4-404 0 0,-2 2 84 0 0,7 5-585 0 0,0-8 65 0 0,0 1 24 0 0</inkml:trace>
  <inkml:trace contextRef="#ctx0" brushRef="#br0" timeOffset="-28705.635">19924 3138 888 0 0,'21'2'5855'0'0,"25"-4"-2692"0"0,116-28-10624 0 0,-147 30 5952 0 0</inkml:trace>
  <inkml:trace contextRef="#ctx0" brushRef="#br0" timeOffset="-40422.965">9968 3435 1224 0 0,'0'0'417'0'0,"0"0"-18"0"0,0 0 73 0 0,0 0-30 0 0,0 0-58 0 0,0 0-72 0 0,0 0 63 0 0,0 0 12 0 0,0 0 13 0 0,0 0-12 0 0,0 0-50 0 0,0 0-26 0 0,0 0-19 0 0,0 0-16 0 0,0 0 29 0 0,0 0-33 0 0,0 0-14 0 0,0 0 0 0 0,0 0-12 0 0,0 0 6 0 0,-2-16 4234 0 0,-9 142-4500 0 0,2 215 22 0 0,33-254 47 0 0,-9-19 54 0 0,-14-68-123 0 0,-1 0 10 0 0,0 0-53 0 0,0 0-38 0 0,0 0-52 0 0,0 0-82 0 0,-4 12-4055 0 0,0-23-91 0 0,3 5 2973 0 0</inkml:trace>
  <inkml:trace contextRef="#ctx0" brushRef="#br0" timeOffset="-40048.364">9978 3696 1172 0 0,'42'-81'3906'0'0,"-35"73"-3754"0"0,0 1 1 0 0,1 1 0 0 0,0-1-1 0 0,0 1 1 0 0,0 1-1 0 0,1-1 1 0 0,0 1-1 0 0,0 1 1 0 0,0 0-1 0 0,1 0 1 0 0,0 1-1 0 0,-1 0 1 0 0,1 1-1 0 0,0 0 1 0 0,0 0-1 0 0,0 1 1 0 0,0 1 0 0 0,1-1-1 0 0,1 2-152 0 0,-9 0 21 0 0,-1 0 0 0 0,1 1-1 0 0,-1-1 1 0 0,1 1 0 0 0,-1-1 0 0 0,1 1 0 0 0,-1 0-1 0 0,0 0 1 0 0,0 0 0 0 0,0 1 0 0 0,0-1 0 0 0,-1 0-1 0 0,1 1 1 0 0,0-1 0 0 0,-1 1 0 0 0,0-1-1 0 0,1 1 1 0 0,-1 0 0 0 0,0 0 0 0 0,-1-1 0 0 0,1 1-1 0 0,0 0 1 0 0,-1 0 0 0 0,0 0 0 0 0,1 0 0 0 0,-1 0-1 0 0,0 0 1 0 0,0 0 0 0 0,-1 0 0 0 0,1 0 0 0 0,-1 0-1 0 0,0-1 1 0 0,1 1 0 0 0,-1 0 0 0 0,0 0-1 0 0,-1-1 1 0 0,1 1 0 0 0,0 0 0 0 0,-1-1 0 0 0,1 1-1 0 0,-1-1 1 0 0,0 0 0 0 0,0 1 0 0 0,0-1 0 0 0,0 0-1 0 0,0 0 1 0 0,-1 0 0 0 0,1-1 0 0 0,0 1-1 0 0,-2 0-20 0 0,-23 22 41 0 0,-1-2-1 0 0,-1 0 1 0 0,-1-2-1 0 0,0-1 0 0 0,-2-2 1 0 0,-2 0-41 0 0,-28 17-1607 0 0,60-36-3272 0 0,8 1 3419 0 0</inkml:trace>
  <inkml:trace contextRef="#ctx0" brushRef="#br0" timeOffset="-39724.159">10473 3776 1504 0 0,'-12'25'5675'0'0,"-27"23"-5438"0"0,25-33 432 0 0,-127 186 622 0 0,82-157-7857 0 0,57-43 5276 0 0</inkml:trace>
  <inkml:trace contextRef="#ctx0" brushRef="#br0" timeOffset="-39473.876">10256 3861 1380 0 0,'29'-14'6280'0'0,"27"55"-5576"0"0,-29-18-269 0 0,131 63-93 0 0,-86-64-4343 0 0,-71-21 2511 0 0,-1-1 102 0 0,0 0 2 0 0</inkml:trace>
  <inkml:trace contextRef="#ctx0" brushRef="#br0" timeOffset="-38949.404">11052 3486 996 0 0,'0'0'118'0'0,"0"0"1"0"0,-1 0-1 0 0,1 0 0 0 0,-1 0 0 0 0,1 0 0 0 0,-1 0 1 0 0,1 0-1 0 0,0 0 0 0 0,-1 0 0 0 0,1 0 1 0 0,0 0-1 0 0,-1-1 0 0 0,1 1 0 0 0,-1 0 1 0 0,1 0-1 0 0,0-1 0 0 0,-1 1 0 0 0,1 0 0 0 0,0 0 1 0 0,0-1-1 0 0,-1 1 0 0 0,1 0 0 0 0,0-1 1 0 0,0 1-1 0 0,-1 0 0 0 0,1-1 0 0 0,0 1 1 0 0,0 0-1 0 0,0-1 0 0 0,0 1 0 0 0,-1-1 1 0 0,1 1-1 0 0,0 0 0 0 0,0-1 0 0 0,0 1 0 0 0,0-1 1 0 0,0 1-1 0 0,0 0 0 0 0,0-1 0 0 0,0 1 1 0 0,0-1-1 0 0,0 1 0 0 0,0 0 0 0 0,0-1 1 0 0,1 1-1 0 0,-1-1 0 0 0,0 1 0 0 0,0 0 0 0 0,0-1 1 0 0,1 1-119 0 0,-38 9 557 0 0,28-5-441 0 0,-1 1 1 0 0,1-1-1 0 0,0 1 0 0 0,0 1 0 0 0,1 0 0 0 0,-1 0 0 0 0,1 1 0 0 0,1 0 0 0 0,-1 0 0 0 0,1 1 0 0 0,1 0 0 0 0,-1 0 0 0 0,1 0 0 0 0,1 1 1 0 0,-1 0-1 0 0,1 0 0 0 0,1 1 0 0 0,0-1 0 0 0,-1 5-116 0 0,5-11 36 0 0,-1 0 1 0 0,1 0 0 0 0,0 0-1 0 0,0 0 1 0 0,1 0-1 0 0,-1 0 1 0 0,1 0-1 0 0,-1 0 1 0 0,1 0-1 0 0,0 0 1 0 0,0-1-1 0 0,0 1 1 0 0,1 0 0 0 0,-1-1-1 0 0,0 1 1 0 0,1-1-1 0 0,0 1 1 0 0,0-1-1 0 0,0 0 1 0 0,0 1-1 0 0,0-1 1 0 0,0 0-1 0 0,0 0 1 0 0,1-1 0 0 0,-1 1-1 0 0,1 0 1 0 0,-1-1-1 0 0,1 0 1 0 0,-1 1-1 0 0,1-1 1 0 0,0 0-1 0 0,0 0 1 0 0,0-1-1 0 0,2 1-36 0 0,105 10 364 0 0,-103-11-347 0 0,0 0-25 0 0,-1-1 1 0 0,1 0-1 0 0,0 0 1 0 0,-1 0-1 0 0,1-1 1 0 0,-1 0-1 0 0,1 0 0 0 0,-1-1 1 0 0,0 0-1 0 0,0 0 1 0 0,0 0-1 0 0,-1-1 1 0 0,1 0-1 0 0,-1 0 1 0 0,1 0-1 0 0,-1-1 1 0 0,0-1 7 0 0,-4 2-30 0 0,0 1 0 0 0,-1-1 1 0 0,1 0-1 0 0,-1 0 0 0 0,0 0 0 0 0,0 0 1 0 0,-1 0-1 0 0,1 0 0 0 0,-1 0 1 0 0,0 0-1 0 0,0 0 0 0 0,0 0 1 0 0,0 0-1 0 0,-1 0 0 0 0,1 1 1 0 0,-1-1-1 0 0,0 1 0 0 0,0-1 0 0 0,-1 1 1 0 0,1 0-1 0 0,-1 0 0 0 0,1 0 1 0 0,-1 0-1 0 0,0 0 0 0 0,0 1 1 0 0,0-1-1 0 0,-1 1 0 0 0,1 0 0 0 0,0 0 1 0 0,-1 0-1 0 0,0 0 0 0 0,1 1 1 0 0,-3-1 29 0 0,-87-38-1200 0 0,29 18-4380 0 0,56 20 4082 0 0</inkml:trace>
  <inkml:trace contextRef="#ctx0" brushRef="#br0" timeOffset="-38701.833">10555 3465 928 0 0,'-9'4'225'0'0,"2"1"-1"0"0,-1-1 1 0 0,0 2-1 0 0,1-1 0 0 0,0 1 1 0 0,1 1-1 0 0,-1-1 1 0 0,1 1-1 0 0,0 0 1 0 0,1 0-1 0 0,0 1 1 0 0,0-1-1 0 0,0 1 1 0 0,1 0-1 0 0,0 1 1 0 0,1-1-1 0 0,0 1 1 0 0,0 0-1 0 0,1-1 1 0 0,0 1-1 0 0,0 0 0 0 0,1 0 1 0 0,0 1-1 0 0,1-1 1 0 0,0 0-1 0 0,1 0 1 0 0,-1 0-1 0 0,3 8-224 0 0,4-3 117 0 0,0 0-1 0 0,1-1 0 0 0,0 0 0 0 0,1-1 0 0 0,1 1 1 0 0,0-2-1 0 0,0 1 0 0 0,1-2 0 0 0,1 1 0 0 0,0-2 1 0 0,0 1-1 0 0,1-2 0 0 0,0 1 0 0 0,1-2 1 0 0,-1 0-1 0 0,9 3-116 0 0,150 51-3024 0 0,-127-54 32 0 0,-41-6 1451 0 0</inkml:trace>
  <inkml:trace contextRef="#ctx0" brushRef="#br0" timeOffset="-38395.649">11388 3281 1132 0 0,'8'5'224'0'0,"-1"-1"-1"0"0,-1 1 1 0 0,1 1-1 0 0,-1-1 1 0 0,0 1-1 0 0,0 0 1 0 0,0 1-1 0 0,-1-1 1 0 0,0 1-1 0 0,0 0 1 0 0,-1 1 0 0 0,0-1-1 0 0,0 1 1 0 0,-1-1-1 0 0,0 1 1 0 0,0 0-1 0 0,-1 0 1 0 0,0 1-1 0 0,0-1 1 0 0,-1 0-1 0 0,0 1 1 0 0,-1-1-1 0 0,0 1 1 0 0,0-1 0 0 0,-1 9-224 0 0,-1-1 226 0 0,0 0 0 0 0,-2 1 0 0 0,1-1 1 0 0,-2-1-1 0 0,0 1 0 0 0,-1-1 1 0 0,0 0-1 0 0,-2 0 0 0 0,1 0 0 0 0,-2-1 1 0 0,0 0-1 0 0,-1-1 0 0 0,0 0-226 0 0,-15 13 2 0 0,-2-1 0 0 0,0-1 0 0 0,-2-1 0 0 0,0-2 0 0 0,-2 0 0 0 0,-4 0-2 0 0,34-21-1101 0 0,-3-18-3250 0 0,10 9 2952 0 0,10-9 44 0 0</inkml:trace>
  <inkml:trace contextRef="#ctx0" brushRef="#br0" timeOffset="-38071.603">11748 3453 1120 0 0,'0'-7'6032'0'0,"0"40"-4523"0"0,23 105-221 0 0,2-33-1091 0 0,-22-60-3412 0 0,-42-6-1200 0 0,27-34 3047 0 0</inkml:trace>
  <inkml:trace contextRef="#ctx0" brushRef="#br0" timeOffset="-37822.934">11611 3701 1088 0 0,'132'-66'7637'0'0,"23"45"-7282"0"0,-3 0-6416 0 0,-129 16 4742 0 0</inkml:trace>
  <inkml:trace contextRef="#ctx0" brushRef="#br0" timeOffset="-37264.17">12210 3266 1724 0 0,'17'21'5382'0'0,"-7"47"-4657"0"0,-7-42-260 0 0,85 389 1406 0 0,-73-336-2620 0 0,-13-45-2532 0 0,-18-8 430 0 0,7-23 1381 0 0</inkml:trace>
  <inkml:trace contextRef="#ctx0" brushRef="#br0" timeOffset="-36966.246">12331 3508 1100 0 0,'76'-54'4059'0'0,"-74"53"-4003"0"0,0 0 0 0 0,0 0 0 0 0,0 1 0 0 0,0-1 0 0 0,0 1 0 0 0,0 0 0 0 0,0 0 0 0 0,0 0 0 0 0,0-1 0 0 0,0 2 0 0 0,0-1 0 0 0,0 0 0 0 0,0 0 0 0 0,0 1 0 0 0,0-1 0 0 0,0 1 1 0 0,0 0-1 0 0,0-1 0 0 0,0 1 0 0 0,0 0 0 0 0,0 0 0 0 0,-1 0 0 0 0,1 0 0 0 0,0 1 0 0 0,-1-1 0 0 0,1 0 0 0 0,-1 1 0 0 0,0-1 0 0 0,1 1 0 0 0,-1-1 0 0 0,0 1 0 0 0,0 0 0 0 0,0-1 0 0 0,0 1 0 0 0,0 0 0 0 0,0 0 0 0 0,0 0 0 0 0,-1 0 0 0 0,1 0 0 0 0,-1 0 0 0 0,1 0 0 0 0,-1 0 0 0 0,0 1-56 0 0,-2 6 109 0 0,-1 0-1 0 0,0-1 1 0 0,0 0 0 0 0,-1 0-1 0 0,0 0 1 0 0,0 0 0 0 0,-1 0-1 0 0,0-1 1 0 0,0 0 0 0 0,-1 0-1 0 0,0 0 1 0 0,0-1 0 0 0,-1 0-1 0 0,0 0 1 0 0,0-1 0 0 0,0 1-1 0 0,-1-2 1 0 0,1 1 0 0 0,-1-1-1 0 0,0 0 1 0 0,0-1 0 0 0,-7 3-109 0 0,3 0 93 0 0,-28 15 61 0 0,10-5-1018 0 0,26-13-3171 0 0,34-9 1167 0 0,-5 3 1465 0 0</inkml:trace>
  <inkml:trace contextRef="#ctx0" brushRef="#br0" timeOffset="-36686.817">12789 3636 904 0 0,'14'25'4870'0'0,"-41"37"-3689"0"0,25-59-948 0 0,-18 30 57 0 0,-2-1 1 0 0,0-1 0 0 0,-3 0-1 0 0,0-2 1 0 0,-2-1-1 0 0,0-2 1 0 0,-4 1-291 0 0,-13-4-3738 0 0,43-23 2201 0 0,-2-2 46 0 0,-14-9-17 0 0</inkml:trace>
  <inkml:trace contextRef="#ctx0" brushRef="#br0" timeOffset="-36439.262">12567 3626 1660 0 0,'24'5'5521'0'0,"22"35"-5064"0"0,-38-32 17 0 0,106 89 526 0 0,-31-44-4756 0 0,-60-44 906 0 0,-17-7 1320 0 0</inkml:trace>
  <inkml:trace contextRef="#ctx0" brushRef="#br0" timeOffset="-36083.93">13170 3355 1412 0 0,'19'1'6291'0'0,"-18"56"-5452"0"0,-2-44-362 0 0,23 130 813 0 0,-8-72-1886 0 0,-7 2-4260 0 0,-9-72 3510 0 0,-10 3 39 0 0</inkml:trace>
  <inkml:trace contextRef="#ctx0" brushRef="#br0" timeOffset="-35820.528">13028 3330 1240 0 0,'-86'64'3698'0'0,"81"-58"-3517"0"0,0 1 0 0 0,0-1 0 0 0,1 1 0 0 0,0 0-1 0 0,0 0 1 0 0,1 0 0 0 0,0 1 0 0 0,0-1 0 0 0,1 1 0 0 0,0 0 0 0 0,0 0 0 0 0,1 0 0 0 0,0 0-1 0 0,0 0 1 0 0,1 0 0 0 0,0 0 0 0 0,0 0 0 0 0,1 0 0 0 0,1 8-181 0 0,1-2 66 0 0,1 1 0 0 0,1-1 0 0 0,0 0 0 0 0,1 0 0 0 0,0-1 0 0 0,1 1 1 0 0,1-2-1 0 0,0 1 0 0 0,0-1 0 0 0,1 0 0 0 0,1 0 0 0 0,0-1 0 0 0,1-1 0 0 0,0 0 1 0 0,0 0-1 0 0,1-1 0 0 0,1 0-66 0 0,101 24-6437 0 0,-105-33 5095 0 0</inkml:trace>
  <inkml:trace contextRef="#ctx0" brushRef="#br0" timeOffset="-35555.825">13572 3216 1468 0 0,'13'13'390'0'0,"-1"1"0"0"0,0 0 1 0 0,0 1-1 0 0,-2 0 0 0 0,0 0 0 0 0,0 1 0 0 0,-2 1 0 0 0,0-1 0 0 0,-1 1 1 0 0,0 1-1 0 0,-2-1 0 0 0,0 1 0 0 0,-1 0 0 0 0,-1 0 0 0 0,0 1 0 0 0,-1-1 1 0 0,-2 0-1 0 0,1 1 0 0 0,-4 16-390 0 0,0-18 35 0 0,-2 0 0 0 0,0-1 1 0 0,-1 0-1 0 0,-1 0 0 0 0,0 0 0 0 0,-1-1 1 0 0,-1 0-1 0 0,0 0 0 0 0,-1-1 0 0 0,-1-1 1 0 0,0 1-1 0 0,0-2 0 0 0,-2 0 0 0 0,1 0 1 0 0,-2-1-1 0 0,1 0 0 0 0,-1-2 1 0 0,-2 1-36 0 0,-21 12-1675 0 0,10-16-2985 0 0,27-6 3239 0 0</inkml:trace>
  <inkml:trace contextRef="#ctx0" brushRef="#br0" timeOffset="-35262.441">13929 3295 1300 0 0,'24'59'4748'0'0,"-4"36"-2588"0"0,8 21-1083 0 0,-23-102-1180 0 0,13 40 267 0 0,-13-19-3185 0 0,-21-18 229 0 0,8-14 1415 0 0</inkml:trace>
  <inkml:trace contextRef="#ctx0" brushRef="#br0" timeOffset="-35028.627">13803 3528 956 0 0,'20'-24'10412'0'0,"87"10"-9321"0"0,-105 14-874 0 0,80-1-968 0 0,42 0-5187 0 0,-53-13 3173 0 0,-45 6 1311 0 0</inkml:trace>
  <inkml:trace contextRef="#ctx0" brushRef="#br0" timeOffset="-34513.997">14302 3173 1288 0 0,'0'34'5113'0'0,"124"476"-1028"0"0,-118-434-6281 0 0,-6-74 2019 0 0,-1 0 0 0 0,1 1-1 0 0,-1-1 1 0 0,1 0 0 0 0,-1 0 0 0 0,0 0 0 0 0,0 0-1 0 0,0 0 1 0 0,0 0 0 0 0,0 0 0 0 0,0 0-1 0 0,-1-1 1 0 0,1 1 0 0 0,-1 0 0 0 0,1-1 0 0 0,-1 1-1 0 0,1-1 1 0 0,-1 1 0 0 0,0-1 0 0 0,0 0-1 0 0,0 1 1 0 0,0-1 0 0 0,0 0 0 0 0,0-1 0 0 0,0 1-1 0 0,0 0 1 0 0,0 0 0 0 0,0-1 0 0 0,0 0-1 0 0,-1 1 1 0 0,0-1 177 0 0,-11 1-1368 0 0</inkml:trace>
  <inkml:trace contextRef="#ctx0" brushRef="#br0" timeOffset="-34248.328">14521 3360 1756 0 0,'80'-32'3648'0'0,"-78"32"-3271"0"0,11 3 705 0 0,-11 0-1011 0 0,0 0-1 0 0,0 0 0 0 0,-1 0 1 0 0,1 0-1 0 0,-1 0 0 0 0,0 1 0 0 0,0-1 1 0 0,0 0-1 0 0,0 1 0 0 0,-1-1 1 0 0,1 0-1 0 0,-1 1 0 0 0,0-1 1 0 0,0 1-1 0 0,0-1 0 0 0,-1 1 1 0 0,1-1-1 0 0,-1 0 0 0 0,0 1 0 0 0,0-1 1 0 0,0 0-1 0 0,0 0 0 0 0,0 1 1 0 0,-1-1-1 0 0,1 0 0 0 0,-1 0 1 0 0,0-1-1 0 0,0 1 0 0 0,0 0 1 0 0,0 0-1 0 0,-1-1 0 0 0,-1 2-70 0 0,-92 87 873 0 0,90-86-823 0 0,-11 9-196 0 0,-30 26-2571 0 0,46-40 1571 0 0,15 3-1777 0 0,-4-2 1519 0 0</inkml:trace>
  <inkml:trace contextRef="#ctx0" brushRef="#br0" timeOffset="-33998.877">14982 3553 1008 0 0,'-18'36'4465'0'0,"12"-27"-3967"0"0,-167 242 3095 0 0,119-216-8709 0 0,52-34 3645 0 0,2-1-10 0 0</inkml:trace>
  <inkml:trace contextRef="#ctx0" brushRef="#br0" timeOffset="-33767.157">14738 3556 1772 0 0,'24'1'4928'0'0,"21"29"-4051"0"0,-36-23-277 0 0,150 106 1587 0 0,-57-33-4181 0 0,-89-65-3586 0 0,-15-16 4274 0 0</inkml:trace>
  <inkml:trace contextRef="#ctx0" brushRef="#br0" timeOffset="-33317.142">15243 3233 1216 0 0,'18'-24'7241'0'0,"73"17"-4572"0"0,-87 8-2635 0 0,0 1-1 0 0,0 0 0 0 0,0 0 0 0 0,0 0 1 0 0,-1 1-1 0 0,1-1 0 0 0,-1 1 0 0 0,0 0 1 0 0,0 0-1 0 0,0 0 0 0 0,0 0 1 0 0,0 1-1 0 0,0-1 0 0 0,-1 1 0 0 0,0 0 1 0 0,0-1-1 0 0,0 1 0 0 0,0 0 0 0 0,-1 0 1 0 0,1 0-1 0 0,-1 1 0 0 0,0-1 0 0 0,0 0 1 0 0,0 0-1 0 0,-1 1 0 0 0,0-1 1 0 0,0 0-1 0 0,0 1 0 0 0,0-1 0 0 0,-1 0 1 0 0,1 0-1 0 0,-1 1 0 0 0,0-1 0 0 0,0 0 1 0 0,-1 0-1 0 0,-1 3-33 0 0,-84 150 1096 0 0,65-124-779 0 0,1 11 79 0 0,59-46-1279 0 0,-14-5-109 0 0,0-1-1 0 0,-1-1 1 0 0,0-2 0 0 0,-1 0-1 0 0,0-1 1 0 0,-1-1-1 0 0,0-1 1 0 0,17-15 992 0 0,-9-13-2731 0 0,-18 23 1367 0 0</inkml:trace>
  <inkml:trace contextRef="#ctx0" brushRef="#br0" timeOffset="-33071.175">15001 3201 1184 0 0,'-6'7'341'0'0,"0"1"1"0"0,0-1-1 0 0,1 1 0 0 0,0 0 0 0 0,0 0 1 0 0,1 0-1 0 0,0 1 0 0 0,0 0 0 0 0,1-1 1 0 0,1 1-1 0 0,-1 1 0 0 0,1-1 0 0 0,1 0 0 0 0,-1 0 1 0 0,2 1-1 0 0,-1 7-341 0 0,3-4 189 0 0,0-1 0 0 0,1 1-1 0 0,0 0 1 0 0,1-1 0 0 0,1 0 0 0 0,-1 0 0 0 0,2 0 0 0 0,0 0 0 0 0,0-1-1 0 0,1 0 1 0 0,1 0 0 0 0,-1-1 0 0 0,2 0 0 0 0,-1 0 0 0 0,2-1 0 0 0,-1 0-1 0 0,1-1 1 0 0,0 0 0 0 0,8 4-189 0 0,139 65-715 0 0,-145-74 153 0 0,0-1-1 0 0,0 0 1 0 0,1 0 0 0 0,-1-1-1 0 0,0-1 1 0 0,1 0 0 0 0,-1-1-1 0 0,0 0 1 0 0,0-1 0 0 0,0 0-1 0 0,0-1 1 0 0,4-1 562 0 0,8-11-1501 0 0</inkml:trace>
  <inkml:trace contextRef="#ctx0" brushRef="#br0" timeOffset="-32825.337">15821 3118 1784 0 0,'10'13'327'0'0,"0"1"-1"0"0,0 0 1 0 0,-2 1-1 0 0,1 0 1 0 0,-2 1-1 0 0,0-1 1 0 0,-1 1-1 0 0,-1 0 1 0 0,0 1-1 0 0,-1-1 0 0 0,-1 1 1 0 0,-1 0-1 0 0,0 0 1 0 0,-1 0-1 0 0,-1 0 1 0 0,0 0-1 0 0,-1 0 1 0 0,-1 0-1 0 0,-1 0 1 0 0,-1 0-1 0 0,0 0 1 0 0,-1-1-1 0 0,0 0 1 0 0,-2 0-1 0 0,-2 5-326 0 0,-4 4 87 0 0,-2 0 1 0 0,0-1-1 0 0,-1-1 0 0 0,-1 0 1 0 0,-2-2-1 0 0,0 0 0 0 0,-6 5-87 0 0,-1 1-386 0 0,-10 2-827 0 0,9-16-3487 0 0,26-13 3202 0 0,1 0 94 0 0</inkml:trace>
  <inkml:trace contextRef="#ctx0" brushRef="#br0" timeOffset="-32357.03">15940 3301 1600 0 0,'14'9'7569'0'0,"0"47"-7049"0"0,-11-41 162 0 0,50 124 665 0 0,-4-13-4884 0 0,-49-124 2018 0 0,-13 15-2877 0 0,5-16 2986 0 0</inkml:trace>
  <inkml:trace contextRef="#ctx0" brushRef="#br0" timeOffset="-31955.969">15943 3481 2064 0 0,'10'2'6877'0'0,"19"1"-5470"0"0,184-27-1480 0 0,-15-53-7608 0 0,-178 63 6423 0 0</inkml:trace>
  <inkml:trace contextRef="#ctx0" brushRef="#br0" timeOffset="-31648.548">16615 3101 2088 0 0,'12'13'7678'0'0,"-9"73"-6778"0"0,-3-79-451 0 0,44 237 928 0 0,-30-164-1275 0 0,2 52-3360 0 0,-16-130 1640 0 0,0-2-62 0 0,0 0 112 0 0,-2 2 130 0 0,-12 11 54 0 0</inkml:trace>
  <inkml:trace contextRef="#ctx0" brushRef="#br0" timeOffset="-31397.738">16786 3263 888 0 0,'78'-11'3026'0'0,"-76"11"-2966"0"0,-1 0-1 0 0,1 0 0 0 0,-1 0 0 0 0,1 1 0 0 0,-1-1 0 0 0,1 0 1 0 0,-1 1-1 0 0,0-1 0 0 0,1 1 0 0 0,-1-1 0 0 0,1 1 0 0 0,-1-1 0 0 0,0 1 1 0 0,0 0-1 0 0,1 0 0 0 0,-1 0 0 0 0,0 0 0 0 0,0 0 0 0 0,0 0 0 0 0,0 0 1 0 0,0 0-1 0 0,0 0 0 0 0,0 1 0 0 0,0-1 0 0 0,-1 0 0 0 0,1 0 0 0 0,0 1 1 0 0,-1-1-1 0 0,1 1 0 0 0,-1-1 0 0 0,0 0 0 0 0,1 1 0 0 0,-1-1 1 0 0,0 1-1 0 0,0-1 0 0 0,0 1 0 0 0,0-1 0 0 0,0 1 0 0 0,0-1 0 0 0,0 1 1 0 0,0-1-1 0 0,-1 1 0 0 0,1-1 0 0 0,-1 1 0 0 0,1-1 0 0 0,-1 0 0 0 0,1 1 1 0 0,-1-1-1 0 0,0 0 0 0 0,0 0 0 0 0,0 1 0 0 0,1-1 0 0 0,-2 1-59 0 0,-6 10 125 0 0,0 0-1 0 0,0-1 1 0 0,-1 0-1 0 0,0 0 1 0 0,-1-1-1 0 0,-1 0 1 0 0,1 0-1 0 0,-1-1 0 0 0,-1-1 1 0 0,0 0-1 0 0,0-1 1 0 0,0 0-1 0 0,-1-1 1 0 0,-10 4-125 0 0,-75 47-2422 0 0,90-45-1438 0 0,8-12 2450 0 0</inkml:trace>
  <inkml:trace contextRef="#ctx0" brushRef="#br0" timeOffset="-31132.897">17209 3470 1452 0 0,'-76'59'6004'0'0,"-6"67"-3677"0"0,24-31-2355 0 0,6-62-5551 0 0,50-33 4191 0 0,2 0-28 0 0</inkml:trace>
  <inkml:trace contextRef="#ctx0" brushRef="#br0" timeOffset="-30930.966">16905 3431 1544 0 0,'20'1'5566'0'0,"14"25"-4681"0"0,-29-20-427 0 0,179 134 1882 0 0,-53-65-5844 0 0,-79-55-898 0 0,-44-19 2951 0 0</inkml:trace>
  <inkml:trace contextRef="#ctx0" brushRef="#br0" timeOffset="-30389.564">17348 3083 1504 0 0,'-9'-20'5068'0'0,"30"9"-3331"0"0,-13 8-1804 0 0,-4 1 113 0 0,1-1-1 0 0,0 1 1 0 0,-1 0 0 0 0,1 0-1 0 0,1 1 1 0 0,-1-1-1 0 0,0 1 1 0 0,0 0 0 0 0,0 1-1 0 0,1-1 1 0 0,-1 1-1 0 0,0 0 1 0 0,0 0 0 0 0,1 1-1 0 0,-1 0 1 0 0,0 0-1 0 0,0 0 1 0 0,0 0 0 0 0,0 1-1 0 0,0 0 1 0 0,0 0-1 0 0,0 0 1 0 0,0 0 0 0 0,-1 1-1 0 0,1 0 1 0 0,-1 0-1 0 0,0 0 1 0 0,0 1 0 0 0,0-1-1 0 0,0 1 1 0 0,-1 0 0 0 0,1 0-1 0 0,-1 0 1 0 0,0 1-1 0 0,0-1 1 0 0,-1 1 0 0 0,1-1-1 0 0,-1 1 1 0 0,0 0-1 0 0,-1 0 1 0 0,1 0 0 0 0,-1 0-1 0 0,0 0 1 0 0,0 1-1 0 0,0-1 1 0 0,-1 0 0 0 0,1 5-46 0 0,-85 165 392 0 0,109-140-253 0 0,26 2-38 0 0,-44-34-95 0 0,-1 1 1 0 0,1 0 0 0 0,-1 0-1 0 0,0 1 1 0 0,0-1-1 0 0,0 1 1 0 0,-1 1-1 0 0,1-1 1 0 0,-1 1-1 0 0,-1 0 1 0 0,1 0 0 0 0,-1 0-1 0 0,0 0 1 0 0,3 8-7 0 0,-7-13 31 0 0,-45 26-456 0 0,32-25-37 0 0,0 0 0 0 0,0-1 0 0 0,0 0-1 0 0,0 0 1 0 0,0-2 0 0 0,0 0 0 0 0,0 0-1 0 0,0-1 1 0 0,0-1 0 0 0,1 0 0 0 0,-1-1-1 0 0,1 0 1 0 0,0-1 0 0 0,0 0 0 0 0,0-1 0 0 0,1 0-1 0 0,-7-5 463 0 0,-4-8-1326 0 0</inkml:trace>
  <inkml:trace contextRef="#ctx0" brushRef="#br0" timeOffset="-30141.226">17206 3035 1248 0 0,'-10'4'235'0'0,"1"0"1"0"0,0 1-1 0 0,0 0 0 0 0,0 0 1 0 0,1 1-1 0 0,0 1 0 0 0,0-1 0 0 0,0 1 1 0 0,1 1-1 0 0,0-1 0 0 0,0 1 1 0 0,1 0-1 0 0,0 1 0 0 0,1-1 1 0 0,0 1-1 0 0,0 1 0 0 0,1-1 0 0 0,0 0 1 0 0,0 1-1 0 0,1 0 0 0 0,1 0 1 0 0,-1 0-1 0 0,2 0 0 0 0,-1 0 1 0 0,1 1-1 0 0,1-1 0 0 0,0 0 0 0 0,0 0 1 0 0,1 1-1 0 0,1-1 0 0 0,0 0 1 0 0,0 0-1 0 0,1 0 0 0 0,0 1-235 0 0,7 11 155 0 0,1-1-1 0 0,1 0 1 0 0,1-1 0 0 0,1-1-1 0 0,0 0 1 0 0,2 0-1 0 0,0-2 1 0 0,1 0 0 0 0,1-1-1 0 0,0 0 1 0 0,12 6-155 0 0,141 69-3540 0 0,-124-80-920 0 0,-38-11 3175 0 0</inkml:trace>
  <inkml:trace contextRef="#ctx0" brushRef="#br0" timeOffset="-29890.694">18018 3068 1964 0 0,'7'5'258'0'0,"0"0"0"0"0,0 1 1 0 0,-1-1-1 0 0,0 1 0 0 0,0 1 0 0 0,0-1 0 0 0,-1 1 0 0 0,0 0 1 0 0,0 0-1 0 0,-1 1 0 0 0,0-1 0 0 0,0 1 0 0 0,-1 0 0 0 0,0 0 0 0 0,0 0 1 0 0,-1 1-1 0 0,0-1 0 0 0,-1 0 0 0 0,0 1 0 0 0,0 0 0 0 0,0-1 1 0 0,-1 1-1 0 0,-1-1 0 0 0,1 1 0 0 0,-1-1 0 0 0,-1 1-258 0 0,-1 13 243 0 0,-2 0 0 0 0,0 0 0 0 0,-2 0 0 0 0,0-1 0 0 0,-1 0 0 0 0,-1 0 1 0 0,-2-1-1 0 0,1-1 0 0 0,-9 10-243 0 0,10-16-197 0 0,0-1 0 0 0,-1 0 0 0 0,-1-1 1 0 0,0 0-1 0 0,0-1 0 0 0,-1 0 1 0 0,-1-1-1 0 0,1 0 0 0 0,-2-1 0 0 0,-4 2 197 0 0,-92 24-5772 0 0,107-34 4508 0 0</inkml:trace>
  <inkml:trace contextRef="#ctx0" brushRef="#br0" timeOffset="-29471.892">18239 3285 1404 0 0,'-2'-5'4482'0'0,"61"-3"-3420"0"0,234 5-190 0 0,-189 4-4074 0 0,-78-2 1770 0 0,6-5 38 0 0</inkml:trace>
  <inkml:trace contextRef="#ctx0" brushRef="#br0" timeOffset="-29224.142">18479 3065 1516 0 0,'-17'86'4967'0'0,"44"41"-3125"0"0,-8-86-1575 0 0,28 50-2831 0 0,-35-78-198 0 0,-6-8 1328 0 0</inkml:trace>
  <inkml:trace contextRef="#ctx0" brushRef="#br0" timeOffset="-19692.895">16866 3945 1024 0 0,'0'0'220'0'0,"0"0"10"0"0,0 0-13 0 0,0 0 32 0 0,0 0 27 0 0,0 0-45 0 0,0 0-38 0 0,0 0-25 0 0,0 0 2 0 0,0 0 80 0 0,0 0-16 0 0,0 0-73 0 0,0 0-12 0 0,0 0-21 0 0,0 0-42 0 0,0 0 13 0 0,0 0 110 0 0,0 0-41 0 0,0 0-31 0 0,0 0 1 0 0,0 0 32 0 0,0 0-3 0 0,0 0-19 0 0,0 0 17 0 0,0 0-41 0 0,0 0-16 0 0,0 0-34 0 0,0 0 65 0 0,0 0 4 0 0,0 0-3 0 0,0 0-26 0 0,0 0-18 0 0,0 0 10 0 0,0 0-14 0 0,0 0-43 0 0,0 0 33 0 0,0 0 17 0 0,0 0 1 0 0,0 0-20 0 0,0 0-14 0 0,0 0 14 0 0,0 0-28 0 0,0 0 0 0 0,0 0-8 0 0,0 0-64 0 0,0 0 3 0 0,0 0 49 0 0,0 0-27 0 0,0 0-55 0 0,0 0 12 0 0,0 0 38 0 0,0 0-2 0 0,0 0 28 0 0,0 0 1 0 0,0 0-24 0 0,0 0-44 0 0,0 0 28 0 0,0 0 41 0 0,0 0-26 0 0,0 0-38 0 0,0 0 44 0 0,0 0 13 0 0,0 0-38 0 0,0 0 49 0 0,4 2 12 0 0,21 52 438 0 0,-23-50-447 0 0,1-1 0 0 0,0 0 0 0 0,0 0 0 0 0,0 0 0 0 0,0 0 0 0 0,1 0 1 0 0,-1-1-1 0 0,1 0 0 0 0,0 1 0 0 0,-1-1 0 0 0,1-1 0 0 0,0 1 0 0 0,0 0 1 0 0,0-1-1 0 0,1 0 0 0 0,-1 0 0 0 0,0 0 0 0 0,0-1 0 0 0,1 1 0 0 0,-1-1 0 0 0,0 0 1 0 0,1 0-1 0 0,-1 0 0 0 0,0-1 0 0 0,0 0 0 0 0,1 0 0 0 0,-1 0 0 0 0,2-1-35 0 0,15 2 19 0 0,830 0 576 0 0,-651 15-529 0 0,473 12 82 0 0,208-20-238 0 0,-666-16 18 0 0,-24 1 67 0 0,-74-2 69 0 0,38-5 3 0 0,655 13-68 0 0,-761-6-42 0 0,-6-12-3 0 0,19 10 520 0 0,-61 10-440 0 0,-1 0-46 0 0,51 0 66 0 0,3 0-23 0 0,-52 0-18 0 0,-2 0-23 0 0,19-3 1382 0 0,-16-1-1344 0 0,0-1-1 0 0,0 1 1 0 0,0-1-1 0 0,-1 0 0 0 0,0 0 1 0 0,0 0-1 0 0,0 0 1 0 0,-1-1-1 0 0,0 1 1 0 0,0 0-1 0 0,0-1 0 0 0,0 1 1 0 0,-1 0-1 0 0,0-1 1 0 0,0 1-1 0 0,-1-1 0 0 0,1 1 1 0 0,-2-3-28 0 0,2-17-511 0 0,-69-109-6812 0 0,58 118 5806 0 0,-2 2-6 0 0</inkml:trace>
  <inkml:trace contextRef="#ctx0" brushRef="#br0" timeOffset="-6539.865">20326 3088 1688 0 0,'-20'-14'5238'0'0,"20"11"-5071"0"0,22-15-143 0 0,60-2-4289 0 0,-66 13 2989 0 0</inkml:trace>
  <inkml:trace contextRef="#ctx0" brushRef="#br0" timeOffset="-6370.89">20756 2980 1588 0 0,'0'0'812'0'0,"2"-2"-60"0"0,0 0-68 0 0,0 2-168 0 0,-1-1-36 0 0,1 1-136 0 0,-2 0 61 0 0,2-2-109 0 0,0 0-240 0 0,-2 2-4 0 0,1 0-292 0 0,1 0-177 0 0,2-1-183 0 0,-1 1-560 0 0,1-2 44 0 0,-1 2-420 0 0</inkml:trace>
  <inkml:trace contextRef="#ctx0" brushRef="#br0" timeOffset="-5950.286">21074 2898 1664 0 0,'14'-7'2961'0'0,"7"3"3004"0"0,-18 29-5353 0 0,11 149 14 0 0,65 172-234 0 0,-68-291-1143 0 0,-10-29-2861 0 0,-36-17-1708 0 0,22-18 4099 0 0</inkml:trace>
  <inkml:trace contextRef="#ctx0" brushRef="#br0" timeOffset="-5698.227">20875 3221 1892 0 0,'-20'-2'4652'0'0,"32"-5"-2325"0"0,37-3-1340 0 0,-20 7-687 0 0,253-34-906 0 0,-104-17-6438 0 0,-153 42 5592 0 0</inkml:trace>
  <inkml:trace contextRef="#ctx0" brushRef="#br0" timeOffset="-4723.705">21636 2845 1652 0 0,'0'0'922'0'0,"0"0"-104"0"0,0 0-46 0 0,0 0-85 0 0,1-15 227 0 0,-4 14 4863 0 0,-2 12-5754 0 0,0-1 1 0 0,0 1-1 0 0,1 1 0 0 0,1-1 1 0 0,0 1-1 0 0,1-1 1 0 0,0 1-1 0 0,0 0 1 0 0,1 0-1 0 0,1-1 0 0 0,0 1 1 0 0,1 0-1 0 0,1 10-23 0 0,-1 15 80 0 0,2-8-49 0 0,2-1-1 0 0,1 1 0 0 0,1-1 0 0 0,1 0 1 0 0,2 0-1 0 0,0-1 0 0 0,10 14-30 0 0,18 58 155 0 0,-24-42-2399 0 0,-14-57 1399 0 0,-18-10-6050 0 0,15 4 5522 0 0</inkml:trace>
  <inkml:trace contextRef="#ctx0" brushRef="#br0" timeOffset="-4396.818">21629 3080 1856 0 0,'0'-3'172'0'0,"-1"0"1"0"0,1 0-1 0 0,0 0 0 0 0,0 0 1 0 0,0 0-1 0 0,0 0 0 0 0,1 0 0 0 0,-1 0 1 0 0,1 0-1 0 0,0 0 0 0 0,0 0 0 0 0,0 0 1 0 0,0 1-1 0 0,0-1 0 0 0,1 0 0 0 0,-1 1 1 0 0,1-1-1 0 0,-1 1 0 0 0,1 0 1 0 0,0-1-1 0 0,0 1 0 0 0,0 0 0 0 0,1 0 1 0 0,0-1-173 0 0,103-56 1520 0 0,-99 55-1460 0 0,1 0-1 0 0,-1 0 1 0 0,1 1-1 0 0,0 0 1 0 0,0 0-1 0 0,0 1 1 0 0,0 0-1 0 0,0 1 1 0 0,1-1-1 0 0,-1 2 1 0 0,0-1-1 0 0,1 1 1 0 0,-1 0-1 0 0,1 1 1 0 0,-1 0-1 0 0,0 0 1 0 0,1 1-1 0 0,-1 0 1 0 0,0 1-1 0 0,0-1 1 0 0,-1 2-1 0 0,1-1 0 0 0,0 1 1 0 0,-1 0-1 0 0,0 0 1 0 0,0 1-1 0 0,0 0 1 0 0,-1 1-1 0 0,0-1 1 0 0,0 1-1 0 0,0 0 1 0 0,0 1-60 0 0,-9 14 165 0 0,-8-8-158 0 0,0-1 0 0 0,0-1 1 0 0,-2 0-1 0 0,1 0 1 0 0,-1-1-1 0 0,-1-1 1 0 0,0 0-1 0 0,0-1 1 0 0,0 0-1 0 0,-1-1 1 0 0,-1-1-1 0 0,1-1 0 0 0,-1 0 1 0 0,0 0-1 0 0,-14 1-7 0 0,-30 13-533 0 0,-2-5-2880 0 0,62-16 647 0 0,6 0 1399 0 0</inkml:trace>
  <inkml:trace contextRef="#ctx0" brushRef="#br0" timeOffset="-3933.802">22122 3183 1216 0 0,'-32'33'4938'0'0,"16"-17"-4388"0"0,-130 183 2902 0 0,110-154-3666 0 0,7-27-3391 0 0,28-17 2638 0 0,-6-1-759 0 0,5 0 930 0 0</inkml:trace>
  <inkml:trace contextRef="#ctx0" brushRef="#br0" timeOffset="-3698.91">21834 3281 2012 0 0,'11'-28'5637'0'0,"15"27"-3656"0"0,41 32-2261 0 0,-50-21 859 0 0,140 93 207 0 0,-104-63-2954 0 0,3-3-4146 0 0,-54-35 4957 0 0</inkml:trace>
  <inkml:trace contextRef="#ctx0" brushRef="#br0" timeOffset="-3390.859">22612 2745 1468 0 0,'-11'0'320'0'0,"0"0"0"0"0,0 1-1 0 0,0 1 1 0 0,0 0 0 0 0,0 1-1 0 0,1 0 1 0 0,-1 0 0 0 0,1 1 0 0 0,-1 0-1 0 0,1 1 1 0 0,1 0 0 0 0,-1 1-1 0 0,1 0 1 0 0,0 1 0 0 0,0 0-1 0 0,-3 3-319 0 0,1 1 199 0 0,1 1 0 0 0,0 0 0 0 0,1 1 0 0 0,0-1 0 0 0,1 2 0 0 0,0-1 0 0 0,1 1 0 0 0,1 0 0 0 0,0 1 0 0 0,1 0 0 0 0,0 0 0 0 0,2 0 0 0 0,-1 0 0 0 0,2 0 0 0 0,0 1 0 0 0,1-1 0 0 0,1 9-199 0 0,1-11 35 0 0,2 1 0 0 0,0-1 0 0 0,0 1 0 0 0,1-1 1 0 0,1-1-1 0 0,0 1 0 0 0,1 0 0 0 0,0-1 1 0 0,1 0-1 0 0,0-1 0 0 0,1 0 0 0 0,1 0 1 0 0,-1 0-1 0 0,2-1 0 0 0,9 8-35 0 0,99 82-2563 0 0,10-40-3087 0 0,-98-54 4345 0 0</inkml:trace>
  <inkml:trace contextRef="#ctx0" brushRef="#br0" timeOffset="-2130.285">22797 3011 1472 0 0,'0'0'816'0'0,"5"-22"2350"0"0,20-32 546 0 0,-25 54-3545 0 0,-2-30 1738 0 0,-12 17-1827 0 0,14 12-58 0 0,-5 30 3 0 0,2 8 50 0 0,1 1 1 0 0,2 1-1 0 0,2-2 0 0 0,2 1 0 0 0,1 0 1 0 0,1-1-1 0 0,4 6-73 0 0,7 32-212 0 0,-17-74-86 0 0,-15-9-5436 0 0,-1-17 2489 0 0,12 10 1994 0 0</inkml:trace>
  <inkml:trace contextRef="#ctx0" brushRef="#br0" timeOffset="-1585.164">23276 2910 860 0 0,'-29'0'3671'0'0,"-94"98"-847"0"0,115-90-2661 0 0,0 1-1 0 0,1-1 0 0 0,1 2 0 0 0,0-1 1 0 0,0 1-1 0 0,0 0 0 0 0,2 0 1 0 0,-1 0-1 0 0,1 0 0 0 0,0 1 0 0 0,1 0 1 0 0,1 0-1 0 0,0 0 0 0 0,0 0 1 0 0,1 2-163 0 0,3-7 62 0 0,1-1 0 0 0,-1 1 1 0 0,1 0-1 0 0,1-1 0 0 0,-1 0 0 0 0,1 1 1 0 0,0-2-1 0 0,0 1 0 0 0,0 0 1 0 0,1-1-1 0 0,0 1 0 0 0,0-1 1 0 0,0-1-1 0 0,0 1 0 0 0,0-1 1 0 0,1 0-1 0 0,0 0 0 0 0,-1 0 1 0 0,7 1-63 0 0,0 1 15 0 0,-1 0 1 0 0,1-1 0 0 0,0-1-1 0 0,0 0 1 0 0,1-1 0 0 0,-1 0-1 0 0,0 0 1 0 0,1-2 0 0 0,-1 1-1 0 0,1-2 1 0 0,-1 0 0 0 0,1 0-1 0 0,-1-1 1 0 0,0 0 0 0 0,0-1-1 0 0,0-1 1 0 0,0 0 0 0 0,0-1-1 0 0,-1 0 1 0 0,1 0 0 0 0,-1-1-1 0 0,1-2-15 0 0,-10 6-26 0 0,0-1-1 0 0,0 0 1 0 0,1 0-1 0 0,-2-1 1 0 0,1 1-1 0 0,0 0 0 0 0,-1 0 1 0 0,1-1-1 0 0,-1 1 1 0 0,0-1-1 0 0,0 0 1 0 0,-1 1-1 0 0,1-1 1 0 0,-1 1-1 0 0,0-1 1 0 0,0 0-1 0 0,0 0 0 0 0,0 1 1 0 0,0-1-1 0 0,-1 1 1 0 0,0-1-1 0 0,0 0 1 0 0,0 1-1 0 0,0-1 1 0 0,0 1-1 0 0,-1 0 0 0 0,1-1 1 0 0,-1 1-1 0 0,0 0 1 0 0,0 0-1 0 0,0 0 1 0 0,-1 0-1 0 0,1 0 1 0 0,-1 1-1 0 0,1-1 0 0 0,-1 1 1 0 0,-1-1 26 0 0,-115-84-678 0 0,12 34-2713 0 0,105 48 667 0 0,2 5 1405 0 0</inkml:trace>
  <inkml:trace contextRef="#ctx0" brushRef="#br0" timeOffset="-885.769">23706 2398 1856 0 0,'-37'-7'4327'0'0,"-51"73"-2683"0"0,84-61-1332 0 0,-9 7-83 0 0,1 1 0 0 0,1 0 0 0 0,1 1 0 0 0,0 1 0 0 0,0-1 1 0 0,2 1-1 0 0,0 1 0 0 0,0 0 0 0 0,2 0 0 0 0,0 0 0 0 0,0 1 1 0 0,2 0-1 0 0,-2 12-229 0 0,7-23 42 0 0,1 0 1 0 0,0 0 0 0 0,0 0-1 0 0,0 0 1 0 0,1 0 0 0 0,0 0-1 0 0,0-1 1 0 0,0 1 0 0 0,1-1-1 0 0,0 0 1 0 0,0 0 0 0 0,0-1-1 0 0,0 1 1 0 0,1-1 0 0 0,0 0-1 0 0,0 0 1 0 0,0 0 0 0 0,0-1-1 0 0,1 1 1 0 0,-1-2 0 0 0,1 1-1 0 0,0 0 1 0 0,0-1 0 0 0,0 0-1 0 0,0 0 1 0 0,0-1 0 0 0,0 0-1 0 0,1 0 1 0 0,-1 0 0 0 0,2-1-43 0 0,-3 2-22 0 0,1-1 0 0 0,0 0 0 0 0,-1 0 0 0 0,1 0 0 0 0,0-1 0 0 0,0 0 0 0 0,-1 0 0 0 0,1 0 0 0 0,0-1 0 0 0,0 0 0 0 0,-1 0 0 0 0,1 0 0 0 0,0-1 0 0 0,-1 0 0 0 0,0 0 0 0 0,1 0 0 0 0,-1 0 0 0 0,0-1 0 0 0,0 0 0 0 0,0 0 0 0 0,1-2 22 0 0,-6 2-41 0 0,-1-1 0 0 0,1 1 0 0 0,-1-1 0 0 0,0 1 0 0 0,0-1 0 0 0,0 1 0 0 0,0-1-1 0 0,-1 1 1 0 0,1 0 0 0 0,-1 0 0 0 0,0 0 0 0 0,0 0 0 0 0,0 0 0 0 0,0 0-1 0 0,-1 1 1 0 0,1-1 0 0 0,-1 1 0 0 0,1-1 0 0 0,-1 1 0 0 0,0 0 0 0 0,0 0 0 0 0,0 0-1 0 0,0 0 1 0 0,-1 1 0 0 0,1-1 0 0 0,0 1 0 0 0,-1 0 0 0 0,1 0 0 0 0,-2 0 41 0 0,-2-3-95 0 0,-149-61-3711 0 0,148 54-7 0 0,8 11 2579 0 0</inkml:trace>
  <inkml:trace contextRef="#ctx0" brushRef="#br0" timeOffset="-542.875">23942 2338 1468 0 0,'8'4'299'0'0,"0"1"-1"0"0,0-1 1 0 0,-1 2-1 0 0,1-1 1 0 0,-1 1 0 0 0,-1 0-1 0 0,1 1 1 0 0,-1-1-1 0 0,0 1 1 0 0,-1 0-1 0 0,1 1 1 0 0,-2 0 0 0 0,4 5-299 0 0,-3-6 228 0 0,16 27 182 0 0,-2 0-1 0 0,-1 2 1 0 0,-2 0 0 0 0,-1 1 0 0 0,-2 0 0 0 0,-2 1 0 0 0,-1 1-1 0 0,-2-1 1 0 0,-1 1 0 0 0,-3 1 0 0 0,-1-1 0 0 0,-1 26-410 0 0,-6-34 49 0 0,-2 1 0 0 0,0-1 0 0 0,-2-1 0 0 0,-1 1 0 0 0,-2-1 0 0 0,-1-1 1 0 0,-1 0-1 0 0,-1-1 0 0 0,-2 0 0 0 0,-1-1 0 0 0,-1-1 0 0 0,-1 0 0 0 0,-9 7-49 0 0,26-31-70 0 0,-47 48-903 0 0,7-34-3361 0 0,24-46 1701 0 0,13 5 1473 0 0</inkml:trace>
  <inkml:trace contextRef="#ctx0" brushRef="#br0" timeOffset="50856.953">19117 1798 908 0 0,'-3'-3'366'0'0,"-28"-11"1507"0"0,28 14-1654 0 0,3 0-50 0 0,0 0 1 0 0,0 0-43 0 0,0 0-27 0 0,0 0-10 0 0,0 0 10 0 0,0 0 64 0 0,0 0 2 0 0,0 0-10 0 0,0 0 22 0 0,0 0-8 0 0,0 0 0 0 0,0 0 51 0 0,0 0-51 0 0,0 0-72 0 0,0 0-5 0 0,0 0 23 0 0,0 0 87 0 0,0 0-9 0 0,0 0-36 0 0,0 0 44 0 0,0 0 2 0 0,0 0-50 0 0,0 0-37 0 0,-21 0 794 0 0,-31-10-146 0 0,89 13-33 0 0,210-16 43 0 0,407-43-62 0 0,-507 43-1091 0 0,-150 17-7399 0 0,-4-2 6384 0 0</inkml:trace>
  <inkml:trace contextRef="#ctx0" brushRef="#br0" timeOffset="51229.597">19140 2111 1152 0 0,'-20'17'4352'0'0,"52"-14"-2076"0"0,-18-3-2518 0 0,302-29 2253 0 0,-161 14-1662 0 0,583-34-111 0 0,-701 49-7794 0 0,-36 0 6224 0 0</inkml:trace>
  <inkml:trace contextRef="#ctx0" brushRef="#br0" timeOffset="66963.398">20413 1728 984 0 0,'0'0'229'0'0,"0"0"11"0"0,0 0-86 0 0,0 0 33 0 0,0 0 27 0 0,0 0 58 0 0,0 0-63 0 0,0 0-35 0 0,0 0-9 0 0,0 0-9 0 0,0 0-25 0 0,0 0 8 0 0,0 0-37 0 0,0 0-30 0 0,0 0-2 0 0,0 0 4 0 0,0 0-5 0 0,0 0 44 0 0,0 0 15 0 0,0 0 62 0 0,0 0 38 0 0,-16 15 242 0 0,18-11-406 0 0,1-1-1 0 0,-1 1 0 0 0,0 0 1 0 0,1-1-1 0 0,0 0 0 0 0,0 1 0 0 0,0-1 1 0 0,0 0-1 0 0,0-1 0 0 0,1 1 1 0 0,-1 0-1 0 0,1-1 0 0 0,0 0 0 0 0,-1 0 1 0 0,1 0-1 0 0,0 0 0 0 0,0-1 1 0 0,1 0-1 0 0,-1 0 0 0 0,0 0 0 0 0,0 0 1 0 0,1 0-1 0 0,-1-1 0 0 0,0 0 1 0 0,1 0-1 0 0,-1 0 0 0 0,0 0 0 0 0,1-1 1 0 0,-1 0-1 0 0,0 1 0 0 0,0-2 0 0 0,0 1 1 0 0,0 0-1 0 0,0-1 0 0 0,0 0 1 0 0,0 0-1 0 0,0 0 0 0 0,0 0-63 0 0,133-110 704 0 0,126-275 320 0 0,-253 371-915 0 0,-10 17-105 0 0,1-1 0 0 0,-1 1 1 0 0,0-1-1 0 0,1 1 0 0 0,-1-1 0 0 0,1 1 1 0 0,-1-1-1 0 0,1 1 0 0 0,-1-1 0 0 0,1 0 1 0 0,-1 1-1 0 0,1-1 0 0 0,-1 0 0 0 0,1 1 1 0 0,-1-1-1 0 0,1 0 0 0 0,0 0 1 0 0,-1 0-1 0 0,1 0 0 0 0,-1 1 0 0 0,1-1 1 0 0,0 0-1 0 0,-1 0 0 0 0,1 0 0 0 0,-1 0 1 0 0,1 0-1 0 0,0 0 0 0 0,-1-1 0 0 0,1 1 1 0 0,-1 0-1 0 0,1 0 0 0 0,0 0 1 0 0,-1-1-1 0 0,1 1 0 0 0,-1 0 0 0 0,1 0 1 0 0,-1-1-1 0 0,1 1 0 0 0,-1 0 0 0 0,1-1 1 0 0,-1 1-1 0 0,1-1 0 0 0,-1 1 1 0 0,1-1-1 0 0,-1 1 0 0 0,0-1 0 0 0,1 1 1 0 0,-1-1-1 0 0,0 1-4 0 0,74 264-85 0 0,-46-183 82 0 0,-26-77-170 0 0,-1 1 1 0 0,1 0-1 0 0,-1-1 0 0 0,0 1 1 0 0,-1 0-1 0 0,1-1 0 0 0,-1 1 1 0 0,0 0-1 0 0,0 0 0 0 0,-1 0 1 0 0,1-1-1 0 0,-1 1 0 0 0,0 0 1 0 0,0-1-1 0 0,-1 1 0 0 0,1 0 1 0 0,-1-1-1 0 0,0 0 0 0 0,0 1 1 0 0,-1-1-1 0 0,1 0 0 0 0,-1 0 1 0 0,0 0-1 0 0,0-1 0 0 0,0 1 1 0 0,0-1-1 0 0,-1 0 0 0 0,0 1 1 0 0,1-1-1 0 0,-1-1 0 0 0,0 1 1 0 0,0-1-1 0 0,-1 1 0 0 0,1-1 1 0 0,-4 1 172 0 0,-17 5-1194 0 0</inkml:trace>
  <inkml:trace contextRef="#ctx0" brushRef="#br0" timeOffset="67212.296">20818 1639 988 0 0,'9'-21'6033'0'0,"66"4"-5957"0"0,-57 14 472 0 0,81-14-521 0 0,75-19-4669 0 0,-147 27 3408 0 0</inkml:trace>
  <inkml:trace contextRef="#ctx0" brushRef="#br0" timeOffset="67710.391">21483 1448 1356 0 0,'0'0'123'0'0,"-1"-1"-1"0"0,0 1 1 0 0,0 0-1 0 0,0 0 1 0 0,0-1 0 0 0,1 1-1 0 0,-1-1 1 0 0,0 1-1 0 0,0 0 1 0 0,1-1 0 0 0,-1 1-1 0 0,0-1 1 0 0,1 0-1 0 0,-1 1 1 0 0,1-1 0 0 0,-1 0-1 0 0,0 1 1 0 0,1-1-1 0 0,0 0 1 0 0,-1 1 0 0 0,1-1-1 0 0,-1 0 1 0 0,1 0-1 0 0,0 0 1 0 0,-1 1-1 0 0,1-1 1 0 0,0 0 0 0 0,0 0-1 0 0,0 0 1 0 0,0 0-1 0 0,0 0 1 0 0,0 1 0 0 0,0-1-1 0 0,0 0 1 0 0,0 0-1 0 0,0 0 1 0 0,0 0 0 0 0,1 0-1 0 0,-1 1 1 0 0,0-1-1 0 0,0 0 1 0 0,1 0 0 0 0,-1 1-1 0 0,1-1 1 0 0,-1 0-1 0 0,1 0-122 0 0,-8 1 37 0 0,0 1 1 0 0,0 0-1 0 0,0 0 0 0 0,1 0 0 0 0,-1 1 0 0 0,0 0 0 0 0,1 0 0 0 0,-1 1 0 0 0,1-1 0 0 0,0 1 0 0 0,0 1 1 0 0,0-1-1 0 0,0 1 0 0 0,1 0 0 0 0,0 1 0 0 0,-1-1 0 0 0,1 1 0 0 0,1 0 0 0 0,-1 0 0 0 0,1 0 1 0 0,0 1-1 0 0,0 0 0 0 0,1 0 0 0 0,-1 0 0 0 0,1 0 0 0 0,0 1-37 0 0,7 1-44 0 0,0-1-1 0 0,1 0 1 0 0,0 0-1 0 0,0 0 1 0 0,1-1-1 0 0,0 1 0 0 0,0-1 1 0 0,0 0-1 0 0,1-1 1 0 0,0 0-1 0 0,0 0 1 0 0,0 0-1 0 0,0-1 1 0 0,1 0-1 0 0,0 0 1 0 0,0-1-1 0 0,0 0 1 0 0,0-1-1 0 0,0 0 1 0 0,1 0-1 0 0,-1 0 1 0 0,1-1-1 0 0,-1-1 1 0 0,1 1-1 0 0,3-1 45 0 0,77 0-3324 0 0,-64 0 1933 0 0</inkml:trace>
  <inkml:trace contextRef="#ctx0" brushRef="#br0" timeOffset="68022.372">21899 1318 1240 0 0,'6'-24'5325'0'0,"-20"43"-3751"0"0,13-6-1522 0 0,0 1 0 0 0,1-1 0 0 0,0 1 0 0 0,1-1 1 0 0,0 1-1 0 0,1-1 0 0 0,1 0 0 0 0,0 0 0 0 0,1 0 1 0 0,0 0-1 0 0,1 0 0 0 0,1-1 0 0 0,6 11-52 0 0,17 51-373 0 0,-29-70 202 0 0,0-1 0 0 0,0 1 0 0 0,0-1-1 0 0,0 1 1 0 0,-1-1 0 0 0,1 1 0 0 0,-1-1 0 0 0,0 0-1 0 0,0 1 1 0 0,0-1 0 0 0,0 0 0 0 0,-1 0-1 0 0,0 1 1 0 0,1-1 0 0 0,-1 0 0 0 0,0-1 0 0 0,0 1-1 0 0,-1 0 1 0 0,1 0 0 0 0,0-1 0 0 0,-1 0 0 0 0,0 1-1 0 0,1-1 1 0 0,-1 0 0 0 0,0 0 0 0 0,0 0 0 0 0,0-1-1 0 0,0 1 1 0 0,-1-1 0 0 0,1 0 0 0 0,0 0 0 0 0,-1 0-1 0 0,1 0 1 0 0,-1 0 0 0 0,1-1 0 0 0,-2 1 171 0 0,-21 4-1333 0 0</inkml:trace>
  <inkml:trace contextRef="#ctx0" brushRef="#br0" timeOffset="68824.05">21700 1531 1480 0 0,'29'-24'4064'0'0,"253"-38"-3170"0"0,-189 27-315 0 0,-67 20 40 0 0,-10 9-31 0 0,-15 38-603 0 0,-2-25 35 0 0,1 0-1 0 0,0-1 1 0 0,0 1 0 0 0,1-1-1 0 0,-1 1 1 0 0,1 0-1 0 0,1-1 1 0 0,-1 1-1 0 0,1-1 1 0 0,1 0-1 0 0,-1 0 1 0 0,1 0-1 0 0,0 0 1 0 0,0 0-1 0 0,1 0 1 0 0,-1-1-1 0 0,1 1 1 0 0,1-1-1 0 0,-1 0 1 0 0,1-1-1 0 0,0 1 1 0 0,0-1-1 0 0,0 0 1 0 0,0 0-1 0 0,1 0 1 0 0,0-1 0 0 0,-1 0-1 0 0,1 0 1 0 0,1 0-1 0 0,-1-1 1 0 0,0 0-1 0 0,1 0 1 0 0,-1-1-1 0 0,1 1 1 0 0,-1-1-1 0 0,1-1 1 0 0,-1 1-1 0 0,1-1 1 0 0,4-1-20 0 0,2 1-83 0 0,0 0 0 0 0,0-1 0 0 0,0-1 0 0 0,0 0 0 0 0,0-1 0 0 0,0 0 0 0 0,-1-1 1 0 0,1 0-1 0 0,-1-1 0 0 0,0 0 0 0 0,0-1 0 0 0,-1-1 0 0 0,0 0 0 0 0,0 0 0 0 0,0-1 0 0 0,-1 0 0 0 0,0-1 1 0 0,-1 0-1 0 0,0-1 0 0 0,-1 0 0 0 0,1 0 0 0 0,-2-1 0 0 0,2-3 83 0 0,-10 15 0 0 0,0-1 1 0 0,0 1-1 0 0,0-1 0 0 0,0 1 0 0 0,0-1 1 0 0,0 0-1 0 0,0 1 0 0 0,0-1 0 0 0,0 0 1 0 0,0 0-1 0 0,0 0 0 0 0,0 0 1 0 0,0 0-1 0 0,0 0 0 0 0,0 0 0 0 0,0 0 1 0 0,0 0-1 0 0,-1-1 0 0 0,1 1 0 0 0,0 0 1 0 0,0-1-1 0 0,0 1 0 0 0,0 0 1 0 0,0-1-1 0 0,0 0 0 0 0,1 1 0 0 0,-1-1 1 0 0,0 1-1 0 0,0-1 0 0 0,0 0 1 0 0,0 0-1 0 0,1 0 0 0 0,-1 1 0 0 0,0-1 1 0 0,1 0-1 0 0,-1 0 0 0 0,1 0 0 0 0,-1 0 1 0 0,1 0-1 0 0,-1 0 0 0 0,1 0 1 0 0,0 0-1 0 0,-1 0 0 0 0,1 0 0 0 0,0 0 1 0 0,0 0-1 0 0,0 0 0 0 0,0-1 0 0 0,0 1 1 0 0,0 0-1 0 0,0 0 0 0 0,0 0 1 0 0,0 0-1 0 0,1 0 0 0 0,-1 0 0 0 0,0 0 1 0 0,1 0-1 0 0,-1 0 0 0 0,1 0 1 0 0,-1 0-1 0 0,1 0 0 0 0,-1 0 0 0 0,1 0 0 0 0,-1 5-18 0 0,-1 1 0 0 0,1-1-1 0 0,0 1 1 0 0,1-1-1 0 0,-1 1 1 0 0,1-1 0 0 0,0 1-1 0 0,0-1 1 0 0,0 1 0 0 0,0-1-1 0 0,1 0 1 0 0,0 1 0 0 0,0-1-1 0 0,0 0 1 0 0,0 0-1 0 0,0 0 1 0 0,1-1 0 0 0,0 1-1 0 0,0-1 1 0 0,0 1 0 0 0,0-1-1 0 0,1 0 1 0 0,-1 0 0 0 0,1 0-1 0 0,0-1 1 0 0,-1 1-1 0 0,1-1 1 0 0,1 0 0 0 0,-1 0-1 0 0,0-1 1 0 0,3 2 18 0 0,73 24-3590 0 0,-60-26 2356 0 0</inkml:trace>
  <inkml:trace contextRef="#ctx0" brushRef="#br0" timeOffset="69462.749">23076 1478 1096 0 0,'-16'-1'284'0'0,"-1"1"1"0"0,1 0-1 0 0,-1 2 0 0 0,0 0 0 0 0,1 1 0 0 0,0 0 1 0 0,0 1-1 0 0,0 1 0 0 0,0 1 0 0 0,1 0 0 0 0,0 1 1 0 0,0 1-1 0 0,0 0 0 0 0,1 1 0 0 0,-6 5-284 0 0,20-14 16 0 0,1 1-1 0 0,0-1 1 0 0,-1 0-1 0 0,1 0 1 0 0,-1 0-1 0 0,1 1 1 0 0,-1-1 0 0 0,1 0-1 0 0,-1 0 1 0 0,1 1-1 0 0,-1-1 1 0 0,1 0-1 0 0,-1 1 1 0 0,1-1-1 0 0,-1 1 1 0 0,1-1 0 0 0,-1 1-1 0 0,0-1 1 0 0,1 1-1 0 0,-1-1 1 0 0,0 1-1 0 0,0-1 1 0 0,1 1-1 0 0,-1-1 1 0 0,0 1 0 0 0,0-1-1 0 0,0 1 1 0 0,1-1-1 0 0,-1 1 1 0 0,0 0-1 0 0,0-1 1 0 0,0 1-1 0 0,0-1 1 0 0,0 1-1 0 0,0 0 1 0 0,0-1 0 0 0,-1 1-1 0 0,1-1 1 0 0,0 1-1 0 0,0-1 1 0 0,0 1-1 0 0,0 0 1 0 0,-1-1-1 0 0,1 1 1 0 0,0-1 0 0 0,-1 1-1 0 0,1-1 1 0 0,0 1-1 0 0,-1-1 1 0 0,1 0-1 0 0,-1 1 1 0 0,1-1-1 0 0,0 1 1 0 0,-1-1 0 0 0,1 0-1 0 0,-1 1 1 0 0,1-1-1 0 0,-1 0 1 0 0,0 0-1 0 0,1 1 1 0 0,-1-1-1 0 0,1 0 1 0 0,-1 0-1 0 0,0 0-15 0 0,53 5 199 0 0,96-43-650 0 0,-173 37 690 0 0,21 4-224 0 0,3-3-9 0 0,0 0 0 0 0,0 1 1 0 0,0-1-1 0 0,0 0 0 0 0,0 0 0 0 0,0 0 0 0 0,0 1 0 0 0,0-1 0 0 0,0 0 0 0 0,0 1 0 0 0,0-1 0 0 0,0 1 0 0 0,0-1 1 0 0,0 1-1 0 0,0-1 0 0 0,1 1 0 0 0,-1 0 0 0 0,0 0 0 0 0,0-1 0 0 0,1 1 0 0 0,-1 0 0 0 0,0 0 0 0 0,1 0 0 0 0,-1-1 1 0 0,1 1-1 0 0,-1 0 0 0 0,1 0 0 0 0,0 0 0 0 0,-1 0 0 0 0,1 0 0 0 0,0 0 0 0 0,0 0 0 0 0,-1 0 0 0 0,1 0 0 0 0,0 0 1 0 0,0 0-1 0 0,0 0 0 0 0,0 0 0 0 0,1 0 0 0 0,-1 0 0 0 0,0 0 0 0 0,0 0 0 0 0,0 0 0 0 0,1 0 0 0 0,-1 0 0 0 0,1 0 1 0 0,-1 0-1 0 0,1 0 0 0 0,-1 0 0 0 0,1 0 0 0 0,-1 0 0 0 0,1-1 0 0 0,0 1 0 0 0,-1 0 0 0 0,1 0 0 0 0,0-1 0 0 0,0 1 1 0 0,0 0-1 0 0,-1-1 0 0 0,1 1 0 0 0,0-1 0 0 0,0 1 0 0 0,0-1 0 0 0,0 0 0 0 0,0 1 0 0 0,0-1 0 0 0,0 0 0 0 0,0 0 1 0 0,0 1-1 0 0,1-1-6 0 0,11 1-30 0 0,0 0 0 0 0,0-1 1 0 0,0-1-1 0 0,0 0 0 0 0,0 0 1 0 0,-1-2-1 0 0,1 1 1 0 0,0-1-1 0 0,-1-1 0 0 0,0-1 1 0 0,0 0-1 0 0,0 0 0 0 0,-1-1 1 0 0,1 0-1 0 0,-1-1 0 0 0,-1 0 1 0 0,1-1-1 0 0,-1 0 1 0 0,-1-1-1 0 0,1 0 0 0 0,-2-1 1 0 0,1 0-1 0 0,-1 0 0 0 0,-1 0 1 0 0,0-1-1 0 0,0 0 0 0 0,-1-1 1 0 0,-1 0-1 0 0,2-4 30 0 0,15-123-292 0 0,-23 132 360 0 0,0 1-1 0 0,-1 0 0 0 0,0 0 1 0 0,0 0-1 0 0,0 0 0 0 0,-1 0 1 0 0,0 1-1 0 0,0-1 1 0 0,0 1-1 0 0,0-1 0 0 0,-1 1 1 0 0,0 0-1 0 0,0 1 0 0 0,-1-1 1 0 0,1 1-1 0 0,-1 0 1 0 0,0 0-1 0 0,0 0 0 0 0,0 1 1 0 0,-1-1-1 0 0,1 1 0 0 0,-1 1 1 0 0,0-1-1 0 0,0 1 0 0 0,0 0 1 0 0,0 0-1 0 0,0 1 1 0 0,0-1-1 0 0,0 1 0 0 0,-1 1 1 0 0,1-1-1 0 0,0 1 0 0 0,-1 0 1 0 0,1 1-1 0 0,0 0 1 0 0,0 0-1 0 0,-1 0 0 0 0,1 0 1 0 0,0 1-1 0 0,0 0 0 0 0,-5 3-67 0 0,5-2 32 0 0,0 1-1 0 0,0 0 0 0 0,0 0 0 0 0,0 1 0 0 0,1 0 0 0 0,0 0 0 0 0,0 0 0 0 0,0 0 0 0 0,1 1 1 0 0,0 0-1 0 0,0 0 0 0 0,0 0 0 0 0,1 0 0 0 0,0 1 0 0 0,0-1 0 0 0,0 1 0 0 0,1 0 0 0 0,0 0 0 0 0,1 0 1 0 0,-1 0-1 0 0,1 0 0 0 0,0 0 0 0 0,1 0 0 0 0,0 0 0 0 0,0 0 0 0 0,1 0 0 0 0,0 0 0 0 0,0 1 1 0 0,0-1-1 0 0,1-1 0 0 0,0 1 0 0 0,0 0 0 0 0,1 0 0 0 0,0-1 0 0 0,3 5-31 0 0,64 101-1821 0 0,26-28-3389 0 0,-70-67 3735 0 0</inkml:trace>
  <inkml:trace contextRef="#ctx0" brushRef="#br0" timeOffset="70072.207">23791 1206 1452 0 0,'17'4'5009'0'0,"6"57"-4942"0"0,-17-44 471 0 0,123 169-412 0 0,-125-155-4936 0 0,-19-20 3484 0 0</inkml:trace>
  <inkml:trace contextRef="#ctx0" brushRef="#br0" timeOffset="70398.313">23850 1106 1648 0 0,'-1'-3'137'0'0,"0"-1"0"0"0,0 1 0 0 0,1 0 0 0 0,-1-1-1 0 0,1 1 1 0 0,0-1 0 0 0,0 1 0 0 0,0 0 0 0 0,0-1 0 0 0,1 1-1 0 0,-1-1 1 0 0,1 1 0 0 0,0 0 0 0 0,0-1 0 0 0,0 1 0 0 0,0 0 0 0 0,1 0-1 0 0,-1 0 1 0 0,1 0 0 0 0,0 0 0 0 0,0 0 0 0 0,0 0 0 0 0,0 1 0 0 0,1-1-1 0 0,-1 1 1 0 0,1 0 0 0 0,-1-1 0 0 0,1 1 0 0 0,0 0 0 0 0,0 0-1 0 0,0 1 1 0 0,0-1 0 0 0,0 1 0 0 0,0-1 0 0 0,0 1 0 0 0,1 0 0 0 0,-1 0-1 0 0,0 1 1 0 0,2-1-137 0 0,136-22 942 0 0,-131 23-892 0 0,0 0 0 0 0,0 1 1 0 0,0 0-1 0 0,0 1 0 0 0,0 0 0 0 0,0 0 0 0 0,0 1 0 0 0,0 1 0 0 0,-1 0 0 0 0,1 0 0 0 0,-1 1 0 0 0,0 0 0 0 0,-1 0 0 0 0,1 1 0 0 0,-1 0 0 0 0,0 1 0 0 0,4 4-50 0 0,-10-9 8 0 0,1 0-1 0 0,-1 0 1 0 0,0 0-1 0 0,-1 0 1 0 0,1 1-1 0 0,0-1 1 0 0,-1 0-1 0 0,1 1 1 0 0,-1-1-1 0 0,0 1 0 0 0,0-1 1 0 0,0 1-1 0 0,0 0 1 0 0,0 0-1 0 0,-1-1 1 0 0,1 1-1 0 0,-1 0 1 0 0,1 0-1 0 0,-1 0 1 0 0,0-1-1 0 0,0 1 1 0 0,-1 0-1 0 0,1 0 1 0 0,-1 0-1 0 0,1 0 1 0 0,-1-1-1 0 0,0 1 1 0 0,0 0-1 0 0,0-1 1 0 0,0 1-1 0 0,0-1 1 0 0,-1 1-1 0 0,1-1 1 0 0,-1 1-1 0 0,0-1 1 0 0,1 0-1 0 0,-1 0 1 0 0,0 0-1 0 0,0 0 1 0 0,-1 0-1 0 0,1 0 1 0 0,-2 0-8 0 0,-106 67-233 0 0,-21-21-1103 0 0,40-36-3623 0 0,89-12 3766 0 0</inkml:trace>
  <inkml:trace contextRef="#ctx0" brushRef="#br0" timeOffset="70904.655">24102 1348 1100 0 0,'1'-2'156'0'0,"0"0"-1"0"0,1 0 1 0 0,-1 0-1 0 0,0 0 1 0 0,1 1-1 0 0,-1-1 1 0 0,1 0-1 0 0,-1 1 1 0 0,1-1 0 0 0,0 1-1 0 0,0 0 1 0 0,0 0-1 0 0,0-1 1 0 0,0 1-1 0 0,0 1 1 0 0,0-1-1 0 0,0 0 1 0 0,0 0 0 0 0,0 1-1 0 0,0-1 1 0 0,1 1-1 0 0,-1 0 1 0 0,0-1-1 0 0,0 1 1 0 0,0 0-1 0 0,1 0 1 0 0,-1 1-1 0 0,0-1 1 0 0,0 0 0 0 0,1 1-1 0 0,-1-1 1 0 0,0 1-1 0 0,1 0-155 0 0,5 1 105 0 0,0 1-1 0 0,0 0 1 0 0,-1 0-1 0 0,1 1 1 0 0,-1-1-1 0 0,0 2 0 0 0,0-1 1 0 0,0 1-1 0 0,-1 0 1 0 0,0 0-1 0 0,0 1 1 0 0,0 0-1 0 0,0 0 1 0 0,-1 0-1 0 0,0 1 0 0 0,-1-1 1 0 0,1 1-1 0 0,-1 1 1 0 0,0-1-1 0 0,-1 0 1 0 0,0 1-1 0 0,0 0 1 0 0,-1 0-1 0 0,2 6-104 0 0,-5-16 25 0 0,1 1 1 0 0,0 0-1 0 0,-1 0 0 0 0,1 0 0 0 0,0 0 0 0 0,-1 0 1 0 0,0 0-1 0 0,1 0 0 0 0,-1 0 0 0 0,1 1 1 0 0,-1-1-1 0 0,0 0 0 0 0,0 0 0 0 0,0 0 0 0 0,1 1 1 0 0,-1-1-1 0 0,0 0 0 0 0,0 1 0 0 0,0-1 1 0 0,0 1-1 0 0,0-1 0 0 0,0 1 0 0 0,0-1 0 0 0,0 1 1 0 0,0 0-1 0 0,0 0 0 0 0,-1-1 0 0 0,1 1 1 0 0,0 0-1 0 0,0 0 0 0 0,0 0 0 0 0,0 0 0 0 0,0 0 1 0 0,0 0-1 0 0,0 1 0 0 0,0-1 0 0 0,-1 0 0 0 0,1 0 1 0 0,0 1-1 0 0,0-1 0 0 0,0 1 0 0 0,0-1 1 0 0,0 1-1 0 0,0-1 0 0 0,0 1 0 0 0,1 0 0 0 0,-1 0 1 0 0,0-1-1 0 0,0 1 0 0 0,0 0 0 0 0,1 0 1 0 0,-1 0-1 0 0,0 0 0 0 0,1-1 0 0 0,-1 1 0 0 0,1 0 1 0 0,-1 0-1 0 0,1 0 0 0 0,-1 1 0 0 0,1-1 1 0 0,0 0-1 0 0,0 0 0 0 0,-1 0 0 0 0,1 0 0 0 0,0 0 1 0 0,0 0-1 0 0,0 0 0 0 0,0 0 0 0 0,0 1-25 0 0,7-19-241 0 0,0 0-1 0 0,1 1 1 0 0,0 0-1 0 0,2 0 1 0 0,0 1-1 0 0,0 0 1 0 0,2 1-1 0 0,-1 0 1 0 0,2 1-1 0 0,0 0 1 0 0,1 1-1 0 0,0 1 1 0 0,10-7 241 0 0,22-21-1744 0 0,-16 7-762 0 0,-17 21 1207 0 0</inkml:trace>
  <inkml:trace contextRef="#ctx0" brushRef="#br0" timeOffset="71787.378">24837 1288 1504 0 0,'-129'58'3675'0'0,"70"9"-1935"0"0,58-66-1493 0 0,27 21 284 0 0,-16-19-550 0 0,-1 0 0 0 0,1 0 0 0 0,0-1 0 0 0,1-1 0 0 0,-1 0 1 0 0,0 0-1 0 0,0-1 0 0 0,1 0 0 0 0,-1-1 0 0 0,0 0 0 0 0,0-1 1 0 0,0 0-1 0 0,0 0 0 0 0,0-1 0 0 0,0 0 0 0 0,-1-1 0 0 0,1 0 1 0 0,-1-1-1 0 0,2-1 19 0 0,-11 3-36 0 0,0-1 1 0 0,-1 1-1 0 0,1 0 0 0 0,0-1 1 0 0,-1 1-1 0 0,0 0 1 0 0,0-1-1 0 0,0 1 1 0 0,0 0-1 0 0,0 0 0 0 0,-1 0 1 0 0,0 0-1 0 0,1 0 1 0 0,-1 0-1 0 0,0 0 1 0 0,0 1-1 0 0,0-1 1 0 0,-1 1-1 0 0,1-1 0 0 0,-1 1 1 0 0,1 0-1 0 0,-1 0 1 0 0,0 0-1 0 0,0 0 1 0 0,0 1-1 0 0,0-1 0 0 0,-1 1 36 0 0,-8-10 31 0 0,6 6-7 0 0,4 4-20 0 0,1 0 0 0 0,-1 0 1 0 0,0-1-1 0 0,1 1 1 0 0,-1 0-1 0 0,1-1 1 0 0,-1 1-1 0 0,1-1 1 0 0,-1 0-1 0 0,1 1 0 0 0,0-1 1 0 0,0 0-1 0 0,0 0 1 0 0,0 0-1 0 0,0 1 1 0 0,1-1-1 0 0,-1 0 1 0 0,0 0-1 0 0,1 0 0 0 0,0 0 1 0 0,-1-1-1 0 0,1 1 1 0 0,0 0-1 0 0,0 0 1 0 0,0 0-1 0 0,0 0 1 0 0,0 0-1 0 0,1 0 0 0 0,-1 0 1 0 0,1 0-1 0 0,-1 0 1 0 0,1 0-1 0 0,0 0-4 0 0,109-128 303 0 0,-47 69 584 0 0,-62 61-863 0 0,-1-1 0 0 0,1 1 0 0 0,0 0 0 0 0,-1-1 0 0 0,1 1 0 0 0,-1 0 0 0 0,1-1 0 0 0,-1 1 0 0 0,1-1 0 0 0,-1 1 0 0 0,1-1 0 0 0,-1 1 0 0 0,0-1 0 0 0,1 1 0 0 0,-1-1 0 0 0,0 0 0 0 0,1 1 0 0 0,-1-1 0 0 0,0 1 0 0 0,0-1 0 0 0,1 0 0 0 0,-1 1 0 0 0,0-1 0 0 0,0 0 0 0 0,0 1 0 0 0,0-1 0 0 0,0 0 0 0 0,0 1 0 0 0,0-1 0 0 0,0 0 0 0 0,0 1 0 0 0,-1-1 0 0 0,1 0 0 0 0,0 1 0 0 0,0-1 0 0 0,0 0 0 0 0,-1 1 0 0 0,1-1 0 0 0,0 1 0 0 0,-1-1 0 0 0,1 1 0 0 0,-1-1 0 0 0,1 1 0 0 0,0-1 0 0 0,-1 1 0 0 0,1-1 0 0 0,-1 1 0 0 0,1-1 0 0 0,-1 1 0 0 0,0 0 0 0 0,1-1 0 0 0,-1 1 0 0 0,1 0 0 0 0,-1-1 0 0 0,0 1 0 0 0,1 0 0 0 0,-1 0 0 0 0,0 0-24 0 0,-21 57 168 0 0,36 108-323 0 0,10-31 347 0 0,7-142-118 0 0,-12-5-125 0 0,0 1 1 0 0,1 1 0 0 0,0 1 0 0 0,1 1 0 0 0,0 0-1 0 0,1 2 1 0 0,0 0 0 0 0,0 2 0 0 0,0 0 0 0 0,0 2-1 0 0,17-1 51 0 0,-20 35 243 0 0,-30-20-206 0 0,0-1 1 0 0,-1-1 0 0 0,0 0 0 0 0,0 0-1 0 0,-1-1 1 0 0,0 0 0 0 0,-1-2 0 0 0,1 1-1 0 0,-1-2 1 0 0,-1 0 0 0 0,1 0 0 0 0,-1-1-1 0 0,-3 0-37 0 0,-20 7-160 0 0,-17 4-643 0 0,53-14 23 0 0,-15-23-4692 0 0,27 9 4127 0 0</inkml:trace>
  <inkml:trace contextRef="#ctx0" brushRef="#br0" timeOffset="72005.963">25432 1264 1652 0 0,'-13'-19'8798'0'0,"3"9"-7472"0"0,9-7-5207 0 0,0 3-664 0 0,-2 9 3275 0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43:44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60 1392 0 0,'0'0'950'0'0,"0"0"-76"0"0,0 0-100 0 0,14 0 259 0 0,-7 0 4930 0 0,48 18-5511 0 0,-55-18-371 0 0,0 0 0 0 0,0-1 0 0 0,0 1-1 0 0,0-1 1 0 0,-1 1 0 0 0,1-1 0 0 0,0 1 0 0 0,0-1 0 0 0,0 1 0 0 0,0-1 0 0 0,0 1 0 0 0,0 0 0 0 0,0-1-81 0 0,-10-4-1750 0 0,34-16-2477 0 0,-13 12 2937 0 0,15-16-1305 0 0,-13 13 1311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3:27:50.3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1 200 1076 0 0,'7'10'7781'0'0,"73"-9"-7638"0"0,-62-1 573 0 0,312-38-1614 0 0,-326 38 786 0 0,22-17-5338 0 0,-27 16 4158 0 0</inkml:trace>
  <inkml:trace contextRef="#ctx0" brushRef="#br0" timeOffset="313.739">180 1 1108 0 0,'-33'5'6232'0'0,"23"26"-4727"0"0,50 335-131 0 0,-67-285-4377 0 0,-17-46-2079 0 0,37-33 3788 0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43:45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1756 0 0,'11'15'6335'0'0,"12"-5"-4045"0"0,1-24-110 0 0,-27 9-4418 0 0,-8-1-3581 0 0,7 5 4535 0 0,-1 4 28 0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43:45.6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43 888 0 0,'0'1'152'0'0,"1"0"0"0"0,-1-1 0 0 0,0 1-1 0 0,0 0 1 0 0,0-1 0 0 0,0 1 0 0 0,0 0 0 0 0,0-1 0 0 0,0 1 0 0 0,0 0-1 0 0,0-1 1 0 0,0 1 0 0 0,0 0 0 0 0,0-1 0 0 0,0 1 0 0 0,0 0-1 0 0,0-1 1 0 0,-1 1 0 0 0,1-1 0 0 0,0 1 0 0 0,-1 0 0 0 0,1-1 0 0 0,0 1-1 0 0,-1-1 1 0 0,1 1 0 0 0,-1-1 0 0 0,1 1 0 0 0,-1-1 0 0 0,1 1-1 0 0,-1-1 1 0 0,1 1 0 0 0,-1-1 0 0 0,1 0 0 0 0,-1 1 0 0 0,0-1-1 0 0,1 0 1 0 0,-1 0 0 0 0,1 1 0 0 0,-1-1 0 0 0,0 0 0 0 0,1 0 0 0 0,-1 0-1 0 0,0 0 1 0 0,1 0 0 0 0,-1 0 0 0 0,0 0 0 0 0,1 0 0 0 0,-1 0-1 0 0,0 0 1 0 0,1 0 0 0 0,-1 0 0 0 0,0 0 0 0 0,1-1 0 0 0,-1 1 0 0 0,0 0-1 0 0,1 0 1 0 0,-1-1 0 0 0,1 1 0 0 0,-1-1 0 0 0,0 1 0 0 0,1 0-1 0 0,-1-1 1 0 0,1 1 0 0 0,-1-1 0 0 0,1 1 0 0 0,0-1 0 0 0,-1 1-1 0 0,1-1 1 0 0,0 0 0 0 0,-1 0-152 0 0,-30-11 751 0 0,18 8-1325 0 0,15-21-7944 0 0,6 10 7134 0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43:46.7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0 200 964 0 0,'0'0'671'0'0,"0"0"-66"0"0,5-23 709 0 0,-3 20-1220 0 0,1 0 1 0 0,-1 0-1 0 0,1 0 1 0 0,0 0 0 0 0,0 1-1 0 0,0-1 1 0 0,0 1-1 0 0,0 0 1 0 0,1 0-1 0 0,-1 0 1 0 0,1 0 0 0 0,-1 0-1 0 0,1 1 1 0 0,0 0-1 0 0,-1-1 1 0 0,1 2-1 0 0,0-1 1 0 0,0 0 0 0 0,0 1-1 0 0,0-1 1 0 0,0 1-1 0 0,0 0 1 0 0,0 1-1 0 0,0-1 1 0 0,-1 1 0 0 0,1 0-1 0 0,1 0-94 0 0,7 3 113 0 0,-1 1-1 0 0,1 1 0 0 0,-1 0 0 0 0,0 0 1 0 0,-1 1-1 0 0,0 1 0 0 0,0 0 1 0 0,0 0-1 0 0,-1 1 0 0 0,0 0 1 0 0,-1 0-1 0 0,0 1 0 0 0,-1 0 1 0 0,0 0-1 0 0,0 1 0 0 0,-1 0 1 0 0,0 1-1 0 0,-1-1 0 0 0,-1 1 0 0 0,0 0 1 0 0,0 0-1 0 0,1 7-112 0 0,-6-20 25 0 0,1 1-1 0 0,-1-1 1 0 0,1 0-1 0 0,0 0 1 0 0,-1 0-1 0 0,1 1 1 0 0,-1-1-1 0 0,0 0 1 0 0,1 0-1 0 0,-1 1 1 0 0,0-1-1 0 0,1 0 1 0 0,-1 1 0 0 0,0-1-1 0 0,0 1 1 0 0,0-1-1 0 0,1 1 1 0 0,-1 0-1 0 0,0-1 1 0 0,0 1-1 0 0,0 0 1 0 0,0-1-1 0 0,0 1 1 0 0,0 0-1 0 0,0 0 1 0 0,0 0-1 0 0,1 0 1 0 0,-1 0 0 0 0,0 0-1 0 0,0 0 1 0 0,0 0-1 0 0,0 0 1 0 0,0 1-1 0 0,0-1 1 0 0,0 0-1 0 0,0 0 1 0 0,0 1-1 0 0,1-1 1 0 0,-1 1-1 0 0,0-1 1 0 0,0 1-1 0 0,0-1 1 0 0,1 1 0 0 0,-1-1-1 0 0,0 1 1 0 0,1 0-1 0 0,-1-1 1 0 0,0 1-1 0 0,1 0 1 0 0,-1 0-1 0 0,1-1 1 0 0,-1 1-1 0 0,1 0 1 0 0,0 0-1 0 0,-1 0 1 0 0,1 0-1 0 0,0 0 1 0 0,-1-1-1 0 0,1 1 1 0 0,0 0 0 0 0,0 0-1 0 0,0 0 1 0 0,0 1-25 0 0,-2-20 26 0 0,2 1 0 0 0,0-1-1 0 0,1 1 1 0 0,0-1 0 0 0,1 1 0 0 0,2 0 0 0 0,-1 0 0 0 0,2 0 0 0 0,0 0 0 0 0,1 1 0 0 0,1 0 0 0 0,1 0 0 0 0,0 1 0 0 0,0 0 0 0 0,2 0 0 0 0,0 1 0 0 0,7-8-26 0 0,-13 16 6 0 0,0 2 0 0 0,-1-1 0 0 0,1 0 0 0 0,1 1 1 0 0,-1 0-1 0 0,1 0 0 0 0,0 0 0 0 0,0 0 0 0 0,0 1 0 0 0,0 0 0 0 0,0 0 0 0 0,1 0 0 0 0,0 1 1 0 0,-1 0-1 0 0,1 0 0 0 0,0 0 0 0 0,0 1 0 0 0,1-1-6 0 0,-2 5 0 0 0,0 0-1 0 0,-1 0 1 0 0,1 0 0 0 0,0 1 0 0 0,-1 0 0 0 0,0 0-1 0 0,0 0 1 0 0,0 0 0 0 0,0 1 0 0 0,-1-1-1 0 0,0 1 1 0 0,0 0 0 0 0,0 0 0 0 0,0 0-1 0 0,-1 0 1 0 0,0 1 0 0 0,0-1 0 0 0,0 1-1 0 0,-1-1 1 0 0,0 1 0 0 0,0-1 0 0 0,0 6 0 0 0,1-5-7 0 0,26 181 3 0 0,-8-144-609 0 0,-8-34-3180 0 0,-10-10 1112 0 0,0-1 1433 0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43:47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2272 0 0,'71'32'5672'0'0,"61"-27"-4949"0"0,-96-5-115 0 0,147 0-3008 0 0,-165-2-1548 0 0,-27 7 2729 0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43:47.2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76 1164 0 0,'7'3'1136'0'0,"-2"1"-160"0"0,20-1-104 0 0,0 0-112 0 0,0 1-55 0 0,0-3-85 0 0,3 1-88 0 0,2-2-52 0 0,-14 0-24 0 0,9 0-180 0 0,4 0-180 0 0,33-18-256 0 0,-30 13 8 0 0,-4-5-948 0 0,3-2-245 0 0,-3-3-27 0 0,-8-3 72 0 0,-4 1 12 0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43:48.8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95 1048 0 0,'0'0'266'0'0,"0"0"7"0"0,0 0 16 0 0,0 0 29 0 0,0 0-87 0 0,0 0 15 0 0,0 0-80 0 0,0 0-67 0 0,0 0-16 0 0,0 0 16 0 0,0 0 92 0 0,0 0 28 0 0,0 0-53 0 0,0 0-45 0 0,0 0 0 0 0,0 0-49 0 0,0 0 20 0 0,0 0 42 0 0,0 0-10 0 0,0 0-70 0 0,0 0 36 0 0,0 0 8 0 0,0 0-9 0 0,0 0-32 0 0,0 0-15 0 0,0 0 8 0 0,0 0 55 0 0,-3 17-39 0 0,-14-36 3332 0 0,34-73-1533 0 0,-17 92-1852 0 0,0 0 0 0 0,1 0 0 0 0,-1 1 0 0 0,0-1 1 0 0,1 0-1 0 0,-1 1 0 0 0,0-1 0 0 0,1 0 0 0 0,-1 0 0 0 0,0 0 0 0 0,1 0 0 0 0,-1 1 0 0 0,0-1 0 0 0,1 0 0 0 0,-1 0 0 0 0,1 0 0 0 0,-1 0 0 0 0,0 0 0 0 0,1 0 0 0 0,-1 0 0 0 0,1 0 0 0 0,-1 0 0 0 0,0 0 0 0 0,1 0 1 0 0,-1 0-1 0 0,1 0 0 0 0,-1 0 0 0 0,0 0 0 0 0,1-1 0 0 0,-1 1 0 0 0,1 0 0 0 0,-1 0 0 0 0,0 0 0 0 0,1-1-13 0 0,1 17 42 0 0,55 327 345 0 0,-39-254-1279 0 0,-18-89 489 0 0,0-31-6178 0 0,0 22 5300 0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43:50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86 848 0 0,'4'-60'5463'0'0,"-4"60"-5051"0"0,0 0-36 0 0,18-25-591 0 0,25 53-3455 0 0,-31-15 2376 0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43:53.0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9 1180 0 0,'5'10'3582'0'0,"-8"25"-2993"0"0,1-12-20 0 0,2 5-260 0 0,-2 4-153 0 0,0-1 0 0 0,2 1 0 0 0,2 0 1 0 0,1 0-1 0 0,1 0 0 0 0,2-1 1 0 0,1 0-1 0 0,1 0 0 0 0,2-1 0 0 0,1 0 1 0 0,1 0-1 0 0,14 22-156 0 0,-24-49-129 0 0,0-1 1 0 0,0 1-1 0 0,0-1 0 0 0,1 0 0 0 0,-1 0 0 0 0,0 0 1 0 0,1-1-1 0 0,0 1 0 0 0,-1 0 0 0 0,1-1 1 0 0,0 0-1 0 0,-1 0 0 0 0,1 1 0 0 0,0-2 0 0 0,0 1 1 0 0,0 0-1 0 0,0 0 0 0 0,0-1 0 0 0,0 0 1 0 0,0 0-1 0 0,0 0 0 0 0,1 0 0 0 0,-1 0 0 0 0,0 0 1 0 0,0-1-1 0 0,0 0 0 0 0,0 1 0 0 0,0-1 1 0 0,-1 0-1 0 0,1-1 0 0 0,0 1 0 0 0,0 0 0 0 0,-1-1 1 0 0,3 0 128 0 0,20-11-1202 0 0</inkml:trace>
  <inkml:trace contextRef="#ctx0" brushRef="#br0" timeOffset="356.537">573 285 2188 0 0,'30'-62'3152'0'0,"-30"61"-2785"0"0,-36-21 782 0 0,21 21-1010 0 0,0 0 0 0 0,0 1 0 0 0,0 1 0 0 0,0 0 0 0 0,1 1 0 0 0,-1 1 0 0 0,0 0 0 0 0,1 1 1 0 0,0 0-1 0 0,0 1 0 0 0,0 1 0 0 0,0 0 0 0 0,1 1 0 0 0,-2 2-139 0 0,-160 116 1039 0 0,156-90-748 0 0,18-34-155 0 0,4 3 6 0 0,4-1-111 0 0,1 1 1 0 0,-1-1-1 0 0,1 0 0 0 0,0 0 0 0 0,0-1 1 0 0,0-1-1 0 0,0 1 0 0 0,0-1 1 0 0,0 0-1 0 0,0-1 0 0 0,0 0 1 0 0,0 0-1 0 0,1-1 0 0 0,-1 0 0 0 0,0 0 1 0 0,0-1-1 0 0,0 0 0 0 0,-1 0 1 0 0,6-3-32 0 0,239-71 569 0 0,-252 76-506 0 0,0 0-36 0 0,0 0-30 0 0,1 24 157 0 0,-2-23-196 0 0,1 1 0 0 0,0 0 0 0 0,0 0 0 0 0,0 0 0 0 0,0 0-1 0 0,0-1 1 0 0,0 1 0 0 0,1 0 0 0 0,-1 0 0 0 0,0 0-1 0 0,1-1 1 0 0,0 1 0 0 0,-1 0 0 0 0,1 0 0 0 0,0-1 0 0 0,0 1-1 0 0,0-1 1 0 0,0 1 0 0 0,0-1 0 0 0,0 1 0 0 0,0-1 0 0 0,0 1-1 0 0,1-1 1 0 0,-1 0 0 0 0,1 0 0 0 0,-1 0 0 0 0,1 0-1 0 0,-1 0 1 0 0,1 0 0 0 0,0 0 0 0 0,-1 0 0 0 0,1-1 0 0 0,0 1-1 0 0,-1-1 1 0 0,1 1 0 0 0,0-1 0 0 0,0 0 0 0 0,0 1-1 0 0,0-1 44 0 0,44 8-6246 0 0,-38-8 4938 0 0,-7 0 23 0 0</inkml:trace>
  <inkml:trace contextRef="#ctx0" brushRef="#br0" timeOffset="665.939">740 250 984 0 0,'1'-2'90'0'0,"1"-1"0"0"0,-1 0 0 0 0,0 1 0 0 0,1-1 0 0 0,-1 1 0 0 0,1 0 0 0 0,0-1 0 0 0,0 1 0 0 0,0 0 0 0 0,0 0 0 0 0,0 0 0 0 0,0 0 0 0 0,1 1 0 0 0,-1-1 0 0 0,0 1 0 0 0,1-1 0 0 0,0 1 0 0 0,-1 0 0 0 0,1 0 0 0 0,0 0 0 0 0,-1 0 0 0 0,1 0 0 0 0,0 1 0 0 0,0-1 0 0 0,0 1 0 0 0,0 0 0 0 0,-1 0 0 0 0,1 0 0 0 0,0 0 0 0 0,0 0 0 0 0,0 1 0 0 0,0-1 0 0 0,0 1 0 0 0,-1 0 0 0 0,1 0 0 0 0,0 0 0 0 0,-1 0 0 0 0,1 0 0 0 0,-1 1 0 0 0,1-1 0 0 0,-1 1 0 0 0,1-1 0 0 0,-1 1 0 0 0,0 0 0 0 0,0 0-90 0 0,102 90 1437 0 0,-103-89-1356 0 0,0 0-1 0 0,0 0 0 0 0,0-1 1 0 0,0 1-1 0 0,0 0 0 0 0,0 0 1 0 0,-1 0-1 0 0,0 0 0 0 0,0 0 1 0 0,0 0-1 0 0,0 1 0 0 0,0-1 1 0 0,0 0-1 0 0,-1 0 0 0 0,1 0 1 0 0,-1 0-1 0 0,0-1 0 0 0,0 1 1 0 0,0 0-1 0 0,0 0 0 0 0,-1 0 1 0 0,1-1-1 0 0,-1 1 0 0 0,1-1 1 0 0,-1 1-1 0 0,0-1 0 0 0,0 1 1 0 0,0-1-1 0 0,-1 0 0 0 0,1 0 1 0 0,0 0-1 0 0,-1 0 0 0 0,1-1 1 0 0,-1 1-1 0 0,0-1 1 0 0,1 1-1 0 0,-1-1 0 0 0,0 0 1 0 0,0 0-1 0 0,0 0 0 0 0,0-1 1 0 0,0 1-1 0 0,0-1 0 0 0,0 1 1 0 0,0-1-1 0 0,0 0 0 0 0,0 0 1 0 0,0 0-1 0 0,0-1 0 0 0,0 1-80 0 0,2 0 21 0 0,-1 1 0 0 0,1 0 0 0 0,0-1 0 0 0,0 1 0 0 0,0-1 0 0 0,0 0-1 0 0,-1 1 1 0 0,1-1 0 0 0,0 0 0 0 0,0 0 0 0 0,-1 0 0 0 0,1 0 0 0 0,0 0 0 0 0,0 0 0 0 0,-1 0-1 0 0,1 0 1 0 0,0 0 0 0 0,0 0 0 0 0,0-1 0 0 0,-1 1 0 0 0,1-1 0 0 0,0 1 0 0 0,0-1-1 0 0,0 1 1 0 0,0-1 0 0 0,0 0 0 0 0,0 1 0 0 0,0-1 0 0 0,0 0 0 0 0,0 0 0 0 0,0 0-1 0 0,0 1 1 0 0,0-1 0 0 0,1 0 0 0 0,-1 0 0 0 0,0-1 0 0 0,1 1 0 0 0,-1 0 0 0 0,0 0 0 0 0,1 0-1 0 0,0 0 1 0 0,-1 0 0 0 0,1-1 0 0 0,0 1 0 0 0,-1 0 0 0 0,1 0 0 0 0,0-1 0 0 0,0 1-1 0 0,0 0 1 0 0,0 0 0 0 0,0-1 0 0 0,0 1 0 0 0,1 0 0 0 0,-1 0 0 0 0,0 0 0 0 0,1-1 0 0 0,-1 1-1 0 0,1 0 1 0 0,-1 0 0 0 0,1 0 0 0 0,-1 0 0 0 0,1 0 0 0 0,0 0 0 0 0,0 0 0 0 0,-1 0-1 0 0,1 0 1 0 0,0 0 0 0 0,0 0 0 0 0,0 0-21 0 0,13-19-411 0 0,0 0 1 0 0,1 1-1 0 0,1 0 1 0 0,0 1-1 0 0,2 1 1 0 0,0 1-1 0 0,1 1 0 0 0,5-4 411 0 0,103-60-5502 0 0,-94 63 3948 0 0</inkml:trace>
  <inkml:trace contextRef="#ctx0" brushRef="#br0" timeOffset="1334.81">1427 64 1324 0 0,'0'15'4603'0'0,"-50"27"-4067"0"0,46-39-246 0 0,-10 8-84 0 0,-1-1-28 0 0,0 1 0 0 0,1 0 0 0 0,1 1 0 0 0,0 0 0 0 0,0 1-1 0 0,1 1 1 0 0,1 0 0 0 0,1 0 0 0 0,-4 6-178 0 0,14-18 14 0 0,-1-1-1 0 0,1 0 1 0 0,0 1 0 0 0,0-1-1 0 0,-1 1 1 0 0,1-1 0 0 0,0 0-1 0 0,0 1 1 0 0,0-1 0 0 0,0 1-1 0 0,1-1 1 0 0,-1 1 0 0 0,0-1-1 0 0,1 0 1 0 0,-1 1 0 0 0,0-1-1 0 0,1 0 1 0 0,0 1 0 0 0,-1-1-1 0 0,1 0 1 0 0,0 0 0 0 0,0 0-1 0 0,-1 0 1 0 0,1 1 0 0 0,0-1-1 0 0,0 0 1 0 0,0 0 0 0 0,0-1 0 0 0,1 1-1 0 0,-1 0 1 0 0,0 0 0 0 0,0 0-1 0 0,0-1 1 0 0,1 1 0 0 0,-1-1-1 0 0,0 1 1 0 0,1-1 0 0 0,-1 1-1 0 0,0-1 1 0 0,1 0 0 0 0,-1 0-1 0 0,1 0 1 0 0,-1 0 0 0 0,1 0-1 0 0,-1 0 1 0 0,0 0 0 0 0,1 0-1 0 0,-1 0 1 0 0,1-1 0 0 0,-1 1-1 0 0,0 0 1 0 0,1-1 0 0 0,-1 1-1 0 0,0-1 1 0 0,0 0 0 0 0,1 0-14 0 0,82-14 136 0 0,65-30 522 0 0,-147 47-629 0 0,0-1 1 0 0,0 1 0 0 0,0 0-1 0 0,-1 0 1 0 0,1 0 0 0 0,0 0 0 0 0,-1 0-1 0 0,1 0 1 0 0,-1 0 0 0 0,0 0-1 0 0,0 0 1 0 0,0 1 0 0 0,0-1 0 0 0,0 0-1 0 0,0 1 1 0 0,-1-1 0 0 0,1 1-1 0 0,-1-1 1 0 0,1 1 0 0 0,-1-1 0 0 0,0 1-1 0 0,0 0 1 0 0,0-1 0 0 0,-1 1-1 0 0,1-1 1 0 0,-1 1 0 0 0,1-1 0 0 0,-1 1-1 0 0,0-1 1 0 0,0 0 0 0 0,0 1-1 0 0,0-1 1 0 0,0 0 0 0 0,-1 2-30 0 0,1-1 33 0 0,-49 302 824 0 0,48-297-834 0 0,-1 1 0 0 0,-1-1 0 0 0,1 0 1 0 0,-2 0-1 0 0,1 0 0 0 0,-1-1 0 0 0,0 1 1 0 0,0-1-1 0 0,-1-1 0 0 0,0 1 0 0 0,0-1 0 0 0,-1 0 1 0 0,0 0-1 0 0,0 0 0 0 0,0-1 0 0 0,0 0 1 0 0,-1-1-1 0 0,0 0 0 0 0,0 0 0 0 0,0-1 0 0 0,-1 0 1 0 0,1 0-1 0 0,-1-1 0 0 0,1 0 0 0 0,-1 0 1 0 0,0-1-1 0 0,0 0 0 0 0,0-1 0 0 0,1 0 0 0 0,-1 0 1 0 0,0-1-1 0 0,0 0 0 0 0,0 0 0 0 0,0-1 1 0 0,1-1-1 0 0,-1 1 0 0 0,1-1 0 0 0,0-1 0 0 0,0 1 1 0 0,0-1-1 0 0,-4-4-23 0 0,6 4-47 0 0,1 0 0 0 0,0-1 0 0 0,0 1 0 0 0,1-1-1 0 0,-1-1 1 0 0,1 1 0 0 0,0 0 0 0 0,1-1 0 0 0,-1 0 0 0 0,1 0 0 0 0,0 0 0 0 0,0 0 0 0 0,1-1 0 0 0,0 1 0 0 0,0-1 0 0 0,1 1-1 0 0,0-1 1 0 0,0 0 0 0 0,0 1 0 0 0,1-1 0 0 0,0 0 0 0 0,0 0 0 0 0,1 1 0 0 0,-1-1 0 0 0,2 0 0 0 0,1-6 47 0 0,11-14-106 0 0,2 0 0 0 0,1 1 0 0 0,1 1 0 0 0,1 1 0 0 0,1 0 1 0 0,1 1-1 0 0,1 2 0 0 0,1 0 0 0 0,1 1 0 0 0,0 2 0 0 0,2 0 0 0 0,0 2 0 0 0,1 0 1 0 0,0 2-1 0 0,1 2 0 0 0,1 0 0 0 0,3 1 106 0 0,-25 7-6 0 0,339-161 1203 0 0,-307 127-361 0 0,-38 36-630 0 0,-37-15 520 0 0,14 18-595 0 0,0 1 1 0 0,0 0-1 0 0,1 2 0 0 0,-1 0 1 0 0,1 2-1 0 0,0 0 0 0 0,1 1 0 0 0,0 1 1 0 0,-10 6-132 0 0,27-12 14 0 0,-1-1 0 0 0,1 1-1 0 0,-1 0 1 0 0,1-1 0 0 0,0 2 0 0 0,0-1 0 0 0,0 0 0 0 0,0 1 0 0 0,0-1 0 0 0,0 1 0 0 0,1 0 0 0 0,-1 0 0 0 0,1 0 0 0 0,0 0 0 0 0,0 0 0 0 0,0 1 0 0 0,0-1 0 0 0,1 1-1 0 0,-1-1 1 0 0,1 1 0 0 0,0-1 0 0 0,0 1 0 0 0,0 0 0 0 0,1 0 0 0 0,-1-1 0 0 0,1 1 0 0 0,0 0 0 0 0,0 0 0 0 0,0 0 0 0 0,1-1 0 0 0,-1 1 0 0 0,1 3-14 0 0,3 0-73 0 0,-1 0 0 0 0,1 0 0 0 0,1 0 1 0 0,-1 0-1 0 0,1-1 0 0 0,0 1 0 0 0,0-1 1 0 0,1 0-1 0 0,0-1 0 0 0,0 0 0 0 0,0 0 1 0 0,1 0-1 0 0,0 0 0 0 0,0-1 0 0 0,0 0 0 0 0,6 2 73 0 0,213 55-7268 0 0,-214-59 6735 0 0,61 8-2089 0 0,-41-8 1359 0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43:51.4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1 141 1604 0 0,'1'-1'93'0'0,"0"0"1"0"0,0-1-1 0 0,1 1 0 0 0,-1 0 0 0 0,0 0 0 0 0,1 1 1 0 0,-1-1-1 0 0,1 0 0 0 0,-1 0 0 0 0,1 1 1 0 0,-1-1-1 0 0,1 1 0 0 0,-1-1 0 0 0,1 1 1 0 0,0 0-1 0 0,-1-1 0 0 0,1 1 0 0 0,0 0 0 0 0,-1 0 1 0 0,1 0-1 0 0,0 0 0 0 0,-1 1 0 0 0,1-1 1 0 0,0 0-1 0 0,-1 1 0 0 0,1-1 0 0 0,-1 1 0 0 0,1 0 1 0 0,-1-1-1 0 0,1 1 0 0 0,-1 0 0 0 0,1 0 1 0 0,-1 0-1 0 0,0 0 0 0 0,1 0 0 0 0,-1 0 0 0 0,0 0 1 0 0,0 0-1 0 0,0 1 0 0 0,0-1 0 0 0,1 2-93 0 0,54 62 1098 0 0,-49-56-873 0 0,125 173 2559 0 0,-96-221-1444 0 0,128-245-900 0 0,-154 269-821 0 0,2-4-1360 0 0,-8 10-4752 0 0,-4 11 5019 0 0</inkml:trace>
  <inkml:trace contextRef="#ctx0" brushRef="#br0" timeOffset="357.549">602 343 1336 0 0,'131'-50'3948'0'0,"-84"25"-3291"0"0,136-108 1007 0 0,-182 132-1648 0 0,1 1 0 0 0,-1-1 0 0 0,0 0 0 0 0,1 0-1 0 0,-1 1 1 0 0,1-1 0 0 0,-1 0 0 0 0,0 0 0 0 0,0 0-1 0 0,0-1 1 0 0,0 1 0 0 0,0 0 0 0 0,0 0 0 0 0,0-1 0 0 0,0 1-1 0 0,0 0 1 0 0,0-1 0 0 0,-1 1 0 0 0,1-1 0 0 0,0 1-1 0 0,-1-1 1 0 0,0 1 0 0 0,1-1 0 0 0,-1 1 0 0 0,0-1-1 0 0,0 0 1 0 0,0 1 0 0 0,0-1 0 0 0,0 1 0 0 0,0-1 0 0 0,0 0-1 0 0,0 1 1 0 0,-1-1 0 0 0,1 1 0 0 0,-1-1 0 0 0,1 1-1 0 0,-1-1 1 0 0,1 1 0 0 0,-1-1 0 0 0,0 1 0 0 0,0 0-1 0 0,0-1 1 0 0,0 1 0 0 0,0 0 0 0 0,0 0 0 0 0,0-1 0 0 0,0 1-1 0 0,0 0 1 0 0,-1 0 0 0 0,1 0 0 0 0,0 1 0 0 0,-1-1-1 0 0,1 0 1 0 0,-1 0 0 0 0,1 1 0 0 0,-1-1 0 0 0,1 1-1 0 0,-1-1 1 0 0,1 1 0 0 0,-1 0 0 0 0,1 0 0 0 0,-2-1-16 0 0,-109 0 437 0 0,94 3-370 0 0,0 1 1 0 0,0 1-1 0 0,0 1 0 0 0,0 0 1 0 0,1 1-1 0 0,-1 1 1 0 0,2 1-1 0 0,-1 1 0 0 0,1 0 1 0 0,0 1-1 0 0,1 0 1 0 0,-4 5-68 0 0,18-12 10 0 0,0 0 0 0 0,1 0 0 0 0,-1 0 0 0 0,1 0 0 0 0,-1 0 0 0 0,1 0 0 0 0,0 1 0 0 0,0-1 0 0 0,1 0 0 0 0,-1 0 0 0 0,1 0 0 0 0,-1 0 0 0 0,1 0 0 0 0,0 1 0 0 0,0-1 0 0 0,0-1 0 0 0,1 1 0 0 0,-1 0 0 0 0,1 0 0 0 0,-1 0 0 0 0,1-1 0 0 0,0 1 0 0 0,0-1 0 0 0,0 1 0 0 0,1-1 0 0 0,-1 0 0 0 0,0 0 0 0 0,1 0 0 0 0,-1 0 0 0 0,1 0 0 0 0,0-1 0 0 0,0 1 0 0 0,0-1 0 0 0,0 0 0 0 0,0 0 0 0 0,0 0 0 0 0,0 0-10 0 0,25 12-84 0 0,-1-2 0 0 0,1-1 0 0 0,1-2 0 0 0,0 0-1 0 0,0-2 1 0 0,0-1 0 0 0,1-1 0 0 0,0-2 0 0 0,6-1 84 0 0,-15 1-282 0 0,101-4-5569 0 0,-95-11 4631 0 0</inkml:trace>
  <inkml:trace contextRef="#ctx0" brushRef="#br0" timeOffset="654.265">1100 108 2000 0 0,'14'-1'262'0'0,"1"2"0"0"0,-1-1 0 0 0,1 2-1 0 0,-1 0 1 0 0,0 1 0 0 0,0 0 0 0 0,0 1-1 0 0,0 1 1 0 0,0 0 0 0 0,-1 1 0 0 0,0 0 0 0 0,0 1-1 0 0,-1 1 1 0 0,1 0 0 0 0,-2 0 0 0 0,1 1 0 0 0,8 10-262 0 0,-15-16 153 0 0,0 1 1 0 0,0 0 0 0 0,-1 0-1 0 0,1 0 1 0 0,-1 1 0 0 0,0 0-1 0 0,0 0 1 0 0,-1 0 0 0 0,1 0-1 0 0,-1 0 1 0 0,0 1 0 0 0,0-1-1 0 0,-1 1 1 0 0,0 0 0 0 0,0 0-1 0 0,0 1-153 0 0,-2-6 419 0 0,-13 24 848 0 0,12-24-1231 0 0,1 0-1 0 0,-1 0 1 0 0,0 0-1 0 0,0 0 1 0 0,0-1-1 0 0,0 1 1 0 0,0 0 0 0 0,0 0-1 0 0,0-1 1 0 0,0 1-1 0 0,0-1 1 0 0,0 1 0 0 0,0-1-1 0 0,0 1 1 0 0,0-1-1 0 0,0 0 1 0 0,-1 1-1 0 0,1-1 1 0 0,0 0 0 0 0,0 0-1 0 0,0 0 1 0 0,-1 0-1 0 0,1 0 1 0 0,0 0 0 0 0,0 0-1 0 0,-1 0 1 0 0,1-1-1 0 0,0 1 1 0 0,0 0-1 0 0,0-1 1 0 0,0 1 0 0 0,0-1-1 0 0,0 1 1 0 0,0-1-1 0 0,-1 0 1 0 0,2 1 0 0 0,-1-1-1 0 0,0 0 1 0 0,0 0-1 0 0,0 0 1 0 0,0 1-1 0 0,0-1 1 0 0,1 0 0 0 0,-1 0-1 0 0,0 0 1 0 0,1 0-1 0 0,-1 0 1 0 0,1-1 0 0 0,-1 1-1 0 0,1 0 1 0 0,-1 0-1 0 0,1 0 1 0 0,0 0-1 0 0,-1-1-35 0 0,-12-65-4 0 0,17 55-192 0 0,0 1 0 0 0,1 0 1 0 0,0 0-1 0 0,1 1 0 0 0,0-1 1 0 0,0 1-1 0 0,1 0 0 0 0,0 1 0 0 0,1 0 1 0 0,0 0-1 0 0,1 1 0 0 0,0-1 1 0 0,0 2-1 0 0,1 0 0 0 0,9-6 196 0 0,-16 10-167 0 0,107-64-6606 0 0,-96 60 5633 0 0</inkml:trace>
  <inkml:trace contextRef="#ctx0" brushRef="#br0" timeOffset="1122.336">1716 51 1004 0 0,'-29'29'4143'0'0,"27"-27"-4090"0"0,0 0-1 0 0,0 0 1 0 0,0 1-1 0 0,0-1 1 0 0,1 0 0 0 0,-1 0-1 0 0,1 1 1 0 0,0-1-1 0 0,0 1 1 0 0,0-1 0 0 0,0 1-1 0 0,0 0 1 0 0,0-1-1 0 0,1 1 1 0 0,-1 0 0 0 0,1 0-1 0 0,0-1 1 0 0,0 1-1 0 0,0 0 1 0 0,0 0-1 0 0,0-1 1 0 0,1 1 0 0 0,-1 0-1 0 0,1-1 1 0 0,0 1-1 0 0,0 0 1 0 0,0-1 0 0 0,0 1-1 0 0,0-1 1 0 0,0 1-1 0 0,1-1 1 0 0,-1 0-1 0 0,1 1 1 0 0,0-1 0 0 0,-1 0-1 0 0,1 0 1 0 0,0 0-1 0 0,0 0 1 0 0,1-1 0 0 0,-1 1-1 0 0,2 1-52 0 0,111 30 470 0 0,-103-32-406 0 0,0-1 0 0 0,0 0 0 0 0,0 0 0 0 0,0-1 0 0 0,0 0 0 0 0,0-1-1 0 0,0-1 1 0 0,-1 0 0 0 0,1 0 0 0 0,-1-1 0 0 0,0-1 0 0 0,0 0 0 0 0,0 0 0 0 0,-1-1 0 0 0,1-1 0 0 0,-2 1 0 0 0,3-3-64 0 0,-6-4 1085 0 0,-18 26-554 0 0,-37 133-51 0 0,44-123-482 0 0,0-1 0 0 0,-2 1 1 0 0,0-1-1 0 0,-2-1 0 0 0,0 1 1 0 0,-2-1-1 0 0,0-1 1 0 0,-1 0-1 0 0,-1-1 0 0 0,-1 0 1 0 0,-1-1-1 0 0,0-1 0 0 0,-7 6 2 0 0,8-12-533 0 0,1-1 0 0 0,-1-1 0 0 0,-1 0 0 0 0,1-1 0 0 0,-2-1 0 0 0,1 0 0 0 0,-1-1 0 0 0,0-1 0 0 0,0 0 1 0 0,0-1-1 0 0,-1-1 0 0 0,1-1 0 0 0,-1 0 0 0 0,0-1 0 0 0,-14-1 533 0 0,1 0-1292 0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43:50.2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0 226 1096 0 0,'8'-17'4954'0'0,"0"36"-3325"0"0,-6-5-1453 0 0,0 0 0 0 0,1 0 0 0 0,1 0 0 0 0,0 0 0 0 0,0 0 0 0 0,2-1 0 0 0,0 0 0 0 0,0 0 0 0 0,1-1 0 0 0,3 5-176 0 0,7-6-3235 0 0,-23-40 139 0 0,-5 6 1920 0 0</inkml:trace>
  <inkml:trace contextRef="#ctx0" brushRef="#br0" timeOffset="636.949">265 411 1128 0 0,'61'-263'3484'0'0,"-52"116"-2370"0"0,-10 147-1095 0 0,1 0 1 0 0,0 0-1 0 0,-1 0 0 0 0,1 1 1 0 0,0-1-1 0 0,-1 0 0 0 0,1 0 1 0 0,-1 0-1 0 0,1 0 0 0 0,0 0 1 0 0,-1 0-1 0 0,1 0 0 0 0,-1 0 1 0 0,1 0-1 0 0,0 0 0 0 0,-1 0 1 0 0,1 0-1 0 0,-1 0 0 0 0,1 0 1 0 0,0 0-1 0 0,-1 0 0 0 0,1 0 1 0 0,0-1-1 0 0,-1 1 0 0 0,1 0 1 0 0,0 0-1 0 0,-1 0 0 0 0,1-1-19 0 0,117 88 587 0 0,-71-61-416 0 0,-36-21-80 0 0,-1 0 1 0 0,1 0 0 0 0,-1 1 0 0 0,-1 1 0 0 0,1-1-1 0 0,-1 1 1 0 0,0 1 0 0 0,-1-1 0 0 0,0 1-1 0 0,0 1 1 0 0,0-1 0 0 0,-1 1 0 0 0,-1 1-1 0 0,0-1 1 0 0,0 1 0 0 0,0-1 0 0 0,0 4-92 0 0,-7-5-20 0 0,-1 0 0 0 0,1 0 0 0 0,-1 0 0 0 0,-1-1 1 0 0,1 1-1 0 0,-1-1 0 0 0,-1 0 0 0 0,1 0 0 0 0,-1-1 1 0 0,0 1-1 0 0,-1-1 0 0 0,1 0 0 0 0,-1-1 0 0 0,-1 1 0 0 0,1-1 1 0 0,-1 0-1 0 0,0-1 0 0 0,0 1 0 0 0,0-1 0 0 0,0-1 0 0 0,-1 1 1 0 0,1-1-1 0 0,-8 1 20 0 0,-61 10-4908 0 0,63-14 3595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3:28:04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5 1892 0 0,'0'0'564'0'0,"0"0"-76"0"0,0 0-118 0 0,0 0-54 0 0,0 0-36 0 0,-20-2 676 0 0,19 2-942 0 0,0 0 0 0 0,0-1 0 0 0,1 1 0 0 0,-1-1 0 0 0,0 1 0 0 0,0 0-1 0 0,0 0 1 0 0,0 0 0 0 0,0-1 0 0 0,0 1 0 0 0,0 0 0 0 0,1 0 0 0 0,-1 0-1 0 0,0 0 1 0 0,0 0 0 0 0,0 1 0 0 0,0-1 0 0 0,0 0 0 0 0,0 0-1 0 0,0 0 1 0 0,1 1 0 0 0,-1-1 0 0 0,0 1 0 0 0,0-1 0 0 0,0 0 0 0 0,1 1-1 0 0,-1 0 1 0 0,0-1 0 0 0,0 1 0 0 0,1-1 0 0 0,-1 1 0 0 0,0 0 0 0 0,1-1-1 0 0,-1 1 1 0 0,1 0 0 0 0,-1 0 0 0 0,1-1 0 0 0,0 1 0 0 0,-1 0 0 0 0,1 0-1 0 0,0 0 1 0 0,-1 0 0 0 0,1 0 0 0 0,0 0 0 0 0,0-1 0 0 0,0 1-1 0 0,0 0 1 0 0,0 0 0 0 0,0 0 0 0 0,0 0 0 0 0,0 0 0 0 0,0 0 0 0 0,0 0-1 0 0,0 0 1 0 0,1-1 0 0 0,-1 1 0 0 0,0 0 0 0 0,1 0 0 0 0,-1 0 0 0 0,0 0-1 0 0,1-1 1 0 0,-1 1 0 0 0,1 0 0 0 0,-1 0 0 0 0,1-1 0 0 0,0 1 0 0 0,-1 0-14 0 0,3 6 77 0 0,1 0 1 0 0,-1-1-1 0 0,1 1 1 0 0,0-1-1 0 0,1 0 1 0 0,0 0-1 0 0,-1 0 1 0 0,2 0-1 0 0,-1-1 1 0 0,1 0-1 0 0,0 0 1 0 0,0-1-1 0 0,0 1 1 0 0,0-1-1 0 0,1-1 1 0 0,0 1-1 0 0,0-1 1 0 0,0 0-1 0 0,0-1 1 0 0,0 0-1 0 0,1 0 1 0 0,-1 0-1 0 0,1-1 1 0 0,-1 0-1 0 0,1-1 1 0 0,-1 1-1 0 0,1-1 1 0 0,-1-1-1 0 0,1 0 1 0 0,0 0-1 0 0,-1 0 1 0 0,5-2-78 0 0,296-96 678 0 0,-155 81-626 0 0,-147 20-162 0 0,1 1-1 0 0,-1-1 1 0 0,0 2-1 0 0,-1-1 0 0 0,1 1 1 0 0,-1-1-1 0 0,1 1 0 0 0,-1 1 1 0 0,0-1-1 0 0,-1 1 0 0 0,1 0 1 0 0,-1 0-1 0 0,0 0 0 0 0,0 1 1 0 0,0 0-1 0 0,-1-1 0 0 0,0 1 1 0 0,0 0-1 0 0,-1 0 0 0 0,1 1 1 0 0,-1-1-1 0 0,-1 1 1 0 0,1-1-1 0 0,-1 1 0 0 0,0 2 111 0 0,-5 40-3682 0 0,-17-18 2277 0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43:49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41 457 1076 0 0,'16'-13'4638'0'0,"-23"30"-2637"0"0,-6 8-1812 0 0,5-2 40 0 0,0 1 0 0 0,2 1 0 0 0,1 0 0 0 0,1-1 1 0 0,1 1-1 0 0,1 1 0 0 0,1-1 0 0 0,2 1-229 0 0,-2-18 46 0 0,2 0 0 0 0,-1 0 0 0 0,1 0 0 0 0,1 0 0 0 0,-1 0 0 0 0,1-1-1 0 0,1 1 1 0 0,-1-1 0 0 0,1 1 0 0 0,1-1 0 0 0,-1 0 0 0 0,1 0 0 0 0,0 0 0 0 0,1-1 0 0 0,0 0 0 0 0,0 1 0 0 0,0-2 0 0 0,1 1 0 0 0,-1 0 0 0 0,1-1 0 0 0,1 0 0 0 0,-1-1 0 0 0,1 1-1 0 0,0-1 1 0 0,0-1 0 0 0,0 1 0 0 0,0-1 0 0 0,1 0 0 0 0,-1-1 0 0 0,1 0 0 0 0,2 0-46 0 0,3 1 46 0 0,1 0 1 0 0,-1-1-1 0 0,1-1 0 0 0,-1-1 1 0 0,1 1-1 0 0,-1-2 0 0 0,1 0 0 0 0,-1-1 1 0 0,0 0-1 0 0,1-1 0 0 0,-1-1 1 0 0,0 0-1 0 0,-1 0 0 0 0,1-1 1 0 0,-1-1-1 0 0,0 0 0 0 0,0-1 0 0 0,1-1-46 0 0,-9 5-11 0 0,0 0 0 0 0,0 0 0 0 0,-1 0 0 0 0,1-1 0 0 0,-1 1 0 0 0,1-1 0 0 0,-1 0 0 0 0,0 0 0 0 0,-1 0 0 0 0,1 0 0 0 0,-1-1 0 0 0,0 1 0 0 0,0-1 0 0 0,0 1 0 0 0,0-1 0 0 0,-1 0 0 0 0,0 0 0 0 0,0 0 0 0 0,0 1 0 0 0,-1-1 0 0 0,1 0 0 0 0,-1 0 0 0 0,0 0 0 0 0,-1 0 0 0 0,1 0 0 0 0,-1 0 0 0 0,0 0 0 0 0,-1-3 11 0 0,-6-6-60 0 0,-1 1 0 0 0,0 0 0 0 0,0 0-1 0 0,-1 1 1 0 0,-1 0 0 0 0,0 1-1 0 0,-1 0 1 0 0,0 1 0 0 0,0 0 0 0 0,-1 1-1 0 0,-1 1 1 0 0,1 0 0 0 0,-1 0-1 0 0,0 1 1 0 0,-1 1 0 0 0,0 1 0 0 0,-13-4 60 0 0,-80-42-707 0 0,81 27-845 0 0,21 0-4145 0 0,6 8 4475 0 0</inkml:trace>
  <inkml:trace contextRef="#ctx0" brushRef="#br0" timeOffset="433.053">760 0 888 0 0,'-12'7'419'0'0,"1"1"0"0"0,0 0 0 0 0,0 0 0 0 0,1 1-1 0 0,0 0 1 0 0,0 1 0 0 0,1 0 0 0 0,1 0 0 0 0,-1 1 0 0 0,2 1 0 0 0,0-1 0 0 0,-2 5-419 0 0,1-3 205 0 0,1 0 1 0 0,0 0 0 0 0,1 1-1 0 0,0 0 1 0 0,1 0 0 0 0,1 1-1 0 0,0-1 1 0 0,1 1 0 0 0,0 0-1 0 0,0 15-205 0 0,5-23 51 0 0,0-1 0 0 0,0 0 0 0 0,1 0 0 0 0,0 0-1 0 0,0 0 1 0 0,0 0 0 0 0,0 0 0 0 0,1-1-1 0 0,0 1 1 0 0,0-1 0 0 0,1 0 0 0 0,-1-1 0 0 0,1 1-1 0 0,0-1 1 0 0,1 0 0 0 0,-1 0 0 0 0,1 0-1 0 0,-1-1 1 0 0,1 0 0 0 0,0 0 0 0 0,0 0 0 0 0,1-1-1 0 0,-1 0 1 0 0,0 0 0 0 0,1 0 0 0 0,-1-1-1 0 0,1 0 1 0 0,0-1 0 0 0,-1 1 0 0 0,1-1 0 0 0,2-1-51 0 0,11 3 64 0 0,-1-1 0 0 0,1-1 0 0 0,0-1 0 0 0,-1 0 1 0 0,1-2-1 0 0,-1 0 0 0 0,1-2 0 0 0,-1 0 1 0 0,-1-1-1 0 0,1 0 0 0 0,-1-2 0 0 0,2-1-64 0 0,-19 8 0 0 0,1 1-1 0 0,-1 0 1 0 0,0-1-1 0 0,1 0 1 0 0,-1 1-1 0 0,0-1 0 0 0,0 0 1 0 0,0 1-1 0 0,1-1 1 0 0,-1 0-1 0 0,0 0 1 0 0,0 0-1 0 0,0 0 1 0 0,0 0-1 0 0,-1 0 1 0 0,1 0-1 0 0,0 0 0 0 0,0 0 1 0 0,-1-1-1 0 0,1 1 1 0 0,0 0-1 0 0,-1 0 1 0 0,0-1-1 0 0,1 1 1 0 0,-1 0-1 0 0,0-1 0 0 0,1 1 1 0 0,-1-1-1 0 0,0 1 1 0 0,0 0-1 0 0,0-1 1 0 0,0 1-1 0 0,0 0 1 0 0,-1-1-1 0 0,1 1 1 0 0,0 0-1 0 0,-1-1 0 0 0,1 1 1 0 0,0 0-1 0 0,-1-1 1 0 0,0 1-1 0 0,1 0 1 0 0,-1 0-1 0 0,0 0 1 0 0,0-1-1 0 0,1 1 1 0 0,-1 0-1 0 0,0 0 0 0 0,0 0 1 0 0,0 0-1 0 0,0 1 1 0 0,-1-1-1 0 0,1 0 1 0 0,0 0-1 0 0,0 1 1 0 0,0-1-1 0 0,-1 0 1 0 0,-75-32-343 0 0,32 24-91 0 0,-1 2 1 0 0,0 2 0 0 0,0 3 0 0 0,0 1 0 0 0,-16 3 433 0 0,-9-1-4486 0 0,60-1 3324 0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43:55.8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2068 715 1756 0 0,'1'0'108'0'0,"0"1"0"0"0,-1-1 0 0 0,1 0 1 0 0,-1 1-1 0 0,1-1 0 0 0,-1 1 0 0 0,1-1 0 0 0,-1 0 0 0 0,0 1 0 0 0,1-1 0 0 0,-1 1 0 0 0,1-1 0 0 0,-1 1 0 0 0,0 0 0 0 0,0-1 1 0 0,1 1-1 0 0,-1-1 0 0 0,0 1 0 0 0,0-1 0 0 0,1 1 0 0 0,-1 0 0 0 0,0-1 0 0 0,0 1 0 0 0,0-1 0 0 0,0 1 0 0 0,0 0 1 0 0,0-1-1 0 0,0 1 0 0 0,0 0 0 0 0,0-1 0 0 0,-1 1 0 0 0,1-1 0 0 0,0 1 0 0 0,0 0 0 0 0,0-1 0 0 0,-1 1 0 0 0,1-1 0 0 0,0 1 1 0 0,-1-1-1 0 0,1 1 0 0 0,0-1 0 0 0,-1 1 0 0 0,1-1 0 0 0,-1 1 0 0 0,1-1 0 0 0,-1 1 0 0 0,1-1 0 0 0,-1 0 0 0 0,1 1 1 0 0,-1-1-1 0 0,1 0 0 0 0,-1 0 0 0 0,1 1 0 0 0,-1-1 0 0 0,0 0 0 0 0,1 0 0 0 0,-1 0-108 0 0,73-1 595 0 0,-48 0-222 0 0,69 1-602 0 0,15 0-3325 0 0,-69 9 905 0 0,-36-3 1412 0 0</inkml:trace>
  <inkml:trace contextRef="#ctx0" brushRef="#br0" timeOffset="233.746">2118 1075 836 0 0,'2'7'1192'0'0,"3"-7"-328"0"0,2 2-24 0 0,2-1-180 0 0,18 1-16 0 0,-11-2-79 0 0,7 0-49 0 0,9 0-100 0 0,39-17 16 0 0,-32 9-204 0 0,2 3-132 0 0,2-2-12 0 0,1-1-600 0 0,1 0-644 0 0,-4-2-197 0 0,0 1 65 0 0,-6-1 16 0 0</inkml:trace>
  <inkml:trace contextRef="#ctx0" brushRef="#br0" timeOffset="-494.742">1444 534 848 0 0,'0'0'711'0'0,"0"0"-91"0"0,0 0-70 0 0,0 0-66 0 0,0 0-54 0 0,0 0-29 0 0,0 0-102 0 0,0 0 16 0 0,-6 1 27 0 0,5-1-294 0 0,-1 1 0 0 0,0 0 0 0 0,0-1 0 0 0,0 1 1 0 0,0 0-1 0 0,1 0 0 0 0,-1 0 0 0 0,0 0 0 0 0,1 1 0 0 0,-1-1 1 0 0,1 0-1 0 0,-1 1 0 0 0,1-1 0 0 0,-1 1 0 0 0,1-1 0 0 0,0 1 0 0 0,0 0 1 0 0,0-1-1 0 0,0 1 0 0 0,0 0 0 0 0,0 0 0 0 0,1 0 0 0 0,-1-1 1 0 0,1 1-1 0 0,-1 0 0 0 0,1 0 0 0 0,0 0 0 0 0,-1 0 0 0 0,1 0 1 0 0,0 0-1 0 0,0 0 0 0 0,0 0 0 0 0,1 0 0 0 0,-1 0 0 0 0,0 0 0 0 0,1 0 1 0 0,0 0-1 0 0,-1 0 0 0 0,1 0-48 0 0,28 162 1326 0 0,54 288 866 0 0,-70-276-2707 0 0,-36-176-4172 0 0,5-37 2139 0 0,14 13 1370 0 0</inkml:trace>
  <inkml:trace contextRef="#ctx0" brushRef="#br0" timeOffset="-248.114">1542 912 888 0 0,'11'-19'902'0'0,"-10"15"-757"0"0,1 0 1 0 0,-1 0 0 0 0,1 0 0 0 0,0 0 0 0 0,0 0 0 0 0,0 0 0 0 0,0 0-1 0 0,1 0 1 0 0,0 1 0 0 0,-1 0 0 0 0,1-1 0 0 0,0 1 0 0 0,1 0 0 0 0,-1 0-1 0 0,1 1 1 0 0,-1-1 0 0 0,1 1 0 0 0,0 0 0 0 0,0 0 0 0 0,0 0 0 0 0,0 0-1 0 0,0 1 1 0 0,0-1 0 0 0,0 1 0 0 0,1 0 0 0 0,-1 0 0 0 0,0 1 0 0 0,1-1-1 0 0,-1 1 1 0 0,4 0-146 0 0,-4 1 52 0 0,0 0 0 0 0,0 0 0 0 0,-1 0 0 0 0,1 1 0 0 0,0-1 0 0 0,-1 1 0 0 0,1 0 0 0 0,-1 0 0 0 0,0 0-1 0 0,1 1 1 0 0,-1-1 0 0 0,0 1 0 0 0,0 0 0 0 0,-1-1 0 0 0,1 1 0 0 0,-1 0 0 0 0,1 1 0 0 0,-1-1 0 0 0,0 0 0 0 0,0 1 0 0 0,0-1 0 0 0,-1 1-1 0 0,1 0 1 0 0,-1-1 0 0 0,0 1 0 0 0,0 0 0 0 0,0 0 0 0 0,-1 0 0 0 0,1 0 0 0 0,-1 0 0 0 0,0 0 0 0 0,0 0 0 0 0,0 0-52 0 0,-4 6 26 0 0,-1-1 0 0 0,0 0 1 0 0,-1 0-1 0 0,0 0 0 0 0,0-1 1 0 0,0 0-1 0 0,-1 0 0 0 0,-1-1 1 0 0,1 1-1 0 0,-1-2 0 0 0,0 1 1 0 0,-1-1-1 0 0,1 0 0 0 0,-1-1 1 0 0,0 0-1 0 0,-1 0 0 0 0,1-1 1 0 0,-1-1-1 0 0,0 1 0 0 0,0-2 1 0 0,0 1-1 0 0,0-1 0 0 0,-1-1 1 0 0,-9 1-27 0 0,18-2-149 0 0,-1 0 1 0 0,0-1-1 0 0,0 1 1 0 0,0-1-1 0 0,1 0 1 0 0,-1 0-1 0 0,0 0 1 0 0,1 0-1 0 0,-1 0 1 0 0,0 0-1 0 0,1-1 1 0 0,0 1 0 0 0,-1-1-1 0 0,1 0 1 0 0,0 0-1 0 0,0 0 1 0 0,0 0-1 0 0,0 0 1 0 0,0 0-1 0 0,0 0 1 0 0,1-1-1 0 0,-1 1 1 0 0,1 0-1 0 0,0-1 1 0 0,-1 0-1 0 0,1 1 1 0 0,0-1-1 0 0,1 0 1 0 0,-1 1-1 0 0,0-1 1 0 0,1 0-1 0 0,-1 0 1 0 0,1 0-1 0 0,0 0 1 0 0,0 1-1 0 0,0-1 1 0 0,1-1 148 0 0,-1-10-1185 0 0</inkml:trace>
  <inkml:trace contextRef="#ctx0" brushRef="#br0" timeOffset="11727.236">769 1715 1312 0 0,'0'0'681'0'0,"0"0"-40"0"0,0 0-51 0 0,22 4 1008 0 0,-8 4-1180 0 0,-15-8 388 0 0,-14 0 89 0 0,-11 2-746 0 0,0 2 1 0 0,-1 0-1 0 0,1 2 1 0 0,1 1-1 0 0,0 1 1 0 0,0 1-1 0 0,0 1 1 0 0,1 1-1 0 0,0 1 1 0 0,1 1-1 0 0,1 1 1 0 0,0 2-1 0 0,-5 4-149 0 0,24-17 33 0 0,-1-1-1 0 0,1 1 0 0 0,0 0 1 0 0,0 0-1 0 0,0 0 1 0 0,0 0-1 0 0,0 1 0 0 0,1-1 1 0 0,0 1-1 0 0,-1-1 1 0 0,1 1-1 0 0,0 0 1 0 0,1 0-1 0 0,-1 0 0 0 0,1 0 1 0 0,0 0-1 0 0,0 0 1 0 0,0 0-1 0 0,0 1 0 0 0,1-1 1 0 0,0 0-1 0 0,0 0 1 0 0,0 1-1 0 0,0-1 1 0 0,0 0-1 0 0,1 0 0 0 0,0 0 1 0 0,0 1-1 0 0,1 2-32 0 0,6 5 86 0 0,0-1 1 0 0,0 0-1 0 0,1 0 0 0 0,0-1 0 0 0,1 0 0 0 0,0-1 0 0 0,1 0 1 0 0,0-1-1 0 0,0 0 0 0 0,1 0 0 0 0,0-1 0 0 0,0-1 0 0 0,1 0 1 0 0,7 2-87 0 0,117 83 705 0 0,-136-90-693 0 0,0 0-1 0 0,1 1 1 0 0,-1-1-1 0 0,0 1 1 0 0,0-1-1 0 0,0 1 1 0 0,0-1-1 0 0,-1 1 1 0 0,1-1-1 0 0,0 1 1 0 0,-1 0-1 0 0,1 0 0 0 0,-1-1 1 0 0,1 1-1 0 0,-1 0 1 0 0,0 0-1 0 0,0-1 1 0 0,0 1-1 0 0,0 0 1 0 0,0 0-1 0 0,0 0 1 0 0,0-1-1 0 0,-1 1 1 0 0,1 0-1 0 0,-1 0 1 0 0,1-1-1 0 0,-1 1 0 0 0,0 0 1 0 0,1-1-1 0 0,-1 1 1 0 0,0-1-1 0 0,0 1 1 0 0,0-1-1 0 0,0 1 1 0 0,-1-1-1 0 0,1 1 1 0 0,0-1-1 0 0,-1 0 1 0 0,1 0-1 0 0,0 0 0 0 0,-1 0 1 0 0,1 0-1 0 0,-1 0 1 0 0,0 0-1 0 0,1-1 1 0 0,-1 1-1 0 0,0 0 1 0 0,0-1-12 0 0,-86 31 2 0 0,70-28-157 0 0,1 0-1 0 0,-1-1 1 0 0,0-1-1 0 0,1-1 1 0 0,-1-1-1 0 0,0 0 1 0 0,1-1-1 0 0,-1-1 0 0 0,1-1 1 0 0,0 0-1 0 0,0-1 1 0 0,-16-8 155 0 0,30 12-210 0 0,-1-1 0 0 0,0 1 0 0 0,0-1 1 0 0,1 0-1 0 0,0 0 0 0 0,-1-1 0 0 0,1 1 0 0 0,0-1 0 0 0,0 1 1 0 0,0-1-1 0 0,0 0 0 0 0,0 0 0 0 0,1 0 0 0 0,0-1 0 0 0,-1 1 0 0 0,1-1 1 0 0,0 1-1 0 0,1-1 0 0 0,-1 0 0 0 0,1 1 0 0 0,-1-1 0 0 0,1 0 1 0 0,0 0-1 0 0,1 0 0 0 0,-1 0 0 0 0,1 0 0 0 0,-1 0 0 0 0,1 0 1 0 0,0 0-1 0 0,1-1 0 0 0,-1 1 0 0 0,1 0 0 0 0,0 0 0 0 0,0 0 210 0 0,21-34-1152 0 0</inkml:trace>
  <inkml:trace contextRef="#ctx0" brushRef="#br0" timeOffset="11923.653">950 1942 2052 0 0,'-26'23'4720'0'0,"18"-16"-4580"0"0,1 0-1 0 0,0 0 1 0 0,0 0-1 0 0,1 1 1 0 0,-1 1-1 0 0,2-1 1 0 0,-1 1 0 0 0,1 0-1 0 0,1 0 1 0 0,-1 0-1 0 0,2 1 1 0 0,-1-1 0 0 0,1 1-1 0 0,-1 5-139 0 0,5-10 40 0 0,-1-1 1 0 0,1 0-1 0 0,0 0 0 0 0,0 0 1 0 0,1 0-1 0 0,-1 0 0 0 0,1 0 1 0 0,0 0-1 0 0,-1 0 0 0 0,2 0 1 0 0,-1-1-1 0 0,0 1 0 0 0,1-1 1 0 0,0 0-1 0 0,0 0 0 0 0,0 0 1 0 0,0 0-1 0 0,0 0 0 0 0,1 0 1 0 0,-1-1-1 0 0,1 0 0 0 0,-1 0 1 0 0,1 0-1 0 0,0 0 0 0 0,0 0 1 0 0,0-1-1 0 0,0 0 0 0 0,0 1 0 0 0,0-2 1 0 0,0 1-1 0 0,1 0 0 0 0,-1-1 1 0 0,0 0-1 0 0,0 0 0 0 0,4 0-40 0 0,148-14 662 0 0,-148 12-641 0 0,-1 1-5 0 0,-1 0 0 0 0,1 0 0 0 0,0-1 0 0 0,-1 0 0 0 0,1 0 0 0 0,-1 0 0 0 0,0-1 0 0 0,0 0 0 0 0,0-1 0 0 0,0 1 0 0 0,0-1 0 0 0,-1 0 0 0 0,1 0 0 0 0,-1-1 0 0 0,0 0 0 0 0,2-3-16 0 0,-10-12-166 0 0,-7 10 103 0 0,-1 1 0 0 0,1 0 1 0 0,-2 0-1 0 0,1 1 1 0 0,-1 0-1 0 0,0 1 1 0 0,-1 1-1 0 0,1 0 0 0 0,-1 0 1 0 0,0 2-1 0 0,-1-1 1 0 0,1 2-1 0 0,-1 0 0 0 0,0 0 1 0 0,0 1-1 0 0,-4 1 63 0 0,-70-21-1633 0 0,36-1-3434 0 0,50 18 3631 0 0</inkml:trace>
  <inkml:trace contextRef="#ctx0" brushRef="#br0" timeOffset="12373.063">838 1724 1224 0 0,'-3'-19'1800'0'0,"-31"5"111"0"0,-7 9-1574 0 0,18 23-24 0 0,1 0 0 0 0,0 2-1 0 0,2 0 1 0 0,0 2 0 0 0,2 0 0 0 0,0 1 0 0 0,1 0 0 0 0,-4 12-313 0 0,-28 34 512 0 0,-420 512 1730 0 0,461-572-2485 0 0,-32 48-115 0 0,28-17-2729 0 0,24-45 326 0 0,9-11 1322 0 0,-3-4-38 0 0</inkml:trace>
  <inkml:trace contextRef="#ctx0" brushRef="#br0" timeOffset="26531.153">19355 1065 936 0 0,'-33'26'5683'0'0,"25"67"-4222"0"0,8-82-888 0 0,43 152 1186 0 0,78 153-73 0 0,-111-250-3537 0 0,-11-64 1681 0 0,0 0-1 0 0,0 0 1 0 0,-1 0 0 0 0,1-1 0 0 0,-1 1-1 0 0,0-1 1 0 0,1 1 0 0 0,-1-1 0 0 0,0 1-1 0 0,0-1 1 0 0,0 0 0 0 0,0 0-1 0 0,0 0 1 0 0,0 0 0 0 0,0 0 0 0 0,0 0-1 0 0,0-1 1 0 0,-1 1 0 0 0,1-1 0 0 0,0 1-1 0 0,0-1 1 0 0,-1 0 0 0 0,1 0 0 0 0,0 0-1 0 0,-1 0 1 0 0,1-1 0 0 0,0 1 0 0 0,0 0-1 0 0,-1-1 1 0 0,1 0 0 0 0,0 1-1 0 0,-1-2 171 0 0,-21-7-1244 0 0,-1-3 42 0 0</inkml:trace>
  <inkml:trace contextRef="#ctx0" brushRef="#br0" timeOffset="26780.189">19624 935 2176 0 0,'4'0'103'0'0,"0"0"-1"0"0,0 1 1 0 0,0-1-1 0 0,0 1 1 0 0,0 0-1 0 0,0 0 1 0 0,0 0-1 0 0,0 1 1 0 0,0-1-1 0 0,-1 1 1 0 0,1 0 0 0 0,-1 0-1 0 0,1 0 1 0 0,-1 0-1 0 0,1 1 1 0 0,-1 0-1 0 0,0-1 1 0 0,0 1-1 0 0,-1 0 1 0 0,1 0-1 0 0,-1 1 1 0 0,1-1-1 0 0,-1 1 1 0 0,0-1-1 0 0,0 1 1 0 0,0-1 0 0 0,-1 1-1 0 0,1 0 1 0 0,-1 0-1 0 0,0 0 1 0 0,0 0-1 0 0,0 0 1 0 0,-1 0-1 0 0,0 0 1 0 0,1 0-1 0 0,-1 0 1 0 0,-1 1-1 0 0,1-1 1 0 0,0 0-1 0 0,-1 0 1 0 0,0 1-103 0 0,-7 8 153 0 0,0 1 0 0 0,0-1 1 0 0,-2-1-1 0 0,1 1 0 0 0,-2-2 0 0 0,1 1 1 0 0,-1-2-1 0 0,-1 1 0 0 0,0-1 0 0 0,-1-1 1 0 0,0 0-1 0 0,0-1 0 0 0,-1-1 0 0 0,0 0 1 0 0,0 0-1 0 0,0-2 0 0 0,-1 0 1 0 0,0 0-1 0 0,-3-1-153 0 0,-36 18-180 0 0,36-12 353 0 0,19-10-279 0 0,-1 0 0 0 0,1 0 0 0 0,-1 0-1 0 0,1 0 1 0 0,-1 0 0 0 0,0 0 0 0 0,1 0 0 0 0,-1 0 0 0 0,1 0-1 0 0,-1 0 1 0 0,1 0 0 0 0,-1 1 0 0 0,0-1 0 0 0,1 0 0 0 0,-1 0-1 0 0,0 0 1 0 0,1 1 0 0 0,-1-1 0 0 0,1 0 0 0 0,-1 1 0 0 0,0-1 0 0 0,0 0-1 0 0,1 0 1 0 0,-1 1 0 0 0,0-1 0 0 0,0 1 0 0 0,1-1 0 0 0,-1 0-1 0 0,0 1 1 0 0,0-1 0 0 0,0 1 0 0 0,0-1 0 0 0,1 0 0 0 0,-1 1 0 0 0,0-1-1 0 0,0 1 1 0 0,0-1 0 0 0,0 1 0 0 0,0-1 0 0 0,0 0 0 0 0,0 1-1 0 0,0-1 1 0 0,0 1 0 0 0,0-1 0 0 0,-1 1 0 0 0,1-1 0 0 0,0 0 0 0 0,0 1-1 0 0,0-1 1 0 0,0 1 0 0 0,-1-1 0 0 0,1 0 0 0 0,0 1 0 0 0,0-1-1 0 0,-1 0 1 0 0,1 1 106 0 0,28-3-1368 0 0</inkml:trace>
  <inkml:trace contextRef="#ctx0" brushRef="#br0" timeOffset="27039.028">20440 1317 1452 0 0,'-7'12'4104'0'0,"-15"12"-3376"0"0,20-22-469 0 0,-273 318 3859 0 0,231-277-5052 0 0,6-32-2778 0 0,9-32 1059 0 0,15 3 1407 0 0</inkml:trace>
  <inkml:trace contextRef="#ctx0" brushRef="#br0" timeOffset="27253.231">20153 1105 2844 0 0,'6'2'245'0'0,"-1"1"-1"0"0,1-1 0 0 0,-1 1 1 0 0,0 0-1 0 0,0 0 0 0 0,0 0 1 0 0,0 1-1 0 0,-1 0 1 0 0,0 0-1 0 0,1 0 0 0 0,-2 0 1 0 0,1 1-1 0 0,0-1 0 0 0,-1 1 1 0 0,0 0-1 0 0,0 0 1 0 0,2 4-245 0 0,5 6 478 0 0,234 326 3109 0 0,-236-330-3795 0 0,42 74-188 0 0,-36-21-3759 0 0,-51-44 495 0 0,12-26 2451 0 0</inkml:trace>
  <inkml:trace contextRef="#ctx0" brushRef="#br0" timeOffset="27516.599">19858 1254 1988 0 0,'-17'11'433'0'0,"0"1"-1"0"0,1 1 1 0 0,1 1-1 0 0,0 0 1 0 0,1 1-1 0 0,0 0 1 0 0,1 2-1 0 0,1-1 1 0 0,0 1-1 0 0,2 1 1 0 0,0 0-1 0 0,1 1 1 0 0,0-1-1 0 0,2 2 1 0 0,0-1-1 0 0,1 1 1 0 0,1 0-1 0 0,1 0 1 0 0,0 14-433 0 0,4-22 77 0 0,1 0 1 0 0,0 0-1 0 0,1 0 0 0 0,1 0 1 0 0,0 0-1 0 0,0 0 1 0 0,1-1-1 0 0,1 0 1 0 0,0 0-1 0 0,0 0 1 0 0,1 0-1 0 0,0-1 1 0 0,1 0-1 0 0,1 0 1 0 0,-1-1-1 0 0,1 0 0 0 0,1 0 1 0 0,0-1-1 0 0,0 0 1 0 0,0 0-1 0 0,2-1-77 0 0,16 13-298 0 0,2-2 0 0 0,0-1-1 0 0,0-1 1 0 0,2-2 0 0 0,0-1-1 0 0,31 8 299 0 0,-44-15-460 0 0,1 0-1 0 0,0-2 0 0 0,0 0 0 0 0,0-2 1 0 0,1 0-1 0 0,-1-1 0 0 0,0 0 1 0 0,1-2-1 0 0,-1 0 0 0 0,1-2 0 0 0,-1 0 1 0 0,0-1-1 0 0,0-1 0 0 0,-1 0 1 0 0,4-3 460 0 0,16-11-1096 0 0</inkml:trace>
  <inkml:trace contextRef="#ctx0" brushRef="#br0" timeOffset="27747.91">20786 1015 1508 0 0,'16'20'467'0'0,"-2"0"0"0"0,0 0 0 0 0,-2 2 1 0 0,0-1-1 0 0,-1 2 0 0 0,-2-1 0 0 0,0 1 0 0 0,-1 1 0 0 0,-1 0 0 0 0,-2 0 0 0 0,0 0 0 0 0,-2 0 0 0 0,0 1 1 0 0,-2 0-1 0 0,0-1 0 0 0,-2 1 0 0 0,-3 19-467 0 0,-28 132 755 0 0,-33-58-1418 0 0,57-111 298 0 0,1 0 1 0 0,-1 0-1 0 0,-1-1 0 0 0,1 0 1 0 0,-1 0-1 0 0,0-1 0 0 0,0 0 0 0 0,-1 0 1 0 0,0-1-1 0 0,1-1 0 0 0,-1 0 1 0 0,-1 0-1 0 0,1-1 0 0 0,0 0 0 0 0,0 0 1 0 0,-1-1-1 0 0,1-1 0 0 0,-2 0 365 0 0,-17 0-1264 0 0</inkml:trace>
  <inkml:trace contextRef="#ctx0" brushRef="#br0" timeOffset="28259.399">19298 1027 1760 0 0,'-1'-5'118'0'0,"1"1"0"0"0,-1-1 0 0 0,1 0 1 0 0,0 0-1 0 0,0 0 0 0 0,0 1 0 0 0,0-1 0 0 0,1 0 0 0 0,0 1 0 0 0,0-1 0 0 0,0 0 0 0 0,1 1 0 0 0,0-1 0 0 0,0 1 1 0 0,0 0-1 0 0,0-1 0 0 0,0 1 0 0 0,1 0 0 0 0,0 1 0 0 0,0-1 0 0 0,0 0 0 0 0,0 1 0 0 0,1-1 0 0 0,-1 1 0 0 0,1 0 1 0 0,0 0-1 0 0,0 1 0 0 0,0-1 0 0 0,0 1 0 0 0,2-1-118 0 0,141-36 1247 0 0,-135 40-1527 0 0,0 2-1 0 0,0-1 1 0 0,-1 2 0 0 0,1-1-1 0 0,-1 2 1 0 0,0-1 0 0 0,0 2-1 0 0,0-1 1 0 0,-1 1 0 0 0,0 1-1 0 0,0 0 1 0 0,-1 1 0 0 0,8 6 280 0 0,-1 2-1150 0 0</inkml:trace>
  <inkml:trace contextRef="#ctx0" brushRef="#br0" timeOffset="25724.871">17424 1177 2524 0 0,'13'93'5390'0'0,"3"18"-4577"0"0,18 198 1735 0 0,-34-309-2545 0 0,-1-1 1 0 0,1 1-1 0 0,0-1 0 0 0,0 1 0 0 0,0-1 1 0 0,0 1-1 0 0,0 0 0 0 0,-1-1 0 0 0,1 1 0 0 0,0-1 1 0 0,0 1-1 0 0,-1 0 0 0 0,1-1 0 0 0,0 1 1 0 0,0 0-1 0 0,-1-1 0 0 0,1 1 0 0 0,0 0 1 0 0,-1-1-1 0 0,1 1 0 0 0,-1 0 0 0 0,1 0 1 0 0,0 0-1 0 0,-1-1 0 0 0,1 1 0 0 0,-1 0 1 0 0,1 0-1 0 0,0 0 0 0 0,-1 0 0 0 0,1 0 1 0 0,-1 0-1 0 0,1 0 0 0 0,-1 0 0 0 0,1 0 1 0 0,-1 0-1 0 0,1 0 0 0 0,-1 0 0 0 0,1 0 1 0 0,0 0-1 0 0,-1 0 0 0 0,1 0 0 0 0,-1 0 1 0 0,1 0-1 0 0,0 1 0 0 0,-1-1-3 0 0,7-13-21 0 0,1 1 0 0 0,0 0 1 0 0,1 1-1 0 0,1-1 0 0 0,0 1 0 0 0,0 1 0 0 0,1 0 1 0 0,0 0-1 0 0,1 1 0 0 0,0 0 0 0 0,0 1 0 0 0,1 0 1 0 0,0 1-1 0 0,0 0 0 0 0,1 1 0 0 0,0 1 1 0 0,0 0-1 0 0,0 0 0 0 0,1 1 0 0 0,-1 1 0 0 0,1 0 1 0 0,0 1-1 0 0,0 1 0 0 0,0 0 0 0 0,0 1 0 0 0,5 1 21 0 0,-17-1 2 0 0,-1 0-1 0 0,1 1 1 0 0,-1-1-1 0 0,1 0 1 0 0,0 1 0 0 0,-1 0-1 0 0,0-1 1 0 0,1 1-1 0 0,-1 0 1 0 0,1 0-1 0 0,-1 0 1 0 0,0 0-1 0 0,0 0 1 0 0,1 0-1 0 0,-1 0 1 0 0,0 0 0 0 0,0 0-1 0 0,0 1 1 0 0,0-1-1 0 0,0 0 1 0 0,-1 1-1 0 0,1-1 1 0 0,0 1-1 0 0,-1-1 1 0 0,1 1-1 0 0,-1-1 1 0 0,1 1-1 0 0,-1-1 1 0 0,0 1 0 0 0,1 0-1 0 0,-1-1 1 0 0,0 1-1 0 0,0-1 1 0 0,0 1-1 0 0,0 0 1 0 0,-1-1-1 0 0,1 1 1 0 0,0-1-1 0 0,-1 1 1 0 0,1 0-1 0 0,-1-1 1 0 0,1 1 0 0 0,-1-1-1 0 0,0 0 1 0 0,0 1-1 0 0,0-1 1 0 0,1 0-1 0 0,-1 1 1 0 0,0-1-1 0 0,-1 0 1 0 0,1 0-1 0 0,0 0 1 0 0,0 0-1 0 0,0 0 1 0 0,-1 1-2 0 0,-8 7-39 0 0,1 0 1 0 0,-1 0-1 0 0,0-1 1 0 0,-1-1-1 0 0,0 0 1 0 0,0 0-1 0 0,0-1 1 0 0,-1 0-1 0 0,0-1 1 0 0,0 0-1 0 0,0-1 1 0 0,-1-1-1 0 0,0 0 0 0 0,1 0 1 0 0,-7-1 38 0 0,17-2-595 0 0,-8-24-2982 0 0,38-4 879 0 0,-12 12 1421 0 0</inkml:trace>
  <inkml:trace contextRef="#ctx0" brushRef="#br0" timeOffset="26141.426">17972 1440 2260 0 0,'-30'-7'4128'0'0,"35"20"-1479"0"0,23-2-2442 0 0,-1-1 0 0 0,2-1 1 0 0,0-2-1 0 0,0-1 0 0 0,0-1 0 0 0,0-1 1 0 0,24-1-208 0 0,93-2 298 0 0,-142-2-217 0 0,0 0 1 0 0,-1 0 0 0 0,1 0-1 0 0,-1 0 1 0 0,0-1-1 0 0,1 1 1 0 0,-1-1 0 0 0,0 0-1 0 0,0 0 1 0 0,0 0 0 0 0,0-1-1 0 0,0 1 1 0 0,-1-1 0 0 0,1 1-1 0 0,-1-1 1 0 0,1 0-1 0 0,-1 0 1 0 0,0 0 0 0 0,0 0-1 0 0,-1-1 1 0 0,1 1 0 0 0,-1 0-1 0 0,1-1 1 0 0,-1 1 0 0 0,0-1-1 0 0,0 1 1 0 0,0-3-82 0 0,8 48 485 0 0,-14-20-486 0 0,0-1 0 0 0,-1 0-1 0 0,-1 0 1 0 0,0-1 0 0 0,-2 0-1 0 0,-1 0 1 0 0,0-1 0 0 0,-1 0 0 0 0,-1-1-1 0 0,-1 0 1 0 0,-1-1 0 0 0,0-1-1 0 0,-1 0 1 0 0,-1-1 0 0 0,0 0-1 0 0,-1-1 1 0 0,-1-1 0 0 0,-12 6 1 0 0,-4 8-382 0 0,-69 44-2122 0 0,31-51-2438 0 0,69-20 3592 0 0,0-3 122 0 0,-15-15 38 0 0</inkml:trace>
  <inkml:trace contextRef="#ctx0" brushRef="#br0" timeOffset="1525.863">4725 585 1960 0 0,'33'-5'6163'0'0,"-24"42"-4748"0"0,-1 328-663 0 0,-9-265-5226 0 0,6-98 1788 0 0,1-17 1404 0 0</inkml:trace>
  <inkml:trace contextRef="#ctx0" brushRef="#br0" timeOffset="1868.241">5251 565 1468 0 0,'6'-12'6234'0'0,"-34"38"-4744"0"0,22-18-1403 0 0,0 0 1 0 0,1 1 0 0 0,0 0 0 0 0,0 0 0 0 0,0 0-1 0 0,2 0 1 0 0,-1 1 0 0 0,1 0 0 0 0,0-1 0 0 0,1 1 0 0 0,0 0-1 0 0,1 0 1 0 0,0 1 0 0 0,0-1 0 0 0,1 0 0 0 0,1 0-1 0 0,0 0 1 0 0,0 0 0 0 0,1 0 0 0 0,0 0 0 0 0,0 0 0 0 0,1 0-1 0 0,1 0 1 0 0,0-1 0 0 0,0 0 0 0 0,0 0 0 0 0,2 0-1 0 0,-1 0 1 0 0,1-1 0 0 0,0 0 0 0 0,0 0 0 0 0,1 0 0 0 0,0-1-1 0 0,1 0 1 0 0,0-1 0 0 0,0 0 0 0 0,0 0 0 0 0,1 0-1 0 0,4 2-87 0 0,-2-3 48 0 0,0-1 0 0 0,1 1 0 0 0,-1-2 0 0 0,1 0 0 0 0,-1 0 0 0 0,1-1-1 0 0,0 0 1 0 0,0-1 0 0 0,0-1 0 0 0,0 0 0 0 0,0 0 0 0 0,0-1 0 0 0,10-2-48 0 0,-12 2-24 0 0,0-1 1 0 0,0 0 0 0 0,0 0 0 0 0,0-1 0 0 0,0 0 0 0 0,-1 0 0 0 0,1-1 0 0 0,-1-1 0 0 0,0 1 0 0 0,0-2 0 0 0,-1 1 0 0 0,0-1-1 0 0,1 0 1 0 0,-2-1 0 0 0,1 0 0 0 0,-1 0 0 0 0,0-1 0 0 0,-1 0 0 0 0,0 0 0 0 0,0 0 0 0 0,-1-1 0 0 0,0 0 0 0 0,0 0 0 0 0,0-2 22 0 0,-9 3-70 0 0,-1-1 0 0 0,0 0-1 0 0,0 1 1 0 0,-1 0-1 0 0,0 0 1 0 0,-1 1 0 0 0,1 0-1 0 0,-2 0 1 0 0,1 0-1 0 0,-1 1 1 0 0,1 0 0 0 0,-2 1-1 0 0,1-1 1 0 0,-1 2-1 0 0,1-1 1 0 0,-1 1 0 0 0,-1 0-1 0 0,1 1 1 0 0,0 0-1 0 0,-1 1 1 0 0,0 0 0 0 0,-6 0 71 0 0,-226-67-3386 0 0,198 31-852 0 0,40 26 2884 0 0</inkml:trace>
  <inkml:trace contextRef="#ctx0" brushRef="#br0" timeOffset="2149.339">5276 250 1956 0 0,'-24'0'4058'0'0,"13"0"-559"0"0,30 0-1839 0 0,240-7-1899 0 0,-87-27-5106 0 0,-106 13 2675 0 0,-37 11 1403 0 0</inkml:trace>
  <inkml:trace contextRef="#ctx0" brushRef="#br0" timeOffset="2539.244">6209 0 976 0 0,'0'1'121'0'0,"0"-1"-1"0"0,0 0 1 0 0,0 1-1 0 0,0-1 1 0 0,1 1 0 0 0,-1-1-1 0 0,0 0 1 0 0,0 1-1 0 0,0-1 1 0 0,0 1 0 0 0,1-1-1 0 0,-1 0 1 0 0,0 1-1 0 0,0-1 1 0 0,0 0 0 0 0,1 1-1 0 0,-1-1 1 0 0,0 0-1 0 0,1 0 1 0 0,-1 1 0 0 0,0-1-1 0 0,1 0 1 0 0,-1 0-1 0 0,0 1 1 0 0,1-1 0 0 0,-1 0-1 0 0,1 0 1 0 0,-1 0-1 0 0,0 0 1 0 0,1 0 0 0 0,-1 1-1 0 0,1-1 1 0 0,-1 0-1 0 0,0 0 1 0 0,1 0 0 0 0,-1 0-1 0 0,1 0 1 0 0,-1 0-1 0 0,1 0 1 0 0,-1-1 0 0 0,0 1-1 0 0,1 0 1 0 0,-1 0-1 0 0,1 0 1 0 0,-1 0 0 0 0,0 0-1 0 0,1-1 1 0 0,-1 1-1 0 0,0 0 1 0 0,1 0 0 0 0,-1-1-1 0 0,0 1 1 0 0,1 0-1 0 0,-1 0 1 0 0,0-1 0 0 0,0 1-1 0 0,1 0 1 0 0,-1-1-121 0 0,-15 24 306 0 0,1 1 1 0 0,0 0 0 0 0,2 1 0 0 0,1 0 0 0 0,1 1-1 0 0,2 0 1 0 0,0 0 0 0 0,1 1 0 0 0,2 0-1 0 0,1 0 1 0 0,0 16-307 0 0,5-33 39 0 0,1-1 1 0 0,0 0-1 0 0,1 0 0 0 0,0 0 1 0 0,0-1-1 0 0,1 1 0 0 0,0-1 0 0 0,0 0 1 0 0,1 0-1 0 0,0 0 0 0 0,0 0 1 0 0,1-1-1 0 0,0 0 0 0 0,1 0 1 0 0,-1-1-1 0 0,1 0 0 0 0,0 0 1 0 0,1 0-1 0 0,0-1 0 0 0,0 0 0 0 0,0-1 1 0 0,0 0-1 0 0,0 0 0 0 0,1 0 1 0 0,0-1-1 0 0,0-1 0 0 0,0 1 1 0 0,0-1-1 0 0,0-1 0 0 0,0 0 0 0 0,1 0 1 0 0,-1-1-1 0 0,0 0 0 0 0,0-1 1 0 0,1 0-1 0 0,-1 0 0 0 0,0-1 1 0 0,0 0-1 0 0,0 0 0 0 0,0-1 1 0 0,4-3-40 0 0,-11 6-13 0 0,0 0 0 0 0,-1 0 0 0 0,1-1 0 0 0,0 1 0 0 0,0-1 1 0 0,0 0-1 0 0,-1 1 0 0 0,1-1 0 0 0,0 0 0 0 0,-1 0 1 0 0,1 0-1 0 0,-1 0 0 0 0,1 0 0 0 0,-1 0 0 0 0,0-1 1 0 0,1 1-1 0 0,-1 0 0 0 0,0-1 0 0 0,0 1 0 0 0,0-1 1 0 0,0 1-1 0 0,0-1 0 0 0,0 0 0 0 0,0 1 0 0 0,-1-1 1 0 0,1 0-1 0 0,-1 0 0 0 0,1 1 0 0 0,-1-1 0 0 0,1 0 1 0 0,-1 0-1 0 0,0 0 0 0 0,0 1 0 0 0,0-1 0 0 0,0 0 1 0 0,0 0-1 0 0,-1 0 0 0 0,1 0 0 0 0,0 1 0 0 0,-1-1 1 0 0,0 0-1 0 0,1 0 0 0 0,-1 1 0 0 0,0-1 0 0 0,0 0 0 0 0,0 1 1 0 0,0-1-1 0 0,0 1 0 0 0,0-1 0 0 0,-1 0 13 0 0,-71-63-670 0 0,-128-6-937 0 0,111 63-5549 0 0,88 8 5817 0 0</inkml:trace>
  <inkml:trace contextRef="#ctx0" brushRef="#br0" timeOffset="6149.988">11463 152 1160 0 0,'-6'0'174'0'0,"0"1"-1"0"0,0 0 1 0 0,0 0-1 0 0,0 0 1 0 0,0 1-1 0 0,0 0 1 0 0,0 0-1 0 0,1 1 1 0 0,-1-1-1 0 0,1 1 1 0 0,0 1-1 0 0,0-1 1 0 0,0 1-1 0 0,0-1 1 0 0,0 1-1 0 0,1 1 1 0 0,0-1-1 0 0,0 1 1 0 0,0-1-1 0 0,0 1 1 0 0,1 0-1 0 0,0 1 1 0 0,0-1-1 0 0,0 0 1 0 0,1 1-1 0 0,-1 0 1 0 0,1 0-1 0 0,1-1 1 0 0,-1 1-1 0 0,1 0 1 0 0,0 0-1 0 0,0 0 1 0 0,1 1-1 0 0,0-1 1 0 0,0 0-1 0 0,0 0 1 0 0,1 0-1 0 0,1 5-173 0 0,6 3 206 0 0,0-1 0 0 0,1 0 0 0 0,0 0 0 0 0,1-1 0 0 0,1 0 0 0 0,0-1 0 0 0,0 0 0 0 0,1-1 0 0 0,1 0 0 0 0,0-1 0 0 0,6 3-206 0 0,37 31 606 0 0,-54-42-586 0 0,0 0 1 0 0,0 0-1 0 0,-1-1 1 0 0,1 1-1 0 0,0 1 0 0 0,0-1 1 0 0,-1 0-1 0 0,1 0 1 0 0,-1 0-1 0 0,1 1 1 0 0,-1-1-1 0 0,1 1 0 0 0,-1 0 1 0 0,0-1-1 0 0,0 1 1 0 0,0 0-1 0 0,0-1 0 0 0,0 1 1 0 0,0 0-1 0 0,0 0 1 0 0,-1 0-1 0 0,1 0 1 0 0,0 0-1 0 0,-1 0 0 0 0,0 0 1 0 0,0 0-1 0 0,1 0 1 0 0,-1 0-1 0 0,0 0 0 0 0,-1 0 1 0 0,1 0-1 0 0,0 0 1 0 0,-1 0-1 0 0,1 0 1 0 0,-1 0-1 0 0,1 0 0 0 0,-1 0 1 0 0,0 0-1 0 0,0 0 1 0 0,0-1-1 0 0,0 1 1 0 0,0 0-1 0 0,0-1 0 0 0,0 1 1 0 0,-1 0-1 0 0,1-1 1 0 0,-1 0-1 0 0,1 1 0 0 0,-1-1 1 0 0,1 0-1 0 0,-1 0 1 0 0,0 0-1 0 0,0 0-20 0 0,-12 6-59 0 0,-1-1-1 0 0,0-1 0 0 0,0 0 1 0 0,0-1-1 0 0,0-1 1 0 0,-1-1-1 0 0,0 0 1 0 0,1-1-1 0 0,-1 0 1 0 0,-10-2 59 0 0,18 1-170 0 0,-1-1 1 0 0,1-1-1 0 0,0 0 1 0 0,0 0-1 0 0,1 0 1 0 0,-1-1-1 0 0,0 0 1 0 0,1 0-1 0 0,0-1 0 0 0,-1 0 1 0 0,1 0-1 0 0,1-1 1 0 0,-1 0-1 0 0,-3-4 170 0 0,6 6-255 0 0,0 0 0 0 0,0-1 0 0 0,1 1 0 0 0,0-1 0 0 0,-1 0 0 0 0,1 0 0 0 0,1 0 0 0 0,-1 0 0 0 0,1-1 0 0 0,-1 1 0 0 0,1-1 0 0 0,1 1 0 0 0,-1-1 0 0 0,1 0-1 0 0,-1 0 1 0 0,1 0 0 0 0,1 0 0 0 0,-1 0 0 0 0,1 0 0 0 0,0 0 0 0 0,0 0 0 0 0,0 0 0 0 0,0 0 0 0 0,2-5 255 0 0,13-31-1249 0 0</inkml:trace>
  <inkml:trace contextRef="#ctx0" brushRef="#br0" timeOffset="6816.883">11763 173 840 0 0,'-8'14'3562'0'0,"80"353"2326"0"0,-72-368-5866 0 0,0 0 1 0 0,0 0-1 0 0,0 0 0 0 0,0 0 1 0 0,0 1-1 0 0,-1-1 1 0 0,1 0-1 0 0,0 0 1 0 0,-1 1-1 0 0,1-1 1 0 0,-1 0-1 0 0,1 1 1 0 0,-1-1-1 0 0,1 0 1 0 0,-1 1-1 0 0,1-1 1 0 0,-1 0-1 0 0,1 1 1 0 0,-1-1-1 0 0,0 1 0 0 0,0-1 1 0 0,1 1-1 0 0,-1 0 1 0 0,0-1-1 0 0,1 1 1 0 0,-1 0-1 0 0,0-1 1 0 0,0 1-1 0 0,0 0 1 0 0,1 0-1 0 0,-1 0 1 0 0,0 0-1 0 0,0 0 1 0 0,0 0-1 0 0,0 0 0 0 0,1 0 1 0 0,-1 0-1 0 0,0 0 1 0 0,0 0-1 0 0,0 0 1 0 0,1 1-1 0 0,-1-1 1 0 0,0 0-1 0 0,0 0 1 0 0,1 1-1 0 0,-1-1 1 0 0,0 1-1 0 0,0-1 1 0 0,1 1-1 0 0,-1-1 1 0 0,0 1-1 0 0,1-1 0 0 0,-1 1 1 0 0,1 0-1 0 0,-1-1 1 0 0,1 1-1 0 0,-1 0 1 0 0,1-1-1 0 0,0 1 1 0 0,-1 0-1 0 0,1 0 1 0 0,0-1-1 0 0,-1 1 1 0 0,1 0-1 0 0,0 0 1 0 0,0-1-1 0 0,0 1 1 0 0,0 0-1 0 0,0 0 0 0 0,0 0-22 0 0,-2-15 27 0 0,1 0 0 0 0,0 0-1 0 0,2 0 1 0 0,-1 0 0 0 0,2 0-1 0 0,0 0 1 0 0,0 0-1 0 0,2 0 1 0 0,-1 0 0 0 0,2 1-1 0 0,0 0 1 0 0,0 0 0 0 0,2 0-1 0 0,-1 0 1 0 0,1 1 0 0 0,1 0-1 0 0,0 1 1 0 0,10-10-27 0 0,-15 15-28 0 0,0 1 0 0 0,1-1 0 0 0,0 1 0 0 0,0 0 1 0 0,1 0-1 0 0,-1 1 0 0 0,1-1 0 0 0,0 1 0 0 0,0 0 0 0 0,0 0 0 0 0,1 1 1 0 0,0-1-1 0 0,-1 1 0 0 0,1 0 0 0 0,0 1 0 0 0,0 0 0 0 0,1 0 1 0 0,-1 0-1 0 0,0 0 0 0 0,1 1 0 0 0,-1 0 0 0 0,1 1 0 0 0,-1-1 0 0 0,1 1 1 0 0,-1 0-1 0 0,1 1 0 0 0,-1 0 0 0 0,1 0 0 0 0,-1 0 0 0 0,1 1 1 0 0,-1 0-1 0 0,0 0 0 0 0,0 0 0 0 0,1 1 28 0 0,0 1-14 0 0,1 0-1 0 0,0 1 1 0 0,-1-1-1 0 0,0 1 1 0 0,0 1-1 0 0,-1-1 1 0 0,1 1-1 0 0,-1 0 1 0 0,0 1 0 0 0,-1 0-1 0 0,0-1 1 0 0,0 2-1 0 0,0-1 1 0 0,-1 0-1 0 0,0 1 1 0 0,0 0-1 0 0,-1 0 1 0 0,0 0 0 0 0,-1 1-1 0 0,1-1 1 0 0,-2 0-1 0 0,1 1 1 0 0,-1 0-1 0 0,0-1 1 0 0,-1 1-1 0 0,0 0 1 0 0,-1 3 14 0 0,1-13 13 0 0,-1 0-1 0 0,1 0 1 0 0,-1 0 0 0 0,1 0-1 0 0,-1 0 1 0 0,1 0-1 0 0,-1 1 1 0 0,0-1 0 0 0,1 0-1 0 0,-1 0 1 0 0,0 0 0 0 0,0 1-1 0 0,1-1 1 0 0,-1 0-1 0 0,0 1 1 0 0,0-1 0 0 0,0 1-1 0 0,0-1 1 0 0,0 1 0 0 0,0-1-1 0 0,0 1 1 0 0,0 0 0 0 0,0-1-1 0 0,0 1 1 0 0,0 0-1 0 0,0 0 1 0 0,0 0 0 0 0,0 0-1 0 0,-1 0 1 0 0,1 0 0 0 0,0 0-1 0 0,0 0 1 0 0,0 0 0 0 0,0 1-1 0 0,0-1 1 0 0,0 0-1 0 0,0 1 1 0 0,0-1 0 0 0,0 1-1 0 0,0-1 1 0 0,0 1 0 0 0,0-1-1 0 0,1 1 1 0 0,-1 0-1 0 0,0-1 1 0 0,0 1 0 0 0,0 0-1 0 0,1 0 1 0 0,-1-1 0 0 0,0 1-1 0 0,1 0 1 0 0,-1 0 0 0 0,1 0-1 0 0,-1 0 1 0 0,1 0-1 0 0,-1 0-12 0 0,2-10-60 0 0,1 0-1 0 0,0 0 0 0 0,0 0 1 0 0,1 0-1 0 0,0 0 0 0 0,0 0 0 0 0,1 1 1 0 0,0-1-1 0 0,1 1 0 0 0,0 0 1 0 0,0 0-1 0 0,0 1 0 0 0,1 0 0 0 0,0 0 1 0 0,1 0-1 0 0,0 0 0 0 0,0 1 1 0 0,0 1-1 0 0,1-1 0 0 0,0 1 0 0 0,0 0 1 0 0,0 1-1 0 0,0 0 0 0 0,1 0 1 0 0,0 1-1 0 0,-1 0 0 0 0,1 0 0 0 0,1 1 1 0 0,-1 0-1 0 0,0 1 0 0 0,0 0 1 0 0,3 0 60 0 0,-6 0-32 0 0,0-1 1 0 0,0 1-1 0 0,1 1 1 0 0,-1-1 0 0 0,0 1-1 0 0,1 0 1 0 0,-1 1-1 0 0,0-1 1 0 0,1 1 0 0 0,-1 0-1 0 0,0 1 1 0 0,0 0-1 0 0,0 0 1 0 0,0 0 0 0 0,0 1-1 0 0,0-1 1 0 0,-1 1-1 0 0,1 1 1 0 0,-1-1 0 0 0,0 1-1 0 0,0 0 1 0 0,0 0-1 0 0,0 0 1 0 0,-1 1 0 0 0,0 0-1 0 0,0 0 1 0 0,0 0-1 0 0,0 0 1 0 0,-1 1 0 0 0,0-1-1 0 0,0 1 1 0 0,1 3 31 0 0,-15 117-64 0 0,0-78-374 0 0,11-46 188 0 0,3 18-3244 0 0,13-12 2173 0 0,-8-5-33 0 0</inkml:trace>
  <inkml:trace contextRef="#ctx0" brushRef="#br0" timeOffset="7683.167">12848 338 1452 0 0,'-96'14'4162'0'0,"87"-13"-4033"0"0,1 2 1 0 0,0-1 0 0 0,0 1-1 0 0,0 0 1 0 0,0 1-1 0 0,0 0 1 0 0,1 0 0 0 0,-1 1-1 0 0,1-1 1 0 0,1 2 0 0 0,-1-1-1 0 0,1 1 1 0 0,-1 0-1 0 0,2 0 1 0 0,-1 1 0 0 0,1-1-1 0 0,0 2 1 0 0,0-1-1 0 0,1 0 1 0 0,0 1 0 0 0,0-1-1 0 0,1 1 1 0 0,-2 5-130 0 0,5-11 243 0 0,4 12 195 0 0,-1-9-405 0 0,1-1 1 0 0,0 1-1 0 0,0-1 0 0 0,0 0 0 0 0,1 0 0 0 0,-1-1 1 0 0,1 1-1 0 0,0-1 0 0 0,0 0 0 0 0,0-1 1 0 0,0 1-1 0 0,1-1 0 0 0,-1 0 0 0 0,1 0 0 0 0,-1 0 1 0 0,1-1-1 0 0,0 0 0 0 0,-1 0 0 0 0,1-1 1 0 0,0 1-1 0 0,0-1 0 0 0,0-1 0 0 0,-1 1 0 0 0,1-1 1 0 0,0 0-1 0 0,0 0 0 0 0,-1 0 0 0 0,1-1 1 0 0,-1 0-1 0 0,1 0 0 0 0,3-3-33 0 0,173-84 430 0 0,-112 51 312 0 0,-69 38-710 0 0,23 13 46 0 0,-4 3-178 0 0,1 0-1 0 0,1-1 1 0 0,0-1 0 0 0,1-2 0 0 0,1 0 0 0 0,0-1-1 0 0,25 7 101 0 0,-45-17-52 0 0,0-1 0 0 0,1-1 0 0 0,-1 1 0 0 0,0-1 0 0 0,1 1 0 0 0,-1-1 0 0 0,0 0-1 0 0,0-1 1 0 0,0 1 0 0 0,0-1 0 0 0,0 1 0 0 0,0-1 0 0 0,0-1 0 0 0,-1 1 0 0 0,1 0 0 0 0,-1-1-1 0 0,0 0 1 0 0,1 0 0 0 0,-1 0 0 0 0,0 0 0 0 0,-1 0 0 0 0,1 0 0 0 0,-1-1 0 0 0,1 0 0 0 0,-1 0 52 0 0,15-27-95 0 0,-1 0 1 0 0,-2-1-1 0 0,-1-1 1 0 0,-2 0 0 0 0,-1-1-1 0 0,5-33 95 0 0,-2 13 281 0 0,1-11 1033 0 0,-26 87-269 0 0,5 8-956 0 0,2 0 0 0 0,0 1 0 0 0,3 0-1 0 0,0-1 1 0 0,2 1 0 0 0,1 0 0 0 0,2 0 0 0 0,1-1 0 0 0,1 1-1 0 0,2-1 1 0 0,0 0 0 0 0,10 21-89 0 0,-16-46-5 0 0,0-1-1 0 0,0 1 1 0 0,1-1-1 0 0,-1 1 1 0 0,1-1-1 0 0,0 0 1 0 0,0 0 0 0 0,0 0-1 0 0,1 0 1 0 0,-1 0-1 0 0,1 0 1 0 0,0-1-1 0 0,0 1 1 0 0,0-1-1 0 0,0 0 1 0 0,1 0 0 0 0,0 0-1 0 0,-1-1 1 0 0,1 1-1 0 0,0-1 1 0 0,0 0-1 0 0,0 0 1 0 0,1 0-1 0 0,-1 0 1 0 0,0-1 0 0 0,1 1-1 0 0,-1-1 1 0 0,1-1-1 0 0,-1 1 1 0 0,1 0-1 0 0,-1-1 1 0 0,1 0-1 0 0,0 0 1 0 0,-1-1 0 0 0,1 1-1 0 0,1-1 6 0 0,15-15-95 0 0,0 0-1 0 0,-1-2 1 0 0,-1 0-1 0 0,-1-1 1 0 0,0-1-1 0 0,-2 0 1 0 0,0-2 0 0 0,-1 0-1 0 0,-2 0 1 0 0,0-1-1 0 0,-1-1 1 0 0,-1 0-1 0 0,-2-1 1 0 0,0 0-1 0 0,-2 0 1 0 0,0-1-1 0 0,-2 0 1 0 0,0-9 95 0 0,20-102 3067 0 0,-25 137-2856 0 0,0 0-37 0 0,0 0-44 0 0,2 5 14 0 0,61 201-370 0 0,-33-95-3040 0 0,-8 11-2583 0 0,-37-87 3345 0 0,5-22 1230 0 0</inkml:trace>
  <inkml:trace contextRef="#ctx0" brushRef="#br0" timeOffset="4631.315">8569 470 1820 0 0,'0'0'572'0'0,"0"0"-36"0"0,0 0-92 0 0,0 0-90 0 0,0 0 48 0 0,2 3-44 0 0,123 194 2378 0 0,8-25-520 0 0,-105-141-510 0 0,-27-30-1366 0 0,1-4-32 0 0,66-153 454 0 0,-35 60-928 0 0,-9 42-356 0 0,24-55-880 0 0,-13 39-6125 0 0,-31 66 6406 0 0</inkml:trace>
  <inkml:trace contextRef="#ctx0" brushRef="#br0" timeOffset="5005.641">9226 617 1452 0 0,'45'-20'628'0'0,"-1"-3"1"0"0,-1-1-1 0 0,-1-2 0 0 0,-2-2 0 0 0,-1-1 1 0 0,-1-2-1 0 0,3-6-628 0 0,-8-17 541 0 0,-33 52-397 0 0,-33-13 95 0 0,-110 33 760 0 0,133-16-937 0 0,-1 0 0 0 0,1 0 0 0 0,-1 1 0 0 0,1 0-1 0 0,0 1 1 0 0,0 0 0 0 0,0 0 0 0 0,1 1 0 0 0,0 1 0 0 0,0 0 0 0 0,0 0 0 0 0,0 0 0 0 0,1 1 0 0 0,0 1 0 0 0,1-1 0 0 0,0 1 0 0 0,0 0 0 0 0,0 1 0 0 0,1 0 0 0 0,0 0 0 0 0,1 0 0 0 0,0 1 0 0 0,-1 2-62 0 0,8-4 14 0 0,0-1 0 0 0,1 0 1 0 0,-1 0-1 0 0,1 0 0 0 0,1 0 1 0 0,0 0-1 0 0,-1-1 0 0 0,2 0 1 0 0,-1 0-1 0 0,1 0 0 0 0,0 0 1 0 0,0-1-1 0 0,1 1 0 0 0,-1-2 1 0 0,1 1-1 0 0,0 0 0 0 0,1-1 1 0 0,-1 0-1 0 0,1-1 0 0 0,-1 1 1 0 0,1-1-1 0 0,0-1 1 0 0,1 1-1 0 0,-1-1 0 0 0,1 0-14 0 0,19 6-630 0 0,1-1-1 0 0,-1-1 0 0 0,1-1 1 0 0,1-2-1 0 0,-1-1 0 0 0,0-1 1 0 0,1-1-1 0 0,-1-1 0 0 0,0-2 1 0 0,0-1-1 0 0,8-3 631 0 0,-3 0-1239 0 0</inkml:trace>
  <inkml:trace contextRef="#ctx0" brushRef="#br0" timeOffset="5313.953">9729 395 1088 0 0,'19'7'365'0'0,"0"1"1"0"0,-1 1-1 0 0,-1 1 0 0 0,0 0 1 0 0,0 1-1 0 0,-1 1 0 0 0,0 0 1 0 0,-1 1-1 0 0,0 1 0 0 0,-2 1 1 0 0,1 0-1 0 0,-2 0 0 0 0,0 1 1 0 0,-1 1-1 0 0,6 11-365 0 0,-17-26 96 0 0,0 1 0 0 0,0 0 0 0 0,-1 0 0 0 0,1 0 0 0 0,-1 0 0 0 0,0 0 0 0 0,1 0 0 0 0,-1-1 0 0 0,-1 1 0 0 0,1 0 0 0 0,0-1 0 0 0,-1 1 0 0 0,1-1 0 0 0,-1 1 0 0 0,0-1 0 0 0,1 0 0 0 0,-1 0 0 0 0,0 0 0 0 0,-1 0 0 0 0,1 0 0 0 0,0 0 0 0 0,0 0 0 0 0,-1-1 0 0 0,1 1 0 0 0,-1-1 0 0 0,0 0 0 0 0,1 0 0 0 0,-1 0 0 0 0,0 0 0 0 0,0 0 0 0 0,1 0 0 0 0,-1-1 0 0 0,0 1 0 0 0,0-1 0 0 0,0 0 0 0 0,0 0 0 0 0,0 0 0 0 0,0 0 0 0 0,0-1 0 0 0,1 1 0 0 0,-1-1 0 0 0,0 1 0 0 0,0-1 0 0 0,0 0 0 0 0,1 0 0 0 0,-3-2-96 0 0,0 2 31 0 0,1 0 0 0 0,-1 0 0 0 0,1-1 1 0 0,-1 1-1 0 0,1-1 0 0 0,-1 0 0 0 0,1-1 0 0 0,0 1 1 0 0,0-1-1 0 0,0 0 0 0 0,0 0 0 0 0,1 0 0 0 0,-1 0 1 0 0,1-1-1 0 0,0 1 0 0 0,0-1 0 0 0,0 0 0 0 0,0 0 1 0 0,1 0-1 0 0,-1 0 0 0 0,1-1 0 0 0,0 1 1 0 0,0-1-1 0 0,1 1 0 0 0,-1-1 0 0 0,1 0 0 0 0,0 1 1 0 0,1-1-1 0 0,-1 0 0 0 0,1 0 0 0 0,0 0 0 0 0,0 1 1 0 0,0-1-1 0 0,1 0 0 0 0,-1 0 0 0 0,1 0 0 0 0,1 0-31 0 0,2-7-171 0 0,1-1 0 0 0,0 2 0 0 0,0-1 0 0 0,2 1 0 0 0,-1 0-1 0 0,1 0 1 0 0,1 0 0 0 0,0 1 0 0 0,1 1 0 0 0,-1-1 0 0 0,8-4 171 0 0,121-86-5981 0 0,-119 89 5061 0 0,11-9-259 0 0</inkml:trace>
  <inkml:trace contextRef="#ctx0" brushRef="#br0" timeOffset="5747.143">10236 262 1844 0 0,'1'5'209'0'0,"-1"0"-1"0"0,1 0 0 0 0,0 0 1 0 0,0 0-1 0 0,1 0 0 0 0,0 0 1 0 0,0 0-1 0 0,0 0 1 0 0,0-1-1 0 0,1 1 0 0 0,-1-1 1 0 0,1 0-1 0 0,0 1 0 0 0,1-1 1 0 0,-1-1-1 0 0,1 1 0 0 0,0 0 1 0 0,-1-1-1 0 0,2 0 1 0 0,-1 0-1 0 0,0 0 0 0 0,1 0 1 0 0,-1-1-1 0 0,1 0 0 0 0,0 0 1 0 0,-1 0-1 0 0,5 1-208 0 0,136 22 1554 0 0,-134-24-1464 0 0,-1-1-1 0 0,1 0 0 0 0,-1 0 1 0 0,1-1-1 0 0,-1-1 1 0 0,0 0-1 0 0,0 0 0 0 0,1-1 1 0 0,-1 0-1 0 0,-1-1 0 0 0,1 0 1 0 0,-1-1-1 0 0,1 0-89 0 0,8-37 624 0 0,-18 41-524 0 0,-2-28 662 0 0,2 30-754 0 0,1-1 1 0 0,-1 1-1 0 0,0 0 1 0 0,1 0-1 0 0,-1-1 1 0 0,0 1-1 0 0,1 0 0 0 0,-1 0 1 0 0,0 0-1 0 0,0-1 1 0 0,0 1-1 0 0,0 0 1 0 0,0 0-1 0 0,0 0 1 0 0,0 0-1 0 0,0-1 1 0 0,0 1-1 0 0,0 0 1 0 0,0 0-1 0 0,0 0 0 0 0,-1-1 1 0 0,1 1-1 0 0,0 0 1 0 0,-1 0-1 0 0,1-1 1 0 0,0 1-1 0 0,-1 0 1 0 0,1 0-1 0 0,-1-1 1 0 0,1 1-1 0 0,-1-1 1 0 0,1 1-1 0 0,-1 0 0 0 0,0-1 1 0 0,1 1-1 0 0,-1-1 1 0 0,0 1-1 0 0,0-1 1 0 0,1 0-1 0 0,-1 1 1 0 0,0-1-1 0 0,0 0 1 0 0,1 1-1 0 0,-1-1 1 0 0,0 0-1 0 0,0 0 0 0 0,0 0 1 0 0,1 0-1 0 0,-1 0 1 0 0,0 0-1 0 0,0 0 1 0 0,0 0-1 0 0,0 0 1 0 0,1 0-1 0 0,-1 0 1 0 0,0 0-1 0 0,0-1 1 0 0,0 1-1 0 0,1 0 0 0 0,-1-1 1 0 0,0 1-1 0 0,0 0 1 0 0,1-1-1 0 0,-1 0-8 0 0,-1 11-30 0 0,1 1 45 0 0,-2 34 96 0 0,-2 0 0 0 0,-2-1 0 0 0,-2 1-1 0 0,-1-2 1 0 0,-3 1 0 0 0,-1-1 0 0 0,-3-1-1 0 0,-1-1 1 0 0,-2-1 0 0 0,-2 0 0 0 0,-18 25-111 0 0,28-48-102 0 0,-1-1 0 0 0,-1-1 1 0 0,0 0-1 0 0,-1-1 1 0 0,0 0-1 0 0,-1-1 1 0 0,-1-1-1 0 0,0 0 1 0 0,-1-2-1 0 0,-17 9 102 0 0,31-19-202 0 0,1 0-1 0 0,0 0 1 0 0,-1-1-1 0 0,1 1 0 0 0,-1-1 1 0 0,1 0-1 0 0,0 0 1 0 0,0 0-1 0 0,-1 0 1 0 0,1-1-1 0 0,0 1 1 0 0,0-1-1 0 0,0 0 1 0 0,0 0-1 0 0,1 0 1 0 0,-1 0-1 0 0,0 0 1 0 0,1-1-1 0 0,0 1 1 0 0,-1-1-1 0 0,1 0 0 0 0,0 1 1 0 0,0-1-1 0 0,1 0 1 0 0,-1 0-1 0 0,0-1 1 0 0,1 1-1 0 0,0 0 1 0 0,0 0-1 0 0,0-1 1 0 0,0 1-1 0 0,1 0 1 0 0,-1-1-1 0 0,1 1 1 0 0,0-1-1 0 0,0 1 1 0 0,0 0-1 0 0,0-1 0 0 0,0 1 1 0 0,1-1-1 0 0,0 1 1 0 0,0 0-1 0 0,0-3 203 0 0,2-30-1386 0 0,12-29 64 0 0</inkml:trace>
  <inkml:trace contextRef="#ctx0" brushRef="#br0" timeOffset="3498.63">6856 639 1036 0 0,'-110'33'3518'0'0,"65"-26"-1067"0"0,64 4 89 0 0,294-18-216 0 0,-187-5-2075 0 0,494-41 1045 0 0,-429 42-1069 0 0,-190 11-405 0 0,-1 0-68 0 0,0 0-120 0 0,0 0-65 0 0,7-5-1519 0 0,-16-2-2958 0 0,-4-3 2345 0 0,1 0 1284 0 0</inkml:trace>
  <inkml:trace contextRef="#ctx0" brushRef="#br0" timeOffset="3824.027">7852 248 1700 0 0,'13'7'380'0'0,"0"0"-1"0"0,0 1 1 0 0,-1 0 0 0 0,0 1-1 0 0,-1 0 1 0 0,0 1 0 0 0,0 0-1 0 0,-1 1 1 0 0,0 0 0 0 0,-1 0-1 0 0,0 1 1 0 0,-1 0 0 0 0,-1 1-1 0 0,5 9-379 0 0,-3-8 294 0 0,-1 1-110 0 0,-1 0 0 0 0,-1 0 0 0 0,0 1 0 0 0,0-1 1 0 0,-2 1-1 0 0,0 1 0 0 0,-1-1 0 0 0,-1 0 0 0 0,0 1 1 0 0,-1 0-1 0 0,-1 12-184 0 0,-5-7 38 0 0,0-1 0 0 0,-2 0 1 0 0,0-1-1 0 0,-1 1 0 0 0,-1-1 0 0 0,-1-1 1 0 0,-1 0-1 0 0,-1 0 0 0 0,0-1 0 0 0,-1-1 1 0 0,-1 0-1 0 0,-1-1 0 0 0,0 0 0 0 0,-14 10-38 0 0,29-26-91 0 0,0 1 0 0 0,-1-1 1 0 0,1 1-1 0 0,0 0 0 0 0,-1-1 0 0 0,1 1 0 0 0,0-1 0 0 0,-1 1 0 0 0,1-1 0 0 0,-1 1 0 0 0,1-1 1 0 0,-1 0-1 0 0,1 1 0 0 0,-1-1 0 0 0,1 0 0 0 0,-1 1 0 0 0,1-1 0 0 0,-1 0 0 0 0,1 1 0 0 0,-1-1 0 0 0,0 0 1 0 0,1 0-1 0 0,-1 0 0 0 0,0 0 0 0 0,1 0 0 0 0,-1 0 0 0 0,1 0 0 0 0,-1 0 0 0 0,0 0 0 0 0,1 0 1 0 0,-1 0-1 0 0,0 0 0 0 0,1 0 0 0 0,-1 0 0 0 0,1 0 0 0 0,-1-1 0 0 0,0 1 0 0 0,1 0 0 0 0,-1 0 0 0 0,1-1 1 0 0,-1 1-1 0 0,1 0 0 0 0,-1-1 0 0 0,1 1 0 0 0,-1-1 0 0 0,1 1 0 0 0,-1-1 0 0 0,1 1 0 0 0,0-1 1 0 0,-1 1-1 0 0,1-1 0 0 0,0 1 0 0 0,-1-1 0 0 0,1 1 0 0 0,0-1 0 0 0,0 0 0 0 0,-1 1 0 0 0,1-1 0 0 0,0 1 1 0 0,0-1-1 0 0,0 0 0 0 0,0 1 0 0 0,0-1 0 0 0,0 0 0 0 0,0 1 0 0 0,0-1 0 0 0,0 1 0 0 0,0-1 1 0 0,0 0-1 0 0,1 0 91 0 0,0-20-1240 0 0</inkml:trace>
  <inkml:trace contextRef="#ctx0" brushRef="#br0" timeOffset="715.207">3087 625 1504 0 0,'8'-34'3552'0'0,"71"-20"-1691"0"0,-73 51-1805 0 0,1 0 0 0 0,-1 0 0 0 0,1 1 0 0 0,-1 0 0 0 0,1 0 0 0 0,0 1 0 0 0,0-1 0 0 0,0 1 0 0 0,0 1 0 0 0,-1 0 0 0 0,1 0-1 0 0,0 0 1 0 0,0 0 0 0 0,0 1 0 0 0,0 1 0 0 0,0-1 0 0 0,0 1 0 0 0,-1 0 0 0 0,1 0 0 0 0,-1 1 0 0 0,0 0 0 0 0,1 0 0 0 0,-1 1 0 0 0,-1-1 0 0 0,1 1 0 0 0,0 1 0 0 0,-1-1 0 0 0,0 1 0 0 0,0 0 0 0 0,0 0 0 0 0,-1 0 0 0 0,0 1 0 0 0,0-1 0 0 0,0 1 0 0 0,0 0 0 0 0,-1 0 0 0 0,0 1 0 0 0,-1-1 0 0 0,2 5-56 0 0,-5 8 138 0 0,-1 0-1 0 0,-1 0 1 0 0,-1 0 0 0 0,0-1-1 0 0,-2 0 1 0 0,0 0-1 0 0,-1 0 1 0 0,-1-1-1 0 0,0 0 1 0 0,-1 0 0 0 0,-1-1-1 0 0,-1-1 1 0 0,0 1-1 0 0,-1-2 1 0 0,-1 1 0 0 0,0-2-1 0 0,-13 11-137 0 0,22-19 57 0 0,-17 15 125 0 0,-34 60 745 0 0,85-74-743 0 0,15-13-725 0 0,0-2-1 0 0,-1-2 1 0 0,0-1 0 0 0,0-3-1 0 0,11-7 542 0 0,1 1-1415 0 0,113-55-3886 0 0,-132 58 3867 0 0</inkml:trace>
  <inkml:trace contextRef="#ctx0" brushRef="#br0" timeOffset="981.16">4197 592 1380 0 0,'-9'4'3711'0'0,"-28"29"-2685"0"0,4 8-444 0 0,2 2 0 0 0,2 1 0 0 0,2 1 1 0 0,2 1-1 0 0,-14 37-582 0 0,-9 13 181 0 0,-12-13-1467 0 0,-3-71-4119 0 0,35-27 4191 0 0</inkml:trace>
  <inkml:trace contextRef="#ctx0" brushRef="#br0" timeOffset="1231.555">3747 620 2076 0 0,'8'-15'2579'0'0,"-7"14"-2482"0"0,-1 0 0 0 0,0 1 0 0 0,0-1 0 0 0,0 0-1 0 0,1 0 1 0 0,-1 1 0 0 0,1-1 0 0 0,-1 0-1 0 0,0 1 1 0 0,1-1 0 0 0,-1 0 0 0 0,1 1 0 0 0,-1-1-1 0 0,1 1 1 0 0,0-1 0 0 0,-1 0 0 0 0,1 1-1 0 0,0 0 1 0 0,-1-1 0 0 0,1 1 0 0 0,0-1-1 0 0,-1 1 1 0 0,1 0 0 0 0,0-1 0 0 0,0 1 0 0 0,0 0-1 0 0,-1 0 1 0 0,1 0 0 0 0,0 0 0 0 0,0 0-1 0 0,0 0 1 0 0,-1 0 0 0 0,1 0 0 0 0,0 0 0 0 0,0 0-1 0 0,0 0 1 0 0,-1 0 0 0 0,1 0 0 0 0,0 1-1 0 0,0-1 1 0 0,-1 0 0 0 0,1 1 0 0 0,0-1-1 0 0,0 0 1 0 0,-1 1 0 0 0,1-1 0 0 0,0 1 0 0 0,-1-1-1 0 0,1 1 1 0 0,-1 0 0 0 0,1-1-97 0 0,297 216 1895 0 0,-188-123-3377 0 0,-42-25-3582 0 0,-51-45 2535 0 0,-16-20 1330 0 0</inkml:trace>
  <inkml:trace contextRef="#ctx0" brushRef="#br0" timeOffset="13049.639">2950 1839 1192 0 0,'9'-8'1956'0'0,"9"-5"3675"0"0,-9 42-4562 0 0,106 489 887 0 0,-109-465-3240 0 0,-6-52 177 0 0,-16-1-3220 0 0,-7-30 1593 0 0,12 6 1298 0 0</inkml:trace>
  <inkml:trace contextRef="#ctx0" brushRef="#br0" timeOffset="13653.664">2997 1889 868 0 0,'-36'-43'5723'0'0,"65"-4"-4437"0"0,-24 42-1256 0 0,0 0 1 0 0,1 0-1 0 0,0 1 1 0 0,0 0-1 0 0,0 0 1 0 0,1 0 0 0 0,-1 1-1 0 0,1 0 1 0 0,0 0-1 0 0,0 0 1 0 0,0 1-1 0 0,0 0 1 0 0,0 1-1 0 0,0-1 1 0 0,1 2 0 0 0,-1-1-1 0 0,0 1 1 0 0,1 0-1 0 0,-1 0 1 0 0,0 1-1 0 0,1 0 1 0 0,-1 0-1 0 0,0 1 1 0 0,0 0 0 0 0,0 0-1 0 0,0 1 1 0 0,0-1-1 0 0,0 2 1 0 0,-1-1-1 0 0,1 1 1 0 0,-1 0-1 0 0,0 0 1 0 0,0 1 0 0 0,-1-1-1 0 0,1 1 1 0 0,-1 1-1 0 0,0-1 1 0 0,-1 1-1 0 0,1 0 1 0 0,-1 0-1 0 0,0 0 1 0 0,0 0 0 0 0,-1 1-1 0 0,0 0 1 0 0,0-1-1 0 0,0 4-30 0 0,0 8 26 0 0,-1 0 1 0 0,-1-1-1 0 0,0 1 0 0 0,-1 0 0 0 0,-1 0 1 0 0,-1 0-1 0 0,-1 0 0 0 0,0 0 0 0 0,-1-1 1 0 0,-1 1-1 0 0,0-1 0 0 0,-2 0 0 0 0,0-1 1 0 0,-1 0-1 0 0,0 0 0 0 0,-1 0 0 0 0,-11 12-26 0 0,19-26-17 0 0,18 19-62 0 0,223 17-37 0 0,-238-38 113 0 0,4 1 17 0 0,0 0 0 0 0,0 0 0 0 0,0 1 1 0 0,0-1-1 0 0,-1 1 0 0 0,1 0 0 0 0,-1 1 1 0 0,1 0-1 0 0,-1-1 0 0 0,0 2 0 0 0,0-1 0 0 0,0 0 1 0 0,-1 1-1 0 0,1 0 0 0 0,-1 0 0 0 0,0 1 0 0 0,0-1 1 0 0,0 1-1 0 0,0 0 0 0 0,-1 0 0 0 0,0 0 1 0 0,0 0-1 0 0,0 0 0 0 0,-1 1 0 0 0,1 0-14 0 0,-7 2 38 0 0,1-1 0 0 0,-1 1-1 0 0,-1-1 1 0 0,1 0 0 0 0,-1-1-1 0 0,-1 1 1 0 0,1-1-1 0 0,-1 0 1 0 0,0 0 0 0 0,0-1-1 0 0,0 0 1 0 0,-1 0 0 0 0,0 0-1 0 0,0-1 1 0 0,0 0 0 0 0,-1 0-1 0 0,1-1 1 0 0,-1 0 0 0 0,-5 1-38 0 0,-2 4-127 0 0,0-1 1 0 0,-1-1 0 0 0,0 0 0 0 0,0-1-1 0 0,0 0 1 0 0,0-2 0 0 0,-1 0 0 0 0,0-1-1 0 0,1 0 1 0 0,-1-1 0 0 0,0-1 0 0 0,0-1-1 0 0,1 0 1 0 0,-1-2 0 0 0,0 0 0 0 0,1 0-1 0 0,0-2 1 0 0,0 0 0 0 0,-11-5 126 0 0,24 7-268 0 0,-1 0 1 0 0,1-1-1 0 0,0 0 1 0 0,0 0-1 0 0,0 0 0 0 0,1 0 1 0 0,-1 0-1 0 0,1-1 1 0 0,0 1-1 0 0,0-1 1 0 0,1 1-1 0 0,-1-1 1 0 0,1 0-1 0 0,0 1 1 0 0,1-1-1 0 0,-1 0 1 0 0,1 0-1 0 0,0-3 268 0 0,0-12-1213 0 0</inkml:trace>
  <inkml:trace contextRef="#ctx0" brushRef="#br0" timeOffset="15613.164">5806 1787 1152 0 0,'0'-1'144'0'0,"0"0"-1"0"0,0 1 1 0 0,0-1-1 0 0,0 0 1 0 0,0 0-1 0 0,0 1 1 0 0,0-1-1 0 0,1 0 1 0 0,-1 0 0 0 0,0 1-1 0 0,0-1 1 0 0,1 0-1 0 0,-1 1 1 0 0,1-1-1 0 0,-1 0 1 0 0,1 1-1 0 0,-1-1 1 0 0,1 1-1 0 0,-1-1 1 0 0,1 1-1 0 0,-1-1 1 0 0,1 1 0 0 0,0-1-1 0 0,-1 1 1 0 0,1-1-1 0 0,0 1 1 0 0,-1 0-1 0 0,1-1 1 0 0,0 1-1 0 0,-1 0 1 0 0,1 0-1 0 0,0 0 1 0 0,0-1-1 0 0,0 1 1 0 0,-1 0 0 0 0,1 0-1 0 0,0 0 1 0 0,0 0-1 0 0,-1 0 1 0 0,1 1-1 0 0,0-1 1 0 0,0 0-1 0 0,-1 0 1 0 0,1 0-1 0 0,0 1 1 0 0,0-1-1 0 0,-1 0 1 0 0,1 1 0 0 0,0-1-1 0 0,-1 0 1 0 0,1 1-1 0 0,-1-1 1 0 0,1 1-1 0 0,0-1 1 0 0,-1 1-1 0 0,1-1 1 0 0,-1 1-1 0 0,1 0 1 0 0,-1-1 0 0 0,1 1-1 0 0,-1 0 1 0 0,0 0-144 0 0,6 91 642 0 0,3 0 1 0 0,4 0 0 0 0,16 50-643 0 0,-1 0-1772 0 0,-28-140 1549 0 0,0 0 1 0 0,-1 0-1 0 0,1 0 1 0 0,0 0-1 0 0,-1-1 1 0 0,1 1-1 0 0,-1 0 0 0 0,1 0 1 0 0,-1 0-1 0 0,0-1 1 0 0,0 1-1 0 0,0-1 1 0 0,0 1-1 0 0,0 0 1 0 0,0-1-1 0 0,-1 0 1 0 0,1 1-1 0 0,0-1 1 0 0,-1 0-1 0 0,1 0 1 0 0,-1 1-1 0 0,1-1 1 0 0,-1 0-1 0 0,1 0 1 0 0,-1-1-1 0 0,0 1 1 0 0,0 0-1 0 0,1-1 1 0 0,-1 1-1 0 0,0-1 1 0 0,-1 1 222 0 0,-5-3-1258 0 0</inkml:trace>
  <inkml:trace contextRef="#ctx0" brushRef="#br0" timeOffset="15891.517">5962 1895 2036 0 0,'6'-1'139'0'0,"0"0"-1"0"0,0 1 0 0 0,0 0 1 0 0,0 0-1 0 0,0 0 1 0 0,0 0-1 0 0,0 1 1 0 0,0 0-1 0 0,0 0 0 0 0,-1 1 1 0 0,1 0-1 0 0,0 0 1 0 0,-1 0-1 0 0,1 0 0 0 0,-1 1 1 0 0,0 0-1 0 0,0 0 1 0 0,0 1-1 0 0,0-1 1 0 0,0 1-1 0 0,-1 0 0 0 0,0 0 1 0 0,0 1-1 0 0,0-1 1 0 0,0 1-1 0 0,-1 0 0 0 0,1 0 1 0 0,-1 0-1 0 0,0 1 1 0 0,-1-1-1 0 0,0 0 1 0 0,0 1-1 0 0,1 0-138 0 0,-5 4 59 0 0,0-2 0 0 0,-1 1 0 0 0,0 0 0 0 0,0 0 0 0 0,-1-1 0 0 0,0 0 0 0 0,-1 0 0 0 0,1 0 0 0 0,-1 0 0 0 0,-1-1 0 0 0,0 1 0 0 0,0-2 0 0 0,0 1 0 0 0,-1-1 0 0 0,0 1 0 0 0,0-2 0 0 0,0 1 0 0 0,-1-1 0 0 0,0 0 0 0 0,0-1 0 0 0,-5 2-59 0 0,-2 3-329 0 0,0-1 0 0 0,-1-1 0 0 0,0 0-1 0 0,0-1 1 0 0,0-1 0 0 0,-1-1 0 0 0,0 0 0 0 0,0-1-1 0 0,0-1 1 0 0,0 0 329 0 0,1-5-652 0 0,-10-12-479 0 0</inkml:trace>
  <inkml:trace contextRef="#ctx0" brushRef="#br0" timeOffset="16153.002">6133 1695 2256 0 0,'15'1'343'0'0,"0"1"-1"0"0,0 0 1 0 0,0 1 0 0 0,0 0-1 0 0,0 1 1 0 0,0 1-1 0 0,-1 0 1 0 0,0 1 0 0 0,0 1-1 0 0,-1 0 1 0 0,0 1 0 0 0,0 0-1 0 0,0 1 1 0 0,2 2-343 0 0,-2 0 160 0 0,1 1 0 0 0,-2 0-1 0 0,1 0 1 0 0,-2 1 0 0 0,0 1 0 0 0,0 0 0 0 0,-1 0 0 0 0,-1 1 0 0 0,0 1-1 0 0,-1-1 1 0 0,-1 1 0 0 0,-1 0 0 0 0,0 1 0 0 0,-1 0 0 0 0,-1 0 0 0 0,0 0-1 0 0,-1 0 1 0 0,0 15-160 0 0,-4-13 57 0 0,-1-1-1 0 0,-1 0 0 0 0,-1 0 0 0 0,0 0 1 0 0,-1 0-1 0 0,-1 0 0 0 0,-1-1 0 0 0,-1 0 1 0 0,0-1-1 0 0,-1 0 0 0 0,0 0 0 0 0,-2 0 1 0 0,0-2-1 0 0,0 1 0 0 0,-11 8-56 0 0,-135 103-3926 0 0,77-107-2 0 0,65-19 2708 0 0</inkml:trace>
  <inkml:trace contextRef="#ctx0" brushRef="#br0" timeOffset="14404.292">4095 1760 2400 0 0,'-7'0'642'0'0,"-6"4"-449"0"0,-1 0 0 0 0,1 2-1 0 0,1-1 1 0 0,-1 2 0 0 0,1-1 0 0 0,0 2-1 0 0,0 0 1 0 0,1 0 0 0 0,0 1-1 0 0,1 0 1 0 0,-1 1 0 0 0,2 0 0 0 0,0 1-1 0 0,0 0 1 0 0,1 0 0 0 0,0 1-1 0 0,1 0 1 0 0,0 0 0 0 0,1 1 0 0 0,0 0-1 0 0,1 0 1 0 0,1 0 0 0 0,0 1-1 0 0,0 6-192 0 0,-2-3 150 0 0,1-4-32 0 0,1 0 0 0 0,0 1-1 0 0,0 0 1 0 0,1-1 0 0 0,1 1 0 0 0,1 0 0 0 0,0 0 0 0 0,0 0 0 0 0,1 0 0 0 0,1 0 0 0 0,1 0 0 0 0,2 13-118 0 0,1-14 23 0 0,1 1 0 0 0,0-1 1 0 0,1 0-1 0 0,0-1 1 0 0,1 1-1 0 0,0-1 1 0 0,1-1-1 0 0,0 0 1 0 0,1 0-1 0 0,1-1 0 0 0,-1 0 1 0 0,1-1-1 0 0,1 0 1 0 0,0 0-1 0 0,0-2 1 0 0,1 1-1 0 0,0-2 1 0 0,2 1-24 0 0,9 3-564 0 0,1-1 0 0 0,1-1 0 0 0,-1-2 0 0 0,1 0 0 0 0,0-2 0 0 0,1-1 0 0 0,-1-1 0 0 0,10-1 564 0 0,64-18-2603 0 0,-60 1 1280 0 0</inkml:trace>
  <inkml:trace contextRef="#ctx0" brushRef="#br0" timeOffset="14992.78">4289 1852 1256 0 0,'11'-13'4059'0'0,"7"21"-2285"0"0,-10-1-1658 0 0,147 161 2019 0 0,-149-162-2004 0 0,-1 1 1 0 0,0-1-1 0 0,0 1 0 0 0,0 0 0 0 0,-1 1 0 0 0,0-1 0 0 0,0 1 0 0 0,-1 0 1 0 0,0 0-1 0 0,-1 0 0 0 0,1 0 0 0 0,-1 1 0 0 0,-1-1 0 0 0,0 3-131 0 0,-1-10 29 0 0,-1 1 0 0 0,0 0-1 0 0,0 0 1 0 0,0-1 0 0 0,0 1 0 0 0,0 0-1 0 0,0-1 1 0 0,-1 0 0 0 0,1 1-1 0 0,0-1 1 0 0,-1 1 0 0 0,0-1 0 0 0,1 0-1 0 0,-1 0 1 0 0,1 0 0 0 0,-1 0-1 0 0,0 0 1 0 0,0 0 0 0 0,1-1 0 0 0,-1 1-1 0 0,0-1 1 0 0,0 1 0 0 0,0-1-1 0 0,0 0 1 0 0,0 1 0 0 0,0-1 0 0 0,0 0-1 0 0,0 0 1 0 0,0 0 0 0 0,0-1-1 0 0,0 1 1 0 0,1 0 0 0 0,-1-1 0 0 0,0 1-1 0 0,0-1 1 0 0,0 0 0 0 0,0 1-1 0 0,1-1 1 0 0,-1 0 0 0 0,0 0 0 0 0,1 0-1 0 0,-1-1 1 0 0,0 1 0 0 0,1 0-1 0 0,-1-1-28 0 0,-2-3 9 0 0,1 0-1 0 0,-1 0 1 0 0,1 0-1 0 0,0-1 1 0 0,1 1-1 0 0,-1 0 1 0 0,1-1-1 0 0,0 0 1 0 0,1 0-1 0 0,-1 1 1 0 0,1-1-1 0 0,0 0 0 0 0,1 0 1 0 0,0 0-1 0 0,0 0 1 0 0,0 0-1 0 0,0 0 1 0 0,1 0-1 0 0,0 0 1 0 0,0 0-1 0 0,1 0 1 0 0,-1 0-1 0 0,1 1 0 0 0,1-1 1 0 0,-1 1-1 0 0,2-3-8 0 0,96-129-44 0 0,-94 133 40 0 0,1 0 1 0 0,-1 0-1 0 0,1 0 1 0 0,0 1-1 0 0,0-1 1 0 0,0 2-1 0 0,1-1 0 0 0,-1 1 1 0 0,1 0-1 0 0,-1 1 1 0 0,1 0-1 0 0,-1 0 1 0 0,1 0-1 0 0,0 1 1 0 0,-1 0-1 0 0,1 1 0 0 0,0 0 1 0 0,-1 0-1 0 0,1 0 1 0 0,-1 1-1 0 0,1 0 1 0 0,-1 1-1 0 0,0 0 1 0 0,0 0-1 0 0,0 0 1 0 0,0 1-1 0 0,0 0 0 0 0,-1 0 1 0 0,0 1-1 0 0,0-1 1 0 0,0 1-1 0 0,-1 1 1 0 0,1-1-1 0 0,-1 1 1 0 0,0 0-1 0 0,-1 0 0 0 0,1 1 1 0 0,-1-1-1 0 0,-1 1 1 0 0,1 0-1 0 0,-1 0 1 0 0,0 0-1 0 0,-1 1 1 0 0,0-1-1 0 0,0 0 0 0 0,0 3 4 0 0,49 185-1836 0 0,-49-191-6190 0 0,-5-7 6764 0 0</inkml:trace>
  <inkml:trace contextRef="#ctx0" brushRef="#br0" timeOffset="15195.321">5306 2150 1624 0 0,'-3'17'389'0'0,"-2"0"0"0"0,1 0 0 0 0,-2-1-1 0 0,0 0 1 0 0,-1 0 0 0 0,-1 0 0 0 0,-1-1-1 0 0,0 0 1 0 0,0-1 0 0 0,-2 0 0 0 0,0 0 0 0 0,0-1-1 0 0,-7 5-388 0 0,-117 69 183 0 0,133-87-1105 0 0,-1-2-381 0 0,-7-9 26 0 0,9 1 22 0 0</inkml:trace>
  <inkml:trace contextRef="#ctx0" brushRef="#br0" timeOffset="17323.965">7726 1952 836 0 0,'49'-75'3040'0'0,"-52"70"-2949"0"0,0 0 0 0 0,0 1-1 0 0,-1-1 1 0 0,0 1 0 0 0,0-1 0 0 0,0 1-1 0 0,0 1 1 0 0,-1-1 0 0 0,0 0-1 0 0,1 1 1 0 0,-1 0 0 0 0,0 0-1 0 0,-1 1 1 0 0,1-1 0 0 0,0 1 0 0 0,-1 0-1 0 0,1 1 1 0 0,-1-1 0 0 0,0 1-1 0 0,1 0 1 0 0,-1 1 0 0 0,0-1 0 0 0,0 1-1 0 0,-1 0-90 0 0,-17-1 112 0 0,0 0 0 0 0,0 2 0 0 0,0 0 0 0 0,0 2-1 0 0,0 0 1 0 0,1 2 0 0 0,-1 1 0 0 0,1 0 0 0 0,0 2-1 0 0,1 1 1 0 0,0 0 0 0 0,0 2 0 0 0,1 0 0 0 0,0 2 0 0 0,1 0-1 0 0,1 2 1 0 0,0 0 0 0 0,1 0 0 0 0,0 2 0 0 0,1 0-1 0 0,1 3-111 0 0,12-14 33 0 0,1 0 0 0 0,0 1 0 0 0,0-1 0 0 0,1 1 0 0 0,-1 0 0 0 0,2 0 0 0 0,-1-1 0 0 0,1 1 0 0 0,0 1 0 0 0,0-1 0 0 0,1 0 0 0 0,0 0 0 0 0,0 0 0 0 0,1 0 0 0 0,0 0 0 0 0,0 0 0 0 0,1 0 0 0 0,-1 0-1 0 0,2 0 1 0 0,-1-1 0 0 0,1 1 0 0 0,0-1 0 0 0,0 1 0 0 0,1-1 0 0 0,-1 0 0 0 0,1 0 0 0 0,1-1 0 0 0,-1 1 0 0 0,1-1 0 0 0,0 0 0 0 0,0 0 0 0 0,1-1 0 0 0,0 1 0 0 0,-1-1 0 0 0,1 0 0 0 0,1-1 0 0 0,-1 1 0 0 0,0-1-1 0 0,1-1 1 0 0,0 1 0 0 0,-1-1 0 0 0,1 0 0 0 0,1-1-33 0 0,193 45-1434 0 0,-62-42-2653 0 0,-100-7 2895 0 0,31-15-165 0 0</inkml:trace>
  <inkml:trace contextRef="#ctx0" brushRef="#br0" timeOffset="17731.155">8216 2017 1008 0 0,'-17'2'220'0'0,"-1"0"0"0"0,1 1-1 0 0,-1 1 1 0 0,1 1 0 0 0,0 0 0 0 0,0 1-1 0 0,1 1 1 0 0,0 1 0 0 0,0 0 0 0 0,0 1-1 0 0,1 0 1 0 0,1 2 0 0 0,0 0 0 0 0,0 0 0 0 0,1 1-1 0 0,0 1 1 0 0,1 0 0 0 0,-1 3-220 0 0,-24 76 1735 0 0,79-73-1159 0 0,-26-21-567 0 0,1 0 0 0 0,-1-1 1 0 0,1 0-1 0 0,-1-2 0 0 0,0 0 1 0 0,0 0-1 0 0,-1-2 0 0 0,1 0 1 0 0,-2-1-1 0 0,1 0 0 0 0,-1-1 1 0 0,0-1-1 0 0,-1 0 0 0 0,0-1 1 0 0,-1 0-1 0 0,0-1 0 0 0,3-5-9 0 0,16-50 374 0 0,57 91-1036 0 0,-27-19-3512 0 0,-52-5 2899 0 0</inkml:trace>
  <inkml:trace contextRef="#ctx0" brushRef="#br0" timeOffset="18165.204">8489 1954 956 0 0,'68'140'6753'0'0,"-90"-150"-3667"0"0,21 0-3044 0 0,1-1-1 0 0,0 1 1 0 0,1-1 0 0 0,0 1-1 0 0,0-1 1 0 0,1 1-1 0 0,1 0 1 0 0,0 0 0 0 0,0 0-1 0 0,1 0 1 0 0,0 1 0 0 0,0-1-1 0 0,1 1 1 0 0,1 0-1 0 0,-1 0 1 0 0,1 1 0 0 0,1 0-1 0 0,0 0 1 0 0,0 0 0 0 0,0 1-1 0 0,1 0 1 0 0,0 0-1 0 0,1 1 1 0 0,-1 0 0 0 0,7-3-42 0 0,-9 8-5 0 0,-1 1 0 0 0,1-1 0 0 0,0 1 1 0 0,0 0-1 0 0,0 0 0 0 0,0 1 0 0 0,0 0 1 0 0,0 0-1 0 0,0 0 0 0 0,-1 1 0 0 0,1-1 1 0 0,-1 2-1 0 0,1-1 0 0 0,-1 0 0 0 0,1 1 1 0 0,-1 0-1 0 0,0 0 0 0 0,0 1 0 0 0,-1-1 1 0 0,1 1-1 0 0,-1 0 0 0 0,0 0 0 0 0,0 1 1 0 0,0-1-1 0 0,0 1 0 0 0,-1 0 0 0 0,0 0 1 0 0,0 0-1 0 0,0 1 0 0 0,-1-1 0 0 0,2 3 5 0 0,57 145-3511 0 0,-48-132-1048 0 0,-12-20 3393 0 0</inkml:trace>
  <inkml:trace contextRef="#ctx0" brushRef="#br0" timeOffset="18912.941">9449 1637 2308 0 0,'7'38'5121'0'0,"11"61"-4379"0"0,29 144 1280 0 0,-47-150 341 0 0,0-93-2340 0 0,0 0 0 0 0,0 0 0 0 0,0-1 0 0 0,0 1 0 0 0,-1 0 0 0 0,1 0 0 0 0,0 0 0 0 0,0 0 0 0 0,-1-1 0 0 0,1 1 0 0 0,0 0 0 0 0,0 0 0 0 0,-1 0 0 0 0,1 0 0 0 0,0 0 0 0 0,0 0 0 0 0,-1-1 0 0 0,1 1 0 0 0,0 0 0 0 0,-1 0 0 0 0,1 0 0 0 0,0 0 0 0 0,-1 0-23 0 0,13-10 4 0 0,0 0-1 0 0,1 0 0 0 0,0 1 1 0 0,0 1-1 0 0,1 0 1 0 0,0 0-1 0 0,0 2 0 0 0,0 0 1 0 0,1 0-1 0 0,0 2 1 0 0,11-3-4 0 0,111-14-349 0 0,-134 21 344 0 0,-1 0 0 0 0,0 0 0 0 0,1 0 0 0 0,-1 1 0 0 0,1-1 0 0 0,-1 1 1 0 0,0 0-1 0 0,0 0 0 0 0,1 0 0 0 0,-1 0 0 0 0,0 0 0 0 0,0 0 0 0 0,0 0 0 0 0,0 1 0 0 0,0-1 0 0 0,0 1 0 0 0,-1-1 1 0 0,1 1-1 0 0,0 0 0 0 0,-1 0 0 0 0,0 0 0 0 0,1 0 0 0 0,-1 0 0 0 0,0 0 0 0 0,0 0 0 0 0,0 0 0 0 0,0 0 1 0 0,0 1-1 0 0,0-1 0 0 0,-1 0 0 0 0,1 1 0 0 0,-1-1 0 0 0,0 0 0 0 0,1 1 0 0 0,-1-1 0 0 0,0 0 0 0 0,0 1 0 0 0,-1-1 1 0 0,1 1-1 0 0,0-1 0 0 0,-1 0 0 0 0,0 1 0 0 0,1-1 0 0 0,-1 0 0 0 0,-1 1 5 0 0,-13 13 40 0 0,0-2 0 0 0,-2 0 0 0 0,0-1-1 0 0,0 0 1 0 0,-1-2 0 0 0,-1 0 0 0 0,1-1 0 0 0,-2-1-1 0 0,0 0 1 0 0,0-2 0 0 0,0 0 0 0 0,-1-1 0 0 0,0-2-1 0 0,0 0 1 0 0,0-1 0 0 0,0-1 0 0 0,-7 0-40 0 0,-28-5 188 0 0,55 3-190 0 0,0-1-1 0 0,0 1 1 0 0,0 0-1 0 0,1-1 1 0 0,-1 1 0 0 0,0-1-1 0 0,0 1 1 0 0,1-1 0 0 0,-1 0-1 0 0,0 1 1 0 0,1-1 0 0 0,-1 0-1 0 0,0 1 1 0 0,1-1 0 0 0,-1 0-1 0 0,1 0 1 0 0,-1 1 0 0 0,1-1-1 0 0,0 0 1 0 0,-1 0 0 0 0,1 0-1 0 0,0 0 1 0 0,0 0 0 0 0,-1 1-1 0 0,1-1 1 0 0,0 0 0 0 0,0 0-1 0 0,0 0 1 0 0,0 0 0 0 0,0 0-1 0 0,0 0 1 0 0,0 0 0 0 0,1 0-1 0 0,-1 0 1 0 0,0 1 0 0 0,0-1-1 0 0,1 0 1 0 0,-1 0 0 0 0,0 0-1 0 0,1 0 1 0 0,-1 1 0 0 0,1-1-1 0 0,-1 0 1 0 0,1 0 0 0 0,0 1-1 0 0,-1-1 1 0 0,1 0 0 0 0,0 1-1 0 0,-1-1 1 0 0,1 1 0 0 0,0-1-1 0 0,0 1 1 0 0,-1-1 0 0 0,1 1-1 0 0,0-1 1 0 0,0 1 0 0 0,0 0 2 0 0,24-21-74 0 0,1 2 1 0 0,1 0 0 0 0,1 2 0 0 0,1 1 0 0 0,0 1-1 0 0,1 2 1 0 0,0 1 0 0 0,1 1 0 0 0,10-1 73 0 0,355-119-1292 0 0,-390 129 1297 0 0,0 0 1 0 0,0 0 0 0 0,0-1-1 0 0,-1 0 1 0 0,1 0 0 0 0,-1 0-1 0 0,0-1 1 0 0,0 1 0 0 0,0-1-1 0 0,0-1 1 0 0,-1 1 0 0 0,0-1-1 0 0,0 1 1 0 0,0-1 0 0 0,0 0-1 0 0,1-3-5 0 0,-5 7 76 0 0,-119-11 273 0 0,115 13-342 0 0,-9 1 21 0 0,-1 0 0 0 0,1 2 0 0 0,-1-1 0 0 0,1 2 0 0 0,1 0 0 0 0,-1 0 0 0 0,0 1 0 0 0,1 1 0 0 0,1 0 0 0 0,-1 1 0 0 0,-4 4-28 0 0,15-8-55 0 0,0-1 0 0 0,1 1 0 0 0,0 0 0 0 0,0 0 0 0 0,0 0 0 0 0,0-1 0 0 0,1 1 0 0 0,0 0 0 0 0,-1 0 0 0 0,1-1 0 0 0,1 1 0 0 0,-1 0 0 0 0,0-1 0 0 0,1 1 0 0 0,0-1 0 0 0,0 0 0 0 0,0 1 0 0 0,0-1 0 0 0,0 0 0 0 0,1 0 0 0 0,-1 0 0 0 0,1-1 0 0 0,0 1 0 0 0,0-1 0 0 0,0 1 0 0 0,0-1 0 0 0,0 0 0 0 0,1 0 0 0 0,-1 0 0 0 0,0-1 0 0 0,1 1 0 0 0,0-1 0 0 0,-1 0 0 0 0,2 0 55 0 0,196 62-7967 0 0,-170-58 6476 0 0</inkml:trace>
  <inkml:trace contextRef="#ctx0" brushRef="#br0" timeOffset="20020.162">11027 1727 1216 0 0,'5'-9'834'0'0,"15"-28"-80"0"0,-20 34-674 0 0,-1 0 0 0 0,1-1-1 0 0,-1 1 1 0 0,0 0 0 0 0,1 0 0 0 0,-1 0-1 0 0,-1-1 1 0 0,1 1 0 0 0,0 0 0 0 0,-1 1-1 0 0,1-1 1 0 0,-1 0 0 0 0,0 0 0 0 0,0 1-1 0 0,0-1 1 0 0,-1 1 0 0 0,1-1 0 0 0,0 1-1 0 0,-1 0 1 0 0,0 0 0 0 0,1 0-1 0 0,-1 1 1 0 0,0-1 0 0 0,0 0 0 0 0,0 1-1 0 0,0 0 1 0 0,0 0 0 0 0,0 0 0 0 0,0 0-1 0 0,-1 0 1 0 0,1 1 0 0 0,-1-1-80 0 0,-11 1 123 0 0,0 0 1 0 0,0 1-1 0 0,1 0 1 0 0,-1 1 0 0 0,0 1-1 0 0,1 1 1 0 0,0 0-1 0 0,-1 0 1 0 0,2 2-1 0 0,-1 0 1 0 0,1 0-1 0 0,0 1 1 0 0,0 1-1 0 0,0 0 1 0 0,1 1-1 0 0,1 0 1 0 0,-1 0-1 0 0,2 2 1 0 0,-1-1 0 0 0,1 1-1 0 0,1 1 1 0 0,0 0-1 0 0,1 0 1 0 0,0 1-1 0 0,1 0 1 0 0,0 0-1 0 0,1 1 1 0 0,-4 12-124 0 0,8-22 30 0 0,0 0 0 0 0,0 0 0 0 0,1 0 0 0 0,-1 0 0 0 0,1 0 0 0 0,0 1 0 0 0,0-1 0 0 0,1 0 1 0 0,-1 1-1 0 0,1-1 0 0 0,0 1 0 0 0,0-1 0 0 0,0 0 0 0 0,1 1 0 0 0,-1-1 0 0 0,1 0 0 0 0,0 1 0 0 0,1-1 0 0 0,-1 0 0 0 0,1 0 1 0 0,-1 0-1 0 0,1 0 0 0 0,1 0 0 0 0,-1 0 0 0 0,0-1 0 0 0,1 1 0 0 0,0-1 0 0 0,0 1 0 0 0,0-1 0 0 0,0 0 0 0 0,0 0 0 0 0,1 0 1 0 0,-1-1-1 0 0,1 1 0 0 0,0-1 0 0 0,-1 0 0 0 0,1 0 0 0 0,0 0 0 0 0,1-1 0 0 0,-1 1 0 0 0,0-1 0 0 0,2 0-30 0 0,20 1 24 0 0,0-2 0 0 0,0 0 0 0 0,0-2 0 0 0,0-1 0 0 0,0-1 0 0 0,0-1 0 0 0,-1-2-1 0 0,0 0 1 0 0,0-1 0 0 0,-1-2 0 0 0,0 0 0 0 0,-1-2 0 0 0,6-4-24 0 0,-23 13-11 0 0,0 1-9 0 0,1-1-1 0 0,-1 1 1 0 0,0-1 0 0 0,0 0-1 0 0,0-1 1 0 0,-1 0 0 0 0,1 0-1 0 0,-1 0 1 0 0,0 0 0 0 0,0-1 0 0 0,-1 0-1 0 0,1 0 1 0 0,-1 0 0 0 0,0 0-1 0 0,0-1 1 0 0,1-3 20 0 0,-4 8-70 0 0,-1 1 3 0 0,-3-2 25 0 0,2 1 46 0 0,0 0 0 0 0,0 0 0 0 0,0 0 0 0 0,0 1 0 0 0,0-1 0 0 0,0 1 0 0 0,0-1-1 0 0,0 1 1 0 0,0-1 0 0 0,0 1 0 0 0,0-1 0 0 0,-1 1 0 0 0,1 0 0 0 0,0 0 0 0 0,0-1 0 0 0,0 1 0 0 0,-1 0 0 0 0,1 0-1 0 0,0 0 1 0 0,0 1 0 0 0,0-1 0 0 0,0 0 0 0 0,-1 0 0 0 0,1 1 0 0 0,0-1 0 0 0,0 0 0 0 0,0 1 0 0 0,0-1 0 0 0,0 1-1 0 0,0 0 1 0 0,0-1 0 0 0,0 1 0 0 0,0 0 0 0 0,0-1 0 0 0,0 1 0 0 0,0 0 0 0 0,0 0 0 0 0,1 0 0 0 0,-1 0 0 0 0,0 0-1 0 0,1 0 1 0 0,-1 0 0 0 0,0 0 0 0 0,1 0 0 0 0,0 0 0 0 0,-1 0 0 0 0,1 1 0 0 0,0-1 0 0 0,-1 0 0 0 0,1 0 0 0 0,0 0-1 0 0,0 0 1 0 0,0 1 0 0 0,0-1 0 0 0,0 0 0 0 0,0 0 0 0 0,0 1-4 0 0,4 7-77 0 0,-1-1 0 0 0,1 1 1 0 0,1-1-1 0 0,0 0 0 0 0,0 0 0 0 0,0 0 1 0 0,1-1-1 0 0,0 1 0 0 0,0-2 0 0 0,1 1 1 0 0,0-1-1 0 0,0 0 0 0 0,1 0 0 0 0,0-1 1 0 0,0 0-1 0 0,0 0 0 0 0,0-1 0 0 0,1 0 0 0 0,-1 0 1 0 0,1-1-1 0 0,0 0 0 0 0,0-1 0 0 0,7 1 77 0 0,102 16-4929 0 0,-108-19 3691 0 0</inkml:trace>
  <inkml:trace contextRef="#ctx0" brushRef="#br0" timeOffset="20317.011">11486 1552 2464 0 0,'1'-26'3696'0'0,"1"40"-1415"0"0,54 229-285 0 0,34 128-805 0 0,-84-278-1672 0 0,-6-92 392 0 0,0 1 0 0 0,1-1-1 0 0,-1 0 1 0 0,0 0 0 0 0,0 1 0 0 0,0-1-1 0 0,0 0 1 0 0,0 1 0 0 0,0-1 0 0 0,0 0-1 0 0,0 0 1 0 0,-1 1 0 0 0,1-1 0 0 0,-1 0-1 0 0,1 0 1 0 0,-1 1 0 0 0,1-1 0 0 0,-1 0-1 0 0,1 0 1 0 0,-1 0 0 0 0,0 0 0 0 0,0 0-1 0 0,0 0 1 0 0,1 0 0 0 0,-1 0 0 0 0,0 0-1 0 0,0 0 1 0 0,0-1 0 0 0,0 1 0 0 0,-1 0-1 0 0,1 0 1 0 0,0-1 0 0 0,0 1 0 0 0,0-1 0 0 0,0 1-1 0 0,-1-1 1 0 0,1 0 0 0 0,0 0 0 0 0,-1 1-1 0 0,1-1 1 0 0,0 0 0 0 0,0 0 0 0 0,-1 0-1 0 0,1 0 1 0 0,0 0 0 0 0,-1 0 0 0 0,1-1-1 0 0,0 1 1 0 0,0 0 0 0 0,-1-1 0 0 0,1 1-1 0 0,0-1 1 0 0,0 1 0 0 0,0-1 0 0 0,0 0-1 0 0,-1 1 1 0 0,1-1 0 0 0,0 0 0 0 0,0 0-1 0 0,0 0 1 0 0,1 0 0 0 0,-1 0 0 0 0,0 0-1 0 0,0 0 1 0 0,0 0 0 0 0,1 0 0 0 0,-1 0-1 0 0,0-1 90 0 0,-32-43-2531 0 0,19 16 1328 0 0</inkml:trace>
  <inkml:trace contextRef="#ctx0" brushRef="#br0" timeOffset="20563.501">11506 1494 1600 0 0,'3'-5'154'0'0,"0"0"-1"0"0,1 1 1 0 0,-1-1 0 0 0,1 1-1 0 0,0 0 1 0 0,0 0-1 0 0,1 1 1 0 0,-1-1 0 0 0,1 1-1 0 0,0 0 1 0 0,0 0 0 0 0,0 0-1 0 0,0 1 1 0 0,0 0-1 0 0,1 0 1 0 0,-1 0 0 0 0,1 1-1 0 0,-1 0 1 0 0,1 0-1 0 0,0 0 1 0 0,-1 0 0 0 0,1 1-1 0 0,0 0 1 0 0,0 0-1 0 0,2 1-153 0 0,-2 1 58 0 0,0 1-1 0 0,1 0 0 0 0,-1 0 0 0 0,0 0 0 0 0,-1 1 0 0 0,1 0 0 0 0,-1 0 0 0 0,1 0 1 0 0,-1 0-1 0 0,0 1 0 0 0,-1 0 0 0 0,1 0 0 0 0,-1 1 0 0 0,0-1 0 0 0,0 1 1 0 0,-1 0-1 0 0,0 0 0 0 0,0 0 0 0 0,0 0 0 0 0,0 0 0 0 0,-1 1 0 0 0,0-1 0 0 0,-1 1 1 0 0,0 0-1 0 0,1 4-57 0 0,0 0 111 0 0,-1 1 1 0 0,0-1-1 0 0,-1 1 1 0 0,0-1 0 0 0,-1 1-1 0 0,0-1 1 0 0,-1 1 0 0 0,0-1-1 0 0,0 0 1 0 0,-2 1-1 0 0,1-1 1 0 0,-4 6-112 0 0,1-4 14 0 0,0 0 0 0 0,-1 0-1 0 0,0 0 1 0 0,-1-1 0 0 0,0 0 0 0 0,-1-1 0 0 0,-1 0-1 0 0,0 0 1 0 0,0-1 0 0 0,-1 0 0 0 0,0-1 0 0 0,-1-1-1 0 0,0 1 1 0 0,0-2 0 0 0,-1 1 0 0 0,1-2 0 0 0,-2 0-1 0 0,1 0 1 0 0,-13 2-14 0 0,2-34-5395 0 0,25 18 4008 0 0</inkml:trace>
  <inkml:trace contextRef="#ctx0" brushRef="#br0" timeOffset="20822.961">11899 1582 948 0 0,'8'7'5960'0'0,"-10"46"-5052"0"0,1-26-78 0 0,4 6-540 0 0,1-1 0 0 0,2 0 0 0 0,1 0 0 0 0,2 0 0 0 0,0-1 0 0 0,3-1 0 0 0,10 22-290 0 0,48 181 501 0 0,-92-148-3002 0 0,-34-71-2456 0 0,26-25 3762 0 0</inkml:trace>
  <inkml:trace contextRef="#ctx0" brushRef="#br0" timeOffset="21085.018">11916 1395 2320 0 0,'15'-8'578'0'0,"-11"5"-418"0"0,0 0 0 0 0,0 0 0 0 0,1 1-1 0 0,-1-1 1 0 0,1 1 0 0 0,-1 0 0 0 0,1 0 0 0 0,0 1-1 0 0,-1-1 1 0 0,1 1 0 0 0,0 0 0 0 0,0 1 0 0 0,0-1 0 0 0,0 1-1 0 0,0 0 1 0 0,0 0 0 0 0,0 0 0 0 0,0 1 0 0 0,5 1-160 0 0,-3 2 114 0 0,1 0 0 0 0,-1 1 1 0 0,0 0-1 0 0,-1 1 1 0 0,1-1-1 0 0,-1 1 1 0 0,0 0-1 0 0,0 1 0 0 0,-1 0 1 0 0,0 0-1 0 0,0 0 1 0 0,-1 0-1 0 0,0 1 1 0 0,0-1-1 0 0,-1 1 1 0 0,1 0-1 0 0,-2 0 0 0 0,1 1 1 0 0,-1-1-1 0 0,-1 0 1 0 0,1 1-1 0 0,-1-1 1 0 0,-1 1-1 0 0,0 0 1 0 0,0-1-1 0 0,-1 1 0 0 0,0-1 1 0 0,0 1-1 0 0,-1-1 1 0 0,0 0-1 0 0,0 1 1 0 0,-1-1-1 0 0,0 0 0 0 0,0 0 1 0 0,-1-1-1 0 0,0 1 1 0 0,-1-1-1 0 0,0 0 1 0 0,0 0-1 0 0,0 0 1 0 0,-1-1-1 0 0,-1 1-114 0 0,-5 5-128 0 0,0-1 0 0 0,-1 0 0 0 0,0-1 0 0 0,-1-1 1 0 0,-1 0-1 0 0,1-1 0 0 0,-1 0 0 0 0,0-1 0 0 0,-1-1 0 0 0,0-1 0 0 0,0 0 0 0 0,0-1 1 0 0,0 0-1 0 0,-1-1 0 0 0,-4-1 128 0 0,19-2-141 0 0,1 0 0 0 0,0 0 0 0 0,0-1 0 0 0,0 1 0 0 0,-1 0 0 0 0,1-1 0 0 0,0 1-1 0 0,0 0 1 0 0,0-1 0 0 0,0 0 0 0 0,0 1 0 0 0,0-1 0 0 0,0 0 0 0 0,0 1 0 0 0,0-1 0 0 0,0 0 0 0 0,0 0 0 0 0,0 0 0 0 0,1 0 0 0 0,-1 0 0 0 0,0 0 0 0 0,0 0 0 0 0,1 0 0 0 0,-1 0 0 0 0,1 0 0 0 0,-1 0 0 0 0,1 0 0 0 0,0 0 0 0 0,-1-1 0 0 0,1 1 0 0 0,0 0-1 0 0,0 0 1 0 0,0 0 0 0 0,0-1 0 0 0,0 1 0 0 0,0 0 0 0 0,0 0 0 0 0,0-1 0 0 0,0 1 0 0 0,1 0 0 0 0,-1 0 0 0 0,0 0 0 0 0,1 0 0 0 0,-1 0 0 0 0,1-1 0 0 0,-1 1 141 0 0,13-17-1347 0 0</inkml:trace>
  <inkml:trace contextRef="#ctx0" brushRef="#br0" timeOffset="21364.227">12112 1495 916 0 0,'29'-1'3967'0'0,"18"40"-3409"0"0,-36-28-65 0 0,2-2-256 0 0,0 1 0 0 0,-1 0 0 0 0,0 1 0 0 0,-1 1 0 0 0,0 0 0 0 0,-1 0 0 0 0,-1 1 0 0 0,0 0 0 0 0,0 1 1 0 0,-1 0-1 0 0,-1 0 0 0 0,0 0 0 0 0,-1 1 0 0 0,-1 0 0 0 0,0 1 0 0 0,1 9-237 0 0,-8-21 96 0 0,0 0 1 0 0,-1-1 0 0 0,0 1-1 0 0,1-1 1 0 0,-1 1-1 0 0,0-1 1 0 0,0 0-1 0 0,-1 0 1 0 0,1 0-1 0 0,-1-1 1 0 0,1 1-1 0 0,-1-1 1 0 0,0 0-1 0 0,0 0 1 0 0,0 0-1 0 0,0-1 1 0 0,0 1 0 0 0,-1-1-1 0 0,1 0 1 0 0,0 0-1 0 0,-1 0 1 0 0,1-1-1 0 0,0 0 1 0 0,-1 1-1 0 0,1-2 1 0 0,-1 1-1 0 0,1 0 1 0 0,0-1-1 0 0,-2 0-96 0 0,3 0 14 0 0,0 0-1 0 0,0-1 1 0 0,0 1-1 0 0,0 0 1 0 0,0-1-1 0 0,0 0 1 0 0,1 0-1 0 0,-1 0 1 0 0,1 0-1 0 0,-1 0 1 0 0,1 0-1 0 0,0-1 1 0 0,0 1-1 0 0,0-1 1 0 0,0 1-1 0 0,0-1 1 0 0,1 0-1 0 0,-1 0 1 0 0,1 0-1 0 0,0 0 1 0 0,0 0-1 0 0,0 0 1 0 0,0 0-1 0 0,0 0 0 0 0,1 0 1 0 0,-1 0-1 0 0,1-1 1 0 0,0 1-1 0 0,0 0 1 0 0,0 0-1 0 0,0 0 1 0 0,1-1-1 0 0,-1 1 1 0 0,1 0-1 0 0,0 0 1 0 0,0 0-1 0 0,1-1-13 0 0,10-17-470 0 0,1 2 0 0 0,1 0 1 0 0,1 0-1 0 0,0 1 0 0 0,2 1 0 0 0,0 1 0 0 0,0 0 0 0 0,2 1 0 0 0,0 1 0 0 0,14-7 470 0 0,45-39-4625 0 0,-65 48 3335 0 0,-5 2 151 0 0</inkml:trace>
  <inkml:trace contextRef="#ctx0" brushRef="#br0" timeOffset="21827.045">12999 1490 1576 0 0,'-10'-14'3620'0'0,"-36"26"-3089"0"0,37-9-183 0 0,-10 3-144 0 0,0 2-1 0 0,1 0 0 0 0,0 1 0 0 0,0 1 1 0 0,1 1-1 0 0,0 0 0 0 0,1 1 1 0 0,0 1-1 0 0,1 0 0 0 0,0 1 1 0 0,1 1-1 0 0,1 1 0 0 0,0-1 1 0 0,1 2-1 0 0,-4 9-203 0 0,15-24 21 0 0,0 0 1 0 0,0 0 0 0 0,0 0-1 0 0,0 0 1 0 0,0 0-1 0 0,1 0 1 0 0,-1 0 0 0 0,1 0-1 0 0,0 0 1 0 0,0 1-1 0 0,0-1 1 0 0,0 0-1 0 0,0 0 1 0 0,0 0 0 0 0,0 1-1 0 0,1-1 1 0 0,-1 0-1 0 0,1 0 1 0 0,0 0 0 0 0,-1 0-1 0 0,1 0 1 0 0,0 0-1 0 0,0 0 1 0 0,0 0-1 0 0,1 0 1 0 0,-1-1 0 0 0,0 1-1 0 0,1 0 1 0 0,-1-1-1 0 0,1 1 1 0 0,-1-1 0 0 0,1 1-1 0 0,0-1 1 0 0,0 0-1 0 0,-1 0 1 0 0,1 1-1 0 0,0-1 1 0 0,0-1 0 0 0,0 1-1 0 0,0 0 1 0 0,0 0-1 0 0,1-1 1 0 0,-1 1 0 0 0,0-1-1 0 0,1 0-21 0 0,113 8 214 0 0,-111-9-213 0 0,11 1 12 0 0,0-2-1 0 0,0 0 1 0 0,0-1 0 0 0,-1-1 0 0 0,1 0 0 0 0,-1-1 0 0 0,0-1 0 0 0,-1 0 0 0 0,1-1 0 0 0,-1-1 0 0 0,0 0-1 0 0,-1-1 1 0 0,11-8-13 0 0,-24 14-3 0 0,1 1-1 0 0,0 0 0 0 0,0-1 1 0 0,-1 0-1 0 0,0 1 0 0 0,1-1 1 0 0,-1 1-1 0 0,0-1 0 0 0,0 1 1 0 0,0-1-1 0 0,-1 0 0 0 0,1 1 1 0 0,-1-1-1 0 0,1 1 0 0 0,-1-1 1 0 0,0 1-1 0 0,0-1 0 0 0,0 1 1 0 0,0 0-1 0 0,0-1 0 0 0,-1 1 1 0 0,1 0-1 0 0,-1 0 0 0 0,1 0 1 0 0,-1 0-1 0 0,0 0 0 0 0,0 0 1 0 0,0 1-1 0 0,0-1 0 0 0,0 1 1 0 0,0-1-1 0 0,0 1 0 0 0,-1 0 1 0 0,0-1 3 0 0,-21-11-17 0 0,0 1 1 0 0,0 1-1 0 0,-1 1 1 0 0,0 1 0 0 0,0 2-1 0 0,-1 0 1 0 0,0 2-1 0 0,-3 0 17 0 0,-77-20-345 0 0,105 25 252 0 0,0-1 1 0 0,1 1-1 0 0,-1 0 0 0 0,0-1 1 0 0,1 1-1 0 0,-1-1 0 0 0,0 1 1 0 0,1-1-1 0 0,-1 1 0 0 0,1-1 1 0 0,-1 1-1 0 0,1-1 1 0 0,-1 1-1 0 0,1-1 0 0 0,-1 0 1 0 0,1 1-1 0 0,-1-1 0 0 0,1 0 1 0 0,0 0-1 0 0,0 1 0 0 0,-1-1 1 0 0,1 0-1 0 0,0 0 0 0 0,0 1 1 0 0,0-1-1 0 0,0 0 0 0 0,0 0 1 0 0,0 0-1 0 0,0 1 1 0 0,0-1-1 0 0,0 0 0 0 0,0 0 1 0 0,0 0-1 0 0,0 1 0 0 0,1-1 1 0 0,-1 0-1 0 0,0 0 0 0 0,0 1 1 0 0,1-1-1 0 0,-1 0 0 0 0,1 1 1 0 0,-1-1-1 0 0,1 0 1 0 0,-1 1-1 0 0,1-1 0 0 0,-1 1 1 0 0,1-1-1 0 0,-1 1 0 0 0,1-1 1 0 0,0 1-1 0 0,-1-1 0 0 0,1 1 1 0 0,0-1-1 0 0,0 1 0 0 0,-1 0 1 0 0,1-1-1 0 0,0 1 0 0 0,0 0 1 0 0,-1 0-1 0 0,1 0 1 0 0,0 0-1 0 0,0 0 0 0 0,-1 0 1 0 0,1 0-1 0 0,0 0 0 0 0,0 0 1 0 0,0 0-1 0 0,-1 0 0 0 0,1 0 93 0 0,3-2 476 0 0,24-12-1753 0 0,-2 4 34 0 0</inkml:trace>
  <inkml:trace contextRef="#ctx0" brushRef="#br0" timeOffset="22108.96">13415 1392 1652 0 0,'16'18'3927'0'0,"-39"37"-2539"0"0,17-44-952 0 0,-108 231 2720 0 0,56-179-3853 0 0,3-49-5654 0 0,41-14 4948 0 0</inkml:trace>
  <inkml:trace contextRef="#ctx0" brushRef="#br0" timeOffset="22354.817">13131 1519 1024 0 0,'21'0'4711'0'0,"10"35"-2806"0"0,-22-23-1572 0 0,2 0-170 0 0,0-1-1 0 0,1 0 0 0 0,0-1 0 0 0,0-1 0 0 0,1 0 1 0 0,1 0-1 0 0,-1-2 0 0 0,1 1 0 0 0,1-2 0 0 0,-1 0 1 0 0,1-1-163 0 0,111 15-6090 0 0,-113-23 4800 0 0,6-9 0 0 0</inkml:trace>
  <inkml:trace contextRef="#ctx0" brushRef="#br0" timeOffset="22603.106">13588 1584 2092 0 0,'20'-20'6814'0'0,"-1"30"-3448"0"0,11 47-2063 0 0,-25-45-1218 0 0,8 16-31 0 0,22 54-345 0 0,-16-28-3366 0 0,-18-52 2039 0 0,-1-2 136 0 0,-33-2-2530 0 0,14-10 2806 0 0</inkml:trace>
  <inkml:trace contextRef="#ctx0" brushRef="#br0" timeOffset="22604.106">13614 1315 1048 0 0,'-2'-8'2235'0'0,"-26"-50"4843"0"0,-3 63-12038 0 0,28 4 2436 0 0,3-3 1403 0 0</inkml:trace>
  <inkml:trace contextRef="#ctx0" brushRef="#br0" timeOffset="23536.249">13949 1505 1300 0 0,'88'163'5284'0'0,"-73"-126"-4627"0"0,11 81 2069 0 0,-26-117-2413 0 0,-5-6 801 0 0,10-17-1132 0 0,0 1 0 0 0,1 0 1 0 0,1 0-1 0 0,1 0 0 0 0,1 1 1 0 0,0 1-1 0 0,2-1 0 0 0,0 2 0 0 0,1-1 1 0 0,1 2-1 0 0,1 0 0 0 0,0 0 1 0 0,15-12 17 0 0,-21 25-26 0 0,0 0 1 0 0,0 1 0 0 0,0 0 0 0 0,0 1 0 0 0,1 0-1 0 0,-1 0 1 0 0,1 1 0 0 0,-1 0 0 0 0,1 0-1 0 0,-1 1 1 0 0,1 0 0 0 0,-1 0 0 0 0,1 1-1 0 0,-1 0 1 0 0,1 1 0 0 0,-1 0 0 0 0,1 0-1 0 0,-1 1 1 0 0,0 0 0 0 0,0 0 0 0 0,-1 1 0 0 0,1 0-1 0 0,-1 1 1 0 0,1-1 0 0 0,-2 1 0 0 0,1 1-1 0 0,0-1 1 0 0,-1 1 0 0 0,0 0 0 0 0,0 1-1 0 0,-1-1 1 0 0,0 1 0 0 0,0 1 25 0 0,-3-6 20 0 0,-1 0 0 0 0,0 1 0 0 0,1 0 0 0 0,-1-1 0 0 0,0 1 0 0 0,-1 0 0 0 0,1-1 0 0 0,0 1 0 0 0,-1 0 0 0 0,1 0 0 0 0,-1-1 0 0 0,0 1 0 0 0,0 0 0 0 0,0 0 0 0 0,-1 0 0 0 0,1-1 0 0 0,0 1 0 0 0,-1 0 0 0 0,0 0 0 0 0,0-1 0 0 0,0 1 0 0 0,0 0 0 0 0,0-1 0 0 0,0 1 0 0 0,-1-1 0 0 0,1 0 0 0 0,-1 1 0 0 0,0-1 0 0 0,1 0 0 0 0,-1 0 0 0 0,0 0 0 0 0,-1 0 0 0 0,1 0-20 0 0,2-2 3 0 0,-1 0 0 0 0,1 0 0 0 0,-1 0 0 0 0,0 0 0 0 0,1 1-1 0 0,-1-1 1 0 0,1 0 0 0 0,-1 0 0 0 0,1 0 0 0 0,-1 0 0 0 0,0-1 0 0 0,1 1 0 0 0,-1 0 0 0 0,1 0 0 0 0,-1 0-1 0 0,1 0 1 0 0,-1-1 0 0 0,0 1 0 0 0,1 0 0 0 0,-1 0 0 0 0,1-1 0 0 0,-1 1 0 0 0,1 0 0 0 0,0-1 0 0 0,-1 1-1 0 0,1-1 1 0 0,-1 1 0 0 0,1-1 0 0 0,0 1 0 0 0,-1-1 0 0 0,1 1 0 0 0,0-1 0 0 0,-1 1 0 0 0,1-1 0 0 0,0 1-1 0 0,0-1 1 0 0,0 1 0 0 0,-1-1 0 0 0,1 1 0 0 0,0-1 0 0 0,0 0 0 0 0,0 1 0 0 0,0-1 0 0 0,0 1 0 0 0,0-1 0 0 0,0 0-1 0 0,0 1 1 0 0,0-1 0 0 0,1 1 0 0 0,-1-1 0 0 0,0 1 0 0 0,0-1 0 0 0,0 0 0 0 0,1 1 0 0 0,-1-1 0 0 0,0 1-1 0 0,1-1 1 0 0,-1 1 0 0 0,0 0 0 0 0,1-1 0 0 0,-1 1 0 0 0,0-1 0 0 0,1 1 0 0 0,-1-1 0 0 0,1 1 0 0 0,-1 0-1 0 0,1-1 1 0 0,0 1-3 0 0,6-20-180 0 0,1 1-1 0 0,1 0 1 0 0,1 1-1 0 0,1 0 1 0 0,0 0-1 0 0,1 1 1 0 0,1 1-1 0 0,1 0 1 0 0,0 1-1 0 0,1 0 1 0 0,1 1-1 0 0,0 1 1 0 0,1 0-1 0 0,0 1 1 0 0,4-1 180 0 0,-19 12-25 0 0,1-1 0 0 0,-1 1 0 0 0,0 0 0 0 0,1 0-1 0 0,-1 0 1 0 0,1 0 0 0 0,-1 0 0 0 0,1 1 0 0 0,-1-1 0 0 0,1 1 0 0 0,-1 0 0 0 0,1 0 0 0 0,0-1 0 0 0,-1 2 0 0 0,1-1 0 0 0,-1 0 0 0 0,1 0 0 0 0,0 1 0 0 0,-1 0 0 0 0,1-1 0 0 0,-1 1-1 0 0,0 0 1 0 0,1 0 0 0 0,-1 0 0 0 0,0 1 0 0 0,1-1 0 0 0,-1 0 0 0 0,0 1 0 0 0,0 0 0 0 0,0-1 0 0 0,0 1 0 0 0,0 0 0 0 0,-1 0 0 0 0,1 0 0 0 0,0 0 0 0 0,-1 0 0 0 0,0 1 25 0 0,34 96-57 0 0,-34-96 51 0 0,1 11 2 0 0,1 0-1 0 0,1-1 1 0 0,0 1 0 0 0,1-1 0 0 0,0 1 0 0 0,1-1 0 0 0,1-1-1 0 0,0 1 1 0 0,1-1 0 0 0,0-1 0 0 0,1 1 0 0 0,0-1 0 0 0,0-1-1 0 0,8 6 5 0 0,74 13-4986 0 0,-70-29 3672 0 0</inkml:trace>
  <inkml:trace contextRef="#ctx0" brushRef="#br0" timeOffset="23895.966">15296 1549 1088 0 0,'-3'-2'141'0'0,"0"1"-1"0"0,0 0 1 0 0,0 0 0 0 0,0 0-1 0 0,-1 0 1 0 0,1 0-1 0 0,0 1 1 0 0,-1-1 0 0 0,1 1-1 0 0,0 0 1 0 0,-1 0 0 0 0,1 0-1 0 0,0 1 1 0 0,-1-1-1 0 0,1 1 1 0 0,0 0 0 0 0,-1 0-1 0 0,1 0 1 0 0,0 0-1 0 0,0 0 1 0 0,0 1 0 0 0,0 0-1 0 0,0-1 1 0 0,0 1 0 0 0,0 1-141 0 0,-6 1 337 0 0,-3 0-185 0 0,1 1 0 0 0,0 1 0 0 0,0 0 0 0 0,1 0-1 0 0,0 1 1 0 0,0 0 0 0 0,0 1 0 0 0,1 0 0 0 0,0 1 0 0 0,1 0-1 0 0,0 0 1 0 0,0 1 0 0 0,1 0 0 0 0,0 0 0 0 0,1 1 0 0 0,-3 5-152 0 0,11-13 32 0 0,-1 1-1 0 0,1-1 1 0 0,0 0 0 0 0,0 0 0 0 0,0 0 0 0 0,0 0 0 0 0,0 0 0 0 0,1-1 0 0 0,-1 1 0 0 0,1-1 0 0 0,0 0 0 0 0,0 1-1 0 0,-1-1 1 0 0,1 0 0 0 0,1-1 0 0 0,-1 1 0 0 0,0 0 0 0 0,0-1 0 0 0,1 0 0 0 0,-1 0 0 0 0,1 0 0 0 0,-1 0-1 0 0,1 0 1 0 0,-1-1 0 0 0,1 0 0 0 0,-1 1 0 0 0,1-1 0 0 0,0 0 0 0 0,-1-1 0 0 0,1 1 0 0 0,-1-1 0 0 0,1 0-1 0 0,-1 0 1 0 0,1 0 0 0 0,0 0-32 0 0,1 1 47 0 0,165-31 692 0 0,-169 36 250 0 0,-1-3-1005 0 0,0 0 0 0 0,0 0 1 0 0,1 0-1 0 0,-1 0 0 0 0,0 0 1 0 0,1 0-1 0 0,0 0 0 0 0,-1 0 1 0 0,1 0-1 0 0,0 0 0 0 0,0-1 1 0 0,0 1-1 0 0,0 0 0 0 0,0 0 0 0 0,0-1 1 0 0,1 1-1 0 0,-1-1 0 0 0,0 1 1 0 0,1-1-1 0 0,-1 0 0 0 0,1 1 1 0 0,0-1-1 0 0,-1 0 0 0 0,1 0 1 0 0,0 0-1 0 0,0 0 0 0 0,0 0 1 0 0,0-1-1 0 0,1 1 16 0 0,6 1-407 0 0,-1 0 0 0 0,1-1 0 0 0,0-1-1 0 0,1 1 1 0 0,-1-2 0 0 0,0 1 0 0 0,0-1 0 0 0,0 0 0 0 0,-1-1 0 0 0,1 0 0 0 0,0-1 0 0 0,0 1-1 0 0,-1-2 1 0 0,0 1 0 0 0,0-1 0 0 0,0 0 0 0 0,0-1 0 0 0,5-3 407 0 0,5-8-1319 0 0</inkml:trace>
  <inkml:trace contextRef="#ctx0" brushRef="#br0" timeOffset="24132.822">15710 1207 1304 0 0,'6'-180'8431'0'0,"-7"181"-8336"0"0,1-1 1 0 0,-1 1-1 0 0,0-1 1 0 0,1 1-1 0 0,-1-1 1 0 0,1 1-1 0 0,-1-1 0 0 0,0 0 1 0 0,1 0-1 0 0,-1 1 1 0 0,0-1-1 0 0,0 0 1 0 0,1 0-1 0 0,-1 0 1 0 0,0 0-1 0 0,0 0 1 0 0,1 0-1 0 0,-1 0 0 0 0,0 0 1 0 0,0 0-1 0 0,1 0 1 0 0,-1 0-1 0 0,0 0 1 0 0,1 0-1 0 0,-1-1 1 0 0,0 1-1 0 0,1 0 0 0 0,-1-1 1 0 0,0 1-1 0 0,1 0 1 0 0,-1-1-1 0 0,0 1 1 0 0,1-1-1 0 0,-1 1 1 0 0,1-1-1 0 0,-1 1 0 0 0,1-1 1 0 0,-1 1-1 0 0,1-1 1 0 0,-1 0-1 0 0,1 1 1 0 0,0-1-1 0 0,-1 0 1 0 0,1 0-96 0 0,7 45-14 0 0,2 0 0 0 0,1-1 0 0 0,3 0 0 0 0,1-1 0 0 0,2-1 0 0 0,2 0 0 0 0,10 13 14 0 0,-1 18-2241 0 0,-20-20-2042 0 0,-43-12 274 0 0,18-32 2877 0 0</inkml:trace>
  <inkml:trace contextRef="#ctx0" brushRef="#br0" timeOffset="24346.947">15513 1445 3096 0 0,'12'-3'6384'0'0,"7"-3"-4748"0"0,19-6-1156 0 0,189-19-919 0 0,-77 25-7840 0 0,-148 6 7013 0 0</inkml:trace>
  <inkml:trace contextRef="#ctx0" brushRef="#br0" timeOffset="25073.748">15942 1507 1196 0 0,'9'26'5457'0'0,"31"-21"-3746"0"0,-20-6-1316 0 0,50-5 0 0 0,0-2-1 0 0,-1-4 0 0 0,0-3 0 0 0,47-17-394 0 0,-46 2-216 0 0,-70 30 124 0 0,-43-4-36 0 0,9 7 210 0 0,-1 2 1 0 0,1 1 0 0 0,0 1 0 0 0,1 2 0 0 0,-1 2 0 0 0,2 1 0 0 0,0 1-1 0 0,0 2 1 0 0,2 1 0 0 0,-1 1 0 0 0,-16 15-83 0 0,-1 32 277 0 0,83-26-261 0 0,0-33-126 0 0,-1-2 1 0 0,1-1 0 0 0,-1-2 0 0 0,1-1 0 0 0,0-1-1 0 0,-1-3 1 0 0,0 0 0 0 0,0-2 0 0 0,31-11 109 0 0,-32 10-50 0 0,272-77-662 0 0,-283 70 940 0 0,-38 12 395 0 0,-16 14-413 0 0,0 1 0 0 0,0 1-1 0 0,1 2 1 0 0,1 2 0 0 0,1 1 0 0 0,0 0-1 0 0,-24 22-209 0 0,54-39 2 0 0,0-1 0 0 0,0 0-1 0 0,0 0 1 0 0,-1 1 0 0 0,1-1-1 0 0,0 0 1 0 0,-1 1 0 0 0,1-1-1 0 0,0 1 1 0 0,-1-1 0 0 0,1 1-1 0 0,0-1 1 0 0,-1 1 0 0 0,1 0-1 0 0,-1-1 1 0 0,1 1 0 0 0,-1 0 0 0 0,1-1-1 0 0,-1 1 1 0 0,0 0 0 0 0,1-1-1 0 0,-1 1 1 0 0,0 0 0 0 0,1 0-1 0 0,-1 0 1 0 0,0-1 0 0 0,0 1-1 0 0,0 0 1 0 0,0 0 0 0 0,0 0-1 0 0,0-1 1 0 0,0 1 0 0 0,0 0-1 0 0,0 0 1 0 0,0 0 0 0 0,0-1-1 0 0,-1 1 1 0 0,1 0 0 0 0,0 0-1 0 0,-1-1 1 0 0,1 1 0 0 0,0 0-1 0 0,-1 0 1 0 0,1-1 0 0 0,-1 1-1 0 0,1 0 1 0 0,-1-1 0 0 0,1 1-1 0 0,-1-1 1 0 0,1 1 0 0 0,-1-1-1 0 0,0 1 1 0 0,1-1 0 0 0,-1 1-1 0 0,0-1 1 0 0,0 1 0 0 0,1-1-1 0 0,-1 0 1 0 0,0 0 0 0 0,0 1-1 0 0,1-1 1 0 0,-1 0 0 0 0,0 0-1 0 0,0 0 1 0 0,0 0 0 0 0,1 0-1 0 0,-1 0 1 0 0,0 0 0 0 0,0 0-1 0 0,0 0-1 0 0,64-12-421 0 0,-42 6 369 0 0,-1-1 0 0 0,0-1-1 0 0,0-1 1 0 0,-1 0 0 0 0,0-1 0 0 0,-1-2-1 0 0,0 0 1 0 0,-1 0 0 0 0,0-2-1 0 0,-1 0 1 0 0,0-1 0 0 0,-1 0-1 0 0,-1-1 1 0 0,-1-1 0 0 0,0-1 0 0 0,-1 1-1 0 0,-1-2 1 0 0,0 0 0 0 0,-2 0-1 0 0,0-1 1 0 0,-1 0 0 0 0,-1 0-1 0 0,-1-1 1 0 0,-1 0 0 0 0,-1 0-1 0 0,-1 0 1 0 0,-1 0 0 0 0,0-1 0 0 0,-2-10 52 0 0,0 23 109 0 0,-1 0 0 0 0,0-1 1 0 0,0 1-1 0 0,-1 0 0 0 0,-1 0 1 0 0,1 0-1 0 0,-2 0 0 0 0,1 1 0 0 0,-1-1 1 0 0,0 1-1 0 0,-1 0 0 0 0,0 0 1 0 0,0 0-1 0 0,0 1 0 0 0,-1 0 1 0 0,-1 0-1 0 0,1 0 0 0 0,-1 1 1 0 0,0 0-1 0 0,0 0 0 0 0,-1 1 1 0 0,0 0-1 0 0,0 0 0 0 0,0 1 1 0 0,0 0-1 0 0,-1 0 0 0 0,0 1 1 0 0,1 0-1 0 0,-1 0 0 0 0,0 1 1 0 0,-1 1-110 0 0,4 3 20 0 0,-1 0 1 0 0,1 1 0 0 0,0 0 0 0 0,0 0 0 0 0,0 1-1 0 0,1-1 1 0 0,-1 1 0 0 0,1 1 0 0 0,0-1 0 0 0,0 1 0 0 0,0 0-1 0 0,1 0 1 0 0,0 0 0 0 0,0 0 0 0 0,0 1 0 0 0,0 0-1 0 0,1 0 1 0 0,0 0 0 0 0,0 0 0 0 0,1 0 0 0 0,0 0-1 0 0,0 1 1 0 0,0 0 0 0 0,1-1 0 0 0,0 1 0 0 0,0 0 0 0 0,1-1-1 0 0,-1 1 1 0 0,2 0 0 0 0,-1 0 0 0 0,1-1 0 0 0,0 4-21 0 0,0 12-416 0 0,0 0 0 0 0,2 0 0 0 0,0 0 0 0 0,1-1 0 0 0,2 1 0 0 0,0-1 0 0 0,1 0 0 0 0,6 12 416 0 0,15 50-3365 0 0,-2 23-499 0 0,-20-72 2740 0 0</inkml:trace>
  <inkml:trace contextRef="#ctx0" brushRef="#br0" timeOffset="29309.62">22050 1095 1400 0 0,'5'14'4015'0'0,"-2"51"-2713"0"0,20 135 586 0 0,21 50 67 0 0,-7-134-735 0 0,-88-230-3370 0 0,44 92 1824 0 0,-2 0-1 0 0,0 0 0 0 0,-2 1 0 0 0,0 0 0 0 0,-2 1 0 0 0,0 0 0 0 0,-1 1 1 0 0,-1 0-1 0 0,0 1 0 0 0,-5-2 327 0 0,10 11 25 0 0,0 0 1 0 0,0 1-1 0 0,-1 1 1 0 0,0 0-1 0 0,-1 0 1 0 0,1 1 0 0 0,-1 0-1 0 0,-1 1 1 0 0,1 0-1 0 0,-1 1 1 0 0,1 1-1 0 0,-1 0 1 0 0,0 1-1 0 0,0 0 1 0 0,-11 0-26 0 0,17 4 64 0 0,0 1 0 0 0,1 0 0 0 0,-1 0 1 0 0,1 1-1 0 0,0 0 0 0 0,0 0 0 0 0,0 0 1 0 0,0 1-1 0 0,1 0 0 0 0,0 0 0 0 0,0 0 1 0 0,0 1-1 0 0,0-1 0 0 0,1 1 0 0 0,0 0 0 0 0,0 1 1 0 0,1-1-1 0 0,0 1 0 0 0,0-1 0 0 0,0 1 1 0 0,1 0-1 0 0,0 0 0 0 0,0 0 0 0 0,1 0 1 0 0,0 1-1 0 0,0-1 0 0 0,1 0 0 0 0,0 0 1 0 0,0 1-1 0 0,1-1 0 0 0,0 4-64 0 0,3 4 83 0 0,0 0-1 0 0,1 0 1 0 0,1-1 0 0 0,0 0-1 0 0,1 0 1 0 0,0 0 0 0 0,1-1-1 0 0,1 0 1 0 0,0-1 0 0 0,1 0-1 0 0,0 0 1 0 0,1-1-1 0 0,0 0 1 0 0,1-1 0 0 0,0-1-1 0 0,0 0 1 0 0,1 0 0 0 0,0-1-1 0 0,1-1 1 0 0,0 0 0 0 0,8 3-83 0 0,5 1 23 0 0,0 0-1 0 0,1-2 1 0 0,0-1 0 0 0,0-1 0 0 0,1-2 0 0 0,-1-1 0 0 0,1 0 0 0 0,0-3 0 0 0,28-1-23 0 0,-44-1-12 0 0,0 0 0 0 0,0-1 0 0 0,-1 0 0 0 0,1-1 0 0 0,-1 0 0 0 0,0-1 0 0 0,0-1 1 0 0,0 0-1 0 0,0-1 0 0 0,-1 0 0 0 0,0 0 0 0 0,0-1 0 0 0,-1-1 0 0 0,0 0 0 0 0,0 0 0 0 0,-1-1 1 0 0,0 0-1 0 0,0 0 0 0 0,-1-1 0 0 0,-1 0 0 0 0,1-1 0 0 0,-2 0 0 0 0,6-11 12 0 0,-2 7 1097 0 0,-6 54-988 0 0,67 95-1489 0 0,-54-132-5552 0 0,-15-10 6575 0 0,-4 0-1068 0 0</inkml:trace>
  <inkml:trace contextRef="#ctx0" brushRef="#br0" timeOffset="29553.965">22456 1270 1756 0 0,'0'-8'1344'0'0,"-2"3"-212"0"0,0-2-192 0 0,2 2-119 0 0,-1-1-133 0 0,-1 1-128 0 0,2 0-156 0 0,-4 1-100 0 0,2 3-160 0 0,2-3-96 0 0,0 4-84 0 0,0 2-4 0 0,0 1-428 0 0,4-1-176 0 0,-2 5-696 0 0,10 9 43 0 0,2 4-19 0 0,1-3 188 0 0</inkml:trace>
  <inkml:trace contextRef="#ctx0" brushRef="#br0" timeOffset="29801.079">22513 1714 1564 0 0,'2'-34'3224'0'0,"46"-42"-1669"0"0,-38 64-1426 0 0,1 1 1 0 0,0 0-1 0 0,1 1 0 0 0,0 0 1 0 0,1 1-1 0 0,0 1 1 0 0,0 0-1 0 0,0 0 1 0 0,1 2-1 0 0,1-1 1 0 0,-1 2-1 0 0,1 0 1 0 0,0 1-1 0 0,0 0 1 0 0,0 1-1 0 0,0 1 0 0 0,5 0-129 0 0,-14 2 31 0 0,0 0-1 0 0,-1 1 0 0 0,1-1 0 0 0,0 1 0 0 0,0 1 1 0 0,-1-1-1 0 0,1 1 0 0 0,0 0 0 0 0,-1 0 1 0 0,0 1-1 0 0,0 0 0 0 0,1 0 0 0 0,-2 0 0 0 0,1 0 1 0 0,0 1-1 0 0,-1 0 0 0 0,1 0 0 0 0,-1 0 0 0 0,0 0 1 0 0,0 1-1 0 0,-1-1 0 0 0,1 1 0 0 0,-1 0 0 0 0,0 0 1 0 0,-1 0-1 0 0,1 1 0 0 0,-1-1 0 0 0,0 1 0 0 0,0-1 1 0 0,-1 1-1 0 0,0 0 0 0 0,0 0 0 0 0,0-1 0 0 0,0 1 1 0 0,-1 0-1 0 0,0 4-30 0 0,-5 0-20 0 0,0-1-1 0 0,-1 1 1 0 0,0-1 0 0 0,0 0-1 0 0,-1-1 1 0 0,0 1 0 0 0,-1-1-1 0 0,1-1 1 0 0,-2 1 0 0 0,1-1-1 0 0,-1-1 1 0 0,0 0 0 0 0,0 0-1 0 0,-1-1 1 0 0,0 0 0 0 0,0 0-1 0 0,0-1 1 0 0,0 0 0 0 0,-1-1-1 0 0,1-1 1 0 0,-1 1 0 0 0,0-2-1 0 0,0 1 1 0 0,1-1 0 0 0,-1-1-1 0 0,0 0 1 0 0,-2-1 20 0 0,12 1-106 0 0,-1 0 1 0 0,0 0-1 0 0,1 0 0 0 0,-1-1 0 0 0,0 1 0 0 0,0 0 0 0 0,1-1 1 0 0,-1 0-1 0 0,0 1 0 0 0,1-1 0 0 0,-1 0 0 0 0,1 0 0 0 0,-1 0 1 0 0,1 0-1 0 0,0 0 0 0 0,-1 0 0 0 0,1 0 0 0 0,0 0 0 0 0,0 0 1 0 0,-1-1-1 0 0,1 1 0 0 0,0 0 0 0 0,0-1 0 0 0,0 1 0 0 0,1-1 1 0 0,-1 0-1 0 0,0 1 0 0 0,1-1 0 0 0,-1 1 0 0 0,1-1 0 0 0,-1 0 1 0 0,1 0-1 0 0,0 1 0 0 0,0-1 0 0 0,-1 0 0 0 0,1 1 0 0 0,1-1 1 0 0,-1 0-1 0 0,0 0 0 0 0,0 1 0 0 0,1-1 0 0 0,-1 0 0 0 0,1 1 1 0 0,-1-1-1 0 0,1 0 0 0 0,-1 1 0 0 0,1-1 0 0 0,0 1 0 0 0,0-1 1 0 0,0 1-1 0 0,0-1 0 0 0,0 1 106 0 0,14-28-1283 0 0</inkml:trace>
  <inkml:trace contextRef="#ctx0" brushRef="#br0" timeOffset="30003.783">23174 1139 2736 0 0,'-39'72'6972'0'0,"34"-52"-6825"0"0,2-1 0 0 0,0 1-1 0 0,1 0 1 0 0,1 0 0 0 0,1 0 0 0 0,1 0 0 0 0,1 0 0 0 0,0 0 0 0 0,2 0-1 0 0,3 10-146 0 0,32 123-939 0 0,-26-98-2241 0 0,-26-24-1169 0 0,2-26 3137 0 0</inkml:trace>
  <inkml:trace contextRef="#ctx0" brushRef="#br0" timeOffset="30205.478">22863 1450 1492 0 0,'99'-4'8321'0'0,"53"-11"-8172"0"0,-122 12 274 0 0,-8 1-1042 0 0,-1 0-1 0 0,-1-1 1 0 0,1-1 0 0 0,0-1-1 0 0,-1-1 1 0 0,0 0 0 0 0,0-2-1 0 0,-1 0 1 0 0,0-1 0 0 0,0-1-1 0 0,-1-1 1 0 0,2-3 619 0 0,6-9-1161 0 0</inkml:trace>
  <inkml:trace contextRef="#ctx0" brushRef="#br0" timeOffset="30608.676">23483 839 928 0 0,'-19'110'2880'0'0,"19"-99"-2605"0"0,0 0 0 0 0,-1 0-1 0 0,0 0 1 0 0,-1 0 0 0 0,0-1 0 0 0,-1 1-1 0 0,0-1 1 0 0,-1 0 0 0 0,0 1 0 0 0,0-1 0 0 0,-1-1-1 0 0,-5 9-274 0 0,11-19 38 0 0,0 0-1 0 0,0 0 1 0 0,0-1 0 0 0,0 1-1 0 0,0 0 1 0 0,0 0-1 0 0,0-1 1 0 0,-1 1-1 0 0,1 0 1 0 0,-1-1 0 0 0,1 1-1 0 0,-1-1 1 0 0,1 1-1 0 0,-1-1 1 0 0,1 1-1 0 0,-1-1 1 0 0,0 1-1 0 0,0-1 1 0 0,0 1 0 0 0,0-1-1 0 0,0 1 1 0 0,0-1-1 0 0,-1 1 1 0 0,1-1-1 0 0,0 1 1 0 0,-1-1 0 0 0,1 1-1 0 0,-1-1 1 0 0,0 1-1 0 0,1 0 1 0 0,-1-1-1 0 0,0 1 1 0 0,0 0 0 0 0,0-1-1 0 0,0 1 1 0 0,0 0-1 0 0,0 0 1 0 0,0 0-1 0 0,0 0 1 0 0,0 0-1 0 0,0 0 1 0 0,-1 0 0 0 0,1 1-1 0 0,0-1 1 0 0,-1 0-1 0 0,1 1 1 0 0,-1-1-1 0 0,1 1 1 0 0,-1-1 0 0 0,1 1-1 0 0,-1 0 1 0 0,1-1-1 0 0,-1 1 1 0 0,1 0-1 0 0,-1 0 1 0 0,1 0 0 0 0,-1 0-1 0 0,1 0 1 0 0,-1 1-1 0 0,1-1 1 0 0,-1 0-1 0 0,1 1 1 0 0,-1-1-1 0 0,1 1 1 0 0,0 0 0 0 0,-1-1-1 0 0,1 1 1 0 0,0 0-1 0 0,-1 0 1 0 0,0 0-38 0 0,6-11 19 0 0,0 0 1 0 0,0 1 0 0 0,1-1-1 0 0,1 1 1 0 0,-1 0-1 0 0,2 0 1 0 0,-1 0-1 0 0,1 1 1 0 0,0 0-1 0 0,1 1 1 0 0,0-1-1 0 0,0 1 1 0 0,0 1-1 0 0,1 0 1 0 0,0 0 0 0 0,0 0-1 0 0,1 1 1 0 0,0 1-1 0 0,0 0 1 0 0,0 0-1 0 0,0 1 1 0 0,0 0-1 0 0,1 1 1 0 0,-1 0-1 0 0,1 0 1 0 0,5 1-20 0 0,-5 4-21 0 0,-1 1 1 0 0,1 0-1 0 0,-1 1 1 0 0,-1 0-1 0 0,1 1 1 0 0,-1 0 0 0 0,0 0-1 0 0,0 1 1 0 0,-1 0-1 0 0,0 1 1 0 0,0 0-1 0 0,0 0 1 0 0,-1 1-1 0 0,-1-1 1 0 0,1 1-1 0 0,-1 1 1 0 0,-1-1-1 0 0,0 1 1 0 0,0 0-1 0 0,-1 1 1 0 0,0-1-1 0 0,-1 1 1 0 0,0-1-1 0 0,-1 1 1 0 0,0 0-1 0 0,-1 1 21 0 0,-14 80-6465 0 0,6-82 5112 0 0</inkml:trace>
  <inkml:trace contextRef="#ctx0" brushRef="#br0" timeOffset="30871.082">23791 1579 1060 0 0,'2'3'1420'0'0,"-2"4"-280"0"0,0-4-352 0 0,0-1-228 0 0,0-2-396 0 0,2 0-20 0 0,-1 0-492 0 0,-1-2-628 0 0,2 0-208 0 0,2-1-88 0 0</inkml:trace>
  <inkml:trace contextRef="#ctx0" brushRef="#br0" timeOffset="33910.775">5713 3809 1644 0 0,'2'-4'139'0'0,"0"0"1"0"0,0 0-1 0 0,0 0 0 0 0,0 0 0 0 0,1 0 0 0 0,-1 0 1 0 0,1 1-1 0 0,0-1 0 0 0,0 1 0 0 0,0 0 1 0 0,1 0-1 0 0,-1 0 0 0 0,1 0 0 0 0,0 1 0 0 0,-1-1 1 0 0,1 1-1 0 0,0 0 0 0 0,1 0 0 0 0,-1 1 1 0 0,0-1-1 0 0,0 1 0 0 0,1 0 0 0 0,-1 0 0 0 0,1 0 1 0 0,-1 1-1 0 0,1-1 0 0 0,-1 1 0 0 0,1 0 1 0 0,-1 1-1 0 0,1-1 0 0 0,-1 1 0 0 0,1 0-139 0 0,13 10 164 0 0,-1 1 0 0 0,0 0-1 0 0,-1 2 1 0 0,0 0 0 0 0,-2 0-1 0 0,1 2 1 0 0,-2-1 0 0 0,0 2-1 0 0,-1 0 1 0 0,-1 0 0 0 0,0 1-1 0 0,-1 1 1 0 0,-1 0 0 0 0,-1 0-1 0 0,-1 0 1 0 0,0 1 0 0 0,-2 0-1 0 0,0 1 1 0 0,-1-1 0 0 0,-2 1 0 0 0,0 0-1 0 0,0 9-163 0 0,-2-26 60 0 0,1 0 0 0 0,-1 0 0 0 0,0 0 0 0 0,0 0 0 0 0,0 0 0 0 0,0 0 0 0 0,-1 0 0 0 0,0 1 0 0 0,0-1 0 0 0,0 0 0 0 0,0-1 0 0 0,-1 1-1 0 0,1 0 1 0 0,-1 0 0 0 0,0-1 0 0 0,0 1 0 0 0,0-1 0 0 0,-1 1 0 0 0,1-1 0 0 0,-1 0 0 0 0,0 0 0 0 0,0 0 0 0 0,0 0 0 0 0,0-1 0 0 0,0 1 0 0 0,-1-1 0 0 0,1 0 0 0 0,-1 0 0 0 0,0 0 0 0 0,1 0-1 0 0,-1-1 1 0 0,0 1-60 0 0,2-2 130 0 0,-2-4-9 0 0,0-1-114 0 0,1 0-1 0 0,-1-1 0 0 0,1 1 1 0 0,0-1-1 0 0,1 1 1 0 0,-1-1-1 0 0,1 0 0 0 0,0 0 1 0 0,1 0-1 0 0,-1 0 1 0 0,1 0-1 0 0,0-1 1 0 0,1 1-1 0 0,-1 0 0 0 0,1 0 1 0 0,1-1-1 0 0,-1 1 1 0 0,1 0-1 0 0,0 0 0 0 0,1-1 1 0 0,-1 1-1 0 0,1 0 1 0 0,0 1-1 0 0,2-5-6 0 0,77-146-211 0 0,-71 140 190 0 0,2 1-1 0 0,-1 0 1 0 0,2 1 0 0 0,0 0 0 0 0,1 1-1 0 0,0 0 1 0 0,1 1 0 0 0,0 1 0 0 0,1 0-1 0 0,0 1 1 0 0,1 1 0 0 0,0 0 0 0 0,0 1-1 0 0,1 1 1 0 0,16-4 21 0 0,-29 11-5 0 0,0-1 0 0 0,0 1 0 0 0,0 0 1 0 0,0 1-1 0 0,0-1 0 0 0,-1 1 0 0 0,1 0 0 0 0,0 0 0 0 0,0 0 0 0 0,0 1 0 0 0,-1 0 0 0 0,1 0 1 0 0,-1 0-1 0 0,1 0 0 0 0,-1 1 0 0 0,0-1 0 0 0,0 1 0 0 0,0 0 0 0 0,0 0 0 0 0,-1 1 0 0 0,1-1 1 0 0,-1 1-1 0 0,0 0 0 0 0,0 0 0 0 0,0 0 0 0 0,-1 0 0 0 0,2 2 5 0 0,51 133-131 0 0,-42-99 134 0 0,45 130-1746 0 0,-27-132-2561 0 0,-24-32 2034 0 0,-5-4 1042 0 0</inkml:trace>
  <inkml:trace contextRef="#ctx0" brushRef="#br0" timeOffset="34347.435">6883 3674 1240 0 0,'34'-61'7165'0'0,"-34"61"-7094"0"0,0 1 1 0 0,0-1 0 0 0,0 1-1 0 0,-1-1 1 0 0,1 1 0 0 0,0-1-1 0 0,0 1 1 0 0,0-1 0 0 0,0 1-1 0 0,0-1 1 0 0,0 1 0 0 0,0-1-1 0 0,0 1 1 0 0,0 0 0 0 0,0-1-1 0 0,0 1 1 0 0,1-1 0 0 0,-1 1-1 0 0,0-1 1 0 0,0 1 0 0 0,0-1-1 0 0,1 1 1 0 0,-1-1 0 0 0,0 1-1 0 0,1-1 1 0 0,-1 0 0 0 0,0 1-1 0 0,1-1 1 0 0,-1 1 0 0 0,1-1-1 0 0,-1 0 1 0 0,0 1 0 0 0,1-1-1 0 0,-1 0 1 0 0,1 0 0 0 0,-1 1-1 0 0,1-1 1 0 0,-1 0 0 0 0,1 0-1 0 0,-1 0 1 0 0,1 1 0 0 0,-1-1-1 0 0,1 0 1 0 0,-1 0 0 0 0,1 0-1 0 0,0 0 1 0 0,-1 0 0 0 0,1 0-72 0 0,-2 14 87 0 0,14 211 1178 0 0,95 307 123 0 0,-107-531-1417 0 0,35 159-1142 0 0,-30-92-4027 0 0,-36-65 1065 0 0,16-17 2894 0 0,-1-4 36 0 0</inkml:trace>
  <inkml:trace contextRef="#ctx0" brushRef="#br0" timeOffset="34626.268">7041 3887 1132 0 0,'12'-9'423'0'0,"0"0"0"0"0,0 1 0 0 0,1 0 0 0 0,0 1 0 0 0,1 1 0 0 0,-1 0 0 0 0,1 0-1 0 0,1 1 1 0 0,-1 1 0 0 0,0 1 0 0 0,1 0 0 0 0,3 0-423 0 0,-12 2 88 0 0,1 1 0 0 0,-1-1 0 0 0,0 1 1 0 0,0 0-1 0 0,0 1 0 0 0,1-1 0 0 0,-1 1 0 0 0,0 1 0 0 0,0-1 0 0 0,0 1 0 0 0,0 0 1 0 0,0 0-1 0 0,-1 1 0 0 0,1 0 0 0 0,0 0 0 0 0,-1 0 0 0 0,0 0 0 0 0,0 1 0 0 0,0 0 1 0 0,0 0-1 0 0,-1 0 0 0 0,0 1 0 0 0,0 0 0 0 0,0-1 0 0 0,0 2 0 0 0,0-1 0 0 0,-1 0 1 0 0,0 1-1 0 0,-1-1 0 0 0,2 3-88 0 0,-2-1 89 0 0,0-1 0 0 0,0 1 0 0 0,-1 0 1 0 0,0 0-1 0 0,0 0 0 0 0,-1 0 0 0 0,1 0 1 0 0,-2-1-1 0 0,1 1 0 0 0,-1 0 0 0 0,0 0 0 0 0,0 0 1 0 0,-1 0-1 0 0,0-1 0 0 0,0 1 0 0 0,0-1 1 0 0,-1 1-1 0 0,0-1 0 0 0,-1 0 0 0 0,1 0 0 0 0,-1 0 1 0 0,0-1-1 0 0,0 1 0 0 0,-1-1 0 0 0,0 0 1 0 0,-1 1-90 0 0,-148 102 5 0 0,64-81-1422 0 0,48-25-1909 0 0,39-2 3184 0 0,1 0 0 0 0,0-1 0 0 0,0 1 1 0 0,-1-1-1 0 0,1 0 0 0 0,0 1 1 0 0,0-1-1 0 0,0 0 0 0 0,0 0 0 0 0,0 0 1 0 0,0-1-1 0 0,0 1 0 0 0,0 0 1 0 0,1-1-1 0 0,-1 1 0 0 0,0-1 0 0 0,1 1 1 0 0,-1-1-1 0 0,1 0 0 0 0,-1 0 1 0 0,1 0-1 0 0,0 0 0 0 0,0 0 0 0 0,0 0 1 0 0,0 0-1 0 0,0 0 0 0 0,0-2 142 0 0,-3-15-1098 0 0</inkml:trace>
  <inkml:trace contextRef="#ctx0" brushRef="#br0" timeOffset="32359.386">3784 4037 836 0 0,'36'-18'3175'0'0,"-33"18"-2725"0"0,25-27 1017 0 0,-90 112 357 0 0,-174 337-60 0 0,216-387-1789 0 0,11-17-219 0 0,-1 1 0 0 0,-1-1 0 0 0,-1-1 0 0 0,0 0-1 0 0,-1-1 1 0 0,-1 0 0 0 0,-1-1 0 0 0,0 0 0 0 0,-3 1 244 0 0,-37-5-3755 0 0,30-29 2512 0 0</inkml:trace>
  <inkml:trace contextRef="#ctx0" brushRef="#br0" timeOffset="32623.111">3468 3831 1892 0 0,'4'-4'132'0'0,"1"1"0"0"0,0 0 0 0 0,0 0 0 0 0,1 1 0 0 0,-1-1 0 0 0,1 1 0 0 0,-1 1 0 0 0,1-1 0 0 0,-1 1-1 0 0,1 0 1 0 0,0 0 0 0 0,0 0 0 0 0,-1 1 0 0 0,1 0 0 0 0,0 0 0 0 0,0 0 0 0 0,0 1 0 0 0,0 0 0 0 0,-1 0 0 0 0,1 1 0 0 0,-1-1 0 0 0,1 1 0 0 0,-1 0 0 0 0,1 1-1 0 0,-1-1 1 0 0,0 1 0 0 0,0 0 0 0 0,0 1 0 0 0,-1-1 0 0 0,1 1 0 0 0,-1 0 0 0 0,1 0 0 0 0,2 3-132 0 0,31 38 517 0 0,-2 1 1 0 0,-2 2-1 0 0,-1 1 1 0 0,-3 2-1 0 0,6 17-517 0 0,100 155 772 0 0,-96-168-800 0 0,86 102-4350 0 0,-108-145 1821 0 0,-17-11 1343 0 0</inkml:trace>
  <inkml:trace contextRef="#ctx0" brushRef="#br0" timeOffset="32868.333">4394 4052 1108 0 0,'5'4'5817'0'0,"8"2"-4492"0"0,315-18 5 0 0,-236 6-5017 0 0,-93 15 1086 0 0,-13 2 1297 0 0</inkml:trace>
  <inkml:trace contextRef="#ctx0" brushRef="#br0" timeOffset="33115.282">4357 4407 1056 0 0,'17'36'3787'0'0,"53"-9"-2330"0"0,-63-25-1202 0 0,231 38 1251 0 0,-76-35-6111 0 0,-130-5 3389 0 0</inkml:trace>
  <inkml:trace contextRef="#ctx0" brushRef="#br0" timeOffset="36901.2">8151 3709 1748 0 0,'0'0'886'0'0,"0"0"-85"0"0,0 0-124 0 0,-18 2 1306 0 0,21 3-1878 0 0,0-1 1 0 0,0 0-1 0 0,0 0 0 0 0,1 0 1 0 0,-1 0-1 0 0,1-1 0 0 0,0 1 0 0 0,0-1 1 0 0,0 0-1 0 0,1 0 0 0 0,-1-1 0 0 0,1 1 1 0 0,-1-1-1 0 0,1 0 0 0 0,0 0 0 0 0,0-1 1 0 0,0 1-1 0 0,0-1 0 0 0,0 0 0 0 0,0-1 1 0 0,0 1-1 0 0,0-1 0 0 0,1 0 0 0 0,-1 0 1 0 0,0-1-1 0 0,0 1 0 0 0,0-1 0 0 0,0 0 1 0 0,0 0-1 0 0,1-1-105 0 0,15 2 217 0 0,308 0-504 0 0,-180 0-5738 0 0,-152 1 4831 0 0</inkml:trace>
  <inkml:trace contextRef="#ctx0" brushRef="#br0" timeOffset="37149.483">8240 4116 2336 0 0,'23'10'812'0'0,"3"1"-164"0"0,5-4-112 0 0,4 3-32 0 0,8-2-24 0 0,0 1-35 0 0,1-6-93 0 0,6 2-104 0 0,1-5-168 0 0,-22 0-4 0 0,12 0-472 0 0,10 0-769 0 0,56-18-127 0 0,-48 4 80 0 0,-4-1-36 0 0</inkml:trace>
  <inkml:trace contextRef="#ctx0" brushRef="#br0" timeOffset="42241.302">17001 3229 2144 0 0,'120'-8'6790'0'0,"6"-10"-5928"0"0,89-9-4907 0 0,-175 27 1542 0 0,-38 0 1363 0 0</inkml:trace>
  <inkml:trace contextRef="#ctx0" brushRef="#br0" timeOffset="42504.714">17076 3541 1720 0 0,'0'11'1272'0'0,"5"-6"-276"0"0,2 2-68 0 0,13 5-119 0 0,8-7-173 0 0,6-2 16 0 0,5-3-144 0 0,-19 0-108 0 0,14 0-136 0 0,40-18-92 0 0,-22 8-268 0 0,-1-2 12 0 0,6-1-480 0 0,-2-4-584 0 0,2 0 75 0 0,-5 2 89 0 0,-2-3-272 0 0,-6 1 60 0 0</inkml:trace>
  <inkml:trace contextRef="#ctx0" brushRef="#br0" timeOffset="42859.294">18260 3052 1088 0 0,'-2'-1'139'0'0,"0"-1"1"0"0,1 1-1 0 0,-1-1 0 0 0,1 1 1 0 0,-1-1-1 0 0,1 0 0 0 0,0 1 0 0 0,-1-1 1 0 0,1 0-1 0 0,0 0 0 0 0,0 0 1 0 0,1 0-1 0 0,-1 0 0 0 0,0 0 1 0 0,0 0-1 0 0,1-1 0 0 0,0 1 0 0 0,-1 0 1 0 0,1 0-1 0 0,0 0 0 0 0,0-1 1 0 0,0 1-1 0 0,0 0 0 0 0,0 0 1 0 0,1 0-1 0 0,-1-1 0 0 0,1 1 0 0 0,0 0 1 0 0,-1 0-1 0 0,1 0 0 0 0,0 0 1 0 0,0 0-1 0 0,0 0 0 0 0,0 0 1 0 0,1 0-1 0 0,-1 1 0 0 0,0-1 0 0 0,1 0 1 0 0,-1 1-1 0 0,1-1 0 0 0,0 1 1 0 0,-1-1-1 0 0,1 1 0 0 0,0 0 1 0 0,0 0-1 0 0,0 0 0 0 0,0 0 0 0 0,0 0 1 0 0,0 0-1 0 0,0 1 0 0 0,0-1 1 0 0,0 1-140 0 0,118-39 1762 0 0,-110 37-1693 0 0,1 1 0 0 0,0 0 0 0 0,0 1 0 0 0,0 0 0 0 0,-1 0 0 0 0,1 1-1 0 0,0 1 1 0 0,0 0 0 0 0,-1 0 0 0 0,1 1 0 0 0,-1 1 0 0 0,0-1 0 0 0,0 2 0 0 0,0-1 0 0 0,-1 1-1 0 0,1 1 1 0 0,-1 0 0 0 0,0 0 0 0 0,-1 1 0 0 0,0 0 0 0 0,0 0 0 0 0,0 1 0 0 0,-1 0 0 0 0,0 0-1 0 0,-1 1 1 0 0,1 0 0 0 0,-2 0 0 0 0,1 1 0 0 0,-1-1 0 0 0,-1 1 0 0 0,0 0 0 0 0,0 0 0 0 0,-1 1-1 0 0,0-1 1 0 0,-1 1 0 0 0,0-1 0 0 0,-1 5-69 0 0,-1 5 120 0 0,0 1-1 0 0,-2-1 1 0 0,0 0 0 0 0,-2 1-1 0 0,0-1 1 0 0,-1-1 0 0 0,-1 1-1 0 0,-1-1 1 0 0,-1 0-1 0 0,0 0 1 0 0,-2-1 0 0 0,0 0-1 0 0,-1 0 1 0 0,-4 4-120 0 0,-60 124 881 0 0,75-145-880 0 0,-1 0-1 0 0,0 0 0 0 0,1 0 1 0 0,-1 1-1 0 0,0-1 1 0 0,1 0-1 0 0,-1 1 0 0 0,1-1 1 0 0,0 0-1 0 0,0 1 0 0 0,-1-1 1 0 0,1 0-1 0 0,0 1 0 0 0,0-1 1 0 0,0 0-1 0 0,0 1 0 0 0,0-1 1 0 0,1 0-1 0 0,-1 1 1 0 0,0-1-1 0 0,1 0 0 0 0,-1 1 1 0 0,1-1-1 0 0,-1 0 0 0 0,1 0 1 0 0,-1 1-1 0 0,1-1 0 0 0,0 0 1 0 0,0 0-1 0 0,0 0 0 0 0,-1 0 1 0 0,1 0-1 0 0,0 0 1 0 0,0 0-1 0 0,0 0 0 0 0,1 0 1 0 0,-1-1-1 0 0,0 1 0 0 0,0 0 1 0 0,0-1-1 0 0,1 1 0 0 0,-1-1 1 0 0,0 1-1 0 0,0-1 0 0 0,1 0 1 0 0,-1 1-1 0 0,0-1 1 0 0,1 0-1 0 0,-1 0 0 0 0,1 0 1 0 0,-1 0-1 0 0,0 0 0 0 0,1 0 1 0 0,-1 0-1 0 0,0-1 0 0 0,1 1 1 0 0,-1 0-1 0 0,0-1 0 0 0,1 1 1 0 0,-1-1-1 0 0,0 0 0 0 0,90-26-1354 0 0,-90 27 1324 0 0,35-13-1371 0 0,0-2 0 0 0,-2-1 0 0 0,0-2 0 0 0,-1-1 0 0 0,-1-1 0 0 0,0-2 0 0 0,-2-1 1 0 0,18-19 1400 0 0,-20 12-1202 0 0</inkml:trace>
  <inkml:trace contextRef="#ctx0" brushRef="#br0" timeOffset="43141.471">19483 3239 2260 0 0,'4'2'1536'0'0,"-3"-1"-220"0"0,1-1-259 0 0,0 0-205 0 0,0 0-340 0 0,0-1-260 0 0,-2-3-368 0 0,1 3 20 0 0,1-3-892 0 0,0 1 64 0 0,-2-2 83 0 0,-2 0-415 0 0,0-2 28 0 0</inkml:trace>
  <inkml:trace contextRef="#ctx0" brushRef="#br0" timeOffset="41448.062">14711 3119 2308 0 0,'-18'-11'5543'0'0,"57"4"-3685"0"0,-19 4-1835 0 0,244-53-176 0 0,-2-21-6163 0 0,-223 63 5181 0 0</inkml:trace>
  <inkml:trace contextRef="#ctx0" brushRef="#br0" timeOffset="41851.627">15844 2739 1744 0 0,'-73'92'4651'0'0,"58"-72"-4249"0"0,1 1 0 0 0,1 0 0 0 0,1 0 0 0 0,1 2 0 0 0,0-1 0 0 0,2 1 1 0 0,1 1-1 0 0,1 0 0 0 0,1 0 0 0 0,0 0 0 0 0,2 1 0 0 0,2-1 0 0 0,-1 21-402 0 0,3-38 43 0 0,1-1 0 0 0,0 1 0 0 0,1-1 0 0 0,-1 0 0 0 0,1 0 0 0 0,0 1 0 0 0,1-1 0 0 0,-1-1 0 0 0,1 1 0 0 0,1 0 0 0 0,-1-1 0 0 0,1 1 0 0 0,0-1 0 0 0,0 0 0 0 0,0 0 0 0 0,1-1 0 0 0,-1 1 0 0 0,1-1 0 0 0,0 0 0 0 0,1 0 0 0 0,-1-1-1 0 0,1 1 1 0 0,-1-1 0 0 0,1 0 0 0 0,0-1 0 0 0,0 0 0 0 0,1 0 0 0 0,-1 0 0 0 0,1 0-43 0 0,6 2 10 0 0,0-1 0 0 0,0 0 0 0 0,0-1 0 0 0,0-1 0 0 0,0 1-1 0 0,1-2 1 0 0,-1 0 0 0 0,0-1 0 0 0,0 0 0 0 0,1-1 0 0 0,-1-1 0 0 0,-1 0 0 0 0,14-4-10 0 0,-23 4-31 0 0,1 1 0 0 0,-1-1 0 0 0,1 1 0 0 0,-1-1 0 0 0,0 0 0 0 0,0-1 1 0 0,-1 1-1 0 0,1 0 0 0 0,0-1 0 0 0,-1 1 0 0 0,0-1 0 0 0,0 0 1 0 0,0 0-1 0 0,-1 0 0 0 0,1 0 0 0 0,-1 0 0 0 0,0 0 0 0 0,0-1 1 0 0,0 1-1 0 0,0 0 0 0 0,-1 0 0 0 0,0-1 0 0 0,0 1 0 0 0,0 0 1 0 0,0-1-1 0 0,-1 1 0 0 0,0 0 0 0 0,0 0 0 0 0,0 0 0 0 0,0-1 0 0 0,-1 1 1 0 0,1 0-1 0 0,-1 0 0 0 0,0 1 0 0 0,0-1 0 0 0,-1 0 0 0 0,1 1 1 0 0,-1-1-1 0 0,1 1 0 0 0,-1 0 0 0 0,0 0 0 0 0,-1 0 0 0 0,1 0 1 0 0,0 0-1 0 0,-1 1 0 0 0,1 0 0 0 0,-4-2 31 0 0,-11-6-103 0 0,-1 0 0 0 0,0 2 0 0 0,0 0 0 0 0,0 1 1 0 0,-1 1-1 0 0,0 1 0 0 0,0 1 0 0 0,-1 1 0 0 0,1 0 0 0 0,-1 2 0 0 0,-7 0 103 0 0,-82-1-2899 0 0,103 2 2558 0 0,-76 24-3766 0 0,77-14 2887 0 0</inkml:trace>
  <inkml:trace contextRef="#ctx0" brushRef="#br0" timeOffset="40781.506">14496 3451 1556 0 0,'0'0'810'0'0,"-22"25"2913"0"0,13-8-3431 0 0,2 0 0 0 0,0 0 0 0 0,1 1 0 0 0,1 0 0 0 0,1 1 0 0 0,0-1 1 0 0,1 1-1 0 0,1-1 0 0 0,1 1 0 0 0,1 0 0 0 0,1 8-292 0 0,28 93-17 0 0,-26-111-229 0 0,4 17-1173 0 0,-2-16-3579 0 0,-7-11 3804 0 0</inkml:trace>
  <inkml:trace contextRef="#ctx0" brushRef="#br0" timeOffset="41197.614">14926 3456 984 0 0,'-28'2'5274'0'0,"-21"31"-4435"0"0,45-30-408 0 0,-5 4-214 0 0,0 1 0 0 0,1 0 0 0 0,0 0 0 0 0,0 1 0 0 0,1 0 0 0 0,0 0 1 0 0,1 0-1 0 0,0 1 0 0 0,0 0 0 0 0,1 1 0 0 0,1-1 0 0 0,0 1 0 0 0,0 0 0 0 0,1 0 0 0 0,0 0 0 0 0,1 0 0 0 0,0 0 0 0 0,0 1 0 0 0,1 8-217 0 0,2-16 45 0 0,0 1 0 0 0,0 0-1 0 0,0-1 1 0 0,0 1 0 0 0,1-1-1 0 0,0 1 1 0 0,0-1 0 0 0,0 0 0 0 0,0 1-1 0 0,1-1 1 0 0,-1 0 0 0 0,1-1-1 0 0,0 1 1 0 0,1 0 0 0 0,-1-1-1 0 0,0 0 1 0 0,1 0 0 0 0,0 0-1 0 0,0 0 1 0 0,0 0 0 0 0,0-1-1 0 0,0 0 1 0 0,0 0 0 0 0,1 0-1 0 0,-1 0 1 0 0,1-1 0 0 0,-1 1-1 0 0,1-1 1 0 0,3 0-45 0 0,144 18 321 0 0,-143-19-352 0 0,1-1 0 0 0,-1 1 0 0 0,0-2 0 0 0,1 1 0 0 0,-1-1 0 0 0,0 0 0 0 0,0-1 0 0 0,0 0 0 0 0,0-1 0 0 0,-1 0 0 0 0,1 0 0 0 0,-1-1 0 0 0,0 0 0 0 0,0 0 0 0 0,4-4 31 0 0,-11 4-56 0 0,-1 0 0 0 0,1 0 0 0 0,-1 1 1 0 0,0-1-1 0 0,0 0 0 0 0,0 0 0 0 0,0 0 0 0 0,-1 1 0 0 0,0-1 1 0 0,0 0-1 0 0,0 1 0 0 0,-1-1 0 0 0,1 0 0 0 0,-1 1 0 0 0,0 0 1 0 0,-1-1-1 0 0,1 1 0 0 0,-1 0 0 0 0,0 0 0 0 0,0 1 0 0 0,0-1 1 0 0,0 0-1 0 0,0 1 0 0 0,-1 0 0 0 0,0 0 0 0 0,0 0 0 0 0,0 0 1 0 0,0 1-1 0 0,0-1 0 0 0,0 1 0 0 0,-1 0 0 0 0,1 0 1 0 0,-1 1-1 0 0,-1-1 56 0 0,-20-14-433 0 0,-55-41-1262 0 0,43 4-2820 0 0,37 48 3257 0 0,1-7 57 0 0</inkml:trace>
  <inkml:trace contextRef="#ctx0" brushRef="#br0" timeOffset="37643.217">10078 3534 1780 0 0,'44'-36'7157'0'0,"-31"78"-5594"0"0,46 260 434 0 0,45-42-3123 0 0,-104-258-4739 0 0,-11-22 3888 0 0,1 0 708 0 0</inkml:trace>
  <inkml:trace contextRef="#ctx0" brushRef="#br0" timeOffset="38170.889">10645 3586 2008 0 0,'0'0'79'0'0,"-1"0"0"0"0,0 0 1 0 0,1 0-1 0 0,-1 0 0 0 0,1 0 0 0 0,-1 0 0 0 0,0 0 0 0 0,1-1 0 0 0,-1 1 1 0 0,1 0-1 0 0,-1 0 0 0 0,0 0 0 0 0,1-1 0 0 0,-1 1 0 0 0,1 0 1 0 0,-1 0-1 0 0,1-1 0 0 0,-1 1 0 0 0,1-1 0 0 0,0 1 0 0 0,-1 0 0 0 0,1-1 1 0 0,-1 1-1 0 0,1-1 0 0 0,0 1 0 0 0,-1-1 0 0 0,1 1 0 0 0,0-1 0 0 0,-1 1 1 0 0,1-1-1 0 0,0 1 0 0 0,0-1 0 0 0,0 0 0 0 0,-1 1 0 0 0,1-1 0 0 0,0 1 1 0 0,0-1-1 0 0,0 0 0 0 0,0 1 0 0 0,0-1 0 0 0,0 1 0 0 0,0-1 0 0 0,0 0 1 0 0,1 1-1 0 0,-1-1 0 0 0,0 1 0 0 0,0-1 0 0 0,0 1 0 0 0,1-1 0 0 0,-1 1 1 0 0,0-1-1 0 0,0 0 0 0 0,1 1 0 0 0,-1 0 0 0 0,1-1 0 0 0,-1 1 1 0 0,0-1-1 0 0,1 1 0 0 0,-1-1 0 0 0,1 1 0 0 0,-1 0 0 0 0,1-1 0 0 0,-1 1-79 0 0,-44 26 1117 0 0,32-15-943 0 0,1 1 0 0 0,0 1 0 0 0,0 0 0 0 0,1 0 0 0 0,1 1 1 0 0,0 0-1 0 0,1 1 0 0 0,1 0 0 0 0,0 0 0 0 0,1 1 0 0 0,0-1 0 0 0,2 1 0 0 0,0 1 0 0 0,0-1 0 0 0,2 1 0 0 0,0-1 0 0 0,1 1 0 0 0,0 7-174 0 0,2-17 50 0 0,-1-1 1 0 0,1 1 0 0 0,0-1 0 0 0,0 1-1 0 0,1-1 1 0 0,0 1 0 0 0,0-1 0 0 0,1 0 0 0 0,0 0-1 0 0,0 0 1 0 0,0-1 0 0 0,0 1 0 0 0,1 0-1 0 0,0-1 1 0 0,0 0 0 0 0,1 0 0 0 0,-1-1-1 0 0,1 1 1 0 0,0-1 0 0 0,1 0 0 0 0,-1 0-1 0 0,0 0 1 0 0,1-1 0 0 0,0 0 0 0 0,0 0-1 0 0,0 0 1 0 0,0-1 0 0 0,5 1-51 0 0,187 27 632 0 0,-185-30-656 0 0,1-1 1 0 0,-1 0-1 0 0,1-1 0 0 0,-1-1 0 0 0,1 0 1 0 0,-1-1-1 0 0,0 0 0 0 0,0-1 0 0 0,-1 0 0 0 0,1-1 1 0 0,-1 0-1 0 0,7-6 24 0 0,-16 10-37 0 0,0 0 0 0 0,1 0 0 0 0,-1 0 0 0 0,0-1 0 0 0,0 0 0 0 0,0 1 0 0 0,-1-1 1 0 0,1 0-1 0 0,-1 0 0 0 0,1 0 0 0 0,-1-1 0 0 0,0 1 0 0 0,0 0 0 0 0,0-1 0 0 0,-1 0 0 0 0,1 1 0 0 0,-1-1 0 0 0,0 0 1 0 0,0 0-1 0 0,0 1 0 0 0,-1-1 0 0 0,1 0 0 0 0,-1 0 0 0 0,0 0 0 0 0,0 0 0 0 0,0 0 0 0 0,-1 0 0 0 0,0 0 0 0 0,1 0 1 0 0,-1 1-1 0 0,0-1 0 0 0,-1 0 0 0 0,1 1 0 0 0,-1-1 0 0 0,1 0 0 0 0,-1 1 0 0 0,0 0 0 0 0,-1-1 0 0 0,1 1 0 0 0,-1-1 37 0 0,-122-108-1345 0 0,-2 59 631 0 0,-23-13-3133 0 0,134 50 1168 0 0,12 7 1441 0 0</inkml:trace>
  <inkml:trace contextRef="#ctx0" brushRef="#br0" timeOffset="38731.572">11529 2867 976 0 0,'-35'-3'4491'0'0,"-22"37"-3332"0"0,49-29-791 0 0,-14 13 12 0 0,1 0 0 0 0,0 2 0 0 0,2 0 1 0 0,0 1-1 0 0,1 1 0 0 0,1 1 0 0 0,2 1 0 0 0,0 0 0 0 0,1 1 0 0 0,2 0 0 0 0,0 1 1 0 0,2 0-1 0 0,-3 13-380 0 0,10-30 68 0 0,0 1 0 0 0,1-1 0 0 0,0 0 0 0 0,0 0 1 0 0,1 1-1 0 0,0-1 0 0 0,1 1 0 0 0,0-1 0 0 0,0 1 1 0 0,1-1-1 0 0,1 1 0 0 0,-1-1 0 0 0,2 0 0 0 0,-1 1 0 0 0,1-1 1 0 0,0 0-1 0 0,1-1 0 0 0,0 1 0 0 0,1-1 0 0 0,0 0 0 0 0,0 0 1 0 0,0 0-1 0 0,1 0 0 0 0,0-1 0 0 0,1 0 0 0 0,0 0 1 0 0,0-1-1 0 0,0 0 0 0 0,1 0 0 0 0,-1-1 0 0 0,2 0 0 0 0,-1 0 1 0 0,0-1-1 0 0,1 0 0 0 0,1 0-68 0 0,6 1-27 0 0,1-1 1 0 0,-1-1-1 0 0,1-1 0 0 0,0 0 0 0 0,0-1 1 0 0,-1-1-1 0 0,1 0 0 0 0,0-1 1 0 0,0-1-1 0 0,0-1 0 0 0,-1 0 0 0 0,1-1 1 0 0,-1-1-1 0 0,0-1 0 0 0,-1 0 1 0 0,1-1 26 0 0,-13 6-34 0 0,-1 0 1 0 0,0 0 0 0 0,1 0 0 0 0,-1-1 0 0 0,0 1 0 0 0,0-1-1 0 0,0 0 1 0 0,0 1 0 0 0,0-1 0 0 0,-1 0 0 0 0,1 0 0 0 0,0 0-1 0 0,-1 0 1 0 0,1-1 0 0 0,-1 1 0 0 0,0 0 0 0 0,0 0-1 0 0,0-1 1 0 0,0 1 0 0 0,0-1 0 0 0,-1 1 0 0 0,1-1 0 0 0,-1 1-1 0 0,1-1 1 0 0,-1 0 0 0 0,0 1 0 0 0,0-1 0 0 0,0 1 0 0 0,0-1-1 0 0,-1 1 1 0 0,1-1 0 0 0,-1 0 0 0 0,1 1 0 0 0,-1-1 0 0 0,0 1-1 0 0,0 0 1 0 0,0-1 0 0 0,0 1 0 0 0,-1 0 0 0 0,1 0-1 0 0,0-1 1 0 0,-1 1 0 0 0,0 0 0 0 0,1 0 0 0 0,-1 1 0 0 0,0-1-1 0 0,-1 0 34 0 0,-103-70-1235 0 0,-72 19-465 0 0,99 46-4894 0 0,71 7 5204 0 0</inkml:trace>
  <inkml:trace contextRef="#ctx0" brushRef="#br0" timeOffset="39163.19">12419 3437 1108 0 0,'-17'18'4302'0'0,"-5"5"-3635"0"0,-11 21 165 0 0,2 2 0 0 0,1 1 0 0 0,3 1 0 0 0,2 1 0 0 0,2 1 0 0 0,-14 47-832 0 0,-11 8-1291 0 0,44-99 888 0 0,1-1 1 0 0,-1 1 0 0 0,0-1-1 0 0,0 0 1 0 0,-1 0 0 0 0,1 0-1 0 0,-1-1 1 0 0,0 0 0 0 0,0 0-1 0 0,-1 0 1 0 0,1 0 0 0 0,-1-1-1 0 0,0 0 1 0 0,0 0 0 0 0,0 0-1 0 0,-2-1 403 0 0,-14 4-1204 0 0</inkml:trace>
  <inkml:trace contextRef="#ctx0" brushRef="#br0" timeOffset="39427.155">11865 3644 2300 0 0,'55'-17'6258'0'0,"41"65"-5131"0"0,-83-39-567 0 0,87 55 511 0 0,145 84-1639 0 0,-73-77-6120 0 0,-152-66 5516 0 0,-5-3 120 0 0</inkml:trace>
  <inkml:trace contextRef="#ctx0" brushRef="#br0" timeOffset="40001.273">12683 3556 1068 0 0,'1'-5'106'0'0,"1"1"0"0"0,0 0 0 0 0,1 0 0 0 0,-1 0 0 0 0,1 1-1 0 0,-1-1 1 0 0,1 0 0 0 0,0 1 0 0 0,0 0 0 0 0,1 0 0 0 0,-1 0 0 0 0,1 0 0 0 0,-1 0 0 0 0,1 1 0 0 0,0 0-1 0 0,0-1 1 0 0,0 2 0 0 0,1-1 0 0 0,-1 0 0 0 0,0 1 0 0 0,1 0 0 0 0,-1 0 0 0 0,0 0 0 0 0,1 0 0 0 0,-1 1-1 0 0,1-1 1 0 0,0 1 0 0 0,-1 1 0 0 0,1-1 0 0 0,-1 0 0 0 0,1 1 0 0 0,-1 0 0 0 0,0 0 0 0 0,1 1-1 0 0,-1-1 1 0 0,0 1 0 0 0,0 0 0 0 0,1 0 0 0 0,-2 0 0 0 0,1 1 0 0 0,0-1 0 0 0,0 1 0 0 0,-1 0 0 0 0,1 0-1 0 0,-1 0 1 0 0,0 0 0 0 0,0 1 0 0 0,0-1 0 0 0,-1 1 0 0 0,1 0 0 0 0,-1 0 0 0 0,0 0 0 0 0,1 1-106 0 0,2 7 144 0 0,-1 0 1 0 0,-1 0 0 0 0,0 0 0 0 0,0 1 0 0 0,-1-1 0 0 0,0 1-1 0 0,-2-1 1 0 0,1 1 0 0 0,-1 0 0 0 0,-1-1 0 0 0,0 1-1 0 0,-1-1 1 0 0,0 1 0 0 0,-1-1 0 0 0,-1 0 0 0 0,0 0 0 0 0,0 0-1 0 0,-1 0 1 0 0,-1-1 0 0 0,0 0 0 0 0,0 0 0 0 0,-1 0 0 0 0,0-1-1 0 0,-1 0 1 0 0,0-1 0 0 0,-1 0 0 0 0,0 0 0 0 0,-4 3-145 0 0,-17 29 726 0 0,31-40-720 0 0,0 1-1 0 0,0 0 1 0 0,0-1-1 0 0,0 1 1 0 0,0-1 0 0 0,0 1-1 0 0,0-1 1 0 0,1 1-1 0 0,-1-1 1 0 0,1 0-1 0 0,-1 0 1 0 0,1 0-1 0 0,0 0 1 0 0,-1 0-1 0 0,1 0 1 0 0,0 0-1 0 0,-1-1 1 0 0,1 1-1 0 0,0 0 1 0 0,0-1-1 0 0,0 1 1 0 0,0-1 0 0 0,0 0-1 0 0,0 0 1 0 0,-1 0-1 0 0,1 0 1 0 0,0 0-1 0 0,0 0 1 0 0,0 0-1 0 0,0-1 1 0 0,0 1-1 0 0,0-1 1 0 0,-1 1-1 0 0,1-1 1 0 0,0 0-1 0 0,0 0 1 0 0,-1 0-1 0 0,2 0-5 0 0,93-22-2249 0 0,-1-4-1 0 0,-2-5 0 0 0,0-3 1 0 0,7-9 2249 0 0,-41 19-1214 0 0</inkml:trace>
  <inkml:trace contextRef="#ctx0" brushRef="#br0" timeOffset="40268.175">14037 3387 1180 0 0,'-130'126'4881'0'0,"113"-100"-4429"0"0,2 1 0 0 0,1 1 0 0 0,1 0 0 0 0,2 0 0 0 0,0 2 0 0 0,2-1 0 0 0,-4 25-452 0 0,8-30 140 0 0,-43 110-1016 0 0,45-131 629 0 0,0 1 0 0 0,0-1 0 0 0,-1 0 0 0 0,1 0 0 0 0,-1 0 0 0 0,1 0 0 0 0,-1 0 0 0 0,0-1 0 0 0,0 0 0 0 0,0 0 0 0 0,-1 0 0 0 0,1 0 0 0 0,0-1 0 0 0,-1 1 0 0 0,1-1 0 0 0,-1 0 0 0 0,1-1 0 0 0,-1 1 0 0 0,-2-1 247 0 0,-19 2-1213 0 0,8-2 18 0 0</inkml:trace>
  <inkml:trace contextRef="#ctx0" brushRef="#br0" timeOffset="40518.193">13495 3442 848 0 0,'24'8'726'0'0,"0"1"0"0"0,0 1 0 0 0,-1 1 1 0 0,-1 1-1 0 0,0 0 0 0 0,0 2 0 0 0,-1 1 0 0 0,-1 1 0 0 0,-1 0 0 0 0,17 18-726 0 0,47 36 983 0 0,37 15-705 0 0,-9-5-5528 0 0,-105-74 4038 0 0,-5-5 28 0 0</inkml:trace>
  <inkml:trace contextRef="#ctx0" brushRef="#br0" timeOffset="53883.735">11034 5351 1280 0 0,'-66'-38'4869'0'0,"-52"50"-2760"0"0,106-9-1969 0 0,-1 0-1 0 0,1 0 0 0 0,0 1 1 0 0,0 1-1 0 0,0 0 1 0 0,1 0-1 0 0,0 1 0 0 0,0 1 1 0 0,0 0-1 0 0,1 0 1 0 0,0 1-1 0 0,0 0 1 0 0,1 1-1 0 0,0 0 0 0 0,1 1 1 0 0,0 0-1 0 0,0 0 1 0 0,1 0-1 0 0,-2 5-139 0 0,8-12 25 0 0,0 0 0 0 0,1 0 0 0 0,-1 1-1 0 0,1-1 1 0 0,-1 0 0 0 0,1 0 0 0 0,0 1 0 0 0,1-1 0 0 0,-1 0-1 0 0,0 1 1 0 0,1-1 0 0 0,0 0 0 0 0,0 0 0 0 0,0 1 0 0 0,0-1-1 0 0,0 0 1 0 0,1 0 0 0 0,-1 0 0 0 0,1 0 0 0 0,0-1 0 0 0,0 1-1 0 0,0 0 1 0 0,0-1 0 0 0,0 1 0 0 0,1-1 0 0 0,-1 0 0 0 0,1 0-1 0 0,-1 0 1 0 0,1 0 0 0 0,0 0 0 0 0,0-1 0 0 0,0 1 0 0 0,0-1-1 0 0,2 1-23 0 0,112 27-153 0 0,112-46-1086 0 0,-186 9 995 0 0,-30 7 158 0 0,-1 0-1 0 0,1-1 1 0 0,-1-1-1 0 0,0 0 1 0 0,0-1-1 0 0,0 0 1 0 0,0-1-1 0 0,-1 0 1 0 0,1-1-1 0 0,-1 0 1 0 0,-1-1-1 0 0,1 0 0 0 0,8-8 86 0 0,-17 13-29 0 0,-1 0 0 0 0,1 0 0 0 0,-1 1 0 0 0,0-1 0 0 0,1-1-1 0 0,-1 1 1 0 0,0 0 0 0 0,0 0 0 0 0,-1 0 0 0 0,1 0-1 0 0,0-1 1 0 0,-1 1 0 0 0,1 0 0 0 0,-1-1 0 0 0,0 1 0 0 0,0 0-1 0 0,0-1 1 0 0,0 1 0 0 0,0 0 0 0 0,0-1 0 0 0,-1 1-1 0 0,1 0 1 0 0,-1-1 0 0 0,0 1 0 0 0,0 0 0 0 0,1 0-1 0 0,-1 0 1 0 0,-1-1 0 0 0,1 1 0 0 0,0 0 0 0 0,0 1 0 0 0,-1-1-1 0 0,1 0 1 0 0,-1 0 0 0 0,0 0 0 0 0,1 1 0 0 0,-1-1-1 0 0,0 1 1 0 0,0-1 29 0 0,-87-53-424 0 0,42 39 829 0 0,0 2-1 0 0,-2 2 0 0 0,1 2 0 0 0,-1 3 0 0 0,-46-2-404 0 0,352-27 492 0 0,-229 32-462 0 0,10 0 3 0 0,1-1 0 0 0,-1-2 0 0 0,0-1 0 0 0,0-3 0 0 0,-1 0 0 0 0,-1-3 0 0 0,0-1 1 0 0,-1-1-1 0 0,7-7-33 0 0,2-50 1678 0 0,-44 71-1290 0 0,-2-19 1270 0 0,1 19-1617 0 0,-1 1 1 0 0,1 0-1 0 0,0 0 1 0 0,0-1-1 0 0,-1 1 0 0 0,1 0 1 0 0,0 0-1 0 0,-1 0 1 0 0,1 1-1 0 0,-1-1 1 0 0,1 0-1 0 0,-1 0 0 0 0,0 1 1 0 0,1-1-1 0 0,-1 1 1 0 0,1 0-1 0 0,-1-1 0 0 0,0 1 1 0 0,0 0-1 0 0,1 0 1 0 0,-1 0-1 0 0,0 0 0 0 0,1 0 1 0 0,-1 0-1 0 0,0 1 1 0 0,1-1-1 0 0,-1 0 1 0 0,0 1-1 0 0,1 0 0 0 0,-1-1 1 0 0,1 1-1 0 0,-1 0 1 0 0,1 0-1 0 0,-1 0 0 0 0,1 0 1 0 0,-1 0-1 0 0,1 0 1 0 0,0 0-1 0 0,0 0 1 0 0,-1 0-1 0 0,1 1 0 0 0,0-1 1 0 0,0 0-1 0 0,0 1 1 0 0,1-1-1 0 0,-1 1 0 0 0,0 0 1 0 0,0-1-1 0 0,1 1 1 0 0,-1-1-1 0 0,1 1 0 0 0,-1 1-41 0 0,-3 16 44 0 0,0 1 0 0 0,1 0-1 0 0,0 0 1 0 0,2 0 0 0 0,0 0-1 0 0,2 0 1 0 0,0 0 0 0 0,1 0-1 0 0,1-1 1 0 0,1 1 0 0 0,1-1-1 0 0,0 1 1 0 0,2-1-1 0 0,0-1 1 0 0,1 1 0 0 0,3 3-44 0 0,9 36-208 0 0,61 155-2444 0 0,-16-76-4161 0 0,-45-110 2686 0 0,-20-26 2961 0 0</inkml:trace>
  <inkml:trace contextRef="#ctx0" brushRef="#br0" timeOffset="56650.215">15467 5012 1632 0 0,'0'1'128'0'0,"0"0"0"0"0,0-1 0 0 0,0 1-1 0 0,0-1 1 0 0,0 1 0 0 0,0 0 0 0 0,0-1 0 0 0,0 1 0 0 0,0-1-1 0 0,0 1 1 0 0,0-1 0 0 0,0 1 0 0 0,0 0 0 0 0,-1-1 0 0 0,1 1-1 0 0,0-1 1 0 0,0 1 0 0 0,-1-1 0 0 0,1 1 0 0 0,0-1-1 0 0,-1 1 1 0 0,1-1 0 0 0,-1 0 0 0 0,1 1 0 0 0,0-1 0 0 0,-1 1-1 0 0,1-1 1 0 0,-1 0 0 0 0,1 1 0 0 0,-1-1 0 0 0,1 0 0 0 0,-1 0-1 0 0,1 1 1 0 0,-1-1 0 0 0,0 0 0 0 0,1 0 0 0 0,-1 0-1 0 0,1 0 1 0 0,-1 0 0 0 0,1 0 0 0 0,-1 0 0 0 0,0 0 0 0 0,1 0-1 0 0,-1 0 1 0 0,1 0 0 0 0,-1 0 0 0 0,0 0 0 0 0,1 0 0 0 0,-1 0-1 0 0,1-1 1 0 0,-1 1 0 0 0,1 0 0 0 0,-1 0 0 0 0,1-1 0 0 0,-1 1-1 0 0,1 0 1 0 0,-1-1-128 0 0,70 217 2956 0 0,-56-190-3097 0 0,-1 0 1 0 0,-2 1-1 0 0,0 1 1 0 0,-2 0-1 0 0,-1 0 1 0 0,-2 1-1 0 0,0 0 1 0 0,-1 14 140 0 0,-5-39-243 0 0,1 1-1 0 0,-1-1 1 0 0,0 1 0 0 0,0-1 0 0 0,-1 1 0 0 0,1-1 0 0 0,-1 0 0 0 0,0 0 0 0 0,0 0 0 0 0,0 0 0 0 0,-1 0 0 0 0,1 0 0 0 0,-1 0 0 0 0,0-1-1 0 0,0 1 1 0 0,-1-1 0 0 0,1 0 0 0 0,0 0 0 0 0,-1 0 0 0 0,0-1 0 0 0,0 1 0 0 0,0-1 0 0 0,0 0 0 0 0,0 0 0 0 0,0 0 0 0 0,-1 0-1 0 0,1-1 1 0 0,0 0 0 0 0,-1 0 0 0 0,1 0 0 0 0,-1 0 0 0 0,0-1 0 0 0,1 0 0 0 0,-4 0 243 0 0,-9 0-1281 0 0</inkml:trace>
  <inkml:trace contextRef="#ctx0" brushRef="#br0" timeOffset="57068.726">15412 5049 1160 0 0,'0'-11'428'0'0,"1"1"-1"0"0,0-1 1 0 0,1 0 0 0 0,0 1 0 0 0,1-1-1 0 0,0 1 1 0 0,1 0 0 0 0,0 0-1 0 0,0 0 1 0 0,1 1 0 0 0,0-1-1 0 0,1 1 1 0 0,0 0 0 0 0,1 1 0 0 0,0-1-1 0 0,0 1 1 0 0,8-6-428 0 0,-1 2 131 0 0,0 0 1 0 0,1 1-1 0 0,0 1 1 0 0,1 1-1 0 0,1 0 0 0 0,-1 1 1 0 0,1 0-1 0 0,1 2 1 0 0,-1 0-1 0 0,1 1 1 0 0,0 1-1 0 0,0 0 0 0 0,0 1 1 0 0,1 1-1 0 0,10 1-131 0 0,-23 0 27 0 0,0 1 1 0 0,0 0-1 0 0,0 0 0 0 0,0 1 0 0 0,0 0 0 0 0,0 0 1 0 0,0 0-1 0 0,0 0 0 0 0,0 1 0 0 0,0 0 0 0 0,-1 0 1 0 0,1 1-1 0 0,-1 0 0 0 0,1 0 0 0 0,-1 0 0 0 0,0 0 1 0 0,0 1-1 0 0,0 0 0 0 0,-1 0 0 0 0,0 0 0 0 0,1 1 1 0 0,-2-1-1 0 0,1 1 0 0 0,0 0 0 0 0,-1 0 0 0 0,0 1 0 0 0,0-1 1 0 0,0 0-1 0 0,-1 1 0 0 0,0 0 0 0 0,0 0 0 0 0,0-1 1 0 0,-1 1-1 0 0,0 0 0 0 0,0 0 0 0 0,0 0 0 0 0,-1 0 1 0 0,0 1-1 0 0,0-1 0 0 0,-1 0 0 0 0,1 0 0 0 0,-2 0-27 0 0,-10 16-21 0 0,-2-1 0 0 0,0-1 0 0 0,-2 0 0 0 0,0-1-1 0 0,-1-1 1 0 0,-1-1 0 0 0,0 0 0 0 0,-2-1 0 0 0,0-1-1 0 0,0-1 1 0 0,-1-1 0 0 0,-1 0 0 0 0,0-2 0 0 0,-22 7 21 0 0,-10 12-1004 0 0,39-22-3693 0 0,41-20 1722 0 0,-1 4 1827 0 0</inkml:trace>
  <inkml:trace contextRef="#ctx0" brushRef="#br0" timeOffset="57517.859">16329 5082 1028 0 0,'-1'1'98'0'0,"0"-1"1"0"0,-1 0-1 0 0,1 0 0 0 0,0 0 0 0 0,0 0 1 0 0,-1 0-1 0 0,1 0 0 0 0,0 0 1 0 0,0-1-1 0 0,-1 1 0 0 0,1 0 0 0 0,0-1 1 0 0,0 1-1 0 0,0-1 0 0 0,-1 1 1 0 0,1-1-1 0 0,0 1 0 0 0,0-1 0 0 0,0 0 1 0 0,0 0-1 0 0,0 0 0 0 0,0 1 0 0 0,0-1 1 0 0,1 0-1 0 0,-1 0 0 0 0,0 0 1 0 0,0 0-1 0 0,1 0 0 0 0,-1-1 0 0 0,1 1 1 0 0,-1 0-1 0 0,1 0 0 0 0,-1 0 0 0 0,1 0 1 0 0,0-1-1 0 0,-1 1 0 0 0,1 0 1 0 0,0 0-1 0 0,0-1 0 0 0,0 1 0 0 0,0 0 1 0 0,0-1-1 0 0,0 1 0 0 0,0 0 1 0 0,1 0-1 0 0,-1 0 0 0 0,0-1 0 0 0,1 1 1 0 0,-1 0-1 0 0,1 0 0 0 0,-1 0 0 0 0,1 0 1 0 0,0-1-1 0 0,-1 1 0 0 0,1 0 1 0 0,0 0-1 0 0,0 0-98 0 0,59-46 1947 0 0,-41 39-1750 0 0,0 1-1 0 0,0 1 1 0 0,1 0 0 0 0,0 1 0 0 0,0 1 0 0 0,0 1-1 0 0,1 1 1 0 0,-1 1 0 0 0,1 1 0 0 0,-1 0 0 0 0,1 2 0 0 0,-1 0-1 0 0,0 1 1 0 0,0 2 0 0 0,0 0 0 0 0,18 7-197 0 0,-33-10 34 0 0,1 0 1 0 0,0 1 0 0 0,-1 0-1 0 0,0 0 1 0 0,0 1-1 0 0,0 0 1 0 0,0 0 0 0 0,0 0-1 0 0,-1 0 1 0 0,1 0-1 0 0,-1 1 1 0 0,0 0 0 0 0,-1 0-1 0 0,1 0 1 0 0,-1 1-1 0 0,0-1 1 0 0,-1 1 0 0 0,1-1-1 0 0,-1 1 1 0 0,0 0-1 0 0,0 0 1 0 0,-1 0 0 0 0,0 0-1 0 0,0 0 1 0 0,0 0 0 0 0,-1 1-1 0 0,0-1 1 0 0,0 0-1 0 0,0 0 1 0 0,-1 0 0 0 0,0 0-1 0 0,0 1-34 0 0,-8 15 122 0 0,-1-1-1 0 0,-1-1 1 0 0,-1 0-1 0 0,-1 0 1 0 0,0-1-1 0 0,-2-1 1 0 0,0 0-1 0 0,0-1 0 0 0,-2-1 1 0 0,-2 1-122 0 0,-80 95 789 0 0,99-112-794 0 0,1 0 0 0 0,-1 0 1 0 0,1 0-1 0 0,-1 0 0 0 0,1 1 0 0 0,-1-1 0 0 0,1 0 0 0 0,-1 0 0 0 0,1 0 0 0 0,-1 1 0 0 0,1-1 0 0 0,-1 0 0 0 0,0 1 0 0 0,1-1 0 0 0,-1 0 0 0 0,1 1 0 0 0,-1-1 0 0 0,0 0 1 0 0,1 1-1 0 0,-1-1 0 0 0,0 1 0 0 0,0-1 0 0 0,1 1 0 0 0,-1-1 0 0 0,0 1 0 0 0,0-1 0 0 0,1 1 0 0 0,-1-1 0 0 0,0 1 0 0 0,0-1 0 0 0,0 1 0 0 0,0-1 0 0 0,0 1 0 0 0,0-1 0 0 0,0 1 1 0 0,0 0-1 0 0,0-1 0 0 0,0 1 0 0 0,0-1 0 0 0,-1 1 0 0 0,1-1 0 0 0,0 1 0 0 0,0-1 0 0 0,0 1 0 0 0,-1-1 0 0 0,1 1 0 0 0,0-1 0 0 0,0 0 0 0 0,-1 1 0 0 0,1-1 0 0 0,0 1 1 0 0,-1-1-1 0 0,1 0 0 0 0,-1 1 0 0 0,1-1 0 0 0,-1 1 5 0 0,45-21-728 0 0,30-23-2022 0 0,-3-2 1 0 0,-2-4-1 0 0,-2-2 1 0 0,6-11 2749 0 0,-46 32-1079 0 0</inkml:trace>
  <inkml:trace contextRef="#ctx0" brushRef="#br0" timeOffset="57781.469">16310 4841 916 0 0,'-18'10'485'0'0,"1"2"1"0"0,0 0-1 0 0,1 1 0 0 0,1 0 0 0 0,0 2 0 0 0,1 0 1 0 0,0 0-1 0 0,1 1 0 0 0,1 1 0 0 0,1 0 1 0 0,0 0-1 0 0,1 1 0 0 0,1 1 0 0 0,1 0 1 0 0,0 0-1 0 0,2 0 0 0 0,0 1 0 0 0,0 4-485 0 0,7 57 1238 0 0,6-59-1111 0 0,1 0 1 0 0,1-1-1 0 0,1 0 0 0 0,0 0 1 0 0,2-1-1 0 0,0-1 1 0 0,2 0-1 0 0,0-1 1 0 0,1 0-1 0 0,1-1 0 0 0,0-1 1 0 0,1 0-1 0 0,1-1 1 0 0,0-1-1 0 0,1-1 1 0 0,1-1-1 0 0,1 0-127 0 0,3 1-486 0 0,0-1-1 0 0,0-2 1 0 0,1 0-1 0 0,0-2 0 0 0,0-1 1 0 0,1-1-1 0 0,0-1 1 0 0,0-1-1 0 0,19 0 487 0 0,-36-4-326 0 0,0 0-1 0 0,1 0 0 0 0,-1-1 0 0 0,0 0 0 0 0,0-1 1 0 0,0 0-1 0 0,0 0 0 0 0,0-1 0 0 0,0 0 0 0 0,-1 0 1 0 0,1-1-1 0 0,-1-1 0 0 0,0 1 0 0 0,0-1 0 0 0,0 0 0 0 0,-1-1 1 0 0,6-5 326 0 0,14-18-1172 0 0</inkml:trace>
  <inkml:trace contextRef="#ctx0" brushRef="#br0" timeOffset="58030.084">17277 4751 1652 0 0,'14'13'438'0'0,"-1"0"0"0"0,-1 1-1 0 0,0 1 1 0 0,0 0 0 0 0,-2 1 0 0 0,0 0-1 0 0,0 1 1 0 0,-2 0 0 0 0,0 0 0 0 0,-1 0-1 0 0,-1 1 1 0 0,0 0 0 0 0,-2 1 0 0 0,0-1-1 0 0,-1 1 1 0 0,-1 0 0 0 0,0 0 0 0 0,-2 0-1 0 0,0 0 1 0 0,-1 0 0 0 0,-1-1 0 0 0,-1 1-1 0 0,-4 18-437 0 0,-1-13 203 0 0,0 0 0 0 0,-1 0 0 0 0,-2-1 0 0 0,0 0 0 0 0,-1 0 0 0 0,-2-2 0 0 0,0 1 0 0 0,-1-2 0 0 0,-1 0 0 0 0,-1-1 0 0 0,-1 0 0 0 0,-17 13-203 0 0,17-17-562 0 0,0-1 0 0 0,-1-1 1 0 0,0-1-1 0 0,-1 0 1 0 0,-1-1-1 0 0,0-2 1 0 0,0 0-1 0 0,0-1 1 0 0,-3-1 561 0 0,19-5-268 0 0,1-1 0 0 0,-1 0 0 0 0,0 0 0 0 0,0 0 0 0 0,0-1 0 0 0,0 1 0 0 0,0-1 0 0 0,0 0 0 0 0,0-1 0 0 0,1 1 0 0 0,-1-1 0 0 0,0 0 0 0 0,0 0 0 0 0,0-1 0 0 0,1 1 0 0 0,-1-1 0 0 0,1 0 0 0 0,-1 0 0 0 0,1-1 0 0 0,0 1 0 0 0,-1-2 268 0 0,-15-16-1094 0 0</inkml:trace>
  <inkml:trace contextRef="#ctx0" brushRef="#br0" timeOffset="54320.545">12953 5094 1856 0 0,'20'-7'7481'0'0,"-22"12"-3648"0"0,-5 4-4264 0 0,-31 58 1148 0 0,3 2 0 0 0,2 1-1 0 0,4 1 1 0 0,1 8-717 0 0,-1-3 296 0 0,-53 137-1990 0 0,82-211 1558 0 0,-1-1 0 0 0,1 0 1 0 0,0 0-1 0 0,-1 0 0 0 0,1 0 0 0 0,-1 0 0 0 0,1 0 1 0 0,-1 0-1 0 0,1-1 0 0 0,-1 1 0 0 0,0 0 0 0 0,0 0 1 0 0,1 0-1 0 0,-1 0 0 0 0,0-1 0 0 0,0 1 0 0 0,0 0 1 0 0,0-1-1 0 0,0 1 0 0 0,0-1 0 0 0,1 1 0 0 0,-1-1 1 0 0,-1 1-1 0 0,1-1 0 0 0,0 0 0 0 0,0 0 0 0 0,0 1 1 0 0,0-1-1 0 0,0 0 0 0 0,0 0 0 0 0,0 0 0 0 0,0 0 1 0 0,0 0-1 0 0,0 0 0 0 0,0 0 0 0 0,-1-1 0 0 0,1 1 1 0 0,0 0-1 0 0,0-1 0 0 0,0 1 0 0 0,0 0 0 0 0,0-1 1 0 0,0 1-1 0 0,0-1 0 0 0,0 0 0 0 0,1 1 0 0 0,-1-1 1 0 0,0 0-1 0 0,0 1 0 0 0,0-1 0 0 0,1 0 0 0 0,-1 0 137 0 0,-36-54-3761 0 0,32 45 3434 0 0,-11-19-867 0 0</inkml:trace>
  <inkml:trace contextRef="#ctx0" brushRef="#br0" timeOffset="54540.103">12489 5236 860 0 0,'18'-17'9960'0'0,"37"42"-8578"0"0,-44-18-482 0 0,232 143 2632 0 0,-32-17-3305 0 0,14-30-6036 0 0,-150-86 2327 0 0,-44-15-530 0 0,-29-2 2626 0 0</inkml:trace>
  <inkml:trace contextRef="#ctx0" brushRef="#br0" timeOffset="56139.097">13580 5379 1644 0 0,'-4'3'734'0'0,"0"2"-595"0"0,1 0 0 0 0,1 0 0 0 0,-1 0 0 0 0,1 1 0 0 0,0-1 1 0 0,0 1-1 0 0,0-1 0 0 0,1 1 0 0 0,-1 0 0 0 0,2 0 0 0 0,-1-1 1 0 0,1 1-1 0 0,-1 0 0 0 0,2 0 0 0 0,-1 0 0 0 0,1 0 1 0 0,-1 0-1 0 0,2-1 0 0 0,-1 1 0 0 0,1 0 0 0 0,0-1 0 0 0,0 1 1 0 0,0-1-1 0 0,1 0 0 0 0,0 1 0 0 0,0-1 0 0 0,0-1 0 0 0,0 1 1 0 0,1 0-1 0 0,0-1 0 0 0,0 0 0 0 0,0 1 0 0 0,1-2 0 0 0,-1 1 1 0 0,4 2-140 0 0,0-1 91 0 0,0 0-1 0 0,1-1 1 0 0,-1 0 0 0 0,1 0 0 0 0,-1-1 0 0 0,1 0 0 0 0,0 0 0 0 0,0-1-1 0 0,1-1 1 0 0,-1 1 0 0 0,0-1 0 0 0,1-1 0 0 0,-1 0 0 0 0,0 0 0 0 0,1-1-1 0 0,-1 0 1 0 0,0-1 0 0 0,0 1 0 0 0,0-2 0 0 0,0 0 0 0 0,0 0 0 0 0,1-1-91 0 0,189-98 697 0 0,206-147-852 0 0,-231 210-61 0 0,-158 44 78 0 0,-1 1 0 0 0,0 0 0 0 0,0 1 0 0 0,0 1-1 0 0,-1 0 1 0 0,0 1 0 0 0,-1 1 0 0 0,0 0 0 0 0,-1 1 0 0 0,0 0-1 0 0,0 0 1 0 0,-1 2 0 0 0,-1-1 0 0 0,0 1 0 0 0,-1 1-1 0 0,0 0 1 0 0,0 3 138 0 0,34 50-3853 0 0,-32-46 2509 0 0</inkml:trace>
  <inkml:trace contextRef="#ctx0" brushRef="#br0" timeOffset="51557.699">8323 5352 1768 0 0,'-6'-23'5610'0'0,"2"41"-2868"0"0,9 21-2482 0 0,1 0 1 0 0,2 0 0 0 0,2-1-1 0 0,2 0 1 0 0,1-1 0 0 0,2 0-1 0 0,5 7-260 0 0,11 29-139 0 0,-10-3-2720 0 0,-20-68 1352 0 0,-1-2 97 0 0,-16 3-1155 0 0,2-13 1361 0 0</inkml:trace>
  <inkml:trace contextRef="#ctx0" brushRef="#br0" timeOffset="51837.911">8377 5219 2780 0 0,'7'-6'172'0'0,"0"1"0"0"0,1 0-1 0 0,0 1 1 0 0,0-1 0 0 0,1 1-1 0 0,-1 1 1 0 0,1 0-1 0 0,0 0 1 0 0,0 0 0 0 0,0 1-1 0 0,0 1 1 0 0,0 0 0 0 0,0 0-1 0 0,1 0 1 0 0,-1 1 0 0 0,0 1-1 0 0,0 0 1 0 0,1 0 0 0 0,-1 0-1 0 0,0 1 1 0 0,0 1 0 0 0,-1-1-1 0 0,1 2 1 0 0,0-1 0 0 0,-1 1-1 0 0,0 0 1 0 0,0 1 0 0 0,0 0-1 0 0,0 0 1 0 0,-1 1 0 0 0,0 0-1 0 0,0 0 1 0 0,0 1 0 0 0,-1-1-1 0 0,0 1 1 0 0,0 1 0 0 0,0 1-172 0 0,-3-3 53 0 0,1 1 1 0 0,-1 0-1 0 0,0 0 1 0 0,-1 1-1 0 0,1-1 1 0 0,-2 0 0 0 0,1 1-1 0 0,-1-1 1 0 0,0 1-1 0 0,0 0 1 0 0,-1-1-1 0 0,0 1 1 0 0,-1-1 0 0 0,0 1-1 0 0,0 0 1 0 0,0-1-1 0 0,-1 1 1 0 0,0-1-1 0 0,0 0 1 0 0,-1 0 0 0 0,0 0-1 0 0,0 0 1 0 0,-1 0-1 0 0,0 0 1 0 0,0-1 0 0 0,-4 5-54 0 0,-6 5-132 0 0,0 0 1 0 0,-1-1-1 0 0,0-1 1 0 0,-1 0 0 0 0,-1-2-1 0 0,0 1 1 0 0,-1-2 0 0 0,-18 9 131 0 0,35-20-99 0 0,1 1 1 0 0,-1-1-1 0 0,0 0 1 0 0,0 0-1 0 0,1 0 1 0 0,-1 0 0 0 0,0 0-1 0 0,0 0 1 0 0,1 0-1 0 0,-1 0 1 0 0,0 0-1 0 0,0 0 1 0 0,1-1-1 0 0,-1 1 1 0 0,0 0 0 0 0,0 0-1 0 0,1-1 1 0 0,-1 1-1 0 0,0 0 1 0 0,1-1-1 0 0,-1 1 1 0 0,1-1 0 0 0,-1 1-1 0 0,0-1 1 0 0,1 1-1 0 0,-1-1 1 0 0,1 1-1 0 0,-1-1 1 0 0,1 1 0 0 0,-1-1-1 0 0,1 0 1 0 0,0 1-1 0 0,-1-1 1 0 0,1 0-1 0 0,0 1 1 0 0,0-1 0 0 0,-1 0-1 0 0,1 0 1 0 0,0 1-1 0 0,0-1 1 0 0,0 0-1 0 0,0 0 1 0 0,0 1 0 0 0,0-1-1 0 0,0 0 1 0 0,0 0-1 0 0,0 1 1 0 0,0-1-1 0 0,0 0 1 0 0,1 0-1 0 0,-1 1 1 0 0,0-1 0 0 0,0 0-1 0 0,1 0 1 0 0,-1 1-1 0 0,1-1 1 0 0,-1 1-1 0 0,0-1 1 0 0,1 0 0 0 0,-1 1-1 0 0,1-1 1 0 0,0 1-1 0 0,-1-1 99 0 0,12-19-1144 0 0</inkml:trace>
  <inkml:trace contextRef="#ctx0" brushRef="#br0" timeOffset="52146.725">8988 5257 2904 0 0,'-4'-2'4848'0'0,"-13"49"-3575"0"0,14-10-982 0 0,2 0-1 0 0,1 1 1 0 0,2-1-1 0 0,1 0 1 0 0,2 0-1 0 0,2-1 0 0 0,1 1 1 0 0,2-2-1 0 0,1 1 1 0 0,8 13-291 0 0,-17-42 5 0 0,14 54-2067 0 0,-15-59 636 0 0,-1-2-4 0 0,-4 1 87 0 0,-33-7-1191 0 0,16-6 1254 0 0</inkml:trace>
  <inkml:trace contextRef="#ctx0" brushRef="#br0" timeOffset="52581.189">8949 5206 1792 0 0,'5'-3'160'0'0,"1"1"-1"0"0,0 0 0 0 0,0 0 1 0 0,-1 1-1 0 0,1-1 1 0 0,0 1-1 0 0,0 1 1 0 0,0-1-1 0 0,0 1 0 0 0,0 0 1 0 0,0 0-1 0 0,0 1 1 0 0,0 0-1 0 0,0 0 1 0 0,0 0-1 0 0,0 1 0 0 0,0 0 1 0 0,-1 0-1 0 0,1 0 1 0 0,-1 1-1 0 0,1 0 1 0 0,-1 0-1 0 0,0 0 0 0 0,0 0 1 0 0,0 1-1 0 0,-1 0 1 0 0,1 0-1 0 0,-1 0 1 0 0,0 1-1 0 0,0 0 0 0 0,-1-1 1 0 0,1 1-1 0 0,-1 1-159 0 0,13 21 354 0 0,-1 0 0 0 0,-2 2 0 0 0,-1-1 1 0 0,-1 2-1 0 0,-1-1 0 0 0,-2 2 0 0 0,-1-1 0 0 0,-1 1 0 0 0,-2 0-354 0 0,-1-18 200 0 0,-3-14-165 0 0,0 1 0 0 0,1-1 1 0 0,-1 1-1 0 0,1 0 0 0 0,-1-1 1 0 0,0 1-1 0 0,1 0 0 0 0,-1-1 1 0 0,1 1-1 0 0,-1 0 1 0 0,0 0-1 0 0,1-1 0 0 0,-1 1 1 0 0,1 0-1 0 0,-1 0 0 0 0,1 0 1 0 0,-1 0-1 0 0,1 0 0 0 0,-1-1 1 0 0,1 1-1 0 0,-1 0 0 0 0,1 0 1 0 0,-1 0-1 0 0,1 0 1 0 0,-1 1-1 0 0,1-1 0 0 0,-1 0 1 0 0,1 0-1 0 0,-1 0 0 0 0,1 0 1 0 0,-1 0-1 0 0,1 1 0 0 0,-1-1 1 0 0,1 0-1 0 0,-1 0 0 0 0,1 1 1 0 0,-1-1-1 0 0,0 0 1 0 0,1 1-1 0 0,-1-1 0 0 0,0 0 1 0 0,1 1-1 0 0,-1-1 0 0 0,0 1 1 0 0,1-1-1 0 0,-1 0 0 0 0,0 1 1 0 0,0-1-1 0 0,1 1-35 0 0,1-5-120 0 0,165-286 257 0 0,-167 291-138 0 0,0-1 0 0 0,0 1 0 0 0,0 0 0 0 0,0-1 0 0 0,1 1 0 0 0,-1 0 0 0 0,0-1 0 0 0,0 1 0 0 0,1 0 0 0 0,-1-1 0 0 0,0 1 0 0 0,1-1 0 0 0,-1 1 0 0 0,1 0 0 0 0,-1-1 0 0 0,1 1 0 0 0,-1-1 0 0 0,1 1 0 0 0,-1-1 0 0 0,1 0 0 0 0,-1 1 0 0 0,1-1 0 0 0,0 1 0 0 0,-1-1 0 0 0,1 0 0 0 0,0 0 0 0 0,-1 1 0 0 0,1-1 0 0 0,0 0 0 0 0,-1 0 0 0 0,1 0 0 0 0,0 0 0 0 0,-1 0 0 0 0,1 0 0 0 0,0 0 0 0 0,-1 0 0 0 0,1 0 0 0 0,0 0 0 0 0,0 0 0 0 0,-1 0 0 0 0,1 0 0 0 0,0-1 0 0 0,-1 1 0 0 0,1 0 0 0 0,0 0 0 0 0,-1-1 0 0 0,1 1 0 0 0,-1-1 0 0 0,1 1 0 0 0,0 0 0 0 0,-1-1 1 0 0,4 18-8 0 0,3 28-77 0 0,3-2 1 0 0,2 1-1 0 0,1-1 0 0 0,2-1 1 0 0,2 0-1 0 0,6 5 85 0 0,61 62-5336 0 0,-67-98 1382 0 0,-16-11 2538 0 0</inkml:trace>
  <inkml:trace contextRef="#ctx0" brushRef="#br0" timeOffset="52831.714">9858 5236 2200 0 0,'-28'56'7407'0'0,"-5"132"-4778"0"0,85 35-2403 0 0,-52-223-426 0 0,1 1 0 0 0,-1 0 0 0 0,0 0 1 0 0,1 0-1 0 0,-1 0 0 0 0,0 0 0 0 0,0 0 0 0 0,1 0 0 0 0,-1 1 1 0 0,0-1-1 0 0,0 0 0 0 0,0 0 0 0 0,0 0 0 0 0,0 0 1 0 0,-1 0-1 0 0,1 0 0 0 0,0 0 0 0 0,0 0 0 0 0,-1 0 0 0 0,1 0 1 0 0,-1 0-1 0 0,1 0 0 0 0,-1 0 0 0 0,1 0 0 0 0,-1 0 0 0 0,1-1 1 0 0,-1 1-1 0 0,0 0 0 0 0,1 0 0 0 0,-1-1 0 0 0,0 1 1 0 0,0 0-1 0 0,0-1 0 0 0,0 1 0 0 0,1 0 0 0 0,-1-1 0 0 0,0 1 1 0 0,0-1-1 0 0,0 0 0 0 0,0 1 0 0 0,0-1 0 0 0,0 0 1 0 0,0 0-1 0 0,0 1 0 0 0,0-1 0 0 0,-1 0 0 0 0,1 0 0 0 0,0 0 200 0 0,-15-3 38 0 0,-4-5-1202 0 0</inkml:trace>
  <inkml:trace contextRef="#ctx0" brushRef="#br0" timeOffset="53109.154">9712 5306 1900 0 0,'141'-75'5568'0'0,"99"46"-2562"0"0,-230 29-3169 0 0,0 0 1 0 0,0 1-1 0 0,0 0 0 0 0,0 1 1 0 0,0 0-1 0 0,-1 0 1 0 0,1 1-1 0 0,-1 0 1 0 0,1 1-1 0 0,-1 0 1 0 0,0 0-1 0 0,0 1 1 0 0,-1 0-1 0 0,7 5 163 0 0,-6 34-4802 0 0,-37-15 3706 0 0</inkml:trace>
  <inkml:trace contextRef="#ctx0" brushRef="#br0" timeOffset="53372.87">9959 5503 2048 0 0,'3'0'896'0'0,"3"0"-104"0"0,4 0-156 0 0,-1-2-28 0 0,20 4-103 0 0,-15-2-45 0 0,11 0-88 0 0,2 0-196 0 0,1 0-16 0 0,-1 0-708 0 0,24-15-753 0 0,-31 15 33 0 0,-8-5-8 0 0,-1 3 64 0 0</inkml:trace>
  <inkml:trace contextRef="#ctx0" brushRef="#br0" timeOffset="45339.836">790 6083 2672 0 0,'0'0'858'0'0,"0"0"-109"0"0,25 5 1509 0 0,-14 0-2085 0 0,0-1 0 0 0,0 0 1 0 0,0 0-1 0 0,1-1 0 0 0,-1-1 1 0 0,1 0-1 0 0,-1 0 0 0 0,1-1 1 0 0,0-1-1 0 0,0 0 0 0 0,7-1-173 0 0,12 1 96 0 0,326-26-5159 0 0,-321 17 3915 0 0</inkml:trace>
  <inkml:trace contextRef="#ctx0" brushRef="#br0" timeOffset="45603.986">1644 6014 2368 0 0,'0'-1'1132'0'0,"-2"1"-120"0"0,-2 0-124 0 0,2 0-87 0 0,-3-2-117 0 0,0 2-64 0 0,-1-2-72 0 0,1 1-112 0 0,-2-1-60 0 0,0 0-204 0 0,0 1-192 0 0,0-3-260 0 0,1-1 28 0 0,-13-3-1144 0 0,-1 0 76 0 0,-3-2 103 0 0,4-4-27 0 0,-10-1-24 0 0</inkml:trace>
  <inkml:trace contextRef="#ctx0" brushRef="#br0" timeOffset="46245.878">1853 6141 2892 0 0,'5'-8'4084'0'0,"32"-57"-2514"0"0,426-543 1216 0 0,-388 518-2418 0 0,-71 88-322 0 0,4 24 10 0 0,12 199 35 0 0,-8-159-84 0 0,2 0 0 0 0,3-1 0 0 0,3-1 0 0 0,2-1 0 0 0,3-1 0 0 0,2-1 0 0 0,5 2-7 0 0,18 86-1863 0 0,-52-142 1634 0 0,1 1 0 0 0,-1 0 0 0 0,0-1 0 0 0,0 1 1 0 0,-1-1-1 0 0,1 0 0 0 0,0 0 0 0 0,-1 0 0 0 0,0 0 0 0 0,0 0 0 0 0,0 0 0 0 0,0-1 1 0 0,0 1-1 0 0,-1-1 0 0 0,1 0 0 0 0,-1 0 0 0 0,1 0 0 0 0,-1-1 0 0 0,0 1 0 0 0,0-1 1 0 0,1 0-1 0 0,-1 0 0 0 0,0 0 0 0 0,0 0 0 0 0,0-1 0 0 0,0 0 0 0 0,0 0 1 0 0,0 0-1 0 0,-4-1 229 0 0,-13 2-1086 0 0</inkml:trace>
  <inkml:trace contextRef="#ctx0" brushRef="#br0" timeOffset="46663.602">1999 5958 3104 0 0,'232'-51'4716'0'0,"-127"38"-4107"0"0,445-90-3623 0 0,-541 100 3023 0 0,-1 2 120 0 0,0 0 0 0 0,0-1 0 0 0,0 0 0 0 0,0-1 0 0 0,-1 0 0 0 0,1 0 0 0 0,-1-1 0 0 0,0 0 0 0 0,0 0 0 0 0,0-1 0 0 0,0 1 0 0 0,-1-1 0 0 0,0-1 0 0 0,2-1-129 0 0,-8 6 65 0 0,-1 0 0 0 0,1 0 0 0 0,0 1 0 0 0,0-1-1 0 0,-1 0 1 0 0,1 0 0 0 0,-1 1 0 0 0,1-1 0 0 0,-1 0 0 0 0,1 1 0 0 0,-1-1 0 0 0,1 0-1 0 0,-1 1 1 0 0,1-1 0 0 0,-1 1 0 0 0,0-1 0 0 0,1 1 0 0 0,-1-1 0 0 0,0 1 0 0 0,0 0 0 0 0,1-1-1 0 0,-1 1 1 0 0,0 0 0 0 0,0 0 0 0 0,1-1 0 0 0,-1 1 0 0 0,0 0 0 0 0,0 0 0 0 0,0 0-1 0 0,0 0 1 0 0,1 0 0 0 0,-1 0 0 0 0,0 0 0 0 0,0 0 0 0 0,0 0 0 0 0,1 1 0 0 0,-1-1 0 0 0,0 0-1 0 0,0 0 1 0 0,1 1 0 0 0,-1-1 0 0 0,0 0 0 0 0,0 1 0 0 0,1-1 0 0 0,-1 1 0 0 0,0-1-1 0 0,1 1 1 0 0,-1-1 0 0 0,1 1 0 0 0,-1 0 0 0 0,1-1 0 0 0,-1 1 0 0 0,1 0 0 0 0,-1-1-65 0 0,-7 29 131 0 0,2 0 1 0 0,0 0 0 0 0,2 0 0 0 0,1 1 0 0 0,2-1 0 0 0,1 1-1 0 0,1-1 1 0 0,1 1 0 0 0,2-1 0 0 0,1 0 0 0 0,4 10-132 0 0,-7-24 33 0 0,42 367-1522 0 0,-44-377 1243 0 0,0-1 0 0 0,0 1 0 0 0,-1-1 0 0 0,0 1 0 0 0,1-1 0 0 0,-1 1 0 0 0,-1-1 0 0 0,1 1 0 0 0,-1-1 0 0 0,0 0 0 0 0,0 0 1 0 0,0 0-1 0 0,0 0 0 0 0,-1 0 0 0 0,1-1 0 0 0,-1 1 0 0 0,0-1 0 0 0,-1 1 0 0 0,1-1 0 0 0,0 0 0 0 0,-1 0 0 0 0,1-1 0 0 0,-1 1 0 0 0,0-1 1 0 0,0 1-1 0 0,0-1 0 0 0,-4 1 246 0 0,-1-6-1295 0 0,-19-12-18 0 0</inkml:trace>
  <inkml:trace contextRef="#ctx0" brushRef="#br0" timeOffset="46941.926">2991 5658 1700 0 0,'5'-4'107'0'0,"0"1"1"0"0,0 0-1 0 0,1 1 0 0 0,-1-1 0 0 0,1 1 0 0 0,-1 0 1 0 0,1 1-1 0 0,0-1 0 0 0,-1 1 0 0 0,1 0 0 0 0,0 1 1 0 0,0-1-1 0 0,0 1 0 0 0,0 0 0 0 0,0 1 0 0 0,0-1 1 0 0,0 1-1 0 0,-1 0 0 0 0,1 1 0 0 0,0-1 0 0 0,-1 1 0 0 0,1 0 1 0 0,-1 1-1 0 0,1-1 0 0 0,-1 1 0 0 0,0 0 0 0 0,0 1 1 0 0,0-1-1 0 0,-1 1 0 0 0,1 0 0 0 0,-1 0 0 0 0,0 0 1 0 0,0 1-1 0 0,0-1 0 0 0,-1 1 0 0 0,0 0 0 0 0,1 0 1 0 0,-2 0-1 0 0,1 0 0 0 0,-1 1 0 0 0,2 3-107 0 0,-2 3 72 0 0,0 1 1 0 0,-1 0-1 0 0,0 0 0 0 0,-1 0 1 0 0,0-1-1 0 0,-1 1 0 0 0,-1 0 0 0 0,0 0 1 0 0,-1-1-1 0 0,0 1 0 0 0,0-1 0 0 0,-2 0 1 0 0,0 0-1 0 0,0-1 0 0 0,-1 1 0 0 0,0-1 1 0 0,-1 0-1 0 0,0 0 0 0 0,-1-1 0 0 0,0 0 1 0 0,0-1-1 0 0,-1 0 0 0 0,-1 0 0 0 0,1 0 1 0 0,-1-1-1 0 0,-1-1 0 0 0,0 0 0 0 0,0 0 1 0 0,0-1-1 0 0,0-1 0 0 0,-1 0 1 0 0,0 0-1 0 0,0-1 0 0 0,-1-1 0 0 0,1 0 1 0 0,-1-1-1 0 0,-6 1-72 0 0,17-4-134 0 0,1 1 0 0 0,-1-1 1 0 0,1 0-1 0 0,-1 1 0 0 0,1-1 1 0 0,-1 0-1 0 0,1 0 0 0 0,0 0 1 0 0,0-1-1 0 0,-1 1 0 0 0,1 0 1 0 0,0 0-1 0 0,0-1 0 0 0,0 1 1 0 0,0 0-1 0 0,0-1 0 0 0,0 1 1 0 0,1-1-1 0 0,-1 1 0 0 0,0-1 1 0 0,1 0-1 0 0,-1 1 0 0 0,1-1 1 0 0,0 1-1 0 0,-1-1 0 0 0,1 0 1 0 0,0 0-1 0 0,0 1 0 0 0,0-1 1 0 0,0 0-1 0 0,0 1 0 0 0,1-1 1 0 0,-1 0-1 0 0,0 1 0 0 0,1-1 1 0 0,-1 0-1 0 0,1 1 0 0 0,0-1 1 0 0,0 1-1 0 0,-1-1 0 0 0,2 0 134 0 0,6-25-1300 0 0</inkml:trace>
  <inkml:trace contextRef="#ctx0" brushRef="#br0" timeOffset="47189.148">3395 5659 1964 0 0,'-24'16'4290'0'0,"-6"26"-3089"0"0,29-41-1054 0 0,-8 19 46 0 0,1 0 0 0 0,1 1 0 0 0,1-1-1 0 0,1 1 1 0 0,1 1 0 0 0,0-1 0 0 0,2 0 0 0 0,1 1 0 0 0,0-1 0 0 0,2 1-1 0 0,0 0 1 0 0,1-1 0 0 0,2 0 0 0 0,0 1 0 0 0,1-1 0 0 0,1-1 0 0 0,1 1-1 0 0,1-1 1 0 0,0 0 0 0 0,2 0-193 0 0,35 136 341 0 0,-51-37-2384 0 0,5-116 1872 0 0,1 0 1 0 0,-1 0 0 0 0,-1-1-1 0 0,1 1 1 0 0,0 0-1 0 0,-1 0 1 0 0,1-1-1 0 0,-1 1 1 0 0,0-1 0 0 0,0 0-1 0 0,0 1 1 0 0,0-1-1 0 0,0 0 1 0 0,0 0-1 0 0,0 0 1 0 0,-1 0-1 0 0,1-1 1 0 0,-1 1 0 0 0,0-1-1 0 0,1 1 1 0 0,-1-1-1 0 0,0 0 1 0 0,0 0-1 0 0,0 0 1 0 0,0-1 0 0 0,0 1-1 0 0,0-1 1 0 0,0 1-1 0 0,0-1 1 0 0,0 0-1 0 0,0 0 1 0 0,0 0 0 0 0,0-1-1 0 0,0 1 1 0 0,0-1-1 0 0,0 1 1 0 0,0-1-1 0 0,1 0 1 0 0,-1 0 0 0 0,-1-1 170 0 0,-39-16-1180 0 0</inkml:trace>
  <inkml:trace contextRef="#ctx0" brushRef="#br0" timeOffset="47451.64">3253 5736 1372 0 0,'5'-7'253'0'0,"1"0"0"0"0,1 0-1 0 0,-1 1 1 0 0,1 0 0 0 0,1 0 0 0 0,-1 0 0 0 0,1 1-1 0 0,-1 1 1 0 0,2-1 0 0 0,-1 1 0 0 0,0 0 0 0 0,1 1-1 0 0,0 0 1 0 0,-1 0 0 0 0,1 1 0 0 0,0 0 0 0 0,1 1-1 0 0,-1 0 1 0 0,0 0 0 0 0,0 1 0 0 0,0 0-1 0 0,1 1 1 0 0,-1 0 0 0 0,0 0 0 0 0,0 1 0 0 0,0 0-1 0 0,5 3-252 0 0,-6-1 48 0 0,-1 0-1 0 0,1 0 0 0 0,-1 1 0 0 0,0 0 1 0 0,-1 1-1 0 0,1 0 0 0 0,-1 0 0 0 0,0 0 0 0 0,0 0 1 0 0,-1 1-1 0 0,0 0 0 0 0,0 1 0 0 0,-1-1 1 0 0,0 1-1 0 0,0-1 0 0 0,-1 1 0 0 0,0 0 0 0 0,0 1 1 0 0,-1-1-1 0 0,0 0 0 0 0,0 1 0 0 0,-1-1 0 0 0,0 1 1 0 0,0-1-1 0 0,-1 1 0 0 0,-1 0 0 0 0,1-1 1 0 0,-1 1-1 0 0,-1-1 0 0 0,1 1 0 0 0,-1-1 0 0 0,-1 1 1 0 0,0-1-1 0 0,0 0 0 0 0,-1 0 0 0 0,1-1 1 0 0,-2 1-1 0 0,1-1 0 0 0,-1 0 0 0 0,0 0 0 0 0,-1 0 1 0 0,1-1-1 0 0,-1 1 0 0 0,-1-2 0 0 0,1 1 1 0 0,-1-1-1 0 0,0 1 0 0 0,0-2 0 0 0,-1 1 0 0 0,1-1 1 0 0,-3 0-48 0 0,2-1-286 0 0,0 0 0 0 0,0-1 0 0 0,-1 0 0 0 0,1-1 1 0 0,-1 0-1 0 0,1 0 0 0 0,-1-1 0 0 0,1 0 0 0 0,-1-1 1 0 0,0 1-1 0 0,1-2 0 0 0,-1 1 0 0 0,1-1 0 0 0,0 0 0 0 0,0-1 1 0 0,0 0-1 0 0,0 0 0 0 0,0-1 0 0 0,0 0 0 0 0,1-1 1 0 0,0 1-1 0 0,0-1 0 0 0,0 0 0 0 0,1-1 0 0 0,-1-1 286 0 0,-7-12-1324 0 0</inkml:trace>
  <inkml:trace contextRef="#ctx0" brushRef="#br0" timeOffset="47780.027">3546 5671 1648 0 0,'72'43'3603'0'0,"-43"-22"-2957"0"0,-8-9-326 0 0,-1 2-1 0 0,0 0 1 0 0,-1 1 0 0 0,0 1-1 0 0,-2 1 1 0 0,0 1 0 0 0,0 0-1 0 0,-2 1 1 0 0,8 13-320 0 0,-23-29 85 0 0,0 1-1 0 0,-1 0 0 0 0,1 0 1 0 0,0-1-1 0 0,-1 1 1 0 0,0 0-1 0 0,0 0 0 0 0,0-1 1 0 0,0 1-1 0 0,-1-1 0 0 0,0 1 1 0 0,1-1-1 0 0,-1 0 1 0 0,0 0-1 0 0,-1 1 0 0 0,1-1 1 0 0,0-1-1 0 0,-1 1 1 0 0,0 0-1 0 0,1-1 0 0 0,-1 1 1 0 0,0-1-1 0 0,-1 0 1 0 0,1 0-1 0 0,0 0 0 0 0,0 0 1 0 0,-1-1-1 0 0,1 1 1 0 0,-1-1-1 0 0,0 0 0 0 0,1 0 1 0 0,-1 0-1 0 0,0 0 1 0 0,1-1-1 0 0,-1 0 0 0 0,0 1 1 0 0,0-1-1 0 0,0-1 1 0 0,1 1-1 0 0,-1-1 0 0 0,0 1 1 0 0,0-1-1 0 0,0 0-84 0 0,1-1 4 0 0,0 0 0 0 0,0 0 0 0 0,1 0-1 0 0,-1 0 1 0 0,1 0 0 0 0,0-1 0 0 0,0 1 0 0 0,-1-1 0 0 0,1 1-1 0 0,1-1 1 0 0,-1 0 0 0 0,0 0 0 0 0,1 0 0 0 0,0 0-1 0 0,-1 0 1 0 0,1 0 0 0 0,0 0 0 0 0,0 0 0 0 0,1 0 0 0 0,-1 0-1 0 0,1-1 1 0 0,0 1 0 0 0,0 0 0 0 0,0-1 0 0 0,0 1-1 0 0,0 0 1 0 0,1 0 0 0 0,-1-1 0 0 0,1 1 0 0 0,0 0 0 0 0,0 0-1 0 0,0 0 1 0 0,1-1-4 0 0,7-11-324 0 0,1 0 0 0 0,1 1 0 0 0,0 0 0 0 0,1 1 0 0 0,1 0 0 0 0,0 1 0 0 0,0 0 0 0 0,1 1 0 0 0,1 1 0 0 0,0 0 0 0 0,0 1 0 0 0,1 0 0 0 0,0 2 0 0 0,0 0-1 0 0,2 0 325 0 0,73-42-4769 0 0,-80 40 3614 0 0</inkml:trace>
  <inkml:trace contextRef="#ctx0" brushRef="#br0" timeOffset="48184.132">4314 5718 968 0 0,'-44'1'4184'0'0,"28"3"-3916"0"0,-1 0 0 0 0,0 1-1 0 0,1 1 1 0 0,0 1 0 0 0,0 0-1 0 0,1 1 1 0 0,0 0 0 0 0,0 2-1 0 0,1 0 1 0 0,0 0 0 0 0,1 1-1 0 0,0 1 1 0 0,1 0 0 0 0,0 1-1 0 0,1 0 1 0 0,-4 7-268 0 0,16-17 43 0 0,0 0 0 0 0,0 0 0 0 0,0 0 0 0 0,0 0 0 0 0,0 0 0 0 0,1-1 0 0 0,0 1 0 0 0,-1-1 0 0 0,1 1 0 0 0,0-1 0 0 0,0 1 0 0 0,0-1 0 0 0,1 0 0 0 0,-1 0 0 0 0,1 0 0 0 0,-1 0 0 0 0,1 0 0 0 0,-1-1 0 0 0,1 1 0 0 0,0-1 0 0 0,0 0 0 0 0,0 1 0 0 0,0-1 0 0 0,0-1 0 0 0,0 1 0 0 0,0 0 0 0 0,0-1 1 0 0,0 1-1 0 0,0-1 0 0 0,0 0 0 0 0,0 0 0 0 0,1-1 0 0 0,-1 1 0 0 0,1-1-43 0 0,24 3 44 0 0,0-2 1 0 0,1-1-1 0 0,-1-2 0 0 0,0 0 1 0 0,0-2-1 0 0,-1-1 1 0 0,1-1-1 0 0,-1-2 1 0 0,0-1-45 0 0,-24 9-2 0 0,0 1-14 0 0,0-1 1 0 0,1 0-1 0 0,-1 0 0 0 0,0 0 1 0 0,0-1-1 0 0,1 1 0 0 0,-1-1 0 0 0,0 0 1 0 0,0 1-1 0 0,-1-2 0 0 0,1 1 1 0 0,0 0-1 0 0,-1 0 0 0 0,1-1 1 0 0,-1 1-1 0 0,0-1 0 0 0,0 0 0 0 0,0 0 1 0 0,0 0-1 0 0,0 0 0 0 0,0-2 16 0 0,-5 1-32 0 0,0 0-1 0 0,-1 0 1 0 0,0 0-1 0 0,0 0 0 0 0,0 1 1 0 0,0 0-1 0 0,0 0 1 0 0,-1 0-1 0 0,1 0 0 0 0,-1 1 1 0 0,0-1-1 0 0,0 1 1 0 0,0 0-1 0 0,0 1 0 0 0,0-1 1 0 0,0 1-1 0 0,-1 0 1 0 0,-4 0 32 0 0,-290-48-2689 0 0,274 29-2204 0 0,26 19 3707 0 0</inkml:trace>
  <inkml:trace contextRef="#ctx0" brushRef="#br0" timeOffset="48433.608">4746 5603 1120 0 0,'-4'10'3671'0'0,"-27"23"-2311"0"0,-242 236 1513 0 0,185-243-8645 0 0,75-24 4584 0 0</inkml:trace>
  <inkml:trace contextRef="#ctx0" brushRef="#br0" timeOffset="48666.296">4385 5721 2176 0 0,'20'-18'1743'0'0,"-18"14"-1459"0"0,1 0 1 0 0,0 1-1 0 0,0 0 1 0 0,0-1 0 0 0,0 1-1 0 0,1 0 1 0 0,-1 1 0 0 0,1-1-1 0 0,0 1 1 0 0,0-1-1 0 0,0 1 1 0 0,0 0 0 0 0,0 1-1 0 0,0-1 1 0 0,1 1 0 0 0,-1-1-1 0 0,0 1 1 0 0,1 1 0 0 0,-1-1-1 0 0,1 1 1 0 0,-1-1-1 0 0,1 1 1 0 0,-1 0 0 0 0,4 1-285 0 0,150 116 1869 0 0,-46-23-1619 0 0,-101-86-685 0 0,1 0 1 0 0,0-1-1 0 0,1 0 1 0 0,0-1 0 0 0,0 0-1 0 0,0-1 1 0 0,0 0 0 0 0,1-1-1 0 0,0-1 1 0 0,4 1 434 0 0,-15-4-1208 0 0,0-22-2758 0 0,-4 14 2759 0 0</inkml:trace>
  <inkml:trace contextRef="#ctx0" brushRef="#br0" timeOffset="48852.863">4954 5611 2956 0 0,'1'-7'698'0'0,"0"7"-507"0"0,-1 1 1 0 0,1-1-1 0 0,-1 0 1 0 0,1 1-1 0 0,-1-1 0 0 0,0 0 1 0 0,1 0-1 0 0,-1 1 1 0 0,1-1-1 0 0,-1 0 0 0 0,1 0 1 0 0,-1 0-1 0 0,1 0 1 0 0,0 1-1 0 0,-1-1 1 0 0,1 0-1 0 0,-1 0 0 0 0,1 0 1 0 0,-1 0-1 0 0,1 0 1 0 0,-1-1-1 0 0,1 1 0 0 0,-1 0 1 0 0,1 0-1 0 0,-1 0 1 0 0,1 0-1 0 0,-1-1 1 0 0,1 1-1 0 0,-1 0 0 0 0,1 0 1 0 0,-1-1-1 0 0,1 1 1 0 0,-1 0-1 0 0,0-1 0 0 0,1 1 1 0 0,-1 0-1 0 0,1-1 1 0 0,-1 1-1 0 0,0-1 1 0 0,1 1-1 0 0,-1-1 0 0 0,0 1 1 0 0,0 0-1 0 0,1-1 1 0 0,-1 1-1 0 0,0-1 0 0 0,0 1 1 0 0,0-1-192 0 0,76 175 2042 0 0,-33-58-4855 0 0,-42-115 2677 0 0,-1 0 0 0 0,1 0 0 0 0,-1 0 0 0 0,0 0-1 0 0,0-1 1 0 0,1 1 0 0 0,-1 0 0 0 0,0 0 0 0 0,0 0 0 0 0,0 0 0 0 0,0 0 0 0 0,0 0-1 0 0,0 0 1 0 0,0 0 0 0 0,-1 0 0 0 0,1-1 0 0 0,0 1 0 0 0,0 0 0 0 0,-1 0 0 0 0,1 0-1 0 0,0 0 1 0 0,-1-1 0 0 0,1 1 0 0 0,-1 0 0 0 0,1 0 0 0 0,-1 0 0 0 0,1-1-1 0 0,-1 1 1 0 0,0 0 0 0 0,1-1 0 0 0,-1 1 0 0 0,0-1 0 0 0,1 1 0 0 0,-1-1 0 0 0,0 1-1 0 0,0-1 1 0 0,0 1 0 0 0,1-1 0 0 0,-1 0 0 0 0,0 0 0 0 0,0 1 0 0 0,0-1 0 0 0,0 0-1 0 0,0 0 1 0 0,0 0 0 0 0,0 0 0 0 0,0 0 0 0 0,1 0 0 0 0,-1 0 0 0 0,0 0 0 0 0,0 0-1 0 0,0 0 1 0 0,0-1 0 0 0,0 1 0 0 0,0 0 0 0 0,1-1 0 0 0,-1 1 0 0 0,0 0 0 0 0,0-1-1 0 0,0 1 1 0 0,1-1 0 0 0,-1 1 0 0 0,0-1 136 0 0,-14-10-1235 0 0</inkml:trace>
  <inkml:trace contextRef="#ctx0" brushRef="#br0" timeOffset="49101.409">5002 5379 3068 0 0,'-26'-81'9285'0'0,"-16"108"-13028"0"0,-16 32-1743 0 0,45-44 4282 0 0</inkml:trace>
  <inkml:trace contextRef="#ctx0" brushRef="#br0" timeOffset="49988.948">5242 5653 1688 0 0,'9'2'4228'0'0,"32"36"-3395"0"0,-29-24-570 0 0,0 1-1 0 0,-1 1 1 0 0,-1 0 0 0 0,0 0-1 0 0,-1 1 1 0 0,-1 0-1 0 0,0 1 1 0 0,-2 0-1 0 0,0 0 1 0 0,1 9-263 0 0,-13-17 1832 0 0,-1-35-1634 0 0,9 6-214 0 0,2 0-1 0 0,0 1 1 0 0,1-1-1 0 0,1 1 1 0 0,1 0-1 0 0,0 0 1 0 0,1 1-1 0 0,1 0 1 0 0,1 0-1 0 0,1 1 1 0 0,0 1-1 0 0,0 0 1 0 0,2 0-1 0 0,0 1 1 0 0,1 0-1 0 0,7-4 17 0 0,-19 17-31 0 0,1 0 1 0 0,0 0-1 0 0,0 0 0 0 0,0 0 1 0 0,0 1-1 0 0,0-1 0 0 0,0 1 1 0 0,0 0-1 0 0,0 0 0 0 0,0 0 1 0 0,0 0-1 0 0,0 1 0 0 0,0-1 1 0 0,0 1-1 0 0,0 0 0 0 0,-1 0 0 0 0,1 0 1 0 0,0 0-1 0 0,0 0 0 0 0,-1 1 1 0 0,1-1-1 0 0,-1 1 0 0 0,1-1 1 0 0,-1 1-1 0 0,1 0 0 0 0,-1 0 1 0 0,0 0-1 0 0,0 1 0 0 0,0-1 1 0 0,0 0-1 0 0,-1 1 0 0 0,1-1 1 0 0,-1 1-1 0 0,1-1 0 0 0,0 3 31 0 0,53 100-393 0 0,-38-19 638 0 0,-17-84-184 0 0,-10 6 48 0 0,10-9-110 0 0,0 1-1 0 0,0-1 1 0 0,0 1-1 0 0,0-1 0 0 0,0 1 1 0 0,-1-1-1 0 0,1 1 1 0 0,0-1-1 0 0,0 1 0 0 0,0-1 1 0 0,0 1-1 0 0,-1-1 1 0 0,1 1-1 0 0,0-1 1 0 0,-1 1-1 0 0,1 0 0 0 0,0-1 1 0 0,-1 1-1 0 0,1-1 1 0 0,0 1-1 0 0,-1 0 0 0 0,1-1 1 0 0,-1 1-1 0 0,1 0 1 0 0,0 0-1 0 0,-1-1 0 0 0,1 1 1 0 0,-1 0-1 0 0,1 0 1 0 0,-1 0-1 0 0,1 0 0 0 0,-1 0 1 0 0,1-1-1 0 0,-1 1 1 0 0,1 0-1 0 0,-1 0 1 0 0,1 0-1 0 0,-1 0 0 0 0,1 1 1 0 0,-1-1-1 0 0,1 0 1 0 0,-1 0-1 0 0,1 0 0 0 0,-1 0 1 0 0,1 0-1 0 0,-1 1 1 0 0,1-1-1 0 0,-1 0 0 0 0,1 0 1 0 0,-1 1-1 0 0,1-1 1 0 0,0 0-1 0 0,-1 1 1 0 0,1-1-1 0 0,-1 0 0 0 0,1 1 1 0 0,0-1-1 0 0,-1 0 1 0 0,1 1 1 0 0,2-15-109 0 0,1 1 0 0 0,0-1 0 0 0,1 1 1 0 0,0 0-1 0 0,1 0 0 0 0,1 0 1 0 0,0 0-1 0 0,0 1 0 0 0,1 0 0 0 0,1 1 1 0 0,0-1-1 0 0,1 1 0 0 0,0 1 1 0 0,0 0-1 0 0,1 0 0 0 0,1 1 1 0 0,-1 0-1 0 0,1 1 0 0 0,1 0 0 0 0,6-3 109 0 0,-12 10-19 0 0,0 0-1 0 0,0 0 0 0 0,0 0 0 0 0,0 1 0 0 0,0 0 1 0 0,1 1-1 0 0,-1-1 0 0 0,0 1 0 0 0,0 0 0 0 0,-1 0 1 0 0,1 1-1 0 0,0 0 0 0 0,0 0 0 0 0,-1 0 0 0 0,1 1 1 0 0,-1 0-1 0 0,0 0 0 0 0,1 0 0 0 0,-2 1 1 0 0,1-1-1 0 0,0 1 0 0 0,-1 0 0 0 0,1 1 0 0 0,-1-1 1 0 0,0 1-1 0 0,-1 0 0 0 0,1 0 0 0 0,-1 0 0 0 0,0 0 1 0 0,0 0-1 0 0,-1 1 0 0 0,2 4 20 0 0,8 35 315 0 0,8 7-490 0 0,19-38-3151 0 0,-23-14 1966 0 0,4 0-78 0 0</inkml:trace>
  <inkml:trace contextRef="#ctx0" brushRef="#br0" timeOffset="50597.177">6442 5556 1256 0 0,'-21'10'506'0'0,"1"1"-1"0"0,0 0 1 0 0,0 2 0 0 0,1 1-1 0 0,1 0 1 0 0,0 1 0 0 0,2 1-1 0 0,-1 0 1 0 0,2 1 0 0 0,0 1-1 0 0,1 1 1 0 0,-3 7-506 0 0,17-24 48 0 0,1 1 1 0 0,0-1-1 0 0,0 0 0 0 0,0 1 1 0 0,0-1-1 0 0,0 0 0 0 0,0 0 1 0 0,1 0-1 0 0,-1 1 0 0 0,1-1 1 0 0,-1-1-1 0 0,1 1 0 0 0,0 0 1 0 0,0 0-1 0 0,0-1 0 0 0,0 1 1 0 0,0-1-1 0 0,0 1 0 0 0,0-1 1 0 0,1 0-1 0 0,-1 0 0 0 0,0 0 1 0 0,1 0-1 0 0,-1 0 0 0 0,1-1 1 0 0,-1 1-1 0 0,1-1 0 0 0,-1 0 1 0 0,1 1-1 0 0,-1-1 0 0 0,1 0 1 0 0,-1-1-1 0 0,1 1 0 0 0,-1 0 1 0 0,1-1-1 0 0,-1 1 0 0 0,1-1 1 0 0,-1 0-1 0 0,0 0 0 0 0,1 0 1 0 0,-1 0-1 0 0,0 0 0 0 0,1 0 1 0 0,-1-1-1 0 0,0 1-48 0 0,205-71 373 0 0,-202 58-275 0 0,-38 24 145 0 0,31-9-240 0 0,1 0 0 0 0,0-1 1 0 0,-1 1-1 0 0,1 0 0 0 0,0 0 0 0 0,0 0 1 0 0,0 0-1 0 0,-1 0 0 0 0,1 0 0 0 0,0 0 1 0 0,0 0-1 0 0,0 0 0 0 0,1 0 0 0 0,-1 1 1 0 0,0-1-1 0 0,0 0 0 0 0,1 1 0 0 0,-1-1 0 0 0,1 0 1 0 0,-1 1-1 0 0,1-1 0 0 0,-1 1 0 0 0,1-1 1 0 0,0 1-1 0 0,0-1 0 0 0,0 1 0 0 0,0-1 1 0 0,0 1-1 0 0,0-1 0 0 0,0 1 0 0 0,0-1 1 0 0,1 1-1 0 0,-1-1 0 0 0,1 0 0 0 0,-1 1 1 0 0,1-1-1 0 0,-1 1 0 0 0,1-1 0 0 0,0 0 1 0 0,-1 0-1 0 0,1 1 0 0 0,0-1 0 0 0,0 0 0 0 0,0 0 1 0 0,0 0-1 0 0,0 0 0 0 0,0 0 0 0 0,1 0 1 0 0,-1 0-1 0 0,0 0 0 0 0,0-1 0 0 0,1 1 1 0 0,-1 0-1 0 0,0-1 0 0 0,1 1 0 0 0,0 0-3 0 0,85 31-453 0 0,-73-29 376 0 0,1-1 1 0 0,1 0-1 0 0,-1-1 0 0 0,0-1 1 0 0,0-1-1 0 0,0 0 0 0 0,0-1 1 0 0,0 0-1 0 0,0-1 1 0 0,0-1-1 0 0,-1-1 0 0 0,1 0 1 0 0,-1 0-1 0 0,0-2 0 0 0,-1 1 1 0 0,0-2-1 0 0,0 0 1 0 0,0 0-1 0 0,-1-2 0 0 0,0 1 1 0 0,-1-1-1 0 0,0-1 0 0 0,-1 0 1 0 0,0-1-1 0 0,-1 1 0 0 0,0-2 1 0 0,0 1-1 0 0,-2-2 1 0 0,0 1-1 0 0,0-1 0 0 0,-1 0 1 0 0,-1 0-1 0 0,1-5 77 0 0,18-192 2208 0 0,-24 206-2081 0 0,0-1 1 0 0,-1 1-1 0 0,0-1 1 0 0,0 1 0 0 0,0 0-1 0 0,-1 0 1 0 0,1-1-1 0 0,-1 1 1 0 0,-1 0 0 0 0,1 0-1 0 0,-1 1 1 0 0,0-1-1 0 0,0 0 1 0 0,0 1 0 0 0,0 0-1 0 0,-1 0 1 0 0,0 0-1 0 0,0 0 1 0 0,0 0 0 0 0,0 1-1 0 0,0 0 1 0 0,-1 0 0 0 0,0 0-1 0 0,1 0 1 0 0,-1 1-1 0 0,0 0 1 0 0,0 0 0 0 0,-1 0-1 0 0,1 0 1 0 0,0 1-1 0 0,-1 0 1 0 0,1 0 0 0 0,-1 0-128 0 0,-25 25 394 0 0,26-15-360 0 0,-1 0 1 0 0,1 0-1 0 0,1 1 1 0 0,0 0 0 0 0,0 0-1 0 0,1 0 1 0 0,0 1 0 0 0,1-1-1 0 0,0 1 1 0 0,1-1-1 0 0,0 1 1 0 0,0 0 0 0 0,1-1-1 0 0,1 1 1 0 0,0 0-1 0 0,0-1 1 0 0,1 1 0 0 0,1-1-1 0 0,-1 0 1 0 0,2 1 0 0 0,-1-1-1 0 0,1 0 1 0 0,1-1-1 0 0,0 1 1 0 0,0-1 0 0 0,2 1-35 0 0,4 18-56 0 0,-3-6-200 0 0,31 85-1088 0 0,-19-37-2507 0 0,-20-67 3656 0 0,-1-1 1 0 0,1 0 0 0 0,-1 0 0 0 0,1 0 0 0 0,-1 0-1 0 0,1 0 1 0 0,-1 0 0 0 0,0 0 0 0 0,0-1 0 0 0,0 1 0 0 0,0 0-1 0 0,-1 0 1 0 0,1-1 0 0 0,0 1 0 0 0,-1 0 0 0 0,1-1-1 0 0,-1 0 1 0 0,1 1 0 0 0,-1-1 0 0 0,0 0 0 0 0,1 0-1 0 0,-1 0 1 0 0,0 0 0 0 0,0 0 0 0 0,0 0 0 0 0,0 0 0 0 0,0-1-1 0 0,0 1 1 0 0,0-1 0 0 0,0 1 0 0 0,0-1 0 0 0,0 0-1 0 0,0 0 1 0 0,-1 0 0 0 0,1 0 0 0 0,0 0 194 0 0,-11 0-1039 0 0</inkml:trace>
  <inkml:trace contextRef="#ctx0" brushRef="#br0" timeOffset="50847.267">6623 5538 1604 0 0,'36'-21'5901'0'0,"30"2"-4927"0"0,-53 16-393 0 0,187-39 56 0 0,-69 23-6414 0 0,-128 19 4565 0 0,-3 0 12 0 0</inkml:trace>
  <inkml:trace contextRef="#ctx0" brushRef="#br0" timeOffset="51123.832">7064 5596 1820 0 0,'9'2'328'0'0,"0"1"0"0"0,-1-1 0 0 0,1-1-1 0 0,0 0 1 0 0,0 0 0 0 0,0-1 0 0 0,0 0-1 0 0,0 0 1 0 0,-1-1 0 0 0,1 0 0 0 0,0-1 0 0 0,0 0-1 0 0,-1 0 1 0 0,1-1 0 0 0,-1 0 0 0 0,1-1-328 0 0,362-125 4000 0 0,-372 129-3990 0 0,1 0 0 0 0,-1 0 0 0 0,1 0 0 0 0,-1 0 1 0 0,0-1-1 0 0,1 1 0 0 0,-1 0 0 0 0,1-1 0 0 0,-1 1 0 0 0,1 0 0 0 0,-1-1 0 0 0,1 1 0 0 0,-1-1 0 0 0,1 1 1 0 0,0-1-1 0 0,-1 1 0 0 0,1 0 0 0 0,0-1 0 0 0,-1 0 0 0 0,1 1 0 0 0,0-1 0 0 0,0 1 0 0 0,-1-1 0 0 0,1 1 1 0 0,0-1-1 0 0,0 0 0 0 0,0 1 0 0 0,0-1 0 0 0,0 1 0 0 0,0-1 0 0 0,0 0 0 0 0,0 1 0 0 0,0-1 0 0 0,0 1 1 0 0,0-1-1 0 0,0 0 0 0 0,0 1 0 0 0,0-1 0 0 0,1 1 0 0 0,-1-1 0 0 0,0 1 0 0 0,0-1 0 0 0,1 0 0 0 0,-1 1 1 0 0,0-1-1 0 0,1 1 0 0 0,-1-1 0 0 0,0 1 0 0 0,1 0 0 0 0,-1-1 0 0 0,1 1 0 0 0,-1-1 0 0 0,1 1 0 0 0,-1 0 1 0 0,1-1-1 0 0,-1 1 0 0 0,1 0 0 0 0,-1 0 0 0 0,1-1 0 0 0,0 1 0 0 0,-1 0 0 0 0,1 0 0 0 0,-1 0 0 0 0,1 0 1 0 0,0 0-1 0 0,-1 0 0 0 0,1 0 0 0 0,0 0-10 0 0,-46-9 301 0 0,26 7-242 0 0,0 2 1 0 0,0 0-1 0 0,-1 1 1 0 0,1 0-1 0 0,0 2 0 0 0,1 1 1 0 0,-1 0-1 0 0,1 1 1 0 0,-1 1-1 0 0,1 1 0 0 0,1 0 1 0 0,-1 1-1 0 0,2 1 1 0 0,-2 2-60 0 0,14-9 5 0 0,0 0 0 0 0,1 1 0 0 0,-1 0 0 0 0,1 0 0 0 0,0 0 1 0 0,0 0-1 0 0,0 0 0 0 0,0 1 0 0 0,0-1 0 0 0,1 1 0 0 0,-1 0 1 0 0,1 0-1 0 0,0 0 0 0 0,0 0 0 0 0,1 0 0 0 0,-1 0 0 0 0,1 0 1 0 0,0 1-1 0 0,0-1 0 0 0,0 1 0 0 0,1-1 0 0 0,0 0 0 0 0,-1 1 1 0 0,2-1-1 0 0,-1 1 0 0 0,0-1 0 0 0,1 1 0 0 0,0-1-5 0 0,4 6-124 0 0,1 0 0 0 0,0 0 0 0 0,0 0 0 0 0,1-1 0 0 0,1-1 0 0 0,-1 1 0 0 0,1-1 0 0 0,1 0-1 0 0,-1-1 1 0 0,1 0 0 0 0,1 0 0 0 0,8 4 124 0 0,4 2-1064 0 0,1-1 1 0 0,1-2-1 0 0,0 0 0 0 0,0-2 0 0 0,1 0 1 0 0,0-2-1 0 0,0 0 0 0 0,22 1 1064 0 0,-8-4-1206 0 0</inkml:trace>
  <inkml:trace contextRef="#ctx0" brushRef="#br0" timeOffset="59444.113">6462 6949 1896 0 0,'-14'0'1281'0'0,"7"0"4807"0"0,3 3-6052 0 0,1 0 0 0 0,-1-1 0 0 0,1 1 0 0 0,-1 0 0 0 0,1 1 0 0 0,0-1 1 0 0,1 1-1 0 0,-1-1 0 0 0,0 1 0 0 0,1 0 0 0 0,0 0 0 0 0,0 0 0 0 0,0 0 0 0 0,0 0 0 0 0,1 0 0 0 0,0 1 1 0 0,0-1-1 0 0,0 0 0 0 0,0 1 0 0 0,1-1 0 0 0,-1 1 0 0 0,1-1 0 0 0,0 1 0 0 0,1-1 0 0 0,-1 1 1 0 0,1-1-1 0 0,0 1 0 0 0,0-1 0 0 0,0 0 0 0 0,1 1 0 0 0,0 0-36 0 0,-1 26 188 0 0,72 355 975 0 0,-74-379-1227 0 0,0 0 1 0 0,-1 0-1 0 0,0 0 1 0 0,0 0-1 0 0,0 0 0 0 0,-1 0 1 0 0,0-1-1 0 0,-1 1 1 0 0,1-1-1 0 0,-1 0 0 0 0,0 0 1 0 0,-1 0-1 0 0,0 0 1 0 0,0-1-1 0 0,0 0 0 0 0,0 0 1 0 0,-1 0 63 0 0,-67 40-4789 0 0,71-45 3476 0 0,0 0-111 0 0,-7 0-20 0 0</inkml:trace>
  <inkml:trace contextRef="#ctx0" brushRef="#br0" timeOffset="59781.987">6417 6964 1892 0 0,'1'-9'246'0'0,"1"-1"0"0"0,0 1 0 0 0,0 0-1 0 0,1-1 1 0 0,0 1 0 0 0,0 0 0 0 0,1 1 0 0 0,1-1-1 0 0,-1 1 1 0 0,1-1 0 0 0,1 1 0 0 0,-1 1 0 0 0,1-1-1 0 0,1 1 1 0 0,-1 0 0 0 0,1 0 0 0 0,1 1 0 0 0,-1 0 0 0 0,1 0-1 0 0,0 1 1 0 0,0 0 0 0 0,1 1 0 0 0,-1-1 0 0 0,1 2-1 0 0,0-1 1 0 0,0 1 0 0 0,0 0 0 0 0,4 1-246 0 0,-7-1 50 0 0,1 1 0 0 0,0 0 0 0 0,-1 0 0 0 0,1 1 1 0 0,0 0-1 0 0,0 0 0 0 0,0 1 0 0 0,0 0 0 0 0,0 0 0 0 0,0 0 1 0 0,-1 1-1 0 0,1 0 0 0 0,0 1 0 0 0,0-1 0 0 0,-1 1 0 0 0,1 0 0 0 0,-1 1 1 0 0,1 0-1 0 0,-1 0 0 0 0,0 0 0 0 0,0 1 0 0 0,0 0 0 0 0,-1 0 1 0 0,1 0-1 0 0,-1 1 0 0 0,0-1 0 0 0,-1 1 0 0 0,1 1 0 0 0,-1-1 0 0 0,0 1 1 0 0,0-1-1 0 0,0 1 0 0 0,-1 0 0 0 0,0 1 0 0 0,0-1 0 0 0,-1 0 1 0 0,1 1-1 0 0,-2 0 0 0 0,1-1 0 0 0,0 6-50 0 0,-7 5 41 0 0,-1 0 1 0 0,0-1-1 0 0,-1 0 1 0 0,-1 0-1 0 0,-1 0 1 0 0,0-1-1 0 0,-1 0 1 0 0,-1-1-1 0 0,0 0 1 0 0,-1-1-1 0 0,0 0 1 0 0,-1-1-1 0 0,0 0 0 0 0,-1-1 1 0 0,-1 0-1 0 0,-11 5-41 0 0,-164 100-2128 0 0,189-116 1999 0 0,0 1-1 0 0,0-1 1 0 0,0 0 0 0 0,0 1-1 0 0,0-1 1 0 0,0 0-1 0 0,0 0 1 0 0,-1 0 0 0 0,1 0-1 0 0,0 0 1 0 0,0 0-1 0 0,0 0 1 0 0,0 0-1 0 0,0-1 1 0 0,0 1 0 0 0,0 0-1 0 0,0-1 1 0 0,0 1-1 0 0,0 0 1 0 0,0-1 0 0 0,0 0-1 0 0,1 1 1 0 0,-1-1-1 0 0,0 1 1 0 0,0-1 0 0 0,0 0-1 0 0,1 1 1 0 0,-1-1-1 0 0,0 0 1 0 0,1 0 0 0 0,-1 0-1 0 0,0 0 1 0 0,1 0-1 0 0,-1 1 1 0 0,1-1-1 0 0,0 0 1 0 0,-1 0 0 0 0,1 0-1 0 0,0 0 1 0 0,-1 0-1 0 0,1 0 1 0 0,0-1 0 0 0,0 1-1 0 0,0 0 1 0 0,0 0-1 0 0,0 0 1 0 0,0 0 0 0 0,0 0-1 0 0,0 0 1 0 0,1 0-1 0 0,-1 0 1 0 0,0 0 129 0 0,8-21-1227 0 0</inkml:trace>
  <inkml:trace contextRef="#ctx0" brushRef="#br0" timeOffset="60059.46">7203 6811 1532 0 0,'-15'2'505'0'0,"0"1"0"0"0,-1 1 1 0 0,2 0-1 0 0,-1 1 0 0 0,0 1 0 0 0,1 0 0 0 0,0 1 1 0 0,1 0-1 0 0,-1 1 0 0 0,1 1 0 0 0,1 0 0 0 0,0 1 0 0 0,-5 4-505 0 0,8-6 158 0 0,0 1 1 0 0,0-1-1 0 0,1 1 0 0 0,0 0 0 0 0,1 1 0 0 0,0 0 0 0 0,0 0 0 0 0,1 1 0 0 0,1 0 0 0 0,0 0 0 0 0,0 0 1 0 0,1 1-1 0 0,0-1 0 0 0,1 1 0 0 0,0 0 0 0 0,1 0 0 0 0,1 0 0 0 0,0 0 0 0 0,0 0 0 0 0,1 0 0 0 0,1 1 0 0 0,0-1 1 0 0,0 0-1 0 0,1 0 0 0 0,1 0 0 0 0,2 6-158 0 0,3-1-43 0 0,-1-1 1 0 0,2 1-1 0 0,1-2 1 0 0,0 1 0 0 0,0-2-1 0 0,2 1 1 0 0,0-1-1 0 0,0-1 1 0 0,1 0-1 0 0,1-1 1 0 0,0 0 0 0 0,1-1-1 0 0,0-1 1 0 0,1 0-1 0 0,0-1 43 0 0,162 55-7011 0 0,-156-62 5577 0 0,-18-2-10 0 0</inkml:trace>
  <inkml:trace contextRef="#ctx0" brushRef="#br0" timeOffset="60646.238">7916 6898 1132 0 0,'0'-1'104'0'0,"1"1"0"0"0,-1-1-1 0 0,0 1 1 0 0,1-1 0 0 0,-1 1-1 0 0,0-1 1 0 0,1 1 0 0 0,-1-1 0 0 0,1 1-1 0 0,-1 0 1 0 0,1-1 0 0 0,-1 1-1 0 0,1 0 1 0 0,-1 0 0 0 0,1-1 0 0 0,0 1-1 0 0,-1 0 1 0 0,1 0 0 0 0,-1 0-1 0 0,1-1 1 0 0,-1 1 0 0 0,1 0 0 0 0,0 0-1 0 0,-1 0 1 0 0,1 0 0 0 0,-1 0-1 0 0,1 0 1 0 0,0 0 0 0 0,-1 1 0 0 0,1-1-1 0 0,-1 0 1 0 0,1 0 0 0 0,-1 0 0 0 0,1 1-1 0 0,0-1 1 0 0,-1 0 0 0 0,1 0-1 0 0,-1 1 1 0 0,1-1 0 0 0,-1 0 0 0 0,1 1-1 0 0,-1-1 1 0 0,0 1 0 0 0,1-1-1 0 0,-1 1 1 0 0,1-1 0 0 0,-1 1 0 0 0,0-1-1 0 0,0 1 1 0 0,1-1 0 0 0,-1 1-1 0 0,0-1 1 0 0,0 1 0 0 0,1-1 0 0 0,-1 1-1 0 0,0 0 1 0 0,0-1 0 0 0,0 1-1 0 0,0-1 1 0 0,0 1 0 0 0,0 0 0 0 0,0-1-1 0 0,0 1 1 0 0,0-1 0 0 0,0 1-1 0 0,0 0 1 0 0,-1-1 0 0 0,1 1-104 0 0,-26 42 1183 0 0,18-32-929 0 0,-38 58 485 0 0,-86 112 570 0 0,19-85-3292 0 0,111-95 1710 0 0,-1 1 1 0 0,0-1 0 0 0,0 0-1 0 0,0 0 1 0 0,0 0-1 0 0,-1 0 1 0 0,1-1 0 0 0,0 1-1 0 0,0-1 1 0 0,0 0 0 0 0,-1 0-1 0 0,1 0 1 0 0,0 0-1 0 0,0 0 1 0 0,-1-1 0 0 0,1 0-1 0 0,0 1 1 0 0,0-1-1 0 0,0 0 1 0 0,0-1 0 0 0,0 1-1 0 0,0 0 1 0 0,0-1-1 0 0,1 0 1 0 0,-2 0 272 0 0,-18-11-1345 0 0</inkml:trace>
  <inkml:trace contextRef="#ctx0" brushRef="#br0" timeOffset="60880.423">7555 6948 1856 0 0,'24'-25'6419'0'0,"23"37"-4123"0"0,-33-5-2246 0 0,261 142 1560 0 0,-110-23-5353 0 0,-130-79-1923 0 0,-35-47 4312 0 0</inkml:trace>
  <inkml:trace contextRef="#ctx0" brushRef="#br0" timeOffset="61147.317">8264 6956 1568 0 0,'20'-3'8083'0'0,"58"-7"-7049"0"0,88 10-1309 0 0,-56 0-5873 0 0,-107-2 4905 0 0,1-5 20 0 0</inkml:trace>
  <inkml:trace contextRef="#ctx0" brushRef="#br0" timeOffset="61317.575">8309 7144 2036 0 0,'4'15'5704'0'0,"52"-6"-4324"0"0,-44-7-985 0 0,173 16 84 0 0,-3-47-7024 0 0,-159 19 5284 0 0</inkml:trace>
  <inkml:trace contextRef="#ctx0" brushRef="#br0" timeOffset="61735.523">9020 6856 2544 0 0,'111'-7'5153'0'0,"-103"8"-5072"0"0,-1 0 0 0 0,0 1 0 0 0,1 1 0 0 0,-1-1-1 0 0,0 1 1 0 0,0 0 0 0 0,-1 1 0 0 0,1-1 0 0 0,-1 1 0 0 0,1 1 0 0 0,-1-1 0 0 0,0 1 0 0 0,-1 0 0 0 0,1 0 0 0 0,-1 1 0 0 0,0 0 0 0 0,-1 0 0 0 0,1 0 0 0 0,-1 0 0 0 0,0 1 0 0 0,-1 0 0 0 0,1-1-1 0 0,-2 1 1 0 0,1 0 0 0 0,-1 1 0 0 0,0-1 0 0 0,0 0 0 0 0,0 1 0 0 0,-1-1 0 0 0,-1 1 0 0 0,1-1 0 0 0,-1 4-81 0 0,-1-3 80 0 0,-1 0 1 0 0,0 1 0 0 0,0-1-1 0 0,0 0 1 0 0,-1-1-1 0 0,0 1 1 0 0,-1 0-1 0 0,1-1 1 0 0,-2 0-1 0 0,1 0 1 0 0,-1 0 0 0 0,0 0-1 0 0,0-1 1 0 0,-1 0-1 0 0,0 0 1 0 0,0 0-1 0 0,0-1 1 0 0,-1 0-1 0 0,1 0 1 0 0,-3 0-81 0 0,-151 82 1207 0 0,25-34-1004 0 0,132-53-527 0 0,7-36-1355 0 0,150-93-6786 0 0,-121 104 7201 0 0</inkml:trace>
  <inkml:trace contextRef="#ctx0" brushRef="#br0" timeOffset="61951.635">9377 6929 1024 0 0,'-61'-2'4880'0'0,"54"3"-4715"0"0,0 0 0 0 0,0 0 0 0 0,0 1 0 0 0,0 0 0 0 0,0 0-1 0 0,1 0 1 0 0,-1 1 0 0 0,1 0 0 0 0,0 0 0 0 0,0 1 0 0 0,0-1 0 0 0,0 1-1 0 0,0 1 1 0 0,1-1 0 0 0,0 1 0 0 0,0 0 0 0 0,0 0 0 0 0,1 1 0 0 0,-1-1 0 0 0,1 2-165 0 0,2-1 76 0 0,1 1 1 0 0,0-1 0 0 0,1 1 0 0 0,-1 0-1 0 0,2-1 1 0 0,-1 1 0 0 0,0-1-1 0 0,1 1 1 0 0,0-1 0 0 0,1 1 0 0 0,0-1-1 0 0,0 1 1 0 0,0-1 0 0 0,1 0 0 0 0,-1 0-1 0 0,1 0 1 0 0,1-1 0 0 0,-1 1 0 0 0,1-1-1 0 0,0 1 1 0 0,0-1 0 0 0,1 0 0 0 0,0-1-1 0 0,0 1 1 0 0,0-1 0 0 0,0 0 0 0 0,1 0-77 0 0,107 52-481 0 0,-31-45-2924 0 0,-15-41-639 0 0,-53 14 2672 0 0</inkml:trace>
  <inkml:trace contextRef="#ctx0" brushRef="#br0" timeOffset="62216.961">9852 6584 1824 0 0,'14'11'396'0'0,"-1"1"1"0"0,0 0-1 0 0,-1 1 0 0 0,0 0 0 0 0,-1 1 0 0 0,0 1 1 0 0,-1-1-1 0 0,-1 1 0 0 0,-1 1 0 0 0,0 0 1 0 0,0 0-1 0 0,-2 1 0 0 0,0-1 0 0 0,-1 1 0 0 0,-1 1 1 0 0,-1-1-1 0 0,0 1 0 0 0,-1-1 0 0 0,-1 1 1 0 0,0 0-1 0 0,-2-1 0 0 0,-1 16-396 0 0,-1-13 193 0 0,-1 1 0 0 0,0-1 0 0 0,-1 0 0 0 0,-2 0 0 0 0,0 0 0 0 0,-1-1 0 0 0,-1 0 0 0 0,0-1 0 0 0,-2 1 0 0 0,0-2 0 0 0,-1 0 0 0 0,0 0 0 0 0,-2-1 0 0 0,-2 1-193 0 0,-126 120-129 0 0,35-66-2742 0 0,106-70 2680 0 0,-1 0-1 0 0,1 0 1 0 0,0 0-1 0 0,-1 0 1 0 0,1-1 0 0 0,0 1-1 0 0,-1 0 1 0 0,1-1-1 0 0,-1 1 1 0 0,1-1 0 0 0,-1 0-1 0 0,0 1 1 0 0,1-1 0 0 0,-1 0-1 0 0,1 0 1 0 0,-1 0-1 0 0,1 0 1 0 0,-1 0 0 0 0,0 0-1 0 0,1 0 1 0 0,-1-1-1 0 0,1 1 1 0 0,-1-1 0 0 0,1 1-1 0 0,-1-1 1 0 0,1 1 0 0 0,-1-1-1 0 0,1 0 1 0 0,0 0-1 0 0,-1 0 1 0 0,1 0 0 0 0,0 0-1 0 0,0 0 1 0 0,0 0-1 0 0,-1 0 1 0 0,1 0 0 0 0,0 0-1 0 0,1-1 1 0 0,-2 1 191 0 0,1-8-1419 0 0</inkml:trace>
  <inkml:trace contextRef="#ctx0" brushRef="#br0" timeOffset="63955.879">10430 7008 1196 0 0,'27'-4'7035'0'0,"136"-16"-5580"0"0,-60 15-1245 0 0,-12 1-1559 0 0,-31-2-3662 0 0,-60 6 3847 0 0</inkml:trace>
  <inkml:trace contextRef="#ctx0" brushRef="#br0" timeOffset="64112.761">10496 7243 2148 0 0,'18'11'908'0'0,"6"-1"-96"0"0,8-3-88 0 0,4 0-132 0 0,3-1-103 0 0,4-2 3 0 0,1-4-248 0 0,-21 0-200 0 0,11 0-12 0 0,48-15-940 0 0,-31 5-381 0 0,-3-2 49 0 0,-1-1 124 0 0</inkml:trace>
  <inkml:trace contextRef="#ctx0" brushRef="#br0" timeOffset="71906.492">20155 6648 2560 0 0,'-2'-12'6527'0'0,"13"39"-5164"0"0,59 153 449 0 0,-15-63-4084 0 0,-34-72-372 0 0,-9-20-1517 0 0,-10-22 2912 0 0</inkml:trace>
  <inkml:trace contextRef="#ctx0" brushRef="#br0" timeOffset="72172.98">20733 7041 1292 0 0,'-4'15'479'0'0,"-1"1"0"0"0,0-1 0 0 0,-2-1 0 0 0,1 1 0 0 0,-2-1-1 0 0,0 0 1 0 0,0-1 0 0 0,-1 0 0 0 0,-1 0 0 0 0,0-1 0 0 0,-1 0 0 0 0,0-1 0 0 0,-1 0 0 0 0,-4 2-479 0 0,-3 2 211 0 0,0-2 1 0 0,-1 0-1 0 0,0-1 1 0 0,-1 0 0 0 0,0-2-1 0 0,-1-1 1 0 0,0-1-1 0 0,-1 0 1 0 0,-7 0-212 0 0,28-7-122 0 0,1-1 1 0 0,-1 0-1 0 0,1 1 1 0 0,-1-1-1 0 0,1 0 0 0 0,-1 0 1 0 0,1 0-1 0 0,-1 0 1 0 0,1 0-1 0 0,-1 0 0 0 0,1 0 1 0 0,-1 0-1 0 0,1-1 1 0 0,-1 1-1 0 0,1 0 0 0 0,-1-1 1 0 0,1 0-1 0 0,-1 1 1 0 0,1-1-1 0 0,0 0 0 0 0,-1 0 1 0 0,1 1-1 0 0,0-1 1 0 0,0 0-1 0 0,0 0 1 0 0,-1 0-1 0 0,1-1 0 0 0,0 1 1 0 0,0 0-1 0 0,1 0 1 0 0,-1-1-1 0 0,0 1 0 0 0,0 0 1 0 0,1-1-1 0 0,-1 1 1 0 0,0-1-1 0 0,1 1 0 0 0,0 0 1 0 0,-1-1-1 0 0,1 1 1 0 0,0-1-1 0 0,0 0 0 0 0,0 1 1 0 0,0-1-1 0 0,0 1 1 0 0,0-1-1 0 0,0 1 1 0 0,0-1-1 0 0,1 1 0 0 0,-1-1 1 0 0,0 1-1 0 0,1-1 1 0 0,0 1-1 0 0,-1-1 122 0 0,1-15-1231 0 0</inkml:trace>
  <inkml:trace contextRef="#ctx0" brushRef="#br0" timeOffset="72515.268">20859 6598 2500 0 0,'5'-22'4125'0'0,"72"2"-2498"0"0,-71 19-1558 0 0,-1 0 1 0 0,1 0-1 0 0,-1 0 0 0 0,1 1 0 0 0,0 0 1 0 0,-1 0-1 0 0,1 1 0 0 0,-1-1 1 0 0,1 1-1 0 0,-1 0 0 0 0,1 1 0 0 0,-1-1 1 0 0,0 1-1 0 0,0 0 0 0 0,0 1 0 0 0,0-1 1 0 0,0 1-1 0 0,0 0 0 0 0,0 0 1 0 0,-1 0-1 0 0,0 1 0 0 0,1 0 0 0 0,-1-1 1 0 0,-1 2-1 0 0,1-1 0 0 0,-1 0 0 0 0,1 1 1 0 0,-1-1-1 0 0,0 1 0 0 0,-1 0 1 0 0,1 0-1 0 0,-1 0 0 0 0,0 0 0 0 0,0 1 1 0 0,-1-1-1 0 0,0 1 0 0 0,0-1 0 0 0,0 1 1 0 0,0-1-1 0 0,-1 2-69 0 0,-2 4 142 0 0,-1 0-1 0 0,0 0 1 0 0,-1 0 0 0 0,0 0-1 0 0,-1-1 1 0 0,0 0 0 0 0,0 0-1 0 0,-1 0 1 0 0,-1 0 0 0 0,1-1-1 0 0,-2 0 1 0 0,1 0 0 0 0,-1-1-1 0 0,-3 2-141 0 0,-51 74 1031 0 0,55-61-725 0 0,7-21-304 0 0,0-1-1 0 0,0 0 0 0 0,0 0 0 0 0,0 0 1 0 0,0 0-1 0 0,1 0 0 0 0,-1 0 0 0 0,0 0 1 0 0,1 1-1 0 0,-1-1 0 0 0,1 0 0 0 0,-1 0 1 0 0,1 0-1 0 0,0-1 0 0 0,-1 1 0 0 0,1 0 1 0 0,0 0-1 0 0,0 0 0 0 0,0 0 0 0 0,0-1 1 0 0,-1 1-1 0 0,1 0 0 0 0,0-1 0 0 0,0 1 1 0 0,0-1-1 0 0,0 1 0 0 0,1-1 0 0 0,-1 1 1 0 0,0-1-1 0 0,0 0 0 0 0,0 1 0 0 0,0-1 1 0 0,0 0-1 0 0,0 0 0 0 0,1 0 0 0 0,-1 0 1 0 0,0 0-1 0 0,0 0 0 0 0,0 0 0 0 0,0 0 1 0 0,1-1-2 0 0,0 1-20 0 0,24 0-718 0 0,0-1 1 0 0,-1-1-1 0 0,1-1 1 0 0,-1-1 0 0 0,1-2-1 0 0,-1-1 1 0 0,-1 0-1 0 0,9-5 738 0 0,14-3-1706 0 0,65-20-2141 0 0,-76 25 2669 0 0</inkml:trace>
  <inkml:trace contextRef="#ctx0" brushRef="#br0" timeOffset="72766.16">21567 6968 2000 0 0,'-187'286'9027'0'0,"167"-262"-10181"0"0,-5-13-5479 0 0,24-11 5429 0 0</inkml:trace>
  <inkml:trace contextRef="#ctx0" brushRef="#br0" timeOffset="70247.911">17044 6941 1008 0 0,'7'-1'159'0'0,"1"0"1"0"0,-1 0-1 0 0,0 0 1 0 0,1 1-1 0 0,-1 0 0 0 0,1 1 1 0 0,-1 0-1 0 0,0 0 0 0 0,1 1 1 0 0,-1-1-1 0 0,0 2 0 0 0,0-1 1 0 0,0 1-1 0 0,0 0 1 0 0,-1 0-1 0 0,1 1 0 0 0,-1 0 1 0 0,0 0-1 0 0,0 0 0 0 0,0 1 1 0 0,0 0-1 0 0,-1 0 0 0 0,0 1 1 0 0,0-1-1 0 0,0 1 1 0 0,-1 0-1 0 0,0 0 0 0 0,0 1 1 0 0,0-1-1 0 0,-1 1 0 0 0,0 0 1 0 0,-1 0-1 0 0,1 0 1 0 0,-1 0-1 0 0,-1 0 0 0 0,1 0 1 0 0,-1 1-1 0 0,0 6-159 0 0,-6 0 168 0 0,0-1-1 0 0,-1 0 1 0 0,0 0 0 0 0,-1 0 0 0 0,-1-1-1 0 0,0 0 1 0 0,-1 0 0 0 0,0-1-1 0 0,0 0 1 0 0,-1-1 0 0 0,-1 0 0 0 0,0-1-1 0 0,0 0 1 0 0,-1 0 0 0 0,0-1-1 0 0,0-1 1 0 0,-1 0 0 0 0,0-1 0 0 0,0 0-1 0 0,-1-1 1 0 0,1 0 0 0 0,-6 0-168 0 0,-159 57 714 0 0,176-62-1032 0 0,10-10-230 0 0,0 0-1 0 0,1 0 1 0 0,0 1 0 0 0,0 1 0 0 0,1-1 0 0 0,0 2 0 0 0,0-1 0 0 0,1 1 0 0 0,0 1 0 0 0,0 0 0 0 0,1 1-1 0 0,3-1 549 0 0,21-14-1322 0 0,1-1 140 0 0</inkml:trace>
  <inkml:trace contextRef="#ctx0" brushRef="#br0" timeOffset="70524.086">17547 6979 1452 0 0,'-2'-9'4276'0'0,"-25"22"-2985"0"0,8 1-891 0 0,-1 1-1 0 0,2 1 0 0 0,0 1 0 0 0,1 0 0 0 0,1 1 1 0 0,1 1-1 0 0,0 0 0 0 0,1 2 0 0 0,2-1 1 0 0,-11 23-400 0 0,21-39 22 0 0,1 0 1 0 0,-1 1 0 0 0,1-1-1 0 0,0 0 1 0 0,0 1 0 0 0,1-1-1 0 0,-1 1 1 0 0,1-1 0 0 0,0 1-1 0 0,0 0 1 0 0,1-1 0 0 0,-1 1-1 0 0,1-1 1 0 0,0 0 0 0 0,0 1-1 0 0,0-1 1 0 0,1 0 0 0 0,0 1-1 0 0,0-1 1 0 0,0 0 0 0 0,0 0-1 0 0,0 0 1 0 0,1-1 0 0 0,0 1-1 0 0,0-1 1 0 0,0 1 0 0 0,0-1-1 0 0,0 0 1 0 0,1 0 0 0 0,-1 0-1 0 0,1-1 1 0 0,0 1 0 0 0,0-1-1 0 0,0 0 1 0 0,0 0 0 0 0,0 0-1 0 0,0-1 1 0 0,1 1 0 0 0,1-1-23 0 0,180 36-3415 0 0,-24-55-1928 0 0,-122 5 4137 0 0</inkml:trace>
  <inkml:trace contextRef="#ctx0" brushRef="#br0" timeOffset="70788.683">17885 7018 1624 0 0,'27'9'4220'0'0,"68"-14"-2354"0"0,169-35-939 0 0,-88 3-5719 0 0,-154 31 3668 0 0,-12 0 27 0 0</inkml:trace>
  <inkml:trace contextRef="#ctx0" brushRef="#br0" timeOffset="71006.757">17940 7204 848 0 0,'-1'2'119'0'0,"1"-1"-1"0"0,-1 0 1 0 0,0 0-1 0 0,1 0 1 0 0,-1 1 0 0 0,1-1-1 0 0,0 0 1 0 0,-1 1-1 0 0,1-1 1 0 0,0 0 0 0 0,0 1-1 0 0,0-1 1 0 0,0 0-1 0 0,0 1 1 0 0,0-1 0 0 0,0 0-1 0 0,1 1 1 0 0,-1-1-1 0 0,0 0 1 0 0,1 1 0 0 0,-1-1-1 0 0,1 0 1 0 0,-1 0-1 0 0,1 0 1 0 0,0 1 0 0 0,-1-1-1 0 0,1 0 1 0 0,0 0-1 0 0,0 0 1 0 0,0 0 0 0 0,0 0-1 0 0,0 0 1 0 0,0 0-1 0 0,0-1 1 0 0,0 1-1 0 0,0 0 1 0 0,0 0 0 0 0,0-1-1 0 0,1 1 1 0 0,-1-1-1 0 0,0 1 1 0 0,1-1 0 0 0,-1 0-1 0 0,0 1 1 0 0,1-1-1 0 0,-1 0 1 0 0,0 0 0 0 0,1 0-1 0 0,-1 0 1 0 0,0 0-1 0 0,1 0-118 0 0,85-3 1581 0 0,135-50-1632 0 0,-5-39-5275 0 0,-176 71 4098 0 0</inkml:trace>
  <inkml:trace contextRef="#ctx0" brushRef="#br0" timeOffset="71267.703">18886 6781 848 0 0,'-10'8'412'0'0,"1"1"0"0"0,0 0 0 0 0,0 0 0 0 0,1 1 0 0 0,0 0 1 0 0,0 0-1 0 0,2 1 0 0 0,-1 0 0 0 0,1 0 0 0 0,1 1 0 0 0,0-1 0 0 0,0 1 0 0 0,2 0 0 0 0,-1 1 0 0 0,1-1 0 0 0,1 1 0 0 0,0-1 0 0 0,1 1 0 0 0,1 2-412 0 0,3-6 94 0 0,1 0 0 0 0,1 0-1 0 0,-1-1 1 0 0,2 1 0 0 0,-1-1 0 0 0,1 0-1 0 0,0-1 1 0 0,1 0 0 0 0,0 1-1 0 0,0-2 1 0 0,0 1 0 0 0,1-1-1 0 0,0-1 1 0 0,0 1 0 0 0,0-1-1 0 0,1 0 1 0 0,0-1 0 0 0,0 0-1 0 0,0-1 1 0 0,1 0 0 0 0,-1 0-1 0 0,1-1 1 0 0,-1 0 0 0 0,1-1-1 0 0,0 0 1 0 0,-1 0 0 0 0,1-1-1 0 0,9-1-93 0 0,10 4 89 0 0,1-2-1 0 0,0-1 0 0 0,-1-1 0 0 0,1-1 1 0 0,-1-2-1 0 0,0-1 0 0 0,0-1 0 0 0,28-10-88 0 0,-52 15 3 0 0,1-1-1 0 0,-1 0 0 0 0,1 0 1 0 0,-1 0-1 0 0,0 0 0 0 0,0-1 0 0 0,0 0 1 0 0,0 0-1 0 0,0 0 0 0 0,-1-1 1 0 0,1 0-1 0 0,-1 1 0 0 0,0-1 1 0 0,0-1-1 0 0,0 1 0 0 0,-1-1 0 0 0,0 1 1 0 0,0-1-1 0 0,0 0 0 0 0,0 0 1 0 0,-1-1-1 0 0,0 1 0 0 0,0 0 0 0 0,0-1 1 0 0,0 0-3 0 0,-53-61-299 0 0,-104 0-267 0 0,19 13-4118 0 0,119 37 767 0 0,17 16 2735 0 0</inkml:trace>
  <inkml:trace contextRef="#ctx0" brushRef="#br0" timeOffset="71488.203">19736 7014 1336 0 0,'2'16'609'0'0,"0"0"0"0"0,-1 0-1 0 0,0 0 1 0 0,-1 0 0 0 0,-1 0 0 0 0,0-1-1 0 0,-2 1 1 0 0,1 0 0 0 0,-2-1-1 0 0,-2 8-608 0 0,1-10 169 0 0,0 0 0 0 0,0-1 0 0 0,-1 0 0 0 0,-1 0 0 0 0,0 0 0 0 0,0-1 1 0 0,-1 0-1 0 0,-1 0 0 0 0,0-1 0 0 0,0 0 0 0 0,-1 0 0 0 0,0-1 0 0 0,-1-1 0 0 0,0 0 0 0 0,0 0 0 0 0,-1-1 0 0 0,0 0 0 0 0,-11 4-169 0 0,-79 25-1238 0 0,29-26-3364 0 0,60-12 3360 0 0,1-9 42 0 0</inkml:trace>
  <inkml:trace contextRef="#ctx0" brushRef="#br0" timeOffset="65089.609">11721 7011 928 0 0,'0'0'493'0'0,"0"0"76"0"0,0 0-9 0 0,0 0-34 0 0,0 0-101 0 0,0 0-82 0 0,0 0-31 0 0,0 0-35 0 0,0 0 48 0 0,0 0-28 0 0,0 0-66 0 0,0 0 24 0 0,0 0 33 0 0,0 0 11 0 0,0 0-24 0 0,0 0-3 0 0,0 0-52 0 0,0 0 10 0 0,0 0-40 0 0,0 0-35 0 0,0 0-16 0 0,0 0-11 0 0,0 0-32 0 0,0 0 0 0 0,0 0 12 0 0,0 0-15 0 0,0 0-20 0 0,0 0 41 0 0,0 0 39 0 0,0 0 10 0 0,0 0 48 0 0,0 0 13 0 0,5 0 3 0 0,179-10 778 0 0,-144 3-912 0 0,-22 6-131 0 0,0-1 0 0 0,1-1 1 0 0,-1 0-1 0 0,0-1 0 0 0,0-2 1 0 0,-1 1-1 0 0,0-2 0 0 0,0-1 0 0 0,0 0 1 0 0,-1-1-1 0 0,0 0 0 0 0,10-9 38 0 0,-25 17-20 0 0,0 0-1 0 0,1 0 1 0 0,-1 0-1 0 0,0 0 1 0 0,0 0-1 0 0,0 0 1 0 0,-1 0-1 0 0,1 0 1 0 0,0 0-1 0 0,0 0 1 0 0,0-1-1 0 0,-1 1 1 0 0,1 0-1 0 0,-1-1 1 0 0,1 1-1 0 0,-1 0 1 0 0,0-1-1 0 0,1 1 1 0 0,-1-1-1 0 0,0 1 1 0 0,0 0-1 0 0,0-1 1 0 0,0 1 0 0 0,0-1-1 0 0,0 1 1 0 0,0-1-1 0 0,-1 1 1 0 0,1 0-1 0 0,0-1 1 0 0,-1 1-1 0 0,1 0 1 0 0,-1-1-1 0 0,0 1 1 0 0,1 0-1 0 0,-1 0 1 0 0,0-1-1 0 0,0 1 1 0 0,0 0-1 0 0,0 0 1 0 0,0 0-1 0 0,0 0 1 0 0,0 0-1 0 0,0 0 1 0 0,0 0-1 0 0,0 1 1 0 0,-1-1-1 0 0,1 0 1 0 0,0 0-1 0 0,0 1 1 0 0,-1-1-1 0 0,1 1 1 0 0,-1 0-1 0 0,1-1 1 0 0,0 1-1 0 0,-1 0 21 0 0,-80-18-228 0 0,49 18 276 0 0,-1 1 1 0 0,1 2 0 0 0,1 2-1 0 0,-1 0 1 0 0,0 3-1 0 0,1 0 1 0 0,-30 13-49 0 0,48-16 52 0 0,0 1 0 0 0,1 0 1 0 0,-1 1-1 0 0,1 0 0 0 0,0 1 0 0 0,1 1 0 0 0,0 0 1 0 0,0 1-1 0 0,1 0 0 0 0,1 0 0 0 0,-1 1 1 0 0,2 1-1 0 0,-1-1 0 0 0,2 2 0 0 0,-1-1 0 0 0,2 1 1 0 0,0 1-1 0 0,-4 8-52 0 0,9-15 36 0 0,0 1 0 0 0,0-1 0 0 0,0 1 0 0 0,1-1 0 0 0,0 1-1 0 0,1-1 1 0 0,0 1 0 0 0,0 0 0 0 0,0-1 0 0 0,1 1 0 0 0,0-1 0 0 0,1 1 0 0 0,0-1 0 0 0,0 1 0 0 0,0-1 0 0 0,1 0 0 0 0,0 0-1 0 0,0 0 1 0 0,1 0 0 0 0,0-1 0 0 0,0 1 0 0 0,1-1 0 0 0,0 0 0 0 0,0-1 0 0 0,0 1 0 0 0,0-1 0 0 0,1 0 0 0 0,0 0 0 0 0,0 0 0 0 0,1-1-1 0 0,-1 0 1 0 0,7 2-36 0 0,12 8-36 0 0,0-1 0 0 0,2-2-1 0 0,-1-1 1 0 0,1 0-1 0 0,1-3 1 0 0,0 0-1 0 0,0-1 1 0 0,8-1 36 0 0,196 3-4054 0 0,-216-8 3697 0 0,0-1 0 0 0,0 0 1 0 0,0-1-1 0 0,-1-1 1 0 0,1 0-1 0 0,-1-1 1 0 0,1-1-1 0 0,-1 0 0 0 0,0-1 1 0 0,-1-1-1 0 0,12-7 357 0 0,24-12-1194 0 0</inkml:trace>
  <inkml:trace contextRef="#ctx0" brushRef="#br0" timeOffset="65495.409">12183 6616 2064 0 0,'-21'-2'2740'0'0,"7"0"288"0"0,32 1-1515 0 0,363-24-1210 0 0,-363 18-1931 0 0,-25-7-3777 0 0,4 10 3974 0 0</inkml:trace>
  <inkml:trace contextRef="#ctx0" brushRef="#br0" timeOffset="65869.447">12633 6353 1712 0 0,'5'-5'246'0'0,"1"0"0"0"0,0 0 0 0 0,0 1 0 0 0,1 0 0 0 0,-1 1 0 0 0,1-1 0 0 0,0 1 0 0 0,0 0 0 0 0,0 1 0 0 0,0 0 0 0 0,0 0 0 0 0,1 0 0 0 0,-1 1 0 0 0,1 0 0 0 0,-1 1 1 0 0,1 0-1 0 0,-1 0 0 0 0,1 0 0 0 0,-1 1 0 0 0,0 0 0 0 0,6 2-246 0 0,-3 2 137 0 0,-1 0 1 0 0,1 1-1 0 0,-1 1 1 0 0,0-1 0 0 0,-1 2-1 0 0,0-1 1 0 0,0 1-1 0 0,0 0 1 0 0,-1 1-1 0 0,-1-1 1 0 0,1 2 0 0 0,-1-1-1 0 0,-1 1 1 0 0,0-1-1 0 0,0 2 1 0 0,-1-1 0 0 0,0 0-1 0 0,-1 1 1 0 0,0 0-1 0 0,-1-1 1 0 0,0 1 0 0 0,0 0-1 0 0,-1 0 1 0 0,-1 0-1 0 0,0 1 1 0 0,-1-1-1 0 0,0 0 1 0 0,0 0 0 0 0,-1 0-1 0 0,0-1 1 0 0,-1 1-1 0 0,-1 0 1 0 0,1-1 0 0 0,-2 0-1 0 0,1 0 1 0 0,-2 0-1 0 0,1 0 1 0 0,-1-1-1 0 0,-4 5-137 0 0,-55 96 2311 0 0,107-93-1875 0 0,-11-16-804 0 0,0-1 1 0 0,0-2 0 0 0,0-1-1 0 0,0-1 1 0 0,-1-2 0 0 0,28-8 367 0 0,-33 8-586 0 0,262-76-8152 0 0,-253 69 7595 0 0</inkml:trace>
  <inkml:trace contextRef="#ctx0" brushRef="#br0" timeOffset="68066.364">13189 7656 2768 0 0,'-28'3'1647'0'0,"12"-2"1218"0"0,40-3-1621 0 0,427-46 1190 0 0,630-62-3408 0 0,-886 98-1285 0 0,-225 7-2549 0 0,10 5 3599 0 0</inkml:trace>
  <inkml:trace contextRef="#ctx0" brushRef="#br0" timeOffset="69038.71">14317 7808 1412 0 0,'-6'22'4673'0'0,"0"1"-3749"0"0,1-7-457 0 0,0 1-1 0 0,1 0 1 0 0,1 1-1 0 0,1-1 1 0 0,1 0 0 0 0,0 1-1 0 0,1-1 1 0 0,1 1-1 0 0,1 6-466 0 0,28 118 772 0 0,-6-33-1588 0 0,-5-1-3793 0 0,-18-67 699 0 0,-1-27 2689 0 0</inkml:trace>
  <inkml:trace contextRef="#ctx0" brushRef="#br0" timeOffset="69315.14">14441 8611 2212 0 0,'5'13'7965'0'0,"-7"-24"-4418"0"0,4-35-13805 0 0,-2 39 9052 0 0</inkml:trace>
  <inkml:trace contextRef="#ctx0" brushRef="#br0" timeOffset="69657.136">15563 7531 2604 0 0,'6'0'168'0'0,"0"0"1"0"0,0 1-1 0 0,0-1 0 0 0,0 1 0 0 0,0 0 1 0 0,0 1-1 0 0,-1 0 0 0 0,1 0 0 0 0,0 0 0 0 0,-1 0 1 0 0,1 1-1 0 0,-1 0 0 0 0,0 0 0 0 0,0 0 0 0 0,0 1 1 0 0,0 0-1 0 0,-1 0 0 0 0,0 0 0 0 0,1 0 1 0 0,-1 1-1 0 0,-1 0 0 0 0,1-1 0 0 0,-1 1 0 0 0,0 1 1 0 0,0-1-1 0 0,0 0 0 0 0,-1 1 0 0 0,0 0 1 0 0,0-1-1 0 0,0 1 0 0 0,-1 0 0 0 0,0 0 0 0 0,0 0 1 0 0,0 0-1 0 0,-1 0 0 0 0,0 0 0 0 0,0 0 0 0 0,0 0 1 0 0,-1 0-1 0 0,0 0 0 0 0,0 0 0 0 0,0 0 1 0 0,-1 0-169 0 0,-6 15 0 0 0,-1 0 1 0 0,0 0 0 0 0,-2-1 0 0 0,0 0 0 0 0,-1-1 0 0 0,-1 0 0 0 0,-1-1 0 0 0,-1-1 0 0 0,-13 14-1 0 0,-106 69-4626 0 0,73-76 2072 0 0,34-16 1348 0 0</inkml:trace>
  <inkml:trace contextRef="#ctx0" brushRef="#br0" timeOffset="68508.966">13470 8033 1368 0 0,'125'-23'4126'0'0,"-114"24"-4023"0"0,-1 0 0 0 0,1 0 0 0 0,-1 1 1 0 0,1 1-1 0 0,-1-1 0 0 0,0 2 0 0 0,0-1 0 0 0,0 1 0 0 0,-1 1 0 0 0,0 0 0 0 0,1 0 0 0 0,-2 1 0 0 0,1 0 0 0 0,-1 1 0 0 0,0-1 1 0 0,0 2-1 0 0,2 2-103 0 0,-8-7 48 0 0,1 0 1 0 0,-1 0-1 0 0,0 0 1 0 0,0 0 0 0 0,0 1-1 0 0,-1-1 1 0 0,1 1-1 0 0,-1-1 1 0 0,0 1-1 0 0,0-1 1 0 0,0 1-1 0 0,0 0 1 0 0,-1 0 0 0 0,1-1-1 0 0,-1 1 1 0 0,0 0-1 0 0,0 0 1 0 0,-1 0-1 0 0,1-1 1 0 0,-1 1 0 0 0,0 0-1 0 0,0 0 1 0 0,0-1-1 0 0,0 1 1 0 0,0-1-1 0 0,-1 1 1 0 0,0-1 0 0 0,0 1-1 0 0,0-1 1 0 0,0 0-1 0 0,0 0 1 0 0,-1 0-1 0 0,1 0 1 0 0,-1-1 0 0 0,0 1-1 0 0,0-1 1 0 0,0 1-1 0 0,-1 0-48 0 0,-128 80 809 0 0,34-55-1714 0 0,95-28 83 0 0,6-20-4220 0 0,10 5 3842 0 0</inkml:trace>
  <inkml:trace contextRef="#ctx0" brushRef="#br0" timeOffset="68789.18">13938 7841 1128 0 0,'-29'3'3884'0'0,"-9"37"-2573"0"0,38-40-1269 0 0,-10 14 251 0 0,0 1 0 0 0,2 0 0 0 0,0 0 1 0 0,0 0-1 0 0,2 1 0 0 0,0 0 0 0 0,0 1 1 0 0,2-1-1 0 0,0 1 0 0 0,1 0 0 0 0,0 0 1 0 0,2 4-294 0 0,0-15-89 0 0,1 0-1 0 0,0 0 1 0 0,0 1 0 0 0,0-1 0 0 0,1 0 0 0 0,0 0 0 0 0,1 0 0 0 0,-1 1 0 0 0,1-2 0 0 0,0 1-1 0 0,1 0 1 0 0,-1 0 0 0 0,1-1 0 0 0,0 1 0 0 0,1-1 0 0 0,-1 0 0 0 0,1 0 0 0 0,0 0 0 0 0,0 0-1 0 0,1-1 1 0 0,-1 0 0 0 0,1 0 0 0 0,0 0 0 0 0,0 0 0 0 0,0-1 0 0 0,1 0 0 0 0,-1 0 0 0 0,1 0 0 0 0,0-1-1 0 0,0 0 1 0 0,-1 0 0 0 0,2 0 0 0 0,-1-1 0 0 0,4 1 89 0 0,46-3-3986 0 0,-21-10 2682 0 0</inkml:trace>
  <inkml:trace contextRef="#ctx0" brushRef="#br0" timeOffset="66680.646">13959 6668 2472 0 0,'0'0'896'0'0,"0"0"-102"0"0,0 0-66 0 0,0 0-77 0 0,0 0-33 0 0,-5-6-61 0 0,4 5-517 0 0,0 1 0 0 0,-1-1 0 0 0,1 0-1 0 0,0 0 1 0 0,0 0 0 0 0,0 0 0 0 0,0-1 0 0 0,0 1 0 0 0,0 0 0 0 0,0 0 0 0 0,0 0-1 0 0,1-1 1 0 0,-1 1 0 0 0,0-1 0 0 0,1 1 0 0 0,-1 0 0 0 0,1-1 0 0 0,-1 1 0 0 0,1-1 0 0 0,0 1-1 0 0,0-1 1 0 0,-1 1 0 0 0,1-1 0 0 0,0 1 0 0 0,1-1 0 0 0,-1 1 0 0 0,0-1 0 0 0,0 1-1 0 0,1-1 1 0 0,-1 1 0 0 0,0-1 0 0 0,1 1 0 0 0,0-1 0 0 0,-1 1 0 0 0,1 0 0 0 0,0-1-1 0 0,0 1 1 0 0,-1 0 0 0 0,1 0 0 0 0,0 0 0 0 0,0-1 0 0 0,0 1 0 0 0,1 0 0 0 0,-1 0-1 0 0,0 1 1 0 0,0-1 0 0 0,1 0 0 0 0,-1 0 0 0 0,0 0 0 0 0,1 1 0 0 0,-1-1 0 0 0,0 1-1 0 0,2-1-39 0 0,3-2 52 0 0,0-1-1 0 0,0 1 1 0 0,0 1-1 0 0,0-1 1 0 0,1 1-1 0 0,-1 1 1 0 0,0-1-1 0 0,1 1 1 0 0,0 0-1 0 0,-1 0 1 0 0,1 1-1 0 0,0 0 1 0 0,-1 0-1 0 0,1 0 1 0 0,0 1-1 0 0,-1 0 0 0 0,1 0 1 0 0,-1 1-1 0 0,0 0 1 0 0,1 0-1 0 0,-1 1 1 0 0,0-1-1 0 0,0 1 1 0 0,0 1-1 0 0,-1-1 1 0 0,1 1-1 0 0,-1 0 1 0 0,1 0-1 0 0,-1 0 1 0 0,-1 1-1 0 0,1 0 1 0 0,-1 0-1 0 0,0 0 0 0 0,0 1 1 0 0,0-1-1 0 0,-1 1 1 0 0,1 0-1 0 0,-2 0 1 0 0,1 0-1 0 0,1 4-51 0 0,12 124 448 0 0,-20-114-332 0 0,-1-1 1 0 0,-1 0-1 0 0,0 0 1 0 0,-2-1-1 0 0,0 1 1 0 0,-1-2-1 0 0,-1 1 1 0 0,-1-1-1 0 0,0-1 1 0 0,-1 0 0 0 0,-3 1-117 0 0,-28 48 521 0 0,42-64-506 0 0,-1 0-1 0 0,1 0 1 0 0,0 0-1 0 0,0 0 1 0 0,-1 1 0 0 0,1-1-1 0 0,0 0 1 0 0,0 1-1 0 0,0-1 1 0 0,1 1-1 0 0,-1 0 1 0 0,0-1 0 0 0,0 1-1 0 0,1-1 1 0 0,-1 1-1 0 0,1 0 1 0 0,0 0-1 0 0,-1-1 1 0 0,1 1 0 0 0,0 0-1 0 0,0 0 1 0 0,0-1-1 0 0,0 1 1 0 0,0 0-1 0 0,1 0 1 0 0,-1-1 0 0 0,0 1-1 0 0,1 0 1 0 0,-1-1-1 0 0,1 1 1 0 0,0 0-1 0 0,-1-1 1 0 0,1 1-1 0 0,0-1 1 0 0,0 1 0 0 0,0-1-1 0 0,0 0 1 0 0,1 1-1 0 0,-1-1 1 0 0,0 0-1 0 0,0 0 1 0 0,1 1 0 0 0,-1-1-1 0 0,1 0 1 0 0,-1-1-1 0 0,1 1 1 0 0,-1 0-1 0 0,1 0 1 0 0,-1-1 0 0 0,1 1-1 0 0,0-1 1 0 0,0 1-1 0 0,0-1-14 0 0,21 4-355 0 0,1-2 0 0 0,0 0 0 0 0,-1-2 0 0 0,1 0-1 0 0,0-2 1 0 0,0 0 0 0 0,-1-2 0 0 0,1-1 0 0 0,-1-1 0 0 0,-1 0 0 0 0,1-2-1 0 0,-1-1 1 0 0,8-4 355 0 0,143-84-6776 0 0,-153 74 5514 0 0</inkml:trace>
  <inkml:trace contextRef="#ctx0" brushRef="#br0" timeOffset="67165.141">14288 6206 1592 0 0,'1'-4'170'0'0,"1"1"1"0"0,-1 0-1 0 0,1-1 0 0 0,0 1 0 0 0,0 0 0 0 0,0 0 1 0 0,1 0-1 0 0,-1 0 0 0 0,0 0 0 0 0,1 1 0 0 0,0-1 1 0 0,0 1-1 0 0,0 0 0 0 0,0-1 0 0 0,0 1 1 0 0,0 1-1 0 0,1-1 0 0 0,-1 0 0 0 0,0 1 0 0 0,1 0 1 0 0,-1-1-1 0 0,1 2 0 0 0,0-1 0 0 0,-1 0 0 0 0,1 1 1 0 0,0-1-1 0 0,2 1-170 0 0,4-3 79 0 0,0 1 1 0 0,1-1-1 0 0,-1 2 1 0 0,1 0-1 0 0,-1 0 0 0 0,1 0 1 0 0,-1 2-1 0 0,1-1 1 0 0,0 1-1 0 0,-1 1 0 0 0,0 0 1 0 0,1 0-1 0 0,-1 1 1 0 0,0 1-1 0 0,0-1 0 0 0,0 2 1 0 0,-1-1-1 0 0,0 1 1 0 0,1 1-1 0 0,-2 0 1 0 0,1 0-1 0 0,-1 0 0 0 0,0 1 1 0 0,0 1-1 0 0,-1-1 1 0 0,0 1-1 0 0,0 0 0 0 0,-1 1 1 0 0,4 5-80 0 0,-9-8 33 0 0,-1 0 1 0 0,1 0-1 0 0,-1 0 1 0 0,-1 0-1 0 0,1-1 1 0 0,-1 1-1 0 0,0 0 1 0 0,0 0-1 0 0,0 0 0 0 0,-1 0 1 0 0,0-1-1 0 0,0 1 1 0 0,0-1-1 0 0,-1 0 1 0 0,0 1-1 0 0,0-1 1 0 0,0 0-1 0 0,-1-1 1 0 0,0 1-1 0 0,0 0 1 0 0,0-1-1 0 0,0 0 1 0 0,0 0-1 0 0,-1-1 0 0 0,0 1 1 0 0,-1 0-34 0 0,-138 83 460 0 0,142-87-457 0 0,-21 12-177 0 0,-102 31-2545 0 0,122-64-1235 0 0,17 7 2721 0 0</inkml:trace>
  <inkml:trace contextRef="#ctx0" brushRef="#br0" timeOffset="67462.859">14877 6121 1448 0 0,'-23'4'630'0'0,"0"1"0"0"0,1 1 0 0 0,0 1 0 0 0,0 1 0 0 0,1 1 0 0 0,0 1 0 0 0,1 1 0 0 0,0 0 0 0 0,1 2 0 0 0,0 0 0 0 0,0 1-1 0 0,-9 11-629 0 0,25-22 52 0 0,0 0 0 0 0,-1 1 0 0 0,2-1 0 0 0,-1 1 0 0 0,0 0 0 0 0,1 0 0 0 0,0 0 0 0 0,0 0 0 0 0,0 0 0 0 0,0 1 0 0 0,1-1-1 0 0,-1 0 1 0 0,1 1 0 0 0,0-1 0 0 0,1 1 0 0 0,-1-1 0 0 0,1 1 0 0 0,0 0 0 0 0,0-1 0 0 0,0 1 0 0 0,1-1 0 0 0,-1 1 0 0 0,1 0-1 0 0,0-1 1 0 0,1 0 0 0 0,-1 1 0 0 0,1-1 0 0 0,0 0 0 0 0,0 0 0 0 0,0 1 0 0 0,0-2 0 0 0,1 1 0 0 0,0 0 0 0 0,0 0 0 0 0,0-1-1 0 0,0 0 1 0 0,0 1 0 0 0,1-1 0 0 0,-1 0 0 0 0,1-1 0 0 0,0 1 0 0 0,0-1 0 0 0,0 0 0 0 0,0 0 0 0 0,2 1-52 0 0,19 9-251 0 0,0-1 0 0 0,1-2 1 0 0,0 0-1 0 0,1-2 0 0 0,0-1 1 0 0,0-1-1 0 0,0-1 0 0 0,19 0 251 0 0,134 0-5793 0 0,-145-4 4576 0 0</inkml:trace>
  <inkml:trace contextRef="#ctx0" brushRef="#br0" timeOffset="73571.255">21931 6556 1068 0 0,'-19'0'1444'0'0,"19"0"-356"0"0,0 0-56 0 0,0 0-175 0 0,0 0-101 0 0,0 0-84 0 0,0 0-128 0 0,0 0-116 0 0,16 20-180 0 0,14-28-340 0 0,2-1-4 0 0,2-4-688 0 0,0 1-664 0 0,-1-1 139 0 0,-2-4 165 0 0,4 6 40 0 0</inkml:trace>
  <inkml:trace contextRef="#ctx0" brushRef="#br0" timeOffset="73788.306">22772 6493 2540 0 0,'4'1'584'0'0,"-1"-1"-60"0"0,5-1-244 0 0,-3-3-28 0 0,2 1-984 0 0,14-7-492 0 0,2-2 60 0 0</inkml:trace>
  <inkml:trace contextRef="#ctx0" brushRef="#br0" timeOffset="73973.457">23718 6426 1272 0 0,'34'0'1108'0'0,"0"-3"-196"0"0,-17 3-40 0 0,8 0-140 0 0,2 0-147 0 0,3 0-65 0 0,1 0 12 0 0,-1 0-168 0 0,-2 0-68 0 0,1 0-140 0 0,-3 0-60 0 0,-1 0-252 0 0,-3 0 20 0 0,-5 0-460 0 0,-1 0-761 0 0,-3 0 109 0 0,-13 0 64 0 0,9 0 28 0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45:16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21 109 1404 0 0,'-1'-8'8864'0'0,"92"-25"-8774"0"0,-86 32-84 0 0,0 1 0 0 0,0 0 0 0 0,0 0 0 0 0,0 0 0 0 0,0 1 0 0 0,1 0 0 0 0,-1 0 0 0 0,0 0 0 0 0,0 1 0 0 0,-1-1 0 0 0,1 1 0 0 0,0 0 0 0 0,-1 0 0 0 0,1 1 0 0 0,-1 0 0 0 0,1-1 0 0 0,-1 2 0 0 0,0-1 0 0 0,0 0 0 0 0,-1 1 0 0 0,1-1 0 0 0,-1 1 0 0 0,1 0 0 0 0,-1 0 0 0 0,-1 1 0 0 0,1-1 0 0 0,0 1 0 0 0,-1-1 0 0 0,0 1 0 0 0,0 0-1 0 0,-1 0 1 0 0,1 0 0 0 0,-1 0-6 0 0,2 6 6 0 0,-1 0 0 0 0,0 0 0 0 0,-1 0 0 0 0,0 0 0 0 0,0 1 0 0 0,-2-1 0 0 0,1 0 0 0 0,-1 0 0 0 0,-1 0 0 0 0,0 0 0 0 0,0 0-1 0 0,-2 0 1 0 0,1 0 0 0 0,-2 2-6 0 0,-115 161 303 0 0,182-169-321 0 0,134-16-185 0 0,-190 11 206 0 0,0 0-1 0 0,-1 0 0 0 0,1 1 0 0 0,0 0 1 0 0,-1 0-1 0 0,1 0 0 0 0,-1 1 0 0 0,1 0 1 0 0,-1 0-1 0 0,0 0 0 0 0,0 0 0 0 0,0 1 1 0 0,0 0-1 0 0,0 0 0 0 0,-1 1 0 0 0,1-1 1 0 0,-1 1-1 0 0,0 0 0 0 0,0 0 0 0 0,0 0 1 0 0,-1 1-1 0 0,1-1 0 0 0,-1 1 1 0 0,0 0-1 0 0,0 0 0 0 0,-1 0 0 0 0,0 0 1 0 0,1 1-1 0 0,-2-1 0 0 0,1 0 0 0 0,0 3-2 0 0,-5 0 29 0 0,0-1 0 0 0,-1 1 0 0 0,0-1 0 0 0,0 1 0 0 0,-1-1 0 0 0,1-1 0 0 0,-2 1 0 0 0,1-1 0 0 0,-1 0 0 0 0,0 0 0 0 0,0 0 0 0 0,0-1 0 0 0,-1 0 0 0 0,0 0 0 0 0,0 0 0 0 0,0-1 0 0 0,-7 2-29 0 0,-20 14-109 0 0,0-3 1 0 0,-1-1-1 0 0,-1-1 0 0 0,0-2 1 0 0,-1-2-1 0 0,0-1 0 0 0,-1-2 1 0 0,-8 0 108 0 0,44-8-159 0 0,-1 0-1 0 0,1 1 1 0 0,-1-2 0 0 0,1 1 0 0 0,-1 0 0 0 0,1 0 0 0 0,-1-1 0 0 0,1 1 0 0 0,-1-1 0 0 0,1 0 0 0 0,0 0 0 0 0,-1 0 0 0 0,1 0 0 0 0,0 0-1 0 0,0 0 1 0 0,-1-1 0 0 0,1 1 0 0 0,0-1 0 0 0,1 1 0 0 0,-1-1 0 0 0,0 0 0 0 0,0 0 0 0 0,1 0 0 0 0,-1 0 0 0 0,1 0 0 0 0,-1 0 0 0 0,1 0-1 0 0,0-1 1 0 0,0 1 0 0 0,0 0 0 0 0,0-1 0 0 0,1 1 0 0 0,-1 0 0 0 0,1-1 0 0 0,-1 1 0 0 0,1-1 0 0 0,0 1 0 0 0,0-1 0 0 0,0 0 0 0 0,0 1 0 0 0,0-1-1 0 0,0 1 1 0 0,1 0 0 0 0,-1-1 0 0 0,1 1 0 0 0,0-1 0 0 0,0 1 0 0 0,0 0 0 0 0,1-2 159 0 0,11-47-1275 0 0</inkml:trace>
  <inkml:trace contextRef="#ctx0" brushRef="#br0" timeOffset="265.077">700 1 1172 0 0,'82'4'4307'0'0,"31"74"-2514"0"0,-101-68-1448 0 0,7 5-100 0 0,-1 1 0 0 0,0 0 0 0 0,-1 2 0 0 0,-1 0 1 0 0,-1 0-1 0 0,0 1 0 0 0,-2 1 0 0 0,0 1 0 0 0,-1 0 0 0 0,-1 0 1 0 0,-1 1-1 0 0,-1 1 0 0 0,-1-1 0 0 0,-1 1 0 0 0,-1 1 0 0 0,-1-1 1 0 0,-1 1-1 0 0,0 11-245 0 0,-7-12 51 0 0,-1 0 0 0 0,-1 1 0 0 0,0-1-1 0 0,-2-1 1 0 0,-1 1 0 0 0,-1-2 0 0 0,0 1 0 0 0,-2-1 0 0 0,0 0 0 0 0,-2-1 0 0 0,0 0 0 0 0,-1-1 0 0 0,-14 13-51 0 0,-142 130-3978 0 0,-15-65-1516 0 0,139-89 4274 0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45:13.7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9 160 1184 0 0,'0'0'722'0'0,"0"0"-13"0"0,0 0-18 0 0,0 0-52 0 0,0 0-44 0 0,7-1-204 0 0,24 9 6078 0 0,-48 190-6123 0 0,15 19 205 0 0,20-100-249 0 0,11 112 489 0 0,-15-145-1945 0 0,-28-103-3373 0 0,-5-56 426 0 0,16 47 2905 0 0</inkml:trace>
  <inkml:trace contextRef="#ctx0" brushRef="#br0" timeOffset="357.903">73 178 2380 0 0,'2'-8'273'0'0,"0"-1"-1"0"0,0 0 0 0 0,1 0 0 0 0,1 1 1 0 0,-1 0-1 0 0,1 0 0 0 0,1 0 1 0 0,-1 0-1 0 0,2 1 0 0 0,-1-1 0 0 0,1 1 1 0 0,0 0-1 0 0,0 1 0 0 0,1 0 1 0 0,-1 0-1 0 0,1 0 0 0 0,1 1 0 0 0,-1 0 1 0 0,1 0-1 0 0,0 1 0 0 0,0 0 1 0 0,2 0-273 0 0,-2 0 56 0 0,0 0 0 0 0,0 1 0 0 0,0 0 0 0 0,0 1 0 0 0,0 0 0 0 0,1 0 0 0 0,-1 1 0 0 0,1 0 0 0 0,-1 0 0 0 0,1 1 0 0 0,0 0 0 0 0,-1 1 0 0 0,1 0 0 0 0,-1 0 0 0 0,1 1 0 0 0,-1 0 0 0 0,0 0 0 0 0,1 1 1 0 0,-1 0-1 0 0,0 1 0 0 0,-1-1 0 0 0,1 2 0 0 0,-1-1 0 0 0,0 1 0 0 0,0 0 0 0 0,0 0 0 0 0,-1 1 0 0 0,1 0 0 0 0,-1 0 0 0 0,-1 1 0 0 0,1-1 0 0 0,-1 1 0 0 0,0 0 0 0 0,-1 1 0 0 0,4 6-56 0 0,-5-4 43 0 0,0-1-1 0 0,0 1 0 0 0,-1 0 1 0 0,-1 0-1 0 0,0 0 0 0 0,0 0 1 0 0,0 0-1 0 0,-2 0 0 0 0,1 0 1 0 0,-1 0-1 0 0,-1 0 0 0 0,1 0 1 0 0,-2 0-1 0 0,1-1 0 0 0,-2 1 1 0 0,1-1-1 0 0,-1 0 0 0 0,0 1 1 0 0,-1-2-1 0 0,0 1 0 0 0,-1-1 1 0 0,0 1-1 0 0,-6 5-42 0 0,-172 161 760 0 0,-37-37-2174 0 0,200-156-4082 0 0,49-24 2999 0 0,-8 19 1298 0 0</inkml:trace>
  <inkml:trace contextRef="#ctx0" brushRef="#br0" timeOffset="635.044">919 123 1784 0 0,'-30'13'708'0'0,"0"0"-1"0"0,0 2 0 0 0,2 1 1 0 0,0 1-1 0 0,1 2 1 0 0,1 0-1 0 0,0 2 0 0 0,2 1 1 0 0,-13 15-708 0 0,23-23 189 0 0,1 0 1 0 0,0 2 0 0 0,0-1-1 0 0,2 2 1 0 0,0-1 0 0 0,1 1-1 0 0,1 1 1 0 0,0 0-1 0 0,1 0 1 0 0,1 1 0 0 0,1 0-1 0 0,1 0 1 0 0,1 1 0 0 0,-1 6-190 0 0,6-12-51 0 0,0-1 1 0 0,1 1-1 0 0,1 0 1 0 0,0-1-1 0 0,1 0 1 0 0,0 0-1 0 0,1 0 1 0 0,0 0-1 0 0,1-1 1 0 0,1 0-1 0 0,0 0 1 0 0,0 0-1 0 0,1-1 0 0 0,1 0 1 0 0,0-1-1 0 0,0 0 1 0 0,1 0-1 0 0,0-1 1 0 0,1-1-1 0 0,0 1 1 0 0,1-2-1 0 0,-1 1 1 0 0,1-2-1 0 0,1 1 1 0 0,6 1 50 0 0,-5-1-573 0 0,1-1 1 0 0,0-1 0 0 0,1 0-1 0 0,-1-1 1 0 0,1 0-1 0 0,0-1 1 0 0,0-1-1 0 0,0-1 1 0 0,0 0-1 0 0,0-1 1 0 0,1-1 0 0 0,6-1 572 0 0,32-9-1446 0 0</inkml:trace>
  <inkml:trace contextRef="#ctx0" brushRef="#br0" timeOffset="1072.058">1538 207 1684 0 0,'-1'0'152'0'0,"1"0"-1"0"0,0 0 1 0 0,-1 0 0 0 0,1 0-1 0 0,0 1 1 0 0,-1-1 0 0 0,1 0-1 0 0,0 0 1 0 0,-1 0-1 0 0,1 0 1 0 0,-1 0 0 0 0,1 0-1 0 0,0 0 1 0 0,-1 0-1 0 0,1 0 1 0 0,0 0 0 0 0,-1 0-1 0 0,1-1 1 0 0,0 1 0 0 0,-1 0-1 0 0,1 0 1 0 0,0 0-1 0 0,-1 0 1 0 0,1-1 0 0 0,0 1-1 0 0,-1 0 1 0 0,1 0 0 0 0,0 0-1 0 0,-1-1 1 0 0,1 1-1 0 0,0 0 1 0 0,0-1 0 0 0,-1 1-1 0 0,1 0 1 0 0,0 0 0 0 0,0-1-1 0 0,0 1 1 0 0,0 0-1 0 0,-1-1 1 0 0,1 1 0 0 0,0-1-152 0 0,-7 11-78 0 0,-279 406 3053 0 0,225-353-4213 0 0,-21-36-4748 0 0,65-27 4732 0 0</inkml:trace>
  <inkml:trace contextRef="#ctx0" brushRef="#br0" timeOffset="1353.39">1008 237 2184 0 0,'39'-10'5782'0'0,"35"58"-5189"0"0,-63-39-131 0 0,221 209 1725 0 0,-33-28-3611 0 0,-109-120-5273 0 0,-83-69 5430 0 0</inkml:trace>
  <inkml:trace contextRef="#ctx0" brushRef="#br0" timeOffset="1801.757">1940 237 1468 0 0,'-59'2'6951'0'0,"107"5"-5301"0"0,-9-4-1476 0 0,-1 3-1 0 0,0 1 1 0 0,0 2 0 0 0,0 1 0 0 0,-2 2-1 0 0,1 2 1 0 0,10 7-174 0 0,-45-19 21 0 0,-1 0-1 0 0,0 0 1 0 0,1 1 0 0 0,-1-1 0 0 0,0 1-1 0 0,0-1 1 0 0,-1 1 0 0 0,1-1 0 0 0,-1 1-1 0 0,1-1 1 0 0,-1 1 0 0 0,0 0 0 0 0,0-1-1 0 0,0 1 1 0 0,0-1 0 0 0,0 1-1 0 0,0 0 1 0 0,-1-1 0 0 0,1 1 0 0 0,-1-1-1 0 0,0 1 1 0 0,0-1 0 0 0,0 1 0 0 0,0-1-1 0 0,0 0 1 0 0,-1 1 0 0 0,1-1 0 0 0,-1 0-1 0 0,1 0 1 0 0,-1 0 0 0 0,0 0-1 0 0,0 0 1 0 0,0 0 0 0 0,0-1 0 0 0,0 1-1 0 0,0-1 1 0 0,0 1 0 0 0,-1-1 0 0 0,1 0-1 0 0,0 0 1 0 0,-1 0 0 0 0,1 0 0 0 0,-3 0-21 0 0,4 0 0 0 0,-277 207-342 0 0,279-209 191 0 0,-1 1-1 0 0,0 0 1 0 0,1-1 0 0 0,-1 1-1 0 0,1-1 1 0 0,-1 1 0 0 0,1 0-1 0 0,-1 0 1 0 0,1-1 0 0 0,-1 1-1 0 0,1 0 1 0 0,-1 0 0 0 0,1-1-1 0 0,-1 1 1 0 0,1 0 0 0 0,-1 0-1 0 0,1 0 1 0 0,-1 0-1 0 0,1 0 1 0 0,0 0 0 0 0,-1 0-1 0 0,1 0 1 0 0,-1 0 0 0 0,1 0-1 0 0,-1 0 1 0 0,1 0 0 0 0,-1 1-1 0 0,1-1 1 0 0,-1 0 0 0 0,1 0-1 0 0,-1 0 1 0 0,1 1 0 0 0,-1-1-1 0 0,1 0 1 0 0,-1 1 0 0 0,1-1-1 0 0,-1 0 1 0 0,1 1 0 0 0,-1-1-1 0 0,0 1 1 0 0,1-1 0 0 0,-1 1-1 0 0,0-1 1 0 0,1 0-1 0 0,-1 1 1 0 0,0-1 0 0 0,0 1-1 0 0,1 0 1 0 0,-1-1 0 0 0,0 1-1 0 0,0-1 1 0 0,0 1 0 0 0,0-1-1 0 0,0 1 1 0 0,0-1 0 0 0,0 1-1 0 0,0 0 1 0 0,0-1 0 0 0,0 1-1 0 0,0-1 1 0 0,0 1 0 0 0,0 0 151 0 0,19-6-1312 0 0</inkml:trace>
  <inkml:trace contextRef="#ctx0" brushRef="#br0" timeOffset="2051.04">2505 572 1216 0 0,'-91'83'6297'0'0,"-209"121"-965"0"0,242-155-8256 0 0,58-52-1157 0 0,5-14 1146 0 0,5-1 1678 0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45:18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55 109 1480 0 0,'0'0'822'0'0,"0"0"18"0"0,0 0-30 0 0,-3-3-56 0 0,-49-33 2799 0 0,87 25-2033 0 0,326-40 318 0 0,-118 44-3738 0 0,-196 26-628 0 0,-77 5-1937 0 0,-2-14 3021 0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45:19.0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57 1976 0 0,'0'4'1076'0'0,"5"1"-204"0"0,2-4-96 0 0,16 4-164 0 0,4 0 29 0 0,5-5-101 0 0,-12 0-60 0 0,8 0-88 0 0,9 0-24 0 0,4 0-228 0 0,46-16-136 0 0,-35 9 0 0 0,0-3-688 0 0,-3 2-728 0 0,3-2 19 0 0,-4-2 205 0 0,-2-1 36 0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45:24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25 367 1292 0 0,'-24'0'6576'0'0,"52"1"-4692"0"0,54-1-1440 0 0,135-13-724 0 0,64-36-6636 0 0,-250 38 5696 0 0</inkml:trace>
  <inkml:trace contextRef="#ctx0" brushRef="#br0" timeOffset="267.455">857 117 916 0 0,'13'-8'3539'0'0,"-13"9"-3456"0"0,-1-1 0 0 0,1 0 1 0 0,-1 1-1 0 0,1-1 0 0 0,0 1 1 0 0,0-1-1 0 0,-1 1 0 0 0,1-1 0 0 0,0 1 1 0 0,0-1-1 0 0,-1 1 0 0 0,1-1 1 0 0,0 1-1 0 0,0-1 0 0 0,0 1 1 0 0,0 0-1 0 0,0-1 0 0 0,0 1 1 0 0,0-1-1 0 0,0 1 0 0 0,0-1 0 0 0,0 1 1 0 0,0-1-1 0 0,0 1 0 0 0,0 0 1 0 0,0-1-1 0 0,0 1 0 0 0,1-1 1 0 0,-1 1-1 0 0,0-1 0 0 0,0 1 1 0 0,1-1-1 0 0,-1 1 0 0 0,0-1 0 0 0,1 0 1 0 0,-1 1-1 0 0,1-1 0 0 0,-1 1 1 0 0,0-1-1 0 0,1 0 0 0 0,-1 1 1 0 0,1-1-1 0 0,-1 0 0 0 0,1 1 1 0 0,-1-1-1 0 0,1 0 0 0 0,-1 0 0 0 0,1 0 1 0 0,-1 1-1 0 0,1-1 0 0 0,0 0 1 0 0,-1 0-1 0 0,1 0 0 0 0,-1 0 1 0 0,1 0-1 0 0,-1 0 0 0 0,1 0 1 0 0,-1 0-1 0 0,1 0 0 0 0,0 0 0 0 0,-1-1 1 0 0,1 1-1 0 0,-1 0 0 0 0,1 0 1 0 0,-1 0-1 0 0,1-1 0 0 0,-1 1 1 0 0,1 0-1 0 0,-1-1-83 0 0,43 302 2224 0 0,21-35-2970 0 0,-56-221-2040 0 0,-8-43 1757 0 0,-26-1-3424 0 0,9-10 3212 0 0</inkml:trace>
  <inkml:trace contextRef="#ctx0" brushRef="#br0" timeOffset="531.7">1049 225 2224 0 0,'7'-3'203'0'0,"-1"0"0"0"0,1 0-1 0 0,0 1 1 0 0,0 0 0 0 0,0 0-1 0 0,1 1 1 0 0,-1 0 0 0 0,0 0 0 0 0,0 0-1 0 0,1 1 1 0 0,-1 0 0 0 0,0 1-1 0 0,1 0 1 0 0,-1 0 0 0 0,0 0 0 0 0,0 1-1 0 0,0 0 1 0 0,0 0 0 0 0,0 1-1 0 0,0 0 1 0 0,-1 0 0 0 0,1 1 0 0 0,-1 0-1 0 0,0 0 1 0 0,0 0 0 0 0,0 1-1 0 0,-1 0 1 0 0,4 3-203 0 0,-9-5 93 0 0,1 0-1 0 0,-1 0 1 0 0,0 0-1 0 0,0 0 1 0 0,0 0 0 0 0,0 0-1 0 0,-1 0 1 0 0,1 0-1 0 0,-1 0 1 0 0,0 0 0 0 0,0 0-1 0 0,0 0 1 0 0,0 0-1 0 0,0 0 1 0 0,0-1 0 0 0,-1 1-1 0 0,1 0 1 0 0,-1-1-1 0 0,0 1 1 0 0,0-1 0 0 0,0 0-1 0 0,0 1 1 0 0,-1-1-1 0 0,1 0 1 0 0,0 0 0 0 0,-2 0-93 0 0,-148 76 740 0 0,76-48-3811 0 0,75-30 1593 0 0,30 0-2796 0 0,-3-2 2897 0 0</inkml:trace>
  <inkml:trace contextRef="#ctx0" brushRef="#br0" timeOffset="808.341">1693 483 1268 0 0,'17'20'7691'0'0,"-31"-2"-6120"0"0,10-14-1794 0 0,-252 282 2200 0 0,228-259-4088 0 0,6-20-2193 0 0,21-7 2923 0 0,-2-2 116 0 0,-10-11 94 0 0</inkml:trace>
  <inkml:trace contextRef="#ctx0" brushRef="#br0" timeOffset="1058.411">1424 422 1268 0 0,'4'-12'6765'0'0,"7"17"-4034"0"0,17 28-2905 0 0,-14-15 838 0 0,190 134-831 0 0,-47-98-6178 0 0,-137-53 5045 0 0,-8-1 14 0 0</inkml:trace>
  <inkml:trace contextRef="#ctx0" brushRef="#br0" timeOffset="1445.156">2135 123 2708 0 0,'17'-27'5773'0'0,"22"23"-4012"0"0,30 27-1126 0 0,-64-20-592 0 0,0 1-1 0 0,-1 0 1 0 0,1 0 0 0 0,-1 0-1 0 0,0 0 1 0 0,0 0 0 0 0,-1 1 0 0 0,1 0-1 0 0,-1 0 1 0 0,0 0 0 0 0,0 0-1 0 0,-1 0 1 0 0,0 1 0 0 0,0-1-1 0 0,0 1 1 0 0,0 0 0 0 0,-1-1-1 0 0,0 1 1 0 0,0 0 0 0 0,0 0 0 0 0,-1 0-1 0 0,0-1 1 0 0,0 1 0 0 0,-1 0-1 0 0,1 0 1 0 0,-1 0 0 0 0,-1 3-43 0 0,-69 151 1048 0 0,34-89-397 0 0,36-70-659 0 0,1-1-1 0 0,0 1 1 0 0,0 0 0 0 0,0 0 0 0 0,0 0 0 0 0,0-1 0 0 0,0 1 0 0 0,0 0 0 0 0,0 0 0 0 0,0 0 0 0 0,0-1 0 0 0,0 1-1 0 0,1 0 1 0 0,-1 0 0 0 0,0 0 0 0 0,1-1 0 0 0,-1 1 0 0 0,0 0 0 0 0,1-1 0 0 0,-1 1 0 0 0,1 0 0 0 0,-1-1 0 0 0,1 1 0 0 0,-1 0-1 0 0,1-1 1 0 0,-1 1 0 0 0,1-1 0 0 0,0 1 0 0 0,-1-1 0 0 0,1 0 0 0 0,0 1 0 0 0,0-1 0 0 0,-1 1 0 0 0,1-1 0 0 0,0 0 0 0 0,0 0-1 0 0,-1 0 1 0 0,1 1 0 0 0,0-1 0 0 0,0 0 0 0 0,0 0 0 0 0,-1 0 0 0 0,1 0 0 0 0,0 0 0 0 0,0 0 0 0 0,0 0 0 0 0,-1-1-1 0 0,1 1 1 0 0,0 0 0 0 0,0 0 0 0 0,-1 0 0 0 0,1-1 0 0 0,0 1 0 0 0,0-1 0 0 0,-1 1 0 0 0,1 0 0 0 0,0-1 0 0 0,-1 1 0 0 0,1-1-1 0 0,-1 0 1 0 0,1 1 8 0 0,57-18-923 0 0,-41 10-54 0 0,-1-1 0 0 0,0 0 0 0 0,-1 0-1 0 0,0-2 1 0 0,-1 0 0 0 0,0-1 0 0 0,0 0-1 0 0,-1-1 1 0 0,10-13 977 0 0,-7 0-1453 0 0</inkml:trace>
  <inkml:trace contextRef="#ctx0" brushRef="#br0" timeOffset="1679.135">1887 53 1304 0 0,'-9'7'307'0'0,"0"0"1"0"0,1 1-1 0 0,0 0 0 0 0,1 0 1 0 0,0 1-1 0 0,0-1 0 0 0,0 2 1 0 0,2-1-1 0 0,-1 1 0 0 0,1 0 1 0 0,0 0-1 0 0,1 0 0 0 0,0 0 1 0 0,1 1-1 0 0,0 0 0 0 0,1 0 0 0 0,0 0 1 0 0,0 0-1 0 0,1 0 0 0 0,1 0 1 0 0,0 0-1 0 0,1 0 0 0 0,0 0 1 0 0,0 0-1 0 0,1 0 0 0 0,1 0 1 0 0,-1 0-1 0 0,5 8-307 0 0,-1-4 83 0 0,0-2 1 0 0,1 1-1 0 0,0 0 0 0 0,1-1 1 0 0,1-1-1 0 0,0 0 0 0 0,1 0 1 0 0,0 0-1 0 0,1-1 0 0 0,0-1 1 0 0,0 0-1 0 0,1 0 0 0 0,1-1 1 0 0,-1-1-1 0 0,2 0 0 0 0,-1-1 1 0 0,8 3-84 0 0,156 27-3687 0 0,-65-68-702 0 0,-81 12 3155 0 0</inkml:trace>
  <inkml:trace contextRef="#ctx0" brushRef="#br0" timeOffset="1927.524">2742 0 988 0 0,'4'0'251'0'0,"0"1"-1"0"0,0 0 1 0 0,1-1 0 0 0,-1 1-1 0 0,0 1 1 0 0,0-1 0 0 0,0 1-1 0 0,0-1 1 0 0,0 1 0 0 0,-1 0-1 0 0,1 1 1 0 0,-1-1-1 0 0,1 1 1 0 0,-1-1 0 0 0,0 1-1 0 0,0 0 1 0 0,0 0 0 0 0,0 1-1 0 0,0-1 1 0 0,-1 0 0 0 0,1 1-1 0 0,0 2-250 0 0,48 146 3226 0 0,-46-125-3101 0 0,-1 1 0 0 0,-2 0 0 0 0,-1 1 0 0 0,-1-1 0 0 0,-1 0 0 0 0,-2 0 0 0 0,-1 0 1 0 0,-1 0-1 0 0,-1-1 0 0 0,-2 0 0 0 0,0 0 0 0 0,-4 4-125 0 0,7-21-426 0 0,0 1-1 0 0,-1-1 1 0 0,0 0-1 0 0,-1 0 1 0 0,0-1-1 0 0,-1 0 1 0 0,0-1-1 0 0,0 1 1 0 0,-1-1-1 0 0,0-1 1 0 0,0 0-1 0 0,0 0 1 0 0,-1-1-1 0 0,-1 0 1 0 0,1 0-1 0 0,-1-1 1 0 0,1-1-1 0 0,-1 0 1 0 0,-3 0 426 0 0,-29 10-1402 0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45:22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 1148 0 0,'2'-10'6686'0'0,"0"31"-4613"0"0,-2 45-1350 0 0,4 0 0 0 0,2 0 0 0 0,3-1-1 0 0,12 39-722 0 0,15 119-1792 0 0,-36-222 1581 0 0,0 1-1 0 0,0-1 1 0 0,0 1-1 0 0,-1-1 1 0 0,1 1-1 0 0,0-1 1 0 0,-1 1-1 0 0,1-1 1 0 0,-1 0-1 0 0,1 1 1 0 0,-1-1-1 0 0,0 0 1 0 0,0 1-1 0 0,1-1 0 0 0,-1 0 1 0 0,0 0-1 0 0,0 0 1 0 0,0 0-1 0 0,0 0 1 0 0,-1 0-1 0 0,1 0 1 0 0,0 0-1 0 0,0 0 1 0 0,-1 0-1 0 0,1-1 1 0 0,0 1-1 0 0,-1 0 1 0 0,1-1-1 0 0,0 1 1 0 0,-1-1-1 0 0,1 0 1 0 0,-1 1-1 0 0,1-1 1 0 0,-1 0-1 0 0,1 0 0 0 0,-1 0 1 0 0,1 0-1 0 0,-1 0 1 0 0,-1-1 211 0 0,-5 0-1225 0 0</inkml:trace>
  <inkml:trace contextRef="#ctx0" brushRef="#br0" timeOffset="265.158">150 184 1908 0 0,'170'-34'4545'0'0,"-167"34"-4474"0"0,-1 0 0 0 0,1 0 0 0 0,0 0 0 0 0,-1 1-1 0 0,1-1 1 0 0,-1 0 0 0 0,1 1 0 0 0,0 0 0 0 0,-1 0 0 0 0,1 0 0 0 0,-1 0-1 0 0,0 0 1 0 0,1 0 0 0 0,-1 0 0 0 0,0 1 0 0 0,0-1 0 0 0,0 1 0 0 0,0 0-1 0 0,0-1 1 0 0,0 1 0 0 0,0 0 0 0 0,0 0 0 0 0,-1 1 0 0 0,1-1-1 0 0,-1 0 1 0 0,0 0 0 0 0,1 1 0 0 0,-1-1 0 0 0,0 0 0 0 0,0 1 0 0 0,-1 0-1 0 0,1-1 1 0 0,0 1 0 0 0,-1-1 0 0 0,0 1 0 0 0,1 0 0 0 0,-1-1-1 0 0,0 1 1 0 0,-1-1 0 0 0,1 1 0 0 0,0 0 0 0 0,-1 1-71 0 0,-9 7 95 0 0,0-1-1 0 0,-1 0 1 0 0,0-1 0 0 0,0 0 0 0 0,-1 0-1 0 0,0-1 1 0 0,-1-1 0 0 0,0 0 0 0 0,0-1-1 0 0,0 0 1 0 0,-7 1-95 0 0,-15 9-783 0 0,33-16-16 0 0,6-7-3068 0 0,12 0 2217 0 0,-9 4 1099 0 0,11-5-714 0 0</inkml:trace>
  <inkml:trace contextRef="#ctx0" brushRef="#br0" timeOffset="572.046">839 320 1392 0 0,'-6'16'6987'0'0,"-293"320"-2605"0"0,291-326-4582 0 0,-50 49-1546 0 0,8-43-4077 0 0,48-16 4373 0 0,2 0 36 0 0</inkml:trace>
  <inkml:trace contextRef="#ctx0" brushRef="#br0" timeOffset="820.159">375 389 1964 0 0,'22'-14'7049'0'0,"34"47"-6531"0"0,-51-30-41 0 0,73 53 450 0 0,179 116-2279 0 0,-211-156-3133 0 0,-44-16 3177 0 0,2-2 55 0 0,14-11-4 0 0</inkml:trace>
  <inkml:trace contextRef="#ctx0" brushRef="#br0" timeOffset="1071.127">1359 17 2016 0 0,'4'15'3947'0'0,"-11"16"-2428"0"0,3-9-703 0 0,25 294 1729 0 0,-20-316-2425 0 0,2 26-868 0 0,-3-26 635 0 0,0 1 1 0 0,1 0 0 0 0,-1-1-1 0 0,0 1 1 0 0,1-1-1 0 0,-1 1 1 0 0,0 0 0 0 0,1-1-1 0 0,-1 1 1 0 0,0 0-1 0 0,0-1 1 0 0,0 1 0 0 0,0 0-1 0 0,0-1 1 0 0,0 1-1 0 0,0 0 1 0 0,0-1 0 0 0,0 1-1 0 0,0 0 1 0 0,0 0-1 0 0,0-1 1 0 0,0 1 0 0 0,-1 0-1 0 0,1-1 1 0 0,0 1-1 0 0,0-1 1 0 0,-1 1 0 0 0,1 0-1 0 0,0-1 1 0 0,-1 1-1 0 0,1-1 1 0 0,-1 1 0 0 0,1-1-1 0 0,-1 1 1 0 0,1-1-1 0 0,-1 1 1 0 0,1-1 0 0 0,-1 1-1 0 0,1-1 1 0 0,-1 0 0 0 0,0 1-1 0 0,1-1 1 0 0,-1 0-1 0 0,0 0 1 0 0,1 0 0 0 0,-1 1-1 0 0,0-1 1 0 0,1 0-1 0 0,-1 0 1 0 0,0 0 0 0 0,1 0-1 0 0,-1 0 1 0 0,0 0-1 0 0,1 0 1 0 0,-1 0 0 0 0,0 0-1 0 0,0 0 1 0 0,1-1-1 0 0,-1 1 1 0 0,0 0 112 0 0,-14-12-1231 0 0</inkml:trace>
  <inkml:trace contextRef="#ctx0" brushRef="#br0" timeOffset="1334.835">863 97 3264 0 0,'-10'24'727'0'0,"1"1"-1"0"0,1-1 1 0 0,1 2 0 0 0,1-1-1 0 0,1 1 1 0 0,2-1-1 0 0,0 1 1 0 0,2 8-727 0 0,4-17 94 0 0,1-1-1 0 0,0 1 1 0 0,2-1 0 0 0,0 0 0 0 0,0 0-1 0 0,1 0 1 0 0,1-1 0 0 0,1 0 0 0 0,0-1-1 0 0,1 0 1 0 0,1 0 0 0 0,0-1-1 0 0,0 0 1 0 0,2-1 0 0 0,-1-1 0 0 0,2 0-1 0 0,-1 0 1 0 0,1-2 0 0 0,1 1 0 0 0,0-2-1 0 0,0 0 1 0 0,1-1 0 0 0,-1 0 0 0 0,2-1-1 0 0,1-1-93 0 0,-8-2-343 0 0,-1 0 0 0 0,1-1 0 0 0,-1-1 0 0 0,1 1 0 0 0,0-2 0 0 0,0 1 0 0 0,0-1 0 0 0,-1-1 0 0 0,1 0 0 0 0,0 0 0 0 0,-1-1 0 0 0,1 0 0 0 0,-1-1 0 0 0,1 0 0 0 0,-1 0 0 0 0,0-1 0 0 0,0 0 0 0 0,-1-1 0 0 0,1 0 0 0 0,-1 0 0 0 0,0-1 343 0 0,16-15-1265 0 0,-7-4 45 0 0</inkml:trace>
  <inkml:trace contextRef="#ctx0" brushRef="#br0" timeOffset="1588.401">1641 17 1600 0 0,'12'5'335'0'0,"-1"0"-1"0"0,0 1 1 0 0,0 0 0 0 0,-1 1 0 0 0,0 0-1 0 0,0 1 1 0 0,-1 0 0 0 0,0 0-1 0 0,0 1 1 0 0,-1 0 0 0 0,0 1-1 0 0,0 0 1 0 0,-1 0 0 0 0,-1 0-1 0 0,1 1 1 0 0,-2 0 0 0 0,0 0-1 0 0,0 1 1 0 0,-1 0 0 0 0,0 0-1 0 0,-1-1 1 0 0,0 2 0 0 0,-1-1-1 0 0,-1 0 1 0 0,0 0 0 0 0,0 7-335 0 0,-3 82 1579 0 0,-3-84-1575 0 0,-1-1 0 0 0,0 1 1 0 0,0-1-1 0 0,-2 0 0 0 0,0-1 0 0 0,-1 0 0 0 0,-1 0 0 0 0,0-1 0 0 0,-1 0 1 0 0,0-1-1 0 0,-1 0 0 0 0,0-1 0 0 0,-1 0 0 0 0,-7 4-4 0 0,-84 41-2398 0 0,26-44-3113 0 0,62-17 4197 0 0,-7-20-122 0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45:20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2 1856 0 0,'8'-2'4899'0'0,"-7"17"-2582"0"0,-2-2-2139 0 0,13 161 1346 0 0,26 186-468 0 0,-38-352-1186 0 0,1 1-163 0 0,0 0 0 0 0,-1 0 0 0 0,0 0-1 0 0,-1 0 1 0 0,0 0 0 0 0,0 0 0 0 0,-1 0 0 0 0,0 0 0 0 0,-1-1 0 0 0,0 1-1 0 0,0-1 1 0 0,0 0 0 0 0,-1 0 0 0 0,-5 8 293 0 0,-14-1-4276 0 0,18-16 2840 0 0</inkml:trace>
  <inkml:trace contextRef="#ctx0" brushRef="#br0" timeOffset="295.224">90 202 1460 0 0,'7'-7'264'0'0,"0"0"0"0"0,0 1 0 0 0,1-1 0 0 0,0 2 0 0 0,0-1 0 0 0,1 1 0 0 0,0 0 0 0 0,-1 1 0 0 0,1 0 0 0 0,1 0 0 0 0,-1 1 0 0 0,1 0-1 0 0,-1 1 1 0 0,1 0 0 0 0,0 1 0 0 0,0 0 0 0 0,-1 0 0 0 0,6 1-264 0 0,-11 0 60 0 0,1 0-1 0 0,-1 1 0 0 0,1 0 0 0 0,-1 0 1 0 0,1 0-1 0 0,-1 1 0 0 0,0-1 1 0 0,0 1-1 0 0,0 0 0 0 0,0 0 0 0 0,0 1 1 0 0,0-1-1 0 0,0 1 0 0 0,-1 0 0 0 0,1 0 1 0 0,-1 0-1 0 0,0 0 0 0 0,0 0 1 0 0,0 1-1 0 0,0 0 0 0 0,-1-1 0 0 0,1 1 1 0 0,-1 0-1 0 0,0 0 0 0 0,0 0 1 0 0,-1 1-1 0 0,1-1 0 0 0,-1 0 0 0 0,0 1 1 0 0,0-1-1 0 0,0 1 0 0 0,-1-1 1 0 0,1 1-1 0 0,-1-1 0 0 0,0 1 0 0 0,-1 0-59 0 0,-14 14 87 0 0,-1-1 0 0 0,0-1 0 0 0,-2-1 0 0 0,0 0-1 0 0,0-1 1 0 0,-2-1 0 0 0,0-1 0 0 0,0-1 0 0 0,-1 0 0 0 0,-1-2-1 0 0,0 0 1 0 0,0-2 0 0 0,-1 0 0 0 0,0-2 0 0 0,-15 3-87 0 0,33-7-67 0 0,-18 1-1222 0 0,30-8-3641 0 0,16-1 3660 0 0</inkml:trace>
  <inkml:trace contextRef="#ctx0" brushRef="#br0" timeOffset="587.539">542 410 1532 0 0,'9'16'5438'0'0,"-40"52"-4148"0"0,-166 228-33 0 0,130-251-7506 0 0,59-45 4881 0 0</inkml:trace>
  <inkml:trace contextRef="#ctx0" brushRef="#br0" timeOffset="836.383">207 460 1324 0 0,'25'1'7208'0'0,"34"44"-6745"0"0,-36-27 217 0 0,38 28-243 0 0,69 46-1206 0 0,-37-44-4351 0 0,-72-42 3818 0 0,-6-5 141 0 0</inkml:trace>
  <inkml:trace contextRef="#ctx0" brushRef="#br0" timeOffset="1315.318">1230 120 1532 0 0,'-85'64'4691'0'0,"75"-53"-4382"0"0,0 1 1 0 0,0 0 0 0 0,2 1 0 0 0,-1 0 0 0 0,2 1-1 0 0,0-1 1 0 0,0 1 0 0 0,1 1 0 0 0,1-1 0 0 0,1 1-1 0 0,0 0 1 0 0,0 0 0 0 0,2 0 0 0 0,0 1 0 0 0,0 5-310 0 0,5-14 53 0 0,0 0 0 0 0,0 0 0 0 0,0-1 1 0 0,1 1-1 0 0,0-1 0 0 0,0 0 0 0 0,1 0 1 0 0,0-1-1 0 0,0 1 0 0 0,0-1 0 0 0,1 0 1 0 0,-1-1-1 0 0,1 1 0 0 0,0-1 0 0 0,0 0 1 0 0,1 0-1 0 0,-1-1 0 0 0,1 0 0 0 0,0 0 1 0 0,0-1-1 0 0,0 0 0 0 0,0 0 0 0 0,0 0 0 0 0,1-1 1 0 0,-1 0-1 0 0,0-1 0 0 0,1 1 0 0 0,-1-1 1 0 0,1-1-1 0 0,-1 1 0 0 0,0-1 0 0 0,0-1 1 0 0,1 1-1 0 0,-1-1 0 0 0,1-1-53 0 0,2 2 7 0 0,0 0-1 0 0,0 0 1 0 0,0-1-1 0 0,0 0 1 0 0,0-1-1 0 0,0 0 1 0 0,-1-1-1 0 0,1 0 1 0 0,-1 0-1 0 0,0-1 1 0 0,0 0-1 0 0,-1-1 1 0 0,1 0-1 0 0,-1 0 1 0 0,-1-1-1 0 0,1 0 1 0 0,-1 0-1 0 0,0-1 1 0 0,-1 0-1 0 0,0 0 1 0 0,0 0-1 0 0,-1-1 1 0 0,0 0-1 0 0,0 0 1 0 0,1-4-7 0 0,-7 8-17 0 0,-1-1 1 0 0,1 1-1 0 0,-1-1 1 0 0,0 1-1 0 0,-1 0 1 0 0,1 0-1 0 0,-1 0 1 0 0,0 0-1 0 0,0 0 1 0 0,0 1-1 0 0,-1-1 1 0 0,0 1-1 0 0,0 0 1 0 0,0 0-1 0 0,0 0 1 0 0,-1 1-1 0 0,1-1 1 0 0,-1 1-1 0 0,0 0 1 0 0,0 1-1 0 0,0-1 1 0 0,0 1-1 0 0,-1 0 17 0 0,-170-52-1518 0 0,59 24-4342 0 0,96 17 3210 0 0,14 8 1402 0 0</inkml:trace>
  <inkml:trace contextRef="#ctx0" brushRef="#br0" timeOffset="1563.412">903 60 1036 0 0,'-14'5'336'0'0,"1"-1"0"0"0,0 2-1 0 0,0 0 1 0 0,1 0 0 0 0,0 1 0 0 0,0 0-1 0 0,1 1 1 0 0,0 1 0 0 0,0 0-1 0 0,0 0 1 0 0,2 1 0 0 0,-1 1 0 0 0,1-1-1 0 0,1 1 1 0 0,0 1 0 0 0,0 0 0 0 0,1 0-1 0 0,1 0 1 0 0,0 1 0 0 0,0 0 0 0 0,1 0-1 0 0,1 0 1 0 0,1 1 0 0 0,0-1-1 0 0,0 1 1 0 0,1 0 0 0 0,0 13-336 0 0,6-11 51 0 0,1 1-1 0 0,0-1 1 0 0,1-1 0 0 0,0 1-1 0 0,2-1 1 0 0,-1-1 0 0 0,2 1-1 0 0,0-1 1 0 0,1 0 0 0 0,0-1-1 0 0,1-1 1 0 0,0 1 0 0 0,1-2-1 0 0,1 1 1 0 0,0-2 0 0 0,0 0-1 0 0,1 0 1 0 0,0-1 0 0 0,1-1-1 0 0,0-1 1 0 0,0 0 0 0 0,1 0-51 0 0,-5-2-455 0 0,0 0 1 0 0,0 0 0 0 0,1-1 0 0 0,-1-1-1 0 0,1 1 1 0 0,0-2 0 0 0,0 0-1 0 0,0 0 1 0 0,0-2 0 0 0,1 1-1 0 0,-1-1 1 0 0,0-1 0 0 0,9-1 454 0 0,62-29-2965 0 0,-60 15 1468 0 0</inkml:trace>
  <inkml:trace contextRef="#ctx0" brushRef="#br0" timeOffset="1797.737">1566 52 988 0 0,'13'12'386'0'0,"-1"0"0"0"0,0 1 0 0 0,-1 0 0 0 0,0 1 0 0 0,-1 0 0 0 0,0 1-1 0 0,-2 0 1 0 0,1 0 0 0 0,-2 1 0 0 0,0 0 0 0 0,-1 0 0 0 0,-1 1 0 0 0,0 0 0 0 0,-1 0 0 0 0,-1 0 0 0 0,0 0 0 0 0,-2 0-1 0 0,0 1 1 0 0,-1-1 0 0 0,0 1 0 0 0,-3 12-386 0 0,1-9 41 0 0,0 1 1 0 0,-2-1-1 0 0,0 1 0 0 0,-2-1 0 0 0,0-1 1 0 0,-1 1-1 0 0,-1-1 0 0 0,-1 0 1 0 0,-10 15-42 0 0,19-34-477 0 0,-5 6-229 0 0,0-9-4433 0 0,-4-13 3877 0 0</inkml:trace>
  <inkml:trace contextRef="#ctx0" brushRef="#br0" timeOffset="2217.705">1948 189 2048 0 0,'-13'-2'7986'0'0,"51"0"-7011"0"0,196-15-283 0 0,-81-4-3472 0 0,15-19-2840 0 0,-136 28 4211 0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45:19.4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1804 0 0,'2'3'5557'0'0,"4"33"-4949"0"0,7 3-217 0 0,10 20-146 0 0,-2 2-1 0 0,-4 1 1 0 0,-2 0-1 0 0,-3 1 0 0 0,-2 0 1 0 0,-1 43-245 0 0,-36-53-1942 0 0,-9-47-3030 0 0,30-11 3531 0 0</inkml:trace>
  <inkml:trace contextRef="#ctx0" brushRef="#br0" timeOffset="324.011">329 227 1708 0 0,'14'4'7758'0'0,"104"-6"-6708"0"0,-99 0-923 0 0,170-18-1212 0 0,3-10-4909 0 0,-167 24 4774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3:28:04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 1416 0 0,'-16'55'3489'0'0,"16"-55"-3069"0"0,4 4-16 0 0,5 0-280 0 0,0 1 0 0 0,0-2 0 0 0,1 1 0 0 0,0-1 0 0 0,0-1 1 0 0,-1 0-1 0 0,1 0 0 0 0,0-1 0 0 0,1 0 0 0 0,-1-1 0 0 0,0 0 0 0 0,0 0 0 0 0,0-1 0 0 0,0-1 0 0 0,0 0 0 0 0,0 0 0 0 0,-1-1 0 0 0,1 0 0 0 0,8-4-124 0 0,-4 4 38 0 0,276-50 636 0 0,-243 92-1924 0 0,-39-13-2860 0 0,-7-22 2932 0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45:27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60 1700 0 0,'-67'-40'4420'0'0,"48"33"-1083"0"0,43 9-2594 0 0,8-1-392 0 0,252-12-232 0 0,-161 7-3278 0 0,-123 4 3094 0 0,1 0 1 0 0,-1 0-1 0 0,0 0 1 0 0,1-1-1 0 0,-1 1 1 0 0,1 0 0 0 0,-1 0-1 0 0,1 0 1 0 0,-1 0-1 0 0,1 0 1 0 0,-1 0-1 0 0,1 0 1 0 0,-1 0-1 0 0,1 0 1 0 0,-1 0 0 0 0,1 0-1 0 0,-1 1 1 0 0,1-1-1 0 0,-1 0 1 0 0,1 0-1 0 0,-1 0 1 0 0,0 0-1 0 0,1 1 1 0 0,-1-1 0 0 0,1 0-1 0 0,-1 1 1 0 0,0-1-1 0 0,1 0 1 0 0,-1 1-1 0 0,0-1 1 0 0,1 0-1 0 0,-1 1 1 0 0,0-1 0 0 0,1 1-1 0 0,-1-1 1 0 0,0 0-1 0 0,0 1 1 0 0,0-1-1 0 0,1 1 1 0 0,-1-1-1 0 0,0 1 1 0 0,0-1 0 0 0,0 1-1 0 0,0-1 1 0 0,0 1-1 0 0,0-1 1 0 0,0 1-1 0 0,0-1 1 0 0,0 1-1 0 0,0-1 1 0 0,0 1 0 0 0,0-1-1 0 0,0 0 1 0 0,-1 1-1 0 0,1-1 1 0 0,0 1-1 0 0,0-1 1 0 0,0 1 0 0 0,-1-1-1 0 0,1 1 1 0 0,0-1-1 0 0,0 0 1 0 0,-1 1-1 0 0,1-1 1 0 0,0 0-1 0 0,-1 1 1 0 0,1-1 64 0 0,-19 8-1197 0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45:27.7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 1924 0 0,'-1'0'73'0'0,"0"0"0"0"0,-1 0 0 0 0,1 1 0 0 0,0-1 0 0 0,0 0 0 0 0,0 1 0 0 0,0-1 0 0 0,0 1 0 0 0,0-1 0 0 0,0 1 0 0 0,0 0 0 0 0,0-1 0 0 0,0 1 0 0 0,0 0 0 0 0,1 0 0 0 0,-1 0 0 0 0,0 0 0 0 0,0 0 0 0 0,1-1 1 0 0,-1 1-1 0 0,1 0 0 0 0,-1 0 0 0 0,1 1 0 0 0,-1-1 0 0 0,1 0 0 0 0,-1 0 0 0 0,1 0 0 0 0,0 0 0 0 0,0 0 0 0 0,-1 0 0 0 0,1 0 0 0 0,0 1 0 0 0,0-1 0 0 0,0 0 0 0 0,1 0 0 0 0,-1 0 0 0 0,0 0 0 0 0,0 1 0 0 0,0-1 0 0 0,1 0 0 0 0,-1 0 0 0 0,1 0 0 0 0,-1 0 0 0 0,1 0 0 0 0,-1 0 0 0 0,1 0 0 0 0,0 0 0 0 0,-1 0 0 0 0,1 0 0 0 0,0 0 0 0 0,0-1 0 0 0,-1 1 0 0 0,1 0 0 0 0,0 0 0 0 0,0-1 0 0 0,0 1 0 0 0,0-1 0 0 0,0 1 0 0 0,0-1 0 0 0,0 1 0 0 0,0-1 0 0 0,1 1 0 0 0,-1-1 0 0 0,0 0 0 0 0,0 0 0 0 0,1 1-73 0 0,193 23 2044 0 0,1-20-2499 0 0,93-36-4711 0 0,-236 18 3948 0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45:28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 2116 0 0,'8'-12'3222'0'0,"-7"12"-3115"0"0,-1 1 0 0 0,0-1 0 0 0,0 0 0 0 0,0 1 0 0 0,0-1 0 0 0,1 1 0 0 0,-1-1 0 0 0,0 0 0 0 0,0 0 0 0 0,1 1 0 0 0,-1-1 0 0 0,0 0 0 0 0,0 1-1 0 0,1-1 1 0 0,-1 0 0 0 0,0 0 0 0 0,1 0 0 0 0,-1 1 0 0 0,1-1 0 0 0,-1 0 0 0 0,0 0 0 0 0,1 0 0 0 0,-1 0 0 0 0,0 0 0 0 0,1 0 0 0 0,-1 0 0 0 0,1 0 0 0 0,-1 0 0 0 0,0 0 0 0 0,1 0 0 0 0,-1 0 0 0 0,1 0 0 0 0,-1 0 0 0 0,0 0 0 0 0,1 0 0 0 0,-1 0 0 0 0,0 0 0 0 0,1 0 0 0 0,-1-1 0 0 0,1 1 0 0 0,-1 0 0 0 0,0 0 0 0 0,1 0 0 0 0,-1-1 0 0 0,0 1 0 0 0,0 0 0 0 0,1 0 0 0 0,-1-1-107 0 0,22 153 1024 0 0,12 186-1750 0 0,-34-330 322 0 0,0 0-1 0 0,0 0 1 0 0,-1 0 0 0 0,0 0-1 0 0,-1-1 1 0 0,0 1-1 0 0,0 0 1 0 0,0-1 0 0 0,-1 1-1 0 0,0-1 1 0 0,-1 0 0 0 0,1 0-1 0 0,-1 0 1 0 0,-1-1-1 0 0,1 1 1 0 0,-1-1 0 0 0,0 0-1 0 0,-1 0 405 0 0,-6 4-1308 0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45:28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64 3272 0 0,'-2'1'1168'0'0,"0"-2"-216"0"0,6 2-79 0 0,-4-2-49 0 0,5 1-152 0 0,8-2-20 0 0,17-1-156 0 0,-11 3-24 0 0,42-10-152 0 0,-20 8-236 0 0,3-3-192 0 0,6 0 8 0 0,-4 0-788 0 0,0-2-616 0 0,-1 4 104 0 0,-4-4-153 0 0,0 1 61 0 0,-2-3-12 0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45:31.0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29 746 848 0 0,'0'0'553'0'0,"0"0"-66"0"0,0 0-61 0 0,0 0-42 0 0,0 0 8 0 0,6 5-6 0 0,-2-2-324 0 0,-1 0 0 0 0,1-1-1 0 0,0 0 1 0 0,0 1 0 0 0,0-1-1 0 0,0 0 1 0 0,0-1 0 0 0,0 1-1 0 0,1-1 1 0 0,-1 0 0 0 0,0 0-1 0 0,1 0 1 0 0,-1-1 0 0 0,1 1-1 0 0,-1-1 1 0 0,1 0-1 0 0,-1-1 1 0 0,0 1 0 0 0,1-1-1 0 0,-1 1 1 0 0,1-2-62 0 0,250-62 2237 0 0,-223 27-1183 0 0,-32 35-1031 0 0,-16-21 95 0 0,10 19-108 0 0,0-1-1 0 0,0 1 0 0 0,-1 0 1 0 0,1 1-1 0 0,-1-1 0 0 0,0 1 1 0 0,0 1-1 0 0,0-1 0 0 0,0 1 0 0 0,0 0 1 0 0,-1 1-1 0 0,1 0 0 0 0,-1 0 1 0 0,1 1-1 0 0,-1 0 0 0 0,1 0 1 0 0,-1 0-1 0 0,-6 2-9 0 0,-6-2 73 0 0,9 1-42 0 0,0 0 0 0 0,0 1-1 0 0,0 0 1 0 0,0 1 0 0 0,1 0-1 0 0,-1 0 1 0 0,1 1 0 0 0,0 1 0 0 0,0 0-1 0 0,1 0 1 0 0,-1 1 0 0 0,1 0-1 0 0,0 0 1 0 0,1 1 0 0 0,-1 0 0 0 0,1 1-1 0 0,1 0 1 0 0,-1 0 0 0 0,2 1-1 0 0,-1-1 1 0 0,1 2 0 0 0,0-1 0 0 0,1 1-1 0 0,0 0 1 0 0,1 0 0 0 0,0 0-1 0 0,0 0 1 0 0,1 1 0 0 0,0 0 0 0 0,1 0-31 0 0,7 0 16 0 0,0-1 1 0 0,1 0 0 0 0,0-1 0 0 0,0 1 0 0 0,1-1-1 0 0,0 0 1 0 0,1-1 0 0 0,0 0 0 0 0,0 0 0 0 0,1-1-1 0 0,0 0 1 0 0,0 0 0 0 0,1-1 0 0 0,-1 0 0 0 0,1-1-1 0 0,1 0 1 0 0,-1-1 0 0 0,1 0 0 0 0,0 0 0 0 0,0-1-1 0 0,0 0 1 0 0,0-1 0 0 0,0-1 0 0 0,1 0-17 0 0,18 7-580 0 0,0-2 0 0 0,0-1 0 0 0,1-2 0 0 0,0 0 0 0 0,0-3 0 0 0,-1 0 0 0 0,14-3 580 0 0,95-23-2875 0 0,-96 9 1429 0 0</inkml:trace>
  <inkml:trace contextRef="#ctx0" brushRef="#br0" timeOffset="354.688">394 276 1132 0 0,'-13'-5'6694'0'0,"54"0"-5359"0"0,254-26-2330 0 0,-210 3-4821 0 0,-77 19 4314 0 0</inkml:trace>
  <inkml:trace contextRef="#ctx0" brushRef="#br0" timeOffset="694.136">922 46 1636 0 0,'14'-7'432'0'0,"1"0"-1"0"0,0 1 1 0 0,0 0 0 0 0,0 1-1 0 0,1 1 1 0 0,-1 1-1 0 0,1 0 1 0 0,0 1 0 0 0,0 1-1 0 0,0 0 1 0 0,1 1-432 0 0,-8 1 93 0 0,-1 0-1 0 0,1 1 1 0 0,-1 0-1 0 0,0 1 1 0 0,1 0 0 0 0,-1 0-1 0 0,-1 1 1 0 0,1 0-1 0 0,0 0 1 0 0,-1 0 0 0 0,0 1-1 0 0,0 0 1 0 0,0 1-1 0 0,-1 0 1 0 0,1 0-1 0 0,-2 0 1 0 0,1 1 0 0 0,-1 0-1 0 0,1 0 1 0 0,-2 0-1 0 0,1 0 1 0 0,-1 1 0 0 0,-1 0-1 0 0,1 0 1 0 0,-1 0-1 0 0,0 0 1 0 0,-1 1 0 0 0,0-1-1 0 0,0 1 1 0 0,-1-1-1 0 0,0 1 1 0 0,-1-1 0 0 0,0 1-1 0 0,0 0 1 0 0,-1 5-93 0 0,-81 164 2440 0 0,81-176-2430 0 0,0 0 0 0 0,0-1 0 0 0,0 1 0 0 0,1 0 0 0 0,-1 0 0 0 0,0-1 0 0 0,1 1 0 0 0,0 0 0 0 0,-1 0 0 0 0,1 0 0 0 0,0 0 0 0 0,0 0 0 0 0,0 0 0 0 0,0 0 0 0 0,0-1 0 0 0,0 1 0 0 0,1 0 0 0 0,-1 0 0 0 0,1 0 0 0 0,-1 0 0 0 0,1-1 0 0 0,0 1 0 0 0,0 0 0 0 0,0 0 0 0 0,0-1 0 0 0,0 1 0 0 0,0-1 0 0 0,0 1 0 0 0,0-1 0 0 0,0 1 0 0 0,1-1 0 0 0,-1 0 0 0 0,1 0 0 0 0,-1 1 0 0 0,1-1 0 0 0,-1 0 0 0 0,1-1-1 0 0,0 1 1 0 0,0 0 0 0 0,-1 0 0 0 0,1-1 0 0 0,0 1 0 0 0,0-1 0 0 0,0 1 0 0 0,0-1 0 0 0,-1 0 0 0 0,1 0 0 0 0,2 0-10 0 0,106 9-1932 0 0,-97-9 1350 0 0,212-45-6598 0 0,-187 33 5930 0 0</inkml:trace>
  <inkml:trace contextRef="#ctx0" brushRef="#br0" timeOffset="1411.399">1576 651 1744 0 0,'-15'0'1670'0'0,"12"4"1671"0"0,7-1-3232 0 0,0 0 1 0 0,0 0 0 0 0,1 0 0 0 0,-1-1 0 0 0,1 0-1 0 0,-1 0 1 0 0,1 0 0 0 0,-1-1 0 0 0,1 1-1 0 0,0-1 1 0 0,0 0 0 0 0,0 0 0 0 0,0-1 0 0 0,0 0-1 0 0,0 1 1 0 0,0-2 0 0 0,0 1 0 0 0,-1-1-1 0 0,1 1 1 0 0,0-1 0 0 0,2-1-110 0 0,21 1 265 0 0,234-25-252 0 0,-12-20-6350 0 0,-214 33 4924 0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45:40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11 142 2096 0 0,'0'0'165'0'0,"0"-1"0"0"0,0 1 1 0 0,0 0-1 0 0,0-1 0 0 0,0 1 0 0 0,0-1 0 0 0,0 1 0 0 0,0-1 0 0 0,0 1 0 0 0,-1-1 0 0 0,1 1 1 0 0,0 0-1 0 0,0-1 0 0 0,0 1 0 0 0,0-1 0 0 0,-1 1 0 0 0,1 0 0 0 0,0-1 0 0 0,-1 1 0 0 0,1 0 1 0 0,0-1-1 0 0,0 1 0 0 0,-1 0 0 0 0,1-1 0 0 0,-1 1 0 0 0,1 0 0 0 0,0 0 0 0 0,-1 0 1 0 0,1-1-1 0 0,0 1 0 0 0,-1 0 0 0 0,1 0 0 0 0,-1 0 0 0 0,1 0 0 0 0,-1 0 0 0 0,1 0 0 0 0,-1-1 1 0 0,1 1-1 0 0,-1 0-165 0 0,49-17 631 0 0,-40 14-330 0 0,67-18 149 0 0,1 3-1 0 0,0 3 1 0 0,1 4-1 0 0,26 1-449 0 0,13-3-344 0 0,12-3-1252 0 0,-138 10-4834 0 0,3 7 5122 0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45:43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 1504 0 0,'15'13'4223'0'0,"28"-6"-3824"0"0,-35-6 52 0 0,305 5 1552 0 0,-98-30-4470 0 0,-132 14-155 0 0,-59 4 1387 0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45:42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36 321 876 0 0,'-10'-3'929'0'0,"-15"-5"3903"0"0,43 5-2073 0 0,244 6-3236 0 0,-157-33-4890 0 0,-98 23 4071 0 0</inkml:trace>
  <inkml:trace contextRef="#ctx0" brushRef="#br0" timeOffset="340.244">441 45 2784 0 0,'11'-7'404'0'0,"-1"1"0"0"0,1 1 0 0 0,0 0-1 0 0,0 1 1 0 0,0 0 0 0 0,1 0 0 0 0,0 1 0 0 0,-1 1-1 0 0,1 0 1 0 0,0 1 0 0 0,0 0 0 0 0,0 1-1 0 0,9 0-403 0 0,-14 3 68 0 0,0-1 0 0 0,0 2-1 0 0,0-1 1 0 0,0 1 0 0 0,0 0-1 0 0,-1 0 1 0 0,0 1 0 0 0,0-1-1 0 0,0 2 1 0 0,0-1 0 0 0,-1 0-1 0 0,0 1 1 0 0,0 0 0 0 0,0 1-1 0 0,-1-1 1 0 0,0 1 0 0 0,0-1 0 0 0,-1 1-1 0 0,0 0 1 0 0,0 1 0 0 0,0-1-1 0 0,-1 0 1 0 0,0 1 0 0 0,-1-1-1 0 0,0 1 1 0 0,0 0 0 0 0,0 0-1 0 0,-1-1 1 0 0,0 1 0 0 0,-1 0-1 0 0,1-1 1 0 0,-2 2-68 0 0,-61 155 1849 0 0,64-162-1826 0 0,-1 1 0 0 0,1-1 0 0 0,0 0 0 0 0,0 0 0 0 0,0 0 0 0 0,0 0 0 0 0,0 0 0 0 0,0 0 0 0 0,1 0 0 0 0,-1 0 0 0 0,1-1 0 0 0,-1 1 0 0 0,1 0 0 0 0,0-1 0 0 0,0 1 0 0 0,-1-1 0 0 0,1 0 0 0 0,0 0 0 0 0,0 0 0 0 0,0 1 0 0 0,0-2 0 0 0,1 1 0 0 0,-1 0 0 0 0,0 0 0 0 0,0-1 0 0 0,0 1 0 0 0,1-1 0 0 0,-1 0 0 0 0,0 0 1 0 0,2 0-24 0 0,240-5-2865 0 0,-30-27-4437 0 0,-178 23 5958 0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45:41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25 145 1816 0 0,'-24'-38'5745'0'0,"46"8"-4663"0"0,-11 22-934 0 0,0 1 0 0 0,0 1 0 0 0,1 0 0 0 0,-1 0 0 0 0,1 1 0 0 0,0 1 0 0 0,1 0 0 0 0,-1 1 0 0 0,1 0 0 0 0,0 1 0 0 0,-1 0 0 0 0,1 1 1 0 0,0 0-1 0 0,0 1 0 0 0,1 1-148 0 0,-8-1 26 0 0,0 0 0 0 0,0 0 1 0 0,0 1-1 0 0,0 0 1 0 0,0 0-1 0 0,0 1 0 0 0,0-1 1 0 0,-1 1-1 0 0,1 1 1 0 0,-1-1-1 0 0,0 1 0 0 0,1 0 1 0 0,-1 0-1 0 0,0 0 0 0 0,0 1 1 0 0,-1-1-1 0 0,1 1 1 0 0,-1 0-1 0 0,0 1 0 0 0,0-1 1 0 0,0 1-1 0 0,-1 0 1 0 0,0 0-1 0 0,0 0 0 0 0,0 0 1 0 0,0 0-1 0 0,-1 1 0 0 0,0-1 1 0 0,0 1-1 0 0,0 0 1 0 0,-1 0-1 0 0,0-1 0 0 0,0 1 1 0 0,0 0-1 0 0,-1 0 1 0 0,0 0-1 0 0,0 0 0 0 0,0 0 1 0 0,-1 0-1 0 0,0 1-26 0 0,-12 23 136 0 0,-2-1 0 0 0,0 0 0 0 0,-2-2 0 0 0,-1 0 0 0 0,-2 0 0 0 0,0-2 0 0 0,-2 0 0 0 0,0-2 0 0 0,-2 0 0 0 0,-20 14-136 0 0,17 8 160 0 0,32-42-226 0 0,11 0-204 0 0,0 0-1 0 0,1 0 1 0 0,0-2-1 0 0,-1 0 0 0 0,1-1 1 0 0,0-1-1 0 0,-1 0 1 0 0,1-1-1 0 0,-1-1 1 0 0,6-2 270 0 0,165-56-6550 0 0,-152 46 5278 0 0,-2-2-18 0 0</inkml:trace>
  <inkml:trace contextRef="#ctx0" brushRef="#br0" timeOffset="574.467">764 228 1808 0 0,'33'-3'3694'0'0,"19"-12"-2482"0"0,9-1-684 0 0,263-63 1416 0 0,-259 30-1974 0 0,-82 29-13 0 0,4 13 63 0 0,0 1 0 0 0,-1 0 0 0 0,1 0 1 0 0,-1 1-1 0 0,0 1 0 0 0,0 1 0 0 0,-1 0 0 0 0,1 0 1 0 0,-1 2-1 0 0,1 0 0 0 0,-1 0 0 0 0,0 1 0 0 0,1 1 0 0 0,-4 1-20 0 0,-10-2 108 0 0,-157 41 293 0 0,180-41-375 0 0,0 1 0 0 0,0 0 0 0 0,0 0-1 0 0,0 0 1 0 0,1 1 0 0 0,-1-1 0 0 0,0 1 0 0 0,1 1-1 0 0,-1-1 1 0 0,1 0 0 0 0,0 1 0 0 0,0 0-1 0 0,0 0 1 0 0,0 0 0 0 0,0 1 0 0 0,1-1 0 0 0,0 1-1 0 0,-1 0 1 0 0,1 0 0 0 0,0 0 0 0 0,1 0 0 0 0,-1 0-1 0 0,1 1 1 0 0,0-1 0 0 0,0 1 0 0 0,0-1-1 0 0,1 1 1 0 0,0 0 0 0 0,-1 0 0 0 0,2 0 0 0 0,-1 0-1 0 0,1 0 1 0 0,-1 0 0 0 0,1 0 0 0 0,1 0 0 0 0,-1 0-1 0 0,1 0 1 0 0,0 0 0 0 0,0-1 0 0 0,0 1-1 0 0,1 0 1 0 0,-1 0 0 0 0,2 0-26 0 0,11 13-71 0 0,2-2 1 0 0,0 0-1 0 0,1-1 0 0 0,0 0 1 0 0,1-2-1 0 0,1 0 0 0 0,0-1 1 0 0,1-1-1 0 0,0 0 0 0 0,0-2 1 0 0,1 0-1 0 0,1-2 0 0 0,-1 0 1 0 0,1-1-1 0 0,0-2 0 0 0,1 0 1 0 0,-1-1-1 0 0,8-1 71 0 0,-9 1-834 0 0,-1-1 0 0 0,1 0 0 0 0,0-2 1 0 0,0-1-1 0 0,0 0 0 0 0,-1-2 0 0 0,1 0 0 0 0,19-6 834 0 0,-7-5-1406 0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45:40.0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0 307 1324 0 0,'12'-1'6222'0'0,"31"-2"-4127"0"0,74-7-1919 0 0,-48 5-217 0 0,61-11-1411 0 0,-57-15-3448 0 0,-64 24 3540 0 0</inkml:trace>
  <inkml:trace contextRef="#ctx0" brushRef="#br0" timeOffset="353.696">517 67 1004 0 0,'57'-45'4185'0'0,"53"23"-2640"0"0,-104 22-1486 0 0,1 1-1 0 0,-1-1 1 0 0,0 1 0 0 0,0 0-1 0 0,0 1 1 0 0,0-1 0 0 0,0 1-1 0 0,0 0 1 0 0,0 1 0 0 0,-1 0-1 0 0,1-1 1 0 0,-1 2-1 0 0,0-1 1 0 0,1 1 0 0 0,-2-1-1 0 0,1 2 1 0 0,0-1 0 0 0,-1 0-1 0 0,0 1 1 0 0,0 0 0 0 0,0 0-1 0 0,-1 0 1 0 0,1 0 0 0 0,-1 0-1 0 0,0 1 1 0 0,-1 0 0 0 0,1-1-1 0 0,-1 1 1 0 0,-1 0 0 0 0,1 0-1 0 0,-1 0 1 0 0,0 1 0 0 0,0-1-1 0 0,0 0 1 0 0,-1 0 0 0 0,0 0-1 0 0,-1 1 1 0 0,1-1 0 0 0,-1 0-1 0 0,0 0 1 0 0,-2 5-59 0 0,-115 176 2021 0 0,118-185-2009 0 0,0 0 0 0 0,0 0 0 0 0,0 1 1 0 0,0-1-1 0 0,0 0 0 0 0,1 0 0 0 0,-1 0 0 0 0,1 0 1 0 0,-1 0-1 0 0,1 0 0 0 0,0-1 0 0 0,0 1 0 0 0,0 0 1 0 0,0 0-1 0 0,0 0 0 0 0,0-1 0 0 0,1 1 0 0 0,-1-1 1 0 0,1 1-1 0 0,-1-1 0 0 0,1 1 0 0 0,-1-1 0 0 0,1 0 1 0 0,0 0-1 0 0,-1 0 0 0 0,1 0 0 0 0,0 0 1 0 0,0 0-1 0 0,0 0 0 0 0,0-1 0 0 0,0 1 0 0 0,0-1 1 0 0,0 1-1 0 0,0-1 0 0 0,0 0 0 0 0,0 0 0 0 0,0 1 1 0 0,0-2-1 0 0,0 1 0 0 0,0 0 0 0 0,0 0 0 0 0,2-1-12 0 0,250-11-4451 0 0,-78-17 26 0 0,-136 22 3149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3:28:07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45 1624 0 0,'0'0'612'0'0,"0"0"-35"0"0,0 0-160 0 0,0 0 26 0 0,0 0-80 0 0,19-4 809 0 0,-20 5-1136 0 0,0-1 0 0 0,0 0 0 0 0,0 1 0 0 0,0-1 0 0 0,0 0 0 0 0,0 0 1 0 0,1 0-1 0 0,-1 0 0 0 0,0 0 0 0 0,0 0 0 0 0,0 0 0 0 0,0 0 0 0 0,0-1 0 0 0,0 1 0 0 0,0 0 0 0 0,0 0 0 0 0,0-1 0 0 0,0 1 0 0 0,0-1 0 0 0,0 1 0 0 0,1-1 0 0 0,-1 1 0 0 0,0-1 0 0 0,0 1 0 0 0,1-1 0 0 0,-1 0 0 0 0,0 0 0 0 0,1 1 0 0 0,-1-1 0 0 0,1 0 0 0 0,-1 0 0 0 0,1 1 0 0 0,-1-1 0 0 0,1 0 0 0 0,-1 0 0 0 0,1 0 0 0 0,0 0 0 0 0,-1 0 0 0 0,1 0 0 0 0,0 0 0 0 0,0 0 0 0 0,0 0 0 0 0,0 0 0 0 0,0 0 0 0 0,0 0 0 0 0,0 0 0 0 0,0 0 0 0 0,0 0 0 0 0,0 1 0 0 0,1-1 0 0 0,-1 0 0 0 0,0 0 0 0 0,1 0 0 0 0,-1 0 0 0 0,0 0 0 0 0,1 0 0 0 0,-1 0 0 0 0,1 1 0 0 0,0-1 0 0 0,-1 0 0 0 0,1 0 0 0 0,0 1 0 0 0,-1-1 0 0 0,1 0 0 0 0,0 1 0 0 0,0-1 0 0 0,-1 1 0 0 0,1-1 0 0 0,0 1 0 0 0,1-1-36 0 0,-10 2 20 0 0,1 1 1 0 0,0 0-1 0 0,-1 0 1 0 0,1 0-1 0 0,0 1 1 0 0,1 0-1 0 0,-1 0 1 0 0,0 1-1 0 0,1 0 1 0 0,0 0-1 0 0,0 0 1 0 0,0 1-1 0 0,0 0 1 0 0,1 0-1 0 0,0 0 1 0 0,0 1-1 0 0,0 0 1 0 0,1 0-1 0 0,0 0 1 0 0,0 1-1 0 0,0-1 1 0 0,1 1-1 0 0,0 0 0 0 0,0 0 1 0 0,1 0-1 0 0,0 0 1 0 0,0 0-1 0 0,0 0 1 0 0,1 1-1 0 0,1-1 1 0 0,-1 1-1 0 0,1-1 1 0 0,0 1-1 0 0,1-1 1 0 0,-1 1-1 0 0,2-1 1 0 0,-1 0-1 0 0,1 0 1 0 0,0 1-1 0 0,0-1 1 0 0,1 0-1 0 0,0-1 1 0 0,0 1-1 0 0,1 0 1 0 0,0-1-1 0 0,0 0 1 0 0,0 0-1 0 0,1 0 1 0 0,0 0-1 0 0,0-1 1 0 0,1 0-1 0 0,-1 0 1 0 0,1 0-1 0 0,0-1 1 0 0,0 0-1 0 0,1 0 1 0 0,-1 0-1 0 0,1-1 1 0 0,0 0-1 0 0,4 1-20 0 0,-4-1-18 0 0,0 0-1 0 0,1-1 1 0 0,0 0 0 0 0,-1-1 0 0 0,1 1-1 0 0,0-1 1 0 0,0-1 0 0 0,-1 0-1 0 0,1 0 1 0 0,0 0 0 0 0,0-1-1 0 0,0 0 1 0 0,-1-1 0 0 0,1 1-1 0 0,-1-2 1 0 0,1 1 0 0 0,-1-1-1 0 0,0 0 1 0 0,0 0 0 0 0,0-1-1 0 0,0 0 1 0 0,0 0 0 0 0,-1-1-1 0 0,0 0 1 0 0,0 0 0 0 0,0 0-1 0 0,-1-1 1 0 0,0 0 0 0 0,0 0-1 0 0,0 0 1 0 0,-1-1 0 0 0,0 1-1 0 0,0-1 1 0 0,0 0 0 0 0,-1 0-1 0 0,0-1 1 0 0,-1 1 0 0 0,1-1-1 0 0,-1 1 1 0 0,-1-1 0 0 0,1-2 18 0 0,-3 3-112 0 0,0 0 1 0 0,0 0-1 0 0,-1 0 1 0 0,0 0-1 0 0,0 1 1 0 0,-1-1-1 0 0,1 1 1 0 0,-1-1-1 0 0,-1 1 1 0 0,1 0-1 0 0,-1 0 1 0 0,0 1-1 0 0,-1-1 1 0 0,1 1-1 0 0,-1 0 1 0 0,0 0-1 0 0,-1 0 1 0 0,1 1 0 0 0,-1 0-1 0 0,1 0 1 0 0,-1 0-1 0 0,-1 1 1 0 0,1-1-1 0 0,0 2 1 0 0,-1-1-1 0 0,1 1 1 0 0,-1 0-1 0 0,-2 0 112 0 0,3 4-2435 0 0,6-3 1157 0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45:38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81 1588 0 0,'6'-8'680'0'0,"0"2"-553"0"0,-1 0 1 0 0,1 1 0 0 0,1-1 0 0 0,-1 1 0 0 0,1 1 0 0 0,0-1 0 0 0,0 1-1 0 0,0 1 1 0 0,0-1 0 0 0,1 1 0 0 0,-1 0 0 0 0,1 1 0 0 0,0 0 0 0 0,0 0-1 0 0,0 1 1 0 0,0 0 0 0 0,5 0-128 0 0,-2-2 71 0 0,-1 1 0 0 0,0 0 0 0 0,1 1 0 0 0,-1 0 0 0 0,1 1 0 0 0,-1 0 0 0 0,1 1 0 0 0,-1 0 0 0 0,1 0 0 0 0,-1 1 0 0 0,1 1 0 0 0,-1 0 0 0 0,0 0 0 0 0,0 1 0 0 0,-1 0 0 0 0,1 0 0 0 0,-1 2 0 0 0,0-1 0 0 0,0 1 0 0 0,-1 0 0 0 0,1 0 0 0 0,-1 1 0 0 0,-1 1 0 0 0,1-1 0 0 0,-1 1 0 0 0,-1 0 0 0 0,1 1 0 0 0,-1-1 0 0 0,-1 1 0 0 0,0 1 0 0 0,0-1 0 0 0,3 10-71 0 0,-5-5 123 0 0,-1-1 1 0 0,-1 1 0 0 0,0 0 0 0 0,-1-1 0 0 0,-1 1 0 0 0,0 0 0 0 0,0-1-1 0 0,-1 1 1 0 0,-1-1 0 0 0,-1 0 0 0 0,0 1 0 0 0,0-2 0 0 0,-1 1-1 0 0,-1 0 1 0 0,0-1 0 0 0,-1 0 0 0 0,0-1 0 0 0,-1 1 0 0 0,0-1 0 0 0,0-1-1 0 0,-2 0 1 0 0,1 0 0 0 0,-1 0 0 0 0,0-2 0 0 0,-1 1 0 0 0,-2 0-124 0 0,-73 87 1490 0 0,88-94-1488 0 0,0 1-1 0 0,-1-1 1 0 0,1 0 0 0 0,0 0 0 0 0,0 0-1 0 0,0 0 1 0 0,0 0 0 0 0,1-1-1 0 0,-1 1 1 0 0,0-1 0 0 0,1 1-1 0 0,-1-1 1 0 0,1 0 0 0 0,-1 0-1 0 0,1 0 1 0 0,0 0 0 0 0,-1 0 0 0 0,1-1-1 0 0,0 1 1 0 0,0-1 0 0 0,-1 0-1 0 0,1 1 1 0 0,0-1 0 0 0,0-1-1 0 0,0 1 1 0 0,-1 0 0 0 0,1-1 0 0 0,0 1-1 0 0,-1-1 1 0 0,1 0 0 0 0,2-1-2 0 0,-2 2-65 0 0,42-4-1254 0 0,-2-2 0 0 0,1-2 0 0 0,-1-1 0 0 0,0-3 1 0 0,0-1-1 0 0,0-3 1319 0 0,-4 2-1326 0 0</inkml:trace>
  <inkml:trace contextRef="#ctx0" brushRef="#br0" timeOffset="820.623">866 247 1504 0 0,'-6'10'8366'0'0,"80"-18"-8194"0"0,-1-3-1 0 0,0-4 1 0 0,0-2-1 0 0,-2-4 1 0 0,46-20-172 0 0,-85 14-496 0 0,-57 7 146 0 0,-118 5-246 0 0,-41 54 589 0 0,176-38 19 0 0,-1 1 0 0 0,0 0 0 0 0,1 1-1 0 0,0 0 1 0 0,0 0 0 0 0,0 1 0 0 0,0-1 0 0 0,0 2 0 0 0,1-1 0 0 0,-1 1 0 0 0,1 1 0 0 0,1-1-1 0 0,-1 1 1 0 0,1 0 0 0 0,0 0 0 0 0,0 1 0 0 0,1 0 0 0 0,0 0 0 0 0,0 0 0 0 0,0 1 0 0 0,1 0-1 0 0,0 0 1 0 0,1 0 0 0 0,-3 7-12 0 0,11-5 19 0 0,1-1-1 0 0,0 1 1 0 0,0-1-1 0 0,0 0 1 0 0,1-1-1 0 0,1 1 0 0 0,-1-2 1 0 0,1 1-1 0 0,1-1 1 0 0,0 0-1 0 0,-1 0 1 0 0,2-1-1 0 0,-1-1 1 0 0,1 1-1 0 0,0-2 1 0 0,0 1-1 0 0,0-1 1 0 0,1-1-1 0 0,0 0 1 0 0,-1 0-1 0 0,1-1 0 0 0,0-1 1 0 0,1 0-19 0 0,162 29-962 0 0,80-40-4866 0 0,-204-1 4317 0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45:43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334 51 1624 0 0,'46'5'512'0'0,"-21"-5"-132"0"0,14 0-220 0 0,9 0-324 0 0,2 0-416 0 0,5 0 20 0 0,3 0 24 0 0</inkml:trace>
  <inkml:trace contextRef="#ctx0" brushRef="#br0" timeOffset="32284.823">143 18 1324 0 0,'-60'-18'1903'0'0,"18"19"-1092"0"0,41-1-764 0 0,1 0 6 0 0,-39 0 1261 0 0,39 0-1305 0 0,1 0 0 0 0,-1 0 1 0 0,1 0-1 0 0,-1 0 0 0 0,1 0 0 0 0,-1 0 0 0 0,1 0 1 0 0,-1 0-1 0 0,1 0 0 0 0,-1 0 0 0 0,1 0 1 0 0,-1 0-1 0 0,1 1 0 0 0,-1-1 0 0 0,0 0 1 0 0,1 0-1 0 0,-1 0 0 0 0,1 1 0 0 0,-1-1 0 0 0,1 0 1 0 0,-1 0-1 0 0,0 1 0 0 0,1-1 0 0 0,-1 0 1 0 0,0 1-1 0 0,1-1 0 0 0,-1 0 0 0 0,0 1 1 0 0,0-1-1 0 0,1 1 0 0 0,-1-1 0 0 0,0 1 0 0 0,0-1 1 0 0,0 0-1 0 0,1 1 0 0 0,-1-1 0 0 0,0 1 1 0 0,0-1-1 0 0,0 1 0 0 0,0-1 0 0 0,0 1 1 0 0,0-1-1 0 0,0 1 0 0 0,0-1 0 0 0,0 1 0 0 0,0-1 1 0 0,0 1-1 0 0,-1-1 0 0 0,1 1 0 0 0,0-1 1 0 0,0 0-1 0 0,0 1 0 0 0,0-1 0 0 0,-1 1 1 0 0,1-1-1 0 0,0 1 0 0 0,-1-1 0 0 0,1 0 0 0 0,0 1 1 0 0,-1-1-1 0 0,1 0 0 0 0,0 1 0 0 0,-1-1 1 0 0,1 0-1 0 0,-1 1-9 0 0,281 13 438 0 0,21-14 376 0 0,-300 0-754 0 0,16 0-130 0 0,-16 0 71 0 0,-1 0-65 0 0,14 0-994 0 0,-10 0-2615 0 0,-4 0 2345 0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45:4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1 645 1636 0 0,'14'-17'6842'0'0,"-6"25"-3893"0"0,-2 42-2589 0 0,-4-28 209 0 0,72 284 1553 0 0,-45-159-3037 0 0,-29-145 273 0 0,-3 8-3282 0 0,-31-13-1959 0 0,21-7 4433 0 0</inkml:trace>
  <inkml:trace contextRef="#ctx0" brushRef="#br0" timeOffset="233.49">417 953 1508 0 0,'34'-9'6986'0'0,"6"6"-4290"0"0,319-46-2288 0 0,-334 45-791 0 0,71-18-1383 0 0,-49-11-3211 0 0,-43 26 3558 0 0,-1-1 18 0 0</inkml:trace>
  <inkml:trace contextRef="#ctx0" brushRef="#br0" timeOffset="853.008">1503 615 1700 0 0,'23'-19'6933'0'0,"-17"13"-2038"0"0,-21 16-4527 0 0,-18 13-199 0 0,16-13-46 0 0,0 1-1 0 0,0 1 0 0 0,1 0 1 0 0,1 1-1 0 0,0 1 1 0 0,1 0-1 0 0,0 1 0 0 0,1 0 1 0 0,1 2-1 0 0,0-1 0 0 0,0 3-122 0 0,11-16 18 0 0,0 0 0 0 0,1 0 0 0 0,-1 0 0 0 0,1 0-1 0 0,-1 0 1 0 0,1 0 0 0 0,0 0 0 0 0,0 0 0 0 0,1 0-1 0 0,-1 0 1 0 0,0 0 0 0 0,1 0 0 0 0,0 0 0 0 0,0 0-1 0 0,0 0 1 0 0,0 0 0 0 0,0 0 0 0 0,1-1 0 0 0,-1 1-1 0 0,1 0 1 0 0,-1-1 0 0 0,1 1 0 0 0,0-1 0 0 0,0 0 0 0 0,0 1-1 0 0,1-1 1 0 0,-1 0 0 0 0,0 0 0 0 0,1-1 0 0 0,-1 1-1 0 0,1 0 1 0 0,0-1 0 0 0,-1 0 0 0 0,3 1-18 0 0,109 47 316 0 0,-98-43-282 0 0,235 83-56 0 0,-250-89 15 0 0,0 0 1 0 0,0 1-1 0 0,1-1 1 0 0,-1 0-1 0 0,0 0 0 0 0,0 0 1 0 0,0 1-1 0 0,0-1 1 0 0,0 1-1 0 0,0-1 1 0 0,0 1-1 0 0,0-1 1 0 0,0 1-1 0 0,0-1 0 0 0,0 1 1 0 0,-1 0-1 0 0,1 0 1 0 0,0-1-1 0 0,0 1 1 0 0,0 0-1 0 0,-1 0 0 0 0,1 0 1 0 0,-1 0-1 0 0,1 0 1 0 0,0 0-1 0 0,-1 0 1 0 0,0 0-1 0 0,1 0 0 0 0,-1 0 1 0 0,0 0-1 0 0,1 0 1 0 0,-1 0-1 0 0,0 0 1 0 0,0 0-1 0 0,0 0 1 0 0,0 1-1 0 0,0-1 0 0 0,0 0 1 0 0,0 0-1 0 0,0 0 1 0 0,-1 0-1 0 0,1 0 1 0 0,0 0-1 0 0,-1 0 0 0 0,1 0 1 0 0,-1 0-1 0 0,1 0 1 0 0,-1 0-1 0 0,1 0 1 0 0,-1 0-1 0 0,0 0 1 0 0,1 0-1 0 0,-1 0 0 0 0,0-1 1 0 0,0 1-1 0 0,0 0 1 0 0,1 0-1 0 0,-1-1 1 0 0,0 1-1 0 0,0-1 0 0 0,0 1 1 0 0,-1 0 6 0 0,-70 27-575 0 0,45-21 32 0 0,1-2 0 0 0,-1-1 1 0 0,-1-1-1 0 0,1-1 0 0 0,0-1 0 0 0,-1-2 1 0 0,1-1-1 0 0,-9-2 543 0 0,20 3-582 0 0,0-2-1 0 0,0 0 1 0 0,0-1 0 0 0,0 0-1 0 0,0-1 1 0 0,1-1 0 0 0,0-1-1 0 0,0 0 1 0 0,0 0 0 0 0,1-2-1 0 0,0 0 1 0 0,1-1 0 0 0,0 0 0 0 0,1 0-1 0 0,-7-9 583 0 0,2-13-1450 0 0</inkml:trace>
  <inkml:trace contextRef="#ctx0" brushRef="#br0" timeOffset="1119.638">1498 531 2088 0 0,'-16'-6'2345'0'0,"16"5"-2226"0"0,1 1 0 0 0,-1 0 0 0 0,1-1 0 0 0,-1 1 0 0 0,0 0 0 0 0,1-1 0 0 0,-1 1 0 0 0,1 0 0 0 0,-1-1 0 0 0,0 1 0 0 0,1-1 0 0 0,-1 1 0 0 0,0 0 0 0 0,0-1 0 0 0,1 1 0 0 0,-1-1 0 0 0,0 1 0 0 0,0-1 0 0 0,0 1 1 0 0,1-1-1 0 0,-1 0 0 0 0,0 1 0 0 0,0-1 0 0 0,0 1 0 0 0,0-1 0 0 0,0 1 0 0 0,0-1 0 0 0,0 1 0 0 0,0-1 0 0 0,0 1 0 0 0,-1-1 0 0 0,1 1 0 0 0,0-1 0 0 0,0 1 0 0 0,0-1 0 0 0,-1 1 0 0 0,1-1 0 0 0,0 1 0 0 0,0-1 0 0 0,-1 1 0 0 0,1-1 0 0 0,0 1 0 0 0,-1 0 0 0 0,1-1-119 0 0,298-53-4264 0 0,-214 44 1606 0 0,-37 3 1270 0 0</inkml:trace>
  <inkml:trace contextRef="#ctx0" brushRef="#br0" timeOffset="1632.739">2148 846 1204 0 0,'19'7'7042'0'0,"35"-7"-7085"0"0,-42 0 728 0 0,217-37 269 0 0,-214 34-917 0 0,-10 2-32 0 0,1 0 1 0 0,-1 1-1 0 0,1-2 1 0 0,-1 1-1 0 0,1-1 1 0 0,-1 1-1 0 0,0-2 1 0 0,1 1-1 0 0,-1 0 1 0 0,-1-1-1 0 0,1 0 1 0 0,0 0-1 0 0,-1-1 1 0 0,1 1-1 0 0,-1-1 1 0 0,0 0-1 0 0,0 0 1 0 0,0 0-1 0 0,-1-1 1 0 0,0 1-1 0 0,1-2-5 0 0,-49-35-294 0 0,31 36 336 0 0,0 1-1 0 0,-1 1 1 0 0,0 0-1 0 0,1 1 1 0 0,-1 1 0 0 0,0 0-1 0 0,0 1 1 0 0,0 0-1 0 0,0 1 1 0 0,0 1-1 0 0,0 0 1 0 0,1 1-1 0 0,-1 1 1 0 0,1 0 0 0 0,0 1-1 0 0,0 1 1 0 0,0 0-1 0 0,1 1 1 0 0,0 0-1 0 0,0 1 1 0 0,1 1 0 0 0,0 0-1 0 0,0 0 1 0 0,1 1-1 0 0,0 0 1 0 0,1 1-1 0 0,-6 9-41 0 0,12-14 24 0 0,0 0 0 0 0,0 0-1 0 0,1 0 1 0 0,0 1 0 0 0,0 0 0 0 0,1-1-1 0 0,0 1 1 0 0,0 0 0 0 0,0 0-1 0 0,1 0 1 0 0,0 0 0 0 0,1 1-1 0 0,-1-1 1 0 0,1 0 0 0 0,1 0 0 0 0,-1 0-1 0 0,1 0 1 0 0,1 0 0 0 0,-1 0-1 0 0,1 0 1 0 0,0 0 0 0 0,1 0-1 0 0,0 0 1 0 0,0-1 0 0 0,0 0 0 0 0,1 1-1 0 0,0-1 1 0 0,0 0 0 0 0,0-1-1 0 0,1 1 1 0 0,0-1 0 0 0,0 0-1 0 0,0 0-23 0 0,6 5-115 0 0,0 0 0 0 0,1-1 0 0 0,0 0 0 0 0,0-1-1 0 0,1 0 1 0 0,0-1 0 0 0,0-1 0 0 0,0 0 0 0 0,1-1-1 0 0,0 0 1 0 0,0-1 0 0 0,1 0 0 0 0,-1-2-1 0 0,1 1 1 0 0,7-1 115 0 0,-11-2-417 0 0,1 1-1 0 0,-1-2 0 0 0,1 0 1 0 0,-1 0-1 0 0,0-1 1 0 0,1 0-1 0 0,-1-1 0 0 0,0 0 1 0 0,-1-1-1 0 0,1 0 1 0 0,-1-1-1 0 0,1 0 1 0 0,-1-1-1 0 0,-1 0 0 0 0,1 0 1 0 0,-1-1-1 0 0,0 0 1 0 0,3-4 417 0 0,10-14-1432 0 0</inkml:trace>
  <inkml:trace contextRef="#ctx0" brushRef="#br0" timeOffset="2587.805">3469 725 2224 0 0,'0'5'1360'0'0,"-3"0"-216"0"0,3-2-171 0 0,0 2-57 0 0,0-3-204 0 0,0 1-144 0 0,-2-1-124 0 0,2 1-220 0 0,2-1-268 0 0,-1-1 0 0 0,3-2-1052 0 0,-2-1 88 0 0,1 0 75 0 0,-3 1 77 0 0,2-3 52 0 0,-4 1-476 0 0</inkml:trace>
  <inkml:trace contextRef="#ctx0" brushRef="#br0" timeOffset="1944.187">2539 351 1140 0 0,'1'0'138'0'0,"-1"-1"1"0"0,0 1-1 0 0,0-1 0 0 0,1 1 0 0 0,-1-1 0 0 0,0 1 1 0 0,0-1-1 0 0,0 1 0 0 0,0-1 0 0 0,0 1 0 0 0,1-1 1 0 0,-1 1-1 0 0,0-1 0 0 0,0 1 0 0 0,0-1 0 0 0,-1 1 1 0 0,1-1-1 0 0,0 1 0 0 0,0-1 0 0 0,0 1 0 0 0,0-1 1 0 0,0 1-1 0 0,-1-1 0 0 0,1 1 0 0 0,0-1 0 0 0,0 1 1 0 0,-1-1-1 0 0,1 1 0 0 0,0 0 0 0 0,-1-1 0 0 0,1 1 1 0 0,0-1-1 0 0,-1 1 0 0 0,1 0 0 0 0,-1 0 0 0 0,1-1 1 0 0,0 1-1 0 0,-1 0 0 0 0,1-1 0 0 0,-1 1 0 0 0,1 0 1 0 0,-1 0-1 0 0,1 0 0 0 0,-1 0 0 0 0,1 0 0 0 0,-1-1 1 0 0,1 1-1 0 0,-1 0 0 0 0,1 0 0 0 0,-1 0 0 0 0,1 0 1 0 0,-1 0-1 0 0,1 1 0 0 0,-1-1 0 0 0,0 0 0 0 0,1 0 1 0 0,-1 0-1 0 0,1 0 0 0 0,0 0 0 0 0,-1 1-138 0 0,96-26 826 0 0,140-57-7300 0 0,-217 71 5226 0 0</inkml:trace>
  <inkml:trace contextRef="#ctx0" brushRef="#br0" timeOffset="2303.234">2982 20 3272 0 0,'8'-4'344'0'0,"0"1"-1"0"0,0 0 1 0 0,0 0-1 0 0,1 1 1 0 0,-1 1-1 0 0,1-1 1 0 0,-1 1-1 0 0,1 1 1 0 0,-1-1-1 0 0,1 2 1 0 0,0-1-1 0 0,-1 1 1 0 0,1 0-1 0 0,-1 1 1 0 0,1 0-1 0 0,-1 0-343 0 0,1 1 68 0 0,0 1 0 0 0,0 0 0 0 0,-1 0 0 0 0,1 0 0 0 0,-1 1 0 0 0,0 1 0 0 0,-1-1 0 0 0,1 1 0 0 0,-1 1 1 0 0,0-1-1 0 0,-1 1 0 0 0,1 0 0 0 0,-1 1 0 0 0,-1 0 0 0 0,1 0 0 0 0,-2 0 0 0 0,1 0 0 0 0,-1 1 0 0 0,0-1 0 0 0,-1 1 0 0 0,3 9-68 0 0,-2 4 304 0 0,-2 0 0 0 0,0 1 0 0 0,-1-1 0 0 0,-2 0 0 0 0,0 0 0 0 0,-1 0 0 0 0,-1 0 0 0 0,-2 0 0 0 0,0 0 0 0 0,-1-1 0 0 0,-1 0 0 0 0,-1 0 0 0 0,0-1 0 0 0,-2 0 0 0 0,-11 18-304 0 0,41-7 678 0 0,-12-27-761 0 0,1 0 0 0 0,1-1 1 0 0,-1-1-1 0 0,0 1 1 0 0,1-1-1 0 0,-1-1 0 0 0,1 0 1 0 0,0 0-1 0 0,-1-1 0 0 0,1 0 1 0 0,0 0-1 0 0,-1-2 1 0 0,1 1-1 0 0,-1-1 0 0 0,1 0 1 0 0,-1-1-1 0 0,6-2 83 0 0,-9 3-65 0 0,231-79-10675 0 0,-223 77 9383 0 0</inkml:trace>
  <inkml:trace contextRef="#ctx0" brushRef="#br0" timeOffset="34947.293">49 1316 836 0 0,'14'-16'690'0'0,"-11"16"-497"0"0,-3 0-42 0 0,0 0-56 0 0,0 0 7 0 0,5-22 327 0 0,22 4-307 0 0,-31 63 566 0 0,-6 187 484 0 0,-6-122-771 0 0,16-36-206 0 0,4-70-190 0 0,0-1 0 0 0,0 0 0 0 0,0 0 0 0 0,0-1 0 0 0,1 1-1 0 0,-1-1 1 0 0,1 0 0 0 0,0 0 0 0 0,-1 0 0 0 0,1-1 0 0 0,0 1 0 0 0,0-1 0 0 0,0 0 0 0 0,0-1 0 0 0,0 1 0 0 0,0-1 0 0 0,0 0 0 0 0,0 0 0 0 0,0-1 0 0 0,3 0-5 0 0,0 1 46 0 0,715 5 397 0 0,-454-22-453 0 0,606-9 119 0 0,-344 4-77 0 0,201 22 324 0 0,-608-18-389 0 0,-31 8 300 0 0,-103-27 747 0 0,10 36-924 0 0,0-38 29 0 0,51-122-9 0 0,-26 67-95 0 0,-25 93-179 0 0,0 1-56 0 0,-27-15-2342 0 0,6 15 1284 0 0,3 0 39 0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46:35.4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79 1496 0 0,'-20'-3'1244'0'0,"-37"-37"466"0"0,9 23 517 0 0,96 12-1571 0 0,670-9 922 0 0,-716 14-1718 0 0,11 2-1409 0 0,-22 2-1245 0 0,-4-3 1360 0 0,-8 2-56 0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46:35.6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1004 0 0,'157'9'4229'0'0,"-65"-11"-3519"0"0,-44-1-687 0 0,-1 3-1 0 0,1 1 1 0 0,-1 3 0 0 0,1 2 0 0 0,45 11-23 0 0,-82-2-3799 0 0,-16-15 2377 0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46:38.5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226 226 836 0 0,'0'0'471'0'0,"4"-23"1004"0"0,14-12-489 0 0,-20 33-930 0 0,0 1-1 0 0,1 0 1 0 0,-1-1 0 0 0,0 1 0 0 0,0 0 0 0 0,0 0 0 0 0,0 0 0 0 0,-1 0 0 0 0,1 0 0 0 0,0 0-1 0 0,0 1 1 0 0,0-1 0 0 0,-1 1 0 0 0,1-1 0 0 0,0 1 0 0 0,-1 0 0 0 0,1 0 0 0 0,0 0 0 0 0,-1 0-1 0 0,1 1 1 0 0,0-1 0 0 0,-1 1 0 0 0,1-1 0 0 0,0 1 0 0 0,0 0 0 0 0,0-1 0 0 0,0 1-1 0 0,-2 2-55 0 0,-9 3 97 0 0,1 0-1 0 0,0 1 1 0 0,1 1-1 0 0,0 0 1 0 0,0 0-1 0 0,1 1 0 0 0,0 1 1 0 0,0 0-1 0 0,1 0 1 0 0,0 0-1 0 0,1 1 1 0 0,1 1-1 0 0,-1 0 0 0 0,2 0 1 0 0,0 0-1 0 0,0 0 1 0 0,1 1-1 0 0,0 0 1 0 0,1 0-1 0 0,1 1 0 0 0,0-1 1 0 0,1 1-1 0 0,1-1 1 0 0,-1 7-97 0 0,3-14 39 0 0,-1 1 0 0 0,1-1 1 0 0,1 0-1 0 0,-1 0 0 0 0,1 0 0 0 0,0 0 1 0 0,0 0-1 0 0,0 0 0 0 0,1 0 0 0 0,0-1 1 0 0,0 1-1 0 0,1-1 0 0 0,0 0 1 0 0,0 0-1 0 0,0 0 0 0 0,0 0 0 0 0,1-1 1 0 0,-1 0-1 0 0,1 0 0 0 0,0 0 1 0 0,1 0-1 0 0,-1-1 0 0 0,0 0 0 0 0,1 0 1 0 0,0 0-1 0 0,0-1 0 0 0,0 0 0 0 0,0 0 1 0 0,1 0-40 0 0,187 25 648 0 0,-183-26-629 0 0,0-1 0 0 0,0 0 0 0 0,0-1-1 0 0,0 0 1 0 0,0-1 0 0 0,0-1 0 0 0,0 1 0 0 0,0-2 0 0 0,-1 1 0 0 0,1-1 0 0 0,-1-1 0 0 0,0 0 0 0 0,0 0 0 0 0,-1-1 0 0 0,0-1 0 0 0,0 1 0 0 0,0-1 0 0 0,-1-1 0 0 0,0 0 0 0 0,0 0 0 0 0,-1 0 0 0 0,0-1 0 0 0,0 0 0 0 0,-1 0 0 0 0,0-1 0 0 0,-1 0 0 0 0,0 0 0 0 0,-1 0 0 0 0,0 0 0 0 0,0-1 0 0 0,0-6-19 0 0,-5 5-35 0 0,0 0-1 0 0,0 1 1 0 0,-2-1-1 0 0,1 0 1 0 0,-2 1-1 0 0,1 0 1 0 0,-1-1-1 0 0,-1 2 0 0 0,0-1 1 0 0,-1 0-1 0 0,0 1 1 0 0,0 0-1 0 0,-1 0 1 0 0,-1 1-1 0 0,1 0 1 0 0,-2 0-1 0 0,1 1 1 0 0,-1 0-1 0 0,0 1 1 0 0,-1-1-1 0 0,0 2 1 0 0,0-1-1 0 0,0 2 1 0 0,-1-1-1 0 0,1 1 0 0 0,-2 1 1 0 0,1 0-1 0 0,0 0 1 0 0,-1 1-1 0 0,1 1 1 0 0,-13-1 35 0 0,18 12-6205 0 0,12-7 4857 0 0</inkml:trace>
  <inkml:trace contextRef="#ctx0" brushRef="#br0" timeOffset="326.657">852 336 1088 0 0,'-20'3'3853'0'0,"-1"-28"773"0"0,20 11-4422 0 0,-7-28 305 0 0,-8 24-4092 0 0,11 16-714 0 0,5 0 2733 0 0</inkml:trace>
  <inkml:trace contextRef="#ctx0" brushRef="#br0" timeOffset="1027.937">1112 166 1036 0 0,'-13'-22'3073'0'0,"12"21"-3030"0"0,1 0-1 0 0,-1 1 1 0 0,0-1-1 0 0,0 0 0 0 0,0 0 1 0 0,0 1-1 0 0,1-1 1 0 0,-1 0-1 0 0,0 0 1 0 0,1 0-1 0 0,-1 0 0 0 0,0 0 1 0 0,1 0-1 0 0,-1 0 1 0 0,1 0-1 0 0,0-1 1 0 0,-1 1-1 0 0,1 0 1 0 0,0 0-1 0 0,0 0 0 0 0,0 0 1 0 0,0 0-1 0 0,0-1 1 0 0,0 1-1 0 0,0 0 1 0 0,0 0-1 0 0,0 0 0 0 0,0 0 1 0 0,1 0-1 0 0,-1 0 1 0 0,1-1-1 0 0,-1 1 1 0 0,0 0-1 0 0,1 0 0 0 0,0 0 1 0 0,-1 0-1 0 0,1 0 1 0 0,0 0-1 0 0,-1 1 1 0 0,1-1-1 0 0,0 0 0 0 0,0 0 1 0 0,0 0-43 0 0,10-7 32 0 0,1 0 1 0 0,0 0-1 0 0,0 1 1 0 0,1 1-1 0 0,-1 0 1 0 0,1 1-1 0 0,1 0 1 0 0,-1 1-1 0 0,1 1 1 0 0,-1 0-1 0 0,1 0 1 0 0,0 2-1 0 0,0 0 1 0 0,0 0-1 0 0,0 1 1 0 0,0 1-1 0 0,0 0 1 0 0,0 1-1 0 0,0 1 1 0 0,11 3-33 0 0,-23-5 1 0 0,1 1 0 0 0,0-1 0 0 0,-1 1 0 0 0,1-1 0 0 0,-1 1 0 0 0,0 0 0 0 0,1 0 1 0 0,-1 0-1 0 0,0 0 0 0 0,0 0 0 0 0,0 1 0 0 0,-1-1 0 0 0,1 1 0 0 0,-1-1 0 0 0,1 1 0 0 0,-1-1 0 0 0,0 1 0 0 0,0 0 0 0 0,0 0 1 0 0,0 0-1 0 0,0-1 0 0 0,0 1 0 0 0,-1 0 0 0 0,0 0 0 0 0,0 0 0 0 0,1 0 0 0 0,-2 0 0 0 0,1 0 0 0 0,0 0 0 0 0,0 0 0 0 0,-1 0 0 0 0,0 0 1 0 0,0 0-1 0 0,0-1 0 0 0,0 1 0 0 0,0 0 0 0 0,0 0 0 0 0,-1-1 0 0 0,1 1 0 0 0,-1-1 0 0 0,0 1-1 0 0,-77 99 163 0 0,-32-19-125 0 0,110-82-37 0 0,0-1 0 0 0,0 1 0 0 0,0-1 0 0 0,0 1 0 0 0,1 0 0 0 0,-1-1-1 0 0,0 1 1 0 0,0 0 0 0 0,0 0 0 0 0,1 0 0 0 0,-1-1 0 0 0,1 1 0 0 0,-1 0 0 0 0,0 0-1 0 0,1 0 1 0 0,0 0 0 0 0,-1 0 0 0 0,1 0 0 0 0,0 0 0 0 0,-1 0 0 0 0,1 0-1 0 0,0 0 1 0 0,0 1 0 0 0,0-1 0 0 0,0 0 0 0 0,0 0 0 0 0,0 0 0 0 0,0 0 0 0 0,0 0-1 0 0,0 0 1 0 0,1 0 0 0 0,-1 0 0 0 0,0 0 0 0 0,1 0 0 0 0,-1 0 0 0 0,1 0 0 0 0,-1 0-1 0 0,1 0 1 0 0,-1 0 0 0 0,1 0 0 0 0,0 0 0 0 0,-1-1 0 0 0,1 1 0 0 0,0 0 0 0 0,0 0-1 0 0,-1-1 1 0 0,1 1 0 0 0,0-1 0 0 0,0 1 0 0 0,0 0 0 0 0,0-1 0 0 0,0 0 0 0 0,0 1-1 0 0,0-1 1 0 0,1 1-1 0 0,63 22-53 0 0,-57-21 36 0 0,176 75 66 0 0,-183-77-37 0 0,1 1 0 0 0,-1 0 1 0 0,0-1-1 0 0,1 1 0 0 0,-1 0 0 0 0,0 0 0 0 0,0 0 1 0 0,1 0-1 0 0,-1 0 0 0 0,0 0 0 0 0,0 0 0 0 0,0 0 1 0 0,0 0-1 0 0,0 0 0 0 0,-1 1 0 0 0,1-1 0 0 0,0 0 1 0 0,-1 1-1 0 0,1-1 0 0 0,0 0 0 0 0,-1 1 0 0 0,0-1 0 0 0,1 1 1 0 0,-1-1-1 0 0,0 1 0 0 0,0-1 0 0 0,0 1 0 0 0,0-1 1 0 0,0 1-1 0 0,0-1 0 0 0,0 1 0 0 0,0-1 0 0 0,-1 1 1 0 0,1-1-1 0 0,0 1 0 0 0,-1-1 0 0 0,1 1 0 0 0,-1-1 1 0 0,0 0-1 0 0,0 1 0 0 0,1-1 0 0 0,-1 0 0 0 0,0 0 1 0 0,0 0-1 0 0,0 1 0 0 0,0-1 0 0 0,0 0 0 0 0,0 0 1 0 0,-1 0-1 0 0,1-1 0 0 0,0 1 0 0 0,0 0 0 0 0,-1 0 1 0 0,1-1-1 0 0,-1 1-12 0 0,-80 35 528 0 0,38-24-772 0 0,1-3 0 0 0,-2-1 0 0 0,1-2 0 0 0,-1-2 0 0 0,-41-2 244 0 0,80-29-3824 0 0,19 14 2445 0 0</inkml:trace>
  <inkml:trace contextRef="#ctx0" brushRef="#br0" timeOffset="1449.62">1686 138 896 0 0,'155'-27'3076'0'0,"-150"27"-3031"0"0,-1 1 0 0 0,0-1 0 0 0,0 1 0 0 0,0 0 0 0 0,0 0 0 0 0,0 0 0 0 0,0 0 0 0 0,0 1 0 0 0,0 0 0 0 0,0-1-1 0 0,-1 2 1 0 0,1-1 0 0 0,-1 0 0 0 0,1 1 0 0 0,-1-1 0 0 0,0 1 0 0 0,0 0 0 0 0,0 0 0 0 0,0 0 0 0 0,-1 1 0 0 0,1-1 0 0 0,-1 1 0 0 0,0-1-1 0 0,0 1 1 0 0,0 0 0 0 0,0-1 0 0 0,-1 1 0 0 0,1 0 0 0 0,-1 0 0 0 0,0 1 0 0 0,-1-1 0 0 0,1 0 0 0 0,-1 0 0 0 0,1 0 0 0 0,-1 0 0 0 0,0 1-1 0 0,-1-1 1 0 0,1 0 0 0 0,-1 0 0 0 0,-1 4-45 0 0,-6 9 174 0 0,-2 0 0 0 0,0 0 0 0 0,-1-1-1 0 0,-1-1 1 0 0,0 0 0 0 0,-1 0 0 0 0,-1-1 0 0 0,0-1-1 0 0,-1 0 1 0 0,0-1 0 0 0,-1-1 0 0 0,0 0-1 0 0,-1-1 1 0 0,-5 2-174 0 0,9-3 137 0 0,14-10-125 0 0,0 1 1 0 0,0 0-1 0 0,0 0 1 0 0,0-1-1 0 0,0 1 0 0 0,-1 0 1 0 0,1 0-1 0 0,0 0 1 0 0,0 0-1 0 0,0 0 1 0 0,0 1-1 0 0,0-1 0 0 0,0 0 1 0 0,0 0-1 0 0,0 1 1 0 0,0-1-1 0 0,0 0 1 0 0,0 1-1 0 0,-1-1 1 0 0,1 1-1 0 0,0-1 0 0 0,0 1 1 0 0,-1-1-1 0 0,1 1 1 0 0,0 0-1 0 0,0-1 1 0 0,-1 1-1 0 0,1 0 0 0 0,-1 0 1 0 0,1-1-1 0 0,-1 1 1 0 0,1 0-1 0 0,-1 0 1 0 0,1 0-1 0 0,-1 0 0 0 0,0 0 1 0 0,0 0-1 0 0,1 0 1 0 0,-1-1-1 0 0,0 1 1 0 0,0 0-1 0 0,0 0 1 0 0,0 0-1 0 0,0 0 0 0 0,0 0 1 0 0,0 0-1 0 0,0 0 1 0 0,0 0-1 0 0,-1 0 1 0 0,1 0-1 0 0,0 0 0 0 0,-1 0 1 0 0,1 0-1 0 0,0-1 1 0 0,-1 1-1 0 0,1 0 1 0 0,-1 0-1 0 0,1 0 1 0 0,-1-1-1 0 0,0 1 0 0 0,1 0 1 0 0,-1-1-1 0 0,0 1 1 0 0,1 0-1 0 0,-1-1 1 0 0,-1 1-13 0 0,88 9-461 0 0,-84-10 437 0 0,232-21-5523 0 0,-191 14 4043 0 0</inkml:trace>
  <inkml:trace contextRef="#ctx0" brushRef="#br0" timeOffset="3939.521">2322 78 916 0 0,'0'-7'-5'0'0,"-4"-18"5773"0"0,-6 22-6126 0 0,7 3 404 0 0,3 0-9 0 0,0 0 5 0 0,0 0 21 0 0,0 0-45 0 0,-4-3 10 0 0,-37-28 47 0 0,94 29 9 0 0,-17-1-61 0 0,1 0 0 0 0,-1 3 0 0 0,0 1 0 0 0,1 2 0 0 0,-1 1-1 0 0,0 2 1 0 0,0 1 0 0 0,19 8-23 0 0,-53-15-6 0 0,1 1-1 0 0,-1 0 0 0 0,1 0 1 0 0,0 0-1 0 0,-1 0 1 0 0,1 0-1 0 0,-1 0 0 0 0,0 1 1 0 0,1-1-1 0 0,-1 1 0 0 0,0 0 1 0 0,0 0-1 0 0,0 0 0 0 0,0 0 1 0 0,-1 0-1 0 0,1 0 1 0 0,0 0-1 0 0,-1 0 0 0 0,1 1 1 0 0,-1-1-1 0 0,0 1 0 0 0,0-1 1 0 0,0 1-1 0 0,0-1 1 0 0,0 1-1 0 0,-1 0 0 0 0,1-1 1 0 0,-1 1-1 0 0,0 0 0 0 0,1-1 1 0 0,-1 1-1 0 0,-1 0 0 0 0,1 0 1 0 0,0-1-1 0 0,-1 1 1 0 0,1 0-1 0 0,-1 1 7 0 0,-8 10-10 0 0,0-1 0 0 0,0 0 0 0 0,-1 0 0 0 0,-1-1 0 0 0,0 0 0 0 0,-1-1 0 0 0,0 0 0 0 0,-1 0 0 0 0,0-2 0 0 0,-3 2 10 0 0,-52 45 40 0 0,67-55-39 0 0,1 0-1 0 0,-1 0 1 0 0,1 0 0 0 0,0 0 0 0 0,0 0 0 0 0,-1 0-1 0 0,1 0 1 0 0,0 0 0 0 0,0 0 0 0 0,0 0-1 0 0,0 0 1 0 0,0 0 0 0 0,0 0 0 0 0,1 0-1 0 0,-1 0 1 0 0,0 0 0 0 0,0 0 0 0 0,1 0 0 0 0,-1 0-1 0 0,0-1 1 0 0,1 1 0 0 0,-1 0 0 0 0,1 0-1 0 0,-1 0 1 0 0,1 0 0 0 0,0 0 0 0 0,-1-1-1 0 0,1 1 1 0 0,0 0 0 0 0,0-1 0 0 0,-1 1 0 0 0,1 0-1 0 0,0-1 1 0 0,0 1 0 0 0,0-1 0 0 0,0 1-1 0 0,0-1 1 0 0,0 0 0 0 0,0 1 0 0 0,0-1-1 0 0,0 0 1 0 0,0 0-1 0 0,2 2-7 0 0,151 45 43 0 0,-142-42-51 0 0,-7-3 26 0 0,0-1-1 0 0,0 1 1 0 0,0 0-1 0 0,0 0 1 0 0,-1 0-1 0 0,1 1 1 0 0,-1 0-1 0 0,1 0 1 0 0,-1 0-1 0 0,0 0 1 0 0,0 0-1 0 0,-1 1 1 0 0,1 0-1 0 0,-1 0 1 0 0,1 0-1 0 0,-1 0 1 0 0,0 1 0 0 0,-1-1-1 0 0,1 1 1 0 0,1 3-11 0 0,-43 32 231 0 0,-159 11 152 0 0,170-47-347 0 0,-78 9-680 0 0,104-12-78 0 0,-1-23-3123 0 0,18 10 2405 0 0</inkml:trace>
  <inkml:trace contextRef="#ctx0" brushRef="#br0" timeOffset="5140.648">2840 31 860 0 0,'0'0'213'0'0,"0"0"17"0"0,0 0-104 0 0,0 0 33 0 0,0 0 32 0 0,0 0-90 0 0,0 0 25 0 0,0 0 16 0 0,0 0-56 0 0,0 0 12 0 0,0 0 10 0 0,0 0-40 0 0,0 0-37 0 0,0 0 4 0 0,0 0 1 0 0,0 0-15 0 0,0 0 84 0 0,0 0-26 0 0,0 0-19 0 0,0 0 1 0 0,0 0 23 0 0,0 0 10 0 0,0 0 52 0 0,0 0-30 0 0,0 0-4 0 0,-6-1-40 0 0,-31-3 308 0 0,37 4-295 0 0,-14-2 1718 0 0,34 0-1296 0 0,191-4-473 0 0,-198 7-30 0 0,-1 1 0 0 0,1 1 0 0 0,-1-1 0 0 0,1 2 0 0 0,-1 0 0 0 0,0 0 0 0 0,0 1 0 0 0,-1 1 0 0 0,1 0 0 0 0,-1 1 0 0 0,-1 0 0 0 0,5 4-4 0 0,-12-9-3 0 0,0 1 0 0 0,0-1 0 0 0,-1 1 0 0 0,1 0 0 0 0,-1 0 0 0 0,0 0 0 0 0,1 1 0 0 0,-1-1 0 0 0,-1 0 0 0 0,1 1 0 0 0,-1 0 0 0 0,1-1 1 0 0,-1 1-1 0 0,0 0 0 0 0,0-1 0 0 0,-1 1 0 0 0,1 0 0 0 0,-1 0 0 0 0,0 0 0 0 0,0 0 0 0 0,0-1 0 0 0,0 1 0 0 0,-1 0 0 0 0,1 0 0 0 0,-1 0 0 0 0,0 0 1 0 0,0-1-1 0 0,-1 1 0 0 0,1-1 0 0 0,-1 1 0 0 0,1-1 0 0 0,-1 1 0 0 0,0-1 0 0 0,-1 0 0 0 0,1 0 0 0 0,-1 0 0 0 0,1 0 0 0 0,-1 0 0 0 0,0-1 1 0 0,0 1-1 0 0,-1 0 3 0 0,-111 105 256 0 0,116-105-255 0 0,0-1 0 0 0,-1 1-1 0 0,1-1 1 0 0,0 1-1 0 0,0-1 1 0 0,1 1 0 0 0,-1-1-1 0 0,0 0 1 0 0,1 0 0 0 0,-1 0-1 0 0,1 0 1 0 0,0 0 0 0 0,0 0-1 0 0,0 0 1 0 0,0 0-1 0 0,0-1 1 0 0,0 1 0 0 0,0-1-1 0 0,0 1 1 0 0,1-1 0 0 0,-1 0-1 0 0,0 0 1 0 0,1 0 0 0 0,-1 0-1 0 0,1-1 1 0 0,-1 1-1 0 0,1-1 1 0 0,0 1 0 0 0,-1-1-1 0 0,1 0 0 0 0,2 2-6 0 0,58 22-66 0 0,-42-18 98 0 0,-1 0 0 0 0,0 2 0 0 0,-1 1 0 0 0,0 0 0 0 0,0 1 0 0 0,-1 1 0 0 0,0 1 0 0 0,-1 0 0 0 0,0 1 0 0 0,10 12-26 0 0,-25-23 29 0 0,-1-1 0 0 0,1 1 0 0 0,0 0-1 0 0,-1 0 1 0 0,0 1 0 0 0,1-1 0 0 0,-1 0 0 0 0,0 0 0 0 0,0 1 0 0 0,0-1 0 0 0,0 0-1 0 0,-1 1 1 0 0,1-1 0 0 0,-1 1 0 0 0,0-1 0 0 0,1 1 0 0 0,-1-1 0 0 0,0 1 0 0 0,0-1-1 0 0,0 1 1 0 0,-1-1 0 0 0,1 1 0 0 0,-1-1 0 0 0,1 1 0 0 0,-1-1 0 0 0,0 1 0 0 0,0-1-1 0 0,0 0 1 0 0,0 1 0 0 0,0-1 0 0 0,-1 0 0 0 0,1 0 0 0 0,-1 0 0 0 0,1 0 0 0 0,-1 0-1 0 0,0 0 1 0 0,0-1 0 0 0,0 1 0 0 0,0-1 0 0 0,0 1 0 0 0,0-1 0 0 0,0 1 0 0 0,0-1-1 0 0,-1 0 1 0 0,0 0-29 0 0,-109 43 558 0 0,2-24-978 0 0,41-12-2985 0 0,64-8 1973 0 0,-4 0 10 0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48:22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59 1016 0 0,'0'0'481'0'0,"0"0"-85"0"0,0 0-19 0 0,3 17 2994 0 0,47 79-986 0 0,14 440-1075 0 0,-23-194-704 0 0,-27-224-282 0 0,-55-220-7880 0 0,34 72 6330 0 0</inkml:trace>
  <inkml:trace contextRef="#ctx0" brushRef="#br0" timeOffset="852.795">42 63 840 0 0,'-41'-4'7135'0'0,"59"-17"-6384"0"0,-12 16-746 0 0,1 1 0 0 0,-1 0 0 0 0,1 0 0 0 0,0 0 0 0 0,1 1 0 0 0,-1 0 0 0 0,1 1-1 0 0,-1-1 1 0 0,1 1 0 0 0,0 1 0 0 0,-1 0 0 0 0,1 0 0 0 0,0 0 0 0 0,0 1 0 0 0,0 0 0 0 0,0 1 0 0 0,0 0 0 0 0,0 0-1 0 0,0 0 1 0 0,-1 1 0 0 0,1 0 0 0 0,-1 1 0 0 0,1 0 0 0 0,-1 0 0 0 0,0 1 0 0 0,0-1 0 0 0,0 1 0 0 0,-1 1 0 0 0,1 0 0 0 0,-1-1-1 0 0,0 2 1 0 0,0-1 0 0 0,-1 1 0 0 0,0 0 0 0 0,0 0 0 0 0,0 0 0 0 0,0 1 0 0 0,1 3-5 0 0,-1 9 5 0 0,-1 0 0 0 0,-1 0 0 0 0,0 0-1 0 0,-2 1 1 0 0,0-1 0 0 0,-1 1 0 0 0,-1-1 0 0 0,0 0 0 0 0,-2 1 0 0 0,0-1 0 0 0,-2 0 0 0 0,0 0 0 0 0,0-1-1 0 0,-2 0 1 0 0,-1 0 0 0 0,0 0 0 0 0,-6 8-5 0 0,-29 60 574 0 0,55-95-576 0 0,0 0 1 0 0,1 1-1 0 0,0 1 1 0 0,0 0 0 0 0,1 0-1 0 0,-1 1 1 0 0,1 1 0 0 0,1 1-1 0 0,-1 0 1 0 0,0 0-1 0 0,1 1 1 0 0,0 1 0 0 0,0 1-1 0 0,0 0 1 0 0,0 1 0 0 0,0 1-1 0 0,0 0 2 0 0,-7-1-1 0 0,-1 1-1 0 0,1 0 0 0 0,-1 0 1 0 0,0 1-1 0 0,1 0 0 0 0,-1 0 1 0 0,0 1-1 0 0,0 0 0 0 0,0 0 1 0 0,-1 0-1 0 0,1 1 0 0 0,-1 0 1 0 0,0 1-1 0 0,0-1 0 0 0,0 1 1 0 0,-1 0-1 0 0,1 0 0 0 0,-1 1 1 0 0,0 0-1 0 0,-1 0 0 0 0,0 0 1 0 0,0 0-1 0 0,0 1 0 0 0,0-1 1 0 0,-1 1-1 0 0,0 0 0 0 0,-1 0 1 0 0,0 0-1 0 0,0 1 1 0 0,0-1-1 0 0,-1 2 2 0 0,-6 3 20 0 0,-2 0 0 0 0,0 0-1 0 0,0-1 1 0 0,-1 0 0 0 0,0 0 0 0 0,-1-1 0 0 0,0 0 0 0 0,-1 0 0 0 0,0-1 0 0 0,0-1-1 0 0,-1 1 1 0 0,0-2 0 0 0,0 0 0 0 0,-1 0 0 0 0,0-1 0 0 0,0 0 0 0 0,-1-1 0 0 0,0 0-1 0 0,0-1 1 0 0,-12 2-20 0 0,-209 38-426 0 0,228-44 215 0 0,0-1 1 0 0,0 1-1 0 0,0-1 0 0 0,0 0 1 0 0,0-1-1 0 0,1 1 0 0 0,-1-1 0 0 0,0 0 1 0 0,1 0-1 0 0,-1-1 0 0 0,1 0 0 0 0,0 0 1 0 0,0 0-1 0 0,0-1 0 0 0,0 1 1 0 0,1-1-1 0 0,0 0 0 0 0,-1 0 0 0 0,1-1 1 0 0,1 1-1 0 0,-1-1 0 0 0,1 0 0 0 0,-1 0 1 0 0,2 0-1 0 0,-1-1 0 0 0,0 1 1 0 0,1-1-1 0 0,0 1 0 0 0,0-1 0 0 0,1 0 1 0 0,-1-4 210 0 0,1-7-1186 0 0</inkml:trace>
  <inkml:trace contextRef="#ctx0" brushRef="#br0" timeOffset="1396.959">639 970 1248 0 0,'18'27'5470'0'0,"-6"26"-4430"0"0,-3-10-387 0 0,125 422 2792 0 0,-135-465-3499 0 0,1 0 0 0 0,0 0-1 0 0,-1 0 1 0 0,1 0 0 0 0,-1 0-1 0 0,1 0 1 0 0,0 0 0 0 0,-1 0-1 0 0,1 0 1 0 0,-1 0 0 0 0,1 1-1 0 0,0-1 1 0 0,-1 0 0 0 0,1 0-1 0 0,0 0 1 0 0,-1 0 0 0 0,1 1-1 0 0,0-1 1 0 0,-1 0 0 0 0,1 0-1 0 0,0 1 1 0 0,-1-1 0 0 0,1 0-1 0 0,0 0 1 0 0,0 1 0 0 0,-1-1 0 0 0,1 0-1 0 0,0 1 1 0 0,0-1 0 0 0,0 1-1 0 0,0-1 1 0 0,-1 0 0 0 0,1 1-1 0 0,0-1 1 0 0,0 0 0 0 0,0 1-1 0 0,0-1 1 0 0,0 1 0 0 0,0-1-1 0 0,0 0 1 0 0,0 1 0 0 0,0-1-1 0 0,0 1 1 0 0,0-1 0 0 0,0 0-1 0 0,0 1 1 0 0,0-1 54 0 0,-26-29-2246 0 0,-12-67-1927 0 0,29 66 2921 0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48:24.2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94 1160 0 0,'-26'-2'2956'0'0,"11"-2"-3154"0"0,-1-2 2580 0 0,43 2-726 0 0,363-40 345 0 0,-299 34-2075 0 0,106-9-374 0 0,-67 14-3731 0 0,-117 18 1341 0 0,-22-6 1540 0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48:24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1148 0 0,'7'5'1008'0'0,"14"8"-68"0"0,8-3-200 0 0,1-3-88 0 0,7-6-160 0 0,2 3 41 0 0,8-3-25 0 0,-26-1-140 0 0,13 0-156 0 0,5 0-108 0 0,4 0-12 0 0,3 0-472 0 0,-4 0-436 0 0,3 0-537 0 0,38-16 73 0 0,-45 7 24 0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48:32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18 258 1756 0 0,'-18'6'3614'0'0,"55"-4"-1917"0"0,-29-2-1870 0 0,270-34 2245 0 0,310-37-567 0 0,812-79-820 0 0,-1268 140-3926 0 0,-133 18-1889 0 0,-9-8 3813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3:28:07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52 924 0 0,'7'1'2850'0'0,"-7"-2"-2722"0"0,0 1-1 0 0,0-1 1 0 0,-1 1-1 0 0,1 0 1 0 0,0-1-1 0 0,0 1 1 0 0,0-1 0 0 0,1 1-1 0 0,-1 0 1 0 0,0-1-1 0 0,0 1 1 0 0,0 0 0 0 0,0-1-1 0 0,0 1 1 0 0,0-1-1 0 0,0 1 1 0 0,1 0 0 0 0,-1-1-1 0 0,0 1 1 0 0,0 0-1 0 0,1-1 1 0 0,-1 1-1 0 0,0 0 1 0 0,0 0 0 0 0,1-1-1 0 0,-1 1 1 0 0,0 0-1 0 0,1 0 1 0 0,-1-1 0 0 0,0 1-1 0 0,1 0 1 0 0,-1 0-1 0 0,0 0 1 0 0,1 0-1 0 0,-1-1 1 0 0,1 1 0 0 0,-1 0-1 0 0,0 0 1 0 0,1 0-1 0 0,-1 0 1 0 0,0 0 0 0 0,1 0-1 0 0,-1 0 1 0 0,1 0-1 0 0,-1 0 1 0 0,0 0 0 0 0,1 0-1 0 0,-1 1 1 0 0,1-1-1 0 0,-1 0 1 0 0,0 0-1 0 0,1 0 1 0 0,-1 0 0 0 0,1 1-128 0 0,-68-21 1000 0 0,61 1-9084 0 0,9 16 6840 0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48:29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 53 908 0 0,'0'0'531'0'0,"18"-2"993"0"0,23-49 1101 0 0,-37 150-1061 0 0,-138 685 606 0 0,106-664-2248 0 0,15-144-2937 0 0,-3-25 281 0 0,9 22 1559 0 0</inkml:trace>
  <inkml:trace contextRef="#ctx0" brushRef="#br0" timeOffset="621.198">247 48 1744 0 0,'1'1'104'0'0,"-1"-1"-1"0"0,0 0 1 0 0,0 1 0 0 0,1-1-1 0 0,-1 0 1 0 0,0 1-1 0 0,0-1 1 0 0,1 0 0 0 0,-1 0-1 0 0,0 1 1 0 0,1-1-1 0 0,-1 0 1 0 0,0 0 0 0 0,1 0-1 0 0,-1 1 1 0 0,0-1 0 0 0,1 0-1 0 0,-1 0 1 0 0,0 0-1 0 0,1 0 1 0 0,-1 0 0 0 0,1 0-1 0 0,-1 0 1 0 0,0 0-1 0 0,1 0 1 0 0,-1 0 0 0 0,1 0-1 0 0,-1 0 1 0 0,0 0-1 0 0,1 0 1 0 0,-1 0 0 0 0,1 0-1 0 0,-1 0 1 0 0,0 0 0 0 0,1-1-1 0 0,-1 1 1 0 0,0 0-1 0 0,1 0 1 0 0,-1 0 0 0 0,0-1-1 0 0,1 1 1 0 0,-1 0-104 0 0,-2 23 122 0 0,-12 203 1045 0 0,12-207-1062 0 0,2-1 0 0 0,0 0 1 0 0,2 1-1 0 0,0-1 1 0 0,0 0-1 0 0,2 0 0 0 0,0 0 1 0 0,1-1-1 0 0,1 1 1 0 0,1-1-1 0 0,0 0 0 0 0,10 15-105 0 0,-13-26 40 0 0,1 1-1 0 0,0-1 0 0 0,1 0 1 0 0,-1-1-1 0 0,1 0 0 0 0,0 0 0 0 0,1 0 1 0 0,-1 0-1 0 0,1-1 0 0 0,0 0 1 0 0,0-1-1 0 0,0 1 0 0 0,0-1 1 0 0,1-1-1 0 0,-1 1 0 0 0,1-1 0 0 0,0-1 1 0 0,0 1-1 0 0,0-1 0 0 0,-1-1 1 0 0,1 1-1 0 0,0-1 0 0 0,0-1 0 0 0,0 0 1 0 0,0 0-1 0 0,0 0 0 0 0,-1-1 1 0 0,4-1-40 0 0,5 0 22 0 0,0-1 0 0 0,-1-1 1 0 0,1 0-1 0 0,-1-1 0 0 0,0-1 1 0 0,-1 0-1 0 0,1-1 0 0 0,-2-1 1 0 0,1 0-1 0 0,-1 0 0 0 0,0-2 1 0 0,-1 1-1 0 0,0-2 0 0 0,-1 0 1 0 0,-1 0-1 0 0,1-1 1 0 0,-2 0-1 0 0,0-1 0 0 0,-1 0 1 0 0,0 0-1 0 0,2-6-22 0 0,-9 18 2 0 0,0 1 1 0 0,0 0 0 0 0,0 0-1 0 0,-1 0 1 0 0,1-1-1 0 0,0 1 1 0 0,-1-1-1 0 0,1 1 1 0 0,-1 0-1 0 0,1-1 1 0 0,-1 1 0 0 0,1-1-1 0 0,-1 1 1 0 0,0-1-1 0 0,0 1 1 0 0,0-1-1 0 0,0 1 1 0 0,0-1-1 0 0,0 1 1 0 0,-1-1 0 0 0,1 1-1 0 0,0-1 1 0 0,-1 1-1 0 0,1-1 1 0 0,-1 1-1 0 0,1-1 1 0 0,-1 1-1 0 0,0 0 1 0 0,1-1-1 0 0,-1 1 1 0 0,0 0 0 0 0,0 0-1 0 0,0 0 1 0 0,0-1-1 0 0,0 1 1 0 0,0 0-1 0 0,-1 0 1 0 0,1 1-1 0 0,0-1 1 0 0,0 0 0 0 0,-1 0-1 0 0,1 1 1 0 0,-1-1-1 0 0,1 0 1 0 0,0 1-1 0 0,-1-1-2 0 0,0 6-28 0 0,0 0-1 0 0,0 0 1 0 0,1 0-1 0 0,0 0 0 0 0,0 0 1 0 0,0 0-1 0 0,1 0 1 0 0,-1 0-1 0 0,1 1 1 0 0,0-1-1 0 0,1 0 0 0 0,0 0 1 0 0,-1 0-1 0 0,1 0 1 0 0,1 0-1 0 0,-1 0 1 0 0,1 0-1 0 0,0 0 0 0 0,0 0 1 0 0,2 2 28 0 0,40 74-1256 0 0,0 5-4384 0 0,-39-76 4351 0 0</inkml:trace>
  <inkml:trace contextRef="#ctx0" brushRef="#br0" timeOffset="1581.709">1062 443 904 0 0,'-44'9'6788'0'0,"70"-29"-6155"0"0,17 15-544 0 0,-40 6-91 0 0,0 0 0 0 0,0 1 0 0 0,0 0 0 0 0,0-1 0 0 0,0 1 0 0 0,0 0-1 0 0,-1 0 1 0 0,1 1 0 0 0,-1-1 0 0 0,1 0 0 0 0,-1 1 0 0 0,0 0 0 0 0,0-1 0 0 0,0 1 0 0 0,0 0 0 0 0,-1 0-1 0 0,1 0 1 0 0,-1 0 0 0 0,0 1 0 0 0,0-1 0 0 0,0 0 0 0 0,0 0 0 0 0,0 1 0 0 0,-1-1 0 0 0,0 0 0 0 0,1 1-1 0 0,-1-1 1 0 0,0 1 0 0 0,-1-1 0 0 0,1 0 0 0 0,0 1 0 0 0,-1-1 0 0 0,0 0 0 0 0,-1 2 2 0 0,-62 112 247 0 0,126-105-296 0 0,-54-12 59 0 0,0 1 0 0 0,0 0 0 0 0,0 0 0 0 0,0 0 0 0 0,0 1 0 0 0,0 0 1 0 0,0 1-1 0 0,0 0 0 0 0,-1 0 0 0 0,0 0 0 0 0,0 1 0 0 0,0 0 0 0 0,0 1 0 0 0,0-1 1 0 0,-1 1-1 0 0,0 1 0 0 0,0-1 0 0 0,0 1 0 0 0,0 0 0 0 0,-1 0 0 0 0,0 1 0 0 0,-1-1 0 0 0,1 1 1 0 0,-1 0-1 0 0,-1 1 0 0 0,1-1 0 0 0,-1 1 0 0 0,-1-1 0 0 0,2 7-10 0 0,-7-8 43 0 0,0-1 0 0 0,0 1 1 0 0,-1 0-1 0 0,1-1 0 0 0,-2 0 0 0 0,1 0 0 0 0,0 0 0 0 0,-1 0 0 0 0,0-1 1 0 0,0 0-1 0 0,0 0 0 0 0,-1 0 0 0 0,1-1 0 0 0,-1 1 0 0 0,0-1 0 0 0,0-1 1 0 0,0 1-1 0 0,0-1 0 0 0,0 0 0 0 0,-1 0 0 0 0,-5 0-43 0 0,-3 3 25 0 0,-1-1 0 0 0,0 0 0 0 0,0-1 0 0 0,0-1 1 0 0,0 0-1 0 0,0-2 0 0 0,0 1 0 0 0,0-2 0 0 0,-1 0 0 0 0,-1-2-25 0 0,12 3-177 0 0,1-1 1 0 0,-1 0-1 0 0,1-1 1 0 0,0 1-1 0 0,0-1 1 0 0,0 0-1 0 0,0-1 1 0 0,0 1-1 0 0,0-1 1 0 0,0 0-1 0 0,1 0 1 0 0,-1 0-1 0 0,1-1 0 0 0,0 1 1 0 0,0-1-1 0 0,0 0 1 0 0,1-1-1 0 0,-1 1 1 0 0,1 0-1 0 0,0-1 1 0 0,0 0-1 0 0,1 0 1 0 0,0 0-1 0 0,-1 0 1 0 0,1 0-1 0 0,1 0 1 0 0,-1 0-1 0 0,1-1 1 0 0,0 1-1 0 0,0-2 177 0 0,0-20-1339 0 0,1 9-57 0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48:34.1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60 357 836 0 0,'0'0'700'0'0,"6"-24"2202"0"0,19 1-2472 0 0,-10 2 1735 0 0,-12 30-1119 0 0,-20 166-722 0 0,-34 297 411 0 0,25-237-673 0 0,19-184-502 0 0,2-35-1309 0 0,3-37-2560 0 0,4-3 3111 0 0</inkml:trace>
  <inkml:trace contextRef="#ctx0" brushRef="#br0" timeOffset="530.509">190 445 1076 0 0,'-3'-63'5211'0'0,"2"63"-4941"0"0,1 0-76 0 0,0 0-14 0 0,0 0-55 0 0,-3 12 392 0 0,-29 268 611 0 0,31-274-1104 0 0,1 0 0 0 0,0 0-1 0 0,0-1 1 0 0,1 1 0 0 0,0 0 0 0 0,-1-1 0 0 0,2 1 0 0 0,-1-1 0 0 0,1 1 0 0 0,0-1-1 0 0,0 1 1 0 0,0-1 0 0 0,1 0 0 0 0,0 0 0 0 0,0 0 0 0 0,0-1 0 0 0,1 1 0 0 0,-1-1-1 0 0,1 0 1 0 0,0 0 0 0 0,0 0 0 0 0,1 0 0 0 0,-1 0 0 0 0,1-1 0 0 0,0 0 0 0 0,0 0-1 0 0,0-1 1 0 0,0 1 0 0 0,0-1 0 0 0,1 0 0 0 0,-1 0 0 0 0,1-1 0 0 0,-1 1 0 0 0,1-1-1 0 0,-1-1 1 0 0,1 1 0 0 0,0-1 0 0 0,0 0 0 0 0,-1 0 0 0 0,1-1 0 0 0,0 1 0 0 0,0-1-24 0 0,6-2 16 0 0,-1-1 0 0 0,1 0 1 0 0,-1 0-1 0 0,0-1 1 0 0,0 0-1 0 0,-1-1 1 0 0,1 0-1 0 0,-1-1 0 0 0,0 0 1 0 0,-1-1-1 0 0,0 0 1 0 0,0 0-1 0 0,-1-1 1 0 0,0 0-1 0 0,0-1 0 0 0,-1 0 1 0 0,0 0-1 0 0,-1 0 1 0 0,0-1-1 0 0,-1 1 1 0 0,0-2-1 0 0,-1 1 0 0 0,0 0 1 0 0,0-1-1 0 0,0-6-16 0 0,-4 16 52 0 0,-7-7-47 0 0,-9 12 40 0 0,14 6-93 0 0,0 0 0 0 0,0 0 0 0 0,1 1 0 0 0,0-1 0 0 0,0 0 0 0 0,1 1 0 0 0,1-1 0 0 0,0 0 0 0 0,0 0 0 0 0,0 0 0 0 0,1 1-1 0 0,1-1 1 0 0,-1-1 0 0 0,2 1 0 0 0,-1 0 0 0 0,1-1 0 0 0,4 6 48 0 0,51 90-4275 0 0,-48-86 2765 0 0,-1-2 240 0 0</inkml:trace>
  <inkml:trace contextRef="#ctx0" brushRef="#br0" timeOffset="932.373">702 875 2108 0 0,'38'-26'3863'0'0,"-33"25"-3812"0"0,-1 0-1 0 0,1 0 1 0 0,0 0 0 0 0,0 0 0 0 0,-1 1 0 0 0,1 0 0 0 0,0 0 0 0 0,0 0 0 0 0,0 1 0 0 0,0-1 0 0 0,-1 1 0 0 0,1 0 0 0 0,0 1 0 0 0,-1-1 0 0 0,1 1 0 0 0,-1 0 0 0 0,1 0 0 0 0,-1 0 0 0 0,0 1 0 0 0,0-1 0 0 0,0 1 0 0 0,0 0 0 0 0,0 0 0 0 0,-1 1 0 0 0,0-1 0 0 0,1 1 0 0 0,-1-1 0 0 0,0 1 0 0 0,-1 0 0 0 0,1 0 0 0 0,-1 1 0 0 0,0-1-1 0 0,0 0 1 0 0,0 1 0 0 0,0-1 0 0 0,0 5-51 0 0,1 7 146 0 0,-1 0-1 0 0,-1 0 0 0 0,0 0 0 0 0,-2-1 0 0 0,1 1 0 0 0,-2 0 0 0 0,0 0 1 0 0,-1 0-1 0 0,-1-1 0 0 0,0 1 0 0 0,-1-1 0 0 0,-1 0 0 0 0,0 0 0 0 0,-1-1 1 0 0,0 0-1 0 0,-1 0 0 0 0,-1-1 0 0 0,0 0 0 0 0,-1 0 0 0 0,-1-1 0 0 0,0 0 1 0 0,0-1-1 0 0,-1 0-145 0 0,13-11 3 0 0,-1 0 0 0 0,1-1 0 0 0,0 1-1 0 0,0 0 1 0 0,-1 0 0 0 0,1 0 0 0 0,0 0 0 0 0,0 0 0 0 0,-1 0 0 0 0,1 1 0 0 0,0-1 0 0 0,0 0 0 0 0,-1 0 0 0 0,1 0 0 0 0,0 1 0 0 0,-1-1 0 0 0,1 0 0 0 0,0 1 0 0 0,-1-1 0 0 0,1 1 0 0 0,0-1 0 0 0,-1 1-1 0 0,1-1 1 0 0,-1 1 0 0 0,1-1 0 0 0,-1 1 0 0 0,1-1 0 0 0,-1 1 0 0 0,0 0 0 0 0,1-1 0 0 0,-1 1 0 0 0,0 0 0 0 0,1-1 0 0 0,-1 1 0 0 0,0 0 0 0 0,0 0 0 0 0,0-1 0 0 0,1 1 0 0 0,-1 0 0 0 0,0 0-1 0 0,0-1 1 0 0,0 1 0 0 0,0 0 0 0 0,0 0 0 0 0,0-1 0 0 0,-1 1 0 0 0,1 0 0 0 0,0 0 0 0 0,0-1 0 0 0,-1 1 0 0 0,1 0 0 0 0,0-1 0 0 0,0 1 0 0 0,-1 0 0 0 0,1-1 0 0 0,-1 1 0 0 0,1-1 0 0 0,-1 1 0 0 0,1 0-1 0 0,-1-1 1 0 0,1 1 0 0 0,-1-1 0 0 0,0 1-3 0 0,67-17-905 0 0,116-63-6123 0 0,-146 58 5588 0 0</inkml:trace>
  <inkml:trace contextRef="#ctx0" brushRef="#br0" timeOffset="1802.576">656 38 1248 0 0,'-17'-4'6729'0'0,"32"-7"-5627"0"0,36-6-1735 0 0,-45 15 637 0 0,0 1 1 0 0,0 0-1 0 0,0 0 0 0 0,1 0 0 0 0,-1 1 1 0 0,0 0-1 0 0,0 0 0 0 0,0 1 1 0 0,1 0-1 0 0,-1 0 0 0 0,0 0 0 0 0,0 1 1 0 0,0 0-1 0 0,-1 0 0 0 0,1 0 0 0 0,0 1 1 0 0,-1 0-1 0 0,1 0 0 0 0,-1 0 1 0 0,0 1-1 0 0,0 0 0 0 0,0 0 0 0 0,-1 0 1 0 0,1 0-1 0 0,-1 1 0 0 0,0 0 0 0 0,-1 0 1 0 0,1 0-1 0 0,-1 0 0 0 0,0 0 1 0 0,0 1-1 0 0,0 0 0 0 0,-1-1 0 0 0,0 1 1 0 0,0 0-1 0 0,0 0 0 0 0,-1 0 0 0 0,0 0 1 0 0,0 1-1 0 0,-1-1 0 0 0,1 0 1 0 0,-1 0-1 0 0,-1 0 0 0 0,0 5-4 0 0,-41 131 331 0 0,43-140-330 0 0,0 1 0 0 0,0-1 0 0 0,0 0-1 0 0,0 1 1 0 0,0-1 0 0 0,1 0 0 0 0,-1 0-1 0 0,1 0 1 0 0,-1 0 0 0 0,1 0 0 0 0,0 0-1 0 0,0 0 1 0 0,0 0 0 0 0,0-1 0 0 0,0 1-1 0 0,0-1 1 0 0,0 1 0 0 0,0-1 0 0 0,1 0-1 0 0,-1 0 1 0 0,1 0 0 0 0,-1 0 0 0 0,0-1-1 0 0,1 1 1 0 0,0-1 0 0 0,-1 1 0 0 0,1-1-1 0 0,-1 0 1 0 0,1 0 0 0 0,-1 0 0 0 0,1 0-1 0 0,0 0 1 0 0,-1-1 0 0 0,2 0-1 0 0,30 7-30 0 0,-26-5 64 0 0,-1 1-1 0 0,1-1 1 0 0,-1 1-1 0 0,1 0 1 0 0,-1 1-1 0 0,0 0 1 0 0,0 0-1 0 0,0 1 1 0 0,0 0-1 0 0,-1 0 1 0 0,1 0-1 0 0,-1 1 1 0 0,0 0-1 0 0,-1 0 1 0 0,1 1-1 0 0,-1-1 1 0 0,0 1-1 0 0,0 0 1 0 0,-1 1-1 0 0,0-1 0 0 0,0 1 1 0 0,0 0-1 0 0,-1 0 1 0 0,1 3-34 0 0,-56 51 642 0 0,37-52-830 0 0,0 0-1 0 0,-1-1 1 0 0,-1-1-1 0 0,1 0 1 0 0,-1-1 0 0 0,0-1-1 0 0,-1-1 1 0 0,1 0 0 0 0,-1-1-1 0 0,1-1 1 0 0,-1-1-1 0 0,0 0 1 0 0,-3-2 188 0 0,17 1-206 0 0,-1 0 0 0 0,1-1 0 0 0,0 1-1 0 0,-1-1 1 0 0,1 0 0 0 0,0-1 0 0 0,0 1 0 0 0,0-1 0 0 0,0 1 0 0 0,0-1-1 0 0,0 0 1 0 0,0-1 0 0 0,1 1 0 0 0,-1-1 0 0 0,1 0 0 0 0,-1 0 0 0 0,1 0-1 0 0,0 0 1 0 0,0 0 0 0 0,1-1 0 0 0,-1 1 0 0 0,1-1 0 0 0,-1 0 0 0 0,1 1-1 0 0,0-1 1 0 0,0-3 206 0 0,-3-18-1206 0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48:44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42 1036 0 0,'0'0'267'0'0,"0"0"-37"0"0,0 0 4 0 0,0 0 38 0 0,0 0-33 0 0,-25 3 887 0 0,-27 16 1248 0 0,46-12-668 0 0,39-9-1205 0 0,-29 2-531 0 0,777-67 1942 0 0,-397 65-556 0 0,-383 2-1322 0 0,27 7-1855 0 0,-67-2-3382 0 0,18-4 3930 0 0,-20 6 21 0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48:44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94 968 0 0,'0'0'80'0'0,"1"0"1"0"0,0-1-1 0 0,-1 1 1 0 0,1 0-1 0 0,0 0 0 0 0,-1 0 1 0 0,1 0-1 0 0,0 0 0 0 0,-1 0 1 0 0,1 0-1 0 0,0 1 1 0 0,-1-1-1 0 0,1 0 0 0 0,0 0 1 0 0,-1 0-1 0 0,1 1 0 0 0,0-1 1 0 0,-1 0-1 0 0,1 1 1 0 0,-1-1-1 0 0,1 0 0 0 0,0 1 1 0 0,-1-1-1 0 0,1 1 0 0 0,-1-1 1 0 0,1 1-1 0 0,-1-1 0 0 0,0 1 1 0 0,1-1-1 0 0,-1 1 1 0 0,0 0-1 0 0,1-1 0 0 0,-1 1 1 0 0,0-1-1 0 0,1 1 0 0 0,-1 0 1 0 0,0-1-1 0 0,0 1 1 0 0,0 0-1 0 0,0-1 0 0 0,0 1 1 0 0,0 0-1 0 0,0 0 0 0 0,0-1 1 0 0,0 1-1 0 0,0 0 1 0 0,0-1-1 0 0,0 1 0 0 0,0 0 1 0 0,-1-1-1 0 0,1 1 0 0 0,0 0 1 0 0,0-1-1 0 0,-1 1 1 0 0,1-1-1 0 0,-1 1 0 0 0,1-1 1 0 0,0 1-1 0 0,-1 0-80 0 0,78 1 495 0 0,-71-2-181 0 0,265-15 1344 0 0,398-43 85 0 0,-461 35-925 0 0,-200 9-8163 0 0,-15 8 7288 0 0,-2 1-1151 0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48:48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281 202 1344 0 0,'9'-20'4832'0'0,"5"-1"-2709"0"0,-13 22-2044 0 0,-2 29 150 0 0,-4 403 1522 0 0,40 25 37 0 0,-31-366-139 0 0,-5-91-1639 0 0,0 0 1 0 0,0-1 0 0 0,0 1-1 0 0,0 0 1 0 0,0-1-1 0 0,0 0 1 0 0,0 1 0 0 0,0-1-1 0 0,0 1 1 0 0,0-1 0 0 0,0 0-1 0 0,0 0 1 0 0,-1 0 0 0 0,1 0-1 0 0,0 0 1 0 0,0 0-1 0 0,0 0 1 0 0,0 0 0 0 0,-1 0-1 0 0,1 0 1 0 0,0-1 0 0 0,0 1-1 0 0,0 0 1 0 0,0-1 0 0 0,0 1-1 0 0,0-1 1 0 0,0 1 0 0 0,0-1-1 0 0,0 0 1 0 0,0 1-1 0 0,0-1 1 0 0,0 0 0 0 0,0 0-1 0 0,0 1 1 0 0,1-1 0 0 0,-1 0-1 0 0,0 0 1 0 0,1 0 0 0 0,-1 0-1 0 0,0 0 1 0 0,1 0-1 0 0,0 0 1 0 0,-1-1-11 0 0,-1 0 6 0 0,-138-140-2810 0 0,118 114 1539 0 0,2-1 0 0 0,1-1 0 0 0,1 0 0 0 0,2-2 0 0 0,1 0 0 0 0,1 0 1 0 0,-5-21 1264 0 0,9 13-1232 0 0</inkml:trace>
  <inkml:trace contextRef="#ctx0" brushRef="#br0" timeOffset="515.314">393 100 836 0 0,'-21'1'3903'0'0,"32"0"-1817"0"0,43 2-860 0 0,348-26 654 0 0,494-42 21 0 0,-836 60-2061 0 0,90-6 943 0 0,-50 12-3884 0 0,-98 11-1466 0 0,-36 13 2493 0 0,11-11 857 0 0</inkml:trace>
  <inkml:trace contextRef="#ctx0" brushRef="#br0" timeOffset="1025.523">1131 588 904 0 0,'10'-4'5642'0'0,"-14"18"-3627"0"0,-19 33-2367 0 0,16-33 968 0 0,-70 168 369 0 0,67-157-919 0 0,-1 0 0 0 0,-1-1 0 0 0,-1-1 0 0 0,-1 0 0 0 0,-1 0 0 0 0,-1-2 0 0 0,-1 0 0 0 0,-1-1 0 0 0,-4 3-66 0 0,13-16-484 0 0,1 0 1 0 0,-1 0-1 0 0,-1-1 0 0 0,1-1 1 0 0,-1 0-1 0 0,0 0 1 0 0,0-1-1 0 0,-1 0 0 0 0,1 0 1 0 0,-1-1-1 0 0,0-1 0 0 0,0 0 1 0 0,0 0-1 0 0,0-1 1 0 0,-8-1 483 0 0,1 0-1142 0 0</inkml:trace>
  <inkml:trace contextRef="#ctx0" brushRef="#br0" timeOffset="1385.56">923 277 968 0 0,'75'12'4610'0'0,"25"79"-3266"0"0,-70-59-609 0 0,391 399 2850 0 0,-308-355-4521 0 0,-103-77-3615 0 0,2-19 2032 0 0,-14 10 1151 0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48:47.4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942 16 2052 0 0,'0'-13'935'0'0,"6"10"4413"0"0,-3 8-5338 0 0,1 0-1 0 0,-1 0 1 0 0,1 0-1 0 0,-1 0 1 0 0,-1 0-1 0 0,1 1 1 0 0,-1-1-1 0 0,0 1 0 0 0,0 0 1 0 0,0-1-1 0 0,-1 1 1 0 0,0 0-1 0 0,0 0 1 0 0,-1 0-1 0 0,0 0 0 0 0,0 0 1 0 0,0 0-1 0 0,0 0 1 0 0,-1 0-1 0 0,0 0 1 0 0,-1 0-1 0 0,-1 5-9 0 0,2 26 25 0 0,22 175 436 0 0,-7 27 1360 0 0,-14-237-1747 0 0,6 29 69 0 0,-12-57-8558 0 0,3 21 7223 0 0</inkml:trace>
  <inkml:trace contextRef="#ctx0" brushRef="#br0" timeOffset="469.762">29 950 1392 0 0,'-29'17'5689'0'0,"155"-19"-4347"0"0,1568-166 932 0 0,-1290 117-2507 0 0,-404 47-7667 0 0,-7 4 7936 0 0,-2 1-1288 0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49:12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94 840 0 0,'4'-39'2810'0'0,"17"-15"1014"0"0,10 475-2291 0 0,-28-120-1981 0 0,-3-211-2580 0 0,7-75 189 0 0,-7-22 1407 0 0</inkml:trace>
  <inkml:trace contextRef="#ctx0" brushRef="#br0" timeOffset="463.646">14 297 1008 0 0,'100'10'3378'0'0,"-67"-14"-3203"0"0,-1-1-1 0 0,1-2 1 0 0,-1-1-1 0 0,0-1 0 0 0,-1-2 1 0 0,28-14-175 0 0,-35 15 105 0 0,-12 6 37 0 0,0-2-1 0 0,0 1 1 0 0,-1-2 0 0 0,0 1-1 0 0,0-2 1 0 0,-1 1 0 0 0,0-2-1 0 0,0 1 1 0 0,-1-1 0 0 0,0-1-1 0 0,-1 1 1 0 0,0-1 0 0 0,0-1-1 0 0,-1 0 1 0 0,-1 0 0 0 0,1 0-1 0 0,-2-1 1 0 0,0 0 0 0 0,0 0-1 0 0,-1-1-141 0 0,-4 14 46 0 0,-1-1-1 0 0,1 0 1 0 0,-1 1-1 0 0,0-1 1 0 0,0 1-1 0 0,1-1 1 0 0,-1 0-1 0 0,0 0 1 0 0,1 1-1 0 0,-1-1 1 0 0,0 0-1 0 0,0 0 0 0 0,1 0 1 0 0,-1 0-1 0 0,0 0 1 0 0,0 0-1 0 0,0 0 1 0 0,1 0-1 0 0,-1 0 1 0 0,0 0-1 0 0,0 0 1 0 0,1 0-1 0 0,-1-1 1 0 0,0 1-1 0 0,0 0 1 0 0,1-1-1 0 0,-1 1 0 0 0,0 0 1 0 0,1-1-1 0 0,-1 1 1 0 0,0-1-1 0 0,1 1 1 0 0,-1-1-1 0 0,1 1 1 0 0,-1-1-1 0 0,1 1 1 0 0,-1-1-1 0 0,1 0 1 0 0,-1 1-1 0 0,1-1 0 0 0,0 0 1 0 0,-1 1-1 0 0,1-1 1 0 0,0 0-1 0 0,0 0 1 0 0,-1 1-1 0 0,1-1 1 0 0,0 0-1 0 0,0 0 1 0 0,0 1-1 0 0,0-1 1 0 0,0 0-1 0 0,0 0 1 0 0,0 0-1 0 0,0 1 0 0 0,0-1 1 0 0,0 0-1 0 0,1 0 1 0 0,-1 1-1 0 0,0-1 1 0 0,0 0-1 0 0,1 0 1 0 0,-1 0-46 0 0,-10 32-24 0 0,1 1 0 0 0,2 0 0 0 0,0 0 0 0 0,3 0 0 0 0,0 1 0 0 0,2-1 0 0 0,2 1 0 0 0,1 0 0 0 0,1-1 0 0 0,2 1 0 0 0,1-1 0 0 0,1 0 0 0 0,12 31 24 0 0,4 60-3478 0 0,-21-121 2125 0 0,-1-2 60 0 0,-4 1-98 0 0,-12 8 34 0 0</inkml:trace>
  <inkml:trace contextRef="#ctx0" brushRef="#br0" timeOffset="864.698">567 516 1648 0 0,'33'0'431'0'0,"0"-2"0"0"0,-1 0 0 0 0,1-2 0 0 0,-1-2 0 0 0,0-1 0 0 0,-1-1 0 0 0,0-2 0 0 0,0-1 1 0 0,-1-2-1 0 0,0 0 0 0 0,-1-2 0 0 0,1-3-431 0 0,-24 16 9 0 0,1-1 1 0 0,-1 1 0 0 0,0-1-1 0 0,0-1 1 0 0,-1 1 0 0 0,1-1 0 0 0,-1 0-1 0 0,1-1 1 0 0,-1 1 0 0 0,0-1-1 0 0,-1 0 1 0 0,1 0 0 0 0,-1-1-1 0 0,0 1 1 0 0,-1-1 0 0 0,1 0 0 0 0,-1 0-1 0 0,0 0 1 0 0,-1 0 0 0 0,1-2-10 0 0,-28-11-107 0 0,-85 13-9 0 0,87 8 165 0 0,0 2 0 0 0,0 0 0 0 0,1 1 0 0 0,0 1 0 0 0,0 2 0 0 0,0 0 0 0 0,1 1-1 0 0,0 1 1 0 0,1 1 0 0 0,-9 6-49 0 0,25-14 18 0 0,0 1 0 0 0,0 0-1 0 0,0-1 1 0 0,1 1-1 0 0,-1 0 1 0 0,1 1 0 0 0,0-1-1 0 0,0 1 1 0 0,0-1-1 0 0,1 1 1 0 0,0 0 0 0 0,-1 0-1 0 0,2 0 1 0 0,-1 0-1 0 0,1 0 1 0 0,0 0 0 0 0,0 1-1 0 0,0-1 1 0 0,0 0-1 0 0,1 1 1 0 0,0-1 0 0 0,1 1-1 0 0,-1-1 1 0 0,1 0-1 0 0,0 0 1 0 0,0 1 0 0 0,0-1-1 0 0,1 0 1 0 0,0 0-1 0 0,0 0 1 0 0,0 0 0 0 0,1 0-1 0 0,-1-1 1 0 0,1 1-1 0 0,0-1 1 0 0,1 0 0 0 0,-1 0-1 0 0,1 0 1 0 0,-1 0-1 0 0,1 0 1 0 0,1-1 0 0 0,-1 1-1 0 0,0-1 1 0 0,1-1-1 0 0,-1 1-17 0 0,9 6-34 0 0,1-1 1 0 0,0 0-1 0 0,0-1 0 0 0,0 0 0 0 0,1-1 0 0 0,0-1 0 0 0,0 0 0 0 0,0-1 0 0 0,1-1 0 0 0,-1 0 0 0 0,5-1 34 0 0,109 5-4016 0 0,-90-11 2771 0 0,21-14 2 0 0</inkml:trace>
  <inkml:trace contextRef="#ctx0" brushRef="#br0" timeOffset="1208.047">1323 369 1312 0 0,'34'31'630'0'0,"-19"-19"-273"0"0,0 1 0 0 0,0 0 0 0 0,-2 1 0 0 0,0 1 0 0 0,0 0 0 0 0,-2 1 1 0 0,0 0-1 0 0,0 1 0 0 0,4 12-357 0 0,-14-28 80 0 0,0 1 0 0 0,0 0 0 0 0,-1 0 0 0 0,1-1 0 0 0,0 1 0 0 0,-1 0 0 0 0,0 0 0 0 0,1 0 0 0 0,-1 0 1 0 0,0 0-1 0 0,0 0 0 0 0,0-1 0 0 0,0 1 0 0 0,0 0 0 0 0,-1 0 0 0 0,1 0 0 0 0,-1 0 0 0 0,1 0 0 0 0,-1-1 0 0 0,1 1 0 0 0,-1 0 0 0 0,0 0 1 0 0,0-1-1 0 0,0 1 0 0 0,0 0 0 0 0,0-1 0 0 0,0 1 0 0 0,-1-1 0 0 0,1 0 0 0 0,0 1 0 0 0,-1-1 0 0 0,1 0 0 0 0,-1 0 0 0 0,0 0 0 0 0,1 0 1 0 0,-1 0-1 0 0,0 0 0 0 0,1 0 0 0 0,-1-1 0 0 0,0 1 0 0 0,0 0 0 0 0,0-1 0 0 0,0 0 0 0 0,1 1 0 0 0,-1-1 0 0 0,0 0 0 0 0,0 0 0 0 0,0 0 1 0 0,0 0-1 0 0,0 0 0 0 0,0-1 0 0 0,0 1 0 0 0,1-1 0 0 0,-1 1 0 0 0,0-1 0 0 0,0 1 0 0 0,0-1 0 0 0,1 0 0 0 0,-1 0 0 0 0,0 0 0 0 0,1 0 1 0 0,-1 0-1 0 0,1 0 0 0 0,-1-1 0 0 0,1 1 0 0 0,0 0 0 0 0,-1-1 0 0 0,1 0-80 0 0,-3-4-43 0 0,1-1 0 0 0,0 1 0 0 0,0-1 0 0 0,1 0 0 0 0,0 0 0 0 0,0 0 0 0 0,1 0 0 0 0,0 0 0 0 0,0 0 0 0 0,0-1 0 0 0,1 1 0 0 0,0 0 0 0 0,1 0 0 0 0,-1 0 0 0 0,2-1 0 0 0,-1 1 0 0 0,1 0 0 0 0,0 0 0 0 0,0 0 0 0 0,1 1 0 0 0,-1-1 1 0 0,2 1-1 0 0,-1-1 0 0 0,1 1 0 0 0,0 0 0 0 0,0 0 0 0 0,0 0 0 0 0,1 1 0 0 0,0 0 0 0 0,0 0 0 0 0,1 0 0 0 0,-1 0 0 0 0,1 1 0 0 0,0 0 0 0 0,2-1 43 0 0,116-93-6622 0 0,-102 81 5163 0 0</inkml:trace>
  <inkml:trace contextRef="#ctx0" brushRef="#br0" timeOffset="1563.433">1778 597 984 0 0,'36'-6'422'0'0,"0"-2"0"0"0,-1-1 0 0 0,0-2 0 0 0,0-1 0 0 0,-2-2 0 0 0,1-2 0 0 0,-2-1 0 0 0,0-1 0 0 0,-1-1 0 0 0,6-8-422 0 0,-35 27 18 0 0,0-1 0 0 0,1 0 0 0 0,-1 0 0 0 0,0 0 0 0 0,0 0 0 0 0,0 0 0 0 0,0-1-1 0 0,0 1 1 0 0,0-1 0 0 0,-1 1 0 0 0,1-1 0 0 0,0 0 0 0 0,-1 1 0 0 0,1-1 0 0 0,-1 0-1 0 0,0 0 1 0 0,1 0 0 0 0,-1 0 0 0 0,0 0 0 0 0,0 0 0 0 0,-1-1 0 0 0,1 1 0 0 0,0 0-1 0 0,-1 0 1 0 0,1-1 0 0 0,-1 1 0 0 0,0 0 0 0 0,1-1 0 0 0,-1 1 0 0 0,0-1 0 0 0,-1 1-1 0 0,1 0 1 0 0,0-1 0 0 0,-1 1 0 0 0,1 0 0 0 0,-1 0 0 0 0,0-1 0 0 0,0 1 0 0 0,0 0-1 0 0,0 0 1 0 0,0 0 0 0 0,0 0 0 0 0,0 0 0 0 0,-1 0 0 0 0,1 0 0 0 0,-1 0 0 0 0,0 1-1 0 0,1-1 1 0 0,-1 1 0 0 0,0-1 0 0 0,0 1 0 0 0,0-1 0 0 0,0 1 0 0 0,0 0 0 0 0,0 0-1 0 0,0 0 1 0 0,0 0 0 0 0,-1 1 0 0 0,1-1 0 0 0,0 0 0 0 0,-1 1 0 0 0,1 0 0 0 0,-1-1-18 0 0,-232-14 1022 0 0,62 50-114 0 0,167-34-868 0 0,0 0-1 0 0,0 1 0 0 0,0 0 0 0 0,1 0 0 0 0,-1 0 1 0 0,0 1-1 0 0,1 0 0 0 0,0 0 0 0 0,-1 0 0 0 0,1 1 1 0 0,0 0-1 0 0,1 0 0 0 0,-1 0 0 0 0,1 0 0 0 0,0 1 0 0 0,0-1 1 0 0,0 1-1 0 0,0 0 0 0 0,1 1 0 0 0,0-1 0 0 0,0 0 1 0 0,1 1-1 0 0,-2 3-39 0 0,7-1 84 0 0,14 6-175 0 0,0-2 0 0 0,0 0-1 0 0,1 0 1 0 0,1-2 0 0 0,0 0 0 0 0,0-2 0 0 0,1 0 0 0 0,0-1 0 0 0,1-1 0 0 0,-1 0-1 0 0,1-2 1 0 0,0 0 0 0 0,0-2 0 0 0,1 0 0 0 0,19-2 91 0 0,-34 1-96 0 0,219 9-4989 0 0,-184-10 3978 0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49:16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2 1796 0 0,'-12'-1'1105'0'0,"-13"0"2159"0"0,39 5-1044 0 0,188 14-637 0 0,-136-16-1287 0 0,0 3 0 0 0,0 3 0 0 0,-1 3 0 0 0,-1 3-1 0 0,0 2 1 0 0,54 23-296 0 0,-113-38 16 0 0,0 0 1 0 0,0 1-1 0 0,0 0 0 0 0,-1 0 0 0 0,1 0 0 0 0,-1 0 1 0 0,1 0-1 0 0,-1 1 0 0 0,0 0 0 0 0,0 0 1 0 0,0 0-1 0 0,0 0 0 0 0,-1 1 0 0 0,1 0 0 0 0,-1 0 1 0 0,0-1-1 0 0,0 2 0 0 0,0-1 0 0 0,-1 0 1 0 0,1 1-1 0 0,-1-1 0 0 0,0 1 0 0 0,-1-1 0 0 0,1 1 1 0 0,-1 0-1 0 0,0 0 0 0 0,0 0 0 0 0,0 0 1 0 0,-1 0-1 0 0,1 0 0 0 0,-1 0 0 0 0,-1 0 0 0 0,1 1-16 0 0,-14 21 139 0 0,-2 0-1 0 0,-1-1 1 0 0,-1 0-1 0 0,-1-2 0 0 0,-1 0 1 0 0,-1-1-1 0 0,-1-1 1 0 0,-1-2-1 0 0,-1 0 0 0 0,0-1 1 0 0,-19 10-139 0 0,-41 38 293 0 0,-191 175-1498 0 0,276-243 1054 0 0,-1 1-1 0 0,0-1 0 0 0,0 1 1 0 0,0 0-1 0 0,0-1 0 0 0,1 1 1 0 0,-1-1-1 0 0,0 1 0 0 0,0-1 1 0 0,0 1-1 0 0,0 0 1 0 0,0-1-1 0 0,0 1 0 0 0,0-1 1 0 0,0 1-1 0 0,0-1 0 0 0,0 1 1 0 0,0-1-1 0 0,0 1 0 0 0,-1 0 1 0 0,1-1-1 0 0,0 1 1 0 0,0-1-1 0 0,0 1 0 0 0,-1 0 1 0 0,1-1-1 0 0,0 1 0 0 0,0-1 1 0 0,-1 1-1 0 0,1 0 0 0 0,0-1 1 0 0,-1 1-1 0 0,1 0 1 0 0,0 0-1 0 0,-1-1 0 0 0,1 1 1 0 0,-1 0-1 0 0,1 0 0 0 0,0 0 1 0 0,-1-1-1 0 0,1 1 0 0 0,-1 0 1 0 0,1 0-1 0 0,0 0 1 0 0,-1 0-1 0 0,1 0 0 0 0,-1 0 1 0 0,1 0-1 0 0,-1 0 0 0 0,1 0 1 0 0,-1 0-1 0 0,1 0 152 0 0,19-43-2226 0 0,-5 18 1036 0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49:17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249 12 1644 0 0,'-47'-11'4723'0'0,"-65"79"-2596"0"0,103-58-1977 0 0,0-1-1 0 0,1 1 1 0 0,0 1-1 0 0,1 0 1 0 0,0 0-1 0 0,1 0 1 0 0,0 1-1 0 0,0-1 1 0 0,2 2 0 0 0,-1-1-1 0 0,1 0 1 0 0,1 1-1 0 0,1 0 1 0 0,-1-1-1 0 0,2 1 1 0 0,0 0-1 0 0,1 3-149 0 0,0-10 46 0 0,0 0 0 0 0,1-1 0 0 0,0 1 0 0 0,1 0 0 0 0,-1-1 0 0 0,1 1-1 0 0,0-1 1 0 0,1 1 0 0 0,-1-1 0 0 0,1 0 0 0 0,0 0 0 0 0,0 0 0 0 0,1 0 0 0 0,-1-1 0 0 0,1 1-1 0 0,0-1 1 0 0,0 0 0 0 0,1 0 0 0 0,-1 0 0 0 0,1-1 0 0 0,0 1 0 0 0,0-1 0 0 0,0-1-1 0 0,0 1 1 0 0,0-1 0 0 0,1 1 0 0 0,-1-2 0 0 0,6 2-46 0 0,156 22 581 0 0,-151-24-547 0 0,0-2 1 0 0,0 0-1 0 0,0-1 1 0 0,0 0-1 0 0,-1-1 1 0 0,1-1-1 0 0,-1-1 0 0 0,0 0 1 0 0,0-1-1 0 0,0 0 1 0 0,-1-1-1 0 0,9-6-34 0 0,-18 10 0 0 0,0 1 1 0 0,0-1-1 0 0,0 0 0 0 0,-1 0 0 0 0,1-1 0 0 0,-1 1 0 0 0,0-1 0 0 0,0 0 0 0 0,0 0 1 0 0,-1 0-1 0 0,1-1 0 0 0,-1 1 0 0 0,0-1 0 0 0,0 0 0 0 0,0 0 0 0 0,-1 0 1 0 0,0 0-1 0 0,0 0 0 0 0,0-1 0 0 0,-1 1 0 0 0,0-1 0 0 0,0 1 0 0 0,0-1 1 0 0,0 1-1 0 0,-1-1 0 0 0,0 0 0 0 0,0 1 0 0 0,-1-1 0 0 0,1 1 0 0 0,-1-1 1 0 0,-1 1-1 0 0,1-1 0 0 0,-1 1 0 0 0,0-1 0 0 0,0 1 0 0 0,0 0 0 0 0,-1 0 1 0 0,0 0-1 0 0,0 1 0 0 0,0-1 0 0 0,0 0 0 0 0,-1 1 0 0 0,0 0 0 0 0,0 0 1 0 0,0 0-1 0 0,0 1 0 0 0,-5-4 0 0 0,-4 0-111 0 0,0 0 0 0 0,0 1-1 0 0,-1 1 1 0 0,0 0 0 0 0,0 1 0 0 0,0 1 0 0 0,-1 0-1 0 0,1 0 1 0 0,-1 2 0 0 0,0 0 0 0 0,1 0 0 0 0,-1 2-1 0 0,-4 0 112 0 0,-54 17-2443 0 0,26 6-2141 0 0,36-18 2876 0 0,6-2 607 0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49:15.3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83 220 1544 0 0,'0'0'912'0'0,"0"-14"335"0"0,1 11 2641 0 0,-22 97-2966 0 0,13-51-702 0 0,2 0-1 0 0,2 0 0 0 0,2 0 1 0 0,1 0-1 0 0,3 0 0 0 0,1 0 0 0 0,2 0 1 0 0,2 0-1 0 0,2-1 0 0 0,12 33-219 0 0,15 74-2046 0 0,-77-144-1942 0 0,16-19 2808 0 0,3-5 40 0 0</inkml:trace>
  <inkml:trace contextRef="#ctx0" brushRef="#br0" timeOffset="591.951">1 217 1316 0 0,'3'-7'4048'0'0,"14"-27"-3401"0"0,-8 20-606 0 0,1 0 0 0 0,1 0 1 0 0,0 1-1 0 0,1 1 0 0 0,0 0 0 0 0,1 1 0 0 0,0 0 0 0 0,1 1 0 0 0,0 0 0 0 0,1 1 0 0 0,-1 1 0 0 0,2 0 1 0 0,-1 1-1 0 0,1 1 0 0 0,0 0 0 0 0,1 2 0 0 0,8-2-41 0 0,-21 7 11 0 0,0 0 1 0 0,1 1-1 0 0,-1 0 0 0 0,0 0 0 0 0,0 0 1 0 0,0 1-1 0 0,0-1 0 0 0,0 1 0 0 0,0 0 1 0 0,-1 0-1 0 0,0 0 0 0 0,1 0 1 0 0,-1 1-1 0 0,0 0 0 0 0,-1-1 0 0 0,1 1 1 0 0,-1 0-1 0 0,1 0 0 0 0,-1 0 1 0 0,0 1-1 0 0,-1-1 0 0 0,1 0 0 0 0,-1 1 1 0 0,0-1-1 0 0,0 1 0 0 0,0 0 0 0 0,-1-1 1 0 0,1 1-1 0 0,-1 0 0 0 0,0-1 1 0 0,-1 1-1 0 0,1-1 0 0 0,-1 1 0 0 0,0 0 1 0 0,0-1-1 0 0,-1 3-11 0 0,-66 159 128 0 0,67-165-110 0 0,1-1-40 0 0,3 3-27 0 0,124 43-47 0 0,-112-41 74 0 0,-3-3 67 0 0,-1 1-1 0 0,0 0 1 0 0,0 1-1 0 0,0 0 1 0 0,0 1-1 0 0,-1 0 0 0 0,1 1 1 0 0,-1 0-1 0 0,-1 0 1 0 0,1 1-1 0 0,-1 1 1 0 0,0-1-1 0 0,-1 2 1 0 0,0-1-1 0 0,0 1 0 0 0,-1 0 1 0 0,0 0-1 0 0,1 3-44 0 0,-33 54 644 0 0,10-53-654 0 0,-1-1-1 0 0,0-1 1 0 0,-1 0-1 0 0,0-1 0 0 0,0 0 1 0 0,-1-2-1 0 0,0 0 1 0 0,0-1-1 0 0,-1 0 0 0 0,0-2 1 0 0,-4 0 10 0 0,13-2-340 0 0,1 0 1 0 0,-1-1 0 0 0,0 0-1 0 0,0-1 1 0 0,0 0 0 0 0,0-1 0 0 0,0 0-1 0 0,1 0 1 0 0,-1-1 0 0 0,0-1-1 0 0,0 1 1 0 0,0-1 0 0 0,1-1-1 0 0,-1 0 1 0 0,-2-2 339 0 0,-7-9-1115 0 0</inkml:trace>
  <inkml:trace contextRef="#ctx0" brushRef="#br0" timeOffset="994.807">765 767 1304 0 0,'20'-6'3810'0'0,"-14"29"1715"0"0,-7-19-5636 0 0,-8 220 1117 0 0,27-172-2318 0 0,-18-51 268 0 0,0-1-49 0 0,0 0-13 0 0,0 0-267 0 0,-3 9-1130 0 0,1-11 1300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3:28:08.2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323 88 1792 0 0,'2'0'77'0'0,"-1"-1"0"0"0,0 1 0 0 0,0-1 0 0 0,0 1 0 0 0,0-1 0 0 0,0 0 0 0 0,0 0 0 0 0,1 1 0 0 0,-2-1 0 0 0,1 0 0 0 0,0 0 0 0 0,0 0 0 0 0,0 0 0 0 0,0 0 0 0 0,-1 0 0 0 0,1 0 0 0 0,0-1 0 0 0,-1 1 0 0 0,1 0 0 0 0,-1 0 0 0 0,1 0 0 0 0,-1-1 0 0 0,0 1 0 0 0,1 0 0 0 0,-1 0 0 0 0,0-1 0 0 0,0 1 0 0 0,0 0 0 0 0,0-1 0 0 0,0 1 0 0 0,0 0 1 0 0,0-1-1 0 0,-1 1 0 0 0,1 0 0 0 0,0 0 0 0 0,-1-1 0 0 0,1 1 0 0 0,-1 0 0 0 0,1 0 0 0 0,-1 0 0 0 0,0 0 0 0 0,1 0 0 0 0,-1-1 0 0 0,0 1 0 0 0,0 0 0 0 0,0 1 0 0 0,0-1 0 0 0,0 0 0 0 0,0 0 0 0 0,0 0 0 0 0,0 0 0 0 0,0 1 0 0 0,0-1 0 0 0,0 1 0 0 0,0-1-77 0 0,-69-28 410 0 0,61 28-386 0 0,1 0 1 0 0,-1 1-1 0 0,1 0 0 0 0,0 0 1 0 0,-1 0-1 0 0,1 2 1 0 0,0-1-1 0 0,-1 1 0 0 0,1 0 1 0 0,0 0-1 0 0,0 1 1 0 0,1 0-1 0 0,-1 1 0 0 0,0 0 1 0 0,1 0-1 0 0,0 0 1 0 0,0 1-1 0 0,0 0 0 0 0,1 0 1 0 0,0 1-1 0 0,0 0 1 0 0,0 0-1 0 0,0 0 0 0 0,1 1 1 0 0,0 0-1 0 0,1 0 1 0 0,0 0-1 0 0,0 1 0 0 0,0 0-24 0 0,3-6-12 0 0,4 2 17 0 0,0-1-1 0 0,0 1 0 0 0,1-1 0 0 0,-1 1 0 0 0,1-1 1 0 0,0 0-1 0 0,0-1 0 0 0,0 1 0 0 0,0-1 0 0 0,0 1 1 0 0,1-1-1 0 0,-1 0 0 0 0,1-1 0 0 0,-1 1 0 0 0,1-1 1 0 0,0 0-1 0 0,0 0 0 0 0,-1 0 0 0 0,1-1 0 0 0,0 0 1 0 0,0 0-1 0 0,0 0 0 0 0,-1 0 0 0 0,1-1 1 0 0,0 0-1 0 0,0 0 0 0 0,-1 0 0 0 0,1-1 0 0 0,0 1 1 0 0,-1-1-1 0 0,0 0 0 0 0,4-3-4 0 0,43-40-127 0 0,-51 44 176 0 0,0 1-20 0 0,0 0-7 0 0,-2-19 24 0 0,-2 26-48 0 0,48 243 685 0 0,-45-241-680 0 0,0 1 1 0 0,0-1-1 0 0,-1 1 0 0 0,0-1 1 0 0,-1 0-1 0 0,0 0 0 0 0,-1 0 1 0 0,0 0-1 0 0,0-1 0 0 0,-1 0 1 0 0,0 1-1 0 0,0-1 0 0 0,-1-1 0 0 0,0 1 1 0 0,0-1-1 0 0,-1 0 0 0 0,0-1 1 0 0,0 0-1 0 0,0 0 0 0 0,-1 0 1 0 0,0-1-1 0 0,0 0 0 0 0,-1 0 1 0 0,1-1-1 0 0,-1 0 0 0 0,0-1 1 0 0,0 0-1 0 0,0 0 0 0 0,0-1 0 0 0,-1 0 1 0 0,1-1-1 0 0,-10 1-3 0 0,16-3-176 0 0,-1 1 0 0 0,1-1 1 0 0,0 0-1 0 0,0 1 0 0 0,0-1 0 0 0,0-1 0 0 0,0 1 1 0 0,0 0-1 0 0,0-1 0 0 0,1 0 0 0 0,-1 1 0 0 0,0-1 1 0 0,1 0-1 0 0,-1-1 0 0 0,1 1 0 0 0,0 0 0 0 0,0-1 1 0 0,0 1-1 0 0,0-1 0 0 0,0 1 0 0 0,0-1 0 0 0,1 0 1 0 0,-1 0-1 0 0,1 0 0 0 0,0 0 0 0 0,0 0 0 0 0,0 0 1 0 0,0-3 175 0 0,-6-17-1268 0 0</inkml:trace>
  <inkml:trace contextRef="#ctx0" brushRef="#br0" timeOffset="303.657">568 48 840 0 0,'11'-2'6939'0'0,"-10"5"-3938"0"0,-3 13-2922 0 0,-14 301-1020 0 0,3-226-3614 0 0,2-76 1831 0 0,6-10 1313 0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49:19.1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87 276 1756 0 0,'0'0'740'0'0,"0"-4"-56"0"0,-1-61 2314 0 0,17 95-2121 0 0,41 174 53 0 0,65 181-60 0 0,-53-226 342 0 0,-46-175-201 0 0,267-456 292 0 0,-48 94-897 0 0,-202 318-2335 0 0,-39 60 1510 0 0,-1 0-207 0 0,-13 35-2866 0 0,-54 15-291 0 0,39-33 2409 0 0</inkml:trace>
  <inkml:trace contextRef="#ctx0" brushRef="#br0" timeOffset="263.191">0 651 1480 0 0,'12'11'3447'0'0,"27"-10"-2516"0"0,-39-1-832 0 0,270-35 2459 0 0,207-28-1451 0 0,-271 38-2874 0 0,-95 7-3264 0 0,-97 17 3831 0 0</inkml:trace>
  <inkml:trace contextRef="#ctx0" brushRef="#br0" timeOffset="681.626">2144 337 1172 0 0,'10'14'3413'0'0,"-33"46"-2877"0"0,-2-1 0 0 0,-3-2 0 0 0,-3 0 0 0 0,-2-2 0 0 0,-2-1 0 0 0,-31 34-536 0 0,57-76-77 0 0,-1-1 1 0 0,0-1 0 0 0,-1 0 0 0 0,0-1-1 0 0,-1 0 1 0 0,0 0 0 0 0,0-1 0 0 0,-1-1-1 0 0,0 0 1 0 0,0-1 0 0 0,-10 3 76 0 0,11-5-329 0 0,0-1 0 0 0,0-1 0 0 0,0 0-1 0 0,-1 0 1 0 0,1-1 0 0 0,0-1 0 0 0,-1 0 0 0 0,1-1 0 0 0,-1 0 0 0 0,1 0 0 0 0,0-2 0 0 0,0 0 0 0 0,-6-2 329 0 0,-26-9-1188 0 0</inkml:trace>
  <inkml:trace contextRef="#ctx0" brushRef="#br0" timeOffset="932.295">1503 31 1496 0 0,'6'-5'137'0'0,"1"1"0"0"0,1 1 0 0 0,-1-1 0 0 0,0 1 1 0 0,1 1-1 0 0,0-1 0 0 0,0 1 0 0 0,-1 1 0 0 0,1-1 0 0 0,0 2 0 0 0,0-1 0 0 0,0 1 0 0 0,1 0 0 0 0,-1 0 0 0 0,0 1 0 0 0,0 0 0 0 0,-1 1 0 0 0,1 0 1 0 0,0 0-1 0 0,0 0 0 0 0,-1 1 0 0 0,1 0 0 0 0,-1 1 0 0 0,0 0 0 0 0,0 0 0 0 0,0 0 0 0 0,-1 1 0 0 0,1 0 0 0 0,-1 0 0 0 0,-1 0 0 0 0,1 1 1 0 0,4 5-138 0 0,184 237 1782 0 0,-156-192-1599 0 0,2-2 0 0 0,2-1 0 0 0,3-3 0 0 0,24 21-183 0 0,-58-62-66 0 0,88 71-1108 0 0,-24-48-3165 0 0,-73-31 3037 0 0</inkml:trace>
  <inkml:trace contextRef="#ctx0" brushRef="#br0" timeOffset="1377.769">2436 189 1520 0 0,'-21'-3'3038'0'0,"27"2"927"0"0,83 0-2891 0 0,-34-2-850 0 0,0 3 1 0 0,0 2-1 0 0,-1 3 1 0 0,1 2-1 0 0,-1 2 1 0 0,9 6-225 0 0,-45-11 54 0 0,-14-4-38 0 0,0 0 0 0 0,0 1-1 0 0,0-1 1 0 0,0 1-1 0 0,-1 0 1 0 0,1 0 0 0 0,0 0-1 0 0,0 1 1 0 0,-1-1-1 0 0,1 1 1 0 0,-1 0 0 0 0,1 0-1 0 0,-1 0 1 0 0,0 0 0 0 0,0 0-1 0 0,0 1 1 0 0,0 0-1 0 0,0-1 1 0 0,-1 1 0 0 0,1 0-1 0 0,-1 0 1 0 0,1 1-1 0 0,-1-1 1 0 0,1 4-16 0 0,-69 83 487 0 0,44-68-403 0 0,-141 225 416 0 0,146-196-689 0 0,-3 5-3832 0 0,22-66-1353 0 0,2 2 4282 0 0</inkml:trace>
  <inkml:trace contextRef="#ctx0" brushRef="#br0" timeOffset="1726.291">3408 179 1356 0 0,'-32'57'4300'0'0,"13"-32"-3556"0"0,15-21-669 0 0,0 1 1 0 0,0 0-1 0 0,0 1 0 0 0,1-1 1 0 0,0 1-1 0 0,0 0 0 0 0,0-1 1 0 0,1 1-1 0 0,0 0 0 0 0,0 1 1 0 0,0-1-1 0 0,1 0 1 0 0,0 1-1 0 0,0-1 0 0 0,0 0 1 0 0,1 1-1 0 0,0-1 0 0 0,0 1 1 0 0,1-1-1 0 0,0 0 0 0 0,0 1 1 0 0,1-1-1 0 0,-1 0 0 0 0,1 0 1 0 0,1 0-1 0 0,-1 0 0 0 0,1 0 1 0 0,0 0-1 0 0,0-1 1 0 0,1 1-1 0 0,-1-1 0 0 0,1 0 1 0 0,1 0-1 0 0,-1 0 0 0 0,1-1 1 0 0,-1 1-1 0 0,1-1 0 0 0,0 0 1 0 0,1-1-1 0 0,-1 1 0 0 0,1-1 1 0 0,0 0-1 0 0,-1-1 1 0 0,1 1-1 0 0,0-1 0 0 0,4 1-75 0 0,9 1 57 0 0,0-1 0 0 0,0-1 0 0 0,0-1-1 0 0,0 0 1 0 0,1-1 0 0 0,-1-2 0 0 0,0 1 0 0 0,0-2-1 0 0,0-1 1 0 0,0 0 0 0 0,0-2 0 0 0,-1 0-1 0 0,0-1 1 0 0,0 0 0 0 0,-1-2 0 0 0,0 0 0 0 0,5-4-57 0 0,-19 11 6 0 0,0 0 0 0 0,-1 0 0 0 0,1 0 1 0 0,-1-1-1 0 0,1 1 0 0 0,-1-1 0 0 0,0 0 0 0 0,1 0 1 0 0,-2 0-1 0 0,1 0 0 0 0,0 0 0 0 0,0 0 0 0 0,-1 0 1 0 0,0 0-1 0 0,0-1 0 0 0,0 1 0 0 0,0 0 1 0 0,0-1-1 0 0,-1 1 0 0 0,1-1 0 0 0,-1 1 0 0 0,0-1 1 0 0,0 1-1 0 0,0-1 0 0 0,0 1 0 0 0,-1-1 0 0 0,0 1 1 0 0,1-1-1 0 0,-1 1 0 0 0,-1 0 0 0 0,1-1 1 0 0,0 1-1 0 0,-1 0 0 0 0,1 0 0 0 0,-1 0 0 0 0,0 0 1 0 0,0 0-1 0 0,-1 0 0 0 0,1 1 0 0 0,0-1 1 0 0,-3-1-8 0 0,-126-80 118 0 0,-80 59-3349 0 0,202 25 2671 0 0,-47 14-3408 0 0,55-14 2780 0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49:27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331 169 1316 0 0,'23'-24'2124'0'0,"-20"21"-2123"0"0,-1 1 83 0 0,0 0 1 0 0,1 0-1 0 0,-1 0 1 0 0,0 0 0 0 0,-1 0-1 0 0,1-1 1 0 0,0 1-1 0 0,0 0 1 0 0,-1-1-1 0 0,0 0 1 0 0,1 1-1 0 0,-1-1 1 0 0,0 0-1 0 0,0 0 1 0 0,-1 1-1 0 0,1-1 1 0 0,-1 0-1 0 0,1 0 1 0 0,-1 0-1 0 0,0 0 1 0 0,0 0-1 0 0,0 0 1 0 0,0 0-1 0 0,-1 0 1 0 0,1 0 0 0 0,-1-1-85 0 0,-1-1 37 0 0,0 1 0 0 0,0 0 1 0 0,0 0-1 0 0,-1 0 1 0 0,1 0-1 0 0,-1 1 1 0 0,0-1-1 0 0,0 1 1 0 0,0-1-1 0 0,-1 1 1 0 0,1 0-1 0 0,-1 0 1 0 0,1 0-1 0 0,-1 1 1 0 0,0 0-1 0 0,0-1 1 0 0,0 1-1 0 0,-1 1 1 0 0,1-1-1 0 0,0 0 1 0 0,-1 1-1 0 0,1 0 1 0 0,-1 0-1 0 0,1 1 1 0 0,-1-1-1 0 0,0 1 1 0 0,1 0-1 0 0,-1 0 1 0 0,0 0-1 0 0,1 1 1 0 0,-1 0-1 0 0,1-1 1 0 0,-3 2-38 0 0,-5 1 35 0 0,0 0 1 0 0,0 1 0 0 0,0 1 0 0 0,1 0 0 0 0,0 0 0 0 0,-1 1 0 0 0,2 1 0 0 0,-1 0-1 0 0,1 0 1 0 0,0 1 0 0 0,0 0 0 0 0,0 2-36 0 0,-1 0 51 0 0,1 2-1 0 0,0-1 1 0 0,1 1 0 0 0,0 1-1 0 0,1 0 1 0 0,0 0-1 0 0,1 0 1 0 0,0 1 0 0 0,2 0-1 0 0,-1 1 1 0 0,2-1 0 0 0,0 1-1 0 0,0 0 1 0 0,2 0-1 0 0,0 0 1 0 0,0 0 0 0 0,1 5-51 0 0,2-16 9 0 0,-1 0 1 0 0,1-1-1 0 0,0 1 1 0 0,0 0 0 0 0,0-1-1 0 0,1 1 1 0 0,-1-1-1 0 0,1 1 1 0 0,0-1-1 0 0,0 0 1 0 0,0 1-1 0 0,0-1 1 0 0,1 0 0 0 0,-1 0-1 0 0,1-1 1 0 0,-1 1-1 0 0,1 0 1 0 0,0-1-1 0 0,0 0 1 0 0,1 0-1 0 0,-1 0 1 0 0,0 0 0 0 0,1 0-1 0 0,-1-1 1 0 0,1 1-1 0 0,-1-1 1 0 0,1 0-1 0 0,0 0 1 0 0,0 0-1 0 0,-1-1 1 0 0,1 1 0 0 0,0-1-1 0 0,0 0 1 0 0,0 0-1 0 0,-1 0 1 0 0,1-1-1 0 0,0 1 1 0 0,0-1-1 0 0,0 0 1 0 0,-1 0 0 0 0,1 0-1 0 0,-1-1 1 0 0,1 1-1 0 0,-1-1 1 0 0,3-1-10 0 0,18-13-14 0 0,0-1 0 0 0,-1-1 1 0 0,0-1-1 0 0,-2-1 0 0 0,0-1 0 0 0,-1-1 1 0 0,-2-1-1 0 0,0-1 0 0 0,-1 0 0 0 0,-1-2 14 0 0,20-25-20 0 0,-35 50 19 0 0,1-1 0 0 0,-1 0 1 0 0,0 0-1 0 0,0 1 1 0 0,1-1-1 0 0,-1 1 0 0 0,1 0 1 0 0,0-1-1 0 0,-1 1 0 0 0,1 0 1 0 0,0 0-1 0 0,0 0 0 0 0,-1 0 1 0 0,1 0-1 0 0,0 0 0 0 0,0 0 1 0 0,0 1-1 0 0,0-1 0 0 0,0 1 1 0 0,0 0-1 0 0,0-1 0 0 0,0 1 1 0 0,1 0-1 0 0,-1 0 1 0 0,0 0-1 0 0,0 1 0 0 0,0-1 1 0 0,0 0-1 0 0,0 1 0 0 0,0-1 1 0 0,0 1-1 0 0,0 0 0 0 0,0-1 1 0 0,0 1-1 0 0,-1 0 0 0 0,1 0 1 0 0,0 1-1 0 0,0-1 0 0 0,-1 0 1 0 0,1 0-1 0 0,-1 1 0 0 0,1-1 1 0 0,-1 1-1 0 0,1 0 1 0 0,-1-1-1 0 0,0 1 0 0 0,1 1 1 0 0,14 10 43 0 0,16 6-577 0 0,0 0 0 0 0,1-3 1 0 0,0 0-1 0 0,1-2 0 0 0,1-2 0 0 0,0-1 1 0 0,1-2-1 0 0,0-1 0 0 0,20 1 534 0 0,-13-4-1095 0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49:26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424 79 1792 0 0,'0'0'582'0'0,"0"0"-117"0"0,0 0-72 0 0,0 0-35 0 0,0 0 4 0 0,0 0-12 0 0,0 0 36 0 0,24-3 1382 0 0,-23 3-1745 0 0,0-1 1 0 0,0 0-1 0 0,0 0 1 0 0,0 0-1 0 0,-1 1 1 0 0,1-1-1 0 0,0 0 0 0 0,0 0 1 0 0,-1 0-1 0 0,1-1 1 0 0,0 1-1 0 0,-1 0 1 0 0,1 0-1 0 0,-1 0 1 0 0,1 0-1 0 0,-1-1 0 0 0,0 1 1 0 0,0 0-1 0 0,1 0 1 0 0,-1 0-1 0 0,0-1 1 0 0,0 1-1 0 0,0 0 1 0 0,0 0-1 0 0,-1-1 0 0 0,1 1 1 0 0,0 0-1 0 0,0 0 1 0 0,-1-1-1 0 0,1 1 1 0 0,-1 0-1 0 0,1 0 1 0 0,-1 0-1 0 0,1 0 0 0 0,-1 0 1 0 0,0 0-1 0 0,1 0 1 0 0,-1 0-1 0 0,0 0 1 0 0,0 0-1 0 0,0 0 1 0 0,0 0-1 0 0,0 0 0 0 0,0 1 1 0 0,0-1-1 0 0,0 0 1 0 0,0 1-1 0 0,0-1 1 0 0,0 1-1 0 0,0-1 1 0 0,-1 1-1 0 0,1 0 0 0 0,0-1 1 0 0,0 1-1 0 0,-2 0-23 0 0,-12-6 27 0 0,-1 2-1 0 0,-1 0 0 0 0,1 1 0 0 0,-1 0 1 0 0,1 1-1 0 0,-1 1 0 0 0,0 1 0 0 0,1 0 1 0 0,-1 1-1 0 0,0 1 0 0 0,1 0 0 0 0,-1 2 1 0 0,1 0-1 0 0,0 0 0 0 0,0 2 0 0 0,1 0 1 0 0,-1 0-1 0 0,1 2 0 0 0,-10 6-26 0 0,19-12 3 0 0,1 0-1 0 0,-1 0 0 0 0,1 1 1 0 0,-1-1-1 0 0,1 1 1 0 0,0 0-1 0 0,0 1 0 0 0,0-1 1 0 0,1 1-1 0 0,-1 0 1 0 0,1 0-1 0 0,0 1 1 0 0,0-1-1 0 0,0 1 0 0 0,1 0 1 0 0,-1 0-1 0 0,1 0 1 0 0,1 1-1 0 0,-1-1 1 0 0,1 1-1 0 0,0-1 0 0 0,0 1 1 0 0,0 0-1 0 0,1-1 1 0 0,0 1-1 0 0,0 0 1 0 0,0 0-1 0 0,1 0 0 0 0,0 0 1 0 0,1 6-3 0 0,8 2 30 0 0,0 0-1 0 0,1 0 1 0 0,1-1 0 0 0,0-1 0 0 0,1 0 0 0 0,1 0 0 0 0,-1-1 0 0 0,2-1 0 0 0,0 0-1 0 0,0-1 1 0 0,0 0 0 0 0,1-1 0 0 0,0-1 0 0 0,1 0 0 0 0,9 2-30 0 0,68 39 47 0 0,-75-38 17 0 0,-9-6-35 0 0,0 1 0 0 0,0 0 0 0 0,-1 0 0 0 0,0 1 0 0 0,0 0 0 0 0,0 1 0 0 0,-1 0 0 0 0,0 0 1 0 0,0 0-1 0 0,0 1 0 0 0,-1 0 0 0 0,3 7-29 0 0,-8-13 10 0 0,-1 1 1 0 0,0-1-1 0 0,0 0 1 0 0,0 1-1 0 0,0-1 0 0 0,0 1 1 0 0,0-1-1 0 0,-1 1 1 0 0,1-1-1 0 0,-1 1 0 0 0,0-1 1 0 0,0 0-1 0 0,0 1 1 0 0,0-1-1 0 0,0 0 0 0 0,0 0 1 0 0,-1 0-1 0 0,1 0 1 0 0,-1 0-1 0 0,1 0 1 0 0,-1 0-1 0 0,0 0 0 0 0,0 0 1 0 0,0-1-1 0 0,0 1 1 0 0,0-1-11 0 0,1 0 4 0 0,-10 6 23 0 0,0 0 1 0 0,0-1 0 0 0,-1 0 0 0 0,0-1 0 0 0,-1 0 0 0 0,1-1-1 0 0,-1-1 1 0 0,0 0 0 0 0,0 0 0 0 0,0-1 0 0 0,0-1 0 0 0,0 0 0 0 0,-3-1-28 0 0,-133-21-657 0 0,146 21 518 0 0,0-1-1 0 0,0 0 1 0 0,0 0 0 0 0,0 0-1 0 0,0 0 1 0 0,0 0 0 0 0,1 0-1 0 0,-1-1 1 0 0,0 0 0 0 0,1 1-1 0 0,-1-1 1 0 0,1 0 0 0 0,0 0-1 0 0,-1 0 1 0 0,1-1 0 0 0,0 1-1 0 0,0 0 1 0 0,0-1 0 0 0,1 1-1 0 0,-1-1 1 0 0,1 0 0 0 0,-1 0-1 0 0,1 1 1 0 0,0-1 0 0 0,0 0-1 0 0,0 0 1 0 0,1 0 0 0 0,-1 0-1 0 0,0 0 1 0 0,1 0 0 0 0,0-1-1 0 0,0 1 1 0 0,0 0 0 0 0,0 0-1 0 0,1 0 1 0 0,-1 0 0 0 0,1 0-1 0 0,0 0 1 0 0,-1 0 0 0 0,1 0-1 0 0,1 0 1 0 0,-1 0 0 0 0,0 1-1 0 0,1-1 1 0 0,1-2 139 0 0,13-19-1111 0 0</inkml:trace>
  <inkml:trace contextRef="#ctx0" brushRef="#br0" timeOffset="496.18">842 317 1348 0 0,'-17'-9'3568'0'0,"-60"37"-2332"0"0,63-23-1084 0 0,1 1-1 0 0,0 0 1 0 0,0 1 0 0 0,0 1-1 0 0,1 0 1 0 0,0 1 0 0 0,1 0-1 0 0,0 1 1 0 0,0 0 0 0 0,1 0-1 0 0,0 1 1 0 0,1 1 0 0 0,1-1-1 0 0,0 1 1 0 0,0 1 0 0 0,1 0-1 0 0,0 0 1 0 0,1 0-1 0 0,-2 10-151 0 0,10-20 30 0 0,0 1-1 0 0,1 0 0 0 0,-1 0 0 0 0,1-1 0 0 0,-1 1 0 0 0,1-1 0 0 0,0 0 0 0 0,0 0 0 0 0,1 0 0 0 0,-1 0 0 0 0,1 0 0 0 0,-1-1 0 0 0,1 0 0 0 0,0 0 0 0 0,0 0 0 0 0,0 0 0 0 0,0 0 0 0 0,0-1 0 0 0,1 0 0 0 0,-1 1 0 0 0,0-2 0 0 0,1 1 0 0 0,-1 0 0 0 0,0-1 1 0 0,1 0-1 0 0,-1 0 0 0 0,1 0 0 0 0,-1-1 0 0 0,0 0 0 0 0,1 1 0 0 0,-1-2 0 0 0,3 0-29 0 0,1 2 27 0 0,17-2-22 0 0,0-2 0 0 0,-1-1 0 0 0,1 0 0 0 0,-1-2 0 0 0,-1-1 1 0 0,1-1-1 0 0,-1-1 0 0 0,11-7-5 0 0,-29 15-18 0 0,0 1 0 0 0,-1-1 0 0 0,1-1 1 0 0,-1 1-1 0 0,0-1 0 0 0,0 0 0 0 0,0 1 0 0 0,0-2 1 0 0,0 1-1 0 0,0 0 0 0 0,-1-1 0 0 0,0 0 0 0 0,0 0 1 0 0,0 0-1 0 0,0 0 0 0 0,0 0 0 0 0,-1-1 0 0 0,0 1 0 0 0,0-1 1 0 0,0 1-1 0 0,-1-1 0 0 0,1 0 0 0 0,-1 0 0 0 0,0 0 1 0 0,0 0 17 0 0,-71-58-751 0 0,65 60 682 0 0,-82-27-677 0 0,-8-5-4515 0 0,89 30 4042 0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49:31.7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529 0 2312 0 0,'0'1'86'0'0,"0"-1"-1"0"0,0 1 0 0 0,0-1 1 0 0,0 1-1 0 0,0-1 0 0 0,0 0 1 0 0,0 1-1 0 0,0-1 0 0 0,1 1 1 0 0,-1-1-1 0 0,0 0 0 0 0,0 1 1 0 0,0-1-1 0 0,0 0 1 0 0,1 1-1 0 0,-1-1 0 0 0,0 0 1 0 0,0 1-1 0 0,1-1 0 0 0,-1 0 1 0 0,0 1-1 0 0,1-1 0 0 0,-1 0 1 0 0,0 0-1 0 0,1 1 0 0 0,-1-1 1 0 0,0 0-1 0 0,1 0 0 0 0,-1 0 1 0 0,0 0-1 0 0,1 1 1 0 0,-1-1-1 0 0,1 0 0 0 0,-1 0 1 0 0,0 0-1 0 0,1 0 0 0 0,-1 0 1 0 0,1 0-1 0 0,-1 0 0 0 0,0 0 1 0 0,1 0-1 0 0,-1 0 0 0 0,1 0 1 0 0,-1 0-1 0 0,0 0 0 0 0,1-1 1 0 0,-1 1-1 0 0,1 0 1 0 0,-1 0-1 0 0,0 0 0 0 0,1-1 1 0 0,-1 1-1 0 0,0 0 0 0 0,1 0 1 0 0,-1-1-1 0 0,0 1 0 0 0,0 0 1 0 0,1-1-86 0 0,-3 57-60 0 0,1-38 544 0 0,2 86 344 0 0,5-1-1 0 0,4 0 0 0 0,14 59-827 0 0,1-41 803 0 0,-54-132-1148 0 0,-228-335-1663 0 0,252 341 1999 0 0,-1 0 0 0 0,0 0 0 0 0,0 0-1 0 0,0 1 1 0 0,-1-1 0 0 0,1 1 0 0 0,-1 1-1 0 0,0 0 1 0 0,0 0 0 0 0,0 0 0 0 0,-1 0-1 0 0,1 1 1 0 0,-1 1 0 0 0,1-1-1 0 0,-1 1 1 0 0,0 1 0 0 0,1-1 0 0 0,-1 1-1 0 0,0 0 1 0 0,1 1 0 0 0,-1 0 0 0 0,0 0-1 0 0,1 1 1 0 0,-1 0 0 0 0,1 0 0 0 0,0 1-1 0 0,0-1 1 0 0,0 2 0 0 0,0-1-1 0 0,0 1 1 0 0,1 0 0 0 0,-1 0 0 0 0,1 1-1 0 0,0 0 1 0 0,0 0 0 0 0,1 1 0 0 0,0-1-1 0 0,0 1 1 0 0,0 0 0 0 0,-2 3 9 0 0,2-2 14 0 0,0 0 0 0 0,0-1 0 0 0,1 1 0 0 0,0 1 1 0 0,0-1-1 0 0,1 1 0 0 0,0-1 0 0 0,0 1 0 0 0,0 0 0 0 0,1 0 1 0 0,0 0-1 0 0,1 1 0 0 0,0-1 0 0 0,0 0 0 0 0,1 0 0 0 0,0 1 1 0 0,1-1-1 0 0,-1 0 0 0 0,2 1 0 0 0,-1-1 0 0 0,1 0 0 0 0,0 0 1 0 0,1 0-1 0 0,0 0 0 0 0,0-1 0 0 0,0 1 0 0 0,1-1 0 0 0,1 0 1 0 0,-1 0-1 0 0,1 0 0 0 0,0 0 0 0 0,2 1-14 0 0,4 4 12 0 0,1 0-1 0 0,0-1 0 0 0,0 0 1 0 0,1-1-1 0 0,1 0 1 0 0,-1-1-1 0 0,2-1 1 0 0,-1 0-1 0 0,1-1 1 0 0,0 0-1 0 0,0-2 1 0 0,1 0-1 0 0,0 0 1 0 0,0-1-1 0 0,0-1 0 0 0,3-1-11 0 0,1 0-444 0 0,1-1 0 0 0,-1-1 0 0 0,1-1-1 0 0,-1 0 1 0 0,1-2 0 0 0,-1 0-1 0 0,0-2 1 0 0,0 0 0 0 0,0-1-1 0 0,-1-1 1 0 0,0-1 0 0 0,17-9 444 0 0,-8-1-1378 0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49:35.5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388 481 1592 0 0,'50'-42'1579'0'0,"-13"-23"1412"0"0,-37 63-2712 0 0,-3-3-30 0 0,1 1-203 0 0,-1 0-1 0 0,1 0 1 0 0,-1 0 0 0 0,0 1-1 0 0,0-1 1 0 0,-1 1 0 0 0,1-1-1 0 0,-1 1 1 0 0,1 0 0 0 0,-1 1-1 0 0,0-1 1 0 0,0 1-1 0 0,0-1 1 0 0,-1 1 0 0 0,1 1-1 0 0,-1-1 1 0 0,1 0 0 0 0,-1 1-1 0 0,1 0 1 0 0,-1 0 0 0 0,0 0-1 0 0,1 1 1 0 0,-5 0-46 0 0,-8 2 54 0 0,0 0-1 0 0,0 1 1 0 0,1 1-1 0 0,0 1 1 0 0,-1 1-1 0 0,2 0 1 0 0,-1 1-1 0 0,1 0 1 0 0,0 1-1 0 0,0 1 1 0 0,1 0-1 0 0,0 2 1 0 0,1-1-1 0 0,0 1 1 0 0,1 1-1 0 0,0 0 1 0 0,1 1-1 0 0,0 0 1 0 0,1 1-1 0 0,1 0 1 0 0,0 1-1 0 0,1 0 1 0 0,-4 9-54 0 0,5-12 61 0 0,0-1 1 0 0,1 1 0 0 0,0 0-1 0 0,1 0 1 0 0,1 1 0 0 0,0 0-1 0 0,0 0 1 0 0,1 0 0 0 0,1 0-1 0 0,0 0 1 0 0,0 12-62 0 0,5-20 25 0 0,-1 0 0 0 0,1 0 0 0 0,0-1-1 0 0,0 0 1 0 0,1 1 0 0 0,-1-1 0 0 0,1 0 0 0 0,0 0 0 0 0,0-1 0 0 0,0 1 0 0 0,1-1 0 0 0,-1 0 0 0 0,1 0-1 0 0,0-1 1 0 0,-1 1 0 0 0,1-1 0 0 0,1 0 0 0 0,-1 0 0 0 0,0-1 0 0 0,0 1 0 0 0,1-1 0 0 0,-1 0 0 0 0,0-1-1 0 0,1 1 1 0 0,-1-1 0 0 0,1 0 0 0 0,-1-1 0 0 0,0 1 0 0 0,4-2-25 0 0,2 3-20 0 0,-1-1-1 0 0,0 0 1 0 0,0-1 0 0 0,0 0-1 0 0,0-1 1 0 0,0 0 0 0 0,0 0 0 0 0,0-1-1 0 0,-1-1 1 0 0,1 0 0 0 0,-1 0-1 0 0,0 0 1 0 0,0-1 0 0 0,0-1-1 0 0,-1 1 1 0 0,0-1 0 0 0,0-1-1 0 0,0 0 1 0 0,-1 0 0 0 0,0 0 0 0 0,0-1-1 0 0,-1 0 1 0 0,0 0 0 0 0,0-1-1 0 0,-1 1 1 0 0,0-1 0 0 0,-1-1-1 0 0,0 1 1 0 0,0 0 0 0 0,-1-1-1 0 0,0 0 1 0 0,-1 0 0 0 0,0-1 20 0 0,2-86-153 0 0,-4 96 135 0 0,4-10 36 0 0,167 109-922 0 0,-45-59-3308 0 0,-102-34 3012 0 0,-5-4 4 0 0</inkml:trace>
  <inkml:trace contextRef="#ctx0" brushRef="#br0" timeOffset="296.189">809 14 1016 0 0,'7'-13'2211'0'0,"-7"13"-2055"0"0,0 0-1 0 0,1 1 1 0 0,-1-1-1 0 0,0 0 1 0 0,0 1-1 0 0,1-1 1 0 0,-1 0-1 0 0,0 0 1 0 0,0 1-1 0 0,1-1 1 0 0,-1 0 0 0 0,0 0-1 0 0,1 1 1 0 0,-1-1-1 0 0,1 0 1 0 0,-1 0-1 0 0,0 0 1 0 0,1 0-1 0 0,-1 0 1 0 0,0 0 0 0 0,1 1-1 0 0,-1-1 1 0 0,1 0-1 0 0,-1 0 1 0 0,0 0-1 0 0,1 0 1 0 0,-1 0-1 0 0,1-1 1 0 0,-1 1 0 0 0,0 0-1 0 0,1 0 1 0 0,-1 0-1 0 0,0 0 1 0 0,1 0-1 0 0,-1 0 1 0 0,0-1-156 0 0,22 253 1185 0 0,-16-216-1210 0 0,32 177 74 0 0,-2-73-3709 0 0,-33-125-176 0 0,-4-16 2628 0 0</inkml:trace>
  <inkml:trace contextRef="#ctx0" brushRef="#br0" timeOffset="841.582">1151 287 1076 0 0,'-9'52'3817'0'0,"5"-44"-3714"0"0,1 1-1 0 0,0 0 0 0 0,1 0 1 0 0,0 0-1 0 0,0 0 1 0 0,1 0-1 0 0,0 0 1 0 0,0 0-1 0 0,1 0 1 0 0,1 0-1 0 0,-1 1 0 0 0,1-1 1 0 0,1 0-1 0 0,0 0 1 0 0,0 0-1 0 0,1-1 1 0 0,0 1-1 0 0,0 0 1 0 0,1-1-1 0 0,0 0 1 0 0,1 0-1 0 0,0 0 0 0 0,0-1 1 0 0,1 1-1 0 0,0-1 1 0 0,0 0-1 0 0,0-1 1 0 0,1 0-1 0 0,0 0 1 0 0,0 0-1 0 0,1-1 0 0 0,-1 0 1 0 0,1 0-1 0 0,0-1 1 0 0,9 4-103 0 0,-7-6-19 0 0,-1 1 0 0 0,1-2 0 0 0,-1 1 0 0 0,1-2 1 0 0,0 1-1 0 0,0-1 0 0 0,0-1 0 0 0,-1 1 0 0 0,1-2 0 0 0,0 1 1 0 0,-1-1-1 0 0,1-1 0 0 0,-1 0 0 0 0,0 0 0 0 0,0-1 1 0 0,0 0-1 0 0,0-1 0 0 0,-1 1 0 0 0,1-2 0 0 0,-1 1 0 0 0,-1-1 1 0 0,1-1-1 0 0,-1 1 0 0 0,0-1 0 0 0,0 0 0 0 0,-1-1 0 0 0,0 0 1 0 0,0 0-1 0 0,0-2 19 0 0,-6 11 7 0 0,0 0 0 0 0,-1 1 0 0 0,1-1 0 0 0,-1 0 0 0 0,1 0 0 0 0,-1 0 1 0 0,0 1-1 0 0,1-1 0 0 0,-1 0 0 0 0,0 0 0 0 0,0 0 0 0 0,0 0 0 0 0,0 0 0 0 0,0 0 0 0 0,0-1 1 0 0,0 1-1 0 0,0 0 0 0 0,0 0 0 0 0,0-1 0 0 0,0 1 0 0 0,0 0 0 0 0,-1-1 0 0 0,1 1 0 0 0,0-1 1 0 0,-1 0-1 0 0,1 0 0 0 0,0 1 0 0 0,0-1 0 0 0,-1 0 0 0 0,1 0 0 0 0,0 0 0 0 0,-1 0 0 0 0,1 0 1 0 0,0 0-1 0 0,-1-1 0 0 0,1 1 0 0 0,0 0 0 0 0,-1-1 0 0 0,1 1 0 0 0,0-1 0 0 0,0 1 0 0 0,0-1 1 0 0,-1 0-1 0 0,1 1 0 0 0,0-1 0 0 0,0 0 0 0 0,0 0 0 0 0,0 0 0 0 0,0 0 0 0 0,0 0 0 0 0,1 0 1 0 0,-1 0-1 0 0,0 0 0 0 0,0 0 0 0 0,1 0 0 0 0,-1 0 0 0 0,0 0 0 0 0,1-1 0 0 0,0 1 0 0 0,-1 0 1 0 0,1-1-1 0 0,0 1 0 0 0,-1 0-7 0 0,10 11 4 0 0,0-1 0 0 0,0 0-1 0 0,1 0 1 0 0,1-1 0 0 0,-1 0 0 0 0,1 0 0 0 0,0-1 0 0 0,1-1 0 0 0,0 0 0 0 0,0-1 0 0 0,0 0 0 0 0,1 0-1 0 0,-1-2 1 0 0,1 1 0 0 0,0-2 0 0 0,0 0 0 0 0,0 0 0 0 0,0-1 0 0 0,14-1-4 0 0,179 11-350 0 0,-198-12 340 0 0,0 1 0 0 0,0-1 0 0 0,0 0 0 0 0,0 0 0 0 0,-1-1-1 0 0,1 0 1 0 0,0-1 0 0 0,-1 1 0 0 0,1-1 0 0 0,-1-1 0 0 0,0 0 0 0 0,0 0 0 0 0,-1 0 0 0 0,6-5 10 0 0,-11 5-10 0 0,-1 0 0 0 0,0 0 0 0 0,0-1-1 0 0,0 1 1 0 0,0 0 0 0 0,-1 0 0 0 0,1 0 0 0 0,-1-1 0 0 0,0 1-1 0 0,-1 0 1 0 0,1 0 0 0 0,-1 0 0 0 0,1 1 0 0 0,-1-1 0 0 0,0 0-1 0 0,-1 1 1 0 0,1-1 0 0 0,-1 1 0 0 0,1-1 0 0 0,-1 1 0 0 0,0 0 0 0 0,0 0-1 0 0,-1 1 1 0 0,1-1 0 0 0,0 1 0 0 0,-1-1 0 0 0,0 1 0 0 0,1 0-1 0 0,-1 1 1 0 0,0-1 0 0 0,0 0 0 0 0,0 1 0 0 0,-1 0 10 0 0,3 0-6 0 0,-188-105-886 0 0,172 72-2341 0 0,18 34 1995 0 0</inkml:trace>
  <inkml:trace contextRef="#ctx0" brushRef="#br0" timeOffset="2004.218">2395 404 1504 0 0,'-117'22'4923'0'0,"97"-14"-4698"0"0,0 1 1 0 0,1 0-1 0 0,0 2 0 0 0,1 0 0 0 0,0 1 0 0 0,1 1 0 0 0,0 1 0 0 0,1 0 0 0 0,1 1 1 0 0,0 0-1 0 0,1 2 0 0 0,-3 4-225 0 0,16-20 11 0 0,0 0 1 0 0,1-1 0 0 0,-1 1-1 0 0,0 0 1 0 0,0 0 0 0 0,1 0-1 0 0,-1 0 1 0 0,0 0 0 0 0,1 0-1 0 0,-1 0 1 0 0,1 0-1 0 0,0 0 1 0 0,-1 0 0 0 0,1 1-1 0 0,0-1 1 0 0,-1 0 0 0 0,1 0-1 0 0,0 0 1 0 0,0 0-1 0 0,0 1 1 0 0,0-1 0 0 0,0 0-1 0 0,0 0 1 0 0,1 0 0 0 0,-1 0-1 0 0,0 1 1 0 0,1-1-1 0 0,-1 0 1 0 0,0 0 0 0 0,1 0-1 0 0,-1 0 1 0 0,1 0 0 0 0,0 0-1 0 0,-1 0 1 0 0,1 0 0 0 0,0 0-1 0 0,0 0 1 0 0,-1-1-1 0 0,1 1 1 0 0,0 0 0 0 0,0 0-1 0 0,0-1 1 0 0,0 1 0 0 0,0 0-1 0 0,0-1 1 0 0,0 1-1 0 0,0-1 1 0 0,0 1 0 0 0,0-1-1 0 0,1 0 1 0 0,-1 0 0 0 0,0 1-1 0 0,0-1 1 0 0,0 0-1 0 0,0 0 1 0 0,1 0 0 0 0,-1 0-1 0 0,0 0 1 0 0,0 0 0 0 0,0-1-1 0 0,0 1 1 0 0,1 0-1 0 0,-1 0 1 0 0,0-1 0 0 0,0 1-1 0 0,0-1 1 0 0,0 1-12 0 0,79-12 46 0 0,-69 9-57 0 0,0-1 0 0 0,-1 0 0 0 0,1-1 0 0 0,-1 0 0 0 0,0 0-1 0 0,0-1 1 0 0,0-1 0 0 0,-1 1 0 0 0,0-2 0 0 0,0 1 0 0 0,-1-1 0 0 0,0 0-1 0 0,0-1 1 0 0,-1 0 0 0 0,0 0 0 0 0,-1-1 0 0 0,5-7 11 0 0,-12 17 11 0 0,1 0 0 0 0,-1 0 0 0 0,1 0 1 0 0,-1 0-1 0 0,1 0 0 0 0,-1-1 0 0 0,1 1 0 0 0,-1 0 0 0 0,1 0 1 0 0,-1 0-1 0 0,1-1 0 0 0,-1 1 0 0 0,1 0 0 0 0,-1 0 1 0 0,1-1-1 0 0,0 1 0 0 0,-1-1 0 0 0,1 1 0 0 0,0 0 0 0 0,-1-1 1 0 0,1 1-1 0 0,0-1 0 0 0,-1 1 0 0 0,1 0 0 0 0,0-1 0 0 0,0 1 1 0 0,0-1-1 0 0,-1 1 0 0 0,1-1 0 0 0,0 1 0 0 0,0-1 0 0 0,0 1 1 0 0,0-1-1 0 0,0 1 0 0 0,0-1 0 0 0,0 1 0 0 0,0-1 1 0 0,0 1-1 0 0,0-1 0 0 0,0 1 0 0 0,0-1 0 0 0,1 1 0 0 0,-1-1 1 0 0,0 1-1 0 0,0-1 0 0 0,0 1 0 0 0,1-1 0 0 0,-1 1 0 0 0,0-1 1 0 0,1 1-12 0 0,-3 5 4 0 0,1 0 0 0 0,1 0 1 0 0,-1 0-1 0 0,1 0 0 0 0,0 0 1 0 0,0 0-1 0 0,0 0 0 0 0,1 0 1 0 0,-1 0-1 0 0,1 0 0 0 0,0 0 0 0 0,1 0 1 0 0,0 0-1 0 0,-1 0 0 0 0,1-1 1 0 0,1 1-1 0 0,-1-1 0 0 0,1 1 1 0 0,0-1-1 0 0,0 0 0 0 0,0 0 1 0 0,0 0-1 0 0,1 0 0 0 0,-1-1 1 0 0,1 1-1 0 0,0-1 0 0 0,0 0 1 0 0,0 0-1 0 0,2 0-4 0 0,6 3-50 0 0,1-2 0 0 0,-1 1 0 0 0,1-2 1 0 0,0 1-1 0 0,0-2 0 0 0,0 0 0 0 0,0 0 0 0 0,0-1 0 0 0,0-1 0 0 0,1 0 1 0 0,-1-1-1 0 0,0 0 0 0 0,0-1 0 0 0,0-1 0 0 0,0 0 0 0 0,0-1 0 0 0,-1 0 0 0 0,1-1 1 0 0,-1 0-1 0 0,0-1 0 0 0,-1 0 0 0 0,1-1 0 0 0,-1 0 0 0 0,-1-1 0 0 0,1 0 1 0 0,-1-1-1 0 0,-1 0 0 0 0,0-1 0 0 0,0 0 0 0 0,-1 0 0 0 0,0-1 0 0 0,4-6 50 0 0,4-45 379 0 0,-16 61-283 0 0,-2-18 456 0 0,1 18-547 0 0,0 1 0 0 0,1 0-1 0 0,-1-1 1 0 0,0 1 0 0 0,1-1 0 0 0,-1 1-1 0 0,0 0 1 0 0,1-1 0 0 0,-1 1 0 0 0,0 0-1 0 0,1 0 1 0 0,-1 0 0 0 0,0-1-1 0 0,0 1 1 0 0,0 0 0 0 0,1 0 0 0 0,-1 0-1 0 0,0 0 1 0 0,0 0 0 0 0,1 1 0 0 0,-1-1-1 0 0,0 0 1 0 0,0 0 0 0 0,1 0-1 0 0,-1 1 1 0 0,0-1 0 0 0,1 0 0 0 0,-1 1-1 0 0,0-1 1 0 0,1 0 0 0 0,-1 1 0 0 0,1-1-1 0 0,-1 1 1 0 0,0-1 0 0 0,1 1-1 0 0,-1 0 1 0 0,1-1 0 0 0,-1 1 0 0 0,1-1-1 0 0,0 1 1 0 0,-1 0 0 0 0,1-1 0 0 0,0 1-1 0 0,-1 0 1 0 0,1-1 0 0 0,0 1-1 0 0,0 0 1 0 0,0 0 0 0 0,-1-1 0 0 0,1 1-1 0 0,0 0 1 0 0,0 0 0 0 0,0-1 0 0 0,0 1-1 0 0,0 0 1 0 0,0 0 0 0 0,1 0-1 0 0,-1-1 1 0 0,0 1 0 0 0,0 0 0 0 0,1 0-5 0 0,5 63 172 0 0,-2-55-195 0 0,0-1 0 0 0,1 1-1 0 0,0-1 1 0 0,1-1 0 0 0,-1 1 0 0 0,1-1 0 0 0,1 0-1 0 0,0 0 1 0 0,0 0 0 0 0,0-1 0 0 0,0 0 0 0 0,1-1 0 0 0,0 0-1 0 0,1 0 1 0 0,-1-1 0 0 0,1 1 0 0 0,-1-2 0 0 0,1 1-1 0 0,1-2 1 0 0,-1 1 0 0 0,0-1 0 0 0,0 0 0 0 0,1-1 0 0 0,-1 0-1 0 0,1-1 1 0 0,-1 0 0 0 0,1 0 0 0 0,0-1 0 0 0,-1 0-1 0 0,0-1 1 0 0,1 0 0 0 0,-1 0 0 0 0,0-1 0 0 0,0 0 0 0 0,1-1 23 0 0,4-5-10 0 0,1 0 1 0 0,-2 0 0 0 0,1-1 0 0 0,-1-1 0 0 0,-1 0 0 0 0,0-1 0 0 0,-1 0 0 0 0,0-1 0 0 0,0 0 0 0 0,-2-1-1 0 0,0 0 1 0 0,0 0 0 0 0,-1-1 0 0 0,-1 0 0 0 0,-1-1 0 0 0,0 0 0 0 0,-1 0 0 0 0,0 0 0 0 0,-1 0-1 0 0,-1-1 1 0 0,-1 1 0 0 0,0-1 0 0 0,-2 0 0 0 0,0 1 0 0 0,0-1 0 0 0,-2-3 9 0 0,3 3 1308 0 0,0 41-1245 0 0,0-7 7 0 0,11 176 404 0 0,6-72-188 0 0,29 364 440 0 0,-46-473-705 0 0,-1-1 1 0 0,0 1-1 0 0,-1-1 0 0 0,0 1 1 0 0,-1-1-1 0 0,0 1 0 0 0,-1-1 1 0 0,0 0-1 0 0,-1 0 1 0 0,0 0-1 0 0,0-1 0 0 0,-1 1 1 0 0,-3 2-22 0 0,7-11 2 0 0,0-1-1 0 0,0 1 1 0 0,0-1 0 0 0,0 1 0 0 0,0-1 0 0 0,0 1 0 0 0,-1-1-1 0 0,1 0 1 0 0,-1 0 0 0 0,1 1 0 0 0,-1-1 0 0 0,0 0 0 0 0,1 0-1 0 0,-1-1 1 0 0,0 1 0 0 0,1 0 0 0 0,-1 0 0 0 0,0-1 0 0 0,0 1-1 0 0,0-1 1 0 0,0 0 0 0 0,0 0 0 0 0,1 1 0 0 0,-1-1 0 0 0,0 0-1 0 0,0 0 1 0 0,0-1 0 0 0,0 1 0 0 0,0 0 0 0 0,0-1 0 0 0,0 1-1 0 0,1-1 1 0 0,-1 0 0 0 0,0 1 0 0 0,0-1 0 0 0,1 0 0 0 0,-1 0 0 0 0,0 0-1 0 0,1 0 1 0 0,-1 0 0 0 0,1-1 0 0 0,0 1 0 0 0,-1 0 0 0 0,1-1-1 0 0,0 1 1 0 0,0-1 0 0 0,-1 0-2 0 0,-48-83-126 0 0,41 51-45 0 0,1 0 0 0 0,1-1 0 0 0,2 0 0 0 0,2 0 0 0 0,1 0 0 0 0,1-1 0 0 0,3-1 171 0 0,-1-5-176 0 0,2 1 1 0 0,1-1-1 0 0,3 1 0 0 0,1 1 1 0 0,2-1-1 0 0,10-24 176 0 0,-14 47-25 0 0,0 1 0 0 0,2-1-1 0 0,0 1 1 0 0,1 0 0 0 0,0 1-1 0 0,1 0 1 0 0,1 0 0 0 0,1 2-1 0 0,0-1 1 0 0,1 1 0 0 0,1 1-1 0 0,0 0 1 0 0,0 1 0 0 0,1 1 0 0 0,17-10 25 0 0,-22 17-2 0 0,0 0 0 0 0,0 0 0 0 0,1 1 1 0 0,0 0-1 0 0,-1 1 0 0 0,1 1 0 0 0,0-1 1 0 0,0 2-1 0 0,0-1 0 0 0,0 2 1 0 0,0-1-1 0 0,0 2 0 0 0,0-1 0 0 0,0 1 1 0 0,-1 1-1 0 0,1 0 0 0 0,-1 1 0 0 0,1 0 1 0 0,-1 0-1 0 0,-1 1 0 0 0,1 0 0 0 0,-1 1 1 0 0,1 0-1 0 0,-2 1 0 0 0,1-1 1 0 0,-1 2-1 0 0,0-1 0 0 0,0 1 0 0 0,-1 1 1 0 0,0-1-1 0 0,-1 1 0 0 0,1 0 0 0 0,-2 1 1 0 0,1-1-1 0 0,3 11 2 0 0,-4-13 4 0 0,1 0 0 0 0,-1 1 1 0 0,0-1-1 0 0,0 1 0 0 0,-1 0 0 0 0,0 1 0 0 0,-1-1 1 0 0,0 1-1 0 0,0 0 0 0 0,-1 0 0 0 0,0-1 0 0 0,0 2 1 0 0,-1-1-1 0 0,-1 0 0 0 0,1 0 0 0 0,-1 0 0 0 0,-1 0 1 0 0,0 0-1 0 0,0 0 0 0 0,-1 0 0 0 0,0 0 1 0 0,0 0-1 0 0,-1 0 0 0 0,0 0 0 0 0,-1-1 0 0 0,0 0 1 0 0,0 0-1 0 0,0 0 0 0 0,-1 0 0 0 0,-1-1 0 0 0,1 1 1 0 0,-1-1-1 0 0,-1-1 0 0 0,1 1 0 0 0,-1-1 1 0 0,0 0-1 0 0,0-1 0 0 0,-1 0 0 0 0,0 0 0 0 0,0 0 1 0 0,-1 0-5 0 0,-159 16-5284 0 0,137-23 3908 0 0,-20-12 8 0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49:33.9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4 377 2000 0 0,'-4'-20'3174'0'0,"9"30"-836"0"0,4 17-2030 0 0,2 1 0 0 0,1-1 0 0 0,1-1 0 0 0,1 0 0 0 0,1-1 0 0 0,1-1 0 0 0,2 0 0 0 0,0-1 0 0 0,13 11-308 0 0,-31-35-66 0 0,0 1 0 0 0,0-1 1 0 0,0 0-1 0 0,0 1 1 0 0,0-1-1 0 0,0 0 0 0 0,0 1 1 0 0,0-1-1 0 0,1 0 1 0 0,-1 1-1 0 0,0-1 1 0 0,0 0-1 0 0,1 1 0 0 0,-1-1 1 0 0,0 1-1 0 0,1-1 1 0 0,-1 0-1 0 0,1 1 0 0 0,-1-1 1 0 0,1 1-1 0 0,-1-1 1 0 0,1 1-1 0 0,-1 0 1 0 0,1-1-1 0 0,-1 1 0 0 0,1 0 1 0 0,0-1-1 0 0,-1 1 1 0 0,1 0-1 0 0,0-1 0 0 0,-1 1 1 0 0,1 0-1 0 0,0 0 1 0 0,-1 0-1 0 0,1 0 0 0 0,0 0 1 0 0,-1 0-1 0 0,1 0 1 0 0,0 0-1 0 0,-1 0 1 0 0,1 0-1 0 0,0 0 0 0 0,-1 0 1 0 0,1 0-1 0 0,0 1 1 0 0,-1-1-1 0 0,1 0 0 0 0,0 0 1 0 0,-1 1-1 0 0,1-1 1 0 0,-1 0-1 0 0,1 1 0 0 0,-1-1 1 0 0,1 1-1 0 0,-1-1 1 0 0,1 1-1 0 0,-1-1 1 0 0,1 1-1 0 0,-1-1 0 0 0,1 1 1 0 0,-1-1-1 0 0,0 1 1 0 0,1 0-1 0 0,-1-1 0 0 0,0 1 1 0 0,1 0 65 0 0,-13-55-3361 0 0,0 21 2235 0 0</inkml:trace>
  <inkml:trace contextRef="#ctx0" brushRef="#br0" timeOffset="156.787">64 43 1008 0 0,'7'-43'6238'0'0,"15"79"-6833"0"0,31 50-3019 0 0,-40-58 2477 0 0</inkml:trace>
  <inkml:trace contextRef="#ctx0" brushRef="#br0" timeOffset="545.416">384 622 1392 0 0,'12'-51'6343'0'0,"57"-111"-5654"0"0,-62 146-704 0 0,1 0 0 0 0,1 0-1 0 0,0 1 1 0 0,1 0 0 0 0,1 1 0 0 0,0 0 0 0 0,1 1-1 0 0,0 0 1 0 0,1 1 0 0 0,1 0 0 0 0,4-2 15 0 0,-13 13-18 0 0,-1 1 0 0 0,0 0 0 0 0,0 0 0 0 0,0 0 0 0 0,0 0 0 0 0,1 1 0 0 0,-1 0 0 0 0,0 0 0 0 0,0 0-1 0 0,0 0 1 0 0,0 1 0 0 0,-1-1 0 0 0,1 1 0 0 0,0 0 0 0 0,0 0 0 0 0,-1 0 0 0 0,0 1 0 0 0,1-1 0 0 0,-1 1 0 0 0,0 0 0 0 0,0 0 0 0 0,0 0 0 0 0,-1 0 0 0 0,1 1 0 0 0,-1-1 0 0 0,1 1 18 0 0,8 9 10 0 0,8 3 149 0 0,-2 0 0 0 0,1 2 0 0 0,-2 0 0 0 0,-1 1 0 0 0,0 1 0 0 0,-1 0 0 0 0,-2 1 0 0 0,0 0 0 0 0,-1 1 0 0 0,-1 1 0 0 0,-1-1 0 0 0,-1 1 0 0 0,-1 1 0 0 0,-1 0 0 0 0,1 13-159 0 0,-43 40-284 0 0,8-58-3589 0 0,19-22 1431 0 0,-5-14 1298 0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49:31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1 565 888 0 0,'0'22'4732'0'0,"0"27"-3435"0"0,0-35-1168 0 0,0 0 0 0 0,2 0 0 0 0,0 0 1 0 0,0 0-1 0 0,1 0 0 0 0,1 0 1 0 0,0 0-1 0 0,1-1 0 0 0,1 0 0 0 0,0 0 1 0 0,0 0-1 0 0,1-1 0 0 0,1 0 0 0 0,0 0 1 0 0,1-1-1 0 0,0 0 0 0 0,7 5-129 0 0,-15-15-428 0 0,9 4 957 0 0,-4-7-6261 0 0,2-16 4501 0 0</inkml:trace>
  <inkml:trace contextRef="#ctx0" brushRef="#br0" timeOffset="234.119">10 340 2556 0 0,'6'-22'3445'0'0,"4"8"-363"0"0,9 36-4050 0 0,26 62-4578 0 0,-36-62 4313 0 0</inkml:trace>
  <inkml:trace contextRef="#ctx0" brushRef="#br0" timeOffset="684.088">340 855 1612 0 0,'7'-46'5314'0'0,"20"-43"-4300"0"0,-2 6-861 0 0,21-179-195 0 0,-46 263 39 0 0,0 0 0 0 0,1-1 0 0 0,-1 1 1 0 0,0 0-1 0 0,0 0 0 0 0,0-1 0 0 0,-1 1 1 0 0,1 0-1 0 0,0 0 0 0 0,0-1 0 0 0,0 1 0 0 0,0 0 1 0 0,-1 0-1 0 0,1-1 0 0 0,0 1 0 0 0,-1 0 1 0 0,1-1-1 0 0,-1 1 0 0 0,1 0 0 0 0,0-1 1 0 0,-1 1-1 0 0,1-1 0 0 0,-1 1 0 0 0,0-1 0 0 0,1 1 1 0 0,-1-1-1 0 0,1 1 0 0 0,-1-1 0 0 0,0 0 1 0 0,1 1-1 0 0,-1-1 0 0 0,0 0 0 0 0,0 1 0 0 0,1-1 1 0 0,-1 0-1 0 0,0 0 0 0 0,0 0 0 0 0,1 0 1 0 0,-1 0-1 0 0,0 0 0 0 0,0 0 0 0 0,1 0 1 0 0,-1 0-1 0 0,0 0 0 0 0,0 0 0 0 0,1 0 0 0 0,-1 0 1 0 0,0-1-1 0 0,1 1 0 0 0,-1 0 0 0 0,0-1 1 0 0,0 1-1 0 0,1 0 0 0 0,-1-1 0 0 0,1 1 0 0 0,-1-1 1 0 0,0 0 2 0 0,7 16 10 0 0,0-1 1 0 0,1-1 0 0 0,0 1 0 0 0,2-1 0 0 0,-1 0-1 0 0,1-1 1 0 0,1 0 0 0 0,0 0 0 0 0,1-1-1 0 0,0-1 1 0 0,1 0 0 0 0,0 0 0 0 0,1-1-1 0 0,0-1 1 0 0,0 0 0 0 0,7 3-11 0 0,60 48 575 0 0,-74-54-516 0 0,0 0 1 0 0,-1 0-1 0 0,1 1 0 0 0,-2-1 0 0 0,1 1 0 0 0,0 0 1 0 0,-1 1-1 0 0,0-1 0 0 0,-1 1 0 0 0,1-1 0 0 0,-1 1 1 0 0,-1 0-1 0 0,1 0 0 0 0,-1 1 0 0 0,-1-1 0 0 0,1 0 1 0 0,-1 1-1 0 0,0-1 0 0 0,-1 4-59 0 0,-3-2 14 0 0,0-1 0 0 0,-1 0 1 0 0,-1 0-1 0 0,1 0 0 0 0,-1 0 0 0 0,-1-1 1 0 0,1 0-1 0 0,-1 0 0 0 0,-1 0 0 0 0,1-1 1 0 0,-1 0-1 0 0,0 0 0 0 0,0-1 0 0 0,-1 1 1 0 0,0-2-1 0 0,0 1 0 0 0,0-1 0 0 0,0 0 1 0 0,0-1-1 0 0,-1 0 0 0 0,0 0-14 0 0,-5 2 114 0 0,-108 32-2044 0 0,120-37 1804 0 0,-1 1 0 0 0,0-1 0 0 0,0 0 0 0 0,0 0 0 0 0,0 0-1 0 0,0 0 1 0 0,0-1 0 0 0,0 1 0 0 0,1-1 0 0 0,-1 0 0 0 0,0 1 0 0 0,0-1 0 0 0,1-1 0 0 0,-1 1-1 0 0,0 0 1 0 0,1-1 0 0 0,-1 1 0 0 0,1-1 0 0 0,0 0 0 0 0,0 1 0 0 0,-1-1 0 0 0,1 0 0 0 0,0-1-1 0 0,1 1 1 0 0,-1 0 0 0 0,0 0 0 0 0,1-1 0 0 0,-1 1 0 0 0,1-1 0 0 0,0 0 0 0 0,-1 1 0 0 0,1-1-1 0 0,1 0 1 0 0,-1 0 0 0 0,0 1 0 0 0,1-1 0 0 0,-1 0 0 0 0,1 0 0 0 0,0 0 0 0 0,0 0 126 0 0,-1-25-1396 0 0</inkml:trace>
  <inkml:trace contextRef="#ctx0" brushRef="#br0" timeOffset="933.911">1019 352 1036 0 0,'1'0'48'0'0,"19"-23"2895"0"0,-40 16 788 0 0,11 11-3504 0 0,-1 0 1 0 0,1 1-1 0 0,-1 0 0 0 0,2 1 1 0 0,-1 0-1 0 0,0 0 0 0 0,1 1 0 0 0,1 0 1 0 0,-1 0-1 0 0,1 1 0 0 0,0 0 1 0 0,1 0-1 0 0,-3 4-227 0 0,4 1 17 0 0,0 1-1 0 0,1-1 1 0 0,1 0-1 0 0,0 1 1 0 0,1 0-1 0 0,0 0 1 0 0,1 0-1 0 0,1 0 1 0 0,0 0-1 0 0,1 0 1 0 0,0-1-1 0 0,1 1 1 0 0,1 0-1 0 0,0 0 1 0 0,0-1-1 0 0,2 0 1 0 0,0 0-1 0 0,0 0 1 0 0,1 0-1 0 0,1-1 1 0 0,0 0 0 0 0,1 0-1 0 0,0-1 1 0 0,0 0-1 0 0,1 0 1 0 0,1-1-1 0 0,8 7-16 0 0,-7-2-350 0 0,11 28-4955 0 0,-34-31 2900 0 0,-1-9 1262 0 0</inkml:trace>
  <inkml:trace contextRef="#ctx0" brushRef="#br0" timeOffset="1136.155">667 690 2336 0 0,'36'-22'1210'0'0,"1"1"0"0"0,1 2 1 0 0,1 1-1 0 0,0 2 0 0 0,1 2 0 0 0,17-3-1210 0 0,160-67-4020 0 0,-164 47 1589 0 0,-34 17 1141 0 0</inkml:trace>
  <inkml:trace contextRef="#ctx0" brushRef="#br0" timeOffset="1536.063">1201 32 1440 0 0,'29'59'3571'0'0,"16"127"-793"0"0,-44-185-2505 0 0,-1-1-12 0 0,-3 12 312 0 0,2-11-560 0 0,0-1 0 0 0,0 0 1 0 0,0 0-1 0 0,0 0 0 0 0,0 0 0 0 0,0 0 0 0 0,0 0 0 0 0,0 0 1 0 0,0 0-1 0 0,1-1 0 0 0,-1 1 0 0 0,0 0 0 0 0,0-1 0 0 0,0 1 1 0 0,0 0-1 0 0,0-1 0 0 0,0 1 0 0 0,1-1 0 0 0,-1 1 0 0 0,0-1 1 0 0,0 0-1 0 0,1 1 0 0 0,-1-1 0 0 0,0 0 0 0 0,1 1 0 0 0,-1-1 0 0 0,1 0 1 0 0,-1 0-1 0 0,1 0 0 0 0,-1 1 0 0 0,1-1 0 0 0,0 0 0 0 0,-1 0 1 0 0,1 0-1 0 0,0 0 0 0 0,0 0 0 0 0,-1 0 0 0 0,1 0 0 0 0,0 0 1 0 0,0 0-1 0 0,0 0 0 0 0,0 0 0 0 0,0 1 0 0 0,1-1 0 0 0,-1 0 0 0 0,0 0 1 0 0,0 0-1 0 0,0 0 0 0 0,1 0 0 0 0,-1 0 0 0 0,1 0 0 0 0,-1 0 1 0 0,1 1-1 0 0,-1-1 0 0 0,1 0 0 0 0,-1 0 0 0 0,1 1 0 0 0,-1-1 1 0 0,1 0-1 0 0,0 0-13 0 0,13-69 21 0 0,-8 58-39 0 0,0 0-1 0 0,0 1 1 0 0,1 0 0 0 0,0 0-1 0 0,1 1 1 0 0,0-1 0 0 0,1 2-1 0 0,0-1 1 0 0,0 2 0 0 0,1-1-1 0 0,0 1 1 0 0,1 0 0 0 0,0 1-1 0 0,0 1 1 0 0,0-1 0 0 0,1 2-1 0 0,0 0 1 0 0,0 0 0 0 0,0 1-1 0 0,1 0 1 0 0,-1 1 0 0 0,1 1-1 0 0,0 0 1 0 0,0 1 0 0 0,0 0-1 0 0,10 1 19 0 0,-17 0-5 0 0,-1 1-1 0 0,1-1 0 0 0,0 1 1 0 0,-1 1-1 0 0,1-1 0 0 0,-1 1 1 0 0,0 0-1 0 0,1 0 1 0 0,-1 0-1 0 0,0 1 0 0 0,0 0 1 0 0,0 0-1 0 0,-1 0 0 0 0,1 0 1 0 0,-1 1-1 0 0,1 0 1 0 0,-1 0-1 0 0,-1 0 0 0 0,1 0 1 0 0,0 1-1 0 0,-1-1 0 0 0,0 1 1 0 0,0 0-1 0 0,0 0 1 0 0,-1 0-1 0 0,0 0 0 0 0,1 4 6 0 0,36 160-2008 0 0,-35-137 880 0 0,3 23-1202 0 0,-5-32 1230 0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49:29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0 379 2536 0 0,'18'-14'1842'0'0,"-18"11"-1331"0"0,0 3-40 0 0,48-33 1916 0 0,-26 79-875 0 0,84 403-560 0 0,-72-245-2028 0 0,-35-202 923 0 0,0 0 1 0 0,-1-1-1 0 0,1 1 1 0 0,0-1 0 0 0,-1 0-1 0 0,1 0 1 0 0,-1 1-1 0 0,0-1 1 0 0,1 0-1 0 0,-1 0 1 0 0,0 0-1 0 0,0 0 1 0 0,1-1-1 0 0,-1 1 1 0 0,0 0 0 0 0,0-1-1 0 0,0 0 1 0 0,0 1-1 0 0,0-1 1 0 0,0 0-1 0 0,0 0 1 0 0,0 0-1 0 0,0 0 1 0 0,0 0 0 0 0,0 0-1 0 0,0-1 1 0 0,0 1-1 0 0,1-1 1 0 0,-1 1-1 0 0,0-1 1 0 0,0 0-1 0 0,0 0 1 0 0,0 0-1 0 0,1 0 1 0 0,-1 0 0 0 0,0 0-1 0 0,1 0 1 0 0,-1 0-1 0 0,1-1 1 0 0,0 1-1 0 0,-2-2 153 0 0,-13-11-1356 0 0</inkml:trace>
  <inkml:trace contextRef="#ctx0" brushRef="#br0" timeOffset="294.084">43 301 1460 0 0,'2'-11'184'0'0,"1"0"1"0"0,0 0-1 0 0,0 0 0 0 0,1 1 1 0 0,1-1-1 0 0,-1 1 0 0 0,2 0 1 0 0,-1 1-1 0 0,2 0 0 0 0,-1-1 1 0 0,1 2-1 0 0,0-1 0 0 0,1 1 1 0 0,0 0-1 0 0,0 1 0 0 0,1 0 1 0 0,0 0-1 0 0,0 1 0 0 0,1 0 0 0 0,0 0 1 0 0,0 1-1 0 0,0 1 0 0 0,0-1 1 0 0,1 2-1 0 0,-1 0 0 0 0,1 0 1 0 0,0 0-1 0 0,0 2 0 0 0,2-1-184 0 0,-5 3 35 0 0,-1 0 0 0 0,1 1 0 0 0,-1-1 1 0 0,1 2-1 0 0,-1-1 0 0 0,0 1 0 0 0,0 0 0 0 0,0 0 0 0 0,0 1 0 0 0,-1 0 0 0 0,1 0 0 0 0,-1 1 0 0 0,0-1 0 0 0,0 2 0 0 0,-1-1 0 0 0,0 0 0 0 0,0 1 0 0 0,0 0 0 0 0,0 0 1 0 0,-1 1-1 0 0,0-1 0 0 0,0 1 0 0 0,-1 0 0 0 0,0 0 0 0 0,0 0 0 0 0,-1 0 0 0 0,1 0 0 0 0,-2 1 0 0 0,1-1 0 0 0,-1 1 0 0 0,0 0 0 0 0,-1-1 0 0 0,1 1 0 0 0,-2 6-35 0 0,-5 5 28 0 0,-1-1-1 0 0,-1 0 0 0 0,-1-1 0 0 0,0 0 0 0 0,-1 0 1 0 0,-1-1-1 0 0,-1 0 0 0 0,0-1 0 0 0,-1 0 0 0 0,0-1 1 0 0,-2-1-1 0 0,0 0-27 0 0,-76 52-2653 0 0,85-59 141 0 0,6-5 1353 0 0</inkml:trace>
  <inkml:trace contextRef="#ctx0" brushRef="#br0" timeOffset="649.695">1412 446 1416 0 0,'1'0'83'0'0,"0"0"-1"0"0,0 0 1 0 0,0 0 0 0 0,0 0-1 0 0,0 0 1 0 0,0 0 0 0 0,0 1-1 0 0,-1-1 1 0 0,1 1 0 0 0,0-1-1 0 0,0 0 1 0 0,0 1 0 0 0,0-1-1 0 0,-1 1 1 0 0,1 0 0 0 0,0-1-1 0 0,0 1 1 0 0,-1 0 0 0 0,1-1-1 0 0,0 1 1 0 0,-1 0 0 0 0,1 0-1 0 0,-1-1 1 0 0,1 1 0 0 0,-1 0-1 0 0,0 0 1 0 0,1 0 0 0 0,-1 0-1 0 0,0 0 1 0 0,1 0 0 0 0,-1-1 0 0 0,0 1-1 0 0,0 0 1 0 0,0 0 0 0 0,0 0-1 0 0,0 0 1 0 0,0 0 0 0 0,0 0-1 0 0,0 0 1 0 0,0 0 0 0 0,0 0-1 0 0,-1 0 1 0 0,1 0 0 0 0,0 0-1 0 0,-1 0 1 0 0,1-1 0 0 0,-1 1-1 0 0,1 0 1 0 0,-1 0 0 0 0,1 0-1 0 0,-1-1 1 0 0,1 1 0 0 0,-1 0-1 0 0,0 0 1 0 0,1-1 0 0 0,-1 1-1 0 0,0-1 1 0 0,0 1 0 0 0,0-1-1 0 0,1 1 1 0 0,-1-1 0 0 0,0 1-1 0 0,0-1 1 0 0,0 0 0 0 0,0 1-83 0 0,-38 78 375 0 0,6-21-197 0 0,-80 110 163 0 0,-1-108-5064 0 0,99-58 3610 0 0</inkml:trace>
  <inkml:trace contextRef="#ctx0" brushRef="#br0" timeOffset="925.027">1208 229 1424 0 0,'2'-2'102'0'0,"0"0"0"0"0,1 1 0 0 0,-1-1 0 0 0,1 1 0 0 0,0 0 0 0 0,-1 0-1 0 0,1 0 1 0 0,0 0 0 0 0,0 0 0 0 0,-1 1 0 0 0,1-1 0 0 0,0 1 0 0 0,0-1 0 0 0,0 1 0 0 0,0 0 0 0 0,0 0-1 0 0,0 1 1 0 0,0-1 0 0 0,0 1 0 0 0,-1-1 0 0 0,1 1 0 0 0,0 0 0 0 0,0 0 0 0 0,-1 0 0 0 0,1 0 0 0 0,0 1 0 0 0,-1-1-1 0 0,1 1 1 0 0,-1-1 0 0 0,0 1 0 0 0,1 0 0 0 0,-1 0 0 0 0,0 0 0 0 0,0 0 0 0 0,0 1 0 0 0,-1-1 0 0 0,1 0-1 0 0,0 2-101 0 0,129 212 2423 0 0,-66-91-1728 0 0,-32-72-554 0 0,37 67-172 0 0,-33-38-3237 0 0,-37-80 1989 0 0,-2 0 63 0 0,-12 9 31 0 0</inkml:trace>
  <inkml:trace contextRef="#ctx0" brushRef="#br0" timeOffset="1186.687">834 222 1684 0 0,'-19'11'261'0'0,"0"1"-1"0"0,1 1 1 0 0,0 0-1 0 0,1 1 1 0 0,0 1-1 0 0,1 1 1 0 0,1 0-1 0 0,1 1 1 0 0,0 1-1 0 0,1 0 1 0 0,1 1-1 0 0,1 0 1 0 0,0 1-1 0 0,2 0 1 0 0,0 0-1 0 0,1 1 1 0 0,2 1-1 0 0,0-1 1 0 0,1 1-1 0 0,1 0 1 0 0,1 0-1 0 0,1 1-260 0 0,3-8 72 0 0,1 1 0 0 0,0-1 0 0 0,1 1 0 0 0,1-1-1 0 0,1 0 1 0 0,0 0 0 0 0,1-1 0 0 0,0 0 0 0 0,1 0 0 0 0,1 0-1 0 0,0-1 1 0 0,1 0 0 0 0,0-1 0 0 0,1 1 0 0 0,1-2 0 0 0,0 0-1 0 0,0 0 1 0 0,9 6-72 0 0,5 3-199 0 0,1 0-1 0 0,1-2 0 0 0,0-1 0 0 0,2-1 1 0 0,0-2-1 0 0,0 0 0 0 0,1-3 1 0 0,20 6 199 0 0,89 3-3907 0 0,-114-20 2639 0 0</inkml:trace>
  <inkml:trace contextRef="#ctx0" brushRef="#br0" timeOffset="1451.177">1679 0 1604 0 0,'17'8'278'0'0,"1"1"0"0"0,-1 0 0 0 0,-1 1 1 0 0,1 1-1 0 0,-2 1 0 0 0,0 0 0 0 0,0 1 0 0 0,-1 0 0 0 0,-1 1 0 0 0,0 1 0 0 0,-1 0 0 0 0,0 1 0 0 0,-2 0 1 0 0,0 0-1 0 0,0 1 0 0 0,-2 1 0 0 0,2 6-278 0 0,13 16 328 0 0,-3 2 1 0 0,-1 0 0 0 0,-2 1-1 0 0,-2 0 1 0 0,-2 2-1 0 0,-2 0 1 0 0,-2 0 0 0 0,-2 0-1 0 0,-2 1 1 0 0,-2 0-1 0 0,-1 3-328 0 0,-42 147-741 0 0,38-188 420 0 0,-44 78-4395 0 0,45-86 3592 0 0,1 0 36 0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49:46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12 4052 0 0,'2'0'1208'0'0,"-4"-1"-403"0"0,1-1-373 0 0,-3 0-372 0 0,-1 2-4 0 0,-2-1-1405 0 0,-2-1 73 0 0,-4 2 24 0 0,-12-3 104 0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49:43.6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175 506 1520 0 0,'-8'-25'3772'0'0,"-46"21"-2228"0"0,41 4-1178 0 0,9 0-298 0 0,0 0 0 0 0,0 1 1 0 0,0-1-1 0 0,0 1 0 0 0,0-1 0 0 0,0 1 0 0 0,0 0 1 0 0,0 1-1 0 0,0-1 0 0 0,0 1 0 0 0,0 0 1 0 0,1 0-1 0 0,-1 0 0 0 0,1 0 0 0 0,-1 0 0 0 0,1 1 1 0 0,0 0-1 0 0,0-1 0 0 0,0 1 0 0 0,0 1 0 0 0,1-1 1 0 0,-1 0-1 0 0,1 0 0 0 0,0 1 0 0 0,0 0 0 0 0,0-1 1 0 0,0 1-1 0 0,1 0 0 0 0,-1 0 0 0 0,1 0 0 0 0,0 0 1 0 0,0 0-1 0 0,1 0 0 0 0,-1 0 0 0 0,1 0 1 0 0,0 3-69 0 0,7 9 150 0 0,2 0 1 0 0,0 0 0 0 0,1 0 0 0 0,0-2 0 0 0,1 1-1 0 0,1-1 1 0 0,1-1 0 0 0,0 0 0 0 0,0 0 0 0 0,16 9-151 0 0,61 68 569 0 0,-56-4-126 0 0,-36-82-469 0 0,1 0 1 0 0,-1 0 0 0 0,0 0-1 0 0,0 0 1 0 0,-1 0 0 0 0,1 0-1 0 0,-1-1 1 0 0,0 1-1 0 0,1-1 1 0 0,-2 0 0 0 0,1 0-1 0 0,0 0 1 0 0,-1 0 0 0 0,1 0-1 0 0,-1-1 1 0 0,0 0-1 0 0,0 0 1 0 0,0 0 0 0 0,0 0-1 0 0,0 0 1 0 0,0-1 0 0 0,0 0-1 0 0,-1 0 1 0 0,1 0-1 0 0,0 0 1 0 0,-1-1 0 0 0,1 1-1 0 0,-1-1 1 0 0,1 0 0 0 0,-1-1-1 0 0,1 1 1 0 0,0-1-1 0 0,-1 0 1 0 0,1 0 0 0 0,0 0-1 0 0,-1-1 26 0 0,0 0-210 0 0,-1-1-1 0 0,1 0 1 0 0,-1 0 0 0 0,1-1-1 0 0,0 0 1 0 0,0 1-1 0 0,0-2 1 0 0,1 1-1 0 0,0 0 1 0 0,0-1 0 0 0,0 0-1 0 0,0 0 1 0 0,0 0-1 0 0,1-1 1 0 0,0 1-1 0 0,0-1 1 0 0,1 0 0 0 0,0 1-1 0 0,0-1 1 0 0,0 0-1 0 0,1 0 1 0 0,-1-1-1 0 0,1 1 1 0 0,0-6 210 0 0,-1-48-2611 0 0,19 13 1416 0 0</inkml:trace>
  <inkml:trace contextRef="#ctx0" brushRef="#br0" timeOffset="264.655">483 401 2340 0 0,'-8'-9'2484'0'0,"8"9"-2414"0"0,1 1 0 0 0,-1-1 1 0 0,0 0-1 0 0,0 1 0 0 0,0-1 0 0 0,0 1 1 0 0,0-1-1 0 0,0 1 0 0 0,0-1 1 0 0,-1 1-1 0 0,1-1 0 0 0,0 1 0 0 0,0-1 1 0 0,0 1-1 0 0,0-1 0 0 0,-1 0 1 0 0,1 1-1 0 0,0-1 0 0 0,0 1 0 0 0,-1-1 1 0 0,1 0-1 0 0,0 1 0 0 0,0-1 1 0 0,-1 0-1 0 0,1 1 0 0 0,-1-1 0 0 0,1 0 1 0 0,0 1-1 0 0,-1-1 0 0 0,1 0 1 0 0,-1 0-1 0 0,1 1 0 0 0,0-1 0 0 0,-1 0 1 0 0,1 0-1 0 0,-1 0 0 0 0,1 0 1 0 0,-1 0-1 0 0,1 0 0 0 0,-1 0 0 0 0,1 0 1 0 0,-1 0-1 0 0,1 0 0 0 0,-1 0 1 0 0,1 0-1 0 0,-1 0 0 0 0,1 0 0 0 0,0 0 1 0 0,-1 0-1 0 0,1-1 0 0 0,-1 1 1 0 0,1 0-1 0 0,-1 0 0 0 0,1 0 0 0 0,-1-1-70 0 0,-6 248 2436 0 0,33-76-2257 0 0,-20-111-1850 0 0,-6-58 794 0 0,0 4-1031 0 0,0-3-1606 0 0,0 4 2100 0 0</inkml:trace>
  <inkml:trace contextRef="#ctx0" brushRef="#br0" timeOffset="618.269">524 757 876 0 0,'22'-32'818'0'0,"2"1"0"0"0,1 1 0 0 0,1 1 1 0 0,2 1-1 0 0,0 2 0 0 0,2 0 0 0 0,1 2 0 0 0,27-16-818 0 0,-6 2 661 0 0,-197 103-1090 0 0,-37 38 305 0 0,180-101 141 0 0,0-1 1 0 0,0 0-1 0 0,1 1 0 0 0,-1-1 0 0 0,0 1 0 0 0,1-1 0 0 0,-1 1 0 0 0,1 0 0 0 0,0 0 0 0 0,0 0 0 0 0,-1 0 0 0 0,1 0 0 0 0,0 0 0 0 0,1 0 1 0 0,-1 0-1 0 0,0 0 0 0 0,1 0 0 0 0,-1 0 0 0 0,1 1 0 0 0,-1-1 0 0 0,1 0 0 0 0,0 0 0 0 0,0 1 0 0 0,0-1 0 0 0,0 0 0 0 0,1 0 1 0 0,-1 1-1 0 0,0-1 0 0 0,1 0 0 0 0,0 0 0 0 0,-1 0 0 0 0,1 0 0 0 0,0 0 0 0 0,0 0 0 0 0,0 0 0 0 0,1 0 0 0 0,-1 0 0 0 0,0 0 0 0 0,1 0 1 0 0,-1-1-1 0 0,1 1 0 0 0,0-1 0 0 0,-1 1 0 0 0,1-1 0 0 0,0 1 0 0 0,0-1 0 0 0,1 1-17 0 0,99 53 740 0 0,-10-14-625 0 0,-2 3-1 0 0,-2 4 1 0 0,-2 4-1 0 0,10 12-114 0 0,-31-13-1259 0 0,-39-27-2756 0 0,-24-23 2799 0 0,-4-4 120 0 0</inkml:trace>
  <inkml:trace contextRef="#ctx0" brushRef="#br0" timeOffset="1036.75">1040 696 1672 0 0,'45'-10'1526'0'0,"-13"4"-1047"0"0,0-1 0 0 0,-1-1 0 0 0,1-2 0 0 0,-2-1-1 0 0,0-2 1 0 0,0 0 0 0 0,-1-2 0 0 0,6-6-479 0 0,-12-20 370 0 0,-22 39-267 0 0,-5-2 12 0 0,-4-2-74 0 0,0 1-1 0 0,0 0 0 0 0,-1 0 1 0 0,0 1-1 0 0,1 0 1 0 0,-2 1-1 0 0,1-1 0 0 0,0 2 1 0 0,-1-1-1 0 0,1 2 0 0 0,-1-1 1 0 0,1 1-1 0 0,-1 1 0 0 0,0-1 1 0 0,1 2-1 0 0,-1-1 1 0 0,0 1-1 0 0,1 1 0 0 0,-1 0 1 0 0,1 0-1 0 0,-1 1 0 0 0,1 0 1 0 0,0 1-1 0 0,0-1 1 0 0,1 2-1 0 0,-1 0 0 0 0,1 0 1 0 0,0 0-1 0 0,0 1 0 0 0,0 0 1 0 0,1 0-1 0 0,0 1 0 0 0,0 0 1 0 0,1 0-1 0 0,-4 6-40 0 0,7-9 7 0 0,1 0-1 0 0,-1 1 1 0 0,1-1-1 0 0,0 1 1 0 0,0-1-1 0 0,1 1 1 0 0,-1-1-1 0 0,1 1 1 0 0,0 0 0 0 0,0 0-1 0 0,1 0 1 0 0,-1 0-1 0 0,1-1 1 0 0,0 1-1 0 0,0 0 1 0 0,1 0-1 0 0,0 0 1 0 0,-1 0-1 0 0,2 0 1 0 0,-1-1 0 0 0,0 1-1 0 0,1 0 1 0 0,0-1-1 0 0,0 1 1 0 0,0-1-1 0 0,1 0 1 0 0,0 0-1 0 0,0 0 1 0 0,0 0-1 0 0,0 0 1 0 0,0-1-1 0 0,1 1 1 0 0,3 2-7 0 0,142 77-956 0 0,-16-75-4285 0 0,-94-19 4076 0 0</inkml:trace>
  <inkml:trace contextRef="#ctx0" brushRef="#br0" timeOffset="1520.68">1505 594 1304 0 0,'-22'-52'5492'0'0,"12"112"-4186"0"0,11-54-1277 0 0,0-1 0 0 0,0 1 0 0 0,0 0 0 0 0,1-1 0 0 0,0 1 0 0 0,0-1 0 0 0,0 0 0 0 0,0 0 0 0 0,1 0 0 0 0,0 0 0 0 0,0 0 0 0 0,1 0-1 0 0,-1-1 1 0 0,1 1 0 0 0,0-1 0 0 0,0 0 0 0 0,0 0 0 0 0,1-1 0 0 0,-1 1 0 0 0,1-1 0 0 0,0 0 0 0 0,0 0 0 0 0,0-1 0 0 0,0 1 0 0 0,1-1 0 0 0,-1 0 0 0 0,1-1 0 0 0,4 2-29 0 0,2-2-34 0 0,0 0 0 0 0,0-1 1 0 0,-1-1-1 0 0,1 0 0 0 0,0 0 1 0 0,-1-1-1 0 0,1-1 0 0 0,-1 0 1 0 0,1 0-1 0 0,-1-1 0 0 0,-1-1 0 0 0,1 1 1 0 0,0-2-1 0 0,-1 0 0 0 0,0 0 1 0 0,0-1-1 0 0,-1 0 0 0 0,0 0 1 0 0,0-1-1 0 0,-1 0 0 0 0,0-1 0 0 0,1-1 34 0 0,5-31-224 0 0,-14 39 214 0 0,-16-20 156 0 0,17 22-143 0 0,-1 1 1 0 0,0 0 0 0 0,0 0 0 0 0,1 0-1 0 0,-1 0 1 0 0,0 0 0 0 0,0 0-1 0 0,0 0 1 0 0,0-1 0 0 0,0 1-1 0 0,0 0 1 0 0,0 0 0 0 0,-1 0-1 0 0,1 0 1 0 0,0 0 0 0 0,0 0 0 0 0,-1-1-1 0 0,1 1 1 0 0,0 0 0 0 0,-1 0-1 0 0,1 0 1 0 0,-1-1 0 0 0,1 1-1 0 0,-1 0 1 0 0,1-1 0 0 0,-1 1 0 0 0,0 0-1 0 0,1-1 1 0 0,-1 1 0 0 0,0-1-1 0 0,0 1 1 0 0,1-1 0 0 0,-1 1-1 0 0,0-1 1 0 0,0 1 0 0 0,0-1 0 0 0,1 0-1 0 0,-1 0 1 0 0,0 1 0 0 0,0-1-1 0 0,0 0 1 0 0,0 0 0 0 0,0 0-1 0 0,0 0 1 0 0,0 0 0 0 0,1 0-1 0 0,-1 0 1 0 0,0 0 0 0 0,0 0 0 0 0,0-1-1 0 0,0 1 1 0 0,0 0 0 0 0,0 0-1 0 0,1-1 1 0 0,-1 1 0 0 0,0-1-1 0 0,0 1 1 0 0,0-1 0 0 0,1 1 0 0 0,-1-1-1 0 0,0 1 1 0 0,1-1 0 0 0,-1 1-1 0 0,0-1 1 0 0,1 0 0 0 0,-1 0-1 0 0,1 1 1 0 0,-1-1-4 0 0,13 7-34 0 0,1-1 1 0 0,-1 0-1 0 0,1-1 0 0 0,0 0 0 0 0,0-1 0 0 0,0 0 1 0 0,0-1-1 0 0,1-1 0 0 0,-1 0 0 0 0,0 0 0 0 0,1-2 1 0 0,-1 1-1 0 0,5-3 34 0 0,19 3-136 0 0,150-31-116 0 0,-133-4-237 0 0,-73 17 328 0 0,-155-53-1233 0 0,123 57-558 0 0,34 9 733 0 0</inkml:trace>
  <inkml:trace contextRef="#ctx0" brushRef="#br0" timeOffset="2520.262">2469 579 2524 0 0,'29'-16'2487'0'0,"355"-96"533"0"0,-385 111-3022 0 0,1 1 1 0 0,-1-1 0 0 0,0 1 0 0 0,1-1 0 0 0,-1 1-1 0 0,1-1 1 0 0,-1 0 0 0 0,1 1 0 0 0,-1-1-1 0 0,1 0 1 0 0,0 1 0 0 0,-1-1 0 0 0,1 0-1 0 0,0 1 1 0 0,0-1 0 0 0,-1 0 0 0 0,1 0-1 0 0,0 1 1 0 0,0-1 0 0 0,0 0 0 0 0,0 0-1 0 0,0 0 1 0 0,0 1 0 0 0,0-1 0 0 0,0 0-1 0 0,0 0 1 0 0,1 1 0 0 0,-1-1 0 0 0,0 0-1 0 0,0 0 1 0 0,1 1 0 0 0,-1-1 0 0 0,0 0 0 0 0,1 1-1 0 0,-1-1 1 0 0,1 0 0 0 0,-1 1 0 0 0,1-1-1 0 0,-1 1 1 0 0,1-1 0 0 0,-1 1 0 0 0,1-1-1 0 0,0 1 1 0 0,-1-1 0 0 0,1 1 0 0 0,0-1-1 0 0,-1 1 1 0 0,1 0 0 0 0,0-1 0 0 0,-1 1-1 0 0,1 0 1 0 0,0 0 0 0 0,0 0 0 0 0,-1-1-1 0 0,1 1 1 0 0,0 0 0 0 0,0 0 0 0 0,0 0-1 0 0,-1 0 1 0 0,1 0 0 0 0,0 1 0 0 0,0-1-1 0 0,-1 0 1 0 0,1 0 0 0 0,0 0 1 0 0,-62-14-119 0 0,28 11 173 0 0,1 2-1 0 0,-1 1 0 0 0,1 2 0 0 0,0 1 0 0 0,0 1 0 0 0,0 2 0 0 0,-5 2-53 0 0,25-5 59 0 0,0 0 0 0 0,0 0 0 0 0,0 1-1 0 0,0 0 1 0 0,0 1 0 0 0,1 1 0 0 0,-1 0 0 0 0,2 0-1 0 0,-1 1 1 0 0,1 0 0 0 0,0 1 0 0 0,0 0-1 0 0,1 1 1 0 0,0 0-59 0 0,8-6 12 0 0,1 1-1 0 0,-1-1 1 0 0,1 0-1 0 0,-1 0 1 0 0,1 1-1 0 0,0-1 1 0 0,1 0 0 0 0,-1 1-1 0 0,0-1 1 0 0,1 0-1 0 0,0 0 1 0 0,0 0-1 0 0,0 0 1 0 0,0 1 0 0 0,0-1-1 0 0,1 0 1 0 0,-1-1-1 0 0,1 1 1 0 0,0 0-1 0 0,0 0 1 0 0,0-1-1 0 0,0 1 1 0 0,0-1 0 0 0,1 0-1 0 0,-1 1 1 0 0,1-1-1 0 0,-1 0 1 0 0,1-1-1 0 0,0 1 1 0 0,0 0-1 0 0,0-1 1 0 0,0 1 0 0 0,0-1-1 0 0,0 0 1 0 0,0 0-1 0 0,0 0 1 0 0,0-1-1 0 0,1 1 1 0 0,0-1-12 0 0,217 22-48 0 0,-190-22 9 0 0,190-25-59 0 0,245-30-255 0 0,-437 47 568 0 0,-45 12 467 0 0,-20 8-426 0 0,16-8-129 0 0,1 2 0 0 0,-1 0 0 0 0,1 1-1 0 0,0 1 1 0 0,1 1 0 0 0,0 1-1 0 0,1 0 1 0 0,-1 1 0 0 0,2 1 0 0 0,0 1-1 0 0,-10 9-126 0 0,26-20-3 0 0,0 0-1 0 0,-1-1 1 0 0,1 1-1 0 0,0-1 1 0 0,0 1-1 0 0,1 0 1 0 0,-1-1-1 0 0,0 1 1 0 0,0 0 0 0 0,1-1-1 0 0,-1 1 1 0 0,1-1-1 0 0,0 1 1 0 0,-1-1-1 0 0,1 1 1 0 0,0-1-1 0 0,0 1 1 0 0,0-1-1 0 0,0 0 1 0 0,0 1-1 0 0,0-1 1 0 0,0 0-1 0 0,0 0 1 0 0,1 0-1 0 0,-1 0 1 0 0,0 0-1 0 0,1 0 1 0 0,-1 0-1 0 0,1 0 1 0 0,-1-1-1 0 0,1 1 1 0 0,-1 0-1 0 0,1-1 1 0 0,-1 1-1 0 0,1-1 1 0 0,0 0-1 0 0,-1 0 1 0 0,1 1-1 0 0,0-1 1 0 0,-1 0-1 0 0,1 0 1 0 0,0-1-1 0 0,-1 1 1 0 0,1 0-1 0 0,-1 0 1 0 0,1-1-1 0 0,0 1 1 0 0,-1-1-1 0 0,1 0 1 0 0,-1 1-1 0 0,1-1 1 0 0,-1 0 0 0 0,1 0-1 0 0,-1 0 1 0 0,0 0-1 0 0,2-1 4 0 0,28-5-151 0 0,0-3 0 0 0,-1 0 0 0 0,0-2 0 0 0,-1-1 0 0 0,0-1 0 0 0,-1-2 0 0 0,0 0 0 0 0,-2-2 0 0 0,0-1 0 0 0,-1-2 0 0 0,-1 0 0 0 0,0-1 0 0 0,-2-1 1 0 0,5-9 150 0 0,-16 16-14 0 0,-1-1 0 0 0,-1 0 1 0 0,0-1-1 0 0,-2 0 1 0 0,0 0-1 0 0,0-1 1 0 0,-2 1-1 0 0,0-1 1 0 0,-2-1-1 0 0,0 1 1 0 0,-1 0-1 0 0,-1-1 0 0 0,0-4 14 0 0,-3 14 117 0 0,1 1-1 0 0,-1 0 1 0 0,-1 0-1 0 0,1 0 0 0 0,-1 0 1 0 0,-1 0-1 0 0,0 1 1 0 0,0-1-1 0 0,-1 1 0 0 0,0 0 1 0 0,0 1-1 0 0,-1-1 1 0 0,0 1-1 0 0,0 0 0 0 0,-1 0 1 0 0,0 1-1 0 0,0 0 1 0 0,-1 0-1 0 0,1 1 0 0 0,-1-1 1 0 0,0 2-1 0 0,-1-1 1 0 0,1 1-1 0 0,-1 1 0 0 0,0-1 1 0 0,0 1-1 0 0,0 1 1 0 0,0 0-1 0 0,0 0 0 0 0,0 1 1 0 0,-8 0-117 0 0,11 3 59 0 0,0 0-1 0 0,0 1 1 0 0,0 0 0 0 0,0 0 0 0 0,1 1 0 0 0,-1 0 0 0 0,1 0-1 0 0,0 0 1 0 0,0 0 0 0 0,0 1 0 0 0,1 0 0 0 0,0 0 0 0 0,0 0-1 0 0,0 0 1 0 0,0 1 0 0 0,1-1 0 0 0,0 1 0 0 0,0 0-1 0 0,1 0 1 0 0,0 0 0 0 0,0 1 0 0 0,0-1 0 0 0,0 0 0 0 0,1 1-1 0 0,0-1 1 0 0,1 1 0 0 0,-1-1 0 0 0,1 1 0 0 0,1-1 0 0 0,-1 1-1 0 0,1 0 1 0 0,0-1 0 0 0,1 0 0 0 0,-1 1 0 0 0,2 3-59 0 0,9 14-268 0 0,0 0 1 0 0,2-1 0 0 0,0 0-1 0 0,2-1 1 0 0,0-1 0 0 0,2 0-1 0 0,0-1 1 0 0,1-1-1 0 0,1-1 1 0 0,1-1 0 0 0,0 0-1 0 0,1-2 1 0 0,1 0 0 0 0,16 6 267 0 0,10 5-1924 0 0,8-13-3622 0 0,-48-13 4362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3:28:09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178 406 1184 0 0,'0'0'521'0'0,"0"0"-43"0"0,0 0 27 0 0,0 0-98 0 0,0 0 8 0 0,0 0-51 0 0,-5 4-6 0 0,2-1-268 0 0,0-1 0 0 0,0 0 0 0 0,0 1-1 0 0,0-1 1 0 0,0 0 0 0 0,-1 0-1 0 0,1-1 1 0 0,0 1 0 0 0,-1-1 0 0 0,1 0-1 0 0,-1 0 1 0 0,0 0 0 0 0,1 0-1 0 0,-1 0 1 0 0,0-1 0 0 0,0 0 0 0 0,1 0-1 0 0,-1 0 1 0 0,0 0 0 0 0,0 0-1 0 0,1-1 1 0 0,-1 0 0 0 0,-3-1-90 0 0,2 1 46 0 0,0-2 0 0 0,0 1 1 0 0,0 0-1 0 0,0-1 0 0 0,1 0 0 0 0,-1 0 1 0 0,1-1-1 0 0,0 1 0 0 0,0-1 0 0 0,0 0 1 0 0,0 0-1 0 0,0 0 0 0 0,1-1 0 0 0,0 1 1 0 0,0-1-1 0 0,0 0 0 0 0,1 0 0 0 0,-1 0 1 0 0,1 0-1 0 0,0 0 0 0 0,1 0 0 0 0,-1-1 1 0 0,1 1-1 0 0,0-1 0 0 0,0 1 0 0 0,1-1 1 0 0,0 1-1 0 0,0-1 0 0 0,0 1 0 0 0,0-1 1 0 0,1 1-1 0 0,0-1 0 0 0,0 1 0 0 0,1 0 1 0 0,-1-1-1 0 0,1 1 0 0 0,0 0 0 0 0,1-1-46 0 0,1-5 4 0 0,0 1 0 0 0,1-1 0 0 0,0 1 0 0 0,0 0 0 0 0,1 0 0 0 0,0 1 0 0 0,1-1 0 0 0,0 1 0 0 0,1 1-1 0 0,0 0 1 0 0,0 0 0 0 0,1 0 0 0 0,0 1 0 0 0,0 0 0 0 0,0 1 0 0 0,1 0 0 0 0,0 0 0 0 0,0 1 0 0 0,1 1 0 0 0,-1 0-1 0 0,10-3-3 0 0,-17 9 5 0 0,0 0 0 0 0,-1 0-1 0 0,1 0 1 0 0,-1 1 0 0 0,1-1 0 0 0,-1 1-1 0 0,0-1 1 0 0,1 1 0 0 0,-2 0-1 0 0,1-1 1 0 0,0 1 0 0 0,0 0-1 0 0,-1 0 1 0 0,0 1 0 0 0,1-1-1 0 0,-1 0 1 0 0,0 0 0 0 0,-1 1 0 0 0,1-1-1 0 0,-1 0 1 0 0,1 1 0 0 0,-1-1-1 0 0,0 1 1 0 0,0-1 0 0 0,0 0-1 0 0,-1 1 1 0 0,0-1-5 0 0,0 31 28 0 0,-2-1 1 0 0,-1-1-1 0 0,-2 1 1 0 0,-1-1-1 0 0,-1 0 0 0 0,-11 24-28 0 0,-28 174 368 0 0,49-225-369 0 0,1 0 1 0 0,0 0-1 0 0,0 0 0 0 0,0 0 1 0 0,1-1-1 0 0,-1 1 0 0 0,1-1 1 0 0,0 0-1 0 0,0 0 0 0 0,1 0 1 0 0,-1-1-1 0 0,1 1 0 0 0,0-1 1 0 0,0 0-1 0 0,0-1 0 0 0,0 1 1 0 0,1-1-1 0 0,-1 0 0 0 0,1 0 1 0 0,-1-1-1 0 0,1 1 0 0 0,0-1 1 0 0,-1-1-1 0 0,1 1 0 0 0,0-1 1 0 0,0 0-1 0 0,-1 0 0 0 0,1 0 1 0 0,0-1-1 0 0,0 0 0 0 0,-1 0 1 0 0,1-1-1 0 0,-1 0 0 0 0,2 0 1 0 0,1 2-77 0 0,1-1 0 0 0,-1 0-1 0 0,1 0 1 0 0,-1-1-1 0 0,1 0 1 0 0,-1 0-1 0 0,0-1 1 0 0,0 0 0 0 0,0-1-1 0 0,0 0 1 0 0,0 0-1 0 0,-1-1 1 0 0,0 1-1 0 0,0-2 1 0 0,0 1-1 0 0,-1-1 1 0 0,0 0 0 0 0,0 0-1 0 0,0-1 1 0 0,-1 1-1 0 0,2-4 78 0 0,-21-19-522 0 0,-105-30-406 0 0,92 52 708 0 0,-119-35-879 0 0,112 29 401 0 0</inkml:trace>
  <inkml:trace contextRef="#ctx0" brushRef="#br0" timeOffset="691.338">677 127 1804 0 0,'5'2'7957'0'0,"-19"10"-7665"0"0,12-11-279 0 0,-1 1 1 0 0,0-1-1 0 0,0 1 0 0 0,1 0 0 0 0,-1 0 1 0 0,1 0-1 0 0,0 0 0 0 0,-1 1 0 0 0,1-1 1 0 0,0 1-1 0 0,0-1 0 0 0,1 1 0 0 0,-1 0 1 0 0,0-1-1 0 0,1 1 0 0 0,0 0 0 0 0,0 0 0 0 0,0 0 1 0 0,0 0-1 0 0,0 0 0 0 0,0 1 0 0 0,1-1 1 0 0,-1 0-1 0 0,1 0 0 0 0,0 0 0 0 0,0 0 1 0 0,0 1-1 0 0,1-1 0 0 0,-1 0 0 0 0,1 0 1 0 0,0 3-14 0 0,7 6 59 0 0,1 1 1 0 0,-1-1 0 0 0,2-1 0 0 0,0 1 0 0 0,0-2 0 0 0,1 1 0 0 0,0-2-1 0 0,1 1 1 0 0,0-2 0 0 0,11 7-60 0 0,99 101 378 0 0,-120-112-354 0 0,0-1 0 0 0,0 1 0 0 0,-1 0 0 0 0,1 0 0 0 0,-1-1 0 0 0,0 1 0 0 0,0 0 0 0 0,0 0 0 0 0,-1 0 0 0 0,0 0 0 0 0,1 0 0 0 0,-2 1 0 0 0,1-1 0 0 0,0 0 0 0 0,-1 0 0 0 0,1 0 0 0 0,-1 0 0 0 0,0-1 0 0 0,-1 1 0 0 0,1 0 0 0 0,-1 0 0 0 0,1 0 0 0 0,-1-1 0 0 0,0 1 0 0 0,0-1 0 0 0,-1 0 0 0 0,1 0 0 0 0,-1 1 0 0 0,0-1 0 0 0,1-1 0 0 0,-1 1 0 0 0,-1 0 0 0 0,1-1 0 0 0,-3 2-24 0 0,-3 3-84 0 0,1-2-1 0 0,-1 1 1 0 0,0-1 0 0 0,-1-1 0 0 0,1 1-1 0 0,-1-2 1 0 0,0 1 0 0 0,0-1 0 0 0,0-1-1 0 0,0 0 1 0 0,-1 0 0 0 0,-8-1 84 0 0,16-2-234 0 0,1 0 0 0 0,-1 0 0 0 0,0 0 0 0 0,1 0 0 0 0,-1-1 0 0 0,0 1 0 0 0,1-1 0 0 0,0 0 0 0 0,-1 0 0 0 0,1 0 0 0 0,0 0 0 0 0,0 0 0 0 0,0 0 0 0 0,0-1 0 0 0,1 1 0 0 0,-1-1 0 0 0,1 1 0 0 0,-1-1 0 0 0,1 0 0 0 0,0 1 0 0 0,0-1 0 0 0,0 0 0 0 0,0 0 0 0 0,1 0-1 0 0,-1 0 1 0 0,1 0 0 0 0,-1 0 0 0 0,1 0 0 0 0,0 0 0 0 0,0 0 0 0 0,1 1 0 0 0,-1-1 0 0 0,1-2 234 0 0,-1-11-1250 0 0</inkml:trace>
  <inkml:trace contextRef="#ctx0" brushRef="#br0" timeOffset="958.518">781 160 2260 0 0,'5'-10'5237'0'0,"21"-2"-4777"0"0,-23 11-102 0 0,161-55 1496 0 0,10-3-7171 0 0,-152 48 4013 0 0,-5 1 40 0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49:38.9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1 379 1004 0 0,'15'-43'4433'0'0,"0"22"-3584"0"0,-5 66 2520 0 0,-7-6-3058 0 0,150 776 1658 0 0,-156-766-3166 0 0,3-50 1112 0 0,0 0 1 0 0,0 1 0 0 0,0-1-1 0 0,0 1 1 0 0,0-1 0 0 0,-1 1 0 0 0,1-1-1 0 0,0 1 1 0 0,0-1 0 0 0,-1 1-1 0 0,1-1 1 0 0,0 1 0 0 0,-1-1 0 0 0,1 1-1 0 0,-1-1 1 0 0,1 1 0 0 0,-1 0-1 0 0,1-1 1 0 0,0 1 0 0 0,-1 0 0 0 0,1-1-1 0 0,-1 1 1 0 0,1 0 0 0 0,-1 0 0 0 0,0-1-1 0 0,1 1 1 0 0,-1 0 0 0 0,1 0-1 0 0,-1 0 1 0 0,1 0 0 0 0,-1 0 0 0 0,0 0-1 0 0,1 0 1 0 0,-1 0 0 0 0,1 0-1 0 0,-1 0 1 0 0,1 0 0 0 0,-1 0 0 0 0,0 0-1 0 0,1 0 1 0 0,-1 1 0 0 0,1-1-1 0 0,-1 0 1 0 0,1 0 0 0 0,-1 1 0 0 0,1-1-1 0 0,-1 0 1 0 0,1 1 0 0 0,-1-1 0 0 0,1 0-1 0 0,-1 1 1 0 0,1-1 0 0 0,0 1-1 0 0,-1-1 1 0 0,1 1 0 0 0,0-1 0 0 0,-1 1-1 0 0,1-1 1 0 0,0 1 0 0 0,0-1-1 0 0,-1 1 1 0 0,1-1 0 0 0,0 1 0 0 0,0-1-1 0 0,0 1 1 0 0,0-1 0 0 0,0 1-1 0 0,0 0 85 0 0,-10-17-1399 0 0,-5-3 8 0 0</inkml:trace>
  <inkml:trace contextRef="#ctx0" brushRef="#br0" timeOffset="264.078">131 614 1008 0 0,'5'-12'203'0'0,"0"1"1"0"0,1 0-1 0 0,1 1 1 0 0,0-1-1 0 0,0 1 0 0 0,1 0 1 0 0,0 1-1 0 0,1 0 1 0 0,0 0-1 0 0,0 1 0 0 0,1 0 1 0 0,0 1-1 0 0,0 0 0 0 0,1 0 1 0 0,0 1-1 0 0,0 1 1 0 0,0 0-1 0 0,1 0 0 0 0,0 1 1 0 0,0 1-1 0 0,0 0 0 0 0,0 0 1 0 0,6 1-204 0 0,-14 2 35 0 0,1 1-1 0 0,-1 0 1 0 0,1 0 0 0 0,-1 1 0 0 0,1-1 0 0 0,-1 1 0 0 0,0 0-1 0 0,0 0 1 0 0,0 0 0 0 0,0 0 0 0 0,0 1 0 0 0,0 0-1 0 0,-1 0 1 0 0,1 0 0 0 0,-1 0 0 0 0,0 0 0 0 0,0 1 0 0 0,0-1-1 0 0,0 1 1 0 0,-1 0 0 0 0,1 0 0 0 0,-1 0 0 0 0,0 0-1 0 0,0 0 1 0 0,-1 1 0 0 0,1-1 0 0 0,-1 1 0 0 0,0-1 0 0 0,0 1-1 0 0,-1-1 1 0 0,1 1 0 0 0,-1-1 0 0 0,0 1 0 0 0,0 0-1 0 0,0-1 1 0 0,-1 5-35 0 0,-6 3-24 0 0,0 0-1 0 0,-1 0 1 0 0,0 0-1 0 0,-1-1 1 0 0,0-1-1 0 0,-1 1 1 0 0,0-1-1 0 0,-1-1 0 0 0,0 0 1 0 0,0-1-1 0 0,-1 0 1 0 0,0 0-1 0 0,0-1 1 0 0,-1-1-1 0 0,0 0 1 0 0,0-1-1 0 0,0 0 1 0 0,-1-1-1 0 0,0-1 1 0 0,1 0-1 0 0,-1-1 1 0 0,0 0-1 0 0,-1-1 0 0 0,1 0 1 0 0,-9-2 24 0 0,2-29-3756 0 0,24 22 2426 0 0</inkml:trace>
  <inkml:trace contextRef="#ctx0" brushRef="#br0" timeOffset="607.541">684 505 868 0 0,'-117'21'4334'0'0,"107"-18"-4167"0"0,1 0 1 0 0,-1 1-1 0 0,1-1 1 0 0,0 2-1 0 0,0-1 1 0 0,0 1-1 0 0,1 1 1 0 0,-1 0-1 0 0,1 0 1 0 0,1 0-1 0 0,-1 1 1 0 0,1 0-1 0 0,0 1 1 0 0,1-1-1 0 0,0 1 0 0 0,0 1 1 0 0,1-1-1 0 0,0 1 1 0 0,0 0-1 0 0,1 0 1 0 0,0 0-1 0 0,0 1 1 0 0,1-1-1 0 0,1 1 1 0 0,0 0-1 0 0,0 0 1 0 0,0 5-168 0 0,5-9 42 0 0,0 0 0 0 0,0 0 1 0 0,1 0-1 0 0,0 0 1 0 0,0-1-1 0 0,1 1 1 0 0,-1-1-1 0 0,1 0 1 0 0,0-1-1 0 0,0 1 0 0 0,1-1 1 0 0,-1 0-1 0 0,1 0 1 0 0,0-1-1 0 0,0 0 1 0 0,0 0-1 0 0,1 0 1 0 0,-1-1-1 0 0,1 0 0 0 0,-1 0 1 0 0,1 0-1 0 0,0-1 1 0 0,0 0-1 0 0,-1 0 1 0 0,1-1-1 0 0,0 0 0 0 0,0 0 1 0 0,0-1-1 0 0,0 0 1 0 0,0 0-1 0 0,-1 0 1 0 0,6-3-43 0 0,-1 4-58 0 0,-1 0 1 0 0,1-1-1 0 0,0-1 1 0 0,-1 0 0 0 0,0 0-1 0 0,1-1 1 0 0,-1 0-1 0 0,0-1 1 0 0,0 0 0 0 0,-1 0-1 0 0,1-1 1 0 0,-1 0-1 0 0,0-1 1 0 0,-1 0 0 0 0,1-1-1 0 0,-1 0 1 0 0,0 0-1 0 0,-1 0 1 0 0,0-1-1 0 0,0 0 1 0 0,0-1 0 0 0,-1 0-1 0 0,-1 0 1 0 0,1 0-1 0 0,-1 0 1 0 0,-1-1 0 0 0,0 0-1 0 0,3-10 58 0 0,-10 8-305 0 0,-1 1-1 0 0,0-1 1 0 0,-1 1-1 0 0,0 0 1 0 0,-1 0-1 0 0,0 1 1 0 0,-1-1-1 0 0,0 1 1 0 0,0 1-1 0 0,-1-1 1 0 0,0 1-1 0 0,-1 1 1 0 0,0 0-1 0 0,0 0 1 0 0,-1 0-1 0 0,0 1 1 0 0,0 1-1 0 0,-1 0 1 0 0,-7-3 305 0 0,-9-7-1306 0 0</inkml:trace>
  <inkml:trace contextRef="#ctx0" brushRef="#br0" timeOffset="1135.734">927 727 2292 0 0,'29'-22'331'0'0,"-1"-1"-1"0"0,-1-1 1 0 0,-1-2-1 0 0,-1-1 1 0 0,-1 0-1 0 0,-2-2 1 0 0,-1-1-1 0 0,-1 0 0 0 0,6-15-330 0 0,-25 28-560 0 0,4 32 1026 0 0,76 57 880 0 0,-73-68-1222 0 0,0 1 0 0 0,0 0 0 0 0,0 0 0 0 0,-1 1 0 0 0,0 0-1 0 0,0 0 1 0 0,-1 1 0 0 0,0 0 0 0 0,0 0 0 0 0,0 0 0 0 0,-1 1 0 0 0,0 0-1 0 0,-1 0 1 0 0,1 0 0 0 0,-2 0 0 0 0,1 1 0 0 0,-1 0 0 0 0,0 0-1 0 0,1 7-123 0 0,-6-7 13 0 0,0 0 0 0 0,0 0 0 0 0,-1 0 0 0 0,0-1 0 0 0,0 1-1 0 0,-1-1 1 0 0,0 1 0 0 0,-1-1 0 0 0,0 0 0 0 0,0-1 0 0 0,0 1-1 0 0,-1-1 1 0 0,0 0 0 0 0,-1-1 0 0 0,1 0 0 0 0,-1 0-1 0 0,-1 0 1 0 0,1 0 0 0 0,-1-1 0 0 0,0-1 0 0 0,0 1 0 0 0,0-1-1 0 0,-1-1 1 0 0,1 1 0 0 0,-1-2 0 0 0,0 1 0 0 0,0-1 0 0 0,0 0-1 0 0,0-1 1 0 0,-2 0-13 0 0,9-1-125 0 0,0 0-1 0 0,0 0 0 0 0,0 0 1 0 0,0 0-1 0 0,0 0 0 0 0,0-1 1 0 0,0 1-1 0 0,0 0 0 0 0,0-1 1 0 0,1 0-1 0 0,-1 1 0 0 0,0-1 1 0 0,0 0-1 0 0,1 0 0 0 0,-1 0 1 0 0,0 0-1 0 0,1 0 0 0 0,-1-1 1 0 0,1 1-1 0 0,-1 0 1 0 0,1-1-1 0 0,0 1 0 0 0,0-1 1 0 0,-1 1-1 0 0,1-1 0 0 0,0 0 1 0 0,1 1-1 0 0,-1-1 0 0 0,0 0 1 0 0,0 0-1 0 0,1 0 0 0 0,-1 0 1 0 0,1 0-1 0 0,-1 1 0 0 0,1-1 1 0 0,0 0-1 0 0,0 0 0 0 0,0 0 1 0 0,0 0-1 0 0,0 0 1 0 0,0 0-1 0 0,1 0 0 0 0,-1 0 1 0 0,1 0-1 0 0,-1 0 0 0 0,1 1 1 0 0,0-1-1 0 0,0 0 126 0 0,13-28-1209 0 0</inkml:trace>
  <inkml:trace contextRef="#ctx0" brushRef="#br0" timeOffset="1430.487">1592 412 1016 0 0,'-62'-25'7888'0'0,"60"82"-6258"0"0,60 150-460 0 0,-45-101-3102 0 0,-13-105 1801 0 0,-1 0 0 0 0,1 0 0 0 0,-1 1 0 0 0,1-1 0 0 0,-1 0 1 0 0,1 0-1 0 0,-1 0 0 0 0,0 0 0 0 0,0 0 0 0 0,1 0 0 0 0,-1-1 1 0 0,0 1-1 0 0,0 0 0 0 0,0 0 0 0 0,0 0 0 0 0,0-1 0 0 0,0 1 1 0 0,0-1-1 0 0,0 1 0 0 0,0-1 0 0 0,-1 1 0 0 0,1-1 0 0 0,0 1 0 0 0,0-1 1 0 0,0 0-1 0 0,-1 0 0 0 0,1 0 0 0 0,0 0 0 0 0,0 1 0 0 0,-1-2 1 0 0,1 1-1 0 0,0 0 0 0 0,0 0 0 0 0,0 0 0 0 0,-1-1 0 0 0,1 1 1 0 0,0 0-1 0 0,0-1 0 0 0,0 1 0 0 0,0-1 0 0 0,0 1 0 0 0,0-1 1 0 0,0 0-1 0 0,0 0 0 0 0,0 1 0 0 0,0-1 0 0 0,0 0 0 0 0,0 0 1 0 0,0 0-1 0 0,0 0 0 0 0,1 0 0 0 0,-1 0 0 0 0,0 0 0 0 0,1 0 1 0 0,-1-1 130 0 0,-20-17-1220 0 0</inkml:trace>
  <inkml:trace contextRef="#ctx0" brushRef="#br0" timeOffset="1820.057">1477 142 1024 0 0,'7'-29'8031'0'0,"-33"17"-6097"0"0,57 35-9861 0 0,-22-22 6681 0 0</inkml:trace>
  <inkml:trace contextRef="#ctx0" brushRef="#br0" timeOffset="2113.888">1889 162 1616 0 0,'10'-2'2679'0'0,"-10"4"-44"0"0,-7 12-2135 0 0,0 6-261 0 0,1 0 1 0 0,2 1-1 0 0,0-1 1 0 0,1 1-1 0 0,1 0 0 0 0,0 0 1 0 0,2 0-1 0 0,1 0 0 0 0,1 4-239 0 0,-1 22 307 0 0,20 137 187 0 0,-5-26-1583 0 0,-17-153 820 0 0,0-1 0 0 0,0 1 1 0 0,-1-1-1 0 0,0 1 0 0 0,0-1 1 0 0,0 0-1 0 0,0 0 1 0 0,-1 0-1 0 0,1 0 0 0 0,-1 0 1 0 0,0 0-1 0 0,0-1 1 0 0,-1 0-1 0 0,1 1 0 0 0,-1-1 1 0 0,1 0-1 0 0,-1-1 1 0 0,0 1-1 0 0,0-1 0 0 0,0 1 1 0 0,0-1-1 0 0,-1 0 1 0 0,1-1-1 0 0,-5 2 269 0 0,-10 0-1377 0 0</inkml:trace>
  <inkml:trace contextRef="#ctx0" brushRef="#br0" timeOffset="2440.216">1574 681 860 0 0,'114'-106'5018'0'0,"-88"93"-4770"0"0,0 1 0 0 0,2 2 1 0 0,-1 0-1 0 0,1 2 0 0 0,1 1 0 0 0,-1 1 1 0 0,1 1-1 0 0,0 2 0 0 0,1 1 1 0 0,-1 1-1 0 0,10 2-248 0 0,-29 0 50 0 0,0 1 0 0 0,0 0 0 0 0,-1 0-1 0 0,1 1 1 0 0,0 0 0 0 0,-1 1 0 0 0,0 0 0 0 0,0 1 0 0 0,0 0 0 0 0,-1 0 0 0 0,1 1 0 0 0,-1 0 0 0 0,-1 0 0 0 0,1 1 0 0 0,-1 0 0 0 0,0 0 0 0 0,4 6-50 0 0,25 118-108 0 0,-36-130-1018 0 0,0-1-290 0 0,0 0 53 0 0,-13 9-1148 0 0,7-10 1189 0 0</inkml:trace>
  <inkml:trace contextRef="#ctx0" brushRef="#br0" timeOffset="2661.088">2117 312 1892 0 0,'-1'-15'2819'0'0,"2"-21"1330"0"0,17 25-10214 0 0,-12 11 4846 0 0</inkml:trace>
  <inkml:trace contextRef="#ctx0" brushRef="#br0" timeOffset="3354.944">2253 350 1480 0 0,'9'24'4965'0'0,"2"4"-4413"0"0,71 279 2471 0 0,-81-306-3007 0 0,0 0 1 0 0,-1 0-1 0 0,1 0 1 0 0,0-1-1 0 0,0 1 1 0 0,0 0 0 0 0,0 0-1 0 0,1-1 1 0 0,-1 1-1 0 0,0 0 1 0 0,0-1-1 0 0,0 0 1 0 0,0 1 0 0 0,1-1-1 0 0,-1 1 1 0 0,0-1-1 0 0,0 0 1 0 0,1 0-1 0 0,-1 0 1 0 0,0 0 0 0 0,1 0-1 0 0,-1 0 1 0 0,0 0-1 0 0,0 0 1 0 0,1-1-1 0 0,-1 1 1 0 0,0 0-1 0 0,0-1 1 0 0,1 1 0 0 0,-1-1-1 0 0,0 1 1 0 0,0-1-1 0 0,0 0 1 0 0,0 1-1 0 0,0-1 1 0 0,0 0 0 0 0,0 0-1 0 0,0 0 1 0 0,0 0-1 0 0,0 0 1 0 0,0 0-1 0 0,-1 0 1 0 0,1 0 0 0 0,0 0-1 0 0,-1 0 1 0 0,1 0-1 0 0,-1 0 1 0 0,1-1-1 0 0,-1 1 1 0 0,1-1-17 0 0,46-66 2 0 0,27-69 63 0 0,-73 136-65 0 0,0 0 1 0 0,0 1-1 0 0,0-1 0 0 0,0 0 0 0 0,1 1 1 0 0,-1-1-1 0 0,0 0 0 0 0,0 1 0 0 0,1 0 1 0 0,-1-1-1 0 0,0 1 0 0 0,1 0 1 0 0,-1-1-1 0 0,1 1 0 0 0,-1 0 0 0 0,0 0 1 0 0,1 0-1 0 0,-1 1 0 0 0,1-1 0 0 0,-1 0 1 0 0,0 0-1 0 0,1 1 0 0 0,-1-1 0 0 0,0 1 1 0 0,1-1-1 0 0,-1 1 0 0 0,0-1 1 0 0,0 1-1 0 0,0 0 0 0 0,1 0 0 0 0,-1-1 1 0 0,0 1-1 0 0,0 0 0 0 0,0 0 0 0 0,0 0 1 0 0,0 0-1 0 0,-1 0 0 0 0,1 1 1 0 0,0-1-1 0 0,0 0 0 0 0,-1 0 0 0 0,25 16 8 0 0,-9-12-25 0 0,0 0 1 0 0,1-1-1 0 0,0-1 1 0 0,-1 0 0 0 0,1-1-1 0 0,0-1 1 0 0,0-1-1 0 0,0 0 1 0 0,0-1-1 0 0,0-1 1 0 0,0-1-1 0 0,0 0 1 0 0,0-1 0 0 0,-1-1-1 0 0,0-1 1 0 0,0 0-1 0 0,5-3 17 0 0,-22 9-8 0 0,0 0 1 0 0,0-1-1 0 0,0 1 0 0 0,0 0 0 0 0,0 0 0 0 0,0-1 1 0 0,0 1-1 0 0,0 0 0 0 0,0-1 0 0 0,0 1 0 0 0,0-1 1 0 0,1 0-1 0 0,-1 1 0 0 0,0-1 0 0 0,0 0 0 0 0,0 1 1 0 0,1-1-1 0 0,-1 0 0 0 0,0 0 0 0 0,1 1 0 0 0,-1-1 0 0 0,0 0 1 0 0,1 0-1 0 0,-1 0 0 0 0,1 0 0 0 0,0 0 0 0 0,-1 0 1 0 0,1 0-1 0 0,0 0 0 0 0,0 0 0 0 0,-1 0 0 0 0,1 0 1 0 0,0 0-1 0 0,0 0 0 0 0,0 0 0 0 0,0 0 0 0 0,0 0 0 0 0,1 0 1 0 0,-1 0-1 0 0,0-1 0 0 0,0 1 0 0 0,1 0 0 0 0,-1 1 1 0 0,0-1-1 0 0,1 0 0 0 0,-1 0 0 0 0,1 0 0 0 0,0 0 1 0 0,-1 0-1 0 0,1 0 0 0 0,-1 0 0 0 0,1 1 0 0 0,0-1 0 0 0,0 0 1 0 0,0 1-1 0 0,-1-1 0 0 0,1 0 0 0 0,0 1 0 0 0,0-1 1 0 0,0 1-1 0 0,0-1 0 0 0,0 1 0 0 0,0 0 0 0 0,0-1 1 0 0,0 1-1 0 0,0 0 0 0 0,0 0 0 0 0,0 0 0 0 0,1 0 8 0 0,-82-24-159 0 0,71 22 173 0 0,-1 1 0 0 0,0 0 1 0 0,0 1-1 0 0,0 0 0 0 0,0 1 1 0 0,0 0-1 0 0,0 0 0 0 0,0 1 1 0 0,0 1-1 0 0,1 0 0 0 0,-1 0 1 0 0,1 0-1 0 0,0 1 0 0 0,0 1 1 0 0,0-1-1 0 0,0 2 0 0 0,1-1 1 0 0,0 1-1 0 0,0 0 0 0 0,1 1 1 0 0,-1 0-1 0 0,1 0 0 0 0,1 0 1 0 0,-1 1-1 0 0,1 0 1 0 0,1 1-1 0 0,0-1 0 0 0,0 1 1 0 0,0 0-1 0 0,1 0 0 0 0,1 0 1 0 0,-1 1-1 0 0,2-1 0 0 0,-1 1 1 0 0,1 1-15 0 0,5-4-15 0 0,-1 0 1 0 0,1 1-1 0 0,1-1 1 0 0,0 0-1 0 0,0-1 1 0 0,0 1-1 0 0,0-1 1 0 0,1 1-1 0 0,0-2 1 0 0,1 1-1 0 0,-1 0 1 0 0,1-1 0 0 0,0 0-1 0 0,1 0 1 0 0,-1-1-1 0 0,1 0 1 0 0,0 0-1 0 0,0 0 1 0 0,0-1-1 0 0,0 0 1 0 0,1-1-1 0 0,-1 1 1 0 0,1-2-1 0 0,-1 1 1 0 0,1-1-1 0 0,0 0 1 0 0,0 0 0 0 0,0-1-1 0 0,-1 0 1 0 0,4-1 14 0 0,4 2-179 0 0,0 0 1 0 0,0-2 0 0 0,0 0 0 0 0,0 0 0 0 0,0-2 0 0 0,0 0 0 0 0,0 0-1 0 0,-1-1 1 0 0,0-1 0 0 0,0-1 0 0 0,0 0 0 0 0,0 0 0 0 0,-1-2 0 0 0,0 0-1 0 0,-1 0 1 0 0,1-1 0 0 0,-2 0 0 0 0,1-1 0 0 0,-1-1 0 0 0,-1 0 0 0 0,0 0-1 0 0,0-1 1 0 0,-2 0 0 0 0,1 0 0 0 0,-1-1 0 0 0,-1-1 0 0 0,0 1 0 0 0,-1-1-1 0 0,-1 0 1 0 0,0 0 0 0 0,0-2 178 0 0,1-17-93 0 0</inkml:trace>
  <inkml:trace contextRef="#ctx0" brushRef="#br0" timeOffset="3953.109">3157 264 4748 0 0,'-10'-195'3364'0'0,"-5"126"-175"0"0,8 121-2510 0 0,7-13-583 0 0,2 1-1 0 0,1-1 1 0 0,2 0 0 0 0,2 0 0 0 0,1-1 0 0 0,2 0-1 0 0,15 35-95 0 0,-23-62-65 0 0,2 1-1 0 0,-1-1 0 0 0,2 0 0 0 0,-1 0 0 0 0,1 0 0 0 0,1 0 1 0 0,0-1-1 0 0,0 0 0 0 0,1 0 0 0 0,1-1 0 0 0,-1 0 0 0 0,2 0 1 0 0,-1-1-1 0 0,1 0 0 0 0,0 0 0 0 0,1-1 0 0 0,-1-1 1 0 0,2 1-1 0 0,-1-1 0 0 0,0-1 0 0 0,1 0 0 0 0,0-1 0 0 0,1 0 1 0 0,-1 0-1 0 0,0-1 0 0 0,1-1 0 0 0,7 1 66 0 0,-14-4-69 0 0,0 0 0 0 0,1 0-1 0 0,-1-1 1 0 0,0 0 0 0 0,0 0 0 0 0,0-1 0 0 0,0 1 0 0 0,0-1-1 0 0,0 0 1 0 0,-1 0 0 0 0,0 0 0 0 0,1-1 0 0 0,-1 0 0 0 0,0 0-1 0 0,-1 0 1 0 0,1 0 0 0 0,-1 0 0 0 0,0-1 0 0 0,0 0 0 0 0,0 1-1 0 0,0-1 1 0 0,-1 0 0 0 0,0 0 0 0 0,0-1 0 0 0,0 1 0 0 0,-1 0-1 0 0,0-1 1 0 0,0 1 0 0 0,0-1 0 0 0,-1 1 0 0 0,0-1 69 0 0,0 4 82 0 0,-2-18 408 0 0,1 19-466 0 0,0 0 1 0 0,0 0-1 0 0,0 0 1 0 0,0 0 0 0 0,0 0-1 0 0,-1 0 1 0 0,1 1-1 0 0,0-1 1 0 0,0 0-1 0 0,0 1 1 0 0,-1-1-1 0 0,1 1 1 0 0,0-1 0 0 0,-1 1-1 0 0,1-1 1 0 0,0 1-1 0 0,-1 0 1 0 0,1 0-1 0 0,-1 0 1 0 0,1 0-1 0 0,0 0 1 0 0,-1 0-1 0 0,1 0 1 0 0,-1 0 0 0 0,1 1-1 0 0,0-1 1 0 0,-1 0-1 0 0,1 1 1 0 0,0-1-1 0 0,-1 1 1 0 0,1 0-1 0 0,0-1 1 0 0,0 1-1 0 0,0 0 1 0 0,0 0 0 0 0,0 0-1 0 0,-1 0 1 0 0,1 0-1 0 0,1 0 1 0 0,-1 0-1 0 0,0 0 1 0 0,0 0-1 0 0,0 0 1 0 0,0 1-25 0 0,76 21-214 0 0,109-55-832 0 0,-163 29 979 0 0,-12 3 47 0 0,0-1-1 0 0,1 0 1 0 0,-1 0-1 0 0,0-1 1 0 0,1 0-1 0 0,-1 0 0 0 0,0-1 1 0 0,-1 0-1 0 0,1-1 1 0 0,0 0-1 0 0,-1 0 1 0 0,0-1-1 0 0,0 0 1 0 0,0 0-1 0 0,-1-1 1 0 0,0 0-1 0 0,0-1 0 0 0,0 1 1 0 0,-1-1-1 0 0,0 0 1 0 0,1-3 20 0 0,-7 11 40 0 0,-1-1 0 0 0,0 0 0 0 0,1 1 1 0 0,-1-1-1 0 0,1 1 0 0 0,-1-1 0 0 0,0 0 0 0 0,1 1 0 0 0,-1-1 1 0 0,0 0-1 0 0,1 0 0 0 0,-1 0 0 0 0,0 0 0 0 0,0 1 1 0 0,1-1-1 0 0,-1 0 0 0 0,0 0 0 0 0,0 0 0 0 0,1-1 0 0 0,-1 1 1 0 0,0 0-1 0 0,1 0 0 0 0,-1 0 0 0 0,0 0 0 0 0,0-1 1 0 0,1 1-1 0 0,-1 0 0 0 0,1-1 0 0 0,-1 1 0 0 0,0 0 0 0 0,1-1 1 0 0,-1 1-1 0 0,1-1 0 0 0,-1 1 0 0 0,1-1 0 0 0,-1 1 1 0 0,1-1-1 0 0,-1 1 0 0 0,1-1 0 0 0,-1 0 0 0 0,1 1 0 0 0,0-1 1 0 0,-1 0-1 0 0,1 1 0 0 0,0-1 0 0 0,0 0 0 0 0,-1 1 1 0 0,1-1-1 0 0,0 0 0 0 0,0 0 0 0 0,0 1 0 0 0,0-2-40 0 0,-53 467 586 0 0,46-442-651 0 0,-2 1 0 0 0,0-2 1 0 0,-1 1-1 0 0,-2-1 1 0 0,0-1-1 0 0,-1 0 0 0 0,-1 0 1 0 0,-1-2-1 0 0,-1 1 0 0 0,-1-2 1 0 0,0-1-1 0 0,-1 0 1 0 0,-1-1-1 0 0,-12 7 65 0 0,14-11-491 0 0,-1-2 0 0 0,-1 0 0 0 0,0-1 0 0 0,0-1 0 0 0,0 0 0 0 0,-1-2 0 0 0,0 0 0 0 0,-1-2 0 0 0,1 0 0 0 0,-1-1 0 0 0,-7 0 491 0 0,-51 0-2576 0 0,44-3 1124 0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52:25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28904 2466 1612 0 0,'-33'6'4711'0'0,"20"3"-4519"0"0,1 1 1 0 0,1 0 0 0 0,0 0-1 0 0,0 1 1 0 0,1 0 0 0 0,1 1 0 0 0,0 1-1 0 0,0-1 1 0 0,1 1 0 0 0,1 1 0 0 0,0-1-1 0 0,1 1 1 0 0,0 0 0 0 0,1 1-1 0 0,1-1 1 0 0,0 3-193 0 0,-51 128-1634 0 0,12-122-3229 0 0,34-21 3710 0 0</inkml:trace>
  <inkml:trace contextRef="#ctx0" brushRef="#br0" timeOffset="280.285">28606 2504 1652 0 0,'4'-22'7222'0'0,"30"52"-5962"0"0,-13-12-881 0 0,202 156 692 0 0,-159-119-3632 0 0,-55-37-3020 0 0,-9-18 4343 0 0</inkml:trace>
  <inkml:trace contextRef="#ctx0" brushRef="#br0" timeOffset="791.134">29143 2827 2184 0 0,'20'-10'2800'0'0,"56"-86"-1089"0"0,-43-88-288 0 0,-86 68 605 0 0,56 166-1228 0 0,53 70-702 0 0,11 42-4333 0 0,-70-131 202 0 0,-13-13 2765 0 0</inkml:trace>
  <inkml:trace contextRef="#ctx0" brushRef="#br0" timeOffset="1069.973">29027 2639 2040 0 0,'3'-9'3567'0'0,"15"-5"-2894"0"0,-17 14-522 0 0,18-8 152 0 0,-1 0 1 0 0,1 2-1 0 0,0 0 0 0 0,0 2 1 0 0,1 0-1 0 0,0 1 1 0 0,-1 0-1 0 0,1 2 1 0 0,19 1-304 0 0,28-4-69 0 0,169-33-6329 0 0,-204 27 5243 0 0</inkml:trace>
  <inkml:trace contextRef="#ctx0" brushRef="#br0" timeOffset="1475.399">29896 2274 1004 0 0,'10'4'304'0'0,"0"1"0"0"0,0 0 1 0 0,-1 0-1 0 0,0 1 0 0 0,0 1 0 0 0,-1-1 0 0 0,0 1 0 0 0,0 1 0 0 0,0-1 0 0 0,-1 2 1 0 0,0-1-1 0 0,-1 0 0 0 0,0 1 0 0 0,0 1 0 0 0,-1-1 0 0 0,0 1 0 0 0,0-1 1 0 0,-1 1-1 0 0,-1 1 0 0 0,3 8-304 0 0,33 217 2055 0 0,-39-129-1339 0 0,-7-66-689 0 0,-1 0 0 0 0,-2-1 0 0 0,-2 0 0 0 0,-2-1 0 0 0,-1 0 0 0 0,-2-1 1 0 0,-1-1-1 0 0,-2-1 0 0 0,-2-1 0 0 0,-1 0 0 0 0,-2-2 0 0 0,-26 27-27 0 0,25-32-733 0 0,-1-2-1 0 0,-1-2 0 0 0,-1 0 1 0 0,-1-2-1 0 0,-1-1 0 0 0,-1-2 1 0 0,-1 0-1 0 0,0-3 0 0 0,-19 7 734 0 0,-6-3-1234 0 0,4-4 48 0 0</inkml:trace>
  <inkml:trace contextRef="#ctx0" brushRef="#br0" timeOffset="-59922.586">22879 1652 1216 0 0,'18'-14'2526'0'0,"2"6"-1416"0"0,-21 8-1064 0 0,0 0 0 0 0,0 0 0 0 0,0 0 0 0 0,0 0-1 0 0,0 0 1 0 0,0 0 0 0 0,0 0 0 0 0,0-1 0 0 0,0 1-1 0 0,0 0 1 0 0,0-1 0 0 0,0 1 0 0 0,0-1 0 0 0,0 1-1 0 0,0-1 1 0 0,1 0 0 0 0,-1 1 0 0 0,0-1 0 0 0,0 0-1 0 0,1 1 1 0 0,-1-1 0 0 0,0 0 0 0 0,1 0 0 0 0,-1 0-1 0 0,1 1 1 0 0,-1-1 0 0 0,1 0 0 0 0,-1 0 0 0 0,1 0-1 0 0,0 0 1 0 0,-1 0 0 0 0,1 0 0 0 0,0 0 0 0 0,0 0-1 0 0,0 0 1 0 0,0 0 0 0 0,0 0 0 0 0,0 0-1 0 0,0 0 1 0 0,0 0 0 0 0,0 0 0 0 0,0 0 0 0 0,0 0-1 0 0,1 0 1 0 0,-1 0 0 0 0,0 0 0 0 0,1 0 0 0 0,-1 0-1 0 0,1 0 1 0 0,-1 0 0 0 0,1 1 0 0 0,0-1 0 0 0,-1 0-1 0 0,1 0 1 0 0,0 1 0 0 0,-1-1 0 0 0,1 0 0 0 0,0 1-1 0 0,0-1 1 0 0,0 0 0 0 0,-1 1 0 0 0,1-1 0 0 0,0 1-1 0 0,1-1-45 0 0,-16 3 66 0 0,0 0-1 0 0,0 1 0 0 0,0 0 0 0 0,1 1 1 0 0,-1 0-1 0 0,1 1 0 0 0,0 1 0 0 0,1 0 1 0 0,-1 1-1 0 0,1 0 0 0 0,0 1 0 0 0,1 0 1 0 0,0 1-1 0 0,0 0 0 0 0,1 1 0 0 0,0 0 1 0 0,1 0-1 0 0,0 1 0 0 0,1 1 0 0 0,0-1 1 0 0,0 1-1 0 0,2 1 0 0 0,-3 5-65 0 0,8-14 19 0 0,0 0 0 0 0,0-1 0 0 0,1 1 0 0 0,0 0 0 0 0,-1 0 0 0 0,1 0 0 0 0,1 0 0 0 0,-1-1 0 0 0,1 1 0 0 0,-1 0 0 0 0,1 0 1 0 0,0 0-1 0 0,0-1 0 0 0,1 1 0 0 0,-1-1 0 0 0,1 1 0 0 0,0-1 0 0 0,0 1 0 0 0,0-1 0 0 0,0 0 0 0 0,1 0 0 0 0,-1 0 0 0 0,1 0 0 0 0,-1-1 0 0 0,1 1 0 0 0,0-1 0 0 0,0 1 0 0 0,1-1 0 0 0,-1 0 0 0 0,0 0 0 0 0,1 0 0 0 0,-1-1 0 0 0,1 1 0 0 0,-1-1 0 0 0,1 0 0 0 0,1 0-19 0 0,140 29 27 0 0,-126-28-107 0 0,0-1 0 0 0,0-1 0 0 0,-1-1 0 0 0,1-1 0 0 0,0 0 0 0 0,0-1 0 0 0,-1-1 0 0 0,0-1 0 0 0,16-6 80 0 0,-31 10-29 0 0,0 1 0 0 0,0-1 0 0 0,0 0 1 0 0,-1 0-1 0 0,1 0 0 0 0,0 0 1 0 0,-1-1-1 0 0,1 1 0 0 0,-1-1 1 0 0,1 1-1 0 0,-1-1 0 0 0,0 0 1 0 0,1 0-1 0 0,-1 0 0 0 0,0 0 1 0 0,-1-1-1 0 0,1 1 0 0 0,0 0 0 0 0,-1-1 1 0 0,1 1-1 0 0,-1-1 0 0 0,1 0 1 0 0,-1 1-1 0 0,0-1 0 0 0,0 0 1 0 0,-1 0-1 0 0,1 0 0 0 0,-1 1 1 0 0,1-1-1 0 0,-1 0 0 0 0,0 0 1 0 0,0 0-1 0 0,0 0 0 0 0,0 0 0 0 0,-1 0 1 0 0,1 0-1 0 0,-1 0 29 0 0,-11-10 8 0 0,0 0 0 0 0,-1 1 0 0 0,0 0 0 0 0,-1 1 0 0 0,-1 0 0 0 0,0 1 1 0 0,0 1-1 0 0,-1 0 0 0 0,0 1 0 0 0,0 1 0 0 0,-1 1 0 0 0,0 0 0 0 0,0 1 0 0 0,0 1 0 0 0,-1 0 0 0 0,0 2 0 0 0,-1 0-8 0 0,-4-3 12 0 0,219 6-662 0 0,-65-31 230 0 0,-124 24 420 0 0,0-1 1 0 0,-1-1 0 0 0,0 1-1 0 0,-1-1 1 0 0,1-1 0 0 0,-1 1-1 0 0,-1 0 1 0 0,0-1 0 0 0,0 0 0 0 0,-1 0-1 0 0,0 0 1 0 0,0-1 0 0 0,-1 1-1 0 0,0-1 1 0 0,-1 1 0 0 0,0-1-1 0 0,-1 0 1 0 0,1 1 0 0 0,-2-1-1 0 0,0 0 1 0 0,0 1 0 0 0,0-1-1 0 0,-2 0 0 0 0,3-24 233 0 0,-31-76 1133 0 0,9 142-782 0 0,14 16-439 0 0,2 0-1 0 0,2 0 1 0 0,2 1 0 0 0,3-1-1 0 0,1 1 1 0 0,3-1 0 0 0,1 0-1 0 0,3 0 1 0 0,13 37-145 0 0,-14-46 31 0 0,31 140-606 0 0,-9-60-5440 0 0,-28-114 4769 0 0,0-3 18 0 0</inkml:trace>
  <inkml:trace contextRef="#ctx0" brushRef="#br0" timeOffset="-59596.931">23572 1457 1848 0 0,'64'68'6670'0'0,"113"102"-7101"0"0,-124-149-4224 0 0,-51-21 3387 0 0</inkml:trace>
  <inkml:trace contextRef="#ctx0" brushRef="#br0" timeOffset="-59316.537">24170 1529 1956 0 0,'-43'32'4338'0'0,"35"-24"-3963"0"0,-27 33 239 0 0,2 1 1 0 0,1 2 0 0 0,3 1 0 0 0,1 1-1 0 0,3 2 1 0 0,1 0 0 0 0,2 5-615 0 0,-83 152-319 0 0,101-199 131 0 0,-35 54-1198 0 0,8-24-4185 0 0,30-35 4415 0 0</inkml:trace>
  <inkml:trace contextRef="#ctx0" brushRef="#br0" timeOffset="-59085.093">24394 1984 2408 0 0,'6'1'2078'0'0,"34"12"4319"0"0,-22-1-7527 0 0,-8 7-3913 0 0,-10-16 3775 0 0,-1-1 50 0 0</inkml:trace>
  <inkml:trace contextRef="#ctx0" brushRef="#br0" timeOffset="-61601.4">21761 1641 2516 0 0,'-1'9'3526'0'0,"2"25"-2385"0"0,0 0-864 0 0,46 165 763 0 0,-46-192-960 0 0,0-4-280 0 0,1 0-1 0 0,-1 0 1 0 0,-1 0-1 0 0,1 0 0 0 0,0 1 1 0 0,-1-1-1 0 0,1 0 1 0 0,-1 0-1 0 0,0 0 1 0 0,0 1-1 0 0,-1-1 1 0 0,1 0-1 0 0,0 0 1 0 0,-1 0-1 0 0,0 1 1 0 0,0-1-1 0 0,0 0 1 0 0,0 0-1 0 0,0 0 0 0 0,-1 0 1 0 0,1-1-1 0 0,-1 1 1 0 0,0 0-1 0 0,0-1 1 0 0,0 1-1 0 0,0-1 1 0 0,0 1-1 0 0,-1-1 1 0 0,1 0-1 0 0,-1 0 1 0 0,-2 1 200 0 0,-4 2-1348 0 0</inkml:trace>
  <inkml:trace contextRef="#ctx0" brushRef="#br0" timeOffset="-61353.657">21716 1671 1196 0 0,'-10'-45'5488'0'0,"36"4"-3775"0"0,57-14-852 0 0,108 19-1027 0 0,-190 36 50 0 0,0 0-1 0 0,0-1 1 0 0,0 1 0 0 0,1 0-1 0 0,-1 0 1 0 0,0 1 0 0 0,0-1-1 0 0,0 0 1 0 0,1 0 0 0 0,-1 1-1 0 0,0-1 1 0 0,0 0 0 0 0,0 1-1 0 0,0-1 1 0 0,0 1-1 0 0,0-1 1 0 0,0 1 0 0 0,0 0-1 0 0,0-1 1 0 0,0 1 0 0 0,0 0-1 0 0,0 0 1 0 0,0 0 0 0 0,-1 0-1 0 0,1 0 1 0 0,0 0 0 0 0,-1 0-1 0 0,1 0 1 0 0,-1 0-1 0 0,1 0 1 0 0,-1 0 0 0 0,1 0-1 0 0,-1 0 1 0 0,0 0 0 0 0,1 0-1 0 0,-1 1 1 0 0,0-1 0 0 0,0 0-1 0 0,0 0 1 0 0,0 0-1 0 0,0 1 1 0 0,0-1 0 0 0,0 0-1 0 0,0 0 1 0 0,-1 0 0 0 0,1 0-1 0 0,0 1 1 0 0,-1-1 116 0 0,-11 14-1211 0 0</inkml:trace>
  <inkml:trace contextRef="#ctx0" brushRef="#br0" timeOffset="-61166.421">21741 1856 2104 0 0,'27'5'852'0'0,"5"-2"-224"0"0,-16-3-72 0 0,30 5-12 0 0,-14-3-240 0 0,0-2-32 0 0,-14 0-804 0 0,7 0-800 0 0,30-15 72 0 0,-25 6-20 0 0</inkml:trace>
  <inkml:trace contextRef="#ctx0" brushRef="#br0" timeOffset="-62470.726">20945 1616 1760 0 0,'-24'-5'5527'0'0,"21"41"-4067"0"0,18 40-1438 0 0,51 146-1194 0 0,-65-220 231 0 0,-4 9-2917 0 0,-12-7 2640 0 0</inkml:trace>
  <inkml:trace contextRef="#ctx0" brushRef="#br0" timeOffset="-61877.736">20932 1562 1576 0 0,'-1'-15'2275'0'0,"1"16"-2203"0"0,1-1 1 0 0,-1 1-1 0 0,1-1 1 0 0,-1 1-1 0 0,0-1 1 0 0,1 0-1 0 0,0 1 1 0 0,-1-1-1 0 0,1 0 1 0 0,-1 1-1 0 0,1-1 1 0 0,-1 0-1 0 0,1 0 1 0 0,-1 0-1 0 0,1 1 1 0 0,0-1-1 0 0,-1 0 1 0 0,1 0-1 0 0,0 0 1 0 0,-1 0-1 0 0,1 0 1 0 0,-1 0-1 0 0,1 0 1 0 0,0 0 0 0 0,-1 0-1 0 0,1-1 1 0 0,0 1-1 0 0,-1 0 1 0 0,1 0-1 0 0,-1 0 1 0 0,1-1-1 0 0,-1 1 1 0 0,1 0-1 0 0,-1-1 1 0 0,1 1-1 0 0,-1 0 1 0 0,1-1-1 0 0,-1 1 1 0 0,1-1-1 0 0,-1 1 1 0 0,1-1-1 0 0,-1 1 1 0 0,0-1-1 0 0,1 1 1 0 0,-1-1-1 0 0,0 1 1 0 0,1-1-1 0 0,-1 1 1 0 0,0-1-1 0 0,0 0 1 0 0,0 1-1 0 0,0-1-72 0 0,16 11 99 0 0,-1 2-1 0 0,-1 0 1 0 0,-1 0 0 0 0,1 2-1 0 0,-2-1 1 0 0,0 2-1 0 0,-1 0 1 0 0,0 0-1 0 0,-1 1 1 0 0,0 1-99 0 0,-10-16 19 0 0,0 0-1 0 0,1 0 1 0 0,-1 0 0 0 0,0-1 0 0 0,1 1 0 0 0,-1 0-1 0 0,1 0 1 0 0,-1 0 0 0 0,1-1 0 0 0,-1 1 0 0 0,1 0-1 0 0,-1 0 1 0 0,1-1 0 0 0,0 1 0 0 0,0 0 0 0 0,-1-1-1 0 0,1 1 1 0 0,0-1 0 0 0,0 1 0 0 0,-1-1 0 0 0,1 0-1 0 0,0 1 1 0 0,0-1 0 0 0,0 0 0 0 0,0 1 0 0 0,0-1-1 0 0,0 0 1 0 0,0 0 0 0 0,0 0 0 0 0,-1 0 0 0 0,1 0-1 0 0,0 0 1 0 0,0 0 0 0 0,0 0 0 0 0,0 0-1 0 0,0 0 1 0 0,0 0 0 0 0,0-1 0 0 0,0 1 0 0 0,0 0-1 0 0,-1-1 1 0 0,1 1 0 0 0,0-1 0 0 0,0 1 0 0 0,0-1-1 0 0,-1 1 1 0 0,1-1 0 0 0,0 0 0 0 0,-1 1 0 0 0,1-1-1 0 0,0 0 1 0 0,-1 1 0 0 0,1-1 0 0 0,-1 0 0 0 0,1 0-1 0 0,-1 0 1 0 0,1 1 0 0 0,-1-1 0 0 0,0 0 0 0 0,1 0-1 0 0,-1 0 1 0 0,0 0 0 0 0,0 0 0 0 0,0 0 0 0 0,0 0-19 0 0,6-5-115 0 0,115-138 219 0 0,-121 145-109 0 0,0-1 1 0 0,0 1-1 0 0,0 0 1 0 0,0-1-1 0 0,0 1 1 0 0,0 0-1 0 0,0-1 1 0 0,0 1-1 0 0,0 0 1 0 0,0-1-1 0 0,0 1 1 0 0,0-1-1 0 0,0 1 1 0 0,0 0-1 0 0,1-1 1 0 0,-1 1-1 0 0,0-1 1 0 0,1 1-1 0 0,-1 0 1 0 0,0-1-1 0 0,1 1 1 0 0,-1-1-1 0 0,0 1 1 0 0,1-1-1 0 0,-1 1 1 0 0,1-1-1 0 0,-1 0 1 0 0,1 1-1 0 0,-1-1 1 0 0,1 0-1 0 0,0 1 1 0 0,-1-1-1 0 0,1 0 1 0 0,-1 1-1 0 0,1-1 1 0 0,0 0-1 0 0,-1 0 1 0 0,1 0-1 0 0,-1 0 1 0 0,1 0-1 0 0,0 0 1 0 0,-1 0-1 0 0,1 0 1 0 0,0 0-1 0 0,-1 0 1 0 0,1 0-1 0 0,0 0 1 0 0,-1 0-1 0 0,1 0 1 0 0,0 0-1 0 0,-1-1 1 0 0,1 1-1 0 0,-1 0 1 0 0,1-1-1 0 0,-1 1 1 0 0,1 0-1 0 0,-1-1 1 0 0,1 1-1 0 0,-1 0 1 0 0,1-1-1 0 0,-1 1 1 0 0,1-1 4 0 0,0 13 34 0 0,63 255-255 0 0,-49-231-106 0 0,15 29-4086 0 0,-29-64 3143 0 0,-1-1 32 0 0</inkml:trace>
  <inkml:trace contextRef="#ctx0" brushRef="#br0" timeOffset="-19383.702">20991 3281 1452 0 0,'0'0'642'0'0,"0"0"-46"0"0,0 0 21 0 0,0 0-52 0 0,0 0-11 0 0,0 0-33 0 0,11 0 291 0 0,59 7-163 0 0,1-3 0 0 0,-1-3 0 0 0,1-3 0 0 0,59-10-649 0 0,-80 4 109 0 0,-38 7-97 0 0,1 0 1 0 0,-1-1-1 0 0,1-1 1 0 0,-1 0-1 0 0,0 0 0 0 0,0-1 1 0 0,0-1-1 0 0,0 0 1 0 0,-1 0-1 0 0,0-1 1 0 0,10-7-13 0 0,-20 10-21 0 0,0 1 0 0 0,0-1 1 0 0,0 1-1 0 0,-1-1 0 0 0,1 1 1 0 0,-1-1-1 0 0,0 0 0 0 0,0 1 1 0 0,0-1-1 0 0,0 0 0 0 0,0 1 0 0 0,0-1 1 0 0,-1 1-1 0 0,1-1 0 0 0,-1 0 1 0 0,0 1-1 0 0,1-1 0 0 0,-1 1 1 0 0,0-1-1 0 0,-1 1 0 0 0,1 0 1 0 0,0 0-1 0 0,-1-1 0 0 0,1 1 0 0 0,-1 0 1 0 0,0 0-1 0 0,0 0 0 0 0,0 1 1 0 0,0-1-1 0 0,0 0 0 0 0,0 1 1 0 0,0-1-1 0 0,0 1 0 0 0,-1 0 1 0 0,1-1-1 0 0,0 1 0 0 0,-1 0 0 0 0,1 1 1 0 0,-1-1-1 0 0,0 0 0 0 0,1 1 1 0 0,-1-1-1 0 0,1 1 0 0 0,-1 0 1 0 0,0 0-1 0 0,-1 0 21 0 0,4 0 0 0 0,-25-9 20 0 0,0 1 1 0 0,-1 1-1 0 0,0 1 1 0 0,-1 1 0 0 0,0 2-1 0 0,1 1 1 0 0,-1 1-1 0 0,0 1 1 0 0,0 1 0 0 0,1 1-1 0 0,-1 2 1 0 0,1 0-1 0 0,-1 2 1 0 0,1 1 0 0 0,1 1-1 0 0,0 1 1 0 0,0 2-1 0 0,-8 4-20 0 0,27-13 34 0 0,1 0 0 0 0,-1 1-1 0 0,1-1 1 0 0,0 1-1 0 0,0 0 1 0 0,0 1 0 0 0,0-1-1 0 0,1 1 1 0 0,-1 0-1 0 0,1 0 1 0 0,0 0 0 0 0,0 1-1 0 0,0-1 1 0 0,1 1-1 0 0,0 0 1 0 0,0 0 0 0 0,0 0-1 0 0,0 0 1 0 0,1 1-1 0 0,0-1 1 0 0,0 1 0 0 0,0 0-1 0 0,1-1 1 0 0,0 1-1 0 0,0 0 1 0 0,0 0 0 0 0,1 0-1 0 0,0 0 1 0 0,0 0-1 0 0,0 0 1 0 0,1-1 0 0 0,0 1-1 0 0,0 0 1 0 0,0 0-1 0 0,1-1 1 0 0,0 1 0 0 0,0 0-1 0 0,1 0-33 0 0,11 10 9 0 0,0 0 0 0 0,1-1 0 0 0,0-1-1 0 0,1 0 1 0 0,1-2 0 0 0,0 0 0 0 0,1 0 0 0 0,0-2-1 0 0,1 0 1 0 0,0-1 0 0 0,0-1 0 0 0,1-1 0 0 0,0-1-1 0 0,1 0 1 0 0,5 0-9 0 0,8 2-759 0 0,0-1-1 0 0,0-2 1 0 0,0-1 0 0 0,1-2-1 0 0,-1-1 1 0 0,1-2-1 0 0,-1-1 1 0 0,1-1 0 0 0,1-3 759 0 0,14-8-1278 0 0</inkml:trace>
  <inkml:trace contextRef="#ctx0" brushRef="#br0" timeOffset="-19026.682">21343 2842 1468 0 0,'7'-3'4076'0'0,"64"0"-2982"0"0,164-10-423 0 0,-154 7-1094 0 0,40-12-3501 0 0,-112 15 2526 0 0</inkml:trace>
  <inkml:trace contextRef="#ctx0" brushRef="#br0" timeOffset="-18653.514">22529 2614 876 0 0,'0'-1'113'0'0,"-1"-1"-1"0"0,1 1 1 0 0,0 0-1 0 0,0-1 1 0 0,-1 1-1 0 0,1 0 1 0 0,-1 0-1 0 0,1-1 1 0 0,-1 1-1 0 0,0 0 1 0 0,1 0-1 0 0,-1 0 1 0 0,0 0-1 0 0,0 0 1 0 0,0 0-1 0 0,0 0 1 0 0,0 0-1 0 0,0 0 1 0 0,0 0-1 0 0,0 0 0 0 0,0 0 1 0 0,0 1-1 0 0,0-1 1 0 0,-1 1-1 0 0,1-1 1 0 0,0 1-1 0 0,0-1 1 0 0,-1 1-1 0 0,1 0 1 0 0,0-1-1 0 0,-1 1 1 0 0,1 0-1 0 0,0 0 1 0 0,-1 0-1 0 0,1 0 1 0 0,-1 0-1 0 0,1 0 1 0 0,0 0-1 0 0,-1 1 1 0 0,1-1-1 0 0,0 1 1 0 0,0-1-1 0 0,-1 1 1 0 0,1-1-1 0 0,0 1 1 0 0,0-1-1 0 0,0 1 1 0 0,-1 0-1 0 0,1 0 1 0 0,0 0-1 0 0,0-1 1 0 0,0 2-113 0 0,-68 37 678 0 0,48-18-563 0 0,1 0 0 0 0,1 1 0 0 0,1 1 0 0 0,1 1 0 0 0,1 1 0 0 0,1 0 0 0 0,1 1 0 0 0,1 0 0 0 0,1 1 0 0 0,2 0 0 0 0,1 1 0 0 0,-5 25-115 0 0,7-32-79 0 0,6-16-119 0 0,-1 0 0 0 0,1 0 0 0 0,-1 0-1 0 0,0 0 1 0 0,0-1 0 0 0,-1 1 0 0 0,1-1 0 0 0,-1 1-1 0 0,0-1 1 0 0,0 0 0 0 0,0 0 0 0 0,-1 0-1 0 0,0-1 1 0 0,1 1 0 0 0,-1-1 0 0 0,0 0-1 0 0,-1 0 1 0 0,1 0 0 0 0,0-1 0 0 0,-1 1-1 0 0,0-1 1 0 0,1 0 0 0 0,-1-1 0 0 0,0 1-1 0 0,0-1 1 0 0,0 0 0 0 0,0 0 0 0 0,0 0-1 0 0,0-1 1 0 0,-4 0 198 0 0,-7 0-1226 0 0</inkml:trace>
  <inkml:trace contextRef="#ctx0" brushRef="#br0" timeOffset="-18418.96">21999 2687 1676 0 0,'45'-2'5718'0'0,"27"43"-5289"0"0,-52-27 98 0 0,214 172-326 0 0,-174-112-6018 0 0,-59-70 4579 0 0</inkml:trace>
  <inkml:trace contextRef="#ctx0" brushRef="#br0" timeOffset="-17923.318">22655 3097 1140 0 0,'25'16'4329'0'0,"30"-46"-3432"0"0,-39 12-761 0 0,-1-1-1 0 0,0-1 1 0 0,-2 0 0 0 0,0-1-1 0 0,-1-1 1 0 0,-2 0 0 0 0,0 0-1 0 0,-1-1 1 0 0,-1 0 0 0 0,-1-1-1 0 0,-1 1 1 0 0,-2-1 0 0 0,0-1-1 0 0,-1 1 1 0 0,-2 0 0 0 0,0-1-1 0 0,-2 1 1 0 0,-3-22-136 0 0,-17-3 521 0 0,-3 71 77 0 0,22-7-595 0 0,1 0 0 0 0,0 0 0 0 0,1 0 0 0 0,1 1 1 0 0,0-1-1 0 0,2 0 0 0 0,-1 0 0 0 0,2 0 0 0 0,0 0 0 0 0,0-1 0 0 0,1 0 1 0 0,1 1-1 0 0,1-2 0 0 0,7 13-3 0 0,36 114-3814 0 0,-48-121 1087 0 0,-2-11 1365 0 0</inkml:trace>
  <inkml:trace contextRef="#ctx0" brushRef="#br0" timeOffset="-17632.237">22593 2796 2400 0 0,'7'-4'876'0'0,"14"-2"-88"0"0,9-1-56 0 0,8-1-196 0 0,4 4 77 0 0,-2-2-109 0 0,6 4-152 0 0,0 0-268 0 0,-3-1-192 0 0,-1-4 16 0 0,3 2-768 0 0,-3 0 83 0 0,-1-1-731 0 0,-3-1 36 0 0</inkml:trace>
  <inkml:trace contextRef="#ctx0" brushRef="#br0" timeOffset="-16965.62">23489 2514 928 0 0,'6'0'245'0'0,"-1"1"0"0"0,1 0 1 0 0,-1 0-1 0 0,1 0 0 0 0,-1 1 0 0 0,1-1 0 0 0,-1 1 0 0 0,0 1 1 0 0,0-1-1 0 0,0 1 0 0 0,0 0 0 0 0,0 0 0 0 0,0 0 0 0 0,-1 1 1 0 0,0 0-1 0 0,1-1 0 0 0,-1 2 0 0 0,-1-1 0 0 0,1 1-245 0 0,74 153 2674 0 0,-71-134-2425 0 0,0-1-1 0 0,-2 1 0 0 0,0 0 1 0 0,-2 0-1 0 0,-1 1 1 0 0,0-1-1 0 0,-2 1 1 0 0,-1-1-1 0 0,-3 18-248 0 0,-7 9 127 0 0,-2 0 0 0 0,-3-1 0 0 0,-1 0 0 0 0,-3-2 0 0 0,-2 0 0 0 0,-1-1 0 0 0,-3-1 0 0 0,-2-2 0 0 0,-32 39-127 0 0,17-27-1011 0 0,-4-2 0 0 0,-1-1 0 0 0,-3-3 0 0 0,-26 18 1011 0 0,-121 61-4206 0 0,136-100 2921 0 0</inkml:trace>
  <inkml:trace contextRef="#ctx0" brushRef="#br0" timeOffset="-6980.586">23907 3072 1056 0 0,'0'0'345'0'0,"0"0"-51"0"0,0 0-21 0 0,0 0 42 0 0,0 0-17 0 0,0 0-73 0 0,0 0 56 0 0,0 0-20 0 0,0 0-14 0 0,0 0 23 0 0,0 0-37 0 0,0 0 41 0 0,0 0 20 0 0,0 0 47 0 0,0 0 12 0 0,0 0-81 0 0,0 0 8 0 0,4 2-32 0 0,173 5 1086 0 0,38-27-871 0 0,-7 6-335 0 0,-250 24-3478 0 0,21-7 2075 0 0,-3 1 99 0 0</inkml:trace>
  <inkml:trace contextRef="#ctx0" brushRef="#br0" timeOffset="-6716.657">23862 3367 2240 0 0,'129'5'3350'0'0,"78"-26"-2385"0"0,17 11-3158 0 0,-222 10 1411 0 0,8-5-788 0 0,-9 3 820 0 0</inkml:trace>
  <inkml:trace contextRef="#ctx0" brushRef="#br0" timeOffset="-5367.695">24879 3089 1228 0 0,'0'0'285'0'0,"0"0"-17"0"0,0 0-2 0 0,0 0 23 0 0,0 0-71 0 0,0 0-46 0 0,0 0 86 0 0,0 0 6 0 0,0 0-25 0 0,0 0-29 0 0,0 0-15 0 0,0 0 9 0 0,0 0-14 0 0,0 0-20 0 0,0 0-39 0 0,0 0-92 0 0,0 0-29 0 0,0 0 0 0 0,0 0 2 0 0,0 0-4 0 0,0 0 37 0 0,0 0 130 0 0,0 0-7 0 0,0 0-1 0 0,0 0 6 0 0,0 0-4 0 0,0 0-53 0 0,0 0 12 0 0,0 0 72 0 0,27 1 290 0 0,152-9 169 0 0,-89-3-445 0 0,85-31 434 0 0,-173 41-651 0 0,0 0 0 0 0,-1 1-1 0 0,1-1 1 0 0,0-1 0 0 0,-1 1 0 0 0,1 0 0 0 0,-1 0-1 0 0,0 0 1 0 0,1-1 0 0 0,-1 1 0 0 0,0-1 0 0 0,0 1-1 0 0,0-1 1 0 0,0 0 0 0 0,0 1 0 0 0,0-1-1 0 0,0 0 1 0 0,-1 0 0 0 0,1 1 0 0 0,0-1 0 0 0,-1 0-1 0 0,0 0 1 0 0,1 0 0 0 0,-1 0 0 0 0,0 0 0 0 0,0 1-1 0 0,0-1 1 0 0,0 0 0 0 0,0 0 0 0 0,-1 0-1 0 0,1 0 1 0 0,-1 0 0 0 0,1 0 0 0 0,-1 1 0 0 0,1-1-1 0 0,-1 0 1 0 0,0 0 0 0 0,0 1 0 0 0,0-1 0 0 0,0 1-1 0 0,0-1 1 0 0,0 1 0 0 0,-1-1 0 0 0,1 1 0 0 0,0-1-1 0 0,-1 1 1 0 0,1 0 0 0 0,-1 0 0 0 0,1 0-1 0 0,-2 0 4 0 0,-87-59-145 0 0,66 53 110 0 0,-1 0-1 0 0,0 2 1 0 0,0 1-1 0 0,0 1 1 0 0,-1 1-1 0 0,0 2 1 0 0,-16 1 35 0 0,24-1-1 0 0,3 1 19 0 0,1 0 0 0 0,-1 1 0 0 0,1 1 0 0 0,0 0 0 0 0,0 1 0 0 0,0 1 0 0 0,0 0 0 0 0,1 1 0 0 0,0 0 0 0 0,0 1 0 0 0,-7 5-18 0 0,13-9 28 0 0,0 1-1 0 0,0 0 1 0 0,1 0-1 0 0,0 1 0 0 0,-1 0 1 0 0,2 0-1 0 0,-1 0 1 0 0,1 1-1 0 0,-1-1 0 0 0,1 1 1 0 0,1 1-1 0 0,-1-1 0 0 0,1 1 1 0 0,0-1-1 0 0,1 1 1 0 0,0 0-1 0 0,0 0 0 0 0,0 1 1 0 0,1-1-1 0 0,0 1 1 0 0,1-1-1 0 0,-1 1 0 0 0,1 0 1 0 0,1-1-1 0 0,0 1 1 0 0,0 0-1 0 0,0 0 0 0 0,1-1 1 0 0,0 1-1 0 0,0 0 1 0 0,1-1-1 0 0,0 1 0 0 0,1-1 1 0 0,-1 0-1 0 0,2 2-27 0 0,9 6 50 0 0,0-1 1 0 0,1 0-1 0 0,1-1 0 0 0,0 0 0 0 0,1-2 1 0 0,0 1-1 0 0,1-2 0 0 0,0 0 0 0 0,1-1 1 0 0,0-1-1 0 0,0-1 0 0 0,0-1 0 0 0,1 0 1 0 0,10 1-51 0 0,1 3-577 0 0,1-3 1 0 0,-1 0 0 0 0,1-2 0 0 0,0-1 0 0 0,1-2 0 0 0,-1 0 0 0 0,0-3 0 0 0,1 0 0 0 0,-1-2 0 0 0,12-4 576 0 0,1-5-1271 0 0</inkml:trace>
  <inkml:trace contextRef="#ctx0" brushRef="#br0" timeOffset="-4623.592">25418 2199 1428 0 0,'2'10'4175'0'0,"-13"76"-3491"0"0,7-72-609 0 0,0 0 1 0 0,1 0 0 0 0,1 0 0 0 0,0 0 0 0 0,1 1-1 0 0,0-1 1 0 0,1 1 0 0 0,1-1 0 0 0,1 0 0 0 0,0 1-1 0 0,0-1 1 0 0,1 0 0 0 0,1 0 0 0 0,1 0 0 0 0,0-1-1 0 0,0 1 1 0 0,1-1 0 0 0,1-1 0 0 0,0 1 0 0 0,1-1-1 0 0,1 0 1 0 0,-1-1 0 0 0,2 0 0 0 0,0 0 0 0 0,0-1 0 0 0,0-1-1 0 0,2 1 1 0 0,-1-2 0 0 0,1 1 0 0 0,0-2 0 0 0,1 0-1 0 0,0 0 1 0 0,0-1-76 0 0,126 23-1793 0 0,-88-54-2279 0 0,-49 15 2717 0 0</inkml:trace>
  <inkml:trace contextRef="#ctx0" brushRef="#br0" timeOffset="-4362.023">25007 2459 1544 0 0,'34'2'4447'0'0,"38"3"-3593"0"0,128-18 14 0 0,69-17-5721 0 0,-238 23 3385 0 0</inkml:trace>
  <inkml:trace contextRef="#ctx0" brushRef="#br0" timeOffset="-3875.596">25800 2249 1404 0 0,'22'1'4368'0'0,"12"39"-4052"0"0,-22-24 55 0 0,-6-7-244 0 0,0 0-1 0 0,-1 0 0 0 0,0 0 1 0 0,-1 1-1 0 0,0 0 0 0 0,-1-1 0 0 0,1 1 1 0 0,-2 1-1 0 0,0-1 0 0 0,0 0 1 0 0,0 0-1 0 0,-2 1 0 0 0,1 5-126 0 0,-1-17 19 0 0,0 0-1 0 0,0 1 0 0 0,-1-1 1 0 0,1 0-1 0 0,0 0 1 0 0,0 0-1 0 0,-1 0 0 0 0,1 0 1 0 0,-1 1-1 0 0,1-1 0 0 0,-1 0 1 0 0,1 0-1 0 0,-1 1 0 0 0,1-1 1 0 0,-1 0-1 0 0,0 1 0 0 0,1-1 1 0 0,-1 1-1 0 0,0-1 1 0 0,1 0-1 0 0,-1 1 0 0 0,0 0 1 0 0,0-1-1 0 0,0 1 0 0 0,1-1 1 0 0,-1 1-1 0 0,0 0 0 0 0,0 0 1 0 0,0-1-1 0 0,0 1 0 0 0,0 0 1 0 0,0 0-1 0 0,1 0 1 0 0,-1 0-1 0 0,0 0 0 0 0,0 0 1 0 0,0 0-1 0 0,0 0 0 0 0,0 1 1 0 0,0-1-1 0 0,0 0 0 0 0,1 0 1 0 0,-1 1-1 0 0,0-1 0 0 0,0 1 1 0 0,0-1-1 0 0,1 1 1 0 0,-1-1-1 0 0,0 1 0 0 0,0-1 1 0 0,1 1-1 0 0,-1 0 0 0 0,1-1 1 0 0,-1 1-1 0 0,0 0 0 0 0,1-1 1 0 0,-1 1-1 0 0,1 0 0 0 0,0 0 1 0 0,-1 0-19 0 0,11-18-4 0 0,1 0-1 0 0,1 0 1 0 0,0 1 0 0 0,1 0-1 0 0,1 1 1 0 0,0 1 0 0 0,1 0-1 0 0,0 1 1 0 0,1 1 0 0 0,1 0-1 0 0,0 1 1 0 0,1 1 0 0 0,0 1-1 0 0,0 0 1 0 0,1 2 0 0 0,0 0-1 0 0,0 1 1 0 0,1 0 0 0 0,0 2-1 0 0,0 0 1 0 0,0 2-1 0 0,14-1 6 0 0,-31 2 0 0 0,0 0 0 0 0,0 0 1 0 0,0 1-1 0 0,0-1 1 0 0,0 0-1 0 0,0 1 1 0 0,1 0-1 0 0,-1 0 1 0 0,0 0-1 0 0,0 0 1 0 0,0 0-1 0 0,0 1 1 0 0,1 0-1 0 0,-1-1 1 0 0,0 1-1 0 0,0 0 0 0 0,0 0 1 0 0,0 1-1 0 0,-1-1 1 0 0,1 1-1 0 0,0-1 1 0 0,0 1-1 0 0,-1 0 1 0 0,1 0-1 0 0,-1 0 1 0 0,0 0-1 0 0,1 1 1 0 0,-1-1-1 0 0,0 0 1 0 0,0 1-1 0 0,-1 0 0 0 0,1-1 1 0 0,-1 1-1 0 0,1 0 1 0 0,-1 0-1 0 0,0 0 1 0 0,0 0-1 0 0,0 0 1 0 0,0 0-1 0 0,0 0 1 0 0,-1 0-1 0 0,0 1 1 0 0,1-1-1 0 0,-1 0 1 0 0,0 2-2 0 0,21 214-5482 0 0,-16-197 4494 0 0</inkml:trace>
  <inkml:trace contextRef="#ctx0" brushRef="#br0" timeOffset="-2703.599">26518 2926 1736 0 0,'0'0'515'0'0,"0"0"34"0"0,0 0-49 0 0,0 0-108 0 0,0 0 15 0 0,0 0-32 0 0,0 0-109 0 0,0 0-78 0 0,0 0-8 0 0,0 0 75 0 0,0 0-32 0 0,0 0 6 0 0,0 0 101 0 0,0 0-51 0 0,0 0-31 0 0,0 0-27 0 0,4 0 21 0 0,0 9-137 0 0,0 0 1 0 0,-1 1 0 0 0,-1-1-1 0 0,0 1 1 0 0,0 0 0 0 0,0-1-1 0 0,-2 1 1 0 0,1 0 0 0 0,-1 0 0 0 0,0 0-1 0 0,-1 0 1 0 0,0 0 0 0 0,-2 3-106 0 0,2 21 206 0 0,15 139 787 0 0,-13-167-943 0 0,0 0 0 0 0,1 1 0 0 0,0-1 0 0 0,0 0 0 0 0,1 0 0 0 0,-1 0 0 0 0,1-1 0 0 0,1 1 0 0 0,-1 0 0 0 0,1-1-1 0 0,0 0 1 0 0,0 0 0 0 0,0 0 0 0 0,1-1 0 0 0,0 1 0 0 0,0-1 0 0 0,0 0 0 0 0,0-1 0 0 0,1 1 0 0 0,-1-1 0 0 0,1 0 0 0 0,0 0 0 0 0,0-1 0 0 0,0 1-1 0 0,0-2 1 0 0,1 1 0 0 0,0 0-50 0 0,19 3-100 0 0,1-1-1 0 0,0-1 0 0 0,-1-1 0 0 0,1-2 1 0 0,0 0-1 0 0,0-2 0 0 0,0-1 0 0 0,0-1 1 0 0,-1-1-1 0 0,0-2 0 0 0,10-4 101 0 0,-31 10-333 0 0,0-1 0 0 0,1 0 0 0 0,-1 0 0 0 0,0-1 0 0 0,0 0 0 0 0,0 0 0 0 0,-1 0-1 0 0,1 0 1 0 0,-1-1 0 0 0,1 0 0 0 0,-1 0 0 0 0,0 0 0 0 0,-1 0 0 0 0,1-1 0 0 0,-1 1 0 0 0,0-1 0 0 0,0 0-1 0 0,0 0 1 0 0,-1 0 0 0 0,2-3 333 0 0,-3 6-1250 0 0</inkml:trace>
  <inkml:trace contextRef="#ctx0" brushRef="#br0" timeOffset="-2453.487">26661 3122 2436 0 0,'56'-2'4834'0'0,"102"-15"-4082"0"0,-41-5-3834 0 0,-109 10 443 0 0,-10 5 1246 0 0</inkml:trace>
  <inkml:trace contextRef="#ctx0" brushRef="#br0" timeOffset="-2202.509">26558 2826 1272 0 0,'5'-2'636'0'0,"4"-1"-104"0"0,1 3 52 0 0,-1-2-124 0 0,18-1 36 0 0,-13 3-144 0 0,9 0 48 0 0,41-4-80 0 0,-25 4-108 0 0,-17 0-20 0 0,13 0-464 0 0,1 0-268 0 0,5 0-732 0 0,-2 0 4 0 0</inkml:trace>
  <inkml:trace contextRef="#ctx0" brushRef="#br0" timeOffset="-342.531">27923 2601 2052 0 0,'164'1'5517'0'0,"29"1"-5051"0"0,-193-2-499 0 0,-1 0 0 0 0,1 0 0 0 0,-1-1 0 0 0,0 1-1 0 0,1 0 1 0 0,-1 0 0 0 0,1-1 0 0 0,-1 1 0 0 0,1 0 0 0 0,-1-1 0 0 0,1 1 0 0 0,-1-1 0 0 0,1 1 0 0 0,-1-1 0 0 0,1 1 0 0 0,0-1 0 0 0,-1 1 0 0 0,1-1 0 0 0,0 1 0 0 0,-1-1 0 0 0,1 1 0 0 0,0-1-1 0 0,0 1 1 0 0,-1-1 0 0 0,1 0 0 0 0,0 1 0 0 0,0-1 0 0 0,0 1 0 0 0,0-1 0 0 0,0 0 0 0 0,0 1 0 0 0,0-1 0 0 0,0 1 0 0 0,0-1 0 0 0,0 0 0 0 0,0 1 0 0 0,0-1 0 0 0,1 0 0 0 0,-1 1 0 0 0,0-1-1 0 0,0 1 1 0 0,1-1 0 0 0,-1 1 0 0 0,0-1 0 0 0,1 1 0 0 0,-1-1 0 0 0,0 1 0 0 0,1-1 0 0 0,-1 1 0 0 0,1-1 0 0 0,-1 1 0 0 0,1 0 0 0 0,-1-1 0 0 0,1 1 0 0 0,-1 0 0 0 0,1-1 0 0 0,0 1 33 0 0,-7-6-2897 0 0,7 4 1607 0 0</inkml:trace>
  <inkml:trace contextRef="#ctx0" brushRef="#br0" timeOffset="-1753.822">27631 2759 1268 0 0,'-15'4'277'0'0,"-1"1"-1"0"0,1 1 0 0 0,0 0 1 0 0,0 1-1 0 0,0 1 1 0 0,1 0-1 0 0,0 1 0 0 0,1 0 1 0 0,0 1-1 0 0,0 1 1 0 0,1 0-1 0 0,1 0 0 0 0,0 1 1 0 0,0 1-1 0 0,1 0 0 0 0,1 0 1 0 0,0 1-1 0 0,1 0 1 0 0,0 1-1 0 0,2 0 0 0 0,-1 0 1 0 0,2 0-1 0 0,0 1 1 0 0,1 0-1 0 0,-1 4-276 0 0,5-8 49 0 0,0-1 0 0 0,1 0-1 0 0,0 0 1 0 0,1 1 0 0 0,0-1-1 0 0,1 0 1 0 0,0 0 0 0 0,0 0 0 0 0,2-1-1 0 0,-1 1 1 0 0,1-1 0 0 0,0 0 0 0 0,1-1-1 0 0,1 1 1 0 0,-1-1 0 0 0,1 0-1 0 0,1-1 1 0 0,0 1 0 0 0,0-1 0 0 0,0-1-1 0 0,1 0 1 0 0,0 0 0 0 0,1-1 0 0 0,-1 0-1 0 0,3 1-48 0 0,13 7-731 0 0,1-1 0 0 0,0-1-1 0 0,1-1 1 0 0,0-1 0 0 0,1-2 0 0 0,0 0-1 0 0,0-2 1 0 0,0-1 0 0 0,15 0 731 0 0,-2-2-1251 0 0</inkml:trace>
  <inkml:trace contextRef="#ctx0" brushRef="#br0" timeOffset="-807.988">27690 3082 1316 0 0,'0'0'2283'0'0,"1"0"2900"0"0,26 6-3859 0 0,130-5-1242 0 0,-48-28-66 0 0,-106 26-34 0 0,0 1 0 0 0,-1-1-1 0 0,1 0 1 0 0,0-1 0 0 0,-1 1 0 0 0,1 0-1 0 0,-1-1 1 0 0,1 0 0 0 0,-1 1-1 0 0,0-1 1 0 0,0 0 0 0 0,1 0 0 0 0,-1 0-1 0 0,-1 0 1 0 0,1-1 0 0 0,0 1 0 0 0,-1-1-1 0 0,1 1 1 0 0,-1-1 0 0 0,1 1-1 0 0,-1-1 1 0 0,0 0 0 0 0,0 1 0 0 0,-1-1-1 0 0,1 0 1 0 0,0 0 0 0 0,-1 0-1 0 0,0 0 1 0 0,1 0 0 0 0,-1 1 0 0 0,-1-1-1 0 0,1 0 1 0 0,0 0 0 0 0,-1 0-1 0 0,1 0 1 0 0,-1-1 18 0 0,-7-7-35 0 0,0 1 0 0 0,0 0-1 0 0,0 1 1 0 0,-1 0 0 0 0,-1 0 0 0 0,0 1-1 0 0,0 0 1 0 0,0 1 0 0 0,-1 0 0 0 0,0 1-1 0 0,0 0 1 0 0,-1 1 0 0 0,0 0-1 0 0,0 0 1 0 0,0 1 0 0 0,0 1 0 0 0,-1 0-1 0 0,1 1 1 0 0,-1 1 0 0 0,0-1 0 0 0,0 2-1 0 0,-2 0 36 0 0,6-1 22 0 0,1 1-1 0 0,0 0 1 0 0,-1 1-1 0 0,1 0 0 0 0,0 0 1 0 0,-1 1-1 0 0,1 0 1 0 0,0 0-1 0 0,0 1 1 0 0,0 0-1 0 0,1 0 0 0 0,-1 1 1 0 0,1 0-1 0 0,0 0 1 0 0,0 1-1 0 0,0 0 1 0 0,0 0-1 0 0,1 0 0 0 0,0 1 1 0 0,0 0-1 0 0,0 1 1 0 0,1-1-1 0 0,0 1 1 0 0,0 0-1 0 0,1 0 0 0 0,0 0 1 0 0,0 1-1 0 0,1 0 1 0 0,0-1-1 0 0,0 1 1 0 0,1 0-1 0 0,0 1 0 0 0,0-1 1 0 0,1 2-22 0 0,0-2 26 0 0,1-1 0 0 0,1 1 0 0 0,-1-1 0 0 0,1 1 0 0 0,1-1-1 0 0,0 0 1 0 0,0 1 0 0 0,0-1 0 0 0,0 0 0 0 0,1 0 0 0 0,1 0 0 0 0,-1 0 0 0 0,1-1 0 0 0,0 0 0 0 0,1 1 0 0 0,-1-2 0 0 0,1 1 0 0 0,0 0-1 0 0,1-1 1 0 0,-1 0 0 0 0,1 0 0 0 0,0 0 0 0 0,0-1 0 0 0,1 0 0 0 0,1 0-26 0 0,178 74-189 0 0,-174-75 114 0 0,8 3-243 0 0,1-1-1 0 0,0-1 1 0 0,-1-1-1 0 0,1-1 0 0 0,0 0 1 0 0,1-2-1 0 0,-1-1 1 0 0,0 0-1 0 0,2-2 319 0 0,-2-1-425 0 0,0 0 0 0 0,-1-2 0 0 0,0-1 0 0 0,0 0 1 0 0,0-1-1 0 0,-1-2 0 0 0,-1 0 0 0 0,15-10 425 0 0,-3-2-1181 0 0</inkml:trace>
  <inkml:trace contextRef="#ctx0" brushRef="#br0" timeOffset="4643.944">27873 2457 1172 0 0,'0'0'309'0'0,"0"0"-63"0"0,0 0-67 0 0,0 0 38 0 0,0 0 68 0 0,0 0 12 0 0,0 0-30 0 0,0 0-71 0 0,0 0-39 0 0,0 0-20 0 0,0 0 3 0 0,0 0 41 0 0,0 0-44 0 0,0 0-33 0 0,0 0-12 0 0,0 0-15 0 0,0 0 18 0 0,0 0 73 0 0,0 0 0 0 0,0 0-26 0 0,0 0-14 0 0,0 0-37 0 0,0 0-91 0 0,0 0 38 0 0,0 0-48 0 0,0 0 9 0 0,0 0 95 0 0,0 0 1 0 0,0 0-48 0 0,0 0-10 0 0,0 0 16 0 0,0 0 53 0 0,0 0 7 0 0,0 0-13 0 0,0 0-11 0 0,0 0-41 0 0,0 0-7 0 0,0 0-3 0 0,0 0 19 0 0,0 0 24 0 0,0 0-5 0 0,0 0-26 0 0,0 0-26 0 0,0 0 0 0 0,0 0 48 0 0,0 0-38 0 0,0 0-37 0 0,0 0 8 0 0,0 0 46 0 0,0 0-58 0 0,0 0 12 0 0,-2-20 39 0 0,-87 54 57 0 0,22-14 211 0 0,-13 38-627 0 0,11 13 570 0 0,-1 43-497 0 0,8-9-3476 0 0,48-87 2651 0 0</inkml:trace>
  <inkml:trace contextRef="#ctx0" brushRef="#br0" timeOffset="-99668.8">13410 1147 1472 0 0,'-67'4'3665'0'0,"66"-4"-3393"0"0,1 0 64 0 0,53 3 1404 0 0,508-17 25 0 0,723-29-714 0 0,172-14 241 0 0,-1457 58-1588 0 0,1 0 1 0 0,0-1-1 0 0,-1 1 0 0 0,1 0 1 0 0,0 0-1 0 0,-1-1 1 0 0,1 1-1 0 0,0 0 0 0 0,0 0 1 0 0,0 0-1 0 0,0 0 0 0 0,0-1 1 0 0,0 1-1 0 0,0 0 0 0 0,0 0 1 0 0,0 0-1 0 0,0-1 1 0 0,0 1-1 0 0,1 0 0 0 0,-1 0 1 0 0,0 0-1 0 0,0-1 0 0 0,1 1 1 0 0,-1 0-1 0 0,1 0 0 0 0,-1 0 296 0 0,-29-1-1363 0 0,6 0 176 0 0</inkml:trace>
  <inkml:trace contextRef="#ctx0" brushRef="#br0" timeOffset="-137166.76">10007 544 1088 0 0,'5'10'4556'0'0,"3"26"-3055"0"0,-7-29-1237 0 0,79 214 1881 0 0,-75-200-2543 0 0,-23-5-5648 0 0,10-17 4796 0 0</inkml:trace>
  <inkml:trace contextRef="#ctx0" brushRef="#br0" timeOffset="-136901.571">9987 520 996 0 0,'8'-4'389'0'0,"-1"0"0"0"0,0 0-1 0 0,1 0 1 0 0,0 1 0 0 0,0 0 0 0 0,0 0 0 0 0,0 1-1 0 0,1 0 1 0 0,-1 1 0 0 0,1-1 0 0 0,-1 2-1 0 0,1-1 1 0 0,-1 1 0 0 0,1 1 0 0 0,-1-1 0 0 0,1 1-1 0 0,-1 1 1 0 0,0 0 0 0 0,1 0 0 0 0,-1 0-1 0 0,6 4-388 0 0,166 92 681 0 0,-123-61-841 0 0,45 12-6391 0 0,-93-47 5329 0 0</inkml:trace>
  <inkml:trace contextRef="#ctx0" brushRef="#br0" timeOffset="-136637.737">10558 510 1348 0 0,'-26'-18'6843'0'0,"0"64"-4355"0"0,24-33-2521 0 0,1-1 1 0 0,1 1-1 0 0,0-1 1 0 0,0 1-1 0 0,2-1 1 0 0,-1 1-1 0 0,2-1 1 0 0,-1 0-1 0 0,2 0 0 0 0,0 0 1 0 0,4 9 32 0 0,43 135-7754 0 0,-44-142 6647 0 0</inkml:trace>
  <inkml:trace contextRef="#ctx0" brushRef="#br0" timeOffset="-146538.833">497 787 1272 0 0,'0'0'469'0'0,"5"-22"1457"0"0,18-3-1544 0 0,-23 24-350 0 0,1 0-1 0 0,-1 0 1 0 0,0-1-1 0 0,0 1 1 0 0,0 0-1 0 0,0-1 1 0 0,0 1 0 0 0,0 0-1 0 0,0-1 1 0 0,0 1-1 0 0,-1 0 1 0 0,1 0 0 0 0,0-1-1 0 0,-1 1 1 0 0,1 0-1 0 0,-1 0 1 0 0,0-1-1 0 0,1 1 1 0 0,-1 0 0 0 0,0 0-1 0 0,1 0 1 0 0,-1 0-1 0 0,0 0 1 0 0,0 0-1 0 0,0 0 1 0 0,0 0 0 0 0,0 1-1 0 0,0-1 1 0 0,0 0-1 0 0,0 1 1 0 0,-1-1-1 0 0,1 0 1 0 0,0 1 0 0 0,0-1-1 0 0,-1 1 1 0 0,1 0-1 0 0,0-1 1 0 0,0 1-1 0 0,-1 0 1 0 0,1 0 0 0 0,0 0-1 0 0,-1 0 1 0 0,1 0-1 0 0,0 0 1 0 0,-1 0-1 0 0,1 0 1 0 0,0 1 0 0 0,0-1-1 0 0,-1 0 1 0 0,1 1-1 0 0,0-1 1 0 0,0 1 0 0 0,-1 0-32 0 0,1-1 20 0 0,-18-2 60 0 0,1 1 1 0 0,-1 1 0 0 0,0 1 0 0 0,0 0 0 0 0,0 2-1 0 0,1 0 1 0 0,-1 1 0 0 0,1 1 0 0 0,0 1 0 0 0,0 0-1 0 0,1 1 1 0 0,-1 1 0 0 0,2 1 0 0 0,-1 0 0 0 0,1 1-1 0 0,1 1 1 0 0,0 1 0 0 0,0 0 0 0 0,1 0 0 0 0,1 2-1 0 0,0 0 1 0 0,1 0 0 0 0,0 1 0 0 0,1 1 0 0 0,1-1 0 0 0,1 2-1 0 0,0 0 1 0 0,1 0 0 0 0,1 0 0 0 0,0 1 0 0 0,1 0-1 0 0,1 0 1 0 0,1 1 0 0 0,1-1 0 0 0,0 7-81 0 0,4-14 51 0 0,1-1 1 0 0,0 1-1 0 0,1-1 1 0 0,0 0-1 0 0,1 0 1 0 0,0 0-1 0 0,0 0 1 0 0,1 0-1 0 0,1-1 1 0 0,-1 0-1 0 0,1 0 1 0 0,1 0-1 0 0,0-1 1 0 0,0 0-1 0 0,1-1 1 0 0,-1 1-1 0 0,2-1 1 0 0,-1-1-1 0 0,1 1 1 0 0,0-2-1 0 0,0 1 1 0 0,1-1-1 0 0,-1-1 1 0 0,1 1-1 0 0,0-2 1 0 0,1 1-1 0 0,-1-2 1 0 0,1 1-1 0 0,9 0-51 0 0,11 4 52 0 0,1-2 0 0 0,0 0 0 0 0,0-3 0 0 0,0 0 0 0 0,0-3 0 0 0,1 0 0 0 0,-1-2 0 0 0,0-1 0 0 0,-1-2 0 0 0,1-1 0 0 0,-1-1 0 0 0,0-2 0 0 0,6-4-52 0 0,-31 11-26 0 0,1 0 0 0 0,0-1 0 0 0,-1 0 1 0 0,0 0-1 0 0,0-1 0 0 0,0 1 0 0 0,-1-1 0 0 0,1 0 1 0 0,-1-1-1 0 0,0 1 0 0 0,-1-1 0 0 0,1 0 1 0 0,-1 0-1 0 0,0-1 0 0 0,-1 1 0 0 0,0-1 0 0 0,0 0 1 0 0,0 0-1 0 0,-1 0 0 0 0,0 0 0 0 0,0 0 1 0 0,-1-1-1 0 0,0 1 0 0 0,0 0 0 0 0,0-1 1 0 0,-1 1-1 0 0,0-1 0 0 0,-1 1 0 0 0,0-1 0 0 0,0 1 1 0 0,-1 0-1 0 0,1 0 0 0 0,-1-1 0 0 0,-1 1 1 0 0,0 1-1 0 0,0-1 0 0 0,0 0 0 0 0,-1 1 0 0 0,0-1 1 0 0,0 1-1 0 0,0 0 0 0 0,-1 0 0 0 0,0 1 1 0 0,-4-4 25 0 0,-8-9-83 0 0,0 1 1 0 0,-1 1 0 0 0,-1 1 0 0 0,-1 1 0 0 0,0 0 0 0 0,-1 2 0 0 0,0 0-1 0 0,-16-6 83 0 0,-56-20-5068 0 0,89 36 4108 0 0</inkml:trace>
  <inkml:trace contextRef="#ctx0" brushRef="#br0" timeOffset="-146088.575">980 869 2512 0 0,'5'-16'2412'0'0,"-4"16"-2155"0"0,-1 0 0 0 0,0 0 0 0 0,1 1-1 0 0,-1-1 1 0 0,1 0 0 0 0,-1 0 0 0 0,0 0 0 0 0,1 0-1 0 0,-1 1 1 0 0,1-1 0 0 0,-1 0 0 0 0,1 0-1 0 0,-1 0 1 0 0,0 0 0 0 0,1 0 0 0 0,0 0-257 0 0,-3 41 139 0 0,3 0 0 0 0,2 1 0 0 0,1-1 0 0 0,2-1 0 0 0,2 1 0 0 0,2-1 0 0 0,6 16-139 0 0,-15-55-101 0 0,-1 0 0 0 0,1 1-1 0 0,-1-1 1 0 0,1 0 0 0 0,-1 0 0 0 0,1 1-1 0 0,-1-1 1 0 0,0 0 0 0 0,0 1 0 0 0,0-1-1 0 0,0 1 1 0 0,0-1 0 0 0,0 0 0 0 0,0 1-1 0 0,0-1 1 0 0,0 0 0 0 0,-1 1 0 0 0,1-1-1 0 0,-1 0 1 0 0,1 0 0 0 0,-1 1 0 0 0,1-1-1 0 0,-1 0 1 0 0,0 0 0 0 0,1 0 0 0 0,-1 1-1 0 0,0-1 1 0 0,0 0 0 0 0,0 0 0 0 0,0 0-1 0 0,0-1 1 0 0,0 1 0 0 0,0 0 0 0 0,0 0-1 0 0,0 0 1 0 0,-1-1 0 0 0,1 1 0 0 0,0-1-1 0 0,0 1 1 0 0,-1-1 0 0 0,1 1 0 0 0,0-1-1 0 0,0 0 1 0 0,-1 1 0 0 0,1-1 0 0 0,-1 0-1 0 0,1 0 1 0 0,0 0 0 0 0,-1 0 0 0 0,1 0-1 0 0,0-1 1 0 0,-1 1 0 0 0,1 0 0 0 0,0-1-1 0 0,-1 1 1 0 0,1-1 0 0 0,0 1 0 0 0,0-1-1 0 0,-1 1 1 0 0,1-1 0 0 0,0 0 0 0 0,0 0-1 0 0,0 1 1 0 0,0-1 0 0 0,0 0 0 0 0,0 0-1 0 0,0-1 102 0 0,-23-8-1222 0 0</inkml:trace>
  <inkml:trace contextRef="#ctx0" brushRef="#br0" timeOffset="-145838.883">840 934 1076 0 0,'21'-41'4243'0'0,"42"46"-2698"0"0,89 92-373 0 0,-33-18-1750 0 0,-35-38-3549 0 0,-82-40 2900 0 0</inkml:trace>
  <inkml:trace contextRef="#ctx0" brushRef="#br0" timeOffset="-145590.723">1363 739 1468 0 0,'7'-8'4109'0'0,"-10"21"-2444"0"0,-3 8-1370 0 0,32 272 1316 0 0,20-101-3520 0 0,-37-177-1673 0 0,-8-14 2477 0 0</inkml:trace>
  <inkml:trace contextRef="#ctx0" brushRef="#br0" timeOffset="-145189.488">1695 814 2688 0 0,'-16'56'5315'0'0,"-7"144"-4266"0"0,23-194-989 0 0,0 0 0 0 0,0 1 0 0 0,1-1 0 0 0,0 0 0 0 0,0 0-1 0 0,1 0 1 0 0,-1 0 0 0 0,1 0 0 0 0,0 0 0 0 0,1 0 0 0 0,0 0 0 0 0,0-1 0 0 0,0 1-1 0 0,0-1 1 0 0,1 0 0 0 0,0 0 0 0 0,0 0 0 0 0,0 0 0 0 0,1-1 0 0 0,-1 0 0 0 0,1 0 0 0 0,0 0-1 0 0,0 0 1 0 0,1-1 0 0 0,-1 0 0 0 0,1 0 0 0 0,0 0 0 0 0,1 0-60 0 0,174 30-645 0 0,-177-33 383 0 0,0 0-1 0 0,0 0 1 0 0,0 0-1 0 0,0-1 1 0 0,0 1-1 0 0,0-1 1 0 0,0 0-1 0 0,0 0 1 0 0,-1-1-1 0 0,1 1 1 0 0,0-1-1 0 0,-1 0 1 0 0,1 0-1 0 0,-1 0 1 0 0,1 0-1 0 0,-1 0 1 0 0,0-1-1 0 0,0 0 1 0 0,0 0-1 0 0,0 1 1 0 0,-1-2-1 0 0,1 1 1 0 0,-1 0-1 0 0,1-2 263 0 0,-4-2-1313 0 0,-3-1 66 0 0</inkml:trace>
  <inkml:trace contextRef="#ctx0" brushRef="#br0" timeOffset="-144941.655">1683 1057 988 0 0,'45'-16'5777'0'0,"11"0"-3318"0"0,131-55-3810 0 0,-154 36-3896 0 0,-33 35 3945 0 0</inkml:trace>
  <inkml:trace contextRef="#ctx0" brushRef="#br0" timeOffset="-144692.701">1585 760 1404 0 0,'13'-11'3341'0'0,"17"3"-2566"0"0,-16 5-165 0 0,42-12 150 0 0,1 3 0 0 0,0 2 0 0 0,1 3-1 0 0,37 0-759 0 0,123 4-6252 0 0,-192 3 5159 0 0</inkml:trace>
  <inkml:trace contextRef="#ctx0" brushRef="#br0" timeOffset="-143949.727">2950 707 1088 0 0,'98'-52'5257'0'0,"-98"50"-5204"0"0,-1 0 0 0 0,0-1 0 0 0,1 1 0 0 0,-1 0 0 0 0,0 0 0 0 0,0-1 0 0 0,0 1 0 0 0,-1 0 0 0 0,1 0 0 0 0,0 0 0 0 0,-1 0 0 0 0,1 0 0 0 0,-1 1 0 0 0,0-1 0 0 0,0 0 0 0 0,0 1-1 0 0,0-1 1 0 0,0 1 0 0 0,0 0 0 0 0,0-1 0 0 0,0 1 0 0 0,0 0 0 0 0,0 0 0 0 0,-1 1 0 0 0,1-1 0 0 0,-1 0-53 0 0,-19-7 104 0 0,1 1 0 0 0,-1 1 0 0 0,0 2-1 0 0,0-1 1 0 0,-1 2 0 0 0,1 1 0 0 0,-1 1 0 0 0,0 1 0 0 0,-4 1-104 0 0,13 1 42 0 0,0-1 0 0 0,0 2 0 0 0,1-1 1 0 0,-1 2-1 0 0,1 0 0 0 0,0 1 0 0 0,0 0 1 0 0,0 1-1 0 0,1 0 0 0 0,0 1 0 0 0,0 0 0 0 0,1 1 1 0 0,0 0-1 0 0,0 1 0 0 0,1 1 0 0 0,0-1 1 0 0,0 2-1 0 0,1-1 0 0 0,1 1 0 0 0,-1 0 0 0 0,2 1 1 0 0,0 0-1 0 0,0 0 0 0 0,1 1 0 0 0,1 0 0 0 0,0 0 1 0 0,1 0-1 0 0,0 0 0 0 0,1 1 0 0 0,0 0 1 0 0,1 2-43 0 0,1-7 9 0 0,0 1 1 0 0,0 0 0 0 0,1 0 0 0 0,1-1 0 0 0,-1 1 0 0 0,2 0 0 0 0,-1-1-1 0 0,1 1 1 0 0,1-1 0 0 0,0 0 0 0 0,0 1 0 0 0,0-1 0 0 0,2-1 0 0 0,-1 1 0 0 0,1 0-1 0 0,0-1 1 0 0,0 0 0 0 0,1 0 0 0 0,0-1 0 0 0,1 0 0 0 0,0 0 0 0 0,0 0-1 0 0,0-1 1 0 0,1 0 0 0 0,0 0 0 0 0,0-1 0 0 0,0 0 0 0 0,1 0 0 0 0,0-1-1 0 0,0-1 1 0 0,0 1 0 0 0,0-1 0 0 0,0-1 0 0 0,1 1 0 0 0,0-2 0 0 0,-1 1 0 0 0,1-1-1 0 0,0-1 1 0 0,3 0-10 0 0,-5-2-62 0 0,1-1-1 0 0,-1 0 1 0 0,0 0-1 0 0,0-1 1 0 0,0 0-1 0 0,0-1 1 0 0,-1 0 0 0 0,0 0-1 0 0,0 0 1 0 0,0-1-1 0 0,-1 0 1 0 0,0 0-1 0 0,0-1 1 0 0,0 0-1 0 0,-1 0 1 0 0,0 0-1 0 0,0 0 1 0 0,-1-1-1 0 0,0 0 1 0 0,0 0-1 0 0,-1 0 1 0 0,0 0 0 0 0,0-1-1 0 0,-1 1 1 0 0,0-1-1 0 0,-1 0 1 0 0,0 1-1 0 0,0-1 1 0 0,-1-5 62 0 0,22-45-805 0 0,-21 59 724 0 0,3 3 12 0 0,14 9 18 0 0,-2 2 1 0 0,0-1-1 0 0,-1 2 0 0 0,0 0 1 0 0,-1 1-1 0 0,-1 1 1 0 0,0 0-1 0 0,-1 0 0 0 0,-1 3 51 0 0,72 87 13 0 0,-71-95-520 0 0,-5-8-3026 0 0,-7-4 2388 0 0</inkml:trace>
  <inkml:trace contextRef="#ctx0" brushRef="#br0" timeOffset="-143575.546">3514 687 1604 0 0,'-9'2'296'0'0,"1"1"0"0"0,-1 0-1 0 0,1 1 1 0 0,-1-1 0 0 0,1 1 0 0 0,1 1-1 0 0,-1 0 1 0 0,0 0 0 0 0,1 0 0 0 0,0 1-1 0 0,1 0 1 0 0,-1 1 0 0 0,1-1 0 0 0,0 1-1 0 0,1 0 1 0 0,-1 1 0 0 0,-1 4-296 0 0,4-8 67 0 0,1 0 0 0 0,0-1 0 0 0,0 1 0 0 0,1 1 0 0 0,-1-1 0 0 0,1 0 0 0 0,0 0 0 0 0,0 1 0 0 0,0-1 0 0 0,1 0 0 0 0,-1 1 0 0 0,1-1 0 0 0,0 1-1 0 0,1-1 1 0 0,-1 0 0 0 0,1 1 0 0 0,-1-1 0 0 0,1 0 0 0 0,1 1 0 0 0,-1-1 0 0 0,1 0 0 0 0,-1 0 0 0 0,1 0 0 0 0,0 0 0 0 0,1 0 0 0 0,-1-1 0 0 0,1 1 0 0 0,-1-1 0 0 0,1 1 0 0 0,0-1 0 0 0,0 0 0 0 0,1 0 0 0 0,-1 0 0 0 0,1 0 0 0 0,-1-1 0 0 0,1 0 0 0 0,0 1 0 0 0,0-1 0 0 0,0-1 0 0 0,0 1 0 0 0,0-1 0 0 0,0 1 0 0 0,1-1 0 0 0,-1 0-1 0 0,0-1 1 0 0,1 1 0 0 0,-1-1 0 0 0,1 0 0 0 0,-1 0 0 0 0,0 0 0 0 0,1 0 0 0 0,0-1-67 0 0,16 2 82 0 0,1-1 0 0 0,-1-1 0 0 0,1-1 0 0 0,-1-1 0 0 0,0-1 0 0 0,0 0 0 0 0,0-2 0 0 0,-1 0 0 0 0,1-2 0 0 0,-2 0 0 0 0,1-1 0 0 0,-1-1 0 0 0,11-8-82 0 0,-28 18-11 0 0,-1-1-1 0 0,1 0 1 0 0,0 0 0 0 0,0 0 0 0 0,0 0 0 0 0,-1 0 0 0 0,1 0 0 0 0,0 0 0 0 0,-1 0 0 0 0,1-1 0 0 0,-1 1-1 0 0,1 0 1 0 0,-1-1 0 0 0,0 0 0 0 0,0 1 0 0 0,0-1 0 0 0,1 0 0 0 0,-2 1 0 0 0,1-1 0 0 0,0 0 0 0 0,0 0-1 0 0,0 0 1 0 0,-1 0 0 0 0,1 0 0 0 0,-1 0 0 0 0,0 0 0 0 0,0 0 0 0 0,1 0 0 0 0,-1 0 0 0 0,0 0 0 0 0,-1 0-1 0 0,1 0 1 0 0,0 0 0 0 0,-1 0 0 0 0,1 0 0 0 0,-1 0 0 0 0,1 1 0 0 0,-1-1 0 0 0,0 0 0 0 0,0 0 0 0 0,0 0-1 0 0,0 1 1 0 0,0-1 0 0 0,0 0 0 0 0,0 1 0 0 0,-1-1 0 0 0,1 1 0 0 0,-1-1 0 0 0,1 1 0 0 0,-1 0 0 0 0,1 0-1 0 0,-1-1 1 0 0,0 1 0 0 0,0 0 0 0 0,1 1 0 0 0,-1-1 0 0 0,0 0 0 0 0,-1 0 11 0 0,-116-43-584 0 0,-97 9-1853 0 0,196 24-2271 0 0,20 10 3477 0 0</inkml:trace>
  <inkml:trace contextRef="#ctx0" brushRef="#br0" timeOffset="-143248.849">4005 670 1140 0 0,'-31'62'3721'0'0,"27"-57"-3616"0"0,0 0 1 0 0,1 0-1 0 0,-1 0 0 0 0,1 0 0 0 0,0 0 0 0 0,1 1 1 0 0,-1-1-1 0 0,1 1 0 0 0,0 0 0 0 0,0-1 1 0 0,1 1-1 0 0,0 0 0 0 0,0 0 0 0 0,0 0 0 0 0,1 0 1 0 0,0 1-1 0 0,0-1 0 0 0,0 0 0 0 0,1 0 1 0 0,0 0-1 0 0,0 0 0 0 0,0 0 0 0 0,1-1 0 0 0,0 1 1 0 0,0 0-1 0 0,1-1 0 0 0,-1 1 0 0 0,1-1 1 0 0,1 0-1 0 0,-1 0 0 0 0,1 0 0 0 0,-1 0 0 0 0,1 0 1 0 0,1-1-1 0 0,-1 0 0 0 0,1 0 0 0 0,-1 0 0 0 0,4 1-105 0 0,-1-1-15 0 0,1 0 0 0 0,0-1 0 0 0,0 0 0 0 0,0 0 0 0 0,1-1 0 0 0,-1 0 0 0 0,0 0-1 0 0,1-1 1 0 0,-1 0 0 0 0,1-1 0 0 0,0 0 0 0 0,-1 0 0 0 0,1-1 0 0 0,-1 0-1 0 0,1 0 1 0 0,-1-1 0 0 0,1 0 0 0 0,-1-1 0 0 0,0 0 0 0 0,0 0 0 0 0,0-1-1 0 0,0 0 1 0 0,-1 0 0 0 0,0 0 0 0 0,0-1 0 0 0,0 0 0 0 0,0-1 0 0 0,-1 0-1 0 0,0 0 1 0 0,0 0 0 0 0,0-1 0 0 0,-1 1 0 0 0,0-1 0 0 0,1-3 15 0 0,-22-20-607 0 0,6 19 356 0 0,-1 1 1 0 0,-1 1-1 0 0,0-1 1 0 0,0 2-1 0 0,-1 0 1 0 0,1 0-1 0 0,-2 2 0 0 0,1-1 1 0 0,-1 2-1 0 0,0 0 1 0 0,-1 0-1 0 0,-12-2 251 0 0,-3-2-918 0 0,4 1-83 0 0</inkml:trace>
  <inkml:trace contextRef="#ctx0" brushRef="#br0" timeOffset="-142983.254">4458 634 2524 0 0,'0'0'881'0'0,"0"0"-20"0"0,-5 11 3362 0 0,-6 18-3336 0 0,24 146-221 0 0,15-52-4505 0 0,-28-121 2490 0 0,0-1 73 0 0,0 8-6 0 0</inkml:trace>
  <inkml:trace contextRef="#ctx0" brushRef="#br0" timeOffset="-142735.155">4538 514 2200 0 0,'13'0'167'0'0,"-1"1"0"0"0,1 0-1 0 0,-1 1 1 0 0,1 0 0 0 0,-1 1 0 0 0,0 0-1 0 0,0 1 1 0 0,0 1 0 0 0,-1-1 0 0 0,1 2-1 0 0,-1 0 1 0 0,-1 0 0 0 0,1 1 0 0 0,-1 0-1 0 0,0 1 1 0 0,0 0 0 0 0,-1 1 0 0 0,0 0-1 0 0,-1 0 1 0 0,0 1 0 0 0,0 0-1 0 0,-1 1 1 0 0,-1-1 0 0 0,1 1 0 0 0,-2 0-1 0 0,0 1 1 0 0,0 0 0 0 0,-1-1 0 0 0,0 1-1 0 0,-1 1 1 0 0,0-1 0 0 0,-1 0 0 0 0,-1 1-1 0 0,0-1 1 0 0,0 7-167 0 0,-5-4 35 0 0,1 0 1 0 0,-2 0-1 0 0,0 0 0 0 0,-1-1 0 0 0,0 0 1 0 0,-1 0-1 0 0,0 0 0 0 0,-2-1 0 0 0,1 0 1 0 0,-2-1-1 0 0,1 0 0 0 0,-2 0 0 0 0,0-1 1 0 0,0 0-1 0 0,-1-1 0 0 0,0 0 0 0 0,0-1 1 0 0,-1-1-1 0 0,-1 0 0 0 0,1 0 0 0 0,-1-2 1 0 0,-1 1-1 0 0,1-2 0 0 0,-1 0 0 0 0,-4 0-35 0 0,17-4-179 0 0,-1-1-1 0 0,1 0 0 0 0,0 0 0 0 0,0 0 0 0 0,-1 0 0 0 0,1 0 0 0 0,0-1 0 0 0,-1 1 0 0 0,1-1 0 0 0,0 0 0 0 0,0 1 0 0 0,0-1 0 0 0,0 0 0 0 0,0 0 0 0 0,0 0 0 0 0,0 0 0 0 0,0-1 0 0 0,0 1 0 0 0,0-1 0 0 0,0 1 0 0 0,1-1 0 0 0,-1 1 0 0 0,1-1 0 0 0,-1 0 0 0 0,1 0 1 0 0,0 0-1 0 0,0 0 0 0 0,-1 0 0 0 0,1 0 0 0 0,1 0 0 0 0,-1 0 0 0 0,0 0 0 0 0,0 0 0 0 0,1-1 0 0 0,-1 1 0 0 0,1-2 180 0 0,-3-18-1327 0 0</inkml:trace>
  <inkml:trace contextRef="#ctx0" brushRef="#br0" timeOffset="-141878.811">4922 929 1280 0 0,'0'0'460'0'0,"0"0"98"0"0,0 0 73 0 0,8 16 1292 0 0,-3-15-1850 0 0,1 0 1 0 0,0-1-1 0 0,-1 0 0 0 0,1 0 1 0 0,0-1-1 0 0,0 1 0 0 0,-1-1 1 0 0,1 0-1 0 0,-1-1 1 0 0,1 0-1 0 0,-1 1 0 0 0,0-2 1 0 0,1 1-1 0 0,-1-1 0 0 0,0 1 1 0 0,-1-1-1 0 0,1-1 1 0 0,2-1-74 0 0,53-42 547 0 0,-2-3 0 0 0,-3-2 1 0 0,-1-2-1 0 0,-3-3 0 0 0,42-62-547 0 0,-78 114 494 0 0,-20 42-461 0 0,1-7-19 0 0,6-1-17 0 0,1 1-1 0 0,1 0 0 0 0,2-1 1 0 0,0 0-1 0 0,2 0 0 0 0,2 0 1 0 0,0-1-1 0 0,10 16 4 0 0,-16-36-13 0 0,31 81-3454 0 0,-35-88 2161 0 0,-2 3 89 0 0,-10 11 11 0 0</inkml:trace>
  <inkml:trace contextRef="#ctx0" brushRef="#br0" timeOffset="-141692.696">5237 800 3480 0 0,'3'-3'1016'0'0,"3"-2"-104"0"0,-1 0-95 0 0,11-3-145 0 0,7-1-96 0 0,-2-1-56 0 0,4 4 4 0 0,0-1-204 0 0,5 0-112 0 0,-1-1-216 0 0,3 3-284 0 0,3 3 24 0 0,-4-3-752 0 0,4-5-424 0 0,-3 4 51 0 0,-2-1 129 0 0,-1-3-64 0 0</inkml:trace>
  <inkml:trace contextRef="#ctx0" brushRef="#br0" timeOffset="-141136.406">5662 615 984 0 0,'0'1'110'0'0,"-1"-1"1"0"0,1 1-1 0 0,0-1 0 0 0,0 1 1 0 0,0-1-1 0 0,0 1 1 0 0,0-1-1 0 0,0 1 0 0 0,0-1 1 0 0,0 1-1 0 0,0-1 0 0 0,0 1 1 0 0,1-1-1 0 0,-1 1 0 0 0,0-1 1 0 0,0 1-1 0 0,0-1 0 0 0,1 0 1 0 0,-1 1-1 0 0,0-1 0 0 0,0 1 1 0 0,1-1-1 0 0,-1 0 0 0 0,0 1 1 0 0,1-1-1 0 0,-1 0 0 0 0,0 1 1 0 0,1-1-1 0 0,-1 0 1 0 0,1 1-1 0 0,-1-1 0 0 0,0 0 1 0 0,1 0-1 0 0,-1 0 0 0 0,1 1 1 0 0,-1-1-1 0 0,1 0 0 0 0,-1 0 1 0 0,1 0-1 0 0,-1 0 0 0 0,1 0 1 0 0,-1 0-1 0 0,1 0 0 0 0,-1 0 1 0 0,1 0-1 0 0,-1 0 0 0 0,1 0 1 0 0,-1 0-1 0 0,1 0 0 0 0,-1-1 1 0 0,0 1-1 0 0,1 0 1 0 0,-1 0-1 0 0,1 0 0 0 0,-1-1 1 0 0,1 1-1 0 0,-1 0 0 0 0,0 0 1 0 0,1-1-1 0 0,-1 1 0 0 0,0 0 1 0 0,1-1-1 0 0,-1 1 0 0 0,0-1 1 0 0,1 1-1 0 0,-1 0 0 0 0,0-1 1 0 0,0 1-1 0 0,1-1-110 0 0,14 63-114 0 0,-8-32 634 0 0,75 182 297 0 0,-62-169-2666 0 0,-59-60-3427 0 0,16 1 4088 0 0</inkml:trace>
  <inkml:trace contextRef="#ctx0" brushRef="#br0" timeOffset="-140886.131">5735 465 888 0 0,'4'-3'125'0'0,"1"0"0"0"0,-1-1 0 0 0,1 2 1 0 0,0-1-1 0 0,0 0 0 0 0,1 1 0 0 0,-1 0 0 0 0,0 0 0 0 0,1 1 0 0 0,-1 0 0 0 0,1 0 1 0 0,0 0-1 0 0,-1 0 0 0 0,1 1 0 0 0,0 0 0 0 0,-1 0 0 0 0,1 0 0 0 0,0 1 0 0 0,-1 0 1 0 0,1 0-1 0 0,-1 1 0 0 0,1-1 0 0 0,-1 1 0 0 0,0 0 0 0 0,0 1 0 0 0,0-1 0 0 0,0 1 1 0 0,0 0-1 0 0,0 0 0 0 0,0 1 0 0 0,-1-1 0 0 0,0 1 0 0 0,0 0 0 0 0,0 0 0 0 0,0 0 0 0 0,-1 1 1 0 0,1-1-1 0 0,-1 1 0 0 0,0 0 0 0 0,-1 0 0 0 0,1 0 0 0 0,-1 0 0 0 0,0 1 0 0 0,0-1 1 0 0,0 5-126 0 0,-6 6 135 0 0,-2-1 0 0 0,0 0 1 0 0,-1-1-1 0 0,0 1 1 0 0,-1-1-1 0 0,-1-1 1 0 0,0 1-1 0 0,-1-1 1 0 0,0-1-1 0 0,-1 0 0 0 0,0-1 1 0 0,-1 0-1 0 0,-1 0 1 0 0,-11 7-136 0 0,-94 45-994 0 0,117-63-24 0 0,1 0-16 0 0,-9-11-1199 0 0,11 4 1033 0 0</inkml:trace>
  <inkml:trace contextRef="#ctx0" brushRef="#br0" timeOffset="-140621.266">6154 585 1008 0 0,'-1'9'7048'0'0,"5"49"-5874"0"0,96 260 140 0 0,-97-303-1557 0 0,5 42-2867 0 0,-33-37-715 0 0,18-22 2631 0 0</inkml:trace>
  <inkml:trace contextRef="#ctx0" brushRef="#br0" timeOffset="-140372.011">6204 432 2240 0 0,'6'-1'122'0'0,"1"0"0"0"0,0 0 0 0 0,-1 1 0 0 0,1 0-1 0 0,-1 0 1 0 0,1 1 0 0 0,-1 0 0 0 0,1 0 0 0 0,-1 0 0 0 0,1 1-1 0 0,-1 0 1 0 0,0 0 0 0 0,0 0 0 0 0,0 1 0 0 0,0 0 0 0 0,0 0 0 0 0,0 1-1 0 0,-1 0 1 0 0,0-1 0 0 0,1 2 0 0 0,-2-1 0 0 0,1 1 0 0 0,0 0-1 0 0,-1 0 1 0 0,0 0 0 0 0,0 0 0 0 0,-1 1 0 0 0,1-1 0 0 0,-1 1 0 0 0,0 0-1 0 0,-1 0 1 0 0,1 0 0 0 0,-1 1 0 0 0,-1-1 0 0 0,1 1 0 0 0,0 3-122 0 0,-5 4 71 0 0,0-1 1 0 0,-1 0 0 0 0,-1-1-1 0 0,0 1 1 0 0,0-1 0 0 0,-2 0-1 0 0,1 0 1 0 0,-1-1 0 0 0,-1 1-1 0 0,0-2 1 0 0,-1 1-1 0 0,0-1 1 0 0,0 0 0 0 0,-1-1-1 0 0,0 0 1 0 0,-1-1 0 0 0,0 0-1 0 0,0-1 1 0 0,-1 0 0 0 0,1-1-1 0 0,-5 2-71 0 0,1 2-287 0 0,-12 7-19 0 0,6-12-3270 0 0,14-8 2434 0 0,-1-13-138 0 0</inkml:trace>
  <inkml:trace contextRef="#ctx0" brushRef="#br0" timeOffset="-140027.754">6529 549 1204 0 0,'14'10'4641'0'0,"-5"162"-966"0"0,-9-134-3296 0 0,13 135 642 0 0,-11-168-1002 0 0,-1 0 0 0 0,1 0 0 0 0,0 1-1 0 0,0-1 1 0 0,1 0 0 0 0,-1-1 0 0 0,1 1 0 0 0,0 0 0 0 0,1-1 0 0 0,-1 0 0 0 0,1 1 0 0 0,0-1 0 0 0,0-1 0 0 0,0 1 0 0 0,0-1-1 0 0,1 1 1 0 0,-1-1 0 0 0,1 0 0 0 0,0-1 0 0 0,0 1 0 0 0,0-1 0 0 0,0 0 0 0 0,0 0 0 0 0,0-1 0 0 0,1 0 0 0 0,-1 0 0 0 0,1 0-1 0 0,-1 0 1 0 0,2-1-19 0 0,109-22-1359 0 0,-105 17 836 0 0,0-1 0 0 0,0-1-1 0 0,-1 0 1 0 0,0 0 0 0 0,0-1 0 0 0,0-1-1 0 0,-1 1 1 0 0,-1-1 0 0 0,0-1 0 0 0,0 0-1 0 0,0 0 1 0 0,-1 0 0 0 0,1-5 523 0 0,4-10-1271 0 0</inkml:trace>
  <inkml:trace contextRef="#ctx0" brushRef="#br0" timeOffset="-139685.92">7120 542 1292 0 0,'11'-13'3304'0'0,"-11"14"-3160"0"0,0-1-1 0 0,0 1 1 0 0,0-1-1 0 0,1 1 0 0 0,-1-1 1 0 0,0 1-1 0 0,0-1 1 0 0,1 1-1 0 0,-1-1 1 0 0,0 1-1 0 0,0-1 0 0 0,1 1 1 0 0,-1-1-1 0 0,0 0 1 0 0,1 1-1 0 0,-1-1 0 0 0,1 0 1 0 0,-1 1-1 0 0,1-1 1 0 0,-1 0-1 0 0,0 1 1 0 0,1-1-1 0 0,-1 0 0 0 0,1 0 1 0 0,-1 1-1 0 0,1-1 1 0 0,0 0-1 0 0,-1 0 0 0 0,1 0 1 0 0,-1 0-1 0 0,1 0 1 0 0,-1 0-1 0 0,1 0 1 0 0,-1 0-1 0 0,1 0 0 0 0,-1 0 1 0 0,1 0-1 0 0,-1 0 1 0 0,1 0-1 0 0,-1-1 0 0 0,1 1 1 0 0,-1 0-1 0 0,1 0 1 0 0,-1 0-1 0 0,1-1 1 0 0,-1 1-1 0 0,1 0 0 0 0,0-1-143 0 0,18 215 1057 0 0,15-73-4981 0 0,-29-110-1399 0 0,-5-30 4137 0 0</inkml:trace>
  <inkml:trace contextRef="#ctx0" brushRef="#br0" timeOffset="-139249.847">7594 475 1880 0 0,'-16'-10'3707'0'0,"-21"23"-2580"0"0,37-12-1082 0 0,-9 3 82 0 0,0 0-1 0 0,0 1 0 0 0,1 0 1 0 0,-1 1-1 0 0,1 0 1 0 0,1 0-1 0 0,-1 0 0 0 0,1 1 1 0 0,0 0-1 0 0,1 1 1 0 0,0 0-1 0 0,0 0 0 0 0,1 0 1 0 0,-1 0-1 0 0,2 1 1 0 0,-1 0-1 0 0,1 0 0 0 0,1 0 1 0 0,0 1-1 0 0,0-1 1 0 0,1 1-1 0 0,0-1 0 0 0,0 1 1 0 0,1 1-127 0 0,1-6-43 0 0,1-1 1 0 0,-1 1-1 0 0,1 0 1 0 0,0-1-1 0 0,0 1 1 0 0,0-1-1 0 0,0 0 1 0 0,1 1-1 0 0,0-1 1 0 0,0 0-1 0 0,0 0 1 0 0,0 0-1 0 0,1 0 1 0 0,0 0-1 0 0,0-1 1 0 0,0 1-1 0 0,0-1 1 0 0,0 1-1 0 0,1-1 1 0 0,-1 0-1 0 0,1-1 1 0 0,0 1-1 0 0,0-1 1 0 0,0 1-1 0 0,0-1 1 0 0,0 0-1 0 0,0-1 1 0 0,1 1-1 0 0,-1-1 1 0 0,1 0-1 0 0,-1 0 1 0 0,1 0-1 0 0,3 0 43 0 0,149-11-5660 0 0,-126 2 4450 0 0</inkml:trace>
  <inkml:trace contextRef="#ctx0" brushRef="#br0" timeOffset="-138875.682">7856 715 1160 0 0,'8'106'7181'0'0,"-8"-105"-6798"0"0,-5 5 585 0 0,35-138-544 0 0,71-125-865 0 0,-101 258 450 0 0,1-1-1 0 0,-1 1 1 0 0,0-1 0 0 0,1 0-1 0 0,-1 1 1 0 0,0-1 0 0 0,1 1-1 0 0,-1-1 1 0 0,1 0 0 0 0,-1 1-1 0 0,0-1 1 0 0,1 0 0 0 0,-1 1-1 0 0,1-1 1 0 0,-1 0 0 0 0,1 1-1 0 0,-1-1 1 0 0,1 0 0 0 0,0 0-1 0 0,-1 0 1 0 0,1 0-1 0 0,-1 0 1 0 0,1 0 0 0 0,-1 1-1 0 0,1-1 1 0 0,-1 0 0 0 0,1-1-1 0 0,0 1 1 0 0,-1 0 0 0 0,1 0-1 0 0,-1 0 1 0 0,1 0 0 0 0,-1 0-1 0 0,1 0 1 0 0,-1-1 0 0 0,1 1-1 0 0,-1 0 1 0 0,1 0 0 0 0,-1-1-1 0 0,1 1 1 0 0,-1 0 0 0 0,1-1-1 0 0,-1 1 1 0 0,0-1 0 0 0,1 0-9 0 0,6 23 118 0 0,76 123 598 0 0,8 24-3298 0 0,-117-128-2685 0 0,12-39 3985 0 0</inkml:trace>
  <inkml:trace contextRef="#ctx0" brushRef="#br0" timeOffset="-138625.686">7843 694 2052 0 0,'2'-4'1164'0'0,"3"1"-168"0"0,1 3-104 0 0,2-3-131 0 0,14-2-57 0 0,1 3-104 0 0,0-1-100 0 0,4 3-172 0 0,-1-2-156 0 0,3 0-236 0 0,-1 2 4 0 0,8 0-636 0 0,-4-5-680 0 0,-2 2-45 0 0,-3 0 169 0 0,1-2 44 0 0</inkml:trace>
  <inkml:trace contextRef="#ctx0" brushRef="#br0" timeOffset="-138374.6">8574 527 2892 0 0,'-3'1'242'0'0,"1"0"-1"0"0,-1 1 0 0 0,1-1 1 0 0,-1 0-1 0 0,1 1 0 0 0,0 0 1 0 0,-1-1-1 0 0,1 1 0 0 0,0 0 1 0 0,0 0-1 0 0,0 0 1 0 0,1 1-1 0 0,-1-1 0 0 0,0 0 1 0 0,1 1-1 0 0,0-1 0 0 0,-1 1 1 0 0,1-1-1 0 0,0 1 0 0 0,0-1 1 0 0,0 1-1 0 0,1 0 1 0 0,-1 0-1 0 0,1-1 0 0 0,-1 1 1 0 0,1 0-1 0 0,0 0-241 0 0,21 113 1033 0 0,4-46-1217 0 0,-6-17-4273 0 0,-18-51 3250 0 0,-1-2 63 0 0,0 0-34 0 0</inkml:trace>
  <inkml:trace contextRef="#ctx0" brushRef="#br0" timeOffset="-138205.671">8314 575 2896 0 0,'14'-20'6141'0'0,"40"3"-5400"0"0,-49 16-401 0 0,201-39-761 0 0,2-1-6456 0 0,-177 35 5645 0 0</inkml:trace>
  <inkml:trace contextRef="#ctx0" brushRef="#br0" timeOffset="-138019.909">9015 440 1128 0 0,'9'25'5719'0'0,"-10"27"-3407"0"0,0-31-1691 0 0,41 209 1031 0 0,-10-104-6027 0 0,-29-111 300 0 0,-1-9 2937 0 0</inkml:trace>
  <inkml:trace contextRef="#ctx0" brushRef="#br0" timeOffset="-137429.876">9322 584 1484 0 0,'-9'3'288'0'0,"0"0"-1"0"0,1 1 0 0 0,-1 1 1 0 0,1-1-1 0 0,0 1 0 0 0,0 1 1 0 0,0-1-1 0 0,1 1 1 0 0,0 1-1 0 0,0-1 0 0 0,0 1 1 0 0,1 0-1 0 0,0 1 1 0 0,0 0-1 0 0,1 0 0 0 0,0 0 1 0 0,1 0-1 0 0,0 1 1 0 0,0 0-1 0 0,0-1 0 0 0,1 2 1 0 0,1-1-1 0 0,-1 3-287 0 0,6-4 66 0 0,0-1 0 0 0,1 0 0 0 0,0 0 0 0 0,0 0 0 0 0,1-1 0 0 0,0 0 0 0 0,0 1 0 0 0,1-2 0 0 0,-1 1 0 0 0,1-1 0 0 0,0 0 0 0 0,1 0 0 0 0,-1 0 0 0 0,1-1 0 0 0,0 0 0 0 0,0 0 0 0 0,0-1 0 0 0,1 0 0 0 0,-1 0 0 0 0,1-1 0 0 0,0 0 0 0 0,0 0 0 0 0,-1-1 0 0 0,1 0 0 0 0,0 0 0 0 0,0-1 0 0 0,0 0 0 0 0,0 0 0 0 0,7-2-66 0 0,9 4 3 0 0,0-2 1 0 0,0 0-1 0 0,0-1 0 0 0,0-2 0 0 0,0 0 0 0 0,0-2 0 0 0,-1 0 1 0 0,16-7-4 0 0,-37 12-15 0 0,1 0 0 0 0,0-1 0 0 0,0 1 0 0 0,-1-1 0 0 0,1 1 0 0 0,0-1 0 0 0,-1 0 0 0 0,1 0 0 0 0,-1 0 0 0 0,1 0 0 0 0,-1-1 0 0 0,0 1 0 0 0,1-1 0 0 0,-1 1 0 0 0,0-1 0 0 0,0 0 0 0 0,0 0 0 0 0,0 0 0 0 0,0 0 0 0 0,-1 0 0 0 0,1 0 0 0 0,-1 0 0 0 0,1-1 0 0 0,-1 1 0 0 0,0-1 0 0 0,0 1 0 0 0,0-1 0 0 0,0 1 0 0 0,0-1 0 0 0,0 1 0 0 0,-1-1 0 0 0,1 0 0 0 0,-1 0 0 0 0,0 1 0 0 0,0-1 0 0 0,0 0 0 0 0,0 1 0 0 0,-1-1 0 0 0,1 0 0 0 0,-1 0 0 0 0,1 1 1 0 0,-1-1-1 0 0,0 1 0 0 0,0-1 0 0 0,0 1 0 0 0,0-1 0 0 0,-1 1 0 0 0,1-1 0 0 0,-1 1 0 0 0,1 0 0 0 0,-1 0 0 0 0,0 0 0 0 0,0 0 0 0 0,0 0 0 0 0,0 0 0 0 0,0 0 0 0 0,0 1 0 0 0,-2-2 15 0 0,-269-100-2379 0 0,248 82-1097 0 0,24 20 2230 0 0</inkml:trace>
  <inkml:trace contextRef="#ctx0" brushRef="#br0" timeOffset="-107021.895">154 1519 988 0 0,'0'0'276'0'0,"0"0"-30"0"0,0 0-3 0 0,0 0-18 0 0,0 0-27 0 0,0 0 4 0 0,0 0-10 0 0,0 0 2 0 0,-15-2 2330 0 0,198-29-2010 0 0,475-14 276 0 0,-247 25-697 0 0,447-44 195 0 0,-809 60-21 0 0,-4 1-649 0 0,-12 2-3662 0 0,-24 1 2758 0 0</inkml:trace>
  <inkml:trace contextRef="#ctx0" brushRef="#br0" timeOffset="-106264.444">2556 1346 1148 0 0,'122'-20'3285'0'0,"1416"-19"-1375"0"0,-1340 39-1847 0 0,-56 19 20 0 0,-127-15-553 0 0,-12 2-2949 0 0,-3-5 2167 0 0</inkml:trace>
  <inkml:trace contextRef="#ctx0" brushRef="#br0" timeOffset="-105114.396">5118 1304 988 0 0,'0'0'318'0'0,"0"0"-27"0"0,3 2-4 0 0,126 13 887 0 0,-88-17-970 0 0,1006 9 902 0 0,-24 5-427 0 0,-342 2-696 0 0,-23-14-333 0 0,-377-15 416 0 0,1040-50 1125 0 0,-973 18-503 0 0,-262 41-530 0 0,47-3-8 0 0,-45 6-4228 0 0,-87 3 2691 0 0</inkml:trace>
  <inkml:trace contextRef="#ctx0" brushRef="#br0" timeOffset="-104153.523">11237 552 1028 0 0,'0'0'321'0'0,"0"0"37"0"0,0 0-54 0 0,0 0-15 0 0,0 0-35 0 0,0 0-32 0 0,-3-2 16 0 0,-6-1-167 0 0,-1 0 1 0 0,0 1 0 0 0,1 1 0 0 0,-1 0-1 0 0,0 0 1 0 0,0 0 0 0 0,0 2 0 0 0,0-1-1 0 0,0 1 1 0 0,1 1 0 0 0,-1-1 0 0 0,0 2-1 0 0,1-1 1 0 0,-1 2 0 0 0,-7 2-72 0 0,2-2 169 0 0,1-1-76 0 0,0 1 0 0 0,0-1 0 0 0,1 2-1 0 0,-1 0 1 0 0,1 1 0 0 0,0 0 0 0 0,1 1 0 0 0,-1 1 0 0 0,2 0-1 0 0,-1 0 1 0 0,1 1 0 0 0,0 0 0 0 0,1 1 0 0 0,0 1 0 0 0,0-1 0 0 0,-1 5-93 0 0,10-13 24 0 0,0 1 0 0 0,0-1 1 0 0,0 1-1 0 0,0-1 1 0 0,1 1-1 0 0,-1-1 1 0 0,1 1-1 0 0,0-1 1 0 0,0 1-1 0 0,0 0 0 0 0,0-1 1 0 0,0 1-1 0 0,0-1 1 0 0,1 1-1 0 0,-1-1 1 0 0,1 1-1 0 0,0 0 1 0 0,0-1-1 0 0,0 0 0 0 0,0 1 1 0 0,0-1-1 0 0,0 0 1 0 0,1 0-1 0 0,-1 1 1 0 0,1-1-1 0 0,0 0 1 0 0,-1 0-1 0 0,1-1 0 0 0,0 1 1 0 0,0 0-1 0 0,0-1 1 0 0,0 1-1 0 0,1-1 1 0 0,-1 1-1 0 0,0-1 1 0 0,0 0-1 0 0,1 0 0 0 0,-1 0 1 0 0,1 0-1 0 0,-1-1 1 0 0,3 1-25 0 0,109 28 401 0 0,-74-24-350 0 0,-1-1 0 0 0,1-3 0 0 0,0 0 0 0 0,0-3 0 0 0,-1-1 0 0 0,1-2 0 0 0,-1-2 0 0 0,7-3-51 0 0,-44 9-2 0 0,0 1-1 0 0,0 0 1 0 0,-1 0-1 0 0,1-1 1 0 0,0 1 0 0 0,-1-1-1 0 0,1 1 1 0 0,0-1-1 0 0,-1 0 1 0 0,1 0-1 0 0,-1 1 1 0 0,1-1 0 0 0,-1 0-1 0 0,0-1 1 0 0,1 1-1 0 0,-1 0 1 0 0,0 0-1 0 0,0 0 1 0 0,1-1 0 0 0,-1 1-1 0 0,0-1 1 0 0,-1 1-1 0 0,1-1 1 0 0,0 1 0 0 0,0-1-1 0 0,-1 1 1 0 0,1-1-1 0 0,0 0 1 0 0,-1 1-1 0 0,0-1 1 0 0,1 0 0 0 0,-1 0-1 0 0,0 1 1 0 0,0-1-1 0 0,0 0 1 0 0,0 0 0 0 0,0 1-1 0 0,-1-1 1 0 0,1 0-1 0 0,0 1 1 0 0,-1-1-1 0 0,1 0 1 0 0,-1 1 0 0 0,0-1-1 0 0,1 0 1 0 0,-1 1-1 0 0,0-1 1 0 0,0 1 0 0 0,0 0-1 0 0,0-1 1 0 0,0 1-1 0 0,-1 0 1 0 0,1-1-1 0 0,0 1 1 0 0,0 0 0 0 0,-1 0-1 0 0,1 0 1 0 0,-1 0-1 0 0,0 0 3 0 0,-18-13 5 0 0,-1 1 0 0 0,-1 0 0 0 0,0 2 0 0 0,0 1 0 0 0,-1 0 1 0 0,0 2-1 0 0,-1 1 0 0 0,0 1 0 0 0,0 0 0 0 0,0 2 0 0 0,-2 1-5 0 0,21-3-1842 0 0,30 3-397 0 0,-3 1 1015 0 0</inkml:trace>
  <inkml:trace contextRef="#ctx0" brushRef="#br0" timeOffset="-103904.955">11737 520 2068 0 0,'20'-2'2539'0'0,"-7"29"24"0"0,-13-24-2540 0 0,1 356 1385 0 0,4-304-1494 0 0,0-5-3034 0 0,-22-31 429 0 0,8-15 1275 0 0</inkml:trace>
  <inkml:trace contextRef="#ctx0" brushRef="#br0" timeOffset="-103673.935">11788 480 1108 0 0,'19'-13'349'0'0,"0"-1"1"0"0,1 2-1 0 0,0 1 0 0 0,0 0 1 0 0,1 2-1 0 0,1 0 0 0 0,0 1 1 0 0,0 2-1 0 0,0 0 0 0 0,1 1 1 0 0,0 1-1 0 0,-1 2 0 0 0,2 0 1 0 0,17 1-350 0 0,60 36-870 0 0,-83-5-1768 0 0,-18-28 1503 0 0</inkml:trace>
  <inkml:trace contextRef="#ctx0" brushRef="#br0" timeOffset="-103501.589">11865 680 888 0 0,'2'2'800'0'0,"3"0"-116"0"0,4-1-192 0 0,12 1-68 0 0,9 3 4 0 0,-12-5 0 0 0,9 0-84 0 0,39 3 48 0 0,-42-3-140 0 0,10 0-60 0 0,5 0-27 0 0,9 0-446 0 0,0 0-343 0 0,4 0 52 0 0,46-16 40 0 0,-48 11-608 0 0,-4-4-100 0 0</inkml:trace>
  <inkml:trace contextRef="#ctx0" brushRef="#br0" timeOffset="-100308.168">11020 1111 1556 0 0,'-3'0'641'0'0,"-11"0"-53"0"0,10 0-113 0 0,4 0-65 0 0,0 0 27 0 0,0 0 11 0 0,0 0-35 0 0,2 4-9 0 0,-1-2-368 0 0,0 0 0 0 0,0 0 0 0 0,0-1-1 0 0,0 1 1 0 0,1-1 0 0 0,-1 1 0 0 0,0-1 0 0 0,1 1 0 0 0,0-1 0 0 0,-1 0 0 0 0,1 1 0 0 0,0-1 0 0 0,-1 0 0 0 0,1 0-1 0 0,0 0 1 0 0,0-1 0 0 0,0 1 0 0 0,0 0 0 0 0,0-1 0 0 0,0 1 0 0 0,0-1 0 0 0,0 0 0 0 0,0 0 0 0 0,0 1 0 0 0,0-1-1 0 0,0-1 1 0 0,0 1 0 0 0,0 0 0 0 0,0 0 0 0 0,0-1 0 0 0,0 1 0 0 0,1-1-36 0 0,-1 1 11 0 0,240-10 1026 0 0,346-10 138 0 0,-171 11-1401 0 0,-416 9 15 0 0,-1 0-147 0 0,4 0-32 0 0,0 0-540 0 0,-3 0-3002 0 0,-1 0 2627 0 0</inkml:trace>
  <inkml:trace contextRef="#ctx0" brushRef="#br0" timeOffset="-101563.971">15657 192 1792 0 0,'-12'89'3607'0'0,"-6"187"-1321"0"0,43-129-2724 0 0,-25-146-198 0 0,0-1-486 0 0,-4 2-195 0 0,-15 5 13 0 0,-3-9 24 0 0</inkml:trace>
  <inkml:trace contextRef="#ctx0" brushRef="#br0" timeOffset="-101300.174">15502 172 1428 0 0,'5'-10'353'0'0,"0"1"0"0"0,0 0 0 0 0,1 0 0 0 0,0 0 0 0 0,0 1 1 0 0,1-1-1 0 0,0 1 0 0 0,0 1 0 0 0,1 0 0 0 0,0 0 0 0 0,1 0 0 0 0,-1 1 0 0 0,1 0 0 0 0,0 1 0 0 0,2-1-353 0 0,12-3 206 0 0,0 0-1 0 0,0 1 1 0 0,1 2-1 0 0,0 0 1 0 0,0 1-1 0 0,1 2 1 0 0,-1 1-1 0 0,1 0 0 0 0,16 2-205 0 0,-25 0-114 0 0,-1 1 0 0 0,1 0 0 0 0,0 1 0 0 0,-1 1-1 0 0,1 0 1 0 0,-1 1 0 0 0,0 1 0 0 0,0 0 0 0 0,0 1-1 0 0,-1 0 1 0 0,0 2 0 0 0,0-1 0 0 0,12 10 114 0 0,-25-16-129 0 0,1 0 0 0 0,0 1 0 0 0,0-1 0 0 0,-1 0 1 0 0,1 1-1 0 0,-1-1 0 0 0,1 1 0 0 0,-1 0 0 0 0,0-1 0 0 0,0 1 1 0 0,1 0-1 0 0,-1 0 0 0 0,0 0 0 0 0,-1-1 0 0 0,1 1 1 0 0,0 0-1 0 0,0 0 0 0 0,-1 1 0 0 0,0-1 0 0 0,1 0 1 0 0,-1 0-1 0 0,0 0 0 0 0,0 0 0 0 0,0 0 0 0 0,0 0 0 0 0,0 0 1 0 0,0 0-1 0 0,-1 1 0 0 0,0-1 129 0 0,-12 25-1197 0 0</inkml:trace>
  <inkml:trace contextRef="#ctx0" brushRef="#br0" timeOffset="-101053.438">15584 470 2420 0 0,'4'4'728'0'0,"1"-4"-216"0"0,6 1-40 0 0,-1-1 40 0 0,28 2-60 0 0,-24-2-156 0 0,11 0-35 0 0,5 0-157 0 0,4 0-88 0 0,1 0 8 0 0,1 0-537 0 0,0 0-643 0 0,-4 0-96 0 0,-2 0-32 0 0</inkml:trace>
  <inkml:trace contextRef="#ctx0" brushRef="#br0" timeOffset="-102958.842">13364 385 1324 0 0,'0'0'96'0'0,"0"-1"0"0"0,0 0 1 0 0,0 0-1 0 0,0 1 0 0 0,0-1 0 0 0,0 0 0 0 0,0 0 1 0 0,0 1-1 0 0,0-1 0 0 0,-1 0 0 0 0,1 0 0 0 0,0 1 1 0 0,0-1-1 0 0,-1 0 0 0 0,1 1 0 0 0,0-1 0 0 0,-1 0 0 0 0,1 1 1 0 0,-1-1-1 0 0,1 1 0 0 0,-1-1 0 0 0,1 1 0 0 0,-1-1 1 0 0,1 1-1 0 0,-1-1 0 0 0,0 1 0 0 0,1-1 0 0 0,-1 1 0 0 0,1-1 1 0 0,-1 1-1 0 0,0 0 0 0 0,0 0 0 0 0,1-1 0 0 0,-1 1 1 0 0,0 0-1 0 0,1 0 0 0 0,-1 0 0 0 0,0 0 0 0 0,0 0 0 0 0,1 0 1 0 0,-1 0-1 0 0,0 0 0 0 0,0 0 0 0 0,1 0 0 0 0,-1 0 1 0 0,0 0-1 0 0,0 0 0 0 0,1 1 0 0 0,-1-1 0 0 0,0 0 0 0 0,1 1 1 0 0,-1-1-1 0 0,0 0 0 0 0,1 1 0 0 0,-1-1 0 0 0,0 1 1 0 0,1-1-97 0 0,-16 49 786 0 0,16-48-780 0 0,-13 287 1228 0 0,15-185-3932 0 0,-21-96-371 0 0,6-19 1915 0 0</inkml:trace>
  <inkml:trace contextRef="#ctx0" brushRef="#br0" timeOffset="-102492.314">13340 207 1016 0 0,'44'20'2307'0'0,"28"118"-638"0"0,-65-119-1512 0 0,0-1 1 0 0,1 0-1 0 0,1 0 0 0 0,1-1 1 0 0,0-1-1 0 0,1 1 0 0 0,1-2 1 0 0,0 1-1 0 0,1-2 0 0 0,1 0 1 0 0,11 9-158 0 0,-21-20 48 0 0,0-1 1 0 0,1 0 0 0 0,0 0 0 0 0,0 0 0 0 0,-1 0-1 0 0,1-1 1 0 0,0 0 0 0 0,0 0 0 0 0,1 0-1 0 0,-1 0 1 0 0,0-1 0 0 0,0 0 0 0 0,0 0 0 0 0,0 0-1 0 0,0-1 1 0 0,0 0 0 0 0,0 0 0 0 0,0 0-1 0 0,0 0 1 0 0,0-1 0 0 0,0 0 0 0 0,0 0 0 0 0,-1 0-1 0 0,1-1 1 0 0,-1 1 0 0 0,3-3-49 0 0,111-93 265 0 0,-100 79-147 0 0,260-272 657 0 0,-278 292-771 0 0,-1-1 0 0 0,1 0 0 0 0,0 1 0 0 0,0 0 0 0 0,0-1 0 0 0,0 1 0 0 0,-1-1 0 0 0,1 1 0 0 0,0-1 0 0 0,0 1 0 0 0,0-1 0 0 0,0 1 0 0 0,0-1 0 0 0,0 1 0 0 0,0-1-1 0 0,1 1 1 0 0,-1-1 0 0 0,0 1 0 0 0,0-1 0 0 0,0 1 0 0 0,0-1 0 0 0,1 1 0 0 0,-1-1 0 0 0,0 1 0 0 0,1-1 0 0 0,-1 1 0 0 0,0-1 0 0 0,1 1 0 0 0,-1-1 0 0 0,0 0 0 0 0,1 1 0 0 0,-1-1 0 0 0,1 0 0 0 0,-1 1 0 0 0,0-1 0 0 0,1 0 0 0 0,-1 0 0 0 0,1 1 0 0 0,-1-1 0 0 0,1 0 0 0 0,-1 0 0 0 0,1 0 0 0 0,-1 0 0 0 0,1 0 0 0 0,0 0 0 0 0,-1 0 0 0 0,1 0 0 0 0,-1 0 0 0 0,1 0 0 0 0,-1 0 0 0 0,1 0 0 0 0,-1 0 0 0 0,1 0 0 0 0,-1 0 0 0 0,1-1-4 0 0,-18 73-58 0 0,13-56 88 0 0,-6 41-128 0 0,2 2 0 0 0,2-1-1 0 0,3 0 1 0 0,4 33 98 0 0,23-1-1050 0 0,0-62-3114 0 0,-19-26 2846 0 0,2-2-93 0 0</inkml:trace>
  <inkml:trace contextRef="#ctx0" brushRef="#br0" timeOffset="-101873.439">15076 167 868 0 0,'-68'-35'2272'0'0,"45"32"-2092"0"0,1 1 0 0 0,-1 1 1 0 0,0 1-1 0 0,1 1 1 0 0,-1 1-1 0 0,1 1 1 0 0,-1 0-1 0 0,1 2 0 0 0,0 1 1 0 0,0 1-1 0 0,1 0 1 0 0,0 2-1 0 0,0 0 0 0 0,1 2 1 0 0,1 0-1 0 0,-1 1 1 0 0,2 1-1 0 0,0 1 1 0 0,0 0-1 0 0,1 2 0 0 0,1 0 1 0 0,1 0-1 0 0,0 2 1 0 0,1-1-1 0 0,-2 7-180 0 0,10-15 74 0 0,0 0 0 0 0,1 0 1 0 0,0 0-1 0 0,0 1 0 0 0,1 0 0 0 0,0 0 0 0 0,1 0 0 0 0,1 0 0 0 0,-1 1 1 0 0,1-1-1 0 0,1 1 0 0 0,0-1 0 0 0,1 2-74 0 0,3-3 30 0 0,1 1 0 0 0,0-1 0 0 0,1 0 0 0 0,0 0 0 0 0,1 0 0 0 0,-1 0 0 0 0,2-1 0 0 0,-1 0 0 0 0,1 0 0 0 0,0-1 0 0 0,1 0 0 0 0,0 0 0 0 0,0-1 0 0 0,0 0 0 0 0,1 0 0 0 0,0-1 0 0 0,0 0 0 0 0,1-1 0 0 0,-1 0 0 0 0,1 0 0 0 0,0-1 0 0 0,0 0 0 0 0,0-1 0 0 0,0 0 0 0 0,0-1 0 0 0,8 1-30 0 0,-8 0 1 0 0,-1 1-1 0 0,1-2 0 0 0,1 1 1 0 0,-1-1-1 0 0,0-1 1 0 0,0 0-1 0 0,0 0 1 0 0,0-1-1 0 0,1 0 0 0 0,-1-1 1 0 0,0 0-1 0 0,-1 0 1 0 0,1-1-1 0 0,0-1 1 0 0,-1 0-1 0 0,1 0 0 0 0,-1 0 1 0 0,0-2-1 0 0,-1 1 1 0 0,1-1-1 0 0,-1 0 1 0 0,0 0-1 0 0,-1-1 0 0 0,0 0 1 0 0,0-1-1 0 0,0 0 1 0 0,-1 0-1 0 0,2-3 0 0 0,5-33 447 0 0,8 97-586 0 0,10 51 52 0 0,-6 81-1511 0 0,-13-180-2799 0 0,-10-14 3173 0 0</inkml:trace>
  <inkml:trace contextRef="#ctx0" brushRef="#br0" timeOffset="-95567.556">394 2146 1048 0 0,'13'0'545'0'0,"-5"-1"5588"0"0,-8 10-6115 0 0,0 0 0 0 0,0 0 1 0 0,-1 0-1 0 0,0-1 0 0 0,-1 1 0 0 0,0 0 0 0 0,0-1 1 0 0,-1 1-1 0 0,0-1 0 0 0,0 0 0 0 0,-1 0 0 0 0,0 0 1 0 0,-1-1-1 0 0,-2 4-18 0 0,-2 9 24 0 0,-49 133 54 0 0,46-136 282 0 0,1-1-893 0 0,6-7-3481 0 0,3-11 2752 0 0,-12-11-176 0 0</inkml:trace>
  <inkml:trace contextRef="#ctx0" brushRef="#br0" timeOffset="-95259.571">276 2261 1336 0 0,'4'-17'2731'0'0,"-4"16"-2662"0"0,0 0 1 0 0,0 1-1 0 0,0-1 0 0 0,0 0 1 0 0,0 0-1 0 0,0 0 1 0 0,0 0-1 0 0,0 1 0 0 0,0-1 1 0 0,1 0-1 0 0,-1 0 0 0 0,0 0 1 0 0,0 1-1 0 0,1-1 0 0 0,-1 0 1 0 0,1 0-1 0 0,-1 1 1 0 0,0-1-1 0 0,1 0 0 0 0,-1 1 1 0 0,1-1-1 0 0,0 1 0 0 0,-1-1 1 0 0,1 0-1 0 0,-1 1 0 0 0,1-1 1 0 0,0 1-1 0 0,0 0 1 0 0,-1-1-1 0 0,1 1 0 0 0,0-1 1 0 0,0 1-1 0 0,-1 0 0 0 0,1 0 1 0 0,0-1-1 0 0,0 1 0 0 0,0 0 1 0 0,-1 0-1 0 0,1 0 1 0 0,0 0-1 0 0,0 0 0 0 0,0 0 1 0 0,-1 0-1 0 0,1 0 0 0 0,0 1 1 0 0,0-1-1 0 0,0 0 0 0 0,0 0 1 0 0,-1 1-1 0 0,1-1 0 0 0,0 0 1 0 0,0 1-1 0 0,-1-1 1 0 0,1 1-1 0 0,0-1 0 0 0,-1 1 1 0 0,1-1-1 0 0,-1 1 0 0 0,1-1 1 0 0,0 1-70 0 0,232 139 951 0 0,-231-138-1086 0 0,0 0-1 0 0,-1 0 0 0 0,0 1 1 0 0,0-1-1 0 0,0 1 1 0 0,0-1-1 0 0,0 1 0 0 0,0-1 1 0 0,0 1-1 0 0,-1 0 1 0 0,0-1-1 0 0,1 1 0 0 0,-1 0 1 0 0,0-1-1 0 0,0 1 1 0 0,0 0-1 0 0,-1-1 0 0 0,1 1 1 0 0,-1 0-1 0 0,1-1 0 0 0,-1 1 1 0 0,0 0-1 0 0,0-1 1 0 0,0 0-1 0 0,0 1 0 0 0,-1-1 1 0 0,1 1-1 0 0,-1-1 1 0 0,1 0-1 0 0,-1 0 0 0 0,0 0 1 0 0,0 0-1 0 0,0 0 1 0 0,0 0-1 0 0,0-1 0 0 0,0 1 1 0 0,0-1-1 0 0,-1 1 1 0 0,1-1-1 0 0,-1 0 0 0 0,1 0 1 0 0,-1 0-1 0 0,1 0 1 0 0,-1 0-1 0 0,1-1 0 0 0,-1 1 1 0 0,0-1-1 0 0,1 0 1 0 0,-1 1 135 0 0,-23 4-1296 0 0</inkml:trace>
  <inkml:trace contextRef="#ctx0" brushRef="#br0" timeOffset="-95012.524">129 2454 1528 0 0,'4'-12'4619'0'0,"41"-16"-3681"0"0,43-7-241 0 0,36-17-1668 0 0,-55 2-3281 0 0,-54 34 2917 0 0</inkml:trace>
  <inkml:trace contextRef="#ctx0" brushRef="#br0" timeOffset="-94607.415">349 2082 1416 0 0,'-12'6'182'0'0,"-1"-1"-1"0"0,1 2 0 0 0,0 0 1 0 0,1 0-1 0 0,-1 1 1 0 0,2 0-1 0 0,-1 1 1 0 0,1 1-1 0 0,0-1 1 0 0,1 1-1 0 0,0 1 1 0 0,1 0-1 0 0,0 0 0 0 0,1 1 1 0 0,0 0-1 0 0,1 0 1 0 0,0 0-1 0 0,1 1 1 0 0,0 0-1 0 0,1 0 1 0 0,1 0-1 0 0,0 1 1 0 0,0-1-1 0 0,2 1 0 0 0,0-1 1 0 0,0 1-1 0 0,1 0 1 0 0,1-1-1 0 0,0 1 1 0 0,1 0-1 0 0,0-1 1 0 0,1 1-1 0 0,3 5-181 0 0,1-7 73 0 0,0-1 0 0 0,1 0-1 0 0,1-1 1 0 0,0 0 0 0 0,0 0 0 0 0,1-1-1 0 0,0 0 1 0 0,0 0 0 0 0,1-1 0 0 0,0-1-1 0 0,1 0 1 0 0,0-1 0 0 0,0 0 0 0 0,0 0-1 0 0,1-2 1 0 0,-1 1 0 0 0,1-2 0 0 0,0 1-1 0 0,1-2 1 0 0,-1 0 0 0 0,0 0 0 0 0,1-1-1 0 0,-1-1 1 0 0,1-1 0 0 0,-1 1 0 0 0,3-2-73 0 0,-5 1-17 0 0,1 1 1 0 0,-1-1-1 0 0,0-1 1 0 0,1 0-1 0 0,-1-1 1 0 0,0 0-1 0 0,-1-1 1 0 0,1 0 0 0 0,0 0-1 0 0,-1-1 1 0 0,0-1-1 0 0,0 0 1 0 0,-1 0-1 0 0,0-1 1 0 0,0 0-1 0 0,0 0 1 0 0,-1-1-1 0 0,0 0 1 0 0,0-1 0 0 0,-1 0-1 0 0,0 0 1 0 0,-1 0-1 0 0,0-1 1 0 0,0 0-1 0 0,-1 0 1 0 0,-1-1-1 0 0,1 1 1 0 0,-2-1 0 0 0,1 0-1 0 0,0-7 17 0 0,-3-2-99 0 0,-1 1-1 0 0,0-1 1 0 0,-1 0 0 0 0,-1 1-1 0 0,-1-1 1 0 0,-1 1-1 0 0,-1 0 1 0 0,0 0 0 0 0,-2 0-1 0 0,0 1 1 0 0,-1 0 0 0 0,0 0-1 0 0,-2 1 1 0 0,0 0-1 0 0,-1 0 1 0 0,-2-1 99 0 0,5 8-38 0 0,0 0 1 0 0,0 0-1 0 0,-1 0 1 0 0,-1 1-1 0 0,0 1 0 0 0,0-1 1 0 0,0 2-1 0 0,-1-1 0 0 0,0 2 1 0 0,-1-1-1 0 0,1 1 1 0 0,-1 1-1 0 0,0 0 0 0 0,-1 1 1 0 0,1 0-1 0 0,-12-1 38 0 0,17 4-176 0 0,0 1 0 0 0,0-1-1 0 0,0 1 1 0 0,-1 1 0 0 0,1-1 0 0 0,0 1 0 0 0,0 1-1 0 0,0-1 1 0 0,0 1 0 0 0,1 0 0 0 0,-1 1-1 0 0,0 0 1 0 0,1 0 0 0 0,0 0 0 0 0,-1 1 0 0 0,1 0-1 0 0,1 0 1 0 0,-1 0 0 0 0,1 1 0 0 0,-4 3 176 0 0,-8 10-1226 0 0</inkml:trace>
  <inkml:trace contextRef="#ctx0" brushRef="#br0" timeOffset="-91092.594">4431 2132 2380 0 0,'14'62'3755'0'0,"74"65"-1844"0"0,-49-111-957 0 0,-37-16-818 0 0,3-2-30 0 0,8-7-58 0 0,1 0 0 0 0,-1-1 0 0 0,0-1-1 0 0,-1 0 1 0 0,-1-1 0 0 0,0 0 0 0 0,0-1-1 0 0,-1 0 1 0 0,-1 0 0 0 0,0-1 0 0 0,-1 0 0 0 0,0-1-1 0 0,-1 0 1 0 0,0-1-48 0 0,84-126-26 0 0,-88 140 14 0 0,0 0 0 0 0,0 0 0 0 0,0 0 0 0 0,0 0 0 0 0,0 0 0 0 0,0 1 0 0 0,1 0 0 0 0,-1-1-1 0 0,0 1 1 0 0,1 1 0 0 0,-1-1 0 0 0,1 0 0 0 0,-1 1 0 0 0,1-1 0 0 0,0 1 0 0 0,-1 0 0 0 0,1 1 0 0 0,-1-1 0 0 0,1 0 0 0 0,-1 1 0 0 0,1 0 0 0 0,-1 0 0 0 0,1 0 0 0 0,-1 0 0 0 0,0 0 0 0 0,0 1 0 0 0,1 0 0 0 0,-1-1 0 0 0,0 1-1 0 0,-1 0 1 0 0,1 1 0 0 0,1 0 12 0 0,86 81-53 0 0,-15 30-1395 0 0,-38-33-3656 0 0,-33-69 3714 0 0</inkml:trace>
  <inkml:trace contextRef="#ctx0" brushRef="#br0" timeOffset="-86686.285">9025 1896 1744 0 0,'16'-18'3531'0'0,"1"6"2436"0"0,-10 37-5179 0 0,69 395 281 0 0,-35-180-3327 0 0,-64-206-985 0 0,-7-31-1654 0 0,15-10 3608 0 0</inkml:trace>
  <inkml:trace contextRef="#ctx0" brushRef="#br0" timeOffset="-86341.981">9143 2136 1580 0 0,'-8'-46'4533'0'0,"44"-8"-3077"0"0,-29 49-1400 0 0,1 0 1 0 0,-1 0-1 0 0,1 1 0 0 0,0 0 0 0 0,1 0 0 0 0,-1 1 0 0 0,0 0 0 0 0,1 0 1 0 0,0 1-1 0 0,0 0 0 0 0,0 1 0 0 0,-1 0 0 0 0,1 0 0 0 0,0 1 0 0 0,0 0 0 0 0,0 1 1 0 0,0 0-1 0 0,0 0 0 0 0,0 1 0 0 0,0 0 0 0 0,-1 0 0 0 0,1 1 0 0 0,-1 1 1 0 0,1-1-1 0 0,-1 1 0 0 0,0 0 0 0 0,-1 1 0 0 0,1 0 0 0 0,-1 0 0 0 0,0 1 0 0 0,0 0 1 0 0,-1 0-1 0 0,1 1 0 0 0,-1-1 0 0 0,-1 1 0 0 0,1 1 0 0 0,2 5-56 0 0,-8-6-17 0 0,-1 1 0 0 0,0 0-1 0 0,0-1 1 0 0,-1 1 0 0 0,0-1 0 0 0,0 0-1 0 0,0 1 1 0 0,-1-1 0 0 0,-1 0 0 0 0,1 0-1 0 0,-1-1 1 0 0,0 1 0 0 0,0-1 0 0 0,-1 0-1 0 0,0 0 1 0 0,0 0 0 0 0,0-1 0 0 0,-1 0-1 0 0,0 0 1 0 0,0 0 0 0 0,0 0 0 0 0,-1-1-1 0 0,1 0 1 0 0,-1-1 0 0 0,0 0 0 0 0,-7 3 17 0 0,-58 29-1528 0 0,17-25-2898 0 0,42-10 3050 0 0</inkml:trace>
  <inkml:trace contextRef="#ctx0" brushRef="#br0" timeOffset="-86065.869">9589 1674 1540 0 0,'14'0'358'0'0,"0"1"-1"0"0,0 1 0 0 0,0 0 1 0 0,-1 1-1 0 0,1 0 1 0 0,-1 1-1 0 0,0 1 0 0 0,0 0 1 0 0,0 1-1 0 0,-1 0 1 0 0,1 1-1 0 0,-2 0 0 0 0,1 1 1 0 0,10 9-358 0 0,-7-3 227 0 0,0 0 0 0 0,-1 1 0 0 0,-1 0 0 0 0,0 1 0 0 0,-2 1 0 0 0,1 0 0 0 0,-2 1 0 0 0,0 0 0 0 0,-2 0 0 0 0,0 1 0 0 0,0 0 0 0 0,-2 0 0 0 0,0 1 0 0 0,-2 0 0 0 0,0 4-227 0 0,-2-9 87 0 0,-1-1 1 0 0,-1 1-1 0 0,0 0 0 0 0,-1 0 1 0 0,-1-1-1 0 0,-1 1 0 0 0,0 0 1 0 0,0-1-1 0 0,-1 0 0 0 0,-1 0 1 0 0,-1 0-1 0 0,0-1 0 0 0,-1 1 1 0 0,-6 9-88 0 0,-3 7-133 0 0,-2-1 0 0 0,-1-1 0 0 0,-1 0 0 0 0,-1-2 0 0 0,-1 0 0 0 0,-2-2 0 0 0,-8 7 133 0 0,3-6-658 0 0,-1-1-1 0 0,-1-2 1 0 0,-1-1-1 0 0,-1-1 1 0 0,-1-2-1 0 0,0-1 1 0 0,-2-1-1 0 0,1-3 1 0 0,-2-1-1 0 0,-1-1 659 0 0,-30 5-1172 0 0</inkml:trace>
  <inkml:trace contextRef="#ctx0" brushRef="#br0" timeOffset="-90516.348">5818 1999 1260 0 0,'0'-21'4031'0'0,"-1"31"-2039"0"0,2 33-1177 0 0,10 127 403 0 0,10-23-2265 0 0,-21-146-39 0 0,0-1-95 0 0,-7 3-1658 0 0,2-6 1460 0 0</inkml:trace>
  <inkml:trace contextRef="#ctx0" brushRef="#br0" timeOffset="-89359.927">5832 1894 1172 0 0,'-33'-21'7113'0'0,"33"20"-6980"0"0,0 1 17 0 0,-9-8 2013 0 0,48-34-1972 0 0,-38 42-189 0 0,-1 0-1 0 0,1 0 1 0 0,0 0-1 0 0,0-1 1 0 0,0 1-1 0 0,-1 0 0 0 0,1 0 1 0 0,0-1-1 0 0,0 1 1 0 0,-1 0-1 0 0,1-1 1 0 0,0 1-1 0 0,-1-1 1 0 0,1 1-1 0 0,0-1 0 0 0,-1 1 1 0 0,1-1-1 0 0,-1 0 1 0 0,1 1-1 0 0,-1-1 1 0 0,1 0-1 0 0,-1 1 1 0 0,1-1-1 0 0,-1 0 0 0 0,0 1 1 0 0,1-1-1 0 0,-1 0 1 0 0,0 0-1 0 0,0 0 1 0 0,0 1-1 0 0,1-1 1 0 0,-1 0-1 0 0,0 0 0 0 0,0 0 1 0 0,0 1-1 0 0,0-1 1 0 0,0 0-1 0 0,-1 0 1 0 0,1 0-1 0 0,0 1 1 0 0,0-1-1 0 0,0 0 0 0 0,-1 0 1 0 0,1 0-1 0 0,0 1 1 0 0,-1-1-1 0 0,1 0 1 0 0,-1 1-1 0 0,1-1 1 0 0,-1 0-1 0 0,1 1 0 0 0,-1-1 1 0 0,1 1-1 0 0,-1-1 1 0 0,0 1-1 0 0,1-1 1 0 0,-1 1-1 0 0,0-1 1 0 0,1 1-1 0 0,-1-1 0 0 0,0 1 1 0 0,0 0-1 0 0,1 0 1 0 0,-1-1-1 0 0,0 1 1 0 0,0 0-1 0 0,1 0 1 0 0,-1 0-1 0 0,0 0 1 0 0,0 0-2 0 0,63-21 6 0 0,-58 21-12 0 0,1-1-1 0 0,-1 0 1 0 0,1 1-1 0 0,-1 0 1 0 0,1 0-1 0 0,-1 0 0 0 0,1 0 1 0 0,-1 1-1 0 0,1 0 1 0 0,-1-1-1 0 0,0 2 1 0 0,1-1-1 0 0,-1 1 0 0 0,0-1 1 0 0,0 1-1 0 0,0 0 1 0 0,0 0-1 0 0,0 1 1 0 0,-1 0-1 0 0,1-1 1 0 0,-1 1-1 0 0,1 0 0 0 0,-1 0 1 0 0,0 1-1 0 0,0-1 1 0 0,0 1-1 0 0,-1-1 1 0 0,1 1-1 0 0,-1 0 0 0 0,0 0 1 0 0,0 0-1 0 0,0 0 1 0 0,-1 1-1 0 0,1 2 7 0 0,2 2-2 0 0,-1 1 0 0 0,-1-1 1 0 0,0 0-1 0 0,0 1 0 0 0,-1 0 0 0 0,0-1 0 0 0,0 1 0 0 0,-1 0 0 0 0,-1 0 0 0 0,1-1 1 0 0,-2 1-1 0 0,1 0 0 0 0,-1-1 0 0 0,-1 1 0 0 0,-1 2 2 0 0,-24 58 8 0 0,28-69-15 0 0,0-1-5 0 0,0 0-14 0 0,0 0-24 0 0,0 0 22 0 0,25 16-71 0 0,125 2-132 0 0,-145-17 232 0 0,-1 0 0 0 0,1 0 0 0 0,-1 1 0 0 0,1 0 0 0 0,-1 0 0 0 0,1 0 0 0 0,-1 0 0 0 0,0 0 0 0 0,0 1-1 0 0,0 0 1 0 0,0 0 0 0 0,-1 0 0 0 0,1 0 0 0 0,-1 1 0 0 0,0-1 0 0 0,0 1 0 0 0,0 0 0 0 0,0 0 0 0 0,-1 0 0 0 0,1 0 0 0 0,-1 1 0 0 0,0-1 0 0 0,0 1 0 0 0,-1-1 0 0 0,1 1 0 0 0,-1-1 0 0 0,0 1 0 0 0,0 0 0 0 0,-1 0 0 0 0,0 0-1 0 0,-3 3 31 0 0,-1 0 0 0 0,-1 0-1 0 0,0-1 1 0 0,0 0 0 0 0,0 0 0 0 0,-1 0-1 0 0,0-1 1 0 0,0 0 0 0 0,-1 0 0 0 0,0 0 0 0 0,0-1-1 0 0,0 0 1 0 0,-1-1 0 0 0,1 1 0 0 0,-1-1 0 0 0,0-1-1 0 0,0 1 1 0 0,-1-1 0 0 0,1-1 0 0 0,-1 0-1 0 0,1 0 1 0 0,-1 0 0 0 0,-6-1-31 0 0,10 0 3 0 0,0 2-44 0 0,1-1 0 0 0,0-1 0 0 0,-1 1-1 0 0,1 0 1 0 0,-1-1 0 0 0,1 0-1 0 0,-1 0 1 0 0,0-1 0 0 0,1 1-1 0 0,-1-1 1 0 0,0 0 0 0 0,0 0 0 0 0,1 0-1 0 0,-1-1 1 0 0,0 0 0 0 0,1 0-1 0 0,-1 0 1 0 0,1 0 0 0 0,-1-1 0 0 0,1 0-1 0 0,-1 0 1 0 0,1 0 0 0 0,0 0-1 0 0,0-1 1 0 0,0 0 0 0 0,0 1-1 0 0,1-1 1 0 0,-1-1 0 0 0,0 1 41 0 0,5-4-389 0 0,0 1-1 0 0,0-1 1 0 0,1 1-1 0 0,-1 0 1 0 0,1 0 0 0 0,1 0-1 0 0,-1 0 1 0 0,1 0 0 0 0,0 0-1 0 0,0 1 1 0 0,1-1-1 0 0,0 1 1 0 0,0 0 0 0 0,0 0-1 0 0,0 0 1 0 0,1 0 0 0 0,1 0 389 0 0,16-17-1294 0 0</inkml:trace>
  <inkml:trace contextRef="#ctx0" brushRef="#br0" timeOffset="-88768.993">6328 2002 1496 0 0,'6'6'4943'0'0,"88"172"-2968"0"0,-110-159-7465 0 0,-2-25 4242 0 0</inkml:trace>
  <inkml:trace contextRef="#ctx0" brushRef="#br0" timeOffset="-88521.565">6426 1807 2052 0 0,'4'-3'1016'0'0,"1"0"-132"0"0,-3-1-136 0 0,0 3-152 0 0,-1-1-79 0 0,1-1-81 0 0,-2 1-124 0 0,4-1 0 0 0,-1 1-168 0 0,-3 0-228 0 0,0 2 8 0 0,4-1-196 0 0,-2 1-104 0 0,1 1-144 0 0,1-1-405 0 0,-2 4 53 0 0,1-3-508 0 0,4 1-4 0 0</inkml:trace>
  <inkml:trace contextRef="#ctx0" brushRef="#br0" timeOffset="-88132.713">6673 1939 1412 0 0,'38'234'6024'0'0,"-40"-229"-5920"0"0,1 0-1 0 0,-1-1 1 0 0,0 1 0 0 0,-1 0-1 0 0,1-1 1 0 0,-1 0-1 0 0,0 0 1 0 0,0 0 0 0 0,0 0-1 0 0,0 0 1 0 0,-1 0-1 0 0,1-1 1 0 0,-1 0 0 0 0,0 1-1 0 0,0-1 1 0 0,0-1 0 0 0,-1 1-1 0 0,1-1 1 0 0,-3 1-104 0 0,0-63 297 0 0,12 44-390 0 0,0 0 0 0 0,1 1 0 0 0,1 0 0 0 0,1 0 0 0 0,0 0 0 0 0,0 1 0 0 0,2 0 0 0 0,0 1 0 0 0,0 0 0 0 0,1 1 0 0 0,1 0 0 0 0,0 1 0 0 0,0 0 0 0 0,1 0 0 0 0,1 2 0 0 0,0 0 0 0 0,9-5 93 0 0,-21 14-39 0 0,1 0 1 0 0,-1 0-1 0 0,1 0 1 0 0,-1 0 0 0 0,1 0-1 0 0,-1 1 1 0 0,1-1-1 0 0,-1 1 1 0 0,1-1 0 0 0,-1 1-1 0 0,0 0 1 0 0,0 0-1 0 0,1 0 1 0 0,-1 0-1 0 0,0 1 1 0 0,0-1 0 0 0,0 1-1 0 0,0-1 1 0 0,0 1-1 0 0,0 0 1 0 0,-1-1-1 0 0,1 1 1 0 0,0 0 0 0 0,-1 0-1 0 0,0 0 1 0 0,1 1-1 0 0,-1-1 1 0 0,0 0 0 0 0,0 0-1 0 0,0 1 1 0 0,0-1-1 0 0,0 2 39 0 0,27 103-139 0 0,6 14 24 0 0,21-53-3434 0 0,-43-59 2253 0 0</inkml:trace>
  <inkml:trace contextRef="#ctx0" brushRef="#br0" timeOffset="-87819.686">7589 1839 1016 0 0,'-16'5'256'0'0,"0"2"0"0"0,1-1 1 0 0,0 2-1 0 0,0 0 0 0 0,1 1 0 0 0,0 0 0 0 0,0 1 0 0 0,1 1 0 0 0,1 0 1 0 0,-1 0-1 0 0,2 2 0 0 0,0-1 0 0 0,0 1 0 0 0,1 1 0 0 0,1 0 1 0 0,0 0-1 0 0,1 1 0 0 0,1 0 0 0 0,0 1 0 0 0,1-1 0 0 0,1 1 0 0 0,0 0 1 0 0,1 1-1 0 0,1-1 0 0 0,0 1 0 0 0,0 16-256 0 0,4-21-41 0 0,1 0 0 0 0,0 0 0 0 0,0 0 0 0 0,1 0 0 0 0,1 0 0 0 0,0-1 0 0 0,0 1 0 0 0,2-1 0 0 0,-1 0 0 0 0,1 0 0 0 0,1-1 0 0 0,-1 0 0 0 0,2 0 0 0 0,0 0 0 0 0,0-1 0 0 0,0-1 0 0 0,1 1 0 0 0,0-1 0 0 0,1-1 0 0 0,0 1-1 0 0,0-2 1 0 0,1 1 0 0 0,0-2 0 0 0,0 1 0 0 0,0-2 0 0 0,0 1 0 0 0,1-1 0 0 0,0-1 0 0 0,0 0 0 0 0,10 0 41 0 0,70 13-3961 0 0,-77-16 2657 0 0</inkml:trace>
  <inkml:trace contextRef="#ctx0" brushRef="#br0" timeOffset="-87280.598">7797 1934 1268 0 0,'53'93'3011'0'0,"-5"32"-1299"0"0,-44-111-1437 0 0,7 23 694 0 0,-4-40 1928 0 0,-5-19-2858 0 0,2 0 0 0 0,0 0 1 0 0,2 1-1 0 0,0-1 1 0 0,2 1-1 0 0,0 1 0 0 0,1 0 1 0 0,1 0-1 0 0,1 1 1 0 0,1 0-1 0 0,2-2-39 0 0,-10 14-18 0 0,0 0 0 0 0,1 0 0 0 0,0 0 1 0 0,0 0-1 0 0,1 1 0 0 0,0 0 0 0 0,0 0 0 0 0,0 1 0 0 0,1-1 1 0 0,0 2-1 0 0,0-1 0 0 0,0 1 0 0 0,0 0 0 0 0,1 0 0 0 0,-1 1 0 0 0,1 0 1 0 0,4-1 17 0 0,-10 4-20 0 0,2 2 2 0 0,6 10 9 0 0,0 0-1 0 0,0 1 0 0 0,-2 0 1 0 0,1 0-1 0 0,-2 1 0 0 0,0 0 1 0 0,-1 0-1 0 0,0 1 0 0 0,-1 0 1 0 0,0 0-1 0 0,-2 0 0 0 0,1 1 1 0 0,-2-1-1 0 0,0 9 10 0 0,9 26-79 0 0,-2-6-855 0 0,-6-16-2852 0 0,-3-27 2476 0 0,0-1 133 0 0,0 0 38 0 0</inkml:trace>
  <inkml:trace contextRef="#ctx0" brushRef="#br0" timeOffset="-87001.656">8602 2246 1404 0 0,'-2'13'321'0'0,"-1"0"0"0"0,-1 0 0 0 0,0 0 1 0 0,-1 0-1 0 0,-1-1 0 0 0,0 0 0 0 0,0 0 0 0 0,-1 0 0 0 0,-1-1 0 0 0,0 0 0 0 0,0 0 1 0 0,-1-1-1 0 0,-5 4-321 0 0,-7 13 483 0 0,9-12-464 0 0,-35 43 859 0 0,13-22-3289 0 0,34-36 1132 0 0,0-5-34 0 0</inkml:trace>
  <inkml:trace contextRef="#ctx0" brushRef="#br0" timeOffset="-91835.248">4085 1961 1356 0 0,'-39'23'5535'0'0,"-33"104"-4467"0"0,69-120-770 0 0,-63 206 1094 0 0,-11 24-3366 0 0,39-205-3220 0 0,29-31 4017 0 0</inkml:trace>
  <inkml:trace contextRef="#ctx0" brushRef="#br0" timeOffset="-91555.491">3704 2142 928 0 0,'-1'-3'1069'0'0,"-4"-27"5863"0"0,26 30-5317 0 0,46 29-1566 0 0,-2 3 0 0 0,-2 3 0 0 0,0 2 0 0 0,41 35-49 0 0,-71-39-1948 0 0,-10-8-3333 0 0,-20-21 3954 0 0</inkml:trace>
  <inkml:trace contextRef="#ctx0" brushRef="#br0" timeOffset="-92656.353">1921 2082 1312 0 0,'15'-14'497'0'0,"-12"12"1"0"0,-3-1-11 0 0,11-25 57 0 0,-10 27-490 0 0,0 0 0 0 0,0 0-1 0 0,0-1 1 0 0,0 1 0 0 0,0-1-1 0 0,0 1 1 0 0,0-1 0 0 0,0 1-1 0 0,-1-1 1 0 0,1 1 0 0 0,-1-1-1 0 0,1 1 1 0 0,-1-1 0 0 0,1 0-1 0 0,-1 0 1 0 0,0 1-1 0 0,0-1 1 0 0,0 0 0 0 0,0 1-1 0 0,0-1 1 0 0,0 0 0 0 0,-1 1-1 0 0,1-1 1 0 0,0 0 0 0 0,-1 1-1 0 0,0-1 1 0 0,1 0 0 0 0,-1 1-1 0 0,0-1 1 0 0,0 1 0 0 0,1-1-1 0 0,-1 1 1 0 0,0 0 0 0 0,-1-1-1 0 0,1 1 1 0 0,0 0 0 0 0,0 0-1 0 0,0 0 1 0 0,-1 0 0 0 0,0-1-54 0 0,-1-1 23 0 0,-1 0 0 0 0,1 1 1 0 0,0 0-1 0 0,-1-1 0 0 0,0 1 1 0 0,1 0-1 0 0,-1 1 0 0 0,0-1 1 0 0,0 1-1 0 0,0-1 0 0 0,0 1 1 0 0,0 1-1 0 0,0-1 0 0 0,0 0 1 0 0,0 1-1 0 0,-1 0 0 0 0,1 0 1 0 0,0 0-1 0 0,0 0 1 0 0,0 1-1 0 0,0 0 0 0 0,0 0 1 0 0,0 0-1 0 0,0 0 0 0 0,0 1 1 0 0,0-1-1 0 0,0 1 0 0 0,0 0 1 0 0,1 0-1 0 0,-1 0 0 0 0,1 1 1 0 0,0-1-1 0 0,-1 1 0 0 0,1 0 1 0 0,0 0-1 0 0,1 0 0 0 0,-1 0 1 0 0,0 0-1 0 0,1 1 1 0 0,0-1-1 0 0,0 1 0 0 0,0 0 1 0 0,-1 2-24 0 0,-12 21-33 0 0,1 0 1 0 0,1 2 0 0 0,1-1-1 0 0,2 2 1 0 0,1-1 0 0 0,1 1-1 0 0,0 11 33 0 0,-7 19 12 0 0,-101 314 377 0 0,116-374-383 0 0,0 0 1 0 0,-1-1 0 0 0,1 1 0 0 0,0 0-1 0 0,-1-1 1 0 0,1 1 0 0 0,0 0 0 0 0,-1-1 0 0 0,1 1-1 0 0,-1 0 1 0 0,1-1 0 0 0,0 1 0 0 0,-1 0-1 0 0,1 0 1 0 0,-1 0 0 0 0,1-1 0 0 0,-1 1 0 0 0,1 0-1 0 0,-1 0 1 0 0,1 0 0 0 0,-1 0 0 0 0,1 0-1 0 0,-1 0 1 0 0,1 0 0 0 0,-1 0 0 0 0,1 0 0 0 0,0 0-1 0 0,-1 0 1 0 0,1 0 0 0 0,-1 0 0 0 0,1 1-1 0 0,-1-1 1 0 0,1 0 0 0 0,-1 0 0 0 0,1 0 0 0 0,-1 1-1 0 0,1-1 1 0 0,0 0 0 0 0,-1 1 0 0 0,1-1-1 0 0,0 0 1 0 0,-1 1 0 0 0,1-1 0 0 0,0 0 0 0 0,-1 1-1 0 0,1-1 1 0 0,0 1 0 0 0,0-1 0 0 0,-1 0-1 0 0,1 1 1 0 0,0-1 0 0 0,0 1 0 0 0,0-1-1 0 0,0 1 1 0 0,-1-1 0 0 0,1 1 0 0 0,0-1 0 0 0,0 1-1 0 0,0-1 1 0 0,0 1-7 0 0,-5-42-99 0 0,20-181-263 0 0,-8 191 293 0 0,27-35-217 0 0,47 96 54 0 0,-54-16 228 0 0,-1-1-1 0 0,2-1 1 0 0,0-1-1 0 0,0-2 1 0 0,0-1-1 0 0,1-1 0 0 0,1-1 1 0 0,-1-2-1 0 0,1-1 1 0 0,17-1 4 0 0,-29 0-114 0 0,0-1 1 0 0,0-1 0 0 0,1 0-1 0 0,-1-1 1 0 0,0-1-1 0 0,0-1 1 0 0,0-1-1 0 0,0 0 1 0 0,-1-1 0 0 0,1-1-1 0 0,-1-1 1 0 0,-1 0-1 0 0,1-1 1 0 0,-1-1-1 0 0,-1-1 1 0 0,9-6 113 0 0,-22 12-60 0 0,0 0 0 0 0,0-1 0 0 0,-1 1 0 0 0,0-1 0 0 0,1 1 0 0 0,-2-1 0 0 0,1 1 0 0 0,0-1-1 0 0,-1 0 1 0 0,0 1 0 0 0,0-1 0 0 0,0 0 0 0 0,-1 1 0 0 0,1-1 0 0 0,-1 1 0 0 0,0-1 0 0 0,-1 1 0 0 0,1-1 0 0 0,-1 1 0 0 0,0 0 0 0 0,0-1 0 0 0,0 1 0 0 0,-1 0-1 0 0,1 0 1 0 0,-1 1 0 0 0,0-1 0 0 0,0 0 0 0 0,0 1 0 0 0,0 0 0 0 0,-1 0 0 0 0,0 0 0 0 0,1 0 0 0 0,-1 1 0 0 0,0-1 0 0 0,0 1 0 0 0,0 0 0 0 0,-1 0 0 0 0,1 0 0 0 0,-1 1-1 0 0,1-1 1 0 0,-1 1 0 0 0,1 0 0 0 0,-1 1 0 0 0,1-1 0 0 0,-4 1 60 0 0,0-3 95 0 0,-1 2 0 0 0,0-1-1 0 0,0 1 1 0 0,0 0 0 0 0,0 1 0 0 0,0 0-1 0 0,0 1 1 0 0,0 0 0 0 0,0 0 0 0 0,1 1-1 0 0,-1 0 1 0 0,0 0 0 0 0,1 1 0 0 0,-1 0 0 0 0,1 1-1 0 0,0 0 1 0 0,0 0 0 0 0,0 0 0 0 0,1 1-1 0 0,0 1 1 0 0,-1-1 0 0 0,2 1 0 0 0,-1 0-1 0 0,-4 6-94 0 0,6-7 38 0 0,1 1-1 0 0,-1 0 0 0 0,1 1 0 0 0,0-1 0 0 0,1 1 0 0 0,-1-1 1 0 0,1 1-1 0 0,1 0 0 0 0,-1 0 0 0 0,1 0 0 0 0,1 1 1 0 0,-1-1-1 0 0,1 1 0 0 0,0-1 0 0 0,1 0 0 0 0,0 1 1 0 0,0-1-1 0 0,0 1 0 0 0,1-1 0 0 0,0 1 0 0 0,1-1 0 0 0,0 0 1 0 0,0 1-1 0 0,0-1 0 0 0,1 0 0 0 0,0-1 0 0 0,0 1 1 0 0,1 0-1 0 0,0-1 0 0 0,0 0 0 0 0,1 0 0 0 0,-1 0 1 0 0,1 0-1 0 0,1-1 0 0 0,-1 0 0 0 0,1 0 0 0 0,-1 0 0 0 0,2-1 1 0 0,-1 0-1 0 0,6 3-37 0 0,3 1-50 0 0,1 0 0 0 0,0-2 1 0 0,1 0-1 0 0,0-1 0 0 0,0 0 0 0 0,0-1 1 0 0,0-1-1 0 0,1-1 0 0 0,-1-1 0 0 0,1 0 1 0 0,0-1-1 0 0,-1-1 0 0 0,1 0 0 0 0,-1-2 1 0 0,0 0-1 0 0,1-1 0 0 0,-1 0 0 0 0,-1-1 1 0 0,1-2-1 0 0,-1 1 0 0 0,0-2 0 0 0,0 0 1 0 0,-1-1-1 0 0,0 0 0 0 0,-1-1 1 0 0,0-1-1 0 0,0 0 0 0 0,-2-1 0 0 0,1-1 1 0 0,-1 0-1 0 0,-1 0 0 0 0,0-1 0 0 0,5-10 50 0 0,-2 3 247 0 0,-1 0 0 0 0,0 0-1 0 0,-2-2 1 0 0,0 1 0 0 0,-2-1-1 0 0,-1-1 1 0 0,0 0 0 0 0,-2 0 0 0 0,-1-1-1 0 0,0 1 1 0 0,-2-1 0 0 0,-1-10-247 0 0,-2 34 28 0 0,0-1 0 0 0,-1 1 0 0 0,1-1 0 0 0,-1 0 0 0 0,1 1 0 0 0,-1 0 0 0 0,0-1 0 0 0,0 1 0 0 0,0-1 0 0 0,0 1 0 0 0,0 0 0 0 0,0-1 0 0 0,0 1 0 0 0,0 0 0 0 0,0 0 0 0 0,0 0 0 0 0,-1 0 0 0 0,1 0 0 0 0,0 0 0 0 0,-1 1 0 0 0,1-1 0 0 0,-1 0 0 0 0,1 0 0 0 0,-1 1 0 0 0,1-1 0 0 0,-1 1 0 0 0,0 0 0 0 0,1 0 0 0 0,-1-1 0 0 0,0 1 0 0 0,1 0 0 0 0,-1 0 0 0 0,1 0 0 0 0,-1 0 0 0 0,0 1 0 0 0,1-1 0 0 0,-1 0 0 0 0,1 1 0 0 0,-1-1 0 0 0,1 1 0 0 0,-1 0 0 0 0,1-1 0 0 0,-1 1 0 0 0,0 1-28 0 0,-6 12 20 0 0,1 0 0 0 0,1 1 0 0 0,1 0 1 0 0,0 0-1 0 0,0 0 0 0 0,2 1 0 0 0,0-1 1 0 0,1 1-1 0 0,0 0 0 0 0,1 0 0 0 0,1 0 1 0 0,1 0-1 0 0,0 0 0 0 0,1 0 0 0 0,1-1 1 0 0,0 1-1 0 0,6 15-20 0 0,7 108-3210 0 0,-16-121 1924 0 0,0 1 39 0 0</inkml:trace>
  <inkml:trace contextRef="#ctx0" brushRef="#br0" timeOffset="-92407.607">2442 2337 3204 0 0,'31'-25'6979'0'0,"53"3"-7156"0"0,-78 21 507 0 0,220-20-2713 0 0,-60 10-2793 0 0,-126 5 3943 0 0</inkml:trace>
  <inkml:trace contextRef="#ctx0" brushRef="#br0" timeOffset="-82813.4">10471 2099 1268 0 0,'0'0'477'0'0,"0"0"-55"0"0,16-3 1879 0 0,-17 2-2265 0 0,1 0 1 0 0,-1 0-1 0 0,0 0 1 0 0,1 0-1 0 0,-1 0 1 0 0,0 0-1 0 0,0 0 1 0 0,0 0-1 0 0,0 0 1 0 0,0 0-1 0 0,0 1 1 0 0,0-1-1 0 0,0 0 1 0 0,0 1-1 0 0,0-1 1 0 0,0 1 0 0 0,0-1-1 0 0,-1 1 1 0 0,1-1-1 0 0,0 1 1 0 0,0 0-1 0 0,0 0 1 0 0,-1 0-1 0 0,1-1 1 0 0,0 1-1 0 0,0 0 1 0 0,-1 1-1 0 0,1-1 1 0 0,0 0-1 0 0,0 0 1 0 0,-1 0-1 0 0,1 1 1 0 0,0-1-1 0 0,0 1 1 0 0,0-1-1 0 0,-1 1 1 0 0,1-1-1 0 0,0 1 1 0 0,0 0-1 0 0,0-1 1 0 0,0 1-1 0 0,0 0 1 0 0,0 0-1 0 0,1 0 1 0 0,-1 0-1 0 0,0 0 1 0 0,0 0 0 0 0,0 0-1 0 0,1 0 1 0 0,-1 0-1 0 0,1 0 1 0 0,-1 0-1 0 0,1 0 1 0 0,-1 1-1 0 0,1-1 1 0 0,0 0-1 0 0,-1 0 1 0 0,1 0-1 0 0,0 1 1 0 0,0-1-1 0 0,0 0 1 0 0,0 1-1 0 0,0-1 1 0 0,0 0-1 0 0,0 1-36 0 0,55 3 878 0 0,-54-5-861 0 0,0 0 0 0 0,1 0-1 0 0,-1 0 1 0 0,0 0 0 0 0,0-1-1 0 0,0 1 1 0 0,0 0 0 0 0,0-1-1 0 0,0 1 1 0 0,0-1 0 0 0,0 1 0 0 0,0-1-1 0 0,0 0 1 0 0,0 1 0 0 0,0-1-1 0 0,0 0 1 0 0,0 0 0 0 0,-1 1-1 0 0,1-1 1 0 0,0 0 0 0 0,-1 0-1 0 0,1 0 1 0 0,0 0 0 0 0,-1 0-1 0 0,1 0 1 0 0,-1 0 0 0 0,0 0-1 0 0,1 0 1 0 0,-1 0 0 0 0,0 0-1 0 0,1 0 1 0 0,-1-1 0 0 0,0 1-1 0 0,0 0 1 0 0,0 0 0 0 0,0 0-1 0 0,0 0 1 0 0,0 0 0 0 0,0 0-1 0 0,-1-1 1 0 0,1 1 0 0 0,0 0 0 0 0,-1 0-1 0 0,1 0 1 0 0,-1 0 0 0 0,1 0-1 0 0,-1 0 1 0 0,1 0 0 0 0,-1 0-1 0 0,0 0 1 0 0,1 0 0 0 0,-1 1-1 0 0,0-1 1 0 0,0 0 0 0 0,0 0-1 0 0,1 1 1 0 0,-1-1 0 0 0,0 0-1 0 0,0 1 1 0 0,0-1 0 0 0,0 1-1 0 0,0-1 1 0 0,0 1 0 0 0,0-1-1 0 0,-1 1 1 0 0,1 0 0 0 0,0 0-1 0 0,0-1 1 0 0,0 1 0 0 0,-1 0-17 0 0,0-15-4901 0 0,14 10 3428 0 0,-6 2 132 0 0</inkml:trace>
  <inkml:trace contextRef="#ctx0" brushRef="#br0" timeOffset="-77563.823">14352 1734 916 0 0,'19'-17'3549'0'0,"24"32"-2722"0"0,-22 4-675 0 0,0 2 1 0 0,-1 0-1 0 0,-2 1 0 0 0,0 1 0 0 0,-1 0 0 0 0,-1 2 0 0 0,-2 0 0 0 0,0 0 0 0 0,-1 1 0 0 0,-2 1 0 0 0,-1 0 0 0 0,-1 1 0 0 0,-1 0 0 0 0,-2 0 0 0 0,1 11-152 0 0,1 69 1617 0 0,-8-107-1602 0 0,0 0 0 0 0,0-1 1 0 0,0 1-1 0 0,0 0 1 0 0,0 0-1 0 0,-1-1 1 0 0,1 1-1 0 0,0 0 0 0 0,0-1 1 0 0,-1 1-1 0 0,1-1 1 0 0,-1 1-1 0 0,1 0 1 0 0,0-1-1 0 0,-1 1 0 0 0,1-1 1 0 0,-1 1-1 0 0,1-1 1 0 0,-1 1-1 0 0,0-1 1 0 0,1 0-1 0 0,-1 1 1 0 0,1-1-1 0 0,-1 0 0 0 0,0 1 1 0 0,1-1-1 0 0,-1 0 1 0 0,0 0-1 0 0,1 1 1 0 0,-1-1-1 0 0,0 0 0 0 0,0 0 1 0 0,1 0-1 0 0,-1 0 1 0 0,0 0-1 0 0,1 0 1 0 0,-1 0-1 0 0,0 0 1 0 0,0-1-1 0 0,1 1 0 0 0,-1 0 1 0 0,0 0-1 0 0,1 0 1 0 0,-1-1-1 0 0,0 1 1 0 0,1 0-1 0 0,-1-1 0 0 0,1 1 1 0 0,-1-1-1 0 0,0 1 1 0 0,1-1-1 0 0,-1 1 1 0 0,1-1-1 0 0,-1 1 0 0 0,1-1 1 0 0,0 1-1 0 0,-1-1 1 0 0,1 1-1 0 0,-1-1-15 0 0,-2-14 10 0 0,0 1 0 0 0,1-1 0 0 0,1 1 0 0 0,0-1 1 0 0,1 0-1 0 0,0 1 0 0 0,1-1 0 0 0,1 0 0 0 0,0 1 0 0 0,1-1 0 0 0,1 1 0 0 0,0 0 0 0 0,1 0 0 0 0,5-9-10 0 0,-4 3 24 0 0,1 1-1 0 0,2 1 1 0 0,-1-1-1 0 0,2 1 1 0 0,1 1 0 0 0,0 0-1 0 0,1 1 1 0 0,0 0-1 0 0,2 0 1 0 0,0 1 0 0 0,0 1-1 0 0,1 1 1 0 0,1 0-1 0 0,1 1 1 0 0,16-10-24 0 0,-31 21 0 0 0,1 0-1 0 0,-1 0 1 0 0,0 1 0 0 0,0-1 0 0 0,1 1-1 0 0,-1-1 1 0 0,0 1 0 0 0,1 0-1 0 0,-1 0 1 0 0,1 0 0 0 0,-1 0 0 0 0,0 0-1 0 0,1 1 1 0 0,-1-1 0 0 0,0 1 0 0 0,1-1-1 0 0,-1 1 1 0 0,0 0 0 0 0,0 0-1 0 0,0 0 1 0 0,0 0 0 0 0,0 0 0 0 0,0 0-1 0 0,0 1 1 0 0,0-1 0 0 0,0 1-1 0 0,0-1 1 0 0,-1 1 0 0 0,1 0 0 0 0,-1 0-1 0 0,1 0 1 0 0,-1 0 0 0 0,0 0 0 0 0,1 0-1 0 0,-1 0 1 0 0,0 0 0 0 0,-1 0-1 0 0,2 2 1 0 0,33 97-32 0 0,-32-87 22 0 0,82 292-1755 0 0,-84-303 1156 0 0,1 6 29 0 0,-4-1-4776 0 0,-4 3 3992 0 0</inkml:trace>
  <inkml:trace contextRef="#ctx0" brushRef="#br0" timeOffset="-77156.603">15351 2021 1676 0 0,'-7'-1'5097'0'0,"34"-10"-3988"0"0,506-100 1891 0 0,-491 100-2573 0 0,52-25-8406 0 0,-72 26 6697 0 0</inkml:trace>
  <inkml:trace contextRef="#ctx0" brushRef="#br0" timeOffset="-76861.08">16815 1674 1900 0 0,'0'3'4899'0'0,"-23"4"-4297"0"0,7 4-479 0 0,2 1 0 0 0,-1 0-1 0 0,2 1 1 0 0,-1 1 0 0 0,2 0 0 0 0,0 1-1 0 0,1 0 1 0 0,0 1 0 0 0,1 0-1 0 0,1 0 1 0 0,1 1 0 0 0,0 0-1 0 0,1 1 1 0 0,1 0 0 0 0,0 0 0 0 0,2 0-1 0 0,0 4-122 0 0,-31 77 122 0 0,32-92-406 0 0,0 0 0 0 0,-1 0 0 0 0,0-1-1 0 0,0 1 1 0 0,0-1 0 0 0,-1 0 0 0 0,0-1 0 0 0,0 1 0 0 0,0-1 0 0 0,-1 0 0 0 0,0 0-1 0 0,0 0 1 0 0,0-1 0 0 0,0 0 0 0 0,-1 0 0 0 0,0-1 0 0 0,0 0 0 0 0,0 0 0 0 0,0 0 0 0 0,0-1-1 0 0,0 0 1 0 0,-4 0 284 0 0,-11 2-1222 0 0</inkml:trace>
  <inkml:trace contextRef="#ctx0" brushRef="#br0" timeOffset="-76566.936">16340 1784 2244 0 0,'5'-17'2709'0'0,"8"-2"2607"0"0,11 30-4724 0 0,392 265 1040 0 0,-410-272-1832 0 0,63 74-3334 0 0,-69-76 2000 0 0,0-2 100 0 0,-3 3 106 0 0,-13 9 47 0 0,5-10 55 0 0</inkml:trace>
  <inkml:trace contextRef="#ctx0" brushRef="#br0" timeOffset="-80219.757">12183 1792 1060 0 0,'0'0'742'0'0,"-14"1"244"0"0,10-5 3063 0 0,-2-9-3598 0 0,23 6 1587 0 0,131 61-1705 0 0,190 144-52 0 0,-284-169-105 0 0,-54-28-200 0 0,0-1-44 0 0,0 0-54 0 0,0 0-110 0 0,6-2-3440 0 0,-8-5 804 0 0,2 4 1674 0 0</inkml:trace>
  <inkml:trace contextRef="#ctx0" brushRef="#br0" timeOffset="-79490.638">13157 1694 1236 0 0,'43'-30'6139'0'0,"-90"42"-5126"0"0,7 11-941 0 0,2 1 0 0 0,0 2-1 0 0,1 2 1 0 0,2 1 0 0 0,1 2 0 0 0,0 3-72 0 0,-112 149 429 0 0,99-75 713 0 0,47-108-1011 0 0,0 0-32 0 0,0 0-31 0 0,0 0-4 0 0,0 0 14 0 0,0 55 294 0 0,31 109-261 0 0,49 4 155 0 0,-71-160-3255 0 0,-15-26-2609 0 0,4 11 4306 0 0</inkml:trace>
  <inkml:trace contextRef="#ctx0" brushRef="#br0" timeOffset="-78695.237">13200 1999 1392 0 0,'0'0'636'0'0,"0"0"4"0"0,0 0-55 0 0,9 16 398 0 0,87-35 211 0 0,70-16-787 0 0,0 7-1 0 0,103-2-406 0 0,-265 29-275 0 0,7 0-2554 0 0,-8 4 1598 0 0</inkml:trace>
  <inkml:trace contextRef="#ctx0" brushRef="#br0" timeOffset="-78509.475">13431 2151 1676 0 0,'2'3'169'0'0,"0"0"0"0"0,0 0 0 0 0,0 0 0 0 0,1 0 0 0 0,-1 0 0 0 0,1 0-1 0 0,0-1 1 0 0,0 1 0 0 0,0-1 0 0 0,0 0 0 0 0,0 0 0 0 0,0 0 0 0 0,1 0 0 0 0,-1 0 0 0 0,0-1-1 0 0,1 0 1 0 0,0 0 0 0 0,-1 1 0 0 0,1-2 0 0 0,0 1 0 0 0,-1 0 0 0 0,1-1 0 0 0,0 0 0 0 0,0 0 0 0 0,1 0-169 0 0,168 11 1400 0 0,84-52-5819 0 0,-222 31 3175 0 0</inkml:trace>
  <inkml:trace contextRef="#ctx0" brushRef="#br0" timeOffset="-66767.03">17316 1922 1196 0 0,'0'0'654'0'0,"0"0"-3"0"0,0 0-62 0 0,0 0-98 0 0,0 0-59 0 0,0 0-9 0 0,0 0-70 0 0,0 0-84 0 0,0 0-92 0 0,0 0 7 0 0,0 0 17 0 0,0 0 8 0 0,0 0 21 0 0,0 0-50 0 0,0 0-38 0 0,0 0-54 0 0,0 0 42 0 0,0 0 38 0 0,0 0-8 0 0,3 0-51 0 0,33-22 70 0 0,-23 15 922 0 0,-19-5 291 0 0,-31-23-1193 0 0,67 34-6830 0 0,-25 0 5179 0 0</inkml:trace>
  <inkml:trace contextRef="#ctx0" brushRef="#br0" timeOffset="-63218.6">20265 1646 1484 0 0,'19'10'5561'0'0,"1"58"-5320"0"0,-16-51 255 0 0,87 276 274 0 0,-88-267-1528 0 0,-3-15-2801 0 0,-2-8 2326 0 0,-10 4-13 0 0</inkml:trace>
  <inkml:trace contextRef="#ctx0" brushRef="#br0" timeOffset="-62765.907">20367 1564 1388 0 0,'6'-7'216'0'0,"1"0"1"0"0,-1 0-1 0 0,2 1 0 0 0,-1-1 1 0 0,1 2-1 0 0,0-1 0 0 0,0 1 0 0 0,0 1 1 0 0,1-1-1 0 0,-1 1 0 0 0,1 1 0 0 0,0 0 1 0 0,0 0-1 0 0,1 0 0 0 0,-1 1 1 0 0,1 1-1 0 0,-1 0 0 0 0,5 0-216 0 0,-10 3 64 0 0,0 0-1 0 0,1 0 1 0 0,-1 0 0 0 0,0 1 0 0 0,-1-1-1 0 0,1 1 1 0 0,0 0 0 0 0,-1 0-1 0 0,0 1 1 0 0,1-1 0 0 0,-1 1-1 0 0,-1-1 1 0 0,1 1 0 0 0,0 0-1 0 0,-1 0 1 0 0,0 0 0 0 0,0 0-1 0 0,0 1 1 0 0,-1-1 0 0 0,1 1-1 0 0,-1-1 1 0 0,0 1 0 0 0,0-1-1 0 0,-1 1 1 0 0,1 0 0 0 0,-1-1-1 0 0,0 1 1 0 0,0 0 0 0 0,-1-1-1 0 0,1 1 1 0 0,-1-1 0 0 0,0 3-64 0 0,-6 7 78 0 0,0 1 1 0 0,-1-1 0 0 0,-1 0 0 0 0,0-1-1 0 0,0 0 1 0 0,-1 0 0 0 0,-1-1-1 0 0,0-1 1 0 0,-1 1 0 0 0,0-2 0 0 0,-1 0-1 0 0,0 0 1 0 0,-10 5-79 0 0,34-22-5362 0 0,8-1 4154 0 0</inkml:trace>
  <inkml:trace contextRef="#ctx0" brushRef="#br0" timeOffset="-65751.488">18079 1667 1348 0 0,'0'0'740'0'0,"0"-13"264"0"0,0 7 2765 0 0,14-8-3157 0 0,-11 14-288 0 0,-3 0-50 0 0,0 0-29 0 0,0 0-40 0 0,24-15 648 0 0,-11 133-568 0 0,57 115-64 0 0,-63-192-747 0 0,-7-24-2762 0 0,-20-9 636 0 0,-1-10 1386 0 0</inkml:trace>
  <inkml:trace contextRef="#ctx0" brushRef="#br0" timeOffset="-65469.38">18016 1564 2616 0 0,'0'-29'3743'0'0,"81"-24"-2534"0"0,-19 31-1153 0 0,2 2 0 0 0,0 3 1 0 0,0 3-1 0 0,2 3 0 0 0,40-1-56 0 0,-10-1-2455 0 0,-82 12-46 0 0,-12 1 1308 0 0</inkml:trace>
  <inkml:trace contextRef="#ctx0" brushRef="#br0" timeOffset="-65052.588">18008 1674 1036 0 0,'97'19'3967'0'0,"-83"-20"-3568"0"0,270-16 1575 0 0,-2-7-1303 0 0,-281 23-643 0 0,1 1 1 0 0,-1 0 0 0 0,1 0 0 0 0,0-1-1 0 0,-1 1 1 0 0,1 0 0 0 0,-1 0 0 0 0,1 0-1 0 0,-1 1 1 0 0,1-1 0 0 0,-1 0 0 0 0,1 1-1 0 0,-1-1 1 0 0,1 1 0 0 0,-1-1 0 0 0,1 1-1 0 0,-1-1 1 0 0,0 1 0 0 0,1 0 0 0 0,-1 0-1 0 0,0 0 1 0 0,1 0 0 0 0,-1 0 0 0 0,0 0-1 0 0,0 0 1 0 0,0 0 0 0 0,0 0 0 0 0,0 1-1 0 0,0-1 1 0 0,-1 0 0 0 0,1 1-1 0 0,0-1 1 0 0,-1 1 0 0 0,1-1 0 0 0,-1 0-1 0 0,1 1 1 0 0,-1-1 0 0 0,1 1 0 0 0,-1 0-1 0 0,0-1 1 0 0,0 1 0 0 0,0-1 0 0 0,0 1-1 0 0,0-1 1 0 0,0 1 0 0 0,-1-1 0 0 0,1 1-1 0 0,0-1 1 0 0,-1 1 0 0 0,1-1 0 0 0,-1 1-1 0 0,0 0-28 0 0,4 43 105 0 0,31 99-844 0 0,-44-108-4754 0 0,1-31 4167 0 0</inkml:trace>
  <inkml:trace contextRef="#ctx0" brushRef="#br0" timeOffset="-64851.577">18838 1437 1700 0 0,'0'-3'944'0'0,"2"-2"-84"0"0,-2 3-184 0 0,-2-1-168 0 0,2-2-48 0 0,0 3-95 0 0,0-1-217 0 0,0 1-112 0 0,0-3-8 0 0,0 7-353 0 0,0-4-259 0 0,-2 4-680 0 0,4-2 48 0 0,-4-2-12 0 0</inkml:trace>
  <inkml:trace contextRef="#ctx0" brushRef="#br0" timeOffset="-64246.942">18896 1579 1212 0 0,'40'83'3393'0'0,"6"78"-1301"0"0,-46-160-2010 0 0,0-1 52 0 0,3 26 1369 0 0,2-36-1032 0 0,-3 2-578 0 0,66-125-440 0 0,-68 134 543 0 0,0 0 0 0 0,0 0 0 0 0,0 0-1 0 0,-1 0 1 0 0,1 0 0 0 0,0 0-1 0 0,0-1 1 0 0,1 1 0 0 0,-1 0 0 0 0,0 0-1 0 0,0 0 1 0 0,0 0 0 0 0,0 0 0 0 0,1 0-1 0 0,-1 0 1 0 0,0-1 0 0 0,1 1-1 0 0,-1 0 1 0 0,1 0 0 0 0,-1 0 0 0 0,1-1-1 0 0,-1 1 1 0 0,1 0 0 0 0,0-1-1 0 0,-1 1 1 0 0,1 0 0 0 0,0-1 0 0 0,0 1-1 0 0,-1-1 1 0 0,1 1 0 0 0,0-1 0 0 0,0 1-1 0 0,0-1 1 0 0,-1 0 0 0 0,1 1-1 0 0,0-1 1 0 0,0 0 0 0 0,0 0 0 0 0,0 0-1 0 0,0 0 1 0 0,0 0 0 0 0,0 0 0 0 0,0 0-1 0 0,-1 0 1 0 0,1 0 0 0 0,0 0-1 0 0,0 0 1 0 0,0 0 0 0 0,0-1 0 0 0,0 1-1 0 0,0 0 1 0 0,-1-1 0 0 0,1 1-1 0 0,0 0 1 0 0,0-1 0 0 0,0 1 0 0 0,-1-1-1 0 0,1 0 1 0 0,0 1 0 0 0,-1-1 0 0 0,1 1-1 0 0,0-1 1 0 0,-1 0 0 0 0,1 0-1 0 0,-1 1 1 0 0,1-1 0 0 0,-1 0 0 0 0,1 0-1 0 0,-1 0 1 0 0,0 0 4 0 0,13 27-9 0 0,-8-16-51 0 0,1 0 0 0 0,1 0 0 0 0,0-1 0 0 0,0 1 0 0 0,1-1 1 0 0,0-1-1 0 0,0 1 0 0 0,1-2 0 0 0,0 1 0 0 0,1-1 0 0 0,0-1 0 0 0,0 1 1 0 0,0-2-1 0 0,1 1 0 0 0,-1-1 0 0 0,1-1 0 0 0,0 0 0 0 0,1-1 0 0 0,-1 0 1 0 0,1 0-1 0 0,-1-2 0 0 0,3 1 60 0 0,93-14-2084 0 0,-86 2 1856 0 0</inkml:trace>
  <inkml:trace contextRef="#ctx0" brushRef="#br0" timeOffset="-63840.9">19540 1812 3552 0 0,'1'-1'30'0'0,"-1"0"1"0"0,1 0-1 0 0,-1 0 0 0 0,0-1 0 0 0,1 1 0 0 0,-1 0 1 0 0,0 0-1 0 0,0-1 0 0 0,0 1 0 0 0,0 0 0 0 0,0 0 0 0 0,0-1 1 0 0,0 1-1 0 0,0 0 0 0 0,0 0 0 0 0,-1-1 0 0 0,1 1 0 0 0,0 0 1 0 0,-1 0-1 0 0,1 0 0 0 0,-1 0 0 0 0,0-1 0 0 0,1 1 0 0 0,-1 0 1 0 0,0 0-1 0 0,0 0 0 0 0,1 0 0 0 0,-1 0 0 0 0,0 1 0 0 0,0-1 1 0 0,0 0-1 0 0,0 0 0 0 0,0 0 0 0 0,0 1 0 0 0,0-1 1 0 0,-1 1-1 0 0,1-1 0 0 0,0 1 0 0 0,0-1 0 0 0,0 1 0 0 0,0 0 1 0 0,-1-1-1 0 0,1 1 0 0 0,0 0 0 0 0,0 0 0 0 0,-1 0 0 0 0,1 0 1 0 0,0 0-1 0 0,-1 0 0 0 0,1 0 0 0 0,0 1 0 0 0,0-1 0 0 0,0 0 1 0 0,-1 1-1 0 0,1-1 0 0 0,0 1 0 0 0,0-1 0 0 0,-1 1-30 0 0,-78 22 865 0 0,74-22-809 0 0,0 1 0 0 0,-1 0 1 0 0,1 0-1 0 0,0 1 0 0 0,0 0 0 0 0,1 0 0 0 0,-1 0 0 0 0,0 1 0 0 0,1-1 0 0 0,0 1 0 0 0,0 1 1 0 0,0-1-1 0 0,1 1 0 0 0,-1-1 0 0 0,1 2 0 0 0,0-1 0 0 0,0 0 0 0 0,1 1 0 0 0,0-1 0 0 0,0 1 0 0 0,0 0 1 0 0,0 0-1 0 0,1 0 0 0 0,0 0 0 0 0,1 1 0 0 0,-1 2-56 0 0,5-5 12 0 0,0 0 0 0 0,0 0 0 0 0,1 0 1 0 0,-1 0-1 0 0,1 0 0 0 0,0-1 0 0 0,0 1 0 0 0,1-1 0 0 0,-1 0 1 0 0,0 0-1 0 0,1-1 0 0 0,0 1 0 0 0,0-1 0 0 0,0 0 0 0 0,0-1 1 0 0,0 1-1 0 0,0-1 0 0 0,0 0 0 0 0,0 0 0 0 0,1 0 0 0 0,-1-1 0 0 0,0 0 1 0 0,1 0-1 0 0,-1 0 0 0 0,0-1 0 0 0,1 0-12 0 0,2 1-30 0 0,1-1-1 0 0,-1 0 1 0 0,0-1 0 0 0,0 1-1 0 0,0-2 1 0 0,0 1-1 0 0,0-1 1 0 0,0 0 0 0 0,-1-1-1 0 0,1 0 1 0 0,-1 0-1 0 0,0-1 1 0 0,0 1 0 0 0,0-2-1 0 0,-1 1 1 0 0,0-1-1 0 0,0 0 1 0 0,-1 0 0 0 0,1 0-1 0 0,-1-1 1 0 0,0 0 0 0 0,-1 0-1 0 0,0 0 1 0 0,1-3 30 0 0,4-7-81 0 0,-1-1 0 0 0,-1 0 0 0 0,0-1 0 0 0,-1 0 0 0 0,-2 0 0 0 0,0 0 0 0 0,0 0 0 0 0,-2-1 0 0 0,0-13 81 0 0,-1 20 144 0 0,0 0-1 0 0,-1 0 1 0 0,0 0 0 0 0,-1 0 0 0 0,-1 0-1 0 0,0 0 1 0 0,-1 0 0 0 0,0 0 0 0 0,-1 0 0 0 0,0 1-1 0 0,-1 0 1 0 0,-1 0 0 0 0,0 0 0 0 0,0 0-1 0 0,-1 1 1 0 0,-1 0 0 0 0,0 1 0 0 0,0 0-1 0 0,-1 0 1 0 0,0 1 0 0 0,-7-6-144 0 0,15 14 27 0 0,0 0 0 0 0,0 0 0 0 0,0 0 1 0 0,0 1-1 0 0,0-1 0 0 0,-1 0 0 0 0,1 0 1 0 0,0 1-1 0 0,0-1 0 0 0,-1 1 0 0 0,1-1 0 0 0,-1 1 1 0 0,1-1-1 0 0,0 1 0 0 0,-1 0 0 0 0,1 0 0 0 0,-1 0 1 0 0,1 0-1 0 0,-1 0 0 0 0,1 0 0 0 0,0 0 0 0 0,-1 0 1 0 0,1 0-1 0 0,-1 1 0 0 0,1-1 0 0 0,0 1 0 0 0,-1-1 1 0 0,1 1-1 0 0,0-1 0 0 0,-1 1 0 0 0,1 0 0 0 0,0-1 1 0 0,0 1-1 0 0,0 0 0 0 0,0 0 0 0 0,0 0 1 0 0,0 0-1 0 0,0 0 0 0 0,0 0 0 0 0,0 1 0 0 0,0-1 1 0 0,0 0-1 0 0,1 0 0 0 0,-1 1 0 0 0,1-1 0 0 0,-1 0 1 0 0,1 1-1 0 0,-1-1 0 0 0,1 0 0 0 0,0 1 0 0 0,-1-1 1 0 0,1 1-1 0 0,0-1 0 0 0,0 1-27 0 0,-11 84 152 0 0,16-48-591 0 0,1 0 1 0 0,2 0-1 0 0,2 0 0 0 0,1-1 0 0 0,2-1 0 0 0,1 0 0 0 0,12 19 439 0 0,-14-29-1043 0 0,31 78-3024 0 0,-29-73 2849 0 0</inkml:trace>
  <inkml:trace contextRef="#ctx0" brushRef="#br0" timeOffset="-49343.209">1372 3894 1204 0 0,'0'0'338'0'0,"0"0"16"0"0,0 0-99 0 0,0 0-65 0 0,0 0-23 0 0,0 0 7 0 0,0 0 46 0 0,0 0 24 0 0,0 0-26 0 0,0-21 1218 0 0,8-21-399 0 0,-36 335 73 0 0,28-46 36 0 0,-1-246-1237 0 0,1-1 0 0 0,-1 1 0 0 0,0-1 0 0 0,0 1 0 0 0,1-1 0 0 0,-1 1 0 0 0,0-1 0 0 0,0 0 0 0 0,0 1 0 0 0,0-1 0 0 0,0 0 0 0 0,0 1 0 0 0,0-1 0 0 0,1 0 0 0 0,-1 0 0 0 0,0 0 0 0 0,0 0 0 0 0,0 0 0 0 0,0 0 0 0 0,0 0 0 0 0,0 0 0 0 0,0-1 0 0 0,0 1 0 0 0,0 0 0 0 0,0 0 0 0 0,1-1 0 0 0,-1 1 0 0 0,0-1 0 0 0,0 1 0 0 0,0-1 0 0 0,1 1 0 0 0,-1-1 0 0 0,0 1 0 0 0,0-1 0 0 0,1 1-1 0 0,-1-1 1 0 0,0 0 0 0 0,1 0 0 0 0,-1 1 0 0 0,1-1 0 0 0,-1 0 0 0 0,1 0 0 0 0,0 0 0 0 0,-1 1 0 0 0,1-1 0 0 0,0 0 0 0 0,-1 0 0 0 0,1 0 0 0 0,0 0 0 0 0,0 0 0 0 0,0 0 0 0 0,0 0 0 0 0,0 0 0 0 0,0 0 0 0 0,0 0 91 0 0,-2-2-307 0 0,-10-13-1101 0 0</inkml:trace>
  <inkml:trace contextRef="#ctx0" brushRef="#br0" timeOffset="-48565.082">1437 3831 1128 0 0,'2'-1'70'0'0,"0"0"-1"0"0,0 0 1 0 0,-1 0 0 0 0,1 1 0 0 0,0-1-1 0 0,0 1 1 0 0,0-1 0 0 0,0 1-1 0 0,0 0 1 0 0,0-1 0 0 0,0 1-1 0 0,0 0 1 0 0,0 0 0 0 0,0 1-1 0 0,0-1 1 0 0,0 0 0 0 0,0 1 0 0 0,0-1-1 0 0,-1 1 1 0 0,1-1 0 0 0,0 1-1 0 0,0 0 1 0 0,0 0 0 0 0,-1 0-1 0 0,1 0 1 0 0,0 0 0 0 0,-1 0-1 0 0,1 1 1 0 0,-1-1 0 0 0,1 0 0 0 0,-1 1-1 0 0,0-1 1 0 0,0 1 0 0 0,0 0-1 0 0,1-1 1 0 0,-1 1 0 0 0,-1 0-1 0 0,1 0 1 0 0,0-1 0 0 0,0 3-70 0 0,34 89 311 0 0,-30-76-50 0 0,47 223 1233 0 0,-36-221-74 0 0,5-57-855 0 0,-14 22-626 0 0,25-50 192 0 0,-9 16-84 0 0,1 1 1 0 0,3 1-1 0 0,1 1 1 0 0,3 2 0 0 0,1 1-1 0 0,15-13-47 0 0,-47 58-1 0 0,0 1 1 0 0,-1-1-1 0 0,1 0 1 0 0,0 0-1 0 0,0 1 0 0 0,0-1 1 0 0,0 0-1 0 0,0 1 0 0 0,0-1 1 0 0,0 0-1 0 0,1 0 1 0 0,-1 1-1 0 0,0-1 0 0 0,1 0 1 0 0,-1 0-1 0 0,1 0 1 0 0,-1 1-1 0 0,1-1 0 0 0,0 0 1 0 0,-1 0-1 0 0,1 0 0 0 0,0 0 1 0 0,0 0-1 0 0,0 0 1 0 0,0 0-1 0 0,0-1 0 0 0,0 1 1 0 0,0 0-1 0 0,0 0 0 0 0,0-1 1 0 0,0 1-1 0 0,0-1 1 0 0,0 1-1 0 0,1-1 0 0 0,-1 1 1 0 0,0-1-1 0 0,0 0 0 0 0,1 1 1 0 0,-1-1-1 0 0,0 0 1 0 0,0 0-1 0 0,1 0 0 0 0,-1 0 1 0 0,0 0-1 0 0,1 0 0 0 0,-1-1 1 0 0,0 1-1 0 0,0 0 1 0 0,1-1-1 0 0,-1 1 0 0 0,0 0 1 0 0,0-1-1 0 0,0 0 1 0 0,0 1-1 0 0,0-1 0 0 0,0 0 1 0 0,1 1-1 0 0,-1-1 0 0 0,-1 0 1 0 0,2-1 0 0 0,-21 239 176 0 0,-18 63 397 0 0,29-270-1072 0 0,-21-39-5714 0 0,22 5 4899 0 0</inkml:trace>
  <inkml:trace contextRef="#ctx0" brushRef="#br0" timeOffset="-48062.784">2070 4241 1400 0 0,'31'13'4325'0'0,"-21"2"-4142"0"0,172 185 1559 0 0,-121-138-2611 0 0,-60-62 97 0 0,-1 0-281 0 0,0 0-83 0 0,1-3-253 0 0,3-11-26 0 0</inkml:trace>
  <inkml:trace contextRef="#ctx0" brushRef="#br0" timeOffset="-47768.852">2509 4318 976 0 0,'-290'261'5200'0'0,"109"-68"-3673"0"0,176-188-1775 0 0,-5 4-1076 0 0,1-7-2492 0 0,8-2 2445 0 0</inkml:trace>
  <inkml:trace contextRef="#ctx0" brushRef="#br0" timeOffset="-47118.818">2966 3746 1412 0 0,'13'7'3346'0'0,"-11"45"-2481"0"0,-2-43-435 0 0,-61 334 1770 0 0,62-337-2182 0 0,1-1 0 0 0,0 1 0 0 0,-1-1 0 0 0,2 0 0 0 0,-1 1 0 0 0,1-1 0 0 0,0 0 0 0 0,0-1 0 0 0,0 1 0 0 0,0 0 0 0 0,1-1 0 0 0,0 0 0 0 0,0 0 0 0 0,0 0 0 0 0,0 0 0 0 0,1-1 0 0 0,0 0 0 0 0,-1 0 0 0 0,1 0 0 0 0,0 0 0 0 0,1-1 0 0 0,-1 1 0 0 0,0-2 0 0 0,1 1 0 0 0,-1 0 0 0 0,1-1 0 0 0,-1 0 0 0 0,1 0 0 0 0,0-1 0 0 0,-1 0 0 0 0,1 0 0 0 0,0 0 0 0 0,2-1-18 0 0,-2 2-256 0 0,0-1 1 0 0,1 0-1 0 0,-1 0 1 0 0,0-1-1 0 0,0 0 0 0 0,0 0 1 0 0,0 0-1 0 0,0-1 1 0 0,0 0-1 0 0,0 0 0 0 0,-1 0 1 0 0,1-1-1 0 0,-1 0 1 0 0,1 0-1 0 0,-1 0 0 0 0,0-1 1 0 0,0 0-1 0 0,-1 0 1 0 0,1 0-1 0 0,-1 0 256 0 0,0-5-1332 0 0,-3-1-11 0 0</inkml:trace>
  <inkml:trace contextRef="#ctx0" brushRef="#br0" timeOffset="-46883.588">2790 3993 1440 0 0,'17'0'4665'0'0,"38"-2"-3059"0"0,36 0-1958 0 0,56-23-3413 0 0,-131 20 2467 0 0</inkml:trace>
  <inkml:trace contextRef="#ctx0" brushRef="#br0" timeOffset="-46557.227">2461 3823 2104 0 0,'-7'4'137'0'0,"0"0"0"0"0,1 1 0 0 0,-1 0 0 0 0,1 1 0 0 0,0-1 0 0 0,0 1 0 0 0,1 0 0 0 0,0 1 0 0 0,0-1 0 0 0,0 1-1 0 0,1 0 1 0 0,0 0 0 0 0,0 1 0 0 0,1-1 0 0 0,0 1 0 0 0,0-1 0 0 0,1 1 0 0 0,0 0 0 0 0,0 0 0 0 0,1 1 0 0 0,0-1 0 0 0,0 0 0 0 0,1 0 0 0 0,0 0 0 0 0,1 1-1 0 0,-1-1 1 0 0,2 0 0 0 0,0 2-137 0 0,2 9 125 0 0,1 0 0 0 0,1 1 0 0 0,0-2 0 0 0,2 1 0 0 0,0-1 0 0 0,1 0 0 0 0,1-1 0 0 0,1 0 0 0 0,0 0 0 0 0,1-1 0 0 0,2 0-125 0 0,94 90-233 0 0,-24-54-3506 0 0,-64-43 2398 0 0</inkml:trace>
  <inkml:trace contextRef="#ctx0" brushRef="#br0" timeOffset="-46275.781">3384 3856 936 0 0,'11'17'249'0'0,"-1"0"-1"0"0,-1 1 0 0 0,-1 0 1 0 0,0 1-1 0 0,-2 0 1 0 0,0 0-1 0 0,-1 0 1 0 0,-1 1-1 0 0,0 0 1 0 0,-2-1-1 0 0,0 1 1 0 0,-2 0-1 0 0,0 0 1 0 0,-1 0-1 0 0,-1 0 1 0 0,-1 0-1 0 0,0 0 0 0 0,-2-1 1 0 0,0 1-1 0 0,-1-1 1 0 0,-1-1-1 0 0,-1 1 1 0 0,-1-1-1 0 0,0 0 1 0 0,-1-1-1 0 0,-1 0 1 0 0,-10 11-249 0 0,-139 74-4219 0 0,126-89 2841 0 0</inkml:trace>
  <inkml:trace contextRef="#ctx0" brushRef="#br0" timeOffset="-44551.471">3857 3966 1204 0 0,'-14'0'856'0'0,"11"-2"2671"0"0,122-6-2159 0 0,427 8-1777 0 0,-546 0 361 0 0,0 0 1 0 0,-1 1-1 0 0,1-1 1 0 0,0 0-1 0 0,0 0 1 0 0,-1 1-1 0 0,1-1 1 0 0,0 0-1 0 0,0 1 1 0 0,-1-1-1 0 0,1 0 0 0 0,0 1 1 0 0,0-1-1 0 0,0 0 1 0 0,-1 1-1 0 0,1-1 1 0 0,0 1-1 0 0,0-1 1 0 0,0 0-1 0 0,0 1 1 0 0,0-1-1 0 0,0 1 0 0 0,0-1 1 0 0,0 0-1 0 0,0 1 1 0 0,0-1-1 0 0,0 1 1 0 0,0-1-1 0 0,0 0 1 0 0,0 1-1 0 0,1-1 1 0 0,-1 1-1 0 0,0-1 1 0 0,0 0-1 0 0,0 1 0 0 0,0-1 1 0 0,1 0-1 0 0,-1 1 1 0 0,0-1-1 0 0,0 0 1 0 0,1 0-1 0 0,-1 1 1 0 0,0-1-1 0 0,1 0 1 0 0,-1 1-1 0 0,0-1 1 0 0,1 0-1 0 0,-1 0 0 0 0,0 0 1 0 0,1 0-1 0 0,-1 1 1 0 0,1-1-1 0 0,-1 0 1 0 0,0 0-1 0 0,1 0 1 0 0,-1 0-1 0 0,1 0 1 0 0,-1 0-1 0 0,0 0 48 0 0,-22 5-853 0 0</inkml:trace>
  <inkml:trace contextRef="#ctx0" brushRef="#br0" timeOffset="-44348.637">3864 4289 2240 0 0,'22'9'668'0'0,"2"-1"-60"0"0,3-1-136 0 0,7-4-52 0 0,0 0-12 0 0,5-1 4 0 0,2 0-99 0 0,-20-2-173 0 0,9 0-60 0 0,9 0 0 0 0,2 0-561 0 0,39-19-483 0 0,-42 13-328 0 0,1-4 20 0 0</inkml:trace>
  <inkml:trace contextRef="#ctx0" brushRef="#br0" timeOffset="-25098.766">15899 3422 1120 0 0,'0'0'427'0'0,"0"0"-47"0"0,0 0-24 0 0,0 0 71 0 0,-23-3 2068 0 0,20 1-2465 0 0,3 2-8 0 0,1-1 1 0 0,-1 1-1 0 0,0 0 0 0 0,1-1 0 0 0,-1 1 1 0 0,0 0-1 0 0,1-1 0 0 0,-1 1 1 0 0,0 0-1 0 0,1-1 0 0 0,-1 1 0 0 0,0-1 1 0 0,0 1-1 0 0,1-1 0 0 0,-1 1 1 0 0,0-1-1 0 0,0 1 0 0 0,0-1 0 0 0,0 1 1 0 0,0-1-1 0 0,0 1 0 0 0,0-1 1 0 0,0 1-1 0 0,0-1 0 0 0,0 1 0 0 0,0-1 1 0 0,0 1-1 0 0,0-1 0 0 0,0 1 1 0 0,0-1-1 0 0,0 1 0 0 0,0-1 0 0 0,-1 1 1 0 0,1-1-1 0 0,0 1 0 0 0,0-1 1 0 0,-1 1-1 0 0,1-1 0 0 0,0 1 0 0 0,-1 0 1 0 0,1-1-1 0 0,0 1 0 0 0,-1 0 1 0 0,1-1-1 0 0,-1 1 0 0 0,1 0 0 0 0,-1-1 1 0 0,1 1-1 0 0,-1 0 0 0 0,1 0 1 0 0,0 0-1 0 0,-1-1 0 0 0,1 1 0 0 0,-1 0 1 0 0,1 0-1 0 0,-1 0 0 0 0,0 0 1 0 0,1 0-1 0 0,-1 0 0 0 0,1 0 1 0 0,-1 0-1 0 0,1 0 0 0 0,-1 0 0 0 0,1 0 1 0 0,-1 0-1 0 0,1 1-22 0 0,504-33 1889 0 0,-290 24-2496 0 0,-214 8 542 0 0,0 0 1 0 0,-1 0-1 0 0,1 1 0 0 0,0-1 1 0 0,-1 0-1 0 0,1 0 0 0 0,0 1 0 0 0,-1-1 1 0 0,1 0-1 0 0,0 1 0 0 0,0-1 1 0 0,-1 0-1 0 0,1 1 0 0 0,0-1 1 0 0,0 0-1 0 0,0 1 0 0 0,0-1 0 0 0,-1 1 1 0 0,1-1-1 0 0,0 0 0 0 0,0 1 1 0 0,0-1-1 0 0,0 1 0 0 0,0-1 1 0 0,0 0-1 0 0,0 1 0 0 0,0-1 0 0 0,0 1 1 0 0,0-1-1 0 0,0 0 0 0 0,0 1 1 0 0,0-1-1 0 0,1 1 0 0 0,-1-1 1 0 0,0 0-1 0 0,0 1 0 0 0,0-1 0 0 0,1 0 1 0 0,-1 1-1 0 0,0-1 0 0 0,0 0 1 0 0,1 1-1 0 0,-1-1 0 0 0,0 0 1 0 0,0 0-1 0 0,1 1 0 0 0,-1-1 0 0 0,0 0 65 0 0,-24 2-960 0 0,-4 0-178 0 0</inkml:trace>
  <inkml:trace contextRef="#ctx0" brushRef="#br0" timeOffset="-24895.091">16089 3579 1860 0 0,'21'7'736'0'0,"4"1"-60"0"0,4-3-96 0 0,1 2-92 0 0,4-1-48 0 0,1-2-12 0 0,3-1-63 0 0,4-1-121 0 0,1-1-120 0 0,-18-1-92 0 0,11 0-8 0 0,3 0-601 0 0,0 0-715 0 0,48-16 52 0 0,-50 9 16 0 0</inkml:trace>
  <inkml:trace contextRef="#ctx0" brushRef="#br0" timeOffset="-24104.191">17252 3166 916 0 0,'24'5'5086'0'0,"-12"28"-3725"0"0,-7 45-1243 0 0,-5-73 192 0 0,0 270 1483 0 0,32-140-1279 0 0,-26-125-469 0 0,0-1 0 0 0,1 0 0 0 0,0 0 0 0 0,1-1 0 0 0,0 0 0 0 0,0 0-1 0 0,0-1 1 0 0,1 0 0 0 0,0-1 0 0 0,1 0 0 0 0,-1 0 0 0 0,1-1 0 0 0,0 0 0 0 0,1 0 0 0 0,-1-1 0 0 0,1-1-1 0 0,0 0 1 0 0,-1 0 0 0 0,1-1 0 0 0,1-1 0 0 0,-1 0 0 0 0,0 0 0 0 0,0-1 0 0 0,0 0 0 0 0,0-1-1 0 0,1-1 1 0 0,-1 1 0 0 0,0-2 0 0 0,0 0-45 0 0,36 3-12 0 0,121-28-764 0 0,-95-10-3041 0 0,-73 37 2362 0 0,-3-3 132 0 0,-13-15 124 0 0,0 7-27 0 0</inkml:trace>
  <inkml:trace contextRef="#ctx0" brushRef="#br0" timeOffset="-23777.644">17316 3446 948 0 0,'-9'-2'605'0'0,"-25"-8"3006"0"0,42 1-236 0 0,435-44-1959 0 0,-415 45-1456 0 0,-9 1-4291 0 0,-49-15 1937 0 0,5 8 1232 0 0</inkml:trace>
  <inkml:trace contextRef="#ctx0" brushRef="#br0" timeOffset="-23501.432">17314 3134 2588 0 0,'12'-30'4324'0'0,"52"3"-3972"0"0,-59 26-100 0 0,231-41 935 0 0,-76 34-3447 0 0,-142 7 1663 0 0,23-3-2093 0 0,-24 2 1378 0 0</inkml:trace>
  <inkml:trace contextRef="#ctx0" brushRef="#br0" timeOffset="-22863.168">18884 2926 1096 0 0,'-19'2'335'0'0,"0"1"-1"0"0,1 1 1 0 0,-1 1 0 0 0,1 0 0 0 0,0 2-1 0 0,0 0 1 0 0,1 0 0 0 0,0 2-1 0 0,0 0 1 0 0,1 1 0 0 0,0 1-1 0 0,1 1 1 0 0,-2 1-335 0 0,2 0 169 0 0,0 1-1 0 0,0 1 1 0 0,1 0-1 0 0,1 1 1 0 0,0 0 0 0 0,2 1-1 0 0,0 1 1 0 0,0 0-1 0 0,2 0 1 0 0,0 1 0 0 0,1 0-1 0 0,1 0 1 0 0,1 1-1 0 0,1 0 1 0 0,0 0-1 0 0,2 0 1 0 0,0 1 0 0 0,1-1-1 0 0,1 10-168 0 0,6-8 9 0 0,1 0 1 0 0,0-1-1 0 0,2 1 0 0 0,0-1 0 0 0,2-1 1 0 0,0 0-1 0 0,1 0 0 0 0,1-1 1 0 0,1 0-1 0 0,0-1 0 0 0,2-1 0 0 0,0 0 1 0 0,1-1-1 0 0,0 0 0 0 0,1-1 0 0 0,1-2 1 0 0,1 1-1 0 0,0-2 0 0 0,0-1 1 0 0,1 0-1 0 0,10 3-9 0 0,-8-3-747 0 0,0-1 0 0 0,0-1 1 0 0,1-1-1 0 0,0-1 0 0 0,1-1 0 0 0,0-1 1 0 0,19 1 746 0 0,5-3-1434 0 0</inkml:trace>
  <inkml:trace contextRef="#ctx0" brushRef="#br0" timeOffset="-21821.812">18902 3357 1028 0 0,'0'0'733'0'0,"0"0"-143"0"0,0 0-125 0 0,0 0-43 0 0,0 0 28 0 0,0 0-68 0 0,0 0-54 0 0,0 0 49 0 0,0 0-18 0 0,0 0-45 0 0,5 10 389 0 0,134-8 698 0 0,69-23-722 0 0,-177 17-567 0 0,-9 3-54 0 0,1-1 0 0 0,0-2 1 0 0,-1 0-1 0 0,0 0 1 0 0,1-2-1 0 0,-2-1 1 0 0,1-1-1 0 0,-1-1 1 0 0,0-1-1 0 0,-1 0 1 0 0,0-2-1 0 0,15-11-58 0 0,-33 21 1 0 0,0 1-1 0 0,0-1 1 0 0,0 1 0 0 0,0-1-1 0 0,0 0 1 0 0,0 0 0 0 0,0 0-1 0 0,-1 0 1 0 0,1 0 0 0 0,-1 0-1 0 0,0-1 1 0 0,1 1-1 0 0,-1 0 1 0 0,0-1 0 0 0,0 1-1 0 0,0-1 1 0 0,-1 1 0 0 0,1-1-1 0 0,-1 1 1 0 0,1-1 0 0 0,-1 0-1 0 0,0 1 1 0 0,0-1-1 0 0,0 1 1 0 0,0-1 0 0 0,-1 0-1 0 0,1 1 1 0 0,-1-1 0 0 0,1 1-1 0 0,-1-1 1 0 0,0 1 0 0 0,0-1-1 0 0,0 1 1 0 0,0 0-1 0 0,-1-1 1 0 0,1 1 0 0 0,-1 0-1 0 0,1 0 1 0 0,-1 0 0 0 0,0 0-1 0 0,1 0 1 0 0,-1 0 0 0 0,0 0-1 0 0,0 1 1 0 0,-1-1-1 0 0,0 0 0 0 0,-118-37-108 0 0,105 36 107 0 0,1 2 0 0 0,-1 0 1 0 0,0 1-1 0 0,0 0 0 0 0,1 1 1 0 0,-1 1-1 0 0,0 1 0 0 0,1 0 1 0 0,0 1-1 0 0,-1 0 0 0 0,2 1 1 0 0,-1 1-1 0 0,1 1 0 0 0,-1 0 1 0 0,2 0-1 0 0,-1 2 0 0 0,1-1 1 0 0,0 2-1 0 0,1 0 0 0 0,0 0 1 0 0,1 1-1 0 0,0 1 0 0 0,1 0 1 0 0,0 0 0 0 0,8-6 18 0 0,0-1 1 0 0,0 0-1 0 0,1 0 1 0 0,0 1-1 0 0,0-1 1 0 0,0 1-1 0 0,1-1 1 0 0,-1 1-1 0 0,1 0 1 0 0,1-1-1 0 0,-1 1 1 0 0,1-1-1 0 0,0 1 1 0 0,0-1-1 0 0,1 0 1 0 0,-1 1-1 0 0,1-1 1 0 0,0 0-1 0 0,1 0 1 0 0,-1 0-1 0 0,1 0 1 0 0,0 0-1 0 0,0-1 1 0 0,1 0-1 0 0,-1 1 1 0 0,5 3-19 0 0,117 87 539 0 0,-120-91-535 0 0,188 69-404 0 0,-55-61-3068 0 0,-60-26 649 0 0,-46 2 1329 0 0</inkml:trace>
  <inkml:trace contextRef="#ctx0" brushRef="#br0" timeOffset="-21141.679">19839 2544 1216 0 0,'-6'22'4836'0'0,"-24"89"-3996"0"0,28-90-659 0 0,-1-11-99 0 0,1 1 1 0 0,0-1-1 0 0,1 1 1 0 0,1-1-1 0 0,-1 1 0 0 0,2-1 1 0 0,-1 1-1 0 0,1-1 1 0 0,1 1-1 0 0,0-1 1 0 0,0 0-1 0 0,1 0 0 0 0,1 0 1 0 0,-1 0-1 0 0,2 0 1 0 0,-1-1-1 0 0,1 1 1 0 0,1-1-1 0 0,0-1 0 0 0,5 7-82 0 0,1-2-10 0 0,2-1 0 0 0,-1 0 0 0 0,2-1 0 0 0,-1 0 0 0 0,2-1 0 0 0,-1-1 0 0 0,1 0 0 0 0,0-1 0 0 0,1-1 0 0 0,0-1 0 0 0,0 0 0 0 0,1-1 0 0 0,-1-1 0 0 0,1-1 0 0 0,0 0 0 0 0,0-1 0 0 0,13-1 10 0 0,-29-1-136 0 0,0 0-1 0 0,-1 1 0 0 0,1-1 0 0 0,0 0 0 0 0,-1 0 0 0 0,1 0 0 0 0,0-1 0 0 0,-1 1 0 0 0,1 0 0 0 0,0 0 0 0 0,-1-1 0 0 0,1 1 0 0 0,0-1 1 0 0,-1 0-1 0 0,1 1 0 0 0,-1-1 0 0 0,1 0 0 0 0,-1 0 0 0 0,0 0 0 0 0,1 0 0 0 0,-1 0 0 0 0,0 0 0 0 0,0-1 0 0 0,1 1 0 0 0,-1 0 0 0 0,0 0 0 0 0,0-1 1 0 0,-1 1-1 0 0,1-1 0 0 0,0 1 0 0 0,0-1 0 0 0,-1 1 0 0 0,1-1 0 0 0,-1 0 0 0 0,1 1 0 0 0,-1-1 0 0 0,0 0 0 0 0,1 0 137 0 0,-7-8-1256 0 0</inkml:trace>
  <inkml:trace contextRef="#ctx0" brushRef="#br0" timeOffset="-20921.438">19569 2749 1348 0 0,'-33'2'3119'0'0,"51"3"-498"0"0,240-22-4837 0 0,-223 12 882 0 0,-1 0 40 0 0</inkml:trace>
  <inkml:trace contextRef="#ctx0" brushRef="#br0" timeOffset="-20442.02">20130 2591 2064 0 0,'29'64'3225'0'0,"5"69"-1544"0"0,-34-132-1516 0 0,0-1-12 0 0,0 0 23 0 0,0 0-10 0 0,0 0-55 0 0,-7 1 23 0 0,-1-18 345 0 0,13 5-468 0 0,1-1 0 0 0,1 1 0 0 0,0 0-1 0 0,1 0 1 0 0,0 1 0 0 0,1 0 0 0 0,0 0 0 0 0,0 1 0 0 0,1 0 0 0 0,1 1-1 0 0,0 0 1 0 0,0 1 0 0 0,1 0 0 0 0,-1 1 0 0 0,2 0 0 0 0,-1 1-1 0 0,1 0 1 0 0,0 1 0 0 0,6-2-11 0 0,-7 3 12 0 0,-4 1-2 0 0,-1 0 0 0 0,1 1 1 0 0,0 0-1 0 0,0 0 0 0 0,0 0 1 0 0,0 1-1 0 0,0 1 0 0 0,0-1 1 0 0,1 1-1 0 0,-1 0 0 0 0,0 1 0 0 0,0 0 1 0 0,0 0-1 0 0,3 2-10 0 0,-1 5-46 0 0,-1 0 1 0 0,0 0-1 0 0,0 1 0 0 0,-1 0 0 0 0,0 0 0 0 0,-1 1 1 0 0,0 0-1 0 0,0 1 0 0 0,-1 0 0 0 0,-1 0 0 0 0,1 0 1 0 0,-2 0-1 0 0,0 1 0 0 0,0 0 0 0 0,-1 0 0 0 0,-1 0 1 0 0,0 0-1 0 0,0 0 0 0 0,-1 0 0 0 0,-1 1 0 0 0,-1 11 46 0 0,14 63-3716 0 0,-9-72 2982 0 0</inkml:trace>
  <inkml:trace contextRef="#ctx0" brushRef="#br0" timeOffset="14278.399">3950 5704 1048 0 0,'-68'-18'3638'0'0,"83"13"-561"0"0,99-5-2544 0 0,-108 10-359 0 0,524-23 954 0 0,-528 23-1368 0 0,-5 2-1863 0 0,-100 22-2090 0 0,68-20 3259 0 0</inkml:trace>
  <inkml:trace contextRef="#ctx0" brushRef="#br0" timeOffset="14526.906">3857 5978 2440 0 0,'9'3'708'0'0,"18"0"-44"0"0,-2-3-84 0 0,-9 0 4 0 0,5 0-104 0 0,9 0-123 0 0,32 7 11 0 0,-28-7-68 0 0,-4 2-92 0 0,2-2-168 0 0,-17 0-4 0 0,9 0-380 0 0,1 0-220 0 0,-2 0-237 0 0,-1 0-571 0 0,-6 0 32 0 0,-2 0-96 0 0</inkml:trace>
  <inkml:trace contextRef="#ctx0" brushRef="#br0" timeOffset="-43558.765">5132 3783 1152 0 0,'28'44'4592'0'0,"-25"61"-3740"0"0,-4-74-236 0 0,-26 281 1616 0 0,27-305-2180 0 0,0 0 1 0 0,0 1-1 0 0,1-1 1 0 0,0 1 0 0 0,0-1-1 0 0,0 0 1 0 0,1 0 0 0 0,0 1-1 0 0,1-1 1 0 0,0-1 0 0 0,0 1-1 0 0,0 0 1 0 0,1-1 0 0 0,0 1-1 0 0,0-1 1 0 0,0 0 0 0 0,1-1-1 0 0,0 1 1 0 0,0-1-1 0 0,1 0 1 0 0,-1 0 0 0 0,1 0-1 0 0,0-1 1 0 0,1 0 0 0 0,-1 0-1 0 0,1-1 1 0 0,-1 1 0 0 0,7 1-53 0 0,29 5 52 0 0,1-3 1 0 0,-1-1-1 0 0,1-2 0 0 0,0-2 1 0 0,0-1-1 0 0,1-3-52 0 0,3 2-483 0 0,8-21-1423 0 0,-79-10-3601 0 0,5 15 4303 0 0</inkml:trace>
  <inkml:trace contextRef="#ctx0" brushRef="#br0" timeOffset="-43249.911">5103 4193 2076 0 0,'-10'-3'4345'0'0,"43"1"-3545"0"0,383-50 227 0 0,-416 52-1111 0 0,1 1 0 0 0,0-1-1 0 0,0 0 1 0 0,0 0 0 0 0,0 1 0 0 0,-1-1-1 0 0,1 0 1 0 0,0 0 0 0 0,0 0 0 0 0,0 0 0 0 0,0 0-1 0 0,0 0 1 0 0,-1 0 0 0 0,1 0 0 0 0,0-1-1 0 0,0 1 1 0 0,0 0 0 0 0,0 0 0 0 0,-1-1-1 0 0,1 1 1 0 0,0-1 0 0 0,0 1 0 0 0,0 0 0 0 0,-1-1-1 0 0,1 1 1 0 0,0-1 0 0 0,-1 0 0 0 0,1 1-1 0 0,-1-1 1 0 0,1 0 0 0 0,-1 1 0 0 0,1-1 0 0 0,-1 0-1 0 0,1 1 1 0 0,-1-1 0 0 0,1 0 0 0 0,-1 0-1 0 0,0 0 1 0 0,1 1 0 0 0,-1-1 0 0 0,0 0-1 0 0,0 0 1 0 0,0 0 0 0 0,0 0 0 0 0,0 0 0 0 0,0 1-1 0 0,0-1 1 0 0,0 0 0 0 0,0 0 0 0 0,0 0-1 0 0,0 0 1 0 0,0 0 0 0 0,-1 1 0 0 0,1-1-1 0 0,0 0 1 0 0,-1 0 0 0 0,1 0 0 0 0,-1 1 0 0 0,1-1-1 0 0,-1 0 1 0 0,1 1 0 0 0,-1-1 0 0 0,1 0-1 0 0,-1 1 1 0 0,1-1 0 0 0,-1 1 0 0 0,0-1-1 0 0,0 0 1 0 0,0 1 84 0 0,-16-12-1336 0 0</inkml:trace>
  <inkml:trace contextRef="#ctx0" brushRef="#br0" timeOffset="-42985.192">5070 3861 1652 0 0,'-1'-21'5488'0'0,"73"-6"-4207"0"0,111 12-87 0 0,-104 14-3619 0 0,-39 2-523 0 0,-38-1 1610 0 0,-2 0 34 0 0</inkml:trace>
  <inkml:trace contextRef="#ctx0" brushRef="#br0" timeOffset="-41957.717">6111 4108 988 0 0,'0'0'468'0'0,"0"0"-41"0"0,0 0-94 0 0,0 0 15 0 0,0 0-13 0 0,0 0 6 0 0,0 0-43 0 0,0 0-20 0 0,0 0 17 0 0,0 0 24 0 0,0 0-9 0 0,0 0 18 0 0,6 3-28 0 0,98 13 795 0 0,-76-21-1010 0 0,-2 3 16 0 0,0-1 1 0 0,-1-1-1 0 0,1-2 0 0 0,-1 0 0 0 0,-1-2 1 0 0,1-1-1 0 0,-1 0 0 0 0,-1-2 1 0 0,0-1-1 0 0,-1-1 0 0 0,0-1 0 0 0,4-4-101 0 0,-23 16-1 0 0,-1 0-1 0 0,1 0 0 0 0,-1 0 1 0 0,0 0-1 0 0,0-1 0 0 0,0 1 0 0 0,0-1 1 0 0,0 0-1 0 0,-1 1 0 0 0,1-1 1 0 0,-1 0-1 0 0,1 0 0 0 0,-1 0 1 0 0,0 0-1 0 0,0 0 0 0 0,0 0 0 0 0,-1 0 1 0 0,1-1-1 0 0,-1 1 0 0 0,0 0 1 0 0,0 0-1 0 0,0 0 0 0 0,0-1 1 0 0,0 1-1 0 0,-1 0 0 0 0,0 0 0 0 0,1 0 1 0 0,-1 0-1 0 0,0 0 0 0 0,0 0 1 0 0,-1 0-1 0 0,1 0 0 0 0,-1 0 0 0 0,1 0 1 0 0,-1 1-1 0 0,0-1 0 0 0,0 1 1 0 0,0-1-1 0 0,0 1 0 0 0,-1 0 1 0 0,-2-2 1 0 0,-121-56-225 0 0,104 56 235 0 0,0 1 0 0 0,0 1 0 0 0,0 0 0 0 0,-1 2 0 0 0,1 1 0 0 0,0 0-1 0 0,0 2 1 0 0,0 0 0 0 0,0 2 0 0 0,0 0 0 0 0,1 1 0 0 0,0 2 0 0 0,0 0-1 0 0,-3 3-9 0 0,16-8 20 0 0,0 2-1 0 0,-1-1 1 0 0,1 1-1 0 0,1 0 0 0 0,-1 1 1 0 0,1-1-1 0 0,0 2 1 0 0,0-1-1 0 0,1 1 0 0 0,0 0 1 0 0,0 0-1 0 0,1 1 1 0 0,-1-1-1 0 0,2 1 0 0 0,-1 0 1 0 0,1 1-1 0 0,0-1 1 0 0,1 1-1 0 0,0 0 0 0 0,0 0 1 0 0,1 0-1 0 0,1 0 1 0 0,-1 0-1 0 0,1 0 0 0 0,1 1 1 0 0,-1-1-1 0 0,2 0 1 0 0,-1 0-1 0 0,1 2-19 0 0,6 5 14 0 0,-1-1-1 0 0,2 0 1 0 0,0 0-1 0 0,1-1 0 0 0,0 0 1 0 0,1 0-1 0 0,0-1 1 0 0,1-1-1 0 0,1 0 1 0 0,0 0-1 0 0,1-1 1 0 0,0 0-1 0 0,0-1 1 0 0,1-1-1 0 0,1 0 1 0 0,0-1-1 0 0,0-1 1 0 0,0 0-1 0 0,7 1-13 0 0,2 2-467 0 0,1-1 0 0 0,-1-2 0 0 0,2 0 0 0 0,-1-2 0 0 0,1 0 0 0 0,0-2-1 0 0,25 0 468 0 0,31-22-1167 0 0,-48 3-70 0 0</inkml:trace>
  <inkml:trace contextRef="#ctx0" brushRef="#br0" timeOffset="-41306.315">6808 3311 1604 0 0,'4'-14'2156'0'0,"-4"26"-1145"0"0,-18 67 326 0 0,4 2-1 0 0,3-1 1 0 0,1 70-1337 0 0,12-140-14 0 0,0-1 0 0 0,1 1 0 0 0,1-1 0 0 0,0 0 1 0 0,0 0-1 0 0,1 0 0 0 0,0-1 0 0 0,0 0 0 0 0,1 0 0 0 0,0 0 0 0 0,0 0 1 0 0,1-1-1 0 0,0 0 0 0 0,0-1 0 0 0,1 1 0 0 0,-1-1 0 0 0,2-1 0 0 0,-1 1 1 0 0,1-2-1 0 0,-1 1 0 0 0,1-1 0 0 0,0 0 0 0 0,1-1 0 0 0,-1 0 1 0 0,1-1-1 0 0,-1 0 0 0 0,1 0 0 0 0,0-1 0 0 0,0 0 0 0 0,-1 0 0 0 0,7-2 14 0 0,-14 1-162 0 0,1 0-1 0 0,-1 0 0 0 0,0 0 0 0 0,1-1 0 0 0,-1 1 0 0 0,0 0 0 0 0,1-1 0 0 0,-1 0 0 0 0,0 0 1 0 0,0 0-1 0 0,0 0 0 0 0,0 0 0 0 0,0 0 0 0 0,0 0 0 0 0,0-1 0 0 0,0 1 0 0 0,0-1 0 0 0,-1 1 1 0 0,1-1-1 0 0,-1 0 0 0 0,1 1 0 0 0,-1-1 0 0 0,1 0 0 0 0,-1 0 0 0 0,0 0 0 0 0,0 0 0 0 0,0 0 1 0 0,0-1-1 0 0,0 1 0 0 0,-1 0 0 0 0,1 0 0 0 0,-1-1 163 0 0,-4-14-1279 0 0</inkml:trace>
  <inkml:trace contextRef="#ctx0" brushRef="#br0" timeOffset="-41056.529">6449 3579 1148 0 0,'17'3'4655'0'0,"25"2"-3813"0"0,153 2 1089 0 0,-94-2-2522 0 0,-3-3-3963 0 0,-87-2 3339 0 0</inkml:trace>
  <inkml:trace contextRef="#ctx0" brushRef="#br0" timeOffset="-40809.156">7136 3546 2336 0 0,'24'7'3564'0'0,"12"18"-2663"0"0,-8-5-607 0 0,44 14-297 0 0,-21-18-2971 0 0,-43-14 1640 0 0,-7-1-26 0 0</inkml:trace>
  <inkml:trace contextRef="#ctx0" brushRef="#br0" timeOffset="-40545.503">7514 3539 1676 0 0,'-92'31'4875'0'0,"77"-18"-4674"0"0,0 1 0 0 0,1 0 0 0 0,0 1 0 0 0,1 0 1 0 0,1 1-1 0 0,0 0 0 0 0,1 1 0 0 0,1 0 0 0 0,1 1 0 0 0,0 0 0 0 0,1 2-201 0 0,-55 271-1424 0 0,49-261-2740 0 0,5-28 2909 0 0</inkml:trace>
  <inkml:trace contextRef="#ctx0" brushRef="#br0" timeOffset="-39876.351">5911 3544 1528 0 0,'-11'1'207'0'0,"0"1"0"0"0,1 0 0 0 0,-1 0 0 0 0,1 1 0 0 0,0 1 0 0 0,0 0 0 0 0,0 0 0 0 0,0 1 0 0 0,1 0 0 0 0,-1 0-1 0 0,1 1 1 0 0,1 0 0 0 0,-1 1 0 0 0,1 0 0 0 0,0 1 0 0 0,1-1 0 0 0,0 1 0 0 0,0 1 0 0 0,1-1 0 0 0,0 1 0 0 0,0 0 0 0 0,1 1 0 0 0,0-1 0 0 0,1 1 0 0 0,0 0 0 0 0,-3 9-207 0 0,2 1 145 0 0,0 0 1 0 0,1 1-1 0 0,1-1 1 0 0,1 1-1 0 0,0 0 1 0 0,2-1-1 0 0,1 1 1 0 0,0 0-1 0 0,1-1 1 0 0,2 1-1 0 0,0-1 1 0 0,1 0-1 0 0,6 16-145 0 0,3-1 5 0 0,3 0 0 0 0,0-2 0 0 0,2 1 0 0 0,2-2-1 0 0,1-1 1 0 0,1-1 0 0 0,1-1 0 0 0,2 0 0 0 0,29 23-5 0 0,173 104-5022 0 0,-185-136 3673 0 0,-2-8-36 0 0</inkml:trace>
  <inkml:trace contextRef="#ctx0" brushRef="#br0" timeOffset="-39442.672">7786 3377 1588 0 0,'18'22'391'0'0,"0"0"0"0"0,-2 0 0 0 0,-1 2 0 0 0,0 0 0 0 0,-2 0 0 0 0,-1 2 0 0 0,-1-1 0 0 0,-1 1 0 0 0,-2 1 0 0 0,0 0 0 0 0,-2 0 0 0 0,-1 1 0 0 0,-1-1-1 0 0,-1 1 1 0 0,-1 0 0 0 0,-2 10-391 0 0,-2-16 100 0 0,0 1 0 0 0,-2-1-1 0 0,0 0 1 0 0,-2 0 0 0 0,0 0-1 0 0,-1-1 1 0 0,-2 0 0 0 0,0 0-1 0 0,-1-1 1 0 0,-1 0-1 0 0,0-1 1 0 0,-2 0 0 0 0,0-1-1 0 0,-2 0 1 0 0,-2 2-100 0 0,-31 31-648 0 0,-3-1-1 0 0,-1-3 1 0 0,-2-3 0 0 0,-18 10 648 0 0,-50 24-3523 0 0,87-58 2221 0 0</inkml:trace>
  <inkml:trace contextRef="#ctx0" brushRef="#br0" timeOffset="-38076.667">8490 3888 948 0 0,'0'0'693'0'0,"0"0"14"0"0,0 0-40 0 0,0 0-54 0 0,0 0-62 0 0,0 0-102 0 0,0 0-60 0 0,0 0-58 0 0,0 0-77 0 0,0 0 34 0 0,3-5 1 0 0,4-1-240 0 0,0 1-1 0 0,1 0 1 0 0,-1 1-1 0 0,1 0 1 0 0,0 0-1 0 0,0 1 1 0 0,0 0-1 0 0,0 0 1 0 0,1 1-1 0 0,-1 0 1 0 0,1 0-1 0 0,0 1 1 0 0,-1 0-1 0 0,1 1 1 0 0,0 0-1 0 0,4 1-48 0 0,24-5 152 0 0,345-22-1494 0 0,-378 26 83 0 0,-2 2-83 0 0,9 5 26 0 0</inkml:trace>
  <inkml:trace contextRef="#ctx0" brushRef="#br0" timeOffset="-37814.375">8526 4083 948 0 0,'25'5'748'0'0,"5"-2"-220"0"0,-12-3-136 0 0,10 0 96 0 0,6 0-88 0 0,2 0-92 0 0,3 0-76 0 0,3 0 64 0 0,3 0-36 0 0,-1 0-308 0 0,43-12-172 0 0,-46 6-492 0 0,0-1 44 0 0,-2-3-868 0 0</inkml:trace>
  <inkml:trace contextRef="#ctx0" brushRef="#br0" timeOffset="-35763.533">11001 3989 1216 0 0,'0'0'480'0'0,"0"0"-34"0"0,0 0 17 0 0,-15 0 64 0 0,18-1 2459 0 0,167-18-2073 0 0,-116 9-793 0 0,-34 8-74 0 0,0-1 0 0 0,0-1-1 0 0,-1 0 1 0 0,1-2 0 0 0,-1 0 0 0 0,0-1 0 0 0,0-1 0 0 0,-1-1 0 0 0,0 0 0 0 0,-1-1 0 0 0,0-1-1 0 0,0-1 1 0 0,10-11-46 0 0,-24 21-16 0 0,-2 0 0 0 0,1 0 0 0 0,0 0 0 0 0,0-1 0 0 0,-1 1 0 0 0,1 0-1 0 0,-1-1 1 0 0,0 0 0 0 0,1 1 0 0 0,-1-1 0 0 0,0 0 0 0 0,-1 1 0 0 0,1-1-1 0 0,-1 0 1 0 0,1 0 0 0 0,-1 0 0 0 0,0 0 0 0 0,0 0 0 0 0,0 1 0 0 0,0-1-1 0 0,0 0 1 0 0,-1 0 0 0 0,1 0 0 0 0,-1 0 0 0 0,0 1 0 0 0,0-1 0 0 0,0 0-1 0 0,0 1 1 0 0,0-1 0 0 0,-1 1 0 0 0,1-1 0 0 0,-1 1 0 0 0,0-1-1 0 0,1 1 1 0 0,-1 0 0 0 0,0 0 0 0 0,-1 0 0 0 0,1 0 0 0 0,-2-1 16 0 0,-106-51-411 0 0,89 51 421 0 0,1 1 0 0 0,-1 1-1 0 0,0 1 1 0 0,0 1-1 0 0,0 0 1 0 0,0 2 0 0 0,1 0-1 0 0,-1 2 1 0 0,1 0 0 0 0,0 1-1 0 0,0 1 1 0 0,-16 8-10 0 0,26-11 50 0 0,1 1-1 0 0,-1 0 1 0 0,1 1 0 0 0,0 0-1 0 0,0 0 1 0 0,1 1 0 0 0,0 0-1 0 0,0 1 1 0 0,1-1 0 0 0,0 2 0 0 0,0-1-1 0 0,1 1 1 0 0,0 0 0 0 0,0 0-1 0 0,1 0 1 0 0,0 1 0 0 0,1 0-1 0 0,0 0 1 0 0,1 0 0 0 0,0 0 0 0 0,0 1-1 0 0,1-1 1 0 0,0 1 0 0 0,1 0-1 0 0,0 7-49 0 0,6-2 32 0 0,1 0-1 0 0,0-1 0 0 0,1 1 1 0 0,0-1-1 0 0,1-1 0 0 0,1 0 1 0 0,0 0-1 0 0,1 0 0 0 0,1-1 1 0 0,0-1-1 0 0,1 0 0 0 0,0 0 1 0 0,1-1-1 0 0,0-1 0 0 0,0 0 1 0 0,1 0-1 0 0,1-2 0 0 0,0 0 1 0 0,0-1-1 0 0,0 0 0 0 0,7 1-31 0 0,14 5-584 0 0,0-2-1 0 0,0-2 0 0 0,1-1 1 0 0,0-2-1 0 0,1-2 0 0 0,-1-1 0 0 0,32-2 585 0 0,-29-4-1409 0 0,27-14 32 0 0</inkml:trace>
  <inkml:trace contextRef="#ctx0" brushRef="#br0" timeOffset="-34949.231">11836 3092 976 0 0,'0'0'561'0'0,"0"0"-51"0"0,0 0 31 0 0,0 0 21 0 0,0 0-34 0 0,3-14 2503 0 0,0 21-2954 0 0,-1 0 0 0 0,1 0 0 0 0,-1 0 0 0 0,-1 0 1 0 0,1 0-1 0 0,-1 0 0 0 0,-1 1 0 0 0,1-1 0 0 0,-1 0 0 0 0,-1 1 1 0 0,1-1-1 0 0,-1 0 0 0 0,0 0 0 0 0,-1 1 0 0 0,0-1 0 0 0,0 0 1 0 0,-2 3-78 0 0,-3 28 236 0 0,3-27-187 0 0,1 0 0 0 0,0 0 0 0 0,1 0 0 0 0,0 1 0 0 0,1-1 0 0 0,0 1 1 0 0,1-1-1 0 0,0 1 0 0 0,1-1 0 0 0,0 0 0 0 0,0 1 0 0 0,2-1 0 0 0,-1 0 0 0 0,2 0 1 0 0,-1 0-1 0 0,1 0 0 0 0,1-1 0 0 0,0 0 0 0 0,0 1 0 0 0,1-2 0 0 0,1 1 0 0 0,-1-1 1 0 0,2 0-1 0 0,-1 0 0 0 0,1-1 0 0 0,0 0 0 0 0,1 0 0 0 0,0-1 0 0 0,0 0 0 0 0,0-1 1 0 0,1 0-1 0 0,0 0 0 0 0,1-1 0 0 0,6 2-49 0 0,-15-6 104 0 0,43 8-807 0 0,-43-8 521 0 0,0 0 1 0 0,0-1-1 0 0,0 1 1 0 0,0-1-1 0 0,0 0 1 0 0,0 1-1 0 0,0-1 1 0 0,0 0-1 0 0,0 0 0 0 0,0 0 1 0 0,0-1-1 0 0,0 1 1 0 0,0 0-1 0 0,0-1 1 0 0,0 1-1 0 0,0-1 1 0 0,0 0-1 0 0,0 0 1 0 0,0 0-1 0 0,0 0 1 0 0,-1 0-1 0 0,1 0 1 0 0,0 0-1 0 0,-1 0 1 0 0,1-1-1 0 0,-1 1 1 0 0,1-1-1 0 0,-1 1 1 0 0,0-1-1 0 0,1 0 1 0 0,-1 1-1 0 0,0-1 182 0 0,-1-6-1411 0 0</inkml:trace>
  <inkml:trace contextRef="#ctx0" brushRef="#br0" timeOffset="-34714.542">11635 3277 1268 0 0,'-22'9'4198'0'0,"50"-5"-2642"0"0,-26-3-1601 0 0,205 1 1079 0 0,0-26-4195 0 0,-168 17 2095 0 0,0-3-202 0 0</inkml:trace>
  <inkml:trace contextRef="#ctx0" brushRef="#br0" timeOffset="-34236.656">12398 3109 2080 0 0,'-11'4'232'0'0,"-1"0"-1"0"0,1 0 0 0 0,0 1 1 0 0,0 1-1 0 0,1 0 0 0 0,-1 0 1 0 0,1 1-1 0 0,1 1 0 0 0,-1-1 1 0 0,1 1-1 0 0,1 1 0 0 0,-1 0 1 0 0,2 0-1 0 0,-1 1 1 0 0,1-1-1 0 0,0 2 0 0 0,1-1 1 0 0,1 1-1 0 0,-1 0 0 0 0,2 0 1 0 0,-1 0-1 0 0,2 1 0 0 0,0 0 1 0 0,0-1-1 0 0,1 1 0 0 0,0 1-231 0 0,5 0 72 0 0,0 1 0 0 0,1-1-1 0 0,1 0 1 0 0,0 0-1 0 0,1-1 1 0 0,1 1 0 0 0,-1-1-1 0 0,2-1 1 0 0,0 1-1 0 0,0-1 1 0 0,1-1 0 0 0,0 1-1 0 0,1-2 1 0 0,0 1-1 0 0,1-1 1 0 0,0-1-1 0 0,0 0 1 0 0,0 0 0 0 0,1-1-1 0 0,1-1 1 0 0,10 5-72 0 0,95 37-1526 0 0,9-29-3577 0 0,-107-19 3809 0 0</inkml:trace>
  <inkml:trace contextRef="#ctx0" brushRef="#br0" timeOffset="-33688.801">12652 3247 1404 0 0,'39'54'3570'0'0,"-26"-34"-3151"0"0,1 0-106 0 0,-5-9-102 0 0,-1 1-1 0 0,0 0 1 0 0,0 0 0 0 0,-2 1 0 0 0,1-1 0 0 0,-1 2 0 0 0,-1-1-1 0 0,0 1 1 0 0,-1-1 0 0 0,1 12-211 0 0,-6-23 23 0 0,0-1 0 0 0,0 0 0 0 0,0 0 1 0 0,0 0-1 0 0,-1 0 0 0 0,1 0 0 0 0,0-1 0 0 0,-1 1 0 0 0,1 0 0 0 0,0-1 0 0 0,-1 1 0 0 0,1-1 1 0 0,-1 1-1 0 0,1-1 0 0 0,-1 0 0 0 0,1 1 0 0 0,-1-1 0 0 0,1 0 0 0 0,-1 0 0 0 0,0 0 0 0 0,1 0 1 0 0,-1 0-1 0 0,1-1 0 0 0,-1 1 0 0 0,1 0 0 0 0,-1-1 0 0 0,1 1 0 0 0,-1-1 0 0 0,1 0 0 0 0,0 1 1 0 0,-1-1-1 0 0,1 0 0 0 0,0 0 0 0 0,-1 0 0 0 0,1 0 0 0 0,0 0 0 0 0,0 0 0 0 0,0 0 0 0 0,0 0 1 0 0,0 0-1 0 0,0 0 0 0 0,0-1 0 0 0,0 1 0 0 0,1 0 0 0 0,-2-2-23 0 0,1-6-2 0 0,1 0-1 0 0,-1 0 1 0 0,1 0 0 0 0,1 1-1 0 0,-1-1 1 0 0,2 0-1 0 0,-1 0 1 0 0,1 1 0 0 0,0-1-1 0 0,1 1 1 0 0,0-1 0 0 0,0 1-1 0 0,1 0 1 0 0,0 0-1 0 0,1 1 1 0 0,-1-1 0 0 0,2 1-1 0 0,-1 0 1 0 0,1 0 0 0 0,0 1-1 0 0,0-1 1 0 0,0 1-1 0 0,1 1 1 0 0,0-1 0 0 0,1 1-1 0 0,-1 1 1 0 0,1-1-1 0 0,0 1 3 0 0,5-6 7 0 0,1 1 0 0 0,0 1 0 0 0,0 0 0 0 0,1 1 0 0 0,0 1 0 0 0,0 0 0 0 0,0 1 0 0 0,1 1 0 0 0,0 0 0 0 0,0 1-1 0 0,16-1-6 0 0,-28 6 6 0 0,1 1-1 0 0,-1 0 0 0 0,0 0 0 0 0,0 1 1 0 0,-1-1-1 0 0,1 1 0 0 0,-1 0 0 0 0,0 0 1 0 0,0 0-1 0 0,0 0 0 0 0,0 0 1 0 0,-1 1-1 0 0,0-1 0 0 0,0 1 0 0 0,0-1 1 0 0,0 1-1 0 0,-1 0 0 0 0,0 0 0 0 0,0 0 1 0 0,0 0-1 0 0,0 0 0 0 0,-1 0 0 0 0,0 0 1 0 0,0 0-1 0 0,0 0 0 0 0,-1 0 0 0 0,0 0 1 0 0,0 2-6 0 0,1 0-13 0 0,1 112-37 0 0,-1-61-6251 0 0,0-51 5014 0 0</inkml:trace>
  <inkml:trace contextRef="#ctx0" brushRef="#br0" timeOffset="-31326.943">10891 3271 904 0 0,'0'0'475'0'0,"0"0"-55"0"0,3-22 608 0 0,0 19-1010 0 0,-2 2-5 0 0,0 1 0 0 0,-1 0-1 0 0,1-1 1 0 0,0 1 0 0 0,-1-1-1 0 0,1 1 1 0 0,-1-1 0 0 0,1 1-1 0 0,0-1 1 0 0,-1 1 0 0 0,1-1-1 0 0,-1 0 1 0 0,0 1 0 0 0,1-1-1 0 0,-1 0 1 0 0,1 1 0 0 0,-1-1 0 0 0,0 0-1 0 0,0 0 1 0 0,1 1 0 0 0,-1-1-1 0 0,0 0 1 0 0,0 0 0 0 0,0 1-1 0 0,0-1 1 0 0,0 0 0 0 0,0 0-1 0 0,0 1 1 0 0,0-1 0 0 0,0 0-1 0 0,0 0 1 0 0,-1 0 0 0 0,1 1 0 0 0,0-1-1 0 0,0 0 1 0 0,-1 1 0 0 0,1-1-1 0 0,0 0 1 0 0,-1 1 0 0 0,1-1-1 0 0,-1 0 1 0 0,1 1 0 0 0,-1-1-1 0 0,1 1 1 0 0,-1-1 0 0 0,0 1-1 0 0,1-1 1 0 0,-1 1 0 0 0,1-1 0 0 0,-1 1-1 0 0,0-1 1 0 0,0 1 0 0 0,1 0-1 0 0,-1 0 1 0 0,0-1 0 0 0,1 1-1 0 0,-1 0-12 0 0,-8-4 56 0 0,1 0 0 0 0,-1 1 0 0 0,0 0 0 0 0,0 0 0 0 0,-1 1 0 0 0,1 0 0 0 0,0 1 0 0 0,-1 0 0 0 0,1 0 0 0 0,-1 1-1 0 0,1 0 1 0 0,0 1 0 0 0,-1 0 0 0 0,1 1 0 0 0,-1 0 0 0 0,1 0 0 0 0,0 1 0 0 0,0 0 0 0 0,0 0 0 0 0,1 1 0 0 0,-1 0 0 0 0,1 1 0 0 0,0 0-1 0 0,0 0 1 0 0,1 1 0 0 0,-1 0 0 0 0,1 0 0 0 0,0 1 0 0 0,1 0 0 0 0,0 0 0 0 0,0 0 0 0 0,0 1 0 0 0,1 0 0 0 0,0 0 0 0 0,1 0 0 0 0,0 1-1 0 0,0 0 1 0 0,1-1 0 0 0,0 1 0 0 0,-1 3-56 0 0,15 163 1220 0 0,8 71-417 0 0,-37 40-217 0 0,14-82-145 0 0,6-194-436 0 0,0 0 0 0 0,0 0-1 0 0,1 0 1 0 0,1-1 0 0 0,0 1-1 0 0,0-1 1 0 0,1 0-1 0 0,0 0 1 0 0,0-1 0 0 0,1 1-1 0 0,0-1 1 0 0,1 0-1 0 0,-1-1 1 0 0,2 0 0 0 0,-1 0-1 0 0,1 0 1 0 0,0-1 0 0 0,0 0-1 0 0,1-1 1 0 0,0 1-1 0 0,0-2 1 0 0,0 1 0 0 0,0-1-1 0 0,1-1 1 0 0,-1 0-1 0 0,6 1-4 0 0,20 6-884 0 0,0-1 0 0 0,0-2 0 0 0,0-1 0 0 0,1-2 0 0 0,0-1-1 0 0,0-2 1 0 0,4-2 884 0 0,7 1-1254 0 0</inkml:trace>
  <inkml:trace contextRef="#ctx0" brushRef="#br0" timeOffset="-37408.762">9639 3668 1416 0 0,'0'0'95'0'0,"0"1"1"0"0,1-1-1 0 0,-1 1 0 0 0,0 0 1 0 0,1-1-1 0 0,-1 1 0 0 0,0-1 1 0 0,1 1-1 0 0,-1 0 0 0 0,1-1 0 0 0,-1 1 1 0 0,1-1-1 0 0,-1 0 0 0 0,1 1 1 0 0,0-1-1 0 0,-1 1 0 0 0,1-1 0 0 0,-1 0 1 0 0,1 1-1 0 0,0-1 0 0 0,-1 0 1 0 0,1 0-1 0 0,0 0 0 0 0,-1 1 1 0 0,1-1-1 0 0,0 0 0 0 0,-1 0 0 0 0,1 0 1 0 0,0 0-1 0 0,0 0 0 0 0,-1 0 1 0 0,1 0-1 0 0,0-1 0 0 0,-1 1 1 0 0,1 0-1 0 0,0 0 0 0 0,-1 0 0 0 0,1-1 1 0 0,0 1-1 0 0,-1 0 0 0 0,1-1 1 0 0,-1 1-1 0 0,1 0 0 0 0,-1-1 0 0 0,1 1 1 0 0,-1-1-1 0 0,1 1 0 0 0,-1-1 1 0 0,1 1-1 0 0,-1-1 0 0 0,1 0 1 0 0,-1 1-1 0 0,0-1 0 0 0,1 1 0 0 0,-1-1 1 0 0,0 0-1 0 0,0 1 0 0 0,1-1 1 0 0,-1 0-1 0 0,0 1 0 0 0,0-2-95 0 0,8 65 664 0 0,-23 201 951 0 0,5-67-949 0 0,10-191-653 0 0,1-1-1 0 0,0 1 0 0 0,0-1 1 0 0,0 1-1 0 0,1-1 0 0 0,0 1 1 0 0,0-1-1 0 0,0 0 0 0 0,0 1 0 0 0,1-1 1 0 0,0-1-1 0 0,0 1 0 0 0,0 0 1 0 0,1-1-1 0 0,0 1 0 0 0,0-1 1 0 0,0 0-1 0 0,0-1 0 0 0,0 1 1 0 0,1-1-1 0 0,0 1 0 0 0,0-1 1 0 0,0-1-1 0 0,0 1 0 0 0,0-1 1 0 0,0 0-1 0 0,0 0 0 0 0,1 0 1 0 0,4 0-13 0 0,17 3-107 0 0,1-1 0 0 0,0-2 1 0 0,0-1-1 0 0,0-1 1 0 0,-1-1-1 0 0,1-2 0 0 0,0 0 1 0 0,-1-2-1 0 0,1-1 1 0 0,17-7 106 0 0,13-28-4912 0 0,-57 38 3568 0 0,-1-6 30 0 0</inkml:trace>
  <inkml:trace contextRef="#ctx0" brushRef="#br0" timeOffset="-37132.242">9662 4001 1080 0 0,'4'-16'4180'0'0,"43"-3"-3436"0"0,357-48-227 0 0,-372 52-3602 0 0,-32 10 1613 0 0</inkml:trace>
  <inkml:trace contextRef="#ctx0" brushRef="#br0" timeOffset="-36869.247">9692 3621 1544 0 0,'-2'-7'920'0'0,"2"4"-152"0"0,0-2-164 0 0,4 0-32 0 0,3 0-72 0 0,0 0-60 0 0,18-2-99 0 0,9-1 51 0 0,0-1-124 0 0,5 3-100 0 0,2 1-168 0 0,3 1 0 0 0,1 1-548 0 0,-3 0-629 0 0,-20 3 69 0 0,8 0 56 0 0,4 0 20 0 0</inkml:trace>
  <inkml:trace contextRef="#ctx0" brushRef="#br0" timeOffset="-33253.746">13381 3372 1160 0 0,'21'-4'4132'0'0,"26"4"-2841"0"0,18-1-944 0 0,245-24 1109 0 0,-308 25-1353 0 0,-2 0 8 0 0,0 0-44 0 0,-12 3 143 0 0,-4-2-1822 0 0,7 0-3349 0 0,12-2 3641 0 0</inkml:trace>
  <inkml:trace contextRef="#ctx0" brushRef="#br0" timeOffset="-32958.701">14405 3252 876 0 0,'-5'3'5131'0'0,"-45"43"-3919"0"0,8 58-221 0 0,39-92-1246 0 0,0 0-1 0 0,-1 0 1 0 0,0 0 0 0 0,-1-1 0 0 0,0 1-1 0 0,-1-1 1 0 0,0 0 0 0 0,-1 0 0 0 0,-1-1-1 0 0,1 0 1 0 0,-1-1 0 0 0,-1 1 0 0 0,0-1 255 0 0,-10 2-1066 0 0,-3-3-156 0 0</inkml:trace>
  <inkml:trace contextRef="#ctx0" brushRef="#br0" timeOffset="-32682.692">14100 3299 2204 0 0,'29'-12'7588'0'0,"29"51"-7067"0"0,-38-23 104 0 0,248 121 4 0 0,-216-110-1601 0 0,-25-3-2977 0 0,-27-24 3485 0 0,1 2 112 0 0,-4-2-2868 0 0,-8 0 2046 0 0</inkml:trace>
  <inkml:trace contextRef="#ctx0" brushRef="#br0" timeOffset="-32353.235">14752 2989 1492 0 0,'13'9'234'0'0,"-1"0"-1"0"0,0 1 1 0 0,-1 0-1 0 0,0 0 1 0 0,-1 1 0 0 0,0 1-1 0 0,-1 0 1 0 0,0 0-1 0 0,0 1 1 0 0,-2 0-1 0 0,0 1 1 0 0,0-1-1 0 0,-1 1 1 0 0,-1 1 0 0 0,0-1-1 0 0,-1 1 1 0 0,-1 0-1 0 0,0 0 1 0 0,-1 0-1 0 0,0 0 1 0 0,-1 0-1 0 0,-1 0 1 0 0,-1 0 0 0 0,0 1-1 0 0,-1-1 1 0 0,0 0-1 0 0,-1 0 1 0 0,-1-1-1 0 0,-3 8-233 0 0,-2 1-34 0 0,-1-1 0 0 0,-1 0 0 0 0,-1 0 0 0 0,-1-1-1 0 0,-1-1 1 0 0,-1 0 0 0 0,-1-1 0 0 0,0 0 0 0 0,-3 0 34 0 0,-107 79-4124 0 0,90-80 2753 0 0,-2-4 112 0 0</inkml:trace>
  <inkml:trace contextRef="#ctx0" brushRef="#br0" timeOffset="-30254.23">15065 2944 1292 0 0,'91'-23'2332'0'0,"-88"23"-2259"0"0,1 1-1 0 0,-1-1 0 0 0,0 1 0 0 0,1 0 1 0 0,-1 0-1 0 0,0 1 0 0 0,0-1 0 0 0,0 1 1 0 0,0-1-1 0 0,0 1 0 0 0,0 0 0 0 0,0 0 1 0 0,0 0-1 0 0,-1 1 0 0 0,1-1 0 0 0,-1 1 1 0 0,0-1-1 0 0,1 1 0 0 0,-1 0 0 0 0,-1 0 1 0 0,1 0-1 0 0,0 0 0 0 0,-1 0 0 0 0,1 0 1 0 0,-1 0-1 0 0,0 1 0 0 0,0-1 0 0 0,0 0 1 0 0,-1 1-1 0 0,1 1-72 0 0,15 124 1343 0 0,-15-98-1026 0 0,12 405 3021 0 0,21 211 149 0 0,-34-641-3448 0 0,-1 0 0 0 0,1 1 0 0 0,-1-1 0 0 0,-1 0-1 0 0,1 0 1 0 0,-1 0 0 0 0,0 0 0 0 0,0 0 0 0 0,-1 0 0 0 0,0 0 0 0 0,0-1 0 0 0,0 1 0 0 0,-1-1 0 0 0,1 0 0 0 0,-1 0 0 0 0,-1 0 0 0 0,1-1 0 0 0,-1 1 0 0 0,1-1 0 0 0,-1 0 0 0 0,0 0 0 0 0,-1-1 0 0 0,1 0 0 0 0,-1 0 0 0 0,1 0 0 0 0,-1 0 0 0 0,0-1 0 0 0,0 0 0 0 0,0 0 0 0 0,0-1 0 0 0,-1 0 0 0 0,-3 1-39 0 0,-12 2-264 0 0,0-1 1 0 0,0-2 0 0 0,-1 0 0 0 0,1-1 0 0 0,0-1-1 0 0,0-1 1 0 0,0-1 0 0 0,-12-3 263 0 0,16 2-976 0 0,0-1-1 0 0,0-1 1 0 0,0 0 0 0 0,1-1-1 0 0,0-1 1 0 0,0-1 0 0 0,1 0 0 0 0,0-1-1 0 0,1-1 1 0 0,-5-4 976 0 0,-5-5-1443 0 0</inkml:trace>
  <inkml:trace contextRef="#ctx0" brushRef="#br0" timeOffset="20957.206">5169 5866 1172 0 0,'0'0'407'0'0,"0"0"-14"0"0,0 0-84 0 0,0 0 20 0 0,0 0-17 0 0,0 0-42 0 0,0 0-58 0 0,0 0-17 0 0,0 0 59 0 0,0 0 27 0 0,0 0-27 0 0,0 0-26 0 0,0 0-14 0 0,0 0-19 0 0,0 0 16 0 0,0 0-49 0 0,0 0-39 0 0,16-21 883 0 0,157 44-355 0 0,-168-23-618 0 0,24 3 57 0 0,-1-2 1 0 0,1 0-1 0 0,0-2 0 0 0,-1-1 0 0 0,0-2 0 0 0,1 0 0 0 0,-1-2 0 0 0,-1-1 0 0 0,1-1 0 0 0,-1-2 0 0 0,24-11-90 0 0,-48 20 7 0 0,-1 0 0 0 0,0 0 0 0 0,1 0 0 0 0,-1 0-1 0 0,0-1 1 0 0,0 1 0 0 0,0-1 0 0 0,0 1 0 0 0,0-1 0 0 0,0 0 0 0 0,-1 0 0 0 0,1 0-1 0 0,0 0 1 0 0,-1 0 0 0 0,0 0 0 0 0,1 0 0 0 0,-1 0 0 0 0,0 0 0 0 0,0-1-1 0 0,0 1 1 0 0,0 0 0 0 0,-1-1 0 0 0,1 1 0 0 0,-1-1 0 0 0,1 1 0 0 0,-1-1 0 0 0,0 1-1 0 0,0-1 1 0 0,0 1 0 0 0,0-1 0 0 0,-1 1 0 0 0,1-1 0 0 0,-1 1 0 0 0,1-1-1 0 0,-1 1 1 0 0,0 0 0 0 0,0-1 0 0 0,0 1 0 0 0,0 0 0 0 0,0 0 0 0 0,0-1 0 0 0,-1 1-1 0 0,1 0 1 0 0,-1 0 0 0 0,0 1 0 0 0,1-1 0 0 0,-3-1-7 0 0,-106-59-261 0 0,-90 49 200 0 0,181 15 41 0 0,-1 0-1 0 0,1 2 1 0 0,-1 0 0 0 0,1 1 0 0 0,0 1 0 0 0,1 1 0 0 0,-1 0 0 0 0,1 2-1 0 0,1 0 1 0 0,0 1 0 0 0,0 0 0 0 0,1 2 0 0 0,0 0 0 0 0,-4 4 20 0 0,15-11 1 0 0,0-1 0 0 0,0 1 0 0 0,0-1 0 0 0,0 1 1 0 0,1 1-1 0 0,0-1 0 0 0,0 1 0 0 0,1-1 0 0 0,-1 1 0 0 0,1 0 0 0 0,0 0 1 0 0,1 1-1 0 0,0-1 0 0 0,0 0 0 0 0,0 1 0 0 0,1 0 0 0 0,-1-1 1 0 0,2 1-1 0 0,-1 0 0 0 0,1 0 0 0 0,0-1 0 0 0,0 1 0 0 0,2 6-1 0 0,3-4 12 0 0,0 0-1 0 0,1 0 0 0 0,0-1 0 0 0,0 0 0 0 0,1 0 1 0 0,1 0-1 0 0,-1-1 0 0 0,1 0 0 0 0,0-1 1 0 0,0 1-1 0 0,1-2 0 0 0,0 1 0 0 0,0-1 0 0 0,1 0 1 0 0,-1-1-1 0 0,1 0 0 0 0,0-1 0 0 0,0 0 0 0 0,0 0 1 0 0,7 0-12 0 0,218 18-2918 0 0,-112-49 801 0 0,-78 11 676 0 0</inkml:trace>
  <inkml:trace contextRef="#ctx0" brushRef="#br0" timeOffset="21996.428">5959 5029 968 0 0,'0'0'475'0'0,"0"0"-101"0"0,0 0-38 0 0,3-14 128 0 0,33-18 1099 0 0,-29 16 1689 0 0,-11 32-2583 0 0,-13 40-699 0 0,-54 186 611 0 0,61-132-224 0 0,13-104-358 0 0,1 1 0 0 0,-1-1 0 0 0,1 0 1 0 0,0-1-1 0 0,0 1 0 0 0,0-1 0 0 0,1 0 1 0 0,0 0-1 0 0,0 0 0 0 0,0 0 0 0 0,1-1 0 0 0,0 0 1 0 0,-1 0-1 0 0,1-1 0 0 0,1 1 0 0 0,-1-1 0 0 0,0-1 1 0 0,1 1-1 0 0,0-1 0 0 0,-1 0 0 0 0,1-1 1 0 0,0 1-1 0 0,0-2 0 0 0,0 1 0 0 0,0 0 0 0 0,0-1 1 0 0,0-1-1 0 0,5 0 1 0 0,6 1-323 0 0,-11 1 67 0 0,1 0 1 0 0,-1 0-1 0 0,0-1 0 0 0,0 0 0 0 0,0-1 0 0 0,0 0 1 0 0,0 0-1 0 0,0 0 0 0 0,0-1 0 0 0,0 0 1 0 0,-1 0-1 0 0,1-1 0 0 0,0 0 0 0 0,-1 0 0 0 0,0 0 1 0 0,0-1-1 0 0,0 0 0 0 0,0 0 0 0 0,4-4 256 0 0,-4-3-1190 0 0,-6-1-132 0 0</inkml:trace>
  <inkml:trace contextRef="#ctx0" brushRef="#br0" timeOffset="22259.97">5573 5278 1652 0 0,'143'-2'5890'0'0,"81"0"-10521"0"0,-197 2 3296 0 0</inkml:trace>
  <inkml:trace contextRef="#ctx0" brushRef="#br0" timeOffset="22878.219">6190 5131 856 0 0,'7'3'174'0'0,"0"0"0"0"0,0 1 0 0 0,0 0 0 0 0,0 0 0 0 0,-1 1 0 0 0,1 0 1 0 0,-1 0-1 0 0,-1 0 0 0 0,1 1 0 0 0,-1 0 0 0 0,0 0 0 0 0,0 0 0 0 0,0 1 0 0 0,-1-1 0 0 0,0 1 0 0 0,0 0 0 0 0,-1 0 0 0 0,0 1 0 0 0,0-1 0 0 0,-1 1 0 0 0,0-1 1 0 0,0 1-1 0 0,-1 0 0 0 0,0 0 0 0 0,0 0 0 0 0,-1 4-174 0 0,0-10 237 0 0,0 0-164 0 0,0 1 0 0 0,0-1 0 0 0,-1 1 0 0 0,1 0 0 0 0,-1-1 0 0 0,1 1-1 0 0,-1-1 1 0 0,0 0 0 0 0,0 1 0 0 0,0-1 0 0 0,0 0 0 0 0,-1 1 0 0 0,1-1 0 0 0,-1 0 0 0 0,1 0 0 0 0,-1 0 0 0 0,0 0-1 0 0,0-1 1 0 0,0 1 0 0 0,0 0 0 0 0,0-1 0 0 0,0 1 0 0 0,0-1 0 0 0,0 0 0 0 0,-1 1 0 0 0,1-1 0 0 0,0 0-1 0 0,-1-1 1 0 0,1 1 0 0 0,-1 0 0 0 0,1-1 0 0 0,-3 1-73 0 0,4-4 6 0 0,0 0 1 0 0,0 0-1 0 0,0 0 1 0 0,1-1-1 0 0,-1 1 1 0 0,1 0-1 0 0,0 0 0 0 0,-1-1 1 0 0,1 1-1 0 0,1 0 1 0 0,-1 0-1 0 0,1 0 0 0 0,-1-1 1 0 0,1 1-1 0 0,0 0 1 0 0,0 0-1 0 0,0 0 0 0 0,0 0 1 0 0,1 0-1 0 0,-1 0 1 0 0,1 0-1 0 0,0 1 1 0 0,0-2-7 0 0,1-2 13 0 0,4-8-25 0 0,0 1-1 0 0,0 0 0 0 0,2 0 1 0 0,0 1-1 0 0,0 0 0 0 0,1 1 1 0 0,0 0-1 0 0,1 0 0 0 0,0 1 0 0 0,1 0 1 0 0,0 1-1 0 0,1 1 0 0 0,-1 0 1 0 0,2 0-1 0 0,-1 2 0 0 0,1-1 0 0 0,0 2 1 0 0,0 0-1 0 0,1 0 0 0 0,9 0 13 0 0,-23 4-12 0 0,23 15-57 0 0,-20-6 70 0 0,0 0 1 0 0,0 0-1 0 0,-1 1 0 0 0,0 0 1 0 0,-1-1-1 0 0,1 1 0 0 0,-2 0 1 0 0,1 0-1 0 0,-1 0 0 0 0,-1 0 1 0 0,0 0-1 0 0,0 0 0 0 0,-1 0 1 0 0,0 0-1 0 0,0 1-1 0 0,0 24-62 0 0,1 92-3774 0 0,0-114 2608 0 0</inkml:trace>
  <inkml:trace contextRef="#ctx0" brushRef="#br0" timeOffset="25138.929">7068 5414 1452 0 0,'18'-2'1817'0'0,"-14"-18"1244"0"0,13 4-3051 0 0,-1 4 363 0 0,-46 111 1596 0 0,15-40-1653 0 0,2 1-1 0 0,2 1 1 0 0,4-1-1 0 0,2 1 1 0 0,3 46-316 0 0,2-105 31 0 0,-20 32-4197 0 0,13-40 1413 0 0,3 1 1421 0 0</inkml:trace>
  <inkml:trace contextRef="#ctx0" brushRef="#br0" timeOffset="26070.263">7191 5338 928 0 0,'30'14'3384'0'0,"74"187"-951"0"0,-74-103-1075 0 0,-25-79-1332 0 0,-5-19-2 0 0,1-1 1 0 0,-1 1-1 0 0,0-1 1 0 0,1 1-1 0 0,-1-1 1 0 0,1 1-1 0 0,-1 0 1 0 0,1-1-1 0 0,-1 1 1 0 0,0 0-1 0 0,1-1 1 0 0,0 1-1 0 0,-1 0 1 0 0,1-1-1 0 0,-1 1 1 0 0,1 0-1 0 0,-1 0 1 0 0,1 0-1 0 0,-1 0 1 0 0,1-1-1 0 0,0 1 0 0 0,-1 0 1 0 0,1 0-1 0 0,-1 0 1 0 0,1 0-1 0 0,0 0 1 0 0,-1 0-1 0 0,1 1 1 0 0,-1-1-1 0 0,1 0 1 0 0,0 0-1 0 0,-1 0 1 0 0,1 0-1 0 0,-1 1 1 0 0,1-1-1 0 0,-1 0 1 0 0,1 1-1 0 0,-1-1 1 0 0,1 0-1 0 0,-1 1 1 0 0,1-1-1 0 0,-1 1 1 0 0,0-1-1 0 0,1 1 1 0 0,-1-1-1 0 0,1 0 1 0 0,-1 1-1 0 0,0 0 1 0 0,0-1-1 0 0,1 1 1 0 0,-1-1-1 0 0,0 1 1 0 0,0-1-1 0 0,0 1 1 0 0,1 0-25 0 0,66-101 156 0 0,105-125-46 0 0,-80 144-158 0 0,-86 129 26 0 0,-64 218 756 0 0,2 32 7 0 0,46-265-648 0 0,-7-44-6467 0 0,17 9 4909 0 0,0 0 92 0 0</inkml:trace>
  <inkml:trace contextRef="#ctx0" brushRef="#br0" timeOffset="26608.28">8241 5778 1404 0 0,'-23'8'2756'0'0,"-15"18"-2120"0"0,1 2 0 0 0,1 2 0 0 0,2 1 0 0 0,1 1-1 0 0,1 2 1 0 0,-14 21-636 0 0,-34 67 1267 0 0,77-117-1455 0 0,0 0 0 0 0,-1-1 1 0 0,1 0-1 0 0,-1 1 0 0 0,0-1 1 0 0,0-1-1 0 0,0 1 1 0 0,0 0-1 0 0,-1-1 0 0 0,1 0 1 0 0,-1 0-1 0 0,0 0 0 0 0,0-1 1 0 0,0 0-1 0 0,0 0 1 0 0,0 0-1 0 0,-5 1 188 0 0,9-3-1022 0 0,-11-3-1585 0 0,-3-8 1272 0 0</inkml:trace>
  <inkml:trace contextRef="#ctx0" brushRef="#br0" timeOffset="26987.42">7813 5814 1080 0 0,'1'-2'584'0'0,"-1"1"-466"0"0,-1 0 0 0 0,1 0 0 0 0,0 0 0 0 0,0 0 0 0 0,0 0 0 0 0,0 0 0 0 0,0 1 0 0 0,0-1 0 0 0,0 0 0 0 0,0 0 0 0 0,0 0 0 0 0,0 0 0 0 0,0 0 0 0 0,1 1 0 0 0,-1-1 0 0 0,0 0 0 0 0,1 0 0 0 0,-1 0 0 0 0,1 0 0 0 0,-1 1 0 0 0,0-1 0 0 0,1 0 0 0 0,0 1 0 0 0,-1-1 0 0 0,1 0 0 0 0,-1 1 0 0 0,1-1-1 0 0,0 1 1 0 0,-1-1 0 0 0,1 1 0 0 0,0-1 0 0 0,0 1 0 0 0,0-1 0 0 0,-1 1 0 0 0,1 0 0 0 0,0-1 0 0 0,0 1 0 0 0,0 0 0 0 0,0 0 0 0 0,-1 0 0 0 0,1-1 0 0 0,0 1 0 0 0,0 0 0 0 0,0 0 0 0 0,0 0 0 0 0,0 1 0 0 0,0-1 0 0 0,0 0 0 0 0,-1 0 0 0 0,1 0 0 0 0,0 1 0 0 0,0-1 0 0 0,0 0 0 0 0,-1 1 0 0 0,1-1 0 0 0,0 1 0 0 0,0-1 0 0 0,-1 1 0 0 0,1-1 0 0 0,0 1 0 0 0,-1-1 0 0 0,1 1 0 0 0,0 0 0 0 0,0 0-118 0 0,206 262 1595 0 0,-164-198-1533 0 0,-56-66-8537 0 0,11-3 7230 0 0</inkml:trace>
  <inkml:trace contextRef="#ctx0" brushRef="#br0" timeOffset="27796.448">8391 5494 1392 0 0,'-15'0'1306'0'0,"16"3"1735"0"0,8 0-2919 0 0,1 0 0 0 0,-1-1 0 0 0,1 0 0 0 0,0 0 0 0 0,-1-1 0 0 0,1-1 0 0 0,0 0 0 0 0,0 0 1 0 0,0 0-1 0 0,-1-2 0 0 0,1 1 0 0 0,0-1 0 0 0,6-2-122 0 0,3 0 58 0 0,299-26 1515 0 0,-310 27-1631 0 0,-33 2-5020 0 0,23 1 3797 0 0</inkml:trace>
  <inkml:trace contextRef="#ctx0" brushRef="#br0" timeOffset="28434.166">9466 5169 1836 0 0,'23'-6'4016'0'0,"-20"43"-2197"0"0,-64 289 465 0 0,61-321-2257 0 0,0 1 1 0 0,0 0 0 0 0,0 0-1 0 0,1 0 1 0 0,0 0-1 0 0,0-1 1 0 0,1 1-1 0 0,0 0 1 0 0,0-1-1 0 0,0 1 1 0 0,0-1 0 0 0,1 0-1 0 0,0 1 1 0 0,0-1-1 0 0,0-1 1 0 0,1 1-1 0 0,-1 0 1 0 0,1-1 0 0 0,1 0-1 0 0,-1 0 1 0 0,0 0-1 0 0,1 0 1 0 0,0-1-1 0 0,0 0 1 0 0,0 0-1 0 0,0 0 1 0 0,0 0 0 0 0,1-1-1 0 0,-1 0 1 0 0,1 0-1 0 0,0-1 1 0 0,-1 1-1 0 0,1-1 1 0 0,0 0-1 0 0,0-1 1 0 0,5 1-28 0 0,88-1-1220 0 0,-47-35-2662 0 0,-46 14 844 0 0,-6 19 1543 0 0</inkml:trace>
  <inkml:trace contextRef="#ctx0" brushRef="#br0" timeOffset="28698.813">9127 5368 1652 0 0,'73'-2'5664'0'0,"15"-3"-3702"0"0,121-3-7183 0 0,-191 6 3750 0 0,6-10 69 0 0</inkml:trace>
  <inkml:trace contextRef="#ctx0" brushRef="#br0" timeOffset="29041.802">10249 5046 836 0 0,'13'18'370'0'0,"-1"1"-1"0"0,0 0 1 0 0,-1 1-1 0 0,-1 0 1 0 0,-1 1-1 0 0,-1 0 1 0 0,-1 0-1 0 0,-1 1 1 0 0,0 0-1 0 0,-2 0 1 0 0,-1 0-1 0 0,0 0 1 0 0,-2 1 0 0 0,-1-1-1 0 0,0 1 1 0 0,-2 5-370 0 0,1-8 96 0 0,-1-1 1 0 0,-1 1 0 0 0,0-1 0 0 0,-1 0 0 0 0,-2 0 0 0 0,0-1 0 0 0,0 1 0 0 0,-2-1-1 0 0,0-1 1 0 0,-1 1 0 0 0,-1-2 0 0 0,-1 1 0 0 0,0-1 0 0 0,-1-1 0 0 0,-1 0 0 0 0,0-1-1 0 0,-1 0 1 0 0,0-1 0 0 0,-1 0 0 0 0,-1-1 0 0 0,0-1 0 0 0,-1-1-97 0 0,-190 90-1245 0 0,-7-56-3416 0 0,179-43 3387 0 0</inkml:trace>
  <inkml:trace contextRef="#ctx0" brushRef="#br0" timeOffset="29765.708">8373 5131 1028 0 0,'-24'-18'4281'0'0,"-34"32"-3371"0"0,43-8-761 0 0,0 0 0 0 0,1 2 0 0 0,-1 0 1 0 0,1 0-1 0 0,1 1 0 0 0,0 1 1 0 0,0 0-1 0 0,1 1 0 0 0,0 0 1 0 0,1 1-1 0 0,0 0 0 0 0,1 1 0 0 0,1 0 1 0 0,0 1-1 0 0,0 0 0 0 0,1 0 1 0 0,1 1-1 0 0,1 0 0 0 0,0 0 0 0 0,1 0 1 0 0,0 1-1 0 0,1 0 0 0 0,1 0 1 0 0,1 0-1 0 0,0 6-149 0 0,6-5 23 0 0,2 0 0 0 0,0 0 0 0 0,1 0 1 0 0,0-1-1 0 0,2 0 0 0 0,0-1 0 0 0,0 0 0 0 0,2 0 1 0 0,-1-1-1 0 0,2 0 0 0 0,0-1 0 0 0,1 0 0 0 0,0-1 0 0 0,1-1 1 0 0,0 0-1 0 0,1-1 0 0 0,0 0 0 0 0,0-1 0 0 0,1-1 0 0 0,0-1 1 0 0,13 5-24 0 0,3 2-904 0 0,2-1 1 0 0,0-1 0 0 0,0-2 0 0 0,1-2 0 0 0,0-1 0 0 0,0-1-1 0 0,1-2 1 0 0,12-1 903 0 0,-20-3-1468 0 0</inkml:trace>
  <inkml:trace contextRef="#ctx0" brushRef="#br0" timeOffset="30961.51">9264 5319 936 0 0,'0'0'399'0'0,"0"0"51"0"0,0 0-68 0 0,0 0-21 0 0,0 0-22 0 0,0 0 15 0 0,0 0 7 0 0,0 0 35 0 0,0 0-47 0 0,0 0-26 0 0,0 0-40 0 0,-23-2 1336 0 0,3-5-1460 0 0,220 10 1715 0 0,25-3-1153 0 0,-223 0-655 0 0,26 0-1692 0 0,-24 0 986 0 0,14 0-4087 0 0,-1 1 3256 0 0</inkml:trace>
  <inkml:trace contextRef="#ctx0" brushRef="#br0" timeOffset="53161.722">10659 5483 1404 0 0,'-22'0'2290'0'0,"21"-1"-2229"0"0,0 1 1 0 0,1-1 0 0 0,-1 1 0 0 0,0-1-1 0 0,0 1 1 0 0,1 0 0 0 0,-1-1-1 0 0,0 1 1 0 0,0 0 0 0 0,0-1 0 0 0,0 1-1 0 0,0 0 1 0 0,0 0 0 0 0,1 0-1 0 0,-1 0 1 0 0,0 0 0 0 0,0 0 0 0 0,0 0-1 0 0,0 0 1 0 0,0 1 0 0 0,0-1-1 0 0,1 0 1 0 0,-1 0 0 0 0,0 1 0 0 0,0-1-1 0 0,0 0 1 0 0,0 1 0 0 0,1-1-1 0 0,-1 1 1 0 0,0-1 0 0 0,1 1 0 0 0,-1-1-1 0 0,0 1 1 0 0,1 0 0 0 0,-1-1-1 0 0,1 1 1 0 0,-1 0 0 0 0,0 0 0 0 0,1-1-1 0 0,0 1 1 0 0,-1 0 0 0 0,1 0-1 0 0,0 0 1 0 0,-1-1 0 0 0,1 1 0 0 0,0 0-1 0 0,0 0 1 0 0,-1 0 0 0 0,1 0-1 0 0,0 0 1 0 0,0 0 0 0 0,0-1 0 0 0,0 1-1 0 0,1 0 1 0 0,-1 0-62 0 0,492-12 1490 0 0,-374 4-1563 0 0,-116 7-44 0 0,4 10-1752 0 0,-104 9-1984 0 0,58-13 2611 0 0</inkml:trace>
  <inkml:trace contextRef="#ctx0" brushRef="#br0" timeOffset="53328.931">10618 5764 836 0 0,'6'4'864'0'0,"-1"-1"-68"0"0,6-1-168 0 0,10 4-28 0 0,6-2-164 0 0,1-3-12 0 0,-13-1-52 0 0,9 0 8 0 0,10 0-75 0 0,4 0-89 0 0,43-13-172 0 0,-34 10-8 0 0,-3-2-432 0 0,0 1-509 0 0,3 1-423 0 0,-6-2 60 0 0</inkml:trace>
  <inkml:trace contextRef="#ctx0" brushRef="#br0" timeOffset="54420.084">11717 5573 836 0 0,'-14'0'817'0'0,"16"2"2930"0"0,14 2-3602 0 0,0-1 0 0 0,0 0 0 0 0,1-1 0 0 0,-1-1 0 0 0,1 0 0 0 0,-1-2 0 0 0,1 0 0 0 0,-1 0 0 0 0,1-2 0 0 0,-1 0 0 0 0,3-2-145 0 0,21-1 162 0 0,-16 3-55 0 0,21-2 96 0 0,-2-1 0 0 0,1-3 0 0 0,-1-1 0 0 0,0-2 0 0 0,-1-2-1 0 0,37-18-202 0 0,-77 32 6 0 0,0-1 0 0 0,1 0 0 0 0,-1 1 0 0 0,0-1 0 0 0,0 0 0 0 0,0 0 0 0 0,0 0 0 0 0,0 0 0 0 0,0-1 0 0 0,0 1 0 0 0,0-1 0 0 0,-1 1 0 0 0,1-1 0 0 0,0 1 0 0 0,-1-1 0 0 0,1 0 0 0 0,-1 0 0 0 0,0 0 0 0 0,1 0 0 0 0,-1 0 0 0 0,0 0 0 0 0,0 0 0 0 0,-1 0 0 0 0,1 0 0 0 0,0 0 0 0 0,-1-1 0 0 0,1 1 0 0 0,-1 0 0 0 0,0 0 0 0 0,1-1 0 0 0,-1 1 0 0 0,0 0 0 0 0,0-1 0 0 0,-1 1 0 0 0,1 0 0 0 0,-1 0 0 0 0,1-1 0 0 0,-1 1 0 0 0,1 0 0 0 0,-1 0 0 0 0,0 0-1 0 0,0 0 1 0 0,0 0 0 0 0,-1 0 0 0 0,1 0 0 0 0,0 0 0 0 0,-1 0 0 0 0,1 0 0 0 0,-1 1 0 0 0,1-1 0 0 0,-1 0 0 0 0,0 1 0 0 0,0 0 0 0 0,0-1 0 0 0,0 1 0 0 0,0 0 0 0 0,0 0 0 0 0,-1 0-6 0 0,-19-12-9 0 0,-1 2 1 0 0,0 0-1 0 0,0 2 0 0 0,-1 1 0 0 0,0 0 0 0 0,0 2 1 0 0,-1 1-1 0 0,0 1 0 0 0,0 1 0 0 0,0 1 1 0 0,0 1-1 0 0,-26 3 9 0 0,33-1 3 0 0,-1 1 1 0 0,0 0-1 0 0,1 2 1 0 0,0 0-1 0 0,0 1 1 0 0,0 1-1 0 0,1 0 1 0 0,-1 2-1 0 0,2 0 0 0 0,-1 1 1 0 0,1 0-1 0 0,0 2 1 0 0,-6 5-4 0 0,14-10 17 0 0,0 0 1 0 0,1 0-1 0 0,0 1 1 0 0,0 0-1 0 0,0 0 1 0 0,1 0 0 0 0,0 1-1 0 0,0 0 1 0 0,1 1-1 0 0,0-1 1 0 0,1 1-1 0 0,0 0 1 0 0,0 0-1 0 0,1 0 1 0 0,0 1-1 0 0,0-1 1 0 0,1 1-1 0 0,1-1 1 0 0,0 1-1 0 0,0 0 1 0 0,0 0-1 0 0,1 0 1 0 0,1-1-1 0 0,0 1 1 0 0,0 0 0 0 0,3 9-18 0 0,0-7 0 0 0,1 0 1 0 0,1 0 0 0 0,0-1 0 0 0,0 1 0 0 0,1-1 0 0 0,1 0 0 0 0,0-1-1 0 0,0 0 1 0 0,1 0 0 0 0,0-1 0 0 0,1 0 0 0 0,-1-1 0 0 0,2 0 0 0 0,-1 0-1 0 0,1-1 1 0 0,1-1 0 0 0,-1 0 0 0 0,1 0 0 0 0,0-1 0 0 0,0-1 0 0 0,5 2-1 0 0,2 1-303 0 0,0-1 0 0 0,0 0 1 0 0,1-1-1 0 0,-1-1 1 0 0,1-1-1 0 0,0-1 1 0 0,0 0-1 0 0,1-2 0 0 0,-1 0 1 0 0,0-1-1 0 0,15-4 303 0 0,78-34-2736 0 0,-79 17 1367 0 0</inkml:trace>
  <inkml:trace contextRef="#ctx0" brushRef="#br0" timeOffset="55068.872">12540 4619 1172 0 0,'35'-41'5124'0'0,"-46"114"-3503"0"0,-27 209-66 0 0,39-271-1534 0 0,1 0 0 0 0,0 0 0 0 0,0 0 0 0 0,1 0-1 0 0,0 0 1 0 0,1-1 0 0 0,0 0 0 0 0,1 0 0 0 0,0 0 0 0 0,1 0 0 0 0,0-1-1 0 0,0 1 1 0 0,1-2 0 0 0,0 1 0 0 0,0-1 0 0 0,1 0 0 0 0,0 0-1 0 0,1-1 1 0 0,0-1 0 0 0,0 1 0 0 0,0-1 0 0 0,1-1 0 0 0,0 1 0 0 0,0-2-1 0 0,0 1 1 0 0,9 1-21 0 0,110 19-2671 0 0,-94-52-1306 0 0,-35 17 2627 0 0</inkml:trace>
  <inkml:trace contextRef="#ctx0" brushRef="#br0" timeOffset="55300.11">12164 4889 1120 0 0,'0'7'3359'0'0,"24"-1"-2509"0"0,-23-6-783 0 0,221 21 2155 0 0,-72-20-3514 0 0,-28-19-2414 0 0,-99 11 2186 0 0</inkml:trace>
  <inkml:trace contextRef="#ctx0" brushRef="#br0" timeOffset="55782.842">12932 4748 1100 0 0,'35'17'4339'0'0,"-13"68"-3429"0"0,-21-74-582 0 0,0 28 703 0 0,0-39-947 0 0,-1 0-1 0 0,1 0 0 0 0,-1 0 0 0 0,1-1 1 0 0,-1 1-1 0 0,1 0 0 0 0,-1 0 1 0 0,1 0-1 0 0,-1 0 0 0 0,1 0 1 0 0,-1 0-1 0 0,1 0 0 0 0,-1 0 1 0 0,1 1-1 0 0,-1-1 0 0 0,1 0 0 0 0,-1 0 1 0 0,1 0-1 0 0,-1 0 0 0 0,1 1 1 0 0,-1-1-1 0 0,0 0 0 0 0,1 0 1 0 0,-1 1-1 0 0,1-1 0 0 0,-1 1-83 0 0,11-21 13 0 0,1 1 0 0 0,0 0 0 0 0,1 1 0 0 0,1 0-1 0 0,1 1 1 0 0,1 1 0 0 0,0 0 0 0 0,1 1 0 0 0,1 1-1 0 0,0 1 1 0 0,0 0 0 0 0,2 2 0 0 0,-1 0 0 0 0,2 1-1 0 0,-1 1 1 0 0,1 0 0 0 0,1 2 0 0 0,0 1-13 0 0,-19 5 0 0 0,1 0 0 0 0,-1 0-1 0 0,0 1 1 0 0,1 0 0 0 0,-1-1 0 0 0,0 1 0 0 0,1 1 0 0 0,-1-1 0 0 0,1 0-1 0 0,-1 1 1 0 0,0 0 0 0 0,0 0 0 0 0,1 0 0 0 0,-1 0 0 0 0,0 0-1 0 0,0 1 1 0 0,0-1 0 0 0,0 1 0 0 0,0 0 0 0 0,0 0 0 0 0,-1 0 0 0 0,1 0-1 0 0,-1 0 1 0 0,1 1 0 0 0,-1-1 0 0 0,0 1 0 0 0,0-1 0 0 0,0 1-1 0 0,0 0 1 0 0,0 0 0 0 0,-1 0 0 0 0,1 0 0 0 0,-1 0 0 0 0,0 0 0 0 0,0 1-1 0 0,1 1 1 0 0,21 138-378 0 0,-21-114 98 0 0,34 156-5897 0 0,-29-166 4793 0 0</inkml:trace>
  <inkml:trace contextRef="#ctx0" brushRef="#br0" timeOffset="56645.618">14279 4951 904 0 0,'0'0'735'0'0,"-5"-6"-62"0"0,-5-2-497 0 0,-1-1 0 0 0,1 1 1 0 0,-2 1-1 0 0,1 0 1 0 0,-1 1-1 0 0,1 0 1 0 0,-2 0-1 0 0,1 1 1 0 0,-1 1-1 0 0,1 0 1 0 0,-1 1-1 0 0,0 1 1 0 0,0-1-1 0 0,-1 2 0 0 0,1 0 1 0 0,0 1-1 0 0,-1 0 1 0 0,1 1-1 0 0,0 0 1 0 0,0 1-1 0 0,0 1 1 0 0,0 0-1 0 0,0 1 1 0 0,0 0-1 0 0,1 1 1 0 0,0 0-1 0 0,0 1 0 0 0,0 0 1 0 0,1 1-1 0 0,-8 6-176 0 0,4 8 202 0 0,1 0-1 0 0,0 2 1 0 0,2-1-1 0 0,0 2 0 0 0,2-1 1 0 0,1 1-1 0 0,0 1 1 0 0,2 0-1 0 0,1 0 0 0 0,1 0 1 0 0,1 1-1 0 0,1 0 0 0 0,2 0 1 0 0,0 0-1 0 0,3 16-201 0 0,-8 49 382 0 0,-27 255 506 0 0,31-341-873 0 0,0 1-1 0 0,0 0 0 0 0,0 0 0 0 0,1-1 0 0 0,0 1 0 0 0,1 0 0 0 0,-1 0 0 0 0,1 0 0 0 0,0 0 0 0 0,1 0 0 0 0,-1 0 1 0 0,1 0-1 0 0,0 0 0 0 0,1 0 0 0 0,-1 0 0 0 0,1-1 0 0 0,0 1 0 0 0,1-1 0 0 0,-1 1 0 0 0,1-1 0 0 0,0 0 0 0 0,1 0 1 0 0,-1 0-1 0 0,1 0 0 0 0,0-1 0 0 0,0 0 0 0 0,0 1 0 0 0,1-1 0 0 0,-1-1 0 0 0,1 1 0 0 0,0-1 0 0 0,0 0 0 0 0,1 0 1 0 0,-1 0-1 0 0,0-1 0 0 0,1 1 0 0 0,5 0-14 0 0,31 3-418 0 0,1-2 1 0 0,-1-2 0 0 0,0-2-1 0 0,1-2 1 0 0,-1-1-1 0 0,36-9 418 0 0,-39 7-611 0 0,159-36-5280 0 0,-156 29 4400 0 0</inkml:trace>
  <inkml:trace contextRef="#ctx0" brushRef="#br0" timeOffset="58983.328">14448 5271 1100 0 0,'0'0'479'0'0,"0"0"50"0"0,0 0-69 0 0,0 0-146 0 0,0 0-64 0 0,3-18 1256 0 0,72-37-71 0 0,-46 1-971 0 0,-29 53-494 0 0,-21-20 40 0 0,13 16-2 0 0,-1 0 0 0 0,0 1 0 0 0,0 1 0 0 0,0-1 0 0 0,-1 1 0 0 0,1 1-1 0 0,-1 0 1 0 0,0 0 0 0 0,1 1 0 0 0,-1 0 0 0 0,0 1 0 0 0,0 0 0 0 0,0 0 0 0 0,-9 2-8 0 0,-9-1-8 0 0,14-1 2 0 0,1 1-1 0 0,-1 1 1 0 0,0 0-1 0 0,0 1 1 0 0,1 0 0 0 0,-1 1-1 0 0,1 1 1 0 0,0 0-1 0 0,0 0 1 0 0,1 2 0 0 0,0-1-1 0 0,0 2 1 0 0,0 0-1 0 0,1 0 1 0 0,0 1 0 0 0,1 0-1 0 0,0 1 1 0 0,0 0-1 0 0,1 0 1 0 0,-1 3 6 0 0,10-9 2 0 0,-1 1 1 0 0,1 0-1 0 0,0 0 0 0 0,0-1 1 0 0,1 1-1 0 0,0 0 1 0 0,-1-1-1 0 0,1 1 0 0 0,1 0 1 0 0,-1-1-1 0 0,1 1 0 0 0,0-1 1 0 0,0 0-1 0 0,0 0 0 0 0,0 1 1 0 0,1-1-1 0 0,-1-1 1 0 0,1 1-1 0 0,0 0 0 0 0,1-1 1 0 0,-1 1-1 0 0,1-1 0 0 0,-1 0 1 0 0,1 0-1 0 0,0-1 1 0 0,0 1-1 0 0,0-1 0 0 0,0 0 1 0 0,0 0-1 0 0,1 0 0 0 0,-1 0 1 0 0,1-1-1 0 0,-1 0 0 0 0,1 0 1 0 0,0 0-1 0 0,-1 0 1 0 0,1-1-1 0 0,0 0 0 0 0,0 0 1 0 0,-1 0-1 0 0,1 0 0 0 0,0-1 1 0 0,-1 0-1 0 0,1 0 1 0 0,0 0-1 0 0,-1 0 0 0 0,2-2-2 0 0,10-2-11 0 0,-1-1-1 0 0,-1 0 1 0 0,1-1-1 0 0,-1-1 1 0 0,0-1-1 0 0,-1 0 1 0 0,0 0-1 0 0,0-1 1 0 0,-1-1-1 0 0,-1 0 1 0 0,1-1-1 0 0,-2 0 1 0 0,1-1 11 0 0,-10 12 9 0 0,-1 1 14 0 0,1 1 0 0 0,-1 0 0 0 0,0-1 0 0 0,1 1 0 0 0,-1-1 0 0 0,1 1 0 0 0,-1-1 0 0 0,1 1 0 0 0,-1-1 0 0 0,1 1 0 0 0,-1-1 0 0 0,1 1 0 0 0,-1-1 0 0 0,1 1 0 0 0,0-1 0 0 0,-1 0 0 0 0,1 0-1 0 0,0 1 1 0 0,-1-1 0 0 0,1 0 0 0 0,0 0 0 0 0,-1 0 0 0 0,1 1 0 0 0,0-1 0 0 0,0 0 0 0 0,-1 0 0 0 0,1 0 0 0 0,0 0 0 0 0,-1 0 0 0 0,1-1 0 0 0,0 1 0 0 0,0 0 0 0 0,-1 0 0 0 0,1 0 0 0 0,0-1 0 0 0,-1 1-1 0 0,1 0 1 0 0,-1-1 0 0 0,1 1 0 0 0,0 0 0 0 0,-1-1 0 0 0,1 1 0 0 0,-1-1 0 0 0,1 1 0 0 0,-1-1-23 0 0,-86 453 2307 0 0,86-449-2282 0 0,1-1 1 0 0,-1 0-1 0 0,1 0 1 0 0,-1 0-1 0 0,1 1 1 0 0,0-1-1 0 0,0 0 1 0 0,0 0-1 0 0,0 0 1 0 0,0 0-1 0 0,0 0 1 0 0,1-1-1 0 0,-1 1 1 0 0,0 0-1 0 0,1-1 1 0 0,0 1-1 0 0,-1-1 1 0 0,1 1-1 0 0,0-1 1 0 0,0 0-1 0 0,0 1 1 0 0,0-1-1 0 0,0 0 1 0 0,0 0 0 0 0,0-1-1 0 0,0 1 1 0 0,0 0-1 0 0,0-1 1 0 0,1 1-1 0 0,-1-1 1 0 0,0 0-1 0 0,0 0 1 0 0,1 0-1 0 0,-1 0 1 0 0,0 0-1 0 0,0 0 1 0 0,1 0-1 0 0,-1-1 1 0 0,0 1-1 0 0,2-2-25 0 0,91-9 209 0 0,218-70 118 0 0,-319 71-8234 0 0,6 10 6495 0 0</inkml:trace>
  <inkml:trace contextRef="#ctx0" brushRef="#br0" timeOffset="60024.104">15367 5108 924 0 0,'0'0'447'0'0,"0"0"-14"0"0,0 0-57 0 0,18-3 730 0 0,8-39 1549 0 0,-25 99-1365 0 0,-1 151 12 0 0,10-87-607 0 0,-7-100-527 0 0,-9-5-5851 0 0,1-19 4858 0 0</inkml:trace>
  <inkml:trace contextRef="#ctx0" brushRef="#br0" timeOffset="60427.851">15026 5263 1996 0 0,'16'0'3611'0'0,"45"-1"-2392"0"0,7 0-854 0 0,623 1 275 0 0,-696-13-2224 0 0,-12 12-819 0 0,10 2 1567 0 0</inkml:trace>
  <inkml:trace contextRef="#ctx0" brushRef="#br0" timeOffset="61203.256">16190 5006 1712 0 0,'16'-23'3705'0'0,"-6"11"-1409"0"0,-13 35-1504 0 0,-14 86 179 0 0,4 0 0 0 0,6 1 0 0 0,5 103-971 0 0,2-212 6 0 0,20 62-772 0 0,-21-62 589 0 0,0-1 1 0 0,0 1-1 0 0,0-1 1 0 0,0 0-1 0 0,0 1 1 0 0,0-1-1 0 0,0 0 1 0 0,0 0-1 0 0,0 0 1 0 0,0 0-1 0 0,0 0 1 0 0,0 0 0 0 0,0 0-1 0 0,0 0 1 0 0,0-1-1 0 0,0 1 1 0 0,0 0-1 0 0,0 0 1 0 0,0-1-1 0 0,0 1 1 0 0,0-1-1 0 0,0 1 1 0 0,0-1-1 0 0,1 1 1 0 0,-1-1-1 0 0,0 0 1 0 0,0 1-1 0 0,0-1 1 0 0,1 0 0 0 0,-1 1-1 0 0,0-1 1 0 0,1 0-1 0 0,-1 0 1 0 0,1 0-1 0 0,-1 0 1 0 0,1 0-1 0 0,-1 0 1 0 0,1 0-1 0 0,0 0 1 0 0,-1 0-1 0 0,1 0 1 0 0,0 0-1 0 0,0 0 1 0 0,0-1 176 0 0,-5-4-1337 0 0</inkml:trace>
  <inkml:trace contextRef="#ctx0" brushRef="#br0" timeOffset="61512.342">16173 5183 1504 0 0,'19'-10'408'0'0,"1"1"0"0"0,1 1 0 0 0,-1 1 0 0 0,1 1 0 0 0,1 1 0 0 0,-1 1 0 0 0,1 0-1 0 0,0 2 1 0 0,-1 1 0 0 0,1 0 0 0 0,16 3-408 0 0,-33-3 46 0 0,0 1 0 0 0,0 0 0 0 0,0 1-1 0 0,0-1 1 0 0,1 1 0 0 0,-1 0 0 0 0,-1 0 0 0 0,1 1-1 0 0,0 0 1 0 0,0-1 0 0 0,0 2 0 0 0,-1-1 0 0 0,1 0-1 0 0,-1 1 1 0 0,0 0 0 0 0,0 0 0 0 0,0 0 0 0 0,0 0-1 0 0,0 1 1 0 0,-1 0 0 0 0,1 0 0 0 0,-1 0 0 0 0,0 0 0 0 0,-1 0-1 0 0,1 0 1 0 0,0 1 0 0 0,-1-1 0 0 0,0 1 0 0 0,0 0-1 0 0,0 2-45 0 0,-4-2 49 0 0,-1-1 0 0 0,0 1-1 0 0,0-1 1 0 0,0 0 0 0 0,0 1 0 0 0,0-1-1 0 0,-1-1 1 0 0,0 1 0 0 0,0 0-1 0 0,0-1 1 0 0,0 0 0 0 0,0 0 0 0 0,-1 0-1 0 0,0-1 1 0 0,1 1 0 0 0,-1-1-1 0 0,0 0 1 0 0,-3 0-49 0 0,-27 12 19 0 0,0-2 0 0 0,-1-2 1 0 0,0-1-1 0 0,-1-2 0 0 0,0-2 0 0 0,0-1 0 0 0,0-2 0 0 0,-8-1-19 0 0,44-1-113 0 0,0 1-1 0 0,0-1 0 0 0,0 0 1 0 0,0 0-1 0 0,0 0 0 0 0,0 0 1 0 0,0 0-1 0 0,0 0 0 0 0,0 0 1 0 0,0 0-1 0 0,0 0 0 0 0,0-1 1 0 0,0 1-1 0 0,0 0 0 0 0,0-1 1 0 0,0 1-1 0 0,0 0 0 0 0,0-1 0 0 0,0 1 1 0 0,0-1-1 0 0,0 0 0 0 0,1 1 1 0 0,-1-1-1 0 0,0 0 0 0 0,0 1 1 0 0,1-1-1 0 0,-1 0 0 0 0,0 0 1 0 0,1 0-1 0 0,-1 0 0 0 0,1 1 1 0 0,-1-1-1 0 0,1 0 0 0 0,-1 0 1 0 0,1 0-1 0 0,0 0 0 0 0,-1 0 0 0 0,1 0 1 0 0,0 0-1 0 0,0 0 0 0 0,0 0 1 0 0,0-1-1 0 0,0 1 0 0 0,0 0 1 0 0,0 0-1 0 0,0 0 0 0 0,0 0 1 0 0,1 0-1 0 0,-1 0 0 0 0,0 0 1 0 0,1 0-1 0 0,-1 0 0 0 0,1 0 114 0 0,11-12-1322 0 0</inkml:trace>
  <inkml:trace contextRef="#ctx0" brushRef="#br0" timeOffset="63064.53">16873 5119 860 0 0,'0'0'501'0'0,"0"0"-100"0"0,0 0-98 0 0,0 0 7 0 0,0 0-19 0 0,0 0-17 0 0,0 0 35 0 0,0 0-21 0 0,0 0-28 0 0,0 0-50 0 0,0 0-79 0 0,0 0-34 0 0,0 0-36 0 0,0 0 3 0 0,0 0-1 0 0,0 0-1 0 0,0 0 22 0 0,0 0 21 0 0,0 0 1 0 0,0 0 9 0 0,0 0-4 0 0,0 0-9 0 0,0 0 12 0 0,0 0 3 0 0,0 0 21 0 0,0 0-6 0 0,0 0 14 0 0,0 0 2 0 0,0 0 4 0 0,0 0-16 0 0,0 0 25 0 0,0 0 4 0 0,0 0-54 0 0,0 0 0 0 0,-16 1 1153 0 0,33 5-1216 0 0,0-1 0 0 0,1-1 0 0 0,0 0 1 0 0,-1-1-1 0 0,1-1 0 0 0,0-1 0 0 0,0 0 0 0 0,1-2 1 0 0,7-1-49 0 0,7 2 96 0 0,0 1-16 0 0,0-1 0 0 0,0-1 0 0 0,0-2 0 0 0,-1-2 1 0 0,1 0-1 0 0,-1-3 0 0 0,0 0 0 0 0,16-8-80 0 0,-46 16 7 0 0,0-1 1 0 0,0 1-1 0 0,-1-1 0 0 0,1 0 0 0 0,0 1 0 0 0,0-1 1 0 0,-1 0-1 0 0,1 0 0 0 0,0 0 0 0 0,-1 0 0 0 0,1-1 1 0 0,-1 1-1 0 0,1 0 0 0 0,-1-1 0 0 0,0 1 0 0 0,0-1 1 0 0,1 1-1 0 0,-1-1 0 0 0,0 1 0 0 0,0-1 0 0 0,-1 0 1 0 0,1 1-1 0 0,0-1 0 0 0,0 0 0 0 0,-1 0 1 0 0,1 0-1 0 0,-1 0 0 0 0,0 0 0 0 0,0 1 0 0 0,1-1 1 0 0,-1 0-1 0 0,0 0 0 0 0,-1 0 0 0 0,1 0 0 0 0,0 0 1 0 0,0 0-1 0 0,-1 0 0 0 0,1 0 0 0 0,-1 1 0 0 0,0-1 1 0 0,1 0-1 0 0,-1 0 0 0 0,0 1 0 0 0,0-1 0 0 0,0 0 1 0 0,0 1-1 0 0,-1-1 0 0 0,1 1 0 0 0,0-1 0 0 0,-1 1 1 0 0,1 0-1 0 0,0 0 0 0 0,-1-1 0 0 0,0 1 0 0 0,1 0 1 0 0,-1 0-1 0 0,-1 0-7 0 0,-10-10 4 0 0,-1 1 1 0 0,0 0-1 0 0,-1 1 1 0 0,0 1-1 0 0,0 0 0 0 0,-1 1 1 0 0,0 1-1 0 0,0 0 1 0 0,-1 1-1 0 0,0 1 0 0 0,0 0 1 0 0,0 2-1 0 0,0 0 1 0 0,0 0-1 0 0,0 2 1 0 0,-16 1-5 0 0,-85 34-10 0 0,104-29 34 0 0,1 0 0 0 0,-1 1 1 0 0,1 0-1 0 0,1 1 0 0 0,0 0 0 0 0,0 1 0 0 0,0 1 0 0 0,1 0 0 0 0,1 0 1 0 0,0 1-1 0 0,0 0 0 0 0,1 1 0 0 0,0 0 0 0 0,1 0 0 0 0,1 1 0 0 0,0 0 1 0 0,0 1-1 0 0,2-1 0 0 0,-1 1 0 0 0,2 0 0 0 0,0 1 0 0 0,1-1 0 0 0,0 1 0 0 0,1 0 1 0 0,0 10-25 0 0,3-18 31 0 0,0 1 1 0 0,0 0 0 0 0,1-1 0 0 0,0 1-1 0 0,0-1 1 0 0,1 0 0 0 0,0 0 0 0 0,0 0-1 0 0,0 0 1 0 0,1 0 0 0 0,0 0-1 0 0,1-1 1 0 0,0 0 0 0 0,0 0 0 0 0,0 0-1 0 0,0-1 1 0 0,1 0 0 0 0,0 0 0 0 0,0 0-1 0 0,0-1 1 0 0,1 1 0 0 0,0-2 0 0 0,-1 1-1 0 0,5 1-31 0 0,180 53 456 0 0,-155-52-712 0 0,0-2 0 0 0,0-2 1 0 0,0-1-1 0 0,0-2 0 0 0,0-1 0 0 0,0-2 0 0 0,-1-1 1 0 0,1-2-1 0 0,3-3 256 0 0,26-43-6602 0 0,-63 46 5203 0 0</inkml:trace>
  <inkml:trace contextRef="#ctx0" brushRef="#br0" timeOffset="63641.993">17252 4788 836 0 0,'-19'-7'2251'0'0,"6"1"513"0"0,34 3-1456 0 0,367-1 1248 0 0,-417-7-4028 0 0,4 14-3807 0 0,22-2 4035 0 0</inkml:trace>
  <inkml:trace contextRef="#ctx0" brushRef="#br0" timeOffset="64149.424">17903 4548 1228 0 0,'67'-22'6053'0'0,"-58"75"-4948"0"0,-9 194 296 0 0,1-236-1372 0 0,1 1-1 0 0,0-1 1 0 0,1 1 0 0 0,0-1 0 0 0,0 0-1 0 0,1 0 1 0 0,1 0 0 0 0,0 0 0 0 0,1-1 0 0 0,-1 0-1 0 0,2 0 1 0 0,0-1 0 0 0,0 1 0 0 0,0-2-1 0 0,1 1 1 0 0,1-1 0 0 0,-1 0 0 0 0,1-1-1 0 0,1 0 1 0 0,-1 0 0 0 0,1-1 0 0 0,1 0-1 0 0,2 1-28 0 0,-6-4-143 0 0,0-1 0 0 0,0 1-1 0 0,0-1 1 0 0,0 0-1 0 0,0-1 1 0 0,1 0 0 0 0,-1 0-1 0 0,1 0 1 0 0,-1-1-1 0 0,1 0 1 0 0,-1-1 0 0 0,1 1-1 0 0,-1-1 1 0 0,1-1-1 0 0,1 0 144 0 0,-7 2-193 0 0,0-1-1 0 0,0 1 1 0 0,0-1-1 0 0,0 1 0 0 0,0-1 1 0 0,-1 1-1 0 0,1-1 0 0 0,0 0 1 0 0,0 0-1 0 0,0 0 0 0 0,-1 0 1 0 0,1-1-1 0 0,0 1 1 0 0,-1 0-1 0 0,1 0 0 0 0,-1-1 1 0 0,0 1-1 0 0,1-1 0 0 0,-1 0 1 0 0,0 1-1 0 0,0-1 0 0 0,0 0 1 0 0,0 0-1 0 0,0 0 1 0 0,-1 1-1 0 0,1-1 0 0 0,0 0 1 0 0,-1-2 193 0 0,-1-4-1424 0 0</inkml:trace>
  <inkml:trace contextRef="#ctx0" brushRef="#br0" timeOffset="64412.009">17867 4799 1060 0 0,'-53'4'6133'0'0,"53"-4"-5649"0"0,44-2 955 0 0,192 2-2750 0 0,-92-30-4182 0 0,-133 23 4037 0 0</inkml:trace>
  <inkml:trace contextRef="#ctx0" brushRef="#br0" timeOffset="65503.526">18500 4611 1388 0 0,'2'-5'160'0'0,"-1"1"0"0"0,1 0 0 0 0,1-1 0 0 0,-1 1 0 0 0,0 0 0 0 0,1 0 0 0 0,0 0 0 0 0,0 1 0 0 0,0-1 0 0 0,1 1 0 0 0,-1 0 0 0 0,1-1 0 0 0,-1 2 0 0 0,1-1 0 0 0,0 0 0 0 0,0 1 0 0 0,1-1 0 0 0,-1 1 0 0 0,0 1 0 0 0,1-1 0 0 0,-1 0 0 0 0,1 1 0 0 0,0 0 0 0 0,-1 0-1 0 0,1 1 1 0 0,0-1 0 0 0,0 1 0 0 0,-1 0 0 0 0,1 0 0 0 0,0 0 0 0 0,0 1 0 0 0,-1 0 0 0 0,4 0-160 0 0,-4 3 58 0 0,1-1 0 0 0,-1 1 0 0 0,1 0 0 0 0,-1 0 0 0 0,0 0 0 0 0,0 1 0 0 0,-1 0 0 0 0,1-1 0 0 0,-1 1 0 0 0,0 0 0 0 0,-1 1 0 0 0,1-1-1 0 0,-1 0 1 0 0,0 1 0 0 0,0-1 0 0 0,-1 1 0 0 0,0 0 0 0 0,0 0 0 0 0,0-1 0 0 0,0 1 0 0 0,-1 4-58 0 0,0-7 23 0 0,38 350 2022 0 0,12 41 627 0 0,-50-388-2631 0 0,-1-1 0 0 0,0 1 0 0 0,-1 0 1 0 0,1-1-1 0 0,-1 1 0 0 0,0-1 0 0 0,-1 1 0 0 0,1-1 1 0 0,-1 0-1 0 0,0 0 0 0 0,0 0 0 0 0,0 0 0 0 0,-1-1 1 0 0,0 0-1 0 0,0 1 0 0 0,0-1 0 0 0,0 0 1 0 0,-1-1-1 0 0,1 1 0 0 0,-1-1 0 0 0,0 0 0 0 0,0 0 1 0 0,0-1-1 0 0,-1 1 0 0 0,1-1 0 0 0,-6 1-41 0 0,-147 30-110 0 0,82-47-3046 0 0,75 13 2956 0 0,-1 0-1 0 0,0 1 1 0 0,1-2-1 0 0,-1 1 1 0 0,0 0-1 0 0,1 0 0 0 0,0 0 1 0 0,-1-1-1 0 0,1 1 1 0 0,0-1-1 0 0,-1 1 1 0 0,1-1-1 0 0,0 0 0 0 0,0 1 1 0 0,0-1-1 0 0,1 0 1 0 0,-1 1-1 0 0,0-1 1 0 0,1 0-1 0 0,-1 0 1 0 0,1 0-1 0 0,-1 0 0 0 0,1 0 1 0 0,0 0-1 0 0,0 0 1 0 0,0 0-1 0 0,0 0 1 0 0,0 0-1 0 0,0 1 0 0 0,1-1 1 0 0,-1 0-1 0 0,1 0 1 0 0,-1 0-1 0 0,1 0 1 0 0,0 0-1 0 0,0 1 1 0 0,0-1-1 0 0,-1 0 0 0 0,2 1 1 0 0,-1-2 200 0 0,20-29-1267 0 0</inkml:trace>
  <inkml:trace contextRef="#ctx0" brushRef="#br0" timeOffset="66542.79">18788 4321 1240 0 0,'0'0'473'0'0,"26"-1"860"0"0,-22 2-1275 0 0,0 0 0 0 0,0 0 1 0 0,0 0-1 0 0,-1 0 0 0 0,1 1 1 0 0,0-1-1 0 0,-1 1 0 0 0,1 0 1 0 0,-1 0-1 0 0,1 1 0 0 0,-1-1 1 0 0,0 1-1 0 0,0-1 1 0 0,0 1-1 0 0,0 0 0 0 0,-1 0 1 0 0,1 0-1 0 0,-1 1 0 0 0,1-1 1 0 0,-1 0-1 0 0,0 1 0 0 0,-1 0 1 0 0,1-1-1 0 0,-1 1 0 0 0,1 0 1 0 0,-1 0-1 0 0,0 2-58 0 0,37 140 2035 0 0,-38-144-1837 0 0,-2 17 357 0 0,1-18-532 0 0,1 1 1 0 0,0-1-1 0 0,-1 0 0 0 0,1 1 0 0 0,-1-1 0 0 0,0 0 0 0 0,1 0 0 0 0,-1 1 1 0 0,0-1-1 0 0,0 0 0 0 0,0 0 0 0 0,1 0 0 0 0,-1 0 0 0 0,0 0 0 0 0,-1 0 1 0 0,1 0-1 0 0,0 0 0 0 0,0 0 0 0 0,0-1 0 0 0,0 1 0 0 0,-1 0 0 0 0,1-1 1 0 0,0 1-1 0 0,-1-1 0 0 0,1 0 0 0 0,0 1 0 0 0,-1-1 0 0 0,1 0 0 0 0,-1 0 1 0 0,1 1-1 0 0,0-1 0 0 0,-1 0 0 0 0,1-1 0 0 0,-1 1 0 0 0,1 0 0 0 0,0 0 1 0 0,-1-1-1 0 0,1 1 0 0 0,0 0 0 0 0,-1-1 0 0 0,1 1 0 0 0,0-1 0 0 0,-1 0 0 0 0,1 0 1 0 0,0 1-1 0 0,0-1 0 0 0,0 0 0 0 0,0 0 0 0 0,0 0 0 0 0,0 0 0 0 0,0 0 1 0 0,0 0-1 0 0,0 0 0 0 0,0 0 0 0 0,1-1 0 0 0,-1 1 0 0 0,0 0 0 0 0,1 0 1 0 0,-1-1-1 0 0,1 1 0 0 0,-1-1 0 0 0,1 1 0 0 0,0 0 0 0 0,-1-1 0 0 0,1 1 1 0 0,0-1-1 0 0,0 1 0 0 0,0-1-23 0 0,8-18 3 0 0,0 1 1 0 0,1 0-1 0 0,1 1 1 0 0,1 0 0 0 0,1 1-1 0 0,0 0 1 0 0,1 0-1 0 0,1 2 1 0 0,0 0-1 0 0,1 0 1 0 0,1 1-1 0 0,0 1 1 0 0,1 1-1 0 0,0 0 1 0 0,1 1 0 0 0,0 1-1 0 0,1 1 1 0 0,0 0-1 0 0,1 2 1 0 0,-1 0-1 0 0,1 1 1 0 0,1 1-1 0 0,-1 1 1 0 0,1 1-1 0 0,19-1-3 0 0,-37 4 4 0 0,0 0-1 0 0,0 0 1 0 0,1 0-1 0 0,-1 0 0 0 0,0 1 1 0 0,0 0-1 0 0,0-1 1 0 0,0 1-1 0 0,0 0 0 0 0,0 1 1 0 0,0-1-1 0 0,0 0 0 0 0,0 1 1 0 0,0 0-1 0 0,-1-1 1 0 0,1 1-1 0 0,0 0 0 0 0,-1 1 1 0 0,0-1-1 0 0,0 0 0 0 0,1 1 1 0 0,-1-1-1 0 0,-1 1 1 0 0,1-1-1 0 0,0 1 0 0 0,-1 0 1 0 0,1 0-1 0 0,-1 0 0 0 0,0 0 1 0 0,0 0-1 0 0,0 0 1 0 0,0 0-1 0 0,-1 0 0 0 0,1 1-3 0 0,7 121 26 0 0,-8-98-166 0 0,18 86-1807 0 0,0-27-2724 0 0,-17-71 3381 0 0</inkml:trace>
  <inkml:trace contextRef="#ctx0" brushRef="#br0" timeOffset="70762.523">19793 4909 848 0 0,'0'0'132'0'0,"0"0"39"0"0,0 0 71 0 0,0 0-67 0 0,0 0-30 0 0,0 0-17 0 0,0 0 18 0 0,0 0-35 0 0,0 0-30 0 0,0 0 16 0 0,0 0-20 0 0,0 0-36 0 0,0 0 31 0 0,0 0-29 0 0,0 0 40 0 0,0 0 34 0 0,0 0 5 0 0,0 0-61 0 0,0 0 1 0 0,0 0 28 0 0,0 0 80 0 0,0 0-9 0 0,0 0-91 0 0,0 0-19 0 0,-23 1 447 0 0,15 1-761 0 0,-24 6 1774 0 0,58-3 148 0 0,156-16-701 0 0,155-15 175 0 0,-31 16-1442 0 0,-346 29-5602 0 0,17-13 4635 0 0</inkml:trace>
  <inkml:trace contextRef="#ctx0" brushRef="#br0" timeOffset="71045.472">19743 5156 1440 0 0,'60'3'3520'0'0,"156"-15"-1772"0"0,120 9-2349 0 0,-335 3 320 0 0,10 0-1761 0 0,-11 0 966 0 0</inkml:trace>
  <inkml:trace contextRef="#ctx0" brushRef="#br0" timeOffset="73376.64">21377 4619 1336 0 0,'6'-22'2417'0'0,"80"-42"695"0"0,-76 57-1956 0 0,-10 8-1124 0 0,0-1-1 0 0,0 0 1 0 0,0 1-1 0 0,0-1 1 0 0,0 1-1 0 0,0-1 1 0 0,0 1-1 0 0,1-1 0 0 0,-1 1 1 0 0,0-1-1 0 0,0 1 1 0 0,0-1-1 0 0,1 0 1 0 0,-1 1-1 0 0,0-1 0 0 0,1 1 1 0 0,-1-1-1 0 0,0 0 1 0 0,1 1-1 0 0,-1-1 1 0 0,0 0-1 0 0,1 0 1 0 0,-1 1-1 0 0,0-1 0 0 0,1 0 1 0 0,-1 0-1 0 0,1 1 1 0 0,-1-1-1 0 0,1 0 1 0 0,-1 0-1 0 0,1 0 1 0 0,-1 0-1 0 0,1 0 0 0 0,-1 0 1 0 0,0 0-1 0 0,1 0 1 0 0,-1 0-1 0 0,1 0 1 0 0,-1 0-1 0 0,1 0 0 0 0,-1 0 1 0 0,1 0-1 0 0,-1 0 1 0 0,1 0-1 0 0,-1 0 1 0 0,1-1-1 0 0,-1 1 1 0 0,0 0-1 0 0,1 0 0 0 0,-1-1 1 0 0,1 1-32 0 0,-22 280 606 0 0,63-52 70 0 0,0-57 65 0 0,-43-171-810 0 0,0 0-1 0 0,1 0 0 0 0,-1 0 1 0 0,1 0-1 0 0,-1 0 1 0 0,1 0-1 0 0,-1 0 0 0 0,1 0 1 0 0,-1 1-1 0 0,1-1 0 0 0,-1 0 1 0 0,1 0-1 0 0,-1 0 0 0 0,1 0 1 0 0,-1 1-1 0 0,1-1 0 0 0,0 0 1 0 0,-1 1-1 0 0,1-1 0 0 0,-1 0 1 0 0,1 1-1 0 0,0-1 1 0 0,-1 0-1 0 0,1 1 0 0 0,0-1 1 0 0,-1 1-1 0 0,1-1 0 0 0,0 0 1 0 0,0 1-1 0 0,-1-1 0 0 0,1 1 1 0 0,0-1-1 0 0,0 1 0 0 0,0-1 1 0 0,0 1-1 0 0,-1-1 1 0 0,1 1-1 0 0,0-1 0 0 0,0 1 1 0 0,0-1-1 0 0,0 1 0 0 0,0 0 1 0 0,0-1-1 0 0,1 1 0 0 0,-1-1 1 0 0,0 1-1 0 0,0-1 0 0 0,0 1 1 0 0,0-1-1 0 0,1 1 0 0 0,-1-1 1 0 0,0 0-1 0 0,0 1 1 0 0,1-1-1 0 0,-1 1 0 0 0,0-1 1 0 0,1 1 69 0 0,-33-35-4813 0 0,21 19 3491 0 0</inkml:trace>
  <inkml:trace contextRef="#ctx0" brushRef="#br0" timeOffset="73750.217">21530 4821 1508 0 0,'65'-69'3236'0'0,"-48"61"-3047"0"0,0 1 0 0 0,0 1 0 0 0,1 1 0 0 0,-1 0 0 0 0,1 1 0 0 0,1 1 0 0 0,-1 1 0 0 0,0 0 0 0 0,1 2 0 0 0,-1 0 0 0 0,2 1-189 0 0,-9 0 42 0 0,0 0-1 0 0,1 0 1 0 0,-1 2 0 0 0,0-1 0 0 0,0 1 0 0 0,0 1 0 0 0,-1 0 0 0 0,1 0 0 0 0,-1 1 0 0 0,0 1 0 0 0,0-1 0 0 0,-1 2 0 0 0,0-1-1 0 0,0 1 1 0 0,4 4-42 0 0,-12-9 15 0 0,1-1 0 0 0,-1 0 0 0 0,1 1-1 0 0,-1-1 1 0 0,0 1 0 0 0,0 0-1 0 0,1-1 1 0 0,-1 1 0 0 0,0 0 0 0 0,-1 0-1 0 0,1-1 1 0 0,0 1 0 0 0,0 0-1 0 0,-1 0 1 0 0,1 0 0 0 0,-1 0 0 0 0,0 0-1 0 0,1 0 1 0 0,-1 0 0 0 0,0 0-1 0 0,0 0 1 0 0,-1 0 0 0 0,1 0 0 0 0,0 0-1 0 0,0 0 1 0 0,-1 0 0 0 0,0 0 0 0 0,1 0-1 0 0,-1 0 1 0 0,0 0 0 0 0,0 0-1 0 0,0-1 1 0 0,0 1 0 0 0,0 0 0 0 0,0-1-1 0 0,0 1 1 0 0,-1 0 0 0 0,1-1-1 0 0,-1 0 1 0 0,1 1 0 0 0,-1-1 0 0 0,1 0-1 0 0,-1 0 1 0 0,0 0 0 0 0,0 0-1 0 0,1 0 1 0 0,-1 0 0 0 0,0 0 0 0 0,0-1-1 0 0,0 1-14 0 0,-100 39 280 0 0,-143-9-478 0 0,246-31 102 0 0,0 0 1 0 0,0-1 0 0 0,0 1 0 0 0,0-1-1 0 0,0 1 1 0 0,0-1 0 0 0,0 0-1 0 0,0 1 1 0 0,0-1 0 0 0,0 0-1 0 0,0 0 1 0 0,-1 0 0 0 0,1 1 0 0 0,0-1-1 0 0,0 0 1 0 0,-1 0 0 0 0,1 0-1 0 0,-1 0 1 0 0,1 0 0 0 0,-1 0 0 0 0,1 0-1 0 0,-1-1 1 0 0,0 1 0 0 0,1 0-1 0 0,-1 0 1 0 0,0 0 0 0 0,0 0-1 0 0,0 0 1 0 0,0-1 0 0 0,0 1 0 0 0,0 0-1 0 0,0 0 1 0 0,0 0 0 0 0,0 0-1 0 0,-1 0 1 0 0,1-1 0 0 0,0 1-1 0 0,-1 0 1 0 0,1 0 0 0 0,-1 0 0 0 0,1 0-1 0 0,-1 0 1 0 0,0 0 0 0 0,1 0-1 0 0,-1 0 1 0 0,0 1 0 0 0,0-1-1 0 0,0 0 1 0 0,1 0 0 0 0,-1 0 0 0 0,0 1-1 0 0,0-1 1 0 0,0 1 0 0 0,0-1-1 0 0,0 1 1 0 0,0-1 0 0 0,0 1-1 0 0,-1-1 1 0 0,1 1 0 0 0,0 0 95 0 0,27-12-1463 0 0</inkml:trace>
  <inkml:trace contextRef="#ctx0" brushRef="#br0" timeOffset="74262.1">22410 4709 1212 0 0,'42'-34'10968'0'0,"-38"79"-10901"0"0,2 0-1 0 0,1 0 0 0 0,3-1 1 0 0,1 1-1 0 0,14 30-66 0 0,15 42-2170 0 0,-93-116-4199 0 0,31-7 5137 0 0,0-2-37 0 0</inkml:trace>
  <inkml:trace contextRef="#ctx0" brushRef="#br0" timeOffset="74512.51">22182 4916 1612 0 0,'-4'-6'4990'0'0,"42"-6"-4180"0"0,232-10 358 0 0,-44 8-7142 0 0,-199 10 4660 0 0</inkml:trace>
  <inkml:trace contextRef="#ctx0" brushRef="#br0" timeOffset="75490.166">23446 4629 1184 0 0,'1'-2'68'0'0,"0"-1"0"0"0,-1 1 0 0 0,1-1 0 0 0,-1 0 0 0 0,1 1-1 0 0,-1-1 1 0 0,0 1 0 0 0,0-1 0 0 0,0 0 0 0 0,0 1 0 0 0,-1-1 0 0 0,1 0 0 0 0,-1 1-1 0 0,0-1 1 0 0,1 1 0 0 0,-1-1 0 0 0,0 1 0 0 0,0-1 0 0 0,-1 1 0 0 0,1 0 0 0 0,-1 0 0 0 0,1-1-1 0 0,-1 1 1 0 0,1 0 0 0 0,-1 0 0 0 0,0 1 0 0 0,0-1 0 0 0,0 0 0 0 0,0 0 0 0 0,0 1-1 0 0,-1 0 1 0 0,1-1 0 0 0,0 1 0 0 0,-1 0 0 0 0,1 0 0 0 0,-3-1-68 0 0,-94-26 943 0 0,88 27-843 0 0,1 0 0 0 0,-1 1 1 0 0,0 0-1 0 0,0 1 0 0 0,0 0 0 0 0,0 0 0 0 0,1 1 0 0 0,-1 1 1 0 0,1 0-1 0 0,-1 0 0 0 0,1 1 0 0 0,0 0 0 0 0,0 1 1 0 0,1 0-1 0 0,-1 1 0 0 0,1 0 0 0 0,1 0 0 0 0,-1 1 0 0 0,1 0 1 0 0,0 0-1 0 0,0 1 0 0 0,1 0 0 0 0,0 1 0 0 0,-1 1-100 0 0,7-8 38 0 0,0 1 1 0 0,-1-1-1 0 0,1 1 0 0 0,0-1 0 0 0,1 1 0 0 0,-1-1 0 0 0,0 1 0 0 0,1 0 0 0 0,-1-1 0 0 0,1 1 1 0 0,0 0-1 0 0,0-1 0 0 0,0 1 0 0 0,0 0 0 0 0,0 0 0 0 0,1-1 0 0 0,-1 1 0 0 0,1 0 0 0 0,0-1 1 0 0,0 1-1 0 0,0-1 0 0 0,0 1 0 0 0,0-1 0 0 0,0 0 0 0 0,1 1 0 0 0,-1-1 0 0 0,1 0 0 0 0,-1 0 1 0 0,1 0-1 0 0,0 0 0 0 0,0 0 0 0 0,0 0 0 0 0,0 0 0 0 0,0-1 0 0 0,1 1 0 0 0,-1-1 0 0 0,0 0 1 0 0,1 1-1 0 0,-1-1 0 0 0,1 0 0 0 0,2 0-38 0 0,109 28 454 0 0,-100-28-441 0 0,1 0-1 0 0,0-1 1 0 0,0-1-1 0 0,0 0 1 0 0,0-1-1 0 0,-1-1 0 0 0,1 0 1 0 0,-1-1-1 0 0,0 0 1 0 0,0-1-1 0 0,0-1 1 0 0,0-1-1 0 0,-1 1 1 0 0,11-9-13 0 0,-2-32 49 0 0,-22 46-37 0 0,0 1-11 0 0,0 0-46 0 0,0 0 11 0 0,0 0 34 0 0,0 0 6 0 0,-25-9-45 0 0,-34 101-85 0 0,-13 43 553 0 0,51-100-206 0 0,1 1-1 0 0,2 0 0 0 0,1 1 1 0 0,2 1-1 0 0,2 1 1 0 0,1 2-223 0 0,13-38 28 0 0,1 1-1 0 0,0-1 1 0 0,-1 1 0 0 0,1-1-1 0 0,0 0 1 0 0,1 0 0 0 0,-1 0-1 0 0,1 0 1 0 0,-1 0 0 0 0,1 0-1 0 0,0 0 1 0 0,0-1 0 0 0,0 0-1 0 0,0 1 1 0 0,0-1 0 0 0,1 0-1 0 0,-1-1 1 0 0,1 1 0 0 0,-1-1-1 0 0,1 1 1 0 0,0-1 0 0 0,0 0-1 0 0,-1 0 1 0 0,1-1 0 0 0,0 1-1 0 0,0-1 1 0 0,0 0 0 0 0,0 0-1 0 0,0 0 1 0 0,-1 0 0 0 0,1-1-1 0 0,0 0 1 0 0,0 0 0 0 0,0 0 0 0 0,-1 0-1 0 0,1 0 1 0 0,1-1-28 0 0,13 1 6 0 0,13-1-505 0 0,0-2 0 0 0,0-1 1 0 0,0-1-1 0 0,-1-2 0 0 0,0-1 0 0 0,-1-1 0 0 0,3-3 499 0 0,9-18-5823 0 0,-39 23 4587 0 0</inkml:trace>
  <inkml:trace contextRef="#ctx0" brushRef="#br0" timeOffset="76450.215">23804 4808 1060 0 0,'0'0'729'0'0,"0"0"-33"0"0,0 0-108 0 0,0 0-70 0 0,0 0-23 0 0,0 0-40 0 0,0 0-69 0 0,0 0-74 0 0,0 0 7 0 0,0 0-3 0 0,0 0-28 0 0,3-2-104 0 0,210-52 949 0 0,-195 49-1059 0 0,-1 0 0 0 0,-1-1-1 0 0,1-1 1 0 0,-1-1-1 0 0,-1 0 1 0 0,1-1 0 0 0,-1-1-1 0 0,-1 0 1 0 0,0-1-1 0 0,12-11-73 0 0,-25 21 6 0 0,0-1 0 0 0,0 1 0 0 0,0-1 0 0 0,0 0-1 0 0,0 1 1 0 0,0-1 0 0 0,0 0 0 0 0,-1 1 0 0 0,1-1-1 0 0,-1 0 1 0 0,1 0 0 0 0,-1 0 0 0 0,0 1-1 0 0,1-1 1 0 0,-1 0 0 0 0,0 0 0 0 0,0 0 0 0 0,0 0-1 0 0,-1 0 1 0 0,1 1 0 0 0,0-1 0 0 0,-1 0 0 0 0,1 0-1 0 0,-1 0 1 0 0,1 1 0 0 0,-1-1 0 0 0,0 0-1 0 0,0 1 1 0 0,0-1 0 0 0,0 1 0 0 0,0-1 0 0 0,0 1-1 0 0,0-1 1 0 0,-1 1 0 0 0,1 0 0 0 0,0-1 0 0 0,-1 1-1 0 0,1 0 1 0 0,-1 0 0 0 0,0 0 0 0 0,1 0-1 0 0,-1 0 1 0 0,0 1-6 0 0,-73-33 2 0 0,60 29 19 0 0,0 1-1 0 0,-1 0 0 0 0,1 1 1 0 0,-1 1-1 0 0,1 0 1 0 0,-1 1-1 0 0,1 1 0 0 0,-1 0 1 0 0,1 1-1 0 0,-1 1 1 0 0,1 0-1 0 0,0 1 0 0 0,0 1 1 0 0,1 0-1 0 0,-1 1 1 0 0,1 1-1 0 0,0 0 0 0 0,1 1 1 0 0,0 0-1 0 0,0 1 1 0 0,1 1-1 0 0,0 0 0 0 0,0 0 1 0 0,1 1-1 0 0,-2 4-20 0 0,9-9 39 0 0,1-1-1 0 0,0 1 1 0 0,1-1 0 0 0,-1 1-1 0 0,1 0 1 0 0,0 0-1 0 0,0 0 1 0 0,1 0 0 0 0,0 0-1 0 0,0 1 1 0 0,0-1 0 0 0,1 0-1 0 0,0 0 1 0 0,0 1-1 0 0,0-1 1 0 0,1 0 0 0 0,0 0-1 0 0,0 1 1 0 0,1-1-1 0 0,0 0 1 0 0,0 0 0 0 0,0 0-1 0 0,1-1 1 0 0,0 1 0 0 0,0-1-1 0 0,0 1 1 0 0,1-1-1 0 0,-1 0 1 0 0,1 0 0 0 0,1 0-1 0 0,-1-1 1 0 0,2 1-39 0 0,9 10 33 0 0,1-1-1 0 0,0 0 1 0 0,2-1 0 0 0,-1-1-1 0 0,1-1 1 0 0,1-1 0 0 0,0 0 0 0 0,1-1-1 0 0,1-1-32 0 0,8 3-435 0 0,-1-2 0 0 0,1-1 0 0 0,0-2 0 0 0,1-1-1 0 0,-1-1 1 0 0,1-1 0 0 0,4-2 435 0 0,-26 0-292 0 0,0-1 0 0 0,1-1 0 0 0,-1 0 0 0 0,0 0 0 0 0,1 0 0 0 0,-1-1-1 0 0,0 0 1 0 0,0-1 0 0 0,0 0 0 0 0,0 0 0 0 0,-1-1 0 0 0,1 0 0 0 0,-1 0 0 0 0,2-2 292 0 0,17-10-1307 0 0</inkml:trace>
  <inkml:trace contextRef="#ctx0" brushRef="#br0" timeOffset="77056.125">24621 4074 944 0 0,'18'-10'4598'0'0,"-15"37"-2445"0"0,-4-4-1631 0 0,-17 116 626 0 0,-14 98 313 0 0,33-229-1437 0 0,0 0 1 0 0,0 0 0 0 0,1 0 0 0 0,0 0 0 0 0,0 0 0 0 0,1 0-1 0 0,0-1 1 0 0,0 1 0 0 0,1-1 0 0 0,0 0 0 0 0,0 0 0 0 0,1-1-1 0 0,0 1 1 0 0,0-1 0 0 0,0 0 0 0 0,1 0 0 0 0,0 0 0 0 0,0-1-1 0 0,0 0 1 0 0,1 0 0 0 0,0-1 0 0 0,0 0 0 0 0,0 0-1 0 0,0 0 1 0 0,1-1 0 0 0,5 2-25 0 0,135 25-4171 0 0,-104-60 55 0 0,-42 20 2844 0 0</inkml:trace>
  <inkml:trace contextRef="#ctx0" brushRef="#br0" timeOffset="77256.433">24390 4378 2016 0 0,'55'-1'6112'0'0,"20"1"-4069"0"0,154-1-6397 0 0,-109-10 1609 0 0,-80 2 1433 0 0</inkml:trace>
  <inkml:trace contextRef="#ctx0" brushRef="#br0" timeOffset="78266.112">21446 4388 1236 0 0,'0'-23'1271'0'0,"-48"-18"-74"0"0,38 38-1097 0 0,-1-1 0 0 0,1 2 0 0 0,-1-1 0 0 0,0 1-1 0 0,0 1 1 0 0,0 0 0 0 0,0 1 0 0 0,0 0 0 0 0,0 0 0 0 0,0 1 0 0 0,1 1 0 0 0,-1 0 0 0 0,0 0 0 0 0,0 1 0 0 0,1 1 0 0 0,0 0 0 0 0,0 0 0 0 0,0 1 0 0 0,0 0 0 0 0,0 0 0 0 0,1 1 0 0 0,0 1 0 0 0,1-1 0 0 0,-1 1 0 0 0,1 1 0 0 0,-5 6-100 0 0,1 6 144 0 0,2 1 1 0 0,0 1 0 0 0,1 0 0 0 0,2 0 0 0 0,0 0 0 0 0,1 1 0 0 0,1 0-1 0 0,2 0 1 0 0,0 1 0 0 0,1-1 0 0 0,1 1 0 0 0,2-1 0 0 0,0 0 0 0 0,4 17-145 0 0,-4 29 255 0 0,-15 219 357 0 0,-15-39 378 0 0,34-242-962 0 0,-1 1 1 0 0,1-1 0 0 0,0 0 0 0 0,0 0 0 0 0,1 0 0 0 0,0-1 0 0 0,0 0 0 0 0,1 0 0 0 0,0 0 0 0 0,0-1-1 0 0,0 0 1 0 0,0-1 0 0 0,1 1 0 0 0,0-1 0 0 0,0-1 0 0 0,0 0 0 0 0,0 0 0 0 0,0 0 0 0 0,1-1-1 0 0,-1 0 1 0 0,6 0-29 0 0,27 8-806 0 0,0-1 0 0 0,1-3-1 0 0,0-1 1 0 0,0-2-1 0 0,0-2 1 0 0,0-2 0 0 0,0-1-1 0 0,0-3 1 0 0,38-8 806 0 0,-28 1-781 0 0</inkml:trace>
  <inkml:trace contextRef="#ctx0" brushRef="#br0" timeOffset="79275.703">24879 4098 1744 0 0,'136'-36'1782'0'0,"-13"15"-12"0"0,-122 21-1646 0 0,-1 0-52 0 0,23 2 981 0 0,-20 4-959 0 0,1-1 1 0 0,-1 1-1 0 0,0 0 1 0 0,0 0-1 0 0,-1 0 1 0 0,0 1-1 0 0,0-1 1 0 0,-1 1-1 0 0,0-1 1 0 0,0 1-1 0 0,0-1 1 0 0,-1 1-1 0 0,1 0 1 0 0,-2-1-1 0 0,1 1 1 0 0,-1-1-1 0 0,0 1 1 0 0,-1 1-95 0 0,1 23 219 0 0,21 354 1743 0 0,47 126-841 0 0,-65-502-1059 0 0,1 0 0 0 0,-1 1 0 0 0,-1-1 0 0 0,0 1 0 0 0,0-1 0 0 0,-1 1 0 0 0,0-1 0 0 0,0 1 0 0 0,-1-1 0 0 0,0 1 0 0 0,-1-1 0 0 0,0 0 0 0 0,-1 0 0 0 0,0 0 0 0 0,0 0 0 0 0,-1 0 0 0 0,0 0 0 0 0,-1-1 0 0 0,0 0 0 0 0,0 0 0 0 0,0 0 0 0 0,-1-1 0 0 0,0 1 0 0 0,-1-1 0 0 0,0-1 0 0 0,0 1 0 0 0,-4 1-62 0 0,-3 0-21 0 0,0-1 0 0 0,-1-1 0 0 0,0-1 0 0 0,0 0 0 0 0,0-1 0 0 0,0 0 1 0 0,-1-1-1 0 0,0-1 0 0 0,1-1 0 0 0,-1 0 0 0 0,0-1 0 0 0,-4-1 21 0 0,-113-41-4656 0 0,56-53-1097 0 0,67 67 4507 0 0</inkml:trace>
  <inkml:trace contextRef="#ctx0" brushRef="#br0" timeOffset="80083.739">25345 3779 904 0 0,'16'-8'3510'0'0,"18"43"-2782"0"0,-24-17-530 0 0,0 1 0 0 0,-1 0 0 0 0,-1 0 0 0 0,-1 0 0 0 0,-1 1 0 0 0,0 0 0 0 0,-2 0 0 0 0,0 1 0 0 0,-2-1 0 0 0,0 1 0 0 0,-1 0 0 0 0,-1 4-198 0 0,0-18 90 0 0,-1-1 0 0 0,0 0 0 0 0,-1 0 0 0 0,1 0 0 0 0,-1 0 0 0 0,0-1 0 0 0,-1 1 0 0 0,1 0 0 0 0,-1-1 0 0 0,0 1 0 0 0,-1-1 0 0 0,1 0 0 0 0,-1 0 0 0 0,0-1 0 0 0,0 1 0 0 0,-1-1 0 0 0,1 1 0 0 0,-1-1 0 0 0,0-1 0 0 0,0 1 0 0 0,0-1 0 0 0,-1 0 0 0 0,1 0 0 0 0,-2 0-90 0 0,6-3 131 0 0,1 0-9 0 0,-8-33 189 0 0,12 12-319 0 0,0 1 1 0 0,1-1-1 0 0,1 1 0 0 0,1 0 0 0 0,1 0 0 0 0,0 0 1 0 0,2 1-1 0 0,0 1 0 0 0,1 0 0 0 0,1 0 0 0 0,0 1 0 0 0,2 1 1 0 0,0 0-1 0 0,1 0 0 0 0,0 2 0 0 0,1 0 0 0 0,1 0 0 0 0,0 2 1 0 0,1 0-1 0 0,0 1 0 0 0,0 1 0 0 0,1 1 0 0 0,1 0 1 0 0,0 2-1 0 0,0 0 0 0 0,9-1 8 0 0,-26 8-1 0 0,0 0-1 0 0,0-1 1 0 0,-1 2 0 0 0,1-1 0 0 0,0 0 0 0 0,0 1-1 0 0,0-1 1 0 0,0 1 0 0 0,0 0 0 0 0,-1 0-1 0 0,1 0 1 0 0,0 0 0 0 0,-1 1 0 0 0,1-1-1 0 0,-1 1 1 0 0,1-1 0 0 0,-1 1 0 0 0,0 0 0 0 0,0 0-1 0 0,0 0 1 0 0,0 0 0 0 0,0 0 0 0 0,0 1-1 0 0,0-1 1 0 0,-1 0 0 0 0,1 1 0 0 0,-1 0-1 0 0,0-1 1 0 0,1 1 0 0 0,-1 0 0 0 0,-1-1-1 0 0,1 1 1 0 0,0 0 0 0 0,-1 0 0 0 0,1 0 0 0 0,-1 0-1 0 0,0 1 2 0 0,7 130 134 0 0,-8-104-123 0 0,28 119-285 0 0,-9-92-1085 0 0,-2-21-3714 0 0,-13-31 3589 0 0</inkml:trace>
  <inkml:trace contextRef="#ctx0" brushRef="#br0" timeOffset="136785.711">6399 6770 1636 0 0,'-14'1'237'0'0,"0"0"-1"0"0,-1 1 1 0 0,1 1-1 0 0,0 1 1 0 0,0 0-1 0 0,0 1 1 0 0,1 0-1 0 0,-1 1 1 0 0,1 0-1 0 0,1 1 1 0 0,-1 1-1 0 0,1 0 1 0 0,1 1-1 0 0,-1 0 1 0 0,1 1-1 0 0,1 0 1 0 0,0 0-1 0 0,-1 3-236 0 0,11-10 46 0 0,1 0-1 0 0,-1 1 1 0 0,1-1 0 0 0,-1 0-1 0 0,1 1 1 0 0,0-1 0 0 0,1 0-1 0 0,-1 0 1 0 0,0 0-1 0 0,1 0 1 0 0,0 0 0 0 0,0 0-1 0 0,0-1 1 0 0,0 1 0 0 0,0 0-1 0 0,0-1 1 0 0,1 0-1 0 0,-1 1 1 0 0,1-1 0 0 0,-1 0-1 0 0,1 0 1 0 0,0-1 0 0 0,0 1-1 0 0,0 0 1 0 0,0-1-1 0 0,0 0 1 0 0,0 0 0 0 0,1 0-1 0 0,-1 0 1 0 0,0 0 0 0 0,1-1-1 0 0,-1 1 1 0 0,0-1-1 0 0,1 0 1 0 0,-1 0 0 0 0,0 0-1 0 0,2-1-45 0 0,26 5 77 0 0,0-2 1 0 0,0-1-1 0 0,0-1 0 0 0,0-2 0 0 0,0-1 0 0 0,-1-1 0 0 0,1-2 0 0 0,4-2-77 0 0,32-34-59 0 0,-69 39 48 0 0,-1 0 0 0 0,1 0-1 0 0,-1 1 1 0 0,1-1 0 0 0,-1 0-1 0 0,0 1 1 0 0,0 0 0 0 0,-1 0-1 0 0,1 0 1 0 0,0 0 0 0 0,-1 0-1 0 0,1 1 1 0 0,-1-1-1 0 0,1 1 1 0 0,-1 0 0 0 0,0 0-1 0 0,1 0 1 0 0,-1 1 0 0 0,0-1-1 0 0,0 1 1 0 0,1 0 0 0 0,-4 0 11 0 0,-1-1 15 0 0,-165-9 179 0 0,110 23-246 0 0,61-13 84 0 0,2 0-25 0 0,-12 3 191 0 0,182-33-315 0 0,-126 20-20 0 0,-2-3 0 0 0,0-1 0 0 0,0-2-1 0 0,-2-1 1 0 0,0-3 0 0 0,-1-1 0 0 0,30-22 137 0 0,-63 39-1 0 0,0-1 0 0 0,0 1 1 0 0,0-1-1 0 0,0-1 0 0 0,-1 1 1 0 0,0-1-1 0 0,0 0 0 0 0,-1 0 1 0 0,1 0-1 0 0,-1 0 0 0 0,-1-1 1 0 0,1 0-1 0 0,-1 0 0 0 0,0 0 1 0 0,-1 0-1 0 0,0 0 0 0 0,0 0 1 0 0,0-1-1 0 0,-1 1 0 0 0,0-1 1 0 0,-1 1-1 0 0,1-1 0 0 0,-1 0 1 0 0,-1 1-1 0 0,0-1 0 0 0,0 1 1 0 0,0-1-1 0 0,-1 1 0 0 0,0 0 1 0 0,0-1-1 0 0,-2-2 1 0 0,1 3 85 0 0,0 0 1 0 0,-1 1-1 0 0,1-1 1 0 0,-1 1-1 0 0,0-1 0 0 0,-1 1 1 0 0,0 1-1 0 0,0-1 1 0 0,0 1-1 0 0,0-1 1 0 0,-1 2-1 0 0,0-1 0 0 0,0 1 1 0 0,0-1-1 0 0,-1 2 1 0 0,1-1-1 0 0,-1 1 0 0 0,0 0 1 0 0,-2-1-86 0 0,8 4 90 0 0,-4 3-44 0 0,-2 0-23 0 0,1 1-1 0 0,0 0 0 0 0,0 1 0 0 0,1-1 0 0 0,-1 1 0 0 0,1 0 0 0 0,0 1 0 0 0,1-1 0 0 0,-1 1 0 0 0,1 0 0 0 0,0 0 0 0 0,1 0 0 0 0,-1 1 1 0 0,1 0-1 0 0,0-1 0 0 0,1 1 0 0 0,0 0 0 0 0,0 0 0 0 0,0 0 0 0 0,1 0 0 0 0,0 0 0 0 0,0 1 0 0 0,1-1 0 0 0,0 6-22 0 0,21 188 386 0 0,-19-190-373 0 0,81 343 365 0 0,-77-254-1109 0 0,-25-57-351 0 0,-3-41-3529 0 0,20-8 3216 0 0,2 0-2 0 0</inkml:trace>
  <inkml:trace contextRef="#ctx0" brushRef="#br0" timeOffset="137514.806">7644 6835 876 0 0,'1'-1'78'0'0,"1"1"0"0"0,-1-1 0 0 0,1 0 0 0 0,-1 0 0 0 0,0 1 0 0 0,1-1 0 0 0,-1 0 0 0 0,0 0 0 0 0,0 0 0 0 0,0 0 0 0 0,0 0 0 0 0,0 0 0 0 0,0-1 0 0 0,0 1 0 0 0,0 0 0 0 0,0 0 0 0 0,-1-1 0 0 0,1 1 0 0 0,0-1 0 0 0,-1 1 0 0 0,1 0 0 0 0,-1-1 0 0 0,0 1 0 0 0,1-1 0 0 0,-1 1 0 0 0,0-1 0 0 0,0 1 0 0 0,0-1 0 0 0,0 0 0 0 0,0 1 0 0 0,0-1 0 0 0,0 1 0 0 0,-1-1 0 0 0,1 1 0 0 0,0-1 0 0 0,-1 1 0 0 0,0 0 0 0 0,1-1 0 0 0,-1 1-1 0 0,0 0 1 0 0,1-1 0 0 0,-1 1 0 0 0,0 0 0 0 0,0 0 0 0 0,0-1 0 0 0,0 1 0 0 0,0 0 0 0 0,-1 0 0 0 0,1 0 0 0 0,0 0 0 0 0,0 1 0 0 0,-1-1 0 0 0,1 0 0 0 0,0 0 0 0 0,-1 1 0 0 0,1-1 0 0 0,-1 1 0 0 0,1-1 0 0 0,-1 1 0 0 0,1 0 0 0 0,-1 0-78 0 0,-3-3 50 0 0,-1-1 7 0 0,0 1-1 0 0,0 0 1 0 0,-1 0 0 0 0,1 0-1 0 0,-1 1 1 0 0,0 0 0 0 0,0 0-1 0 0,0 0 1 0 0,1 1 0 0 0,-2 0-1 0 0,1 1 1 0 0,0 0 0 0 0,0 0 0 0 0,0 0-1 0 0,0 1 1 0 0,-3 0-57 0 0,-3 4 49 0 0,-1 0-1 0 0,1 1 1 0 0,1 0 0 0 0,-1 1 0 0 0,1 0-1 0 0,0 1 1 0 0,1 0 0 0 0,0 1-1 0 0,0 0 1 0 0,1 1 0 0 0,0 0 0 0 0,1 1-1 0 0,0 0 1 0 0,1 0 0 0 0,0 1 0 0 0,1 0-1 0 0,0 0 1 0 0,0 1 0 0 0,2 0 0 0 0,0 0-1 0 0,0 1 1 0 0,1-1 0 0 0,1 1-49 0 0,2-12 18 0 0,0-1 0 0 0,1 1 0 0 0,-1 0 0 0 0,0 0 0 0 0,1-1 0 0 0,0 1 0 0 0,-1 0 0 0 0,1 0-1 0 0,0 0 1 0 0,0 0 0 0 0,0-1 0 0 0,0 1 0 0 0,1 0 0 0 0,-1 0 0 0 0,0 0 0 0 0,1-1 0 0 0,-1 1 0 0 0,1 0 0 0 0,0 0 0 0 0,-1-1 0 0 0,1 1 0 0 0,0 0 0 0 0,0-1 0 0 0,0 1 0 0 0,0-1 0 0 0,0 0 0 0 0,1 1 0 0 0,-1-1 0 0 0,0 0 0 0 0,1 1 0 0 0,-1-1 0 0 0,1 0 0 0 0,-1 0 0 0 0,1 0 0 0 0,-1 0 0 0 0,1-1 0 0 0,0 1 0 0 0,0 0 0 0 0,-1-1 0 0 0,1 1 0 0 0,0-1 0 0 0,0 1 0 0 0,-1-1 0 0 0,1 0 0 0 0,0 0 0 0 0,0 0 0 0 0,0 0 0 0 0,0 0 0 0 0,-1 0 0 0 0,1-1 0 0 0,0 1 0 0 0,1-1-18 0 0,96-33 172 0 0,41-85 234 0 0,-139 117-397 0 0,0 3 5 0 0,-1 0-1 0 0,0-1 1 0 0,1 1-1 0 0,-1 0 1 0 0,0-1 0 0 0,1 1-1 0 0,-1 0 1 0 0,1-1 0 0 0,-1 1-1 0 0,1-1 1 0 0,0 1 0 0 0,-1-1-1 0 0,1 1 1 0 0,-1-1 0 0 0,1 1-1 0 0,0-1 1 0 0,-1 0 0 0 0,1 1-1 0 0,0-1 1 0 0,0 0 0 0 0,-1 1-1 0 0,1-1 1 0 0,0 0 0 0 0,0 0-1 0 0,0 0 1 0 0,-1 0 0 0 0,1 0-1 0 0,0 0 1 0 0,0 0 0 0 0,-1 0-1 0 0,1 0 1 0 0,0 0-1 0 0,0 0 1 0 0,0 0 0 0 0,-1-1-1 0 0,1 1 1 0 0,0 0 0 0 0,0 0-1 0 0,-1-1 1 0 0,1 1 0 0 0,0-1-1 0 0,-1 1 1 0 0,1-1 0 0 0,-1 1-1 0 0,1-1 1 0 0,0 1 0 0 0,-1-1-1 0 0,1 1 1 0 0,-1-1 0 0 0,1 0-1 0 0,-1 1 1 0 0,0-1 0 0 0,1 0-1 0 0,-1 1-13 0 0,0 5-25 0 0,0 0 0 0 0,1 1 0 0 0,0-1 0 0 0,0 0-1 0 0,0 1 1 0 0,0-1 0 0 0,1 0 0 0 0,0 0 0 0 0,0 0 0 0 0,0 0-1 0 0,1 0 1 0 0,-1 0 0 0 0,1-1 0 0 0,0 1 0 0 0,1-1-1 0 0,-1 0 1 0 0,1 0 0 0 0,0 0 0 0 0,0-1 0 0 0,0 1 0 0 0,0-1-1 0 0,1 0 1 0 0,-1 0 0 0 0,1 0 0 0 0,0-1 0 0 0,0 1 0 0 0,0-1-1 0 0,0 0 1 0 0,4 0 25 0 0,2 1-503 0 0,1 0 1 0 0,0 0-1 0 0,0-2 0 0 0,0 1 0 0 0,0-2 0 0 0,0 1 0 0 0,0-2 1 0 0,0 0-1 0 0,0 0 0 0 0,0-1 0 0 0,-1 0 0 0 0,6-2 503 0 0,11-7-1522 0 0</inkml:trace>
  <inkml:trace contextRef="#ctx0" brushRef="#br0" timeOffset="135514.083">5295 6740 984 0 0,'2'-4'3875'0'0,"-20"23"-2855"0"0,11 0-903 0 0,0 0 1 0 0,2 0 0 0 0,0 1 0 0 0,1 0 0 0 0,1 0 0 0 0,1 0 0 0 0,1 0 0 0 0,0 0 0 0 0,3 16-118 0 0,4-4 9 0 0,-5-30-95 0 0,0-1 1 0 0,0 1-1 0 0,0-1 0 0 0,0 1 1 0 0,0 0-1 0 0,-1-1 0 0 0,1 1 1 0 0,-1 0-1 0 0,1 0 0 0 0,-1 0 1 0 0,0-1-1 0 0,1 1 0 0 0,-1 0 1 0 0,0 0-1 0 0,0 0 0 0 0,-1-1 0 0 0,1 1 1 0 0,0 0-1 0 0,0 0 0 0 0,-1 0 1 0 0,1-1-1 0 0,-1 1 0 0 0,0 0 1 0 0,0-1-1 0 0,1 1 0 0 0,-1 0 1 0 0,0-1-1 0 0,0 1 0 0 0,0-1 1 0 0,-1 0-1 0 0,1 1 0 0 0,0-1 1 0 0,0 0-1 0 0,-1 1 0 0 0,1-1 1 0 0,-1 0-1 0 0,1 0 0 0 0,-1 0 1 0 0,1-1-1 0 0,-1 1 0 0 0,0 0 1 0 0,1 0-1 0 0,-2-1 86 0 0,-15 5-1341 0 0</inkml:trace>
  <inkml:trace contextRef="#ctx0" brushRef="#br0" timeOffset="135762.605">5215 6678 944 0 0,'138'-88'4411'0'0,"-109"78"-4183"0"0,0 2 0 0 0,0 1-1 0 0,1 1 1 0 0,0 2-1 0 0,0 1 1 0 0,1 1 0 0 0,3 2-228 0 0,63 36-3395 0 0,-95-29 2053 0 0</inkml:trace>
  <inkml:trace contextRef="#ctx0" brushRef="#br0" timeOffset="136010.319">5144 6955 1648 0 0,'13'1'864'0'0,"12"-4"-136"0"0,5 3-140 0 0,-14 0 0 0 0,11 0-168 0 0,33-10-36 0 0,-24 8-31 0 0,-1-1-109 0 0,2 1-28 0 0,3-1-484 0 0,-7-2-377 0 0,-2 3 45 0 0,-3-1-824 0 0,-7-2 84 0 0</inkml:trace>
  <inkml:trace contextRef="#ctx0" brushRef="#br0" timeOffset="134040.208">3807 6701 1468 0 0,'9'-10'4227'0'0,"-5"36"-2943"0"0,-24 236-730 0 0,20-205-470 0 0,14 8-390 0 0,-16-39-4367 0 0,-12-20 3115 0 0</inkml:trace>
  <inkml:trace contextRef="#ctx0" brushRef="#br0" timeOffset="134597.354">3898 6676 1128 0 0,'86'149'2555'0'0,"-33"-30"-530"0"0,-46-121-449 0 0,208-277-443 0 0,-132 199-946 0 0,-83 80-190 0 0,0 0 0 0 0,6 60 20 0 0,-18 95-93 0 0,2 47-110 0 0,10-201-3 0 0,0 16-656 0 0,0-5-3159 0 0,0-12 2481 0 0</inkml:trace>
  <inkml:trace contextRef="#ctx0" brushRef="#br0" timeOffset="135201.226">4865 6723 1552 0 0,'1'-1'61'0'0,"0"1"-1"0"0,-1-1 1 0 0,1 0 0 0 0,0 0-1 0 0,-1 1 1 0 0,1-1-1 0 0,-1 0 1 0 0,1 0 0 0 0,-1 0-1 0 0,1 0 1 0 0,-1 1 0 0 0,1-1-1 0 0,-1 0 1 0 0,0 0-1 0 0,0 0 1 0 0,1 0 0 0 0,-1 0-1 0 0,0 0 1 0 0,0 0-1 0 0,0 0 1 0 0,0 0 0 0 0,0 0-1 0 0,0 0 1 0 0,-1 0-1 0 0,1 0 1 0 0,0 0 0 0 0,0 0-1 0 0,-1 0 1 0 0,1 0 0 0 0,0 0-1 0 0,-1 1 1 0 0,1-1-1 0 0,-1 0 1 0 0,1 0 0 0 0,-1 0-1 0 0,0 0 1 0 0,1 1-1 0 0,-1-1 1 0 0,0 0 0 0 0,1 1-1 0 0,-1-1 1 0 0,0 1 0 0 0,0-1-1 0 0,0 0 1 0 0,1 1-1 0 0,-1 0 1 0 0,0-1 0 0 0,0 1-1 0 0,0 0 1 0 0,0-1-1 0 0,0 1 1 0 0,0 0 0 0 0,0 0-1 0 0,0 0 1 0 0,0 0-61 0 0,-55-15 521 0 0,44 17-479 0 0,-1 0-1 0 0,1 1 0 0 0,-1 1 1 0 0,1 0-1 0 0,0 1 1 0 0,1 0-1 0 0,-1 0 1 0 0,1 1-1 0 0,0 1 0 0 0,0 0 1 0 0,1 1-1 0 0,0 0 1 0 0,0 0-1 0 0,1 1 1 0 0,0 0-1 0 0,1 1 0 0 0,0 0 1 0 0,0 0-1 0 0,1 1 1 0 0,0 0-1 0 0,1 0 1 0 0,-4 11-42 0 0,8-18 22 0 0,1 0 1 0 0,0 0-1 0 0,0 0 1 0 0,1 0-1 0 0,-1 0 1 0 0,1 0 0 0 0,-1 0-1 0 0,1 0 1 0 0,1 0-1 0 0,-1 1 1 0 0,1-1-1 0 0,-1 0 1 0 0,1 0-1 0 0,0 0 1 0 0,1 0 0 0 0,-1 0-1 0 0,1-1 1 0 0,-1 1-1 0 0,1 0 1 0 0,0-1-1 0 0,1 1 1 0 0,-1-1 0 0 0,1 1-1 0 0,-1-1 1 0 0,1 0-1 0 0,0 0 1 0 0,0-1-1 0 0,0 1 1 0 0,0 0-1 0 0,1-1 1 0 0,-1 0 0 0 0,1 0-1 0 0,0 0 1 0 0,-1 0-1 0 0,1-1 1 0 0,0 1-1 0 0,0-1 1 0 0,0 0 0 0 0,0 0-1 0 0,0 0 1 0 0,0-1-1 0 0,0 1 1 0 0,1-1-1 0 0,-1 0 1 0 0,0 0-1 0 0,0-1 1 0 0,0 1 0 0 0,0-1-1 0 0,0 0 1 0 0,1 0-23 0 0,55-71-849 0 0,-56 64 843 0 0,-3 7-5 0 0,-1 0 0 0 0,1 0 1 0 0,-1 1-1 0 0,1-1 0 0 0,0 0 0 0 0,-1 0 1 0 0,1 1-1 0 0,0-1 0 0 0,0 1 0 0 0,-1-1 1 0 0,1 1-1 0 0,0-1 0 0 0,0 1 0 0 0,0-1 1 0 0,0 1-1 0 0,-1 0 0 0 0,1-1 0 0 0,0 1 1 0 0,0 0-1 0 0,0 0 0 0 0,0 0 0 0 0,0 0 1 0 0,0 0-1 0 0,0 0 0 0 0,0 0 0 0 0,0 0 1 0 0,0 0-1 0 0,0 0 0 0 0,0 0 0 0 0,-1 1 1 0 0,1-1-1 0 0,0 0 0 0 0,0 1 0 0 0,0-1 1 0 0,0 1-1 0 0,0-1 0 0 0,-1 1 0 0 0,1-1 1 0 0,0 1-1 0 0,0-1 0 0 0,-1 1 0 0 0,1 0 1 0 0,0-1-1 0 0,-1 1 0 0 0,1 0 0 0 0,-1 0 1 0 0,1 0-1 0 0,-1-1 0 0 0,1 1 0 0 0,-1 0 1 0 0,0 0-1 0 0,1 0 0 0 0,-1 0 0 0 0,0 0 1 0 0,0 0-1 0 0,0 0 0 0 0,1-1 0 0 0,-1 1 1 0 0,0 0-1 0 0,0 1 11 0 0,25 58-1 0 0,12 68-1636 0 0,-37-127 502 0 0,0-1-79 0 0</inkml:trace>
  <inkml:trace contextRef="#ctx0" brushRef="#br0" timeOffset="132235.263">2920 6931 1036 0 0,'-1'17'394'0'0,"1"0"0"0"0,1 0 1 0 0,1 0-1 0 0,0 0 0 0 0,1-1 0 0 0,0 1 0 0 0,2-1 1 0 0,0 0-1 0 0,5 12-394 0 0,30 8-1778 0 0,-39-36 388 0 0</inkml:trace>
  <inkml:trace contextRef="#ctx0" brushRef="#br0" timeOffset="132498.599">2925 6666 1468 0 0,'0'-3'660'0'0,"0"0"-148"0"0,2 1-32 0 0,0 2-52 0 0,0 2-84 0 0,0-2-132 0 0,-1 5-20 0 0,3 0-220 0 0,3 0-176 0 0,-5 3-196 0 0,0 0-340 0 0,1 1 40 0 0</inkml:trace>
  <inkml:trace contextRef="#ctx0" brushRef="#br0" timeOffset="133200.13">3073 7155 836 0 0,'12'1'4374'0'0,"-6"-6"-1070"0"0,6-17-3006 0 0,72-182-842 0 0,-8-22-341 0 0,-77 227 871 0 0,1 0 0 0 0,-1-1 0 0 0,0 1 0 0 0,1 0 0 0 0,-1-1 0 0 0,0 1 0 0 0,0-1 0 0 0,1 1 0 0 0,-1-1 0 0 0,0 1 0 0 0,0-1 0 0 0,0 1 0 0 0,0-1 0 0 0,0 0 0 0 0,0 1 0 0 0,0-1 0 0 0,0 0 0 0 0,0 0 0 0 0,0 0 0 0 0,0 0 0 0 0,0 0 0 0 0,0 0 0 0 0,0 0 0 0 0,1 0 0 0 0,-1 0 0 0 0,0 0 0 0 0,0-1 0 0 0,0 1 0 0 0,0 0 0 0 0,0-1 0 0 0,0 1 0 0 0,0 0 0 0 0,0-1 0 0 0,0 1 0 0 0,1-1 0 0 0,-1 0 0 0 0,0 1 0 0 0,0-1 0 0 0,1 1 0 0 0,-1-1 0 0 0,0 0 0 0 0,1 0 0 0 0,-1 0 0 0 0,1 1 0 0 0,-1-1 0 0 0,0-1 14 0 0,6 15 18 0 0,-1 0 0 0 0,1 0 1 0 0,1-1-1 0 0,1 0 1 0 0,-1 0-1 0 0,2-1 1 0 0,0 0-1 0 0,0 0 0 0 0,1-1 1 0 0,0 0-1 0 0,0 0 1 0 0,2-1-1 0 0,9 8-18 0 0,60 66 591 0 0,-78-81-568 0 0,0 0 1 0 0,-1 1 0 0 0,1 0 0 0 0,-1-1 0 0 0,1 1-1 0 0,-1 0 1 0 0,0 0 0 0 0,0 0 0 0 0,0 0 0 0 0,0 0-1 0 0,-1 0 1 0 0,1 0 0 0 0,-1 0 0 0 0,0 0-1 0 0,0 0 1 0 0,0 0 0 0 0,0 0 0 0 0,-1 0 0 0 0,1 0-1 0 0,-1 0 1 0 0,0 0 0 0 0,0 0 0 0 0,0 0-1 0 0,0 0 1 0 0,0 0 0 0 0,0-1 0 0 0,-1 1 0 0 0,0 0-1 0 0,1-1 1 0 0,-1 1 0 0 0,0-1 0 0 0,0 0 0 0 0,0 1-1 0 0,-1-1 1 0 0,1 0 0 0 0,-1 0-24 0 0,-102 60-352 0 0,-4-52-2988 0 0,86-14 1870 0 0,-13-16-49 0 0</inkml:trace>
  <inkml:trace contextRef="#ctx0" brushRef="#br0" timeOffset="129998.754">1306 6680 1304 0 0,'0'0'374'0'0,"0"0"-34"0"0,0 0-50 0 0,0 0-14 0 0,0 0-4 0 0,0 0 48 0 0,0 0-22 0 0,0 0-22 0 0,0 0-36 0 0,0 0-46 0 0,0 0-14 0 0,0 0-27 0 0,0 0-35 0 0,0 0-16 0 0,0 0-15 0 0,0 0-3 0 0,-6 3 9 0 0,-5 12-38 0 0,0 0 1 0 0,1 0-1 0 0,1 1 0 0 0,0 0 0 0 0,1 1 1 0 0,1-1-1 0 0,1 2 0 0 0,0-1 0 0 0,1 1 0 0 0,1 0 1 0 0,0 0-1 0 0,2 0 0 0 0,-1 13-55 0 0,3-28 17 0 0,-11 223-301 0 0,11-225-256 0 0,0-1-362 0 0,-1 2-152 0 0,-2 8-394 0 0</inkml:trace>
  <inkml:trace contextRef="#ctx0" brushRef="#br0" timeOffset="131007.66">755 6895 888 0 0,'694'-105'4366'0'0,"-644"63"-3489"0"0,-49 42-851 0 0,-1 0-33 0 0,0 0 20 0 0,0 0 80 0 0,11-46 1018 0 0,-4 35-1001 0 0,-6 11-115 0 0,-7 19 12 0 0,-27 369 46 0 0,33-386-29 0 0,0-2-2 0 0,-9 11 2 0 0,11-32-145 0 0,0 1 1 0 0,2 0-1 0 0,0-1 1 0 0,2 1-1 0 0,0 1 0 0 0,1-1 1 0 0,1 1-1 0 0,0 0 1 0 0,2 1-1 0 0,1-1 121 0 0,34-36-11 0 0,-44 55-29 0 0,-1 0 18 0 0,18 65-71 0 0,-16-58 95 0 0,-1 1-1 0 0,1 0 1 0 0,0-1 0 0 0,1 0-1 0 0,0 0 1 0 0,0 0 0 0 0,1 0-1 0 0,0 0 1 0 0,0 0 0 0 0,0-1-1 0 0,1 0 1 0 0,0 0 0 0 0,0 0-1 0 0,0-1 1 0 0,1 0 0 0 0,0 0-1 0 0,0 0 1 0 0,0 0 0 0 0,1-1-1 0 0,0 0 1 0 0,-1-1 0 0 0,1 1-1 0 0,1-1 1 0 0,-1-1 0 0 0,0 1 0 0 0,1-1-1 0 0,-1-1 1 0 0,1 1 0 0 0,-1-1-1 0 0,1 0 1 0 0,7-1-2 0 0,10 0 8 0 0,-1-1 0 0 0,1 0-1 0 0,-1-2 1 0 0,0-1 0 0 0,0-1 0 0 0,-1-1 0 0 0,1-1-1 0 0,-1-2 1 0 0,-1 0 0 0 0,1-1 0 0 0,14-9-8 0 0,35-31 25 0 0,-71 49-71 0 0,-1 1 47 0 0,-3-3 9 0 0,0-1 1 0 0,-1 1-1 0 0,1 0 1 0 0,-1 0-1 0 0,0 0 1 0 0,1 0-1 0 0,-2 1 0 0 0,1-1 1 0 0,0 1-1 0 0,0 0 1 0 0,-1 1-1 0 0,1-1 1 0 0,-1 1-1 0 0,1-1 1 0 0,-1 1-1 0 0,1 1 0 0 0,-1-1 1 0 0,0 1-1 0 0,0 0 1 0 0,1 0-1 0 0,-1 0 1 0 0,0 0-1 0 0,1 1 1 0 0,-4 1-11 0 0,5-2-6 0 0,1 0 12 0 0,0 0-1 0 0,0 1 1 0 0,0-1 0 0 0,0 1-1 0 0,-1 0 1 0 0,1-1-1 0 0,1 1 1 0 0,-1 0-1 0 0,0 0 1 0 0,0 1 0 0 0,0-1-1 0 0,0 0 1 0 0,1 0-1 0 0,-1 1 1 0 0,1-1-1 0 0,-1 1 1 0 0,1 0 0 0 0,-1-1-1 0 0,1 1 1 0 0,0 0-1 0 0,0 0 1 0 0,0 0-1 0 0,0 0 1 0 0,0 0 0 0 0,0 0-1 0 0,1 0 1 0 0,-1 0-1 0 0,1 0 1 0 0,-1 0-1 0 0,1 0 1 0 0,0 0 0 0 0,0 1-1 0 0,0-1 1 0 0,0 0-1 0 0,0 0 1 0 0,0 0-1 0 0,1 0 1 0 0,-1 0 0 0 0,1 0-1 0 0,-1 1 1 0 0,1-1-1 0 0,0 0-5 0 0,58 79-2775 0 0,-58-80 1408 0 0,-1-1-178 0 0</inkml:trace>
  <inkml:trace contextRef="#ctx0" brushRef="#br0" timeOffset="131256.161">1992 6631 1684 0 0,'3'-35'5658'0'0,"3"37"-7686"0"0,-3 5-206 0 0,-1-4 710 0 0</inkml:trace>
  <inkml:trace contextRef="#ctx0" brushRef="#br0" timeOffset="131765.108">2184 7078 1540 0 0,'18'-16'366'0'0,"-1"-1"0"0"0,-1-1-1 0 0,0-1 1 0 0,-2 0 0 0 0,0-1-1 0 0,-1 0 1 0 0,-1-1 0 0 0,-1-1-1 0 0,-1 1 1 0 0,0-2 0 0 0,-2 1 0 0 0,4-21-366 0 0,-11 41 9 0 0,0 0 0 0 0,-1 0 0 0 0,0 0 0 0 0,1 0 1 0 0,-1 0-1 0 0,0 0 0 0 0,0 0 0 0 0,0 0 0 0 0,0 0 1 0 0,0 0-1 0 0,-1 0 0 0 0,1 0 0 0 0,-1 0 1 0 0,1 0-1 0 0,-1 0 0 0 0,0 0 0 0 0,0 0 0 0 0,0 0 1 0 0,0 0-1 0 0,0 0 0 0 0,0 1 0 0 0,0-1 0 0 0,0 0 1 0 0,-1 1-1 0 0,1-1 0 0 0,-1 1 0 0 0,1 0 1 0 0,-1-1-1 0 0,0 1 0 0 0,1 0 0 0 0,-1 0 0 0 0,0 0 1 0 0,0 0-1 0 0,0 0 0 0 0,0 0 0 0 0,0 1 0 0 0,0-1 1 0 0,0 1-1 0 0,0-1 0 0 0,0 1 0 0 0,0 0 1 0 0,0 0-1 0 0,0 0 0 0 0,0 0 0 0 0,0 0 0 0 0,0 0 1 0 0,0 1-1 0 0,0-1 0 0 0,0 1 0 0 0,-1 0-9 0 0,19 30-4 0 0,205 120 325 0 0,-219-150-313 0 0,-1 1 0 0 0,0-1 1 0 0,1 1-1 0 0,-1-1 0 0 0,0 1 0 0 0,0 0 1 0 0,0-1-1 0 0,0 1 0 0 0,0 0 0 0 0,0 0 0 0 0,-1 0 1 0 0,1 0-1 0 0,0 0 0 0 0,-1-1 0 0 0,0 1 1 0 0,1 0-1 0 0,-1 0 0 0 0,0 0 0 0 0,0 0 0 0 0,0 0 1 0 0,0 1-1 0 0,-1-1 0 0 0,1-1 0 0 0,0 1 1 0 0,-1 0-1 0 0,0 0 0 0 0,1 0 0 0 0,-1 0 0 0 0,0 0 1 0 0,0 0-1 0 0,0-1 0 0 0,0 1 0 0 0,0 0 1 0 0,0-1-1 0 0,-1 1 0 0 0,1-1 0 0 0,0 1 0 0 0,-1-1 1 0 0,1 0-1 0 0,-1 1 0 0 0,0-1 0 0 0,1 0 1 0 0,-1 0-1 0 0,0 0 0 0 0,0 0-8 0 0,-87 35-873 0 0,5-28-2427 0 0,62-8 1893 0 0</inkml:trace>
  <inkml:trace contextRef="#ctx0" brushRef="#br0" timeOffset="147648.613">11611 6686 1100 0 0,'-6'-8'184'0'0,"0"0"0"0"0,0 1 0 0 0,0 0-1 0 0,-1 0 1 0 0,0 0 0 0 0,-1 1 0 0 0,1 0 0 0 0,-1 0-1 0 0,0 1 1 0 0,-1 0 0 0 0,1 0 0 0 0,-1 1 0 0 0,0 0 0 0 0,0 1-1 0 0,0 0 1 0 0,-1 0 0 0 0,1 1 0 0 0,-1 0 0 0 0,0 1-1 0 0,1 0 1 0 0,-1 0 0 0 0,0 1-184 0 0,8 0 34 0 0,-2-1 5 0 0,0 0-1 0 0,0 1 0 0 0,0-1 0 0 0,0 1 1 0 0,1 0-1 0 0,-1 0 0 0 0,0 0 0 0 0,0 1 1 0 0,0-1-1 0 0,0 1 0 0 0,0 0 0 0 0,0 0 1 0 0,0 0-1 0 0,1 1 0 0 0,-1-1 1 0 0,0 1-1 0 0,1 0 0 0 0,0 0 0 0 0,-1 0 1 0 0,1 1-1 0 0,0-1 0 0 0,0 1 0 0 0,0 0 1 0 0,0 0-1 0 0,1 0 0 0 0,-1 0 0 0 0,1 0 1 0 0,0 0-1 0 0,0 1 0 0 0,0-1 0 0 0,0 1 1 0 0,0-1-1 0 0,1 1 0 0 0,0 0 0 0 0,0 0 1 0 0,0 0-1 0 0,0 0 0 0 0,0-1 0 0 0,1 1 1 0 0,0 0-1 0 0,0 0 0 0 0,0 0 0 0 0,0 0 1 0 0,0 0-1 0 0,1 0 0 0 0,0 0 0 0 0,0 0 1 0 0,0 0-1 0 0,0 0 0 0 0,1-1 0 0 0,1 4-38 0 0,2 0 73 0 0,0 0 1 0 0,0-1-1 0 0,1 0 0 0 0,0 0 0 0 0,0 0 0 0 0,1-1 0 0 0,-1 1 0 0 0,1-2 0 0 0,0 1 1 0 0,1-1-1 0 0,-1 0 0 0 0,1 0 0 0 0,0-1 0 0 0,0 0 0 0 0,0-1 0 0 0,0 0 0 0 0,0 0 1 0 0,0 0-1 0 0,1-1 0 0 0,-1-1 0 0 0,1 1 0 0 0,-1-1 0 0 0,1-1 0 0 0,-1 1 0 0 0,4-2-73 0 0,50-26 1074 0 0,-62 28-1065 0 0,-37 107 168 0 0,-27 83-22 0 0,34-88 61 0 0,30-101-144 0 0,15 16 193 0 0,105-24 83 0 0,-117 6-347 0 0,159-61-1419 0 0,-150 55 777 0 0,1 0 0 0 0,-1-1 0 0 0,0 0 0 0 0,-1-1 0 0 0,0-1 1 0 0,0 0-1 0 0,-1 0 0 0 0,-1-1 0 0 0,0 0 0 0 0,6-8 641 0 0,1-7-1383 0 0</inkml:trace>
  <inkml:trace contextRef="#ctx0" brushRef="#br0" timeOffset="147942.5">12034 6486 1108 0 0,'14'4'286'0'0,"0"1"0"0"0,0 1 0 0 0,0 0 0 0 0,-1 0-1 0 0,1 1 1 0 0,-2 1 0 0 0,1 0 0 0 0,-1 1 0 0 0,0 1 0 0 0,-1 0 0 0 0,0 0-1 0 0,-1 1 1 0 0,0 0 0 0 0,0 1 0 0 0,-2 0 0 0 0,1 0 0 0 0,-1 1 0 0 0,-1 0 0 0 0,-1 1-1 0 0,0-1 1 0 0,0 1 0 0 0,-1 0 0 0 0,-1 1 0 0 0,0-1 0 0 0,0 12-286 0 0,-1-10 137 0 0,-2-1 1 0 0,0 1-1 0 0,-1 0 0 0 0,0-1 1 0 0,-1 1-1 0 0,-1 0 1 0 0,0-1-1 0 0,-2 0 0 0 0,1 1 1 0 0,-2-1-1 0 0,0-1 1 0 0,-1 1-1 0 0,0-1 0 0 0,-1 0 1 0 0,-1 0-1 0 0,0-1 1 0 0,-9 12-138 0 0,-8 6-301 0 0,-1 0 1 0 0,-2-2 0 0 0,0 0-1 0 0,-2-3 1 0 0,-1 0 0 0 0,-16 9 300 0 0,5-12-4168 0 0,40-22 2707 0 0,2-1-47 0 0</inkml:trace>
  <inkml:trace contextRef="#ctx0" brushRef="#br0" timeOffset="142992.437">8453 6748 1236 0 0,'0'0'543'0'0,"13"-3"142"0"0,17-39 1480 0 0,-11 18 737 0 0,-19 24-2010 0 0,-4 21-639 0 0,-11 230 120 0 0,40-189-46 0 0,-26-62-420 0 0,1 1 0 0 0,0 0-1 0 0,0-1 1 0 0,0 1 0 0 0,-1 0-1 0 0,1-1 1 0 0,0 1 0 0 0,-1-1-1 0 0,1 1 1 0 0,0-1 0 0 0,-1 1-1 0 0,1-1 1 0 0,-1 1 0 0 0,1-1-1 0 0,-1 1 1 0 0,1-1 0 0 0,-1 1-1 0 0,1-1 1 0 0,-1 0 0 0 0,1 1-1 0 0,-1-1 1 0 0,0 0 0 0 0,1 1-1 0 0,-1-1 1 0 0,1 0 0 0 0,-1 0-1 0 0,0 0 1 0 0,1 1 0 0 0,-1-1-1 0 0,0 0 1 0 0,1 0 0 0 0,-1 0-1 0 0,0 0 1 0 0,1 0 0 0 0,-1-1-1 0 0,0 1 1 0 0,1 0 0 0 0,-1 0-1 0 0,0 0 1 0 0,1 0 0 0 0,-1-1-1 0 0,0 1 1 0 0,1 0 0 0 0,-1-1-1 0 0,1 1 1 0 0,-1 0 0 0 0,1-1-1 0 0,-1 1 1 0 0,1-1 0 0 0,-1 1-1 0 0,1-1 1 0 0,-1 1 0 0 0,1-1-1 0 0,-1 1 1 0 0,1-1 0 0 0,0 1-1 0 0,-1-1 1 0 0,1 0 0 0 0,0 1-1 0 0,0-1 1 0 0,0 1 0 0 0,-1-1-1 0 0,1 0 1 0 0,0 0 93 0 0,-14-8-1511 0 0</inkml:trace>
  <inkml:trace contextRef="#ctx0" brushRef="#br0" timeOffset="144162.736">8451 6680 880 0 0,'2'-24'6642'0'0,"11"8"-6041"0"0,34-4 245 0 0,184 0-1010 0 0,-226 21 163 0 0,-1 1-1 0 0,1 0 0 0 0,-1 1 0 0 0,0-1 0 0 0,0 1 0 0 0,0 0 0 0 0,0 0 0 0 0,0 0 0 0 0,0 1 0 0 0,-1-1 0 0 0,0 1 1 0 0,0 0-1 0 0,0 0 0 0 0,0 0 0 0 0,0 0 0 0 0,-1 1 0 0 0,0-1 0 0 0,0 0 0 0 0,0 1 0 0 0,-1 0 0 0 0,1-1 0 0 0,-1 1 1 0 0,0 0-1 0 0,0 0 0 0 0,-1 0 0 0 0,1 0 0 0 0,-1 0 0 0 0,0 0 0 0 0,-1 0 0 0 0,0 2 2 0 0,-1 6 18 0 0,-2-1 0 0 0,0 1 0 0 0,0-1 0 0 0,-1 0-1 0 0,0 0 1 0 0,-1-1 0 0 0,-1 0 0 0 0,0 0 0 0 0,0 0 0 0 0,-1-1 0 0 0,0 0-1 0 0,-1 0 1 0 0,0-1 0 0 0,-2 1-18 0 0,107 8 88 0 0,-90-17-91 0 0,-1 0 1 0 0,0 0-1 0 0,0 0 0 0 0,0 1 1 0 0,0 0-1 0 0,0 0 0 0 0,0 0 1 0 0,0 1-1 0 0,0-1 0 0 0,-1 1 1 0 0,1 0-1 0 0,-1 1 0 0 0,0-1 1 0 0,0 1-1 0 0,0-1 0 0 0,0 1 1 0 0,-1 0-1 0 0,0 1 0 0 0,0-1 1 0 0,0 1-1 0 0,0-1 0 0 0,0 1 1 0 0,-1 1 2 0 0,-5-1 11 0 0,0 0 0 0 0,-1 1 0 0 0,0-1 0 0 0,0 0 0 0 0,0-1 0 0 0,0 1 0 0 0,-1-1 0 0 0,0 0 0 0 0,0 0 0 0 0,0 0 0 0 0,0-1 0 0 0,-1 1 0 0 0,1-1 0 0 0,-1-1 0 0 0,0 1 0 0 0,0-1 0 0 0,0 0 0 0 0,0 0 0 0 0,-5 0-11 0 0,-12 6-9 0 0,0-2 1 0 0,0-1 0 0 0,-1-1 0 0 0,1 0 0 0 0,-1-2 0 0 0,0-1-1 0 0,0-1 1 0 0,1-1 0 0 0,-1-1 0 0 0,0-1 0 0 0,1-1 0 0 0,0-1 0 0 0,-20-7 8 0 0,41 11-110 0 0,0 1 0 0 0,0-1 0 0 0,0 0 0 0 0,1 0 0 0 0,-1 0 1 0 0,0 0-1 0 0,0 0 0 0 0,1 0 0 0 0,-1-1 0 0 0,0 1 0 0 0,1 0 1 0 0,-1-1-1 0 0,1 0 0 0 0,0 1 0 0 0,0-1 0 0 0,-1 0 0 0 0,1 1 1 0 0,0-1-1 0 0,0 0 0 0 0,1 0 0 0 0,-1 0 0 0 0,0 0 0 0 0,1 0 1 0 0,-1 0-1 0 0,1 0 0 0 0,-1 0 0 0 0,1 0 0 0 0,0 0 0 0 0,0 0 1 0 0,0-1-1 0 0,0 1 0 0 0,0 0 0 0 0,1 0 0 0 0,-1 0 0 0 0,1 0 1 0 0,-1 0-1 0 0,1 0 0 0 0,0 0 0 0 0,0 0 0 0 0,0 0 0 0 0,0 1 1 0 0,0-1-1 0 0,0 0 0 0 0,0 0 0 0 0,0 1 0 0 0,1-1 0 0 0,-1 1 1 0 0,1-1-1 0 0,0 0 110 0 0,16-17-1438 0 0</inkml:trace>
  <inkml:trace contextRef="#ctx0" brushRef="#br0" timeOffset="144644.243">9081 6888 1372 0 0,'19'24'7041'0'0,"-17"50"-7581"0"0,-2-57-984 0 0,-11-8-1336 0 0,4-10 1343 0 0</inkml:trace>
  <inkml:trace contextRef="#ctx0" brushRef="#br0" timeOffset="144893.124">9100 6711 1256 0 0,'2'-3'1196'0'0,"0"0"-220"0"0,-2-1-196 0 0,1-1-92 0 0,-1 2-43 0 0,2 1-45 0 0,-2-1-152 0 0,0 0-8 0 0,0-1-152 0 0,2 3-104 0 0,2-3-212 0 0,-3 3-116 0 0,-1 2 20 0 0,0-1-312 0 0,2 2-244 0 0,0 0-629 0 0,0-1 69 0 0,-2 1-312 0 0</inkml:trace>
  <inkml:trace contextRef="#ctx0" brushRef="#br0" timeOffset="145405.018">9201 6810 1148 0 0,'75'115'3089'0'0,"-53"-17"-705"0"0,-22-99-2364 0 0,0 1 0 0 0,1-1-1 0 0,-1 0 1 0 0,0 0-1 0 0,0 0 1 0 0,0 1 0 0 0,1-1-1 0 0,-1 0 1 0 0,0 0 0 0 0,0 0-1 0 0,0 1 1 0 0,0-1-1 0 0,0 0 1 0 0,0 0 0 0 0,0 0-1 0 0,-1 1 1 0 0,1-1 0 0 0,0 0-1 0 0,0 0 1 0 0,-1 1-1 0 0,1-1 1 0 0,0 0 0 0 0,-1 0-1 0 0,1 1 1 0 0,-1-1 0 0 0,1 1-1 0 0,-1-1 1 0 0,1 0 0 0 0,-1 1-1 0 0,1-1 1 0 0,-1 1-1 0 0,0-1 1 0 0,1 1 0 0 0,-1-1-1 0 0,0 1 1 0 0,1-1 0 0 0,-1 1-1 0 0,0 0 1 0 0,0 0-1 0 0,1-1 1 0 0,-1 1 0 0 0,0 0-1 0 0,0 0 1 0 0,1 0 0 0 0,-1 0-1 0 0,0-1 1 0 0,0 1 0 0 0,0 1-1 0 0,1-1 1 0 0,-1 0-1 0 0,0 0 1 0 0,0 0-20 0 0,8-14 13 0 0,2 1 0 0 0,-1 0 0 0 0,1 1 0 0 0,1-1 0 0 0,0 2 0 0 0,1-1 0 0 0,0 2 0 0 0,1-1 0 0 0,0 2 0 0 0,0-1 0 0 0,1 2 0 0 0,0 0 0 0 0,1 0 0 0 0,0 1 0 0 0,0 1 0 0 0,1 0 0 0 0,-1 1 0 0 0,1 1 0 0 0,11-2-13 0 0,-24 6-2 0 0,0-1 0 0 0,1 1 1 0 0,-1 0-1 0 0,0 0 1 0 0,1 0-1 0 0,-1 1 0 0 0,0-1 1 0 0,0 0-1 0 0,0 1 0 0 0,1 0 1 0 0,-1-1-1 0 0,0 1 1 0 0,0 0-1 0 0,0 0 0 0 0,0 0 1 0 0,0 0-1 0 0,0 1 0 0 0,0-1 1 0 0,-1 0-1 0 0,1 1 0 0 0,0-1 1 0 0,-1 1-1 0 0,1 0 1 0 0,-1 0-1 0 0,1-1 0 0 0,-1 1 1 0 0,0 0-1 0 0,0 0 0 0 0,0 0 1 0 0,0 0-1 0 0,0 1 1 0 0,-1-1-1 0 0,1 0 0 0 0,0 0 1 0 0,-1 0-1 0 0,0 1 0 0 0,1-1 1 0 0,-1 0-1 0 0,0 0 0 0 0,0 1 1 0 0,0-1-1 0 0,-1 0 1 0 0,1 0-1 0 0,0 1 0 0 0,-1-1 1 0 0,0 0-1 0 0,0 1 2 0 0,-17 125-2444 0 0,17-126 1383 0 0,1-1-83 0 0,0 8-203 0 0</inkml:trace>
  <inkml:trace contextRef="#ctx0" brushRef="#br0" timeOffset="145742.472">10199 6558 1196 0 0,'-22'3'378'0'0,"0"1"0"0"0,0 1 1 0 0,0 1-1 0 0,1 1 0 0 0,-1 0 0 0 0,2 2 0 0 0,-1 1 1 0 0,2 0-1 0 0,-1 1 0 0 0,1 2 0 0 0,1 0 0 0 0,0 0 1 0 0,1 2-1 0 0,1 0 0 0 0,0 1 0 0 0,1 1 0 0 0,-6 8-378 0 0,17-18 44 0 0,0 0-1 0 0,1 0 0 0 0,0 1 0 0 0,0-1 0 0 0,1 1 0 0 0,0-1 0 0 0,0 1 1 0 0,1 0-1 0 0,0 0 0 0 0,0 0 0 0 0,1 0 0 0 0,0-1 0 0 0,0 1 0 0 0,1 0 1 0 0,0 0-1 0 0,1 0 0 0 0,-1-1 0 0 0,2 1 0 0 0,-1 0 0 0 0,1-1 0 0 0,0 0 1 0 0,0 0-1 0 0,1 0 0 0 0,0 0 0 0 0,0 0 0 0 0,1-1 0 0 0,-1 1 1 0 0,2-1-1 0 0,1 1-43 0 0,11 13-419 0 0,1-1 1 0 0,0 0-1 0 0,2-2 1 0 0,0 0-1 0 0,1-2 1 0 0,0 0 0 0 0,1-2-1 0 0,4 1 419 0 0,47 18-2864 0 0,-36-21 1359 0 0</inkml:trace>
  <inkml:trace contextRef="#ctx0" brushRef="#br0" timeOffset="146720.332">10254 6710 860 0 0,'0'0'453'0'0,"0"0"-84"0"0,0 0-20 0 0,0 0 69 0 0,8 5-42 0 0,70 83 1139 0 0,-50 11 535 0 0,-28-98-1796 0 0,-2 2-101 0 0,2-1-87 0 0,0 0 0 0 0,0 0 1 0 0,-1 0-1 0 0,1 0 0 0 0,-1 0 0 0 0,0 0 0 0 0,0 0 0 0 0,1-1 0 0 0,-1 1 1 0 0,0 0-1 0 0,0 0 0 0 0,-1-1 0 0 0,1 1 0 0 0,0-1 0 0 0,-1 1 1 0 0,1-1-1 0 0,0 1 0 0 0,-1-1 0 0 0,0 0 0 0 0,1 0 0 0 0,-1 0 0 0 0,0 0 1 0 0,0 0-1 0 0,1 0 0 0 0,-1 0 0 0 0,0 0 0 0 0,0-1 0 0 0,0 1 0 0 0,0-1 1 0 0,0 0-1 0 0,0 1 0 0 0,0-1 0 0 0,0 0 0 0 0,0 0 0 0 0,0 0 1 0 0,0 0-1 0 0,0-1 0 0 0,-2 1-66 0 0,6-64 581 0 0,2 49-555 0 0,0 0 0 0 0,1 0-1 0 0,1 0 1 0 0,1 1 0 0 0,-1 0 0 0 0,2 0 0 0 0,0 1 0 0 0,1 0 0 0 0,0 0 0 0 0,1 1 0 0 0,0 0 0 0 0,1 1 0 0 0,1 0 0 0 0,-1 1 0 0 0,2 0 0 0 0,-1 1 0 0 0,1 0 0 0 0,1 1 0 0 0,-1 1 0 0 0,3 0-26 0 0,-15 5 1 0 0,2 0 1 0 0,-1 0-1 0 0,0 1 0 0 0,0-1 1 0 0,0 1-1 0 0,1 0 0 0 0,-1 0 1 0 0,1 0-1 0 0,-1 0 1 0 0,1 0-1 0 0,-1 0 0 0 0,1 1 1 0 0,-1-1-1 0 0,1 1 0 0 0,0 0 1 0 0,-1 0-1 0 0,1 0 0 0 0,0 0 1 0 0,-1 0-1 0 0,1 0 1 0 0,0 1-1 0 0,-1 0 0 0 0,1-1 1 0 0,-1 1-1 0 0,1 0 0 0 0,-1 0 1 0 0,1 0-1 0 0,-1 0 0 0 0,0 1 1 0 0,0-1-1 0 0,1 1 1 0 0,-1-1-1 0 0,0 1 0 0 0,0 0 1 0 0,0 0-1 0 0,-1 0 0 0 0,1 0 1 0 0,0 0-1 0 0,-1 0 0 0 0,1 0 1 0 0,-1 1-1 0 0,0-1 1 0 0,0 0-1 0 0,0 1 0 0 0,0-1 1 0 0,0 2-2 0 0,9 15-239 0 0,-2 1 0 0 0,0-1 0 0 0,-2 2 0 0 0,0-1 0 0 0,-1 1 0 0 0,-1 0 0 0 0,0 0 0 0 0,-2 0 0 0 0,-1 17 239 0 0,-40 17-5823 0 0,34-53 4371 0 0</inkml:trace>
  <inkml:trace contextRef="#ctx0" brushRef="#br0" timeOffset="146984.835">10937 6973 1076 0 0,'0'9'217'0'0,"0"0"0"0"0,-1 0 0 0 0,0 0 0 0 0,0 0 0 0 0,-1 0 0 0 0,0 0 0 0 0,0-1 0 0 0,-1 1 0 0 0,0-1 0 0 0,-1 0 0 0 0,0 1 0 0 0,0-1 0 0 0,-1-1 0 0 0,0 1 1 0 0,0-1-1 0 0,-1 0 0 0 0,0 0 0 0 0,0 0 0 0 0,-1-1 0 0 0,1 0 0 0 0,-1-1 0 0 0,-4 3-217 0 0,8-4 88 0 0,-38 26-2309 0 0,41-30 925 0 0,0 0-118 0 0</inkml:trace>
  <inkml:trace contextRef="#ctx0" brushRef="#br0" timeOffset="149017.982">12852 6433 1468 0 0,'0'0'737'0'0,"0"0"-109"0"0,16-3 309 0 0,22-32 804 0 0,-35 75-289 0 0,-4 291-8 0 0,15-222-976 0 0,-13-108-458 0 0,4 37 1156 0 0,-16-291-960 0 0,8 246-225 0 0,0 0 1 0 0,-1 0-1 0 0,0 0 1 0 0,-1 1-1 0 0,1-1 1 0 0,-1 1-1 0 0,0 0 1 0 0,-1 1-1 0 0,1-1 1 0 0,-1 1-1 0 0,0 1 1 0 0,-1-1-1 0 0,1 1 1 0 0,-1 0-1 0 0,0 0 1 0 0,0 0-1 0 0,0 1 1 0 0,0 1-1 0 0,0-1 1 0 0,-1 1-1 0 0,1 0 1 0 0,-1 1-1 0 0,0-1 1 0 0,0 2-1 0 0,1-1 1 0 0,-1 1-1 0 0,0 0 1 0 0,0 1-1 0 0,1 0 1 0 0,-5 1 18 0 0,4-1-9 0 0,0 0 1 0 0,0 1-1 0 0,1 0 1 0 0,-1 0-1 0 0,0 1 1 0 0,1 0 0 0 0,-1 0-1 0 0,1 1 1 0 0,0 0-1 0 0,0 0 1 0 0,1 1-1 0 0,-1 0 1 0 0,1 0 0 0 0,0 0-1 0 0,0 1 1 0 0,1 0-1 0 0,-1 0 1 0 0,1 1-1 0 0,1-1 1 0 0,-1 1 0 0 0,1 0-1 0 0,1 0 1 0 0,-1 0-1 0 0,1 1 1 0 0,0-1-1 0 0,1 1 1 0 0,0 0 0 0 0,0 0 8 0 0,2 2 7 0 0,1 0 0 0 0,1-1 1 0 0,0 1-1 0 0,0-1 0 0 0,1 1 1 0 0,0-1-1 0 0,0 0 0 0 0,1 0 1 0 0,0 0-1 0 0,1-1 0 0 0,0 1 1 0 0,0-1-1 0 0,1 0 0 0 0,0 0 1 0 0,1-1-1 0 0,-1 0 0 0 0,1 0 1 0 0,1-1-1 0 0,-1 0 0 0 0,1 0 1 0 0,0 0-1 0 0,0-1 0 0 0,1-1 1 0 0,0 1-1 0 0,0-1 0 0 0,7 2-7 0 0,132 34-1011 0 0,-138-40 650 0 0,0 0 0 0 0,-1 0 0 0 0,1-1 0 0 0,-1 0 0 0 0,1 0 0 0 0,-1-1 0 0 0,1-1 1 0 0,-1 1-1 0 0,0-2 0 0 0,0 1 0 0 0,0-1 0 0 0,-1 0 0 0 0,0-1 0 0 0,8-5 361 0 0,2-3-1008 0 0</inkml:trace>
  <inkml:trace contextRef="#ctx0" brushRef="#br0" timeOffset="149330.215">13300 6665 2068 0 0,'9'24'4497'0'0,"8"25"-3335"0"0,21-5-1115 0 0,-44-60-5091 0 0,-6 0 3594 0 0</inkml:trace>
  <inkml:trace contextRef="#ctx0" brushRef="#br0" timeOffset="149578.484">13280 6441 836 0 0,'1'-4'1316'0'0,"14"-25"5547"0"0,-2 37-7058 0 0,1 22-4955 0 0,-11-23 3636 0 0</inkml:trace>
  <inkml:trace contextRef="#ctx0" brushRef="#br0" timeOffset="150045.341">13296 6666 1336 0 0,'-5'30'3698'0'0,"-16"20"-2540"0"0,1 1-575 0 0,19-46-538 0 0,-2-1 9 0 0,1 0-1 0 0,0 0 1 0 0,0 0 0 0 0,0 0-1 0 0,1 0 1 0 0,-1 0 0 0 0,1 1-1 0 0,0-1 1 0 0,0 0 0 0 0,1 1-1 0 0,-1-1 1 0 0,1 1 0 0 0,0-1-1 0 0,0 0 1 0 0,1 1 0 0 0,-1-1-1 0 0,1 1 1 0 0,0-1 0 0 0,0 0-1 0 0,0 0 1 0 0,1 1 0 0 0,0-1-1 0 0,-1 0 1 0 0,1 0 0 0 0,1 0-1 0 0,-1-1 1 0 0,0 1 0 0 0,1 0-1 0 0,0-1 1 0 0,0 0 0 0 0,0 0-1 0 0,0 0 1 0 0,1 0 0 0 0,-1 0-1 0 0,1 0 1 0 0,0-1-1 0 0,0 0-53 0 0,83 13-1141 0 0,-7-51-3324 0 0,-66 19 2998 0 0</inkml:trace>
  <inkml:trace contextRef="#ctx0" brushRef="#br0" timeOffset="150541.893">13476 6923 1172 0 0,'44'-33'3379'0'0,"-27"21"-3206"0"0,-1 0-1 0 0,0-1 1 0 0,-1-1-1 0 0,0 0 1 0 0,-1-1 0 0 0,-1 0-1 0 0,-1-1 1 0 0,0-1-1 0 0,-1 0 1 0 0,0 0 0 0 0,-2-1-1 0 0,0 0 1 0 0,-1-1-1 0 0,2-7-172 0 0,-10 23 0 0 0,1 1 1 0 0,0 0-1 0 0,-1-1 0 0 0,0 1 0 0 0,0-1 0 0 0,1 1 0 0 0,-1 0 0 0 0,-1-1 0 0 0,1 1 1 0 0,0-1-1 0 0,-1 1 0 0 0,1-1 0 0 0,-1 1 0 0 0,1 0 0 0 0,-1-1 0 0 0,0 1 0 0 0,0 0 1 0 0,0 0-1 0 0,-1 0 0 0 0,1 0 0 0 0,0 0 0 0 0,-1 0 0 0 0,1 0 0 0 0,-1 0 0 0 0,0 0 1 0 0,0 1-1 0 0,1-1 0 0 0,-1 1 0 0 0,0-1 0 0 0,0 1 0 0 0,-1 0 0 0 0,1 0 0 0 0,0 0 1 0 0,0 0-1 0 0,0 0 0 0 0,-1 0 0 0 0,1 0 0 0 0,-1 1 0 0 0,1-1 0 0 0,0 1 0 0 0,-1 0 1 0 0,1 0-1 0 0,-2 0 0 0 0,3 2 23 0 0,1 1 1 0 0,-1-1 0 0 0,1 0 0 0 0,-1 1 0 0 0,1-1 0 0 0,0 1-1 0 0,0-1 1 0 0,0 1 0 0 0,1-1 0 0 0,-1 1 0 0 0,0-1-1 0 0,1 1 1 0 0,0-1 0 0 0,-1 0 0 0 0,1 1 0 0 0,0-1 0 0 0,0 0-1 0 0,0 0 1 0 0,1 0 0 0 0,-1 0 0 0 0,0 0 0 0 0,1 0-1 0 0,0 0 1 0 0,-1 0 0 0 0,1 0 0 0 0,0-1 0 0 0,0 1 0 0 0,0-1-1 0 0,1 1-23 0 0,153 185 1182 0 0,-154-183-1151 0 0,0 0 0 0 0,-1 0 0 0 0,1 1 0 0 0,-1-1 0 0 0,0 0 0 0 0,0 1 1 0 0,0-1-1 0 0,0 0 0 0 0,-1 1 0 0 0,0-1 0 0 0,0 1 0 0 0,0-1 0 0 0,0 0 0 0 0,-1 1 0 0 0,0-1 0 0 0,0 1 1 0 0,0-1-1 0 0,0 0 0 0 0,-1 0 0 0 0,1 0 0 0 0,-1 0 0 0 0,0 0 0 0 0,-1 0 0 0 0,1 0 0 0 0,-1-1 1 0 0,1 1-1 0 0,-1-1 0 0 0,0 1 0 0 0,0-1 0 0 0,-1 0 0 0 0,1 0 0 0 0,0-1 0 0 0,-1 1 0 0 0,-2 1-31 0 0,-5 3-399 0 0,1-1-1 0 0,-1 0 1 0 0,0-1-1 0 0,0 0 1 0 0,0-1-1 0 0,-1 0 1 0 0,1 0-1 0 0,-1-1 0 0 0,0-1 1 0 0,0 0-1 0 0,0-1 1 0 0,-4 0 399 0 0,6-4-1476 0 0,-7-9-40 0 0</inkml:trace>
  <inkml:trace contextRef="#ctx0" brushRef="#br0" timeOffset="150820.987">14119 6596 1784 0 0,'-1'-2'264'0'0,"-1"0"0"0"0,0-1 0 0 0,1 1 0 0 0,-1 0 0 0 0,0 0 0 0 0,0 0-1 0 0,-1 1 1 0 0,1-1 0 0 0,0 0 0 0 0,-1 1 0 0 0,1-1 0 0 0,0 1 0 0 0,-1 0 0 0 0,0 0 0 0 0,1 0 0 0 0,-1 0-1 0 0,0 1 1 0 0,1-1 0 0 0,-1 0 0 0 0,0 1 0 0 0,0 0 0 0 0,1 0 0 0 0,-1 0 0 0 0,0 0 0 0 0,0 0 0 0 0,0 1-1 0 0,0-1-263 0 0,2 1 235 0 0,-17 21 357 0 0,15-6-482 0 0,1 1-1 0 0,1-1 0 0 0,1 0 1 0 0,0 0-1 0 0,1 0 0 0 0,0 0 1 0 0,1 1-1 0 0,1-1 0 0 0,1-1 1 0 0,0 1-1 0 0,5 10-109 0 0,4 104-1282 0 0,-14-126 1045 0 0,0 1-1 0 0,0-1 0 0 0,-1 0 1 0 0,1 1-1 0 0,-1-1 1 0 0,0 0-1 0 0,0 0 0 0 0,-1 0 1 0 0,1 0-1 0 0,-1 0 0 0 0,0-1 1 0 0,0 1-1 0 0,0-1 1 0 0,0 0-1 0 0,-1 0 0 0 0,1 0 1 0 0,-1 0-1 0 0,0 0 0 0 0,0-1 1 0 0,0 0-1 0 0,0 0 0 0 0,0 0 1 0 0,0 0-1 0 0,-1-1 1 0 0,1 1-1 0 0,-4 0 238 0 0,-21 4-1371 0 0</inkml:trace>
  <inkml:trace contextRef="#ctx0" brushRef="#br0" timeOffset="151101.897">13728 6781 1964 0 0,'69'-11'5553'0'0,"-5"0"-4768"0"0,-6 11-250 0 0,120-14-2739 0 0,-142-5-780 0 0,-25 6 1567 0 0</inkml:trace>
  <inkml:trace contextRef="#ctx0" brushRef="#br0" timeOffset="151474.366">14221 6365 1504 0 0,'2'2'163'0'0,"0"0"0"0"0,0 0-1 0 0,1 1 1 0 0,-2 0 0 0 0,1-1 0 0 0,0 1-1 0 0,0 0 1 0 0,-1 0 0 0 0,1 0 0 0 0,-1 0-1 0 0,0 0 1 0 0,0 0 0 0 0,0 0 0 0 0,-1 0-1 0 0,1 0 1 0 0,-1 0 0 0 0,1 1 0 0 0,-1-1-1 0 0,0 0 1 0 0,0 0 0 0 0,-1 1 0 0 0,1-1-1 0 0,-1 0 1 0 0,1 0 0 0 0,-2 2-163 0 0,2 6 524 0 0,-1-7-435 0 0,0 0 1 0 0,0 1 0 0 0,0-1 0 0 0,-1 0 0 0 0,1 0-1 0 0,-1 0 1 0 0,0 0 0 0 0,0 0 0 0 0,-1 0 0 0 0,1-1 0 0 0,-1 1-1 0 0,0-1 1 0 0,0 1 0 0 0,0-1 0 0 0,0 0 0 0 0,-1 0-1 0 0,1 0 1 0 0,-1-1 0 0 0,1 0 0 0 0,-1 1 0 0 0,0-1 0 0 0,0 0-1 0 0,0-1 1 0 0,0 1 0 0 0,-1-1 0 0 0,1 1 0 0 0,0-2-1 0 0,-2 2-89 0 0,5-2 250 0 0,1 0-45 0 0,-15-30 213 0 0,20 16-407 0 0,1 0 0 0 0,1 1 1 0 0,0 0-1 0 0,1 0 1 0 0,0 1-1 0 0,1 0 0 0 0,0 1 1 0 0,1-1-1 0 0,0 2 1 0 0,1-1-1 0 0,0 2 0 0 0,1-1 1 0 0,0 2-1 0 0,0-1 1 0 0,1 2-1 0 0,0 0 0 0 0,0 0 1 0 0,1 1-1 0 0,-1 1 1 0 0,12-3-12 0 0,15 7-158 0 0,-35 11 101 0 0,0 0 0 0 0,-1 0 1 0 0,0 0-1 0 0,-1 0 0 0 0,0 1 1 0 0,-1-1-1 0 0,0 1 0 0 0,-1-1 1 0 0,0 1-1 0 0,0 0 1 0 0,-1 0-1 0 0,-1 0 0 0 0,0-1 1 0 0,0 1-1 0 0,-1 0 0 0 0,-1-1 1 0 0,1 1-1 0 0,-3 4 57 0 0,-26 121-5360 0 0,26-114 3918 0 0</inkml:trace>
  <inkml:trace contextRef="#ctx0" brushRef="#br0" timeOffset="152701.432">14574 6696 1756 0 0,'0'0'896'0'0,"0"0"-98"0"0,40-1 4588 0 0,7 2-4590 0 0,-11-21 1478 0 0,-34 17-2650 0 0,14-2-7841 0 0,-13 2 6796 0 0</inkml:trace>
  <inkml:trace contextRef="#ctx0" brushRef="#br0" timeOffset="155492.596">15707 6271 1180 0 0,'-2'-24'2211'0'0,"-9"-10"114"0"0,-5 194-993 0 0,64 150 235 0 0,-24-177-634 0 0,-26-277 59 0 0,26-47-1140 0 0,42-167 429 0 0,-48 471-379 0 0,-12-84 95 0 0,1-1-1 0 0,2 1 1 0 0,0-1-1 0 0,2-1 1 0 0,1 0 0 0 0,1-1-1 0 0,1 0 1 0 0,2-1-1 0 0,0 0 1 0 0,2-1 0 0 0,14 14 3 0 0,50 28 140 0 0,-81-65-130 0 0,1 1-1 0 0,0-1 1 0 0,0 0 0 0 0,0-1 0 0 0,0 1 0 0 0,0 0 0 0 0,0 0 0 0 0,0-1 0 0 0,0 1 0 0 0,0-1 0 0 0,0 0 0 0 0,0 0 0 0 0,0 0-1 0 0,0 0 1 0 0,1 0 0 0 0,-1 0 0 0 0,0 0 0 0 0,0-1 0 0 0,0 1 0 0 0,0-1 0 0 0,0 1 0 0 0,0-1 0 0 0,0 0 0 0 0,0 0-1 0 0,0 0 1 0 0,-1 0 0 0 0,1 0 0 0 0,0 0 0 0 0,0-1 0 0 0,-1 1 0 0 0,1 0 0 0 0,-1-1 0 0 0,1 1 0 0 0,-1-1 0 0 0,0 0 0 0 0,0 0-1 0 0,1 1 1 0 0,-1-1 0 0 0,0 0 0 0 0,-1 0 0 0 0,1 0 0 0 0,0 0 0 0 0,0 0 0 0 0,-1 0 0 0 0,0 0 0 0 0,1 0 0 0 0,-1 0-10 0 0,25-111-54 0 0,-24 107 57 0 0,11-200-46 0 0,-42 92-2383 0 0,22 103-3070 0 0,7 10 4064 0 0</inkml:trace>
  <inkml:trace contextRef="#ctx0" brushRef="#br0" timeOffset="156408.678">16439 6443 1048 0 0,'-8'-1'228'0'0,"0"0"-1"0"0,-1 1 1 0 0,1 0 0 0 0,0 1-1 0 0,0 0 1 0 0,-1 0 0 0 0,1 1-1 0 0,0 0 1 0 0,0 0 0 0 0,0 1-1 0 0,0 0 1 0 0,1 0 0 0 0,-1 1-1 0 0,1 0 1 0 0,0 0 0 0 0,0 1-1 0 0,-1 0-227 0 0,2-1 111 0 0,-1 0 0 0 0,1 0 0 0 0,-1 0 0 0 0,1 1 1 0 0,1 0-1 0 0,-1 0 0 0 0,1 1 0 0 0,0-1 0 0 0,0 1 0 0 0,0 0 0 0 0,1 1 0 0 0,0-1 0 0 0,0 1 0 0 0,0 0 0 0 0,1-1 0 0 0,0 2-111 0 0,3-6 256 0 0,5 20 441 0 0,-2-18-647 0 0,1 1 0 0 0,0-1 0 0 0,0-1 0 0 0,0 1 0 0 0,0-1 0 0 0,1 1 0 0 0,-1-1-1 0 0,1 0 1 0 0,0-1 0 0 0,0 1 0 0 0,0-1 0 0 0,0 0 0 0 0,1 0 0 0 0,-1-1 0 0 0,1 0 0 0 0,-1 0 0 0 0,0 0 0 0 0,1 0 0 0 0,0-1 0 0 0,-1 0 0 0 0,1 0 0 0 0,-1 0-1 0 0,1-1 1 0 0,-1 0 0 0 0,1 0 0 0 0,-1 0 0 0 0,0-1 0 0 0,5-1-50 0 0,0-5 20 0 0,1-1 0 0 0,-2 0-1 0 0,1 0 1 0 0,-1-1 0 0 0,-1 0 0 0 0,1-1 0 0 0,-2 0-1 0 0,0 0 1 0 0,0 0 0 0 0,-1-1 0 0 0,0 0-1 0 0,2-8-19 0 0,59-91 46 0 0,-31 71-213 0 0,-36 40 150 0 0,0 0 44 0 0,0 0-18 0 0,11 30-93 0 0,-11-25 84 0 0,-2 5 8 0 0,0 0-1 0 0,1-1 0 0 0,0 1 0 0 0,0 0 0 0 0,1 0 1 0 0,1 0-1 0 0,0-1 0 0 0,0 1 0 0 0,1 0 0 0 0,0 0 1 0 0,0-1-1 0 0,1 0 0 0 0,1 1 0 0 0,-1-1 0 0 0,1 0 1 0 0,1 0-1 0 0,0-1 0 0 0,0 0 0 0 0,1 0 0 0 0,0 0 1 0 0,0 0-1 0 0,1-1 0 0 0,0 0 0 0 0,0 0 0 0 0,0-1 0 0 0,1 0 1 0 0,0 0-1 0 0,5 2-7 0 0,-7-4-8 0 0,0-1-1 0 0,0 0 1 0 0,0 0-1 0 0,0-1 1 0 0,1 1 0 0 0,-1-1-1 0 0,1-1 1 0 0,-1 1 0 0 0,1-1-1 0 0,0 0 1 0 0,-1 0 0 0 0,1-1-1 0 0,0 0 1 0 0,0-1 0 0 0,-1 1-1 0 0,1-1 1 0 0,0 0 0 0 0,-1-1-1 0 0,1 1 1 0 0,-1-2 0 0 0,1 1-1 0 0,-1 0 1 0 0,0-1 0 0 0,0-1-1 0 0,0 1 1 0 0,0-1 0 0 0,-1 1-1 0 0,1-2 1 0 0,-1 1 0 0 0,0-1-1 0 0,-1 1 1 0 0,1-1 0 0 0,-1-1-1 0 0,0 1 1 0 0,0 0-1 0 0,0-1 1 0 0,1-3 8 0 0,-31-51-147 0 0,71 100 99 0 0,-26-29 59 0 0,1 0 0 0 0,0-2-1 0 0,1 0 1 0 0,0-1 0 0 0,0-1-1 0 0,1-1 1 0 0,-1-1 0 0 0,1-1-1 0 0,1-1 1 0 0,21 1-11 0 0,-41-7-2 0 0,1 1 0 0 0,-1-1-1 0 0,0 1 1 0 0,1-1 0 0 0,-1 0 0 0 0,0 0-1 0 0,-1 0 1 0 0,1-1 0 0 0,-1 1 0 0 0,1-1-1 0 0,-1 0 1 0 0,0 1 0 0 0,0-1 0 0 0,-1 0-1 0 0,1 0 1 0 0,-1 0 0 0 0,0 0-1 0 0,0 0 1 0 0,0 0 0 0 0,0-1 0 0 0,-1 1-1 0 0,0 0 1 0 0,0 0 0 0 0,0-1 0 0 0,0 1-1 0 0,-1 0 1 0 0,1 0 0 0 0,-1 0 0 0 0,0-1-1 0 0,0 1 1 0 0,-1 0 0 0 0,1 0 0 0 0,-1 1-1 0 0,0-1 1 0 0,0 0 0 0 0,-2-1 2 0 0,-9-24-517 0 0,-2 0 0 0 0,-2 1 0 0 0,0 1 0 0 0,-2 1 0 0 0,0 0 0 0 0,-2 2 0 0 0,-10-8 517 0 0,18 12-2734 0 0,9 11 1462 0 0</inkml:trace>
  <inkml:trace contextRef="#ctx0" brushRef="#br0" timeOffset="158272.439">17680 6099 904 0 0,'24'-24'2066'0'0,"34"-42"675"0"0,-58 67-2720 0 0,0-1 1 0 0,0 1-1 0 0,0-1 1 0 0,0 1-1 0 0,0-1 1 0 0,0 1 0 0 0,1-1-1 0 0,-1 0 1 0 0,0 1-1 0 0,0-1 1 0 0,0 1-1 0 0,1-1 1 0 0,-1 0 0 0 0,0 1-1 0 0,0-1 1 0 0,1 0-1 0 0,-1 1 1 0 0,0-1-1 0 0,1 0 1 0 0,-1 0 0 0 0,0 1-1 0 0,1-1 1 0 0,-1 0-1 0 0,0 0 1 0 0,1 1-1 0 0,-1-1 1 0 0,1 0 0 0 0,-1 0-1 0 0,1 0 1 0 0,-1 0-1 0 0,0 0 1 0 0,1 0-1 0 0,-1 0 1 0 0,1 0 0 0 0,-1 0-1 0 0,1 0 1 0 0,-1 0-1 0 0,1 0 1 0 0,-1 0-1 0 0,0 0 1 0 0,1 0 0 0 0,-1 0-1 0 0,1 0 1 0 0,-1 0-1 0 0,0-1 1 0 0,1 1-1 0 0,-1 0 1 0 0,1 0 0 0 0,-1 0-1 0 0,0-1 1 0 0,1 1-1 0 0,-1 0 1 0 0,0-1-1 0 0,1 1 1 0 0,-1 0 0 0 0,0-1-1 0 0,0 1 1 0 0,1 0-1 0 0,-1-1 1 0 0,0 1 0 0 0,0-1-1 0 0,0 1 1 0 0,1 0-1 0 0,-1-1 1 0 0,0 1-1 0 0,0-1 1 0 0,0 1 0 0 0,0-1-22 0 0,2 47 97 0 0,-2-33 43 0 0,14 141 438 0 0,56 139 337 0 0,-64-261-325 0 0,-5-32 90 0 0,6-27-389 0 0,0 11-283 0 0,0 0 0 0 0,2 0 0 0 0,0 1 0 0 0,0 0 0 0 0,1 0 0 0 0,1 1 0 0 0,1 0 0 0 0,0 1 0 0 0,0 1 0 0 0,1 0 0 0 0,1 0 0 0 0,0 1 0 0 0,1 1 0 0 0,0 0 0 0 0,0 2 0 0 0,1-1 0 0 0,0 2 0 0 0,0 0 0 0 0,1 1 0 0 0,0 0 0 0 0,0 2 1 0 0,1 0-1 0 0,-1 1 0 0 0,1 0 0 0 0,-1 2 0 0 0,1 0 0 0 0,3 1-8 0 0,-18 0-1 0 0,-1 0 0 0 0,1 0 0 0 0,0 0 0 0 0,-1 1-1 0 0,1-1 1 0 0,-1 1 0 0 0,1-1 0 0 0,0 1 0 0 0,-1 0 0 0 0,0 0 0 0 0,1 0 0 0 0,-1 0 0 0 0,1 0 0 0 0,-1 1 0 0 0,0-1 0 0 0,0 1 0 0 0,0-1 0 0 0,0 1 0 0 0,0 0 0 0 0,0 0 0 0 0,-1 0 0 0 0,1 0 0 0 0,0 0 0 0 0,-1 0 0 0 0,0 1 0 0 0,1-1 0 0 0,-1 0 0 0 0,0 1 0 0 0,0-1 0 0 0,0 1 0 0 0,-1-1 0 0 0,1 1 0 0 0,-1-1 0 0 0,1 1 0 0 0,-1-1-1 0 0,0 1 1 0 0,0 0 0 0 0,0-1 0 0 0,0 1 0 0 0,0 0 0 0 0,-1-1 0 0 0,1 1 1 0 0,-18 17 4 0 0,-1-1 0 0 0,-1-1 1 0 0,0 0-1 0 0,-1-1 0 0 0,-1-2 0 0 0,0 0 0 0 0,-1-1 0 0 0,-1-2 0 0 0,0 0 0 0 0,-1-1 0 0 0,0-2 0 0 0,-1 0 0 0 0,0-2 1 0 0,0-1-1 0 0,-25 3-4 0 0,47-9 15 0 0,1 2-34 0 0,0-1 0 0 0,0 0 0 0 0,0 0 0 0 0,-1-1 0 0 0,1 1 0 0 0,0 0 0 0 0,0-1-1 0 0,-1 0 1 0 0,1 0 0 0 0,0 0 0 0 0,-1 0 0 0 0,1-1 0 0 0,0 1 0 0 0,0-1 0 0 0,0 0 0 0 0,-1 0 0 0 0,1 0 0 0 0,0 0 0 0 0,0-1 0 0 0,0 1 0 0 0,0-1 0 0 0,1 0 0 0 0,-2 0 19 0 0,49-53-1008 0 0,156-30-2514 0 0,-119 58 947 0 0,-53 17 1295 0 0</inkml:trace>
  <inkml:trace contextRef="#ctx0" brushRef="#br0" timeOffset="158890.114">18356 6321 944 0 0,'18'-24'5247'0'0,"-11"15"-3688"0"0,-5 32-1283 0 0,-1-16-238 0 0,0-1 0 0 0,0 1 0 0 0,0-1 0 0 0,1 1 0 0 0,0-1 0 0 0,0 0 0 0 0,0 0 0 0 0,1 0 0 0 0,0 0 0 0 0,0 0-1 0 0,1 0 1 0 0,0-1 0 0 0,0 1 0 0 0,0-1 0 0 0,0 0 0 0 0,1-1 0 0 0,0 1 0 0 0,0-1 0 0 0,0 0 0 0 0,1 0 0 0 0,-1 0 0 0 0,1-1 0 0 0,0 0 0 0 0,0 0 0 0 0,5 2-38 0 0,161 40 475 0 0,-161-43-463 0 0,0 0 0 0 0,0-1 0 0 0,0 0 0 0 0,0-1 0 0 0,0 0 0 0 0,0-1 0 0 0,0 0 1 0 0,0-1-1 0 0,0 0 0 0 0,0 0 0 0 0,-1-1 0 0 0,1-1 0 0 0,-1 0 0 0 0,0 0 1 0 0,9-5-13 0 0,-16 4-7 0 0,0 0 0 0 0,1 0 0 0 0,-2 0 1 0 0,1-1-1 0 0,0 1 0 0 0,-1-1 0 0 0,0 1 1 0 0,-1-1-1 0 0,1 0 0 0 0,-1 0 1 0 0,0 1-1 0 0,0-1 0 0 0,-1 0 0 0 0,0 0 1 0 0,0 0-1 0 0,0 0 0 0 0,-1 0 1 0 0,0 0-1 0 0,0-1 7 0 0,0-14 426 0 0,-18-14-260 0 0,24 101-30 0 0,28 347 740 0 0,-31-397-801 0 0,-1-1 0 0 0,-1 1 0 0 0,-1 0-1 0 0,0-1 1 0 0,-1 1 0 0 0,0-1 0 0 0,-2 1-1 0 0,0-1 1 0 0,0 0 0 0 0,-1-1 0 0 0,-1 1-1 0 0,-1-1 1 0 0,0 0 0 0 0,-1 0 0 0 0,0-1-1 0 0,-8 10-74 0 0,12-20 13 0 0,-1-1-1 0 0,1 1 0 0 0,0-1 0 0 0,-1 0 0 0 0,1 0 0 0 0,-1-1 0 0 0,0 1 0 0 0,1-1 1 0 0,-1 0-1 0 0,0 0 0 0 0,0-1 0 0 0,0 1 0 0 0,0-1 0 0 0,0 0 0 0 0,1-1 0 0 0,-1 1 1 0 0,0-1-1 0 0,0 0 0 0 0,0 0 0 0 0,1 0 0 0 0,-1-1 0 0 0,0 0 0 0 0,1 0 0 0 0,-1 0 0 0 0,1 0 1 0 0,0-1-1 0 0,0 1 0 0 0,0-1 0 0 0,0 0 0 0 0,0 0 0 0 0,1-1 0 0 0,-1 1 0 0 0,1-1 1 0 0,0 0-1 0 0,0 0 0 0 0,0 0 0 0 0,1 0 0 0 0,-1 0 0 0 0,1-1 0 0 0,0 1 0 0 0,0-1 1 0 0,1 1-1 0 0,-1-1 0 0 0,1 0 0 0 0,0 1 0 0 0,0-1 0 0 0,1 0 0 0 0,0 0 0 0 0,-1 0 0 0 0,2-3-11 0 0,-4-7-127 0 0,0 0 0 0 0,2 0 0 0 0,-1 1 0 0 0,2-1 0 0 0,0 0 0 0 0,1 0 0 0 0,1 0 0 0 0,0 0 0 0 0,1 0 0 0 0,0 1 0 0 0,1-1 0 0 0,1 1 0 0 0,0 0 0 0 0,1 0 0 0 0,1 1 0 0 0,0 0 0 0 0,0 0 0 0 0,2 0 0 0 0,-1 1 0 0 0,2 0 1 0 0,-1 1-1 0 0,2 0 0 0 0,1-1 126 0 0,149-91-7139 0 0,-132 87 5588 0 0</inkml:trace>
  <inkml:trace contextRef="#ctx0" brushRef="#br0" timeOffset="159766.348">19410 6213 996 0 0,'-7'-18'3697'0'0,"7"19"-3614"0"0,0-1 1 0 0,0 1-1 0 0,0-1 0 0 0,-1 0 0 0 0,1 1 0 0 0,0-1 0 0 0,0 0 0 0 0,-1 1 1 0 0,1-1-1 0 0,0 0 0 0 0,-1 1 0 0 0,1-1 0 0 0,0 0 0 0 0,-1 0 0 0 0,1 1 0 0 0,-1-1 1 0 0,1 0-1 0 0,0 0 0 0 0,-1 0 0 0 0,1 0 0 0 0,-1 1 0 0 0,1-1 0 0 0,0 0 1 0 0,-1 0-1 0 0,1 0 0 0 0,-1 0 0 0 0,1 0 0 0 0,0 0 0 0 0,-1 0 0 0 0,1 0 0 0 0,-1 0 1 0 0,1 0-1 0 0,-1-1 0 0 0,1 1 0 0 0,0 0 0 0 0,-1 0 0 0 0,1 0 0 0 0,-1 0 1 0 0,1-1-1 0 0,-1 1-83 0 0,-3 9 81 0 0,0-1 1 0 0,0 1 0 0 0,0 0-1 0 0,1 1 1 0 0,1-1-1 0 0,-1 0 1 0 0,2 1 0 0 0,-1-1-1 0 0,1 1 1 0 0,1 0 0 0 0,-1 0-1 0 0,2-1 1 0 0,-1 1-1 0 0,2 0 1 0 0,-1-1 0 0 0,1 1-1 0 0,1-1 1 0 0,-1 0 0 0 0,2 0-1 0 0,-1 0 1 0 0,1 0-1 0 0,0 0 1 0 0,1-1 0 0 0,0 1-1 0 0,1-1 1 0 0,0 0 0 0 0,0-1-1 0 0,0 0 1 0 0,1 0-1 0 0,0 0 1 0 0,0-1 0 0 0,1 0-1 0 0,0 0 1 0 0,0-1-1 0 0,0 0 1 0 0,1 0 0 0 0,0-1-1 0 0,1 0-81 0 0,-2-1 7 0 0,1-1-1 0 0,0-1 1 0 0,-1 0 0 0 0,1 0-1 0 0,0-1 1 0 0,-1 0-1 0 0,1 0 1 0 0,0-1-1 0 0,-1 0 1 0 0,1 0-1 0 0,-1-1 1 0 0,1 0-1 0 0,-1-1 1 0 0,0 0 0 0 0,0 0-1 0 0,0-1 1 0 0,0 0-1 0 0,0 0 1 0 0,-1-1-1 0 0,0 0 1 0 0,0 0-1 0 0,0-1 1 0 0,-1 0 0 0 0,0 0-1 0 0,0 0 1 0 0,0-1-1 0 0,-1 0 1 0 0,0 0-1 0 0,0 0 1 0 0,-1-1-1 0 0,0 0 1 0 0,0 1-1 0 0,-1-1 1 0 0,1-4-7 0 0,21-160-273 0 0,-73 31 559 0 0,43 206-357 0 0,65 153 84 0 0,-46-176-362 0 0,6 24-315 0 0,-15-20-7023 0 0,-5-45 6269 0 0</inkml:trace>
  <inkml:trace contextRef="#ctx0" brushRef="#br0" timeOffset="160248.223">19963 6478 1508 0 0,'61'-59'3312'0'0,"-53"48"-3264"0"0,-1-1 0 0 0,0 0 0 0 0,-1-1-1 0 0,0 1 1 0 0,-1-1 0 0 0,-1 0 0 0 0,0-1 0 0 0,0 1 0 0 0,-2-1 0 0 0,1 1 0 0 0,-2-1 0 0 0,0 0 0 0 0,0 0 0 0 0,-2 0-1 0 0,1 1 1 0 0,-2-1 0 0 0,0 0 0 0 0,0 1 0 0 0,-2-1 0 0 0,1 1 0 0 0,-6-12-48 0 0,-29-12-244 0 0,71 83 191 0 0,27 1 136 0 0,-46-38 11 0 0,-1-1 0 0 0,0 1-1 0 0,-1 1 1 0 0,0 0 0 0 0,0 1 0 0 0,-1 0 0 0 0,-1 1 0 0 0,0 0-1 0 0,0 1 1 0 0,-1 0 0 0 0,-1 1 0 0 0,0-1 0 0 0,-1 1-1 0 0,-1 1 1 0 0,2 5-94 0 0,-8-14 60 0 0,0 0 0 0 0,0 0 1 0 0,-1 0-1 0 0,1 0 0 0 0,-1-1 0 0 0,-1 1 0 0 0,1 0 0 0 0,-1-1 0 0 0,0 1 0 0 0,0-1 0 0 0,-1 1 0 0 0,0-1 0 0 0,0 0 0 0 0,0 0 0 0 0,0-1 0 0 0,-1 1 0 0 0,0 0 1 0 0,0-1-1 0 0,0 0 0 0 0,0 0 0 0 0,-3 2-60 0 0,-86 42-929 0 0,91-48 62 0 0,2 0-103 0 0,-9-15-1821 0 0,9 9 1367 0 0</inkml:trace>
  <inkml:trace contextRef="#ctx0" brushRef="#br0" timeOffset="160496.585">20500 6280 1648 0 0,'0'0'127'0'0,"1"1"1"0"0,-1 0-1 0 0,0-1 0 0 0,0 1 0 0 0,0 0 0 0 0,0 0 0 0 0,0 0 1 0 0,0-1-1 0 0,0 1 0 0 0,0 0 0 0 0,0 0 0 0 0,0-1 1 0 0,0 1-1 0 0,0 0 0 0 0,-1 0 0 0 0,1-1 0 0 0,0 1 1 0 0,0 0-1 0 0,-1 0 0 0 0,1-1 0 0 0,-1 1 0 0 0,1 0 0 0 0,0-1 1 0 0,-1 1-1 0 0,1-1 0 0 0,-1 1 0 0 0,0-1 0 0 0,1 1 1 0 0,-1-1-1 0 0,1 1 0 0 0,-1-1 0 0 0,0 1 0 0 0,1-1 1 0 0,-1 0-1 0 0,0 1 0 0 0,0-1 0 0 0,1 0 0 0 0,-1 0 0 0 0,0 1 1 0 0,0-1-1 0 0,1 0 0 0 0,-1 0 0 0 0,0 0 0 0 0,0 0 1 0 0,1 0-1 0 0,-1 0 0 0 0,0 0 0 0 0,0 0 0 0 0,0-1 1 0 0,1 1-1 0 0,-1 0-127 0 0,8 11-43 0 0,0 0 1 0 0,0 1-1 0 0,-1 0 0 0 0,-1 0 1 0 0,0 0-1 0 0,-1 1 0 0 0,0 0 1 0 0,0-1-1 0 0,-2 2 1 0 0,0-1-1 0 0,0 0 0 0 0,-1 1 43 0 0,-34 7-4120 0 0,11-19 2813 0 0</inkml:trace>
  <inkml:trace contextRef="#ctx0" brushRef="#br0" timeOffset="160698.574">20379 5954 2028 0 0,'16'-20'5402'0'0,"0"51"-7536"0"0,-5-5-602 0 0,-4-14 1200 0 0</inkml:trace>
  <inkml:trace contextRef="#ctx0" brushRef="#br0" timeOffset="161748.874">20664 6293 1268 0 0,'4'12'3275'0'0,"10"14"-2469"0"0,-7-13-543 0 0,0 0 96 0 0,-1 0-1 0 0,-1 0 1 0 0,0 1 0 0 0,-1 0 0 0 0,0-1 0 0 0,-1 2-1 0 0,-1-1 1 0 0,0 0 0 0 0,-1 0 0 0 0,-1 1 0 0 0,0-1-1 0 0,0 0 1 0 0,-2 3-359 0 0,16-52 148 0 0,1 1 0 0 0,2 1 0 0 0,1 0 0 0 0,1 1 0 0 0,2 1 0 0 0,2 1 0 0 0,13-13-148 0 0,33-27-94 0 0,-68 70 62 0 0,-1 0 19 0 0,43 75-68 0 0,-38-64 26 0 0,1-1 0 0 0,0 0 0 0 0,1-1 1 0 0,0 1-1 0 0,1-1 0 0 0,0-1 1 0 0,0 1-1 0 0,1-1 0 0 0,0-1 0 0 0,0 0 1 0 0,1 0-1 0 0,0 0 0 0 0,0-2 0 0 0,1 1 1 0 0,-1-1-1 0 0,1-1 0 0 0,0 0 0 0 0,1 0 1 0 0,-1-1-1 0 0,1-1 0 0 0,-1 0 0 0 0,1 0 1 0 0,0-1-1 0 0,-1 0 0 0 0,1-1 0 0 0,0-1 1 0 0,0 0-1 0 0,-1-1 0 0 0,5 0 55 0 0,-4 1-71 0 0,0-1 1 0 0,0 0-1 0 0,0-1 0 0 0,-1 0 0 0 0,1 0 0 0 0,-1-1 0 0 0,1-1 1 0 0,-1 0-1 0 0,0-1 0 0 0,-1 0 0 0 0,0 0 0 0 0,0-1 0 0 0,0 0 1 0 0,-1-1-1 0 0,0 0 0 0 0,0-1 0 0 0,-1 0 0 0 0,0 0 1 0 0,-1-1-1 0 0,0 0 0 0 0,0 0 0 0 0,1-4 71 0 0,-7 11 14 0 0,0 0 0 0 0,-1 0 0 0 0,1 0-1 0 0,-1 0 1 0 0,0 0 0 0 0,0 0 0 0 0,0 0 0 0 0,-1 0 0 0 0,1 0 0 0 0,-1 0-1 0 0,1 0 1 0 0,-1 0 0 0 0,0 0 0 0 0,0 0 0 0 0,0 0 0 0 0,-1 1 0 0 0,1-1-1 0 0,-1 0 1 0 0,1 1 0 0 0,-1-1 0 0 0,0 1 0 0 0,0 0 0 0 0,0-1 0 0 0,0 1-1 0 0,0 0 1 0 0,-1 0 0 0 0,1 0 0 0 0,-1 1 0 0 0,1-1 0 0 0,-1 1 0 0 0,1-1-1 0 0,-1 1 1 0 0,0 0 0 0 0,0 0 0 0 0,0 0 0 0 0,0 0 0 0 0,0 1 0 0 0,0-1-1 0 0,0 1 1 0 0,0 0 0 0 0,0-1 0 0 0,0 1 0 0 0,0 1 0 0 0,0-1 0 0 0,0 0-1 0 0,0 1 1 0 0,0 0 0 0 0,0-1 0 0 0,1 1 0 0 0,-1 0 0 0 0,0 1-14 0 0,-6 0 8 0 0,0 1 0 0 0,0 0 1 0 0,0 1-1 0 0,1 0 0 0 0,-1 1 0 0 0,1-1 1 0 0,0 2-1 0 0,1-1 0 0 0,-1 1 1 0 0,1 0-1 0 0,0 1 0 0 0,1-1 0 0 0,-1 1 1 0 0,1 1-1 0 0,1-1 0 0 0,0 1 0 0 0,-1 1-8 0 0,7-6-20 0 0,0 0 0 0 0,0 0 0 0 0,0 0-1 0 0,1-1 1 0 0,0 1 0 0 0,-1 0-1 0 0,1-1 1 0 0,0 1 0 0 0,0-1-1 0 0,0 0 1 0 0,0 1 0 0 0,1-1-1 0 0,-1 0 1 0 0,1 0 0 0 0,-1-1-1 0 0,1 1 1 0 0,0-1 0 0 0,-1 1-1 0 0,1-1 1 0 0,0 0 0 0 0,0 0 0 0 0,0 0-1 0 0,0 0 1 0 0,0 0 0 0 0,0-1-1 0 0,0 1 1 0 0,0-1 0 0 0,0 0-1 0 0,1 0 1 0 0,-1 0 0 0 0,0-1-1 0 0,0 1 21 0 0,130-6-477 0 0,-129 6 478 0 0,1-1 0 0 0,-1 0 1 0 0,0 0-1 0 0,1 0 0 0 0,-1 0 1 0 0,0-1-1 0 0,0 1 0 0 0,0-1 0 0 0,0 0 1 0 0,0 0-1 0 0,-1-1 0 0 0,1 1 1 0 0,-1-1-1 0 0,1 0 0 0 0,-1 0 1 0 0,0 0-1 0 0,0 0 0 0 0,0 0 0 0 0,-1-1 1 0 0,1 0-1 0 0,-1 1 0 0 0,0-1 1 0 0,1 0-1 0 0,-2 0 0 0 0,1 0 0 0 0,0 0 1 0 0,-1 0-1 0 0,1-4-1 0 0,-1-8 296 0 0,2-21 1118 0 0,0 56-754 0 0,50 387 267 0 0,-51-156-590 0 0,-71-36-41 0 0,65-205-245 0 0,-1-1 0 0 0,0 0 0 0 0,0 0 0 0 0,-1 0 0 0 0,0 0-1 0 0,0-1 1 0 0,-1 0 0 0 0,0 0 0 0 0,0-1 0 0 0,-1 0-1 0 0,0 0 1 0 0,0-1 0 0 0,0 0 0 0 0,-1 0 0 0 0,1-1 0 0 0,-1 0-1 0 0,0-1 1 0 0,0 0 0 0 0,-1 0 0 0 0,1-1 0 0 0,0 0 0 0 0,-9 0-51 0 0,10-1 7 0 0,1-1 0 0 0,-1 0 1 0 0,0-1-1 0 0,1 0 0 0 0,-1 0 1 0 0,1-1-1 0 0,0 1 1 0 0,-1-2-1 0 0,1 1 0 0 0,0-1 1 0 0,0 0-1 0 0,0 0 1 0 0,1-1-1 0 0,-1 0 0 0 0,1 0 1 0 0,0-1-1 0 0,0 0 0 0 0,0 0 1 0 0,1 0-1 0 0,0-1 1 0 0,0 1-1 0 0,0-1 0 0 0,1-1 1 0 0,0 1-1 0 0,0 0 1 0 0,0-1-1 0 0,1 0 0 0 0,0 0 1 0 0,0 0-1 0 0,1 0 1 0 0,0-1-1 0 0,-1-6-7 0 0,-1-4-157 0 0,0 1 0 0 0,2-1 0 0 0,0 0-1 0 0,1 0 1 0 0,1 0 0 0 0,1 0 0 0 0,0 0 0 0 0,1 0 0 0 0,1 1 0 0 0,1-1 0 0 0,0 1-1 0 0,2-1 1 0 0,1-3 157 0 0,6-4-737 0 0,0 0 0 0 0,2 1 0 0 0,1 0 0 0 0,1 2 0 0 0,0 0 0 0 0,2 0 0 0 0,1 2 0 0 0,0 0 0 0 0,2 2 0 0 0,2-2 737 0 0,16-13-1386 0 0</inkml:trace>
  <inkml:trace contextRef="#ctx0" brushRef="#br0" timeOffset="162540.327">22051 6159 984 0 0,'10'-11'4891'0'0,"-9"12"-2911"0"0,-4 27-1519 0 0,2-16-426 0 0,-1-1-1 0 0,2 0 1 0 0,-1 1-1 0 0,2-1 1 0 0,-1 1-1 0 0,2-1 1 0 0,-1 0-1 0 0,2 0 1 0 0,-1 1-1 0 0,2-1 1 0 0,-1-1-1 0 0,1 1 1 0 0,1 0-1 0 0,0-1 1 0 0,1 0-1 0 0,-1 0 1 0 0,2-1-1 0 0,0 0 1 0 0,0 0-1 0 0,0 0 1 0 0,1-1-1 0 0,0 0 1 0 0,1-1-1 0 0,0 1 1 0 0,0-2-1 0 0,1 1 1 0 0,-1-1-1 0 0,1-1 1 0 0,3 1-35 0 0,-4-2 26 0 0,0-1 0 0 0,1 0 0 0 0,-1-1 1 0 0,1 0-1 0 0,0 0 0 0 0,0-1 0 0 0,-1 0 0 0 0,1-1 1 0 0,0 0-1 0 0,0-1 0 0 0,0 0 0 0 0,0 0 0 0 0,-1-1 0 0 0,1 0 1 0 0,-1-1-1 0 0,1 0 0 0 0,-1 0 0 0 0,0-1 0 0 0,0-1 1 0 0,0 1-1 0 0,-1-1 0 0 0,0-1 0 0 0,0 0 0 0 0,0 0 1 0 0,0 0-1 0 0,-1-1 0 0 0,0 0 0 0 0,-1 0 0 0 0,1-1 0 0 0,-2 0 1 0 0,1 0-1 0 0,-1-1 0 0 0,0 1 0 0 0,-1-1 0 0 0,1 0 1 0 0,0-4-27 0 0,2-109 1012 0 0,-7 121-1011 0 0,0 1 0 0 0,0-1 1 0 0,-1 1-1 0 0,1 0 0 0 0,0-1 1 0 0,0 1-1 0 0,-1-1 0 0 0,1 1 0 0 0,0-1 1 0 0,0 1-1 0 0,-1 0 0 0 0,1-1 1 0 0,-1 1-1 0 0,1 0 0 0 0,0-1 1 0 0,-1 1-1 0 0,1 0 0 0 0,-1 0 0 0 0,1-1 1 0 0,-1 1-1 0 0,1 0 0 0 0,0 0 1 0 0,-1 0-1 0 0,1 0 0 0 0,-1 0 1 0 0,1-1-1 0 0,-1 1 0 0 0,1 0 0 0 0,-1 0 1 0 0,1 0-1 0 0,-1 0 0 0 0,1 0 1 0 0,-1 0-1 0 0,1 1 0 0 0,-1-1 1 0 0,1 0-1 0 0,-1 0 0 0 0,1 0 1 0 0,-1 0-1 0 0,1 1 0 0 0,-1-1 0 0 0,1 0 1 0 0,0 0-1 0 0,-1 1 0 0 0,1-1 1 0 0,-1 0-1 0 0,1 1 0 0 0,0-1 1 0 0,-1 0-1 0 0,1 1 0 0 0,0-1 0 0 0,-1 1 1 0 0,1-1-1 0 0,0 0 0 0 0,0 1 1 0 0,-1-1-1 0 0,1 1 0 0 0,0-1 1 0 0,0 1-1 0 0,0-1 0 0 0,0 1 0 0 0,0-1 1 0 0,0 1-1 0 0,0-1 0 0 0,0 1 1 0 0,0 0-2 0 0,-1 10-36 0 0,0 0 0 0 0,1 0-1 0 0,1 0 1 0 0,0 0 0 0 0,1 0 0 0 0,0 0 0 0 0,0 0 0 0 0,1 0 0 0 0,1-1 0 0 0,0 1 0 0 0,0-1 0 0 0,1 0 0 0 0,4 6 36 0 0,2 9-376 0 0,27 44-978 0 0,-13-25-2825 0 0,-22-39 2659 0 0,0-3-4 0 0</inkml:trace>
  <inkml:trace contextRef="#ctx0" brushRef="#br0" timeOffset="163022.392">22712 6164 876 0 0,'8'18'748'0'0,"0"0"0"0"0,-2 1 0 0 0,0-1 0 0 0,-1 1 0 0 0,0 0 0 0 0,-2 0 0 0 0,0 1 0 0 0,-2-1-1 0 0,0 1 1 0 0,-1 1-748 0 0,0-20 27 0 0,0 0-1 0 0,0-1 1 0 0,0 1-1 0 0,0 0 0 0 0,0-1 1 0 0,-1 1-1 0 0,1 0 0 0 0,0-1 1 0 0,0 1-1 0 0,-1 0 1 0 0,1-1-1 0 0,0 1 0 0 0,-1-1 1 0 0,1 1-1 0 0,-1-1 1 0 0,1 1-1 0 0,-1-1 0 0 0,1 1 1 0 0,-1-1-1 0 0,1 1 0 0 0,-1-1 1 0 0,1 0-1 0 0,-1 1 1 0 0,0-1-1 0 0,1 0 0 0 0,-1 1 1 0 0,1-1-1 0 0,-1 0 0 0 0,0 0 1 0 0,1 0-1 0 0,-1 1 1 0 0,0-1-1 0 0,1 0 0 0 0,-1 0 1 0 0,0 0-1 0 0,0 0 0 0 0,1 0 1 0 0,-1 0-1 0 0,0 0 1 0 0,1-1-1 0 0,-1 1 0 0 0,0 0 1 0 0,1 0-1 0 0,-1 0 1 0 0,1-1-1 0 0,-1 1 0 0 0,0 0 1 0 0,1-1-1 0 0,-1 1 0 0 0,1-1 1 0 0,-1 1-1 0 0,1 0 1 0 0,-1-1-1 0 0,1 1 0 0 0,-1-1 1 0 0,1 0-1 0 0,-1 1 0 0 0,1-1 1 0 0,0 1-1 0 0,-1-1 1 0 0,1 1-1 0 0,0-1 0 0 0,-1 0 1 0 0,1 1-1 0 0,0-1 1 0 0,0 0-1 0 0,0 0-26 0 0,-2-12-7 0 0,0 0-1 0 0,1 0 1 0 0,1 0-1 0 0,0-1 1 0 0,1 1 0 0 0,1 0-1 0 0,0 0 1 0 0,0 0-1 0 0,1 0 1 0 0,1 1 0 0 0,0-1-1 0 0,1 1 1 0 0,0 0 0 0 0,1 0-1 0 0,0 1 1 0 0,1-1-1 0 0,0 2 1 0 0,1-1 0 0 0,0 1-1 0 0,1 0 1 0 0,0 0-1 0 0,1 1 1 0 0,0 0 0 0 0,0 1-1 0 0,8-5 8 0 0,-17 12-21 0 0,1 1 0 0 0,-1-1 0 0 0,1 0 0 0 0,-1 0 0 0 0,1 0 0 0 0,-1 1-1 0 0,1-1 1 0 0,0 1 0 0 0,-1 0 0 0 0,1-1 0 0 0,0 1 0 0 0,-1 0 0 0 0,1 0 0 0 0,0 0-1 0 0,-1 0 1 0 0,1 0 0 0 0,0 0 0 0 0,0 0 0 0 0,-1 1 0 0 0,1-1 0 0 0,0 1 0 0 0,-1-1 0 0 0,1 1-1 0 0,-1 0 1 0 0,1-1 0 0 0,-1 1 0 0 0,1 0 0 0 0,-1 0 0 0 0,1 0 0 0 0,-1 0 0 0 0,0 1-1 0 0,0-1 1 0 0,1 0 0 0 0,-1 0 0 0 0,0 1 0 0 0,0-1 0 0 0,0 0 0 0 0,-1 1 0 0 0,1-1 0 0 0,0 1-1 0 0,0 0 1 0 0,-1-1 0 0 0,1 1 0 0 0,-1 0 21 0 0,35 81 87 0 0,-32-74-108 0 0,2 5-15 0 0,0 1 0 0 0,0-1 0 0 0,1 0 0 0 0,1-1 0 0 0,1 0 0 0 0,-1 0 0 0 0,2 0 0 0 0,0-1 0 0 0,1 0-1 0 0,0-1 1 0 0,0 0 0 0 0,3 1 36 0 0,66 15-6322 0 0,-72-27 4946 0 0</inkml:trace>
  <inkml:trace contextRef="#ctx0" brushRef="#br0" timeOffset="163287.866">23380 6178 1552 0 0,'0'0'159'0'0,"-1"1"0"0"0,1-1 0 0 0,-1 1-1 0 0,1-1 1 0 0,-1 0 0 0 0,1 1 0 0 0,-1-1 0 0 0,0 0-1 0 0,1 1 1 0 0,-1-1 0 0 0,1 0 0 0 0,-1 0 0 0 0,0 0 0 0 0,1 0-1 0 0,-1 0 1 0 0,0 1 0 0 0,1-1 0 0 0,-1 0 0 0 0,0 0-1 0 0,1-1 1 0 0,-1 1 0 0 0,0 0 0 0 0,1 0 0 0 0,-1 0 0 0 0,0 0-1 0 0,1-1 1 0 0,-1 1 0 0 0,0 0 0 0 0,1 0 0 0 0,-1-1-1 0 0,1 1 1 0 0,-1 0 0 0 0,1-1 0 0 0,-1 1 0 0 0,1-1 0 0 0,-1 1-1 0 0,1-1 1 0 0,-1 1 0 0 0,1-1 0 0 0,-1 1 0 0 0,1-1-1 0 0,0 0 1 0 0,-1 1 0 0 0,1-1 0 0 0,0 1 0 0 0,0-1 0 0 0,-1 0-1 0 0,1 1 1 0 0,0-2-159 0 0,-5 14 56 0 0,0-1 0 0 0,1 1 0 0 0,0 0 0 0 0,1 0 1 0 0,0 0-1 0 0,1 0 0 0 0,1 0 0 0 0,-1 1 0 0 0,2-1 0 0 0,0 0 0 0 0,1 1 0 0 0,1 9-56 0 0,-1 17-3245 0 0,-1-38 1821 0 0,-12 9-1384 0 0,4-10 1326 0 0</inkml:trace>
  <inkml:trace contextRef="#ctx0" brushRef="#br0" timeOffset="163554.361">23293 5994 2252 0 0,'16'-67'7194'0'0,"-9"91"-13912"0"0,-7-17 5358 0 0</inkml:trace>
  <inkml:trace contextRef="#ctx0" brushRef="#br0" timeOffset="164233.558">23713 6173 1260 0 0,'-10'-3'143'0'0,"1"0"0"0"0,-1 0 0 0 0,1 1 0 0 0,-1 1 0 0 0,0 0 1 0 0,0 0-1 0 0,0 1 0 0 0,0 0 0 0 0,0 1 0 0 0,1 0 0 0 0,-1 0 0 0 0,0 1 0 0 0,0 0 0 0 0,1 1 0 0 0,0 0 0 0 0,-1 1 0 0 0,1 0 0 0 0,0 0 0 0 0,1 1 0 0 0,-1 0 1 0 0,1 1-1 0 0,0-1 0 0 0,0 2 0 0 0,1-1 0 0 0,0 1 0 0 0,0 0 0 0 0,0 1 0 0 0,1-1 0 0 0,0 1 0 0 0,1 0 0 0 0,-1 1 0 0 0,2 0 0 0 0,-1-1 0 0 0,1 1 1 0 0,1 1-1 0 0,-1 1-143 0 0,3-9 26 0 0,0 1 1 0 0,1-1-1 0 0,0 1 1 0 0,-1-1 0 0 0,1 1-1 0 0,0-1 1 0 0,0 1 0 0 0,1-1-1 0 0,-1 1 1 0 0,0-1 0 0 0,1 1-1 0 0,-1-1 1 0 0,1 1-1 0 0,0-1 1 0 0,0 1 0 0 0,0-1-1 0 0,0 0 1 0 0,0 0 0 0 0,1 0-1 0 0,-1 1 1 0 0,1-1-1 0 0,-1-1 1 0 0,1 1 0 0 0,0 0-1 0 0,0 0 1 0 0,0 0 0 0 0,0-1-1 0 0,0 1 1 0 0,0-1-1 0 0,0 0 1 0 0,0 0 0 0 0,1 0-1 0 0,-1 0 1 0 0,0 0 0 0 0,1 0-1 0 0,-1 0 1 0 0,1-1 0 0 0,-1 1-1 0 0,2-1-26 0 0,111 6 420 0 0,-104-9-304 0 0,0 1 0 0 0,-1-1-1 0 0,1-1 1 0 0,-1 0 0 0 0,0-1 0 0 0,0 0-1 0 0,0 0 1 0 0,-1-1 0 0 0,1 0-1 0 0,-1-1 1 0 0,-1 0 0 0 0,1 0-1 0 0,-1-1 1 0 0,-1 0 0 0 0,0-1 0 0 0,0 1-1 0 0,0-1 1 0 0,-1-1 0 0 0,0 0-116 0 0,-6 10 124 0 0,-23 33 362 0 0,5 18-307 0 0,1 1-1 0 0,3 0 0 0 0,3 1 0 0 0,1 0 0 0 0,3 1 1 0 0,3 0-1 0 0,1 48-178 0 0,4-99-23 0 0,-1-1-1 0 0,0 0 1 0 0,1 0 0 0 0,-1 1 0 0 0,1-1-1 0 0,0 0 1 0 0,0 0 0 0 0,0 0 0 0 0,0 0-1 0 0,0 0 1 0 0,0 0 0 0 0,0 0 0 0 0,1 0 0 0 0,-1 0-1 0 0,1 0 1 0 0,-1-1 0 0 0,1 1 0 0 0,0-1-1 0 0,-1 1 1 0 0,1-1 0 0 0,0 0 0 0 0,0 1 0 0 0,0-1-1 0 0,0 0 1 0 0,0 0 0 0 0,1-1 0 0 0,-1 1-1 0 0,0 0 1 0 0,0-1 0 0 0,1 1 0 0 0,-1-1 0 0 0,0 0-1 0 0,0 0 1 0 0,1 0 0 0 0,-1 0 0 0 0,0 0-1 0 0,1 0 1 0 0,-1-1 0 0 0,0 1 0 0 0,0-1-1 0 0,1 1 1 0 0,-1-1 0 0 0,0 0 0 0 0,0 0 0 0 0,0 0-1 0 0,0 0 1 0 0,0 0 0 0 0,0-1 0 0 0,1 0 23 0 0,9-7-878 0 0,-1-2-1 0 0,0 0 1 0 0,-1 0 0 0 0,0-1 0 0 0,0 0 0 0 0,-1 0 0 0 0,-1-1-1 0 0,0-1 1 0 0,5-11 878 0 0,1-4-1524 0 0</inkml:trace>
  <inkml:trace contextRef="#ctx0" brushRef="#br0" timeOffset="164885.656">24028 6068 1604 0 0,'-2'-24'4821'0'0,"-1"43"-3038"0"0,-3 24-1451 0 0,2-33-283 0 0,1 0 1 0 0,1 0-1 0 0,-1 1 1 0 0,2-1 0 0 0,-1 1-1 0 0,1-1 1 0 0,1 1-1 0 0,0 0 1 0 0,1-1-1 0 0,0 1 1 0 0,0-1-1 0 0,1 1 1 0 0,0-1 0 0 0,1 0-1 0 0,1 1 1 0 0,-1-1-1 0 0,1-1 1 0 0,1 1-1 0 0,0-1 1 0 0,0 1-1 0 0,1-1 1 0 0,0-1 0 0 0,1 1-1 0 0,0-1 1 0 0,0 0-1 0 0,2 0-49 0 0,-3-5 13 0 0,1 0-1 0 0,-1-1 0 0 0,1 0 1 0 0,0 0-1 0 0,0-1 1 0 0,-1 0-1 0 0,1 0 0 0 0,0-1 1 0 0,0 0-1 0 0,0 0 1 0 0,0 0-1 0 0,0-1 0 0 0,0 0 1 0 0,-1 0-1 0 0,1-1 1 0 0,0 0-1 0 0,-1 0 0 0 0,1-1 1 0 0,-1 1-1 0 0,0-1 1 0 0,0-1-1 0 0,0 1 0 0 0,0-1 1 0 0,0 0-1 0 0,-1 0 1 0 0,0-1-1 0 0,0 0 0 0 0,0 0 1 0 0,0 0-1 0 0,-1 0 1 0 0,0-1-1 0 0,0 0 0 0 0,0 0 1 0 0,-1 0-1 0 0,0 0 1 0 0,0 0-1 0 0,-1-1 0 0 0,1 1 1 0 0,-2-1-1 0 0,1 0 1 0 0,-1 1-1 0 0,1-1 0 0 0,-2 0 1 0 0,1 0-1 0 0,-1-3-12 0 0,-3-18 352 0 0,4 36-179 0 0,4 2-187 0 0,0-1-1 0 0,0 1 1 0 0,1-1-1 0 0,1 0 1 0 0,-1 0 0 0 0,1 0-1 0 0,1-1 1 0 0,-1 0-1 0 0,1-1 1 0 0,1 0 0 0 0,-1 0-1 0 0,1 0 1 0 0,1-1 0 0 0,-1-1-1 0 0,1 0 1 0 0,0 0-1 0 0,0-1 1 0 0,0 0 0 0 0,1 0-1 0 0,-1-1 1 0 0,1-1-1 0 0,0 0 1 0 0,0 0 0 0 0,0-1-1 0 0,0-1 1 0 0,0 0-1 0 0,0 0 1 0 0,0-1 0 0 0,0 0 14 0 0,62-23-1797 0 0,-36-12-2858 0 0,-35 32 3271 0 0,-2-6-110 0 0</inkml:trace>
  <inkml:trace contextRef="#ctx0" brushRef="#br0" timeOffset="166016.999">24438 6261 1356 0 0,'0'0'636'0'0,"0"0"-128"0"0,0 0-47 0 0,3-3-52 0 0,123-22 1177 0 0,-58 15-1176 0 0,132-38 963 0 0,-199 48-1368 0 0,0 0 1 0 0,0 0 0 0 0,0 0 0 0 0,1-1-1 0 0,-1 1 1 0 0,0 0 0 0 0,0 0 0 0 0,0-1-1 0 0,0 1 1 0 0,0 0 0 0 0,0-1 0 0 0,0 1-1 0 0,0-1 1 0 0,0 0 0 0 0,0 1 0 0 0,0-1-1 0 0,0 0 1 0 0,-1 1 0 0 0,1-1 0 0 0,0 0-1 0 0,0 0 1 0 0,-1 0 0 0 0,1 0 0 0 0,-1 0-1 0 0,1 0 1 0 0,0 0 0 0 0,-1 0-1 0 0,0 0 1 0 0,1 0 0 0 0,-1 0 0 0 0,0 0-1 0 0,1 0 1 0 0,-1 0 0 0 0,0 0 0 0 0,0 0-1 0 0,0 0 1 0 0,0-1 0 0 0,0 1 0 0 0,0 0-1 0 0,0 0 1 0 0,0 0 0 0 0,-1 0 0 0 0,1 0-1 0 0,0 0 1 0 0,-1 0 0 0 0,1 0 0 0 0,-1 0-1 0 0,1 0 1 0 0,-1 0 0 0 0,1 0 0 0 0,-1 0-1 0 0,0 0 1 0 0,1 0 0 0 0,-1 0 0 0 0,0 1-1 0 0,0-1 1 0 0,0 0 0 0 0,0 0 0 0 0,0 1-1 0 0,1-1 1 0 0,-1 1 0 0 0,0-1 0 0 0,0 1-1 0 0,-1-1 1 0 0,1 1 0 0 0,0 0 0 0 0,0-1-6 0 0,-75-25-129 0 0,62 24 149 0 0,1 0 0 0 0,-1 0 1 0 0,1 1-1 0 0,-1 1 0 0 0,1 0 1 0 0,-1 1-1 0 0,1 0 0 0 0,-1 1 1 0 0,1 1-1 0 0,-1 0 0 0 0,1 1 1 0 0,0 0-1 0 0,1 1 0 0 0,-1 1 1 0 0,1 0-1 0 0,0 0 0 0 0,1 1 1 0 0,-3 2-21 0 0,11-7 19 0 0,1 0 0 0 0,-1 0 0 0 0,0 0 0 0 0,1 1 0 0 0,-1-1 0 0 0,1 1 0 0 0,0-1 0 0 0,0 1 0 0 0,0 0 0 0 0,0 0 0 0 0,0 0 0 0 0,1 0 0 0 0,-1 1 0 0 0,1-1 0 0 0,0 0 0 0 0,0 0 0 0 0,0 1 0 0 0,0-1 0 0 0,1 1 0 0 0,-1-1 0 0 0,1 1 0 0 0,0-1 0 0 0,0 1 0 0 0,0-1 0 0 0,1 1 0 0 0,-1-1 0 0 0,1 0 0 0 0,0 1 0 0 0,0-1 0 0 0,0 0 0 0 0,0 1 0 0 0,0-1 0 0 0,1 0 0 0 0,0 0 0 0 0,-1 0 0 0 0,1 0 0 0 0,0 0 0 0 0,0 0 0 0 0,1-1 0 0 0,0 2-19 0 0,115 85 271 0 0,43-40-1026 0 0,-47-40-3980 0 0,-89-9 3301 0 0</inkml:trace>
  <inkml:trace contextRef="#ctx0" brushRef="#br0" timeOffset="167871.416">25100 6151 888 0 0,'36'168'3937'0'0,"-33"-142"-2591"0"0,-3-26-1169 0 0,0 0 0 0 0,1 0-1 0 0,-1 0 1 0 0,0 0 0 0 0,1-1 0 0 0,-1 1 0 0 0,0 0-1 0 0,1 0 1 0 0,-1 0 0 0 0,0 1 0 0 0,1-1 0 0 0,-1 0-1 0 0,0 0 1 0 0,1 0 0 0 0,-1 0 0 0 0,0 0-1 0 0,1 0 1 0 0,-1 0 0 0 0,0 0 0 0 0,0 1 0 0 0,1-1-177 0 0,71-161-375 0 0,-4 61-36 0 0,-40 151 68 0 0,-15-13 254 0 0,-11-31 86 0 0,-1 1-1 0 0,1-1 1 0 0,0 0 0 0 0,0 1 0 0 0,1-1-1 0 0,0 0 1 0 0,0 0 0 0 0,1 0 0 0 0,0-1-1 0 0,0 0 1 0 0,1 1 0 0 0,0-1 0 0 0,0-1-1 0 0,0 1 1 0 0,0-1 0 0 0,1 0 0 0 0,0 0-1 0 0,0 0 1 0 0,1-1 0 0 0,-1 0 0 0 0,1 0-1 0 0,0-1 1 0 0,0 0 0 0 0,0 0 0 0 0,0 0-1 0 0,0-1 1 0 0,3 0 3 0 0,5 1-58 0 0,1 0 0 0 0,0-2 0 0 0,0 1-1 0 0,0-2 1 0 0,0 0 0 0 0,0-2 0 0 0,0 1 0 0 0,0-2-1 0 0,0 0 1 0 0,-1-1 0 0 0,1 0 0 0 0,-1-1 0 0 0,0-1-1 0 0,-1 0 1 0 0,1-2 0 0 0,-1 1 0 0 0,5-5 58 0 0,18-63-1035 0 0,-59 47 976 0 0,16 23 98 0 0,0 0-1 0 0,-1 1 1 0 0,0 0-1 0 0,0 1 1 0 0,0-1-1 0 0,0 1 1 0 0,0 1-1 0 0,-1-1 1 0 0,1 1-1 0 0,-1 1 1 0 0,0-1-1 0 0,0 1 1 0 0,1 0-1 0 0,-1 1 1 0 0,0 0-1 0 0,0 0 1 0 0,0 1 0 0 0,1 0-1 0 0,-1 1 1 0 0,0-1-1 0 0,1 1 1 0 0,-1 1-1 0 0,1-1 1 0 0,0 1-1 0 0,0 1 1 0 0,0-1-1 0 0,0 1 1 0 0,0 0-1 0 0,1 1 1 0 0,0 0-1 0 0,0 0 1 0 0,0 0-1 0 0,0 0 1 0 0,-4 7-39 0 0,7-6 31 0 0,-1 0 1 0 0,1 0-1 0 0,0 1 1 0 0,1 0 0 0 0,-1-1-1 0 0,1 1 1 0 0,1 0-1 0 0,-1 0 1 0 0,1 0-1 0 0,0 0 1 0 0,1 0-1 0 0,0 0 1 0 0,0 1 0 0 0,0-1-1 0 0,1 0 1 0 0,0 0-1 0 0,1 0 1 0 0,-1 0-1 0 0,1 0 1 0 0,0-1 0 0 0,1 1-1 0 0,0-1 1 0 0,0 1-1 0 0,0-1 1 0 0,1 0-1 0 0,0 0 1 0 0,0 0-1 0 0,5 4-31 0 0,-1 1 22 0 0,1 0-1 0 0,1 0 0 0 0,0-1 0 0 0,0 0 0 0 0,1-1 0 0 0,0 0 0 0 0,1-1 0 0 0,0-1 1 0 0,0 1-1 0 0,0-2 0 0 0,1 0 0 0 0,0 0 0 0 0,1-1 0 0 0,3 0-21 0 0,-12-3-4 0 0,1 0 0 0 0,-1-1 0 0 0,1 1 0 0 0,0-1 1 0 0,0-1-1 0 0,-1 1 0 0 0,1-1 0 0 0,0 0 0 0 0,0 0 0 0 0,0-1 0 0 0,-1 0 0 0 0,1 0 0 0 0,0 0 0 0 0,-1 0 0 0 0,1-1 0 0 0,-1 0 0 0 0,2-1 4 0 0,1-2 12 0 0,-1 0-1 0 0,1-1 0 0 0,-1 0 1 0 0,0 0-1 0 0,-1-1 0 0 0,0 0 0 0 0,0 0 1 0 0,0 0-1 0 0,-1-1 0 0 0,0 0 0 0 0,0 0 1 0 0,-1 0-1 0 0,0 0 0 0 0,0-1 0 0 0,-1 0 1 0 0,0 0-1 0 0,1-8-11 0 0,26-74 55 0 0,-20 72 232 0 0,-7 16 1384 0 0,60-148-1913 0 0,-31-20-1194 0 0,-32 170 1426 0 0,0 1 0 0 0,0-1 0 0 0,-1 0 0 0 0,1 1 0 0 0,0-1 0 0 0,-1 0 0 0 0,1 1 0 0 0,-1-1 0 0 0,1 1 0 0 0,0-1 0 0 0,-1 0 0 0 0,1 1 0 0 0,-1-1 0 0 0,1 1 0 0 0,-1 0 0 0 0,0-1 0 0 0,1 1 1 0 0,-1-1-1 0 0,0 1 0 0 0,1 0 0 0 0,-1-1 0 0 0,0 1 0 0 0,1 0 0 0 0,-1 0 0 0 0,0 0 0 0 0,1-1 0 0 0,-1 1 0 0 0,0 0 0 0 0,0 0 0 0 0,1 0 0 0 0,-1 0 0 0 0,0 0 0 0 0,1 0 0 0 0,-1 0 0 0 0,0 1 1 0 0,0-1-1 0 0,1 0 0 0 0,-1 0 0 0 0,0 0 0 0 0,1 1 0 0 0,-1-1 0 0 0,0 0 0 0 0,1 1 0 0 0,-1-1 0 0 0,1 1 0 0 0,-1-1 0 0 0,0 1 0 0 0,1-1 0 0 0,-1 1 0 0 0,1-1 0 0 0,0 1 0 0 0,-1-1 0 0 0,1 1 1 0 0,-1 0-1 0 0,1-1 0 0 0,0 1 0 0 0,-1 0 0 0 0,1-1 0 0 0,0 1 0 0 0,0 0 10 0 0,0 6-19 0 0,1 0 1 0 0,0 1-1 0 0,0-1 0 0 0,0 0 1 0 0,1 0-1 0 0,0-1 0 0 0,1 1 1 0 0,0 0-1 0 0,0-1 0 0 0,0 1 1 0 0,1-1-1 0 0,0 0 0 0 0,0 0 1 0 0,0-1-1 0 0,4 4 19 0 0,-7-7-8 0 0,59 69 12 0 0,-49-61 37 0 0,-1 0 1 0 0,0 1-1 0 0,-1 0 0 0 0,0 1 0 0 0,0-1 1 0 0,-2 2-1 0 0,1-1 0 0 0,-2 1 0 0 0,1 0 1 0 0,-2 1-1 0 0,0-1 0 0 0,0 1 0 0 0,1 13-41 0 0,-5-21 59 0 0,-1 0-1 0 0,-1-1 0 0 0,1 1 0 0 0,-1 0 0 0 0,0 0 0 0 0,0-1 0 0 0,-1 1 0 0 0,1-1 0 0 0,-1 1 0 0 0,0-1 0 0 0,-1 0 0 0 0,1 0 0 0 0,-1 0 0 0 0,0 0 1 0 0,-1 0-1 0 0,1-1 0 0 0,-1 1 0 0 0,0-1 0 0 0,0 0 0 0 0,0 0 0 0 0,-2 1-58 0 0,35-57-169 0 0,298-405-3069 0 0,-325 456 3244 0 0,0 0-1 0 0,0-1 1 0 0,0 1 0 0 0,-1 0 0 0 0,1-1-1 0 0,-1 1 1 0 0,1-1 0 0 0,-1 1 0 0 0,0-1-1 0 0,1 0 1 0 0,-1 0 0 0 0,0 1 0 0 0,0-1-1 0 0,0 0 1 0 0,0 0 0 0 0,-1 0-1 0 0,1 0 1 0 0,0 0 0 0 0,-1 0 0 0 0,1 0-1 0 0,-1 0 1 0 0,0-1 0 0 0,0 1 0 0 0,0 0-1 0 0,0 0 1 0 0,0 0 0 0 0,0 0 0 0 0,-1 0-1 0 0,1 0 1 0 0,-1 0 0 0 0,1 0-1 0 0,-1-1 1 0 0,0 2 0 0 0,0-1 0 0 0,0 0-1 0 0,0 0 1 0 0,0 0 0 0 0,0 0 0 0 0,0 1-1 0 0,-1-1 1 0 0,1 0 0 0 0,-1 1 0 0 0,1-1-1 0 0,-1 1 1 0 0,1 0 0 0 0,-1-1-1 0 0,0 1 1 0 0,0 0 0 0 0,0 0 0 0 0,0 0-1 0 0,1 0 1 0 0,-1 1 0 0 0,0-1 0 0 0,-1 0-1 0 0,0 1-5 0 0,-2 0 17 0 0,1 0-1 0 0,0 1 1 0 0,0-1-1 0 0,0 1 1 0 0,0 0-1 0 0,0 0 0 0 0,0 1 1 0 0,0-1-1 0 0,0 1 1 0 0,1 0-1 0 0,-1 0 1 0 0,0 0-1 0 0,1 0 1 0 0,0 1-1 0 0,-1-1 1 0 0,1 1-1 0 0,0 0 0 0 0,0 0 1 0 0,1 0-1 0 0,-1 0 1 0 0,1 1-1 0 0,-1-1 1 0 0,1 1-1 0 0,0-1 1 0 0,0 1-1 0 0,1 0 1 0 0,-1 0-1 0 0,1 0 0 0 0,0 0 1 0 0,0 0-1 0 0,0 0 1 0 0,1 0-1 0 0,-1 0 1 0 0,1 3-17 0 0,10 9 8 0 0,0-1 0 0 0,1-1 0 0 0,1 0 1 0 0,0-1-1 0 0,1 0 0 0 0,1-1 0 0 0,0 0 1 0 0,0-1-1 0 0,1 0 0 0 0,1-2 0 0 0,5 3-8 0 0,99 81 9 0 0,-113-88 20 0 0,-1 0 1 0 0,0 0-1 0 0,0 1 0 0 0,0 0 1 0 0,-1 0-1 0 0,1 0 1 0 0,-2 1-1 0 0,1-1 0 0 0,-1 1 1 0 0,0 0-1 0 0,0 1 0 0 0,-1-1 1 0 0,0 1-1 0 0,0 0 0 0 0,-1-1 1 0 0,0 1-1 0 0,0 0 0 0 0,-1 0 1 0 0,0 0-1 0 0,0 1 0 0 0,-1-1 1 0 0,0 0-1 0 0,-1 0 1 0 0,0 0-1 0 0,0 0 0 0 0,0 0 1 0 0,-1 0-1 0 0,-1 0 0 0 0,1 0 1 0 0,-1 0-1 0 0,0-1 0 0 0,-1 0 1 0 0,0 1-1 0 0,0-1 0 0 0,-1-1 1 0 0,1 1-1 0 0,-1-1 0 0 0,-1 1 1 0 0,1-2-1 0 0,-1 1-29 0 0,-3 1-288 0 0,1-1 1 0 0,-1 0-1 0 0,0-1 0 0 0,-1 0 1 0 0,1 0-1 0 0,-1-1 0 0 0,0 0 0 0 0,0-1 1 0 0,0 0-1 0 0,-1-1 0 0 0,1 0 1 0 0,-1 0-1 0 0,-9 0 288 0 0,5-6-1486 0 0,-8-12 8 0 0</inkml:trace>
  <inkml:trace contextRef="#ctx0" brushRef="#br0" timeOffset="168493.413">27054 5998 1576 0 0,'0'0'150'0'0,"0"0"0"0"0,0 0 0 0 0,1 1 0 0 0,-1-1-1 0 0,0 0 1 0 0,1 0 0 0 0,-1 0 0 0 0,0 0 0 0 0,1 0 0 0 0,-1 0 0 0 0,0 0-1 0 0,1 1 1 0 0,-1-1 0 0 0,0 0 0 0 0,1 0 0 0 0,-1 0 0 0 0,0 0 0 0 0,1 0 0 0 0,-1-1-1 0 0,0 1 1 0 0,1 0 0 0 0,-1 0 0 0 0,0 0 0 0 0,1 0 0 0 0,-1 0 0 0 0,0 0-1 0 0,1-1 1 0 0,-1 1 0 0 0,0 0 0 0 0,1 0 0 0 0,-1 0 0 0 0,0-1 0 0 0,0 1-1 0 0,1 0 1 0 0,-1 0 0 0 0,0-1 0 0 0,0 1 0 0 0,0 0 0 0 0,1 0 0 0 0,-1-1-1 0 0,0 1 1 0 0,0 0 0 0 0,0-1 0 0 0,0 1-150 0 0,-2 62 393 0 0,2 0 0 0 0,2 1 0 0 0,4-1 0 0 0,2 0 0 0 0,3-1 0 0 0,2 0 0 0 0,9 17-393 0 0,6 43-29 0 0,-22-85-669 0 0,-5-35 582 0 0,-1 0-1 0 0,1-1 0 0 0,-1 1 0 0 0,1 0 0 0 0,-1-1 1 0 0,1 1-1 0 0,-1 0 0 0 0,0 0 0 0 0,1-1 0 0 0,-1 1 0 0 0,0 0 1 0 0,0 0-1 0 0,0 0 0 0 0,0-1 0 0 0,1 1 0 0 0,-1 0 0 0 0,0 0 1 0 0,0 0-1 0 0,-1 0 0 0 0,1-1 0 0 0,0 1 0 0 0,0 0 0 0 0,0 0 1 0 0,0 0-1 0 0,-1-1 0 0 0,1 1 0 0 0,0 0 0 0 0,-1 0 1 0 0,1-1-1 0 0,-1 1 0 0 0,1 0 0 0 0,-1-1 0 0 0,1 1 0 0 0,-1 0 1 0 0,1-1-1 0 0,-1 1 0 0 0,0-1 0 0 0,1 1 0 0 0,-1-1 0 0 0,0 1 1 0 0,1-1-1 0 0,-1 1 0 0 0,0-1 0 0 0,0 0 0 0 0,1 1 1 0 0,-1-1-1 0 0,0 0 0 0 0,0 0 0 0 0,0 0 0 0 0,0 0 0 0 0,1 0 1 0 0,-1 1-1 0 0,0-1 0 0 0,0-1 0 0 0,0 1 0 0 0,0 0 0 0 0,1 0 1 0 0,-1 0-1 0 0,0 0 0 0 0,-1-1 117 0 0,-3-2-1429 0 0</inkml:trace>
  <inkml:trace contextRef="#ctx0" brushRef="#br0" timeOffset="168817.209">27064 6018 1684 0 0,'20'-34'3137'0'0,"85"11"-1839"0"0,-95 24-1254 0 0,0 1 0 0 0,0 0 1 0 0,0 1-1 0 0,0 0 1 0 0,0 1-1 0 0,-1 0 0 0 0,0 0 1 0 0,0 1-1 0 0,0 0 1 0 0,0 0-1 0 0,-1 1 0 0 0,0 0 1 0 0,0 1-1 0 0,0 0 1 0 0,-1 0-1 0 0,0 1 0 0 0,-1-1 1 0 0,1 2-1 0 0,-2-1 1 0 0,1 1-1 0 0,-1-1 0 0 0,0 1 1 0 0,-1 1-1 0 0,0-1 1 0 0,-1 1-1 0 0,1-1 0 0 0,-2 1 1 0 0,0 0-1 0 0,0 0 1 0 0,0 3-45 0 0,-3-5 10 0 0,0 1 1 0 0,-1-1 0 0 0,0 0-1 0 0,0 0 1 0 0,-1 0 0 0 0,0 0 0 0 0,0 0-1 0 0,-1-1 1 0 0,0 0 0 0 0,0 1-1 0 0,0-1 1 0 0,-1-1 0 0 0,0 1-1 0 0,-1-1 1 0 0,0 1 0 0 0,0-2-1 0 0,0 1 1 0 0,0-1 0 0 0,-1 0-11 0 0,-92 39-3346 0 0,96-44 2083 0 0,3 0-194 0 0</inkml:trace>
  <inkml:trace contextRef="#ctx0" brushRef="#br0" timeOffset="169144.202">27379 5969 988 0 0,'14'12'348'0'0,"-1"0"1"0"0,-1 1-1 0 0,0 0 1 0 0,0 1-1 0 0,-1 0 0 0 0,-1 0 1 0 0,0 1-1 0 0,-2 1 0 0 0,1 0 1 0 0,-2 0-1 0 0,0 1 0 0 0,2 8-348 0 0,-8-23 127 0 0,-1 0 0 0 0,1-1 0 0 0,-1 1 0 0 0,0 0 0 0 0,1 0 0 0 0,-1 0 0 0 0,0 0 0 0 0,0 0 0 0 0,0 0 0 0 0,0 0 0 0 0,-1 0 0 0 0,1 0-1 0 0,0-1 1 0 0,-1 1 0 0 0,0 0 0 0 0,1 0 0 0 0,-1 0 0 0 0,0 0 0 0 0,0-1 0 0 0,0 1 0 0 0,0 0 0 0 0,0-1 0 0 0,0 1 0 0 0,0-1 0 0 0,-1 1-1 0 0,1-1 1 0 0,0 0 0 0 0,-1 0 0 0 0,1 1 0 0 0,-1-1 0 0 0,0 0 0 0 0,1 0 0 0 0,-1 0 0 0 0,0-1 0 0 0,0 1 0 0 0,1 0 0 0 0,-1-1 0 0 0,0 1-1 0 0,0-1 1 0 0,0 1 0 0 0,-1-1-127 0 0,3-61 854 0 0,11 39-1062 0 0,1 1-1 0 0,0 0 1 0 0,2 1-1 0 0,0 1 1 0 0,1 0-1 0 0,1 1 1 0 0,1 0-1 0 0,0 2 1 0 0,4-2 208 0 0,109-82-5653 0 0,-114 86 4252 0 0</inkml:trace>
  <inkml:trace contextRef="#ctx0" brushRef="#br0" timeOffset="169877.265">27973 6021 988 0 0,'-17'4'254'0'0,"0"0"0"0"0,1 1 1 0 0,0 1-1 0 0,0 0 0 0 0,0 1 0 0 0,1 1 0 0 0,0 0 1 0 0,0 1-1 0 0,1 1 0 0 0,1 0 0 0 0,-1 1 0 0 0,2 1 1 0 0,-1 0-1 0 0,2 0 0 0 0,-1 1 0 0 0,2 1 0 0 0,0 0 1 0 0,0 0-1 0 0,-6 16-254 0 0,14-27 24 0 0,1 0 0 0 0,-1 0 0 0 0,1 1 0 0 0,0-1 0 0 0,0 0 0 0 0,0 1 0 0 0,1-1 0 0 0,-1 1 0 0 0,1-1 1 0 0,0 1-1 0 0,0 0 0 0 0,0-1 0 0 0,0 1 0 0 0,1-1 0 0 0,-1 1 0 0 0,1-1 0 0 0,0 0 0 0 0,0 1 0 0 0,0-1 0 0 0,0 0 0 0 0,1 1 0 0 0,0-1 0 0 0,-1 0 0 0 0,1 0 1 0 0,0 0-1 0 0,0 0 0 0 0,1-1 0 0 0,-1 1 0 0 0,0-1 0 0 0,1 1 0 0 0,0-1 0 0 0,0 0 0 0 0,-1 0 0 0 0,1 0 0 0 0,0 0 0 0 0,1 0 0 0 0,-1-1 0 0 0,0 0 1 0 0,0 1-1 0 0,1-1 0 0 0,-1 0 0 0 0,1-1 0 0 0,-1 1 0 0 0,1 0 0 0 0,-1-1 0 0 0,1 0 0 0 0,-1 0 0 0 0,1 0 0 0 0,-1 0 0 0 0,1-1 0 0 0,3 0-24 0 0,0-2-57 0 0,0 0 0 0 0,0-1 0 0 0,0 0-1 0 0,0 0 1 0 0,-1-1 0 0 0,1 1 0 0 0,-1-1-1 0 0,0-1 1 0 0,-1 1 0 0 0,1-1 0 0 0,-1 0 0 0 0,0 0-1 0 0,0-1 1 0 0,-1 0 0 0 0,0 1 0 0 0,0-1-1 0 0,-1-1 1 0 0,0 1 0 0 0,0 0 0 0 0,-1-1-1 0 0,1 1 1 0 0,-2-1 0 0 0,1 0 0 0 0,-1 0-1 0 0,0 0 1 0 0,-1 0 0 0 0,0 0 0 0 0,0-3 57 0 0,5-15-72 0 0,0 3-66 0 0,-2 3 103 0 0,1-1 0 0 0,0 1-1 0 0,2-1 1 0 0,1 1 0 0 0,0 1 0 0 0,1-1 0 0 0,1 1-1 0 0,1 1 1 0 0,1 0 0 0 0,0 0 0 0 0,2 1 35 0 0,-13 16 12 0 0,1 0 1 0 0,-1 0-1 0 0,1 1 0 0 0,-1-1 1 0 0,1 1-1 0 0,0-1 1 0 0,-1 0-1 0 0,1 1 1 0 0,0-1-1 0 0,-1 1 0 0 0,1-1 1 0 0,0 1-1 0 0,0 0 1 0 0,-1-1-1 0 0,1 1 1 0 0,0 0-1 0 0,0 0 0 0 0,0-1 1 0 0,-1 1-1 0 0,1 0 1 0 0,0 0-1 0 0,0 0 1 0 0,0 0-1 0 0,0 0 0 0 0,0 0 1 0 0,-1 0-1 0 0,1 0 1 0 0,0 0-1 0 0,0 1 1 0 0,0-1-1 0 0,0 0 0 0 0,-1 0 1 0 0,1 1-1 0 0,0-1 1 0 0,0 1-1 0 0,-1-1 1 0 0,1 1-1 0 0,0-1 0 0 0,0 1 1 0 0,-1-1-1 0 0,1 1 1 0 0,-1-1-1 0 0,1 1 1 0 0,-1 0-1 0 0,1-1 0 0 0,-1 1 1 0 0,1 0-1 0 0,-1 0 1 0 0,1-1-1 0 0,-1 1 0 0 0,0 0 1 0 0,1 0-1 0 0,-1 0 1 0 0,0 0-1 0 0,0-1 1 0 0,0 1-1 0 0,0 0 0 0 0,0 0 1 0 0,0 0-1 0 0,0 0 1 0 0,0 0-1 0 0,0 0-12 0 0,10 63 368 0 0,-10-57-273 0 0,20 185 1769 0 0,9-1 0 0 0,22 62-1864 0 0,-51-250-207 0 0,6 24 443 0 0,-15-29-4886 0 0,-16-36 2032 0 0,13 12 1246 0 0</inkml:trace>
  <inkml:trace contextRef="#ctx0" brushRef="#br0" timeOffset="170186.745">28151 6004 988 0 0,'2'0'101'0'0,"0"0"1"0"0,0-1-1 0 0,0 1 0 0 0,0 0 1 0 0,0 0-1 0 0,0 0 0 0 0,0 0 0 0 0,0 0 1 0 0,0 0-1 0 0,0 1 0 0 0,0-1 1 0 0,0 1-1 0 0,0-1 0 0 0,0 1 0 0 0,0 0 1 0 0,0 0-1 0 0,-1 0 0 0 0,1 0 0 0 0,0 0 1 0 0,0 0-1 0 0,-1 0 0 0 0,1 1 1 0 0,-1-1-1 0 0,1 0 0 0 0,-1 1 0 0 0,0 0 1 0 0,1-1-1 0 0,-1 1 0 0 0,0 0 1 0 0,0-1-1 0 0,0 1 0 0 0,0 0 0 0 0,0 0 1 0 0,-1 0-1 0 0,1 0 0 0 0,-1 0 1 0 0,1 0-1 0 0,-1 0 0 0 0,0 0 0 0 0,1 0 1 0 0,-1 0-1 0 0,0 0 0 0 0,0 0 1 0 0,-1 0-1 0 0,1 0 0 0 0,-1 2-101 0 0,1-2 307 0 0,-2 3-80 0 0,-83 84 391 0 0,84-93-4708 0 0,2 2 2561 0 0</inkml:trace>
  <inkml:trace contextRef="#ctx0" brushRef="#br0" timeOffset="170573.8">28127 6006 1452 0 0,'4'-6'148'0'0,"1"1"-1"0"0,-1-1 1 0 0,1 1 0 0 0,0 0-1 0 0,0 0 1 0 0,0 0-1 0 0,1 1 1 0 0,0 0 0 0 0,-1 0-1 0 0,2 1 1 0 0,-1-1 0 0 0,0 1-1 0 0,1 0 1 0 0,-1 1-1 0 0,1 0 1 0 0,0 0 0 0 0,0 0-1 0 0,-1 1 1 0 0,1 0-1 0 0,1 0 1 0 0,-1 1 0 0 0,0 0-1 0 0,0 0 1 0 0,0 0 0 0 0,0 1-1 0 0,0 0 1 0 0,0 1-1 0 0,-1 0 1 0 0,1 0 0 0 0,0 0-1 0 0,-1 1 1 0 0,4 1-148 0 0,-6-3 35 0 0,0-1-1 0 0,1 1 1 0 0,-1 0 0 0 0,0 1 0 0 0,0-1 0 0 0,0 1-1 0 0,-1 0 1 0 0,1-1 0 0 0,0 2 0 0 0,-1-1 0 0 0,1 0-1 0 0,-1 1 1 0 0,0 0 0 0 0,1-1 0 0 0,-1 1-1 0 0,-1 1 1 0 0,1-1 0 0 0,0 0 0 0 0,-1 1 0 0 0,0-1-1 0 0,0 1 1 0 0,0 0 0 0 0,0 0 0 0 0,0-1 0 0 0,-1 1-1 0 0,1 0 1 0 0,-1 1 0 0 0,0-1 0 0 0,-1 0 0 0 0,1 0-1 0 0,-1 0 1 0 0,0 1 0 0 0,0-1 0 0 0,0 0-1 0 0,0 0 1 0 0,-1 0 0 0 0,0 1 0 0 0,1-1 0 0 0,-2 0-1 0 0,1 0 1 0 0,0 0 0 0 0,-1 0 0 0 0,0 0 0 0 0,0-1-1 0 0,0 1 1 0 0,0 0 0 0 0,0-1 0 0 0,-1 0-1 0 0,0 1 1 0 0,0-1 0 0 0,-1 1-35 0 0,-7 3-35 0 0,-2 0 1 0 0,1 0-1 0 0,-1-1 1 0 0,0 0-1 0 0,0-1 1 0 0,-1-1-1 0 0,0 0 0 0 0,1-1 1 0 0,-1 0-1 0 0,0-1 1 0 0,-1-1-1 0 0,1 0 1 0 0,0-1-1 0 0,-6-1 35 0 0,18 1-102 0 0,0 0-1 0 0,0 0 1 0 0,1 0-1 0 0,-1-1 1 0 0,0 1-1 0 0,0 0 1 0 0,1-1-1 0 0,-1 1 1 0 0,0-1-1 0 0,1 0 1 0 0,-1 1-1 0 0,0-1 1 0 0,1 0-1 0 0,-1 0 1 0 0,1 0-1 0 0,0 0 1 0 0,-1 0-1 0 0,1 0 1 0 0,0-1-1 0 0,-1 1 1 0 0,1 0-1 0 0,0-1 1 0 0,0 1 0 0 0,0-1-1 0 0,0 1 1 0 0,0-1-1 0 0,1 0 1 0 0,-1 1-1 0 0,0-1 1 0 0,1 0-1 0 0,-1 1 1 0 0,1-1-1 0 0,0 0 1 0 0,-1 0 102 0 0,3-8-1258 0 0</inkml:trace>
  <inkml:trace contextRef="#ctx0" brushRef="#br0" timeOffset="170945.415">28545 6073 1648 0 0,'234'-35'2916'0'0,"-183"6"-2330"0"0,-124 9-71 0 0,53 20-374 0 0,0 0 0 0 0,-1 1 0 0 0,1 2 1 0 0,1 0-1 0 0,-1 0 0 0 0,0 2 0 0 0,1 1 0 0 0,0 0 0 0 0,0 1 0 0 0,-15 9-141 0 0,29-14 42 0 0,0 0 0 0 0,1 1 0 0 0,-1-1 0 0 0,1 1-1 0 0,0 1 1 0 0,0-1 0 0 0,0 0 0 0 0,0 1 0 0 0,0 0 0 0 0,1 0 0 0 0,0 0 0 0 0,-1 0 0 0 0,2 1 0 0 0,-1-1-1 0 0,0 1 1 0 0,1 0 0 0 0,0-1 0 0 0,0 1 0 0 0,-1 4-42 0 0,5-4 14 0 0,0 1 1 0 0,0-1-1 0 0,1 0 0 0 0,-1 1 0 0 0,1-1 1 0 0,1-1-1 0 0,-1 1 0 0 0,0 0 1 0 0,1-1-1 0 0,0 0 0 0 0,0 0 0 0 0,0 0 1 0 0,1 0-1 0 0,0 0 0 0 0,-1-1 1 0 0,1 0-1 0 0,0 0 0 0 0,0 0 0 0 0,1-1-14 0 0,15 7-625 0 0,-1-2 0 0 0,1 0-1 0 0,1-1 1 0 0,-1-1 0 0 0,1-1 0 0 0,-1-1-1 0 0,1-1 1 0 0,22-1 625 0 0,-29-1-1405 0 0</inkml:trace>
  <inkml:trace contextRef="#ctx0" brushRef="#br0" timeOffset="171303.516">28938 5946 1360 0 0,'12'6'265'0'0,"-1"0"1"0"0,0 1-1 0 0,-1 0 1 0 0,1 1-1 0 0,-1 0 0 0 0,-1 1 1 0 0,0 0-1 0 0,0 1 0 0 0,-1-1 1 0 0,0 1-1 0 0,0 1 0 0 0,-1 0 1 0 0,-1 0-1 0 0,0 0 0 0 0,0 1 1 0 0,-1 0-1 0 0,1 6-265 0 0,-6-19 86 0 0,-1-1 0 0 0,1 1 0 0 0,-1-1 0 0 0,0 1 0 0 0,1-1 0 0 0,-1 1-1 0 0,0 0 1 0 0,0 0 0 0 0,0-1 0 0 0,0 1 0 0 0,-1 0 0 0 0,1 0 0 0 0,0 0 0 0 0,0 0-1 0 0,-1 0 1 0 0,1 0 0 0 0,0 0 0 0 0,-1 1 0 0 0,1-1 0 0 0,-1 0 0 0 0,1 1 0 0 0,-1-1 0 0 0,1 1-1 0 0,-1 0 1 0 0,1-1 0 0 0,-1 1 0 0 0,0 0 0 0 0,1 0 0 0 0,-1 0 0 0 0,1 0 0 0 0,-1 0-1 0 0,0 0 1 0 0,1 1 0 0 0,-1-1 0 0 0,1 1 0 0 0,-1-1 0 0 0,1 1 0 0 0,-1-1 0 0 0,1 1 0 0 0,-1 0-1 0 0,1 0 1 0 0,0-1 0 0 0,-1 1 0 0 0,1 0 0 0 0,0 0 0 0 0,0 0 0 0 0,0 1 0 0 0,-1-1 0 0 0,1 0-1 0 0,0 0 1 0 0,1 1 0 0 0,-1-1 0 0 0,0 0 0 0 0,0 1 0 0 0,1-1 0 0 0,-1 1 0 0 0,0-1-1 0 0,1 1 1 0 0,0-1 0 0 0,-1 1 0 0 0,1-1 0 0 0,0 1 0 0 0,0 0 0 0 0,0-1 0 0 0,0 1 0 0 0,0-1-1 0 0,0 1 1 0 0,0 0 0 0 0,0-1 0 0 0,1 2-86 0 0,1-17-174 0 0,1 1 0 0 0,0 0 0 0 0,1 0 0 0 0,0 0 0 0 0,1 0 0 0 0,0 1 0 0 0,1-1 0 0 0,1 1 0 0 0,0 1 0 0 0,0-1-1 0 0,1 1 1 0 0,1 1 0 0 0,0 0 0 0 0,0 0 0 0 0,10-8 174 0 0,96-85-4867 0 0,-115 102 4832 0 0,25-18-1325 0 0,0-3-14 0 0</inkml:trace>
  <inkml:trace contextRef="#ctx0" brushRef="#br0" timeOffset="171583.333">29425 5613 1452 0 0,'4'38'5158'0'0,"0"24"-4275"0"0,109 300 101 0 0,-100-312-5739 0 0,-13-49 3237 0 0</inkml:trace>
  <inkml:trace contextRef="#ctx0" brushRef="#br0" timeOffset="172159.418">29248 5938 1048 0 0,'51'-15'5859'0'0,"63"1"-4251"0"0,43-9-1892 0 0,-5-17 132 0 0,-147 32 1225 0 0,-38 28-623 0 0,32-16-447 0 0,1 0 1 0 0,0 0 0 0 0,0 0-1 0 0,1 1 1 0 0,-1-1-1 0 0,1 0 1 0 0,0 0 0 0 0,0 0-1 0 0,0 0 1 0 0,1 0 0 0 0,-1 0-1 0 0,1 0 1 0 0,0 0 0 0 0,0 0-1 0 0,0-1 1 0 0,1 1 0 0 0,-1-1-1 0 0,1 0 1 0 0,0 0 0 0 0,0 0-1 0 0,0 0 1 0 0,0 0 0 0 0,1 0-1 0 0,-1-1 1 0 0,1 0 0 0 0,-1 0-1 0 0,1 0 1 0 0,0 0 0 0 0,0 0-1 0 0,0-1 1 0 0,0 1 0 0 0,0-1-1 0 0,0 0 1 0 0,0-1 0 0 0,0 1-4 0 0,209 23-122 0 0,-149-72 1970 0 0,-64 48-1770 0 0,0 0 7 0 0,3 129 173 0 0,-5-109-295 0 0,0 0 0 0 0,-2-1 0 0 0,0 1 0 0 0,-1 0 0 0 0,-1-1 0 0 0,-1 0 0 0 0,-1-1-1 0 0,0 0 1 0 0,-1 0 0 0 0,-1 0 0 0 0,-1-1 0 0 0,0-1 0 0 0,-2 0 0 0 0,0 0 0 0 0,0-2 0 0 0,-1 1 0 0 0,-1-2 0 0 0,0 0 0 0 0,-1-1-1 0 0,-1 0 1 0 0,-10 5 37 0 0,11-9-689 0 0,-1-1 0 0 0,1-1 0 0 0,-1 0 0 0 0,0-2-1 0 0,-1 0 1 0 0,1 0 0 0 0,-1-2 0 0 0,1 0 0 0 0,-1-1 0 0 0,0-1-1 0 0,0-1 1 0 0,-14-2 689 0 0,-53-11-1320 0 0</inkml:trace>
  <inkml:trace contextRef="#ctx0" brushRef="#br0" timeOffset="173740.25">1276 7778 1348 0 0,'0'0'523'0'0,"3"-24"1145"0"0,0 20-1765 0 0,-1 3 148 0 0,-1 0-1 0 0,0 0 0 0 0,0 1 0 0 0,0-1 1 0 0,0 0-1 0 0,0 0 0 0 0,0 0 1 0 0,0 0-1 0 0,-1 0 0 0 0,1 0 0 0 0,0 0 1 0 0,0 0-1 0 0,-1 0 0 0 0,1-1 0 0 0,-1 1 1 0 0,1 0-1 0 0,-1 0 0 0 0,0-1 0 0 0,1 1 1 0 0,-1 0-1 0 0,0 0 0 0 0,0-1 0 0 0,0 1 1 0 0,0 0-1 0 0,0-1 0 0 0,0 1 0 0 0,0 0 1 0 0,0-1-1 0 0,0 1 0 0 0,-1 0 0 0 0,1 0 1 0 0,-1-1-1 0 0,1 1 0 0 0,-1 0 1 0 0,1 0-1 0 0,-1 0 0 0 0,0-1 0 0 0,1 1 1 0 0,-1 0-1 0 0,0 0 0 0 0,0 0 0 0 0,0 0 1 0 0,0 1-1 0 0,0-1 0 0 0,0 0 0 0 0,0 0 1 0 0,0 0-1 0 0,0 1 0 0 0,0-1 0 0 0,0 1 1 0 0,-1-1-1 0 0,1 1 0 0 0,0-1 0 0 0,0 1 1 0 0,-1 0-1 0 0,1-1 0 0 0,-1 1-50 0 0,-10-2 39 0 0,-1 1 0 0 0,0 0 0 0 0,1 0 0 0 0,-1 2 0 0 0,0-1 0 0 0,1 2 0 0 0,-1 0 0 0 0,1 0 0 0 0,-1 1 0 0 0,1 1 0 0 0,0 0 0 0 0,0 0 0 0 0,0 1 0 0 0,1 1 0 0 0,0 0 0 0 0,0 0 0 0 0,0 1 0 0 0,1 1 0 0 0,0 0 0 0 0,1 0-1 0 0,-1 1 1 0 0,1 0 0 0 0,1 1 0 0 0,0 0 0 0 0,-2 3-39 0 0,8-11 18 0 0,0 0-1 0 0,0 0 1 0 0,0 1-1 0 0,0-1 0 0 0,1 1 1 0 0,-1-1-1 0 0,1 1 1 0 0,-1 0-1 0 0,1-1 1 0 0,0 1-1 0 0,0 0 0 0 0,0 0 1 0 0,0 0-1 0 0,1 0 1 0 0,-1 0-1 0 0,1 0 1 0 0,0 0-1 0 0,0 0 0 0 0,0 0 1 0 0,0 0-1 0 0,0 0 1 0 0,1 0-1 0 0,-1 0 1 0 0,1 0-1 0 0,0-1 0 0 0,0 1 1 0 0,0 0-1 0 0,0 0 1 0 0,0 0-1 0 0,1-1 0 0 0,-1 1 1 0 0,1-1-1 0 0,0 1 1 0 0,0-1-1 0 0,0 0 1 0 0,0 0-1 0 0,0 1 0 0 0,0-1 1 0 0,1-1-1 0 0,-1 1 1 0 0,0 0-1 0 0,1-1 1 0 0,0 1-1 0 0,-1-1 0 0 0,1 0 1 0 0,0 1-1 0 0,2-1-17 0 0,138 27 391 0 0,-128-27-447 0 0,1 0 1 0 0,0-1-1 0 0,0-1 0 0 0,-1-1 1 0 0,1 0-1 0 0,0-1 0 0 0,-1 0 1 0 0,0-1-1 0 0,0-1 1 0 0,0-1-1 0 0,0 0 0 0 0,12-7 56 0 0,-26 12-19 0 0,0 0-1 0 0,0 0 0 0 0,0 1 0 0 0,0-1 1 0 0,0 0-1 0 0,0 0 0 0 0,0 0 1 0 0,-1 0-1 0 0,1 0 0 0 0,0 0 0 0 0,0-1 1 0 0,-1 1-1 0 0,1 0 0 0 0,-1 0 0 0 0,1 0 1 0 0,-1-1-1 0 0,0 1 0 0 0,1 0 0 0 0,-1 0 1 0 0,0-1-1 0 0,0 1 0 0 0,0 0 1 0 0,0-1-1 0 0,0 1 0 0 0,0 0 0 0 0,0-1 1 0 0,0 1-1 0 0,0 0 0 0 0,-1 0 0 0 0,1-1 1 0 0,-1 1-1 0 0,1 0 0 0 0,-1 0 0 0 0,1-1 1 0 0,-1 1-1 0 0,0 0 0 0 0,1 0 1 0 0,-1 0-1 0 0,0 0 0 0 0,0 0 0 0 0,0 0 1 0 0,0 0-1 0 0,0 0 0 0 0,0 1 0 0 0,0-1 1 0 0,0 0-1 0 0,0 0 0 0 0,0 1 0 0 0,-1-1 1 0 0,1 1-1 0 0,0-1 0 0 0,0 1 1 0 0,0 0-1 0 0,-1-1 0 0 0,1 1 0 0 0,0 0 1 0 0,-2 0 19 0 0,-76-30-487 0 0,-76 16 361 0 0,154 13 133 0 0,14 2 25 0 0,31-10-96 0 0,-1-2 0 0 0,-1-2 0 0 0,0-2 1 0 0,-1-1-1 0 0,-1-2 0 0 0,0-2 0 0 0,26-19 64 0 0,-57 34 48 0 0,-1 0 0 0 0,1-1 0 0 0,-1 0 1 0 0,0-1-1 0 0,-1 1 0 0 0,1-1 0 0 0,-2-1 0 0 0,1 1 0 0 0,-1-1 1 0 0,0 0-1 0 0,0-1 0 0 0,-1 0 0 0 0,0 1 0 0 0,-1-2 0 0 0,0 1 1 0 0,0 0-1 0 0,-1-1 0 0 0,0 0 0 0 0,-1 1 0 0 0,0-1 0 0 0,-1 0 1 0 0,1 0-1 0 0,-2-1 0 0 0,0-1-48 0 0,-1 5 116 0 0,0 0-1 0 0,-1 0 1 0 0,0 1 0 0 0,0-1-1 0 0,0 0 1 0 0,-1 1-1 0 0,0 0 1 0 0,0-1 0 0 0,-1 1-1 0 0,0 1 1 0 0,0-1 0 0 0,0 0-1 0 0,-1 1 1 0 0,0 0 0 0 0,0 0-1 0 0,0 0 1 0 0,0 1-1 0 0,-1 0 1 0 0,0 0 0 0 0,0 0-1 0 0,0 1 1 0 0,0 0 0 0 0,0 0-1 0 0,-1 0 1 0 0,-2 0-116 0 0,7 3 163 0 0,-3 4-15 0 0,1 0-122 0 0,0 1 0 0 0,0-1 1 0 0,0 1-1 0 0,1-1 0 0 0,0 1 0 0 0,-1 0 0 0 0,2 1 0 0 0,-1-1 0 0 0,1 0 0 0 0,-1 1 1 0 0,2 0-1 0 0,-1-1 0 0 0,0 1 0 0 0,1 0 0 0 0,0 0 0 0 0,1 0 0 0 0,-1 4-26 0 0,18 186 342 0 0,46 68-131 0 0,19 117-4593 0 0,-79-335 1199 0 0,-3-43 1595 0 0</inkml:trace>
  <inkml:trace contextRef="#ctx0" brushRef="#br0" timeOffset="174330.064">2173 7630 1204 0 0,'1'13'5634'0'0,"5"53"-4964"0"0,28 189-686 0 0,-66-218-4000 0 0,23-37 2472 0 0</inkml:trace>
  <inkml:trace contextRef="#ctx0" brushRef="#br0" timeOffset="174795.006">2221 7531 1100 0 0,'72'-53'3101'0'0,"-71"53"-2836"0"0,4 3-24 0 0,9 12-54 0 0,0 0 0 0 0,-1 0 0 0 0,-1 2 0 0 0,-1-1-1 0 0,0 2 1 0 0,-1-1 0 0 0,-1 1 0 0 0,-1 1 0 0 0,0 0 0 0 0,-2 0 0 0 0,0 0 0 0 0,-1 1-1 0 0,-1 0 1 0 0,2 16-187 0 0,12 23 2035 0 0,-18-59-1817 0 0,4-3-26 0 0,121-178 248 0 0,-81 104-390 0 0,-44 77-52 0 0,0 1 0 0 0,0 0 0 0 0,0-1 0 0 0,1 1 0 0 0,-1 0 0 0 0,0 0 1 0 0,1-1-1 0 0,-1 1 0 0 0,0-1 0 0 0,1 1 0 0 0,-1 0 0 0 0,1-1 0 0 0,-1 1 0 0 0,1-1 1 0 0,-1 1-1 0 0,1-1 0 0 0,-1 1 0 0 0,1-1 0 0 0,0 1 0 0 0,-1-1 0 0 0,1 0 1 0 0,0 1-1 0 0,-1-1 0 0 0,1 0 0 0 0,0 0 0 0 0,-1 1 0 0 0,1-1 0 0 0,0 0 0 0 0,-1 0 1 0 0,1 0-1 0 0,0 0 0 0 0,0 0 0 0 0,-1 0 0 0 0,1 0 0 0 0,0 0 0 0 0,0 0 1 0 0,-1 0-1 0 0,1-1 0 0 0,0 1 0 0 0,-1 0 0 0 0,1 0 0 0 0,0-1 0 0 0,-1 1 0 0 0,1 0 1 0 0,0-1-1 0 0,-1 1 2 0 0,2 19 27 0 0,36 130 7 0 0,-6-29-1805 0 0,-24-36-3329 0 0,-8-73 3630 0 0</inkml:trace>
  <inkml:trace contextRef="#ctx0" brushRef="#br0" timeOffset="175431.343">3221 7446 1720 0 0,'-10'1'314'0'0,"-1"0"1"0"0,2 1-1 0 0,-1 0 0 0 0,0 0 1 0 0,0 1-1 0 0,1 0 0 0 0,-1 1 1 0 0,1 0-1 0 0,0 0 0 0 0,0 1 1 0 0,1 1-1 0 0,-1-1 0 0 0,1 1 1 0 0,-3 4-315 0 0,-4 3 221 0 0,0 0-1 0 0,1 2 1 0 0,1 0 0 0 0,0 0 0 0 0,2 1 0 0 0,-1 1 0 0 0,2-1 0 0 0,0 2-1 0 0,1 0 1 0 0,1 0 0 0 0,0 2-221 0 0,6-15 38 0 0,1 1 1 0 0,-1-1-1 0 0,1 1 0 0 0,-1-1 0 0 0,2 1 1 0 0,-1 0-1 0 0,1-1 0 0 0,-1 1 0 0 0,2 0 1 0 0,-1 0-1 0 0,1-1 0 0 0,-1 1 0 0 0,2 0 1 0 0,-1-1-1 0 0,1 1 0 0 0,-1-1 0 0 0,1 1 0 0 0,1-1 1 0 0,-1 0-1 0 0,1 0 0 0 0,0 0 0 0 0,0 0 1 0 0,1-1-1 0 0,-1 1 0 0 0,1-1 0 0 0,0 0 1 0 0,0 0-1 0 0,0 0 0 0 0,1 0 0 0 0,0-1 1 0 0,-1 0-1 0 0,1 0 0 0 0,0 0 0 0 0,1 0 1 0 0,-1-1-1 0 0,0 0 0 0 0,1 0 0 0 0,-1-1 1 0 0,1 1-39 0 0,-5-1-6 0 0,0 0 0 0 0,0 0 0 0 0,0-1 0 0 0,1 1 0 0 0,-1 0 0 0 0,0 0 0 0 0,0-1 0 0 0,0 1 0 0 0,1-1 0 0 0,-1 1 0 0 0,0-1 0 0 0,0 0 0 0 0,1 1 0 0 0,-1-1 0 0 0,0 0 0 0 0,1 0 0 0 0,-1 0 0 0 0,0 0 0 0 0,1 0 0 0 0,-1 0 0 0 0,0 0 0 0 0,1-1 0 0 0,-1 1 0 0 0,0 0 0 0 0,1-1 0 0 0,-1 1 0 0 0,0-1 0 0 0,0 1 0 0 0,1-1 0 0 0,-1 0 0 0 0,0 1 0 0 0,0-1 0 0 0,0 0 0 0 0,0 0 0 0 0,0 0 0 0 0,0 0 0 0 0,0 0 0 0 0,0 0 0 0 0,-1 0 0 0 0,1 0 0 0 0,0 0 0 0 0,0 0 0 0 0,-1 0 0 0 0,1-1 0 0 0,-1 1 0 0 0,1 0 0 0 0,-1 0 0 0 0,0-1 0 0 0,1 1 0 0 0,-1 0 0 0 0,0-1 0 0 0,0 1 0 0 0,0 0 0 0 0,0-1 0 0 0,0 1 0 0 0,0 0 0 0 0,0-1 0 0 0,0 1 0 0 0,-1 0 0 0 0,1-1 0 0 0,-1 1 0 0 0,1-1 6 0 0,-4-38-388 0 0,4 38 357 0 0,0 2-46 0 0,0 0 51 0 0,1-35 32 0 0,2 30-22 0 0,-1 0 0 0 0,1 0 0 0 0,0 1 0 0 0,1-1-1 0 0,-1 1 1 0 0,1 0 0 0 0,0 0 0 0 0,0 0 0 0 0,0 1 0 0 0,1-1 0 0 0,-1 1 0 0 0,1 0 0 0 0,0 1 0 0 0,-1-1 0 0 0,1 1 0 0 0,1 0 0 0 0,-1 0 0 0 0,1 0 16 0 0,16 27-22 0 0,-14-10 38 0 0,0 0 0 0 0,-1 0 0 0 0,-1 1 1 0 0,0 0-1 0 0,-1 0 0 0 0,-1 1 0 0 0,0-1 1 0 0,-1 1-1 0 0,0 13-16 0 0,-2 18-381 0 0,-6-20-4978 0 0,4-27 3830 0 0</inkml:trace>
  <inkml:trace contextRef="#ctx0" brushRef="#br0" timeOffset="175648.84">3493 7620 1576 0 0,'7'62'4533'0'0,"14"144"-2487"0"0,-20-202-2431 0 0,6 30 700 0 0,-13-15-5858 0 0,-8-8 4049 0 0</inkml:trace>
  <inkml:trace contextRef="#ctx0" brushRef="#br0" timeOffset="175895.898">3501 7503 1076 0 0,'2'-1'69'0'0,"6"-11"284"0"0,0 1 1 0 0,2 1-1 0 0,-1 0 1 0 0,1 0-1 0 0,1 1 1 0 0,-1 0-1 0 0,2 0 0 0 0,-1 2 1 0 0,1-1-1 0 0,0 1 1 0 0,1 1-1 0 0,-1 0 1 0 0,1 1-1 0 0,1 1 0 0 0,-1 0 1 0 0,1 0-1 0 0,11-1-353 0 0,-20 7-59 0 0,0-1-1 0 0,1 1 0 0 0,-2 0 0 0 0,1 0 1 0 0,0 1-1 0 0,0-1 0 0 0,-1 1 1 0 0,1 0-1 0 0,-1 0 0 0 0,0 1 0 0 0,0-1 1 0 0,0 1-1 0 0,0 0 0 0 0,-1 0 1 0 0,0 0-1 0 0,0 1 0 0 0,0-1 0 0 0,0 1 1 0 0,0 0-1 0 0,-1-1 0 0 0,0 1 0 0 0,0 0 1 0 0,-1 0-1 0 0,1 1 0 0 0,-1-1 1 0 0,0 0-1 0 0,0 0 0 0 0,-1 1 0 0 0,1-1 1 0 0,-1 0-1 0 0,-1 1 0 0 0,1-1 1 0 0,-1 0-1 0 0,1 1 0 0 0,-2-1 0 0 0,1 0 1 0 0,-1 0-1 0 0,1 0 0 0 0,-1 0 1 0 0,-1 0-1 0 0,1 0 0 0 0,-1 0 60 0 0,-10 21-1033 0 0,-3-1-443 0 0</inkml:trace>
  <inkml:trace contextRef="#ctx0" brushRef="#br0" timeOffset="176083.439">3569 7780 1920 0 0,'9'-4'4659'0'0,"16"-4"-3045"0"0,102-13-603 0 0,5 17-7463 0 0,-112 4 4980 0 0</inkml:trace>
  <inkml:trace contextRef="#ctx0" brushRef="#br0" timeOffset="176874.333">4293 7630 1532 0 0,'11'-2'3503'0'0,"-5"25"-580"0"0,-6-18-2936 0 0,-24 209 1107 0 0,24-213-1000 0 0,3 19 207 0 0,3-19-293 0 0,1 1 0 0 0,-1-1-1 0 0,1 0 1 0 0,0 0 0 0 0,-1-1-1 0 0,1 0 1 0 0,-1 0 0 0 0,1-1-1 0 0,0 0 1 0 0,-1 0 0 0 0,1 0-1 0 0,-1-1 1 0 0,1 0 0 0 0,-1 0-1 0 0,0-1 1 0 0,0 1 0 0 0,0-1-1 0 0,0-1 1 0 0,0 1 0 0 0,-1-1-1 0 0,0 0 1 0 0,0 0 0 0 0,0-1 0 0 0,0 1-1 0 0,0-1 1 0 0,-1 0 0 0 0,2-4-8 0 0,56-97 334 0 0,-34 180 196 0 0,-17-67-541 0 0,0-1 0 0 0,0 0 0 0 0,1 0-1 0 0,0-1 1 0 0,0 0 0 0 0,1-1 0 0 0,-1-1-1 0 0,1 0 1 0 0,0-1 0 0 0,-1 0 0 0 0,1-1-1 0 0,0 0 1 0 0,0-1 0 0 0,0 0 0 0 0,0-1-1 0 0,0-1 1 0 0,0 0 0 0 0,0-1 0 0 0,-1 0-1 0 0,1-1 1 0 0,-1 0 0 0 0,0-1 0 0 0,0 0-1 0 0,9-6 12 0 0,-16 9-19 0 0,0 0-1 0 0,0 0 0 0 0,0 0 1 0 0,0 0-1 0 0,0-1 0 0 0,-1 1 1 0 0,1-1-1 0 0,-1-1 0 0 0,0 1 1 0 0,1-1-1 0 0,-1 1 0 0 0,-1-1 1 0 0,1 0-1 0 0,-1 0 0 0 0,1-1 1 0 0,-1 1-1 0 0,-1-1 0 0 0,1 0 1 0 0,0 1-1 0 0,-1-1 0 0 0,0 0 1 0 0,0-1-1 0 0,-1 1 0 0 0,0 0 1 0 0,1 0-1 0 0,-2-1 0 0 0,1 1 1 0 0,-1-1-1 0 0,1 1 0 0 0,-2-4 20 0 0,-4-4-20 0 0,0 0-1 0 0,-1 0 0 0 0,-1 0 1 0 0,0 0-1 0 0,-1 1 1 0 0,0 1-1 0 0,-1-1 0 0 0,0 1 1 0 0,-1 1-1 0 0,0-1 1 0 0,0 2-1 0 0,-2-1 0 0 0,1 2 1 0 0,-1-1-1 0 0,0 2 1 0 0,0 0-1 0 0,-1 0 0 0 0,0 1 1 0 0,-13-4 20 0 0,26 15-5813 0 0,6-2 4367 0 0</inkml:trace>
  <inkml:trace contextRef="#ctx0" brushRef="#br0" timeOffset="177216.769">5055 7708 1048 0 0,'59'3'3530'0'0,"144"-62"-1490"0"0,-184 51-1873 0 0,7-1-30 0 0,-17 6-72 0 0,1 0-1 0 0,-1 0 1 0 0,0-1-1 0 0,0 0 0 0 0,0-1 1 0 0,0 0-1 0 0,-1 0 0 0 0,0-1 1 0 0,0 0-1 0 0,0 0 0 0 0,-1-1 1 0 0,0 0-1 0 0,0 0 0 0 0,0-2-64 0 0,-7 6 28 0 0,-1-1-1 0 0,1 1 0 0 0,-1 0 0 0 0,0 0 0 0 0,0 0 0 0 0,0 0 0 0 0,-1 0 1 0 0,1 1-1 0 0,-1-1 0 0 0,0 0 0 0 0,1 1 0 0 0,-1-1 0 0 0,0 1 0 0 0,0-1 0 0 0,-1 1 1 0 0,1 0-1 0 0,0 0 0 0 0,-1 0 0 0 0,0 0 0 0 0,1 0 0 0 0,-1 1 0 0 0,0-1 1 0 0,0 1-1 0 0,0 0 0 0 0,0 0 0 0 0,0 0 0 0 0,0 0 0 0 0,0 0 0 0 0,0 1 1 0 0,0-1-1 0 0,0 1 0 0 0,0 0 0 0 0,0 0 0 0 0,-3 0-27 0 0,-10-2 94 0 0,-1 0 1 0 0,1 2-1 0 0,-1 0 0 0 0,0 0 0 0 0,1 2 1 0 0,-1 0-1 0 0,1 0 0 0 0,0 2 0 0 0,0 0 1 0 0,0 1-1 0 0,0 1 0 0 0,1 0 0 0 0,0 1 1 0 0,0 0-1 0 0,1 2 0 0 0,-4 2-94 0 0,16-10 10 0 0,0 1-1 0 0,-1-1 0 0 0,1 0 0 0 0,0 1 1 0 0,0 0-1 0 0,1-1 0 0 0,-1 1 1 0 0,0 0-1 0 0,1 0 0 0 0,-1 0 0 0 0,1 0 1 0 0,-1 0-1 0 0,1 0 0 0 0,0 1 1 0 0,0-1-1 0 0,0 0 0 0 0,0 1 1 0 0,0-1-1 0 0,1 1 0 0 0,-1-1 0 0 0,1 1 1 0 0,0-1-1 0 0,-1 1 0 0 0,1-1 1 0 0,0 1-1 0 0,0-1 0 0 0,1 1 0 0 0,-1-1 1 0 0,0 1-1 0 0,1-1 0 0 0,0 0 1 0 0,0 1-1 0 0,-1-1 0 0 0,1 1 0 0 0,0-1 1 0 0,1 0-1 0 0,-1 0 0 0 0,0 0 1 0 0,1 0-1 0 0,-1 0 0 0 0,1 0 0 0 0,0 0 1 0 0,0 0-1 0 0,-1 0 0 0 0,1-1 1 0 0,0 1-1 0 0,0-1 0 0 0,1 0 1 0 0,-1 1-1 0 0,0-1-9 0 0,122 53-420 0 0,-68-40-1063 0 0,2-2 0 0 0,-1-2 0 0 0,2-3 0 0 0,-1-3 0 0 0,8-2 1483 0 0,-17-2-1596 0 0</inkml:trace>
  <inkml:trace contextRef="#ctx0" brushRef="#br0" timeOffset="177868.863">6572 7671 1336 0 0,'-7'-6'143'0'0,"0"1"0"0"0,0-1-1 0 0,-1 1 1 0 0,0 1 0 0 0,1 0-1 0 0,-2 0 1 0 0,1 0 0 0 0,0 1 0 0 0,-1 0-1 0 0,0 0 1 0 0,1 1 0 0 0,-1 1 0 0 0,0-1-1 0 0,0 1 1 0 0,0 1 0 0 0,0-1-1 0 0,0 2 1 0 0,0-1 0 0 0,0 1 0 0 0,0 1-1 0 0,0 0 1 0 0,0 0 0 0 0,1 0-1 0 0,-1 1 1 0 0,1 1 0 0 0,-1-1 0 0 0,1 1-1 0 0,0 1 1 0 0,1-1 0 0 0,-1 1 0 0 0,1 1-1 0 0,0-1 1 0 0,0 1 0 0 0,1 1-1 0 0,-1-1 1 0 0,1 1 0 0 0,1 0 0 0 0,-1 1-1 0 0,1-1 1 0 0,1 1 0 0 0,-1 0-1 0 0,2 0 1 0 0,-1 0 0 0 0,1 1 0 0 0,0-1-1 0 0,0 1 1 0 0,0 3-143 0 0,5-3 20 0 0,0-1 0 0 0,0 0-1 0 0,1 0 1 0 0,0 0 0 0 0,0 0 0 0 0,1 0-1 0 0,0 0 1 0 0,1-1 0 0 0,-1 0 0 0 0,1 0-1 0 0,0 0 1 0 0,1-1 0 0 0,0 0 0 0 0,0 0-1 0 0,0 0 1 0 0,1-1 0 0 0,0 1 0 0 0,0-2 0 0 0,0 1-1 0 0,1-1 1 0 0,-1 0 0 0 0,1-1 0 0 0,0 1-1 0 0,0-2 1 0 0,0 1-20 0 0,23 6-688 0 0,0-1-1 0 0,0-2 0 0 0,0-1 1 0 0,1-1-1 0 0,0-2 1 0 0,0-1-1 0 0,14-2 689 0 0,-19 1-1362 0 0</inkml:trace>
  <inkml:trace contextRef="#ctx0" brushRef="#br0" timeOffset="178537.772">6958 7685 1160 0 0,'-7'-2'199'0'0,"0"1"0"0"0,0 0 1 0 0,0 1-1 0 0,0 0 0 0 0,-1 0 0 0 0,1 0 0 0 0,0 1 0 0 0,0 0 1 0 0,0 0-1 0 0,0 1 0 0 0,1 0 0 0 0,-1 0 0 0 0,0 0 0 0 0,1 1 0 0 0,-1 0 1 0 0,1 1-1 0 0,0-1 0 0 0,0 1 0 0 0,0 0 0 0 0,1 1 0 0 0,-1-1 1 0 0,1 1-1 0 0,0 0 0 0 0,-4 6-199 0 0,3-4 124 0 0,-1 0 0 0 0,2 1 0 0 0,-1-1-1 0 0,1 1 1 0 0,0 0 0 0 0,1 1 0 0 0,0-1 0 0 0,0 1 0 0 0,1 0 0 0 0,0-1 0 0 0,0 2 0 0 0,1-1-1 0 0,1 0 1 0 0,-1 0 0 0 0,1 1 0 0 0,1-1 0 0 0,0 8-124 0 0,1-13 9 0 0,0 0-1 0 0,0 0 0 0 0,1-1 1 0 0,-1 1-1 0 0,1 0 1 0 0,0 0-1 0 0,0-1 1 0 0,1 1-1 0 0,-1-1 1 0 0,1 0-1 0 0,-1 0 1 0 0,1 0-1 0 0,0 0 1 0 0,0 0-1 0 0,0 0 1 0 0,1-1-1 0 0,-1 0 1 0 0,1 1-1 0 0,-1-1 1 0 0,1-1-1 0 0,0 1 1 0 0,-1 0-1 0 0,1-1 0 0 0,0 0 1 0 0,0 0-1 0 0,0 0 1 0 0,0 0-1 0 0,1-1 1 0 0,-1 0-1 0 0,0 1 1 0 0,0-1-1 0 0,0-1 1 0 0,0 1-1 0 0,0-1 1 0 0,0 0-1 0 0,0 1 1 0 0,0-2-1 0 0,3 0-8 0 0,0 1-41 0 0,0-1-1 0 0,-1 0 1 0 0,1-1 0 0 0,-1 1-1 0 0,0-1 1 0 0,0 0 0 0 0,0-1-1 0 0,0 1 1 0 0,0-1 0 0 0,-1 0-1 0 0,1-1 1 0 0,-1 1 0 0 0,0-1-1 0 0,-1 0 1 0 0,1 0 0 0 0,-1-1-1 0 0,2-3 42 0 0,73-180-583 0 0,-77 189 580 0 0,0-1 1 0 0,1 1-1 0 0,-1 0 0 0 0,0-1 0 0 0,0 1 1 0 0,0 0-1 0 0,0 0 0 0 0,0 1 0 0 0,0-1 1 0 0,1 0-1 0 0,-1 1 0 0 0,0-1 1 0 0,0 1-1 0 0,0 0 0 0 0,0 0 0 0 0,0-1 1 0 0,0 1-1 0 0,-1 0 0 0 0,1 1 0 0 0,0-1 1 0 0,0 0-1 0 0,-1 1 0 0 0,1-1 1 0 0,-1 0-1 0 0,1 1 0 0 0,-1 0 0 0 0,1-1 1 0 0,-1 1-1 0 0,0 0 0 0 0,0 0 0 0 0,0 0 1 0 0,0 0-1 0 0,0 0 0 0 0,0 1 3 0 0,20 43 362 0 0,-21-45-292 0 0,0 34 992 0 0,4-44-546 0 0,8-14-610 0 0,0-1-1 0 0,1 1 1 0 0,2 1-1 0 0,0 1 1 0 0,2 0-1 0 0,0 1 1 0 0,1 0-1 0 0,1 2 1 0 0,0 0-1 0 0,9-5 95 0 0,-27 22-15 0 0,1 1-1 0 0,-1-1 0 0 0,1 0 1 0 0,-1 0-1 0 0,1 1 1 0 0,-1-1-1 0 0,1 1 1 0 0,-1-1-1 0 0,1 1 1 0 0,-1 0-1 0 0,1 0 1 0 0,-1-1-1 0 0,1 1 0 0 0,0 0 1 0 0,-1 0-1 0 0,1 1 1 0 0,-1-1-1 0 0,1 0 1 0 0,-1 0-1 0 0,1 1 1 0 0,-1-1-1 0 0,1 1 1 0 0,-1 0-1 0 0,1-1 0 0 0,-1 1 1 0 0,1 0-1 0 0,-1 0 1 0 0,0 0-1 0 0,1-1 1 0 0,-1 2-1 0 0,0-1 1 0 0,0 0-1 0 0,0 0 1 0 0,0 0-1 0 0,0 0 0 0 0,0 1 1 0 0,0-1-1 0 0,0 0 1 0 0,-1 1-1 0 0,1-1 1 0 0,0 1-1 0 0,-1-1 1 0 0,1 1-1 0 0,-1-1 1 0 0,0 1-1 0 0,1-1 0 0 0,-1 1 1 0 0,0 0-1 0 0,0-1 1 0 0,0 2 15 0 0,18 91 192 0 0,-18-91-218 0 0,10 88-4051 0 0,-9-86 2711 0 0</inkml:trace>
  <inkml:trace contextRef="#ctx0" brushRef="#br0" timeOffset="179100.872">7692 7596 1576 0 0,'-8'0'209'0'0,"-1"0"0"0"0,1 0 0 0 0,0 0 0 0 0,-1 1 0 0 0,1 1 0 0 0,0-1 0 0 0,0 1 0 0 0,0 1 0 0 0,0-1 0 0 0,0 1 0 0 0,0 1 0 0 0,1 0 0 0 0,0 0 0 0 0,-1 0 0 0 0,2 1 0 0 0,-1 0 0 0 0,0 0 0 0 0,1 0 0 0 0,0 1 0 0 0,0 0 0 0 0,1 0 0 0 0,0 1 0 0 0,0 0 0 0 0,0 0 0 0 0,1 0 0 0 0,0 0 0 0 0,0 1 0 0 0,1-1 0 0 0,-3 8-209 0 0,9-9 39 0 0,-1-1-1 0 0,1 0 0 0 0,0 1 0 0 0,0-1 1 0 0,1 0-1 0 0,0-1 0 0 0,0 1 0 0 0,0-1 1 0 0,0 1-1 0 0,1-1 0 0 0,-1-1 0 0 0,1 1 1 0 0,0-1-1 0 0,0 1 0 0 0,0-1 0 0 0,1-1 1 0 0,-1 1-1 0 0,1-1 0 0 0,0 0 1 0 0,-1 0-1 0 0,2-1-38 0 0,206 23-1777 0 0,-196-24 1148 0 0,75-16-1946 0 0,-55 6 1131 0 0</inkml:trace>
  <inkml:trace contextRef="#ctx0" brushRef="#br0" timeOffset="179440.191">8060 7388 988 0 0,'9'-3'5875'0'0,"-17"29"-5551"0"0,2 1-1 0 0,1-1 0 0 0,1 1 0 0 0,1 0 1 0 0,1 0-1 0 0,2 0 0 0 0,1 17-323 0 0,-1-18 253 0 0,2 3-304 0 0,0 0 0 0 0,2-1-1 0 0,1 1 1 0 0,1-1 0 0 0,2-1 0 0 0,0 1 0 0 0,12 21 51 0 0,-7-48-5673 0 0,-10-5 4181 0 0</inkml:trace>
  <inkml:trace contextRef="#ctx0" brushRef="#br0" timeOffset="179813.482">8231 7705 1036 0 0,'12'-34'5696'0'0,"-13"41"-5655"0"0,0-1-1 0 0,0 0 1 0 0,1 0 0 0 0,0 1-1 0 0,0-1 1 0 0,0 0-1 0 0,1 0 1 0 0,0 1 0 0 0,0-1-1 0 0,0 0 1 0 0,1 0 0 0 0,0 0-1 0 0,0 0 1 0 0,1 0 0 0 0,-1-1-1 0 0,1 1 1 0 0,1-1 0 0 0,-1 1-1 0 0,1-1 1 0 0,0 0-1 0 0,0-1 1 0 0,0 1 0 0 0,0-1-1 0 0,1 1 1 0 0,0-1 0 0 0,0-1-1 0 0,0 1 1 0 0,1-1 0 0 0,-1 0-1 0 0,1 0 1 0 0,-1 0 0 0 0,1-1-1 0 0,0 0 1 0 0,0 0-1 0 0,0 0 1 0 0,1-1 0 0 0,-1 0-1 0 0,0 0 1 0 0,0-1 0 0 0,1 0-1 0 0,-1 0 1 0 0,0 0 0 0 0,0-1-1 0 0,1 0 1 0 0,-1 0 0 0 0,0 0-1 0 0,0-1 1 0 0,4-1-41 0 0,3 1-40 0 0,0-1 0 0 0,-1 1 0 0 0,0-2 0 0 0,0 0 0 0 0,0 0 0 0 0,0-1 0 0 0,-1-1 0 0 0,1 0 1 0 0,-2 0-1 0 0,1-1 0 0 0,-1-1 0 0 0,0 0 0 0 0,0 0 0 0 0,-1-1 0 0 0,0 0 0 0 0,7-9 40 0 0,-16 17 56 0 0,1 0-1 0 0,-1 0 1 0 0,0 0 0 0 0,0 0 0 0 0,0 0-1 0 0,1 0 1 0 0,-1 0 0 0 0,0 0-1 0 0,0 0 1 0 0,0 0 0 0 0,-1 0 0 0 0,1 0-1 0 0,0-1 1 0 0,0 1 0 0 0,0 0-1 0 0,-1 0 1 0 0,1 0 0 0 0,-1 0 0 0 0,1 1-1 0 0,-1-1 1 0 0,1 0 0 0 0,-1 0-1 0 0,1 0 1 0 0,-1 0 0 0 0,0 0 0 0 0,0 1-1 0 0,1-1 1 0 0,-1 0 0 0 0,0 1-1 0 0,0-1 1 0 0,0 0 0 0 0,0 1 0 0 0,1-1-1 0 0,-1 1 1 0 0,0-1 0 0 0,0 1-1 0 0,0 0 1 0 0,0-1 0 0 0,0 1-1 0 0,0 0 1 0 0,-1 0 0 0 0,1 0 0 0 0,0 0-56 0 0,19 40-288 0 0,79 25-1999 0 0,-23-38-2245 0 0,-52-21 3131 0 0</inkml:trace>
  <inkml:trace contextRef="#ctx0" brushRef="#br0" timeOffset="180451.406">9065 7746 1460 0 0,'-50'3'4562'0'0,"-48"71"-1629"0"0,97-72-2924 0 0,1-1-1 0 0,0 0 1 0 0,-1 0-1 0 0,1 1 1 0 0,0-1-1 0 0,0 0 1 0 0,0 0-1 0 0,0 1 1 0 0,0-1-1 0 0,0 0 1 0 0,0 0-1 0 0,0 1 1 0 0,1-1-1 0 0,-1 0 1 0 0,0 0-1 0 0,1 1 1 0 0,-1-1-1 0 0,1 0 1 0 0,0 0-1 0 0,-1 0 1 0 0,1 0-1 0 0,0 0 0 0 0,-1 0 1 0 0,1 0-1 0 0,0 0 1 0 0,0 0-1 0 0,0 0 1 0 0,0 0-1 0 0,0 0 1 0 0,0-1-1 0 0,0 1 1 0 0,0 0-1 0 0,0-1 1 0 0,1 1-1 0 0,-1-1 1 0 0,0 1-1 0 0,0-1 1 0 0,0 0-1 0 0,1 1 1 0 0,-1-1-1 0 0,0 0 1 0 0,1 0-1 0 0,-1 0 0 0 0,0 0 1 0 0,0 0-1 0 0,1 0 1 0 0,-1 0-1 0 0,0-1 1 0 0,0 1-1 0 0,1 0 1 0 0,-1-1-1 0 0,0 1 1 0 0,0-1-1 0 0,0 1 1 0 0,1-1-1 0 0,-1 1 1 0 0,0-1-1 0 0,0 0 1 0 0,0 0-1 0 0,0 1 1 0 0,0-1-1 0 0,0 0 1 0 0,0 0-9 0 0,11-7-50 0 0,1-1 0 0 0,-1 0 0 0 0,-1-1 1 0 0,1 0-1 0 0,-2-1 0 0 0,1 0 1 0 0,-2-1-1 0 0,1 0 0 0 0,-2 0 1 0 0,0-1-1 0 0,0 0 0 0 0,-1-1 0 0 0,-1 1 1 0 0,0-1-1 0 0,-1-1 0 0 0,0 1 1 0 0,-1-1-1 0 0,-1 0 0 0 0,0 1 1 0 0,-1-1-1 0 0,-1-1 0 0 0,0-10 50 0 0,-1 19 358 0 0,1 5-317 0 0,-1 1 0 0 0,1-1 1 0 0,-1 0-1 0 0,0 0 0 0 0,1 0 1 0 0,-1 0-1 0 0,0 0 1 0 0,0 1-1 0 0,0-1 0 0 0,-1 0 1 0 0,1 0-1 0 0,0 0 0 0 0,-1 0 1 0 0,1 1-1 0 0,-1-1 0 0 0,1 0 1 0 0,-1 0-1 0 0,0 1 0 0 0,0-1 1 0 0,0 0-1 0 0,0 1 0 0 0,0-1 1 0 0,0 1-1 0 0,0-1 0 0 0,-1 1 1 0 0,1 0-1 0 0,0 0 0 0 0,-1-1 1 0 0,1 1-1 0 0,-1 0 1 0 0,1 0-1 0 0,-1 0 0 0 0,0 1 1 0 0,-1-2-42 0 0,-30 57 489 0 0,27-41-421 0 0,1 0 1 0 0,1 0-1 0 0,1 0 1 0 0,0 0-1 0 0,0 1 1 0 0,2-1-1 0 0,0 1 1 0 0,0 0-1 0 0,2-1 1 0 0,0 1-1 0 0,0 0 1 0 0,1-1-1 0 0,1 1 1 0 0,1-1-1 0 0,0 0 1 0 0,0 0-1 0 0,2 0 0 0 0,0-1 1 0 0,0 0-1 0 0,1 0 1 0 0,1 0-1 0 0,0-1 1 0 0,0 0-1 0 0,1 0 1 0 0,1-1-1 0 0,0-1 1 0 0,1 1-1 0 0,0-2 1 0 0,0 1-1 0 0,1-2 1 0 0,0 0-1 0 0,1 0 1 0 0,0-1-1 0 0,0 0 1 0 0,0-1-1 0 0,1-1 0 0 0,0 0 1 0 0,0-1-1 0 0,0 0 1 0 0,1-1-69 0 0,-4 0-51 0 0,-1 0 1 0 0,1-1-1 0 0,-1 0 1 0 0,1-1-1 0 0,0 0 1 0 0,-1 0-1 0 0,1-1 1 0 0,0-1-1 0 0,-1 0 1 0 0,1 0-1 0 0,0-1 1 0 0,-1 0-1 0 0,1-1 1 0 0,-1 0-1 0 0,0-1 1 0 0,0 0-1 0 0,0 0 1 0 0,-1-1-1 0 0,1-1 1 0 0,-1 1-1 0 0,-1-2 1 0 0,1 1-1 0 0,-1-1 1 0 0,0 0-1 0 0,0-1 0 0 0,-1 0 1 0 0,0 0-1 0 0,-1-1 1 0 0,1 1-1 0 0,3-9 51 0 0,-9 14 14 0 0,-1-1-1 0 0,1 0 1 0 0,-1 0-1 0 0,1 0 1 0 0,-1 1-1 0 0,0-1 1 0 0,-1 0-1 0 0,1 0 1 0 0,-1 0-1 0 0,1 0 1 0 0,-1 1-1 0 0,0-1 1 0 0,-1 0-1 0 0,1 1 1 0 0,-1-1-1 0 0,1 1 1 0 0,-1-1 0 0 0,0 1-1 0 0,0 0 1 0 0,-1 0-1 0 0,1 0 1 0 0,-1 0-1 0 0,1 0 1 0 0,-1 0-1 0 0,0 1 1 0 0,0-1-1 0 0,0 1 1 0 0,0 0-1 0 0,-1 0 1 0 0,1 0-1 0 0,0 0 1 0 0,-1 1-1 0 0,0 0 1 0 0,1-1-1 0 0,-1 1 1 0 0,0 0-1 0 0,1 1 1 0 0,-1-1-1 0 0,0 1 1 0 0,0-1-1 0 0,0 1 1 0 0,0 0-1 0 0,1 1 1 0 0,-1-1-1 0 0,0 1 1 0 0,0-1-1 0 0,0 1-13 0 0,0-1 6 0 0,1 1 0 0 0,-1-1 0 0 0,1 0 0 0 0,-1 1 0 0 0,1 0 0 0 0,-1 0 0 0 0,1 0 0 0 0,0 0 0 0 0,-1 1 0 0 0,1-1 0 0 0,0 1 0 0 0,0 0 0 0 0,0 0 0 0 0,0 0 0 0 0,0 0 0 0 0,0 0 0 0 0,1 1 0 0 0,-1-1 0 0 0,1 1 0 0 0,0-1 0 0 0,-1 1 0 0 0,1 0 0 0 0,1 0 0 0 0,-1 0 0 0 0,0 1 0 0 0,1-1 0 0 0,-1 0 0 0 0,1 0 0 0 0,0 1 0 0 0,0-1 0 0 0,0 1 0 0 0,1-1 0 0 0,-1 1 0 0 0,1-1 0 0 0,0 1 0 0 0,0 0 0 0 0,0 0-6 0 0,5 4-167 0 0,0 0-1 0 0,1-1 1 0 0,-1 1 0 0 0,1-1-1 0 0,1 0 1 0 0,-1-1-1 0 0,1 0 1 0 0,1 0-1 0 0,-1 0 1 0 0,1-1 0 0 0,0 0-1 0 0,0 0 1 0 0,0-1-1 0 0,1 0 1 0 0,4 1 167 0 0,144 29-7196 0 0,-138-34 5750 0 0</inkml:trace>
  <inkml:trace contextRef="#ctx0" brushRef="#br0" timeOffset="180870.316">10492 7728 1272 0 0,'-20'-17'6307'0'0,"14"40"-4878"0"0,25 116-144 0 0,48 75-3159 0 0,-81-178-4115 0 0,4-33 4427 0 0</inkml:trace>
  <inkml:trace contextRef="#ctx0" brushRef="#br0" timeOffset="181977.557">10258 7983 1576 0 0,'51'-35'3025'0'0,"155"-18"-927"0"0,-182 48-1896 0 0,169-56 184 0 0,-187 59-320 0 0,1-1 0 0 0,-1-1-1 0 0,0 1 1 0 0,1-1 0 0 0,-1 0 0 0 0,-1-1-1 0 0,1 1 1 0 0,-1-1 0 0 0,0 0 0 0 0,0-1-1 0 0,0 1 1 0 0,-1-1 0 0 0,0 0 0 0 0,0 0-1 0 0,0 0 1 0 0,-1 0 0 0 0,0-1 0 0 0,0 0-1 0 0,-1 1 1 0 0,1-1 0 0 0,-1 0 0 0 0,-1 0-1 0 0,0 0 1 0 0,0-1 0 0 0,0-3-66 0 0,-1 10 149 0 0,-2-38 1344 0 0,-1 42-1462 0 0,1-1 1 0 0,0 1 0 0 0,-1-1-1 0 0,1 1 1 0 0,0 0-1 0 0,0-1 1 0 0,1 1-1 0 0,-1 0 1 0 0,1 0-1 0 0,-1 0 1 0 0,1 1-1 0 0,0-1 1 0 0,0 0-1 0 0,1 0 1 0 0,-1 1-1 0 0,0-1 1 0 0,1 0-1 0 0,0 1 1 0 0,0-1-1 0 0,0 1 1 0 0,0-1-1 0 0,1 0 1 0 0,-1 1-1 0 0,1-1 1 0 0,0 0-1 0 0,0 0 1 0 0,0 1-1 0 0,2 2-31 0 0,-3 11 123 0 0,21 256 856 0 0,-3-192-539 0 0,3-137-1196 0 0,22-99-489 0 0,-29 153 824 0 0,200 114 288 0 0,-195-106-27 0 0,0-1-1 0 0,0-2 1 0 0,0 0-1 0 0,1 0 0 0 0,-1-2 1 0 0,1-1-1 0 0,0 0 1 0 0,-1-1-1 0 0,1-1 0 0 0,-1-1 1 0 0,0-1-1 0 0,0-1 1 0 0,0 0-1 0 0,0-1 1 0 0,-1-1-1 0 0,0-1 0 0 0,-1-1 1 0 0,1 0-1 0 0,-2-1 1 0 0,9-7 160 0 0,0-32 258 0 0,-25 48-63 0 0,0 1 7 0 0,-38-13 959 0 0,27 15-1056 0 0,0 0-1 0 0,0 1 0 0 0,0 1 1 0 0,1 0-1 0 0,-1 0 0 0 0,1 1 1 0 0,0 0-1 0 0,0 1 0 0 0,0 0 0 0 0,1 0 1 0 0,0 1-1 0 0,0 0 0 0 0,1 1 1 0 0,-2 2-105 0 0,11-8 3 0 0,-1 0 0 0 0,1 0 0 0 0,0 0 0 0 0,0 0-1 0 0,0-1 1 0 0,0 1 0 0 0,1 0 0 0 0,-1 0 0 0 0,0-1 0 0 0,1 1 0 0 0,-1-1 0 0 0,1 1 0 0 0,-1-1 0 0 0,1 0 0 0 0,0 0 0 0 0,0 1 0 0 0,0-1 0 0 0,-1 0 0 0 0,1-1 0 0 0,0 1 0 0 0,0 0 0 0 0,0 0 0 0 0,0-1 0 0 0,0 1 0 0 0,1-1 0 0 0,-1 0 0 0 0,0 0 0 0 0,0 0 0 0 0,0 0 0 0 0,0 0 0 0 0,0 0 0 0 0,0 0 0 0 0,0-1 0 0 0,0 1 0 0 0,1-1 0 0 0,-1 1 0 0 0,1-2-3 0 0,14 0-61 0 0,1 0 0 0 0,-1-2 1 0 0,0 0-1 0 0,0-1 1 0 0,0-1-1 0 0,-1 0 0 0 0,1-1 1 0 0,-2-1-1 0 0,1 0 0 0 0,-1-2 1 0 0,0 1-1 0 0,-1-2 1 0 0,0 0-1 0 0,2-3 61 0 0,-20 17 74 0 0,0 1 0 0 0,1 0 1 0 0,0 1-1 0 0,0-1 0 0 0,0 1 0 0 0,0-1 1 0 0,1 1-1 0 0,-1 0 0 0 0,1 0 0 0 0,1 0 1 0 0,-1 0-1 0 0,1 0 0 0 0,0 0 0 0 0,0 1 0 0 0,0-1 1 0 0,0 0-1 0 0,1 0 0 0 0,0 1 0 0 0,1-1 1 0 0,-1 1-75 0 0,3-2-9 0 0,0 0 0 0 0,0-1 0 0 0,0 1 0 0 0,1 0 0 0 0,-1-1-1 0 0,1 0 1 0 0,0 0 0 0 0,0 0 0 0 0,0 0 0 0 0,0-1 0 0 0,1 0 0 0 0,-1 0 0 0 0,1 0 0 0 0,-1 0 0 0 0,1 0 0 0 0,0-1 0 0 0,0 0 0 0 0,0 0 0 0 0,0 0 0 0 0,-1-1 0 0 0,1 0 0 0 0,0 0 0 0 0,0 0 0 0 0,0 0 0 0 0,0-1 0 0 0,0 0 0 0 0,0 0 0 0 0,-1 0 0 0 0,1-1 0 0 0,0 1 0 0 0,-1-1 0 0 0,1 0 0 0 0,-1 0 0 0 0,1-1-1 0 0,2-2 10 0 0,8-2-164 0 0,0 0-1 0 0,0-2 1 0 0,-1 1-1 0 0,0-2 1 0 0,-1 0-1 0 0,0-1 1 0 0,-1 0-1 0 0,0 0 1 0 0,-1-2-1 0 0,10-12 165 0 0,-9 2-53 0 0,-2 1 0 0 0,0-2 0 0 0,-2 1 0 0 0,0-1 0 0 0,-2 0 0 0 0,0-1 0 0 0,-2 0-1 0 0,-1 0 1 0 0,-1 0 0 0 0,-1 0 0 0 0,-2-20 53 0 0,1 41 88 0 0,0 0-1 0 0,0-1 1 0 0,-1 1 0 0 0,1 0-1 0 0,-1 0 1 0 0,0 0 0 0 0,0 0-1 0 0,-1 0 1 0 0,1 0-1 0 0,-1 0 1 0 0,0 0 0 0 0,0 0-1 0 0,0 1 1 0 0,0-1 0 0 0,-1 1-1 0 0,1-1 1 0 0,-1 1-1 0 0,0 0 1 0 0,0 0 0 0 0,0 0-1 0 0,-1 1 1 0 0,1-1 0 0 0,-1 1-1 0 0,1 0 1 0 0,-1 0 0 0 0,0 0-1 0 0,0 0 1 0 0,0 1-1 0 0,0-1 1 0 0,-1 1-88 0 0,0 4 63 0 0,0 0 1 0 0,-1 1-1 0 0,1 0 1 0 0,1 0-1 0 0,-1 0 0 0 0,1 1 1 0 0,0 0-1 0 0,0 0 1 0 0,0 0-1 0 0,0 0 1 0 0,1 0-1 0 0,0 1 0 0 0,0-1 1 0 0,1 1-1 0 0,-1 0 1 0 0,1 0-1 0 0,1 0 0 0 0,-1 0 1 0 0,1 0-1 0 0,-1 5-63 0 0,0 6 14 0 0,1-1 0 0 0,1 1 0 0 0,0-1-1 0 0,1 1 1 0 0,1-1 0 0 0,0 0 0 0 0,2 1 0 0 0,0-1-1 0 0,0 0 1 0 0,1-1 0 0 0,1 1 0 0 0,1-1-1 0 0,0 0 1 0 0,1-1 0 0 0,1 0 0 0 0,0 0 0 0 0,1 0-14 0 0,25 49-1557 0 0,-25-18-2639 0 0,-10-43 2591 0 0,-13 10-1325 0 0,1-9 1490 0 0</inkml:trace>
  <inkml:trace contextRef="#ctx0" brushRef="#br0" timeOffset="182146.411">11779 7821 860 0 0,'13'-11'956'0'0,"8"2"-128"0"0,1 1-100 0 0,4 1-156 0 0,3 2-292 0 0,1 4-28 0 0,-3-6-796 0 0,1 7-792 0 0,0-3-20 0 0</inkml:trace>
  <inkml:trace contextRef="#ctx0" brushRef="#br0" timeOffset="183547.424">14077 7433 1532 0 0,'8'-31'6350'0'0,"64"52"-5863"0"0,-23 0-296 0 0,-1 2 0 0 0,0 1 0 0 0,-2 3 0 0 0,-1 2 0 0 0,-2 2 0 0 0,38 34-191 0 0,-19-14 343 0 0,-55-56-7073 0 0,-6 2 5314 0 0</inkml:trace>
  <inkml:trace contextRef="#ctx0" brushRef="#br0" timeOffset="183908.888">14877 7473 928 0 0,'-35'6'4704'0'0,"-6"20"-3790"0"0,2 2-1 0 0,1 2 1 0 0,1 1 0 0 0,2 2 0 0 0,-13 16-914 0 0,-1 0 695 0 0,-3 6-195 0 0,3 2 1 0 0,2 2 0 0 0,2 2 0 0 0,-6 16-501 0 0,31-56-1418 0 0,25-31-6473 0 0,0 5 6437 0 0</inkml:trace>
  <inkml:trace contextRef="#ctx0" brushRef="#br0" timeOffset="184359.458">14910 7798 1060 0 0,'26'57'4146'0'0,"-20"-53"-4062"0"0,-1-1 1 0 0,1 0-1 0 0,0 0 1 0 0,0-1 0 0 0,1 0-1 0 0,-1 0 1 0 0,0 0-1 0 0,1-1 1 0 0,-1 0 0 0 0,1 0-1 0 0,-1-1 1 0 0,1 0-1 0 0,-1 0 1 0 0,1 0-1 0 0,-1-1 1 0 0,1 0 0 0 0,-1 0-1 0 0,0 0 1 0 0,1-1-1 0 0,-1 0 1 0 0,3-2-85 0 0,321-213-1 0 0,-142 182-482 0 0,-179 37 402 0 0,0 1 0 0 0,-1 1-1 0 0,1 0 1 0 0,-1 0 0 0 0,0 1 0 0 0,0-1-1 0 0,0 2 1 0 0,-1-1 0 0 0,0 1 0 0 0,0 0 0 0 0,0 1-1 0 0,-1 0 1 0 0,0 0 0 0 0,0 0 0 0 0,-1 1 0 0 0,0-1-1 0 0,0 1 1 0 0,-1 1 0 0 0,0-1 0 0 0,0 0 0 0 0,-1 1-1 0 0,0 0 1 0 0,0 0 0 0 0,-1 0 0 0 0,-1 0 0 0 0,1 0-1 0 0,-1 0 1 0 0,-1 1 0 0 0,0-1 0 0 0,0 1 81 0 0,1 0-1080 0 0,-1-7-254 0 0</inkml:trace>
  <inkml:trace contextRef="#ctx0" brushRef="#br0" timeOffset="184961.838">16423 7550 896 0 0,'-18'-11'5662'0'0,"18"37"-3559"0"0,2-8-2068 0 0,48 195 957 0 0,-13-85-4598 0 0,-36-119 722 0 0,-1-9 1350 0 0</inkml:trace>
  <inkml:trace contextRef="#ctx0" brushRef="#br0" timeOffset="185600.361">16450 7473 1480 0 0,'-14'-47'5230'0'0,"48"0"-4048"0"0,71-10-1241 0 0,-101 56 63 0 0,0 0 0 0 0,0 1 1 0 0,0-1-1 0 0,0 1 0 0 0,0 0 0 0 0,0 0 1 0 0,0 1-1 0 0,0-1 0 0 0,0 1 0 0 0,0 0 1 0 0,0 0-1 0 0,0 1 0 0 0,0-1 1 0 0,0 1-1 0 0,-1-1 0 0 0,1 1 0 0 0,-1 0 1 0 0,1 1-1 0 0,-1-1 0 0 0,0 0 0 0 0,0 1 1 0 0,0 0-1 0 0,0 0 0 0 0,0 0 1 0 0,0 0-1 0 0,-1 0 0 0 0,0 1 0 0 0,0-1 1 0 0,0 1-1 0 0,0-1 0 0 0,0 1 0 0 0,-1 0 1 0 0,1 0-1 0 0,-1 0-4 0 0,23 141 231 0 0,-53-33-209 0 0,29-111-122 0 0,0-1 65 0 0,39 28 73 0 0,8-19-166 0 0,-40-8 128 0 0,0-1-1 0 0,0 1 1 0 0,0 0-1 0 0,0 0 1 0 0,0 1 0 0 0,-1 0-1 0 0,1 0 1 0 0,-1 1-1 0 0,1 0 1 0 0,-1 0-1 0 0,0 1 1 0 0,0-1-1 0 0,0 1 1 0 0,0 0 0 0 0,-1 1-1 0 0,1-1 1 0 0,2 4 0 0 0,-8-4 62 0 0,0 0 0 0 0,0 0 0 0 0,0 0 0 0 0,0 0 1 0 0,0 0-1 0 0,-1 0 0 0 0,0 0 0 0 0,0 0 0 0 0,0 0 1 0 0,0 0-1 0 0,0-1 0 0 0,-1 1 0 0 0,0 0 0 0 0,0-1 1 0 0,0 0-1 0 0,0 1 0 0 0,0-1 0 0 0,-1 0 0 0 0,1 0 1 0 0,-1 0-1 0 0,0 0 0 0 0,0-1 0 0 0,0 1 0 0 0,0-1 0 0 0,-1 0 1 0 0,1 1-1 0 0,0-2 0 0 0,-1 1 0 0 0,-2 1-62 0 0,-150 71 176 0 0,169-100-4135 0 0,34-7 878 0 0,-16 16 1491 0 0</inkml:trace>
  <inkml:trace contextRef="#ctx0" brushRef="#br0" timeOffset="185850.459">17135 7585 1616 0 0,'-6'-18'5435'0'0,"11"35"-2989"0"0,2 21-2701 0 0,-8-36 57 0 0,0 0-1 0 0,1 1 0 0 0,-1-1 1 0 0,0 0-1 0 0,0 0 1 0 0,-1 0-1 0 0,1 0 1 0 0,0 0-1 0 0,-1 0 0 0 0,1 0 1 0 0,-1 0-1 0 0,1-1 1 0 0,-1 1-1 0 0,0-1 1 0 0,0 1-1 0 0,0-1 0 0 0,0 1 1 0 0,0-1-1 0 0,0 0 1 0 0,0 0-1 0 0,0 0 0 0 0,-1 0 1 0 0,1-1-1 0 0,0 1 1 0 0,-1-1-1 0 0,1 1 1 0 0,0-1-1 0 0,-1 0 0 0 0,1 1 1 0 0,0-1-1 0 0,-1-1 1 0 0,-1 1 198 0 0,-9 0-1372 0 0</inkml:trace>
  <inkml:trace contextRef="#ctx0" brushRef="#br0" timeOffset="186084.621">16996 7396 1152 0 0,'3'-6'1348'0'0,"1"2"-264"0"0,-2-2-160 0 0,-2 1-108 0 0,3 1-79 0 0,-3-1-89 0 0,4 2-164 0 0,-4-2-120 0 0,2 3-108 0 0,-1-1-232 0 0,1 0-176 0 0,2 1 12 0 0,-1 0-500 0 0,3 1-468 0 0,1 1 87 0 0,-2-2-467 0 0,-1 2 56 0 0</inkml:trace>
  <inkml:trace contextRef="#ctx0" brushRef="#br0" timeOffset="186406.343">17287 7586 1056 0 0,'11'132'6913'0'0,"-11"-133"-6869"0"0,-1 1 0 0 0,1-1 0 0 0,-1 0 0 0 0,1 1 0 0 0,-1-1 0 0 0,1 1 1 0 0,-1-1-1 0 0,0 0 0 0 0,1 1 0 0 0,-1 0 0 0 0,0-1 0 0 0,0 1 0 0 0,1-1 0 0 0,-1 1 0 0 0,0 0 0 0 0,0-1 0 0 0,1 1 0 0 0,-1 0 0 0 0,0 0 0 0 0,0 0 0 0 0,0 0 0 0 0,1 0 0 0 0,-1 0 0 0 0,0 0 0 0 0,0 0 0 0 0,0 0 0 0 0,0 0 0 0 0,1 0 0 0 0,-1 0 0 0 0,0 1 0 0 0,0-1 0 0 0,0 0 0 0 0,1 0 0 0 0,-1 1 0 0 0,0-1 0 0 0,1 1 0 0 0,-1-1 0 0 0,0 1 0 0 0,1-1 0 0 0,-1 1 0 0 0,0-1 0 0 0,1 1 0 0 0,-1-1 0 0 0,1 1 0 0 0,-1 0 0 0 0,1-1 0 0 0,-1 1 0 0 0,1 0 0 0 0,0 0 0 0 0,-1-1 0 0 0,1 1 0 0 0,0 0 0 0 0,-1 0 0 0 0,1 0 0 0 0,0-1 0 0 0,0 1 0 0 0,0 0 0 0 0,0 0 0 0 0,0 0 0 0 0,0 0-44 0 0,1-17-56 0 0,1-1 0 0 0,1 1 0 0 0,0 0 0 0 0,1 1 0 0 0,1-1 0 0 0,1 1 0 0 0,0-1 0 0 0,0 2 0 0 0,2-1 0 0 0,0 1 0 0 0,1 0 0 0 0,0 1 0 0 0,1 0 0 0 0,0 0 0 0 0,1 1 0 0 0,0 0 0 0 0,11-7 56 0 0,16 2-550 0 0,-36 17 451 0 0,13 4-27 0 0,-6 5 70 0 0,0 0 0 0 0,0 1 0 0 0,-1 0-1 0 0,0 1 1 0 0,-1-1 0 0 0,0 1 0 0 0,-1 1-1 0 0,0-1 1 0 0,-1 1 0 0 0,0 0 0 0 0,-1 1-1 0 0,0-1 1 0 0,0 6 56 0 0,26 58-1171 0 0,24-9-3156 0 0,-38-54 2865 0 0</inkml:trace>
  <inkml:trace contextRef="#ctx0" brushRef="#br0" timeOffset="187281.074">17933 7366 1528 0 0,'51'4'3061'0'0,"43"98"-1380"0"0,-58 67 1207 0 0,-69-106-1254 0 0,31-63-1618 0 0,1-1 0 0 0,0 1 1 0 0,0 0-1 0 0,-1-1 0 0 0,1 0 0 0 0,0 1 1 0 0,0-1-1 0 0,0 0 0 0 0,0 0 1 0 0,0 1-1 0 0,0-1 0 0 0,0 0 0 0 0,0 0 1 0 0,0 0-1 0 0,0 0 0 0 0,0 0 1 0 0,0 0-1 0 0,1-1 0 0 0,-1 1 1 0 0,0 0-1 0 0,1 0 0 0 0,-1-1 0 0 0,1 1 1 0 0,0 0-1 0 0,-1 0 0 0 0,1-1 1 0 0,0 1-1 0 0,0 0 0 0 0,0-1 0 0 0,0 1 1 0 0,0 0-1 0 0,0-1 0 0 0,0 1 1 0 0,0 0-1 0 0,0-1 0 0 0,1 1 0 0 0,-1 0 1 0 0,0-1-1 0 0,1 0-16 0 0,0-18-70 0 0,0-1 0 0 0,1 1 0 0 0,2-1 0 0 0,0 1 0 0 0,0 0 0 0 0,2 1 0 0 0,1-1 0 0 0,0 1 0 0 0,7-11 70 0 0,-10 19-48 0 0,-1 1-1 0 0,2 1 1 0 0,-1-1 0 0 0,1 1-1 0 0,1 0 1 0 0,0 0 0 0 0,0 0-1 0 0,1 1 1 0 0,0 0 0 0 0,0 0-1 0 0,1 1 1 0 0,-1 0 0 0 0,2 0-1 0 0,-1 1 1 0 0,1 0 0 0 0,0 0 0 0 0,1 1-1 0 0,-1 0 1 0 0,1 1 0 0 0,0 0-1 0 0,0 1 1 0 0,0 0 0 0 0,2 0 48 0 0,-5 6-13 0 0,0 1 1 0 0,0 0 0 0 0,0 1 0 0 0,-1 0-1 0 0,1 0 1 0 0,-1 0 0 0 0,-1 1 0 0 0,1 0 0 0 0,-1 0-1 0 0,0 0 1 0 0,0 0 0 0 0,-1 1 0 0 0,1 0 0 0 0,-2 0-1 0 0,1 0 1 0 0,-1 1 0 0 0,0-1 0 0 0,0 1 0 0 0,0 3 12 0 0,31 99 141 0 0,-3-7-3661 0 0,-25-94 941 0 0,-4-6 1083 0 0</inkml:trace>
  <inkml:trace contextRef="#ctx0" brushRef="#br0" timeOffset="187563.135">18799 7673 1496 0 0,'-3'19'520'0'0,"0"1"0"0"0,-1-1 0 0 0,-1-1 0 0 0,-1 1 1 0 0,0-1-1 0 0,-2 0 0 0 0,0 0 0 0 0,-1-1 0 0 0,0 0 0 0 0,-2 0 0 0 0,0-1 0 0 0,-12 13-520 0 0,-3 9-170 0 0,21-33-594 0 0,3-7-2562 0 0,2-12 1845 0 0</inkml:trace>
  <inkml:trace contextRef="#ctx0" brushRef="#br0" timeOffset="188216.879">19487 7300 944 0 0,'0'-3'116'0'0,"1"1"-1"0"0,-1-1 1 0 0,0 0 0 0 0,1 1-1 0 0,-1-1 1 0 0,0 1-1 0 0,-1-1 1 0 0,1 1 0 0 0,0-1-1 0 0,-1 1 1 0 0,0-1 0 0 0,1 1-1 0 0,-1-1 1 0 0,0 1-1 0 0,0-1 1 0 0,0 1 0 0 0,-1 0-1 0 0,1 0 1 0 0,0 0-1 0 0,-1-1 1 0 0,0 1 0 0 0,1 1-1 0 0,-1-1 1 0 0,0 0 0 0 0,0 0-1 0 0,0 1 1 0 0,0-1-1 0 0,0 1 1 0 0,0-1 0 0 0,-1 1-1 0 0,1 0 1 0 0,0 0 0 0 0,-1 0-1 0 0,1 0 1 0 0,-1 1-1 0 0,1-1 1 0 0,-1 1 0 0 0,1-1-1 0 0,-1 1 1 0 0,1 0-1 0 0,-1 0 1 0 0,0 0 0 0 0,1 0-1 0 0,-1 0 1 0 0,-1 1-116 0 0,-122 24 704 0 0,115-20-588 0 0,0 1 0 0 0,1 0-1 0 0,-1 0 1 0 0,1 1-1 0 0,0 1 1 0 0,1 0 0 0 0,0 0-1 0 0,0 0 1 0 0,1 1 0 0 0,0 1-1 0 0,0-1 1 0 0,1 1-1 0 0,1 1 1 0 0,-1-1 0 0 0,2 1-1 0 0,-1 0 1 0 0,2 0-1 0 0,-1 1 1 0 0,2-1 0 0 0,-1 1-1 0 0,2 0 1 0 0,0 0 0 0 0,0 0-1 0 0,0 8-115 0 0,5-14 37 0 0,0 0-1 0 0,0-1 0 0 0,0 1 0 0 0,1-1 1 0 0,0 0-1 0 0,0 0 0 0 0,0 0 1 0 0,0-1-1 0 0,1 1 0 0 0,0-1 0 0 0,0 0 1 0 0,0 0-1 0 0,0-1 0 0 0,1 0 1 0 0,0 1-1 0 0,-1-2 0 0 0,1 1 0 0 0,0-1 1 0 0,0 0-1 0 0,0 0 0 0 0,1-1 1 0 0,-1 1-1 0 0,0-2 0 0 0,1 1 0 0 0,-1-1 1 0 0,0 1-1 0 0,1-2 0 0 0,-1 1 1 0 0,0-1-1 0 0,1 0 0 0 0,-1 0 0 0 0,5-2-36 0 0,-5 3 39 0 0,4-2 27 0 0,-1 0 1 0 0,0 0-1 0 0,0-1 1 0 0,-1 0-1 0 0,1 0 1 0 0,0-1-1 0 0,-1 0 1 0 0,0 0-1 0 0,0-1 0 0 0,0 0 1 0 0,-1-1-1 0 0,0 0 1 0 0,0 0-1 0 0,3-4-66 0 0,5 50 340 0 0,-33 113 184 0 0,-23 0 717 0 0,41-153-1175 0 0,0 0 6 0 0,0 0 34 0 0,63 8 248 0 0,40-58-1701 0 0,-73 27-439 0 0,-1-2 1 0 0,-1-1-1 0 0,-1-1 0 0 0,-2-1 1 0 0,0-1-1 0 0,4-10 1786 0 0,-8 10-1530 0 0</inkml:trace>
  <inkml:trace contextRef="#ctx0" brushRef="#br0" timeOffset="188926.19">19490 7283 1484 0 0,'0'0'705'0'0,"0"0"-61"0"0,0 0-69 0 0,0 0-17 0 0,-4 4-76 0 0,-7 8-317 0 0,0 1 0 0 0,1 1 1 0 0,1 0-1 0 0,1 0 0 0 0,0 1 1 0 0,0 0-1 0 0,2 0 0 0 0,0 1 0 0 0,1 0 1 0 0,0 0-1 0 0,1 0 0 0 0,1 0 1 0 0,1 1-1 0 0,-1 11-165 0 0,-24 64-3418 0 0,17-77 2006 0 0</inkml:trace>
  <inkml:trace contextRef="#ctx0" brushRef="#br0" timeOffset="191102.582">17986 7283 1792 0 0,'4'-24'2564'0'0,"-3"22"-2524"0"0,0 2-18 0 0,-1 0 1 0 0,1 0-1 0 0,0-1 1 0 0,-1 1-1 0 0,1 0 1 0 0,-1-1-1 0 0,1 1 0 0 0,0-1 1 0 0,-1 1-1 0 0,1-1 1 0 0,-1 1-1 0 0,1-1 1 0 0,-1 1-1 0 0,1-1 1 0 0,-1 1-1 0 0,0-1 1 0 0,1 0-1 0 0,-1 1 0 0 0,0-1 1 0 0,1 0-1 0 0,-1 1 1 0 0,0-1-1 0 0,0 0 1 0 0,0 1-1 0 0,1-1 1 0 0,-1 0-1 0 0,0 0 0 0 0,0 1 1 0 0,0-1-1 0 0,0 0 1 0 0,0 1-1 0 0,-1-1 1 0 0,1 0-1 0 0,0 0 1 0 0,0 1-1 0 0,0-1 0 0 0,0 0 1 0 0,-1 1-1 0 0,1-1 1 0 0,0 0-1 0 0,-1 1 1 0 0,1-1-1 0 0,-1 1 1 0 0,1-1-1 0 0,-1 1 0 0 0,1-1 1 0 0,-1 1-1 0 0,1-1 1 0 0,-1 1-1 0 0,1-1 1 0 0,-1 1-1 0 0,1-1 1 0 0,-1 1-1 0 0,0 0 1 0 0,1-1-1 0 0,-1 1 0 0 0,0 0 1 0 0,1 0-1 0 0,-1-1 1 0 0,0 1-1 0 0,1 0 1 0 0,-1 0-1 0 0,0 0 1 0 0,0 0-1 0 0,1 0 0 0 0,-1 0 1 0 0,0 0-23 0 0,-14 5 87 0 0,1 0 1 0 0,-1 1-1 0 0,1 0 0 0 0,0 1 1 0 0,1 1-1 0 0,-1 0 1 0 0,2 0-1 0 0,-1 2 0 0 0,1 0 1 0 0,0 0-1 0 0,1 1 1 0 0,1 0-1 0 0,0 1 0 0 0,0 0 1 0 0,1 1-1 0 0,0 0 0 0 0,1 0 1 0 0,1 1-1 0 0,0 0 1 0 0,1 0-1 0 0,1 0 0 0 0,0 1 1 0 0,1 0-1 0 0,0 0 1 0 0,1 0-1 0 0,1 1 0 0 0,0-1 1 0 0,1 9-88 0 0,4-8-25 0 0,1 0 1 0 0,0 0 0 0 0,2 0 0 0 0,-1-1-1 0 0,2 0 1 0 0,0 0 0 0 0,0 0 0 0 0,2-1-1 0 0,0 0 1 0 0,0-1 0 0 0,1 0-1 0 0,1-1 1 0 0,0 1 0 0 0,1-2 0 0 0,0 0-1 0 0,1-1 1 0 0,0 0 0 0 0,1 0 0 0 0,0-2-1 0 0,0 1 1 0 0,1-2 0 0 0,1 1 24 0 0,183 84-4952 0 0,-152-80 3519 0 0</inkml:trace>
  <inkml:trace contextRef="#ctx0" brushRef="#br0" timeOffset="191786.232">19953 7098 1792 0 0,'15'-10'5373'0'0,"21"29"-4701"0"0,-18-3-531 0 0,-1 0 0 0 0,0 1 0 0 0,-1 1 0 0 0,0 0 0 0 0,-2 1 0 0 0,0 1 0 0 0,-1 0 1 0 0,-2 1-1 0 0,0 0 0 0 0,-1 1 0 0 0,0 0 0 0 0,-2 1 0 0 0,-1 0 0 0 0,-1 0 0 0 0,-1 0 0 0 0,-1 1 0 0 0,-1 0 1 0 0,-1 0-1 0 0,-1 17-141 0 0,-5-11 9 0 0,-1-1 1 0 0,-2 1 0 0 0,0-1 0 0 0,-2-1 0 0 0,-2 0-1 0 0,0 0 1 0 0,-2-1 0 0 0,0 0 0 0 0,-2-1 0 0 0,-1-1-1 0 0,-2 0 1 0 0,0-1 0 0 0,-18 18-10 0 0,22-25-626 0 0,0-1 0 0 0,0 0 0 0 0,-2-1 0 0 0,0-1 0 0 0,0 0 0 0 0,-1-1 0 0 0,-1-1 0 0 0,0-1 0 0 0,-1 0 0 0 0,0-2 0 0 0,-1 0 0 0 0,-14 4 626 0 0,-7-5-1389 0 0</inkml:trace>
  <inkml:trace contextRef="#ctx0" brushRef="#br0" timeOffset="195013.493">13920 7206 1152 0 0,'0'0'350'0'0,"0"0"-19"0"0,0 0-28 0 0,-17-4 2233 0 0,20 2-2518 0 0,0-1 0 0 0,0 0 0 0 0,0 1-1 0 0,1-1 1 0 0,-1 1 0 0 0,1 0 0 0 0,-1 0 0 0 0,1 1 0 0 0,0-1 0 0 0,0 1 0 0 0,0 0 0 0 0,0 0 0 0 0,0 0 0 0 0,0 0 0 0 0,0 1 0 0 0,0-1-1 0 0,1 1 1 0 0,-1 0 0 0 0,0 1 0 0 0,0-1 0 0 0,0 1 0 0 0,0 0 0 0 0,0-1 0 0 0,4 3-18 0 0,44-3 30 0 0,312-12 124 0 0,90 12-481 0 0,-231-15 106 0 0,238 26-169 0 0,-384-6 354 0 0,1-4-1 0 0,-1-3 0 0 0,1-4 1 0 0,11-4 36 0 0,98-7 42 0 0,1017-55-6 0 0,-275 0-309 0 0,-433 24 378 0 0,363 33-607 0 0,-667-3 299 0 0,76-10 346 0 0,53-12 858 0 0,-313 37-918 0 0,1 1-1 0 0,-1 1 0 0 0,1 0 1 0 0,0 0-1 0 0,-1 1 1 0 0,1 0-1 0 0,0 0 1 0 0,-1 1-1 0 0,1 0 1 0 0,0 1-1 0 0,-1 0 1 0 0,0 0-1 0 0,1 1 0 0 0,-1 0 1 0 0,0 0-1 0 0,0 1 1 0 0,-1 0-1 0 0,1 0 1 0 0,-1 1-1 0 0,0 0 1 0 0,0 0-1 0 0,0 1 0 0 0,-1 0 1 0 0,0 0-1 0 0,0 0 1 0 0,0 1-1 0 0,-1 0 1 0 0,0 0-1 0 0,0 0 1 0 0,2 6-83 0 0,7 24 128 0 0,-2-1 0 0 0,-1 2 0 0 0,-2 0 1 0 0,-2 0-1 0 0,-1 0 0 0 0,-2 1 0 0 0,-2 0 1 0 0,-1 0-1 0 0,-4 32-128 0 0,2-27 134 0 0,-22 169 56 0 0,11 275 99 0 0,35-334-540 0 0,-16-101 377 0 0,-7-53-49 0 0,0 0-43 0 0,0 0-9 0 0,0 0-1 0 0,-36 8 138 0 0,-328 7-623 0 0,-493 42-415 0 0,-356-12 961 0 0,640-43-72 0 0,344 18-24 0 0,-437 28-99 0 0,270-57-244 0 0,-85-17 86 0 0,-237 23-864 0 0,445-15 696 0 0,-388-1 206 0 0,603 6 149 0 0,-43-2 1067 0 0,-5 21-679 0 0,18 3-165 0 0,84-11-116 0 0,0 0 0 0 0,0-1 1 0 0,0 1-1 0 0,1-1 0 0 0,-1 0 0 0 0,1 0 0 0 0,0 0 0 0 0,0 0 0 0 0,0 0 0 0 0,0-1 0 0 0,0 0 0 0 0,1 1 0 0 0,-1-1 0 0 0,1 0 0 0 0,0 0 1 0 0,1 0-1 0 0,-1 0 0 0 0,0-1 0 0 0,1 1 0 0 0,0 0 0 0 0,0-1 0 0 0,1 1 0 0 0,-1-1 0 0 0,1 1 0 0 0,0-1 0 0 0,0 1 0 0 0,0-1 0 0 0,1 1 1 0 0,-1-1-1 0 0,1 1 0 0 0,1-2-26 0 0,-2 2 4 0 0,0-804 213 0 0,-29 431-300 0 0,31 345 2 0 0,-2 17-59 0 0,-5 36 45 0 0,-32 70-4290 0 0,21-79 2992 0 0</inkml:trace>
  <inkml:trace contextRef="#ctx0" brushRef="#br0" timeOffset="306128.755">5708 5261 916 0 0,'0'0'-2'0'0,"0"0"24"0"0,0 0 15 0 0,0 0 28 0 0,0 0 0 0 0,0 0 49 0 0,0 0-5 0 0,0 0 32 0 0,0 0-4 0 0,0 0-24 0 0,0 0 20 0 0,0 0-11 0 0,0 0 23 0 0,0 0-4 0 0,2-4-38 0 0,42-16 326 0 0,49 19 255 0 0,-92 1-696 0 0,42 0 29 0 0,37-8 85 0 0,-26 8-147 0 0,-53 0 45 0 0,-1 0 4 0 0,30-9 248 0 0,22-11-78 0 0,-52 20-168 0 0,0-1 0 0 0,0 1 0 0 0,0-1 0 0 0,0 1 1 0 0,0 0-1 0 0,0-1 0 0 0,0 1 0 0 0,0-1 0 0 0,0 1 1 0 0,0-1-1 0 0,0 1 0 0 0,0-1 0 0 0,0 1 0 0 0,0 0 0 0 0,0-1 1 0 0,0 1-1 0 0,0-1 0 0 0,1 1 0 0 0,-1 0 0 0 0,0-1 1 0 0,0 1-1 0 0,1-1 0 0 0,-1 1 0 0 0,0 0 0 0 0,0-1 0 0 0,1 1 1 0 0,-1 0-1 0 0,0 0 0 0 0,1-1 0 0 0,-1 1 0 0 0,0 0 1 0 0,1 0-1 0 0,-1-1 0 0 0,1 1 0 0 0,-1 0 0 0 0,0 0 1 0 0,1 0-1 0 0,-1 0 0 0 0,1 0 0 0 0,0-1-6 0 0,-28-2-532 0 0,24 5-82 0 0,-1 0-561 0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4:58:16.7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48 236 860 0 0,'20'-32'1288'0'0,"-20"29"-1227"0"0,0 3 33 0 0,0 0-57 0 0,0 0-2 0 0,0 0 48 0 0,5 2-73 0 0,-1 1 1 0 0,1-1-1 0 0,0 1 0 0 0,-1 0 1 0 0,0 1-1 0 0,0-1 0 0 0,0 1 0 0 0,0 0 1 0 0,-1 0-1 0 0,1 0 0 0 0,-1 0 0 0 0,0 0 1 0 0,0 1-1 0 0,-1 0 0 0 0,1-1 1 0 0,-1 1-1 0 0,0 0 0 0 0,0 0 0 0 0,-1 0 1 0 0,0 0-1 0 0,1 1 0 0 0,-2-1 0 0 0,1 0 1 0 0,-1 1-1 0 0,1-1 0 0 0,-1 0 0 0 0,-1 1 1 0 0,1-1-1 0 0,-1 1-10 0 0,6 27 136 0 0,14 105 259 0 0,-5 1 1 0 0,-6 131-396 0 0,-1-44 199 0 0,2 527 591 0 0,-27-459-668 0 0,14 287 291 0 0,-18-326-298 0 0,-18 389 1023 0 0,28-514-1039 0 0,12 113 237 0 0,-18-154-198 0 0,6 69-222 0 0,10-68 340 0 0,-9-30-481 0 0,3 105 344 0 0,-15-33-17 0 0,-1 69-58 0 0,24-200-59 0 0,-2 34-34 0 0,2-35 48 0 0,0 1 0 0 0,-1-1 1 0 0,1 1-1 0 0,0-1 0 0 0,-1 1 1 0 0,1 0-1 0 0,0-1 1 0 0,0 1-1 0 0,-1-1 0 0 0,1 1 1 0 0,0 0-1 0 0,0-1 0 0 0,0 1 1 0 0,0-1-1 0 0,0 1 0 0 0,0 0 1 0 0,0-1-1 0 0,0 1 1 0 0,0 0-1 0 0,0-1 0 0 0,0 1 1 0 0,0-1-1 0 0,1 1 0 0 0,-1 0 1 0 0,0-1-1 0 0,0 1 0 0 0,1-1 1 0 0,-1 1-1 0 0,0-1 1 0 0,1 1-1 0 0,-1-1 0 0 0,0 1 1 0 0,1-1-1 0 0,-1 1 0 0 0,1-1 1 0 0,-1 0-1 0 0,1 1 0 0 0,-1-1 1 0 0,1 0-1 0 0,-1 1 1 0 0,1-1-1 0 0,-1 0 0 0 0,1 1 1 0 0,0-1-1 0 0,-1 0 0 0 0,1 0 1 0 0,-1 0-1 0 0,1 0 0 0 0,0 0 1 0 0,-1 0-1 0 0,1 0 0 0 0,0 0 1 0 0,-1 0-1 0 0,1 0 1 0 0,-1 0-1 0 0,1 0 0 0 0,0 0 1 0 0,-1 0-1 0 0,1 0 0 0 0,-1-1 1 0 0,1 1-1 0 0,0 0 0 0 0,-1 0 1 0 0,1-1-1 0 0,-1 1 1 0 0,1-1 0 0 0,64 3 102 0 0,-53-3-149 0 0,181-22-116 0 0,947-9-11 0 0,-831 51 146 0 0,866 55-257 0 0,-521-24-118 0 0,635 49 400 0 0,-241 0-174 0 0,7-55 404 0 0,-534-57-355 0 0,174-28 208 0 0,469-22 238 0 0,21 20-369 0 0,-899 32-2146 0 0,-276 8 1063 0 0,-7-3-86 0 0</inkml:trace>
  <inkml:trace contextRef="#ctx0" brushRef="#br0" timeOffset="2235.387">54 79 976 0 0,'30'-51'1829'0'0,"74"34"-1695"0"0,-78 16 57 0 0,1019-8 569 0 0,2112 9-494 0 0,-2556 13-300 0 0,1748-3-165 0 0,-1789-26 216 0 0,480 14 61 0 0,-779 12-130 0 0,63 7 50 0 0,1101 51 63 0 0,-1419-67-64 0 0,24-1-18 0 0,1 1 0 0 0,0 2 0 0 0,-1 1 0 0 0,1 1-1 0 0,-1 2 1 0 0,-1 1 0 0 0,1 1 0 0 0,24 13 21 0 0,-49-17 1 0 0,-1 0 1 0 0,0 0-1 0 0,0 1 0 0 0,-1-1 1 0 0,1 1-1 0 0,-1 0 0 0 0,-1 0 1 0 0,1 0-1 0 0,-1 0 0 0 0,0 1 1 0 0,0-1-1 0 0,-1 1 0 0 0,0-1 1 0 0,0 1-1 0 0,-1-1 0 0 0,1 1 1 0 0,-1 0-1 0 0,-1-1 0 0 0,1 1 1 0 0,-1 0-1 0 0,-1 3-1 0 0,1 15-75 0 0,-4 19 135 0 0,-1-1 0 0 0,-3 0 0 0 0,-2-1 0 0 0,-1 0 0 0 0,-2 0 0 0 0,-9 14-60 0 0,8-14 6 0 0,-323 957 657 0 0,272-826-435 0 0,8 3 0 0 0,8 2 0 0 0,8 2 0 0 0,-4 80-228 0 0,-11 101 131 0 0,25-157 260 0 0,7 44-169 0 0,7-39-262 0 0,5-123-23 0 0,5 2 1 0 0,2-1 0 0 0,7 62 62 0 0,-1-97-25 0 0,-32 111-38 0 0,-65 176 408 0 0,57-68-482 0 0,-13-93 263 0 0,-12-161-4454 0 0,30-31 3102 0 0</inkml:trace>
  <inkml:trace contextRef="#ctx0" brushRef="#br0" timeOffset="3754.153">1889 459 1204 0 0,'-21'-56'3234'0'0,"16"42"-1969"0"0,-1 20-836 0 0,0 2-371 0 0,-457 604 1710 0 0,329-433-1857 0 0,129-174-371 0 0,3-5-3535 0 0,2 0 2729 0 0</inkml:trace>
  <inkml:trace contextRef="#ctx0" brushRef="#br0" timeOffset="4108.309">1243 544 1280 0 0,'6'10'3389'0'0,"33"40"-2640"0"0,382 288 1944 0 0,-243-138-2149 0 0,-161-179-1205 0 0,-4-13-3831 0 0,-13-8 3106 0 0</inkml:trace>
  <inkml:trace contextRef="#ctx0" brushRef="#br0" timeOffset="4764.289">2105 706 1132 0 0,'-4'4'159'0'0,"0"0"-1"0"0,0 0 1 0 0,0 0-1 0 0,1 1 1 0 0,0 0 0 0 0,-1-1-1 0 0,2 1 1 0 0,-1 0-1 0 0,0 1 1 0 0,1-1 0 0 0,0 0-1 0 0,0 1 1 0 0,1-1-1 0 0,0 1 1 0 0,0 0-1 0 0,0-1 1 0 0,0 1 0 0 0,1 0-1 0 0,0 0 1 0 0,0-1-1 0 0,1 5-158 0 0,-1-4 68 0 0,1 0 0 0 0,-1-1-1 0 0,1 1 1 0 0,0-1 0 0 0,1 1-1 0 0,-1-1 1 0 0,1 1 0 0 0,0-1-1 0 0,0 0 1 0 0,1 0 0 0 0,0 0-1 0 0,0 0 1 0 0,0 0 0 0 0,0 0-1 0 0,1-1 1 0 0,-1 0 0 0 0,1 0-1 0 0,0 0 1 0 0,1 0 0 0 0,-1 0-1 0 0,1-1 1 0 0,-1 0 0 0 0,1 0-1 0 0,0 0 1 0 0,0-1 0 0 0,1 1-1 0 0,-1-1 1 0 0,0 0 0 0 0,1-1-1 0 0,-1 0 1 0 0,1 1 0 0 0,-1-2-1 0 0,1 1 1 0 0,0-1 0 0 0,0 1-1 0 0,-1-2 1 0 0,2 1-68 0 0,14-10 88 0 0,-1-1-1 0 0,0 0 1 0 0,-1-2 0 0 0,0 0 0 0 0,-1-1-1 0 0,0-1 1 0 0,-1 0 0 0 0,-1-2-1 0 0,-1 0 1 0 0,12-17-88 0 0,3 1 4 0 0,34-43 11 0 0,-53 59-27 0 0,0 0 0 0 0,1 1 0 0 0,1 1 0 0 0,1 0 0 0 0,0 0 1 0 0,0 2-1 0 0,2 0 0 0 0,-1 0 0 0 0,2 2 0 0 0,0 0 0 0 0,0 0 0 0 0,1 2 1 0 0,0 0-1 0 0,0 1 0 0 0,1 1 0 0 0,7-1 12 0 0,-16 11-29 0 0,0 0 0 0 0,0 1-1 0 0,-1 0 1 0 0,1 1 0 0 0,-1 0 0 0 0,0 0-1 0 0,0 1 1 0 0,-1 0 0 0 0,1 0 0 0 0,-1 1 0 0 0,-1 0-1 0 0,1 1 1 0 0,-1 0 0 0 0,0 0 0 0 0,-1 0-1 0 0,0 1 1 0 0,-1 0 0 0 0,1 0 0 0 0,-2 0-1 0 0,1 1 1 0 0,-1 0 0 0 0,-1 0 0 0 0,0 0 0 0 0,0 0-1 0 0,-1 1 30 0 0,67 163-4009 0 0,-63-165 2785 0 0</inkml:trace>
  <inkml:trace contextRef="#ctx0" brushRef="#br0" timeOffset="5135.183">3350 459 1108 0 0,'2'-11'1568'0'0,"2"-8"455"0"0,2 28-787 0 0,90 475 92 0 0,-80-424-3651 0 0,-35-58 273 0 0,1-10 916 0 0</inkml:trace>
  <inkml:trace contextRef="#ctx0" brushRef="#br0" timeOffset="5694.638">3313 389 976 0 0,'3'-5'73'0'0,"0"1"1"0"0,1-1-1 0 0,0 1 0 0 0,0 0 1 0 0,0 0-1 0 0,0 1 0 0 0,1-1 1 0 0,0 1-1 0 0,-1 0 0 0 0,1 0 1 0 0,0 0-1 0 0,0 1 1 0 0,1 0-1 0 0,-1 0 0 0 0,0 0 1 0 0,1 0-1 0 0,0 1 0 0 0,-1 0 1 0 0,1 0-1 0 0,-1 1 0 0 0,1 0 1 0 0,0 0-1 0 0,0 0 0 0 0,-1 0 1 0 0,1 1-1 0 0,-1 0 0 0 0,1 0 1 0 0,0 1-1 0 0,-1-1 0 0 0,0 1 1 0 0,1 0-1 0 0,-1 1 0 0 0,0-1 1 0 0,0 1-1 0 0,0 0 0 0 0,-1 0 1 0 0,1 1-1 0 0,-1 0 0 0 0,0-1 1 0 0,0 1-1 0 0,2 3-73 0 0,0 5 38 0 0,0 1 0 0 0,0 0 0 0 0,-1 0 0 0 0,-1 0 0 0 0,0 1 0 0 0,-1-1 0 0 0,-1 1 0 0 0,0 0 0 0 0,-1 0 0 0 0,0 0-1 0 0,-1 0 1 0 0,-1 5-38 0 0,-39 129 230 0 0,40-146-228 0 0,0-2 20 0 0,1 0-1 0 0,-1 0 1 0 0,1 0 0 0 0,-1 1-1 0 0,0-1 1 0 0,1 0 0 0 0,-1 0-1 0 0,1 0 1 0 0,-1 0 0 0 0,1 0 0 0 0,-1 1-1 0 0,0-1 1 0 0,1 0 0 0 0,-1 0-1 0 0,0 1 1 0 0,1-1 0 0 0,-1 0-1 0 0,0 0 1 0 0,1 1 0 0 0,-1-1-1 0 0,0 1 1 0 0,1-1 0 0 0,-1 0-1 0 0,0 1 1 0 0,0-1 0 0 0,0 0 0 0 0,1 1-1 0 0,-1-1 1 0 0,0 1 0 0 0,0-1-1 0 0,0 1 1 0 0,0-1 0 0 0,0 1-1 0 0,0-1 1 0 0,0 0 0 0 0,0 1-1 0 0,0-1 1 0 0,0 1 0 0 0,0-1 0 0 0,0 1-1 0 0,0-1 1 0 0,0 1 0 0 0,0-1-1 0 0,0 0 1 0 0,0 1 0 0 0,-1-1-1 0 0,1 1 1 0 0,0-1 0 0 0,0 0-1 0 0,-1 1 1 0 0,1-1 0 0 0,0 1-1 0 0,0-1 1 0 0,-1 0 0 0 0,1 0 0 0 0,0 1-1 0 0,-1-1-21 0 0,22-5 77 0 0,-15 4-78 0 0,-1 0 0 0 0,0 1 1 0 0,0 0-1 0 0,0 0 1 0 0,1 0-1 0 0,-1 1 1 0 0,0 0-1 0 0,0 0 0 0 0,0 0 1 0 0,0 1-1 0 0,0-1 1 0 0,0 1-1 0 0,0 0 1 0 0,-1 1-1 0 0,1-1 0 0 0,-1 1 1 0 0,1 0-1 0 0,-1 0 1 0 0,0 0-1 0 0,0 1 1 0 0,0-1-1 0 0,-1 1 0 0 0,1 0 1 0 0,-1 0-1 0 0,0 0 1 0 0,0 1-1 0 0,0-1 1 0 0,-1 1-1 0 0,0-1 0 0 0,1 1 1 0 0,-2 0-1 0 0,1 0 1 0 0,0 0-1 0 0,-1 0 1 0 0,0 2 0 0 0,-4 2 34 0 0,0 0 0 0 0,0-1 1 0 0,-1 1-1 0 0,0-1 0 0 0,-1 0 1 0 0,0 0-1 0 0,0 0 1 0 0,-1 0-1 0 0,0-1 0 0 0,0 0 1 0 0,0 0-1 0 0,-1-1 1 0 0,0 1-1 0 0,-1-2 0 0 0,1 1 1 0 0,-1-1-1 0 0,0 0 0 0 0,0-1 1 0 0,-1 0-1 0 0,0 0 1 0 0,-3 1-35 0 0,-136 29-252 0 0,146-35 167 0 0,0 0 0 0 0,1 1-1 0 0,-1-1 1 0 0,0 0 0 0 0,1 0 0 0 0,-1 0-1 0 0,1 0 1 0 0,0 0 0 0 0,-1-1 0 0 0,1 1-1 0 0,0 0 1 0 0,0-1 0 0 0,0 1-1 0 0,-1-1 1 0 0,1 1 0 0 0,1-1 0 0 0,-1 1-1 0 0,0-1 1 0 0,0 0 0 0 0,1 1-1 0 0,-1-1 1 0 0,1 0 0 0 0,-1 0 0 0 0,1 1-1 0 0,0-1 1 0 0,0 0 0 0 0,0 0 0 0 0,0 0-1 0 0,0 0 1 0 0,0 1 0 0 0,0-1-1 0 0,0 0 1 0 0,1 0 0 0 0,-1 1 0 0 0,1-1-1 0 0,-1 0 1 0 0,1 0 0 0 0,0 1 0 0 0,0-1-1 0 0,1-1 86 0 0,9-21-1406 0 0</inkml:trace>
  <inkml:trace contextRef="#ctx0" brushRef="#br0" timeOffset="6035.992">3924 597 1388 0 0,'4'11'3511'0'0,"-4"21"-2484"0"0,0-26-580 0 0,46 190 987 0 0,-46-195-1538 0 0,0 0 0 0 0,0 0-1 0 0,0-1 1 0 0,0 1-1 0 0,0 0 1 0 0,0 0 0 0 0,0-1-1 0 0,0 1 1 0 0,0 0 0 0 0,0 0-1 0 0,-1-1 1 0 0,1 1-1 0 0,0 0 1 0 0,-1 0 0 0 0,1-1-1 0 0,0 1 1 0 0,-1 0 0 0 0,1-1-1 0 0,-1 1 1 0 0,1-1-1 0 0,0 1 1 0 0,-1 0 0 0 0,0-1-1 0 0,1 1 1 0 0,-1-1-1 0 0,1 0 1 0 0,-1 1 0 0 0,0-1-1 0 0,1 1 1 0 0,-1-1 0 0 0,0 0-1 0 0,1 1 1 0 0,-1-1-1 0 0,0 0 1 0 0,0 0 0 0 0,1 0-1 0 0,-1 0 1 0 0,0 0 0 0 0,0 1-1 0 0,1-1 1 0 0,-1 0-1 0 0,0-1 1 0 0,0 1 0 0 0,1 0-1 0 0,-1 0 1 0 0,0 0-1 0 0,0 0 1 0 0,1-1 0 0 0,-1 1-1 0 0,0 0 1 0 0,1 0 0 0 0,-1-1 104 0 0,-16-8-1384 0 0</inkml:trace>
  <inkml:trace contextRef="#ctx0" brushRef="#br0" timeOffset="6301.372">3910 367 888 0 0</inkml:trace>
  <inkml:trace contextRef="#ctx0" brushRef="#br0" timeOffset="6798.343">4113 552 976 0 0,'50'161'2360'0'0,"-31"-45"-316"0"0,-19-117-2012 0 0,0 0 0 0 0,0 1-1 0 0,0-1 1 0 0,-1 0 0 0 0,1 0 0 0 0,0 1 0 0 0,-1-1 0 0 0,1 0-1 0 0,-1 1 1 0 0,1-1 0 0 0,-1 0 0 0 0,1 1 0 0 0,-1-1 0 0 0,1 1-1 0 0,-1-1 1 0 0,1 1 0 0 0,-1-1 0 0 0,0 1 0 0 0,1-1 0 0 0,-1 1-1 0 0,0 0 1 0 0,0-1 0 0 0,1 1 0 0 0,-1 0 0 0 0,0 0 0 0 0,0 0-1 0 0,1-1 1 0 0,-1 1 0 0 0,0 0 0 0 0,0 0 0 0 0,1 0 0 0 0,-1 0-1 0 0,0 0 1 0 0,0 0 0 0 0,0 0 0 0 0,1 1 0 0 0,-1-1 0 0 0,0 0-1 0 0,0 0 1 0 0,1 1 0 0 0,-1-1 0 0 0,0 0 0 0 0,1 1 0 0 0,-1-1-1 0 0,0 0 1 0 0,1 1 0 0 0,-1-1 0 0 0,0 1 0 0 0,1 0 0 0 0,-1-1-1 0 0,1 1 1 0 0,-1-1 0 0 0,1 1 0 0 0,-1 0 0 0 0,1-1 0 0 0,0 1 0 0 0,-1 0-1 0 0,1-1 1 0 0,0 1 0 0 0,0 0 0 0 0,-1 0 0 0 0,1-1 0 0 0,0 1-1 0 0,0 0-31 0 0,-5-13 18 0 0,0-1 0 0 0,1 0 0 0 0,1 0 0 0 0,0 0-1 0 0,1-1 1 0 0,0 1 0 0 0,1-1 0 0 0,1 1 0 0 0,0-1 0 0 0,1 1-1 0 0,0-1 1 0 0,1 1 0 0 0,0 0 0 0 0,2-1 0 0 0,-1 1-1 0 0,1 1 1 0 0,1-1 0 0 0,0 0 0 0 0,1 1 0 0 0,1 0 0 0 0,0 1-1 0 0,5-8-17 0 0,-11 16-5 0 0,1 0 0 0 0,-1 0 0 0 0,1 0 0 0 0,0 1 0 0 0,0-1 0 0 0,0 0 0 0 0,0 1-1 0 0,0-1 1 0 0,0 1 0 0 0,1 0 0 0 0,0-1 0 0 0,-1 1 0 0 0,1 1 0 0 0,0-1 0 0 0,0 0 0 0 0,0 1-1 0 0,0-1 1 0 0,0 1 0 0 0,0 0 0 0 0,0 0 0 0 0,0 0 0 0 0,1 0 0 0 0,-1 1 0 0 0,0-1 0 0 0,1 1-1 0 0,-1 0 1 0 0,0 0 0 0 0,1 0 0 0 0,-1 0 0 0 0,3 1 5 0 0,7 10-27 0 0,0 1 0 0 0,-1 0-1 0 0,-1 1 1 0 0,0 1 0 0 0,-1-1 0 0 0,0 1 0 0 0,-1 1-1 0 0,0 0 1 0 0,-1 0 0 0 0,-1 1 0 0 0,-1 0-1 0 0,0 0 1 0 0,-1 1 0 0 0,-1-1 0 0 0,0 1 0 0 0,-1 0-1 0 0,-1 0 1 0 0,0 10 27 0 0,4 3-245 0 0,-2 17-1121 0 0,-4-45 477 0 0,0-2-107 0 0,0 0-302 0 0</inkml:trace>
  <inkml:trace contextRef="#ctx0" brushRef="#br0" timeOffset="7142.168">3946 371 2604 0 0,'-4'-6'1212'0'0,"-6"-20"3635"0"0,27 31-9898 0 0,-11-3 3611 0 0</inkml:trace>
  <inkml:trace contextRef="#ctx0" brushRef="#br0" timeOffset="7607.255">4907 331 944 0 0,'-20'18'279'0'0,"0"1"1"0"0,2 0-1 0 0,0 2 0 0 0,1 0 0 0 0,0 1 0 0 0,2 1 1 0 0,1 0-1 0 0,1 1 0 0 0,1 0 0 0 0,1 1 0 0 0,1 1 1 0 0,2 0-1 0 0,0 0 0 0 0,2 0 0 0 0,0 1 0 0 0,2 0 1 0 0,1 0-1 0 0,1 5-279 0 0,3-18 9 0 0,0-1 0 0 0,1 1 1 0 0,0-1-1 0 0,1 1 0 0 0,1-1 0 0 0,0 0 1 0 0,1-1-1 0 0,0 1 0 0 0,1-1 1 0 0,0 0-1 0 0,1 0 0 0 0,0 0 0 0 0,1-1 1 0 0,0 0-1 0 0,1-1 0 0 0,0 0 0 0 0,6 4-9 0 0,-7-7-272 0 0,0 0-1 0 0,1 0 1 0 0,0-1-1 0 0,0 0 0 0 0,1 0 1 0 0,0-1-1 0 0,0-1 1 0 0,0 1-1 0 0,0-2 0 0 0,1 1 1 0 0,-1-2-1 0 0,1 1 0 0 0,0-1 1 0 0,2-1 272 0 0,10 0-1263 0 0</inkml:trace>
  <inkml:trace contextRef="#ctx0" brushRef="#br0" timeOffset="8136.972">5103 447 968 0 0,'18'39'1756'0'0,"98"233"598"0"0,-91-200-1686 0 0,-24-70-637 0 0,-1-1 0 0 0,1 0 0 0 0,-1 0 1 0 0,1 1-1 0 0,-1-1 0 0 0,1 0 0 0 0,-1 1 0 0 0,0-1 0 0 0,0 1 0 0 0,0-1 1 0 0,0 0-1 0 0,0 1 0 0 0,0-1 0 0 0,0 1 0 0 0,0-1 0 0 0,0 0 1 0 0,-1 1-1 0 0,1-1 0 0 0,-1 0 0 0 0,1 0 0 0 0,-1 1 0 0 0,1-1 1 0 0,-1 0-1 0 0,0 0 0 0 0,1 1 0 0 0,-1-1 0 0 0,0 0 0 0 0,0 0 1 0 0,0 0-1 0 0,0 0 0 0 0,0 0 0 0 0,0-1 0 0 0,0 1 0 0 0,0 0 1 0 0,-1 0-1 0 0,1-1 0 0 0,0 1 0 0 0,0 0 0 0 0,-1-1 0 0 0,1 1 1 0 0,0-1-1 0 0,-1 0 0 0 0,1 0 0 0 0,0 1 0 0 0,-1-1 0 0 0,1 0 1 0 0,-1 0-1 0 0,1 0 0 0 0,0 0 0 0 0,-1 0 0 0 0,1-1 0 0 0,0 1 1 0 0,-1 0-1 0 0,1-1 0 0 0,0 1 0 0 0,-1-1 0 0 0,1 1 0 0 0,-1-1-31 0 0,-4-9 9 0 0,0-1 0 0 0,1 1-1 0 0,0-1 1 0 0,1 0-1 0 0,0 0 1 0 0,1 0-1 0 0,0 0 1 0 0,1-1 0 0 0,0 0-1 0 0,1 1 1 0 0,0-1-1 0 0,1 0 1 0 0,0 1 0 0 0,1-1-1 0 0,0 0 1 0 0,1 1-1 0 0,0-1 1 0 0,1 1 0 0 0,0-1-1 0 0,1 1 1 0 0,0 0-1 0 0,1 1 1 0 0,0-1-1 0 0,1 1 1 0 0,5-9-9 0 0,-7 10-26 0 0,0 0 0 0 0,1 1 0 0 0,0 0 0 0 0,1-1 0 0 0,-1 1 0 0 0,1 1 0 0 0,1-1 0 0 0,0 1 0 0 0,0 1 0 0 0,0-1 0 0 0,1 1 0 0 0,-1 0 0 0 0,2 1 0 0 0,-1-1 0 0 0,0 2 0 0 0,1-1 0 0 0,0 1 0 0 0,0 1 1 0 0,0 0-1 0 0,1 0 0 0 0,-1 0 0 0 0,1 2 0 0 0,0-1 0 0 0,6 0 26 0 0,-9 5-10 0 0,0 0 0 0 0,0 0 0 0 0,0 1 1 0 0,0 0-1 0 0,-1 0 0 0 0,1 1 0 0 0,-1-1 0 0 0,0 1 1 0 0,-1 1-1 0 0,1-1 0 0 0,-1 1 0 0 0,0 0 0 0 0,0 0 1 0 0,-1 0-1 0 0,0 1 0 0 0,0-1 0 0 0,-1 1 1 0 0,1 0-1 0 0,-1 0 0 0 0,-1 1 0 0 0,0-1 0 0 0,0 1 1 0 0,0-1-1 0 0,-1 1 0 0 0,0-1 0 0 0,0 1 1 0 0,-1 0-1 0 0,0 0 0 0 0,-1 3 10 0 0,5 11 6 0 0,40 163-1180 0 0,-43-162-2081 0 0,-1-23 1865 0 0</inkml:trace>
  <inkml:trace contextRef="#ctx0" brushRef="#br0" timeOffset="8418.563">5932 834 1440 0 0,'-136'242'3153'0'0,"90"-191"-3406"0"0,44-51-573 0 0,-8-3-884 0 0,-1-12 874 0 0</inkml:trace>
  <inkml:trace contextRef="#ctx0" brushRef="#br0" timeOffset="8759.598">6271 267 1404 0 0,'3'-4'910'0'0,"4"-8"2308"0"0,-8 33-2347 0 0,0-14-826 0 0,-2 554 2056 0 0,3-340-2167 0 0,0-220-181 0 0,4 8-2093 0 0,-9-18-837 0 0,3 3 1942 0 0</inkml:trace>
  <inkml:trace contextRef="#ctx0" brushRef="#br0" timeOffset="9040.52">6207 694 1192 0 0,'1'-5'105'0'0,"0"0"0"0"0,0 1 0 0 0,0-1 0 0 0,0 0 0 0 0,1 1 0 0 0,0-1 0 0 0,0 0 0 0 0,0 1 0 0 0,0 0 0 0 0,1 0 1 0 0,0 0-1 0 0,0 0 0 0 0,0 0 0 0 0,0 0 0 0 0,0 1 0 0 0,1-1 0 0 0,0 1 0 0 0,0 0 0 0 0,0 0 0 0 0,0 1 0 0 0,0-1 0 0 0,0 1 0 0 0,1 0 0 0 0,-1 0 0 0 0,1 0 0 0 0,-1 1 0 0 0,1-1 0 0 0,0 1 0 0 0,0 0 0 0 0,0 1 0 0 0,-1-1 0 0 0,1 1 0 0 0,0 0 0 0 0,2 0-105 0 0,2 0 69 0 0,1 0 0 0 0,0 0-1 0 0,-1 1 1 0 0,1 0 0 0 0,-1 1-1 0 0,0 0 1 0 0,1 1 0 0 0,-1 0-1 0 0,0 0 1 0 0,0 1 0 0 0,-1 0-1 0 0,1 0 1 0 0,-1 1 0 0 0,0 0-1 0 0,0 1 1 0 0,0 0 0 0 0,3 4-69 0 0,-5-4 51 0 0,-4-4-35 0 0,1 0 0 0 0,-1 0 0 0 0,0 0 1 0 0,1 0-1 0 0,-1 0 0 0 0,0 1 0 0 0,0-1 1 0 0,-1 1-1 0 0,1 0 0 0 0,-1-1 0 0 0,1 1 1 0 0,-1 0-1 0 0,0 0 0 0 0,0 0 0 0 0,0 0 1 0 0,0 0-1 0 0,0 0 0 0 0,-1 0 0 0 0,0 0 1 0 0,1 0-1 0 0,-1 0 0 0 0,0 1 0 0 0,0-1 1 0 0,-1 0-1 0 0,1 0 0 0 0,-1 0 0 0 0,0 0 1 0 0,0 3-17 0 0,-4 3-2 0 0,-1 0 0 0 0,0-1 0 0 0,0 0 0 0 0,-1 0 1 0 0,0 0-1 0 0,-1 0 0 0 0,1-1 0 0 0,-1-1 0 0 0,0 1 1 0 0,-1-1-1 0 0,0-1 0 0 0,0 1 0 0 0,0-2 1 0 0,-1 1-1 0 0,1-1 0 0 0,-1-1 0 0 0,-1 1 2 0 0,-118 17-3168 0 0,107-21 1938 0 0</inkml:trace>
  <inkml:trace contextRef="#ctx0" brushRef="#br0" timeOffset="9290.143">6789 227 1392 0 0,'14'16'225'0'0,"0"1"0"0"0,0 0-1 0 0,-2 1 1 0 0,0 1 0 0 0,-1 0 0 0 0,-1 0-1 0 0,-1 1 1 0 0,0 0 0 0 0,-2 0 0 0 0,0 1 0 0 0,-2 0-1 0 0,0 1 1 0 0,-1-1 0 0 0,-1 1 0 0 0,-1 0-1 0 0,-1-1 1 0 0,-2 22-225 0 0,0-25 90 0 0,-1-1 1 0 0,-1 1-1 0 0,0 0 0 0 0,-1-1 0 0 0,-1 0 1 0 0,-1 0-1 0 0,0 0 0 0 0,-1 0 0 0 0,-1-1 1 0 0,-1 0-1 0 0,0-1 0 0 0,-1 0 0 0 0,-7 8-90 0 0,-100 101-2019 0 0,75-94 740 0 0,0-6-53 0 0</inkml:trace>
  <inkml:trace contextRef="#ctx0" brushRef="#br0" timeOffset="11013.185">815 1806 1224 0 0,'0'-37'3958'0'0,"0"6"-941"0"0,3-33-2247 0 0,-3 63-745 0 0,0-43 224 0 0,0-58-36 0 0,0 101-233 0 0,0 1-64 0 0,9-10-23 0 0,-9 19 43 0 0,-11 125 42 0 0,27 198 557 0 0,-7-253-439 0 0,7 82-16 0 0,-42-191-2663 0 0,-33-67-1528 0 0,43 67 2803 0 0</inkml:trace>
  <inkml:trace contextRef="#ctx0" brushRef="#br0" timeOffset="11969.027">566 1776 1240 0 0,'13'-6'3705'0'0,"56"-11"-3694"0"0,-59 15 294 0 0,83-18 16 0 0,-45 11-251 0 0,-1-1-1 0 0,-1-3 0 0 0,0-1 0 0 0,-1-3 0 0 0,13-7-69 0 0,-49 18 70 0 0,-1 1 1 0 0,-1-1-1 0 0,1 0 1 0 0,-1-1-1 0 0,0 0 1 0 0,-1 0-1 0 0,0 0 1 0 0,0-1-1 0 0,0 0 1 0 0,-1 0-1 0 0,0-1 0 0 0,-1 1 1 0 0,0-1-1 0 0,0 0 1 0 0,-1 0-1 0 0,0-1 1 0 0,0 1-1 0 0,-1 0 1 0 0,0-1-1 0 0,-1 0 1 0 0,0 1-1 0 0,-1-1 1 0 0,0 0-1 0 0,0 1 1 0 0,-1-1-1 0 0,-1 0-70 0 0,13 55-41 0 0,-11 253 542 0 0,9-62-7 0 0,-9-111 46 0 0,0-124-387 0 0,4 5 58 0 0,10-9 29 0 0,75-191-184 0 0,-87 194-69 0 0,0-1 1 0 0,1 1-1 0 0,-1 0 1 0 0,0 0-1 0 0,0 0 1 0 0,0 1-1 0 0,1-1 1 0 0,-1 0-1 0 0,0 1 1 0 0,0-1 0 0 0,0 1-1 0 0,0 0 1 0 0,0 0-1 0 0,0 0 1 0 0,0 0-1 0 0,0 0 1 0 0,0 0-1 0 0,0 1 1 0 0,0-1-1 0 0,-1 1 1 0 0,1-1 0 0 0,-1 1-1 0 0,1-1 1 0 0,-1 1-1 0 0,0 0 1 0 0,1 0-1 0 0,-1 0 1 0 0,0 0-1 0 0,0 0 1 0 0,0 0-1 0 0,0 0 1 0 0,-1 0 0 0 0,1 0-1 0 0,-1 0 1 0 0,1 0-1 0 0,-1 1 1 0 0,1 1 12 0 0,13 19-64 0 0,-4-13 41 0 0,1-1 0 0 0,0 0 0 0 0,1 0-1 0 0,0-1 1 0 0,0 0 0 0 0,1-1 0 0 0,0-1 0 0 0,0 0 0 0 0,0-1 0 0 0,1 0 0 0 0,0-1 0 0 0,0-1-1 0 0,0 0 1 0 0,0 0 0 0 0,0-2 0 0 0,1 0 0 0 0,-1 0 0 0 0,1-2 0 0 0,-1 1 0 0 0,0-2 0 0 0,0 0 0 0 0,1-1-1 0 0,-1 0 1 0 0,0-1 0 0 0,-1-1 0 0 0,1 0 0 0 0,-1-1 0 0 0,0 0 0 0 0,0-1 0 0 0,-1 0 0 0 0,0-1-1 0 0,6-6 24 0 0,-14 12-32 0 0,-1-1-1 0 0,1 0 1 0 0,-1 0-1 0 0,0 0 1 0 0,0-1-1 0 0,0 1 1 0 0,0-1-1 0 0,-1 0 1 0 0,1 1-1 0 0,-1-1 1 0 0,0 0-1 0 0,0-1 1 0 0,0 1-1 0 0,-1 0 1 0 0,0 0-1 0 0,1-1 1 0 0,-1 1-1 0 0,-1-1 1 0 0,1 1-1 0 0,-1-1 1 0 0,0 1-1 0 0,0-1 1 0 0,0 1-1 0 0,0-1 1 0 0,-1 1-1 0 0,0 0 1 0 0,0-1-1 0 0,0 1 1 0 0,-1-1-1 0 0,1 1 1 0 0,-1 0-1 0 0,0 0 1 0 0,0 0-1 0 0,0 0 1 0 0,-1 0-1 0 0,1 1 1 0 0,-1-1-1 0 0,0 1 1 0 0,0-1-1 0 0,0 1 1 0 0,-1 0-1 0 0,1 0 1 0 0,-1 1-1 0 0,0-1 1 0 0,1 1-1 0 0,-1 0 1 0 0,0 0-1 0 0,-1 0 1 0 0,1 0-1 0 0,0 0 1 0 0,0 1-1 0 0,-2 0 33 0 0,0-2-15 0 0,-1 0 0 0 0,1 0-1 0 0,-1 1 1 0 0,0 0-1 0 0,0 0 1 0 0,0 1 0 0 0,0 0-1 0 0,0 0 1 0 0,0 1-1 0 0,0 0 1 0 0,0 0 0 0 0,0 0-1 0 0,0 1 1 0 0,0 0-1 0 0,0 1 1 0 0,0-1 0 0 0,0 1-1 0 0,1 1 1 0 0,-1-1-1 0 0,0 1 1 0 0,1 0 0 0 0,0 1-1 0 0,0-1 1 0 0,0 1-1 0 0,0 1 1 0 0,1-1 0 0 0,-1 1-1 0 0,1 0 1 0 0,0 0-1 0 0,1 0 1 0 0,-1 1 0 0 0,1 0-1 0 0,0-1 1 0 0,1 2-1 0 0,-1-1 1 0 0,1 0 0 0 0,0 1-1 0 0,1-1 1 0 0,-1 1-1 0 0,1 0 1 0 0,0 4 15 0 0,5-3-15 0 0,1 0 1 0 0,0 0-1 0 0,0 0 1 0 0,1-1-1 0 0,0 0 1 0 0,0 1-1 0 0,1-2 1 0 0,0 1-1 0 0,0-1 1 0 0,0 0-1 0 0,1 0 1 0 0,0 0 0 0 0,0-1-1 0 0,1 0 1 0 0,-1-1-1 0 0,1 0 1 0 0,0 0-1 0 0,0 0 1 0 0,3 0 14 0 0,116 31-3190 0 0,-107-35 1883 0 0</inkml:trace>
  <inkml:trace contextRef="#ctx0" brushRef="#br0" timeOffset="12320.891">1928 1948 964 0 0,'24'59'1868'0'0,"16"60"256"0"0,-47-155-1099 0 0,7 22-995 0 0,0 1 1 0 0,1 0 0 0 0,1 0-1 0 0,0 1 1 0 0,1-1 0 0 0,0 0 0 0 0,1 1-1 0 0,0-1 1 0 0,1 1 0 0 0,1 0 0 0 0,0 1-1 0 0,0-1 1 0 0,1 1 0 0 0,1 1-1 0 0,0-1 1 0 0,0 1 0 0 0,1 1 0 0 0,0-1-1 0 0,1 1 1 0 0,0 1 0 0 0,0 0 0 0 0,1 1-1 0 0,0-1 1 0 0,0 2-31 0 0,65 50 17 0 0,-25 58-35 0 0,5 152-4457 0 0,-50-221 3161 0 0</inkml:trace>
  <inkml:trace contextRef="#ctx0" brushRef="#br0" timeOffset="12909.504">2778 1804 1404 0 0,'0'72'5410'0'0,"16"147"-4483"0"0,33 100-406 0 0,-63-288-5822 0 0,7-30 3856 0 0</inkml:trace>
  <inkml:trace contextRef="#ctx0" brushRef="#br0" timeOffset="13480.517">2845 1734 1008 0 0,'66'115'2235'0'0,"49"90"-80"0"0,-72-132-532 0 0,-43-72-1479 0 0,0-1 0 0 0,3-5-18 0 0,49-98 166 0 0,64-89-146 0 0,-103 176-159 0 0,-7 8-10 0 0,0-1-1 0 0,1 1 0 0 0,0 1 1 0 0,0-1-1 0 0,1 1 0 0 0,0 0 1 0 0,0 1-1 0 0,0 0 0 0 0,1 0 1 0 0,0 1-1 0 0,0 0 0 0 0,0 0 0 0 0,1 1 1 0 0,-1 1-1 0 0,1-1 0 0 0,0 2 1 0 0,0-1-1 0 0,10 0 24 0 0,-14 5 2 0 0,0 1 0 0 0,0 0 0 0 0,0 1 0 0 0,-1 0 0 0 0,1-1-1 0 0,-1 2 1 0 0,0-1 0 0 0,0 0 0 0 0,0 1 0 0 0,-1 0 0 0 0,0 0 0 0 0,0 1 0 0 0,0-1 0 0 0,0 1 0 0 0,-1 0 0 0 0,0 0-1 0 0,0 0 1 0 0,-1 0 0 0 0,1 0 0 0 0,-2 1 0 0 0,1-1 0 0 0,0 2-2 0 0,12 54 130 0 0,-3-1-1 0 0,-3 2 1 0 0,-2-1 0 0 0,-3 1-1 0 0,-5 57-129 0 0,1-50 87 0 0,-22 45-395 0 0,14-54-3806 0 0,9-60 3301 0 0</inkml:trace>
  <inkml:trace contextRef="#ctx0" brushRef="#br0" timeOffset="13824.195">4131 2218 2196 0 0,'-5'5'3457'0'0,"-77"79"-2218"0"0,-87 117 117 0 0,78-45-1874 0 0,91-156 513 0 0,-5 6-1320 0 0,1-5-2395 0 0,4-1 2408 0 0</inkml:trace>
  <inkml:trace contextRef="#ctx0" brushRef="#br0" timeOffset="14101.794">3805 2311 1196 0 0,'14'-46'5785'0'0,"11"82"-4883"0"0,197 226-1998 0 0,-213-246-2323 0 0,-12-17 2107 0 0</inkml:trace>
  <inkml:trace contextRef="#ctx0" brushRef="#br0" timeOffset="14553.186">4568 1683 968 0 0,'-45'257'4599'0'0,"33"-109"-3431"0"0,1 44-108 0 0,11-188-1086 0 0,0 1 0 0 0,0-1 0 0 0,0 0 0 0 0,1 0 0 0 0,-1 0-1 0 0,1 0 1 0 0,0 1 0 0 0,0-1 0 0 0,0 0 0 0 0,1 0 0 0 0,0 0 0 0 0,-1-1-1 0 0,1 1 1 0 0,0 0 0 0 0,1-1 0 0 0,-1 1 0 0 0,1-1 0 0 0,0 0-1 0 0,0 0 1 0 0,0 0 0 0 0,0 0 0 0 0,0 0 0 0 0,0-1 0 0 0,1 1-1 0 0,-1-1 1 0 0,1 0 0 0 0,0 0 0 0 0,0 0 0 0 0,0-1 0 0 0,0 0 0 0 0,0 1-1 0 0,0-1 1 0 0,0 0 0 0 0,0-1 0 0 0,0 1 0 0 0,0-1 0 0 0,1 0-1 0 0,-1 0 1 0 0,1 0 26 0 0,50-48-3797 0 0,-46 28 2443 0 0</inkml:trace>
  <inkml:trace contextRef="#ctx0" brushRef="#br0" timeOffset="14831.319">4225 2041 1392 0 0,'-5'2'1083'0'0,"17"0"2784"0"0,122-12-2486 0 0,187-23-3495 0 0,-260 18-543 0 0,-40 6 1305 0 0</inkml:trace>
  <inkml:trace contextRef="#ctx0" brushRef="#br0" timeOffset="15125.245">4253 1764 856 0 0,'-10'10'293'0'0,"1"0"0"0"0,0 1 0 0 0,1 0 0 0 0,0 0-1 0 0,1 1 1 0 0,0 0 0 0 0,1 0 0 0 0,0 1 0 0 0,1 0 0 0 0,0 0 0 0 0,1 0 0 0 0,0 0 0 0 0,1 1-1 0 0,1-1 1 0 0,0 1 0 0 0,1 0 0 0 0,1 0 0 0 0,0 8-293 0 0,4 2 133 0 0,1-1 1 0 0,1 0 0 0 0,1 0-1 0 0,1-1 1 0 0,2 0-1 0 0,0 0 1 0 0,0-1-1 0 0,2 0 1 0 0,1-1-1 0 0,1-1 1 0 0,0 0-1 0 0,1 0 1 0 0,1-2-1 0 0,17 15-133 0 0,118 80-756 0 0,-37-69-2965 0 0,-101-41 2429 0 0</inkml:trace>
  <inkml:trace contextRef="#ctx0" brushRef="#br0" timeOffset="15419.067">5059 1581 1824 0 0,'5'5'154'0'0,"1"0"-1"0"0,-1 1 1 0 0,0-1-1 0 0,0 1 0 0 0,0 0 1 0 0,-1 1-1 0 0,0-1 1 0 0,0 1-1 0 0,-1 0 1 0 0,0 0-1 0 0,0 0 1 0 0,0 0-1 0 0,-1 0 1 0 0,0 1-1 0 0,-1-1 1 0 0,1 3-154 0 0,-1-5 81 0 0,16 58 430 0 0,-4 1-1 0 0,-2 0 1 0 0,-4 1 0 0 0,-2 0 0 0 0,-2 21-511 0 0,-4-71 45 0 0,-1 0 0 0 0,0 0 0 0 0,0 0 0 0 0,-2-1 0 0 0,0 1 0 0 0,-1-1 0 0 0,0 0 0 0 0,-1 0 0 0 0,0 0 0 0 0,-1-1 0 0 0,-1 0 1 0 0,-9 11-46 0 0,13-18-231 0 0,0-1 1 0 0,-1 1 0 0 0,0-1 0 0 0,0 0 0 0 0,-1 0 0 0 0,1-1 0 0 0,-1 1 0 0 0,0-1 0 0 0,0-1-1 0 0,0 1 1 0 0,-1-1 0 0 0,1 0 0 0 0,-1 0 0 0 0,0-1 0 0 0,0 0 0 0 0,0 0 0 0 0,0-1 0 0 0,-2 0 230 0 0,-10 0-1370 0 0</inkml:trace>
  <inkml:trace contextRef="#ctx0" brushRef="#br0" timeOffset="15748.373">5436 2009 1676 0 0,'25'10'4280'0'0,"26"-10"-3587"0"0,-29-1-65 0 0,113-6-178 0 0,-48-6-3029 0 0,-72 8 29 0 0,-14 5 1312 0 0</inkml:trace>
  <inkml:trace contextRef="#ctx0" brushRef="#br0" timeOffset="15978.279">5457 2188 1076 0 0,'14'11'888'0'0,"6"-1"-120"0"0,-4-1-144 0 0,9-1-36 0 0,3-3-8 0 0,2 0-232 0 0,4-3-8 0 0,3-2-31 0 0,-17 0-522 0 0,10 0-343 0 0,41-15-704 0 0,-32 6 40 0 0,-5-6-184 0 0</inkml:trace>
  <inkml:trace contextRef="#ctx0" brushRef="#br0" timeOffset="16646.239">6097 1573 1148 0 0,'-23'22'309'0'0,"2"1"0"0"0,0 1 0 0 0,2 1 0 0 0,0 0 0 0 0,2 2 0 0 0,1 0 0 0 0,1 1-1 0 0,1 0 1 0 0,-3 15-309 0 0,15-40 36 0 0,-5 15 110 0 0,1 0-1 0 0,0 1 1 0 0,2-1-1 0 0,0 1 1 0 0,1 0-1 0 0,0 0 1 0 0,2 0-1 0 0,0 0 1 0 0,1 0-1 0 0,1 0 1 0 0,1 2-146 0 0,3 2 65 0 0,0 0 1 0 0,1-1 0 0 0,1 1 0 0 0,1-1 0 0 0,2-1 0 0 0,0 1 0 0 0,1-2-1 0 0,0 1 1 0 0,2-2 0 0 0,13 17-66 0 0,-8-17-329 0 0,0 0-1 0 0,2-1 0 0 0,0-1 1 0 0,1-1-1 0 0,0 0 1 0 0,1-2-1 0 0,1-1 0 0 0,1 0 1 0 0,-1-2-1 0 0,2-1 1 0 0,6 2 329 0 0,27 4-1370 0 0</inkml:trace>
  <inkml:trace contextRef="#ctx0" brushRef="#br0" timeOffset="17532.921">6682 1864 1312 0 0,'1'-2'93'0'0,"1"0"0"0"0,-1 0 0 0 0,0 0-1 0 0,1-1 1 0 0,-1 1 0 0 0,0-1 0 0 0,-1 1 0 0 0,1 0 0 0 0,0-1-1 0 0,-1 0 1 0 0,1 1 0 0 0,-1-1 0 0 0,0 1 0 0 0,0-1-1 0 0,0 1 1 0 0,0-1 0 0 0,0 0 0 0 0,-1 1 0 0 0,1-1 0 0 0,-1 1-1 0 0,1-1 1 0 0,-1 1 0 0 0,0 0 0 0 0,0-1 0 0 0,0 1 0 0 0,-1 0-1 0 0,1-1 1 0 0,0 1 0 0 0,-1 0 0 0 0,0 0 0 0 0,1 0-1 0 0,-1 0 1 0 0,0 1 0 0 0,0-1 0 0 0,0 0 0 0 0,0 1 0 0 0,0-1-1 0 0,0 1 1 0 0,0 0 0 0 0,-2-1-93 0 0,-101-36 363 0 0,89 37-369 0 0,1 1 1 0 0,-1 0-1 0 0,1 1 1 0 0,-1 0-1 0 0,1 1 1 0 0,0 1-1 0 0,0 1 1 0 0,0 0-1 0 0,0 1 0 0 0,1 0 1 0 0,0 1-1 0 0,0 1 1 0 0,0 0-1 0 0,1 1 1 0 0,0 1-1 0 0,1 0 1 0 0,-1 0-1 0 0,2 1 1 0 0,0 1-1 0 0,-3 4 6 0 0,11-12 20 0 0,0 0-1 0 0,1 0 0 0 0,-1 0 1 0 0,1 1-1 0 0,0-1 0 0 0,0 1 1 0 0,1 0-1 0 0,-1-1 1 0 0,1 1-1 0 0,0 0 0 0 0,-1 0 1 0 0,2 0-1 0 0,-1 0 0 0 0,0 0 1 0 0,1 0-1 0 0,0 0 1 0 0,0 0-1 0 0,0 0 0 0 0,1 1 1 0 0,-1-1-1 0 0,1 0 0 0 0,0 0 1 0 0,0-1-1 0 0,0 1 1 0 0,0 0-1 0 0,1 0 0 0 0,0 0 1 0 0,0-1-1 0 0,0 1 0 0 0,0-1 1 0 0,0 0-1 0 0,1 1 1 0 0,-1-1-1 0 0,1 0 0 0 0,0 0 1 0 0,0-1-1 0 0,0 1 1 0 0,1-1-1 0 0,-1 1 0 0 0,0-1 1 0 0,1 0-1 0 0,0 0 0 0 0,-1 0 1 0 0,1-1-1 0 0,0 0 1 0 0,0 1-1 0 0,2-1-19 0 0,10 5 45 0 0,1-2 0 0 0,0 0-1 0 0,0 0 1 0 0,1-2 0 0 0,-1 0 0 0 0,1-1 0 0 0,-1-1-1 0 0,0 0 1 0 0,1-2 0 0 0,15-2-45 0 0,-29 3 11 0 0,7 0-2 0 0,0 0-1 0 0,0-1 1 0 0,-1 0-1 0 0,1 0 1 0 0,-1-1 0 0 0,1-1-1 0 0,-1 0 1 0 0,0 0-1 0 0,0-1 1 0 0,-1 0 0 0 0,0-1-1 0 0,0 0 1 0 0,0-1 0 0 0,0 0-1 0 0,-1 0 1 0 0,0 0-1 0 0,-1-1 1 0 0,0 0 0 0 0,4-7-9 0 0,-10 15 55 0 0,-1 0-4 0 0,0 0-13 0 0,9-23 0 0 0,-45 193 368 0 0,-63 223 1461 0 0,75-271-947 0 0,24-121-785 0 0,25 21 502 0 0,-12-20-602 0 0,0-1 0 0 0,1 0 0 0 0,-1-1 0 0 0,0 0 0 0 0,0-1 0 0 0,0-1 0 0 0,0 0 0 0 0,0 0 0 0 0,0-1 0 0 0,0-1 0 0 0,-1 0 0 0 0,9-5-35 0 0,-9 5-4 0 0,-10 3 0 0 0,170-65-2223 0 0,-74-2-3924 0 0,-88 53 4847 0 0</inkml:trace>
  <inkml:trace contextRef="#ctx0" brushRef="#br0" timeOffset="17936.285">7462 1808 1344 0 0,'0'0'110'0'0,"-1"1"0"0"0,0-1 1 0 0,1 1-1 0 0,-1-1 0 0 0,0 0 0 0 0,1 1 0 0 0,-1-1 0 0 0,0 0 0 0 0,1 1 0 0 0,-1-1 1 0 0,0 0-1 0 0,0 0 0 0 0,0 0 0 0 0,1 0 0 0 0,-1 0 0 0 0,0 0 0 0 0,0 0 0 0 0,0 0 1 0 0,1 0-1 0 0,-1 0 0 0 0,0 0 0 0 0,0 0 0 0 0,1 0 0 0 0,-1-1 0 0 0,0 1 0 0 0,0 0 1 0 0,1-1-1 0 0,-1 1 0 0 0,0 0 0 0 0,1-1 0 0 0,-1 1 0 0 0,0-1 0 0 0,1 1 1 0 0,-1-1-1 0 0,0 1 0 0 0,1-1 0 0 0,-1 0 0 0 0,1 1 0 0 0,0-1 0 0 0,-1 0 0 0 0,1 1 1 0 0,-1-1-1 0 0,1 0 0 0 0,0 1 0 0 0,-1-1 0 0 0,1 0 0 0 0,0 0 0 0 0,0 1 0 0 0,0-1 1 0 0,0 0-1 0 0,0 0 0 0 0,0 0 0 0 0,0 1 0 0 0,0-1 0 0 0,0 0 0 0 0,0 0-110 0 0,-6 31 106 0 0,1 0-1 0 0,1 0 0 0 0,2 0 0 0 0,1 0 1 0 0,2 0-1 0 0,0 0 0 0 0,2 0 1 0 0,2 0-1 0 0,0 0 0 0 0,2-1 0 0 0,9 24-105 0 0,12 79-664 0 0,-41-113-4825 0 0,5-19 4169 0 0</inkml:trace>
  <inkml:trace contextRef="#ctx0" brushRef="#br0" timeOffset="18245.208">7119 2026 1880 0 0,'50'-4'4771'0'0,"39"-9"-3155"0"0,23-3-1069 0 0,160-1-637 0 0,-153 15-5132 0 0,-117 2 3736 0 0</inkml:trace>
  <inkml:trace contextRef="#ctx0" brushRef="#br0" timeOffset="18647.239">8118 1686 1576 0 0,'1'0'263'0'0,"-1"0"0"0"0,1 0 1 0 0,-1 0-1 0 0,1 0 0 0 0,-1 0 0 0 0,0 0 0 0 0,1 0 0 0 0,-1 0 0 0 0,1 0 1 0 0,-1-1-1 0 0,1 1 0 0 0,-1 0 0 0 0,0 0 0 0 0,1 0 0 0 0,-1 0 0 0 0,1-1 1 0 0,-1 1-1 0 0,0 0 0 0 0,1-1 0 0 0,-1 1 0 0 0,0 0 0 0 0,1 0-263 0 0,-5 241 2009 0 0,25-34-1453 0 0,25 142-681 0 0,-52-334-6681 0 0,1-13 6764 0 0,0-3-1255 0 0</inkml:trace>
  <inkml:trace contextRef="#ctx0" brushRef="#br0" timeOffset="18955.396">8172 1936 948 0 0,'6'-5'114'0'0,"0"0"1"0"0,0 1-1 0 0,1 0 0 0 0,0 0 1 0 0,0 0-1 0 0,0 1 0 0 0,0 0 1 0 0,1 1-1 0 0,-1 0 0 0 0,1 0 0 0 0,-1 0 1 0 0,1 1-1 0 0,0 0 0 0 0,-1 0 1 0 0,1 1-1 0 0,0 0 0 0 0,0 1 1 0 0,0-1-1 0 0,-1 1 0 0 0,1 1 0 0 0,-1 0 1 0 0,1 0-1 0 0,-1 0 0 0 0,1 1 1 0 0,-1 0-1 0 0,0 1 0 0 0,0-1 1 0 0,-1 1-1 0 0,1 0 0 0 0,-1 1 1 0 0,0 0-1 0 0,0 0 0 0 0,0 0 0 0 0,-1 1 1 0 0,1 0-1 0 0,-1 0 0 0 0,-1 0 1 0 0,1 0-1 0 0,-1 1 0 0 0,-1 0 1 0 0,1 0-1 0 0,-1 0 0 0 0,2 7-114 0 0,-3-10 19 0 0,-1 0 0 0 0,-1 1 0 0 0,1-1 0 0 0,-1 1 0 0 0,0-1-1 0 0,0 1 1 0 0,0-1 0 0 0,0 1 0 0 0,-1-1 0 0 0,0 0 0 0 0,0 1 0 0 0,0-1-1 0 0,0 0 1 0 0,-1 1 0 0 0,1-1 0 0 0,-1 0 0 0 0,0 0 0 0 0,-1 0 0 0 0,1-1-1 0 0,-1 1 1 0 0,1 0 0 0 0,-1-1 0 0 0,0 0 0 0 0,0 0 0 0 0,-1 0 0 0 0,1 0 0 0 0,-1 0-1 0 0,1 0 1 0 0,-1-1 0 0 0,0 0 0 0 0,0 0 0 0 0,0 0 0 0 0,0 0 0 0 0,-3 0-19 0 0,-96 20-3501 0 0,88-22 2141 0 0</inkml:trace>
  <inkml:trace contextRef="#ctx0" brushRef="#br0" timeOffset="19761.598">8632 2038 1120 0 0,'0'0'584'0'0,"0"0"-78"0"0,14 0 3045 0 0,28 0-3315 0 0,0-1 0 0 0,1-3 0 0 0,-1-1 0 0 0,-1-2 0 0 0,1-2 0 0 0,16-7-236 0 0,-54 16-30 0 0,0 0 1 0 0,1-1 0 0 0,-1 0-1 0 0,0 0 1 0 0,0 0 0 0 0,1-1-1 0 0,-1 0 1 0 0,-1 1 0 0 0,1-1-1 0 0,0-1 1 0 0,0 1 0 0 0,-1 0-1 0 0,1-1 1 0 0,-1 0 0 0 0,0 0-1 0 0,1 0 1 0 0,-1 0 0 0 0,-1 0-1 0 0,1-1 1 0 0,0 1 0 0 0,-1-1-1 0 0,0 0 1 0 0,0 0 0 0 0,0 1-1 0 0,0-1 1 0 0,-1-1 0 0 0,1-2 29 0 0,-2 6-181 0 0,-4-9-31 0 0,-6 4 208 0 0,-1 1 1 0 0,1 0-1 0 0,-1 0 1 0 0,0 1-1 0 0,-1 1 1 0 0,1 0-1 0 0,-1 0 1 0 0,1 1-1 0 0,-1 1 1 0 0,0 0-1 0 0,1 0 0 0 0,-1 1 1 0 0,0 1-1 0 0,0 0 1 0 0,1 0-1 0 0,-1 1 1 0 0,1 1-1 0 0,-1 0 1 0 0,1 1-1 0 0,0 0 1 0 0,0 0-1 0 0,0 1 1 0 0,-9 6 3 0 0,13-8 28 0 0,0 0 0 0 0,-1 0 1 0 0,1 1-1 0 0,1 0 0 0 0,-1 0 1 0 0,1 1-1 0 0,-1 0 0 0 0,1 0 1 0 0,0 0-1 0 0,1 1 0 0 0,0-1 1 0 0,0 1-1 0 0,0 1 0 0 0,0-1 1 0 0,1 1-1 0 0,0 0 0 0 0,0 0 1 0 0,1 0-1 0 0,0 0 0 0 0,0 1 1 0 0,1-1-1 0 0,0 1 0 0 0,0 0 1 0 0,1-1-1 0 0,0 1 1 0 0,0 0-1 0 0,1 0 0 0 0,0 0 1 0 0,0 0-1 0 0,1 0 0 0 0,0-1 1 0 0,1 1-1 0 0,-1 0 0 0 0,1-1 1 0 0,2 6-29 0 0,3-3 16 0 0,0 0 0 0 0,0-1 1 0 0,1 1-1 0 0,0-1 0 0 0,1-1 1 0 0,-1 1-1 0 0,2-2 0 0 0,-1 1 1 0 0,1-1-1 0 0,0-1 0 0 0,1 0 1 0 0,-1 0-1 0 0,1-1 1 0 0,1 0-1 0 0,-1-1 0 0 0,0 0 1 0 0,1-1-1 0 0,0 0 0 0 0,2-1-16 0 0,141 14-3301 0 0,-121-18 1971 0 0,27-8 48 0 0</inkml:trace>
  <inkml:trace contextRef="#ctx0" brushRef="#br0" timeOffset="20337.098">9180 1291 1016 0 0,'10'3'2768'0'0,"-8"49"-1290"0"0,24 148 11 0 0,-21-170-1312 0 0,2 0 1 0 0,1-1 0 0 0,1 0-1 0 0,1 0 1 0 0,2-1 0 0 0,1-1-1 0 0,1 0 1 0 0,12 17-178 0 0,-25-43-117 0 0,0 0 0 0 0,0 1 0 0 0,0-1 0 0 0,1 0-1 0 0,-1 0 1 0 0,1 0 0 0 0,-1 0 0 0 0,0-1 0 0 0,1 1 0 0 0,-1 0 0 0 0,1 0 0 0 0,0-1-1 0 0,-1 1 1 0 0,1-1 0 0 0,-1 0 0 0 0,1 1 0 0 0,0-1 0 0 0,-1 0 0 0 0,1 0 0 0 0,0 0-1 0 0,0 0 1 0 0,-1 0 0 0 0,1-1 0 0 0,0 1 0 0 0,-1 0 0 0 0,1-1 0 0 0,-1 1 0 0 0,1-1-1 0 0,0 0 1 0 0,-1 1 0 0 0,1-1 0 0 0,-1 0 0 0 0,0 0 0 0 0,1 0 0 0 0,-1 0 0 0 0,0 0-1 0 0,1 0 1 0 0,-1 0 0 0 0,0-1 0 0 0,0 1 0 0 0,0 0 0 0 0,0-1 0 0 0,0 1 0 0 0,0-1-1 0 0,-1 1 1 0 0,2-2 117 0 0,12-16-1360 0 0</inkml:trace>
  <inkml:trace contextRef="#ctx0" brushRef="#br0" timeOffset="20616.684">8878 1604 1100 0 0,'3'5'3810'0'0,"41"0"-2706"0"0,270-32-315 0 0,-180 8-3963 0 0,-92 12 1785 0 0</inkml:trace>
  <inkml:trace contextRef="#ctx0" brushRef="#br0" timeOffset="21071.222">9877 1294 1080 0 0,'143'210'4167'0'0,"-108"-141"-3700"0"0,-4 1 0 0 0,-2 2 0 0 0,-3 1 0 0 0,-4 1 0 0 0,-3 1 0 0 0,6 58-467 0 0,-19-101 147 0 0,-3 140 780 0 0,-8-140-779 0 0,-2 0 0 0 0,-2-1 0 0 0,0 0 0 0 0,-2-1 0 0 0,-1 0-1 0 0,-2 0 1 0 0,-1-2 0 0 0,-1 1 0 0 0,-14 16-148 0 0,20-31-130 0 0,0-1 0 0 0,-1-1-1 0 0,0 0 1 0 0,-1 0 0 0 0,-1-1 0 0 0,0-1-1 0 0,0 0 1 0 0,-1-1 0 0 0,-1 0 0 0 0,1-1-1 0 0,-1-1 1 0 0,0 0 0 0 0,-1-1-1 0 0,0-1 1 0 0,-3 1 130 0 0,15-6-196 0 0,-1 0-1 0 0,1 0 1 0 0,-1 0-1 0 0,1 0 1 0 0,-1-1-1 0 0,1 0 1 0 0,0 0-1 0 0,-1 0 1 0 0,1-1-1 0 0,0 1 1 0 0,0-1-1 0 0,-1 0 1 0 0,2 0-1 0 0,-1-1 1 0 0,0 1-1 0 0,0-1 0 0 0,1 0 1 0 0,-1 0-1 0 0,1 0 1 0 0,0 0-1 0 0,0 0 1 0 0,0-1-1 0 0,0 1 1 0 0,1-1-1 0 0,-1 0 1 0 0,1 0-1 0 0,0 0 1 0 0,0 0-1 0 0,1 0 1 0 0,-1-1 196 0 0,-12-32-1517 0 0</inkml:trace>
  <inkml:trace contextRef="#ctx0" brushRef="#br0" timeOffset="21859.35">10005 931 1184 0 0,'10'3'129'0'0,"-1"1"0"0"0,1 0 0 0 0,-1 1 0 0 0,0 0 0 0 0,0 1 0 0 0,-1 0 0 0 0,1 0 0 0 0,-1 0 0 0 0,-1 1 0 0 0,1 1 0 0 0,-1-1 0 0 0,-1 1 0 0 0,1 0 0 0 0,-1 1 0 0 0,-1-1 0 0 0,1 1 0 0 0,-1 0 0 0 0,-1 1 0 0 0,0-1 0 0 0,0 1 0 0 0,-1 0 0 0 0,0 2-129 0 0,36 145 927 0 0,-39-153-858 0 0,-1 0 1 0 0,0 1-1 0 0,0-1 0 0 0,-1 0 1 0 0,1 0-1 0 0,-1 0 0 0 0,0 0 1 0 0,0 0-1 0 0,0 0 1 0 0,-1-1-1 0 0,1 1 0 0 0,-1-1 1 0 0,0 0-1 0 0,0 1 0 0 0,0-1 1 0 0,0 0-1 0 0,-1-1 0 0 0,1 1 1 0 0,-1-1-1 0 0,0 1 0 0 0,0-1 1 0 0,0 0-1 0 0,0-1 0 0 0,0 1 1 0 0,0-1-1 0 0,0 1 0 0 0,0-1 1 0 0,-1 0-1 0 0,1-1 0 0 0,0 1 1 0 0,-1-1-70 0 0,1-2 12 0 0,1-1 1 0 0,0 0 0 0 0,0 0-1 0 0,1 0 1 0 0,-1-1 0 0 0,1 1-1 0 0,-1 0 1 0 0,1-1 0 0 0,0 0-1 0 0,0 1 1 0 0,1-1 0 0 0,-1 0-1 0 0,1 0 1 0 0,0 0 0 0 0,0 0-1 0 0,0 0 1 0 0,0 0 0 0 0,1 0-1 0 0,0 0 1 0 0,0-1 0 0 0,0 1-1 0 0,0 0 1 0 0,1-1-13 0 0,2-9-19 0 0,1 0 1 0 0,1 0-1 0 0,0 1 0 0 0,1-1 1 0 0,0 1-1 0 0,1 1 0 0 0,0-1 1 0 0,1 1-1 0 0,1 1 0 0 0,0-1 1 0 0,0 1-1 0 0,1 1 0 0 0,0 0 1 0 0,1 0-1 0 0,0 1 0 0 0,1 1 1 0 0,0 0-1 0 0,0 0 0 0 0,1 1 1 0 0,2-1 18 0 0,-8 4 2 0 0,0-1 0 0 0,0 1 0 0 0,1 1 1 0 0,-1-1-1 0 0,1 1 0 0 0,-1 0 0 0 0,1 1 0 0 0,0 0 1 0 0,0 0-1 0 0,0 1 0 0 0,0 0 0 0 0,0 0 0 0 0,1 1 1 0 0,-1 0-1 0 0,0 0 0 0 0,0 1 0 0 0,0 0 1 0 0,0 1-1 0 0,0 0 0 0 0,0 0 0 0 0,0 0 0 0 0,0 1 1 0 0,-1 0-1 0 0,1 1 0 0 0,-1 0 0 0 0,0 0 1 0 0,0 0-1 0 0,0 1 0 0 0,-1 0 0 0 0,0 1 0 0 0,0-1 1 0 0,0 1-1 0 0,0 0 0 0 0,-1 0 0 0 0,0 1 0 0 0,-1 0 1 0 0,1 0-1 0 0,-1 0 0 0 0,-1 0 0 0 0,1 0 1 0 0,-1 1-1 0 0,0 0 0 0 0,0 2-2 0 0,22 175-927 0 0,-3-15-3135 0 0,-17-142 3087 0 0</inkml:trace>
  <inkml:trace contextRef="#ctx0" brushRef="#br0" timeOffset="23019.118">9208 1179 860 0 0,'0'0'273'0'0,"0"0"5"0"0,0 0-27 0 0,0 0-78 0 0,0 0 22 0 0,0 0-1 0 0,0 0-63 0 0,0 0-9 0 0,0 0-15 0 0,0 0 5 0 0,0 0 61 0 0,0 0-90 0 0,0 0-39 0 0,-2 0 8 0 0,-26 25 6 0 0,26 91-526 0 0,2-85-248 0 0,0 0-78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3:28:20.4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1 1224 0 0,'-13'13'255'0'0,"-1"1"-1"0"0,2 0 1 0 0,0 1 0 0 0,0 0-1 0 0,2 1 1 0 0,0 1 0 0 0,1-1-1 0 0,0 2 1 0 0,1-1 0 0 0,1 1-1 0 0,1 0 1 0 0,1 1 0 0 0,0-1-1 0 0,2 1 1 0 0,0 0 0 0 0,0 0-1 0 0,2 8-254 0 0,2-14 30 0 0,0 1-1 0 0,2-1 0 0 0,-1 0 1 0 0,2 0-1 0 0,-1 0 0 0 0,2-1 1 0 0,0 1-1 0 0,0-1 0 0 0,1 0 1 0 0,1-1-1 0 0,0 1 0 0 0,0-1 1 0 0,1 0-1 0 0,1-1 0 0 0,-1 0 1 0 0,2-1-1 0 0,-1 1 1 0 0,2-2-1 0 0,-1 1 0 0 0,5 1-29 0 0,148 77-3253 0 0,-116-73 2146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3:28:18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40 268 2164 0 0,'3'-21'3367'0'0,"16"-18"-1619"0"0,-19 39-1612 0 0,-2 11 314 0 0,-13 39-258 0 0,2 0-1 0 0,2 1 0 0 0,3 1 1 0 0,2 0-1 0 0,0 47-191 0 0,6-91-88 0 0,0 0 0 0 0,0 0-1 0 0,1 1 1 0 0,0-1 0 0 0,1 0 0 0 0,0 0-1 0 0,0 0 1 0 0,0 0 0 0 0,1-1 0 0 0,1 1-1 0 0,-1-1 1 0 0,1 1 0 0 0,0-1 0 0 0,1 0-1 0 0,-1-1 1 0 0,2 1 0 0 0,-1-1 0 0 0,0 0-1 0 0,1 0 1 0 0,1 0 0 0 0,-1-1 0 0 0,0 0-1 0 0,1-1 1 0 0,0 1 0 0 0,1-1 88 0 0,44-21-3882 0 0,-29-1 2692 0 0</inkml:trace>
  <inkml:trace contextRef="#ctx0" brushRef="#br0" timeOffset="282.255">337 283 1216 0 0,'-3'70'2304'0'0,"-4"4"-1533"0"0,11 68 348 0 0,39-85-668 0 0,-10-62-3453 0 0,-7-14 1779 0 0</inkml:trace>
  <inkml:trace contextRef="#ctx0" brushRef="#br0" timeOffset="674.997">88 77 1520 0 0,'-8'-15'6256'0'0,"-18"-11"-2954"0"0,16 22-3529 0 0,15-4-6373 0 0,-1 5 5065 0 0,0-1 267 0 0</inkml:trace>
  <inkml:trace contextRef="#ctx0" brushRef="#br0" timeOffset="988.723">302 86 1496 0 0,'11'-3'4631'0'0,"2"-34"-1232"0"0,-24 20-3395 0 0,12 5-5958 0 0,-1 9 4750 0 0</inkml:trace>
  <inkml:trace contextRef="#ctx0" brushRef="#br0" timeOffset="1255.613">558 1 1824 0 0,'10'10'258'0'0,"0"2"-1"0"0,-1-1 0 0 0,-1 1 1 0 0,0 1-1 0 0,-1-1 1 0 0,0 1-1 0 0,-1 1 0 0 0,0-1 1 0 0,-1 1-1 0 0,0 0 1 0 0,-1 0-1 0 0,-1 1 0 0 0,-1-1 1 0 0,0 1-1 0 0,0 2-257 0 0,2-2 48 0 0,-1 1-1 0 0,-1 0 0 0 0,-1-1 1 0 0,0 1-1 0 0,-1 0 1 0 0,0 0-1 0 0,-1 0 0 0 0,-1-1 1 0 0,-1 1-1 0 0,0-1 1 0 0,-1 1-1 0 0,0-1 0 0 0,-1 0 1 0 0,-1-1-1 0 0,-1 1 1 0 0,0-1-1 0 0,-1 0 0 0 0,0-1 1 0 0,-1 0-1 0 0,0 0 1 0 0,-1-1-1 0 0,-10 9-47 0 0,1-3-581 0 0,-1-1 1 0 0,-1-1 0 0 0,-1-1-1 0 0,0-1 1 0 0,-1-1-1 0 0,0-1 1 0 0,-1-1-1 0 0,-21 6 581 0 0,-10 1-1156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3:18:14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345 236 896 0 0,'35'-64'2364'0'0,"-36"60"-2323"0"0,0-1-1 0 0,-1 1 1 0 0,0-1 0 0 0,0 1-1 0 0,0 0 1 0 0,0 0-1 0 0,-1 0 1 0 0,1 0-1 0 0,-1 0 1 0 0,0 1 0 0 0,0-1-1 0 0,-1 1 1 0 0,1 0-1 0 0,-1 0 1 0 0,1 0-1 0 0,-1 0 1 0 0,0 1 0 0 0,0-1-1 0 0,0 1 1 0 0,-1 0-1 0 0,1 0 1 0 0,0 1-1 0 0,-1-1 1 0 0,1 1 0 0 0,-1 0-1 0 0,0 0 1 0 0,1 0-1 0 0,-1 1 1 0 0,0 0-1 0 0,1 0 1 0 0,-1 0 0 0 0,0 0-1 0 0,1 1 1 0 0,-4 0-41 0 0,-5 1 71 0 0,1 0 0 0 0,0 1 1 0 0,0 0-1 0 0,0 1 0 0 0,1 0 1 0 0,-1 1-1 0 0,1 0 0 0 0,0 1 1 0 0,1 0-1 0 0,-1 1 0 0 0,1 0 1 0 0,0 1-1 0 0,1 0 1 0 0,0 0-1 0 0,0 1 0 0 0,1 0 1 0 0,0 1-1 0 0,1-1 0 0 0,0 2 1 0 0,0-1-1 0 0,1 1 0 0 0,0 0 1 0 0,1 0-1 0 0,0 1 0 0 0,1-1 1 0 0,1 1-1 0 0,-1 0 0 0 0,2 0 1 0 0,0 0-1 0 0,0 0 0 0 0,1 1 1 0 0,1-1-1 0 0,0 9-71 0 0,0-18 12 0 0,0 1 0 0 0,0-1 0 0 0,1 0-1 0 0,-1 1 1 0 0,1-1 0 0 0,0 1 0 0 0,0-1 0 0 0,0 0 0 0 0,0 1 0 0 0,1-1-1 0 0,-1 0 1 0 0,1 0 0 0 0,0 0 0 0 0,0 0 0 0 0,0-1 0 0 0,0 1 0 0 0,0 0-1 0 0,1-1 1 0 0,-1 1 0 0 0,1-1 0 0 0,0 0 0 0 0,-1 0 0 0 0,1 0-1 0 0,0 0 1 0 0,0 0 0 0 0,0-1 0 0 0,1 0 0 0 0,-1 1 0 0 0,0-1 0 0 0,1 0-1 0 0,-1 0 1 0 0,0-1 0 0 0,1 1 0 0 0,-1-1 0 0 0,1 0 0 0 0,-1 0 0 0 0,1 0-1 0 0,-1 0 1 0 0,1 0-12 0 0,6-1-8 0 0,1 1-1 0 0,0-1 0 0 0,0-1 0 0 0,-1 0 1 0 0,1 0-1 0 0,-1-1 0 0 0,1-1 0 0 0,-1 0 1 0 0,0 0-1 0 0,-1-1 0 0 0,1 0 0 0 0,2-2 9 0 0,-3-1-51 0 0,0 1 0 0 0,-1-2 0 0 0,1 1 0 0 0,-2-1 0 0 0,1 0 0 0 0,-1-1 0 0 0,-1 1 0 0 0,1-2 0 0 0,-2 1 0 0 0,0-1 0 0 0,0 1 0 0 0,0-1 0 0 0,-2-1 0 0 0,1 1 0 0 0,-1 0 0 0 0,-1-1 0 0 0,1-11 51 0 0,-3 22 1 0 0,1-1 0 0 0,-1 1 0 0 0,0-1 0 0 0,0 1 1 0 0,0-1-1 0 0,0 1 0 0 0,0-1 0 0 0,0 1 0 0 0,0-1 0 0 0,0 1 0 0 0,-1-1 0 0 0,1 1 0 0 0,0-1 1 0 0,-1 1-1 0 0,0-1 0 0 0,1 1 0 0 0,-1 0 0 0 0,0-1 0 0 0,1 1 0 0 0,-1 0 0 0 0,0 0 0 0 0,0 0 1 0 0,0-1-1 0 0,0 1 0 0 0,0 0 0 0 0,0 0 0 0 0,-1 0 0 0 0,1 1 0 0 0,0-1 0 0 0,0 0 1 0 0,-1 0-1 0 0,1 1 0 0 0,-1-1 0 0 0,1 1 0 0 0,0-1 0 0 0,-1 1 0 0 0,1-1 0 0 0,-1 1 0 0 0,1 0 1 0 0,-1 0-1 0 0,1 0 0 0 0,-1 0 0 0 0,1 0 0 0 0,-1 0 0 0 0,1 0 0 0 0,-2 1-1 0 0,2 2 3 0 0,-1 1 0 0 0,1 0 0 0 0,0 0 0 0 0,0 0-1 0 0,0 0 1 0 0,0 1 0 0 0,1-1 0 0 0,-1 0 0 0 0,1 0-1 0 0,0 0 1 0 0,1 1 0 0 0,-1-1 0 0 0,1 0 0 0 0,-1 0 0 0 0,1 0-1 0 0,1 0 1 0 0,-1 0 0 0 0,0 0 0 0 0,1 0 0 0 0,0 0 0 0 0,0-1-1 0 0,0 1 1 0 0,1 0-3 0 0,-2-2 9 0 0,2 7-53 0 0,0 0 0 0 0,1 0 0 0 0,0-1 0 0 0,0 1 0 0 0,1-1 0 0 0,0 0 0 0 0,1 0 0 0 0,-1-1 0 0 0,2 1 0 0 0,-1-1 1 0 0,1-1-1 0 0,0 1 0 0 0,0-1 0 0 0,1 0 0 0 0,0-1 0 0 0,0 0 0 0 0,0 0 0 0 0,1-1 0 0 0,-1 0 0 0 0,1 0 0 0 0,0-1 0 0 0,0 0 1 0 0,0-1-1 0 0,1 0 0 0 0,-1 0 0 0 0,1-1 0 0 0,-1 0 0 0 0,1-1 0 0 0,-1 0 0 0 0,1 0 0 0 0,-1-1 0 0 0,1 0 0 0 0,-1-1 0 0 0,0 0 1 0 0,1-1-1 0 0,-1 0 0 0 0,0 0 0 0 0,1-1 44 0 0,88-97-1088 0 0,-61 18 3383 0 0,-32 59-98 0 0,-6 39-1442 0 0,-4 35-606 0 0,5-36-446 0 0,0 21-281 0 0,0-10-4183 0 0,0-18 3493 0 0</inkml:trace>
  <inkml:trace contextRef="#ctx0" brushRef="#br0" timeOffset="423.887">683 47 2340 0 0,'4'-20'7992'0'0,"-10"-2"-8538"0"0,6 18-6873 0 0,2 5 6140 0 0</inkml:trace>
  <inkml:trace contextRef="#ctx0" brushRef="#br0" timeOffset="847.753">793 259 1368 0 0,'72'55'3000'0'0,"-14"26"-229"0"0,-58-81-2411 0 0,0 0-4 0 0,-14 3 301 0 0,13-3-631 0 0,1 1 0 0 0,-1-1 0 0 0,0 0 1 0 0,0 1-1 0 0,1-1 0 0 0,-1 0 0 0 0,0 0 1 0 0,0 0-1 0 0,1 1 0 0 0,-1-1 1 0 0,0 0-1 0 0,0 0 0 0 0,0 0 0 0 0,1 0 1 0 0,-1 0-1 0 0,0 0 0 0 0,0-1 1 0 0,0 1-1 0 0,1 0 0 0 0,-1 0 0 0 0,0 0 1 0 0,0-1-1 0 0,1 1 0 0 0,-1 0 1 0 0,0-1-1 0 0,1 1 0 0 0,-1-1 0 0 0,0 1 1 0 0,1-1-1 0 0,-1 1 0 0 0,1-1 0 0 0,-1 1 1 0 0,1-1-1 0 0,-1 0 0 0 0,1 1 1 0 0,-1-1-1 0 0,1 0 0 0 0,-1 1 0 0 0,1-1 1 0 0,0 0-1 0 0,0 0 0 0 0,-1 1 1 0 0,1-1-1 0 0,0 0 0 0 0,0 0 0 0 0,0 1 1 0 0,0-1-1 0 0,0 0 0 0 0,0 0 0 0 0,0 0 1 0 0,0 1-1 0 0,0-1 0 0 0,0 0 1 0 0,0 0-1 0 0,0 0 0 0 0,1 1 0 0 0,-1-1 1 0 0,0 0-1 0 0,0 0 0 0 0,1 0-26 0 0,0-8-72 0 0,1 0 0 0 0,0-1 0 0 0,0 1 0 0 0,1 0 1 0 0,0 1-1 0 0,1-1 0 0 0,-1 0 0 0 0,2 1 0 0 0,-1 0 0 0 0,1 0 0 0 0,1 0 0 0 0,-1 0 0 0 0,4-2 72 0 0,55-60-3653 0 0,-38 44 669 0 0,-21 20 1684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3:28:28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1520 0 0,'23'17'4806'0'0,"-14"40"-3936"0"0,-7-35-285 0 0,113 500 2520 0 0,-83-315-6470 0 0,-32-201 3135 0 0,0 0-1 0 0,0 0 0 0 0,-1 0 0 0 0,0 0 0 0 0,0 1 0 0 0,-1-1 0 0 0,0 0 1 0 0,0-1-1 0 0,0 1 0 0 0,0 0 0 0 0,-1-1 0 0 0,0 1 0 0 0,0-1 1 0 0,-1 0-1 0 0,0 0 0 0 0,1 0 0 0 0,-3 1 231 0 0,-14 16-1161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3:28:28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77 1368 0 0,'9'-9'2184'0'0,"8"-5"2719"0"0,-28 42-3957 0 0,-39 99-219 0 0,50-125-614 0 0,35 37 236 0 0,39 2-96 0 0,-65-38-227 0 0,0 0 1 0 0,0 1-1 0 0,-1 1 0 0 0,0-1 0 0 0,0 1 1 0 0,0 1-1 0 0,0-1 0 0 0,-1 2 0 0 0,1-1 1 0 0,-2 1-1 0 0,1 0 0 0 0,-1 0 1 0 0,0 0-1 0 0,0 1 0 0 0,-1 1-26 0 0,-23 36 196 0 0,6-35-298 0 0,1 0 1 0 0,-2-1-1 0 0,1 0 0 0 0,-1-1 1 0 0,0 0-1 0 0,-1-1 0 0 0,0-1 1 0 0,0 0-1 0 0,0-1 0 0 0,-1-1 1 0 0,0 0-1 0 0,0 0 0 0 0,0-2 1 0 0,0 0-1 0 0,0-1 0 0 0,0 0 1 0 0,-1-1-1 0 0,1-1 102 0 0,10 1-217 0 0,1-1 0 0 0,0 1 1 0 0,-1-1-1 0 0,1 0 0 0 0,0 0 0 0 0,0-1 1 0 0,0 1-1 0 0,0-1 0 0 0,0 0 0 0 0,0 0 1 0 0,0 0-1 0 0,0-1 0 0 0,1 1 0 0 0,-1-1 1 0 0,1 0-1 0 0,0 0 0 0 0,0 0 0 0 0,0 0 1 0 0,0-1-1 0 0,0 1 0 0 0,1-1 0 0 0,0 0 1 0 0,0 0-1 0 0,0 0 0 0 0,0 0 0 0 0,0 0 0 0 0,1 0 1 0 0,0 0-1 0 0,-1-1 217 0 0,0-18-1145 0 0</inkml:trace>
  <inkml:trace contextRef="#ctx0" brushRef="#br0" timeOffset="235.611">97 92 2840 0 0,'15'-9'5199'0'0,"85"-21"-4553"0"0,17 5-1760 0 0,-9 2-3297 0 0,-86 19 3183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3:28:26.9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371 15 1448 0 0,'17'-15'3116'0'0,"-24"18"617"0"0,-1 3-3845 0 0,-16 11 225 0 0,1 1 0 0 0,2 1 0 0 0,-1 0 0 0 0,2 2-1 0 0,1 0 1 0 0,1 2 0 0 0,0 0 0 0 0,2 1 0 0 0,1 0-1 0 0,0 1 1 0 0,2 1 0 0 0,0 4-113 0 0,8-20-231 0 0,-17 29-679 0 0,0-27-4840 0 0,22-12 4586 0 0</inkml:trace>
  <inkml:trace contextRef="#ctx0" brushRef="#br0" timeOffset="251.018">0 89 1636 0 0,'13'-28'5490'0'0,"17"33"-3744"0"0,33 37-1763 0 0,-58-38 269 0 0,93 64 276 0 0,15 10-1318 0 0,-50-17-3118 0 0,-51-46 1455 0 0,-9-11 1269 0 0</inkml:trace>
  <inkml:trace contextRef="#ctx0" brushRef="#br0" timeOffset="549.48">573 123 1268 0 0,'0'0'1100'0'0,"7"0"3960"0"0,16-2-4143 0 0,170-29 332 0 0,-62 13-5938 0 0,-131 19 3464 0 0,4 6 61 0 0</inkml:trace>
  <inkml:trace contextRef="#ctx0" brushRef="#br0" timeOffset="784.952">643 354 2172 0 0,'13'5'600'0'0,"3"-4"-32"0"0,7 2 60 0 0,2 2-28 0 0,-2-5-160 0 0,-11 0-60 0 0,11 0 33 0 0,26-15-169 0 0,-21 10-240 0 0,2-2 0 0 0,-1-4-548 0 0,-2 2-477 0 0,-1-3-263 0 0,-4 3 36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3:28:25.8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92 1076 0 0,'0'0'642'0'0,"0"0"-10"0"0,4-20 2612 0 0,16-24-697 0 0,-19 264-417 0 0,31 121-1337 0 0,-5-207-311 0 0,-27-133-597 0 0,0-29-2813 0 0,0-32-1947 0 0,0 41 3739 0 0</inkml:trace>
  <inkml:trace contextRef="#ctx0" brushRef="#br0" timeOffset="328.983">9 121 2572 0 0,'-2'-4'130'0'0,"1"1"-1"0"0,0-1 1 0 0,0 1-1 0 0,1 0 0 0 0,-1-1 1 0 0,1 1-1 0 0,0-1 1 0 0,0 0-1 0 0,0 1 0 0 0,0-1 1 0 0,1 1-1 0 0,-1-1 1 0 0,1 1-1 0 0,0-1 1 0 0,0 1-1 0 0,0 0 0 0 0,0-1 1 0 0,1 1-1 0 0,-1 0 1 0 0,1 0-1 0 0,0 0 1 0 0,0 0-1 0 0,0 0 0 0 0,0 1 1 0 0,1-1-1 0 0,-1 0 1 0 0,1 1-1 0 0,-1 0 0 0 0,1-1 1 0 0,0 1-1 0 0,0 0 1 0 0,0 1-1 0 0,0-1 1 0 0,0 0-1 0 0,1 1 0 0 0,-1 0 1 0 0,3-1-130 0 0,1-1 39 0 0,-1 1 0 0 0,1 0-1 0 0,0 1 1 0 0,0 0 0 0 0,0 0 0 0 0,0 0 0 0 0,0 1 0 0 0,0 0-1 0 0,0 0 1 0 0,0 0 0 0 0,-1 1 0 0 0,1 0 0 0 0,0 1 0 0 0,0 0-1 0 0,0 0 1 0 0,-1 0 0 0 0,1 1 0 0 0,-1 0 0 0 0,4 2-39 0 0,-4-2 21 0 0,-1 0 1 0 0,0 1-1 0 0,-1 0 1 0 0,1 0-1 0 0,-1 0 1 0 0,0 0-1 0 0,0 1 1 0 0,0-1-1 0 0,0 1 1 0 0,-1 0-1 0 0,0 0 1 0 0,0 1-1 0 0,0-1 1 0 0,-1 1-1 0 0,1-1 1 0 0,-1 1-1 0 0,-1 0 1 0 0,1 0-1 0 0,-1 0 1 0 0,0 0-1 0 0,0 0 1 0 0,-1 0-1 0 0,0 0 1 0 0,0 0-1 0 0,0 0 1 0 0,-1 0-1 0 0,0 0 1 0 0,0 2-22 0 0,-10 9-77 0 0,0-1 1 0 0,0-1-1 0 0,-2 0 1 0 0,0 0-1 0 0,0-1 1 0 0,-1-1-1 0 0,-1 0 1 0 0,0-1-1 0 0,-1-1 1 0 0,-1 0 0 0 0,-10 5 76 0 0,12-6-513 0 0,13-9-628 0 0,-7-15-1428 0 0,8 6 1432 0 0</inkml:trace>
  <inkml:trace contextRef="#ctx0" brushRef="#br0" timeOffset="579.209">625 61 2204 0 0,'-24'15'294'0'0,"2"1"1"0"0,0 1-1 0 0,0 0 0 0 0,2 2 0 0 0,1 1 0 0 0,0 1 1 0 0,1 0-1 0 0,1 1 0 0 0,2 1 0 0 0,0 0 1 0 0,1 1-1 0 0,1 1 0 0 0,2 0 0 0 0,0 1 0 0 0,2 0 1 0 0,0 0-1 0 0,2 1 0 0 0,-2 21-294 0 0,9-40-12 0 0,0 0 1 0 0,0-1-1 0 0,1 1 0 0 0,0 0 1 0 0,1-1-1 0 0,-1 1 0 0 0,2-1 1 0 0,-1 0-1 0 0,1 1 0 0 0,0-1 1 0 0,0 0-1 0 0,1-1 0 0 0,0 1 1 0 0,0-1-1 0 0,1 1 0 0 0,-1-1 1 0 0,1-1-1 0 0,1 1 1 0 0,-1-1-1 0 0,1 0 0 0 0,4 4 12 0 0,1-2-367 0 0,-1-1 1 0 0,1 0-1 0 0,0 0 0 0 0,1-1 1 0 0,-1 0-1 0 0,1-1 0 0 0,0-1 1 0 0,0 0-1 0 0,0 0 0 0 0,1-1 1 0 0,-1 0-1 0 0,5-1 367 0 0,7-1-1207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3:28:33.3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40 166 1272 0 0,'-2'-1'3093'0'0,"-9"-2"-119"0"0,-15-4-1811 0 0,97-15 137 0 0,-68 22-1297 0 0,1 0-1 0 0,0 1 1 0 0,-1 0-1 0 0,1 0 0 0 0,-1 0 1 0 0,1 1-1 0 0,-1-1 1 0 0,1 1-1 0 0,-1-1 1 0 0,0 1-1 0 0,0 0 1 0 0,0 1-1 0 0,0-1 0 0 0,0 0 1 0 0,0 1-1 0 0,-1 0 1 0 0,1-1-1 0 0,-1 1 1 0 0,0 0-1 0 0,0 0 0 0 0,0 1 1 0 0,0-1-1 0 0,0 0 1 0 0,-1 1-1 0 0,1-1 1 0 0,-1 1-1 0 0,0-1 1 0 0,0 1-1 0 0,-1-1 0 0 0,1 1 1 0 0,-1 0-1 0 0,1 0 1 0 0,-1-1-1 0 0,0 1 1 0 0,0 0-1 0 0,-1-1 1 0 0,1 1-1 0 0,-1 0 0 0 0,0-1 1 0 0,0 1-1 0 0,0 0 1 0 0,-1-1-1 0 0,1 0 1 0 0,-1 1-1 0 0,1-1 0 0 0,-1 0 1 0 0,-1 1-3 0 0,-76 118 40 0 0,144-107-177 0 0,-58-17 131 0 0,-1 1 1 0 0,1 0 0 0 0,0 1 0 0 0,0-1 0 0 0,0 1 0 0 0,0 0 0 0 0,0 1 0 0 0,0 0-1 0 0,0 0 1 0 0,0 0 0 0 0,-1 1 0 0 0,1 0 0 0 0,0 0 0 0 0,-1 1 0 0 0,0 0 0 0 0,1 0-1 0 0,-1 1 1 0 0,0-1 0 0 0,-1 1 0 0 0,1 0 0 0 0,-1 1 0 0 0,0-1 0 0 0,0 1 0 0 0,0 0-1 0 0,0 1 1 0 0,-1-1 0 0 0,0 1 0 0 0,0 0 0 0 0,-1 0 0 0 0,1 0 0 0 0,-1 0 0 0 0,1 6 5 0 0,-7-6 0 0 0,0 1 0 0 0,0-1 0 0 0,-1 0 1 0 0,0 0-1 0 0,0 0 0 0 0,-1 0 0 0 0,1-1 1 0 0,-1 1-1 0 0,-1-1 0 0 0,1-1 0 0 0,-1 1 1 0 0,1-1-1 0 0,-1 0 0 0 0,0 0 0 0 0,-1 0 1 0 0,1-1-1 0 0,-1 0 0 0 0,-5 2 0 0 0,-8 4-260 0 0,-54 24 167 0 0,25-23-3107 0 0,30-23 641 0 0,12-3 1351 0 0</inkml:trace>
  <inkml:trace contextRef="#ctx0" brushRef="#br0" timeOffset="266.012">530 0 1760 0 0,'23'16'316'0'0,"-1"1"0"0"0,-1 1-1 0 0,0 0 1 0 0,-1 2 0 0 0,-1 0 0 0 0,-1 1-1 0 0,-1 1 1 0 0,-1 0 0 0 0,-1 2 0 0 0,-1 0 0 0 0,-1 0-1 0 0,-1 1 1 0 0,-1 1 0 0 0,-1 0 0 0 0,-2 0-1 0 0,0 1 1 0 0,-2 0 0 0 0,-1 0 0 0 0,-1 1-1 0 0,-1 2-315 0 0,-2-17 75 0 0,-1-1 0 0 0,0 1 0 0 0,0-1-1 0 0,-1 1 1 0 0,-1-1 0 0 0,0 1 0 0 0,-1-1-1 0 0,0 0 1 0 0,-1 0 0 0 0,0 0 0 0 0,-1 0-1 0 0,0-1 1 0 0,-1 0 0 0 0,0 0 0 0 0,-1 0 0 0 0,-1 1-75 0 0,-141 141-1461 0 0,132-140 820 0 0,-1-1 0 0 0,-1-1 0 0 0,0-1 0 0 0,-1 0 0 0 0,0-2 0 0 0,0 0 0 0 0,-1-1 0 0 0,-18 3 641 0 0,-4-6-1175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3:28:32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0 888 0 0,'9'5'6229'0'0,"84"14"-5361"0"0,-72-16-705 0 0,-1-1-16 0 0,0 0 0 0 0,0 1 0 0 0,-1 1 1 0 0,1 1-1 0 0,-1 1 0 0 0,0 1 0 0 0,0 0 1 0 0,13 8-148 0 0,-31-14 19 0 0,1 0 1 0 0,-1 1-1 0 0,0-1 1 0 0,1 0-1 0 0,-1 1 1 0 0,0-1-1 0 0,0 0 1 0 0,0 1-1 0 0,0-1 1 0 0,0 1-1 0 0,0 0 1 0 0,-1-1-1 0 0,1 1 1 0 0,0 0-1 0 0,-1-1 1 0 0,1 1-1 0 0,-1 0 1 0 0,0 0 0 0 0,1-1-1 0 0,-1 1 1 0 0,0 0-1 0 0,0 0 1 0 0,0 0-1 0 0,0 0 1 0 0,-1-1-1 0 0,1 1 1 0 0,0 0-1 0 0,-1 0 1 0 0,1-1-1 0 0,-1 1 1 0 0,0 0-1 0 0,1-1 1 0 0,-1 1-1 0 0,0 0 1 0 0,0-1-1 0 0,0 1 1 0 0,0-1-1 0 0,-1 0 1 0 0,1 1 0 0 0,0-1-1 0 0,-1 1-19 0 0,-59 58 241 0 0,57-56-202 0 0,-171 119-549 0 0,166-110-381 0 0,9-10-4836 0 0,11-3 4501 0 0</inkml:trace>
  <inkml:trace contextRef="#ctx0" brushRef="#br0" timeOffset="235.455">434 300 1832 0 0,'-230'190'5817'0'0,"222"-183"-6013"0"0,-52 40 342 0 0,17-27-4858 0 0,42-20 3609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3:28:31.3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270 59 1616 0 0,'16'-31'2424'0'0,"6"3"-1422"0"0,-55 77 1091 0 0,6 5-1857 0 0,2 1 0 0 0,2 1 0 0 0,3 1 0 0 0,3 1 0 0 0,-9 51-236 0 0,22-91-205 0 0,-11 39-466 0 0,-7-34-3423 0 0,14-22 2853 0 0</inkml:trace>
  <inkml:trace contextRef="#ctx0" brushRef="#br0" timeOffset="250.637">0 210 2724 0 0,'0'0'88'0'0,"0"1"0"0"0,0-1 0 0 0,1 1 1 0 0,-1-1-1 0 0,0 0 0 0 0,0 1 0 0 0,0-1 0 0 0,1 0 0 0 0,-1 1 0 0 0,0-1 0 0 0,1 0 0 0 0,-1 1 0 0 0,0-1 0 0 0,1 0 0 0 0,-1 0 1 0 0,0 1-1 0 0,1-1 0 0 0,-1 0 0 0 0,0 0 0 0 0,1 0 0 0 0,-1 0 0 0 0,0 1 0 0 0,1-1 0 0 0,-1 0 0 0 0,1 0 0 0 0,-1 0 0 0 0,1 0 0 0 0,-1 0 1 0 0,0 0-1 0 0,1 0 0 0 0,-1 0 0 0 0,1 0 0 0 0,-1 0 0 0 0,0 0 0 0 0,1 0 0 0 0,-1-1 0 0 0,1 1 0 0 0,-1 0 0 0 0,0 0 0 0 0,1 0 0 0 0,-1 0 1 0 0,0-1-1 0 0,1 1 0 0 0,-1 0 0 0 0,0 0 0 0 0,1-1 0 0 0,-1 1 0 0 0,0 0 0 0 0,1-1 0 0 0,-1 1 0 0 0,0 0 0 0 0,0-1 0 0 0,1 1 0 0 0,-1 0 1 0 0,0-1-1 0 0,0 1 0 0 0,0 0 0 0 0,0-1 0 0 0,0 1 0 0 0,1-1 0 0 0,-1 1 0 0 0,0 0 0 0 0,0-1 0 0 0,0 0-88 0 0,35 45-121 0 0,-20-24 548 0 0,157 96-259 0 0,-21-21-6533 0 0,-135-80 5107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3:28:36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24 1140 0 0,'-76'-12'5066'0'0,"183"10"-2221"0"0,50-6-2729 0 0,-25 6-2728 0 0,-112 18-1023 0 0,-39-9 2451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3:28:36.2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 1660 0 0,'22'3'792'0'0,"2"0"-148"0"0,-11-3-128 0 0,11 0-64 0 0,5 0-36 0 0,6 0-32 0 0,2 0-236 0 0,1 0-16 0 0,52-10-452 0 0,-44 5-476 0 0,1-1-464 0 0,-4 0 108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3:28:37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1012 450 1240 0 0,'-15'14'3339'0'0,"-17"25"-2847"0"0,28-35-171 0 0,-5 7-96 0 0,-12 11 56 0 0,0 2 1 0 0,1 0-1 0 0,2 2 1 0 0,1 0-1 0 0,0 0 1 0 0,2 2-1 0 0,1 0 1 0 0,2 0-1 0 0,0 2 1 0 0,2-1-1 0 0,2 1 1 0 0,0 1-1 0 0,-1 19-281 0 0,9-43-1 0 0,0 1 0 0 0,1-1 0 0 0,0 0 0 0 0,1 1-1 0 0,-1-1 1 0 0,1 0 0 0 0,1 1 0 0 0,0-1 0 0 0,-1-1 0 0 0,2 1 0 0 0,-1 0 0 0 0,1-1-1 0 0,0 1 1 0 0,1-1 0 0 0,-1 0 0 0 0,1-1 0 0 0,0 1 0 0 0,1-1 0 0 0,0 0-1 0 0,-1 0 1 0 0,6 2 1 0 0,100 30-3596 0 0,-43-38 782 0 0,-19-10 1408 0 0</inkml:trace>
  <inkml:trace contextRef="#ctx0" brushRef="#br0" timeOffset="4460.694">3752 770 2824 0 0,'-3'3'237'0'0,"0"1"-1"0"0,0-1 0 0 0,-1 1 1 0 0,1-1-1 0 0,-1 0 0 0 0,1-1 1 0 0,-1 1-1 0 0,0 0 0 0 0,0-1 1 0 0,0 0-1 0 0,-1 0 0 0 0,1 0 1 0 0,0-1-1 0 0,-1 1 1 0 0,1-1-1 0 0,-1 0 0 0 0,1 0 1 0 0,-1-1-1 0 0,-1 1-236 0 0,2-1 75 0 0,0 1 0 0 0,0-1 0 0 0,0-1 0 0 0,0 1 0 0 0,0 0 0 0 0,0-1 1 0 0,0 0-1 0 0,1 0 0 0 0,-1 0 0 0 0,0 0 0 0 0,0-1 0 0 0,1 1 0 0 0,-1-1 0 0 0,1 0 0 0 0,-1 0 0 0 0,1 0 1 0 0,0-1-1 0 0,0 1 0 0 0,0-1 0 0 0,0 0 0 0 0,0 0 0 0 0,0 0 0 0 0,1 0 0 0 0,0 0 0 0 0,-1 0 0 0 0,1-1 1 0 0,0 1-1 0 0,1-1 0 0 0,-1 1 0 0 0,1-1 0 0 0,-1 0 0 0 0,1 0 0 0 0,0 0 0 0 0,1 0-75 0 0,-1-12 62 0 0,2 1 0 0 0,0 0-1 0 0,0-1 1 0 0,2 1 0 0 0,0 0-1 0 0,1 0 1 0 0,0 0 0 0 0,1 1-1 0 0,1 0 1 0 0,0-1 0 0 0,1 2-1 0 0,0-1 1 0 0,1 1 0 0 0,1 0-1 0 0,7-8-61 0 0,-5 3 43 0 0,8-7 3 0 0,0 0 1 0 0,1 1-1 0 0,2 1 0 0 0,0 1 0 0 0,2 1 0 0 0,0 1 0 0 0,19-12-46 0 0,73-18 108 0 0,-111 54-88 0 0,1-1 0 0 0,-1 1 0 0 0,1 0 0 0 0,-1 0-1 0 0,0 0 1 0 0,-1 1 0 0 0,1 0 0 0 0,-1-1 0 0 0,0 2 0 0 0,0-1 0 0 0,-1 0 0 0 0,1 1 0 0 0,-1 0-1 0 0,0 0 1 0 0,-1 0 0 0 0,1 0 0 0 0,-1 0 0 0 0,0 0 0 0 0,-1 1 0 0 0,0-1 0 0 0,0 1 0 0 0,0-1 0 0 0,-1 1-1 0 0,0-1 1 0 0,0 1 0 0 0,0-1 0 0 0,-1 1 0 0 0,0-1 0 0 0,-2 5-20 0 0,5 19 26 0 0,38 231 353 0 0,-3-153-2682 0 0,-36-107 1657 0 0,5 14-124 0 0,-6-9-4343 0 0,-7-3 3928 0 0</inkml:trace>
  <inkml:trace contextRef="#ctx0" brushRef="#br0" timeOffset="5042.316">4865 297 2244 0 0,'-24'47'4204'0'0,"-4"-8"-3564"0"0,2 2 0 0 0,1 1 0 0 0,3 1 0 0 0,1 1 1 0 0,0 5-641 0 0,17-40 45 0 0,-10 14-926 0 0,-22-9-4738 0 0,16-11 4441 0 0</inkml:trace>
  <inkml:trace contextRef="#ctx0" brushRef="#br0" timeOffset="5309.779">4595 340 2736 0 0,'25'-10'5285'0'0,"-3"26"-4034"0"0,-19-14-1275 0 0,250 174 2080 0 0,-75-63-4557 0 0,-139-72-2755 0 0,-39-40 4101 0 0</inkml:trace>
  <inkml:trace contextRef="#ctx0" brushRef="#br0" timeOffset="5811.959">5259 279 3000 0 0,'8'-1'6634'0'0,"111"-3"-5585"0"0,144 30 0 0 0,-148 1-582 0 0,-116-25-449 0 0,1 0 0 0 0,-1 0 0 0 0,1 0 0 0 0,-1 1 0 0 0,0-1 0 0 0,0 0 0 0 0,0 0 1 0 0,0 0-1 0 0,0 0 0 0 0,0-1 0 0 0,0 1 0 0 0,-1 0 0 0 0,1 0 0 0 0,-1-1 0 0 0,0 1 0 0 0,1-1 0 0 0,-1 1 0 0 0,0-1 0 0 0,0 0 0 0 0,0 0 0 0 0,0 0 0 0 0,0 0 0 0 0,0 0 0 0 0,0 0 0 0 0,0 0 0 0 0,0 0 1 0 0,-1-1-20 0 0,-294 148-215 0 0,277-134-2471 0 0,16-12-4718 0 0,7-2 6191 0 0</inkml:trace>
  <inkml:trace contextRef="#ctx0" brushRef="#br0" timeOffset="6063.141">5883 517 1532 0 0,'-108'87'5827'0'0,"-68"23"-2985"0"0,158-99-2613 0 0,-22 9-379 0 0,16-9-4287 0 0,21-17 1833 0 0,4 0 1481 0 0</inkml:trace>
  <inkml:trace contextRef="#ctx0" brushRef="#br0" timeOffset="6832.141">6117 112 2240 0 0,'-31'2'6295'0'0,"90"-11"-5542"0"0,-40 9-699 0 0,-14-2-50 0 0,1 0 0 0 0,0 1 0 0 0,-1 0 1 0 0,1 0-1 0 0,0 0 0 0 0,0 1 1 0 0,0 0-1 0 0,0 0 0 0 0,0 0 0 0 0,-1 1 1 0 0,1 0-1 0 0,0 0 0 0 0,0 0 1 0 0,-1 1-1 0 0,1 0 0 0 0,-1 0 0 0 0,1 0 1 0 0,-1 1-1 0 0,0 0 0 0 0,0 0 1 0 0,0 0-1 0 0,0 1 0 0 0,-1-1 0 0 0,1 1 1 0 0,-1 0-1 0 0,0 1 0 0 0,0-1 1 0 0,-1 1-1 0 0,1-1 0 0 0,-1 1 0 0 0,0 0 1 0 0,0 0-1 0 0,0 1 0 0 0,-1-1 1 0 0,1 5-5 0 0,-6-1 18 0 0,-1 1 0 0 0,0-1 0 0 0,-1 0 0 0 0,0 0 0 0 0,0-1 0 0 0,-1 0 1 0 0,0 1-1 0 0,0-2 0 0 0,-1 1 0 0 0,0-1 0 0 0,-1 0 0 0 0,0-1 0 0 0,0 1 0 0 0,-6 2-18 0 0,3 1 91 0 0,12-10-86 0 0,-1 0 1 0 0,1-1 0 0 0,0 1-1 0 0,0 0 1 0 0,0 0-1 0 0,0 0 1 0 0,0 0 0 0 0,0 0-1 0 0,-1 0 1 0 0,1 0 0 0 0,0 0-1 0 0,0 1 1 0 0,0-1 0 0 0,0 0-1 0 0,0 0 1 0 0,-1 1 0 0 0,1-1-1 0 0,0 0 1 0 0,0 1 0 0 0,0-1-1 0 0,-1 1 1 0 0,1-1 0 0 0,0 1-1 0 0,-1-1 1 0 0,1 1-1 0 0,0 0 1 0 0,-1-1 0 0 0,1 1-1 0 0,-1 0 1 0 0,1-1 0 0 0,-1 1-1 0 0,1 0 1 0 0,-1 0 0 0 0,0 0-1 0 0,1-1 1 0 0,-1 1 0 0 0,0 0-1 0 0,0 0 1 0 0,1 0 0 0 0,-1 0-1 0 0,0 0 1 0 0,0-1-1 0 0,0 1 1 0 0,0 0 0 0 0,0 0-1 0 0,0 0 1 0 0,0 0 0 0 0,-1 0-1 0 0,1 0 1 0 0,0-1 0 0 0,0 1-1 0 0,-1 0 1 0 0,1 0 0 0 0,0 0-1 0 0,-1-1 1 0 0,1 1 0 0 0,-1 0-1 0 0,1 0-5 0 0,22 0-39 0 0,15 2-18 0 0,-29-4 52 0 0,0 1 0 0 0,0 0-1 0 0,-1 0 1 0 0,1 1 0 0 0,0 0-1 0 0,0 0 1 0 0,0 1 0 0 0,0 0-1 0 0,-1 0 1 0 0,1 1-1 0 0,-1 0 1 0 0,1 0 0 0 0,-1 1-1 0 0,0 0 1 0 0,-1 0 0 0 0,1 0-1 0 0,-1 1 1 0 0,0 0 0 0 0,3 3 5 0 0,-30 41 314 0 0,6-39-377 0 0,-1 0 0 0 0,1-2 0 0 0,-2 1 0 0 0,1-2 0 0 0,-1 0 0 0 0,-1-1 0 0 0,1-1 0 0 0,-1-1 0 0 0,0 0 0 0 0,0-2 0 0 0,-5 1 63 0 0,11-1-151 0 0,-2 1-148 0 0,8-1-63 0 0,0-1 0 0 0,0 1 1 0 0,0-1-1 0 0,0 0 1 0 0,0-1-1 0 0,0 1 0 0 0,0-1 1 0 0,0-1-1 0 0,0 1 0 0 0,0-1 1 0 0,0 0-1 0 0,0 0 0 0 0,0 0 1 0 0,0-1-1 0 0,0 0 0 0 0,-3-2 362 0 0,1-6-1194 0 0</inkml:trace>
  <inkml:trace contextRef="#ctx0" brushRef="#br0" timeOffset="7082.721">6707 1 1944 0 0,'8'0'186'0'0,"0"0"0"0"0,-1 0 0 0 0,1 0-1 0 0,0 1 1 0 0,-1 0 0 0 0,1 1 0 0 0,-1 0-1 0 0,1 0 1 0 0,-1 0 0 0 0,0 1 0 0 0,0 0 0 0 0,0 1-1 0 0,0-1 1 0 0,0 1 0 0 0,-1 1 0 0 0,0-1 0 0 0,0 1-1 0 0,0 0 1 0 0,0 0 0 0 0,-1 1 0 0 0,0 0-1 0 0,0 0 1 0 0,-1 0 0 0 0,3 5-186 0 0,5 5 202 0 0,-2 1 0 0 0,0 0 0 0 0,-1 1 0 0 0,-1 0 0 0 0,-1 1 0 0 0,0-1 0 0 0,-1 1 0 0 0,-2 0 0 0 0,1 3-202 0 0,-2-4 55 0 0,-1 1 0 0 0,-1-1 1 0 0,-1 0-1 0 0,0 1 0 0 0,-2-1 0 0 0,0 1 1 0 0,-1-1-1 0 0,0 0 0 0 0,-2 0 0 0 0,0 0 1 0 0,-1-1-1 0 0,-1 0 0 0 0,0 0 0 0 0,-2 0 1 0 0,0-1-1 0 0,0 0 0 0 0,-1-1 0 0 0,-5 4-55 0 0,-1 1-560 0 0,-1-1 0 0 0,-1-1 0 0 0,-1-1 0 0 0,0 0 0 0 0,-1-1 0 0 0,-1-2 0 0 0,-1 0-1 0 0,-9 4 561 0 0,-22 9-1140 0 0,-3-3 70 0 0</inkml:trace>
  <inkml:trace contextRef="#ctx0" brushRef="#br0" timeOffset="595.986">1550 499 956 0 0,'21'-17'4501'0'0,"-25"33"-1969"0"0,-124 255-1632 0 0,126-267-1211 0 0,0 0 1 0 0,-1 0 0 0 0,0-1 0 0 0,0 1-1 0 0,0-1 1 0 0,0 0 0 0 0,0 0-1 0 0,-1 0 1 0 0,1 0 0 0 0,-1-1-1 0 0,0 1 1 0 0,0-1 0 0 0,0 0-1 0 0,0 0 1 0 0,0 0 0 0 0,0-1-1 0 0,0 0 1 0 0,-1 0 0 0 0,1 0-1 0 0,-3 1 311 0 0,-16 0-1162 0 0</inkml:trace>
  <inkml:trace contextRef="#ctx0" brushRef="#br0" timeOffset="846.32">1310 496 1760 0 0,'31'-12'6536'0'0,"-7"27"-4461"0"0,-10-4-2250 0 0,246 205 335 0 0,-188-131-6590 0 0,-71-82 5194 0 0,-1 4 14 0 0</inkml:trace>
  <inkml:trace contextRef="#ctx0" brushRef="#br0" timeOffset="1396.639">1929 510 1588 0 0,'0'0'241'0'0,"0"1"0"0"0,1-1 0 0 0,-1 0 0 0 0,0 1 0 0 0,0-1 1 0 0,0 0-1 0 0,0 1 0 0 0,0-1 0 0 0,0 0 0 0 0,0 1 0 0 0,0-1 0 0 0,0 0 0 0 0,0 1 0 0 0,0-1 0 0 0,0 1 0 0 0,0-1 0 0 0,-1 0 0 0 0,1 1 0 0 0,0-1 0 0 0,0 0 0 0 0,0 1 1 0 0,0-1-1 0 0,0 0 0 0 0,-1 0 0 0 0,1 1-241 0 0,237 14 1679 0 0,-235-15-1670 0 0,0 0 0 0 0,0 1 1 0 0,0-1-1 0 0,0 0 1 0 0,1 1-1 0 0,-1-1 1 0 0,0 1-1 0 0,-1 0 1 0 0,1 0-1 0 0,0 0 1 0 0,0 0-1 0 0,0 0 0 0 0,0 0 1 0 0,-1 0-1 0 0,1 0 1 0 0,-1 1-1 0 0,1-1 1 0 0,-1 1-1 0 0,1-1 1 0 0,-1 1-1 0 0,0 0 1 0 0,0-1-1 0 0,1 1 0 0 0,-1 0 1 0 0,-1 0-1 0 0,1 0 1 0 0,0 0-1 0 0,0 0 1 0 0,-1 0-1 0 0,1 0 1 0 0,-1 0-1 0 0,1 0 1 0 0,-1 0-1 0 0,0 0 0 0 0,0 0 1 0 0,0 0-1 0 0,0 0 1 0 0,0 0-1 0 0,-1 0 1 0 0,1 0-1 0 0,-1 0 1 0 0,1 0-1 0 0,-1 0 1 0 0,0 0-1 0 0,1 0 0 0 0,-1 0 1 0 0,0 0-1 0 0,0 0 1 0 0,-1-1-1 0 0,1 1 1 0 0,0 0-1 0 0,-1-1 1 0 0,1 1-1 0 0,-1-1 1 0 0,1 1-10 0 0,-171 159-112 0 0,164-162-6438 0 0,11-1 5290 0 0</inkml:trace>
  <inkml:trace contextRef="#ctx0" brushRef="#br0" timeOffset="1631.845">2172 891 936 0 0,'-32'18'888'0'0,"0"2"-272"0"0,0-4-20 0 0,0 1-40 0 0,2-2-104 0 0,3-2-20 0 0,0 2-132 0 0,3-3-36 0 0,3-1-324 0 0,-2-8-328 0 0,14 1 44 0 0,9-4 20 0 0,0 0-940 0 0,0 0-4 0 0</inkml:trace>
  <inkml:trace contextRef="#ctx0" brushRef="#br0" timeOffset="2574.533">1937 547 888 0 0,'-21'-3'2878'0'0,"-6"-7"-1522"0"0,4 10 2612 0 0,184 1-1800 0 0,44-19-1506 0 0,92 11 305 0 0,-363 26-10296 0 0,49-19 8263 0 0</inkml:trace>
  <inkml:trace contextRef="#ctx0" brushRef="#br0" timeOffset="2888.212">1899 783 2252 0 0,'0'0'171'0'0,"1"0"0"0"0,-1 1 1 0 0,1-1-1 0 0,0 0 0 0 0,-1 1 0 0 0,1-1 0 0 0,-1 0 0 0 0,1 1 0 0 0,-1-1 0 0 0,0 0 0 0 0,1 1 0 0 0,-1-1 1 0 0,1 1-1 0 0,-1-1 0 0 0,0 1 0 0 0,1-1 0 0 0,-1 1 0 0 0,0-1 0 0 0,1 1 0 0 0,-1-1 0 0 0,0 1 0 0 0,0 0 1 0 0,0-1-1 0 0,0 1 0 0 0,1-1 0 0 0,-1 1 0 0 0,0 0 0 0 0,0-1 0 0 0,0 1 0 0 0,0-1 0 0 0,0 1 0 0 0,0 0 1 0 0,-1-1-1 0 0,1 1 0 0 0,0-1 0 0 0,0 1 0 0 0,0 0 0 0 0,-1-1 0 0 0,1 1 0 0 0,0-1 0 0 0,0 1 0 0 0,-1-1 1 0 0,1 1-172 0 0,10-1-336 0 0,254-28 2631 0 0,192-26-808 0 0,-454 54-1551 0 0,-91 4-7680 0 0,68-17 5228 0 0,16 7 1256 0 0</inkml:trace>
  <inkml:trace contextRef="#ctx0" brushRef="#br0" timeOffset="3769.548">2814 483 1428 0 0,'61'-39'8450'0'0,"-96"108"-6965"0"0,1 16-912 0 0,108-51-180 0 0,203 13 69 0 0,-276-46-457 0 0,0-1 1 0 0,1 0-1 0 0,-1 0 0 0 0,0 0 0 0 0,0 0 1 0 0,0 1-1 0 0,0-1 0 0 0,1 1 0 0 0,-1-1 1 0 0,0 1-1 0 0,0-1 0 0 0,0 1 1 0 0,0-1-1 0 0,0 1 0 0 0,0 0 0 0 0,0 0 1 0 0,0 0-1 0 0,-1-1 0 0 0,1 1 0 0 0,0 0 1 0 0,0 0-1 0 0,-1 0 0 0 0,1 0 0 0 0,0 0 1 0 0,-1 0-1 0 0,1 0 0 0 0,-1 1 0 0 0,1-1 1 0 0,-1 0-1 0 0,0 0 0 0 0,0 0 0 0 0,1 0 1 0 0,-1 1-1 0 0,0-1 0 0 0,0 0 0 0 0,0 0 1 0 0,0 1-1 0 0,0-1 0 0 0,0 0 0 0 0,-1 0 1 0 0,1 0-1 0 0,0 0 0 0 0,-1 1 1 0 0,1-1-1 0 0,-1 0 0 0 0,1 0 0 0 0,-1 0 1 0 0,1 0-1 0 0,-1 0 0 0 0,0 0 0 0 0,1 0 1 0 0,-1 0-1 0 0,0 0 0 0 0,0 0 0 0 0,0-1 1 0 0,0 1-1 0 0,0 0 0 0 0,0 0-5 0 0,-59 45 99 0 0,45-39-132 0 0,-139 43-1748 0 0,151-50 833 0 0,-16-22-3364 0 0,16-10 1654 0 0,3 20 1491 0 0</inkml:trace>
  <inkml:trace contextRef="#ctx0" brushRef="#br0" timeOffset="3973.98">2878 438 2240 0 0,'0'-5'956'0'0,"2"2"-200"0"0,1 2-64 0 0,16-8-88 0 0,3 0-51 0 0,2 1-65 0 0,7-1-68 0 0,2 3-32 0 0,3-3-112 0 0,-4 2-168 0 0,3 1-176 0 0,2 0 8 0 0,-1-2-560 0 0,1 4-576 0 0,0-1 83 0 0,-2 1 65 0 0,-14-4-192 0 0</inkml:trace>
  <inkml:trace contextRef="#ctx0" brushRef="#br0" timeOffset="-643.81">148 600 848 0 0,'3'-31'4017'0'0,"18"-10"-789"0"0,-21 41-3124 0 0,0 0-8 0 0,0 0-49 0 0,-1 20 250 0 0,-6 45 86 0 0,4-1-1 0 0,2 1 0 0 0,3 0 0 0 0,9 52-382 0 0,36 117 877 0 0,-47-234-1020 0 0,-1 0 1 0 0,1-1-1 0 0,0 1 0 0 0,-1 0 1 0 0,1 0-1 0 0,-1 0 0 0 0,1-1 1 0 0,0 1-1 0 0,-1 0 0 0 0,1 0 1 0 0,-1 0-1 0 0,1 0 0 0 0,-1 0 1 0 0,1 0-1 0 0,0 0 0 0 0,-1 0 1 0 0,1 0-1 0 0,-1 0 0 0 0,1 0 1 0 0,0 0-1 0 0,-1 0 0 0 0,1 1 1 0 0,-1-1-1 0 0,1 0 0 0 0,0 0 1 0 0,-1 0-1 0 0,1 0 0 0 0,-1 1 1 0 0,1-1-1 0 0,0 0 0 0 0,-1 0 1 0 0,1 1-1 0 0,0-1 0 0 0,0 0 1 0 0,-1 1-1 0 0,1-1 143 0 0,-30-41-3070 0 0,20 20 1881 0 0</inkml:trace>
  <inkml:trace contextRef="#ctx0" brushRef="#br0" timeOffset="-283.081">71 556 1120 0 0,'5'-9'214'0'0,"0"-1"0"0"0,0 0 0 0 0,1 1 1 0 0,0 0-1 0 0,1 1 0 0 0,0-1 0 0 0,0 1 0 0 0,1 1 0 0 0,0-1 0 0 0,0 1 0 0 0,1 1 1 0 0,0-1-1 0 0,0 1 0 0 0,1 1 0 0 0,-1 0 0 0 0,1 0 0 0 0,0 1 0 0 0,0 0 0 0 0,1 1 0 0 0,-1 0 1 0 0,1 1-1 0 0,0 0 0 0 0,-1 1 0 0 0,1 0 0 0 0,0 0 0 0 0,0 1 0 0 0,6 1-214 0 0,-11-1 27 0 0,-1 1-1 0 0,1 0 1 0 0,0 0-1 0 0,-1 0 0 0 0,1 0 1 0 0,-1 1-1 0 0,0 0 1 0 0,1 0-1 0 0,-1 1 1 0 0,0 0-1 0 0,0-1 1 0 0,-1 2-1 0 0,1-1 0 0 0,-1 0 1 0 0,1 1-1 0 0,-1 0 1 0 0,0 0-1 0 0,0 0 1 0 0,-1 1-1 0 0,1-1 0 0 0,-1 1 1 0 0,0 0-1 0 0,0 0 1 0 0,-1 0-1 0 0,1 0 1 0 0,-1 0-1 0 0,0 0 0 0 0,-1 1 1 0 0,1-1-1 0 0,-1 1 1 0 0,0 0-1 0 0,0-1 1 0 0,-1 1-1 0 0,0 0 1 0 0,0-1-1 0 0,0 1 0 0 0,-1 0 1 0 0,1-1-1 0 0,-2 1 1 0 0,0 2-27 0 0,-8 13 31 0 0,-2 0 1 0 0,-1-1 0 0 0,0 0 0 0 0,-2-1-1 0 0,0-1 1 0 0,-1 0 0 0 0,-1-1 0 0 0,0-1-1 0 0,-1-1 1 0 0,-1 0 0 0 0,-1-2 0 0 0,0 0 0 0 0,0-1-1 0 0,-11 4-31 0 0,-5 8-284 0 0,-9-7-2327 0 0,43-24 96 0 0,5 1 1302 0 0</inkml:trace>
  <inkml:trace contextRef="#ctx0" brushRef="#br0" timeOffset="8245.56">12 1659 1824 0 0,'0'0'644'0'0,"-11"4"2439"0"0,81 11-2603 0 0,1206-130 1340 0 0,255 21-637 0 0,732-97 529 0 0,-1996 167-1686 0 0,156-16-55 0 0,202-53 29 0 0,171-67-1485 0 0,-784 154 442 0 0,-15 3-3868 0 0,-20-2 3623 0 0</inkml:trace>
  <inkml:trace contextRef="#ctx0" brushRef="#br0" timeOffset="8936.763">1892 1952 1080 0 0,'16'2'5340'0'0,"-18"47"-4157"0"0,1-36-750 0 0,19 203 1437 0 0,26 19-302 0 0,-74-270-9101 0 0,24 18 6314 0 0,3 1 37 0 0</inkml:trace>
  <inkml:trace contextRef="#ctx0" brushRef="#br0" timeOffset="9251.058">1827 2051 1664 0 0,'3'-9'201'0'0,"1"1"-1"0"0,0 1 1 0 0,0-1 0 0 0,1 0-1 0 0,0 1 1 0 0,0 0-1 0 0,1 0 1 0 0,0 1-1 0 0,0-1 1 0 0,0 1 0 0 0,1 1-1 0 0,0-1 1 0 0,0 1-1 0 0,1 0 1 0 0,-1 1 0 0 0,1 0-1 0 0,0 0 1 0 0,0 1-1 0 0,1-1 1 0 0,-1 2 0 0 0,0-1-1 0 0,1 1 1 0 0,0 1-1 0 0,-1 0 1 0 0,1 0 0 0 0,0 0-1 0 0,0 1 1 0 0,0 1-1 0 0,3 0-200 0 0,-8-1 33 0 0,0 0 1 0 0,0 0-1 0 0,0 0 0 0 0,0 1 0 0 0,0 0 0 0 0,0 0 0 0 0,0 0 0 0 0,0 0 0 0 0,0 1 0 0 0,0-1 0 0 0,-1 1 0 0 0,1 0 1 0 0,-1 0-1 0 0,1 0 0 0 0,-1 1 0 0 0,0-1 0 0 0,0 1 0 0 0,0 0 0 0 0,0 0 0 0 0,0 0 0 0 0,0 0 0 0 0,-1 1 0 0 0,0-1 1 0 0,0 0-1 0 0,0 1 0 0 0,0 0 0 0 0,0-1 0 0 0,-1 1 0 0 0,1 0 0 0 0,-1 0 0 0 0,0 0 0 0 0,0 0 0 0 0,-1 0 0 0 0,1 0 0 0 0,-1 0 1 0 0,0 0-1 0 0,0 0 0 0 0,0 1 0 0 0,-1-1 0 0 0,1 0 0 0 0,-1 0 0 0 0,0 0 0 0 0,0 0 0 0 0,-1 0 0 0 0,1-1 0 0 0,-2 4-33 0 0,-10 9-44 0 0,0-2 0 0 0,-1 1 0 0 0,0-2 0 0 0,-1 0-1 0 0,-1 0 1 0 0,0-2 0 0 0,0 0 0 0 0,-1 0 0 0 0,-1-2-1 0 0,0 0 1 0 0,0-1 0 0 0,0-1 0 0 0,-1-1 0 0 0,0 0-1 0 0,0-2 1 0 0,-1 0 0 0 0,-17 1 44 0 0,9-18-4982 0 0,30 4 3660 0 0</inkml:trace>
  <inkml:trace contextRef="#ctx0" brushRef="#br0" timeOffset="9533.697">2654 1905 1436 0 0,'-23'27'3148'0'0,"-7"-3"-2346"0"0,11-12-544 0 0,1 0 0 0 0,0 1-1 0 0,1 1 1 0 0,0 1-1 0 0,1 1 1 0 0,1 0 0 0 0,0 0-1 0 0,1 2 1 0 0,1 0-1 0 0,1 0 1 0 0,1 1-1 0 0,0 1 1 0 0,1 0 0 0 0,1 0-1 0 0,1 1 1 0 0,1 0-1 0 0,1 0 1 0 0,-3 19-258 0 0,10-35-28 0 0,-1 0-1 0 0,1 0 1 0 0,0 0-1 0 0,0 0 1 0 0,1 0 0 0 0,-1 0-1 0 0,1-1 1 0 0,0 1-1 0 0,1-1 1 0 0,-1 1 0 0 0,1-1-1 0 0,0 0 1 0 0,0 0 0 0 0,0 0-1 0 0,0 0 1 0 0,1-1-1 0 0,-1 1 1 0 0,1-1 0 0 0,0 0-1 0 0,0 0 1 0 0,0 0-1 0 0,1-1 1 0 0,-1 1 0 0 0,3 0 28 0 0,123 29-5776 0 0,-109-32 4502 0 0</inkml:trace>
  <inkml:trace contextRef="#ctx0" brushRef="#br0" timeOffset="9847.665">3158 2055 2336 0 0,'-74'31'7046'0'0,"-32"75"-6656"0"0,80-77 297 0 0,-24 49-78 0 0,5-6-5070 0 0,36-68 464 0 0,9-4 2719 0 0</inkml:trace>
  <inkml:trace contextRef="#ctx0" brushRef="#br0" timeOffset="10099.108">2806 2135 1196 0 0,'16'-16'3543'0'0,"-15"16"-3462"0"0,-1-1 0 0 0,1 0 0 0 0,-1 1 0 0 0,1-1 0 0 0,-1 0 0 0 0,1 1 0 0 0,-1-1 0 0 0,1 0 0 0 0,0 1 0 0 0,-1-1 0 0 0,1 1 0 0 0,0-1 0 0 0,0 1 0 0 0,-1-1 0 0 0,1 1 0 0 0,0 0 0 0 0,0-1 0 0 0,0 1 0 0 0,-1 0 0 0 0,1 0 0 0 0,0-1 0 0 0,0 1 0 0 0,0 0 0 0 0,0 0 0 0 0,0 0 0 0 0,-1 0 0 0 0,1 0 0 0 0,0 0 0 0 0,0 1 0 0 0,0-1 0 0 0,0 0 0 0 0,-1 0 0 0 0,1 1 0 0 0,0-1 0 0 0,0 0 0 0 0,0 1 0 0 0,-1-1 0 0 0,1 0 0 0 0,0 1 0 0 0,0-1 0 0 0,-1 1 0 0 0,1 0 0 0 0,-1-1 0 0 0,1 1 0 0 0,0 0 0 0 0,-1-1 0 0 0,1 1 0 0 0,-1 0 0 0 0,1-1 0 0 0,-1 1 0 0 0,0 0 0 0 0,1 0 0 0 0,-1 0-82 0 0,82 89 1077 0 0,4 4-1135 0 0,-24-40-3271 0 0,-40-36-653 0 0,-20-15 2620 0 0</inkml:trace>
  <inkml:trace contextRef="#ctx0" brushRef="#br0" timeOffset="10585.123">3420 1992 1796 0 0,'-13'0'5056'0'0,"25"-1"-3323"0"0,23 0-1312 0 0,239 53 1187 0 0,-201-19-646 0 0,-73-32-770 0 0,-3 3-21 0 0,-204 121 985 0 0,96-68-884 0 0,100-51-632 0 0,-26 16 104 0 0,25-6-3897 0 0,40-20-843 0 0,-11-1 3902 0 0</inkml:trace>
  <inkml:trace contextRef="#ctx0" brushRef="#br0" timeOffset="10836.726">3876 2309 2796 0 0,'-175'132'5580'0'0,"104"-89"-4334"0"0,62-36-1322 0 0,-24 13 295 0 0,10-14-3049 0 0,27-19-1118 0 0,4 1 2741 0 0</inkml:trace>
  <inkml:trace contextRef="#ctx0" brushRef="#br0" timeOffset="11402.372">4179 1919 1392 0 0,'4'-8'5072'0'0,"31"-14"-4474"0"0,80 4 551 0 0,-113 18-1136 0 0,0 0 0 0 0,1 0 0 0 0,-1 0 0 0 0,0 0 0 0 0,1 0 0 0 0,-1 1 0 0 0,0-1 0 0 0,1 1 0 0 0,-1-1 0 0 0,0 1 0 0 0,0 0 0 0 0,1 0 0 0 0,-1 0 0 0 0,0 0 0 0 0,0 0 0 0 0,0 1 0 0 0,0-1 0 0 0,0 1 0 0 0,-1-1 1 0 0,1 1-1 0 0,0 0 0 0 0,-1-1 0 0 0,1 1 0 0 0,-1 0 0 0 0,0 0 0 0 0,1 0 0 0 0,-1 0 0 0 0,0 0 0 0 0,0 0 0 0 0,0 1 0 0 0,-1-1 0 0 0,1 0 0 0 0,0 0 0 0 0,-1 1 0 0 0,0-1 0 0 0,1 0 0 0 0,-1 1 0 0 0,0-1 0 0 0,0 1 0 0 0,0-1 0 0 0,-1 0 1 0 0,1 1-1 0 0,-1-1 0 0 0,1 0 0 0 0,-1 0 0 0 0,0 1 0 0 0,1-1 0 0 0,-2 1-13 0 0,-122 197 692 0 0,126-196-682 0 0,-1-1 0 0 0,1 1 1 0 0,-1-1-1 0 0,1 1 0 0 0,0-1 0 0 0,1 0 1 0 0,-1 1-1 0 0,0-1 0 0 0,1 0 0 0 0,0-1 1 0 0,0 1-1 0 0,0 0 0 0 0,0-1 1 0 0,0 0-1 0 0,0 1 0 0 0,1-1 0 0 0,-1-1 1 0 0,1 1-1 0 0,-1 0 0 0 0,1-1 0 0 0,0 0 1 0 0,0 0-1 0 0,-1 0 0 0 0,1 0 0 0 0,0 0 1 0 0,0-1-1 0 0,0 0 0 0 0,0 0 0 0 0,0 0 1 0 0,1 0-11 0 0,1 1-3 0 0,7 2-19 0 0,-5-3 26 0 0,0 1 0 0 0,-1 1 0 0 0,1-1 0 0 0,-1 1 0 0 0,1 1 0 0 0,-1-1 0 0 0,0 1 0 0 0,0 0 0 0 0,0 1 0 0 0,0 0 0 0 0,-1 0 0 0 0,0 0 0 0 0,1 1 0 0 0,-1 0 0 0 0,3 4-4 0 0,-9-6 7 0 0,-1 0 1 0 0,0 0 0 0 0,0 0 0 0 0,0 0-1 0 0,-1 0 1 0 0,1 0 0 0 0,-1 0-1 0 0,1-1 1 0 0,-1 1 0 0 0,0 0 0 0 0,0-1-1 0 0,0 1 1 0 0,0-1 0 0 0,-1 0 0 0 0,1 0-1 0 0,-1 0 1 0 0,1 0 0 0 0,-1 0 0 0 0,0 0-1 0 0,1-1 1 0 0,-1 1 0 0 0,0-1 0 0 0,-1 0-8 0 0,-146 46-751 0 0,85-42-2924 0 0,35-24 1137 0 0,21 6 1460 0 0</inkml:trace>
  <inkml:trace contextRef="#ctx0" brushRef="#br0" timeOffset="11654.411">4862 1764 2604 0 0,'14'7'221'0'0,"-1"0"0"0"0,0 0-1 0 0,-1 1 1 0 0,0 1-1 0 0,0 0 1 0 0,-1 1 0 0 0,0 0-1 0 0,-1 0 1 0 0,0 1 0 0 0,0 1-1 0 0,-1 0 1 0 0,-1 0-1 0 0,0 1 1 0 0,-1 0 0 0 0,0 0-1 0 0,-1 0 1 0 0,0 1 0 0 0,-1 0-1 0 0,-1 0 1 0 0,0 1-1 0 0,-1-1 1 0 0,0 1 0 0 0,-2 0-1 0 0,1 0 1 0 0,-2-1 0 0 0,0 1-1 0 0,-1 0 1 0 0,0 0 0 0 0,-1 0-1 0 0,-1-1 1 0 0,0 1-1 0 0,-1-1 1 0 0,-1 0 0 0 0,0 0-1 0 0,-1 0 1 0 0,-1 0-221 0 0,-8 11 13 0 0,-2 0-1 0 0,-1-2 1 0 0,0 0-1 0 0,-2-1 1 0 0,-1-1-1 0 0,0-1 1 0 0,-1-1-1 0 0,-8 4-12 0 0,-123 74-3594 0 0,48-64-111 0 0,72-32 2637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3:18:12.8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246 243 1016 0 0,'25'-6'2180'0'0,"64"-93"-478"0"0,-87 97-1668 0 0,0-1 1 0 0,0 0-1 0 0,-1 0 0 0 0,1 1 1 0 0,-1-1-1 0 0,1 0 0 0 0,-1-1 0 0 0,0 1 1 0 0,0 0-1 0 0,0 0 0 0 0,-1 0 1 0 0,1-1-1 0 0,-1 1 0 0 0,0 0 1 0 0,0 0-1 0 0,0-1 0 0 0,0 1 1 0 0,-1 0-1 0 0,1-1 0 0 0,-1 1 0 0 0,0 0 1 0 0,1 0-1 0 0,-2 0 0 0 0,1 0 1 0 0,0 0-1 0 0,-1 0 0 0 0,1 0 1 0 0,-1 0-1 0 0,0 0 0 0 0,0 1 1 0 0,0-1-1 0 0,0 1 0 0 0,0-1 0 0 0,-1 1 1 0 0,1 0-1 0 0,-1 0 0 0 0,0 0 1 0 0,1 0-1 0 0,-1 0 0 0 0,0 1 1 0 0,-1-1-35 0 0,-3-2 27 0 0,0 1-1 0 0,0 0 1 0 0,0 1 0 0 0,0 0 0 0 0,0 0 0 0 0,-1 0 0 0 0,1 1 0 0 0,-1 0 0 0 0,1 0 0 0 0,-1 1 0 0 0,1 0 0 0 0,-1 1 0 0 0,1-1 0 0 0,-1 1 0 0 0,1 1 0 0 0,0-1 0 0 0,-1 1-1 0 0,1 1 1 0 0,0-1 0 0 0,0 1 0 0 0,1 1 0 0 0,-1-1 0 0 0,0 1 0 0 0,1 0 0 0 0,0 0 0 0 0,-2 3-27 0 0,-5 3 11 0 0,1 0 0 0 0,0 1 1 0 0,1 1-1 0 0,0 0 0 0 0,0 1 0 0 0,2 0 0 0 0,-1 0 0 0 0,2 1 1 0 0,0 0-1 0 0,0 1 0 0 0,-3 10-11 0 0,9-20 19 0 0,0-1 0 0 0,0 1 0 0 0,0 0 0 0 0,0 0 0 0 0,1 0-1 0 0,0 0 1 0 0,0 0 0 0 0,1 0 0 0 0,-1 0 0 0 0,1 1 0 0 0,0-1 0 0 0,0 0 0 0 0,1 0 0 0 0,-1 0 0 0 0,1 0-1 0 0,0 0 1 0 0,1 0 0 0 0,-1 0 0 0 0,1 0 0 0 0,0 0 0 0 0,0-1 0 0 0,1 1 0 0 0,-1-1 0 0 0,1 1 0 0 0,0-1-1 0 0,0 0 1 0 0,1 0 0 0 0,-1 0 0 0 0,1-1 0 0 0,0 1 0 0 0,0-1 0 0 0,0 0 0 0 0,0 0 0 0 0,0 0 0 0 0,1 0 0 0 0,0-1-1 0 0,-1 0 1 0 0,1 0 0 0 0,0 0 0 0 0,0-1 0 0 0,0 1 0 0 0,0-1 0 0 0,0 0 0 0 0,0-1 0 0 0,0 1 0 0 0,0-1-1 0 0,1 0 1 0 0,-1 0 0 0 0,0-1 0 0 0,0 0 0 0 0,3 0-19 0 0,-1 0 25 0 0,0-1 0 0 0,1 1 0 0 0,-1-2-1 0 0,0 1 1 0 0,0-1 0 0 0,0 0 0 0 0,-1 0 0 0 0,1 0-1 0 0,-1-1 1 0 0,0 0 0 0 0,0-1 0 0 0,0 1 0 0 0,0-1-1 0 0,-1 0 1 0 0,0-1 0 0 0,0 1 0 0 0,0-1 0 0 0,-1 0-1 0 0,0 0 1 0 0,0 0 0 0 0,0-1 0 0 0,-1 0 0 0 0,0 1 0 0 0,0-1-1 0 0,-1 0 1 0 0,0 0 0 0 0,0-1 0 0 0,-1 1 0 0 0,1 0-1 0 0,-2-1 1 0 0,1 1 0 0 0,-1 0 0 0 0,0-1-25 0 0,0 8-3 0 0,1 0 1 0 0,-1 1 0 0 0,0-1 0 0 0,1 0-1 0 0,-1 1 1 0 0,1-1 0 0 0,-1 0-1 0 0,0 1 1 0 0,1-1 0 0 0,-1 0-1 0 0,1 0 1 0 0,-1 0 0 0 0,1 1-1 0 0,-1-1 1 0 0,1 0 0 0 0,-1 0-1 0 0,1 0 1 0 0,-1 0 0 0 0,1 0-1 0 0,-1 0 1 0 0,1 0 0 0 0,-1 0-1 0 0,1 0 1 0 0,-1 0 0 0 0,1 0-1 0 0,-1 0 1 0 0,1-1 0 0 0,-1 1-1 0 0,1 0 1 0 0,-1 0 0 0 0,1 0-1 0 0,-1-1 1 0 0,1 1 0 0 0,-1 0-1 0 0,1-1 1 0 0,-1 1 0 0 0,0 0-1 0 0,1-1 1 0 0,-1 1 0 0 0,0 0-1 0 0,1-1 1 0 0,-1 1 0 0 0,0-1 2 0 0,17 23-213 0 0,39 33-528 0 0,19 23-4561 0 0,-71-73 4063 0 0</inkml:trace>
  <inkml:trace contextRef="#ctx0" brushRef="#br0" timeOffset="393.098">571 167 1088 0 0,'9'131'4431'0'0,"-9"-130"-4109"0"0,-14 2 631 0 0,12-16-896 0 0,1 0 0 0 0,1 0 0 0 0,0 1-1 0 0,1-1 1 0 0,1 0 0 0 0,-1 1 0 0 0,2-1 0 0 0,0 1 0 0 0,0 0 0 0 0,2 0 0 0 0,-1 0-1 0 0,1 0 1 0 0,1 1 0 0 0,0-1 0 0 0,1 2 0 0 0,0-1 0 0 0,3-3-57 0 0,-8 13-3 0 0,0 0 0 0 0,0 0 0 0 0,0 1 0 0 0,0-1 0 0 0,0 1 0 0 0,0-1 1 0 0,0 1-1 0 0,0 0 0 0 0,0 0 0 0 0,0 0 0 0 0,0 0 0 0 0,0 0 0 0 0,0 0 0 0 0,0 1 1 0 0,0-1-1 0 0,0 1 0 0 0,0-1 0 0 0,0 1 0 0 0,-1 0 0 0 0,1 0 0 0 0,0 0 0 0 0,0 0 0 0 0,0 0 1 0 0,-1 0-1 0 0,1 0 0 0 0,-1 1 0 0 0,1-1 0 0 0,-1 0 0 0 0,1 1 0 0 0,-1-1 0 0 0,0 1 1 0 0,0 0-1 0 0,0-1 0 0 0,0 1 0 0 0,0 0 0 0 0,0 0 0 0 0,0 0 0 0 0,-1 0 0 0 0,1-1 1 0 0,0 1-1 0 0,-1 0 0 0 0,0 0 0 0 0,1 0 0 0 0,-1 2 3 0 0,24 98-118 0 0,11 25-4067 0 0,-24-112 2922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3:28:51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0 1976 0 0,'0'0'771'0'0,"-14"0"253"0"0,12 3 2933 0 0,106 13-2851 0 0,-80-16-920 0 0,24 0 19 0 0,125 0-569 0 0,-60 0-4255 0 0,-102 1 3449 0 0,-1 4 62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3:28:51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 2260 0 0,'39'2'780'0'0,"-17"-2"-88"0"0,9 0-168 0 0,4 0-116 0 0,6 0-48 0 0,-1 0-36 0 0,0 0-464 0 0,45-12-296 0 0,-48 6-780 0 0,0-2-28 0 0,-2 1 84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3:29:11.6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305 6 2512 0 0,'-44'-6'4895'0'0,"-29"42"-3922"0"0,65-31-592 0 0,-4 2-177 0 0,1 1 0 0 0,0 0 0 0 0,1 1 0 0 0,-1 1 0 0 0,2-1 0 0 0,-1 1 0 0 0,1 1 0 0 0,1 0 0 0 0,0 0 0 0 0,1 1 0 0 0,0 0 0 0 0,0 0 0 0 0,2 1 0 0 0,-1-1 0 0 0,2 1 0 0 0,-1 0 0 0 0,2 1 0 0 0,0-1 0 0 0,0 1 0 0 0,2-1 0 0 0,-1 10-204 0 0,5-14 31 0 0,0 1 1 0 0,1 0 0 0 0,0-1-1 0 0,0 0 1 0 0,1 0 0 0 0,0 0-1 0 0,1-1 1 0 0,-1 0 0 0 0,2 0-1 0 0,-1 0 1 0 0,1-1 0 0 0,1 0 0 0 0,-1 0-1 0 0,1-1 1 0 0,0 0 0 0 0,0 0-1 0 0,1-1 1 0 0,0 0 0 0 0,0 0-1 0 0,0-1 1 0 0,1 0 0 0 0,-1-1-1 0 0,1 0 1 0 0,0-1 0 0 0,0 0 0 0 0,0 0-1 0 0,0-1 1 0 0,0 0 0 0 0,0-1-1 0 0,9 0-31 0 0,-13-26-562 0 0,-19 14 409 0 0,0 0 1 0 0,-1 1-1 0 0,-1 0 0 0 0,1 1 0 0 0,-2 1 1 0 0,1 0-1 0 0,-1 1 0 0 0,0 0 0 0 0,-1 2 1 0 0,-11-4 152 0 0,-51-23-1560 0 0,73 30 862 0 0,-4-3-1283 0 0,7-4-3244 0 0,3 3 3915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3:29:10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71 133 1528 0 0,'24'-36'7818'0'0,"-102"111"-5844"0"0,62-29-1770 0 0,15-44-82 0 0,5 13 91 0 0,2-7-174 0 0,1 0-1 0 0,0 0 1 0 0,1-1 0 0 0,-1 0-1 0 0,2 0 1 0 0,-1-1 0 0 0,0 0-1 0 0,1 0 1 0 0,0-1 0 0 0,1 0-1 0 0,-1-1 1 0 0,10 4-39 0 0,55 32 218 0 0,-73-39-213 0 0,1 0-1 0 0,-1 0 0 0 0,0 1 1 0 0,1-1-1 0 0,-1 0 1 0 0,0 1-1 0 0,0-1 1 0 0,0 1-1 0 0,0-1 0 0 0,0 1 1 0 0,0 0-1 0 0,0-1 1 0 0,0 1-1 0 0,-1 0 0 0 0,1-1 1 0 0,0 1-1 0 0,-1 0 1 0 0,0 0-1 0 0,1 0 1 0 0,-1 0-1 0 0,0-1 0 0 0,0 1 1 0 0,0 0-1 0 0,0 0 1 0 0,-1 0-1 0 0,1 0 0 0 0,0 0 1 0 0,-1-1-1 0 0,1 1 1 0 0,-1 0-1 0 0,0 0 1 0 0,0-1-1 0 0,1 1 0 0 0,-1 0 1 0 0,0-1-1 0 0,0 1 1 0 0,0-1-1 0 0,-1 1 0 0 0,1-1 1 0 0,0 0-1 0 0,-1 1 1 0 0,1-1-1 0 0,0 0 1 0 0,-1 0-1 0 0,0 0 0 0 0,0 0-4 0 0,-79 49-370 0 0,28-36-618 0 0,31-12-2790 0 0,1-26-239 0 0,21 15 2738 0 0</inkml:trace>
  <inkml:trace contextRef="#ctx0" brushRef="#br0" timeOffset="251.373">136 98 3088 0 0,'0'-4'924'0'0,"0"1"-132"0"0,3 0-115 0 0,4-2 7 0 0,9-4-112 0 0,5-1-36 0 0,-1 1-204 0 0,4 3-172 0 0,0-2-100 0 0,5 1-8 0 0,-3 2-516 0 0,-2-5-424 0 0,-3 5-461 0 0,-2 1 29 0 0,-5-4 140 0 0,-1 7-44 0 0</inkml:trace>
  <inkml:trace contextRef="#ctx0" brushRef="#br0" timeOffset="816.406">736 98 1428 0 0,'0'0'241'0'0,"-1"0"0"0"0,1 0 0 0 0,0-1 0 0 0,-1 1 0 0 0,1 0 1 0 0,0-1-1 0 0,-1 1 0 0 0,1-1 0 0 0,0 1 0 0 0,-1-1 0 0 0,1 1 0 0 0,0 0 0 0 0,0-1 0 0 0,-1 1 0 0 0,1-1 0 0 0,0 1 0 0 0,0-1 0 0 0,0 1 1 0 0,0-1-1 0 0,0 1 0 0 0,0-1 0 0 0,0 1 0 0 0,0-1 0 0 0,0 1 0 0 0,0-1 0 0 0,0 0-241 0 0,-17 3 108 0 0,1 0 1 0 0,-1 1-1 0 0,1 0 0 0 0,0 2 1 0 0,0 0-1 0 0,0 0 0 0 0,1 2 0 0 0,-1 0 1 0 0,2 0-1 0 0,-1 2 0 0 0,1 0 1 0 0,0 0-1 0 0,1 1 0 0 0,-8 8-108 0 0,21-17 9 0 0,-1 0-1 0 0,1 0 0 0 0,-1 0 1 0 0,1-1-1 0 0,-1 1 0 0 0,1 0 0 0 0,-1 0 1 0 0,1 0-1 0 0,0 0 0 0 0,0 0 1 0 0,-1 0-1 0 0,1 0 0 0 0,0 0 1 0 0,0 0-1 0 0,0 0 0 0 0,0 0 1 0 0,0 0-1 0 0,0 0 0 0 0,1 0 1 0 0,-1 0-1 0 0,0 0 0 0 0,0 0 1 0 0,1 0-1 0 0,-1 0 0 0 0,0-1 1 0 0,1 1-1 0 0,-1 0 0 0 0,1 0 1 0 0,-1 0-1 0 0,1 0 0 0 0,0-1 1 0 0,-1 1-1 0 0,1 0 0 0 0,0 0 1 0 0,0-1-1 0 0,-1 1 0 0 0,1-1 1 0 0,0 1-1 0 0,0-1 0 0 0,0 1 1 0 0,0-1-1 0 0,-1 1 0 0 0,1-1 1 0 0,0 0-1 0 0,0 1 0 0 0,0-1 1 0 0,0 0-1 0 0,0 0 0 0 0,0 0 1 0 0,0 0-1 0 0,0 0 0 0 0,0 0 1 0 0,0 0-1 0 0,0 0 0 0 0,0 0-8 0 0,62 5 88 0 0,-61-5-76 0 0,154-32 98 0 0,-91-21 672 0 0,-64 52-609 0 0,-1 1-19 0 0,0 0-33 0 0,0 0 1 0 0,-17-17 423 0 0,13 19-520 0 0,1 0 0 0 0,-1 1 0 0 0,0 0 0 0 0,1-1 0 0 0,0 1-1 0 0,-1 1 1 0 0,1-1 0 0 0,0 0 0 0 0,1 1 0 0 0,-1-1 0 0 0,1 1 0 0 0,-1 0 0 0 0,1 0 0 0 0,0 0 0 0 0,1 0 0 0 0,-1 0-1 0 0,1 1 1 0 0,-1-1 0 0 0,1 0 0 0 0,0 5-25 0 0,-12 144 38 0 0,13-86-2592 0 0,1-7-3729 0 0,-1-54 5115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3:29:09.5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208 44 1612 0 0,'0'0'579'0'0,"0"0"32"0"0,16-3 1017 0 0,17-36 623 0 0,-69 37-771 0 0,25 4-1408 0 0,-1-1-1 0 0,1 2 0 0 0,0-1 0 0 0,0 2 1 0 0,0-1-1 0 0,0 2 0 0 0,1-1 0 0 0,0 1 0 0 0,0 1 1 0 0,0 0-1 0 0,0 0 0 0 0,1 1 0 0 0,0 0 1 0 0,0 1-1 0 0,1 0 0 0 0,0 0 0 0 0,1 1 0 0 0,-1-1 1 0 0,2 2-1 0 0,-1-1 0 0 0,1 1 0 0 0,1 0 1 0 0,-4 8-72 0 0,9-14 40 0 0,-1-1 1 0 0,1 1 0 0 0,0-1 0 0 0,0 1 0 0 0,0 0 0 0 0,0-1 0 0 0,0 1 0 0 0,1-1 0 0 0,0 1 0 0 0,0-1 0 0 0,0 1 0 0 0,0-1 0 0 0,0 1-1 0 0,1-1 1 0 0,-1 0 0 0 0,1 0 0 0 0,0 0 0 0 0,0 0 0 0 0,0 0 0 0 0,0 0 0 0 0,1 0 0 0 0,-1-1 0 0 0,1 1 0 0 0,0-1 0 0 0,0 0 0 0 0,0 0-1 0 0,0 0 1 0 0,0 0 0 0 0,0 0 0 0 0,0 0 0 0 0,1-1 0 0 0,-1 0 0 0 0,3 1-41 0 0,121 32 662 0 0,-111-31-603 0 0,-1-1 1 0 0,1-1 0 0 0,0 0-1 0 0,0-1 1 0 0,0-1 0 0 0,-1 0-1 0 0,1-1 1 0 0,0-1 0 0 0,-1-1-1 0 0,0 0 1 0 0,1 0 0 0 0,4-4-60 0 0,-18 7 1 0 0,0 0 0 0 0,-1 0 1 0 0,1 0-1 0 0,0-1 0 0 0,-1 1 1 0 0,1-1-1 0 0,-1 1 0 0 0,1-1 1 0 0,-1 1-1 0 0,0-1 0 0 0,0 0 1 0 0,0 1-1 0 0,0-1 0 0 0,0 0 1 0 0,0 0-1 0 0,0 0 0 0 0,0 0 1 0 0,-1 0-1 0 0,1 0 0 0 0,-1 0 1 0 0,0 0-1 0 0,1 0 0 0 0,-1 0 1 0 0,0 0-1 0 0,0 0 0 0 0,0 0 1 0 0,-1 0-1 0 0,1 0 0 0 0,0 0 0 0 0,-1 0 1 0 0,1 0-1 0 0,-1 0 0 0 0,0 0 1 0 0,0 0-1 0 0,0 0 0 0 0,1 0 1 0 0,-2 0-1 0 0,1 1 0 0 0,0-1 1 0 0,0 0-1 0 0,-1 1 0 0 0,1-1 1 0 0,-1 1-1 0 0,1-1 0 0 0,-2 0-1 0 0,-74-66-202 0 0,15 21-1514 0 0,62 47 1119 0 0,0 0-101 0 0,68-54-5648 0 0,-48 48 5078 0 0</inkml:trace>
  <inkml:trace contextRef="#ctx0" brushRef="#br0" timeOffset="298.45">620 57 1196 0 0,'26'2'9546'0'0,"-78"-40"-8879"0"0,85 28-9380 0 0,-27 8 7521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3:29:13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5 1468 0 0,'11'-4'3370'0'0,"-8"23"-3008"0"0,-1 0 0 0 0,-1 1 0 0 0,-1-1 0 0 0,-1 1-1 0 0,0-1 1 0 0,-2 0 0 0 0,0 0 0 0 0,-5 18-362 0 0,-6 47 566 0 0,7 9-640 0 0,7-91-248 0 0,0-2-378 0 0,14 12-3053 0 0,-8-12 2543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3:29:13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1 2000 0 0,'-8'16'892'0'0,"0"2"-200"0"0,0-1-56 0 0,3-2-88 0 0,1 3-136 0 0,0-3-55 0 0,1-2 35 0 0,2-1 36 0 0,1-1-252 0 0,0-11-4 0 0,0 9-124 0 0,0 0-4 0 0,0-2-404 0 0,0 1-228 0 0,0-8-401 0 0,0 9 61 0 0,0-2 64 0 0,-13 5-344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3:29:14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68 1076 0 0,'-8'-57'11770'0'0,"7"54"-16912"0"0,4-4 149 0 0,0 7 3762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3:29:14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48 1008 0 0,'33'-12'7248'0'0,"-19"-23"-5830"0"0,-16 39-8030 0 0,4-3 5354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3:29:14.7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 1624 0 0,'15'3'3677'0'0,"-5"-1"487"0"0,-4-8-5357 0 0,8-4-4447 0 0,-9 6 4456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3:18:10.4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65 876 0 0,'0'0'455'0'0,"0"0"19"0"0,2-32 3779 0 0,0 24-4286 0 0,5-16 1779 0 0,-5 32-667 0 0,-39 501 326 0 0,37-355-960 0 0,12-127-281 0 0,-15-44-2246 0 0,-25-20-3622 0 0,20 29 4494 0 0</inkml:trace>
  <inkml:trace contextRef="#ctx0" brushRef="#br0" timeOffset="251.57">1 665 1652 0 0,'0'3'688'0'0,"5"0"36"0"0,0 0-168 0 0,14 0-32 0 0,-3-1 4 0 0,0-2-56 0 0,11 0-83 0 0,-16 0-245 0 0,12 0-132 0 0,4 0 0 0 0,0 0-389 0 0,35-21-247 0 0,-31 13-512 0 0,-2 1 28 0 0,-2-5 20 0 0</inkml:trace>
  <inkml:trace contextRef="#ctx0" brushRef="#br0" timeOffset="597.385">92 40 1028 0 0,'-16'-7'3805'0'0,"28"6"-1788"0"0,5 0-1980 0 0,187-3-1288 0 0,-145 5-1078 0 0,-29-1 1118 0 0</inkml:trace>
  <inkml:trace contextRef="#ctx0" brushRef="#br0" timeOffset="1352.611">337 479 2164 0 0,'5'1'121'0'0,"0"1"-1"0"0,0-1 0 0 0,0 1 1 0 0,0 0-1 0 0,0 0 1 0 0,-1 0-1 0 0,1 1 0 0 0,-1 0 1 0 0,0-1-1 0 0,1 2 1 0 0,-1-1-1 0 0,-1 0 0 0 0,1 1 1 0 0,0 0-1 0 0,-1 0 1 0 0,0 0-1 0 0,0 0 0 0 0,0 0 1 0 0,0 1-1 0 0,-1-1 1 0 0,1 1-1 0 0,-1 0 0 0 0,-1 0 1 0 0,1 0-1 0 0,0 0 1 0 0,-1 0-1 0 0,0 0 0 0 0,-1 0 1 0 0,1 0-1 0 0,-1 0 1 0 0,0 1-1 0 0,0-1 0 0 0,0 0 1 0 0,-1 1-121 0 0,1-5 34 0 0,0 1-1 0 0,0-1 1 0 0,0 0 0 0 0,0 0 0 0 0,0 0 0 0 0,-1 0-1 0 0,1 1 1 0 0,0-1 0 0 0,-1 0 0 0 0,1 0 0 0 0,0 0-1 0 0,-1 0 1 0 0,1 0 0 0 0,-1 0 0 0 0,0 0 0 0 0,1 0-1 0 0,-1 0 1 0 0,0 0 0 0 0,0 0 0 0 0,0-1-1 0 0,1 1 1 0 0,-1 0 0 0 0,0 0 0 0 0,0-1 0 0 0,0 1-1 0 0,0 0 1 0 0,0-1 0 0 0,0 1 0 0 0,-1-1 0 0 0,1 0-1 0 0,0 1 1 0 0,0-1 0 0 0,0 0 0 0 0,0 0 0 0 0,0 1-1 0 0,-1-1 1 0 0,1 0 0 0 0,0 0 0 0 0,0 0-1 0 0,0-1 1 0 0,0 1 0 0 0,-1 0 0 0 0,1 0 0 0 0,0-1-1 0 0,0 1 1 0 0,0 0 0 0 0,0-1 0 0 0,0 1 0 0 0,0-1-1 0 0,0 0 1 0 0,0 1 0 0 0,0-1 0 0 0,0 0-1 0 0,0 1 1 0 0,0-1 0 0 0,0 0 0 0 0,1 0 0 0 0,-1 0-1 0 0,0 0-33 0 0,0-8 41 0 0,1 0 0 0 0,0 0-1 0 0,0 1 1 0 0,1-1-1 0 0,0 0 1 0 0,1 0 0 0 0,-1 0-1 0 0,2 1 1 0 0,-1-1-1 0 0,1 1 1 0 0,1 0 0 0 0,-1 0-1 0 0,2 0 1 0 0,-1 0-1 0 0,1 0 1 0 0,0 1 0 0 0,0 0-1 0 0,1 0 1 0 0,0 0 0 0 0,4-3-42 0 0,-5 5-4 0 0,0-1-1 0 0,0 1 0 0 0,1-1 0 0 0,-1 2 0 0 0,1-1 0 0 0,0 1 0 0 0,0-1 0 0 0,1 2 0 0 0,-1-1 0 0 0,1 1 0 0 0,0 0 0 0 0,0 0 0 0 0,0 1 0 0 0,0 0 0 0 0,3 0 6 0 0,-8 1-57 0 0,3 5 100 0 0,1 1-40 0 0,0 0 0 0 0,-1 0 0 0 0,0 1-1 0 0,0 0 1 0 0,0 0 0 0 0,0 1 0 0 0,-1 0 0 0 0,0-1 0 0 0,-1 1-1 0 0,0 0 1 0 0,0 1 0 0 0,0-1 0 0 0,-1 0 0 0 0,0 1 0 0 0,0 0-1 0 0,-1-1 1 0 0,0 1 0 0 0,0 0 0 0 0,-1 0 0 0 0,0-1 0 0 0,0 1-1 0 0,-1 0 1 0 0,-1 7-3 0 0,5 63-4575 0 0,-2-69 3380 0 0,2-8-60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3:29:14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 1532 0 0,'84'160'4403'0'0,"-73"-133"-4101"0"0,-2 0-1 0 0,0 1 1 0 0,-1 0-1 0 0,-2 0 1 0 0,-1 0-1 0 0,-1 1 1 0 0,-2 0-1 0 0,0 4-301 0 0,-3-22-218 0 0,0 0-1 0 0,0-1 0 0 0,-1 1 0 0 0,0 0 0 0 0,-1-1 0 0 0,0 0 1 0 0,-1 1-1 0 0,0-1 0 0 0,0-1 0 0 0,-1 1 0 0 0,-1-1 0 0 0,1 1 1 0 0,-2-2-1 0 0,1 1 0 0 0,-1-1 0 0 0,0 0 0 0 0,-1 0 0 0 0,0-1 1 0 0,0 0-1 0 0,-1 0 0 0 0,1-1 0 0 0,-9 4 219 0 0,-17 10-1273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3:29:13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428 39 1428 0 0,'0'0'581'0'0,"0"0"-57"0"0,0 0-97 0 0,0 0 35 0 0,0 0-54 0 0,0 0-12 0 0,-1-4-7 0 0,1 4-354 0 0,-1-1-1 0 0,1 1 1 0 0,-1-1-1 0 0,1 1 1 0 0,0-1 0 0 0,-1 0-1 0 0,1 1 1 0 0,0-1-1 0 0,0 1 1 0 0,-1-1-1 0 0,1 0 1 0 0,0 1 0 0 0,0-1-1 0 0,0 0 1 0 0,0 0-1 0 0,0 1 1 0 0,0-1-1 0 0,0 0 1 0 0,0 1 0 0 0,0-1-1 0 0,0 0 1 0 0,0 1-1 0 0,1-1 1 0 0,-1 0 0 0 0,0 1-1 0 0,0-1 1 0 0,1 1-1 0 0,-1-1 1 0 0,0 0-1 0 0,1 1 1 0 0,-1-1 0 0 0,0 1-1 0 0,1-1 1 0 0,-1 1-1 0 0,1-1 1 0 0,-1 1-1 0 0,1-1 1 0 0,-1 1 0 0 0,1-1-1 0 0,0 1 1 0 0,-1 0-1 0 0,1-1 1 0 0,-1 1-1 0 0,1 0 1 0 0,0 0 0 0 0,-1-1-1 0 0,1 1 1 0 0,0 0-1 0 0,-1 0 1 0 0,2 0-35 0 0,1 59 1247 0 0,-40 113-260 0 0,37-171-995 0 0,-10 56 91 0 0,8-21-3670 0 0,13-27 1096 0 0,-6-13 1284 0 0</inkml:trace>
  <inkml:trace contextRef="#ctx0" brushRef="#br0" timeOffset="1820.721">160 0 2052 0 0,'-10'4'228'0'0,"0"0"-1"0"0,1 0 1 0 0,0 1-1 0 0,0 0 1 0 0,0 1-1 0 0,1 0 1 0 0,0 0-1 0 0,0 1 1 0 0,0 0 0 0 0,1 0-1 0 0,0 1 1 0 0,1 0-1 0 0,-1 0 1 0 0,2 0-1 0 0,-1 1 1 0 0,1 0-1 0 0,0 0 1 0 0,1 1-1 0 0,0-1 1 0 0,1 1-1 0 0,-1 0 1 0 0,2 0-1 0 0,0 0 1 0 0,0 0-1 0 0,1 0 1 0 0,0 0 0 0 0,0 1-1 0 0,1-1 1 0 0,1 0-1 0 0,0 3-227 0 0,5 2-4 0 0,0 1 1 0 0,1-1-1 0 0,1-1 0 0 0,0 1 0 0 0,1-1 1 0 0,1-1-1 0 0,0 0 0 0 0,1 0 0 0 0,0-1 1 0 0,0 0-1 0 0,2-1 0 0 0,-1-1 0 0 0,2 0 1 0 0,-1 0 3 0 0,11 6-928 0 0,1-1 1 0 0,1-1 0 0 0,0-1 0 0 0,1-1-1 0 0,0-1 1 0 0,0-2 0 0 0,24 5 927 0 0,-10-6-1439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3:29:18.8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184 153 948 0 0,'3'-4'483'0'0,"61"-64"2789"0"0,-50 63-647 0 0,-32 39-2388 0 0,12-23-215 0 0,-211 425 380 0 0,193-406-199 0 0,34-52-124 0 0,61-99-1051 0 0,-68 120 918 0 0,0 0 1 0 0,-1 1 0 0 0,1-1-1 0 0,0 1 1 0 0,-1 0 0 0 0,1 0 0 0 0,0 0-1 0 0,0 0 1 0 0,-1 1 0 0 0,1-1-1 0 0,0 1 1 0 0,-1-1 0 0 0,1 1-1 0 0,-1 0 1 0 0,1 0 0 0 0,-1 0 0 0 0,1 0-1 0 0,-1 1 1 0 0,1-1 0 0 0,-1 1-1 0 0,0-1 1 0 0,0 1 0 0 0,0 0-1 0 0,0 0 1 0 0,0 0 0 0 0,0 0-1 0 0,-1 0 1 0 0,1 0 0 0 0,-1 0 0 0 0,1 1-1 0 0,-1-1 1 0 0,1 3 53 0 0,14 11-136 0 0,-6-9 137 0 0,0 0-1 0 0,1-1 1 0 0,0 0-1 0 0,0 0 1 0 0,0-1 0 0 0,1-1-1 0 0,0 0 1 0 0,0-1-1 0 0,0 0 1 0 0,0 0-1 0 0,0-1 1 0 0,0-1 0 0 0,1 0-1 0 0,-1-1 1 0 0,1-1-1 0 0,-1 1 1 0 0,0-2-1 0 0,1 0 1 0 0,-1 0 0 0 0,8-4-1 0 0,4-1 60 0 0,-17 7-75 0 0,0-2 1 0 0,-1 1-1 0 0,1-1 1 0 0,0 0-1 0 0,-1 0 1 0 0,0-1-1 0 0,1 1 1 0 0,-1-1-1 0 0,0-1 1 0 0,-1 1-1 0 0,1-1 1 0 0,-1 0-1 0 0,1-1 1 0 0,-1 1-1 0 0,0-1 1 0 0,-1 0-1 0 0,1 0 1 0 0,1-4 14 0 0,-5 7 24 0 0,-1 1 51 0 0,0 1 10 0 0,-29-30 366 0 0,28 29-431 0 0,0 0-1 0 0,-1 0 1 0 0,1 0 0 0 0,0 1-1 0 0,0-1 1 0 0,-1 0-1 0 0,1 1 1 0 0,0-1 0 0 0,-1 0-1 0 0,1 1 1 0 0,0 0-1 0 0,-1-1 1 0 0,1 1 0 0 0,-1 0-1 0 0,1 0 1 0 0,-1-1-1 0 0,1 1 1 0 0,-1 1 0 0 0,1-1-1 0 0,-1 0 1 0 0,1 0-1 0 0,0 0 1 0 0,-1 1 0 0 0,1-1-1 0 0,-1 1 1 0 0,1-1-1 0 0,0 1 1 0 0,-1-1 0 0 0,1 1-1 0 0,0 0 1 0 0,0 0-1 0 0,-1 0 1 0 0,1-1 0 0 0,0 1-1 0 0,0 0 1 0 0,0 1-1 0 0,0-1 1 0 0,0 0 0 0 0,0 0-1 0 0,1 0 1 0 0,-1 1-1 0 0,0-1 1 0 0,0 0 0 0 0,1 0-1 0 0,-1 1 1 0 0,1-1-1 0 0,0 1 1 0 0,-1-1 0 0 0,1 1-1 0 0,0-1 1 0 0,0 0-1 0 0,-1 1 1 0 0,1 1-20 0 0,76 15-141 0 0,-63-20 69 0 0,-1 0 0 0 0,1-1 0 0 0,-1 0 0 0 0,0 0 0 0 0,0-2 0 0 0,0 1 0 0 0,-1-2 0 0 0,1 1 0 0 0,-1-2 0 0 0,-1 1 0 0 0,1-1 0 0 0,-1-1 0 0 0,0 0 0 0 0,-1-1 1 0 0,0 1-1 0 0,0-2 0 0 0,-1 1 0 0 0,0-1 0 0 0,-1-1 0 0 0,0 1 0 0 0,0-1 0 0 0,-2 0 0 0 0,1-1 0 0 0,-1 1 0 0 0,-1-1 0 0 0,0 0 0 0 0,0 0 0 0 0,-1-1 0 0 0,0-4 72 0 0,9-179 2667 0 0,-12 194-2620 0 0,0 1-1 0 0,0-1 0 0 0,0 1 1 0 0,-1-1-1 0 0,1 0 0 0 0,-1 1 0 0 0,1-1 1 0 0,-1 1-1 0 0,0-1 0 0 0,0 1 1 0 0,0-1-1 0 0,1 1 0 0 0,-1 0 0 0 0,-1-1 1 0 0,1 1-1 0 0,0 0 0 0 0,0 0 1 0 0,0 0-1 0 0,-1 0 0 0 0,1 0 0 0 0,0 0 1 0 0,-1 0-1 0 0,1 0 0 0 0,-1 0 1 0 0,1 1-1 0 0,-1-1 0 0 0,1 1 1 0 0,-1-1-1 0 0,1 1 0 0 0,-1-1 0 0 0,0 1 1 0 0,1 0-1 0 0,-1 0 0 0 0,0 0 1 0 0,1 0-1 0 0,-1 0 0 0 0,0 0 0 0 0,1 0 1 0 0,-1 1-1 0 0,0-1 0 0 0,1 1 1 0 0,-1-1-1 0 0,1 1 0 0 0,-2 0-46 0 0,-2 18-7 0 0,0 0-1 0 0,1 1 1 0 0,1-1 0 0 0,0 1-1 0 0,2 0 1 0 0,0-1-1 0 0,2 1 1 0 0,0 0-1 0 0,1 0 1 0 0,1-1 0 0 0,0 1-1 0 0,2-1 1 0 0,0 0-1 0 0,2 0 1 0 0,7 17 7 0 0,13 59-2314 0 0,-22-52-1635 0 0,-5-34 2785 0 0</inkml:trace>
  <inkml:trace contextRef="#ctx0" brushRef="#br0" timeOffset="236.478">672 249 876 0 0,'0'-3'1140'0'0,"1"1"-156"0"0,-1 1-204 0 0,2-1-128 0 0,-2 1-148 0 0,5 2-84 0 0,0-2-31 0 0,1 1-149 0 0,16 1-32 0 0,-6-1-512 0 0,7 0-597 0 0,2 0-447 0 0,41-15 32 0 0,-31 9-12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3:29:32.4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56 2308 0 0,'29'0'3288'0'0,"-26"0"-3017"0"0,-3 0-73 0 0,4-4-12 0 0,-3 3-166 0 0,0 0 0 0 0,0 0 0 0 0,1 1 0 0 0,-1-1 0 0 0,0 1 0 0 0,1-1 0 0 0,-1 1 0 0 0,0-1 1 0 0,1 1-1 0 0,-1 0 0 0 0,0-1 0 0 0,1 1 0 0 0,-1 0 0 0 0,1 0 0 0 0,-1 0 0 0 0,0 0 0 0 0,1 1 0 0 0,-1-1 0 0 0,1 0 0 0 0,-1 0 0 0 0,0 1 0 0 0,1-1 0 0 0,-1 1 0 0 0,0-1 0 0 0,1 1 0 0 0,-1 0 0 0 0,0-1 0 0 0,0 1 0 0 0,0 0 0 0 0,0 0 0 0 0,0 0 0 0 0,0 0 0 0 0,0 0 0 0 0,0 0 0 0 0,0 0 0 0 0,0 0 0 0 0,0 0 0 0 0,0 1 0 0 0,-1-1 0 0 0,1 0 0 0 0,-1 0 0 0 0,1 1 0 0 0,-1-1 1 0 0,1 0-1 0 0,-1 1 0 0 0,0-1 0 0 0,1 0 0 0 0,-1 1 0 0 0,0-1 0 0 0,0 1 0 0 0,0 0-20 0 0,7 12 83 0 0,54 172 1339 0 0,-29-64-508 0 0,-16-75-414 0 0,-15-47-496 0 0,24-14-28 0 0,-16 5 11 0 0,0-1 1 0 0,0 0 0 0 0,-1 0 0 0 0,0-1-1 0 0,-1 0 1 0 0,0 0 0 0 0,-1-1 0 0 0,0 0-1 0 0,-1 0 1 0 0,-1 0 0 0 0,1-1 0 0 0,-1-4 12 0 0,10-19-7 0 0,10-27-181 0 0,-22 72 202 0 0,1 0 0 0 0,0 0 0 0 0,0-1 0 0 0,1 1 1 0 0,0-1-1 0 0,0 0 0 0 0,1 0 0 0 0,0-1 0 0 0,0 1 1 0 0,1-1-1 0 0,0 0 0 0 0,0-1 0 0 0,1 1 0 0 0,0-1 1 0 0,0-1-1 0 0,0 1 0 0 0,1-1 0 0 0,0 0 1 0 0,0-1-1 0 0,0 0 0 0 0,0 0 0 0 0,1-1 0 0 0,-1 0 1 0 0,1 0-1 0 0,0-1 0 0 0,0 0 0 0 0,0-1 0 0 0,0 0 1 0 0,2 0-15 0 0,-5 1 6 0 0,0-1 0 0 0,-1 0 1 0 0,1 0-1 0 0,0 0 1 0 0,0-1-1 0 0,0 1 0 0 0,0-2 1 0 0,0 1-1 0 0,0 0 1 0 0,0-1-1 0 0,0 0 0 0 0,0-1 1 0 0,0 1-1 0 0,-1-1 1 0 0,1 0-1 0 0,-1-1 0 0 0,1 1 1 0 0,-1-1-1 0 0,0 0 1 0 0,0-1-1 0 0,0 1 0 0 0,0-1 1 0 0,-1 0-1 0 0,1 0 1 0 0,-1 0-1 0 0,0-1 0 0 0,0 1 1 0 0,-1-1-1 0 0,1 0 1 0 0,-1 0-1 0 0,0 0 0 0 0,0-1 1 0 0,-1 1-1 0 0,0-1 1 0 0,0 1-1 0 0,0-1 0 0 0,0-5-6 0 0,-5-2-96 0 0,-1 1 0 0 0,0-1 0 0 0,-1 1 0 0 0,-1 0 0 0 0,0 0 0 0 0,0 0 0 0 0,-1 1-1 0 0,-1 0 1 0 0,0 0 0 0 0,0 1 0 0 0,-1 0 0 0 0,-1 1 0 0 0,1 0 0 0 0,-1 0 0 0 0,-1 1 0 0 0,0 0-1 0 0,0 1 1 0 0,0 0 0 0 0,-1 1 0 0 0,-10-4 96 0 0,2-3-814 0 0,6-7-4162 0 0,13 19 3730 0 0</inkml:trace>
  <inkml:trace contextRef="#ctx0" brushRef="#br0" timeOffset="502.45">812 281 1672 0 0,'31'20'4691'0'0,"80"-20"-3049"0"0,-80-3-1507 0 0,-1-2 1 0 0,1 0-1 0 0,-1-2 1 0 0,0-1-1 0 0,-1-2 1 0 0,0 0 0 0 0,0-2-1 0 0,-1-1 1 0 0,-1-2-1 0 0,3-3-135 0 0,-30 17-17 0 0,1 0 0 0 0,-1 0 0 0 0,0 0 0 0 0,0 0 0 0 0,0 0 0 0 0,1-1 0 0 0,-1 1 0 0 0,-1 0 0 0 0,1 0-1 0 0,0 0 1 0 0,0 0 0 0 0,0 0 0 0 0,0 0 0 0 0,-1-1 0 0 0,1 1 0 0 0,-1 0 0 0 0,1 0 0 0 0,-1 0 0 0 0,1 0 0 0 0,-1 0 0 0 0,1 0 0 0 0,-1 0 0 0 0,0 1-1 0 0,0-1 1 0 0,1 0 0 0 0,-1 0 0 0 0,0 0 0 0 0,0 1 0 0 0,0-1 0 0 0,0 0 0 0 0,0 1 0 0 0,0-1 0 0 0,0 1 0 0 0,0-1 0 0 0,0 1 0 0 0,0 0 0 0 0,0-1 0 0 0,0 1-1 0 0,-1 0 1 0 0,1 0 0 0 0,0 0 0 0 0,0 0 0 0 0,0 0 0 0 0,0 0 0 0 0,0 0 0 0 0,-1 0 0 0 0,1 0 0 0 0,-1 1 17 0 0,-25-4 52 0 0,-1 3 0 0 0,1 0 0 0 0,-1 1 0 0 0,1 2 0 0 0,0 1 0 0 0,0 1 0 0 0,0 1 0 0 0,1 2 0 0 0,0 0 0 0 0,0 2 0 0 0,1 1 0 0 0,0 1 0 0 0,-4 3-52 0 0,23-12 32 0 0,1 0-1 0 0,-1 0 1 0 0,0 0 0 0 0,1 1-1 0 0,-1 0 1 0 0,1 0 0 0 0,0 0-1 0 0,1 1 1 0 0,-1 0 0 0 0,1 0-1 0 0,0 0 1 0 0,0 0 0 0 0,0 1-1 0 0,1-1 1 0 0,0 1 0 0 0,-1 2-32 0 0,20 21 124 0 0,-8-23-186 0 0,0-1 1 0 0,1 0-1 0 0,0 0 0 0 0,0 0 0 0 0,1-1 0 0 0,-1 0 0 0 0,1-1 1 0 0,0 0-1 0 0,0-1 0 0 0,0 0 0 0 0,0-1 0 0 0,0 0 0 0 0,5 0 62 0 0,2 2-243 0 0,154 6-6033 0 0,-134-9 5163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3:29:50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286 63 1268 0 0,'-2'-4'189'0'0,"-1"0"1"0"0,1 0-1 0 0,-1 0 0 0 0,0 0 0 0 0,0 0 0 0 0,0 0 1 0 0,-1 1-1 0 0,1 0 0 0 0,-1-1 0 0 0,0 2 0 0 0,0-1 1 0 0,0 0-1 0 0,0 1 0 0 0,0-1 0 0 0,-1 1 0 0 0,1 0 1 0 0,-1 1-1 0 0,0-1 0 0 0,1 1 0 0 0,-1 0 0 0 0,0 0 1 0 0,0 0-1 0 0,1 1 0 0 0,-1 0 0 0 0,0 0 0 0 0,-1 0-189 0 0,-3 0 146 0 0,0 1 0 0 0,0 0-1 0 0,-1 1 1 0 0,1 0-1 0 0,1 0 1 0 0,-1 1-1 0 0,0 0 1 0 0,1 1-1 0 0,-1 0 1 0 0,1 0-1 0 0,0 1 1 0 0,0-1-1 0 0,1 2 1 0 0,-1-1-1 0 0,1 1 1 0 0,0 1 0 0 0,1-1-1 0 0,0 1 1 0 0,0 0-1 0 0,-4 6-145 0 0,9-11 15 0 0,0-1 1 0 0,0 1-1 0 0,0 0 0 0 0,1 0 1 0 0,-1-1-1 0 0,0 1 0 0 0,1 0 1 0 0,0 0-1 0 0,-1 0 0 0 0,1 0 1 0 0,0 0-1 0 0,0 0 0 0 0,0 0 1 0 0,0 0-1 0 0,0 0 0 0 0,0 0 0 0 0,1-1 1 0 0,-1 1-1 0 0,1 0 0 0 0,-1 0 1 0 0,1 0-1 0 0,0 0 0 0 0,0-1 1 0 0,-1 1-1 0 0,1 0 0 0 0,1-1 1 0 0,-1 1-1 0 0,0 0 0 0 0,0-1 1 0 0,0 0-1 0 0,1 1 0 0 0,-1-1 0 0 0,1 0 1 0 0,-1 1-1 0 0,1-1 0 0 0,0 0 1 0 0,-1 0-1 0 0,1-1 0 0 0,0 1 1 0 0,0 0-1 0 0,-1 0 0 0 0,1-1 1 0 0,0 1-1 0 0,1-1-15 0 0,90 5 572 0 0,9-56 746 0 0,-98 103-515 0 0,-36 277-2230 0 0,30-316 78 0 0,-1 4-793 0 0,3-12-2447 0 0,0-5 3219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3:29:50.8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324 54 944 0 0,'-3'-4'211'0'0,"0"0"-1"0"0,1 0 1 0 0,-2 1-1 0 0,1-1 1 0 0,0 1-1 0 0,-1-1 1 0 0,1 1-1 0 0,-1 0 1 0 0,0 1-1 0 0,0-1 1 0 0,0 1-1 0 0,0-1 1 0 0,-1 1-1 0 0,1 0 1 0 0,-1 1-1 0 0,1-1 1 0 0,-1 1-1 0 0,0 0 1 0 0,1 0-1 0 0,-1 0 1 0 0,0 1-1 0 0,0 0 1 0 0,0 0-1 0 0,1 0 1 0 0,-1 0-1 0 0,0 1 1 0 0,-1 0-211 0 0,-125 34 2121 0 0,126-34-2040 0 0,0 0 0 0 0,1 1 0 0 0,-1 0 0 0 0,0 0 0 0 0,1 0 0 0 0,-1 1 0 0 0,1-1 0 0 0,0 1 0 0 0,0 0 0 0 0,0 0-1 0 0,0 0 1 0 0,1 1 0 0 0,-1 0 0 0 0,1-1 0 0 0,0 1 0 0 0,0 0 0 0 0,0 1 0 0 0,0 0-81 0 0,3-4 4 0 0,0-1-34 0 0,36 17-87 0 0,120-18 816 0 0,-155 1-567 0 0,9 3 388 0 0,-1 167 373 0 0,-15 71-1793 0 0,4-184-1308 0 0,2-37-702 0 0,0-19 1515 0 0,0 1 131 0 0,-3 5-10 0 0</inkml:trace>
  <inkml:trace contextRef="#ctx0" brushRef="#br0" timeOffset="438.755">797 35 2764 0 0,'-12'-2'320'0'0,"1"1"-1"0"0,-1 0 0 0 0,0 1 0 0 0,-1 0 1 0 0,1 1-1 0 0,1 0 0 0 0,-1 1 0 0 0,0 1 1 0 0,0 0-1 0 0,1 0 0 0 0,-1 1 1 0 0,1 0-1 0 0,0 1 0 0 0,0 1 0 0 0,1-1 1 0 0,0 2-1 0 0,0-1 0 0 0,0 2 0 0 0,1-1 1 0 0,0 1-1 0 0,0 0 0 0 0,-1 3-319 0 0,9-10 17 0 0,-1 0-1 0 0,1 0 0 0 0,0 1 1 0 0,0-1-1 0 0,0 0 0 0 0,0 0 1 0 0,0 1-1 0 0,0-1 0 0 0,0 0 0 0 0,1 1 1 0 0,-1-1-1 0 0,0 1 0 0 0,1-1 1 0 0,-1 1-1 0 0,1 0 0 0 0,0-1 1 0 0,-1 1-1 0 0,1-1 0 0 0,0 1 1 0 0,0 0-1 0 0,0-1 0 0 0,0 1 1 0 0,0-1-1 0 0,0 1 0 0 0,1 0 1 0 0,-1-1-1 0 0,1 1 0 0 0,-1-1 1 0 0,1 1-1 0 0,-1-1 0 0 0,1 1 1 0 0,0-1-1 0 0,0 1 0 0 0,-1-1 1 0 0,1 0-1 0 0,0 1 0 0 0,0-1 1 0 0,1 0-1 0 0,-1 0 0 0 0,0 0 1 0 0,0 0-1 0 0,0 0 0 0 0,1 0 1 0 0,-1 0-1 0 0,1 0 0 0 0,-1 0 1 0 0,1-1-1 0 0,-1 1 0 0 0,1-1 1 0 0,-1 1-1 0 0,1-1 0 0 0,-1 1 0 0 0,1-1 1 0 0,-1 0-1 0 0,1 0 0 0 0,0 0 1 0 0,0 0-17 0 0,97 10-667 0 0,-99-10 665 0 0,206-38-54 0 0,-222 61 3245 0 0,-19 87-2194 0 0,14 77-1269 0 0,4-25-5098 0 0,-3-106-186 0 0,12-52 4272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3:29:57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19 1016 0 0,'3'0'-491'0'0,"8"0"1639"0"0,5-7 8762 0 0,-19-5-9827 0 0,-43 13-5538 0 0,21-1 2849 0 0,15 0 1421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3:30:03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1192 0 0,'28'-2'9672'0'0,"-27"46"-7834"0"0,-2-27-1609 0 0,-11 151 653 0 0,22-14-1607 0 0,11-58-2853 0 0,-13-44-3461 0 0,-7-47 5656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3:30:03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 1496 0 0,'10'2'9078'0'0,"39"2"-8162"0"0,252-16-4415 0 0,-229-4-1340 0 0,-66 14 3491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3:30:06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77 249 1944 0 0,'-9'10'693'0'0,"1"0"0"0"0,0 1 1 0 0,0 0-1 0 0,1 0 0 0 0,0 1 0 0 0,1-1 0 0 0,0 1 0 0 0,1 1 1 0 0,1-1-1 0 0,0 1 0 0 0,0 3-693 0 0,5-10 37 0 0,1 1 1 0 0,1-1-1 0 0,-1 0 0 0 0,1 0 1 0 0,0 0-1 0 0,1-1 0 0 0,-1 1 1 0 0,1-1-1 0 0,0 1 0 0 0,0-1 1 0 0,1-1-1 0 0,0 1 1 0 0,-1-1-1 0 0,2 1 0 0 0,-1-1 1 0 0,0-1-1 0 0,1 1 0 0 0,0-1 1 0 0,-1 0-1 0 0,2 0 0 0 0,-1-1 1 0 0,0 1-1 0 0,0-1 0 0 0,1-1 1 0 0,-1 1-1 0 0,1-1 1 0 0,-1 0-1 0 0,1-1 0 0 0,-1 0 1 0 0,1 0-1 0 0,0 0 0 0 0,-1-1 1 0 0,3 0-38 0 0,2 1-170 0 0,-1 1 59 0 0,0-1 1 0 0,0 0-1 0 0,0 0 0 0 0,-1-1 1 0 0,1 0-1 0 0,0-1 0 0 0,0 0 1 0 0,-1-1-1 0 0,0 0 0 0 0,1 0 1 0 0,-1-1-1 0 0,6-3 111 0 0,-14 6-23 0 0,1 0-1 0 0,-1 0 1 0 0,1 0 0 0 0,-1 0-1 0 0,0 0 1 0 0,0 0-1 0 0,1 0 1 0 0,-1 0 0 0 0,0 0-1 0 0,0-1 1 0 0,0 1-1 0 0,-1 0 1 0 0,1-1 0 0 0,0 1-1 0 0,0-1 1 0 0,-1 1-1 0 0,1-1 1 0 0,-1 1 0 0 0,1-1-1 0 0,-1 1 1 0 0,1-1 0 0 0,-1 0-1 0 0,0 1 1 0 0,0-1-1 0 0,0 0 1 0 0,0 1 0 0 0,0-1-1 0 0,0 1 1 0 0,-1-1-1 0 0,1 0 1 0 0,-1 1 0 0 0,1-1-1 0 0,-1 1 1 0 0,1-1-1 0 0,-1 1 1 0 0,0-1 0 0 0,1 1-1 0 0,-1 0 1 0 0,0-1-1 0 0,0 1 1 0 0,0 0 0 0 0,0-1-1 0 0,0 1 1 0 0,-1 0-1 0 0,1 0 1 0 0,0 0 0 0 0,-2-1 23 0 0,-69-41 62 0 0,39 33-28 0 0,21 8-141 0 0,0-1 0 0 0,-1-1 0 0 0,1 0 0 0 0,1-1 0 0 0,-1 0 0 0 0,1 0 0 0 0,0-2 0 0 0,0 1 0 0 0,0-1 0 0 0,1-1 0 0 0,0 0 107 0 0,0-19-4179 0 0,9 17 2750 0 0</inkml:trace>
  <inkml:trace contextRef="#ctx0" brushRef="#br0" timeOffset="282.892">372 0 2484 0 0,'8'4'6883'0'0,"28"43"-5396"0"0,-17-20-1242 0 0,-2 1 0 0 0,-1 0 0 0 0,-1 2 0 0 0,-2-1 0 0 0,0 2 0 0 0,-3 0 0 0 0,0 0 0 0 0,-2 1 0 0 0,-1 0 0 0 0,-2 0 0 0 0,0 13-245 0 0,-6-34-106 0 0,0 0 0 0 0,0 0 1 0 0,-1 0-1 0 0,-1 0 0 0 0,0 0 0 0 0,0-1 0 0 0,-1 1 0 0 0,0-1 0 0 0,-1 0 0 0 0,0 0 0 0 0,-1 0 0 0 0,-3 4 106 0 0,-4 3-717 0 0,0 0 0 0 0,-1-1 0 0 0,-1-1 0 0 0,0-1 0 0 0,-1 0 0 0 0,0 0 0 0 0,-1-2 0 0 0,-1 0 0 0 0,-12 5 717 0 0,-50 24-2640 0 0,40-25 1367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3:18:26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23 916 0 0,'0'-3'640'0'0,"-2"-2"-68"0"0,4 4-96 0 0,-2-4-392 0 0,0 2-128 0 0,2 2-180 0 0,4-1-32 0 0,-4-1-472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3:30:05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80 1880 0 0,'52'-4'7395'0'0,"30"-12"-5514"0"0,2 0-1359 0 0,-82 15-542 0 0,123-18-586 0 0,-44 2-3564 0 0,-70 10 164 0 0,-11 7 2778 0 0</inkml:trace>
  <inkml:trace contextRef="#ctx0" brushRef="#br0" timeOffset="251.455">92 156 1612 0 0,'33'12'5824'0'0,"31"-17"-3658"0"0,101-33-2079 0 0,-1-23-6455 0 0,-139 50 5115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3:30:04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0 233 2052 0 0,'23'8'9236'0'0,"-7"73"-8092"0"0,-16-78-770 0 0,14 135 816 0 0,2 52-2907 0 0,-33-146-2335 0 0,-11-39-1829 0 0,22-9 4423 0 0</inkml:trace>
  <inkml:trace contextRef="#ctx0" brushRef="#br0" timeOffset="251.146">93 157 1360 0 0,'12'-14'482'0'0,"0"1"0"0"0,1 0 0 0 0,0 1 0 0 0,1 0 0 0 0,1 1 0 0 0,0 1 0 0 0,0 0 0 0 0,1 1 1 0 0,0 1-1 0 0,1 0 0 0 0,-1 1 0 0 0,1 1 0 0 0,1 1 0 0 0,-1 0 0 0 0,1 1 0 0 0,0 1 0 0 0,9 0-482 0 0,-22 4 55 0 0,1 1 0 0 0,-1-1 1 0 0,1 1-1 0 0,-1 1 0 0 0,0-1 0 0 0,1 1 1 0 0,-1 0-1 0 0,0 0 0 0 0,-1 0 0 0 0,1 1 1 0 0,-1-1-1 0 0,1 1 0 0 0,-1 0 0 0 0,0 1 1 0 0,-1-1-1 0 0,1 1 0 0 0,-1-1 0 0 0,0 1 1 0 0,0 0-1 0 0,0 0 0 0 0,-1 1 0 0 0,0-1 1 0 0,0 1-1 0 0,0-1 0 0 0,0 1 0 0 0,-1-1 1 0 0,0 1-1 0 0,0 0 0 0 0,-1 0 0 0 0,0-1 1 0 0,0 1-1 0 0,0 0 0 0 0,0 0 0 0 0,-1-1 1 0 0,0 1-1 0 0,0 0 0 0 0,-1-1 0 0 0,0 1 1 0 0,0-1-1 0 0,0 1 0 0 0,0-1 1 0 0,-1 0-1 0 0,0 0 0 0 0,0 0 0 0 0,0 0 1 0 0,-1-1-1 0 0,0 1-55 0 0,-142 132 384 0 0,28-75-4241 0 0,74-61-1918 0 0,30-16 4375 0 0</inkml:trace>
  <inkml:trace contextRef="#ctx0" brushRef="#br0" timeOffset="674.815">781 1 1112 0 0,'-12'7'354'0'0,"0"1"0"0"0,0 1 0 0 0,1 0 1 0 0,0 0-1 0 0,1 1 0 0 0,0 1 0 0 0,0 0 0 0 0,1 0 0 0 0,1 0 0 0 0,0 1 0 0 0,0 1 1 0 0,1-1-1 0 0,1 1 0 0 0,0 0 0 0 0,1 1 0 0 0,0-1 0 0 0,1 1 0 0 0,1 0 0 0 0,0 0 0 0 0,1 1 1 0 0,0-1-1 0 0,2 0 0 0 0,-1 9-354 0 0,2-13 20 0 0,0 1-1 0 0,0 0 1 0 0,1-1 0 0 0,0 1 0 0 0,1-1 0 0 0,0 0-1 0 0,1 0 1 0 0,0 0 0 0 0,1 0 0 0 0,0-1 0 0 0,0 0-1 0 0,1 0 1 0 0,0 0 0 0 0,0 0 0 0 0,1-1-1 0 0,0 0 1 0 0,1-1 0 0 0,0 0 0 0 0,0 0 0 0 0,0 0-1 0 0,1-1 1 0 0,0 0 0 0 0,1-1 0 0 0,7 3-20 0 0,-2 0-717 0 0,1-1 1 0 0,0-1-1 0 0,1-1 0 0 0,-1 0 1 0 0,1-1-1 0 0,0-1 1 0 0,0 0-1 0 0,0-1 0 0 0,15-1 717 0 0,-13-1-1202 0 0</inkml:trace>
  <inkml:trace contextRef="#ctx0" brushRef="#br0" timeOffset="909.959">1405 140 2508 0 0,'-36'27'2969'0'0,"5"-1"-2168"0"0,1 1-1 0 0,1 2 1 0 0,1 1 0 0 0,2 1-1 0 0,1 1 1 0 0,-10 19-801 0 0,1-5 461 0 0,14-17-280 0 0,-25 29-1386 0 0,-18-27-3605 0 0,50-29 3461 0 0,11-2 30 0 0</inkml:trace>
  <inkml:trace contextRef="#ctx0" brushRef="#br0" timeOffset="1129.812">976 173 2888 0 0,'17'-4'5208'0'0,"17"26"-3952"0"0,-22-13-866 0 0,206 126 1497 0 0,-145-90-4031 0 0,-1 0-3443 0 0,-66-42 4315 0 0,-1 0 2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3:30:03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15 107 2104 0 0,'-14'-4'5255'0'0,"26"-6"-3591"0"0,28-6-1139 0 0,139-36 555 0 0,-62 28-4247 0 0,-98 23-847 0 0,-24 1 2851 0 0</inkml:trace>
  <inkml:trace contextRef="#ctx0" brushRef="#br0" timeOffset="266.531">77 287 2068 0 0,'29'-2'920'0'0,"4"1"-192"0"0,-13 1-48 0 0,8 0-108 0 0,35-18 9 0 0,-30 9-285 0 0,4 1-148 0 0,0-1-20 0 0,-2-3-696 0 0,-3 3-709 0 0,2 0-23 0 0,-5-4-12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3:30:02.3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2 105 2104 0 0,'0'-19'7063'0'0,"0"34"-4215"0"0,-1 36-2086 0 0,24 117-203 0 0,-7-84-2772 0 0,-9 2-5820 0 0,-7-85 6687 0 0</inkml:trace>
  <inkml:trace contextRef="#ctx0" brushRef="#br0" timeOffset="251.439">356 2 976 0 0,'7'-1'286'0'0,"1"1"-1"0"0,-1 0 1 0 0,1 0-1 0 0,-1 0 1 0 0,1 1-1 0 0,-1 1 1 0 0,0-1-1 0 0,0 1 1 0 0,0 0-1 0 0,0 0 1 0 0,0 1-1 0 0,0 0 1 0 0,0 1 0 0 0,-1-1-1 0 0,1 1 1 0 0,-1 0-1 0 0,0 1 1 0 0,-1-1-1 0 0,1 1 1 0 0,4 5-286 0 0,-2-1 205 0 0,-1 0 0 0 0,0 0 1 0 0,0 1-1 0 0,0 0 0 0 0,-1 0 1 0 0,-1 0-1 0 0,0 1 0 0 0,0 0 1 0 0,-1 0-1 0 0,-1 0 0 0 0,0 0 0 0 0,0 1 1 0 0,-1-1-1 0 0,-1 1 0 0 0,1 0 1 0 0,-2-1-1 0 0,0 1 0 0 0,0 0 1 0 0,-1 0-1 0 0,-1-1 0 0 0,0 1-205 0 0,-4 9 29 0 0,0-1-1 0 0,-2 0 1 0 0,0 0-1 0 0,-1 0 1 0 0,-1-1 0 0 0,-1-1-1 0 0,-1 0 1 0 0,0 0-1 0 0,-1-1 1 0 0,-1-1-1 0 0,-1 0 1 0 0,0-1-1 0 0,-1-1 1 0 0,-9 6-29 0 0,12-10-636 0 0,-1 0 0 0 0,0-1 1 0 0,-1-1-1 0 0,0-1 0 0 0,0 0 0 0 0,-1 0 1 0 0,0-2-1 0 0,0 0 0 0 0,0-1 0 0 0,-1 0 1 0 0,0-2-1 0 0,-6 1 636 0 0,2-4-1193 0 0,-10-9 41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3:30:01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5 1976 0 0,'-7'-3'6859'0'0,"21"5"-5508"0"0,27-3-760 0 0,-29 0-524 0 0,1 0 0 0 0,0 1 0 0 0,0 0 1 0 0,0 1-1 0 0,0 0 0 0 0,0 1 0 0 0,0 1 0 0 0,0 0 0 0 0,-1 0 0 0 0,0 2 0 0 0,1-1 0 0 0,10 7-67 0 0,-22-10 23 0 0,1 0 0 0 0,0 1 0 0 0,-1-1-1 0 0,1 1 1 0 0,-1-1 0 0 0,1 1 0 0 0,-1-1-1 0 0,0 1 1 0 0,0 0 0 0 0,0 0 0 0 0,0 0-1 0 0,0-1 1 0 0,0 1 0 0 0,0 0 0 0 0,-1 0-1 0 0,1 0 1 0 0,0 0 0 0 0,-1 1 0 0 0,0-1-1 0 0,0 0 1 0 0,1 0 0 0 0,-1 0 0 0 0,0 0-1 0 0,-1 0 1 0 0,1 0 0 0 0,0 0 0 0 0,-1 0 0 0 0,1 0-1 0 0,-1 0 1 0 0,0 0 0 0 0,1 0 0 0 0,-1 0-1 0 0,0 0 1 0 0,0 0 0 0 0,0 0 0 0 0,0-1-1 0 0,-1 1 1 0 0,1 0 0 0 0,0-1 0 0 0,-1 1-1 0 0,1-1 1 0 0,-1 1 0 0 0,0-1 0 0 0,0 1-23 0 0,-75 64 587 0 0,-25 1-35 0 0,5-4-4285 0 0,100-60-4173 0 0,-2-4 8249 0 0,7 1-1682 0 0</inkml:trace>
  <inkml:trace contextRef="#ctx0" brushRef="#br0" timeOffset="251.105">298 265 1460 0 0,'-101'125'6971'0'0,"37"-55"-5720"0"0,50-55-1790 0 0,16-18-6188 0 0,4 0 5359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3:30:01.1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299 1 1520 0 0,'-100'147'5361'0'0,"28"13"-3562"0"0,46-100-1882 0 0,-22-1-5727 0 0,41-56 4555 0 0</inkml:trace>
  <inkml:trace contextRef="#ctx0" brushRef="#br0" timeOffset="251.127">1 31 1036 0 0,'9'-16'6803'0'0,"13"26"-4376"0"0,33 44-2891 0 0,-37-35 1286 0 0,115 119-1166 0 0,-62-34-5486 0 0,-66-90 4488 0 0,-1-7 18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3:29:59.9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30 142 2172 0 0,'0'0'188'0'0,"-1"0"0"0"0,1 1 1 0 0,-1-1-1 0 0,0 0 0 0 0,1 0 0 0 0,-1 0 0 0 0,0 0 0 0 0,1 0 0 0 0,-1 0 1 0 0,1 0-1 0 0,-1 0 0 0 0,0 0 0 0 0,1 0 0 0 0,-1 0 0 0 0,0 0 0 0 0,1 0 1 0 0,-1-1-1 0 0,0 1 0 0 0,1 0 0 0 0,-1 0 0 0 0,1-1 0 0 0,-1 1 0 0 0,1 0 1 0 0,-1-1-1 0 0,1 1 0 0 0,-1-1 0 0 0,1 1 0 0 0,-1-1 0 0 0,1 1 0 0 0,-1-1 0 0 0,1 1 1 0 0,0-1-1 0 0,-1 1 0 0 0,1-1 0 0 0,0 1 0 0 0,0-1 0 0 0,-1 0 0 0 0,1 1 1 0 0,0-1-1 0 0,0 1 0 0 0,0-1 0 0 0,0 0 0 0 0,-1 1 0 0 0,1-1-188 0 0,-3 39 169 0 0,2 0 0 0 0,1 0 1 0 0,1 0-1 0 0,3 0 0 0 0,1 0 0 0 0,1-1 0 0 0,3 1 0 0 0,7 21-169 0 0,-16-60-133 0 0,-1 0-1 0 0,1 1 1 0 0,-1-1 0 0 0,0 0-1 0 0,1 1 1 0 0,-1-1-1 0 0,0 1 1 0 0,0-1 0 0 0,0 1-1 0 0,1 0 1 0 0,-1-1-1 0 0,0 1 1 0 0,0 0 0 0 0,0-1-1 0 0,0 1 1 0 0,0 0-1 0 0,0 0 1 0 0,1 0 0 0 0,-1 0-1 0 0,0 0 1 0 0,0 0-1 0 0,0 0 1 0 0,0 0 0 0 0,0 0-1 0 0,0 1 1 0 0,0-1-1 0 0,0 0 1 0 0,1 0 0 0 0,-1 1-1 0 0,0-1 1 0 0,0 1-1 0 0,0-1 1 0 0,1 1 0 0 0,-1-1-1 0 0,0 1 1 0 0,0-1-1 0 0,1 1 1 0 0,-1-1 0 0 0,1 1-1 0 0,-1 0 1 0 0,0 0 0 0 0,1-1-1 0 0,-1 1 1 0 0,1 0-1 0 0,0 0 1 0 0,-1 0 0 0 0,1-1-1 0 0,0 1 1 0 0,-1 0-1 0 0,1 0 1 0 0,0 0 0 0 0,0 0-1 0 0,0 0 1 0 0,0 0-1 0 0,0 0 1 0 0,0-1 0 0 0,0 1-1 0 0,0 0 1 0 0,0 0-1 0 0,0 0 1 0 0,0 0 0 0 0,0 0-1 0 0,1 0 1 0 0,-1-1-1 0 0,0 1 1 0 0,1 0 0 0 0,-1 0-1 0 0,1 0 134 0 0,-14-14-1296 0 0</inkml:trace>
  <inkml:trace contextRef="#ctx0" brushRef="#br0" timeOffset="266.835">19 95 1164 0 0,'5'-7'268'0'0,"1"-1"0"0"0,0 1 1 0 0,0 0-1 0 0,0 1 0 0 0,1-1 0 0 0,0 1 0 0 0,0 1 0 0 0,1-1 0 0 0,-1 1 0 0 0,1 0 1 0 0,0 1-1 0 0,1 0 0 0 0,-1 0 0 0 0,1 1 0 0 0,0 0 0 0 0,-1 1 0 0 0,1-1 1 0 0,5 1-269 0 0,-10 3 50 0 0,-1-1 0 0 0,0 1 0 0 0,1 0 0 0 0,-1 1 0 0 0,0-1 0 0 0,0 1 0 0 0,0-1 0 0 0,0 1 0 0 0,0 0 1 0 0,0 0-1 0 0,-1 0 0 0 0,1 0 0 0 0,0 1 0 0 0,-1-1 0 0 0,0 1 0 0 0,0 0 0 0 0,0-1 0 0 0,0 1 0 0 0,0 0 1 0 0,0 0-1 0 0,-1 0 0 0 0,1 0 0 0 0,-1 1 0 0 0,0-1 0 0 0,0 0 0 0 0,0 1 0 0 0,0-1 0 0 0,-1 0 0 0 0,1 1 1 0 0,-1-1-1 0 0,0 1 0 0 0,0-1 0 0 0,0 1 0 0 0,-1-1 0 0 0,1 2-50 0 0,-8 11 69 0 0,0 0 0 0 0,-1-1-1 0 0,-1 0 1 0 0,0 0 0 0 0,-1-1 0 0 0,0 0-1 0 0,-1-1 1 0 0,-1-1 0 0 0,0 0 0 0 0,0 0 0 0 0,-1-1-1 0 0,-1-1 1 0 0,-14 8-69 0 0,11-23-5902 0 0,27-6 4510 0 0</inkml:trace>
  <inkml:trace contextRef="#ctx0" brushRef="#br0" timeOffset="895.496">587 61 1280 0 0,'-164'58'5250'0'0,"154"-51"-5088"0"0,1-1 0 0 0,-1 1 0 0 0,1 1 0 0 0,1 0 1 0 0,0 0-1 0 0,0 1 0 0 0,0 0 0 0 0,1 0 0 0 0,0 0 1 0 0,1 1-1 0 0,0 0 0 0 0,1 1 0 0 0,0-1 0 0 0,1 1 1 0 0,0 0-1 0 0,0 0 0 0 0,1 0 0 0 0,1 1 0 0 0,0-1 1 0 0,-1 11-163 0 0,3-16-30 0 0,0 0 1 0 0,0 0 0 0 0,1-1 0 0 0,0 1 0 0 0,0-1 0 0 0,0 1 0 0 0,1 0-1 0 0,-1-1 1 0 0,2 0 0 0 0,-1 0 0 0 0,0 1 0 0 0,1-1 0 0 0,0-1-1 0 0,0 1 1 0 0,0 0 0 0 0,1-1 0 0 0,0 1 0 0 0,0-1 0 0 0,0 0 0 0 0,3 2 29 0 0,4 3-516 0 0,1-1 1 0 0,0-1 0 0 0,0 0 0 0 0,0 0 0 0 0,1-2-1 0 0,0 1 1 0 0,1-1 0 0 0,-1-1 0 0 0,1-1 0 0 0,-1 0-1 0 0,1 0 1 0 0,3-1 515 0 0,20-1-1324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3:29:58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45 158 1696 0 0,'16'-72'4995'0'0,"-54"231"-3597"0"0,25-18-764 0 0,13-140-482 0 0,-4-4 104 0 0,1-26-203 0 0,1 0 0 0 0,1-1 0 0 0,2 1 0 0 0,2-1 0 0 0,0 1 0 0 0,2 0 0 0 0,2-7-53 0 0,1-9 184 0 0,-8 46-180 0 0,0-1 1 0 0,1 1 0 0 0,-1-1 0 0 0,0 1 0 0 0,0-1 0 0 0,1 1 0 0 0,-1-1 0 0 0,0 1-1 0 0,1-1 1 0 0,-1 1 0 0 0,1-1 0 0 0,-1 1 0 0 0,0-1 0 0 0,1 0 0 0 0,-1 1-1 0 0,1-1 1 0 0,-1 0 0 0 0,1 1 0 0 0,-1-1 0 0 0,1 0 0 0 0,0 0 0 0 0,-1 1 0 0 0,1-1-1 0 0,-1 0 1 0 0,1 0 0 0 0,-1 0 0 0 0,1 0 0 0 0,0 0 0 0 0,-1 0 0 0 0,1 0 0 0 0,-1 0-1 0 0,1 0 1 0 0,0 0 0 0 0,-1 0 0 0 0,1 0 0 0 0,-1 0 0 0 0,1-1 0 0 0,-1 1 0 0 0,1 0-1 0 0,-1 0 1 0 0,1-1 0 0 0,-1 1 0 0 0,1 0 0 0 0,-1-1 0 0 0,1 1 0 0 0,-1 0-1 0 0,1-1 1 0 0,-1 1 0 0 0,1-1 0 0 0,-1 1 0 0 0,0-1 0 0 0,1 1 0 0 0,-1-1 0 0 0,0 1-5 0 0,28 71-2 0 0,-24-60 22 0 0,62 131-8 0 0,-66-141-7 0 0,1 1-1 0 0,0-1 1 0 0,0 1-1 0 0,0-1 1 0 0,0 1 0 0 0,0-1-1 0 0,0 0 1 0 0,0 1 0 0 0,0-1-1 0 0,1 0 1 0 0,-1 0 0 0 0,1 0-1 0 0,-1 0 1 0 0,0 0 0 0 0,1 0-1 0 0,-1 0 1 0 0,1-1 0 0 0,0 1-1 0 0,-1 0 1 0 0,1-1-1 0 0,0 0 1 0 0,-1 1 0 0 0,1-1-1 0 0,0 0 1 0 0,-1 0 0 0 0,1 0-1 0 0,0 0 1 0 0,0 0 0 0 0,-1 0-1 0 0,1 0 1 0 0,0 0 0 0 0,-1-1-1 0 0,1 1 1 0 0,0-1 0 0 0,-1 1-1 0 0,1-1 1 0 0,-1 0-1 0 0,1 0 1 0 0,-1 0 0 0 0,1 1-1 0 0,-1-1 1 0 0,1-1 0 0 0,-1 1-1 0 0,0 0 1 0 0,0 0 0 0 0,1 0-1 0 0,-1-1 1 0 0,0 1 0 0 0,0-1-1 0 0,0 0-4 0 0,51-80 124 0 0,-24-92-436 0 0,-55 114-579 0 0,7 47-2925 0 0,12 15 1578 0 0,5-1 968 0 0</inkml:trace>
  <inkml:trace contextRef="#ctx0" brushRef="#br0" timeOffset="896.169">398 197 1088 0 0,'-5'0'174'0'0,"0"0"0"0"0,0 1 0 0 0,0 0 0 0 0,0 0 0 0 0,0 0 0 0 0,0 0 0 0 0,0 1 0 0 0,1 0 0 0 0,-1 0 0 0 0,0 0 0 0 0,1 1 0 0 0,0 0 0 0 0,-1-1 0 0 0,1 1 0 0 0,0 1 0 0 0,0-1 0 0 0,1 1 0 0 0,-1-1 0 0 0,1 1 0 0 0,0 0 0 0 0,-3 4-174 0 0,-2 0 220 0 0,4-3-77 0 0,-1 0 1 0 0,0 0-1 0 0,1 0 1 0 0,0 1-1 0 0,0 0 1 0 0,1 0-1 0 0,0 0 1 0 0,0 0-1 0 0,0 0 1 0 0,1 1-1 0 0,0-1 1 0 0,0 1-1 0 0,0-1 1 0 0,1 1-1 0 0,0 0 1 0 0,0 4-144 0 0,3-9 11 0 0,-1 0 0 0 0,1-1 0 0 0,0 0 0 0 0,0 1 0 0 0,0-1 0 0 0,0 0 0 0 0,0 0 0 0 0,0 0 0 0 0,0 0 0 0 0,0 0 0 0 0,0-1 0 0 0,0 1 0 0 0,1-1 0 0 0,-1 1 0 0 0,0-1 0 0 0,0 0 0 0 0,1 0 0 0 0,-1 0 0 0 0,0 0-1 0 0,1 0 1 0 0,-1 0 0 0 0,0-1 0 0 0,0 1 0 0 0,0-1 0 0 0,1 1 0 0 0,-1-1 0 0 0,0 0 0 0 0,0 0 0 0 0,0 0 0 0 0,0 0 0 0 0,0-1 0 0 0,0 1 0 0 0,-1 0 0 0 0,1-1 0 0 0,0 1 0 0 0,-1-1 0 0 0,2-1-11 0 0,84-105 77 0 0,-36 228-165 0 0,-47-117 61 0 0,-1 0-1 0 0,1 0 0 0 0,-1 0 1 0 0,1 0-1 0 0,0-1 0 0 0,0 1 1 0 0,0-1-1 0 0,0 0 0 0 0,0-1 1 0 0,1 1-1 0 0,-1-1 0 0 0,0 1 1 0 0,1-1-1 0 0,-1 0 0 0 0,1-1 1 0 0,0 1-1 0 0,-1-1 0 0 0,1 0 1 0 0,-1 0-1 0 0,1-1 0 0 0,-1 1 1 0 0,1-1-1 0 0,0 0 0 0 0,-1 0 1 0 0,0-1-1 0 0,1 1 0 0 0,-1-1 1 0 0,0 0-1 0 0,0 0 0 0 0,0 0 1 0 0,0-1-1 0 0,3-2 28 0 0,-5 4-3 0 0,0-1 0 0 0,-1 0 0 0 0,1 1 0 0 0,0-1 0 0 0,-1 0 0 0 0,1 0 0 0 0,-1 0 0 0 0,0-1 0 0 0,0 1 0 0 0,0 0-1 0 0,0 0 1 0 0,0-1 0 0 0,0 1 0 0 0,0 0 0 0 0,-1-1 0 0 0,1 1 0 0 0,-1-1 0 0 0,0 1 0 0 0,0-1 0 0 0,0 1 0 0 0,0-1 0 0 0,0 1 0 0 0,0-1 0 0 0,-1 1 0 0 0,1-1 0 0 0,-1 1 0 0 0,0 0 0 0 0,0-1 0 0 0,0 1 0 0 0,0 0 0 0 0,0-1 0 0 0,0 1-1 0 0,0 0 1 0 0,-1 0 0 0 0,1 0 0 0 0,-1 0 0 0 0,0 0 0 0 0,1 1 0 0 0,-1-1 0 0 0,0 0 0 0 0,-2-1 3 0 0,-10-19 840 0 0,13 21-744 0 0,12 11 236 0 0,10 3-284 0 0,0-2 1 0 0,1-1 0 0 0,0-1-1 0 0,1 0 1 0 0,0-2 0 0 0,0-1-1 0 0,1-1 1 0 0,-1 0 0 0 0,1-2-1 0 0,0-1 1 0 0,0-1 0 0 0,0-1-1 0 0,1-1 1 0 0,5-2-49 0 0,-21 3 25 0 0,-8 1-30 0 0,1-2-1 0 0,-1 1 1 0 0,0 0 0 0 0,0 0 0 0 0,1 0-1 0 0,-1 0 1 0 0,0-1 0 0 0,0 1 0 0 0,0-1-1 0 0,1 1 1 0 0,-1-1 0 0 0,0 1-1 0 0,0-1 1 0 0,0 0 0 0 0,0 1 0 0 0,0-1-1 0 0,0 0 1 0 0,0 0 0 0 0,0 0 0 0 0,0 0-1 0 0,-1 1 1 0 0,1-2 0 0 0,0 1 0 0 0,0 0-1 0 0,-1 0 1 0 0,1 0 0 0 0,-1 0 0 0 0,1 0-1 0 0,-1 0 1 0 0,0-1 0 0 0,1 1 0 0 0,-1 0-1 0 0,0 0 1 0 0,0 0 0 0 0,1-1 0 0 0,-1 1-1 0 0,0 0 1 0 0,-1 0 0 0 0,1-1 0 0 0,0 1-1 0 0,0 0 1 0 0,0 0 0 0 0,-1-1 0 0 0,1 1-1 0 0,-1 0 1 0 0,1 0 0 0 0,-1 0 0 0 0,1 0-1 0 0,-1 0 1 0 0,1-1 0 0 0,-1 1 0 0 0,0 0-1 0 0,0 0 1 0 0,0 1 0 0 0,0-1 0 0 0,1 0-1 0 0,-1 0 1 0 0,-1 0 5 0 0,-46-65-358 0 0,30 49 133 0 0,-32-37-470 0 0,28 15-2779 0 0,19 29 2222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3:30:08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1 988 0 0,'-15'0'1297'0'0,"15"1"2220"0"0,232 5-1186 0 0,-46 4-3137 0 0,-185-10 744 0 0,0 1 0 0 0,0-1 1 0 0,0 1-1 0 0,0-1 0 0 0,0 1 1 0 0,0-1-1 0 0,0 1 0 0 0,-1 0 0 0 0,1-1 1 0 0,0 1-1 0 0,0 0 0 0 0,-1 0 1 0 0,1 0-1 0 0,-1 0 0 0 0,1-1 1 0 0,-1 1-1 0 0,1 0 0 0 0,-1 0 1 0 0,1 0-1 0 0,-1 0 0 0 0,0 0 0 0 0,1 0 1 0 0,-1 0-1 0 0,0 0 0 0 0,0 0 1 0 0,0 0-1 0 0,0 0 0 0 0,0 0 1 0 0,0 0-1 0 0,0 1 0 0 0,0-1 0 0 0,0 0 1 0 0,-1 0-1 0 0,1 0 0 0 0,0 0 1 0 0,-1 0-1 0 0,1 0 0 0 0,0-1 1 0 0,-1 1-1 0 0,0 0 0 0 0,1 0 1 0 0,-1 0-1 0 0,1 0 0 0 0,-1 0 0 0 0,0-1 1 0 0,0 1-1 0 0,1 0 0 0 0,-1-1 1 0 0,0 1-1 0 0,0 0 0 0 0,0-1 1 0 0,0 1-1 0 0,0-1 0 0 0,0 1 1 0 0,0-1-1 0 0,0 0 0 0 0,0 1 0 0 0,0-1 1 0 0,0 0-1 0 0,0 0 0 0 0,0 0 1 0 0,0 0-1 0 0,0 0 0 0 0,0 0 62 0 0,-26 15-1242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8T13:30:09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 2516 0 0,'30'-3'716'0'0,"2"-2"-44"0"0,2 1-116 0 0,-1 2-52 0 0,3-1-196 0 0,-3-1 89 0 0,-1 2-305 0 0,5 2-80 0 0,-19 0 4 0 0,9 0-493 0 0,3 0-567 0 0,2 0 60 0 0,0 0-476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0E38A-5DC8-4171-9314-9826B1D5C9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47C1F4-FD86-455A-A3B4-46EC58712D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2D4239-F763-46FC-9D3C-9854F7BCE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8C2F-E658-4D4C-AA71-90204C2B4456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8AD5DB-9585-4119-9EFF-3413844D4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870B5-089F-4C82-AA22-A976275C6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D834-7305-45D9-B05D-BF15676F6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1182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7A142-2C1A-404B-AEA8-18E5D2001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7DED96-3FB3-4787-A9E1-67761FD61F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B5DFF-487B-4EB6-94FC-155FD3A37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8C2F-E658-4D4C-AA71-90204C2B4456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463FD-04B7-4A2A-AF67-75F1A25DA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106322-1E3A-40E5-AA05-E414286DD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D834-7305-45D9-B05D-BF15676F6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7836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8DBDF7-C76F-4330-AC89-305320E08B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5A9699-A401-449E-92A4-3DE277E68E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60475-A5E3-41F1-ABF1-B8793E90D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8C2F-E658-4D4C-AA71-90204C2B4456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D93E3-A93B-4949-BEA2-AFDEDEF5A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7A8C54-7CCA-4547-9CEA-B0A1AA242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D834-7305-45D9-B05D-BF15676F6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9185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E57D3-9A52-4979-823D-082CF7942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22D2C-3819-4D47-B582-EC9B30541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1741F-6FE6-49FA-AE15-A9DEB8E6B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8C2F-E658-4D4C-AA71-90204C2B4456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4E30AB-F914-4E34-88A5-90F1D9B52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56CF20-CEE7-4A11-B6FD-089141E19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D834-7305-45D9-B05D-BF15676F6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4659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29984-D862-467A-8DCD-866CC63B0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A801A4-A887-4113-A588-1CA7602465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EED53-E53D-4BB5-8AED-1F6214F7A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8C2F-E658-4D4C-AA71-90204C2B4456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899B1-358F-4DA2-A1AF-2847BAD69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B9341-60DF-4DAE-9BFD-B08CBF39C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D834-7305-45D9-B05D-BF15676F6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8740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BE79A-7587-4067-84E3-EC92295B3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5B0F8-A293-4E0A-87E4-9DC6448F1A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54D21E-5BB4-4D04-9554-6568BBB01C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855B40-00F9-4199-88EE-D1F701BEB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8C2F-E658-4D4C-AA71-90204C2B4456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311043-1595-4CC7-920E-85EA86090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3880A1-821D-4AB3-AFD7-E36350338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D834-7305-45D9-B05D-BF15676F6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6453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F8262-21D1-47DE-A2B0-1B46C4BB5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479ABD-D7BA-4A69-B37D-05CBBA2F7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DA4B0A-E4F3-4410-B549-DA0B199351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011B79-3A7C-461E-98FF-2066F37CFB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5BC1AC-1994-495C-A3A1-7809010AD1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CD0BE4-7191-4F58-98FC-351A0F954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8C2F-E658-4D4C-AA71-90204C2B4456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D59A70-7FAA-4D09-B97D-F1DDB5A9D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065ACD-B52A-4172-985E-5562C5F8D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D834-7305-45D9-B05D-BF15676F6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1354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FB6DF-4515-45E7-995F-A6D41DF2A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187FCC-1CD9-4873-9FD3-016203BDD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8C2F-E658-4D4C-AA71-90204C2B4456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875BF6-940E-4074-A0DE-51899FC51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87E2E2-007B-4CF5-8591-0472C571E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D834-7305-45D9-B05D-BF15676F6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9915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16C598-BC71-460C-868B-A9064A8E3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8C2F-E658-4D4C-AA71-90204C2B4456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A7F876-AEFF-44F0-B64D-5431A250C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0445BC-CA23-49A0-9ED1-D376F683C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D834-7305-45D9-B05D-BF15676F6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3931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3A8A1-376A-433A-BAAA-FA59DD465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3D8E6-9F01-475D-96D7-ACFEEBBB7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4E3595-6BD6-4C83-B175-570A6265BE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5DC06-BB6F-46CC-BC55-A2A01441E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8C2F-E658-4D4C-AA71-90204C2B4456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A8F462-EB61-4C6E-A927-C3FE422C9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9414A6-784F-4A30-8E39-89B03058D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D834-7305-45D9-B05D-BF15676F6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2589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19FF3-556C-4BF8-8F5B-8141ED74E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573937-647D-417B-AACF-AFF43F0EE5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E5184C-1A63-44B0-8713-AF44EE6D26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2A45E6-A793-413E-A380-34047D5D2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8C2F-E658-4D4C-AA71-90204C2B4456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43DDED-450E-43FA-BFD6-F4FFB9856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4420E7-A8A2-416F-8584-8F8499D6C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D834-7305-45D9-B05D-BF15676F6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4773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F0554E-92E3-4354-A37F-D27D4B24B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2232CB-3E10-4726-BAE6-36912627D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EF27-260B-431A-93B0-B004F70C5F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C8C2F-E658-4D4C-AA71-90204C2B4456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7F1940-5528-46B6-A391-0D9D21DA25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1C087-BD10-4B61-8149-E0FE74C16F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1D834-7305-45D9-B05D-BF15676F6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3660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19.png"/><Relationship Id="rId21" Type="http://schemas.openxmlformats.org/officeDocument/2006/relationships/image" Target="../media/image10.png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8" Type="http://schemas.openxmlformats.org/officeDocument/2006/relationships/customXml" Target="../ink/ink4.xml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20" Type="http://schemas.openxmlformats.org/officeDocument/2006/relationships/customXml" Target="../ink/ink10.xml"/><Relationship Id="rId41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0.png"/><Relationship Id="rId2" Type="http://schemas.openxmlformats.org/officeDocument/2006/relationships/customXml" Target="../ink/ink50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01.png"/><Relationship Id="rId4" Type="http://schemas.openxmlformats.org/officeDocument/2006/relationships/customXml" Target="../ink/ink508.xml"/></Relationships>
</file>

<file path=ppt/slides/_rels/slide1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521.xml"/><Relationship Id="rId21" Type="http://schemas.openxmlformats.org/officeDocument/2006/relationships/image" Target="../media/image511.png"/><Relationship Id="rId42" Type="http://schemas.openxmlformats.org/officeDocument/2006/relationships/customXml" Target="../ink/ink529.xml"/><Relationship Id="rId47" Type="http://schemas.openxmlformats.org/officeDocument/2006/relationships/image" Target="../media/image524.png"/><Relationship Id="rId63" Type="http://schemas.openxmlformats.org/officeDocument/2006/relationships/image" Target="../media/image532.png"/><Relationship Id="rId68" Type="http://schemas.openxmlformats.org/officeDocument/2006/relationships/customXml" Target="../ink/ink542.xml"/><Relationship Id="rId2" Type="http://schemas.openxmlformats.org/officeDocument/2006/relationships/customXml" Target="../ink/ink509.xml"/><Relationship Id="rId16" Type="http://schemas.openxmlformats.org/officeDocument/2006/relationships/customXml" Target="../ink/ink516.xml"/><Relationship Id="rId29" Type="http://schemas.openxmlformats.org/officeDocument/2006/relationships/image" Target="../media/image515.png"/><Relationship Id="rId11" Type="http://schemas.openxmlformats.org/officeDocument/2006/relationships/image" Target="../media/image506.png"/><Relationship Id="rId24" Type="http://schemas.openxmlformats.org/officeDocument/2006/relationships/customXml" Target="../ink/ink520.xml"/><Relationship Id="rId32" Type="http://schemas.openxmlformats.org/officeDocument/2006/relationships/customXml" Target="../ink/ink524.xml"/><Relationship Id="rId37" Type="http://schemas.openxmlformats.org/officeDocument/2006/relationships/image" Target="../media/image519.png"/><Relationship Id="rId40" Type="http://schemas.openxmlformats.org/officeDocument/2006/relationships/customXml" Target="../ink/ink528.xml"/><Relationship Id="rId45" Type="http://schemas.openxmlformats.org/officeDocument/2006/relationships/image" Target="../media/image523.png"/><Relationship Id="rId53" Type="http://schemas.openxmlformats.org/officeDocument/2006/relationships/image" Target="../media/image527.png"/><Relationship Id="rId58" Type="http://schemas.openxmlformats.org/officeDocument/2006/relationships/customXml" Target="../ink/ink537.xml"/><Relationship Id="rId66" Type="http://schemas.openxmlformats.org/officeDocument/2006/relationships/customXml" Target="../ink/ink541.xml"/><Relationship Id="rId74" Type="http://schemas.openxmlformats.org/officeDocument/2006/relationships/customXml" Target="../ink/ink545.xml"/><Relationship Id="rId5" Type="http://schemas.openxmlformats.org/officeDocument/2006/relationships/image" Target="../media/image503.png"/><Relationship Id="rId61" Type="http://schemas.openxmlformats.org/officeDocument/2006/relationships/image" Target="../media/image531.png"/><Relationship Id="rId19" Type="http://schemas.openxmlformats.org/officeDocument/2006/relationships/image" Target="../media/image510.png"/><Relationship Id="rId14" Type="http://schemas.openxmlformats.org/officeDocument/2006/relationships/customXml" Target="../ink/ink515.xml"/><Relationship Id="rId22" Type="http://schemas.openxmlformats.org/officeDocument/2006/relationships/customXml" Target="../ink/ink519.xml"/><Relationship Id="rId27" Type="http://schemas.openxmlformats.org/officeDocument/2006/relationships/image" Target="../media/image514.png"/><Relationship Id="rId30" Type="http://schemas.openxmlformats.org/officeDocument/2006/relationships/customXml" Target="../ink/ink523.xml"/><Relationship Id="rId35" Type="http://schemas.openxmlformats.org/officeDocument/2006/relationships/image" Target="../media/image518.png"/><Relationship Id="rId43" Type="http://schemas.openxmlformats.org/officeDocument/2006/relationships/image" Target="../media/image522.png"/><Relationship Id="rId48" Type="http://schemas.openxmlformats.org/officeDocument/2006/relationships/customXml" Target="../ink/ink532.xml"/><Relationship Id="rId56" Type="http://schemas.openxmlformats.org/officeDocument/2006/relationships/customXml" Target="../ink/ink536.xml"/><Relationship Id="rId64" Type="http://schemas.openxmlformats.org/officeDocument/2006/relationships/customXml" Target="../ink/ink540.xml"/><Relationship Id="rId69" Type="http://schemas.openxmlformats.org/officeDocument/2006/relationships/image" Target="../media/image535.png"/><Relationship Id="rId8" Type="http://schemas.openxmlformats.org/officeDocument/2006/relationships/customXml" Target="../ink/ink512.xml"/><Relationship Id="rId51" Type="http://schemas.openxmlformats.org/officeDocument/2006/relationships/image" Target="../media/image526.png"/><Relationship Id="rId72" Type="http://schemas.openxmlformats.org/officeDocument/2006/relationships/customXml" Target="../ink/ink544.xml"/><Relationship Id="rId3" Type="http://schemas.openxmlformats.org/officeDocument/2006/relationships/image" Target="../media/image502.png"/><Relationship Id="rId12" Type="http://schemas.openxmlformats.org/officeDocument/2006/relationships/customXml" Target="../ink/ink514.xml"/><Relationship Id="rId17" Type="http://schemas.openxmlformats.org/officeDocument/2006/relationships/image" Target="../media/image509.png"/><Relationship Id="rId25" Type="http://schemas.openxmlformats.org/officeDocument/2006/relationships/image" Target="../media/image513.png"/><Relationship Id="rId33" Type="http://schemas.openxmlformats.org/officeDocument/2006/relationships/image" Target="../media/image517.png"/><Relationship Id="rId38" Type="http://schemas.openxmlformats.org/officeDocument/2006/relationships/customXml" Target="../ink/ink527.xml"/><Relationship Id="rId46" Type="http://schemas.openxmlformats.org/officeDocument/2006/relationships/customXml" Target="../ink/ink531.xml"/><Relationship Id="rId59" Type="http://schemas.openxmlformats.org/officeDocument/2006/relationships/image" Target="../media/image530.png"/><Relationship Id="rId67" Type="http://schemas.openxmlformats.org/officeDocument/2006/relationships/image" Target="../media/image534.png"/><Relationship Id="rId20" Type="http://schemas.openxmlformats.org/officeDocument/2006/relationships/customXml" Target="../ink/ink518.xml"/><Relationship Id="rId41" Type="http://schemas.openxmlformats.org/officeDocument/2006/relationships/image" Target="../media/image521.png"/><Relationship Id="rId54" Type="http://schemas.openxmlformats.org/officeDocument/2006/relationships/customXml" Target="../ink/ink535.xml"/><Relationship Id="rId62" Type="http://schemas.openxmlformats.org/officeDocument/2006/relationships/customXml" Target="../ink/ink539.xml"/><Relationship Id="rId70" Type="http://schemas.openxmlformats.org/officeDocument/2006/relationships/customXml" Target="../ink/ink543.xml"/><Relationship Id="rId75" Type="http://schemas.openxmlformats.org/officeDocument/2006/relationships/image" Target="../media/image538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11.xml"/><Relationship Id="rId15" Type="http://schemas.openxmlformats.org/officeDocument/2006/relationships/image" Target="../media/image508.png"/><Relationship Id="rId23" Type="http://schemas.openxmlformats.org/officeDocument/2006/relationships/image" Target="../media/image512.png"/><Relationship Id="rId28" Type="http://schemas.openxmlformats.org/officeDocument/2006/relationships/customXml" Target="../ink/ink522.xml"/><Relationship Id="rId36" Type="http://schemas.openxmlformats.org/officeDocument/2006/relationships/customXml" Target="../ink/ink526.xml"/><Relationship Id="rId49" Type="http://schemas.openxmlformats.org/officeDocument/2006/relationships/image" Target="../media/image525.png"/><Relationship Id="rId57" Type="http://schemas.openxmlformats.org/officeDocument/2006/relationships/image" Target="../media/image529.png"/><Relationship Id="rId10" Type="http://schemas.openxmlformats.org/officeDocument/2006/relationships/customXml" Target="../ink/ink513.xml"/><Relationship Id="rId31" Type="http://schemas.openxmlformats.org/officeDocument/2006/relationships/image" Target="../media/image516.png"/><Relationship Id="rId44" Type="http://schemas.openxmlformats.org/officeDocument/2006/relationships/customXml" Target="../ink/ink530.xml"/><Relationship Id="rId52" Type="http://schemas.openxmlformats.org/officeDocument/2006/relationships/customXml" Target="../ink/ink534.xml"/><Relationship Id="rId60" Type="http://schemas.openxmlformats.org/officeDocument/2006/relationships/customXml" Target="../ink/ink538.xml"/><Relationship Id="rId65" Type="http://schemas.openxmlformats.org/officeDocument/2006/relationships/image" Target="../media/image533.png"/><Relationship Id="rId73" Type="http://schemas.openxmlformats.org/officeDocument/2006/relationships/image" Target="../media/image537.png"/><Relationship Id="rId4" Type="http://schemas.openxmlformats.org/officeDocument/2006/relationships/customXml" Target="../ink/ink510.xml"/><Relationship Id="rId9" Type="http://schemas.openxmlformats.org/officeDocument/2006/relationships/image" Target="../media/image505.png"/><Relationship Id="rId13" Type="http://schemas.openxmlformats.org/officeDocument/2006/relationships/image" Target="../media/image507.png"/><Relationship Id="rId18" Type="http://schemas.openxmlformats.org/officeDocument/2006/relationships/customXml" Target="../ink/ink517.xml"/><Relationship Id="rId39" Type="http://schemas.openxmlformats.org/officeDocument/2006/relationships/image" Target="../media/image520.png"/><Relationship Id="rId34" Type="http://schemas.openxmlformats.org/officeDocument/2006/relationships/customXml" Target="../ink/ink525.xml"/><Relationship Id="rId50" Type="http://schemas.openxmlformats.org/officeDocument/2006/relationships/customXml" Target="../ink/ink533.xml"/><Relationship Id="rId55" Type="http://schemas.openxmlformats.org/officeDocument/2006/relationships/image" Target="../media/image528.png"/><Relationship Id="rId7" Type="http://schemas.openxmlformats.org/officeDocument/2006/relationships/image" Target="../media/image504.png"/><Relationship Id="rId71" Type="http://schemas.openxmlformats.org/officeDocument/2006/relationships/image" Target="../media/image536.png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44.png"/><Relationship Id="rId18" Type="http://schemas.openxmlformats.org/officeDocument/2006/relationships/customXml" Target="../ink/ink554.xml"/><Relationship Id="rId26" Type="http://schemas.openxmlformats.org/officeDocument/2006/relationships/customXml" Target="../ink/ink558.xml"/><Relationship Id="rId39" Type="http://schemas.openxmlformats.org/officeDocument/2006/relationships/image" Target="../media/image557.png"/><Relationship Id="rId21" Type="http://schemas.openxmlformats.org/officeDocument/2006/relationships/image" Target="../media/image548.png"/><Relationship Id="rId34" Type="http://schemas.openxmlformats.org/officeDocument/2006/relationships/customXml" Target="../ink/ink562.xml"/><Relationship Id="rId42" Type="http://schemas.openxmlformats.org/officeDocument/2006/relationships/customXml" Target="../ink/ink566.xml"/><Relationship Id="rId47" Type="http://schemas.openxmlformats.org/officeDocument/2006/relationships/image" Target="../media/image561.png"/><Relationship Id="rId50" Type="http://schemas.openxmlformats.org/officeDocument/2006/relationships/customXml" Target="../ink/ink570.xml"/><Relationship Id="rId55" Type="http://schemas.openxmlformats.org/officeDocument/2006/relationships/image" Target="../media/image565.png"/><Relationship Id="rId7" Type="http://schemas.openxmlformats.org/officeDocument/2006/relationships/image" Target="../media/image541.png"/><Relationship Id="rId2" Type="http://schemas.openxmlformats.org/officeDocument/2006/relationships/customXml" Target="../ink/ink546.xml"/><Relationship Id="rId16" Type="http://schemas.openxmlformats.org/officeDocument/2006/relationships/customXml" Target="../ink/ink553.xml"/><Relationship Id="rId29" Type="http://schemas.openxmlformats.org/officeDocument/2006/relationships/image" Target="../media/image552.png"/><Relationship Id="rId11" Type="http://schemas.openxmlformats.org/officeDocument/2006/relationships/image" Target="../media/image543.png"/><Relationship Id="rId24" Type="http://schemas.openxmlformats.org/officeDocument/2006/relationships/customXml" Target="../ink/ink557.xml"/><Relationship Id="rId32" Type="http://schemas.openxmlformats.org/officeDocument/2006/relationships/customXml" Target="../ink/ink561.xml"/><Relationship Id="rId37" Type="http://schemas.openxmlformats.org/officeDocument/2006/relationships/image" Target="../media/image556.png"/><Relationship Id="rId40" Type="http://schemas.openxmlformats.org/officeDocument/2006/relationships/customXml" Target="../ink/ink565.xml"/><Relationship Id="rId45" Type="http://schemas.openxmlformats.org/officeDocument/2006/relationships/image" Target="../media/image560.png"/><Relationship Id="rId53" Type="http://schemas.openxmlformats.org/officeDocument/2006/relationships/image" Target="../media/image564.png"/><Relationship Id="rId5" Type="http://schemas.openxmlformats.org/officeDocument/2006/relationships/image" Target="../media/image540.png"/><Relationship Id="rId10" Type="http://schemas.openxmlformats.org/officeDocument/2006/relationships/customXml" Target="../ink/ink550.xml"/><Relationship Id="rId19" Type="http://schemas.openxmlformats.org/officeDocument/2006/relationships/image" Target="../media/image547.png"/><Relationship Id="rId31" Type="http://schemas.openxmlformats.org/officeDocument/2006/relationships/image" Target="../media/image553.png"/><Relationship Id="rId44" Type="http://schemas.openxmlformats.org/officeDocument/2006/relationships/customXml" Target="../ink/ink567.xml"/><Relationship Id="rId52" Type="http://schemas.openxmlformats.org/officeDocument/2006/relationships/customXml" Target="../ink/ink571.xml"/><Relationship Id="rId4" Type="http://schemas.openxmlformats.org/officeDocument/2006/relationships/customXml" Target="../ink/ink547.xml"/><Relationship Id="rId9" Type="http://schemas.openxmlformats.org/officeDocument/2006/relationships/image" Target="../media/image542.png"/><Relationship Id="rId14" Type="http://schemas.openxmlformats.org/officeDocument/2006/relationships/customXml" Target="../ink/ink552.xml"/><Relationship Id="rId22" Type="http://schemas.openxmlformats.org/officeDocument/2006/relationships/customXml" Target="../ink/ink556.xml"/><Relationship Id="rId27" Type="http://schemas.openxmlformats.org/officeDocument/2006/relationships/image" Target="../media/image551.png"/><Relationship Id="rId30" Type="http://schemas.openxmlformats.org/officeDocument/2006/relationships/customXml" Target="../ink/ink560.xml"/><Relationship Id="rId35" Type="http://schemas.openxmlformats.org/officeDocument/2006/relationships/image" Target="../media/image555.png"/><Relationship Id="rId43" Type="http://schemas.openxmlformats.org/officeDocument/2006/relationships/image" Target="../media/image559.png"/><Relationship Id="rId48" Type="http://schemas.openxmlformats.org/officeDocument/2006/relationships/customXml" Target="../ink/ink569.xml"/><Relationship Id="rId8" Type="http://schemas.openxmlformats.org/officeDocument/2006/relationships/customXml" Target="../ink/ink549.xml"/><Relationship Id="rId51" Type="http://schemas.openxmlformats.org/officeDocument/2006/relationships/image" Target="../media/image563.png"/><Relationship Id="rId3" Type="http://schemas.openxmlformats.org/officeDocument/2006/relationships/image" Target="../media/image539.png"/><Relationship Id="rId12" Type="http://schemas.openxmlformats.org/officeDocument/2006/relationships/customXml" Target="../ink/ink551.xml"/><Relationship Id="rId17" Type="http://schemas.openxmlformats.org/officeDocument/2006/relationships/image" Target="../media/image546.png"/><Relationship Id="rId25" Type="http://schemas.openxmlformats.org/officeDocument/2006/relationships/image" Target="../media/image550.png"/><Relationship Id="rId33" Type="http://schemas.openxmlformats.org/officeDocument/2006/relationships/image" Target="../media/image554.png"/><Relationship Id="rId38" Type="http://schemas.openxmlformats.org/officeDocument/2006/relationships/customXml" Target="../ink/ink564.xml"/><Relationship Id="rId46" Type="http://schemas.openxmlformats.org/officeDocument/2006/relationships/customXml" Target="../ink/ink568.xml"/><Relationship Id="rId20" Type="http://schemas.openxmlformats.org/officeDocument/2006/relationships/customXml" Target="../ink/ink555.xml"/><Relationship Id="rId41" Type="http://schemas.openxmlformats.org/officeDocument/2006/relationships/image" Target="../media/image558.png"/><Relationship Id="rId54" Type="http://schemas.openxmlformats.org/officeDocument/2006/relationships/customXml" Target="../ink/ink572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548.xml"/><Relationship Id="rId15" Type="http://schemas.openxmlformats.org/officeDocument/2006/relationships/image" Target="../media/image545.png"/><Relationship Id="rId23" Type="http://schemas.openxmlformats.org/officeDocument/2006/relationships/image" Target="../media/image549.png"/><Relationship Id="rId28" Type="http://schemas.openxmlformats.org/officeDocument/2006/relationships/customXml" Target="../ink/ink559.xml"/><Relationship Id="rId36" Type="http://schemas.openxmlformats.org/officeDocument/2006/relationships/customXml" Target="../ink/ink563.xml"/><Relationship Id="rId49" Type="http://schemas.openxmlformats.org/officeDocument/2006/relationships/image" Target="../media/image562.png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81.png"/><Relationship Id="rId21" Type="http://schemas.openxmlformats.org/officeDocument/2006/relationships/image" Target="../media/image33.png"/><Relationship Id="rId42" Type="http://schemas.openxmlformats.org/officeDocument/2006/relationships/customXml" Target="../ink/ink44.xml"/><Relationship Id="rId63" Type="http://schemas.openxmlformats.org/officeDocument/2006/relationships/image" Target="../media/image54.png"/><Relationship Id="rId84" Type="http://schemas.openxmlformats.org/officeDocument/2006/relationships/customXml" Target="../ink/ink65.xml"/><Relationship Id="rId138" Type="http://schemas.openxmlformats.org/officeDocument/2006/relationships/customXml" Target="../ink/ink92.xml"/><Relationship Id="rId159" Type="http://schemas.openxmlformats.org/officeDocument/2006/relationships/image" Target="../media/image102.png"/><Relationship Id="rId170" Type="http://schemas.openxmlformats.org/officeDocument/2006/relationships/customXml" Target="../ink/ink108.xml"/><Relationship Id="rId191" Type="http://schemas.openxmlformats.org/officeDocument/2006/relationships/image" Target="../media/image118.png"/><Relationship Id="rId205" Type="http://schemas.openxmlformats.org/officeDocument/2006/relationships/image" Target="../media/image125.png"/><Relationship Id="rId226" Type="http://schemas.openxmlformats.org/officeDocument/2006/relationships/customXml" Target="../ink/ink136.xml"/><Relationship Id="rId107" Type="http://schemas.openxmlformats.org/officeDocument/2006/relationships/image" Target="../media/image76.png"/><Relationship Id="rId11" Type="http://schemas.openxmlformats.org/officeDocument/2006/relationships/image" Target="../media/image28.png"/><Relationship Id="rId32" Type="http://schemas.openxmlformats.org/officeDocument/2006/relationships/customXml" Target="../ink/ink39.xml"/><Relationship Id="rId53" Type="http://schemas.openxmlformats.org/officeDocument/2006/relationships/image" Target="../media/image49.png"/><Relationship Id="rId74" Type="http://schemas.openxmlformats.org/officeDocument/2006/relationships/customXml" Target="../ink/ink60.xml"/><Relationship Id="rId128" Type="http://schemas.openxmlformats.org/officeDocument/2006/relationships/customXml" Target="../ink/ink87.xml"/><Relationship Id="rId149" Type="http://schemas.openxmlformats.org/officeDocument/2006/relationships/image" Target="../media/image97.png"/><Relationship Id="rId5" Type="http://schemas.openxmlformats.org/officeDocument/2006/relationships/image" Target="../media/image25.png"/><Relationship Id="rId95" Type="http://schemas.openxmlformats.org/officeDocument/2006/relationships/image" Target="../media/image70.png"/><Relationship Id="rId160" Type="http://schemas.openxmlformats.org/officeDocument/2006/relationships/customXml" Target="../ink/ink103.xml"/><Relationship Id="rId181" Type="http://schemas.openxmlformats.org/officeDocument/2006/relationships/image" Target="../media/image113.png"/><Relationship Id="rId216" Type="http://schemas.openxmlformats.org/officeDocument/2006/relationships/customXml" Target="../ink/ink131.xml"/><Relationship Id="rId237" Type="http://schemas.openxmlformats.org/officeDocument/2006/relationships/image" Target="../media/image141.png"/><Relationship Id="rId22" Type="http://schemas.openxmlformats.org/officeDocument/2006/relationships/customXml" Target="../ink/ink34.xml"/><Relationship Id="rId43" Type="http://schemas.openxmlformats.org/officeDocument/2006/relationships/image" Target="../media/image44.png"/><Relationship Id="rId64" Type="http://schemas.openxmlformats.org/officeDocument/2006/relationships/customXml" Target="../ink/ink55.xml"/><Relationship Id="rId118" Type="http://schemas.openxmlformats.org/officeDocument/2006/relationships/customXml" Target="../ink/ink82.xml"/><Relationship Id="rId139" Type="http://schemas.openxmlformats.org/officeDocument/2006/relationships/image" Target="../media/image92.png"/><Relationship Id="rId85" Type="http://schemas.openxmlformats.org/officeDocument/2006/relationships/image" Target="../media/image65.png"/><Relationship Id="rId150" Type="http://schemas.openxmlformats.org/officeDocument/2006/relationships/customXml" Target="../ink/ink98.xml"/><Relationship Id="rId171" Type="http://schemas.openxmlformats.org/officeDocument/2006/relationships/image" Target="../media/image108.png"/><Relationship Id="rId192" Type="http://schemas.openxmlformats.org/officeDocument/2006/relationships/customXml" Target="../ink/ink119.xml"/><Relationship Id="rId206" Type="http://schemas.openxmlformats.org/officeDocument/2006/relationships/customXml" Target="../ink/ink126.xml"/><Relationship Id="rId227" Type="http://schemas.openxmlformats.org/officeDocument/2006/relationships/image" Target="../media/image136.png"/><Relationship Id="rId12" Type="http://schemas.openxmlformats.org/officeDocument/2006/relationships/customXml" Target="../ink/ink29.xml"/><Relationship Id="rId33" Type="http://schemas.openxmlformats.org/officeDocument/2006/relationships/image" Target="../media/image39.png"/><Relationship Id="rId108" Type="http://schemas.openxmlformats.org/officeDocument/2006/relationships/customXml" Target="../ink/ink77.xml"/><Relationship Id="rId129" Type="http://schemas.openxmlformats.org/officeDocument/2006/relationships/image" Target="../media/image87.png"/><Relationship Id="rId54" Type="http://schemas.openxmlformats.org/officeDocument/2006/relationships/customXml" Target="../ink/ink50.xml"/><Relationship Id="rId75" Type="http://schemas.openxmlformats.org/officeDocument/2006/relationships/image" Target="../media/image60.png"/><Relationship Id="rId96" Type="http://schemas.openxmlformats.org/officeDocument/2006/relationships/customXml" Target="../ink/ink71.xml"/><Relationship Id="rId140" Type="http://schemas.openxmlformats.org/officeDocument/2006/relationships/customXml" Target="../ink/ink93.xml"/><Relationship Id="rId161" Type="http://schemas.openxmlformats.org/officeDocument/2006/relationships/image" Target="../media/image103.png"/><Relationship Id="rId182" Type="http://schemas.openxmlformats.org/officeDocument/2006/relationships/customXml" Target="../ink/ink114.xml"/><Relationship Id="rId217" Type="http://schemas.openxmlformats.org/officeDocument/2006/relationships/image" Target="../media/image131.png"/><Relationship Id="rId6" Type="http://schemas.openxmlformats.org/officeDocument/2006/relationships/customXml" Target="../ink/ink26.xml"/><Relationship Id="rId238" Type="http://schemas.openxmlformats.org/officeDocument/2006/relationships/customXml" Target="../ink/ink142.xml"/><Relationship Id="rId23" Type="http://schemas.openxmlformats.org/officeDocument/2006/relationships/image" Target="../media/image34.png"/><Relationship Id="rId119" Type="http://schemas.openxmlformats.org/officeDocument/2006/relationships/image" Target="../media/image82.png"/><Relationship Id="rId44" Type="http://schemas.openxmlformats.org/officeDocument/2006/relationships/customXml" Target="../ink/ink45.xml"/><Relationship Id="rId65" Type="http://schemas.openxmlformats.org/officeDocument/2006/relationships/image" Target="../media/image55.png"/><Relationship Id="rId86" Type="http://schemas.openxmlformats.org/officeDocument/2006/relationships/customXml" Target="../ink/ink66.xml"/><Relationship Id="rId130" Type="http://schemas.openxmlformats.org/officeDocument/2006/relationships/customXml" Target="../ink/ink88.xml"/><Relationship Id="rId151" Type="http://schemas.openxmlformats.org/officeDocument/2006/relationships/image" Target="../media/image98.png"/><Relationship Id="rId172" Type="http://schemas.openxmlformats.org/officeDocument/2006/relationships/customXml" Target="../ink/ink109.xml"/><Relationship Id="rId193" Type="http://schemas.openxmlformats.org/officeDocument/2006/relationships/image" Target="../media/image119.png"/><Relationship Id="rId207" Type="http://schemas.openxmlformats.org/officeDocument/2006/relationships/image" Target="../media/image126.png"/><Relationship Id="rId228" Type="http://schemas.openxmlformats.org/officeDocument/2006/relationships/customXml" Target="../ink/ink137.xml"/><Relationship Id="rId13" Type="http://schemas.openxmlformats.org/officeDocument/2006/relationships/image" Target="../media/image29.png"/><Relationship Id="rId109" Type="http://schemas.openxmlformats.org/officeDocument/2006/relationships/image" Target="../media/image77.png"/><Relationship Id="rId34" Type="http://schemas.openxmlformats.org/officeDocument/2006/relationships/customXml" Target="../ink/ink40.xml"/><Relationship Id="rId55" Type="http://schemas.openxmlformats.org/officeDocument/2006/relationships/image" Target="../media/image50.png"/><Relationship Id="rId76" Type="http://schemas.openxmlformats.org/officeDocument/2006/relationships/customXml" Target="../ink/ink61.xml"/><Relationship Id="rId97" Type="http://schemas.openxmlformats.org/officeDocument/2006/relationships/image" Target="../media/image71.png"/><Relationship Id="rId120" Type="http://schemas.openxmlformats.org/officeDocument/2006/relationships/customXml" Target="../ink/ink83.xml"/><Relationship Id="rId141" Type="http://schemas.openxmlformats.org/officeDocument/2006/relationships/image" Target="../media/image93.png"/><Relationship Id="rId7" Type="http://schemas.openxmlformats.org/officeDocument/2006/relationships/image" Target="../media/image26.png"/><Relationship Id="rId162" Type="http://schemas.openxmlformats.org/officeDocument/2006/relationships/customXml" Target="../ink/ink104.xml"/><Relationship Id="rId183" Type="http://schemas.openxmlformats.org/officeDocument/2006/relationships/image" Target="../media/image114.png"/><Relationship Id="rId218" Type="http://schemas.openxmlformats.org/officeDocument/2006/relationships/customXml" Target="../ink/ink132.xml"/><Relationship Id="rId239" Type="http://schemas.openxmlformats.org/officeDocument/2006/relationships/image" Target="../media/image142.png"/><Relationship Id="rId24" Type="http://schemas.openxmlformats.org/officeDocument/2006/relationships/customXml" Target="../ink/ink35.xml"/><Relationship Id="rId45" Type="http://schemas.openxmlformats.org/officeDocument/2006/relationships/image" Target="../media/image45.png"/><Relationship Id="rId66" Type="http://schemas.openxmlformats.org/officeDocument/2006/relationships/customXml" Target="../ink/ink56.xml"/><Relationship Id="rId87" Type="http://schemas.openxmlformats.org/officeDocument/2006/relationships/image" Target="../media/image66.png"/><Relationship Id="rId110" Type="http://schemas.openxmlformats.org/officeDocument/2006/relationships/customXml" Target="../ink/ink78.xml"/><Relationship Id="rId131" Type="http://schemas.openxmlformats.org/officeDocument/2006/relationships/image" Target="../media/image88.png"/><Relationship Id="rId152" Type="http://schemas.openxmlformats.org/officeDocument/2006/relationships/customXml" Target="../ink/ink99.xml"/><Relationship Id="rId173" Type="http://schemas.openxmlformats.org/officeDocument/2006/relationships/image" Target="../media/image109.png"/><Relationship Id="rId194" Type="http://schemas.openxmlformats.org/officeDocument/2006/relationships/customXml" Target="../ink/ink120.xml"/><Relationship Id="rId208" Type="http://schemas.openxmlformats.org/officeDocument/2006/relationships/customXml" Target="../ink/ink127.xml"/><Relationship Id="rId229" Type="http://schemas.openxmlformats.org/officeDocument/2006/relationships/image" Target="../media/image137.png"/><Relationship Id="rId240" Type="http://schemas.openxmlformats.org/officeDocument/2006/relationships/customXml" Target="../ink/ink143.xml"/><Relationship Id="rId14" Type="http://schemas.openxmlformats.org/officeDocument/2006/relationships/customXml" Target="../ink/ink30.xml"/><Relationship Id="rId35" Type="http://schemas.openxmlformats.org/officeDocument/2006/relationships/image" Target="../media/image40.png"/><Relationship Id="rId56" Type="http://schemas.openxmlformats.org/officeDocument/2006/relationships/customXml" Target="../ink/ink51.xml"/><Relationship Id="rId77" Type="http://schemas.openxmlformats.org/officeDocument/2006/relationships/image" Target="../media/image61.png"/><Relationship Id="rId100" Type="http://schemas.openxmlformats.org/officeDocument/2006/relationships/customXml" Target="../ink/ink73.xml"/><Relationship Id="rId8" Type="http://schemas.openxmlformats.org/officeDocument/2006/relationships/customXml" Target="../ink/ink27.xml"/><Relationship Id="rId98" Type="http://schemas.openxmlformats.org/officeDocument/2006/relationships/customXml" Target="../ink/ink72.xml"/><Relationship Id="rId121" Type="http://schemas.openxmlformats.org/officeDocument/2006/relationships/image" Target="../media/image83.png"/><Relationship Id="rId142" Type="http://schemas.openxmlformats.org/officeDocument/2006/relationships/customXml" Target="../ink/ink94.xml"/><Relationship Id="rId163" Type="http://schemas.openxmlformats.org/officeDocument/2006/relationships/image" Target="../media/image104.png"/><Relationship Id="rId184" Type="http://schemas.openxmlformats.org/officeDocument/2006/relationships/customXml" Target="../ink/ink115.xml"/><Relationship Id="rId219" Type="http://schemas.openxmlformats.org/officeDocument/2006/relationships/image" Target="../media/image132.png"/><Relationship Id="rId230" Type="http://schemas.openxmlformats.org/officeDocument/2006/relationships/customXml" Target="../ink/ink138.xml"/><Relationship Id="rId25" Type="http://schemas.openxmlformats.org/officeDocument/2006/relationships/image" Target="../media/image35.png"/><Relationship Id="rId46" Type="http://schemas.openxmlformats.org/officeDocument/2006/relationships/customXml" Target="../ink/ink46.xml"/><Relationship Id="rId67" Type="http://schemas.openxmlformats.org/officeDocument/2006/relationships/image" Target="../media/image56.png"/><Relationship Id="rId88" Type="http://schemas.openxmlformats.org/officeDocument/2006/relationships/customXml" Target="../ink/ink67.xml"/><Relationship Id="rId111" Type="http://schemas.openxmlformats.org/officeDocument/2006/relationships/image" Target="../media/image78.png"/><Relationship Id="rId132" Type="http://schemas.openxmlformats.org/officeDocument/2006/relationships/customXml" Target="../ink/ink89.xml"/><Relationship Id="rId153" Type="http://schemas.openxmlformats.org/officeDocument/2006/relationships/image" Target="../media/image99.png"/><Relationship Id="rId174" Type="http://schemas.openxmlformats.org/officeDocument/2006/relationships/customXml" Target="../ink/ink110.xml"/><Relationship Id="rId195" Type="http://schemas.openxmlformats.org/officeDocument/2006/relationships/image" Target="../media/image120.png"/><Relationship Id="rId209" Type="http://schemas.openxmlformats.org/officeDocument/2006/relationships/image" Target="../media/image127.png"/><Relationship Id="rId220" Type="http://schemas.openxmlformats.org/officeDocument/2006/relationships/customXml" Target="../ink/ink133.xml"/><Relationship Id="rId241" Type="http://schemas.openxmlformats.org/officeDocument/2006/relationships/image" Target="../media/image143.png"/><Relationship Id="rId15" Type="http://schemas.openxmlformats.org/officeDocument/2006/relationships/image" Target="../media/image30.png"/><Relationship Id="rId36" Type="http://schemas.openxmlformats.org/officeDocument/2006/relationships/customXml" Target="../ink/ink41.xml"/><Relationship Id="rId57" Type="http://schemas.openxmlformats.org/officeDocument/2006/relationships/image" Target="../media/image51.png"/><Relationship Id="rId106" Type="http://schemas.openxmlformats.org/officeDocument/2006/relationships/customXml" Target="../ink/ink76.xml"/><Relationship Id="rId127" Type="http://schemas.openxmlformats.org/officeDocument/2006/relationships/image" Target="../media/image86.png"/><Relationship Id="rId10" Type="http://schemas.openxmlformats.org/officeDocument/2006/relationships/customXml" Target="../ink/ink28.xml"/><Relationship Id="rId31" Type="http://schemas.openxmlformats.org/officeDocument/2006/relationships/image" Target="../media/image38.png"/><Relationship Id="rId52" Type="http://schemas.openxmlformats.org/officeDocument/2006/relationships/customXml" Target="../ink/ink49.xml"/><Relationship Id="rId73" Type="http://schemas.openxmlformats.org/officeDocument/2006/relationships/image" Target="../media/image59.png"/><Relationship Id="rId78" Type="http://schemas.openxmlformats.org/officeDocument/2006/relationships/customXml" Target="../ink/ink62.xml"/><Relationship Id="rId94" Type="http://schemas.openxmlformats.org/officeDocument/2006/relationships/customXml" Target="../ink/ink70.xml"/><Relationship Id="rId99" Type="http://schemas.openxmlformats.org/officeDocument/2006/relationships/image" Target="../media/image72.png"/><Relationship Id="rId101" Type="http://schemas.openxmlformats.org/officeDocument/2006/relationships/image" Target="../media/image73.png"/><Relationship Id="rId122" Type="http://schemas.openxmlformats.org/officeDocument/2006/relationships/customXml" Target="../ink/ink84.xml"/><Relationship Id="rId143" Type="http://schemas.openxmlformats.org/officeDocument/2006/relationships/image" Target="../media/image94.png"/><Relationship Id="rId148" Type="http://schemas.openxmlformats.org/officeDocument/2006/relationships/customXml" Target="../ink/ink97.xml"/><Relationship Id="rId164" Type="http://schemas.openxmlformats.org/officeDocument/2006/relationships/customXml" Target="../ink/ink105.xml"/><Relationship Id="rId169" Type="http://schemas.openxmlformats.org/officeDocument/2006/relationships/image" Target="../media/image107.png"/><Relationship Id="rId185" Type="http://schemas.openxmlformats.org/officeDocument/2006/relationships/image" Target="../media/image115.png"/><Relationship Id="rId4" Type="http://schemas.openxmlformats.org/officeDocument/2006/relationships/customXml" Target="../ink/ink25.xml"/><Relationship Id="rId9" Type="http://schemas.openxmlformats.org/officeDocument/2006/relationships/image" Target="../media/image27.png"/><Relationship Id="rId180" Type="http://schemas.openxmlformats.org/officeDocument/2006/relationships/customXml" Target="../ink/ink113.xml"/><Relationship Id="rId210" Type="http://schemas.openxmlformats.org/officeDocument/2006/relationships/customXml" Target="../ink/ink128.xml"/><Relationship Id="rId215" Type="http://schemas.openxmlformats.org/officeDocument/2006/relationships/image" Target="../media/image130.png"/><Relationship Id="rId236" Type="http://schemas.openxmlformats.org/officeDocument/2006/relationships/customXml" Target="../ink/ink141.xml"/><Relationship Id="rId26" Type="http://schemas.openxmlformats.org/officeDocument/2006/relationships/customXml" Target="../ink/ink36.xml"/><Relationship Id="rId231" Type="http://schemas.openxmlformats.org/officeDocument/2006/relationships/image" Target="../media/image138.png"/><Relationship Id="rId47" Type="http://schemas.openxmlformats.org/officeDocument/2006/relationships/image" Target="../media/image46.png"/><Relationship Id="rId68" Type="http://schemas.openxmlformats.org/officeDocument/2006/relationships/customXml" Target="../ink/ink57.xml"/><Relationship Id="rId89" Type="http://schemas.openxmlformats.org/officeDocument/2006/relationships/image" Target="../media/image67.png"/><Relationship Id="rId112" Type="http://schemas.openxmlformats.org/officeDocument/2006/relationships/customXml" Target="../ink/ink79.xml"/><Relationship Id="rId133" Type="http://schemas.openxmlformats.org/officeDocument/2006/relationships/image" Target="../media/image89.png"/><Relationship Id="rId154" Type="http://schemas.openxmlformats.org/officeDocument/2006/relationships/customXml" Target="../ink/ink100.xml"/><Relationship Id="rId175" Type="http://schemas.openxmlformats.org/officeDocument/2006/relationships/image" Target="../media/image110.png"/><Relationship Id="rId196" Type="http://schemas.openxmlformats.org/officeDocument/2006/relationships/customXml" Target="../ink/ink121.xml"/><Relationship Id="rId200" Type="http://schemas.openxmlformats.org/officeDocument/2006/relationships/customXml" Target="../ink/ink123.xml"/><Relationship Id="rId16" Type="http://schemas.openxmlformats.org/officeDocument/2006/relationships/customXml" Target="../ink/ink31.xml"/><Relationship Id="rId221" Type="http://schemas.openxmlformats.org/officeDocument/2006/relationships/image" Target="../media/image133.png"/><Relationship Id="rId37" Type="http://schemas.openxmlformats.org/officeDocument/2006/relationships/image" Target="../media/image41.png"/><Relationship Id="rId58" Type="http://schemas.openxmlformats.org/officeDocument/2006/relationships/customXml" Target="../ink/ink52.xml"/><Relationship Id="rId79" Type="http://schemas.openxmlformats.org/officeDocument/2006/relationships/image" Target="../media/image62.png"/><Relationship Id="rId102" Type="http://schemas.openxmlformats.org/officeDocument/2006/relationships/customXml" Target="../ink/ink74.xml"/><Relationship Id="rId123" Type="http://schemas.openxmlformats.org/officeDocument/2006/relationships/image" Target="../media/image84.png"/><Relationship Id="rId144" Type="http://schemas.openxmlformats.org/officeDocument/2006/relationships/customXml" Target="../ink/ink95.xml"/><Relationship Id="rId90" Type="http://schemas.openxmlformats.org/officeDocument/2006/relationships/customXml" Target="../ink/ink68.xml"/><Relationship Id="rId165" Type="http://schemas.openxmlformats.org/officeDocument/2006/relationships/image" Target="../media/image105.png"/><Relationship Id="rId186" Type="http://schemas.openxmlformats.org/officeDocument/2006/relationships/customXml" Target="../ink/ink116.xml"/><Relationship Id="rId211" Type="http://schemas.openxmlformats.org/officeDocument/2006/relationships/image" Target="../media/image128.png"/><Relationship Id="rId232" Type="http://schemas.openxmlformats.org/officeDocument/2006/relationships/customXml" Target="../ink/ink139.xml"/><Relationship Id="rId27" Type="http://schemas.openxmlformats.org/officeDocument/2006/relationships/image" Target="../media/image36.png"/><Relationship Id="rId48" Type="http://schemas.openxmlformats.org/officeDocument/2006/relationships/customXml" Target="../ink/ink47.xml"/><Relationship Id="rId69" Type="http://schemas.openxmlformats.org/officeDocument/2006/relationships/image" Target="../media/image57.png"/><Relationship Id="rId113" Type="http://schemas.openxmlformats.org/officeDocument/2006/relationships/image" Target="../media/image79.png"/><Relationship Id="rId134" Type="http://schemas.openxmlformats.org/officeDocument/2006/relationships/customXml" Target="../ink/ink90.xml"/><Relationship Id="rId80" Type="http://schemas.openxmlformats.org/officeDocument/2006/relationships/customXml" Target="../ink/ink63.xml"/><Relationship Id="rId155" Type="http://schemas.openxmlformats.org/officeDocument/2006/relationships/image" Target="../media/image100.png"/><Relationship Id="rId176" Type="http://schemas.openxmlformats.org/officeDocument/2006/relationships/customXml" Target="../ink/ink111.xml"/><Relationship Id="rId197" Type="http://schemas.openxmlformats.org/officeDocument/2006/relationships/image" Target="../media/image121.png"/><Relationship Id="rId201" Type="http://schemas.openxmlformats.org/officeDocument/2006/relationships/image" Target="../media/image123.png"/><Relationship Id="rId222" Type="http://schemas.openxmlformats.org/officeDocument/2006/relationships/customXml" Target="../ink/ink134.xml"/><Relationship Id="rId17" Type="http://schemas.openxmlformats.org/officeDocument/2006/relationships/image" Target="../media/image31.png"/><Relationship Id="rId38" Type="http://schemas.openxmlformats.org/officeDocument/2006/relationships/customXml" Target="../ink/ink42.xml"/><Relationship Id="rId59" Type="http://schemas.openxmlformats.org/officeDocument/2006/relationships/image" Target="../media/image52.png"/><Relationship Id="rId103" Type="http://schemas.openxmlformats.org/officeDocument/2006/relationships/image" Target="../media/image74.png"/><Relationship Id="rId124" Type="http://schemas.openxmlformats.org/officeDocument/2006/relationships/customXml" Target="../ink/ink85.xml"/><Relationship Id="rId70" Type="http://schemas.openxmlformats.org/officeDocument/2006/relationships/customXml" Target="../ink/ink58.xml"/><Relationship Id="rId91" Type="http://schemas.openxmlformats.org/officeDocument/2006/relationships/image" Target="../media/image68.png"/><Relationship Id="rId145" Type="http://schemas.openxmlformats.org/officeDocument/2006/relationships/image" Target="../media/image95.png"/><Relationship Id="rId166" Type="http://schemas.openxmlformats.org/officeDocument/2006/relationships/customXml" Target="../ink/ink106.xml"/><Relationship Id="rId187" Type="http://schemas.openxmlformats.org/officeDocument/2006/relationships/image" Target="../media/image116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129.xml"/><Relationship Id="rId233" Type="http://schemas.openxmlformats.org/officeDocument/2006/relationships/image" Target="../media/image139.png"/><Relationship Id="rId28" Type="http://schemas.openxmlformats.org/officeDocument/2006/relationships/customXml" Target="../ink/ink37.xml"/><Relationship Id="rId49" Type="http://schemas.openxmlformats.org/officeDocument/2006/relationships/image" Target="../media/image47.png"/><Relationship Id="rId114" Type="http://schemas.openxmlformats.org/officeDocument/2006/relationships/customXml" Target="../ink/ink80.xml"/><Relationship Id="rId60" Type="http://schemas.openxmlformats.org/officeDocument/2006/relationships/customXml" Target="../ink/ink53.xml"/><Relationship Id="rId81" Type="http://schemas.openxmlformats.org/officeDocument/2006/relationships/image" Target="../media/image63.png"/><Relationship Id="rId135" Type="http://schemas.openxmlformats.org/officeDocument/2006/relationships/image" Target="../media/image90.png"/><Relationship Id="rId156" Type="http://schemas.openxmlformats.org/officeDocument/2006/relationships/customXml" Target="../ink/ink101.xml"/><Relationship Id="rId177" Type="http://schemas.openxmlformats.org/officeDocument/2006/relationships/image" Target="../media/image111.png"/><Relationship Id="rId198" Type="http://schemas.openxmlformats.org/officeDocument/2006/relationships/customXml" Target="../ink/ink122.xml"/><Relationship Id="rId202" Type="http://schemas.openxmlformats.org/officeDocument/2006/relationships/customXml" Target="../ink/ink124.xml"/><Relationship Id="rId223" Type="http://schemas.openxmlformats.org/officeDocument/2006/relationships/image" Target="../media/image134.png"/><Relationship Id="rId18" Type="http://schemas.openxmlformats.org/officeDocument/2006/relationships/customXml" Target="../ink/ink32.xml"/><Relationship Id="rId39" Type="http://schemas.openxmlformats.org/officeDocument/2006/relationships/image" Target="../media/image42.png"/><Relationship Id="rId50" Type="http://schemas.openxmlformats.org/officeDocument/2006/relationships/customXml" Target="../ink/ink48.xml"/><Relationship Id="rId104" Type="http://schemas.openxmlformats.org/officeDocument/2006/relationships/customXml" Target="../ink/ink75.xml"/><Relationship Id="rId125" Type="http://schemas.openxmlformats.org/officeDocument/2006/relationships/image" Target="../media/image85.png"/><Relationship Id="rId146" Type="http://schemas.openxmlformats.org/officeDocument/2006/relationships/customXml" Target="../ink/ink96.xml"/><Relationship Id="rId167" Type="http://schemas.openxmlformats.org/officeDocument/2006/relationships/image" Target="../media/image106.png"/><Relationship Id="rId188" Type="http://schemas.openxmlformats.org/officeDocument/2006/relationships/customXml" Target="../ink/ink117.xml"/><Relationship Id="rId71" Type="http://schemas.openxmlformats.org/officeDocument/2006/relationships/image" Target="../media/image58.png"/><Relationship Id="rId92" Type="http://schemas.openxmlformats.org/officeDocument/2006/relationships/customXml" Target="../ink/ink69.xml"/><Relationship Id="rId213" Type="http://schemas.openxmlformats.org/officeDocument/2006/relationships/image" Target="../media/image129.png"/><Relationship Id="rId234" Type="http://schemas.openxmlformats.org/officeDocument/2006/relationships/customXml" Target="../ink/ink140.xml"/><Relationship Id="rId2" Type="http://schemas.openxmlformats.org/officeDocument/2006/relationships/customXml" Target="../ink/ink24.xml"/><Relationship Id="rId29" Type="http://schemas.openxmlformats.org/officeDocument/2006/relationships/image" Target="../media/image37.png"/><Relationship Id="rId40" Type="http://schemas.openxmlformats.org/officeDocument/2006/relationships/customXml" Target="../ink/ink43.xml"/><Relationship Id="rId115" Type="http://schemas.openxmlformats.org/officeDocument/2006/relationships/image" Target="../media/image80.png"/><Relationship Id="rId136" Type="http://schemas.openxmlformats.org/officeDocument/2006/relationships/customXml" Target="../ink/ink91.xml"/><Relationship Id="rId157" Type="http://schemas.openxmlformats.org/officeDocument/2006/relationships/image" Target="../media/image101.png"/><Relationship Id="rId178" Type="http://schemas.openxmlformats.org/officeDocument/2006/relationships/customXml" Target="../ink/ink112.xml"/><Relationship Id="rId61" Type="http://schemas.openxmlformats.org/officeDocument/2006/relationships/image" Target="../media/image53.png"/><Relationship Id="rId82" Type="http://schemas.openxmlformats.org/officeDocument/2006/relationships/customXml" Target="../ink/ink64.xml"/><Relationship Id="rId199" Type="http://schemas.openxmlformats.org/officeDocument/2006/relationships/image" Target="../media/image122.png"/><Relationship Id="rId203" Type="http://schemas.openxmlformats.org/officeDocument/2006/relationships/image" Target="../media/image124.png"/><Relationship Id="rId19" Type="http://schemas.openxmlformats.org/officeDocument/2006/relationships/image" Target="../media/image32.png"/><Relationship Id="rId224" Type="http://schemas.openxmlformats.org/officeDocument/2006/relationships/customXml" Target="../ink/ink135.xml"/><Relationship Id="rId30" Type="http://schemas.openxmlformats.org/officeDocument/2006/relationships/customXml" Target="../ink/ink38.xml"/><Relationship Id="rId105" Type="http://schemas.openxmlformats.org/officeDocument/2006/relationships/image" Target="../media/image75.png"/><Relationship Id="rId126" Type="http://schemas.openxmlformats.org/officeDocument/2006/relationships/customXml" Target="../ink/ink86.xml"/><Relationship Id="rId147" Type="http://schemas.openxmlformats.org/officeDocument/2006/relationships/image" Target="../media/image96.png"/><Relationship Id="rId168" Type="http://schemas.openxmlformats.org/officeDocument/2006/relationships/customXml" Target="../ink/ink107.xml"/><Relationship Id="rId51" Type="http://schemas.openxmlformats.org/officeDocument/2006/relationships/image" Target="../media/image48.png"/><Relationship Id="rId72" Type="http://schemas.openxmlformats.org/officeDocument/2006/relationships/customXml" Target="../ink/ink59.xml"/><Relationship Id="rId93" Type="http://schemas.openxmlformats.org/officeDocument/2006/relationships/image" Target="../media/image69.png"/><Relationship Id="rId189" Type="http://schemas.openxmlformats.org/officeDocument/2006/relationships/image" Target="../media/image117.png"/><Relationship Id="rId3" Type="http://schemas.openxmlformats.org/officeDocument/2006/relationships/image" Target="../media/image24.png"/><Relationship Id="rId214" Type="http://schemas.openxmlformats.org/officeDocument/2006/relationships/customXml" Target="../ink/ink130.xml"/><Relationship Id="rId235" Type="http://schemas.openxmlformats.org/officeDocument/2006/relationships/image" Target="../media/image140.png"/><Relationship Id="rId116" Type="http://schemas.openxmlformats.org/officeDocument/2006/relationships/customXml" Target="../ink/ink81.xml"/><Relationship Id="rId137" Type="http://schemas.openxmlformats.org/officeDocument/2006/relationships/image" Target="../media/image91.png"/><Relationship Id="rId158" Type="http://schemas.openxmlformats.org/officeDocument/2006/relationships/customXml" Target="../ink/ink102.xml"/><Relationship Id="rId20" Type="http://schemas.openxmlformats.org/officeDocument/2006/relationships/customXml" Target="../ink/ink33.xml"/><Relationship Id="rId41" Type="http://schemas.openxmlformats.org/officeDocument/2006/relationships/image" Target="../media/image43.png"/><Relationship Id="rId62" Type="http://schemas.openxmlformats.org/officeDocument/2006/relationships/customXml" Target="../ink/ink54.xml"/><Relationship Id="rId83" Type="http://schemas.openxmlformats.org/officeDocument/2006/relationships/image" Target="../media/image64.png"/><Relationship Id="rId179" Type="http://schemas.openxmlformats.org/officeDocument/2006/relationships/image" Target="../media/image112.png"/><Relationship Id="rId190" Type="http://schemas.openxmlformats.org/officeDocument/2006/relationships/customXml" Target="../ink/ink118.xml"/><Relationship Id="rId204" Type="http://schemas.openxmlformats.org/officeDocument/2006/relationships/customXml" Target="../ink/ink125.xml"/><Relationship Id="rId225" Type="http://schemas.openxmlformats.org/officeDocument/2006/relationships/image" Target="../media/image135.png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56.xml"/><Relationship Id="rId21" Type="http://schemas.openxmlformats.org/officeDocument/2006/relationships/image" Target="../media/image153.png"/><Relationship Id="rId42" Type="http://schemas.openxmlformats.org/officeDocument/2006/relationships/customXml" Target="../ink/ink164.xml"/><Relationship Id="rId47" Type="http://schemas.openxmlformats.org/officeDocument/2006/relationships/image" Target="../media/image166.png"/><Relationship Id="rId63" Type="http://schemas.openxmlformats.org/officeDocument/2006/relationships/image" Target="../media/image174.png"/><Relationship Id="rId68" Type="http://schemas.openxmlformats.org/officeDocument/2006/relationships/customXml" Target="../ink/ink177.xml"/><Relationship Id="rId84" Type="http://schemas.openxmlformats.org/officeDocument/2006/relationships/customXml" Target="../ink/ink185.xml"/><Relationship Id="rId89" Type="http://schemas.openxmlformats.org/officeDocument/2006/relationships/image" Target="../media/image187.png"/><Relationship Id="rId16" Type="http://schemas.openxmlformats.org/officeDocument/2006/relationships/customXml" Target="../ink/ink151.xml"/><Relationship Id="rId11" Type="http://schemas.openxmlformats.org/officeDocument/2006/relationships/image" Target="../media/image148.png"/><Relationship Id="rId32" Type="http://schemas.openxmlformats.org/officeDocument/2006/relationships/customXml" Target="../ink/ink159.xml"/><Relationship Id="rId37" Type="http://schemas.openxmlformats.org/officeDocument/2006/relationships/image" Target="../media/image161.png"/><Relationship Id="rId53" Type="http://schemas.openxmlformats.org/officeDocument/2006/relationships/image" Target="../media/image169.png"/><Relationship Id="rId58" Type="http://schemas.openxmlformats.org/officeDocument/2006/relationships/customXml" Target="../ink/ink172.xml"/><Relationship Id="rId74" Type="http://schemas.openxmlformats.org/officeDocument/2006/relationships/customXml" Target="../ink/ink180.xml"/><Relationship Id="rId79" Type="http://schemas.openxmlformats.org/officeDocument/2006/relationships/image" Target="../media/image182.png"/><Relationship Id="rId5" Type="http://schemas.openxmlformats.org/officeDocument/2006/relationships/image" Target="../media/image145.png"/><Relationship Id="rId14" Type="http://schemas.openxmlformats.org/officeDocument/2006/relationships/customXml" Target="../ink/ink150.xml"/><Relationship Id="rId22" Type="http://schemas.openxmlformats.org/officeDocument/2006/relationships/customXml" Target="../ink/ink154.xml"/><Relationship Id="rId27" Type="http://schemas.openxmlformats.org/officeDocument/2006/relationships/image" Target="../media/image156.png"/><Relationship Id="rId30" Type="http://schemas.openxmlformats.org/officeDocument/2006/relationships/customXml" Target="../ink/ink158.xml"/><Relationship Id="rId35" Type="http://schemas.openxmlformats.org/officeDocument/2006/relationships/image" Target="../media/image160.png"/><Relationship Id="rId43" Type="http://schemas.openxmlformats.org/officeDocument/2006/relationships/image" Target="../media/image164.png"/><Relationship Id="rId48" Type="http://schemas.openxmlformats.org/officeDocument/2006/relationships/customXml" Target="../ink/ink167.xml"/><Relationship Id="rId56" Type="http://schemas.openxmlformats.org/officeDocument/2006/relationships/customXml" Target="../ink/ink171.xml"/><Relationship Id="rId64" Type="http://schemas.openxmlformats.org/officeDocument/2006/relationships/customXml" Target="../ink/ink175.xml"/><Relationship Id="rId69" Type="http://schemas.openxmlformats.org/officeDocument/2006/relationships/image" Target="../media/image177.png"/><Relationship Id="rId77" Type="http://schemas.openxmlformats.org/officeDocument/2006/relationships/image" Target="../media/image181.png"/><Relationship Id="rId8" Type="http://schemas.openxmlformats.org/officeDocument/2006/relationships/customXml" Target="../ink/ink147.xml"/><Relationship Id="rId51" Type="http://schemas.openxmlformats.org/officeDocument/2006/relationships/image" Target="../media/image168.png"/><Relationship Id="rId72" Type="http://schemas.openxmlformats.org/officeDocument/2006/relationships/customXml" Target="../ink/ink179.xml"/><Relationship Id="rId80" Type="http://schemas.openxmlformats.org/officeDocument/2006/relationships/customXml" Target="../ink/ink183.xml"/><Relationship Id="rId85" Type="http://schemas.openxmlformats.org/officeDocument/2006/relationships/image" Target="../media/image185.png"/><Relationship Id="rId3" Type="http://schemas.openxmlformats.org/officeDocument/2006/relationships/image" Target="../media/image144.png"/><Relationship Id="rId12" Type="http://schemas.openxmlformats.org/officeDocument/2006/relationships/customXml" Target="../ink/ink149.xml"/><Relationship Id="rId17" Type="http://schemas.openxmlformats.org/officeDocument/2006/relationships/image" Target="../media/image151.png"/><Relationship Id="rId25" Type="http://schemas.openxmlformats.org/officeDocument/2006/relationships/image" Target="../media/image155.png"/><Relationship Id="rId33" Type="http://schemas.openxmlformats.org/officeDocument/2006/relationships/image" Target="../media/image159.png"/><Relationship Id="rId38" Type="http://schemas.openxmlformats.org/officeDocument/2006/relationships/customXml" Target="../ink/ink162.xml"/><Relationship Id="rId46" Type="http://schemas.openxmlformats.org/officeDocument/2006/relationships/customXml" Target="../ink/ink166.xml"/><Relationship Id="rId59" Type="http://schemas.openxmlformats.org/officeDocument/2006/relationships/image" Target="../media/image172.png"/><Relationship Id="rId67" Type="http://schemas.openxmlformats.org/officeDocument/2006/relationships/image" Target="../media/image176.png"/><Relationship Id="rId20" Type="http://schemas.openxmlformats.org/officeDocument/2006/relationships/customXml" Target="../ink/ink153.xml"/><Relationship Id="rId41" Type="http://schemas.openxmlformats.org/officeDocument/2006/relationships/image" Target="../media/image163.png"/><Relationship Id="rId54" Type="http://schemas.openxmlformats.org/officeDocument/2006/relationships/customXml" Target="../ink/ink170.xml"/><Relationship Id="rId62" Type="http://schemas.openxmlformats.org/officeDocument/2006/relationships/customXml" Target="../ink/ink174.xml"/><Relationship Id="rId70" Type="http://schemas.openxmlformats.org/officeDocument/2006/relationships/customXml" Target="../ink/ink178.xml"/><Relationship Id="rId75" Type="http://schemas.openxmlformats.org/officeDocument/2006/relationships/image" Target="../media/image180.png"/><Relationship Id="rId83" Type="http://schemas.openxmlformats.org/officeDocument/2006/relationships/image" Target="../media/image184.png"/><Relationship Id="rId88" Type="http://schemas.openxmlformats.org/officeDocument/2006/relationships/customXml" Target="../ink/ink187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46.xml"/><Relationship Id="rId15" Type="http://schemas.openxmlformats.org/officeDocument/2006/relationships/image" Target="../media/image150.png"/><Relationship Id="rId23" Type="http://schemas.openxmlformats.org/officeDocument/2006/relationships/image" Target="../media/image154.png"/><Relationship Id="rId28" Type="http://schemas.openxmlformats.org/officeDocument/2006/relationships/customXml" Target="../ink/ink157.xml"/><Relationship Id="rId36" Type="http://schemas.openxmlformats.org/officeDocument/2006/relationships/customXml" Target="../ink/ink161.xml"/><Relationship Id="rId49" Type="http://schemas.openxmlformats.org/officeDocument/2006/relationships/image" Target="../media/image167.png"/><Relationship Id="rId57" Type="http://schemas.openxmlformats.org/officeDocument/2006/relationships/image" Target="../media/image171.png"/><Relationship Id="rId10" Type="http://schemas.openxmlformats.org/officeDocument/2006/relationships/customXml" Target="../ink/ink148.xml"/><Relationship Id="rId31" Type="http://schemas.openxmlformats.org/officeDocument/2006/relationships/image" Target="../media/image158.png"/><Relationship Id="rId44" Type="http://schemas.openxmlformats.org/officeDocument/2006/relationships/customXml" Target="../ink/ink165.xml"/><Relationship Id="rId52" Type="http://schemas.openxmlformats.org/officeDocument/2006/relationships/customXml" Target="../ink/ink169.xml"/><Relationship Id="rId60" Type="http://schemas.openxmlformats.org/officeDocument/2006/relationships/customXml" Target="../ink/ink173.xml"/><Relationship Id="rId65" Type="http://schemas.openxmlformats.org/officeDocument/2006/relationships/image" Target="../media/image175.png"/><Relationship Id="rId73" Type="http://schemas.openxmlformats.org/officeDocument/2006/relationships/image" Target="../media/image179.png"/><Relationship Id="rId78" Type="http://schemas.openxmlformats.org/officeDocument/2006/relationships/customXml" Target="../ink/ink182.xml"/><Relationship Id="rId81" Type="http://schemas.openxmlformats.org/officeDocument/2006/relationships/image" Target="../media/image183.png"/><Relationship Id="rId86" Type="http://schemas.openxmlformats.org/officeDocument/2006/relationships/customXml" Target="../ink/ink186.xml"/><Relationship Id="rId4" Type="http://schemas.openxmlformats.org/officeDocument/2006/relationships/customXml" Target="../ink/ink145.xml"/><Relationship Id="rId9" Type="http://schemas.openxmlformats.org/officeDocument/2006/relationships/image" Target="../media/image147.png"/><Relationship Id="rId13" Type="http://schemas.openxmlformats.org/officeDocument/2006/relationships/image" Target="../media/image149.png"/><Relationship Id="rId18" Type="http://schemas.openxmlformats.org/officeDocument/2006/relationships/customXml" Target="../ink/ink152.xml"/><Relationship Id="rId39" Type="http://schemas.openxmlformats.org/officeDocument/2006/relationships/image" Target="../media/image162.png"/><Relationship Id="rId34" Type="http://schemas.openxmlformats.org/officeDocument/2006/relationships/customXml" Target="../ink/ink160.xml"/><Relationship Id="rId50" Type="http://schemas.openxmlformats.org/officeDocument/2006/relationships/customXml" Target="../ink/ink168.xml"/><Relationship Id="rId55" Type="http://schemas.openxmlformats.org/officeDocument/2006/relationships/image" Target="../media/image170.png"/><Relationship Id="rId76" Type="http://schemas.openxmlformats.org/officeDocument/2006/relationships/customXml" Target="../ink/ink181.xml"/><Relationship Id="rId7" Type="http://schemas.openxmlformats.org/officeDocument/2006/relationships/image" Target="../media/image146.png"/><Relationship Id="rId71" Type="http://schemas.openxmlformats.org/officeDocument/2006/relationships/image" Target="../media/image178.png"/><Relationship Id="rId2" Type="http://schemas.openxmlformats.org/officeDocument/2006/relationships/customXml" Target="../ink/ink144.xml"/><Relationship Id="rId29" Type="http://schemas.openxmlformats.org/officeDocument/2006/relationships/image" Target="../media/image157.png"/><Relationship Id="rId24" Type="http://schemas.openxmlformats.org/officeDocument/2006/relationships/customXml" Target="../ink/ink155.xml"/><Relationship Id="rId40" Type="http://schemas.openxmlformats.org/officeDocument/2006/relationships/customXml" Target="../ink/ink163.xml"/><Relationship Id="rId45" Type="http://schemas.openxmlformats.org/officeDocument/2006/relationships/image" Target="../media/image165.png"/><Relationship Id="rId66" Type="http://schemas.openxmlformats.org/officeDocument/2006/relationships/customXml" Target="../ink/ink176.xml"/><Relationship Id="rId87" Type="http://schemas.openxmlformats.org/officeDocument/2006/relationships/image" Target="../media/image186.png"/><Relationship Id="rId61" Type="http://schemas.openxmlformats.org/officeDocument/2006/relationships/image" Target="../media/image173.png"/><Relationship Id="rId82" Type="http://schemas.openxmlformats.org/officeDocument/2006/relationships/customXml" Target="../ink/ink184.xml"/><Relationship Id="rId19" Type="http://schemas.openxmlformats.org/officeDocument/2006/relationships/image" Target="../media/image152.png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45.png"/><Relationship Id="rId21" Type="http://schemas.openxmlformats.org/officeDocument/2006/relationships/image" Target="../media/image197.png"/><Relationship Id="rId42" Type="http://schemas.openxmlformats.org/officeDocument/2006/relationships/customXml" Target="../ink/ink208.xml"/><Relationship Id="rId63" Type="http://schemas.openxmlformats.org/officeDocument/2006/relationships/image" Target="../media/image218.png"/><Relationship Id="rId84" Type="http://schemas.openxmlformats.org/officeDocument/2006/relationships/customXml" Target="../ink/ink229.xml"/><Relationship Id="rId138" Type="http://schemas.openxmlformats.org/officeDocument/2006/relationships/customXml" Target="../ink/ink256.xml"/><Relationship Id="rId159" Type="http://schemas.openxmlformats.org/officeDocument/2006/relationships/image" Target="../media/image266.png"/><Relationship Id="rId170" Type="http://schemas.openxmlformats.org/officeDocument/2006/relationships/customXml" Target="../ink/ink272.xml"/><Relationship Id="rId191" Type="http://schemas.openxmlformats.org/officeDocument/2006/relationships/image" Target="../media/image282.png"/><Relationship Id="rId107" Type="http://schemas.openxmlformats.org/officeDocument/2006/relationships/image" Target="../media/image240.png"/><Relationship Id="rId11" Type="http://schemas.openxmlformats.org/officeDocument/2006/relationships/image" Target="../media/image192.png"/><Relationship Id="rId32" Type="http://schemas.openxmlformats.org/officeDocument/2006/relationships/customXml" Target="../ink/ink203.xml"/><Relationship Id="rId53" Type="http://schemas.openxmlformats.org/officeDocument/2006/relationships/image" Target="../media/image213.png"/><Relationship Id="rId74" Type="http://schemas.openxmlformats.org/officeDocument/2006/relationships/customXml" Target="../ink/ink224.xml"/><Relationship Id="rId128" Type="http://schemas.openxmlformats.org/officeDocument/2006/relationships/customXml" Target="../ink/ink251.xml"/><Relationship Id="rId149" Type="http://schemas.openxmlformats.org/officeDocument/2006/relationships/image" Target="../media/image261.png"/><Relationship Id="rId5" Type="http://schemas.openxmlformats.org/officeDocument/2006/relationships/image" Target="../media/image189.png"/><Relationship Id="rId95" Type="http://schemas.openxmlformats.org/officeDocument/2006/relationships/image" Target="../media/image234.png"/><Relationship Id="rId160" Type="http://schemas.openxmlformats.org/officeDocument/2006/relationships/customXml" Target="../ink/ink267.xml"/><Relationship Id="rId181" Type="http://schemas.openxmlformats.org/officeDocument/2006/relationships/image" Target="../media/image277.png"/><Relationship Id="rId22" Type="http://schemas.openxmlformats.org/officeDocument/2006/relationships/customXml" Target="../ink/ink198.xml"/><Relationship Id="rId43" Type="http://schemas.openxmlformats.org/officeDocument/2006/relationships/image" Target="../media/image208.png"/><Relationship Id="rId64" Type="http://schemas.openxmlformats.org/officeDocument/2006/relationships/customXml" Target="../ink/ink219.xml"/><Relationship Id="rId118" Type="http://schemas.openxmlformats.org/officeDocument/2006/relationships/customXml" Target="../ink/ink246.xml"/><Relationship Id="rId139" Type="http://schemas.openxmlformats.org/officeDocument/2006/relationships/image" Target="../media/image256.png"/><Relationship Id="rId85" Type="http://schemas.openxmlformats.org/officeDocument/2006/relationships/image" Target="../media/image229.png"/><Relationship Id="rId150" Type="http://schemas.openxmlformats.org/officeDocument/2006/relationships/customXml" Target="../ink/ink262.xml"/><Relationship Id="rId171" Type="http://schemas.openxmlformats.org/officeDocument/2006/relationships/image" Target="../media/image272.png"/><Relationship Id="rId192" Type="http://schemas.openxmlformats.org/officeDocument/2006/relationships/customXml" Target="../ink/ink283.xml"/><Relationship Id="rId12" Type="http://schemas.openxmlformats.org/officeDocument/2006/relationships/customXml" Target="../ink/ink193.xml"/><Relationship Id="rId33" Type="http://schemas.openxmlformats.org/officeDocument/2006/relationships/image" Target="../media/image203.png"/><Relationship Id="rId108" Type="http://schemas.openxmlformats.org/officeDocument/2006/relationships/customXml" Target="../ink/ink241.xml"/><Relationship Id="rId129" Type="http://schemas.openxmlformats.org/officeDocument/2006/relationships/image" Target="../media/image251.png"/><Relationship Id="rId54" Type="http://schemas.openxmlformats.org/officeDocument/2006/relationships/customXml" Target="../ink/ink214.xml"/><Relationship Id="rId75" Type="http://schemas.openxmlformats.org/officeDocument/2006/relationships/image" Target="../media/image224.png"/><Relationship Id="rId96" Type="http://schemas.openxmlformats.org/officeDocument/2006/relationships/customXml" Target="../ink/ink235.xml"/><Relationship Id="rId140" Type="http://schemas.openxmlformats.org/officeDocument/2006/relationships/customXml" Target="../ink/ink257.xml"/><Relationship Id="rId161" Type="http://schemas.openxmlformats.org/officeDocument/2006/relationships/image" Target="../media/image267.png"/><Relationship Id="rId182" Type="http://schemas.openxmlformats.org/officeDocument/2006/relationships/customXml" Target="../ink/ink278.xml"/><Relationship Id="rId6" Type="http://schemas.openxmlformats.org/officeDocument/2006/relationships/customXml" Target="../ink/ink190.xml"/><Relationship Id="rId23" Type="http://schemas.openxmlformats.org/officeDocument/2006/relationships/image" Target="../media/image198.png"/><Relationship Id="rId119" Type="http://schemas.openxmlformats.org/officeDocument/2006/relationships/image" Target="../media/image246.png"/><Relationship Id="rId44" Type="http://schemas.openxmlformats.org/officeDocument/2006/relationships/customXml" Target="../ink/ink209.xml"/><Relationship Id="rId65" Type="http://schemas.openxmlformats.org/officeDocument/2006/relationships/image" Target="../media/image219.png"/><Relationship Id="rId86" Type="http://schemas.openxmlformats.org/officeDocument/2006/relationships/customXml" Target="../ink/ink230.xml"/><Relationship Id="rId130" Type="http://schemas.openxmlformats.org/officeDocument/2006/relationships/customXml" Target="../ink/ink252.xml"/><Relationship Id="rId151" Type="http://schemas.openxmlformats.org/officeDocument/2006/relationships/image" Target="../media/image262.png"/><Relationship Id="rId172" Type="http://schemas.openxmlformats.org/officeDocument/2006/relationships/customXml" Target="../ink/ink273.xml"/><Relationship Id="rId193" Type="http://schemas.openxmlformats.org/officeDocument/2006/relationships/image" Target="../media/image283.png"/><Relationship Id="rId13" Type="http://schemas.openxmlformats.org/officeDocument/2006/relationships/image" Target="../media/image193.png"/><Relationship Id="rId109" Type="http://schemas.openxmlformats.org/officeDocument/2006/relationships/image" Target="../media/image241.png"/><Relationship Id="rId34" Type="http://schemas.openxmlformats.org/officeDocument/2006/relationships/customXml" Target="../ink/ink204.xml"/><Relationship Id="rId55" Type="http://schemas.openxmlformats.org/officeDocument/2006/relationships/image" Target="../media/image214.png"/><Relationship Id="rId76" Type="http://schemas.openxmlformats.org/officeDocument/2006/relationships/customXml" Target="../ink/ink225.xml"/><Relationship Id="rId97" Type="http://schemas.openxmlformats.org/officeDocument/2006/relationships/image" Target="../media/image235.png"/><Relationship Id="rId120" Type="http://schemas.openxmlformats.org/officeDocument/2006/relationships/customXml" Target="../ink/ink247.xml"/><Relationship Id="rId141" Type="http://schemas.openxmlformats.org/officeDocument/2006/relationships/image" Target="../media/image257.png"/><Relationship Id="rId7" Type="http://schemas.openxmlformats.org/officeDocument/2006/relationships/image" Target="../media/image190.png"/><Relationship Id="rId71" Type="http://schemas.openxmlformats.org/officeDocument/2006/relationships/image" Target="../media/image222.png"/><Relationship Id="rId92" Type="http://schemas.openxmlformats.org/officeDocument/2006/relationships/customXml" Target="../ink/ink233.xml"/><Relationship Id="rId162" Type="http://schemas.openxmlformats.org/officeDocument/2006/relationships/customXml" Target="../ink/ink268.xml"/><Relationship Id="rId183" Type="http://schemas.openxmlformats.org/officeDocument/2006/relationships/image" Target="../media/image278.png"/><Relationship Id="rId2" Type="http://schemas.openxmlformats.org/officeDocument/2006/relationships/customXml" Target="../ink/ink188.xml"/><Relationship Id="rId29" Type="http://schemas.openxmlformats.org/officeDocument/2006/relationships/image" Target="../media/image201.png"/><Relationship Id="rId24" Type="http://schemas.openxmlformats.org/officeDocument/2006/relationships/customXml" Target="../ink/ink199.xml"/><Relationship Id="rId40" Type="http://schemas.openxmlformats.org/officeDocument/2006/relationships/customXml" Target="../ink/ink207.xml"/><Relationship Id="rId45" Type="http://schemas.openxmlformats.org/officeDocument/2006/relationships/image" Target="../media/image209.png"/><Relationship Id="rId66" Type="http://schemas.openxmlformats.org/officeDocument/2006/relationships/customXml" Target="../ink/ink220.xml"/><Relationship Id="rId87" Type="http://schemas.openxmlformats.org/officeDocument/2006/relationships/image" Target="../media/image230.png"/><Relationship Id="rId110" Type="http://schemas.openxmlformats.org/officeDocument/2006/relationships/customXml" Target="../ink/ink242.xml"/><Relationship Id="rId115" Type="http://schemas.openxmlformats.org/officeDocument/2006/relationships/image" Target="../media/image244.png"/><Relationship Id="rId131" Type="http://schemas.openxmlformats.org/officeDocument/2006/relationships/image" Target="../media/image252.png"/><Relationship Id="rId136" Type="http://schemas.openxmlformats.org/officeDocument/2006/relationships/customXml" Target="../ink/ink255.xml"/><Relationship Id="rId157" Type="http://schemas.openxmlformats.org/officeDocument/2006/relationships/image" Target="../media/image265.png"/><Relationship Id="rId178" Type="http://schemas.openxmlformats.org/officeDocument/2006/relationships/customXml" Target="../ink/ink276.xml"/><Relationship Id="rId61" Type="http://schemas.openxmlformats.org/officeDocument/2006/relationships/image" Target="../media/image217.png"/><Relationship Id="rId82" Type="http://schemas.openxmlformats.org/officeDocument/2006/relationships/customXml" Target="../ink/ink228.xml"/><Relationship Id="rId152" Type="http://schemas.openxmlformats.org/officeDocument/2006/relationships/customXml" Target="../ink/ink263.xml"/><Relationship Id="rId173" Type="http://schemas.openxmlformats.org/officeDocument/2006/relationships/image" Target="../media/image273.png"/><Relationship Id="rId194" Type="http://schemas.openxmlformats.org/officeDocument/2006/relationships/customXml" Target="../ink/ink284.xml"/><Relationship Id="rId199" Type="http://schemas.openxmlformats.org/officeDocument/2006/relationships/image" Target="../media/image286.png"/><Relationship Id="rId19" Type="http://schemas.openxmlformats.org/officeDocument/2006/relationships/image" Target="../media/image196.png"/><Relationship Id="rId14" Type="http://schemas.openxmlformats.org/officeDocument/2006/relationships/customXml" Target="../ink/ink194.xml"/><Relationship Id="rId30" Type="http://schemas.openxmlformats.org/officeDocument/2006/relationships/customXml" Target="../ink/ink202.xml"/><Relationship Id="rId35" Type="http://schemas.openxmlformats.org/officeDocument/2006/relationships/image" Target="../media/image204.png"/><Relationship Id="rId56" Type="http://schemas.openxmlformats.org/officeDocument/2006/relationships/customXml" Target="../ink/ink215.xml"/><Relationship Id="rId77" Type="http://schemas.openxmlformats.org/officeDocument/2006/relationships/image" Target="../media/image225.png"/><Relationship Id="rId100" Type="http://schemas.openxmlformats.org/officeDocument/2006/relationships/customXml" Target="../ink/ink237.xml"/><Relationship Id="rId105" Type="http://schemas.openxmlformats.org/officeDocument/2006/relationships/image" Target="../media/image239.png"/><Relationship Id="rId126" Type="http://schemas.openxmlformats.org/officeDocument/2006/relationships/customXml" Target="../ink/ink250.xml"/><Relationship Id="rId147" Type="http://schemas.openxmlformats.org/officeDocument/2006/relationships/image" Target="../media/image260.png"/><Relationship Id="rId168" Type="http://schemas.openxmlformats.org/officeDocument/2006/relationships/customXml" Target="../ink/ink271.xml"/><Relationship Id="rId8" Type="http://schemas.openxmlformats.org/officeDocument/2006/relationships/customXml" Target="../ink/ink191.xml"/><Relationship Id="rId51" Type="http://schemas.openxmlformats.org/officeDocument/2006/relationships/image" Target="../media/image212.png"/><Relationship Id="rId72" Type="http://schemas.openxmlformats.org/officeDocument/2006/relationships/customXml" Target="../ink/ink223.xml"/><Relationship Id="rId93" Type="http://schemas.openxmlformats.org/officeDocument/2006/relationships/image" Target="../media/image233.png"/><Relationship Id="rId98" Type="http://schemas.openxmlformats.org/officeDocument/2006/relationships/customXml" Target="../ink/ink236.xml"/><Relationship Id="rId121" Type="http://schemas.openxmlformats.org/officeDocument/2006/relationships/image" Target="../media/image247.png"/><Relationship Id="rId142" Type="http://schemas.openxmlformats.org/officeDocument/2006/relationships/customXml" Target="../ink/ink258.xml"/><Relationship Id="rId163" Type="http://schemas.openxmlformats.org/officeDocument/2006/relationships/image" Target="../media/image268.png"/><Relationship Id="rId184" Type="http://schemas.openxmlformats.org/officeDocument/2006/relationships/customXml" Target="../ink/ink279.xml"/><Relationship Id="rId189" Type="http://schemas.openxmlformats.org/officeDocument/2006/relationships/image" Target="../media/image281.png"/><Relationship Id="rId3" Type="http://schemas.openxmlformats.org/officeDocument/2006/relationships/image" Target="../media/image188.png"/><Relationship Id="rId25" Type="http://schemas.openxmlformats.org/officeDocument/2006/relationships/image" Target="../media/image199.png"/><Relationship Id="rId46" Type="http://schemas.openxmlformats.org/officeDocument/2006/relationships/customXml" Target="../ink/ink210.xml"/><Relationship Id="rId67" Type="http://schemas.openxmlformats.org/officeDocument/2006/relationships/image" Target="../media/image220.png"/><Relationship Id="rId116" Type="http://schemas.openxmlformats.org/officeDocument/2006/relationships/customXml" Target="../ink/ink245.xml"/><Relationship Id="rId137" Type="http://schemas.openxmlformats.org/officeDocument/2006/relationships/image" Target="../media/image255.png"/><Relationship Id="rId158" Type="http://schemas.openxmlformats.org/officeDocument/2006/relationships/customXml" Target="../ink/ink266.xml"/><Relationship Id="rId20" Type="http://schemas.openxmlformats.org/officeDocument/2006/relationships/customXml" Target="../ink/ink197.xml"/><Relationship Id="rId41" Type="http://schemas.openxmlformats.org/officeDocument/2006/relationships/image" Target="../media/image207.png"/><Relationship Id="rId62" Type="http://schemas.openxmlformats.org/officeDocument/2006/relationships/customXml" Target="../ink/ink218.xml"/><Relationship Id="rId83" Type="http://schemas.openxmlformats.org/officeDocument/2006/relationships/image" Target="../media/image228.png"/><Relationship Id="rId88" Type="http://schemas.openxmlformats.org/officeDocument/2006/relationships/customXml" Target="../ink/ink231.xml"/><Relationship Id="rId111" Type="http://schemas.openxmlformats.org/officeDocument/2006/relationships/image" Target="../media/image242.png"/><Relationship Id="rId132" Type="http://schemas.openxmlformats.org/officeDocument/2006/relationships/customXml" Target="../ink/ink253.xml"/><Relationship Id="rId153" Type="http://schemas.openxmlformats.org/officeDocument/2006/relationships/image" Target="../media/image263.png"/><Relationship Id="rId174" Type="http://schemas.openxmlformats.org/officeDocument/2006/relationships/customXml" Target="../ink/ink274.xml"/><Relationship Id="rId179" Type="http://schemas.openxmlformats.org/officeDocument/2006/relationships/image" Target="../media/image276.png"/><Relationship Id="rId195" Type="http://schemas.openxmlformats.org/officeDocument/2006/relationships/image" Target="../media/image284.png"/><Relationship Id="rId190" Type="http://schemas.openxmlformats.org/officeDocument/2006/relationships/customXml" Target="../ink/ink282.xml"/><Relationship Id="rId15" Type="http://schemas.openxmlformats.org/officeDocument/2006/relationships/image" Target="../media/image194.png"/><Relationship Id="rId36" Type="http://schemas.openxmlformats.org/officeDocument/2006/relationships/customXml" Target="../ink/ink205.xml"/><Relationship Id="rId57" Type="http://schemas.openxmlformats.org/officeDocument/2006/relationships/image" Target="../media/image215.png"/><Relationship Id="rId106" Type="http://schemas.openxmlformats.org/officeDocument/2006/relationships/customXml" Target="../ink/ink240.xml"/><Relationship Id="rId127" Type="http://schemas.openxmlformats.org/officeDocument/2006/relationships/image" Target="../media/image250.png"/><Relationship Id="rId10" Type="http://schemas.openxmlformats.org/officeDocument/2006/relationships/customXml" Target="../ink/ink192.xml"/><Relationship Id="rId31" Type="http://schemas.openxmlformats.org/officeDocument/2006/relationships/image" Target="../media/image202.png"/><Relationship Id="rId52" Type="http://schemas.openxmlformats.org/officeDocument/2006/relationships/customXml" Target="../ink/ink213.xml"/><Relationship Id="rId73" Type="http://schemas.openxmlformats.org/officeDocument/2006/relationships/image" Target="../media/image223.png"/><Relationship Id="rId78" Type="http://schemas.openxmlformats.org/officeDocument/2006/relationships/customXml" Target="../ink/ink226.xml"/><Relationship Id="rId94" Type="http://schemas.openxmlformats.org/officeDocument/2006/relationships/customXml" Target="../ink/ink234.xml"/><Relationship Id="rId99" Type="http://schemas.openxmlformats.org/officeDocument/2006/relationships/image" Target="../media/image236.png"/><Relationship Id="rId101" Type="http://schemas.openxmlformats.org/officeDocument/2006/relationships/image" Target="../media/image237.png"/><Relationship Id="rId122" Type="http://schemas.openxmlformats.org/officeDocument/2006/relationships/customXml" Target="../ink/ink248.xml"/><Relationship Id="rId143" Type="http://schemas.openxmlformats.org/officeDocument/2006/relationships/image" Target="../media/image258.png"/><Relationship Id="rId148" Type="http://schemas.openxmlformats.org/officeDocument/2006/relationships/customXml" Target="../ink/ink261.xml"/><Relationship Id="rId164" Type="http://schemas.openxmlformats.org/officeDocument/2006/relationships/customXml" Target="../ink/ink269.xml"/><Relationship Id="rId169" Type="http://schemas.openxmlformats.org/officeDocument/2006/relationships/image" Target="../media/image271.png"/><Relationship Id="rId185" Type="http://schemas.openxmlformats.org/officeDocument/2006/relationships/image" Target="../media/image279.png"/><Relationship Id="rId4" Type="http://schemas.openxmlformats.org/officeDocument/2006/relationships/customXml" Target="../ink/ink189.xml"/><Relationship Id="rId9" Type="http://schemas.openxmlformats.org/officeDocument/2006/relationships/image" Target="../media/image191.png"/><Relationship Id="rId180" Type="http://schemas.openxmlformats.org/officeDocument/2006/relationships/customXml" Target="../ink/ink277.xml"/><Relationship Id="rId26" Type="http://schemas.openxmlformats.org/officeDocument/2006/relationships/customXml" Target="../ink/ink200.xml"/><Relationship Id="rId47" Type="http://schemas.openxmlformats.org/officeDocument/2006/relationships/image" Target="../media/image210.png"/><Relationship Id="rId68" Type="http://schemas.openxmlformats.org/officeDocument/2006/relationships/customXml" Target="../ink/ink221.xml"/><Relationship Id="rId89" Type="http://schemas.openxmlformats.org/officeDocument/2006/relationships/image" Target="../media/image231.png"/><Relationship Id="rId112" Type="http://schemas.openxmlformats.org/officeDocument/2006/relationships/customXml" Target="../ink/ink243.xml"/><Relationship Id="rId133" Type="http://schemas.openxmlformats.org/officeDocument/2006/relationships/image" Target="../media/image253.png"/><Relationship Id="rId154" Type="http://schemas.openxmlformats.org/officeDocument/2006/relationships/customXml" Target="../ink/ink264.xml"/><Relationship Id="rId175" Type="http://schemas.openxmlformats.org/officeDocument/2006/relationships/image" Target="../media/image274.png"/><Relationship Id="rId196" Type="http://schemas.openxmlformats.org/officeDocument/2006/relationships/customXml" Target="../ink/ink285.xml"/><Relationship Id="rId16" Type="http://schemas.openxmlformats.org/officeDocument/2006/relationships/customXml" Target="../ink/ink195.xml"/><Relationship Id="rId37" Type="http://schemas.openxmlformats.org/officeDocument/2006/relationships/image" Target="../media/image205.png"/><Relationship Id="rId58" Type="http://schemas.openxmlformats.org/officeDocument/2006/relationships/customXml" Target="../ink/ink216.xml"/><Relationship Id="rId79" Type="http://schemas.openxmlformats.org/officeDocument/2006/relationships/image" Target="../media/image226.png"/><Relationship Id="rId102" Type="http://schemas.openxmlformats.org/officeDocument/2006/relationships/customXml" Target="../ink/ink238.xml"/><Relationship Id="rId123" Type="http://schemas.openxmlformats.org/officeDocument/2006/relationships/image" Target="../media/image248.png"/><Relationship Id="rId144" Type="http://schemas.openxmlformats.org/officeDocument/2006/relationships/customXml" Target="../ink/ink259.xml"/><Relationship Id="rId90" Type="http://schemas.openxmlformats.org/officeDocument/2006/relationships/customXml" Target="../ink/ink232.xml"/><Relationship Id="rId165" Type="http://schemas.openxmlformats.org/officeDocument/2006/relationships/image" Target="../media/image269.png"/><Relationship Id="rId186" Type="http://schemas.openxmlformats.org/officeDocument/2006/relationships/customXml" Target="../ink/ink280.xml"/><Relationship Id="rId27" Type="http://schemas.openxmlformats.org/officeDocument/2006/relationships/image" Target="../media/image200.png"/><Relationship Id="rId48" Type="http://schemas.openxmlformats.org/officeDocument/2006/relationships/customXml" Target="../ink/ink211.xml"/><Relationship Id="rId69" Type="http://schemas.openxmlformats.org/officeDocument/2006/relationships/image" Target="../media/image221.png"/><Relationship Id="rId113" Type="http://schemas.openxmlformats.org/officeDocument/2006/relationships/image" Target="../media/image243.png"/><Relationship Id="rId134" Type="http://schemas.openxmlformats.org/officeDocument/2006/relationships/customXml" Target="../ink/ink254.xml"/><Relationship Id="rId80" Type="http://schemas.openxmlformats.org/officeDocument/2006/relationships/customXml" Target="../ink/ink227.xml"/><Relationship Id="rId155" Type="http://schemas.openxmlformats.org/officeDocument/2006/relationships/image" Target="../media/image264.png"/><Relationship Id="rId176" Type="http://schemas.openxmlformats.org/officeDocument/2006/relationships/customXml" Target="../ink/ink275.xml"/><Relationship Id="rId197" Type="http://schemas.openxmlformats.org/officeDocument/2006/relationships/image" Target="../media/image285.png"/><Relationship Id="rId17" Type="http://schemas.openxmlformats.org/officeDocument/2006/relationships/image" Target="../media/image195.png"/><Relationship Id="rId38" Type="http://schemas.openxmlformats.org/officeDocument/2006/relationships/customXml" Target="../ink/ink206.xml"/><Relationship Id="rId59" Type="http://schemas.openxmlformats.org/officeDocument/2006/relationships/image" Target="../media/image216.png"/><Relationship Id="rId103" Type="http://schemas.openxmlformats.org/officeDocument/2006/relationships/image" Target="../media/image238.png"/><Relationship Id="rId124" Type="http://schemas.openxmlformats.org/officeDocument/2006/relationships/customXml" Target="../ink/ink249.xml"/><Relationship Id="rId70" Type="http://schemas.openxmlformats.org/officeDocument/2006/relationships/customXml" Target="../ink/ink222.xml"/><Relationship Id="rId91" Type="http://schemas.openxmlformats.org/officeDocument/2006/relationships/image" Target="../media/image232.png"/><Relationship Id="rId145" Type="http://schemas.openxmlformats.org/officeDocument/2006/relationships/image" Target="../media/image259.png"/><Relationship Id="rId166" Type="http://schemas.openxmlformats.org/officeDocument/2006/relationships/customXml" Target="../ink/ink270.xml"/><Relationship Id="rId187" Type="http://schemas.openxmlformats.org/officeDocument/2006/relationships/image" Target="../media/image280.png"/><Relationship Id="rId1" Type="http://schemas.openxmlformats.org/officeDocument/2006/relationships/slideLayout" Target="../slideLayouts/slideLayout7.xml"/><Relationship Id="rId28" Type="http://schemas.openxmlformats.org/officeDocument/2006/relationships/customXml" Target="../ink/ink201.xml"/><Relationship Id="rId49" Type="http://schemas.openxmlformats.org/officeDocument/2006/relationships/image" Target="../media/image211.png"/><Relationship Id="rId114" Type="http://schemas.openxmlformats.org/officeDocument/2006/relationships/customXml" Target="../ink/ink244.xml"/><Relationship Id="rId60" Type="http://schemas.openxmlformats.org/officeDocument/2006/relationships/customXml" Target="../ink/ink217.xml"/><Relationship Id="rId81" Type="http://schemas.openxmlformats.org/officeDocument/2006/relationships/image" Target="../media/image227.png"/><Relationship Id="rId135" Type="http://schemas.openxmlformats.org/officeDocument/2006/relationships/image" Target="../media/image254.png"/><Relationship Id="rId156" Type="http://schemas.openxmlformats.org/officeDocument/2006/relationships/customXml" Target="../ink/ink265.xml"/><Relationship Id="rId177" Type="http://schemas.openxmlformats.org/officeDocument/2006/relationships/image" Target="../media/image275.png"/><Relationship Id="rId198" Type="http://schemas.openxmlformats.org/officeDocument/2006/relationships/customXml" Target="../ink/ink286.xml"/><Relationship Id="rId18" Type="http://schemas.openxmlformats.org/officeDocument/2006/relationships/customXml" Target="../ink/ink196.xml"/><Relationship Id="rId39" Type="http://schemas.openxmlformats.org/officeDocument/2006/relationships/image" Target="../media/image206.png"/><Relationship Id="rId50" Type="http://schemas.openxmlformats.org/officeDocument/2006/relationships/customXml" Target="../ink/ink212.xml"/><Relationship Id="rId104" Type="http://schemas.openxmlformats.org/officeDocument/2006/relationships/customXml" Target="../ink/ink239.xml"/><Relationship Id="rId125" Type="http://schemas.openxmlformats.org/officeDocument/2006/relationships/image" Target="../media/image249.png"/><Relationship Id="rId146" Type="http://schemas.openxmlformats.org/officeDocument/2006/relationships/customXml" Target="../ink/ink260.xml"/><Relationship Id="rId167" Type="http://schemas.openxmlformats.org/officeDocument/2006/relationships/image" Target="../media/image270.png"/><Relationship Id="rId188" Type="http://schemas.openxmlformats.org/officeDocument/2006/relationships/customXml" Target="../ink/ink281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91.png"/><Relationship Id="rId18" Type="http://schemas.openxmlformats.org/officeDocument/2006/relationships/customXml" Target="../ink/ink295.xml"/><Relationship Id="rId26" Type="http://schemas.openxmlformats.org/officeDocument/2006/relationships/customXml" Target="../ink/ink299.xml"/><Relationship Id="rId39" Type="http://schemas.openxmlformats.org/officeDocument/2006/relationships/image" Target="../media/image304.png"/><Relationship Id="rId21" Type="http://schemas.openxmlformats.org/officeDocument/2006/relationships/image" Target="../media/image295.png"/><Relationship Id="rId34" Type="http://schemas.openxmlformats.org/officeDocument/2006/relationships/customXml" Target="../ink/ink303.xml"/><Relationship Id="rId42" Type="http://schemas.openxmlformats.org/officeDocument/2006/relationships/customXml" Target="../ink/ink307.xml"/><Relationship Id="rId47" Type="http://schemas.openxmlformats.org/officeDocument/2006/relationships/image" Target="../media/image308.png"/><Relationship Id="rId7" Type="http://schemas.openxmlformats.org/officeDocument/2006/relationships/image" Target="../media/image288.png"/><Relationship Id="rId2" Type="http://schemas.openxmlformats.org/officeDocument/2006/relationships/customXml" Target="../ink/ink287.xml"/><Relationship Id="rId16" Type="http://schemas.openxmlformats.org/officeDocument/2006/relationships/customXml" Target="../ink/ink294.xml"/><Relationship Id="rId29" Type="http://schemas.openxmlformats.org/officeDocument/2006/relationships/image" Target="../media/image299.png"/><Relationship Id="rId11" Type="http://schemas.openxmlformats.org/officeDocument/2006/relationships/image" Target="../media/image290.png"/><Relationship Id="rId24" Type="http://schemas.openxmlformats.org/officeDocument/2006/relationships/customXml" Target="../ink/ink298.xml"/><Relationship Id="rId32" Type="http://schemas.openxmlformats.org/officeDocument/2006/relationships/customXml" Target="../ink/ink302.xml"/><Relationship Id="rId37" Type="http://schemas.openxmlformats.org/officeDocument/2006/relationships/image" Target="../media/image303.png"/><Relationship Id="rId40" Type="http://schemas.openxmlformats.org/officeDocument/2006/relationships/customXml" Target="../ink/ink306.xml"/><Relationship Id="rId45" Type="http://schemas.openxmlformats.org/officeDocument/2006/relationships/image" Target="../media/image307.png"/><Relationship Id="rId5" Type="http://schemas.openxmlformats.org/officeDocument/2006/relationships/image" Target="../media/image79.png"/><Relationship Id="rId15" Type="http://schemas.openxmlformats.org/officeDocument/2006/relationships/image" Target="../media/image292.png"/><Relationship Id="rId23" Type="http://schemas.openxmlformats.org/officeDocument/2006/relationships/image" Target="../media/image296.png"/><Relationship Id="rId28" Type="http://schemas.openxmlformats.org/officeDocument/2006/relationships/customXml" Target="../ink/ink300.xml"/><Relationship Id="rId36" Type="http://schemas.openxmlformats.org/officeDocument/2006/relationships/customXml" Target="../ink/ink304.xml"/><Relationship Id="rId49" Type="http://schemas.openxmlformats.org/officeDocument/2006/relationships/image" Target="../media/image309.png"/><Relationship Id="rId10" Type="http://schemas.openxmlformats.org/officeDocument/2006/relationships/customXml" Target="../ink/ink291.xml"/><Relationship Id="rId19" Type="http://schemas.openxmlformats.org/officeDocument/2006/relationships/image" Target="../media/image294.png"/><Relationship Id="rId31" Type="http://schemas.openxmlformats.org/officeDocument/2006/relationships/image" Target="../media/image300.png"/><Relationship Id="rId44" Type="http://schemas.openxmlformats.org/officeDocument/2006/relationships/customXml" Target="../ink/ink308.xml"/><Relationship Id="rId4" Type="http://schemas.openxmlformats.org/officeDocument/2006/relationships/customXml" Target="../ink/ink288.xml"/><Relationship Id="rId9" Type="http://schemas.openxmlformats.org/officeDocument/2006/relationships/image" Target="../media/image289.png"/><Relationship Id="rId14" Type="http://schemas.openxmlformats.org/officeDocument/2006/relationships/customXml" Target="../ink/ink293.xml"/><Relationship Id="rId22" Type="http://schemas.openxmlformats.org/officeDocument/2006/relationships/customXml" Target="../ink/ink297.xml"/><Relationship Id="rId27" Type="http://schemas.openxmlformats.org/officeDocument/2006/relationships/image" Target="../media/image298.png"/><Relationship Id="rId30" Type="http://schemas.openxmlformats.org/officeDocument/2006/relationships/customXml" Target="../ink/ink301.xml"/><Relationship Id="rId35" Type="http://schemas.openxmlformats.org/officeDocument/2006/relationships/image" Target="../media/image302.png"/><Relationship Id="rId43" Type="http://schemas.openxmlformats.org/officeDocument/2006/relationships/image" Target="../media/image306.png"/><Relationship Id="rId48" Type="http://schemas.openxmlformats.org/officeDocument/2006/relationships/customXml" Target="../ink/ink310.xml"/><Relationship Id="rId8" Type="http://schemas.openxmlformats.org/officeDocument/2006/relationships/customXml" Target="../ink/ink290.xml"/><Relationship Id="rId3" Type="http://schemas.openxmlformats.org/officeDocument/2006/relationships/image" Target="../media/image287.png"/><Relationship Id="rId12" Type="http://schemas.openxmlformats.org/officeDocument/2006/relationships/customXml" Target="../ink/ink292.xml"/><Relationship Id="rId17" Type="http://schemas.openxmlformats.org/officeDocument/2006/relationships/image" Target="../media/image293.png"/><Relationship Id="rId25" Type="http://schemas.openxmlformats.org/officeDocument/2006/relationships/image" Target="../media/image297.png"/><Relationship Id="rId33" Type="http://schemas.openxmlformats.org/officeDocument/2006/relationships/image" Target="../media/image301.png"/><Relationship Id="rId38" Type="http://schemas.openxmlformats.org/officeDocument/2006/relationships/customXml" Target="../ink/ink305.xml"/><Relationship Id="rId46" Type="http://schemas.openxmlformats.org/officeDocument/2006/relationships/customXml" Target="../ink/ink309.xml"/><Relationship Id="rId20" Type="http://schemas.openxmlformats.org/officeDocument/2006/relationships/customXml" Target="../ink/ink296.xml"/><Relationship Id="rId41" Type="http://schemas.openxmlformats.org/officeDocument/2006/relationships/image" Target="../media/image305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89.xml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23.xml"/><Relationship Id="rId21" Type="http://schemas.openxmlformats.org/officeDocument/2006/relationships/image" Target="../media/image318.png"/><Relationship Id="rId42" Type="http://schemas.openxmlformats.org/officeDocument/2006/relationships/customXml" Target="../ink/ink331.xml"/><Relationship Id="rId47" Type="http://schemas.openxmlformats.org/officeDocument/2006/relationships/image" Target="../media/image331.png"/><Relationship Id="rId63" Type="http://schemas.openxmlformats.org/officeDocument/2006/relationships/image" Target="../media/image337.png"/><Relationship Id="rId68" Type="http://schemas.openxmlformats.org/officeDocument/2006/relationships/customXml" Target="../ink/ink344.xml"/><Relationship Id="rId84" Type="http://schemas.openxmlformats.org/officeDocument/2006/relationships/customXml" Target="../ink/ink352.xml"/><Relationship Id="rId89" Type="http://schemas.openxmlformats.org/officeDocument/2006/relationships/image" Target="../media/image350.png"/><Relationship Id="rId112" Type="http://schemas.openxmlformats.org/officeDocument/2006/relationships/customXml" Target="../ink/ink366.xml"/><Relationship Id="rId16" Type="http://schemas.openxmlformats.org/officeDocument/2006/relationships/customXml" Target="../ink/ink318.xml"/><Relationship Id="rId107" Type="http://schemas.openxmlformats.org/officeDocument/2006/relationships/image" Target="../media/image359.png"/><Relationship Id="rId11" Type="http://schemas.openxmlformats.org/officeDocument/2006/relationships/image" Target="../media/image313.png"/><Relationship Id="rId32" Type="http://schemas.openxmlformats.org/officeDocument/2006/relationships/customXml" Target="../ink/ink326.xml"/><Relationship Id="rId37" Type="http://schemas.openxmlformats.org/officeDocument/2006/relationships/image" Target="../media/image326.png"/><Relationship Id="rId53" Type="http://schemas.openxmlformats.org/officeDocument/2006/relationships/image" Target="../media/image188.png"/><Relationship Id="rId58" Type="http://schemas.openxmlformats.org/officeDocument/2006/relationships/customXml" Target="../ink/ink339.xml"/><Relationship Id="rId74" Type="http://schemas.openxmlformats.org/officeDocument/2006/relationships/customXml" Target="../ink/ink347.xml"/><Relationship Id="rId79" Type="http://schemas.openxmlformats.org/officeDocument/2006/relationships/image" Target="../media/image345.png"/><Relationship Id="rId102" Type="http://schemas.openxmlformats.org/officeDocument/2006/relationships/customXml" Target="../ink/ink361.xml"/><Relationship Id="rId5" Type="http://schemas.openxmlformats.org/officeDocument/2006/relationships/image" Target="../media/image310.png"/><Relationship Id="rId90" Type="http://schemas.openxmlformats.org/officeDocument/2006/relationships/customXml" Target="../ink/ink355.xml"/><Relationship Id="rId95" Type="http://schemas.openxmlformats.org/officeDocument/2006/relationships/image" Target="../media/image353.png"/><Relationship Id="rId22" Type="http://schemas.openxmlformats.org/officeDocument/2006/relationships/customXml" Target="../ink/ink321.xml"/><Relationship Id="rId27" Type="http://schemas.openxmlformats.org/officeDocument/2006/relationships/image" Target="../media/image321.png"/><Relationship Id="rId43" Type="http://schemas.openxmlformats.org/officeDocument/2006/relationships/image" Target="../media/image329.png"/><Relationship Id="rId48" Type="http://schemas.openxmlformats.org/officeDocument/2006/relationships/customXml" Target="../ink/ink334.xml"/><Relationship Id="rId64" Type="http://schemas.openxmlformats.org/officeDocument/2006/relationships/customXml" Target="../ink/ink342.xml"/><Relationship Id="rId69" Type="http://schemas.openxmlformats.org/officeDocument/2006/relationships/image" Target="../media/image340.png"/><Relationship Id="rId113" Type="http://schemas.openxmlformats.org/officeDocument/2006/relationships/image" Target="../media/image362.png"/><Relationship Id="rId80" Type="http://schemas.openxmlformats.org/officeDocument/2006/relationships/customXml" Target="../ink/ink350.xml"/><Relationship Id="rId85" Type="http://schemas.openxmlformats.org/officeDocument/2006/relationships/image" Target="../media/image348.png"/><Relationship Id="rId12" Type="http://schemas.openxmlformats.org/officeDocument/2006/relationships/customXml" Target="../ink/ink316.xml"/><Relationship Id="rId17" Type="http://schemas.openxmlformats.org/officeDocument/2006/relationships/image" Target="../media/image316.png"/><Relationship Id="rId33" Type="http://schemas.openxmlformats.org/officeDocument/2006/relationships/image" Target="../media/image324.png"/><Relationship Id="rId38" Type="http://schemas.openxmlformats.org/officeDocument/2006/relationships/customXml" Target="../ink/ink329.xml"/><Relationship Id="rId59" Type="http://schemas.openxmlformats.org/officeDocument/2006/relationships/image" Target="../media/image335.png"/><Relationship Id="rId103" Type="http://schemas.openxmlformats.org/officeDocument/2006/relationships/image" Target="../media/image357.png"/><Relationship Id="rId108" Type="http://schemas.openxmlformats.org/officeDocument/2006/relationships/customXml" Target="../ink/ink364.xml"/><Relationship Id="rId54" Type="http://schemas.openxmlformats.org/officeDocument/2006/relationships/customXml" Target="../ink/ink337.xml"/><Relationship Id="rId70" Type="http://schemas.openxmlformats.org/officeDocument/2006/relationships/customXml" Target="../ink/ink345.xml"/><Relationship Id="rId75" Type="http://schemas.openxmlformats.org/officeDocument/2006/relationships/image" Target="../media/image343.png"/><Relationship Id="rId91" Type="http://schemas.openxmlformats.org/officeDocument/2006/relationships/image" Target="../media/image351.png"/><Relationship Id="rId96" Type="http://schemas.openxmlformats.org/officeDocument/2006/relationships/customXml" Target="../ink/ink358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13.xml"/><Relationship Id="rId15" Type="http://schemas.openxmlformats.org/officeDocument/2006/relationships/image" Target="../media/image315.png"/><Relationship Id="rId23" Type="http://schemas.openxmlformats.org/officeDocument/2006/relationships/image" Target="../media/image319.png"/><Relationship Id="rId28" Type="http://schemas.openxmlformats.org/officeDocument/2006/relationships/customXml" Target="../ink/ink324.xml"/><Relationship Id="rId36" Type="http://schemas.openxmlformats.org/officeDocument/2006/relationships/customXml" Target="../ink/ink328.xml"/><Relationship Id="rId49" Type="http://schemas.openxmlformats.org/officeDocument/2006/relationships/image" Target="../media/image147.png"/><Relationship Id="rId57" Type="http://schemas.openxmlformats.org/officeDocument/2006/relationships/image" Target="../media/image334.png"/><Relationship Id="rId106" Type="http://schemas.openxmlformats.org/officeDocument/2006/relationships/customXml" Target="../ink/ink363.xml"/><Relationship Id="rId114" Type="http://schemas.openxmlformats.org/officeDocument/2006/relationships/customXml" Target="../ink/ink367.xml"/><Relationship Id="rId10" Type="http://schemas.openxmlformats.org/officeDocument/2006/relationships/customXml" Target="../ink/ink315.xml"/><Relationship Id="rId31" Type="http://schemas.openxmlformats.org/officeDocument/2006/relationships/image" Target="../media/image323.png"/><Relationship Id="rId44" Type="http://schemas.openxmlformats.org/officeDocument/2006/relationships/customXml" Target="../ink/ink332.xml"/><Relationship Id="rId52" Type="http://schemas.openxmlformats.org/officeDocument/2006/relationships/customXml" Target="../ink/ink336.xml"/><Relationship Id="rId60" Type="http://schemas.openxmlformats.org/officeDocument/2006/relationships/customXml" Target="../ink/ink340.xml"/><Relationship Id="rId65" Type="http://schemas.openxmlformats.org/officeDocument/2006/relationships/image" Target="../media/image338.png"/><Relationship Id="rId73" Type="http://schemas.openxmlformats.org/officeDocument/2006/relationships/image" Target="../media/image342.png"/><Relationship Id="rId78" Type="http://schemas.openxmlformats.org/officeDocument/2006/relationships/customXml" Target="../ink/ink349.xml"/><Relationship Id="rId81" Type="http://schemas.openxmlformats.org/officeDocument/2006/relationships/image" Target="../media/image346.png"/><Relationship Id="rId86" Type="http://schemas.openxmlformats.org/officeDocument/2006/relationships/customXml" Target="../ink/ink353.xml"/><Relationship Id="rId94" Type="http://schemas.openxmlformats.org/officeDocument/2006/relationships/customXml" Target="../ink/ink357.xml"/><Relationship Id="rId99" Type="http://schemas.openxmlformats.org/officeDocument/2006/relationships/image" Target="../media/image355.png"/><Relationship Id="rId101" Type="http://schemas.openxmlformats.org/officeDocument/2006/relationships/image" Target="../media/image356.png"/><Relationship Id="rId4" Type="http://schemas.openxmlformats.org/officeDocument/2006/relationships/customXml" Target="../ink/ink312.xml"/><Relationship Id="rId9" Type="http://schemas.openxmlformats.org/officeDocument/2006/relationships/image" Target="../media/image312.png"/><Relationship Id="rId13" Type="http://schemas.openxmlformats.org/officeDocument/2006/relationships/image" Target="../media/image314.png"/><Relationship Id="rId18" Type="http://schemas.openxmlformats.org/officeDocument/2006/relationships/customXml" Target="../ink/ink319.xml"/><Relationship Id="rId39" Type="http://schemas.openxmlformats.org/officeDocument/2006/relationships/image" Target="../media/image327.png"/><Relationship Id="rId109" Type="http://schemas.openxmlformats.org/officeDocument/2006/relationships/image" Target="../media/image360.png"/><Relationship Id="rId34" Type="http://schemas.openxmlformats.org/officeDocument/2006/relationships/customXml" Target="../ink/ink327.xml"/><Relationship Id="rId50" Type="http://schemas.openxmlformats.org/officeDocument/2006/relationships/customXml" Target="../ink/ink335.xml"/><Relationship Id="rId55" Type="http://schemas.openxmlformats.org/officeDocument/2006/relationships/image" Target="../media/image333.png"/><Relationship Id="rId76" Type="http://schemas.openxmlformats.org/officeDocument/2006/relationships/customXml" Target="../ink/ink348.xml"/><Relationship Id="rId97" Type="http://schemas.openxmlformats.org/officeDocument/2006/relationships/image" Target="../media/image354.png"/><Relationship Id="rId104" Type="http://schemas.openxmlformats.org/officeDocument/2006/relationships/customXml" Target="../ink/ink362.xml"/><Relationship Id="rId7" Type="http://schemas.openxmlformats.org/officeDocument/2006/relationships/image" Target="../media/image311.png"/><Relationship Id="rId71" Type="http://schemas.openxmlformats.org/officeDocument/2006/relationships/image" Target="../media/image341.png"/><Relationship Id="rId92" Type="http://schemas.openxmlformats.org/officeDocument/2006/relationships/customXml" Target="../ink/ink356.xml"/><Relationship Id="rId2" Type="http://schemas.openxmlformats.org/officeDocument/2006/relationships/customXml" Target="../ink/ink311.xml"/><Relationship Id="rId29" Type="http://schemas.openxmlformats.org/officeDocument/2006/relationships/image" Target="../media/image322.png"/><Relationship Id="rId24" Type="http://schemas.openxmlformats.org/officeDocument/2006/relationships/customXml" Target="../ink/ink322.xml"/><Relationship Id="rId40" Type="http://schemas.openxmlformats.org/officeDocument/2006/relationships/customXml" Target="../ink/ink330.xml"/><Relationship Id="rId45" Type="http://schemas.openxmlformats.org/officeDocument/2006/relationships/image" Target="../media/image330.png"/><Relationship Id="rId66" Type="http://schemas.openxmlformats.org/officeDocument/2006/relationships/customXml" Target="../ink/ink343.xml"/><Relationship Id="rId87" Type="http://schemas.openxmlformats.org/officeDocument/2006/relationships/image" Target="../media/image349.png"/><Relationship Id="rId110" Type="http://schemas.openxmlformats.org/officeDocument/2006/relationships/customXml" Target="../ink/ink365.xml"/><Relationship Id="rId115" Type="http://schemas.openxmlformats.org/officeDocument/2006/relationships/image" Target="../media/image363.png"/><Relationship Id="rId61" Type="http://schemas.openxmlformats.org/officeDocument/2006/relationships/image" Target="../media/image336.png"/><Relationship Id="rId82" Type="http://schemas.openxmlformats.org/officeDocument/2006/relationships/customXml" Target="../ink/ink351.xml"/><Relationship Id="rId19" Type="http://schemas.openxmlformats.org/officeDocument/2006/relationships/image" Target="../media/image317.png"/><Relationship Id="rId14" Type="http://schemas.openxmlformats.org/officeDocument/2006/relationships/customXml" Target="../ink/ink317.xml"/><Relationship Id="rId30" Type="http://schemas.openxmlformats.org/officeDocument/2006/relationships/customXml" Target="../ink/ink325.xml"/><Relationship Id="rId35" Type="http://schemas.openxmlformats.org/officeDocument/2006/relationships/image" Target="../media/image325.png"/><Relationship Id="rId56" Type="http://schemas.openxmlformats.org/officeDocument/2006/relationships/customXml" Target="../ink/ink338.xml"/><Relationship Id="rId77" Type="http://schemas.openxmlformats.org/officeDocument/2006/relationships/image" Target="../media/image344.png"/><Relationship Id="rId100" Type="http://schemas.openxmlformats.org/officeDocument/2006/relationships/customXml" Target="../ink/ink360.xml"/><Relationship Id="rId105" Type="http://schemas.openxmlformats.org/officeDocument/2006/relationships/image" Target="../media/image358.png"/><Relationship Id="rId8" Type="http://schemas.openxmlformats.org/officeDocument/2006/relationships/customXml" Target="../ink/ink314.xml"/><Relationship Id="rId51" Type="http://schemas.openxmlformats.org/officeDocument/2006/relationships/image" Target="../media/image332.png"/><Relationship Id="rId72" Type="http://schemas.openxmlformats.org/officeDocument/2006/relationships/customXml" Target="../ink/ink346.xml"/><Relationship Id="rId93" Type="http://schemas.openxmlformats.org/officeDocument/2006/relationships/image" Target="../media/image352.png"/><Relationship Id="rId98" Type="http://schemas.openxmlformats.org/officeDocument/2006/relationships/customXml" Target="../ink/ink359.xml"/><Relationship Id="rId3" Type="http://schemas.openxmlformats.org/officeDocument/2006/relationships/image" Target="../media/image226.png"/><Relationship Id="rId25" Type="http://schemas.openxmlformats.org/officeDocument/2006/relationships/image" Target="../media/image320.png"/><Relationship Id="rId46" Type="http://schemas.openxmlformats.org/officeDocument/2006/relationships/customXml" Target="../ink/ink333.xml"/><Relationship Id="rId67" Type="http://schemas.openxmlformats.org/officeDocument/2006/relationships/image" Target="../media/image339.png"/><Relationship Id="rId20" Type="http://schemas.openxmlformats.org/officeDocument/2006/relationships/customXml" Target="../ink/ink320.xml"/><Relationship Id="rId41" Type="http://schemas.openxmlformats.org/officeDocument/2006/relationships/image" Target="../media/image328.png"/><Relationship Id="rId62" Type="http://schemas.openxmlformats.org/officeDocument/2006/relationships/customXml" Target="../ink/ink341.xml"/><Relationship Id="rId83" Type="http://schemas.openxmlformats.org/officeDocument/2006/relationships/image" Target="../media/image347.png"/><Relationship Id="rId88" Type="http://schemas.openxmlformats.org/officeDocument/2006/relationships/customXml" Target="../ink/ink354.xml"/><Relationship Id="rId111" Type="http://schemas.openxmlformats.org/officeDocument/2006/relationships/image" Target="../media/image361.png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19.png"/><Relationship Id="rId21" Type="http://schemas.openxmlformats.org/officeDocument/2006/relationships/image" Target="../media/image373.png"/><Relationship Id="rId42" Type="http://schemas.openxmlformats.org/officeDocument/2006/relationships/customXml" Target="../ink/ink388.xml"/><Relationship Id="rId63" Type="http://schemas.openxmlformats.org/officeDocument/2006/relationships/image" Target="../media/image393.png"/><Relationship Id="rId84" Type="http://schemas.openxmlformats.org/officeDocument/2006/relationships/customXml" Target="../ink/ink409.xml"/><Relationship Id="rId138" Type="http://schemas.openxmlformats.org/officeDocument/2006/relationships/customXml" Target="../ink/ink436.xml"/><Relationship Id="rId159" Type="http://schemas.openxmlformats.org/officeDocument/2006/relationships/image" Target="../media/image440.png"/><Relationship Id="rId170" Type="http://schemas.openxmlformats.org/officeDocument/2006/relationships/customXml" Target="../ink/ink452.xml"/><Relationship Id="rId107" Type="http://schemas.openxmlformats.org/officeDocument/2006/relationships/image" Target="../media/image414.png"/><Relationship Id="rId11" Type="http://schemas.openxmlformats.org/officeDocument/2006/relationships/image" Target="../media/image368.png"/><Relationship Id="rId32" Type="http://schemas.openxmlformats.org/officeDocument/2006/relationships/customXml" Target="../ink/ink383.xml"/><Relationship Id="rId53" Type="http://schemas.openxmlformats.org/officeDocument/2006/relationships/image" Target="../media/image388.png"/><Relationship Id="rId74" Type="http://schemas.openxmlformats.org/officeDocument/2006/relationships/customXml" Target="../ink/ink404.xml"/><Relationship Id="rId128" Type="http://schemas.openxmlformats.org/officeDocument/2006/relationships/customXml" Target="../ink/ink431.xml"/><Relationship Id="rId149" Type="http://schemas.openxmlformats.org/officeDocument/2006/relationships/image" Target="../media/image435.png"/><Relationship Id="rId5" Type="http://schemas.openxmlformats.org/officeDocument/2006/relationships/image" Target="../media/image365.png"/><Relationship Id="rId95" Type="http://schemas.openxmlformats.org/officeDocument/2006/relationships/image" Target="../media/image408.png"/><Relationship Id="rId160" Type="http://schemas.openxmlformats.org/officeDocument/2006/relationships/customXml" Target="../ink/ink447.xml"/><Relationship Id="rId181" Type="http://schemas.openxmlformats.org/officeDocument/2006/relationships/image" Target="../media/image451.png"/><Relationship Id="rId22" Type="http://schemas.openxmlformats.org/officeDocument/2006/relationships/customXml" Target="../ink/ink378.xml"/><Relationship Id="rId43" Type="http://schemas.openxmlformats.org/officeDocument/2006/relationships/image" Target="../media/image383.png"/><Relationship Id="rId64" Type="http://schemas.openxmlformats.org/officeDocument/2006/relationships/customXml" Target="../ink/ink399.xml"/><Relationship Id="rId118" Type="http://schemas.openxmlformats.org/officeDocument/2006/relationships/customXml" Target="../ink/ink426.xml"/><Relationship Id="rId139" Type="http://schemas.openxmlformats.org/officeDocument/2006/relationships/image" Target="../media/image430.png"/><Relationship Id="rId85" Type="http://schemas.openxmlformats.org/officeDocument/2006/relationships/image" Target="../media/image403.png"/><Relationship Id="rId150" Type="http://schemas.openxmlformats.org/officeDocument/2006/relationships/customXml" Target="../ink/ink442.xml"/><Relationship Id="rId171" Type="http://schemas.openxmlformats.org/officeDocument/2006/relationships/image" Target="../media/image446.png"/><Relationship Id="rId12" Type="http://schemas.openxmlformats.org/officeDocument/2006/relationships/customXml" Target="../ink/ink373.xml"/><Relationship Id="rId33" Type="http://schemas.openxmlformats.org/officeDocument/2006/relationships/image" Target="../media/image379.png"/><Relationship Id="rId108" Type="http://schemas.openxmlformats.org/officeDocument/2006/relationships/customXml" Target="../ink/ink421.xml"/><Relationship Id="rId129" Type="http://schemas.openxmlformats.org/officeDocument/2006/relationships/image" Target="../media/image425.png"/><Relationship Id="rId54" Type="http://schemas.openxmlformats.org/officeDocument/2006/relationships/customXml" Target="../ink/ink394.xml"/><Relationship Id="rId75" Type="http://schemas.openxmlformats.org/officeDocument/2006/relationships/image" Target="../media/image9.png"/><Relationship Id="rId96" Type="http://schemas.openxmlformats.org/officeDocument/2006/relationships/customXml" Target="../ink/ink415.xml"/><Relationship Id="rId140" Type="http://schemas.openxmlformats.org/officeDocument/2006/relationships/customXml" Target="../ink/ink437.xml"/><Relationship Id="rId161" Type="http://schemas.openxmlformats.org/officeDocument/2006/relationships/image" Target="../media/image441.png"/><Relationship Id="rId182" Type="http://schemas.openxmlformats.org/officeDocument/2006/relationships/customXml" Target="../ink/ink458.xml"/><Relationship Id="rId6" Type="http://schemas.openxmlformats.org/officeDocument/2006/relationships/customXml" Target="../ink/ink370.xml"/><Relationship Id="rId23" Type="http://schemas.openxmlformats.org/officeDocument/2006/relationships/image" Target="../media/image374.png"/><Relationship Id="rId119" Type="http://schemas.openxmlformats.org/officeDocument/2006/relationships/image" Target="../media/image420.png"/><Relationship Id="rId44" Type="http://schemas.openxmlformats.org/officeDocument/2006/relationships/customXml" Target="../ink/ink389.xml"/><Relationship Id="rId65" Type="http://schemas.openxmlformats.org/officeDocument/2006/relationships/image" Target="../media/image394.png"/><Relationship Id="rId86" Type="http://schemas.openxmlformats.org/officeDocument/2006/relationships/customXml" Target="../ink/ink410.xml"/><Relationship Id="rId130" Type="http://schemas.openxmlformats.org/officeDocument/2006/relationships/customXml" Target="../ink/ink432.xml"/><Relationship Id="rId151" Type="http://schemas.openxmlformats.org/officeDocument/2006/relationships/image" Target="../media/image436.png"/><Relationship Id="rId172" Type="http://schemas.openxmlformats.org/officeDocument/2006/relationships/customXml" Target="../ink/ink453.xml"/><Relationship Id="rId13" Type="http://schemas.openxmlformats.org/officeDocument/2006/relationships/image" Target="../media/image369.png"/><Relationship Id="rId18" Type="http://schemas.openxmlformats.org/officeDocument/2006/relationships/customXml" Target="../ink/ink376.xml"/><Relationship Id="rId39" Type="http://schemas.openxmlformats.org/officeDocument/2006/relationships/image" Target="../media/image381.png"/><Relationship Id="rId109" Type="http://schemas.openxmlformats.org/officeDocument/2006/relationships/image" Target="../media/image415.png"/><Relationship Id="rId34" Type="http://schemas.openxmlformats.org/officeDocument/2006/relationships/customXml" Target="../ink/ink384.xml"/><Relationship Id="rId50" Type="http://schemas.openxmlformats.org/officeDocument/2006/relationships/customXml" Target="../ink/ink392.xml"/><Relationship Id="rId55" Type="http://schemas.openxmlformats.org/officeDocument/2006/relationships/image" Target="../media/image389.png"/><Relationship Id="rId76" Type="http://schemas.openxmlformats.org/officeDocument/2006/relationships/customXml" Target="../ink/ink405.xml"/><Relationship Id="rId97" Type="http://schemas.openxmlformats.org/officeDocument/2006/relationships/image" Target="../media/image409.png"/><Relationship Id="rId104" Type="http://schemas.openxmlformats.org/officeDocument/2006/relationships/customXml" Target="../ink/ink419.xml"/><Relationship Id="rId120" Type="http://schemas.openxmlformats.org/officeDocument/2006/relationships/customXml" Target="../ink/ink427.xml"/><Relationship Id="rId125" Type="http://schemas.openxmlformats.org/officeDocument/2006/relationships/image" Target="../media/image423.png"/><Relationship Id="rId141" Type="http://schemas.openxmlformats.org/officeDocument/2006/relationships/image" Target="../media/image431.png"/><Relationship Id="rId146" Type="http://schemas.openxmlformats.org/officeDocument/2006/relationships/customXml" Target="../ink/ink440.xml"/><Relationship Id="rId167" Type="http://schemas.openxmlformats.org/officeDocument/2006/relationships/image" Target="../media/image444.png"/><Relationship Id="rId188" Type="http://schemas.openxmlformats.org/officeDocument/2006/relationships/customXml" Target="../ink/ink461.xml"/><Relationship Id="rId7" Type="http://schemas.openxmlformats.org/officeDocument/2006/relationships/image" Target="../media/image366.png"/><Relationship Id="rId71" Type="http://schemas.openxmlformats.org/officeDocument/2006/relationships/image" Target="../media/image397.png"/><Relationship Id="rId92" Type="http://schemas.openxmlformats.org/officeDocument/2006/relationships/customXml" Target="../ink/ink413.xml"/><Relationship Id="rId162" Type="http://schemas.openxmlformats.org/officeDocument/2006/relationships/customXml" Target="../ink/ink448.xml"/><Relationship Id="rId183" Type="http://schemas.openxmlformats.org/officeDocument/2006/relationships/image" Target="../media/image452.png"/><Relationship Id="rId2" Type="http://schemas.openxmlformats.org/officeDocument/2006/relationships/customXml" Target="../ink/ink368.xml"/><Relationship Id="rId29" Type="http://schemas.openxmlformats.org/officeDocument/2006/relationships/image" Target="../media/image377.png"/><Relationship Id="rId24" Type="http://schemas.openxmlformats.org/officeDocument/2006/relationships/customXml" Target="../ink/ink379.xml"/><Relationship Id="rId40" Type="http://schemas.openxmlformats.org/officeDocument/2006/relationships/customXml" Target="../ink/ink387.xml"/><Relationship Id="rId45" Type="http://schemas.openxmlformats.org/officeDocument/2006/relationships/image" Target="../media/image384.png"/><Relationship Id="rId66" Type="http://schemas.openxmlformats.org/officeDocument/2006/relationships/customXml" Target="../ink/ink400.xml"/><Relationship Id="rId87" Type="http://schemas.openxmlformats.org/officeDocument/2006/relationships/image" Target="../media/image404.png"/><Relationship Id="rId110" Type="http://schemas.openxmlformats.org/officeDocument/2006/relationships/customXml" Target="../ink/ink422.xml"/><Relationship Id="rId115" Type="http://schemas.openxmlformats.org/officeDocument/2006/relationships/image" Target="../media/image418.png"/><Relationship Id="rId131" Type="http://schemas.openxmlformats.org/officeDocument/2006/relationships/image" Target="../media/image426.png"/><Relationship Id="rId136" Type="http://schemas.openxmlformats.org/officeDocument/2006/relationships/customXml" Target="../ink/ink435.xml"/><Relationship Id="rId157" Type="http://schemas.openxmlformats.org/officeDocument/2006/relationships/image" Target="../media/image439.png"/><Relationship Id="rId178" Type="http://schemas.openxmlformats.org/officeDocument/2006/relationships/customXml" Target="../ink/ink456.xml"/><Relationship Id="rId61" Type="http://schemas.openxmlformats.org/officeDocument/2006/relationships/image" Target="../media/image392.png"/><Relationship Id="rId82" Type="http://schemas.openxmlformats.org/officeDocument/2006/relationships/customXml" Target="../ink/ink408.xml"/><Relationship Id="rId152" Type="http://schemas.openxmlformats.org/officeDocument/2006/relationships/customXml" Target="../ink/ink443.xml"/><Relationship Id="rId173" Type="http://schemas.openxmlformats.org/officeDocument/2006/relationships/image" Target="../media/image447.png"/><Relationship Id="rId19" Type="http://schemas.openxmlformats.org/officeDocument/2006/relationships/image" Target="../media/image372.png"/><Relationship Id="rId14" Type="http://schemas.openxmlformats.org/officeDocument/2006/relationships/customXml" Target="../ink/ink374.xml"/><Relationship Id="rId30" Type="http://schemas.openxmlformats.org/officeDocument/2006/relationships/customXml" Target="../ink/ink382.xml"/><Relationship Id="rId35" Type="http://schemas.openxmlformats.org/officeDocument/2006/relationships/image" Target="../media/image380.png"/><Relationship Id="rId56" Type="http://schemas.openxmlformats.org/officeDocument/2006/relationships/customXml" Target="../ink/ink395.xml"/><Relationship Id="rId77" Type="http://schemas.openxmlformats.org/officeDocument/2006/relationships/image" Target="../media/image399.png"/><Relationship Id="rId100" Type="http://schemas.openxmlformats.org/officeDocument/2006/relationships/customXml" Target="../ink/ink417.xml"/><Relationship Id="rId105" Type="http://schemas.openxmlformats.org/officeDocument/2006/relationships/image" Target="../media/image413.png"/><Relationship Id="rId126" Type="http://schemas.openxmlformats.org/officeDocument/2006/relationships/customXml" Target="../ink/ink430.xml"/><Relationship Id="rId147" Type="http://schemas.openxmlformats.org/officeDocument/2006/relationships/image" Target="../media/image434.png"/><Relationship Id="rId168" Type="http://schemas.openxmlformats.org/officeDocument/2006/relationships/customXml" Target="../ink/ink451.xml"/><Relationship Id="rId8" Type="http://schemas.openxmlformats.org/officeDocument/2006/relationships/customXml" Target="../ink/ink371.xml"/><Relationship Id="rId51" Type="http://schemas.openxmlformats.org/officeDocument/2006/relationships/image" Target="../media/image387.png"/><Relationship Id="rId72" Type="http://schemas.openxmlformats.org/officeDocument/2006/relationships/customXml" Target="../ink/ink403.xml"/><Relationship Id="rId93" Type="http://schemas.openxmlformats.org/officeDocument/2006/relationships/image" Target="../media/image407.png"/><Relationship Id="rId98" Type="http://schemas.openxmlformats.org/officeDocument/2006/relationships/customXml" Target="../ink/ink416.xml"/><Relationship Id="rId121" Type="http://schemas.openxmlformats.org/officeDocument/2006/relationships/image" Target="../media/image421.png"/><Relationship Id="rId142" Type="http://schemas.openxmlformats.org/officeDocument/2006/relationships/customXml" Target="../ink/ink438.xml"/><Relationship Id="rId163" Type="http://schemas.openxmlformats.org/officeDocument/2006/relationships/image" Target="../media/image442.png"/><Relationship Id="rId184" Type="http://schemas.openxmlformats.org/officeDocument/2006/relationships/customXml" Target="../ink/ink459.xml"/><Relationship Id="rId189" Type="http://schemas.openxmlformats.org/officeDocument/2006/relationships/image" Target="../media/image455.png"/><Relationship Id="rId3" Type="http://schemas.openxmlformats.org/officeDocument/2006/relationships/image" Target="../media/image364.png"/><Relationship Id="rId25" Type="http://schemas.openxmlformats.org/officeDocument/2006/relationships/image" Target="../media/image375.png"/><Relationship Id="rId46" Type="http://schemas.openxmlformats.org/officeDocument/2006/relationships/customXml" Target="../ink/ink390.xml"/><Relationship Id="rId67" Type="http://schemas.openxmlformats.org/officeDocument/2006/relationships/image" Target="../media/image395.png"/><Relationship Id="rId116" Type="http://schemas.openxmlformats.org/officeDocument/2006/relationships/customXml" Target="../ink/ink425.xml"/><Relationship Id="rId137" Type="http://schemas.openxmlformats.org/officeDocument/2006/relationships/image" Target="../media/image429.png"/><Relationship Id="rId158" Type="http://schemas.openxmlformats.org/officeDocument/2006/relationships/customXml" Target="../ink/ink446.xml"/><Relationship Id="rId20" Type="http://schemas.openxmlformats.org/officeDocument/2006/relationships/customXml" Target="../ink/ink377.xml"/><Relationship Id="rId41" Type="http://schemas.openxmlformats.org/officeDocument/2006/relationships/image" Target="../media/image382.png"/><Relationship Id="rId62" Type="http://schemas.openxmlformats.org/officeDocument/2006/relationships/customXml" Target="../ink/ink398.xml"/><Relationship Id="rId83" Type="http://schemas.openxmlformats.org/officeDocument/2006/relationships/image" Target="../media/image402.png"/><Relationship Id="rId88" Type="http://schemas.openxmlformats.org/officeDocument/2006/relationships/customXml" Target="../ink/ink411.xml"/><Relationship Id="rId111" Type="http://schemas.openxmlformats.org/officeDocument/2006/relationships/image" Target="../media/image416.png"/><Relationship Id="rId132" Type="http://schemas.openxmlformats.org/officeDocument/2006/relationships/customXml" Target="../ink/ink433.xml"/><Relationship Id="rId153" Type="http://schemas.openxmlformats.org/officeDocument/2006/relationships/image" Target="../media/image437.png"/><Relationship Id="rId174" Type="http://schemas.openxmlformats.org/officeDocument/2006/relationships/customXml" Target="../ink/ink454.xml"/><Relationship Id="rId179" Type="http://schemas.openxmlformats.org/officeDocument/2006/relationships/image" Target="../media/image450.png"/><Relationship Id="rId15" Type="http://schemas.openxmlformats.org/officeDocument/2006/relationships/image" Target="../media/image370.png"/><Relationship Id="rId36" Type="http://schemas.openxmlformats.org/officeDocument/2006/relationships/customXml" Target="../ink/ink385.xml"/><Relationship Id="rId57" Type="http://schemas.openxmlformats.org/officeDocument/2006/relationships/image" Target="../media/image390.png"/><Relationship Id="rId106" Type="http://schemas.openxmlformats.org/officeDocument/2006/relationships/customXml" Target="../ink/ink420.xml"/><Relationship Id="rId127" Type="http://schemas.openxmlformats.org/officeDocument/2006/relationships/image" Target="../media/image424.png"/><Relationship Id="rId10" Type="http://schemas.openxmlformats.org/officeDocument/2006/relationships/customXml" Target="../ink/ink372.xml"/><Relationship Id="rId31" Type="http://schemas.openxmlformats.org/officeDocument/2006/relationships/image" Target="../media/image378.png"/><Relationship Id="rId52" Type="http://schemas.openxmlformats.org/officeDocument/2006/relationships/customXml" Target="../ink/ink393.xml"/><Relationship Id="rId73" Type="http://schemas.openxmlformats.org/officeDocument/2006/relationships/image" Target="../media/image398.png"/><Relationship Id="rId78" Type="http://schemas.openxmlformats.org/officeDocument/2006/relationships/customXml" Target="../ink/ink406.xml"/><Relationship Id="rId94" Type="http://schemas.openxmlformats.org/officeDocument/2006/relationships/customXml" Target="../ink/ink414.xml"/><Relationship Id="rId99" Type="http://schemas.openxmlformats.org/officeDocument/2006/relationships/image" Target="../media/image410.png"/><Relationship Id="rId101" Type="http://schemas.openxmlformats.org/officeDocument/2006/relationships/image" Target="../media/image411.png"/><Relationship Id="rId122" Type="http://schemas.openxmlformats.org/officeDocument/2006/relationships/customXml" Target="../ink/ink428.xml"/><Relationship Id="rId143" Type="http://schemas.openxmlformats.org/officeDocument/2006/relationships/image" Target="../media/image432.png"/><Relationship Id="rId148" Type="http://schemas.openxmlformats.org/officeDocument/2006/relationships/customXml" Target="../ink/ink441.xml"/><Relationship Id="rId164" Type="http://schemas.openxmlformats.org/officeDocument/2006/relationships/customXml" Target="../ink/ink449.xml"/><Relationship Id="rId169" Type="http://schemas.openxmlformats.org/officeDocument/2006/relationships/image" Target="../media/image445.png"/><Relationship Id="rId185" Type="http://schemas.openxmlformats.org/officeDocument/2006/relationships/image" Target="../media/image453.png"/><Relationship Id="rId4" Type="http://schemas.openxmlformats.org/officeDocument/2006/relationships/customXml" Target="../ink/ink369.xml"/><Relationship Id="rId9" Type="http://schemas.openxmlformats.org/officeDocument/2006/relationships/image" Target="../media/image367.png"/><Relationship Id="rId180" Type="http://schemas.openxmlformats.org/officeDocument/2006/relationships/customXml" Target="../ink/ink457.xml"/><Relationship Id="rId26" Type="http://schemas.openxmlformats.org/officeDocument/2006/relationships/customXml" Target="../ink/ink380.xml"/><Relationship Id="rId47" Type="http://schemas.openxmlformats.org/officeDocument/2006/relationships/image" Target="../media/image385.png"/><Relationship Id="rId68" Type="http://schemas.openxmlformats.org/officeDocument/2006/relationships/customXml" Target="../ink/ink401.xml"/><Relationship Id="rId89" Type="http://schemas.openxmlformats.org/officeDocument/2006/relationships/image" Target="../media/image405.png"/><Relationship Id="rId112" Type="http://schemas.openxmlformats.org/officeDocument/2006/relationships/customXml" Target="../ink/ink423.xml"/><Relationship Id="rId133" Type="http://schemas.openxmlformats.org/officeDocument/2006/relationships/image" Target="../media/image427.png"/><Relationship Id="rId154" Type="http://schemas.openxmlformats.org/officeDocument/2006/relationships/customXml" Target="../ink/ink444.xml"/><Relationship Id="rId175" Type="http://schemas.openxmlformats.org/officeDocument/2006/relationships/image" Target="../media/image448.png"/><Relationship Id="rId16" Type="http://schemas.openxmlformats.org/officeDocument/2006/relationships/customXml" Target="../ink/ink375.xml"/><Relationship Id="rId37" Type="http://schemas.openxmlformats.org/officeDocument/2006/relationships/image" Target="../media/image282.png"/><Relationship Id="rId58" Type="http://schemas.openxmlformats.org/officeDocument/2006/relationships/customXml" Target="../ink/ink396.xml"/><Relationship Id="rId79" Type="http://schemas.openxmlformats.org/officeDocument/2006/relationships/image" Target="../media/image400.png"/><Relationship Id="rId102" Type="http://schemas.openxmlformats.org/officeDocument/2006/relationships/customXml" Target="../ink/ink418.xml"/><Relationship Id="rId123" Type="http://schemas.openxmlformats.org/officeDocument/2006/relationships/image" Target="../media/image422.png"/><Relationship Id="rId144" Type="http://schemas.openxmlformats.org/officeDocument/2006/relationships/customXml" Target="../ink/ink439.xml"/><Relationship Id="rId90" Type="http://schemas.openxmlformats.org/officeDocument/2006/relationships/customXml" Target="../ink/ink412.xml"/><Relationship Id="rId165" Type="http://schemas.openxmlformats.org/officeDocument/2006/relationships/image" Target="../media/image443.png"/><Relationship Id="rId186" Type="http://schemas.openxmlformats.org/officeDocument/2006/relationships/customXml" Target="../ink/ink460.xml"/><Relationship Id="rId27" Type="http://schemas.openxmlformats.org/officeDocument/2006/relationships/image" Target="../media/image376.png"/><Relationship Id="rId48" Type="http://schemas.openxmlformats.org/officeDocument/2006/relationships/customXml" Target="../ink/ink391.xml"/><Relationship Id="rId69" Type="http://schemas.openxmlformats.org/officeDocument/2006/relationships/image" Target="../media/image396.png"/><Relationship Id="rId113" Type="http://schemas.openxmlformats.org/officeDocument/2006/relationships/image" Target="../media/image417.png"/><Relationship Id="rId134" Type="http://schemas.openxmlformats.org/officeDocument/2006/relationships/customXml" Target="../ink/ink434.xml"/><Relationship Id="rId80" Type="http://schemas.openxmlformats.org/officeDocument/2006/relationships/customXml" Target="../ink/ink407.xml"/><Relationship Id="rId155" Type="http://schemas.openxmlformats.org/officeDocument/2006/relationships/image" Target="../media/image438.png"/><Relationship Id="rId176" Type="http://schemas.openxmlformats.org/officeDocument/2006/relationships/customXml" Target="../ink/ink455.xml"/><Relationship Id="rId17" Type="http://schemas.openxmlformats.org/officeDocument/2006/relationships/image" Target="../media/image371.png"/><Relationship Id="rId38" Type="http://schemas.openxmlformats.org/officeDocument/2006/relationships/customXml" Target="../ink/ink386.xml"/><Relationship Id="rId59" Type="http://schemas.openxmlformats.org/officeDocument/2006/relationships/image" Target="../media/image391.png"/><Relationship Id="rId103" Type="http://schemas.openxmlformats.org/officeDocument/2006/relationships/image" Target="../media/image412.png"/><Relationship Id="rId124" Type="http://schemas.openxmlformats.org/officeDocument/2006/relationships/customXml" Target="../ink/ink429.xml"/><Relationship Id="rId70" Type="http://schemas.openxmlformats.org/officeDocument/2006/relationships/customXml" Target="../ink/ink402.xml"/><Relationship Id="rId91" Type="http://schemas.openxmlformats.org/officeDocument/2006/relationships/image" Target="../media/image406.png"/><Relationship Id="rId145" Type="http://schemas.openxmlformats.org/officeDocument/2006/relationships/image" Target="../media/image433.png"/><Relationship Id="rId166" Type="http://schemas.openxmlformats.org/officeDocument/2006/relationships/customXml" Target="../ink/ink450.xml"/><Relationship Id="rId187" Type="http://schemas.openxmlformats.org/officeDocument/2006/relationships/image" Target="../media/image454.png"/><Relationship Id="rId1" Type="http://schemas.openxmlformats.org/officeDocument/2006/relationships/slideLayout" Target="../slideLayouts/slideLayout7.xml"/><Relationship Id="rId28" Type="http://schemas.openxmlformats.org/officeDocument/2006/relationships/customXml" Target="../ink/ink381.xml"/><Relationship Id="rId49" Type="http://schemas.openxmlformats.org/officeDocument/2006/relationships/image" Target="../media/image386.png"/><Relationship Id="rId114" Type="http://schemas.openxmlformats.org/officeDocument/2006/relationships/customXml" Target="../ink/ink424.xml"/><Relationship Id="rId60" Type="http://schemas.openxmlformats.org/officeDocument/2006/relationships/customXml" Target="../ink/ink397.xml"/><Relationship Id="rId81" Type="http://schemas.openxmlformats.org/officeDocument/2006/relationships/image" Target="../media/image401.png"/><Relationship Id="rId135" Type="http://schemas.openxmlformats.org/officeDocument/2006/relationships/image" Target="../media/image428.png"/><Relationship Id="rId156" Type="http://schemas.openxmlformats.org/officeDocument/2006/relationships/customXml" Target="../ink/ink445.xml"/><Relationship Id="rId177" Type="http://schemas.openxmlformats.org/officeDocument/2006/relationships/image" Target="../media/image449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61.png"/><Relationship Id="rId18" Type="http://schemas.openxmlformats.org/officeDocument/2006/relationships/customXml" Target="../ink/ink470.xml"/><Relationship Id="rId26" Type="http://schemas.openxmlformats.org/officeDocument/2006/relationships/customXml" Target="../ink/ink474.xml"/><Relationship Id="rId39" Type="http://schemas.openxmlformats.org/officeDocument/2006/relationships/image" Target="../media/image474.png"/><Relationship Id="rId21" Type="http://schemas.openxmlformats.org/officeDocument/2006/relationships/image" Target="../media/image465.png"/><Relationship Id="rId34" Type="http://schemas.openxmlformats.org/officeDocument/2006/relationships/customXml" Target="../ink/ink478.xml"/><Relationship Id="rId42" Type="http://schemas.openxmlformats.org/officeDocument/2006/relationships/customXml" Target="../ink/ink482.xml"/><Relationship Id="rId47" Type="http://schemas.openxmlformats.org/officeDocument/2006/relationships/image" Target="../media/image477.png"/><Relationship Id="rId50" Type="http://schemas.openxmlformats.org/officeDocument/2006/relationships/customXml" Target="../ink/ink486.xml"/><Relationship Id="rId55" Type="http://schemas.openxmlformats.org/officeDocument/2006/relationships/image" Target="../media/image481.png"/><Relationship Id="rId7" Type="http://schemas.openxmlformats.org/officeDocument/2006/relationships/image" Target="../media/image458.png"/><Relationship Id="rId2" Type="http://schemas.openxmlformats.org/officeDocument/2006/relationships/customXml" Target="../ink/ink462.xml"/><Relationship Id="rId16" Type="http://schemas.openxmlformats.org/officeDocument/2006/relationships/customXml" Target="../ink/ink469.xml"/><Relationship Id="rId29" Type="http://schemas.openxmlformats.org/officeDocument/2006/relationships/image" Target="../media/image469.png"/><Relationship Id="rId11" Type="http://schemas.openxmlformats.org/officeDocument/2006/relationships/image" Target="../media/image460.png"/><Relationship Id="rId24" Type="http://schemas.openxmlformats.org/officeDocument/2006/relationships/customXml" Target="../ink/ink473.xml"/><Relationship Id="rId32" Type="http://schemas.openxmlformats.org/officeDocument/2006/relationships/customXml" Target="../ink/ink477.xml"/><Relationship Id="rId37" Type="http://schemas.openxmlformats.org/officeDocument/2006/relationships/image" Target="../media/image473.png"/><Relationship Id="rId40" Type="http://schemas.openxmlformats.org/officeDocument/2006/relationships/customXml" Target="../ink/ink481.xml"/><Relationship Id="rId45" Type="http://schemas.openxmlformats.org/officeDocument/2006/relationships/image" Target="../media/image282.png"/><Relationship Id="rId53" Type="http://schemas.openxmlformats.org/officeDocument/2006/relationships/image" Target="../media/image480.png"/><Relationship Id="rId5" Type="http://schemas.openxmlformats.org/officeDocument/2006/relationships/image" Target="../media/image457.png"/><Relationship Id="rId10" Type="http://schemas.openxmlformats.org/officeDocument/2006/relationships/customXml" Target="../ink/ink466.xml"/><Relationship Id="rId19" Type="http://schemas.openxmlformats.org/officeDocument/2006/relationships/image" Target="../media/image464.png"/><Relationship Id="rId31" Type="http://schemas.openxmlformats.org/officeDocument/2006/relationships/image" Target="../media/image470.png"/><Relationship Id="rId44" Type="http://schemas.openxmlformats.org/officeDocument/2006/relationships/customXml" Target="../ink/ink483.xml"/><Relationship Id="rId52" Type="http://schemas.openxmlformats.org/officeDocument/2006/relationships/customXml" Target="../ink/ink487.xml"/><Relationship Id="rId4" Type="http://schemas.openxmlformats.org/officeDocument/2006/relationships/customXml" Target="../ink/ink463.xml"/><Relationship Id="rId9" Type="http://schemas.openxmlformats.org/officeDocument/2006/relationships/image" Target="../media/image459.png"/><Relationship Id="rId14" Type="http://schemas.openxmlformats.org/officeDocument/2006/relationships/customXml" Target="../ink/ink468.xml"/><Relationship Id="rId22" Type="http://schemas.openxmlformats.org/officeDocument/2006/relationships/customXml" Target="../ink/ink472.xml"/><Relationship Id="rId27" Type="http://schemas.openxmlformats.org/officeDocument/2006/relationships/image" Target="../media/image468.png"/><Relationship Id="rId30" Type="http://schemas.openxmlformats.org/officeDocument/2006/relationships/customXml" Target="../ink/ink476.xml"/><Relationship Id="rId35" Type="http://schemas.openxmlformats.org/officeDocument/2006/relationships/image" Target="../media/image472.png"/><Relationship Id="rId43" Type="http://schemas.openxmlformats.org/officeDocument/2006/relationships/image" Target="../media/image476.png"/><Relationship Id="rId48" Type="http://schemas.openxmlformats.org/officeDocument/2006/relationships/customXml" Target="../ink/ink485.xml"/><Relationship Id="rId8" Type="http://schemas.openxmlformats.org/officeDocument/2006/relationships/customXml" Target="../ink/ink465.xml"/><Relationship Id="rId51" Type="http://schemas.openxmlformats.org/officeDocument/2006/relationships/image" Target="../media/image479.png"/><Relationship Id="rId3" Type="http://schemas.openxmlformats.org/officeDocument/2006/relationships/image" Target="../media/image456.png"/><Relationship Id="rId12" Type="http://schemas.openxmlformats.org/officeDocument/2006/relationships/customXml" Target="../ink/ink467.xml"/><Relationship Id="rId17" Type="http://schemas.openxmlformats.org/officeDocument/2006/relationships/image" Target="../media/image463.png"/><Relationship Id="rId25" Type="http://schemas.openxmlformats.org/officeDocument/2006/relationships/image" Target="../media/image467.png"/><Relationship Id="rId33" Type="http://schemas.openxmlformats.org/officeDocument/2006/relationships/image" Target="../media/image471.png"/><Relationship Id="rId38" Type="http://schemas.openxmlformats.org/officeDocument/2006/relationships/customXml" Target="../ink/ink480.xml"/><Relationship Id="rId46" Type="http://schemas.openxmlformats.org/officeDocument/2006/relationships/customXml" Target="../ink/ink484.xml"/><Relationship Id="rId20" Type="http://schemas.openxmlformats.org/officeDocument/2006/relationships/customXml" Target="../ink/ink471.xml"/><Relationship Id="rId41" Type="http://schemas.openxmlformats.org/officeDocument/2006/relationships/image" Target="../media/image475.png"/><Relationship Id="rId54" Type="http://schemas.openxmlformats.org/officeDocument/2006/relationships/customXml" Target="../ink/ink488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64.xml"/><Relationship Id="rId15" Type="http://schemas.openxmlformats.org/officeDocument/2006/relationships/image" Target="../media/image462.png"/><Relationship Id="rId23" Type="http://schemas.openxmlformats.org/officeDocument/2006/relationships/image" Target="../media/image466.png"/><Relationship Id="rId28" Type="http://schemas.openxmlformats.org/officeDocument/2006/relationships/customXml" Target="../ink/ink475.xml"/><Relationship Id="rId36" Type="http://schemas.openxmlformats.org/officeDocument/2006/relationships/customXml" Target="../ink/ink479.xml"/><Relationship Id="rId49" Type="http://schemas.openxmlformats.org/officeDocument/2006/relationships/image" Target="../media/image478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87.png"/><Relationship Id="rId18" Type="http://schemas.openxmlformats.org/officeDocument/2006/relationships/customXml" Target="../ink/ink497.xml"/><Relationship Id="rId26" Type="http://schemas.openxmlformats.org/officeDocument/2006/relationships/customXml" Target="../ink/ink501.xml"/><Relationship Id="rId21" Type="http://schemas.openxmlformats.org/officeDocument/2006/relationships/image" Target="../media/image491.png"/><Relationship Id="rId34" Type="http://schemas.openxmlformats.org/officeDocument/2006/relationships/customXml" Target="../ink/ink505.xml"/><Relationship Id="rId7" Type="http://schemas.openxmlformats.org/officeDocument/2006/relationships/image" Target="../media/image484.png"/><Relationship Id="rId12" Type="http://schemas.openxmlformats.org/officeDocument/2006/relationships/customXml" Target="../ink/ink494.xml"/><Relationship Id="rId17" Type="http://schemas.openxmlformats.org/officeDocument/2006/relationships/image" Target="../media/image489.png"/><Relationship Id="rId25" Type="http://schemas.openxmlformats.org/officeDocument/2006/relationships/image" Target="../media/image493.png"/><Relationship Id="rId33" Type="http://schemas.openxmlformats.org/officeDocument/2006/relationships/image" Target="../media/image497.png"/><Relationship Id="rId2" Type="http://schemas.openxmlformats.org/officeDocument/2006/relationships/customXml" Target="../ink/ink489.xml"/><Relationship Id="rId16" Type="http://schemas.openxmlformats.org/officeDocument/2006/relationships/customXml" Target="../ink/ink496.xml"/><Relationship Id="rId20" Type="http://schemas.openxmlformats.org/officeDocument/2006/relationships/customXml" Target="../ink/ink498.xml"/><Relationship Id="rId29" Type="http://schemas.openxmlformats.org/officeDocument/2006/relationships/image" Target="../media/image495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91.xml"/><Relationship Id="rId11" Type="http://schemas.openxmlformats.org/officeDocument/2006/relationships/image" Target="../media/image486.png"/><Relationship Id="rId24" Type="http://schemas.openxmlformats.org/officeDocument/2006/relationships/customXml" Target="../ink/ink500.xml"/><Relationship Id="rId32" Type="http://schemas.openxmlformats.org/officeDocument/2006/relationships/customXml" Target="../ink/ink504.xml"/><Relationship Id="rId37" Type="http://schemas.openxmlformats.org/officeDocument/2006/relationships/image" Target="../media/image499.png"/><Relationship Id="rId5" Type="http://schemas.openxmlformats.org/officeDocument/2006/relationships/image" Target="../media/image483.png"/><Relationship Id="rId15" Type="http://schemas.openxmlformats.org/officeDocument/2006/relationships/image" Target="../media/image488.png"/><Relationship Id="rId23" Type="http://schemas.openxmlformats.org/officeDocument/2006/relationships/image" Target="../media/image492.png"/><Relationship Id="rId28" Type="http://schemas.openxmlformats.org/officeDocument/2006/relationships/customXml" Target="../ink/ink502.xml"/><Relationship Id="rId36" Type="http://schemas.openxmlformats.org/officeDocument/2006/relationships/customXml" Target="../ink/ink506.xml"/><Relationship Id="rId10" Type="http://schemas.openxmlformats.org/officeDocument/2006/relationships/customXml" Target="../ink/ink493.xml"/><Relationship Id="rId19" Type="http://schemas.openxmlformats.org/officeDocument/2006/relationships/image" Target="../media/image490.png"/><Relationship Id="rId31" Type="http://schemas.openxmlformats.org/officeDocument/2006/relationships/image" Target="../media/image496.png"/><Relationship Id="rId4" Type="http://schemas.openxmlformats.org/officeDocument/2006/relationships/customXml" Target="../ink/ink490.xml"/><Relationship Id="rId9" Type="http://schemas.openxmlformats.org/officeDocument/2006/relationships/image" Target="../media/image485.png"/><Relationship Id="rId14" Type="http://schemas.openxmlformats.org/officeDocument/2006/relationships/customXml" Target="../ink/ink495.xml"/><Relationship Id="rId22" Type="http://schemas.openxmlformats.org/officeDocument/2006/relationships/customXml" Target="../ink/ink499.xml"/><Relationship Id="rId27" Type="http://schemas.openxmlformats.org/officeDocument/2006/relationships/image" Target="../media/image494.png"/><Relationship Id="rId30" Type="http://schemas.openxmlformats.org/officeDocument/2006/relationships/customXml" Target="../ink/ink503.xml"/><Relationship Id="rId35" Type="http://schemas.openxmlformats.org/officeDocument/2006/relationships/image" Target="../media/image498.png"/><Relationship Id="rId8" Type="http://schemas.openxmlformats.org/officeDocument/2006/relationships/customXml" Target="../ink/ink492.xml"/><Relationship Id="rId3" Type="http://schemas.openxmlformats.org/officeDocument/2006/relationships/image" Target="../media/image48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7B7D117-683F-4964-8108-FB9B7501B522}"/>
                  </a:ext>
                </a:extLst>
              </p14:cNvPr>
              <p14:cNvContentPartPr/>
              <p14:nvPr/>
            </p14:nvContentPartPr>
            <p14:xfrm>
              <a:off x="451320" y="760560"/>
              <a:ext cx="263160" cy="450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7B7D117-683F-4964-8108-FB9B7501B52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2320" y="751920"/>
                <a:ext cx="280800" cy="6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1F5DEF3-E9AA-422C-A28D-AD325196C698}"/>
                  </a:ext>
                </a:extLst>
              </p14:cNvPr>
              <p14:cNvContentPartPr/>
              <p14:nvPr/>
            </p14:nvContentPartPr>
            <p14:xfrm>
              <a:off x="876480" y="522960"/>
              <a:ext cx="31320" cy="270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1F5DEF3-E9AA-422C-A28D-AD325196C69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67480" y="514320"/>
                <a:ext cx="48960" cy="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5A448D5-525E-42AC-900E-187253012EAF}"/>
                  </a:ext>
                </a:extLst>
              </p14:cNvPr>
              <p14:cNvContentPartPr/>
              <p14:nvPr/>
            </p14:nvContentPartPr>
            <p14:xfrm>
              <a:off x="866760" y="677760"/>
              <a:ext cx="16920" cy="72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5A448D5-525E-42AC-900E-187253012EA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57760" y="668760"/>
                <a:ext cx="3456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BF52716-D22E-4736-AA64-15E7322D5D65}"/>
                  </a:ext>
                </a:extLst>
              </p14:cNvPr>
              <p14:cNvContentPartPr/>
              <p14:nvPr/>
            </p14:nvContentPartPr>
            <p14:xfrm>
              <a:off x="366000" y="437280"/>
              <a:ext cx="334800" cy="2916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BF52716-D22E-4736-AA64-15E7322D5D6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57360" y="428640"/>
                <a:ext cx="352440" cy="30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A633432A-DCFC-468A-9324-A01917A39997}"/>
                  </a:ext>
                </a:extLst>
              </p14:cNvPr>
              <p14:cNvContentPartPr/>
              <p14:nvPr/>
            </p14:nvContentPartPr>
            <p14:xfrm>
              <a:off x="2713560" y="460320"/>
              <a:ext cx="527040" cy="36972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A633432A-DCFC-468A-9324-A01917A3999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04566" y="451672"/>
                <a:ext cx="544668" cy="3873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0A0DE668-4E12-4AAA-807A-018382A28BAB}"/>
                  </a:ext>
                </a:extLst>
              </p14:cNvPr>
              <p14:cNvContentPartPr/>
              <p14:nvPr/>
            </p14:nvContentPartPr>
            <p14:xfrm>
              <a:off x="2259240" y="518640"/>
              <a:ext cx="371520" cy="17028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0A0DE668-4E12-4AAA-807A-018382A28BA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250600" y="510000"/>
                <a:ext cx="389160" cy="18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F605B46C-43AF-42D1-87C8-886223972537}"/>
                  </a:ext>
                </a:extLst>
              </p14:cNvPr>
              <p14:cNvContentPartPr/>
              <p14:nvPr/>
            </p14:nvContentPartPr>
            <p14:xfrm>
              <a:off x="1746600" y="561480"/>
              <a:ext cx="275040" cy="13644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F605B46C-43AF-42D1-87C8-88622397253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737949" y="552480"/>
                <a:ext cx="292703" cy="15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B25413AB-5F9B-4D0D-B7FC-EE0A64F98676}"/>
                  </a:ext>
                </a:extLst>
              </p14:cNvPr>
              <p14:cNvContentPartPr/>
              <p14:nvPr/>
            </p14:nvContentPartPr>
            <p14:xfrm>
              <a:off x="1213800" y="474360"/>
              <a:ext cx="226080" cy="25164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B25413AB-5F9B-4D0D-B7FC-EE0A64F9867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205160" y="465720"/>
                <a:ext cx="243720" cy="26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CC88F9CC-72F6-4D9C-92B4-5C305E6E7894}"/>
                  </a:ext>
                </a:extLst>
              </p14:cNvPr>
              <p14:cNvContentPartPr/>
              <p14:nvPr/>
            </p14:nvContentPartPr>
            <p14:xfrm>
              <a:off x="5474400" y="428640"/>
              <a:ext cx="4320" cy="864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CC88F9CC-72F6-4D9C-92B4-5C305E6E789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465400" y="419640"/>
                <a:ext cx="21960" cy="2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1604A301-44E3-44CE-A62C-EB7264604A9A}"/>
                  </a:ext>
                </a:extLst>
              </p14:cNvPr>
              <p14:cNvContentPartPr/>
              <p14:nvPr/>
            </p14:nvContentPartPr>
            <p14:xfrm>
              <a:off x="5479080" y="485160"/>
              <a:ext cx="186840" cy="12492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1604A301-44E3-44CE-A62C-EB7264604A9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470080" y="476495"/>
                <a:ext cx="204480" cy="1426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1A228678-7570-4986-880D-5098CF8C786E}"/>
                  </a:ext>
                </a:extLst>
              </p14:cNvPr>
              <p14:cNvContentPartPr/>
              <p14:nvPr/>
            </p14:nvContentPartPr>
            <p14:xfrm>
              <a:off x="4990560" y="506760"/>
              <a:ext cx="380520" cy="12564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1A228678-7570-4986-880D-5098CF8C786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981560" y="497760"/>
                <a:ext cx="398160" cy="14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D1268A47-7E13-42DA-91BF-DE23A0E47843}"/>
                  </a:ext>
                </a:extLst>
              </p14:cNvPr>
              <p14:cNvContentPartPr/>
              <p14:nvPr/>
            </p14:nvContentPartPr>
            <p14:xfrm>
              <a:off x="5904600" y="345120"/>
              <a:ext cx="1198080" cy="45504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D1268A47-7E13-42DA-91BF-DE23A0E4784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895960" y="336480"/>
                <a:ext cx="1215720" cy="47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37782F08-FDC2-4155-9E2B-E5F81E3D90F3}"/>
                  </a:ext>
                </a:extLst>
              </p14:cNvPr>
              <p14:cNvContentPartPr/>
              <p14:nvPr/>
            </p14:nvContentPartPr>
            <p14:xfrm>
              <a:off x="7311120" y="430800"/>
              <a:ext cx="369000" cy="19512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37782F08-FDC2-4155-9E2B-E5F81E3D90F3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302480" y="421800"/>
                <a:ext cx="386640" cy="21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29FF977B-25C0-4F30-B742-E59D5211B398}"/>
                  </a:ext>
                </a:extLst>
              </p14:cNvPr>
              <p14:cNvContentPartPr/>
              <p14:nvPr/>
            </p14:nvContentPartPr>
            <p14:xfrm>
              <a:off x="888000" y="942360"/>
              <a:ext cx="944640" cy="33408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29FF977B-25C0-4F30-B742-E59D5211B39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79000" y="933711"/>
                <a:ext cx="962280" cy="3517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CD58B70B-7AFA-4F7B-967A-FFE80FE146C6}"/>
                  </a:ext>
                </a:extLst>
              </p14:cNvPr>
              <p14:cNvContentPartPr/>
              <p14:nvPr/>
            </p14:nvContentPartPr>
            <p14:xfrm>
              <a:off x="1899960" y="969000"/>
              <a:ext cx="451440" cy="36936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CD58B70B-7AFA-4F7B-967A-FFE80FE146C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891320" y="960360"/>
                <a:ext cx="469080" cy="38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2E21F9F8-D6C6-4B9E-9DC9-7963027D5964}"/>
                  </a:ext>
                </a:extLst>
              </p14:cNvPr>
              <p14:cNvContentPartPr/>
              <p14:nvPr/>
            </p14:nvContentPartPr>
            <p14:xfrm>
              <a:off x="2631480" y="936240"/>
              <a:ext cx="198360" cy="32976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2E21F9F8-D6C6-4B9E-9DC9-7963027D5964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622840" y="927240"/>
                <a:ext cx="216000" cy="34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E8CF4EC3-894B-4A0B-BF3B-27A0D994DE6D}"/>
                  </a:ext>
                </a:extLst>
              </p14:cNvPr>
              <p14:cNvContentPartPr/>
              <p14:nvPr/>
            </p14:nvContentPartPr>
            <p14:xfrm>
              <a:off x="7056240" y="905280"/>
              <a:ext cx="7920" cy="13680"/>
            </p14:xfrm>
          </p:contentPart>
        </mc:Choice>
        <mc:Fallback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E8CF4EC3-894B-4A0B-BF3B-27A0D994DE6D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047240" y="896640"/>
                <a:ext cx="25560" cy="3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6E436360-D6C0-433E-8C7D-FDC8101BCC07}"/>
                  </a:ext>
                </a:extLst>
              </p14:cNvPr>
              <p14:cNvContentPartPr/>
              <p14:nvPr/>
            </p14:nvContentPartPr>
            <p14:xfrm>
              <a:off x="6264600" y="850200"/>
              <a:ext cx="674640" cy="29412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6E436360-D6C0-433E-8C7D-FDC8101BCC0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255955" y="841560"/>
                <a:ext cx="692289" cy="31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4B27A45A-1401-4A6C-ADF8-A846B5F022FC}"/>
                  </a:ext>
                </a:extLst>
              </p14:cNvPr>
              <p14:cNvContentPartPr/>
              <p14:nvPr/>
            </p14:nvContentPartPr>
            <p14:xfrm>
              <a:off x="7325520" y="837960"/>
              <a:ext cx="441360" cy="197280"/>
            </p14:xfrm>
          </p:contentPart>
        </mc:Choice>
        <mc:Fallback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4B27A45A-1401-4A6C-ADF8-A846B5F022FC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316520" y="829320"/>
                <a:ext cx="459000" cy="21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756" name="Ink 755">
                <a:extLst>
                  <a:ext uri="{FF2B5EF4-FFF2-40B4-BE49-F238E27FC236}">
                    <a16:creationId xmlns:a16="http://schemas.microsoft.com/office/drawing/2014/main" id="{52DB55B4-41CF-4163-A5BB-6A509D3531BE}"/>
                  </a:ext>
                </a:extLst>
              </p14:cNvPr>
              <p14:cNvContentPartPr/>
              <p14:nvPr/>
            </p14:nvContentPartPr>
            <p14:xfrm>
              <a:off x="3456600" y="392280"/>
              <a:ext cx="1370520" cy="403920"/>
            </p14:xfrm>
          </p:contentPart>
        </mc:Choice>
        <mc:Fallback>
          <p:pic>
            <p:nvPicPr>
              <p:cNvPr id="756" name="Ink 755">
                <a:extLst>
                  <a:ext uri="{FF2B5EF4-FFF2-40B4-BE49-F238E27FC236}">
                    <a16:creationId xmlns:a16="http://schemas.microsoft.com/office/drawing/2014/main" id="{52DB55B4-41CF-4163-A5BB-6A509D3531BE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447600" y="383640"/>
                <a:ext cx="1388160" cy="42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758" name="Ink 757">
                <a:extLst>
                  <a:ext uri="{FF2B5EF4-FFF2-40B4-BE49-F238E27FC236}">
                    <a16:creationId xmlns:a16="http://schemas.microsoft.com/office/drawing/2014/main" id="{4E4279AC-7C7D-416B-8BCB-ACFF49CAF4EE}"/>
                  </a:ext>
                </a:extLst>
              </p14:cNvPr>
              <p14:cNvContentPartPr/>
              <p14:nvPr/>
            </p14:nvContentPartPr>
            <p14:xfrm>
              <a:off x="7870560" y="376800"/>
              <a:ext cx="3739320" cy="767880"/>
            </p14:xfrm>
          </p:contentPart>
        </mc:Choice>
        <mc:Fallback>
          <p:pic>
            <p:nvPicPr>
              <p:cNvPr id="758" name="Ink 757">
                <a:extLst>
                  <a:ext uri="{FF2B5EF4-FFF2-40B4-BE49-F238E27FC236}">
                    <a16:creationId xmlns:a16="http://schemas.microsoft.com/office/drawing/2014/main" id="{4E4279AC-7C7D-416B-8BCB-ACFF49CAF4EE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861920" y="368156"/>
                <a:ext cx="3756960" cy="7855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760" name="Ink 759">
                <a:extLst>
                  <a:ext uri="{FF2B5EF4-FFF2-40B4-BE49-F238E27FC236}">
                    <a16:creationId xmlns:a16="http://schemas.microsoft.com/office/drawing/2014/main" id="{756CFBA3-BE69-472E-B136-4B327ADE098D}"/>
                  </a:ext>
                </a:extLst>
              </p14:cNvPr>
              <p14:cNvContentPartPr/>
              <p14:nvPr/>
            </p14:nvContentPartPr>
            <p14:xfrm>
              <a:off x="3099840" y="885480"/>
              <a:ext cx="2966040" cy="428760"/>
            </p14:xfrm>
          </p:contentPart>
        </mc:Choice>
        <mc:Fallback>
          <p:pic>
            <p:nvPicPr>
              <p:cNvPr id="760" name="Ink 759">
                <a:extLst>
                  <a:ext uri="{FF2B5EF4-FFF2-40B4-BE49-F238E27FC236}">
                    <a16:creationId xmlns:a16="http://schemas.microsoft.com/office/drawing/2014/main" id="{756CFBA3-BE69-472E-B136-4B327ADE098D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091199" y="876480"/>
                <a:ext cx="2983682" cy="44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819" name="Ink 818">
                <a:extLst>
                  <a:ext uri="{FF2B5EF4-FFF2-40B4-BE49-F238E27FC236}">
                    <a16:creationId xmlns:a16="http://schemas.microsoft.com/office/drawing/2014/main" id="{8F41998D-DAA7-40C7-9B4A-E17B50E23CB0}"/>
                  </a:ext>
                </a:extLst>
              </p14:cNvPr>
              <p14:cNvContentPartPr/>
              <p14:nvPr/>
            </p14:nvContentPartPr>
            <p14:xfrm>
              <a:off x="365280" y="1385160"/>
              <a:ext cx="11167560" cy="4930560"/>
            </p14:xfrm>
          </p:contentPart>
        </mc:Choice>
        <mc:Fallback>
          <p:pic>
            <p:nvPicPr>
              <p:cNvPr id="819" name="Ink 818">
                <a:extLst>
                  <a:ext uri="{FF2B5EF4-FFF2-40B4-BE49-F238E27FC236}">
                    <a16:creationId xmlns:a16="http://schemas.microsoft.com/office/drawing/2014/main" id="{8F41998D-DAA7-40C7-9B4A-E17B50E23CB0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56640" y="1376160"/>
                <a:ext cx="11185200" cy="4948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28661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43" name="Ink 442">
                <a:extLst>
                  <a:ext uri="{FF2B5EF4-FFF2-40B4-BE49-F238E27FC236}">
                    <a16:creationId xmlns:a16="http://schemas.microsoft.com/office/drawing/2014/main" id="{E9F2E357-4D0D-4787-AD62-133FEF7FC791}"/>
                  </a:ext>
                </a:extLst>
              </p14:cNvPr>
              <p14:cNvContentPartPr/>
              <p14:nvPr/>
            </p14:nvContentPartPr>
            <p14:xfrm>
              <a:off x="453853" y="319013"/>
              <a:ext cx="11383200" cy="4302360"/>
            </p14:xfrm>
          </p:contentPart>
        </mc:Choice>
        <mc:Fallback>
          <p:pic>
            <p:nvPicPr>
              <p:cNvPr id="443" name="Ink 442">
                <a:extLst>
                  <a:ext uri="{FF2B5EF4-FFF2-40B4-BE49-F238E27FC236}">
                    <a16:creationId xmlns:a16="http://schemas.microsoft.com/office/drawing/2014/main" id="{E9F2E357-4D0D-4787-AD62-133FEF7FC79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5213" y="310373"/>
                <a:ext cx="11400841" cy="432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18" name="Ink 617">
                <a:extLst>
                  <a:ext uri="{FF2B5EF4-FFF2-40B4-BE49-F238E27FC236}">
                    <a16:creationId xmlns:a16="http://schemas.microsoft.com/office/drawing/2014/main" id="{05C3B628-520B-444F-8088-03F4C8057F48}"/>
                  </a:ext>
                </a:extLst>
              </p14:cNvPr>
              <p14:cNvContentPartPr/>
              <p14:nvPr/>
            </p14:nvContentPartPr>
            <p14:xfrm>
              <a:off x="1300573" y="4696973"/>
              <a:ext cx="9561600" cy="1789200"/>
            </p14:xfrm>
          </p:contentPart>
        </mc:Choice>
        <mc:Fallback>
          <p:pic>
            <p:nvPicPr>
              <p:cNvPr id="618" name="Ink 617">
                <a:extLst>
                  <a:ext uri="{FF2B5EF4-FFF2-40B4-BE49-F238E27FC236}">
                    <a16:creationId xmlns:a16="http://schemas.microsoft.com/office/drawing/2014/main" id="{05C3B628-520B-444F-8088-03F4C8057F4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91933" y="4688333"/>
                <a:ext cx="9579240" cy="1806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09301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15D202B-9F07-404C-B3E6-EF1679CD824A}"/>
                  </a:ext>
                </a:extLst>
              </p14:cNvPr>
              <p14:cNvContentPartPr/>
              <p14:nvPr/>
            </p14:nvContentPartPr>
            <p14:xfrm>
              <a:off x="898813" y="468413"/>
              <a:ext cx="50400" cy="284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15D202B-9F07-404C-B3E6-EF1679CD824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9813" y="459413"/>
                <a:ext cx="68040" cy="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8EFFF79-A603-4802-A8E6-027EAE656129}"/>
                  </a:ext>
                </a:extLst>
              </p14:cNvPr>
              <p14:cNvContentPartPr/>
              <p14:nvPr/>
            </p14:nvContentPartPr>
            <p14:xfrm>
              <a:off x="1180333" y="439973"/>
              <a:ext cx="21240" cy="97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8EFFF79-A603-4802-A8E6-027EAE65612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71693" y="430973"/>
                <a:ext cx="3888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B0DE43C-A47E-4D89-A193-B59B7AC06F2D}"/>
                  </a:ext>
                </a:extLst>
              </p14:cNvPr>
              <p14:cNvContentPartPr/>
              <p14:nvPr/>
            </p14:nvContentPartPr>
            <p14:xfrm>
              <a:off x="1040653" y="562733"/>
              <a:ext cx="26640" cy="23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B0DE43C-A47E-4D89-A193-B59B7AC06F2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31653" y="553733"/>
                <a:ext cx="4428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13F4887-98B2-428E-BF05-0406F2AC0B6A}"/>
                  </a:ext>
                </a:extLst>
              </p14:cNvPr>
              <p14:cNvContentPartPr/>
              <p14:nvPr/>
            </p14:nvContentPartPr>
            <p14:xfrm>
              <a:off x="1391653" y="430613"/>
              <a:ext cx="206280" cy="1314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13F4887-98B2-428E-BF05-0406F2AC0B6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82653" y="421613"/>
                <a:ext cx="223920" cy="14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2C65655-2842-4717-822A-763AF53A3C69}"/>
                  </a:ext>
                </a:extLst>
              </p14:cNvPr>
              <p14:cNvContentPartPr/>
              <p14:nvPr/>
            </p14:nvContentPartPr>
            <p14:xfrm>
              <a:off x="1676413" y="465173"/>
              <a:ext cx="158760" cy="147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2C65655-2842-4717-822A-763AF53A3C6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667413" y="456533"/>
                <a:ext cx="17640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3FD0405-98AD-4C36-92DB-0A4C1BC0BD37}"/>
                  </a:ext>
                </a:extLst>
              </p14:cNvPr>
              <p14:cNvContentPartPr/>
              <p14:nvPr/>
            </p14:nvContentPartPr>
            <p14:xfrm>
              <a:off x="1698733" y="526373"/>
              <a:ext cx="164880" cy="345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3FD0405-98AD-4C36-92DB-0A4C1BC0BD3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690093" y="517733"/>
                <a:ext cx="182520" cy="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5D648DD-32DB-4BF8-AFAE-24452B261B2F}"/>
                  </a:ext>
                </a:extLst>
              </p14:cNvPr>
              <p14:cNvContentPartPr/>
              <p14:nvPr/>
            </p14:nvContentPartPr>
            <p14:xfrm>
              <a:off x="2022373" y="470213"/>
              <a:ext cx="38880" cy="162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5D648DD-32DB-4BF8-AFAE-24452B261B2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013733" y="461573"/>
                <a:ext cx="5652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1009E9ED-72BF-4CAD-B389-5ACF5ABEE181}"/>
                  </a:ext>
                </a:extLst>
              </p14:cNvPr>
              <p14:cNvContentPartPr/>
              <p14:nvPr/>
            </p14:nvContentPartPr>
            <p14:xfrm>
              <a:off x="2772253" y="350693"/>
              <a:ext cx="27720" cy="309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1009E9ED-72BF-4CAD-B389-5ACF5ABEE18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763253" y="342053"/>
                <a:ext cx="45360" cy="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5F3AB7DD-A0AF-485F-AFAB-E82C554BC277}"/>
                  </a:ext>
                </a:extLst>
              </p14:cNvPr>
              <p14:cNvContentPartPr/>
              <p14:nvPr/>
            </p14:nvContentPartPr>
            <p14:xfrm>
              <a:off x="4102093" y="401813"/>
              <a:ext cx="736920" cy="28152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5F3AB7DD-A0AF-485F-AFAB-E82C554BC27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093097" y="392813"/>
                <a:ext cx="754551" cy="29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51E81487-320F-4329-82F8-D9B0E874DB7E}"/>
                  </a:ext>
                </a:extLst>
              </p14:cNvPr>
              <p14:cNvContentPartPr/>
              <p14:nvPr/>
            </p14:nvContentPartPr>
            <p14:xfrm>
              <a:off x="3127933" y="445373"/>
              <a:ext cx="728280" cy="24516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51E81487-320F-4329-82F8-D9B0E874DB7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119293" y="436733"/>
                <a:ext cx="745920" cy="26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B3FFFE84-C55C-4065-9022-CE16EC72CA94}"/>
                  </a:ext>
                </a:extLst>
              </p14:cNvPr>
              <p14:cNvContentPartPr/>
              <p14:nvPr/>
            </p14:nvContentPartPr>
            <p14:xfrm>
              <a:off x="2783053" y="420893"/>
              <a:ext cx="222120" cy="14796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B3FFFE84-C55C-4065-9022-CE16EC72CA9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774053" y="411893"/>
                <a:ext cx="239760" cy="16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2AD99D84-6E77-403C-84A5-6BC44DA3E90C}"/>
                  </a:ext>
                </a:extLst>
              </p14:cNvPr>
              <p14:cNvContentPartPr/>
              <p14:nvPr/>
            </p14:nvContentPartPr>
            <p14:xfrm>
              <a:off x="2160253" y="304613"/>
              <a:ext cx="366120" cy="32508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2AD99D84-6E77-403C-84A5-6BC44DA3E90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151253" y="295613"/>
                <a:ext cx="383760" cy="34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42121BDF-7FF9-4240-B4F3-37E398508F05}"/>
                  </a:ext>
                </a:extLst>
              </p14:cNvPr>
              <p14:cNvContentPartPr/>
              <p14:nvPr/>
            </p14:nvContentPartPr>
            <p14:xfrm>
              <a:off x="978013" y="865133"/>
              <a:ext cx="8687160" cy="3105000"/>
            </p14:xfrm>
          </p:contentPart>
        </mc:Choice>
        <mc:Fallback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42121BDF-7FF9-4240-B4F3-37E398508F0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69373" y="856133"/>
                <a:ext cx="8704800" cy="312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2FDD6357-C0EA-4A36-8AF6-FB6323466A6B}"/>
                  </a:ext>
                </a:extLst>
              </p14:cNvPr>
              <p14:cNvContentPartPr/>
              <p14:nvPr/>
            </p14:nvContentPartPr>
            <p14:xfrm>
              <a:off x="2578573" y="4317173"/>
              <a:ext cx="405720" cy="386280"/>
            </p14:xfrm>
          </p:contentPart>
        </mc:Choice>
        <mc:Fallback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2FDD6357-C0EA-4A36-8AF6-FB6323466A6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569933" y="4308533"/>
                <a:ext cx="423360" cy="40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3A05E4AB-AAC8-4B8F-A06F-0C71827C4069}"/>
                  </a:ext>
                </a:extLst>
              </p14:cNvPr>
              <p14:cNvContentPartPr/>
              <p14:nvPr/>
            </p14:nvContentPartPr>
            <p14:xfrm>
              <a:off x="1542853" y="4318613"/>
              <a:ext cx="901800" cy="364320"/>
            </p14:xfrm>
          </p:contentPart>
        </mc:Choice>
        <mc:Fallback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3A05E4AB-AAC8-4B8F-A06F-0C71827C4069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533857" y="4309622"/>
                <a:ext cx="919433" cy="3819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FB8E9257-9F82-4647-A50E-E65B35751CB0}"/>
                  </a:ext>
                </a:extLst>
              </p14:cNvPr>
              <p14:cNvContentPartPr/>
              <p14:nvPr/>
            </p14:nvContentPartPr>
            <p14:xfrm>
              <a:off x="3188413" y="4392773"/>
              <a:ext cx="247320" cy="39240"/>
            </p14:xfrm>
          </p:contentPart>
        </mc:Choice>
        <mc:Fallback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FB8E9257-9F82-4647-A50E-E65B35751CB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179413" y="4384133"/>
                <a:ext cx="264960" cy="5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0F94E277-39CC-46A2-9423-319942E020FE}"/>
                  </a:ext>
                </a:extLst>
              </p14:cNvPr>
              <p14:cNvContentPartPr/>
              <p14:nvPr/>
            </p14:nvContentPartPr>
            <p14:xfrm>
              <a:off x="3234133" y="4488173"/>
              <a:ext cx="218520" cy="28080"/>
            </p14:xfrm>
          </p:contentPart>
        </mc:Choice>
        <mc:Fallback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0F94E277-39CC-46A2-9423-319942E020F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225493" y="4479533"/>
                <a:ext cx="23616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56" name="Ink 255">
                <a:extLst>
                  <a:ext uri="{FF2B5EF4-FFF2-40B4-BE49-F238E27FC236}">
                    <a16:creationId xmlns:a16="http://schemas.microsoft.com/office/drawing/2014/main" id="{49E21A3E-04CC-4EF6-A9C4-581C64878CAC}"/>
                  </a:ext>
                </a:extLst>
              </p14:cNvPr>
              <p14:cNvContentPartPr/>
              <p14:nvPr/>
            </p14:nvContentPartPr>
            <p14:xfrm>
              <a:off x="5939893" y="4203413"/>
              <a:ext cx="1038960" cy="304560"/>
            </p14:xfrm>
          </p:contentPart>
        </mc:Choice>
        <mc:Fallback>
          <p:pic>
            <p:nvPicPr>
              <p:cNvPr id="256" name="Ink 255">
                <a:extLst>
                  <a:ext uri="{FF2B5EF4-FFF2-40B4-BE49-F238E27FC236}">
                    <a16:creationId xmlns:a16="http://schemas.microsoft.com/office/drawing/2014/main" id="{49E21A3E-04CC-4EF6-A9C4-581C64878CA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931253" y="4194413"/>
                <a:ext cx="1056600" cy="32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57" name="Ink 256">
                <a:extLst>
                  <a:ext uri="{FF2B5EF4-FFF2-40B4-BE49-F238E27FC236}">
                    <a16:creationId xmlns:a16="http://schemas.microsoft.com/office/drawing/2014/main" id="{B37B713B-BF5F-4860-A361-D1FD09233AF1}"/>
                  </a:ext>
                </a:extLst>
              </p14:cNvPr>
              <p14:cNvContentPartPr/>
              <p14:nvPr/>
            </p14:nvContentPartPr>
            <p14:xfrm>
              <a:off x="5175613" y="4294493"/>
              <a:ext cx="655920" cy="272880"/>
            </p14:xfrm>
          </p:contentPart>
        </mc:Choice>
        <mc:Fallback>
          <p:pic>
            <p:nvPicPr>
              <p:cNvPr id="257" name="Ink 256">
                <a:extLst>
                  <a:ext uri="{FF2B5EF4-FFF2-40B4-BE49-F238E27FC236}">
                    <a16:creationId xmlns:a16="http://schemas.microsoft.com/office/drawing/2014/main" id="{B37B713B-BF5F-4860-A361-D1FD09233AF1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166608" y="4285493"/>
                <a:ext cx="673570" cy="29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58" name="Ink 257">
                <a:extLst>
                  <a:ext uri="{FF2B5EF4-FFF2-40B4-BE49-F238E27FC236}">
                    <a16:creationId xmlns:a16="http://schemas.microsoft.com/office/drawing/2014/main" id="{E4FCDB1A-B101-41D2-808C-80A0DB2518AE}"/>
                  </a:ext>
                </a:extLst>
              </p14:cNvPr>
              <p14:cNvContentPartPr/>
              <p14:nvPr/>
            </p14:nvContentPartPr>
            <p14:xfrm>
              <a:off x="4161493" y="4335893"/>
              <a:ext cx="921600" cy="300960"/>
            </p14:xfrm>
          </p:contentPart>
        </mc:Choice>
        <mc:Fallback>
          <p:pic>
            <p:nvPicPr>
              <p:cNvPr id="258" name="Ink 257">
                <a:extLst>
                  <a:ext uri="{FF2B5EF4-FFF2-40B4-BE49-F238E27FC236}">
                    <a16:creationId xmlns:a16="http://schemas.microsoft.com/office/drawing/2014/main" id="{E4FCDB1A-B101-41D2-808C-80A0DB2518AE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152853" y="4326893"/>
                <a:ext cx="939240" cy="31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59" name="Ink 258">
                <a:extLst>
                  <a:ext uri="{FF2B5EF4-FFF2-40B4-BE49-F238E27FC236}">
                    <a16:creationId xmlns:a16="http://schemas.microsoft.com/office/drawing/2014/main" id="{BFED7C64-09A3-4B1E-ACEC-7D365A88A5AE}"/>
                  </a:ext>
                </a:extLst>
              </p14:cNvPr>
              <p14:cNvContentPartPr/>
              <p14:nvPr/>
            </p14:nvContentPartPr>
            <p14:xfrm>
              <a:off x="3745693" y="4327973"/>
              <a:ext cx="318960" cy="221040"/>
            </p14:xfrm>
          </p:contentPart>
        </mc:Choice>
        <mc:Fallback>
          <p:pic>
            <p:nvPicPr>
              <p:cNvPr id="259" name="Ink 258">
                <a:extLst>
                  <a:ext uri="{FF2B5EF4-FFF2-40B4-BE49-F238E27FC236}">
                    <a16:creationId xmlns:a16="http://schemas.microsoft.com/office/drawing/2014/main" id="{BFED7C64-09A3-4B1E-ACEC-7D365A88A5AE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736693" y="4319333"/>
                <a:ext cx="336600" cy="23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60" name="Ink 259">
                <a:extLst>
                  <a:ext uri="{FF2B5EF4-FFF2-40B4-BE49-F238E27FC236}">
                    <a16:creationId xmlns:a16="http://schemas.microsoft.com/office/drawing/2014/main" id="{615C8D50-4CCC-4843-8F67-AE92CA645AEC}"/>
                  </a:ext>
                </a:extLst>
              </p14:cNvPr>
              <p14:cNvContentPartPr/>
              <p14:nvPr/>
            </p14:nvContentPartPr>
            <p14:xfrm>
              <a:off x="3033613" y="5200253"/>
              <a:ext cx="172800" cy="21960"/>
            </p14:xfrm>
          </p:contentPart>
        </mc:Choice>
        <mc:Fallback>
          <p:pic>
            <p:nvPicPr>
              <p:cNvPr id="260" name="Ink 259">
                <a:extLst>
                  <a:ext uri="{FF2B5EF4-FFF2-40B4-BE49-F238E27FC236}">
                    <a16:creationId xmlns:a16="http://schemas.microsoft.com/office/drawing/2014/main" id="{615C8D50-4CCC-4843-8F67-AE92CA645AEC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024973" y="5191253"/>
                <a:ext cx="19044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61" name="Ink 260">
                <a:extLst>
                  <a:ext uri="{FF2B5EF4-FFF2-40B4-BE49-F238E27FC236}">
                    <a16:creationId xmlns:a16="http://schemas.microsoft.com/office/drawing/2014/main" id="{536A9C5F-8EA5-40CA-A9A4-0BBCDA97A18C}"/>
                  </a:ext>
                </a:extLst>
              </p14:cNvPr>
              <p14:cNvContentPartPr/>
              <p14:nvPr/>
            </p14:nvContentPartPr>
            <p14:xfrm>
              <a:off x="2972413" y="5315093"/>
              <a:ext cx="273240" cy="29880"/>
            </p14:xfrm>
          </p:contentPart>
        </mc:Choice>
        <mc:Fallback>
          <p:pic>
            <p:nvPicPr>
              <p:cNvPr id="261" name="Ink 260">
                <a:extLst>
                  <a:ext uri="{FF2B5EF4-FFF2-40B4-BE49-F238E27FC236}">
                    <a16:creationId xmlns:a16="http://schemas.microsoft.com/office/drawing/2014/main" id="{536A9C5F-8EA5-40CA-A9A4-0BBCDA97A18C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963413" y="5306453"/>
                <a:ext cx="29088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62" name="Ink 261">
                <a:extLst>
                  <a:ext uri="{FF2B5EF4-FFF2-40B4-BE49-F238E27FC236}">
                    <a16:creationId xmlns:a16="http://schemas.microsoft.com/office/drawing/2014/main" id="{922D450E-D7DF-4486-BF20-81BB512380C3}"/>
                  </a:ext>
                </a:extLst>
              </p14:cNvPr>
              <p14:cNvContentPartPr/>
              <p14:nvPr/>
            </p14:nvContentPartPr>
            <p14:xfrm>
              <a:off x="3600253" y="5112413"/>
              <a:ext cx="29160" cy="230760"/>
            </p14:xfrm>
          </p:contentPart>
        </mc:Choice>
        <mc:Fallback>
          <p:pic>
            <p:nvPicPr>
              <p:cNvPr id="262" name="Ink 261">
                <a:extLst>
                  <a:ext uri="{FF2B5EF4-FFF2-40B4-BE49-F238E27FC236}">
                    <a16:creationId xmlns:a16="http://schemas.microsoft.com/office/drawing/2014/main" id="{922D450E-D7DF-4486-BF20-81BB512380C3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591613" y="5103413"/>
                <a:ext cx="46800" cy="24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63" name="Ink 262">
                <a:extLst>
                  <a:ext uri="{FF2B5EF4-FFF2-40B4-BE49-F238E27FC236}">
                    <a16:creationId xmlns:a16="http://schemas.microsoft.com/office/drawing/2014/main" id="{4EA72FA4-C442-4F6F-B7FB-8AB797F397E8}"/>
                  </a:ext>
                </a:extLst>
              </p14:cNvPr>
              <p14:cNvContentPartPr/>
              <p14:nvPr/>
            </p14:nvContentPartPr>
            <p14:xfrm>
              <a:off x="3731653" y="5234813"/>
              <a:ext cx="189000" cy="23760"/>
            </p14:xfrm>
          </p:contentPart>
        </mc:Choice>
        <mc:Fallback>
          <p:pic>
            <p:nvPicPr>
              <p:cNvPr id="263" name="Ink 262">
                <a:extLst>
                  <a:ext uri="{FF2B5EF4-FFF2-40B4-BE49-F238E27FC236}">
                    <a16:creationId xmlns:a16="http://schemas.microsoft.com/office/drawing/2014/main" id="{4EA72FA4-C442-4F6F-B7FB-8AB797F397E8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722653" y="5225813"/>
                <a:ext cx="20664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268" name="Ink 267">
                <a:extLst>
                  <a:ext uri="{FF2B5EF4-FFF2-40B4-BE49-F238E27FC236}">
                    <a16:creationId xmlns:a16="http://schemas.microsoft.com/office/drawing/2014/main" id="{6503248A-1AC6-4787-B733-E88C5BF8C702}"/>
                  </a:ext>
                </a:extLst>
              </p14:cNvPr>
              <p14:cNvContentPartPr/>
              <p14:nvPr/>
            </p14:nvContentPartPr>
            <p14:xfrm>
              <a:off x="4118653" y="4959773"/>
              <a:ext cx="806400" cy="360360"/>
            </p14:xfrm>
          </p:contentPart>
        </mc:Choice>
        <mc:Fallback>
          <p:pic>
            <p:nvPicPr>
              <p:cNvPr id="268" name="Ink 267">
                <a:extLst>
                  <a:ext uri="{FF2B5EF4-FFF2-40B4-BE49-F238E27FC236}">
                    <a16:creationId xmlns:a16="http://schemas.microsoft.com/office/drawing/2014/main" id="{6503248A-1AC6-4787-B733-E88C5BF8C702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110009" y="4951133"/>
                <a:ext cx="824048" cy="37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273" name="Ink 272">
                <a:extLst>
                  <a:ext uri="{FF2B5EF4-FFF2-40B4-BE49-F238E27FC236}">
                    <a16:creationId xmlns:a16="http://schemas.microsoft.com/office/drawing/2014/main" id="{F66E1468-0F52-43B4-819A-3C029BBCCD6D}"/>
                  </a:ext>
                </a:extLst>
              </p14:cNvPr>
              <p14:cNvContentPartPr/>
              <p14:nvPr/>
            </p14:nvContentPartPr>
            <p14:xfrm>
              <a:off x="6003253" y="5117093"/>
              <a:ext cx="254520" cy="51480"/>
            </p14:xfrm>
          </p:contentPart>
        </mc:Choice>
        <mc:Fallback>
          <p:pic>
            <p:nvPicPr>
              <p:cNvPr id="273" name="Ink 272">
                <a:extLst>
                  <a:ext uri="{FF2B5EF4-FFF2-40B4-BE49-F238E27FC236}">
                    <a16:creationId xmlns:a16="http://schemas.microsoft.com/office/drawing/2014/main" id="{F66E1468-0F52-43B4-819A-3C029BBCCD6D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994253" y="5108093"/>
                <a:ext cx="272160" cy="6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278" name="Ink 277">
                <a:extLst>
                  <a:ext uri="{FF2B5EF4-FFF2-40B4-BE49-F238E27FC236}">
                    <a16:creationId xmlns:a16="http://schemas.microsoft.com/office/drawing/2014/main" id="{2D2A8738-7603-443D-988A-A72C49465BB6}"/>
                  </a:ext>
                </a:extLst>
              </p14:cNvPr>
              <p14:cNvContentPartPr/>
              <p14:nvPr/>
            </p14:nvContentPartPr>
            <p14:xfrm>
              <a:off x="7285213" y="5032493"/>
              <a:ext cx="252360" cy="14760"/>
            </p14:xfrm>
          </p:contentPart>
        </mc:Choice>
        <mc:Fallback>
          <p:pic>
            <p:nvPicPr>
              <p:cNvPr id="278" name="Ink 277">
                <a:extLst>
                  <a:ext uri="{FF2B5EF4-FFF2-40B4-BE49-F238E27FC236}">
                    <a16:creationId xmlns:a16="http://schemas.microsoft.com/office/drawing/2014/main" id="{2D2A8738-7603-443D-988A-A72C49465BB6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276213" y="5023853"/>
                <a:ext cx="27000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290" name="Ink 289">
                <a:extLst>
                  <a:ext uri="{FF2B5EF4-FFF2-40B4-BE49-F238E27FC236}">
                    <a16:creationId xmlns:a16="http://schemas.microsoft.com/office/drawing/2014/main" id="{4523FE28-F6AB-4431-8056-BB4BAE6EAEFD}"/>
                  </a:ext>
                </a:extLst>
              </p14:cNvPr>
              <p14:cNvContentPartPr/>
              <p14:nvPr/>
            </p14:nvContentPartPr>
            <p14:xfrm>
              <a:off x="6789133" y="4744853"/>
              <a:ext cx="437400" cy="146880"/>
            </p14:xfrm>
          </p:contentPart>
        </mc:Choice>
        <mc:Fallback>
          <p:pic>
            <p:nvPicPr>
              <p:cNvPr id="290" name="Ink 289">
                <a:extLst>
                  <a:ext uri="{FF2B5EF4-FFF2-40B4-BE49-F238E27FC236}">
                    <a16:creationId xmlns:a16="http://schemas.microsoft.com/office/drawing/2014/main" id="{4523FE28-F6AB-4431-8056-BB4BAE6EAEFD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780493" y="4736213"/>
                <a:ext cx="455040" cy="16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291" name="Ink 290">
                <a:extLst>
                  <a:ext uri="{FF2B5EF4-FFF2-40B4-BE49-F238E27FC236}">
                    <a16:creationId xmlns:a16="http://schemas.microsoft.com/office/drawing/2014/main" id="{768FFFDE-711E-4B22-ABB8-02BD9B2600C4}"/>
                  </a:ext>
                </a:extLst>
              </p14:cNvPr>
              <p14:cNvContentPartPr/>
              <p14:nvPr/>
            </p14:nvContentPartPr>
            <p14:xfrm>
              <a:off x="6410413" y="4972733"/>
              <a:ext cx="495720" cy="195840"/>
            </p14:xfrm>
          </p:contentPart>
        </mc:Choice>
        <mc:Fallback>
          <p:pic>
            <p:nvPicPr>
              <p:cNvPr id="291" name="Ink 290">
                <a:extLst>
                  <a:ext uri="{FF2B5EF4-FFF2-40B4-BE49-F238E27FC236}">
                    <a16:creationId xmlns:a16="http://schemas.microsoft.com/office/drawing/2014/main" id="{768FFFDE-711E-4B22-ABB8-02BD9B2600C4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401767" y="4963733"/>
                <a:ext cx="513373" cy="21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292" name="Ink 291">
                <a:extLst>
                  <a:ext uri="{FF2B5EF4-FFF2-40B4-BE49-F238E27FC236}">
                    <a16:creationId xmlns:a16="http://schemas.microsoft.com/office/drawing/2014/main" id="{99A3C215-E6FA-46B6-81A3-72C3F8E13F13}"/>
                  </a:ext>
                </a:extLst>
              </p14:cNvPr>
              <p14:cNvContentPartPr/>
              <p14:nvPr/>
            </p14:nvContentPartPr>
            <p14:xfrm>
              <a:off x="5548213" y="4887413"/>
              <a:ext cx="444600" cy="151920"/>
            </p14:xfrm>
          </p:contentPart>
        </mc:Choice>
        <mc:Fallback>
          <p:pic>
            <p:nvPicPr>
              <p:cNvPr id="292" name="Ink 291">
                <a:extLst>
                  <a:ext uri="{FF2B5EF4-FFF2-40B4-BE49-F238E27FC236}">
                    <a16:creationId xmlns:a16="http://schemas.microsoft.com/office/drawing/2014/main" id="{99A3C215-E6FA-46B6-81A3-72C3F8E13F13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539213" y="4878413"/>
                <a:ext cx="46224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293" name="Ink 292">
                <a:extLst>
                  <a:ext uri="{FF2B5EF4-FFF2-40B4-BE49-F238E27FC236}">
                    <a16:creationId xmlns:a16="http://schemas.microsoft.com/office/drawing/2014/main" id="{D80CA21E-61A5-4892-B1C1-C42B638418BC}"/>
                  </a:ext>
                </a:extLst>
              </p14:cNvPr>
              <p14:cNvContentPartPr/>
              <p14:nvPr/>
            </p14:nvContentPartPr>
            <p14:xfrm>
              <a:off x="5109013" y="5086493"/>
              <a:ext cx="556560" cy="219600"/>
            </p14:xfrm>
          </p:contentPart>
        </mc:Choice>
        <mc:Fallback>
          <p:pic>
            <p:nvPicPr>
              <p:cNvPr id="293" name="Ink 292">
                <a:extLst>
                  <a:ext uri="{FF2B5EF4-FFF2-40B4-BE49-F238E27FC236}">
                    <a16:creationId xmlns:a16="http://schemas.microsoft.com/office/drawing/2014/main" id="{D80CA21E-61A5-4892-B1C1-C42B638418BC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100013" y="5077853"/>
                <a:ext cx="574200" cy="2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295" name="Ink 294">
                <a:extLst>
                  <a:ext uri="{FF2B5EF4-FFF2-40B4-BE49-F238E27FC236}">
                    <a16:creationId xmlns:a16="http://schemas.microsoft.com/office/drawing/2014/main" id="{B765014A-259F-449F-9784-3E98BC81557F}"/>
                  </a:ext>
                </a:extLst>
              </p14:cNvPr>
              <p14:cNvContentPartPr/>
              <p14:nvPr/>
            </p14:nvContentPartPr>
            <p14:xfrm>
              <a:off x="7247773" y="5130053"/>
              <a:ext cx="236160" cy="20520"/>
            </p14:xfrm>
          </p:contentPart>
        </mc:Choice>
        <mc:Fallback>
          <p:pic>
            <p:nvPicPr>
              <p:cNvPr id="295" name="Ink 294">
                <a:extLst>
                  <a:ext uri="{FF2B5EF4-FFF2-40B4-BE49-F238E27FC236}">
                    <a16:creationId xmlns:a16="http://schemas.microsoft.com/office/drawing/2014/main" id="{B765014A-259F-449F-9784-3E98BC81557F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7239133" y="5121053"/>
                <a:ext cx="25380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297" name="Ink 296">
                <a:extLst>
                  <a:ext uri="{FF2B5EF4-FFF2-40B4-BE49-F238E27FC236}">
                    <a16:creationId xmlns:a16="http://schemas.microsoft.com/office/drawing/2014/main" id="{2CF9A5E5-FC00-4CAF-A5BE-B47212FBB756}"/>
                  </a:ext>
                </a:extLst>
              </p14:cNvPr>
              <p14:cNvContentPartPr/>
              <p14:nvPr/>
            </p14:nvContentPartPr>
            <p14:xfrm>
              <a:off x="7783093" y="4651253"/>
              <a:ext cx="1315800" cy="632520"/>
            </p14:xfrm>
          </p:contentPart>
        </mc:Choice>
        <mc:Fallback>
          <p:pic>
            <p:nvPicPr>
              <p:cNvPr id="297" name="Ink 296">
                <a:extLst>
                  <a:ext uri="{FF2B5EF4-FFF2-40B4-BE49-F238E27FC236}">
                    <a16:creationId xmlns:a16="http://schemas.microsoft.com/office/drawing/2014/main" id="{2CF9A5E5-FC00-4CAF-A5BE-B47212FBB756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7774453" y="4642253"/>
                <a:ext cx="1333440" cy="65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298" name="Ink 297">
                <a:extLst>
                  <a:ext uri="{FF2B5EF4-FFF2-40B4-BE49-F238E27FC236}">
                    <a16:creationId xmlns:a16="http://schemas.microsoft.com/office/drawing/2014/main" id="{85288A05-812D-4C05-B4AE-F93DCD5FF841}"/>
                  </a:ext>
                </a:extLst>
              </p14:cNvPr>
              <p14:cNvContentPartPr/>
              <p14:nvPr/>
            </p14:nvContentPartPr>
            <p14:xfrm>
              <a:off x="7153453" y="5526413"/>
              <a:ext cx="281160" cy="28440"/>
            </p14:xfrm>
          </p:contentPart>
        </mc:Choice>
        <mc:Fallback>
          <p:pic>
            <p:nvPicPr>
              <p:cNvPr id="298" name="Ink 297">
                <a:extLst>
                  <a:ext uri="{FF2B5EF4-FFF2-40B4-BE49-F238E27FC236}">
                    <a16:creationId xmlns:a16="http://schemas.microsoft.com/office/drawing/2014/main" id="{85288A05-812D-4C05-B4AE-F93DCD5FF841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7144453" y="5517413"/>
                <a:ext cx="298800" cy="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299" name="Ink 298">
                <a:extLst>
                  <a:ext uri="{FF2B5EF4-FFF2-40B4-BE49-F238E27FC236}">
                    <a16:creationId xmlns:a16="http://schemas.microsoft.com/office/drawing/2014/main" id="{4FFD04EA-4F53-40FA-925A-C2DB957AF1F0}"/>
                  </a:ext>
                </a:extLst>
              </p14:cNvPr>
              <p14:cNvContentPartPr/>
              <p14:nvPr/>
            </p14:nvContentPartPr>
            <p14:xfrm>
              <a:off x="7154533" y="5617133"/>
              <a:ext cx="213480" cy="17280"/>
            </p14:xfrm>
          </p:contentPart>
        </mc:Choice>
        <mc:Fallback>
          <p:pic>
            <p:nvPicPr>
              <p:cNvPr id="299" name="Ink 298">
                <a:extLst>
                  <a:ext uri="{FF2B5EF4-FFF2-40B4-BE49-F238E27FC236}">
                    <a16:creationId xmlns:a16="http://schemas.microsoft.com/office/drawing/2014/main" id="{4FFD04EA-4F53-40FA-925A-C2DB957AF1F0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7145893" y="5608133"/>
                <a:ext cx="231120" cy="3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307" name="Ink 306">
                <a:extLst>
                  <a:ext uri="{FF2B5EF4-FFF2-40B4-BE49-F238E27FC236}">
                    <a16:creationId xmlns:a16="http://schemas.microsoft.com/office/drawing/2014/main" id="{05AB793B-4619-4831-BA5C-6DD4FB96B538}"/>
                  </a:ext>
                </a:extLst>
              </p14:cNvPr>
              <p14:cNvContentPartPr/>
              <p14:nvPr/>
            </p14:nvContentPartPr>
            <p14:xfrm>
              <a:off x="7751773" y="5420573"/>
              <a:ext cx="1228680" cy="249120"/>
            </p14:xfrm>
          </p:contentPart>
        </mc:Choice>
        <mc:Fallback>
          <p:pic>
            <p:nvPicPr>
              <p:cNvPr id="307" name="Ink 306">
                <a:extLst>
                  <a:ext uri="{FF2B5EF4-FFF2-40B4-BE49-F238E27FC236}">
                    <a16:creationId xmlns:a16="http://schemas.microsoft.com/office/drawing/2014/main" id="{05AB793B-4619-4831-BA5C-6DD4FB96B538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7742770" y="5411920"/>
                <a:ext cx="1246325" cy="26678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761649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0E531F6-C7BB-4830-AE72-1CEEE5C88628}"/>
                  </a:ext>
                </a:extLst>
              </p14:cNvPr>
              <p14:cNvContentPartPr/>
              <p14:nvPr/>
            </p14:nvContentPartPr>
            <p14:xfrm>
              <a:off x="1822213" y="754973"/>
              <a:ext cx="292680" cy="5655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0E531F6-C7BB-4830-AE72-1CEEE5C8862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13562" y="745973"/>
                <a:ext cx="310342" cy="58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91FEB90-53F3-4063-9AB7-8DD4DC15D9BB}"/>
                  </a:ext>
                </a:extLst>
              </p14:cNvPr>
              <p14:cNvContentPartPr/>
              <p14:nvPr/>
            </p14:nvContentPartPr>
            <p14:xfrm>
              <a:off x="2426293" y="891413"/>
              <a:ext cx="305640" cy="338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91FEB90-53F3-4063-9AB7-8DD4DC15D9B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17653" y="882413"/>
                <a:ext cx="323280" cy="5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2003082-C5A1-4838-BD10-5EC653FA5299}"/>
                  </a:ext>
                </a:extLst>
              </p14:cNvPr>
              <p14:cNvContentPartPr/>
              <p14:nvPr/>
            </p14:nvContentPartPr>
            <p14:xfrm>
              <a:off x="2545453" y="1026413"/>
              <a:ext cx="216720" cy="154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2003082-C5A1-4838-BD10-5EC653FA529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36813" y="1017773"/>
                <a:ext cx="234360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408AB3F-EAF4-429D-B41B-60F2DBDD54F5}"/>
                  </a:ext>
                </a:extLst>
              </p14:cNvPr>
              <p14:cNvContentPartPr/>
              <p14:nvPr/>
            </p14:nvContentPartPr>
            <p14:xfrm>
              <a:off x="3347173" y="1135493"/>
              <a:ext cx="879840" cy="957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408AB3F-EAF4-429D-B41B-60F2DBDD54F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338173" y="1126853"/>
                <a:ext cx="897480" cy="11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E94CD4D-8326-49E2-AB4C-6ECAEFB3A4BA}"/>
                  </a:ext>
                </a:extLst>
              </p14:cNvPr>
              <p14:cNvContentPartPr/>
              <p14:nvPr/>
            </p14:nvContentPartPr>
            <p14:xfrm>
              <a:off x="3610693" y="593333"/>
              <a:ext cx="473400" cy="3614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E94CD4D-8326-49E2-AB4C-6ECAEFB3A4B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601693" y="584333"/>
                <a:ext cx="491040" cy="37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929FB283-72C3-49D2-AF7B-F8C4398780C8}"/>
                  </a:ext>
                </a:extLst>
              </p14:cNvPr>
              <p14:cNvContentPartPr/>
              <p14:nvPr/>
            </p14:nvContentPartPr>
            <p14:xfrm>
              <a:off x="3603853" y="1305053"/>
              <a:ext cx="394560" cy="4701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929FB283-72C3-49D2-AF7B-F8C4398780C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595213" y="1296060"/>
                <a:ext cx="412200" cy="4877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01378A96-555C-4EDE-9791-13E5577AA3A0}"/>
                  </a:ext>
                </a:extLst>
              </p14:cNvPr>
              <p14:cNvContentPartPr/>
              <p14:nvPr/>
            </p14:nvContentPartPr>
            <p14:xfrm>
              <a:off x="4564693" y="1111733"/>
              <a:ext cx="443160" cy="2592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01378A96-555C-4EDE-9791-13E5577AA3A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555693" y="1102733"/>
                <a:ext cx="46080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3E1711A1-73CB-4219-929E-9210952517BE}"/>
                  </a:ext>
                </a:extLst>
              </p14:cNvPr>
              <p14:cNvContentPartPr/>
              <p14:nvPr/>
            </p14:nvContentPartPr>
            <p14:xfrm>
              <a:off x="4644253" y="1260413"/>
              <a:ext cx="452160" cy="4428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3E1711A1-73CB-4219-929E-9210952517B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635613" y="1251773"/>
                <a:ext cx="469800" cy="6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3F1DED39-EC0A-4052-9846-074BE4316AD1}"/>
                  </a:ext>
                </a:extLst>
              </p14:cNvPr>
              <p14:cNvContentPartPr/>
              <p14:nvPr/>
            </p14:nvContentPartPr>
            <p14:xfrm>
              <a:off x="5621653" y="1146653"/>
              <a:ext cx="736920" cy="42552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3F1DED39-EC0A-4052-9846-074BE4316AD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613013" y="1138013"/>
                <a:ext cx="754560" cy="44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DEBBC8EA-F76E-4BCE-8EFE-BE4F400CFE1E}"/>
                  </a:ext>
                </a:extLst>
              </p14:cNvPr>
              <p14:cNvContentPartPr/>
              <p14:nvPr/>
            </p14:nvContentPartPr>
            <p14:xfrm>
              <a:off x="5591053" y="678653"/>
              <a:ext cx="800640" cy="34812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DEBBC8EA-F76E-4BCE-8EFE-BE4F400CFE1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582053" y="669662"/>
                <a:ext cx="818280" cy="3657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AA71D043-19C4-4361-B450-45D25A7AAF06}"/>
                  </a:ext>
                </a:extLst>
              </p14:cNvPr>
              <p14:cNvContentPartPr/>
              <p14:nvPr/>
            </p14:nvContentPartPr>
            <p14:xfrm>
              <a:off x="1855693" y="2213333"/>
              <a:ext cx="804960" cy="29808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AA71D043-19C4-4361-B450-45D25A7AAF0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846693" y="2204693"/>
                <a:ext cx="822600" cy="31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96CEF093-3061-4C31-B7B2-A0EB42AFADCB}"/>
                  </a:ext>
                </a:extLst>
              </p14:cNvPr>
              <p14:cNvContentPartPr/>
              <p14:nvPr/>
            </p14:nvContentPartPr>
            <p14:xfrm>
              <a:off x="3662893" y="2189573"/>
              <a:ext cx="295200" cy="30204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96CEF093-3061-4C31-B7B2-A0EB42AFADC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654253" y="2180573"/>
                <a:ext cx="312840" cy="31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E54A483C-FF56-44E8-AA64-4C72818196B4}"/>
                  </a:ext>
                </a:extLst>
              </p14:cNvPr>
              <p14:cNvContentPartPr/>
              <p14:nvPr/>
            </p14:nvContentPartPr>
            <p14:xfrm>
              <a:off x="4137373" y="2155733"/>
              <a:ext cx="200160" cy="15588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E54A483C-FF56-44E8-AA64-4C72818196B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128733" y="2147093"/>
                <a:ext cx="217800" cy="17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A4A020F4-951E-4798-8C96-37DB7565CAD7}"/>
                  </a:ext>
                </a:extLst>
              </p14:cNvPr>
              <p14:cNvContentPartPr/>
              <p14:nvPr/>
            </p14:nvContentPartPr>
            <p14:xfrm>
              <a:off x="3184813" y="2143853"/>
              <a:ext cx="288000" cy="38700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A4A020F4-951E-4798-8C96-37DB7565CAD7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176162" y="2135213"/>
                <a:ext cx="305662" cy="40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E1067EBB-44EF-4C14-8C21-CE7930A83A80}"/>
                  </a:ext>
                </a:extLst>
              </p14:cNvPr>
              <p14:cNvContentPartPr/>
              <p14:nvPr/>
            </p14:nvContentPartPr>
            <p14:xfrm>
              <a:off x="4766653" y="1981133"/>
              <a:ext cx="1369800" cy="35460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E1067EBB-44EF-4C14-8C21-CE7930A83A8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757653" y="1972493"/>
                <a:ext cx="1387440" cy="37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61C9C293-983D-4EA9-B6FF-40B0D8DA656D}"/>
                  </a:ext>
                </a:extLst>
              </p14:cNvPr>
              <p14:cNvContentPartPr/>
              <p14:nvPr/>
            </p14:nvContentPartPr>
            <p14:xfrm>
              <a:off x="2195533" y="2968973"/>
              <a:ext cx="324360" cy="14832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61C9C293-983D-4EA9-B6FF-40B0D8DA656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186533" y="2960333"/>
                <a:ext cx="342000" cy="16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5CE36C5E-5BC0-45BA-9BD7-0410E078E0D4}"/>
                  </a:ext>
                </a:extLst>
              </p14:cNvPr>
              <p14:cNvContentPartPr/>
              <p14:nvPr/>
            </p14:nvContentPartPr>
            <p14:xfrm>
              <a:off x="1431613" y="2953853"/>
              <a:ext cx="354240" cy="22860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5CE36C5E-5BC0-45BA-9BD7-0410E078E0D4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422964" y="2945213"/>
                <a:ext cx="371898" cy="24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AFCBD2D8-A1D2-46C4-AE43-F416DD5F6272}"/>
                  </a:ext>
                </a:extLst>
              </p14:cNvPr>
              <p14:cNvContentPartPr/>
              <p14:nvPr/>
            </p14:nvContentPartPr>
            <p14:xfrm>
              <a:off x="3760813" y="2818853"/>
              <a:ext cx="219600" cy="26244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AFCBD2D8-A1D2-46C4-AE43-F416DD5F627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751813" y="2809853"/>
                <a:ext cx="237240" cy="28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93EF8A67-B33A-4435-BAD2-5F50F5BEC9C2}"/>
                  </a:ext>
                </a:extLst>
              </p14:cNvPr>
              <p14:cNvContentPartPr/>
              <p14:nvPr/>
            </p14:nvContentPartPr>
            <p14:xfrm>
              <a:off x="5541733" y="2688533"/>
              <a:ext cx="1355400" cy="44460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93EF8A67-B33A-4435-BAD2-5F50F5BEC9C2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532731" y="2679886"/>
                <a:ext cx="1373045" cy="4622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10000FE0-ABDB-474B-8CE8-AB6BCA2BC6B6}"/>
                  </a:ext>
                </a:extLst>
              </p14:cNvPr>
              <p14:cNvContentPartPr/>
              <p14:nvPr/>
            </p14:nvContentPartPr>
            <p14:xfrm>
              <a:off x="5037373" y="2742893"/>
              <a:ext cx="325440" cy="26568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10000FE0-ABDB-474B-8CE8-AB6BCA2BC6B6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028373" y="2733905"/>
                <a:ext cx="343080" cy="2832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F3691041-3B36-4FFB-A5BA-159A57915DB0}"/>
                  </a:ext>
                </a:extLst>
              </p14:cNvPr>
              <p14:cNvContentPartPr/>
              <p14:nvPr/>
            </p14:nvContentPartPr>
            <p14:xfrm>
              <a:off x="4102093" y="2722373"/>
              <a:ext cx="622440" cy="34344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F3691041-3B36-4FFB-A5BA-159A57915DB0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093453" y="2713373"/>
                <a:ext cx="640080" cy="36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7A5E22F4-BF77-48DA-9EEB-2E2F51A4C41E}"/>
                  </a:ext>
                </a:extLst>
              </p14:cNvPr>
              <p14:cNvContentPartPr/>
              <p14:nvPr/>
            </p14:nvContentPartPr>
            <p14:xfrm>
              <a:off x="2895733" y="2777453"/>
              <a:ext cx="743400" cy="38484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7A5E22F4-BF77-48DA-9EEB-2E2F51A4C41E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886733" y="2768453"/>
                <a:ext cx="761040" cy="40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4E57FD55-F1C9-491B-A185-91B3268ECD02}"/>
                  </a:ext>
                </a:extLst>
              </p14:cNvPr>
              <p14:cNvContentPartPr/>
              <p14:nvPr/>
            </p14:nvContentPartPr>
            <p14:xfrm>
              <a:off x="10334413" y="2670533"/>
              <a:ext cx="24120" cy="468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4E57FD55-F1C9-491B-A185-91B3268ECD02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0325413" y="2661893"/>
                <a:ext cx="41760" cy="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56D3C49C-4C3C-44ED-A14C-365DEB094A54}"/>
                  </a:ext>
                </a:extLst>
              </p14:cNvPr>
              <p14:cNvContentPartPr/>
              <p14:nvPr/>
            </p14:nvContentPartPr>
            <p14:xfrm>
              <a:off x="8835733" y="2519333"/>
              <a:ext cx="1375560" cy="39348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56D3C49C-4C3C-44ED-A14C-365DEB094A54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8827093" y="2510685"/>
                <a:ext cx="1393200" cy="4111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0F2D0613-49B8-4989-8A6E-509A5AD8CE54}"/>
                  </a:ext>
                </a:extLst>
              </p14:cNvPr>
              <p14:cNvContentPartPr/>
              <p14:nvPr/>
            </p14:nvContentPartPr>
            <p14:xfrm>
              <a:off x="7159573" y="2619053"/>
              <a:ext cx="1414800" cy="45504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0F2D0613-49B8-4989-8A6E-509A5AD8CE54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150931" y="2610053"/>
                <a:ext cx="1432444" cy="47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467" name="Ink 466">
                <a:extLst>
                  <a:ext uri="{FF2B5EF4-FFF2-40B4-BE49-F238E27FC236}">
                    <a16:creationId xmlns:a16="http://schemas.microsoft.com/office/drawing/2014/main" id="{6E190D3B-A35C-4389-8B24-64A1F8C54785}"/>
                  </a:ext>
                </a:extLst>
              </p14:cNvPr>
              <p14:cNvContentPartPr/>
              <p14:nvPr/>
            </p14:nvContentPartPr>
            <p14:xfrm>
              <a:off x="634933" y="3345173"/>
              <a:ext cx="10830600" cy="3061440"/>
            </p14:xfrm>
          </p:contentPart>
        </mc:Choice>
        <mc:Fallback>
          <p:pic>
            <p:nvPicPr>
              <p:cNvPr id="467" name="Ink 466">
                <a:extLst>
                  <a:ext uri="{FF2B5EF4-FFF2-40B4-BE49-F238E27FC236}">
                    <a16:creationId xmlns:a16="http://schemas.microsoft.com/office/drawing/2014/main" id="{6E190D3B-A35C-4389-8B24-64A1F8C54785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26293" y="3336173"/>
                <a:ext cx="10848240" cy="307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514" name="Ink 513">
                <a:extLst>
                  <a:ext uri="{FF2B5EF4-FFF2-40B4-BE49-F238E27FC236}">
                    <a16:creationId xmlns:a16="http://schemas.microsoft.com/office/drawing/2014/main" id="{706C26E9-EA8B-4393-9FAA-9FB22C4BC977}"/>
                  </a:ext>
                </a:extLst>
              </p14:cNvPr>
              <p14:cNvContentPartPr/>
              <p14:nvPr/>
            </p14:nvContentPartPr>
            <p14:xfrm>
              <a:off x="7722973" y="453293"/>
              <a:ext cx="4075200" cy="1915920"/>
            </p14:xfrm>
          </p:contentPart>
        </mc:Choice>
        <mc:Fallback>
          <p:pic>
            <p:nvPicPr>
              <p:cNvPr id="514" name="Ink 513">
                <a:extLst>
                  <a:ext uri="{FF2B5EF4-FFF2-40B4-BE49-F238E27FC236}">
                    <a16:creationId xmlns:a16="http://schemas.microsoft.com/office/drawing/2014/main" id="{706C26E9-EA8B-4393-9FAA-9FB22C4BC977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714333" y="444653"/>
                <a:ext cx="4092840" cy="1933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45779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820DC11-247B-4899-BF21-136A9B3D1C46}"/>
                  </a:ext>
                </a:extLst>
              </p14:cNvPr>
              <p14:cNvContentPartPr/>
              <p14:nvPr/>
            </p14:nvContentPartPr>
            <p14:xfrm>
              <a:off x="829680" y="695760"/>
              <a:ext cx="40320" cy="1411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820DC11-247B-4899-BF21-136A9B3D1C4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0680" y="687120"/>
                <a:ext cx="57960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7FA7C24-2536-4FDE-BA4D-B17AC9911127}"/>
                  </a:ext>
                </a:extLst>
              </p14:cNvPr>
              <p14:cNvContentPartPr/>
              <p14:nvPr/>
            </p14:nvContentPartPr>
            <p14:xfrm>
              <a:off x="816360" y="580200"/>
              <a:ext cx="12600" cy="554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7FA7C24-2536-4FDE-BA4D-B17AC991112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7720" y="571560"/>
                <a:ext cx="30240" cy="7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41C2BB3-28DE-42CA-A277-DA01546CC10E}"/>
                  </a:ext>
                </a:extLst>
              </p14:cNvPr>
              <p14:cNvContentPartPr/>
              <p14:nvPr/>
            </p14:nvContentPartPr>
            <p14:xfrm>
              <a:off x="945600" y="660120"/>
              <a:ext cx="57960" cy="233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41C2BB3-28DE-42CA-A277-DA01546CC10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36600" y="651480"/>
                <a:ext cx="75600" cy="25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B78922C-516A-4BE0-B7CE-03771B93745A}"/>
                  </a:ext>
                </a:extLst>
              </p14:cNvPr>
              <p14:cNvContentPartPr/>
              <p14:nvPr/>
            </p14:nvContentPartPr>
            <p14:xfrm>
              <a:off x="609720" y="749760"/>
              <a:ext cx="112680" cy="2235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B78922C-516A-4BE0-B7CE-03771B93745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00720" y="741120"/>
                <a:ext cx="13032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2B78996-CE79-4CC7-A078-4FC52E871B14}"/>
                  </a:ext>
                </a:extLst>
              </p14:cNvPr>
              <p14:cNvContentPartPr/>
              <p14:nvPr/>
            </p14:nvContentPartPr>
            <p14:xfrm>
              <a:off x="1722120" y="694320"/>
              <a:ext cx="195120" cy="781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2B78996-CE79-4CC7-A078-4FC52E871B1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713120" y="685320"/>
                <a:ext cx="212760" cy="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E4D3E41-55CC-4763-A8C3-739F34357D06}"/>
                  </a:ext>
                </a:extLst>
              </p14:cNvPr>
              <p14:cNvContentPartPr/>
              <p14:nvPr/>
            </p14:nvContentPartPr>
            <p14:xfrm>
              <a:off x="2074560" y="603600"/>
              <a:ext cx="389160" cy="2401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E4D3E41-55CC-4763-A8C3-739F34357D0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065560" y="594600"/>
                <a:ext cx="406800" cy="25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0CC5C4B6-7290-4D27-A201-3A31E3E5E811}"/>
                  </a:ext>
                </a:extLst>
              </p14:cNvPr>
              <p14:cNvContentPartPr/>
              <p14:nvPr/>
            </p14:nvContentPartPr>
            <p14:xfrm>
              <a:off x="1474800" y="645720"/>
              <a:ext cx="174240" cy="2278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0CC5C4B6-7290-4D27-A201-3A31E3E5E81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466160" y="636720"/>
                <a:ext cx="191880" cy="24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48F4F89-F5C9-472B-8C4D-68E5DA859446}"/>
                  </a:ext>
                </a:extLst>
              </p14:cNvPr>
              <p14:cNvContentPartPr/>
              <p14:nvPr/>
            </p14:nvContentPartPr>
            <p14:xfrm>
              <a:off x="2976720" y="850200"/>
              <a:ext cx="52920" cy="4968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48F4F89-F5C9-472B-8C4D-68E5DA85944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967720" y="841560"/>
                <a:ext cx="70560" cy="6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04EDEDFA-0E43-43D1-A312-30557368FB60}"/>
                  </a:ext>
                </a:extLst>
              </p14:cNvPr>
              <p14:cNvContentPartPr/>
              <p14:nvPr/>
            </p14:nvContentPartPr>
            <p14:xfrm>
              <a:off x="3138000" y="658680"/>
              <a:ext cx="180720" cy="1245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04EDEDFA-0E43-43D1-A312-30557368FB6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129000" y="649680"/>
                <a:ext cx="198360" cy="14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818CA2E1-4450-42AA-BEB4-A25A7834A36B}"/>
                  </a:ext>
                </a:extLst>
              </p14:cNvPr>
              <p14:cNvContentPartPr/>
              <p14:nvPr/>
            </p14:nvContentPartPr>
            <p14:xfrm>
              <a:off x="3414480" y="673800"/>
              <a:ext cx="24120" cy="468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818CA2E1-4450-42AA-BEB4-A25A7834A36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405480" y="664800"/>
                <a:ext cx="41760" cy="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AA5139AD-8B02-462D-A07D-B6071938BC48}"/>
                  </a:ext>
                </a:extLst>
              </p14:cNvPr>
              <p14:cNvContentPartPr/>
              <p14:nvPr/>
            </p14:nvContentPartPr>
            <p14:xfrm>
              <a:off x="2545440" y="594960"/>
              <a:ext cx="362160" cy="32724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AA5139AD-8B02-462D-A07D-B6071938BC4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536440" y="585960"/>
                <a:ext cx="379800" cy="34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3A13A04A-BE78-4E6F-B943-BE1A4990B922}"/>
                  </a:ext>
                </a:extLst>
              </p14:cNvPr>
              <p14:cNvContentPartPr/>
              <p14:nvPr/>
            </p14:nvContentPartPr>
            <p14:xfrm>
              <a:off x="3553440" y="464280"/>
              <a:ext cx="316440" cy="37692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3A13A04A-BE78-4E6F-B943-BE1A4990B92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544440" y="455280"/>
                <a:ext cx="334080" cy="39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C9B0C7C5-81C1-46CF-8CF7-F6FC8990990B}"/>
                  </a:ext>
                </a:extLst>
              </p14:cNvPr>
              <p14:cNvContentPartPr/>
              <p14:nvPr/>
            </p14:nvContentPartPr>
            <p14:xfrm>
              <a:off x="4154640" y="632040"/>
              <a:ext cx="10800" cy="2088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C9B0C7C5-81C1-46CF-8CF7-F6FC8990990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146000" y="623400"/>
                <a:ext cx="2844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FDF277B4-889E-48F7-932A-DFC38D01716A}"/>
                  </a:ext>
                </a:extLst>
              </p14:cNvPr>
              <p14:cNvContentPartPr/>
              <p14:nvPr/>
            </p14:nvContentPartPr>
            <p14:xfrm>
              <a:off x="4964640" y="471840"/>
              <a:ext cx="681840" cy="31752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FDF277B4-889E-48F7-932A-DFC38D01716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955640" y="463200"/>
                <a:ext cx="699480" cy="33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1CA2EFEC-FDAE-4DF8-877A-383675B65BCC}"/>
                  </a:ext>
                </a:extLst>
              </p14:cNvPr>
              <p14:cNvContentPartPr/>
              <p14:nvPr/>
            </p14:nvContentPartPr>
            <p14:xfrm>
              <a:off x="4511760" y="488400"/>
              <a:ext cx="382680" cy="20412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1CA2EFEC-FDAE-4DF8-877A-383675B65BC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503120" y="479760"/>
                <a:ext cx="400320" cy="22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E1786F2B-7EF2-4F55-87BE-3466695676DE}"/>
                  </a:ext>
                </a:extLst>
              </p14:cNvPr>
              <p14:cNvContentPartPr/>
              <p14:nvPr/>
            </p14:nvContentPartPr>
            <p14:xfrm>
              <a:off x="2492160" y="1219200"/>
              <a:ext cx="121320" cy="22932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E1786F2B-7EF2-4F55-87BE-3466695676DE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483520" y="1210560"/>
                <a:ext cx="138960" cy="24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D0ECED77-B332-41B5-B07F-E5244274F0D7}"/>
                  </a:ext>
                </a:extLst>
              </p14:cNvPr>
              <p14:cNvContentPartPr/>
              <p14:nvPr/>
            </p14:nvContentPartPr>
            <p14:xfrm>
              <a:off x="3575760" y="1079880"/>
              <a:ext cx="114840" cy="30348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D0ECED77-B332-41B5-B07F-E5244274F0D7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566760" y="1070880"/>
                <a:ext cx="132480" cy="32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08940C1B-6D7A-4FCC-9B21-AA9496E41086}"/>
                  </a:ext>
                </a:extLst>
              </p14:cNvPr>
              <p14:cNvContentPartPr/>
              <p14:nvPr/>
            </p14:nvContentPartPr>
            <p14:xfrm>
              <a:off x="3294960" y="1154760"/>
              <a:ext cx="212040" cy="18756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08940C1B-6D7A-4FCC-9B21-AA9496E4108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285960" y="1146103"/>
                <a:ext cx="229680" cy="2052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7317A34E-6E1B-4436-B77E-6B06C068FA96}"/>
                  </a:ext>
                </a:extLst>
              </p14:cNvPr>
              <p14:cNvContentPartPr/>
              <p14:nvPr/>
            </p14:nvContentPartPr>
            <p14:xfrm>
              <a:off x="3022800" y="1186800"/>
              <a:ext cx="194400" cy="25776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7317A34E-6E1B-4436-B77E-6B06C068FA9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014160" y="1177800"/>
                <a:ext cx="212040" cy="27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68B7D17C-22D8-46A8-A00E-7C1A9F1D8B29}"/>
                  </a:ext>
                </a:extLst>
              </p14:cNvPr>
              <p14:cNvContentPartPr/>
              <p14:nvPr/>
            </p14:nvContentPartPr>
            <p14:xfrm>
              <a:off x="2746320" y="1206240"/>
              <a:ext cx="180720" cy="19980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68B7D17C-22D8-46A8-A00E-7C1A9F1D8B29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737320" y="1197600"/>
                <a:ext cx="198360" cy="21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5AEF33ED-DCAC-4327-AB55-9525A58C663F}"/>
                  </a:ext>
                </a:extLst>
              </p14:cNvPr>
              <p14:cNvContentPartPr/>
              <p14:nvPr/>
            </p14:nvContentPartPr>
            <p14:xfrm>
              <a:off x="2293440" y="1195440"/>
              <a:ext cx="116280" cy="26496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5AEF33ED-DCAC-4327-AB55-9525A58C663F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284800" y="1186440"/>
                <a:ext cx="133920" cy="28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5567DD81-EB9A-40A7-BEB6-FC4916D82C39}"/>
                  </a:ext>
                </a:extLst>
              </p14:cNvPr>
              <p14:cNvContentPartPr/>
              <p14:nvPr/>
            </p14:nvContentPartPr>
            <p14:xfrm>
              <a:off x="3961320" y="1176360"/>
              <a:ext cx="147600" cy="756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5567DD81-EB9A-40A7-BEB6-FC4916D82C39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952320" y="1167360"/>
                <a:ext cx="165240" cy="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AE2CC94D-C1B4-430D-8EEE-3D1E69ACAF7A}"/>
                  </a:ext>
                </a:extLst>
              </p14:cNvPr>
              <p14:cNvContentPartPr/>
              <p14:nvPr/>
            </p14:nvContentPartPr>
            <p14:xfrm>
              <a:off x="3966360" y="1265640"/>
              <a:ext cx="147240" cy="1116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AE2CC94D-C1B4-430D-8EEE-3D1E69ACAF7A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957360" y="1257000"/>
                <a:ext cx="164880" cy="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9ABB257A-FBFF-4D79-BD45-748553322224}"/>
                  </a:ext>
                </a:extLst>
              </p14:cNvPr>
              <p14:cNvContentPartPr/>
              <p14:nvPr/>
            </p14:nvContentPartPr>
            <p14:xfrm>
              <a:off x="5182800" y="955320"/>
              <a:ext cx="113400" cy="41472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9ABB257A-FBFF-4D79-BD45-748553322224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174160" y="946320"/>
                <a:ext cx="131040" cy="43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EFAD7A1C-BB6D-4475-80B9-A258C7EB512E}"/>
                  </a:ext>
                </a:extLst>
              </p14:cNvPr>
              <p14:cNvContentPartPr/>
              <p14:nvPr/>
            </p14:nvContentPartPr>
            <p14:xfrm>
              <a:off x="4253280" y="838320"/>
              <a:ext cx="852840" cy="72000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EFAD7A1C-BB6D-4475-80B9-A258C7EB512E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244636" y="829676"/>
                <a:ext cx="870487" cy="7376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D34DAAB8-F3AC-45FD-A434-04199ACB7339}"/>
                  </a:ext>
                </a:extLst>
              </p14:cNvPr>
              <p14:cNvContentPartPr/>
              <p14:nvPr/>
            </p14:nvContentPartPr>
            <p14:xfrm>
              <a:off x="5369640" y="839040"/>
              <a:ext cx="1198800" cy="45972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D34DAAB8-F3AC-45FD-A434-04199ACB7339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360637" y="830047"/>
                <a:ext cx="1216445" cy="4773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C9623A5A-79D5-40A0-A52B-8D363D14316F}"/>
                  </a:ext>
                </a:extLst>
              </p14:cNvPr>
              <p14:cNvContentPartPr/>
              <p14:nvPr/>
            </p14:nvContentPartPr>
            <p14:xfrm>
              <a:off x="6656640" y="777480"/>
              <a:ext cx="1013040" cy="47448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C9623A5A-79D5-40A0-A52B-8D363D14316F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647997" y="768480"/>
                <a:ext cx="1030686" cy="49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40B0ED1F-8E22-446E-8D04-3BAF05B22102}"/>
                  </a:ext>
                </a:extLst>
              </p14:cNvPr>
              <p14:cNvContentPartPr/>
              <p14:nvPr/>
            </p14:nvContentPartPr>
            <p14:xfrm>
              <a:off x="9815280" y="967920"/>
              <a:ext cx="167760" cy="18792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40B0ED1F-8E22-446E-8D04-3BAF05B22102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9806640" y="959280"/>
                <a:ext cx="185400" cy="20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8CBBBB36-25EB-4952-AC7A-1B497574AC14}"/>
                  </a:ext>
                </a:extLst>
              </p14:cNvPr>
              <p14:cNvContentPartPr/>
              <p14:nvPr/>
            </p14:nvContentPartPr>
            <p14:xfrm>
              <a:off x="5697960" y="1822920"/>
              <a:ext cx="281160" cy="8424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8CBBBB36-25EB-4952-AC7A-1B497574AC14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689320" y="1813920"/>
                <a:ext cx="298800" cy="10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61C81821-2DE9-481A-92B6-AC91E520ADD3}"/>
                  </a:ext>
                </a:extLst>
              </p14:cNvPr>
              <p14:cNvContentPartPr/>
              <p14:nvPr/>
            </p14:nvContentPartPr>
            <p14:xfrm>
              <a:off x="5730000" y="2002200"/>
              <a:ext cx="204840" cy="3168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61C81821-2DE9-481A-92B6-AC91E520ADD3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721360" y="1993560"/>
                <a:ext cx="222480" cy="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8E016123-44BC-4CF7-B1D3-0F9CE6426063}"/>
                  </a:ext>
                </a:extLst>
              </p14:cNvPr>
              <p14:cNvContentPartPr/>
              <p14:nvPr/>
            </p14:nvContentPartPr>
            <p14:xfrm>
              <a:off x="6213840" y="1820040"/>
              <a:ext cx="131760" cy="12492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8E016123-44BC-4CF7-B1D3-0F9CE6426063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6205200" y="1811040"/>
                <a:ext cx="149400" cy="14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81DF5F33-FDFF-4940-B83A-A00B7546B4D8}"/>
                  </a:ext>
                </a:extLst>
              </p14:cNvPr>
              <p14:cNvContentPartPr/>
              <p14:nvPr/>
            </p14:nvContentPartPr>
            <p14:xfrm>
              <a:off x="6424800" y="1855320"/>
              <a:ext cx="26640" cy="1908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81DF5F33-FDFF-4940-B83A-A00B7546B4D8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6416160" y="1846680"/>
                <a:ext cx="4428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012CEF17-E07B-4EA6-95A6-0FB107B34BAF}"/>
                  </a:ext>
                </a:extLst>
              </p14:cNvPr>
              <p14:cNvContentPartPr/>
              <p14:nvPr/>
            </p14:nvContentPartPr>
            <p14:xfrm>
              <a:off x="6531000" y="1784400"/>
              <a:ext cx="208800" cy="196560"/>
            </p14:xfrm>
          </p:contentPart>
        </mc:Choice>
        <mc:Fallback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012CEF17-E07B-4EA6-95A6-0FB107B34BAF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522015" y="1775760"/>
                <a:ext cx="226410" cy="21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385D2D22-8BFB-4720-BA3D-07F93B1519FE}"/>
                  </a:ext>
                </a:extLst>
              </p14:cNvPr>
              <p14:cNvContentPartPr/>
              <p14:nvPr/>
            </p14:nvContentPartPr>
            <p14:xfrm>
              <a:off x="6817200" y="1707360"/>
              <a:ext cx="429480" cy="260640"/>
            </p14:xfrm>
          </p:contentPart>
        </mc:Choice>
        <mc:Fallback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385D2D22-8BFB-4720-BA3D-07F93B1519FE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6808560" y="1698720"/>
                <a:ext cx="447120" cy="27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88F9EBE2-6FAB-4CFE-A3E7-EE680446886D}"/>
                  </a:ext>
                </a:extLst>
              </p14:cNvPr>
              <p14:cNvContentPartPr/>
              <p14:nvPr/>
            </p14:nvContentPartPr>
            <p14:xfrm>
              <a:off x="500640" y="2831280"/>
              <a:ext cx="124920" cy="235440"/>
            </p14:xfrm>
          </p:contentPart>
        </mc:Choice>
        <mc:Fallback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88F9EBE2-6FAB-4CFE-A3E7-EE680446886D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492000" y="2822640"/>
                <a:ext cx="142560" cy="25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39355E8E-C70B-43FA-8BBE-21078B384C96}"/>
                  </a:ext>
                </a:extLst>
              </p14:cNvPr>
              <p14:cNvContentPartPr/>
              <p14:nvPr/>
            </p14:nvContentPartPr>
            <p14:xfrm>
              <a:off x="740760" y="2725440"/>
              <a:ext cx="239040" cy="270360"/>
            </p14:xfrm>
          </p:contentPart>
        </mc:Choice>
        <mc:Fallback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39355E8E-C70B-43FA-8BBE-21078B384C96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732120" y="2716800"/>
                <a:ext cx="25668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85362737-953B-465B-8FB0-042DB49958DF}"/>
                  </a:ext>
                </a:extLst>
              </p14:cNvPr>
              <p14:cNvContentPartPr/>
              <p14:nvPr/>
            </p14:nvContentPartPr>
            <p14:xfrm>
              <a:off x="2398920" y="2613840"/>
              <a:ext cx="65520" cy="342360"/>
            </p14:xfrm>
          </p:contentPart>
        </mc:Choice>
        <mc:Fallback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85362737-953B-465B-8FB0-042DB49958DF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2389920" y="2604840"/>
                <a:ext cx="8316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8A90CF87-2E75-4B30-8FCB-67F8C894D2B5}"/>
                  </a:ext>
                </a:extLst>
              </p14:cNvPr>
              <p14:cNvContentPartPr/>
              <p14:nvPr/>
            </p14:nvContentPartPr>
            <p14:xfrm>
              <a:off x="2125680" y="2690880"/>
              <a:ext cx="165240" cy="189000"/>
            </p14:xfrm>
          </p:contentPart>
        </mc:Choice>
        <mc:Fallback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8A90CF87-2E75-4B30-8FCB-67F8C894D2B5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2117040" y="2682240"/>
                <a:ext cx="182880" cy="20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0BE05B7B-C4B9-4F2F-A33D-71D7D8E76733}"/>
                  </a:ext>
                </a:extLst>
              </p14:cNvPr>
              <p14:cNvContentPartPr/>
              <p14:nvPr/>
            </p14:nvContentPartPr>
            <p14:xfrm>
              <a:off x="1690440" y="2759640"/>
              <a:ext cx="356400" cy="132840"/>
            </p14:xfrm>
          </p:contentPart>
        </mc:Choice>
        <mc:Fallback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0BE05B7B-C4B9-4F2F-A33D-71D7D8E76733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681440" y="2750616"/>
                <a:ext cx="374040" cy="1505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9786069F-9A2A-4BEB-B925-F0CDD88C8AAF}"/>
                  </a:ext>
                </a:extLst>
              </p14:cNvPr>
              <p14:cNvContentPartPr/>
              <p14:nvPr/>
            </p14:nvContentPartPr>
            <p14:xfrm>
              <a:off x="1381560" y="2707080"/>
              <a:ext cx="225000" cy="260640"/>
            </p14:xfrm>
          </p:contentPart>
        </mc:Choice>
        <mc:Fallback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9786069F-9A2A-4BEB-B925-F0CDD88C8AAF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372920" y="2698440"/>
                <a:ext cx="242640" cy="27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E0B9B50C-E8D0-46F1-9E36-C936F4C3B741}"/>
                  </a:ext>
                </a:extLst>
              </p14:cNvPr>
              <p14:cNvContentPartPr/>
              <p14:nvPr/>
            </p14:nvContentPartPr>
            <p14:xfrm>
              <a:off x="3186960" y="2551560"/>
              <a:ext cx="294480" cy="338040"/>
            </p14:xfrm>
          </p:contentPart>
        </mc:Choice>
        <mc:Fallback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E0B9B50C-E8D0-46F1-9E36-C936F4C3B741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3178320" y="2542560"/>
                <a:ext cx="312120" cy="35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4D27C40B-E457-469F-825D-F84861875CF1}"/>
                  </a:ext>
                </a:extLst>
              </p14:cNvPr>
              <p14:cNvContentPartPr/>
              <p14:nvPr/>
            </p14:nvContentPartPr>
            <p14:xfrm>
              <a:off x="2905800" y="2667840"/>
              <a:ext cx="156240" cy="203400"/>
            </p14:xfrm>
          </p:contentPart>
        </mc:Choice>
        <mc:Fallback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4D27C40B-E457-469F-825D-F84861875CF1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2896821" y="2658840"/>
                <a:ext cx="173839" cy="22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75F057F7-CBC8-48A9-B5AB-46367A309980}"/>
                  </a:ext>
                </a:extLst>
              </p14:cNvPr>
              <p14:cNvContentPartPr/>
              <p14:nvPr/>
            </p14:nvContentPartPr>
            <p14:xfrm>
              <a:off x="2647320" y="2640840"/>
              <a:ext cx="147240" cy="193680"/>
            </p14:xfrm>
          </p:contentPart>
        </mc:Choice>
        <mc:Fallback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75F057F7-CBC8-48A9-B5AB-46367A309980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2638320" y="2631840"/>
                <a:ext cx="164880" cy="21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8F9A590F-7C8F-43F5-8A0C-F205289C117C}"/>
                  </a:ext>
                </a:extLst>
              </p14:cNvPr>
              <p14:cNvContentPartPr/>
              <p14:nvPr/>
            </p14:nvContentPartPr>
            <p14:xfrm>
              <a:off x="3809040" y="2677560"/>
              <a:ext cx="149760" cy="9000"/>
            </p14:xfrm>
          </p:contentPart>
        </mc:Choice>
        <mc:Fallback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8F9A590F-7C8F-43F5-8A0C-F205289C117C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3800040" y="2668560"/>
                <a:ext cx="167400" cy="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C59BD0F5-BE3A-4C79-B412-F856A2026BAC}"/>
                  </a:ext>
                </a:extLst>
              </p14:cNvPr>
              <p14:cNvContentPartPr/>
              <p14:nvPr/>
            </p14:nvContentPartPr>
            <p14:xfrm>
              <a:off x="3783840" y="2776920"/>
              <a:ext cx="161640" cy="10080"/>
            </p14:xfrm>
          </p:contentPart>
        </mc:Choice>
        <mc:Fallback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C59BD0F5-BE3A-4C79-B412-F856A2026BAC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3774840" y="2767920"/>
                <a:ext cx="179280" cy="2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84973BB1-B422-4526-8F1C-3A40C087DC48}"/>
                  </a:ext>
                </a:extLst>
              </p14:cNvPr>
              <p14:cNvContentPartPr/>
              <p14:nvPr/>
            </p14:nvContentPartPr>
            <p14:xfrm>
              <a:off x="4318080" y="2282280"/>
              <a:ext cx="2615040" cy="922320"/>
            </p14:xfrm>
          </p:contentPart>
        </mc:Choice>
        <mc:Fallback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84973BB1-B422-4526-8F1C-3A40C087DC48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4309440" y="2273637"/>
                <a:ext cx="2632680" cy="9399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0B0DDF57-B1F3-46DD-A245-576FE2D02CDD}"/>
                  </a:ext>
                </a:extLst>
              </p14:cNvPr>
              <p14:cNvContentPartPr/>
              <p14:nvPr/>
            </p14:nvContentPartPr>
            <p14:xfrm>
              <a:off x="7337040" y="2552640"/>
              <a:ext cx="174240" cy="9000"/>
            </p14:xfrm>
          </p:contentPart>
        </mc:Choice>
        <mc:Fallback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0B0DDF57-B1F3-46DD-A245-576FE2D02CDD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7328040" y="2543640"/>
                <a:ext cx="191880" cy="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462DEEC1-EECD-4C62-801A-B88621C12309}"/>
                  </a:ext>
                </a:extLst>
              </p14:cNvPr>
              <p14:cNvContentPartPr/>
              <p14:nvPr/>
            </p14:nvContentPartPr>
            <p14:xfrm>
              <a:off x="7387440" y="2669280"/>
              <a:ext cx="159480" cy="12240"/>
            </p14:xfrm>
          </p:contentPart>
        </mc:Choice>
        <mc:Fallback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462DEEC1-EECD-4C62-801A-B88621C12309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7378440" y="2660640"/>
                <a:ext cx="177120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239" name="Ink 238">
                <a:extLst>
                  <a:ext uri="{FF2B5EF4-FFF2-40B4-BE49-F238E27FC236}">
                    <a16:creationId xmlns:a16="http://schemas.microsoft.com/office/drawing/2014/main" id="{EDAA4037-9DCB-4E56-AF7F-176BDC425F01}"/>
                  </a:ext>
                </a:extLst>
              </p14:cNvPr>
              <p14:cNvContentPartPr/>
              <p14:nvPr/>
            </p14:nvContentPartPr>
            <p14:xfrm>
              <a:off x="10642560" y="2417640"/>
              <a:ext cx="109800" cy="170280"/>
            </p14:xfrm>
          </p:contentPart>
        </mc:Choice>
        <mc:Fallback>
          <p:pic>
            <p:nvPicPr>
              <p:cNvPr id="239" name="Ink 238">
                <a:extLst>
                  <a:ext uri="{FF2B5EF4-FFF2-40B4-BE49-F238E27FC236}">
                    <a16:creationId xmlns:a16="http://schemas.microsoft.com/office/drawing/2014/main" id="{EDAA4037-9DCB-4E56-AF7F-176BDC425F01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10633920" y="2408640"/>
                <a:ext cx="127440" cy="18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C90EE566-6D05-45E1-AF45-790E71C3B675}"/>
                  </a:ext>
                </a:extLst>
              </p14:cNvPr>
              <p14:cNvContentPartPr/>
              <p14:nvPr/>
            </p14:nvContentPartPr>
            <p14:xfrm>
              <a:off x="10254480" y="2433120"/>
              <a:ext cx="289440" cy="179640"/>
            </p14:xfrm>
          </p:contentPart>
        </mc:Choice>
        <mc:Fallback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C90EE566-6D05-45E1-AF45-790E71C3B675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10245480" y="2424480"/>
                <a:ext cx="307080" cy="19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57E2BBC5-8C13-484D-96FA-227B43026CCA}"/>
                  </a:ext>
                </a:extLst>
              </p14:cNvPr>
              <p14:cNvContentPartPr/>
              <p14:nvPr/>
            </p14:nvContentPartPr>
            <p14:xfrm>
              <a:off x="9943080" y="2492160"/>
              <a:ext cx="232920" cy="106920"/>
            </p14:xfrm>
          </p:contentPart>
        </mc:Choice>
        <mc:Fallback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57E2BBC5-8C13-484D-96FA-227B43026CCA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9934440" y="2483160"/>
                <a:ext cx="250560" cy="12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AC096AB7-68EC-47D5-B441-A586B37ECF55}"/>
                  </a:ext>
                </a:extLst>
              </p14:cNvPr>
              <p14:cNvContentPartPr/>
              <p14:nvPr/>
            </p14:nvContentPartPr>
            <p14:xfrm>
              <a:off x="794040" y="4359840"/>
              <a:ext cx="13320" cy="137880"/>
            </p14:xfrm>
          </p:contentPart>
        </mc:Choice>
        <mc:Fallback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AC096AB7-68EC-47D5-B441-A586B37ECF55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785040" y="4351200"/>
                <a:ext cx="3096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EE65A305-316A-403E-B9B5-D14428EA1EF7}"/>
                  </a:ext>
                </a:extLst>
              </p14:cNvPr>
              <p14:cNvContentPartPr/>
              <p14:nvPr/>
            </p14:nvContentPartPr>
            <p14:xfrm>
              <a:off x="871080" y="4409880"/>
              <a:ext cx="19800" cy="71280"/>
            </p14:xfrm>
          </p:contentPart>
        </mc:Choice>
        <mc:Fallback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EE65A305-316A-403E-B9B5-D14428EA1EF7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862440" y="4401240"/>
                <a:ext cx="37440" cy="8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69F03A4C-ABE6-41B2-9FE7-A8992158B7D0}"/>
                  </a:ext>
                </a:extLst>
              </p14:cNvPr>
              <p14:cNvContentPartPr/>
              <p14:nvPr/>
            </p14:nvContentPartPr>
            <p14:xfrm>
              <a:off x="701520" y="4318080"/>
              <a:ext cx="3600" cy="24840"/>
            </p14:xfrm>
          </p:contentPart>
        </mc:Choice>
        <mc:Fallback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69F03A4C-ABE6-41B2-9FE7-A8992158B7D0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692520" y="4309440"/>
                <a:ext cx="2124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246" name="Ink 245">
                <a:extLst>
                  <a:ext uri="{FF2B5EF4-FFF2-40B4-BE49-F238E27FC236}">
                    <a16:creationId xmlns:a16="http://schemas.microsoft.com/office/drawing/2014/main" id="{CCC11E77-4889-4072-8F3D-8AF5390321D5}"/>
                  </a:ext>
                </a:extLst>
              </p14:cNvPr>
              <p14:cNvContentPartPr/>
              <p14:nvPr/>
            </p14:nvContentPartPr>
            <p14:xfrm>
              <a:off x="790080" y="4294680"/>
              <a:ext cx="16920" cy="17280"/>
            </p14:xfrm>
          </p:contentPart>
        </mc:Choice>
        <mc:Fallback>
          <p:pic>
            <p:nvPicPr>
              <p:cNvPr id="246" name="Ink 245">
                <a:extLst>
                  <a:ext uri="{FF2B5EF4-FFF2-40B4-BE49-F238E27FC236}">
                    <a16:creationId xmlns:a16="http://schemas.microsoft.com/office/drawing/2014/main" id="{CCC11E77-4889-4072-8F3D-8AF5390321D5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781080" y="4286040"/>
                <a:ext cx="34560" cy="3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247" name="Ink 246">
                <a:extLst>
                  <a:ext uri="{FF2B5EF4-FFF2-40B4-BE49-F238E27FC236}">
                    <a16:creationId xmlns:a16="http://schemas.microsoft.com/office/drawing/2014/main" id="{8AEF9486-3ABD-4254-BEC3-2740B6930A46}"/>
                  </a:ext>
                </a:extLst>
              </p14:cNvPr>
              <p14:cNvContentPartPr/>
              <p14:nvPr/>
            </p14:nvContentPartPr>
            <p14:xfrm>
              <a:off x="889080" y="4302600"/>
              <a:ext cx="18360" cy="7560"/>
            </p14:xfrm>
          </p:contentPart>
        </mc:Choice>
        <mc:Fallback>
          <p:pic>
            <p:nvPicPr>
              <p:cNvPr id="247" name="Ink 246">
                <a:extLst>
                  <a:ext uri="{FF2B5EF4-FFF2-40B4-BE49-F238E27FC236}">
                    <a16:creationId xmlns:a16="http://schemas.microsoft.com/office/drawing/2014/main" id="{8AEF9486-3ABD-4254-BEC3-2740B6930A46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880080" y="4293600"/>
                <a:ext cx="36000" cy="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B01DD7C8-BF6E-45B7-9DEE-F76A05D5E255}"/>
                  </a:ext>
                </a:extLst>
              </p14:cNvPr>
              <p14:cNvContentPartPr/>
              <p14:nvPr/>
            </p14:nvContentPartPr>
            <p14:xfrm>
              <a:off x="1025520" y="4296480"/>
              <a:ext cx="57960" cy="233640"/>
            </p14:xfrm>
          </p:contentPart>
        </mc:Choice>
        <mc:Fallback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B01DD7C8-BF6E-45B7-9DEE-F76A05D5E255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1016880" y="4287840"/>
                <a:ext cx="75600" cy="25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250" name="Ink 249">
                <a:extLst>
                  <a:ext uri="{FF2B5EF4-FFF2-40B4-BE49-F238E27FC236}">
                    <a16:creationId xmlns:a16="http://schemas.microsoft.com/office/drawing/2014/main" id="{4354A3E8-8D3F-4AA1-8B26-0A5B0FDB4522}"/>
                  </a:ext>
                </a:extLst>
              </p14:cNvPr>
              <p14:cNvContentPartPr/>
              <p14:nvPr/>
            </p14:nvContentPartPr>
            <p14:xfrm>
              <a:off x="544920" y="4397640"/>
              <a:ext cx="159120" cy="201240"/>
            </p14:xfrm>
          </p:contentPart>
        </mc:Choice>
        <mc:Fallback>
          <p:pic>
            <p:nvPicPr>
              <p:cNvPr id="250" name="Ink 249">
                <a:extLst>
                  <a:ext uri="{FF2B5EF4-FFF2-40B4-BE49-F238E27FC236}">
                    <a16:creationId xmlns:a16="http://schemas.microsoft.com/office/drawing/2014/main" id="{4354A3E8-8D3F-4AA1-8B26-0A5B0FDB4522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535920" y="4388640"/>
                <a:ext cx="176760" cy="21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267" name="Ink 266">
                <a:extLst>
                  <a:ext uri="{FF2B5EF4-FFF2-40B4-BE49-F238E27FC236}">
                    <a16:creationId xmlns:a16="http://schemas.microsoft.com/office/drawing/2014/main" id="{9D1F06D3-8D89-459A-A48C-FBFBB5FBF109}"/>
                  </a:ext>
                </a:extLst>
              </p14:cNvPr>
              <p14:cNvContentPartPr/>
              <p14:nvPr/>
            </p14:nvContentPartPr>
            <p14:xfrm>
              <a:off x="1411800" y="4221240"/>
              <a:ext cx="316080" cy="211320"/>
            </p14:xfrm>
          </p:contentPart>
        </mc:Choice>
        <mc:Fallback>
          <p:pic>
            <p:nvPicPr>
              <p:cNvPr id="267" name="Ink 266">
                <a:extLst>
                  <a:ext uri="{FF2B5EF4-FFF2-40B4-BE49-F238E27FC236}">
                    <a16:creationId xmlns:a16="http://schemas.microsoft.com/office/drawing/2014/main" id="{9D1F06D3-8D89-459A-A48C-FBFBB5FBF109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1402810" y="4212600"/>
                <a:ext cx="333700" cy="22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290" name="Ink 289">
                <a:extLst>
                  <a:ext uri="{FF2B5EF4-FFF2-40B4-BE49-F238E27FC236}">
                    <a16:creationId xmlns:a16="http://schemas.microsoft.com/office/drawing/2014/main" id="{5A06C990-C539-4741-8E7F-9D65D8F7C804}"/>
                  </a:ext>
                </a:extLst>
              </p14:cNvPr>
              <p14:cNvContentPartPr/>
              <p14:nvPr/>
            </p14:nvContentPartPr>
            <p14:xfrm>
              <a:off x="4808400" y="4027200"/>
              <a:ext cx="460800" cy="162000"/>
            </p14:xfrm>
          </p:contentPart>
        </mc:Choice>
        <mc:Fallback>
          <p:pic>
            <p:nvPicPr>
              <p:cNvPr id="290" name="Ink 289">
                <a:extLst>
                  <a:ext uri="{FF2B5EF4-FFF2-40B4-BE49-F238E27FC236}">
                    <a16:creationId xmlns:a16="http://schemas.microsoft.com/office/drawing/2014/main" id="{5A06C990-C539-4741-8E7F-9D65D8F7C804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4799760" y="4018200"/>
                <a:ext cx="478440" cy="17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314" name="Ink 313">
                <a:extLst>
                  <a:ext uri="{FF2B5EF4-FFF2-40B4-BE49-F238E27FC236}">
                    <a16:creationId xmlns:a16="http://schemas.microsoft.com/office/drawing/2014/main" id="{E912E29F-8DCD-418C-A49B-03B2338E0FF7}"/>
                  </a:ext>
                </a:extLst>
              </p14:cNvPr>
              <p14:cNvContentPartPr/>
              <p14:nvPr/>
            </p14:nvContentPartPr>
            <p14:xfrm>
              <a:off x="4816320" y="4578000"/>
              <a:ext cx="102960" cy="191520"/>
            </p14:xfrm>
          </p:contentPart>
        </mc:Choice>
        <mc:Fallback>
          <p:pic>
            <p:nvPicPr>
              <p:cNvPr id="314" name="Ink 313">
                <a:extLst>
                  <a:ext uri="{FF2B5EF4-FFF2-40B4-BE49-F238E27FC236}">
                    <a16:creationId xmlns:a16="http://schemas.microsoft.com/office/drawing/2014/main" id="{E912E29F-8DCD-418C-A49B-03B2338E0FF7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4807680" y="4569360"/>
                <a:ext cx="12060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317" name="Ink 316">
                <a:extLst>
                  <a:ext uri="{FF2B5EF4-FFF2-40B4-BE49-F238E27FC236}">
                    <a16:creationId xmlns:a16="http://schemas.microsoft.com/office/drawing/2014/main" id="{BAD8523B-7DBB-4946-844A-D48D227567EC}"/>
                  </a:ext>
                </a:extLst>
              </p14:cNvPr>
              <p14:cNvContentPartPr/>
              <p14:nvPr/>
            </p14:nvContentPartPr>
            <p14:xfrm>
              <a:off x="5006040" y="4568280"/>
              <a:ext cx="314640" cy="253440"/>
            </p14:xfrm>
          </p:contentPart>
        </mc:Choice>
        <mc:Fallback>
          <p:pic>
            <p:nvPicPr>
              <p:cNvPr id="317" name="Ink 316">
                <a:extLst>
                  <a:ext uri="{FF2B5EF4-FFF2-40B4-BE49-F238E27FC236}">
                    <a16:creationId xmlns:a16="http://schemas.microsoft.com/office/drawing/2014/main" id="{BAD8523B-7DBB-4946-844A-D48D227567EC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4997400" y="4559640"/>
                <a:ext cx="332280" cy="27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322" name="Ink 321">
                <a:extLst>
                  <a:ext uri="{FF2B5EF4-FFF2-40B4-BE49-F238E27FC236}">
                    <a16:creationId xmlns:a16="http://schemas.microsoft.com/office/drawing/2014/main" id="{E0C1A0D2-DEEC-4706-8B6C-76A07E6365CC}"/>
                  </a:ext>
                </a:extLst>
              </p14:cNvPr>
              <p14:cNvContentPartPr/>
              <p14:nvPr/>
            </p14:nvContentPartPr>
            <p14:xfrm>
              <a:off x="5469360" y="4670160"/>
              <a:ext cx="30600" cy="7200"/>
            </p14:xfrm>
          </p:contentPart>
        </mc:Choice>
        <mc:Fallback>
          <p:pic>
            <p:nvPicPr>
              <p:cNvPr id="322" name="Ink 321">
                <a:extLst>
                  <a:ext uri="{FF2B5EF4-FFF2-40B4-BE49-F238E27FC236}">
                    <a16:creationId xmlns:a16="http://schemas.microsoft.com/office/drawing/2014/main" id="{E0C1A0D2-DEEC-4706-8B6C-76A07E6365CC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5460360" y="4661160"/>
                <a:ext cx="4824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336" name="Ink 335">
                <a:extLst>
                  <a:ext uri="{FF2B5EF4-FFF2-40B4-BE49-F238E27FC236}">
                    <a16:creationId xmlns:a16="http://schemas.microsoft.com/office/drawing/2014/main" id="{1DA36490-3DF2-440E-85C9-B31059C5F27C}"/>
                  </a:ext>
                </a:extLst>
              </p14:cNvPr>
              <p14:cNvContentPartPr/>
              <p14:nvPr/>
            </p14:nvContentPartPr>
            <p14:xfrm>
              <a:off x="3527880" y="5103600"/>
              <a:ext cx="20520" cy="193320"/>
            </p14:xfrm>
          </p:contentPart>
        </mc:Choice>
        <mc:Fallback>
          <p:pic>
            <p:nvPicPr>
              <p:cNvPr id="336" name="Ink 335">
                <a:extLst>
                  <a:ext uri="{FF2B5EF4-FFF2-40B4-BE49-F238E27FC236}">
                    <a16:creationId xmlns:a16="http://schemas.microsoft.com/office/drawing/2014/main" id="{1DA36490-3DF2-440E-85C9-B31059C5F27C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3519240" y="5094960"/>
                <a:ext cx="38160" cy="21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337" name="Ink 336">
                <a:extLst>
                  <a:ext uri="{FF2B5EF4-FFF2-40B4-BE49-F238E27FC236}">
                    <a16:creationId xmlns:a16="http://schemas.microsoft.com/office/drawing/2014/main" id="{037D74EA-F52B-4BF0-BBBA-C7F06DA4A868}"/>
                  </a:ext>
                </a:extLst>
              </p14:cNvPr>
              <p14:cNvContentPartPr/>
              <p14:nvPr/>
            </p14:nvContentPartPr>
            <p14:xfrm>
              <a:off x="3660360" y="5176320"/>
              <a:ext cx="158040" cy="11160"/>
            </p14:xfrm>
          </p:contentPart>
        </mc:Choice>
        <mc:Fallback>
          <p:pic>
            <p:nvPicPr>
              <p:cNvPr id="337" name="Ink 336">
                <a:extLst>
                  <a:ext uri="{FF2B5EF4-FFF2-40B4-BE49-F238E27FC236}">
                    <a16:creationId xmlns:a16="http://schemas.microsoft.com/office/drawing/2014/main" id="{037D74EA-F52B-4BF0-BBBA-C7F06DA4A868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3651720" y="5167320"/>
                <a:ext cx="175680" cy="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347" name="Ink 346">
                <a:extLst>
                  <a:ext uri="{FF2B5EF4-FFF2-40B4-BE49-F238E27FC236}">
                    <a16:creationId xmlns:a16="http://schemas.microsoft.com/office/drawing/2014/main" id="{D6FC26FF-3E13-4745-8755-704A4E67DA45}"/>
                  </a:ext>
                </a:extLst>
              </p14:cNvPr>
              <p14:cNvContentPartPr/>
              <p14:nvPr/>
            </p14:nvContentPartPr>
            <p14:xfrm>
              <a:off x="4837920" y="4934400"/>
              <a:ext cx="199440" cy="278640"/>
            </p14:xfrm>
          </p:contentPart>
        </mc:Choice>
        <mc:Fallback>
          <p:pic>
            <p:nvPicPr>
              <p:cNvPr id="347" name="Ink 346">
                <a:extLst>
                  <a:ext uri="{FF2B5EF4-FFF2-40B4-BE49-F238E27FC236}">
                    <a16:creationId xmlns:a16="http://schemas.microsoft.com/office/drawing/2014/main" id="{D6FC26FF-3E13-4745-8755-704A4E67DA45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4829280" y="4925400"/>
                <a:ext cx="217080" cy="29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348" name="Ink 347">
                <a:extLst>
                  <a:ext uri="{FF2B5EF4-FFF2-40B4-BE49-F238E27FC236}">
                    <a16:creationId xmlns:a16="http://schemas.microsoft.com/office/drawing/2014/main" id="{E11498BD-9E5B-450D-9E75-328C19A0D55F}"/>
                  </a:ext>
                </a:extLst>
              </p14:cNvPr>
              <p14:cNvContentPartPr/>
              <p14:nvPr/>
            </p14:nvContentPartPr>
            <p14:xfrm>
              <a:off x="4559640" y="5047800"/>
              <a:ext cx="195480" cy="60480"/>
            </p14:xfrm>
          </p:contentPart>
        </mc:Choice>
        <mc:Fallback>
          <p:pic>
            <p:nvPicPr>
              <p:cNvPr id="348" name="Ink 347">
                <a:extLst>
                  <a:ext uri="{FF2B5EF4-FFF2-40B4-BE49-F238E27FC236}">
                    <a16:creationId xmlns:a16="http://schemas.microsoft.com/office/drawing/2014/main" id="{E11498BD-9E5B-450D-9E75-328C19A0D55F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4550640" y="5038800"/>
                <a:ext cx="213120" cy="7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349" name="Ink 348">
                <a:extLst>
                  <a:ext uri="{FF2B5EF4-FFF2-40B4-BE49-F238E27FC236}">
                    <a16:creationId xmlns:a16="http://schemas.microsoft.com/office/drawing/2014/main" id="{72BC459A-C9D0-431D-966C-257CC3947A33}"/>
                  </a:ext>
                </a:extLst>
              </p14:cNvPr>
              <p14:cNvContentPartPr/>
              <p14:nvPr/>
            </p14:nvContentPartPr>
            <p14:xfrm>
              <a:off x="3951960" y="4989840"/>
              <a:ext cx="509040" cy="253080"/>
            </p14:xfrm>
          </p:contentPart>
        </mc:Choice>
        <mc:Fallback>
          <p:pic>
            <p:nvPicPr>
              <p:cNvPr id="349" name="Ink 348">
                <a:extLst>
                  <a:ext uri="{FF2B5EF4-FFF2-40B4-BE49-F238E27FC236}">
                    <a16:creationId xmlns:a16="http://schemas.microsoft.com/office/drawing/2014/main" id="{72BC459A-C9D0-431D-966C-257CC3947A33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3942960" y="4981200"/>
                <a:ext cx="526680" cy="27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350" name="Ink 349">
                <a:extLst>
                  <a:ext uri="{FF2B5EF4-FFF2-40B4-BE49-F238E27FC236}">
                    <a16:creationId xmlns:a16="http://schemas.microsoft.com/office/drawing/2014/main" id="{BA5E5066-813F-4BAC-957C-ED2CAB82DC66}"/>
                  </a:ext>
                </a:extLst>
              </p14:cNvPr>
              <p14:cNvContentPartPr/>
              <p14:nvPr/>
            </p14:nvContentPartPr>
            <p14:xfrm>
              <a:off x="3168600" y="5141760"/>
              <a:ext cx="175320" cy="103320"/>
            </p14:xfrm>
          </p:contentPart>
        </mc:Choice>
        <mc:Fallback>
          <p:pic>
            <p:nvPicPr>
              <p:cNvPr id="350" name="Ink 349">
                <a:extLst>
                  <a:ext uri="{FF2B5EF4-FFF2-40B4-BE49-F238E27FC236}">
                    <a16:creationId xmlns:a16="http://schemas.microsoft.com/office/drawing/2014/main" id="{BA5E5066-813F-4BAC-957C-ED2CAB82DC66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3159960" y="5132791"/>
                <a:ext cx="192960" cy="1208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351" name="Ink 350">
                <a:extLst>
                  <a:ext uri="{FF2B5EF4-FFF2-40B4-BE49-F238E27FC236}">
                    <a16:creationId xmlns:a16="http://schemas.microsoft.com/office/drawing/2014/main" id="{F465FFA6-60F0-4609-B45B-E871AABB5922}"/>
                  </a:ext>
                </a:extLst>
              </p14:cNvPr>
              <p14:cNvContentPartPr/>
              <p14:nvPr/>
            </p14:nvContentPartPr>
            <p14:xfrm>
              <a:off x="2755320" y="5136360"/>
              <a:ext cx="208440" cy="233280"/>
            </p14:xfrm>
          </p:contentPart>
        </mc:Choice>
        <mc:Fallback>
          <p:pic>
            <p:nvPicPr>
              <p:cNvPr id="351" name="Ink 350">
                <a:extLst>
                  <a:ext uri="{FF2B5EF4-FFF2-40B4-BE49-F238E27FC236}">
                    <a16:creationId xmlns:a16="http://schemas.microsoft.com/office/drawing/2014/main" id="{F465FFA6-60F0-4609-B45B-E871AABB5922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2746665" y="5127720"/>
                <a:ext cx="226111" cy="25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352" name="Ink 351">
                <a:extLst>
                  <a:ext uri="{FF2B5EF4-FFF2-40B4-BE49-F238E27FC236}">
                    <a16:creationId xmlns:a16="http://schemas.microsoft.com/office/drawing/2014/main" id="{7F8843F2-6D21-49DD-8901-067134276FAA}"/>
                  </a:ext>
                </a:extLst>
              </p14:cNvPr>
              <p14:cNvContentPartPr/>
              <p14:nvPr/>
            </p14:nvContentPartPr>
            <p14:xfrm>
              <a:off x="2540040" y="5168040"/>
              <a:ext cx="107640" cy="171000"/>
            </p14:xfrm>
          </p:contentPart>
        </mc:Choice>
        <mc:Fallback>
          <p:pic>
            <p:nvPicPr>
              <p:cNvPr id="352" name="Ink 351">
                <a:extLst>
                  <a:ext uri="{FF2B5EF4-FFF2-40B4-BE49-F238E27FC236}">
                    <a16:creationId xmlns:a16="http://schemas.microsoft.com/office/drawing/2014/main" id="{7F8843F2-6D21-49DD-8901-067134276FAA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2531400" y="5159400"/>
                <a:ext cx="125280" cy="18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353" name="Ink 352">
                <a:extLst>
                  <a:ext uri="{FF2B5EF4-FFF2-40B4-BE49-F238E27FC236}">
                    <a16:creationId xmlns:a16="http://schemas.microsoft.com/office/drawing/2014/main" id="{D960F41A-C600-480E-AD05-3386324971FA}"/>
                  </a:ext>
                </a:extLst>
              </p14:cNvPr>
              <p14:cNvContentPartPr/>
              <p14:nvPr/>
            </p14:nvContentPartPr>
            <p14:xfrm>
              <a:off x="2353200" y="5179920"/>
              <a:ext cx="114480" cy="154800"/>
            </p14:xfrm>
          </p:contentPart>
        </mc:Choice>
        <mc:Fallback>
          <p:pic>
            <p:nvPicPr>
              <p:cNvPr id="353" name="Ink 352">
                <a:extLst>
                  <a:ext uri="{FF2B5EF4-FFF2-40B4-BE49-F238E27FC236}">
                    <a16:creationId xmlns:a16="http://schemas.microsoft.com/office/drawing/2014/main" id="{D960F41A-C600-480E-AD05-3386324971FA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2344560" y="5171280"/>
                <a:ext cx="13212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354" name="Ink 353">
                <a:extLst>
                  <a:ext uri="{FF2B5EF4-FFF2-40B4-BE49-F238E27FC236}">
                    <a16:creationId xmlns:a16="http://schemas.microsoft.com/office/drawing/2014/main" id="{1E1C4937-2F22-4245-90DF-E1D323D304FC}"/>
                  </a:ext>
                </a:extLst>
              </p14:cNvPr>
              <p14:cNvContentPartPr/>
              <p14:nvPr/>
            </p14:nvContentPartPr>
            <p14:xfrm>
              <a:off x="2066640" y="5141040"/>
              <a:ext cx="211320" cy="185400"/>
            </p14:xfrm>
          </p:contentPart>
        </mc:Choice>
        <mc:Fallback>
          <p:pic>
            <p:nvPicPr>
              <p:cNvPr id="354" name="Ink 353">
                <a:extLst>
                  <a:ext uri="{FF2B5EF4-FFF2-40B4-BE49-F238E27FC236}">
                    <a16:creationId xmlns:a16="http://schemas.microsoft.com/office/drawing/2014/main" id="{1E1C4937-2F22-4245-90DF-E1D323D304FC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2057655" y="5132400"/>
                <a:ext cx="228930" cy="20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355" name="Ink 354">
                <a:extLst>
                  <a:ext uri="{FF2B5EF4-FFF2-40B4-BE49-F238E27FC236}">
                    <a16:creationId xmlns:a16="http://schemas.microsoft.com/office/drawing/2014/main" id="{8EEEBC36-176E-4288-BC8C-D5637575345C}"/>
                  </a:ext>
                </a:extLst>
              </p14:cNvPr>
              <p14:cNvContentPartPr/>
              <p14:nvPr/>
            </p14:nvContentPartPr>
            <p14:xfrm>
              <a:off x="1231440" y="5083440"/>
              <a:ext cx="354960" cy="146880"/>
            </p14:xfrm>
          </p:contentPart>
        </mc:Choice>
        <mc:Fallback>
          <p:pic>
            <p:nvPicPr>
              <p:cNvPr id="355" name="Ink 354">
                <a:extLst>
                  <a:ext uri="{FF2B5EF4-FFF2-40B4-BE49-F238E27FC236}">
                    <a16:creationId xmlns:a16="http://schemas.microsoft.com/office/drawing/2014/main" id="{8EEEBC36-176E-4288-BC8C-D5637575345C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1222440" y="5074440"/>
                <a:ext cx="372600" cy="16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356" name="Ink 355">
                <a:extLst>
                  <a:ext uri="{FF2B5EF4-FFF2-40B4-BE49-F238E27FC236}">
                    <a16:creationId xmlns:a16="http://schemas.microsoft.com/office/drawing/2014/main" id="{D2CB3F54-D0E6-499A-AE6A-DEB86A92E333}"/>
                  </a:ext>
                </a:extLst>
              </p14:cNvPr>
              <p14:cNvContentPartPr/>
              <p14:nvPr/>
            </p14:nvContentPartPr>
            <p14:xfrm>
              <a:off x="5316000" y="5013600"/>
              <a:ext cx="156600" cy="28440"/>
            </p14:xfrm>
          </p:contentPart>
        </mc:Choice>
        <mc:Fallback>
          <p:pic>
            <p:nvPicPr>
              <p:cNvPr id="356" name="Ink 355">
                <a:extLst>
                  <a:ext uri="{FF2B5EF4-FFF2-40B4-BE49-F238E27FC236}">
                    <a16:creationId xmlns:a16="http://schemas.microsoft.com/office/drawing/2014/main" id="{D2CB3F54-D0E6-499A-AE6A-DEB86A92E333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5307360" y="5004960"/>
                <a:ext cx="174240" cy="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357" name="Ink 356">
                <a:extLst>
                  <a:ext uri="{FF2B5EF4-FFF2-40B4-BE49-F238E27FC236}">
                    <a16:creationId xmlns:a16="http://schemas.microsoft.com/office/drawing/2014/main" id="{A95359CB-E403-4923-8C51-A304A45E7951}"/>
                  </a:ext>
                </a:extLst>
              </p14:cNvPr>
              <p14:cNvContentPartPr/>
              <p14:nvPr/>
            </p14:nvContentPartPr>
            <p14:xfrm>
              <a:off x="5352720" y="5130960"/>
              <a:ext cx="146520" cy="8640"/>
            </p14:xfrm>
          </p:contentPart>
        </mc:Choice>
        <mc:Fallback>
          <p:pic>
            <p:nvPicPr>
              <p:cNvPr id="357" name="Ink 356">
                <a:extLst>
                  <a:ext uri="{FF2B5EF4-FFF2-40B4-BE49-F238E27FC236}">
                    <a16:creationId xmlns:a16="http://schemas.microsoft.com/office/drawing/2014/main" id="{A95359CB-E403-4923-8C51-A304A45E7951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5344080" y="5121960"/>
                <a:ext cx="164160" cy="2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360" name="Ink 359">
                <a:extLst>
                  <a:ext uri="{FF2B5EF4-FFF2-40B4-BE49-F238E27FC236}">
                    <a16:creationId xmlns:a16="http://schemas.microsoft.com/office/drawing/2014/main" id="{D17A626D-6B5A-4A8E-A3EE-24055135ED5D}"/>
                  </a:ext>
                </a:extLst>
              </p14:cNvPr>
              <p14:cNvContentPartPr/>
              <p14:nvPr/>
            </p14:nvContentPartPr>
            <p14:xfrm>
              <a:off x="5837280" y="4947000"/>
              <a:ext cx="255240" cy="178560"/>
            </p14:xfrm>
          </p:contentPart>
        </mc:Choice>
        <mc:Fallback>
          <p:pic>
            <p:nvPicPr>
              <p:cNvPr id="360" name="Ink 359">
                <a:extLst>
                  <a:ext uri="{FF2B5EF4-FFF2-40B4-BE49-F238E27FC236}">
                    <a16:creationId xmlns:a16="http://schemas.microsoft.com/office/drawing/2014/main" id="{D17A626D-6B5A-4A8E-A3EE-24055135ED5D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5828652" y="4938360"/>
                <a:ext cx="272855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365" name="Ink 364">
                <a:extLst>
                  <a:ext uri="{FF2B5EF4-FFF2-40B4-BE49-F238E27FC236}">
                    <a16:creationId xmlns:a16="http://schemas.microsoft.com/office/drawing/2014/main" id="{77FF48D5-26AF-46C3-9EB7-4A4627A66C38}"/>
                  </a:ext>
                </a:extLst>
              </p14:cNvPr>
              <p14:cNvContentPartPr/>
              <p14:nvPr/>
            </p14:nvContentPartPr>
            <p14:xfrm>
              <a:off x="6205920" y="4813800"/>
              <a:ext cx="517680" cy="389880"/>
            </p14:xfrm>
          </p:contentPart>
        </mc:Choice>
        <mc:Fallback>
          <p:pic>
            <p:nvPicPr>
              <p:cNvPr id="365" name="Ink 364">
                <a:extLst>
                  <a:ext uri="{FF2B5EF4-FFF2-40B4-BE49-F238E27FC236}">
                    <a16:creationId xmlns:a16="http://schemas.microsoft.com/office/drawing/2014/main" id="{77FF48D5-26AF-46C3-9EB7-4A4627A66C38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6197274" y="4805160"/>
                <a:ext cx="535332" cy="40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379" name="Ink 378">
                <a:extLst>
                  <a:ext uri="{FF2B5EF4-FFF2-40B4-BE49-F238E27FC236}">
                    <a16:creationId xmlns:a16="http://schemas.microsoft.com/office/drawing/2014/main" id="{2C65BC11-6EE2-44DC-8331-8403CE5CF862}"/>
                  </a:ext>
                </a:extLst>
              </p14:cNvPr>
              <p14:cNvContentPartPr/>
              <p14:nvPr/>
            </p14:nvContentPartPr>
            <p14:xfrm>
              <a:off x="8512440" y="4644960"/>
              <a:ext cx="127080" cy="30600"/>
            </p14:xfrm>
          </p:contentPart>
        </mc:Choice>
        <mc:Fallback>
          <p:pic>
            <p:nvPicPr>
              <p:cNvPr id="379" name="Ink 378">
                <a:extLst>
                  <a:ext uri="{FF2B5EF4-FFF2-40B4-BE49-F238E27FC236}">
                    <a16:creationId xmlns:a16="http://schemas.microsoft.com/office/drawing/2014/main" id="{2C65BC11-6EE2-44DC-8331-8403CE5CF862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8503800" y="4635960"/>
                <a:ext cx="144720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380" name="Ink 379">
                <a:extLst>
                  <a:ext uri="{FF2B5EF4-FFF2-40B4-BE49-F238E27FC236}">
                    <a16:creationId xmlns:a16="http://schemas.microsoft.com/office/drawing/2014/main" id="{74F06542-A7BC-4B52-884F-E4118F827C40}"/>
                  </a:ext>
                </a:extLst>
              </p14:cNvPr>
              <p14:cNvContentPartPr/>
              <p14:nvPr/>
            </p14:nvContentPartPr>
            <p14:xfrm>
              <a:off x="8729880" y="4617960"/>
              <a:ext cx="171720" cy="115560"/>
            </p14:xfrm>
          </p:contentPart>
        </mc:Choice>
        <mc:Fallback>
          <p:pic>
            <p:nvPicPr>
              <p:cNvPr id="380" name="Ink 379">
                <a:extLst>
                  <a:ext uri="{FF2B5EF4-FFF2-40B4-BE49-F238E27FC236}">
                    <a16:creationId xmlns:a16="http://schemas.microsoft.com/office/drawing/2014/main" id="{74F06542-A7BC-4B52-884F-E4118F827C40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8720880" y="4608960"/>
                <a:ext cx="189360" cy="13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381" name="Ink 380">
                <a:extLst>
                  <a:ext uri="{FF2B5EF4-FFF2-40B4-BE49-F238E27FC236}">
                    <a16:creationId xmlns:a16="http://schemas.microsoft.com/office/drawing/2014/main" id="{D0004C67-BBD8-4D7F-B15A-0AB90FE08CA3}"/>
                  </a:ext>
                </a:extLst>
              </p14:cNvPr>
              <p14:cNvContentPartPr/>
              <p14:nvPr/>
            </p14:nvContentPartPr>
            <p14:xfrm>
              <a:off x="6855720" y="4637400"/>
              <a:ext cx="1551960" cy="474480"/>
            </p14:xfrm>
          </p:contentPart>
        </mc:Choice>
        <mc:Fallback>
          <p:pic>
            <p:nvPicPr>
              <p:cNvPr id="381" name="Ink 380">
                <a:extLst>
                  <a:ext uri="{FF2B5EF4-FFF2-40B4-BE49-F238E27FC236}">
                    <a16:creationId xmlns:a16="http://schemas.microsoft.com/office/drawing/2014/main" id="{D0004C67-BBD8-4D7F-B15A-0AB90FE08CA3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6847080" y="4628400"/>
                <a:ext cx="1569600" cy="49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382" name="Ink 381">
                <a:extLst>
                  <a:ext uri="{FF2B5EF4-FFF2-40B4-BE49-F238E27FC236}">
                    <a16:creationId xmlns:a16="http://schemas.microsoft.com/office/drawing/2014/main" id="{DE85E201-0E7C-41C1-BC76-C035E3AF59C4}"/>
                  </a:ext>
                </a:extLst>
              </p14:cNvPr>
              <p14:cNvContentPartPr/>
              <p14:nvPr/>
            </p14:nvContentPartPr>
            <p14:xfrm>
              <a:off x="8846520" y="4860240"/>
              <a:ext cx="144360" cy="5760"/>
            </p14:xfrm>
          </p:contentPart>
        </mc:Choice>
        <mc:Fallback>
          <p:pic>
            <p:nvPicPr>
              <p:cNvPr id="382" name="Ink 381">
                <a:extLst>
                  <a:ext uri="{FF2B5EF4-FFF2-40B4-BE49-F238E27FC236}">
                    <a16:creationId xmlns:a16="http://schemas.microsoft.com/office/drawing/2014/main" id="{DE85E201-0E7C-41C1-BC76-C035E3AF59C4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8837880" y="4851600"/>
                <a:ext cx="162000" cy="2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383" name="Ink 382">
                <a:extLst>
                  <a:ext uri="{FF2B5EF4-FFF2-40B4-BE49-F238E27FC236}">
                    <a16:creationId xmlns:a16="http://schemas.microsoft.com/office/drawing/2014/main" id="{0478A58E-4875-465B-8235-6C1E83BA6F2F}"/>
                  </a:ext>
                </a:extLst>
              </p14:cNvPr>
              <p14:cNvContentPartPr/>
              <p14:nvPr/>
            </p14:nvContentPartPr>
            <p14:xfrm>
              <a:off x="8866680" y="4921440"/>
              <a:ext cx="176760" cy="24840"/>
            </p14:xfrm>
          </p:contentPart>
        </mc:Choice>
        <mc:Fallback>
          <p:pic>
            <p:nvPicPr>
              <p:cNvPr id="383" name="Ink 382">
                <a:extLst>
                  <a:ext uri="{FF2B5EF4-FFF2-40B4-BE49-F238E27FC236}">
                    <a16:creationId xmlns:a16="http://schemas.microsoft.com/office/drawing/2014/main" id="{0478A58E-4875-465B-8235-6C1E83BA6F2F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8858040" y="4912440"/>
                <a:ext cx="19440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392" name="Ink 391">
                <a:extLst>
                  <a:ext uri="{FF2B5EF4-FFF2-40B4-BE49-F238E27FC236}">
                    <a16:creationId xmlns:a16="http://schemas.microsoft.com/office/drawing/2014/main" id="{8DBE3BC3-7B78-4D0F-91B8-A784A1A45FF4}"/>
                  </a:ext>
                </a:extLst>
              </p14:cNvPr>
              <p14:cNvContentPartPr/>
              <p14:nvPr/>
            </p14:nvContentPartPr>
            <p14:xfrm>
              <a:off x="9605400" y="4639560"/>
              <a:ext cx="703800" cy="384120"/>
            </p14:xfrm>
          </p:contentPart>
        </mc:Choice>
        <mc:Fallback>
          <p:pic>
            <p:nvPicPr>
              <p:cNvPr id="392" name="Ink 391">
                <a:extLst>
                  <a:ext uri="{FF2B5EF4-FFF2-40B4-BE49-F238E27FC236}">
                    <a16:creationId xmlns:a16="http://schemas.microsoft.com/office/drawing/2014/main" id="{8DBE3BC3-7B78-4D0F-91B8-A784A1A45FF4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9596400" y="4630560"/>
                <a:ext cx="721440" cy="40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393" name="Ink 392">
                <a:extLst>
                  <a:ext uri="{FF2B5EF4-FFF2-40B4-BE49-F238E27FC236}">
                    <a16:creationId xmlns:a16="http://schemas.microsoft.com/office/drawing/2014/main" id="{E7400199-002E-43F1-B992-1541DE67A607}"/>
                  </a:ext>
                </a:extLst>
              </p14:cNvPr>
              <p14:cNvContentPartPr/>
              <p14:nvPr/>
            </p14:nvContentPartPr>
            <p14:xfrm>
              <a:off x="9301560" y="4804800"/>
              <a:ext cx="209160" cy="164160"/>
            </p14:xfrm>
          </p:contentPart>
        </mc:Choice>
        <mc:Fallback>
          <p:pic>
            <p:nvPicPr>
              <p:cNvPr id="393" name="Ink 392">
                <a:extLst>
                  <a:ext uri="{FF2B5EF4-FFF2-40B4-BE49-F238E27FC236}">
                    <a16:creationId xmlns:a16="http://schemas.microsoft.com/office/drawing/2014/main" id="{E7400199-002E-43F1-B992-1541DE67A607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9292905" y="4795800"/>
                <a:ext cx="226830" cy="18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394" name="Ink 393">
                <a:extLst>
                  <a:ext uri="{FF2B5EF4-FFF2-40B4-BE49-F238E27FC236}">
                    <a16:creationId xmlns:a16="http://schemas.microsoft.com/office/drawing/2014/main" id="{26E5A46B-3483-4DD5-9A54-862841CAF939}"/>
                  </a:ext>
                </a:extLst>
              </p14:cNvPr>
              <p14:cNvContentPartPr/>
              <p14:nvPr/>
            </p14:nvContentPartPr>
            <p14:xfrm>
              <a:off x="1350600" y="5740080"/>
              <a:ext cx="73800" cy="20520"/>
            </p14:xfrm>
          </p:contentPart>
        </mc:Choice>
        <mc:Fallback>
          <p:pic>
            <p:nvPicPr>
              <p:cNvPr id="394" name="Ink 393">
                <a:extLst>
                  <a:ext uri="{FF2B5EF4-FFF2-40B4-BE49-F238E27FC236}">
                    <a16:creationId xmlns:a16="http://schemas.microsoft.com/office/drawing/2014/main" id="{26E5A46B-3483-4DD5-9A54-862841CAF939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1341600" y="5731440"/>
                <a:ext cx="9144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395" name="Ink 394">
                <a:extLst>
                  <a:ext uri="{FF2B5EF4-FFF2-40B4-BE49-F238E27FC236}">
                    <a16:creationId xmlns:a16="http://schemas.microsoft.com/office/drawing/2014/main" id="{B3634F50-FDD2-4D98-9C6C-038FE7BEC073}"/>
                  </a:ext>
                </a:extLst>
              </p14:cNvPr>
              <p14:cNvContentPartPr/>
              <p14:nvPr/>
            </p14:nvContentPartPr>
            <p14:xfrm>
              <a:off x="1572720" y="5707680"/>
              <a:ext cx="82080" cy="50040"/>
            </p14:xfrm>
          </p:contentPart>
        </mc:Choice>
        <mc:Fallback>
          <p:pic>
            <p:nvPicPr>
              <p:cNvPr id="395" name="Ink 394">
                <a:extLst>
                  <a:ext uri="{FF2B5EF4-FFF2-40B4-BE49-F238E27FC236}">
                    <a16:creationId xmlns:a16="http://schemas.microsoft.com/office/drawing/2014/main" id="{B3634F50-FDD2-4D98-9C6C-038FE7BEC073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1564080" y="5699040"/>
                <a:ext cx="99720" cy="6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396" name="Ink 395">
                <a:extLst>
                  <a:ext uri="{FF2B5EF4-FFF2-40B4-BE49-F238E27FC236}">
                    <a16:creationId xmlns:a16="http://schemas.microsoft.com/office/drawing/2014/main" id="{A84ECBEF-001E-4A5E-9978-62E38B648DF3}"/>
                  </a:ext>
                </a:extLst>
              </p14:cNvPr>
              <p14:cNvContentPartPr/>
              <p14:nvPr/>
            </p14:nvContentPartPr>
            <p14:xfrm>
              <a:off x="1479480" y="5611200"/>
              <a:ext cx="32040" cy="20880"/>
            </p14:xfrm>
          </p:contentPart>
        </mc:Choice>
        <mc:Fallback>
          <p:pic>
            <p:nvPicPr>
              <p:cNvPr id="396" name="Ink 395">
                <a:extLst>
                  <a:ext uri="{FF2B5EF4-FFF2-40B4-BE49-F238E27FC236}">
                    <a16:creationId xmlns:a16="http://schemas.microsoft.com/office/drawing/2014/main" id="{A84ECBEF-001E-4A5E-9978-62E38B648DF3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1470840" y="5602200"/>
                <a:ext cx="4968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402" name="Ink 401">
                <a:extLst>
                  <a:ext uri="{FF2B5EF4-FFF2-40B4-BE49-F238E27FC236}">
                    <a16:creationId xmlns:a16="http://schemas.microsoft.com/office/drawing/2014/main" id="{8275F48A-47F0-4004-89EF-6B882A60D511}"/>
                  </a:ext>
                </a:extLst>
              </p14:cNvPr>
              <p14:cNvContentPartPr/>
              <p14:nvPr/>
            </p14:nvContentPartPr>
            <p14:xfrm>
              <a:off x="3902280" y="5553240"/>
              <a:ext cx="27000" cy="166680"/>
            </p14:xfrm>
          </p:contentPart>
        </mc:Choice>
        <mc:Fallback>
          <p:pic>
            <p:nvPicPr>
              <p:cNvPr id="402" name="Ink 401">
                <a:extLst>
                  <a:ext uri="{FF2B5EF4-FFF2-40B4-BE49-F238E27FC236}">
                    <a16:creationId xmlns:a16="http://schemas.microsoft.com/office/drawing/2014/main" id="{8275F48A-47F0-4004-89EF-6B882A60D511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3893280" y="5544600"/>
                <a:ext cx="44640" cy="18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410" name="Ink 409">
                <a:extLst>
                  <a:ext uri="{FF2B5EF4-FFF2-40B4-BE49-F238E27FC236}">
                    <a16:creationId xmlns:a16="http://schemas.microsoft.com/office/drawing/2014/main" id="{76879037-27E9-4F6D-9AC6-4EF9699AAD02}"/>
                  </a:ext>
                </a:extLst>
              </p14:cNvPr>
              <p14:cNvContentPartPr/>
              <p14:nvPr/>
            </p14:nvContentPartPr>
            <p14:xfrm>
              <a:off x="5156520" y="5504280"/>
              <a:ext cx="97200" cy="8640"/>
            </p14:xfrm>
          </p:contentPart>
        </mc:Choice>
        <mc:Fallback>
          <p:pic>
            <p:nvPicPr>
              <p:cNvPr id="410" name="Ink 409">
                <a:extLst>
                  <a:ext uri="{FF2B5EF4-FFF2-40B4-BE49-F238E27FC236}">
                    <a16:creationId xmlns:a16="http://schemas.microsoft.com/office/drawing/2014/main" id="{76879037-27E9-4F6D-9AC6-4EF9699AAD02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5147520" y="5495280"/>
                <a:ext cx="114840" cy="2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411" name="Ink 410">
                <a:extLst>
                  <a:ext uri="{FF2B5EF4-FFF2-40B4-BE49-F238E27FC236}">
                    <a16:creationId xmlns:a16="http://schemas.microsoft.com/office/drawing/2014/main" id="{0C316CA7-8DDE-4A02-90E8-2773D3601E25}"/>
                  </a:ext>
                </a:extLst>
              </p14:cNvPr>
              <p14:cNvContentPartPr/>
              <p14:nvPr/>
            </p14:nvContentPartPr>
            <p14:xfrm>
              <a:off x="5156520" y="5588520"/>
              <a:ext cx="173880" cy="18360"/>
            </p14:xfrm>
          </p:contentPart>
        </mc:Choice>
        <mc:Fallback>
          <p:pic>
            <p:nvPicPr>
              <p:cNvPr id="411" name="Ink 410">
                <a:extLst>
                  <a:ext uri="{FF2B5EF4-FFF2-40B4-BE49-F238E27FC236}">
                    <a16:creationId xmlns:a16="http://schemas.microsoft.com/office/drawing/2014/main" id="{0C316CA7-8DDE-4A02-90E8-2773D3601E25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5147520" y="5579520"/>
                <a:ext cx="19152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4">
            <p14:nvContentPartPr>
              <p14:cNvPr id="418" name="Ink 417">
                <a:extLst>
                  <a:ext uri="{FF2B5EF4-FFF2-40B4-BE49-F238E27FC236}">
                    <a16:creationId xmlns:a16="http://schemas.microsoft.com/office/drawing/2014/main" id="{A9A77181-CAE5-4769-BC75-A345564E42AE}"/>
                  </a:ext>
                </a:extLst>
              </p14:cNvPr>
              <p14:cNvContentPartPr/>
              <p14:nvPr/>
            </p14:nvContentPartPr>
            <p14:xfrm>
              <a:off x="5807400" y="5450280"/>
              <a:ext cx="649440" cy="234360"/>
            </p14:xfrm>
          </p:contentPart>
        </mc:Choice>
        <mc:Fallback>
          <p:pic>
            <p:nvPicPr>
              <p:cNvPr id="418" name="Ink 417">
                <a:extLst>
                  <a:ext uri="{FF2B5EF4-FFF2-40B4-BE49-F238E27FC236}">
                    <a16:creationId xmlns:a16="http://schemas.microsoft.com/office/drawing/2014/main" id="{A9A77181-CAE5-4769-BC75-A345564E42AE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5798400" y="5441294"/>
                <a:ext cx="667080" cy="2519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6">
            <p14:nvContentPartPr>
              <p14:cNvPr id="419" name="Ink 418">
                <a:extLst>
                  <a:ext uri="{FF2B5EF4-FFF2-40B4-BE49-F238E27FC236}">
                    <a16:creationId xmlns:a16="http://schemas.microsoft.com/office/drawing/2014/main" id="{4FCCC855-0D90-4C82-866A-55992BE31C0C}"/>
                  </a:ext>
                </a:extLst>
              </p14:cNvPr>
              <p14:cNvContentPartPr/>
              <p14:nvPr/>
            </p14:nvContentPartPr>
            <p14:xfrm>
              <a:off x="5495640" y="5458920"/>
              <a:ext cx="221400" cy="126360"/>
            </p14:xfrm>
          </p:contentPart>
        </mc:Choice>
        <mc:Fallback>
          <p:pic>
            <p:nvPicPr>
              <p:cNvPr id="419" name="Ink 418">
                <a:extLst>
                  <a:ext uri="{FF2B5EF4-FFF2-40B4-BE49-F238E27FC236}">
                    <a16:creationId xmlns:a16="http://schemas.microsoft.com/office/drawing/2014/main" id="{4FCCC855-0D90-4C82-866A-55992BE31C0C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5487000" y="5449920"/>
                <a:ext cx="23904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8">
            <p14:nvContentPartPr>
              <p14:cNvPr id="420" name="Ink 419">
                <a:extLst>
                  <a:ext uri="{FF2B5EF4-FFF2-40B4-BE49-F238E27FC236}">
                    <a16:creationId xmlns:a16="http://schemas.microsoft.com/office/drawing/2014/main" id="{7E61D319-7276-45C3-AF16-7C5D3BC5E695}"/>
                  </a:ext>
                </a:extLst>
              </p14:cNvPr>
              <p14:cNvContentPartPr/>
              <p14:nvPr/>
            </p14:nvContentPartPr>
            <p14:xfrm>
              <a:off x="4023960" y="5391600"/>
              <a:ext cx="952560" cy="362160"/>
            </p14:xfrm>
          </p:contentPart>
        </mc:Choice>
        <mc:Fallback>
          <p:pic>
            <p:nvPicPr>
              <p:cNvPr id="420" name="Ink 419">
                <a:extLst>
                  <a:ext uri="{FF2B5EF4-FFF2-40B4-BE49-F238E27FC236}">
                    <a16:creationId xmlns:a16="http://schemas.microsoft.com/office/drawing/2014/main" id="{7E61D319-7276-45C3-AF16-7C5D3BC5E695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4015320" y="5382951"/>
                <a:ext cx="970200" cy="3798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0">
            <p14:nvContentPartPr>
              <p14:cNvPr id="421" name="Ink 420">
                <a:extLst>
                  <a:ext uri="{FF2B5EF4-FFF2-40B4-BE49-F238E27FC236}">
                    <a16:creationId xmlns:a16="http://schemas.microsoft.com/office/drawing/2014/main" id="{1C3297FB-4DD5-4BCB-BA4E-366061568227}"/>
                  </a:ext>
                </a:extLst>
              </p14:cNvPr>
              <p14:cNvContentPartPr/>
              <p14:nvPr/>
            </p14:nvContentPartPr>
            <p14:xfrm>
              <a:off x="2647320" y="5599680"/>
              <a:ext cx="648720" cy="169920"/>
            </p14:xfrm>
          </p:contentPart>
        </mc:Choice>
        <mc:Fallback>
          <p:pic>
            <p:nvPicPr>
              <p:cNvPr id="421" name="Ink 420">
                <a:extLst>
                  <a:ext uri="{FF2B5EF4-FFF2-40B4-BE49-F238E27FC236}">
                    <a16:creationId xmlns:a16="http://schemas.microsoft.com/office/drawing/2014/main" id="{1C3297FB-4DD5-4BCB-BA4E-366061568227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2638325" y="5591040"/>
                <a:ext cx="666350" cy="1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2">
            <p14:nvContentPartPr>
              <p14:cNvPr id="422" name="Ink 421">
                <a:extLst>
                  <a:ext uri="{FF2B5EF4-FFF2-40B4-BE49-F238E27FC236}">
                    <a16:creationId xmlns:a16="http://schemas.microsoft.com/office/drawing/2014/main" id="{9F791C90-7F85-4C3D-A8E2-1219D966E76D}"/>
                  </a:ext>
                </a:extLst>
              </p14:cNvPr>
              <p14:cNvContentPartPr/>
              <p14:nvPr/>
            </p14:nvContentPartPr>
            <p14:xfrm>
              <a:off x="2102640" y="5593200"/>
              <a:ext cx="393840" cy="129600"/>
            </p14:xfrm>
          </p:contentPart>
        </mc:Choice>
        <mc:Fallback>
          <p:pic>
            <p:nvPicPr>
              <p:cNvPr id="422" name="Ink 421">
                <a:extLst>
                  <a:ext uri="{FF2B5EF4-FFF2-40B4-BE49-F238E27FC236}">
                    <a16:creationId xmlns:a16="http://schemas.microsoft.com/office/drawing/2014/main" id="{9F791C90-7F85-4C3D-A8E2-1219D966E76D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2094000" y="5584560"/>
                <a:ext cx="411480" cy="14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4">
            <p14:nvContentPartPr>
              <p14:cNvPr id="432" name="Ink 431">
                <a:extLst>
                  <a:ext uri="{FF2B5EF4-FFF2-40B4-BE49-F238E27FC236}">
                    <a16:creationId xmlns:a16="http://schemas.microsoft.com/office/drawing/2014/main" id="{EAC86722-1A64-4419-8634-87110A5C9107}"/>
                  </a:ext>
                </a:extLst>
              </p14:cNvPr>
              <p14:cNvContentPartPr/>
              <p14:nvPr/>
            </p14:nvContentPartPr>
            <p14:xfrm>
              <a:off x="8121840" y="5457840"/>
              <a:ext cx="160560" cy="18720"/>
            </p14:xfrm>
          </p:contentPart>
        </mc:Choice>
        <mc:Fallback>
          <p:pic>
            <p:nvPicPr>
              <p:cNvPr id="432" name="Ink 431">
                <a:extLst>
                  <a:ext uri="{FF2B5EF4-FFF2-40B4-BE49-F238E27FC236}">
                    <a16:creationId xmlns:a16="http://schemas.microsoft.com/office/drawing/2014/main" id="{EAC86722-1A64-4419-8634-87110A5C9107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8113200" y="5448840"/>
                <a:ext cx="178200" cy="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6">
            <p14:nvContentPartPr>
              <p14:cNvPr id="433" name="Ink 432">
                <a:extLst>
                  <a:ext uri="{FF2B5EF4-FFF2-40B4-BE49-F238E27FC236}">
                    <a16:creationId xmlns:a16="http://schemas.microsoft.com/office/drawing/2014/main" id="{2A50A15F-D6AF-4A5B-8FD8-0EAD78B84F71}"/>
                  </a:ext>
                </a:extLst>
              </p14:cNvPr>
              <p14:cNvContentPartPr/>
              <p14:nvPr/>
            </p14:nvContentPartPr>
            <p14:xfrm>
              <a:off x="8142000" y="5555400"/>
              <a:ext cx="131040" cy="7920"/>
            </p14:xfrm>
          </p:contentPart>
        </mc:Choice>
        <mc:Fallback>
          <p:pic>
            <p:nvPicPr>
              <p:cNvPr id="433" name="Ink 432">
                <a:extLst>
                  <a:ext uri="{FF2B5EF4-FFF2-40B4-BE49-F238E27FC236}">
                    <a16:creationId xmlns:a16="http://schemas.microsoft.com/office/drawing/2014/main" id="{2A50A15F-D6AF-4A5B-8FD8-0EAD78B84F71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8133360" y="5546760"/>
                <a:ext cx="148680" cy="2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8">
            <p14:nvContentPartPr>
              <p14:cNvPr id="434" name="Ink 433">
                <a:extLst>
                  <a:ext uri="{FF2B5EF4-FFF2-40B4-BE49-F238E27FC236}">
                    <a16:creationId xmlns:a16="http://schemas.microsoft.com/office/drawing/2014/main" id="{8CB04041-99D9-4321-AB63-EB47322A7B8A}"/>
                  </a:ext>
                </a:extLst>
              </p14:cNvPr>
              <p14:cNvContentPartPr/>
              <p14:nvPr/>
            </p14:nvContentPartPr>
            <p14:xfrm>
              <a:off x="7165680" y="5305920"/>
              <a:ext cx="766080" cy="396720"/>
            </p14:xfrm>
          </p:contentPart>
        </mc:Choice>
        <mc:Fallback>
          <p:pic>
            <p:nvPicPr>
              <p:cNvPr id="434" name="Ink 433">
                <a:extLst>
                  <a:ext uri="{FF2B5EF4-FFF2-40B4-BE49-F238E27FC236}">
                    <a16:creationId xmlns:a16="http://schemas.microsoft.com/office/drawing/2014/main" id="{8CB04041-99D9-4321-AB63-EB47322A7B8A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7157036" y="5297272"/>
                <a:ext cx="783728" cy="4143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0">
            <p14:nvContentPartPr>
              <p14:cNvPr id="435" name="Ink 434">
                <a:extLst>
                  <a:ext uri="{FF2B5EF4-FFF2-40B4-BE49-F238E27FC236}">
                    <a16:creationId xmlns:a16="http://schemas.microsoft.com/office/drawing/2014/main" id="{26B53333-ED7B-4F23-9DFA-D7C1D2DFF3AC}"/>
                  </a:ext>
                </a:extLst>
              </p14:cNvPr>
              <p14:cNvContentPartPr/>
              <p14:nvPr/>
            </p14:nvContentPartPr>
            <p14:xfrm>
              <a:off x="6790920" y="5404200"/>
              <a:ext cx="273960" cy="232200"/>
            </p14:xfrm>
          </p:contentPart>
        </mc:Choice>
        <mc:Fallback>
          <p:pic>
            <p:nvPicPr>
              <p:cNvPr id="435" name="Ink 434">
                <a:extLst>
                  <a:ext uri="{FF2B5EF4-FFF2-40B4-BE49-F238E27FC236}">
                    <a16:creationId xmlns:a16="http://schemas.microsoft.com/office/drawing/2014/main" id="{26B53333-ED7B-4F23-9DFA-D7C1D2DFF3AC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6782269" y="5395560"/>
                <a:ext cx="291623" cy="2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2">
            <p14:nvContentPartPr>
              <p14:cNvPr id="436" name="Ink 435">
                <a:extLst>
                  <a:ext uri="{FF2B5EF4-FFF2-40B4-BE49-F238E27FC236}">
                    <a16:creationId xmlns:a16="http://schemas.microsoft.com/office/drawing/2014/main" id="{23EADC77-F12B-457D-8E50-7A0C49CDA051}"/>
                  </a:ext>
                </a:extLst>
              </p14:cNvPr>
              <p14:cNvContentPartPr/>
              <p14:nvPr/>
            </p14:nvContentPartPr>
            <p14:xfrm>
              <a:off x="8557080" y="5391240"/>
              <a:ext cx="122400" cy="124920"/>
            </p14:xfrm>
          </p:contentPart>
        </mc:Choice>
        <mc:Fallback>
          <p:pic>
            <p:nvPicPr>
              <p:cNvPr id="436" name="Ink 435">
                <a:extLst>
                  <a:ext uri="{FF2B5EF4-FFF2-40B4-BE49-F238E27FC236}">
                    <a16:creationId xmlns:a16="http://schemas.microsoft.com/office/drawing/2014/main" id="{23EADC77-F12B-457D-8E50-7A0C49CDA051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8548080" y="5382240"/>
                <a:ext cx="140040" cy="14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4">
            <p14:nvContentPartPr>
              <p14:cNvPr id="437" name="Ink 436">
                <a:extLst>
                  <a:ext uri="{FF2B5EF4-FFF2-40B4-BE49-F238E27FC236}">
                    <a16:creationId xmlns:a16="http://schemas.microsoft.com/office/drawing/2014/main" id="{5B41F9D2-F48E-4D81-B589-9D27A5F1280D}"/>
                  </a:ext>
                </a:extLst>
              </p14:cNvPr>
              <p14:cNvContentPartPr/>
              <p14:nvPr/>
            </p14:nvContentPartPr>
            <p14:xfrm>
              <a:off x="8779560" y="5409600"/>
              <a:ext cx="13680" cy="18000"/>
            </p14:xfrm>
          </p:contentPart>
        </mc:Choice>
        <mc:Fallback>
          <p:pic>
            <p:nvPicPr>
              <p:cNvPr id="437" name="Ink 436">
                <a:extLst>
                  <a:ext uri="{FF2B5EF4-FFF2-40B4-BE49-F238E27FC236}">
                    <a16:creationId xmlns:a16="http://schemas.microsoft.com/office/drawing/2014/main" id="{5B41F9D2-F48E-4D81-B589-9D27A5F1280D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8770920" y="5400960"/>
                <a:ext cx="3132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6">
            <p14:nvContentPartPr>
              <p14:cNvPr id="442" name="Ink 441">
                <a:extLst>
                  <a:ext uri="{FF2B5EF4-FFF2-40B4-BE49-F238E27FC236}">
                    <a16:creationId xmlns:a16="http://schemas.microsoft.com/office/drawing/2014/main" id="{A2A7F575-C025-4B4C-8D56-00BA6E2F350E}"/>
                  </a:ext>
                </a:extLst>
              </p14:cNvPr>
              <p14:cNvContentPartPr/>
              <p14:nvPr/>
            </p14:nvContentPartPr>
            <p14:xfrm>
              <a:off x="8954880" y="5352000"/>
              <a:ext cx="506880" cy="158040"/>
            </p14:xfrm>
          </p:contentPart>
        </mc:Choice>
        <mc:Fallback>
          <p:pic>
            <p:nvPicPr>
              <p:cNvPr id="442" name="Ink 441">
                <a:extLst>
                  <a:ext uri="{FF2B5EF4-FFF2-40B4-BE49-F238E27FC236}">
                    <a16:creationId xmlns:a16="http://schemas.microsoft.com/office/drawing/2014/main" id="{A2A7F575-C025-4B4C-8D56-00BA6E2F350E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8946234" y="5343000"/>
                <a:ext cx="524533" cy="17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8">
            <p14:nvContentPartPr>
              <p14:cNvPr id="451" name="Ink 450">
                <a:extLst>
                  <a:ext uri="{FF2B5EF4-FFF2-40B4-BE49-F238E27FC236}">
                    <a16:creationId xmlns:a16="http://schemas.microsoft.com/office/drawing/2014/main" id="{435A5F37-1079-4C7A-894E-E79B737E3F78}"/>
                  </a:ext>
                </a:extLst>
              </p14:cNvPr>
              <p14:cNvContentPartPr/>
              <p14:nvPr/>
            </p14:nvContentPartPr>
            <p14:xfrm>
              <a:off x="9665520" y="5129880"/>
              <a:ext cx="960480" cy="389880"/>
            </p14:xfrm>
          </p:contentPart>
        </mc:Choice>
        <mc:Fallback>
          <p:pic>
            <p:nvPicPr>
              <p:cNvPr id="451" name="Ink 450">
                <a:extLst>
                  <a:ext uri="{FF2B5EF4-FFF2-40B4-BE49-F238E27FC236}">
                    <a16:creationId xmlns:a16="http://schemas.microsoft.com/office/drawing/2014/main" id="{435A5F37-1079-4C7A-894E-E79B737E3F78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9656880" y="5120880"/>
                <a:ext cx="978120" cy="40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0">
            <p14:nvContentPartPr>
              <p14:cNvPr id="455" name="Ink 454">
                <a:extLst>
                  <a:ext uri="{FF2B5EF4-FFF2-40B4-BE49-F238E27FC236}">
                    <a16:creationId xmlns:a16="http://schemas.microsoft.com/office/drawing/2014/main" id="{A5CFB31A-2FA8-4C5E-BECF-326720B1A3B4}"/>
                  </a:ext>
                </a:extLst>
              </p14:cNvPr>
              <p14:cNvContentPartPr/>
              <p14:nvPr/>
            </p14:nvContentPartPr>
            <p14:xfrm>
              <a:off x="4634160" y="5884800"/>
              <a:ext cx="151200" cy="145440"/>
            </p14:xfrm>
          </p:contentPart>
        </mc:Choice>
        <mc:Fallback>
          <p:pic>
            <p:nvPicPr>
              <p:cNvPr id="455" name="Ink 454">
                <a:extLst>
                  <a:ext uri="{FF2B5EF4-FFF2-40B4-BE49-F238E27FC236}">
                    <a16:creationId xmlns:a16="http://schemas.microsoft.com/office/drawing/2014/main" id="{A5CFB31A-2FA8-4C5E-BECF-326720B1A3B4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4625160" y="5876160"/>
                <a:ext cx="16884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2">
            <p14:nvContentPartPr>
              <p14:cNvPr id="456" name="Ink 455">
                <a:extLst>
                  <a:ext uri="{FF2B5EF4-FFF2-40B4-BE49-F238E27FC236}">
                    <a16:creationId xmlns:a16="http://schemas.microsoft.com/office/drawing/2014/main" id="{8DF3749F-1DD4-4C50-AA58-72078E9506E0}"/>
                  </a:ext>
                </a:extLst>
              </p14:cNvPr>
              <p14:cNvContentPartPr/>
              <p14:nvPr/>
            </p14:nvContentPartPr>
            <p14:xfrm>
              <a:off x="4882200" y="5896680"/>
              <a:ext cx="145440" cy="16200"/>
            </p14:xfrm>
          </p:contentPart>
        </mc:Choice>
        <mc:Fallback>
          <p:pic>
            <p:nvPicPr>
              <p:cNvPr id="456" name="Ink 455">
                <a:extLst>
                  <a:ext uri="{FF2B5EF4-FFF2-40B4-BE49-F238E27FC236}">
                    <a16:creationId xmlns:a16="http://schemas.microsoft.com/office/drawing/2014/main" id="{8DF3749F-1DD4-4C50-AA58-72078E9506E0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4873560" y="5888040"/>
                <a:ext cx="163080" cy="3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4">
            <p14:nvContentPartPr>
              <p14:cNvPr id="457" name="Ink 456">
                <a:extLst>
                  <a:ext uri="{FF2B5EF4-FFF2-40B4-BE49-F238E27FC236}">
                    <a16:creationId xmlns:a16="http://schemas.microsoft.com/office/drawing/2014/main" id="{AD954A13-E929-4B18-B331-B0F7F2CE1046}"/>
                  </a:ext>
                </a:extLst>
              </p14:cNvPr>
              <p14:cNvContentPartPr/>
              <p14:nvPr/>
            </p14:nvContentPartPr>
            <p14:xfrm>
              <a:off x="4906320" y="5956080"/>
              <a:ext cx="160920" cy="29520"/>
            </p14:xfrm>
          </p:contentPart>
        </mc:Choice>
        <mc:Fallback>
          <p:pic>
            <p:nvPicPr>
              <p:cNvPr id="457" name="Ink 456">
                <a:extLst>
                  <a:ext uri="{FF2B5EF4-FFF2-40B4-BE49-F238E27FC236}">
                    <a16:creationId xmlns:a16="http://schemas.microsoft.com/office/drawing/2014/main" id="{AD954A13-E929-4B18-B331-B0F7F2CE1046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4897680" y="5947440"/>
                <a:ext cx="17856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6">
            <p14:nvContentPartPr>
              <p14:cNvPr id="458" name="Ink 457">
                <a:extLst>
                  <a:ext uri="{FF2B5EF4-FFF2-40B4-BE49-F238E27FC236}">
                    <a16:creationId xmlns:a16="http://schemas.microsoft.com/office/drawing/2014/main" id="{6326CCDF-AC84-4E4F-9994-988650594B52}"/>
                  </a:ext>
                </a:extLst>
              </p14:cNvPr>
              <p14:cNvContentPartPr/>
              <p14:nvPr/>
            </p14:nvContentPartPr>
            <p14:xfrm>
              <a:off x="5187840" y="5833680"/>
              <a:ext cx="154440" cy="267480"/>
            </p14:xfrm>
          </p:contentPart>
        </mc:Choice>
        <mc:Fallback>
          <p:pic>
            <p:nvPicPr>
              <p:cNvPr id="458" name="Ink 457">
                <a:extLst>
                  <a:ext uri="{FF2B5EF4-FFF2-40B4-BE49-F238E27FC236}">
                    <a16:creationId xmlns:a16="http://schemas.microsoft.com/office/drawing/2014/main" id="{6326CCDF-AC84-4E4F-9994-988650594B52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5178840" y="5824680"/>
                <a:ext cx="172080" cy="28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8">
            <p14:nvContentPartPr>
              <p14:cNvPr id="459" name="Ink 458">
                <a:extLst>
                  <a:ext uri="{FF2B5EF4-FFF2-40B4-BE49-F238E27FC236}">
                    <a16:creationId xmlns:a16="http://schemas.microsoft.com/office/drawing/2014/main" id="{AE6966C6-A898-4FA5-B4D8-9D18CC63BA94}"/>
                  </a:ext>
                </a:extLst>
              </p14:cNvPr>
              <p14:cNvContentPartPr/>
              <p14:nvPr/>
            </p14:nvContentPartPr>
            <p14:xfrm>
              <a:off x="5484840" y="5942760"/>
              <a:ext cx="15840" cy="6840"/>
            </p14:xfrm>
          </p:contentPart>
        </mc:Choice>
        <mc:Fallback>
          <p:pic>
            <p:nvPicPr>
              <p:cNvPr id="459" name="Ink 458">
                <a:extLst>
                  <a:ext uri="{FF2B5EF4-FFF2-40B4-BE49-F238E27FC236}">
                    <a16:creationId xmlns:a16="http://schemas.microsoft.com/office/drawing/2014/main" id="{AE6966C6-A898-4FA5-B4D8-9D18CC63BA94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5475840" y="5933760"/>
                <a:ext cx="3348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0">
            <p14:nvContentPartPr>
              <p14:cNvPr id="460" name="Ink 459">
                <a:extLst>
                  <a:ext uri="{FF2B5EF4-FFF2-40B4-BE49-F238E27FC236}">
                    <a16:creationId xmlns:a16="http://schemas.microsoft.com/office/drawing/2014/main" id="{1B22607C-CF27-43B7-82E8-CC3765C7963F}"/>
                  </a:ext>
                </a:extLst>
              </p14:cNvPr>
              <p14:cNvContentPartPr/>
              <p14:nvPr/>
            </p14:nvContentPartPr>
            <p14:xfrm>
              <a:off x="4202520" y="5863200"/>
              <a:ext cx="225720" cy="209880"/>
            </p14:xfrm>
          </p:contentPart>
        </mc:Choice>
        <mc:Fallback>
          <p:pic>
            <p:nvPicPr>
              <p:cNvPr id="460" name="Ink 459">
                <a:extLst>
                  <a:ext uri="{FF2B5EF4-FFF2-40B4-BE49-F238E27FC236}">
                    <a16:creationId xmlns:a16="http://schemas.microsoft.com/office/drawing/2014/main" id="{1B22607C-CF27-43B7-82E8-CC3765C7963F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4193520" y="5854560"/>
                <a:ext cx="243360" cy="22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2">
            <p14:nvContentPartPr>
              <p14:cNvPr id="471" name="Ink 470">
                <a:extLst>
                  <a:ext uri="{FF2B5EF4-FFF2-40B4-BE49-F238E27FC236}">
                    <a16:creationId xmlns:a16="http://schemas.microsoft.com/office/drawing/2014/main" id="{B2DB8005-F1AB-4189-B1DC-B47FEBDDA829}"/>
                  </a:ext>
                </a:extLst>
              </p14:cNvPr>
              <p14:cNvContentPartPr/>
              <p14:nvPr/>
            </p14:nvContentPartPr>
            <p14:xfrm>
              <a:off x="7844280" y="747240"/>
              <a:ext cx="1841040" cy="838440"/>
            </p14:xfrm>
          </p:contentPart>
        </mc:Choice>
        <mc:Fallback>
          <p:pic>
            <p:nvPicPr>
              <p:cNvPr id="471" name="Ink 470">
                <a:extLst>
                  <a:ext uri="{FF2B5EF4-FFF2-40B4-BE49-F238E27FC236}">
                    <a16:creationId xmlns:a16="http://schemas.microsoft.com/office/drawing/2014/main" id="{B2DB8005-F1AB-4189-B1DC-B47FEBDDA829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7835642" y="738240"/>
                <a:ext cx="1858677" cy="85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4">
            <p14:nvContentPartPr>
              <p14:cNvPr id="482" name="Ink 481">
                <a:extLst>
                  <a:ext uri="{FF2B5EF4-FFF2-40B4-BE49-F238E27FC236}">
                    <a16:creationId xmlns:a16="http://schemas.microsoft.com/office/drawing/2014/main" id="{0FD1E1A8-5178-4DB7-BAA4-C9ABB3E1A4A4}"/>
                  </a:ext>
                </a:extLst>
              </p14:cNvPr>
              <p14:cNvContentPartPr/>
              <p14:nvPr/>
            </p14:nvContentPartPr>
            <p14:xfrm>
              <a:off x="10214160" y="774240"/>
              <a:ext cx="894600" cy="780480"/>
            </p14:xfrm>
          </p:contentPart>
        </mc:Choice>
        <mc:Fallback>
          <p:pic>
            <p:nvPicPr>
              <p:cNvPr id="482" name="Ink 481">
                <a:extLst>
                  <a:ext uri="{FF2B5EF4-FFF2-40B4-BE49-F238E27FC236}">
                    <a16:creationId xmlns:a16="http://schemas.microsoft.com/office/drawing/2014/main" id="{0FD1E1A8-5178-4DB7-BAA4-C9ABB3E1A4A4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10205520" y="765244"/>
                <a:ext cx="912240" cy="7981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6">
            <p14:nvContentPartPr>
              <p14:cNvPr id="520" name="Ink 519">
                <a:extLst>
                  <a:ext uri="{FF2B5EF4-FFF2-40B4-BE49-F238E27FC236}">
                    <a16:creationId xmlns:a16="http://schemas.microsoft.com/office/drawing/2014/main" id="{7E2D4649-21FC-4495-9A74-9B6DB815386E}"/>
                  </a:ext>
                </a:extLst>
              </p14:cNvPr>
              <p14:cNvContentPartPr/>
              <p14:nvPr/>
            </p14:nvContentPartPr>
            <p14:xfrm>
              <a:off x="9962520" y="2995440"/>
              <a:ext cx="812160" cy="317880"/>
            </p14:xfrm>
          </p:contentPart>
        </mc:Choice>
        <mc:Fallback>
          <p:pic>
            <p:nvPicPr>
              <p:cNvPr id="520" name="Ink 519">
                <a:extLst>
                  <a:ext uri="{FF2B5EF4-FFF2-40B4-BE49-F238E27FC236}">
                    <a16:creationId xmlns:a16="http://schemas.microsoft.com/office/drawing/2014/main" id="{7E2D4649-21FC-4495-9A74-9B6DB815386E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9953520" y="2986800"/>
                <a:ext cx="829800" cy="33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8">
            <p14:nvContentPartPr>
              <p14:cNvPr id="521" name="Ink 520">
                <a:extLst>
                  <a:ext uri="{FF2B5EF4-FFF2-40B4-BE49-F238E27FC236}">
                    <a16:creationId xmlns:a16="http://schemas.microsoft.com/office/drawing/2014/main" id="{B30DA008-CA31-46DF-A49B-A60DF2C7D58C}"/>
                  </a:ext>
                </a:extLst>
              </p14:cNvPr>
              <p14:cNvContentPartPr/>
              <p14:nvPr/>
            </p14:nvContentPartPr>
            <p14:xfrm>
              <a:off x="7846080" y="2157720"/>
              <a:ext cx="2019960" cy="1239480"/>
            </p14:xfrm>
          </p:contentPart>
        </mc:Choice>
        <mc:Fallback>
          <p:pic>
            <p:nvPicPr>
              <p:cNvPr id="521" name="Ink 520">
                <a:extLst>
                  <a:ext uri="{FF2B5EF4-FFF2-40B4-BE49-F238E27FC236}">
                    <a16:creationId xmlns:a16="http://schemas.microsoft.com/office/drawing/2014/main" id="{B30DA008-CA31-46DF-A49B-A60DF2C7D58C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7837080" y="2149077"/>
                <a:ext cx="2037600" cy="12571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0">
            <p14:nvContentPartPr>
              <p14:cNvPr id="523" name="Ink 522">
                <a:extLst>
                  <a:ext uri="{FF2B5EF4-FFF2-40B4-BE49-F238E27FC236}">
                    <a16:creationId xmlns:a16="http://schemas.microsoft.com/office/drawing/2014/main" id="{09265230-E08D-4393-982E-1695733F1688}"/>
                  </a:ext>
                </a:extLst>
              </p14:cNvPr>
              <p14:cNvContentPartPr/>
              <p14:nvPr/>
            </p14:nvContentPartPr>
            <p14:xfrm>
              <a:off x="1948920" y="3972120"/>
              <a:ext cx="2769840" cy="902160"/>
            </p14:xfrm>
          </p:contentPart>
        </mc:Choice>
        <mc:Fallback>
          <p:pic>
            <p:nvPicPr>
              <p:cNvPr id="523" name="Ink 522">
                <a:extLst>
                  <a:ext uri="{FF2B5EF4-FFF2-40B4-BE49-F238E27FC236}">
                    <a16:creationId xmlns:a16="http://schemas.microsoft.com/office/drawing/2014/main" id="{09265230-E08D-4393-982E-1695733F1688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1940281" y="3963120"/>
                <a:ext cx="2787478" cy="9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2">
            <p14:nvContentPartPr>
              <p14:cNvPr id="532" name="Ink 531">
                <a:extLst>
                  <a:ext uri="{FF2B5EF4-FFF2-40B4-BE49-F238E27FC236}">
                    <a16:creationId xmlns:a16="http://schemas.microsoft.com/office/drawing/2014/main" id="{8DBB6410-BCDA-41A2-9EA2-A8E44B8E8E13}"/>
                  </a:ext>
                </a:extLst>
              </p14:cNvPr>
              <p14:cNvContentPartPr/>
              <p14:nvPr/>
            </p14:nvContentPartPr>
            <p14:xfrm>
              <a:off x="10896000" y="3789240"/>
              <a:ext cx="80280" cy="8640"/>
            </p14:xfrm>
          </p:contentPart>
        </mc:Choice>
        <mc:Fallback>
          <p:pic>
            <p:nvPicPr>
              <p:cNvPr id="532" name="Ink 531">
                <a:extLst>
                  <a:ext uri="{FF2B5EF4-FFF2-40B4-BE49-F238E27FC236}">
                    <a16:creationId xmlns:a16="http://schemas.microsoft.com/office/drawing/2014/main" id="{8DBB6410-BCDA-41A2-9EA2-A8E44B8E8E13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10887360" y="3780600"/>
                <a:ext cx="97920" cy="2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4">
            <p14:nvContentPartPr>
              <p14:cNvPr id="533" name="Ink 532">
                <a:extLst>
                  <a:ext uri="{FF2B5EF4-FFF2-40B4-BE49-F238E27FC236}">
                    <a16:creationId xmlns:a16="http://schemas.microsoft.com/office/drawing/2014/main" id="{D0A6FD26-5817-4C52-8881-BA25611C26F4}"/>
                  </a:ext>
                </a:extLst>
              </p14:cNvPr>
              <p14:cNvContentPartPr/>
              <p14:nvPr/>
            </p14:nvContentPartPr>
            <p14:xfrm>
              <a:off x="10887360" y="3857280"/>
              <a:ext cx="73080" cy="5400"/>
            </p14:xfrm>
          </p:contentPart>
        </mc:Choice>
        <mc:Fallback>
          <p:pic>
            <p:nvPicPr>
              <p:cNvPr id="533" name="Ink 532">
                <a:extLst>
                  <a:ext uri="{FF2B5EF4-FFF2-40B4-BE49-F238E27FC236}">
                    <a16:creationId xmlns:a16="http://schemas.microsoft.com/office/drawing/2014/main" id="{D0A6FD26-5817-4C52-8881-BA25611C26F4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10878720" y="3848640"/>
                <a:ext cx="90720" cy="2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6">
            <p14:nvContentPartPr>
              <p14:cNvPr id="544" name="Ink 543">
                <a:extLst>
                  <a:ext uri="{FF2B5EF4-FFF2-40B4-BE49-F238E27FC236}">
                    <a16:creationId xmlns:a16="http://schemas.microsoft.com/office/drawing/2014/main" id="{68669FF6-8692-49D4-AA99-10A5A21935A1}"/>
                  </a:ext>
                </a:extLst>
              </p14:cNvPr>
              <p14:cNvContentPartPr/>
              <p14:nvPr/>
            </p14:nvContentPartPr>
            <p14:xfrm>
              <a:off x="11061600" y="3572880"/>
              <a:ext cx="651960" cy="488520"/>
            </p14:xfrm>
          </p:contentPart>
        </mc:Choice>
        <mc:Fallback>
          <p:pic>
            <p:nvPicPr>
              <p:cNvPr id="544" name="Ink 543">
                <a:extLst>
                  <a:ext uri="{FF2B5EF4-FFF2-40B4-BE49-F238E27FC236}">
                    <a16:creationId xmlns:a16="http://schemas.microsoft.com/office/drawing/2014/main" id="{68669FF6-8692-49D4-AA99-10A5A21935A1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11052605" y="3563880"/>
                <a:ext cx="669590" cy="50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8">
            <p14:nvContentPartPr>
              <p14:cNvPr id="545" name="Ink 544">
                <a:extLst>
                  <a:ext uri="{FF2B5EF4-FFF2-40B4-BE49-F238E27FC236}">
                    <a16:creationId xmlns:a16="http://schemas.microsoft.com/office/drawing/2014/main" id="{0ACAE743-437F-4016-9F86-F078AE705360}"/>
                  </a:ext>
                </a:extLst>
              </p14:cNvPr>
              <p14:cNvContentPartPr/>
              <p14:nvPr/>
            </p14:nvContentPartPr>
            <p14:xfrm>
              <a:off x="10241880" y="3642360"/>
              <a:ext cx="533520" cy="525960"/>
            </p14:xfrm>
          </p:contentPart>
        </mc:Choice>
        <mc:Fallback>
          <p:pic>
            <p:nvPicPr>
              <p:cNvPr id="545" name="Ink 544">
                <a:extLst>
                  <a:ext uri="{FF2B5EF4-FFF2-40B4-BE49-F238E27FC236}">
                    <a16:creationId xmlns:a16="http://schemas.microsoft.com/office/drawing/2014/main" id="{0ACAE743-437F-4016-9F86-F078AE705360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10232886" y="3633360"/>
                <a:ext cx="551148" cy="54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0">
            <p14:nvContentPartPr>
              <p14:cNvPr id="580" name="Ink 579">
                <a:extLst>
                  <a:ext uri="{FF2B5EF4-FFF2-40B4-BE49-F238E27FC236}">
                    <a16:creationId xmlns:a16="http://schemas.microsoft.com/office/drawing/2014/main" id="{F8544941-37DF-4873-BE3F-1202A7EBFC86}"/>
                  </a:ext>
                </a:extLst>
              </p14:cNvPr>
              <p14:cNvContentPartPr/>
              <p14:nvPr/>
            </p14:nvContentPartPr>
            <p14:xfrm>
              <a:off x="5398800" y="3714360"/>
              <a:ext cx="4546800" cy="769320"/>
            </p14:xfrm>
          </p:contentPart>
        </mc:Choice>
        <mc:Fallback>
          <p:pic>
            <p:nvPicPr>
              <p:cNvPr id="580" name="Ink 579">
                <a:extLst>
                  <a:ext uri="{FF2B5EF4-FFF2-40B4-BE49-F238E27FC236}">
                    <a16:creationId xmlns:a16="http://schemas.microsoft.com/office/drawing/2014/main" id="{F8544941-37DF-4873-BE3F-1202A7EBFC86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5390159" y="3705360"/>
                <a:ext cx="4564441" cy="786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1273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582D8B91-7C99-49FF-B3AB-789F83727B38}"/>
                  </a:ext>
                </a:extLst>
              </p14:cNvPr>
              <p14:cNvContentPartPr/>
              <p14:nvPr/>
            </p14:nvContentPartPr>
            <p14:xfrm>
              <a:off x="944880" y="423600"/>
              <a:ext cx="3021120" cy="52200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582D8B91-7C99-49FF-B3AB-789F83727B3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35880" y="414960"/>
                <a:ext cx="3038760" cy="53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AE944C65-2855-40BA-9B44-6273DF6E1CDB}"/>
                  </a:ext>
                </a:extLst>
              </p14:cNvPr>
              <p14:cNvContentPartPr/>
              <p14:nvPr/>
            </p14:nvContentPartPr>
            <p14:xfrm>
              <a:off x="1590360" y="1142520"/>
              <a:ext cx="346320" cy="28188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AE944C65-2855-40BA-9B44-6273DF6E1CD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81360" y="1133520"/>
                <a:ext cx="363960" cy="29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4A7DA55C-6461-403F-9A7B-27A0EE145178}"/>
                  </a:ext>
                </a:extLst>
              </p14:cNvPr>
              <p14:cNvContentPartPr/>
              <p14:nvPr/>
            </p14:nvContentPartPr>
            <p14:xfrm>
              <a:off x="1086000" y="1146120"/>
              <a:ext cx="255600" cy="29448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4A7DA55C-6461-403F-9A7B-27A0EE14517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77348" y="1137469"/>
                <a:ext cx="273265" cy="3121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3FF6DDE0-27F5-4B77-BCFB-474992E3E4A0}"/>
                  </a:ext>
                </a:extLst>
              </p14:cNvPr>
              <p14:cNvContentPartPr/>
              <p14:nvPr/>
            </p14:nvContentPartPr>
            <p14:xfrm>
              <a:off x="2629320" y="1077000"/>
              <a:ext cx="7920" cy="864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3FF6DDE0-27F5-4B77-BCFB-474992E3E4A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620320" y="1068360"/>
                <a:ext cx="25560" cy="2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116A80AF-EB85-42F9-856A-E5EF1F39086F}"/>
                  </a:ext>
                </a:extLst>
              </p14:cNvPr>
              <p14:cNvContentPartPr/>
              <p14:nvPr/>
            </p14:nvContentPartPr>
            <p14:xfrm>
              <a:off x="5496720" y="1044240"/>
              <a:ext cx="299160" cy="10404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116A80AF-EB85-42F9-856A-E5EF1F39086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487720" y="1035240"/>
                <a:ext cx="316800" cy="12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67EA6C97-23A3-45E4-ADDC-3F5970823539}"/>
                  </a:ext>
                </a:extLst>
              </p14:cNvPr>
              <p14:cNvContentPartPr/>
              <p14:nvPr/>
            </p14:nvContentPartPr>
            <p14:xfrm>
              <a:off x="6053280" y="865680"/>
              <a:ext cx="1074600" cy="34920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67EA6C97-23A3-45E4-ADDC-3F597082353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044640" y="856671"/>
                <a:ext cx="1092240" cy="3668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91604D2F-C696-4B7C-9AE4-8E4E47AA853B}"/>
                  </a:ext>
                </a:extLst>
              </p14:cNvPr>
              <p14:cNvContentPartPr/>
              <p14:nvPr/>
            </p14:nvContentPartPr>
            <p14:xfrm>
              <a:off x="4618320" y="991680"/>
              <a:ext cx="723960" cy="21708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91604D2F-C696-4B7C-9AE4-8E4E47AA853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609320" y="983040"/>
                <a:ext cx="741600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5DBD45B5-A9FA-4D68-BCC5-B2232FD6A5E6}"/>
                  </a:ext>
                </a:extLst>
              </p14:cNvPr>
              <p14:cNvContentPartPr/>
              <p14:nvPr/>
            </p14:nvContentPartPr>
            <p14:xfrm>
              <a:off x="4072200" y="1054680"/>
              <a:ext cx="290520" cy="15660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5DBD45B5-A9FA-4D68-BCC5-B2232FD6A5E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063560" y="1046040"/>
                <a:ext cx="308160" cy="17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5364C165-7599-4413-8418-8DC0E12A6620}"/>
                  </a:ext>
                </a:extLst>
              </p14:cNvPr>
              <p14:cNvContentPartPr/>
              <p14:nvPr/>
            </p14:nvContentPartPr>
            <p14:xfrm>
              <a:off x="3141240" y="999600"/>
              <a:ext cx="687600" cy="30132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5364C165-7599-4413-8418-8DC0E12A662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132600" y="990960"/>
                <a:ext cx="705240" cy="31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F08D2F4F-4428-4517-BCA4-B7F7BCE31E3A}"/>
                  </a:ext>
                </a:extLst>
              </p14:cNvPr>
              <p14:cNvContentPartPr/>
              <p14:nvPr/>
            </p14:nvContentPartPr>
            <p14:xfrm>
              <a:off x="2645880" y="1162680"/>
              <a:ext cx="201600" cy="16848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F08D2F4F-4428-4517-BCA4-B7F7BCE31E3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637225" y="1153680"/>
                <a:ext cx="219272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37930CD6-0DB3-4BC3-A5D7-697C10E52EA6}"/>
                  </a:ext>
                </a:extLst>
              </p14:cNvPr>
              <p14:cNvContentPartPr/>
              <p14:nvPr/>
            </p14:nvContentPartPr>
            <p14:xfrm>
              <a:off x="2294880" y="1154760"/>
              <a:ext cx="187920" cy="19584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37930CD6-0DB3-4BC3-A5D7-697C10E52EA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285880" y="1146120"/>
                <a:ext cx="205560" cy="21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888EBBFC-A510-44C1-A561-602FC32F58B3}"/>
                  </a:ext>
                </a:extLst>
              </p14:cNvPr>
              <p14:cNvContentPartPr/>
              <p14:nvPr/>
            </p14:nvContentPartPr>
            <p14:xfrm>
              <a:off x="9989880" y="832560"/>
              <a:ext cx="30960" cy="2448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888EBBFC-A510-44C1-A561-602FC32F58B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981240" y="823920"/>
                <a:ext cx="4860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2C01D1BD-919A-4227-AFE3-2C0230C9CC3A}"/>
                  </a:ext>
                </a:extLst>
              </p14:cNvPr>
              <p14:cNvContentPartPr/>
              <p14:nvPr/>
            </p14:nvContentPartPr>
            <p14:xfrm>
              <a:off x="9669120" y="908160"/>
              <a:ext cx="666720" cy="21276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2C01D1BD-919A-4227-AFE3-2C0230C9CC3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660480" y="899160"/>
                <a:ext cx="684360" cy="23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AAE53445-702E-47D8-8A21-876C3195CDB7}"/>
                  </a:ext>
                </a:extLst>
              </p14:cNvPr>
              <p14:cNvContentPartPr/>
              <p14:nvPr/>
            </p14:nvContentPartPr>
            <p14:xfrm>
              <a:off x="7347840" y="839400"/>
              <a:ext cx="2046960" cy="35640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AAE53445-702E-47D8-8A21-876C3195CDB7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338840" y="830400"/>
                <a:ext cx="2064600" cy="37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26747C3B-52A8-451E-B4D8-94F0ACE79AE3}"/>
                  </a:ext>
                </a:extLst>
              </p14:cNvPr>
              <p14:cNvContentPartPr/>
              <p14:nvPr/>
            </p14:nvContentPartPr>
            <p14:xfrm>
              <a:off x="4936200" y="1523760"/>
              <a:ext cx="256680" cy="25416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26747C3B-52A8-451E-B4D8-94F0ACE79AE3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927548" y="1515120"/>
                <a:ext cx="274345" cy="27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A1AF778D-D91C-4F4D-A50D-059DD50E742F}"/>
                  </a:ext>
                </a:extLst>
              </p14:cNvPr>
              <p14:cNvContentPartPr/>
              <p14:nvPr/>
            </p14:nvContentPartPr>
            <p14:xfrm>
              <a:off x="4543440" y="1576680"/>
              <a:ext cx="191520" cy="25560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A1AF778D-D91C-4F4D-A50D-059DD50E742F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534800" y="1568040"/>
                <a:ext cx="209160" cy="27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86066F88-5578-4473-BBEE-50CAF88F5C97}"/>
                  </a:ext>
                </a:extLst>
              </p14:cNvPr>
              <p14:cNvContentPartPr/>
              <p14:nvPr/>
            </p14:nvContentPartPr>
            <p14:xfrm>
              <a:off x="4088400" y="1580640"/>
              <a:ext cx="362520" cy="28152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86066F88-5578-4473-BBEE-50CAF88F5C97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079760" y="1571989"/>
                <a:ext cx="380160" cy="2991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C1A2B846-3319-4FB5-A201-62C53DE52EF7}"/>
                  </a:ext>
                </a:extLst>
              </p14:cNvPr>
              <p14:cNvContentPartPr/>
              <p14:nvPr/>
            </p14:nvContentPartPr>
            <p14:xfrm>
              <a:off x="3422040" y="1603680"/>
              <a:ext cx="322560" cy="26280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C1A2B846-3319-4FB5-A201-62C53DE52EF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413400" y="1595028"/>
                <a:ext cx="340200" cy="2804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21949BB2-0726-4C87-92DB-26537B4EC71D}"/>
                  </a:ext>
                </a:extLst>
              </p14:cNvPr>
              <p14:cNvContentPartPr/>
              <p14:nvPr/>
            </p14:nvContentPartPr>
            <p14:xfrm>
              <a:off x="3015240" y="1649400"/>
              <a:ext cx="251640" cy="35460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21949BB2-0726-4C87-92DB-26537B4EC71D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006240" y="1640409"/>
                <a:ext cx="269280" cy="3722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42021FC0-AE3E-4257-81D5-999083401C6D}"/>
                  </a:ext>
                </a:extLst>
              </p14:cNvPr>
              <p14:cNvContentPartPr/>
              <p14:nvPr/>
            </p14:nvContentPartPr>
            <p14:xfrm>
              <a:off x="2474880" y="1655880"/>
              <a:ext cx="323280" cy="29016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42021FC0-AE3E-4257-81D5-999083401C6D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466250" y="1646880"/>
                <a:ext cx="340900" cy="30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5E44A931-20C5-4F68-9ED5-0ECB8B6492C3}"/>
                  </a:ext>
                </a:extLst>
              </p14:cNvPr>
              <p14:cNvContentPartPr/>
              <p14:nvPr/>
            </p14:nvContentPartPr>
            <p14:xfrm>
              <a:off x="824640" y="1692960"/>
              <a:ext cx="1413360" cy="401760"/>
            </p14:xfrm>
          </p:contentPart>
        </mc:Choice>
        <mc:Fallback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5E44A931-20C5-4F68-9ED5-0ECB8B6492C3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15640" y="1683960"/>
                <a:ext cx="1431000" cy="41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6915158D-5C63-4862-AB36-9C452D22F08F}"/>
                  </a:ext>
                </a:extLst>
              </p14:cNvPr>
              <p14:cNvContentPartPr/>
              <p14:nvPr/>
            </p14:nvContentPartPr>
            <p14:xfrm>
              <a:off x="2292720" y="2273280"/>
              <a:ext cx="177840" cy="381240"/>
            </p14:xfrm>
          </p:contentPart>
        </mc:Choice>
        <mc:Fallback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6915158D-5C63-4862-AB36-9C452D22F08F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284062" y="2264632"/>
                <a:ext cx="195516" cy="3988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C58325AE-F499-47EA-BD5B-FC05791A2EBA}"/>
                  </a:ext>
                </a:extLst>
              </p14:cNvPr>
              <p14:cNvContentPartPr/>
              <p14:nvPr/>
            </p14:nvContentPartPr>
            <p14:xfrm>
              <a:off x="3784200" y="2323680"/>
              <a:ext cx="239400" cy="12600"/>
            </p14:xfrm>
          </p:contentPart>
        </mc:Choice>
        <mc:Fallback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C58325AE-F499-47EA-BD5B-FC05791A2EBA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775200" y="2314680"/>
                <a:ext cx="257040" cy="3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883B57F2-942E-4127-AF84-130AE4630618}"/>
                  </a:ext>
                </a:extLst>
              </p14:cNvPr>
              <p14:cNvContentPartPr/>
              <p14:nvPr/>
            </p14:nvContentPartPr>
            <p14:xfrm>
              <a:off x="3852240" y="2378760"/>
              <a:ext cx="242280" cy="38160"/>
            </p14:xfrm>
          </p:contentPart>
        </mc:Choice>
        <mc:Fallback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883B57F2-942E-4127-AF84-130AE4630618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843240" y="2369760"/>
                <a:ext cx="259920" cy="5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7EAAD932-CC97-433B-9AE6-3CB7B6152FD9}"/>
                  </a:ext>
                </a:extLst>
              </p14:cNvPr>
              <p14:cNvContentPartPr/>
              <p14:nvPr/>
            </p14:nvContentPartPr>
            <p14:xfrm>
              <a:off x="4619040" y="2158440"/>
              <a:ext cx="416160" cy="265320"/>
            </p14:xfrm>
          </p:contentPart>
        </mc:Choice>
        <mc:Fallback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7EAAD932-CC97-433B-9AE6-3CB7B6152FD9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610048" y="2149440"/>
                <a:ext cx="433785" cy="28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6B88D3E2-1690-4155-A970-0BCB30393A87}"/>
                  </a:ext>
                </a:extLst>
              </p14:cNvPr>
              <p14:cNvContentPartPr/>
              <p14:nvPr/>
            </p14:nvContentPartPr>
            <p14:xfrm>
              <a:off x="4212240" y="2202720"/>
              <a:ext cx="295200" cy="396360"/>
            </p14:xfrm>
          </p:contentPart>
        </mc:Choice>
        <mc:Fallback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6B88D3E2-1690-4155-A970-0BCB30393A87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203600" y="2193720"/>
                <a:ext cx="312840" cy="41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FAFB3423-8E34-4328-B14E-12A7A64B38A4}"/>
                  </a:ext>
                </a:extLst>
              </p14:cNvPr>
              <p14:cNvContentPartPr/>
              <p14:nvPr/>
            </p14:nvContentPartPr>
            <p14:xfrm>
              <a:off x="2581800" y="2270040"/>
              <a:ext cx="1039680" cy="309960"/>
            </p14:xfrm>
          </p:contentPart>
        </mc:Choice>
        <mc:Fallback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FAFB3423-8E34-4328-B14E-12A7A64B38A4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573160" y="2261400"/>
                <a:ext cx="1057320" cy="32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B8D04960-5B67-467D-9E1D-71BF46AC7924}"/>
                  </a:ext>
                </a:extLst>
              </p14:cNvPr>
              <p14:cNvContentPartPr/>
              <p14:nvPr/>
            </p14:nvContentPartPr>
            <p14:xfrm>
              <a:off x="6431640" y="2648400"/>
              <a:ext cx="91440" cy="355680"/>
            </p14:xfrm>
          </p:contentPart>
        </mc:Choice>
        <mc:Fallback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B8D04960-5B67-467D-9E1D-71BF46AC7924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423000" y="2639400"/>
                <a:ext cx="109080" cy="37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52ECBD74-E13F-4919-8B0E-303F832D7129}"/>
                  </a:ext>
                </a:extLst>
              </p14:cNvPr>
              <p14:cNvContentPartPr/>
              <p14:nvPr/>
            </p14:nvContentPartPr>
            <p14:xfrm>
              <a:off x="6065520" y="2673960"/>
              <a:ext cx="238680" cy="161640"/>
            </p14:xfrm>
          </p:contentPart>
        </mc:Choice>
        <mc:Fallback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52ECBD74-E13F-4919-8B0E-303F832D7129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056880" y="2665301"/>
                <a:ext cx="256320" cy="1793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14F8BF64-95BD-4AAD-AFE5-8EE544CA27ED}"/>
                  </a:ext>
                </a:extLst>
              </p14:cNvPr>
              <p14:cNvContentPartPr/>
              <p14:nvPr/>
            </p14:nvContentPartPr>
            <p14:xfrm>
              <a:off x="9211920" y="2179320"/>
              <a:ext cx="123120" cy="37080"/>
            </p14:xfrm>
          </p:contentPart>
        </mc:Choice>
        <mc:Fallback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14F8BF64-95BD-4AAD-AFE5-8EE544CA27ED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9202920" y="2170680"/>
                <a:ext cx="140760" cy="5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68BD0B63-DC47-4F22-BB4D-607C2FA13699}"/>
                  </a:ext>
                </a:extLst>
              </p14:cNvPr>
              <p14:cNvContentPartPr/>
              <p14:nvPr/>
            </p14:nvContentPartPr>
            <p14:xfrm>
              <a:off x="9535560" y="2147640"/>
              <a:ext cx="115560" cy="17640"/>
            </p14:xfrm>
          </p:contentPart>
        </mc:Choice>
        <mc:Fallback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68BD0B63-DC47-4F22-BB4D-607C2FA13699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9526560" y="2138640"/>
                <a:ext cx="13320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679C8C96-FB20-4787-8398-BD7F7E265301}"/>
                  </a:ext>
                </a:extLst>
              </p14:cNvPr>
              <p14:cNvContentPartPr/>
              <p14:nvPr/>
            </p14:nvContentPartPr>
            <p14:xfrm>
              <a:off x="9812400" y="2117760"/>
              <a:ext cx="108000" cy="27360"/>
            </p14:xfrm>
          </p:contentPart>
        </mc:Choice>
        <mc:Fallback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679C8C96-FB20-4787-8398-BD7F7E265301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9803760" y="2109120"/>
                <a:ext cx="12564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694C3326-6841-4ED1-86FF-1366F2DCB3B2}"/>
                  </a:ext>
                </a:extLst>
              </p14:cNvPr>
              <p14:cNvContentPartPr/>
              <p14:nvPr/>
            </p14:nvContentPartPr>
            <p14:xfrm>
              <a:off x="10154760" y="2074200"/>
              <a:ext cx="75960" cy="34560"/>
            </p14:xfrm>
          </p:contentPart>
        </mc:Choice>
        <mc:Fallback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694C3326-6841-4ED1-86FF-1366F2DCB3B2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0145760" y="2065200"/>
                <a:ext cx="93600" cy="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E3E30F3C-6881-4F96-9B72-868545A608FE}"/>
                  </a:ext>
                </a:extLst>
              </p14:cNvPr>
              <p14:cNvContentPartPr/>
              <p14:nvPr/>
            </p14:nvContentPartPr>
            <p14:xfrm>
              <a:off x="10404600" y="2048280"/>
              <a:ext cx="23400" cy="13320"/>
            </p14:xfrm>
          </p:contentPart>
        </mc:Choice>
        <mc:Fallback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E3E30F3C-6881-4F96-9B72-868545A608FE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0395960" y="2039280"/>
                <a:ext cx="4104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ECF4A4D5-1DAE-4169-BB03-1CF97D355044}"/>
                  </a:ext>
                </a:extLst>
              </p14:cNvPr>
              <p14:cNvContentPartPr/>
              <p14:nvPr/>
            </p14:nvContentPartPr>
            <p14:xfrm>
              <a:off x="8016720" y="2150880"/>
              <a:ext cx="1100160" cy="311040"/>
            </p14:xfrm>
          </p:contentPart>
        </mc:Choice>
        <mc:Fallback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ECF4A4D5-1DAE-4169-BB03-1CF97D355044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8007720" y="2141890"/>
                <a:ext cx="1117800" cy="3286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E14F9F50-DE8C-4386-849C-C4F5BD3A78D1}"/>
                  </a:ext>
                </a:extLst>
              </p14:cNvPr>
              <p14:cNvContentPartPr/>
              <p14:nvPr/>
            </p14:nvContentPartPr>
            <p14:xfrm>
              <a:off x="7427040" y="2290200"/>
              <a:ext cx="505080" cy="174600"/>
            </p14:xfrm>
          </p:contentPart>
        </mc:Choice>
        <mc:Fallback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E14F9F50-DE8C-4386-849C-C4F5BD3A78D1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7418400" y="2281219"/>
                <a:ext cx="522720" cy="1922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24C8B8DF-887C-49B1-B977-F07A0E31F968}"/>
                  </a:ext>
                </a:extLst>
              </p14:cNvPr>
              <p14:cNvContentPartPr/>
              <p14:nvPr/>
            </p14:nvContentPartPr>
            <p14:xfrm>
              <a:off x="8541960" y="2716800"/>
              <a:ext cx="13680" cy="9000"/>
            </p14:xfrm>
          </p:contentPart>
        </mc:Choice>
        <mc:Fallback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24C8B8DF-887C-49B1-B977-F07A0E31F968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8532960" y="2708160"/>
                <a:ext cx="31320" cy="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F23A43E8-0D20-400F-9662-65D251270D7E}"/>
                  </a:ext>
                </a:extLst>
              </p14:cNvPr>
              <p14:cNvContentPartPr/>
              <p14:nvPr/>
            </p14:nvContentPartPr>
            <p14:xfrm>
              <a:off x="7726560" y="2648760"/>
              <a:ext cx="694440" cy="232920"/>
            </p14:xfrm>
          </p:contentPart>
        </mc:Choice>
        <mc:Fallback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F23A43E8-0D20-400F-9662-65D251270D7E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7717920" y="2639746"/>
                <a:ext cx="712080" cy="2505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343" name="Ink 342">
                <a:extLst>
                  <a:ext uri="{FF2B5EF4-FFF2-40B4-BE49-F238E27FC236}">
                    <a16:creationId xmlns:a16="http://schemas.microsoft.com/office/drawing/2014/main" id="{F002B35E-DA78-474C-B439-01724A54433B}"/>
                  </a:ext>
                </a:extLst>
              </p14:cNvPr>
              <p14:cNvContentPartPr/>
              <p14:nvPr/>
            </p14:nvContentPartPr>
            <p14:xfrm>
              <a:off x="9336840" y="4185240"/>
              <a:ext cx="147240" cy="262800"/>
            </p14:xfrm>
          </p:contentPart>
        </mc:Choice>
        <mc:Fallback>
          <p:pic>
            <p:nvPicPr>
              <p:cNvPr id="343" name="Ink 342">
                <a:extLst>
                  <a:ext uri="{FF2B5EF4-FFF2-40B4-BE49-F238E27FC236}">
                    <a16:creationId xmlns:a16="http://schemas.microsoft.com/office/drawing/2014/main" id="{F002B35E-DA78-474C-B439-01724A54433B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9327840" y="4176252"/>
                <a:ext cx="164880" cy="2804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352" name="Ink 351">
                <a:extLst>
                  <a:ext uri="{FF2B5EF4-FFF2-40B4-BE49-F238E27FC236}">
                    <a16:creationId xmlns:a16="http://schemas.microsoft.com/office/drawing/2014/main" id="{3A4D9F22-CA17-4D43-A40B-5E2DD6FF99A8}"/>
                  </a:ext>
                </a:extLst>
              </p14:cNvPr>
              <p14:cNvContentPartPr/>
              <p14:nvPr/>
            </p14:nvContentPartPr>
            <p14:xfrm>
              <a:off x="5277480" y="1507560"/>
              <a:ext cx="1753200" cy="1091880"/>
            </p14:xfrm>
          </p:contentPart>
        </mc:Choice>
        <mc:Fallback>
          <p:pic>
            <p:nvPicPr>
              <p:cNvPr id="352" name="Ink 351">
                <a:extLst>
                  <a:ext uri="{FF2B5EF4-FFF2-40B4-BE49-F238E27FC236}">
                    <a16:creationId xmlns:a16="http://schemas.microsoft.com/office/drawing/2014/main" id="{3A4D9F22-CA17-4D43-A40B-5E2DD6FF99A8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5268480" y="1498920"/>
                <a:ext cx="1770840" cy="110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381" name="Ink 380">
                <a:extLst>
                  <a:ext uri="{FF2B5EF4-FFF2-40B4-BE49-F238E27FC236}">
                    <a16:creationId xmlns:a16="http://schemas.microsoft.com/office/drawing/2014/main" id="{282AF39A-3264-45EF-BEC1-03070380012A}"/>
                  </a:ext>
                </a:extLst>
              </p14:cNvPr>
              <p14:cNvContentPartPr/>
              <p14:nvPr/>
            </p14:nvContentPartPr>
            <p14:xfrm>
              <a:off x="9935160" y="3348773"/>
              <a:ext cx="1997653" cy="1301400"/>
            </p14:xfrm>
          </p:contentPart>
        </mc:Choice>
        <mc:Fallback>
          <p:pic>
            <p:nvPicPr>
              <p:cNvPr id="381" name="Ink 380">
                <a:extLst>
                  <a:ext uri="{FF2B5EF4-FFF2-40B4-BE49-F238E27FC236}">
                    <a16:creationId xmlns:a16="http://schemas.microsoft.com/office/drawing/2014/main" id="{282AF39A-3264-45EF-BEC1-03070380012A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9926522" y="3339773"/>
                <a:ext cx="2015290" cy="131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387" name="Ink 386">
                <a:extLst>
                  <a:ext uri="{FF2B5EF4-FFF2-40B4-BE49-F238E27FC236}">
                    <a16:creationId xmlns:a16="http://schemas.microsoft.com/office/drawing/2014/main" id="{DBD94B29-76C6-4BBA-9423-1C66F8CEF7BF}"/>
                  </a:ext>
                </a:extLst>
              </p14:cNvPr>
              <p14:cNvContentPartPr/>
              <p14:nvPr/>
            </p14:nvContentPartPr>
            <p14:xfrm>
              <a:off x="693973" y="5536493"/>
              <a:ext cx="327600" cy="248040"/>
            </p14:xfrm>
          </p:contentPart>
        </mc:Choice>
        <mc:Fallback>
          <p:pic>
            <p:nvPicPr>
              <p:cNvPr id="387" name="Ink 386">
                <a:extLst>
                  <a:ext uri="{FF2B5EF4-FFF2-40B4-BE49-F238E27FC236}">
                    <a16:creationId xmlns:a16="http://schemas.microsoft.com/office/drawing/2014/main" id="{DBD94B29-76C6-4BBA-9423-1C66F8CEF7BF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84973" y="5527853"/>
                <a:ext cx="345240" cy="26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521" name="Ink 520">
                <a:extLst>
                  <a:ext uri="{FF2B5EF4-FFF2-40B4-BE49-F238E27FC236}">
                    <a16:creationId xmlns:a16="http://schemas.microsoft.com/office/drawing/2014/main" id="{4FBF6826-200D-467A-8E04-F22F8B9B4D67}"/>
                  </a:ext>
                </a:extLst>
              </p14:cNvPr>
              <p14:cNvContentPartPr/>
              <p14:nvPr/>
            </p14:nvContentPartPr>
            <p14:xfrm>
              <a:off x="9355573" y="5139413"/>
              <a:ext cx="2596680" cy="789480"/>
            </p14:xfrm>
          </p:contentPart>
        </mc:Choice>
        <mc:Fallback>
          <p:pic>
            <p:nvPicPr>
              <p:cNvPr id="521" name="Ink 520">
                <a:extLst>
                  <a:ext uri="{FF2B5EF4-FFF2-40B4-BE49-F238E27FC236}">
                    <a16:creationId xmlns:a16="http://schemas.microsoft.com/office/drawing/2014/main" id="{4FBF6826-200D-467A-8E04-F22F8B9B4D67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9346932" y="5130413"/>
                <a:ext cx="2614322" cy="80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522" name="Ink 521">
                <a:extLst>
                  <a:ext uri="{FF2B5EF4-FFF2-40B4-BE49-F238E27FC236}">
                    <a16:creationId xmlns:a16="http://schemas.microsoft.com/office/drawing/2014/main" id="{9A156605-25DB-4127-B938-CDBAAF04A6AC}"/>
                  </a:ext>
                </a:extLst>
              </p14:cNvPr>
              <p14:cNvContentPartPr/>
              <p14:nvPr/>
            </p14:nvContentPartPr>
            <p14:xfrm>
              <a:off x="1144333" y="3161760"/>
              <a:ext cx="7996320" cy="2966573"/>
            </p14:xfrm>
          </p:contentPart>
        </mc:Choice>
        <mc:Fallback>
          <p:pic>
            <p:nvPicPr>
              <p:cNvPr id="522" name="Ink 521">
                <a:extLst>
                  <a:ext uri="{FF2B5EF4-FFF2-40B4-BE49-F238E27FC236}">
                    <a16:creationId xmlns:a16="http://schemas.microsoft.com/office/drawing/2014/main" id="{9A156605-25DB-4127-B938-CDBAAF04A6AC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135693" y="3153118"/>
                <a:ext cx="8013961" cy="298421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46151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3AACF45-3668-4441-A4C7-FFCDE9A68569}"/>
                  </a:ext>
                </a:extLst>
              </p14:cNvPr>
              <p14:cNvContentPartPr/>
              <p14:nvPr/>
            </p14:nvContentPartPr>
            <p14:xfrm>
              <a:off x="1926253" y="656333"/>
              <a:ext cx="9000" cy="13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3AACF45-3668-4441-A4C7-FFCDE9A6856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17613" y="647333"/>
                <a:ext cx="26640" cy="3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9171CE8-6234-4D95-8719-C320BD55AE22}"/>
                  </a:ext>
                </a:extLst>
              </p14:cNvPr>
              <p14:cNvContentPartPr/>
              <p14:nvPr/>
            </p14:nvContentPartPr>
            <p14:xfrm>
              <a:off x="2038573" y="514133"/>
              <a:ext cx="221760" cy="3135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9171CE8-6234-4D95-8719-C320BD55AE2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29933" y="505493"/>
                <a:ext cx="239400" cy="33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E938A44-1B2A-4982-AFF4-DACDD2030422}"/>
                  </a:ext>
                </a:extLst>
              </p14:cNvPr>
              <p14:cNvContentPartPr/>
              <p14:nvPr/>
            </p14:nvContentPartPr>
            <p14:xfrm>
              <a:off x="2509813" y="578933"/>
              <a:ext cx="239760" cy="1425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E938A44-1B2A-4982-AFF4-DACDD203042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00813" y="569933"/>
                <a:ext cx="257400" cy="16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F07CC240-AC9B-49AE-B622-D2BA76B9106A}"/>
                  </a:ext>
                </a:extLst>
              </p14:cNvPr>
              <p14:cNvContentPartPr/>
              <p14:nvPr/>
            </p14:nvContentPartPr>
            <p14:xfrm>
              <a:off x="3868453" y="446093"/>
              <a:ext cx="722160" cy="25812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F07CC240-AC9B-49AE-B622-D2BA76B9106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859813" y="437093"/>
                <a:ext cx="739800" cy="27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B7DF1C63-C422-4BFD-A7AE-8A67CBE08D5F}"/>
                  </a:ext>
                </a:extLst>
              </p14:cNvPr>
              <p14:cNvContentPartPr/>
              <p14:nvPr/>
            </p14:nvContentPartPr>
            <p14:xfrm>
              <a:off x="3563533" y="502613"/>
              <a:ext cx="164520" cy="2221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B7DF1C63-C422-4BFD-A7AE-8A67CBE08D5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554893" y="493613"/>
                <a:ext cx="182160" cy="23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5E9DAFDC-6081-47D2-8D48-0AECA47F41E4}"/>
                  </a:ext>
                </a:extLst>
              </p14:cNvPr>
              <p14:cNvContentPartPr/>
              <p14:nvPr/>
            </p14:nvContentPartPr>
            <p14:xfrm>
              <a:off x="2950813" y="558413"/>
              <a:ext cx="515880" cy="2926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5E9DAFDC-6081-47D2-8D48-0AECA47F41E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941819" y="549424"/>
                <a:ext cx="533508" cy="3102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8AB25E99-78B3-4CF4-BB24-F9CA9FBE6021}"/>
                  </a:ext>
                </a:extLst>
              </p14:cNvPr>
              <p14:cNvContentPartPr/>
              <p14:nvPr/>
            </p14:nvContentPartPr>
            <p14:xfrm>
              <a:off x="1412893" y="599813"/>
              <a:ext cx="387000" cy="17244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8AB25E99-78B3-4CF4-BB24-F9CA9FBE602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403901" y="590813"/>
                <a:ext cx="404624" cy="19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8A9978E4-5ED8-4C6F-8DF5-BCDC5F4C34F5}"/>
                  </a:ext>
                </a:extLst>
              </p14:cNvPr>
              <p14:cNvContentPartPr/>
              <p14:nvPr/>
            </p14:nvContentPartPr>
            <p14:xfrm>
              <a:off x="5634253" y="437453"/>
              <a:ext cx="264240" cy="36468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8A9978E4-5ED8-4C6F-8DF5-BCDC5F4C34F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625253" y="428813"/>
                <a:ext cx="281880" cy="38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027CEBB4-69AB-4E70-B6B1-7D4706D65472}"/>
                  </a:ext>
                </a:extLst>
              </p14:cNvPr>
              <p14:cNvContentPartPr/>
              <p14:nvPr/>
            </p14:nvContentPartPr>
            <p14:xfrm>
              <a:off x="6062293" y="488213"/>
              <a:ext cx="443520" cy="18072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027CEBB4-69AB-4E70-B6B1-7D4706D6547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053300" y="479213"/>
                <a:ext cx="461146" cy="19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B23D1DE4-8520-4C5E-8BE3-18C57BB00751}"/>
                  </a:ext>
                </a:extLst>
              </p14:cNvPr>
              <p14:cNvContentPartPr/>
              <p14:nvPr/>
            </p14:nvContentPartPr>
            <p14:xfrm>
              <a:off x="4802293" y="482813"/>
              <a:ext cx="708480" cy="36504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B23D1DE4-8520-4C5E-8BE3-18C57BB0075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793649" y="473813"/>
                <a:ext cx="726129" cy="38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5FCC3CBC-7872-4C1F-8786-5A80E5E6CCEF}"/>
                  </a:ext>
                </a:extLst>
              </p14:cNvPr>
              <p14:cNvContentPartPr/>
              <p14:nvPr/>
            </p14:nvContentPartPr>
            <p14:xfrm>
              <a:off x="7352533" y="348893"/>
              <a:ext cx="11160" cy="2124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5FCC3CBC-7872-4C1F-8786-5A80E5E6CCE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343893" y="340253"/>
                <a:ext cx="28800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1F051AE6-3983-4CA1-9A78-8EFD39CD76B6}"/>
                  </a:ext>
                </a:extLst>
              </p14:cNvPr>
              <p14:cNvContentPartPr/>
              <p14:nvPr/>
            </p14:nvContentPartPr>
            <p14:xfrm>
              <a:off x="8410213" y="284093"/>
              <a:ext cx="573120" cy="40212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1F051AE6-3983-4CA1-9A78-8EFD39CD76B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401573" y="275445"/>
                <a:ext cx="590760" cy="4197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A2FF615F-7630-4A18-BB04-A2AA66BAF057}"/>
                  </a:ext>
                </a:extLst>
              </p14:cNvPr>
              <p14:cNvContentPartPr/>
              <p14:nvPr/>
            </p14:nvContentPartPr>
            <p14:xfrm>
              <a:off x="7929613" y="417293"/>
              <a:ext cx="368640" cy="19296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A2FF615F-7630-4A18-BB04-A2AA66BAF05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920613" y="408653"/>
                <a:ext cx="386280" cy="2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1F33D437-43A2-4E7E-9454-357FD60BA829}"/>
                  </a:ext>
                </a:extLst>
              </p14:cNvPr>
              <p14:cNvContentPartPr/>
              <p14:nvPr/>
            </p14:nvContentPartPr>
            <p14:xfrm>
              <a:off x="6761773" y="454373"/>
              <a:ext cx="544680" cy="30204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1F33D437-43A2-4E7E-9454-357FD60BA82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752773" y="445723"/>
                <a:ext cx="562320" cy="3197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CCF174C2-430B-4793-B7CB-5629FC132906}"/>
                  </a:ext>
                </a:extLst>
              </p14:cNvPr>
              <p14:cNvContentPartPr/>
              <p14:nvPr/>
            </p14:nvContentPartPr>
            <p14:xfrm>
              <a:off x="7416613" y="460853"/>
              <a:ext cx="425520" cy="36936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CCF174C2-430B-4793-B7CB-5629FC13290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407613" y="451853"/>
                <a:ext cx="443160" cy="38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59EBAD84-8834-4270-B6B4-193AB6CED83A}"/>
                  </a:ext>
                </a:extLst>
              </p14:cNvPr>
              <p14:cNvContentPartPr/>
              <p14:nvPr/>
            </p14:nvContentPartPr>
            <p14:xfrm>
              <a:off x="10221013" y="319373"/>
              <a:ext cx="1650960" cy="35280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59EBAD84-8834-4270-B6B4-193AB6CED83A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0212373" y="310724"/>
                <a:ext cx="1668600" cy="3704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8F663265-9113-4873-B3B3-3003D7FB3F01}"/>
                  </a:ext>
                </a:extLst>
              </p14:cNvPr>
              <p14:cNvContentPartPr/>
              <p14:nvPr/>
            </p14:nvContentPartPr>
            <p14:xfrm>
              <a:off x="9758773" y="346373"/>
              <a:ext cx="313560" cy="23328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8F663265-9113-4873-B3B3-3003D7FB3F01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750123" y="337733"/>
                <a:ext cx="331220" cy="25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CF688651-19FB-47D9-90B2-CEEFB94DC866}"/>
                  </a:ext>
                </a:extLst>
              </p14:cNvPr>
              <p14:cNvContentPartPr/>
              <p14:nvPr/>
            </p14:nvContentPartPr>
            <p14:xfrm>
              <a:off x="9106453" y="434573"/>
              <a:ext cx="567360" cy="15084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CF688651-19FB-47D9-90B2-CEEFB94DC86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097459" y="425933"/>
                <a:ext cx="584989" cy="16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8A899AB6-74C8-41F8-A2DF-76063AD752B3}"/>
                  </a:ext>
                </a:extLst>
              </p14:cNvPr>
              <p14:cNvContentPartPr/>
              <p14:nvPr/>
            </p14:nvContentPartPr>
            <p14:xfrm>
              <a:off x="1919773" y="1079333"/>
              <a:ext cx="253080" cy="41724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8A899AB6-74C8-41F8-A2DF-76063AD752B3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910773" y="1070333"/>
                <a:ext cx="270720" cy="43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C04E6A9E-2AE6-4B98-AD3F-09ED43FB8D79}"/>
                  </a:ext>
                </a:extLst>
              </p14:cNvPr>
              <p14:cNvContentPartPr/>
              <p14:nvPr/>
            </p14:nvContentPartPr>
            <p14:xfrm>
              <a:off x="3847933" y="900053"/>
              <a:ext cx="1443960" cy="50724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C04E6A9E-2AE6-4B98-AD3F-09ED43FB8D79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839291" y="891053"/>
                <a:ext cx="1461604" cy="52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58517A3E-1A3C-4750-86F3-21751538D18C}"/>
                  </a:ext>
                </a:extLst>
              </p14:cNvPr>
              <p14:cNvContentPartPr/>
              <p14:nvPr/>
            </p14:nvContentPartPr>
            <p14:xfrm>
              <a:off x="3089053" y="1023533"/>
              <a:ext cx="665640" cy="22212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58517A3E-1A3C-4750-86F3-21751538D18C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080058" y="1014533"/>
                <a:ext cx="683270" cy="23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B099AE97-EF42-4BFE-AC67-0CA18BE526BF}"/>
                  </a:ext>
                </a:extLst>
              </p14:cNvPr>
              <p14:cNvContentPartPr/>
              <p14:nvPr/>
            </p14:nvContentPartPr>
            <p14:xfrm>
              <a:off x="2405413" y="1064213"/>
              <a:ext cx="543600" cy="30672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B099AE97-EF42-4BFE-AC67-0CA18BE526BF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396413" y="1055573"/>
                <a:ext cx="561240" cy="32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3B328FBE-17EB-4728-8A66-90A34C5DCE6A}"/>
                  </a:ext>
                </a:extLst>
              </p14:cNvPr>
              <p14:cNvContentPartPr/>
              <p14:nvPr/>
            </p14:nvContentPartPr>
            <p14:xfrm>
              <a:off x="1332613" y="1154933"/>
              <a:ext cx="464040" cy="18540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3B328FBE-17EB-4728-8A66-90A34C5DCE6A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323966" y="1146293"/>
                <a:ext cx="481694" cy="20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4C163FA4-920D-468F-821C-51E060299D10}"/>
                  </a:ext>
                </a:extLst>
              </p14:cNvPr>
              <p14:cNvContentPartPr/>
              <p14:nvPr/>
            </p14:nvContentPartPr>
            <p14:xfrm>
              <a:off x="6705973" y="1040813"/>
              <a:ext cx="212040" cy="13536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4C163FA4-920D-468F-821C-51E060299D10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696973" y="1032173"/>
                <a:ext cx="229680" cy="15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9AC4CB19-DFF5-46A4-827D-C15DDDD99118}"/>
                  </a:ext>
                </a:extLst>
              </p14:cNvPr>
              <p14:cNvContentPartPr/>
              <p14:nvPr/>
            </p14:nvContentPartPr>
            <p14:xfrm>
              <a:off x="9918613" y="806813"/>
              <a:ext cx="199800" cy="38448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9AC4CB19-DFF5-46A4-827D-C15DDDD99118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9909613" y="798173"/>
                <a:ext cx="217440" cy="40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DFDAB03D-AD69-420B-86A2-5A942BDAEFC9}"/>
                  </a:ext>
                </a:extLst>
              </p14:cNvPr>
              <p14:cNvContentPartPr/>
              <p14:nvPr/>
            </p14:nvContentPartPr>
            <p14:xfrm>
              <a:off x="9396613" y="936053"/>
              <a:ext cx="342360" cy="12240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DFDAB03D-AD69-420B-86A2-5A942BDAEFC9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9387964" y="927053"/>
                <a:ext cx="360019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9ADBECAA-234A-49D3-985A-C60614273A4F}"/>
                  </a:ext>
                </a:extLst>
              </p14:cNvPr>
              <p14:cNvContentPartPr/>
              <p14:nvPr/>
            </p14:nvContentPartPr>
            <p14:xfrm>
              <a:off x="8113213" y="803213"/>
              <a:ext cx="1080360" cy="42048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9ADBECAA-234A-49D3-985A-C60614273A4F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8104570" y="794213"/>
                <a:ext cx="1098006" cy="43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90CB6089-2B09-483C-BF8A-402210042A83}"/>
                  </a:ext>
                </a:extLst>
              </p14:cNvPr>
              <p14:cNvContentPartPr/>
              <p14:nvPr/>
            </p14:nvContentPartPr>
            <p14:xfrm>
              <a:off x="7098733" y="911213"/>
              <a:ext cx="810720" cy="24516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90CB6089-2B09-483C-BF8A-402210042A83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090093" y="902213"/>
                <a:ext cx="828360" cy="26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CB1229BE-D478-46D8-ADB7-F904197413AB}"/>
                  </a:ext>
                </a:extLst>
              </p14:cNvPr>
              <p14:cNvContentPartPr/>
              <p14:nvPr/>
            </p14:nvContentPartPr>
            <p14:xfrm>
              <a:off x="5499253" y="929933"/>
              <a:ext cx="1059480" cy="50472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CB1229BE-D478-46D8-ADB7-F904197413AB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490613" y="920939"/>
                <a:ext cx="1077120" cy="5223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119244CC-2219-4CC6-97A2-5DA364BEA805}"/>
                  </a:ext>
                </a:extLst>
              </p14:cNvPr>
              <p14:cNvContentPartPr/>
              <p14:nvPr/>
            </p14:nvContentPartPr>
            <p14:xfrm>
              <a:off x="10308133" y="769733"/>
              <a:ext cx="1207440" cy="37548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119244CC-2219-4CC6-97A2-5DA364BEA805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0299133" y="760733"/>
                <a:ext cx="1225080" cy="39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46E470E6-AC1D-4318-9535-842B6138FECC}"/>
                  </a:ext>
                </a:extLst>
              </p14:cNvPr>
              <p14:cNvContentPartPr/>
              <p14:nvPr/>
            </p14:nvContentPartPr>
            <p14:xfrm>
              <a:off x="1699093" y="1655333"/>
              <a:ext cx="193320" cy="124560"/>
            </p14:xfrm>
          </p:contentPart>
        </mc:Choice>
        <mc:Fallback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46E470E6-AC1D-4318-9535-842B6138FECC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690093" y="1646693"/>
                <a:ext cx="210960" cy="14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B3256D20-9D75-4459-ADDE-7A5A23F50B16}"/>
                  </a:ext>
                </a:extLst>
              </p14:cNvPr>
              <p14:cNvContentPartPr/>
              <p14:nvPr/>
            </p14:nvContentPartPr>
            <p14:xfrm>
              <a:off x="4377853" y="1578653"/>
              <a:ext cx="415440" cy="12744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B3256D20-9D75-4459-ADDE-7A5A23F50B16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368853" y="1569653"/>
                <a:ext cx="43308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AFF6EE25-17F9-4EE4-B547-386B0C58D381}"/>
                  </a:ext>
                </a:extLst>
              </p14:cNvPr>
              <p14:cNvContentPartPr/>
              <p14:nvPr/>
            </p14:nvContentPartPr>
            <p14:xfrm>
              <a:off x="3924973" y="1549133"/>
              <a:ext cx="299880" cy="191520"/>
            </p14:xfrm>
          </p:contentPart>
        </mc:Choice>
        <mc:Fallback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AFF6EE25-17F9-4EE4-B547-386B0C58D381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3915973" y="1540133"/>
                <a:ext cx="31752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04E7E94E-7BA8-4331-9507-837E91A356A7}"/>
                  </a:ext>
                </a:extLst>
              </p14:cNvPr>
              <p14:cNvContentPartPr/>
              <p14:nvPr/>
            </p14:nvContentPartPr>
            <p14:xfrm>
              <a:off x="3076093" y="1451573"/>
              <a:ext cx="544320" cy="289800"/>
            </p14:xfrm>
          </p:contentPart>
        </mc:Choice>
        <mc:Fallback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04E7E94E-7BA8-4331-9507-837E91A356A7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3067099" y="1442933"/>
                <a:ext cx="561948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8CBCA9D5-304D-4DDB-883A-52E8B0E1D48A}"/>
                  </a:ext>
                </a:extLst>
              </p14:cNvPr>
              <p14:cNvContentPartPr/>
              <p14:nvPr/>
            </p14:nvContentPartPr>
            <p14:xfrm>
              <a:off x="2001493" y="1545173"/>
              <a:ext cx="794520" cy="250920"/>
            </p14:xfrm>
          </p:contentPart>
        </mc:Choice>
        <mc:Fallback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8CBCA9D5-304D-4DDB-883A-52E8B0E1D48A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992853" y="1536173"/>
                <a:ext cx="812160" cy="26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13FE94DE-682A-4EDC-BA62-ADEC4D969704}"/>
                  </a:ext>
                </a:extLst>
              </p14:cNvPr>
              <p14:cNvContentPartPr/>
              <p14:nvPr/>
            </p14:nvContentPartPr>
            <p14:xfrm>
              <a:off x="1320373" y="1581533"/>
              <a:ext cx="271440" cy="183960"/>
            </p14:xfrm>
          </p:contentPart>
        </mc:Choice>
        <mc:Fallback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13FE94DE-682A-4EDC-BA62-ADEC4D969704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311722" y="1572533"/>
                <a:ext cx="289103" cy="20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21C2492C-4C1E-494B-A6D5-D40529E5EED9}"/>
                  </a:ext>
                </a:extLst>
              </p14:cNvPr>
              <p14:cNvContentPartPr/>
              <p14:nvPr/>
            </p14:nvContentPartPr>
            <p14:xfrm>
              <a:off x="1323253" y="2117213"/>
              <a:ext cx="491040" cy="259560"/>
            </p14:xfrm>
          </p:contentPart>
        </mc:Choice>
        <mc:Fallback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21C2492C-4C1E-494B-A6D5-D40529E5EED9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314253" y="2108573"/>
                <a:ext cx="508680" cy="2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D9DA57CB-E3B3-4ADE-9C26-E770B40ACA4E}"/>
                  </a:ext>
                </a:extLst>
              </p14:cNvPr>
              <p14:cNvContentPartPr/>
              <p14:nvPr/>
            </p14:nvContentPartPr>
            <p14:xfrm>
              <a:off x="6564133" y="1785293"/>
              <a:ext cx="378360" cy="457920"/>
            </p14:xfrm>
          </p:contentPart>
        </mc:Choice>
        <mc:Fallback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D9DA57CB-E3B3-4ADE-9C26-E770B40ACA4E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6555133" y="1776653"/>
                <a:ext cx="396000" cy="47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EB59D3D0-07E3-4DD5-AFC4-61A1AB6BF9DC}"/>
                  </a:ext>
                </a:extLst>
              </p14:cNvPr>
              <p14:cNvContentPartPr/>
              <p14:nvPr/>
            </p14:nvContentPartPr>
            <p14:xfrm>
              <a:off x="7527853" y="1961333"/>
              <a:ext cx="3600" cy="17280"/>
            </p14:xfrm>
          </p:contentPart>
        </mc:Choice>
        <mc:Fallback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EB59D3D0-07E3-4DD5-AFC4-61A1AB6BF9DC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7518853" y="1952693"/>
                <a:ext cx="21240" cy="3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5014D710-4F94-46FD-9FDC-B280284568CC}"/>
                  </a:ext>
                </a:extLst>
              </p14:cNvPr>
              <p14:cNvContentPartPr/>
              <p14:nvPr/>
            </p14:nvContentPartPr>
            <p14:xfrm>
              <a:off x="7129693" y="1909493"/>
              <a:ext cx="290160" cy="203040"/>
            </p14:xfrm>
          </p:contentPart>
        </mc:Choice>
        <mc:Fallback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5014D710-4F94-46FD-9FDC-B280284568CC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7120693" y="1900853"/>
                <a:ext cx="307800" cy="22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6B3E2395-FF1E-4B25-891E-67422876E0D4}"/>
                  </a:ext>
                </a:extLst>
              </p14:cNvPr>
              <p14:cNvContentPartPr/>
              <p14:nvPr/>
            </p14:nvContentPartPr>
            <p14:xfrm>
              <a:off x="5233933" y="1958453"/>
              <a:ext cx="1072800" cy="235080"/>
            </p14:xfrm>
          </p:contentPart>
        </mc:Choice>
        <mc:Fallback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6B3E2395-FF1E-4B25-891E-67422876E0D4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5224936" y="1949813"/>
                <a:ext cx="1090434" cy="25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0D9BE9DD-B928-401E-B020-DDFE3824F2A0}"/>
                  </a:ext>
                </a:extLst>
              </p14:cNvPr>
              <p14:cNvContentPartPr/>
              <p14:nvPr/>
            </p14:nvContentPartPr>
            <p14:xfrm>
              <a:off x="3203533" y="1895453"/>
              <a:ext cx="1745640" cy="378720"/>
            </p14:xfrm>
          </p:contentPart>
        </mc:Choice>
        <mc:Fallback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0D9BE9DD-B928-401E-B020-DDFE3824F2A0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3194893" y="1886462"/>
                <a:ext cx="1763280" cy="3963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D3583FE8-3D3E-4EF2-A6BB-1FF8C5A8E60D}"/>
                  </a:ext>
                </a:extLst>
              </p14:cNvPr>
              <p14:cNvContentPartPr/>
              <p14:nvPr/>
            </p14:nvContentPartPr>
            <p14:xfrm>
              <a:off x="2092573" y="2049533"/>
              <a:ext cx="823680" cy="506160"/>
            </p14:xfrm>
          </p:contentPart>
        </mc:Choice>
        <mc:Fallback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D3583FE8-3D3E-4EF2-A6BB-1FF8C5A8E60D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2083937" y="2040893"/>
                <a:ext cx="841312" cy="52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E13ED1CF-730A-411A-8745-8D1D23AF779F}"/>
                  </a:ext>
                </a:extLst>
              </p14:cNvPr>
              <p14:cNvContentPartPr/>
              <p14:nvPr/>
            </p14:nvContentPartPr>
            <p14:xfrm>
              <a:off x="3121453" y="2662973"/>
              <a:ext cx="127080" cy="9720"/>
            </p14:xfrm>
          </p:contentPart>
        </mc:Choice>
        <mc:Fallback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E13ED1CF-730A-411A-8745-8D1D23AF779F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3112813" y="2653973"/>
                <a:ext cx="14472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F2749F2A-A3FC-446C-9641-8698D374AD1F}"/>
                  </a:ext>
                </a:extLst>
              </p14:cNvPr>
              <p14:cNvContentPartPr/>
              <p14:nvPr/>
            </p14:nvContentPartPr>
            <p14:xfrm>
              <a:off x="3416653" y="2490173"/>
              <a:ext cx="271800" cy="264960"/>
            </p14:xfrm>
          </p:contentPart>
        </mc:Choice>
        <mc:Fallback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F2749F2A-A3FC-446C-9641-8698D374AD1F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3408013" y="2481173"/>
                <a:ext cx="289440" cy="28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C44240EA-439E-485C-B77D-C8DED86E7151}"/>
                  </a:ext>
                </a:extLst>
              </p14:cNvPr>
              <p14:cNvContentPartPr/>
              <p14:nvPr/>
            </p14:nvContentPartPr>
            <p14:xfrm>
              <a:off x="3881053" y="2427173"/>
              <a:ext cx="253080" cy="169920"/>
            </p14:xfrm>
          </p:contentPart>
        </mc:Choice>
        <mc:Fallback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C44240EA-439E-485C-B77D-C8DED86E7151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3872053" y="2418173"/>
                <a:ext cx="270720" cy="1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3575E29B-51C5-40FA-B7F4-10A5933B110A}"/>
                  </a:ext>
                </a:extLst>
              </p14:cNvPr>
              <p14:cNvContentPartPr/>
              <p14:nvPr/>
            </p14:nvContentPartPr>
            <p14:xfrm>
              <a:off x="3784213" y="3087773"/>
              <a:ext cx="732600" cy="172080"/>
            </p14:xfrm>
          </p:contentPart>
        </mc:Choice>
        <mc:Fallback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3575E29B-51C5-40FA-B7F4-10A5933B110A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3775213" y="3079133"/>
                <a:ext cx="75024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0E586318-776B-4C97-9723-CF7C4E66CE12}"/>
                  </a:ext>
                </a:extLst>
              </p14:cNvPr>
              <p14:cNvContentPartPr/>
              <p14:nvPr/>
            </p14:nvContentPartPr>
            <p14:xfrm>
              <a:off x="3898693" y="2646053"/>
              <a:ext cx="248400" cy="315360"/>
            </p14:xfrm>
          </p:contentPart>
        </mc:Choice>
        <mc:Fallback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0E586318-776B-4C97-9723-CF7C4E66CE12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3889706" y="2637053"/>
                <a:ext cx="266014" cy="33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68A12CB2-146B-4AD2-82C3-CDB94A10588B}"/>
                  </a:ext>
                </a:extLst>
              </p14:cNvPr>
              <p14:cNvContentPartPr/>
              <p14:nvPr/>
            </p14:nvContentPartPr>
            <p14:xfrm>
              <a:off x="4425373" y="2710133"/>
              <a:ext cx="277920" cy="194760"/>
            </p14:xfrm>
          </p:contentPart>
        </mc:Choice>
        <mc:Fallback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68A12CB2-146B-4AD2-82C3-CDB94A10588B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4416744" y="2701493"/>
                <a:ext cx="295537" cy="21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CA3AF4B8-8D96-4200-9C79-87A564B0048E}"/>
                  </a:ext>
                </a:extLst>
              </p14:cNvPr>
              <p14:cNvContentPartPr/>
              <p14:nvPr/>
            </p14:nvContentPartPr>
            <p14:xfrm>
              <a:off x="4914973" y="2826053"/>
              <a:ext cx="485280" cy="44280"/>
            </p14:xfrm>
          </p:contentPart>
        </mc:Choice>
        <mc:Fallback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CA3AF4B8-8D96-4200-9C79-87A564B0048E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4906333" y="2817413"/>
                <a:ext cx="502920" cy="6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B75CACB1-5565-4B9F-8FB8-E740B2762107}"/>
                  </a:ext>
                </a:extLst>
              </p14:cNvPr>
              <p14:cNvContentPartPr/>
              <p14:nvPr/>
            </p14:nvContentPartPr>
            <p14:xfrm>
              <a:off x="5275333" y="2939453"/>
              <a:ext cx="16560" cy="253080"/>
            </p14:xfrm>
          </p:contentPart>
        </mc:Choice>
        <mc:Fallback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B75CACB1-5565-4B9F-8FB8-E740B2762107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5266333" y="2930813"/>
                <a:ext cx="34200" cy="27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03B3AE5F-364F-457A-96BF-C7307A04A11F}"/>
                  </a:ext>
                </a:extLst>
              </p14:cNvPr>
              <p14:cNvContentPartPr/>
              <p14:nvPr/>
            </p14:nvContentPartPr>
            <p14:xfrm>
              <a:off x="5307013" y="3283253"/>
              <a:ext cx="38520" cy="32400"/>
            </p14:xfrm>
          </p:contentPart>
        </mc:Choice>
        <mc:Fallback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03B3AE5F-364F-457A-96BF-C7307A04A11F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5298013" y="3274613"/>
                <a:ext cx="56160" cy="5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50180847-99F8-4B2C-ABC9-50B6C3B65999}"/>
                  </a:ext>
                </a:extLst>
              </p14:cNvPr>
              <p14:cNvContentPartPr/>
              <p14:nvPr/>
            </p14:nvContentPartPr>
            <p14:xfrm>
              <a:off x="4965733" y="2982653"/>
              <a:ext cx="182520" cy="149040"/>
            </p14:xfrm>
          </p:contentPart>
        </mc:Choice>
        <mc:Fallback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50180847-99F8-4B2C-ABC9-50B6C3B65999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4957093" y="2974013"/>
                <a:ext cx="20016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26E8CBAE-1D9C-494F-B528-5674E2D9185C}"/>
                  </a:ext>
                </a:extLst>
              </p14:cNvPr>
              <p14:cNvContentPartPr/>
              <p14:nvPr/>
            </p14:nvContentPartPr>
            <p14:xfrm>
              <a:off x="4968973" y="2466773"/>
              <a:ext cx="479880" cy="301320"/>
            </p14:xfrm>
          </p:contentPart>
        </mc:Choice>
        <mc:Fallback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26E8CBAE-1D9C-494F-B528-5674E2D9185C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4959973" y="2457784"/>
                <a:ext cx="497520" cy="3189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8B319EFA-BB1C-408B-B19A-FF6E064DD291}"/>
                  </a:ext>
                </a:extLst>
              </p14:cNvPr>
              <p14:cNvContentPartPr/>
              <p14:nvPr/>
            </p14:nvContentPartPr>
            <p14:xfrm>
              <a:off x="5880133" y="2742533"/>
              <a:ext cx="145800" cy="17640"/>
            </p14:xfrm>
          </p:contentPart>
        </mc:Choice>
        <mc:Fallback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8B319EFA-BB1C-408B-B19A-FF6E064DD291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5871493" y="2733893"/>
                <a:ext cx="16344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C9F03726-F427-4078-81A4-23D4B20A23D2}"/>
                  </a:ext>
                </a:extLst>
              </p14:cNvPr>
              <p14:cNvContentPartPr/>
              <p14:nvPr/>
            </p14:nvContentPartPr>
            <p14:xfrm>
              <a:off x="5893813" y="2832173"/>
              <a:ext cx="183960" cy="30960"/>
            </p14:xfrm>
          </p:contentPart>
        </mc:Choice>
        <mc:Fallback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C9F03726-F427-4078-81A4-23D4B20A23D2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5884813" y="2823173"/>
                <a:ext cx="201600" cy="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1AF190B0-E938-4687-AC05-B02EB069FAA5}"/>
                  </a:ext>
                </a:extLst>
              </p14:cNvPr>
              <p14:cNvContentPartPr/>
              <p14:nvPr/>
            </p14:nvContentPartPr>
            <p14:xfrm>
              <a:off x="6348853" y="2708693"/>
              <a:ext cx="257760" cy="208080"/>
            </p14:xfrm>
          </p:contentPart>
        </mc:Choice>
        <mc:Fallback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1AF190B0-E938-4687-AC05-B02EB069FAA5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6339853" y="2700053"/>
                <a:ext cx="27540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05C1560F-CEAE-4441-BE41-1EA73A1F8CFD}"/>
                  </a:ext>
                </a:extLst>
              </p14:cNvPr>
              <p14:cNvContentPartPr/>
              <p14:nvPr/>
            </p14:nvContentPartPr>
            <p14:xfrm>
              <a:off x="7047613" y="2924333"/>
              <a:ext cx="556920" cy="168120"/>
            </p14:xfrm>
          </p:contentPart>
        </mc:Choice>
        <mc:Fallback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05C1560F-CEAE-4441-BE41-1EA73A1F8CFD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7038607" y="2915674"/>
                <a:ext cx="574571" cy="1857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A1CB6A66-A9DA-45F0-9782-8122AF3B8920}"/>
                  </a:ext>
                </a:extLst>
              </p14:cNvPr>
              <p14:cNvContentPartPr/>
              <p14:nvPr/>
            </p14:nvContentPartPr>
            <p14:xfrm>
              <a:off x="6430213" y="2405933"/>
              <a:ext cx="492480" cy="233280"/>
            </p14:xfrm>
          </p:contentPart>
        </mc:Choice>
        <mc:Fallback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A1CB6A66-A9DA-45F0-9782-8122AF3B8920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6421213" y="2397280"/>
                <a:ext cx="510120" cy="2509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239" name="Ink 238">
                <a:extLst>
                  <a:ext uri="{FF2B5EF4-FFF2-40B4-BE49-F238E27FC236}">
                    <a16:creationId xmlns:a16="http://schemas.microsoft.com/office/drawing/2014/main" id="{68EA0A0D-E4F1-4D8D-8EA6-8F1CBCDBE72B}"/>
                  </a:ext>
                </a:extLst>
              </p14:cNvPr>
              <p14:cNvContentPartPr/>
              <p14:nvPr/>
            </p14:nvContentPartPr>
            <p14:xfrm>
              <a:off x="7046893" y="2266613"/>
              <a:ext cx="335880" cy="520920"/>
            </p14:xfrm>
          </p:contentPart>
        </mc:Choice>
        <mc:Fallback>
          <p:pic>
            <p:nvPicPr>
              <p:cNvPr id="239" name="Ink 238">
                <a:extLst>
                  <a:ext uri="{FF2B5EF4-FFF2-40B4-BE49-F238E27FC236}">
                    <a16:creationId xmlns:a16="http://schemas.microsoft.com/office/drawing/2014/main" id="{68EA0A0D-E4F1-4D8D-8EA6-8F1CBCDBE72B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7037893" y="2257967"/>
                <a:ext cx="353520" cy="5385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8D934F77-F15C-4F8F-83EC-25BC37144AE8}"/>
                  </a:ext>
                </a:extLst>
              </p14:cNvPr>
              <p14:cNvContentPartPr/>
              <p14:nvPr/>
            </p14:nvContentPartPr>
            <p14:xfrm>
              <a:off x="7847533" y="2549573"/>
              <a:ext cx="549000" cy="42120"/>
            </p14:xfrm>
          </p:contentPart>
        </mc:Choice>
        <mc:Fallback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8D934F77-F15C-4F8F-83EC-25BC37144AE8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7838533" y="2540573"/>
                <a:ext cx="566640" cy="5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249" name="Ink 248">
                <a:extLst>
                  <a:ext uri="{FF2B5EF4-FFF2-40B4-BE49-F238E27FC236}">
                    <a16:creationId xmlns:a16="http://schemas.microsoft.com/office/drawing/2014/main" id="{B493386D-6CF2-405A-9BE4-E391974D4FAC}"/>
                  </a:ext>
                </a:extLst>
              </p14:cNvPr>
              <p14:cNvContentPartPr/>
              <p14:nvPr/>
            </p14:nvContentPartPr>
            <p14:xfrm>
              <a:off x="8461693" y="2663333"/>
              <a:ext cx="33480" cy="213120"/>
            </p14:xfrm>
          </p:contentPart>
        </mc:Choice>
        <mc:Fallback>
          <p:pic>
            <p:nvPicPr>
              <p:cNvPr id="249" name="Ink 248">
                <a:extLst>
                  <a:ext uri="{FF2B5EF4-FFF2-40B4-BE49-F238E27FC236}">
                    <a16:creationId xmlns:a16="http://schemas.microsoft.com/office/drawing/2014/main" id="{B493386D-6CF2-405A-9BE4-E391974D4FAC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8452693" y="2654333"/>
                <a:ext cx="5112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250" name="Ink 249">
                <a:extLst>
                  <a:ext uri="{FF2B5EF4-FFF2-40B4-BE49-F238E27FC236}">
                    <a16:creationId xmlns:a16="http://schemas.microsoft.com/office/drawing/2014/main" id="{3B0E615D-1E2D-4F26-81F3-CD91C4609BD9}"/>
                  </a:ext>
                </a:extLst>
              </p14:cNvPr>
              <p14:cNvContentPartPr/>
              <p14:nvPr/>
            </p14:nvContentPartPr>
            <p14:xfrm>
              <a:off x="8513533" y="2957453"/>
              <a:ext cx="30240" cy="11880"/>
            </p14:xfrm>
          </p:contentPart>
        </mc:Choice>
        <mc:Fallback>
          <p:pic>
            <p:nvPicPr>
              <p:cNvPr id="250" name="Ink 249">
                <a:extLst>
                  <a:ext uri="{FF2B5EF4-FFF2-40B4-BE49-F238E27FC236}">
                    <a16:creationId xmlns:a16="http://schemas.microsoft.com/office/drawing/2014/main" id="{3B0E615D-1E2D-4F26-81F3-CD91C4609BD9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8504533" y="2948813"/>
                <a:ext cx="47880" cy="2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5CE47F20-E9C8-4C8A-8096-48F5C3783F60}"/>
                  </a:ext>
                </a:extLst>
              </p14:cNvPr>
              <p14:cNvContentPartPr/>
              <p14:nvPr/>
            </p14:nvContentPartPr>
            <p14:xfrm>
              <a:off x="7879933" y="2678813"/>
              <a:ext cx="468720" cy="188640"/>
            </p14:xfrm>
          </p:contentPart>
        </mc:Choice>
        <mc:Fallback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5CE47F20-E9C8-4C8A-8096-48F5C3783F60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7870940" y="2670173"/>
                <a:ext cx="486346" cy="20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12A58CE1-AA2F-46DD-9E3F-18315347D279}"/>
                  </a:ext>
                </a:extLst>
              </p14:cNvPr>
              <p14:cNvContentPartPr/>
              <p14:nvPr/>
            </p14:nvContentPartPr>
            <p14:xfrm>
              <a:off x="7918093" y="2161853"/>
              <a:ext cx="471600" cy="308520"/>
            </p14:xfrm>
          </p:contentPart>
        </mc:Choice>
        <mc:Fallback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12A58CE1-AA2F-46DD-9E3F-18315347D279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7909453" y="2152863"/>
                <a:ext cx="489240" cy="3261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309" name="Ink 308">
                <a:extLst>
                  <a:ext uri="{FF2B5EF4-FFF2-40B4-BE49-F238E27FC236}">
                    <a16:creationId xmlns:a16="http://schemas.microsoft.com/office/drawing/2014/main" id="{A78B36C8-A4AA-4A2E-AB6E-B426B9FAAC95}"/>
                  </a:ext>
                </a:extLst>
              </p14:cNvPr>
              <p14:cNvContentPartPr/>
              <p14:nvPr/>
            </p14:nvContentPartPr>
            <p14:xfrm>
              <a:off x="1134253" y="2778533"/>
              <a:ext cx="2073960" cy="397440"/>
            </p14:xfrm>
          </p:contentPart>
        </mc:Choice>
        <mc:Fallback>
          <p:pic>
            <p:nvPicPr>
              <p:cNvPr id="309" name="Ink 308">
                <a:extLst>
                  <a:ext uri="{FF2B5EF4-FFF2-40B4-BE49-F238E27FC236}">
                    <a16:creationId xmlns:a16="http://schemas.microsoft.com/office/drawing/2014/main" id="{A78B36C8-A4AA-4A2E-AB6E-B426B9FAAC95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1125613" y="2769893"/>
                <a:ext cx="2091600" cy="41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311" name="Ink 310">
                <a:extLst>
                  <a:ext uri="{FF2B5EF4-FFF2-40B4-BE49-F238E27FC236}">
                    <a16:creationId xmlns:a16="http://schemas.microsoft.com/office/drawing/2014/main" id="{FD6E5E46-36B4-401C-8E85-274F6AB6280F}"/>
                  </a:ext>
                </a:extLst>
              </p14:cNvPr>
              <p14:cNvContentPartPr/>
              <p14:nvPr/>
            </p14:nvContentPartPr>
            <p14:xfrm>
              <a:off x="2666053" y="3894173"/>
              <a:ext cx="334800" cy="19080"/>
            </p14:xfrm>
          </p:contentPart>
        </mc:Choice>
        <mc:Fallback>
          <p:pic>
            <p:nvPicPr>
              <p:cNvPr id="311" name="Ink 310">
                <a:extLst>
                  <a:ext uri="{FF2B5EF4-FFF2-40B4-BE49-F238E27FC236}">
                    <a16:creationId xmlns:a16="http://schemas.microsoft.com/office/drawing/2014/main" id="{FD6E5E46-36B4-401C-8E85-274F6AB6280F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2657053" y="3885173"/>
                <a:ext cx="35244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312" name="Ink 311">
                <a:extLst>
                  <a:ext uri="{FF2B5EF4-FFF2-40B4-BE49-F238E27FC236}">
                    <a16:creationId xmlns:a16="http://schemas.microsoft.com/office/drawing/2014/main" id="{DDFA23E6-0441-41F1-9D69-677481067D43}"/>
                  </a:ext>
                </a:extLst>
              </p14:cNvPr>
              <p14:cNvContentPartPr/>
              <p14:nvPr/>
            </p14:nvContentPartPr>
            <p14:xfrm>
              <a:off x="2750293" y="4029893"/>
              <a:ext cx="294840" cy="14040"/>
            </p14:xfrm>
          </p:contentPart>
        </mc:Choice>
        <mc:Fallback>
          <p:pic>
            <p:nvPicPr>
              <p:cNvPr id="312" name="Ink 311">
                <a:extLst>
                  <a:ext uri="{FF2B5EF4-FFF2-40B4-BE49-F238E27FC236}">
                    <a16:creationId xmlns:a16="http://schemas.microsoft.com/office/drawing/2014/main" id="{DDFA23E6-0441-41F1-9D69-677481067D43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2741653" y="4020893"/>
                <a:ext cx="312480" cy="3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320" name="Ink 319">
                <a:extLst>
                  <a:ext uri="{FF2B5EF4-FFF2-40B4-BE49-F238E27FC236}">
                    <a16:creationId xmlns:a16="http://schemas.microsoft.com/office/drawing/2014/main" id="{7ECB19A9-0825-4A8F-BE72-0D8849DE427D}"/>
                  </a:ext>
                </a:extLst>
              </p14:cNvPr>
              <p14:cNvContentPartPr/>
              <p14:nvPr/>
            </p14:nvContentPartPr>
            <p14:xfrm>
              <a:off x="9531613" y="3486293"/>
              <a:ext cx="21600" cy="138600"/>
            </p14:xfrm>
          </p:contentPart>
        </mc:Choice>
        <mc:Fallback>
          <p:pic>
            <p:nvPicPr>
              <p:cNvPr id="320" name="Ink 319">
                <a:extLst>
                  <a:ext uri="{FF2B5EF4-FFF2-40B4-BE49-F238E27FC236}">
                    <a16:creationId xmlns:a16="http://schemas.microsoft.com/office/drawing/2014/main" id="{7ECB19A9-0825-4A8F-BE72-0D8849DE427D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9522973" y="3477293"/>
                <a:ext cx="39240" cy="1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325" name="Ink 324">
                <a:extLst>
                  <a:ext uri="{FF2B5EF4-FFF2-40B4-BE49-F238E27FC236}">
                    <a16:creationId xmlns:a16="http://schemas.microsoft.com/office/drawing/2014/main" id="{096500A5-7243-44FD-82F7-0F05300527CC}"/>
                  </a:ext>
                </a:extLst>
              </p14:cNvPr>
              <p14:cNvContentPartPr/>
              <p14:nvPr/>
            </p14:nvContentPartPr>
            <p14:xfrm>
              <a:off x="9724213" y="3345893"/>
              <a:ext cx="457920" cy="246240"/>
            </p14:xfrm>
          </p:contentPart>
        </mc:Choice>
        <mc:Fallback>
          <p:pic>
            <p:nvPicPr>
              <p:cNvPr id="325" name="Ink 324">
                <a:extLst>
                  <a:ext uri="{FF2B5EF4-FFF2-40B4-BE49-F238E27FC236}">
                    <a16:creationId xmlns:a16="http://schemas.microsoft.com/office/drawing/2014/main" id="{096500A5-7243-44FD-82F7-0F05300527CC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9715220" y="3336893"/>
                <a:ext cx="475546" cy="26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326" name="Ink 325">
                <a:extLst>
                  <a:ext uri="{FF2B5EF4-FFF2-40B4-BE49-F238E27FC236}">
                    <a16:creationId xmlns:a16="http://schemas.microsoft.com/office/drawing/2014/main" id="{11D40201-F338-4208-B5E6-20801724CDB4}"/>
                  </a:ext>
                </a:extLst>
              </p14:cNvPr>
              <p14:cNvContentPartPr/>
              <p14:nvPr/>
            </p14:nvContentPartPr>
            <p14:xfrm>
              <a:off x="9010693" y="3492413"/>
              <a:ext cx="438120" cy="184680"/>
            </p14:xfrm>
          </p:contentPart>
        </mc:Choice>
        <mc:Fallback>
          <p:pic>
            <p:nvPicPr>
              <p:cNvPr id="326" name="Ink 325">
                <a:extLst>
                  <a:ext uri="{FF2B5EF4-FFF2-40B4-BE49-F238E27FC236}">
                    <a16:creationId xmlns:a16="http://schemas.microsoft.com/office/drawing/2014/main" id="{11D40201-F338-4208-B5E6-20801724CDB4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9002053" y="3483773"/>
                <a:ext cx="455760" cy="20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327" name="Ink 326">
                <a:extLst>
                  <a:ext uri="{FF2B5EF4-FFF2-40B4-BE49-F238E27FC236}">
                    <a16:creationId xmlns:a16="http://schemas.microsoft.com/office/drawing/2014/main" id="{48D99DAC-5B6F-4D99-8C18-098290FB3B65}"/>
                  </a:ext>
                </a:extLst>
              </p14:cNvPr>
              <p14:cNvContentPartPr/>
              <p14:nvPr/>
            </p14:nvContentPartPr>
            <p14:xfrm>
              <a:off x="8185573" y="3441653"/>
              <a:ext cx="618840" cy="380160"/>
            </p14:xfrm>
          </p:contentPart>
        </mc:Choice>
        <mc:Fallback>
          <p:pic>
            <p:nvPicPr>
              <p:cNvPr id="327" name="Ink 326">
                <a:extLst>
                  <a:ext uri="{FF2B5EF4-FFF2-40B4-BE49-F238E27FC236}">
                    <a16:creationId xmlns:a16="http://schemas.microsoft.com/office/drawing/2014/main" id="{48D99DAC-5B6F-4D99-8C18-098290FB3B65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8176928" y="3433005"/>
                <a:ext cx="636490" cy="3978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328" name="Ink 327">
                <a:extLst>
                  <a:ext uri="{FF2B5EF4-FFF2-40B4-BE49-F238E27FC236}">
                    <a16:creationId xmlns:a16="http://schemas.microsoft.com/office/drawing/2014/main" id="{CB8A560D-DC87-445D-AC0E-7755B8775545}"/>
                  </a:ext>
                </a:extLst>
              </p14:cNvPr>
              <p14:cNvContentPartPr/>
              <p14:nvPr/>
            </p14:nvContentPartPr>
            <p14:xfrm>
              <a:off x="3307213" y="3851333"/>
              <a:ext cx="237240" cy="166320"/>
            </p14:xfrm>
          </p:contentPart>
        </mc:Choice>
        <mc:Fallback>
          <p:pic>
            <p:nvPicPr>
              <p:cNvPr id="328" name="Ink 327">
                <a:extLst>
                  <a:ext uri="{FF2B5EF4-FFF2-40B4-BE49-F238E27FC236}">
                    <a16:creationId xmlns:a16="http://schemas.microsoft.com/office/drawing/2014/main" id="{CB8A560D-DC87-445D-AC0E-7755B8775545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3298573" y="3842693"/>
                <a:ext cx="254880" cy="18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332" name="Ink 331">
                <a:extLst>
                  <a:ext uri="{FF2B5EF4-FFF2-40B4-BE49-F238E27FC236}">
                    <a16:creationId xmlns:a16="http://schemas.microsoft.com/office/drawing/2014/main" id="{F6614205-D327-42BB-B8CA-8ADCADE36E53}"/>
                  </a:ext>
                </a:extLst>
              </p14:cNvPr>
              <p14:cNvContentPartPr/>
              <p14:nvPr/>
            </p14:nvContentPartPr>
            <p14:xfrm>
              <a:off x="4090933" y="3710933"/>
              <a:ext cx="212760" cy="24120"/>
            </p14:xfrm>
          </p:contentPart>
        </mc:Choice>
        <mc:Fallback>
          <p:pic>
            <p:nvPicPr>
              <p:cNvPr id="332" name="Ink 331">
                <a:extLst>
                  <a:ext uri="{FF2B5EF4-FFF2-40B4-BE49-F238E27FC236}">
                    <a16:creationId xmlns:a16="http://schemas.microsoft.com/office/drawing/2014/main" id="{F6614205-D327-42BB-B8CA-8ADCADE36E53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4081933" y="3702293"/>
                <a:ext cx="23040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333" name="Ink 332">
                <a:extLst>
                  <a:ext uri="{FF2B5EF4-FFF2-40B4-BE49-F238E27FC236}">
                    <a16:creationId xmlns:a16="http://schemas.microsoft.com/office/drawing/2014/main" id="{4ED7093B-E4E9-489E-9F0B-55A29DB7EAF3}"/>
                  </a:ext>
                </a:extLst>
              </p14:cNvPr>
              <p14:cNvContentPartPr/>
              <p14:nvPr/>
            </p14:nvContentPartPr>
            <p14:xfrm>
              <a:off x="4014973" y="3777893"/>
              <a:ext cx="210960" cy="286560"/>
            </p14:xfrm>
          </p:contentPart>
        </mc:Choice>
        <mc:Fallback>
          <p:pic>
            <p:nvPicPr>
              <p:cNvPr id="333" name="Ink 332">
                <a:extLst>
                  <a:ext uri="{FF2B5EF4-FFF2-40B4-BE49-F238E27FC236}">
                    <a16:creationId xmlns:a16="http://schemas.microsoft.com/office/drawing/2014/main" id="{4ED7093B-E4E9-489E-9F0B-55A29DB7EAF3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4006333" y="3768893"/>
                <a:ext cx="228600" cy="30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339" name="Ink 338">
                <a:extLst>
                  <a:ext uri="{FF2B5EF4-FFF2-40B4-BE49-F238E27FC236}">
                    <a16:creationId xmlns:a16="http://schemas.microsoft.com/office/drawing/2014/main" id="{02B45133-4C2B-42CE-8ACD-669E8C0BECAB}"/>
                  </a:ext>
                </a:extLst>
              </p14:cNvPr>
              <p14:cNvContentPartPr/>
              <p14:nvPr/>
            </p14:nvContentPartPr>
            <p14:xfrm>
              <a:off x="4026853" y="3498893"/>
              <a:ext cx="300240" cy="128880"/>
            </p14:xfrm>
          </p:contentPart>
        </mc:Choice>
        <mc:Fallback>
          <p:pic>
            <p:nvPicPr>
              <p:cNvPr id="339" name="Ink 338">
                <a:extLst>
                  <a:ext uri="{FF2B5EF4-FFF2-40B4-BE49-F238E27FC236}">
                    <a16:creationId xmlns:a16="http://schemas.microsoft.com/office/drawing/2014/main" id="{02B45133-4C2B-42CE-8ACD-669E8C0BECAB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4017853" y="3489893"/>
                <a:ext cx="317880" cy="14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340" name="Ink 339">
                <a:extLst>
                  <a:ext uri="{FF2B5EF4-FFF2-40B4-BE49-F238E27FC236}">
                    <a16:creationId xmlns:a16="http://schemas.microsoft.com/office/drawing/2014/main" id="{B8E2F660-8BB9-4AFE-BD93-CA85858D1AA0}"/>
                  </a:ext>
                </a:extLst>
              </p14:cNvPr>
              <p14:cNvContentPartPr/>
              <p14:nvPr/>
            </p14:nvContentPartPr>
            <p14:xfrm>
              <a:off x="3898333" y="4188293"/>
              <a:ext cx="653040" cy="204120"/>
            </p14:xfrm>
          </p:contentPart>
        </mc:Choice>
        <mc:Fallback>
          <p:pic>
            <p:nvPicPr>
              <p:cNvPr id="340" name="Ink 339">
                <a:extLst>
                  <a:ext uri="{FF2B5EF4-FFF2-40B4-BE49-F238E27FC236}">
                    <a16:creationId xmlns:a16="http://schemas.microsoft.com/office/drawing/2014/main" id="{B8E2F660-8BB9-4AFE-BD93-CA85858D1AA0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3889333" y="4179653"/>
                <a:ext cx="670680" cy="22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341" name="Ink 340">
                <a:extLst>
                  <a:ext uri="{FF2B5EF4-FFF2-40B4-BE49-F238E27FC236}">
                    <a16:creationId xmlns:a16="http://schemas.microsoft.com/office/drawing/2014/main" id="{D8631AA5-F893-4F2E-818C-A4562FD321D0}"/>
                  </a:ext>
                </a:extLst>
              </p14:cNvPr>
              <p14:cNvContentPartPr/>
              <p14:nvPr/>
            </p14:nvContentPartPr>
            <p14:xfrm>
              <a:off x="3470653" y="3584933"/>
              <a:ext cx="398160" cy="212040"/>
            </p14:xfrm>
          </p:contentPart>
        </mc:Choice>
        <mc:Fallback>
          <p:pic>
            <p:nvPicPr>
              <p:cNvPr id="341" name="Ink 340">
                <a:extLst>
                  <a:ext uri="{FF2B5EF4-FFF2-40B4-BE49-F238E27FC236}">
                    <a16:creationId xmlns:a16="http://schemas.microsoft.com/office/drawing/2014/main" id="{D8631AA5-F893-4F2E-818C-A4562FD321D0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3462013" y="3576278"/>
                <a:ext cx="415800" cy="2297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357" name="Ink 356">
                <a:extLst>
                  <a:ext uri="{FF2B5EF4-FFF2-40B4-BE49-F238E27FC236}">
                    <a16:creationId xmlns:a16="http://schemas.microsoft.com/office/drawing/2014/main" id="{80FBD3D9-DB5E-4159-92DD-05A52F51D40E}"/>
                  </a:ext>
                </a:extLst>
              </p14:cNvPr>
              <p14:cNvContentPartPr/>
              <p14:nvPr/>
            </p14:nvContentPartPr>
            <p14:xfrm>
              <a:off x="5310973" y="4271093"/>
              <a:ext cx="14400" cy="11160"/>
            </p14:xfrm>
          </p:contentPart>
        </mc:Choice>
        <mc:Fallback>
          <p:pic>
            <p:nvPicPr>
              <p:cNvPr id="357" name="Ink 356">
                <a:extLst>
                  <a:ext uri="{FF2B5EF4-FFF2-40B4-BE49-F238E27FC236}">
                    <a16:creationId xmlns:a16="http://schemas.microsoft.com/office/drawing/2014/main" id="{80FBD3D9-DB5E-4159-92DD-05A52F51D40E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5302333" y="4262093"/>
                <a:ext cx="32040" cy="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361" name="Ink 360">
                <a:extLst>
                  <a:ext uri="{FF2B5EF4-FFF2-40B4-BE49-F238E27FC236}">
                    <a16:creationId xmlns:a16="http://schemas.microsoft.com/office/drawing/2014/main" id="{FD80A63B-9650-4281-9F2C-59C90FCDF8D8}"/>
                  </a:ext>
                </a:extLst>
              </p14:cNvPr>
              <p14:cNvContentPartPr/>
              <p14:nvPr/>
            </p14:nvContentPartPr>
            <p14:xfrm>
              <a:off x="4733533" y="3935573"/>
              <a:ext cx="794880" cy="284400"/>
            </p14:xfrm>
          </p:contentPart>
        </mc:Choice>
        <mc:Fallback>
          <p:pic>
            <p:nvPicPr>
              <p:cNvPr id="361" name="Ink 360">
                <a:extLst>
                  <a:ext uri="{FF2B5EF4-FFF2-40B4-BE49-F238E27FC236}">
                    <a16:creationId xmlns:a16="http://schemas.microsoft.com/office/drawing/2014/main" id="{FD80A63B-9650-4281-9F2C-59C90FCDF8D8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4724893" y="3926933"/>
                <a:ext cx="812520" cy="30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362" name="Ink 361">
                <a:extLst>
                  <a:ext uri="{FF2B5EF4-FFF2-40B4-BE49-F238E27FC236}">
                    <a16:creationId xmlns:a16="http://schemas.microsoft.com/office/drawing/2014/main" id="{A30D8930-D99D-4F29-9E84-D67FDBDD1E2D}"/>
                  </a:ext>
                </a:extLst>
              </p14:cNvPr>
              <p14:cNvContentPartPr/>
              <p14:nvPr/>
            </p14:nvContentPartPr>
            <p14:xfrm>
              <a:off x="2740213" y="5141213"/>
              <a:ext cx="199440" cy="19440"/>
            </p14:xfrm>
          </p:contentPart>
        </mc:Choice>
        <mc:Fallback>
          <p:pic>
            <p:nvPicPr>
              <p:cNvPr id="362" name="Ink 361">
                <a:extLst>
                  <a:ext uri="{FF2B5EF4-FFF2-40B4-BE49-F238E27FC236}">
                    <a16:creationId xmlns:a16="http://schemas.microsoft.com/office/drawing/2014/main" id="{A30D8930-D99D-4F29-9E84-D67FDBDD1E2D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2731213" y="5132213"/>
                <a:ext cx="21708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363" name="Ink 362">
                <a:extLst>
                  <a:ext uri="{FF2B5EF4-FFF2-40B4-BE49-F238E27FC236}">
                    <a16:creationId xmlns:a16="http://schemas.microsoft.com/office/drawing/2014/main" id="{94350890-754B-4097-88F9-B751DA260A07}"/>
                  </a:ext>
                </a:extLst>
              </p14:cNvPr>
              <p14:cNvContentPartPr/>
              <p14:nvPr/>
            </p14:nvContentPartPr>
            <p14:xfrm>
              <a:off x="2792053" y="5261093"/>
              <a:ext cx="159120" cy="3240"/>
            </p14:xfrm>
          </p:contentPart>
        </mc:Choice>
        <mc:Fallback>
          <p:pic>
            <p:nvPicPr>
              <p:cNvPr id="363" name="Ink 362">
                <a:extLst>
                  <a:ext uri="{FF2B5EF4-FFF2-40B4-BE49-F238E27FC236}">
                    <a16:creationId xmlns:a16="http://schemas.microsoft.com/office/drawing/2014/main" id="{94350890-754B-4097-88F9-B751DA260A07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2783053" y="5252453"/>
                <a:ext cx="176760" cy="2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370" name="Ink 369">
                <a:extLst>
                  <a:ext uri="{FF2B5EF4-FFF2-40B4-BE49-F238E27FC236}">
                    <a16:creationId xmlns:a16="http://schemas.microsoft.com/office/drawing/2014/main" id="{B1E2D358-E150-4188-82D2-B23C0B3C82A5}"/>
                  </a:ext>
                </a:extLst>
              </p14:cNvPr>
              <p14:cNvContentPartPr/>
              <p14:nvPr/>
            </p14:nvContentPartPr>
            <p14:xfrm>
              <a:off x="4804813" y="3427253"/>
              <a:ext cx="721800" cy="419040"/>
            </p14:xfrm>
          </p:contentPart>
        </mc:Choice>
        <mc:Fallback>
          <p:pic>
            <p:nvPicPr>
              <p:cNvPr id="370" name="Ink 369">
                <a:extLst>
                  <a:ext uri="{FF2B5EF4-FFF2-40B4-BE49-F238E27FC236}">
                    <a16:creationId xmlns:a16="http://schemas.microsoft.com/office/drawing/2014/main" id="{B1E2D358-E150-4188-82D2-B23C0B3C82A5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4796173" y="3418613"/>
                <a:ext cx="739440" cy="43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373" name="Ink 372">
                <a:extLst>
                  <a:ext uri="{FF2B5EF4-FFF2-40B4-BE49-F238E27FC236}">
                    <a16:creationId xmlns:a16="http://schemas.microsoft.com/office/drawing/2014/main" id="{E22BC786-3F61-43EE-B66A-3C1627932A79}"/>
                  </a:ext>
                </a:extLst>
              </p14:cNvPr>
              <p14:cNvContentPartPr/>
              <p14:nvPr/>
            </p14:nvContentPartPr>
            <p14:xfrm>
              <a:off x="3275893" y="4912973"/>
              <a:ext cx="300240" cy="299160"/>
            </p14:xfrm>
          </p:contentPart>
        </mc:Choice>
        <mc:Fallback>
          <p:pic>
            <p:nvPicPr>
              <p:cNvPr id="373" name="Ink 372">
                <a:extLst>
                  <a:ext uri="{FF2B5EF4-FFF2-40B4-BE49-F238E27FC236}">
                    <a16:creationId xmlns:a16="http://schemas.microsoft.com/office/drawing/2014/main" id="{E22BC786-3F61-43EE-B66A-3C1627932A79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3266904" y="4904333"/>
                <a:ext cx="317859" cy="31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401" name="Ink 400">
                <a:extLst>
                  <a:ext uri="{FF2B5EF4-FFF2-40B4-BE49-F238E27FC236}">
                    <a16:creationId xmlns:a16="http://schemas.microsoft.com/office/drawing/2014/main" id="{F44905B7-6DAD-4FAA-8E9B-D5E97DE3FCAD}"/>
                  </a:ext>
                </a:extLst>
              </p14:cNvPr>
              <p14:cNvContentPartPr/>
              <p14:nvPr/>
            </p14:nvContentPartPr>
            <p14:xfrm>
              <a:off x="6185773" y="4688693"/>
              <a:ext cx="205200" cy="24480"/>
            </p14:xfrm>
          </p:contentPart>
        </mc:Choice>
        <mc:Fallback>
          <p:pic>
            <p:nvPicPr>
              <p:cNvPr id="401" name="Ink 400">
                <a:extLst>
                  <a:ext uri="{FF2B5EF4-FFF2-40B4-BE49-F238E27FC236}">
                    <a16:creationId xmlns:a16="http://schemas.microsoft.com/office/drawing/2014/main" id="{F44905B7-6DAD-4FAA-8E9B-D5E97DE3FCAD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6177133" y="4680053"/>
                <a:ext cx="22284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402" name="Ink 401">
                <a:extLst>
                  <a:ext uri="{FF2B5EF4-FFF2-40B4-BE49-F238E27FC236}">
                    <a16:creationId xmlns:a16="http://schemas.microsoft.com/office/drawing/2014/main" id="{97EE76B0-0000-44D1-8315-4818813ACB3A}"/>
                  </a:ext>
                </a:extLst>
              </p14:cNvPr>
              <p14:cNvContentPartPr/>
              <p14:nvPr/>
            </p14:nvContentPartPr>
            <p14:xfrm>
              <a:off x="6216373" y="4818293"/>
              <a:ext cx="212040" cy="17280"/>
            </p14:xfrm>
          </p:contentPart>
        </mc:Choice>
        <mc:Fallback>
          <p:pic>
            <p:nvPicPr>
              <p:cNvPr id="402" name="Ink 401">
                <a:extLst>
                  <a:ext uri="{FF2B5EF4-FFF2-40B4-BE49-F238E27FC236}">
                    <a16:creationId xmlns:a16="http://schemas.microsoft.com/office/drawing/2014/main" id="{97EE76B0-0000-44D1-8315-4818813ACB3A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6207373" y="4809653"/>
                <a:ext cx="229680" cy="3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405" name="Ink 404">
                <a:extLst>
                  <a:ext uri="{FF2B5EF4-FFF2-40B4-BE49-F238E27FC236}">
                    <a16:creationId xmlns:a16="http://schemas.microsoft.com/office/drawing/2014/main" id="{2A84ADCB-B936-4EA0-99D2-540120E0125B}"/>
                  </a:ext>
                </a:extLst>
              </p14:cNvPr>
              <p14:cNvContentPartPr/>
              <p14:nvPr/>
            </p14:nvContentPartPr>
            <p14:xfrm>
              <a:off x="7124653" y="4621373"/>
              <a:ext cx="317880" cy="216000"/>
            </p14:xfrm>
          </p:contentPart>
        </mc:Choice>
        <mc:Fallback>
          <p:pic>
            <p:nvPicPr>
              <p:cNvPr id="405" name="Ink 404">
                <a:extLst>
                  <a:ext uri="{FF2B5EF4-FFF2-40B4-BE49-F238E27FC236}">
                    <a16:creationId xmlns:a16="http://schemas.microsoft.com/office/drawing/2014/main" id="{2A84ADCB-B936-4EA0-99D2-540120E0125B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7115653" y="4612733"/>
                <a:ext cx="335520" cy="23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406" name="Ink 405">
                <a:extLst>
                  <a:ext uri="{FF2B5EF4-FFF2-40B4-BE49-F238E27FC236}">
                    <a16:creationId xmlns:a16="http://schemas.microsoft.com/office/drawing/2014/main" id="{3CE6AF8A-CF73-45AC-98F6-40DC5EDF93B2}"/>
                  </a:ext>
                </a:extLst>
              </p14:cNvPr>
              <p14:cNvContentPartPr/>
              <p14:nvPr/>
            </p14:nvContentPartPr>
            <p14:xfrm>
              <a:off x="7323733" y="4477373"/>
              <a:ext cx="167760" cy="43560"/>
            </p14:xfrm>
          </p:contentPart>
        </mc:Choice>
        <mc:Fallback>
          <p:pic>
            <p:nvPicPr>
              <p:cNvPr id="406" name="Ink 405">
                <a:extLst>
                  <a:ext uri="{FF2B5EF4-FFF2-40B4-BE49-F238E27FC236}">
                    <a16:creationId xmlns:a16="http://schemas.microsoft.com/office/drawing/2014/main" id="{3CE6AF8A-CF73-45AC-98F6-40DC5EDF93B2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7315093" y="4468733"/>
                <a:ext cx="185400" cy="6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409" name="Ink 408">
                <a:extLst>
                  <a:ext uri="{FF2B5EF4-FFF2-40B4-BE49-F238E27FC236}">
                    <a16:creationId xmlns:a16="http://schemas.microsoft.com/office/drawing/2014/main" id="{02ADE525-9DEB-4D1E-985A-8D9288A1067C}"/>
                  </a:ext>
                </a:extLst>
              </p14:cNvPr>
              <p14:cNvContentPartPr/>
              <p14:nvPr/>
            </p14:nvContentPartPr>
            <p14:xfrm>
              <a:off x="7600573" y="4323653"/>
              <a:ext cx="248040" cy="235800"/>
            </p14:xfrm>
          </p:contentPart>
        </mc:Choice>
        <mc:Fallback>
          <p:pic>
            <p:nvPicPr>
              <p:cNvPr id="409" name="Ink 408">
                <a:extLst>
                  <a:ext uri="{FF2B5EF4-FFF2-40B4-BE49-F238E27FC236}">
                    <a16:creationId xmlns:a16="http://schemas.microsoft.com/office/drawing/2014/main" id="{02ADE525-9DEB-4D1E-985A-8D9288A1067C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7591933" y="4314653"/>
                <a:ext cx="265680" cy="25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410" name="Ink 409">
                <a:extLst>
                  <a:ext uri="{FF2B5EF4-FFF2-40B4-BE49-F238E27FC236}">
                    <a16:creationId xmlns:a16="http://schemas.microsoft.com/office/drawing/2014/main" id="{04DD3059-0CC0-4ACB-853C-1DEB3CEA3A1A}"/>
                  </a:ext>
                </a:extLst>
              </p14:cNvPr>
              <p14:cNvContentPartPr/>
              <p14:nvPr/>
            </p14:nvContentPartPr>
            <p14:xfrm>
              <a:off x="6658453" y="4532813"/>
              <a:ext cx="341640" cy="304200"/>
            </p14:xfrm>
          </p:contentPart>
        </mc:Choice>
        <mc:Fallback>
          <p:pic>
            <p:nvPicPr>
              <p:cNvPr id="410" name="Ink 409">
                <a:extLst>
                  <a:ext uri="{FF2B5EF4-FFF2-40B4-BE49-F238E27FC236}">
                    <a16:creationId xmlns:a16="http://schemas.microsoft.com/office/drawing/2014/main" id="{04DD3059-0CC0-4ACB-853C-1DEB3CEA3A1A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6649813" y="4523824"/>
                <a:ext cx="359280" cy="3218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411" name="Ink 410">
                <a:extLst>
                  <a:ext uri="{FF2B5EF4-FFF2-40B4-BE49-F238E27FC236}">
                    <a16:creationId xmlns:a16="http://schemas.microsoft.com/office/drawing/2014/main" id="{0C502B79-A875-405D-835D-6294C4A79A89}"/>
                  </a:ext>
                </a:extLst>
              </p14:cNvPr>
              <p14:cNvContentPartPr/>
              <p14:nvPr/>
            </p14:nvContentPartPr>
            <p14:xfrm>
              <a:off x="3757213" y="4430573"/>
              <a:ext cx="2183760" cy="1152720"/>
            </p14:xfrm>
          </p:contentPart>
        </mc:Choice>
        <mc:Fallback>
          <p:pic>
            <p:nvPicPr>
              <p:cNvPr id="411" name="Ink 410">
                <a:extLst>
                  <a:ext uri="{FF2B5EF4-FFF2-40B4-BE49-F238E27FC236}">
                    <a16:creationId xmlns:a16="http://schemas.microsoft.com/office/drawing/2014/main" id="{0C502B79-A875-405D-835D-6294C4A79A89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3748573" y="4421930"/>
                <a:ext cx="2201400" cy="11703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4">
            <p14:nvContentPartPr>
              <p14:cNvPr id="412" name="Ink 411">
                <a:extLst>
                  <a:ext uri="{FF2B5EF4-FFF2-40B4-BE49-F238E27FC236}">
                    <a16:creationId xmlns:a16="http://schemas.microsoft.com/office/drawing/2014/main" id="{E4E25C23-D51A-4EB5-9487-96C8B745C1DB}"/>
                  </a:ext>
                </a:extLst>
              </p14:cNvPr>
              <p14:cNvContentPartPr/>
              <p14:nvPr/>
            </p14:nvContentPartPr>
            <p14:xfrm>
              <a:off x="7972093" y="4734773"/>
              <a:ext cx="30600" cy="11880"/>
            </p14:xfrm>
          </p:contentPart>
        </mc:Choice>
        <mc:Fallback>
          <p:pic>
            <p:nvPicPr>
              <p:cNvPr id="412" name="Ink 411">
                <a:extLst>
                  <a:ext uri="{FF2B5EF4-FFF2-40B4-BE49-F238E27FC236}">
                    <a16:creationId xmlns:a16="http://schemas.microsoft.com/office/drawing/2014/main" id="{E4E25C23-D51A-4EB5-9487-96C8B745C1DB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7963093" y="4726133"/>
                <a:ext cx="48240" cy="2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6">
            <p14:nvContentPartPr>
              <p14:cNvPr id="416" name="Ink 415">
                <a:extLst>
                  <a:ext uri="{FF2B5EF4-FFF2-40B4-BE49-F238E27FC236}">
                    <a16:creationId xmlns:a16="http://schemas.microsoft.com/office/drawing/2014/main" id="{1D03B827-F64E-44A9-8977-10EE18274BC5}"/>
                  </a:ext>
                </a:extLst>
              </p14:cNvPr>
              <p14:cNvContentPartPr/>
              <p14:nvPr/>
            </p14:nvContentPartPr>
            <p14:xfrm>
              <a:off x="9198973" y="4495373"/>
              <a:ext cx="240480" cy="39960"/>
            </p14:xfrm>
          </p:contentPart>
        </mc:Choice>
        <mc:Fallback>
          <p:pic>
            <p:nvPicPr>
              <p:cNvPr id="416" name="Ink 415">
                <a:extLst>
                  <a:ext uri="{FF2B5EF4-FFF2-40B4-BE49-F238E27FC236}">
                    <a16:creationId xmlns:a16="http://schemas.microsoft.com/office/drawing/2014/main" id="{1D03B827-F64E-44A9-8977-10EE18274BC5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9189973" y="4486733"/>
                <a:ext cx="258120" cy="5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8">
            <p14:nvContentPartPr>
              <p14:cNvPr id="417" name="Ink 416">
                <a:extLst>
                  <a:ext uri="{FF2B5EF4-FFF2-40B4-BE49-F238E27FC236}">
                    <a16:creationId xmlns:a16="http://schemas.microsoft.com/office/drawing/2014/main" id="{3862D309-0EFA-4A31-966F-FC671E917084}"/>
                  </a:ext>
                </a:extLst>
              </p14:cNvPr>
              <p14:cNvContentPartPr/>
              <p14:nvPr/>
            </p14:nvContentPartPr>
            <p14:xfrm>
              <a:off x="9226333" y="4583213"/>
              <a:ext cx="302400" cy="34920"/>
            </p14:xfrm>
          </p:contentPart>
        </mc:Choice>
        <mc:Fallback>
          <p:pic>
            <p:nvPicPr>
              <p:cNvPr id="417" name="Ink 416">
                <a:extLst>
                  <a:ext uri="{FF2B5EF4-FFF2-40B4-BE49-F238E27FC236}">
                    <a16:creationId xmlns:a16="http://schemas.microsoft.com/office/drawing/2014/main" id="{3862D309-0EFA-4A31-966F-FC671E917084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9217693" y="4574213"/>
                <a:ext cx="32004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0">
            <p14:nvContentPartPr>
              <p14:cNvPr id="420" name="Ink 419">
                <a:extLst>
                  <a:ext uri="{FF2B5EF4-FFF2-40B4-BE49-F238E27FC236}">
                    <a16:creationId xmlns:a16="http://schemas.microsoft.com/office/drawing/2014/main" id="{A4AD6910-2A68-4C4E-890E-ABEEFD884F19}"/>
                  </a:ext>
                </a:extLst>
              </p14:cNvPr>
              <p14:cNvContentPartPr/>
              <p14:nvPr/>
            </p14:nvContentPartPr>
            <p14:xfrm>
              <a:off x="10362493" y="4419773"/>
              <a:ext cx="13320" cy="10440"/>
            </p14:xfrm>
          </p:contentPart>
        </mc:Choice>
        <mc:Fallback>
          <p:pic>
            <p:nvPicPr>
              <p:cNvPr id="420" name="Ink 419">
                <a:extLst>
                  <a:ext uri="{FF2B5EF4-FFF2-40B4-BE49-F238E27FC236}">
                    <a16:creationId xmlns:a16="http://schemas.microsoft.com/office/drawing/2014/main" id="{A4AD6910-2A68-4C4E-890E-ABEEFD884F19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10353853" y="4411133"/>
                <a:ext cx="30960" cy="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2">
            <p14:nvContentPartPr>
              <p14:cNvPr id="421" name="Ink 420">
                <a:extLst>
                  <a:ext uri="{FF2B5EF4-FFF2-40B4-BE49-F238E27FC236}">
                    <a16:creationId xmlns:a16="http://schemas.microsoft.com/office/drawing/2014/main" id="{F75CBD30-203B-4844-9FC3-55128363D662}"/>
                  </a:ext>
                </a:extLst>
              </p14:cNvPr>
              <p14:cNvContentPartPr/>
              <p14:nvPr/>
            </p14:nvContentPartPr>
            <p14:xfrm>
              <a:off x="9834373" y="4200173"/>
              <a:ext cx="385560" cy="397800"/>
            </p14:xfrm>
          </p:contentPart>
        </mc:Choice>
        <mc:Fallback>
          <p:pic>
            <p:nvPicPr>
              <p:cNvPr id="421" name="Ink 420">
                <a:extLst>
                  <a:ext uri="{FF2B5EF4-FFF2-40B4-BE49-F238E27FC236}">
                    <a16:creationId xmlns:a16="http://schemas.microsoft.com/office/drawing/2014/main" id="{F75CBD30-203B-4844-9FC3-55128363D662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9825733" y="4191525"/>
                <a:ext cx="403200" cy="4154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4">
            <p14:nvContentPartPr>
              <p14:cNvPr id="422" name="Ink 421">
                <a:extLst>
                  <a:ext uri="{FF2B5EF4-FFF2-40B4-BE49-F238E27FC236}">
                    <a16:creationId xmlns:a16="http://schemas.microsoft.com/office/drawing/2014/main" id="{302E1F2B-AD90-410B-82A5-ECAF18D9215B}"/>
                  </a:ext>
                </a:extLst>
              </p14:cNvPr>
              <p14:cNvContentPartPr/>
              <p14:nvPr/>
            </p14:nvContentPartPr>
            <p14:xfrm>
              <a:off x="8258653" y="4293773"/>
              <a:ext cx="617400" cy="453240"/>
            </p14:xfrm>
          </p:contentPart>
        </mc:Choice>
        <mc:Fallback>
          <p:pic>
            <p:nvPicPr>
              <p:cNvPr id="422" name="Ink 421">
                <a:extLst>
                  <a:ext uri="{FF2B5EF4-FFF2-40B4-BE49-F238E27FC236}">
                    <a16:creationId xmlns:a16="http://schemas.microsoft.com/office/drawing/2014/main" id="{302E1F2B-AD90-410B-82A5-ECAF18D9215B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8250013" y="4285140"/>
                <a:ext cx="635040" cy="4708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6">
            <p14:nvContentPartPr>
              <p14:cNvPr id="440" name="Ink 439">
                <a:extLst>
                  <a:ext uri="{FF2B5EF4-FFF2-40B4-BE49-F238E27FC236}">
                    <a16:creationId xmlns:a16="http://schemas.microsoft.com/office/drawing/2014/main" id="{62718005-40E9-498C-BD3F-AA9A67F0E906}"/>
                  </a:ext>
                </a:extLst>
              </p14:cNvPr>
              <p14:cNvContentPartPr/>
              <p14:nvPr/>
            </p14:nvContentPartPr>
            <p14:xfrm>
              <a:off x="1299493" y="5789573"/>
              <a:ext cx="426600" cy="344520"/>
            </p14:xfrm>
          </p:contentPart>
        </mc:Choice>
        <mc:Fallback>
          <p:pic>
            <p:nvPicPr>
              <p:cNvPr id="440" name="Ink 439">
                <a:extLst>
                  <a:ext uri="{FF2B5EF4-FFF2-40B4-BE49-F238E27FC236}">
                    <a16:creationId xmlns:a16="http://schemas.microsoft.com/office/drawing/2014/main" id="{62718005-40E9-498C-BD3F-AA9A67F0E906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1290493" y="5780924"/>
                <a:ext cx="444240" cy="3621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8">
            <p14:nvContentPartPr>
              <p14:cNvPr id="443" name="Ink 442">
                <a:extLst>
                  <a:ext uri="{FF2B5EF4-FFF2-40B4-BE49-F238E27FC236}">
                    <a16:creationId xmlns:a16="http://schemas.microsoft.com/office/drawing/2014/main" id="{14F18B5E-6EF6-419E-9136-54DA6081A27F}"/>
                  </a:ext>
                </a:extLst>
              </p14:cNvPr>
              <p14:cNvContentPartPr/>
              <p14:nvPr/>
            </p14:nvContentPartPr>
            <p14:xfrm>
              <a:off x="2110213" y="5705693"/>
              <a:ext cx="2222640" cy="608400"/>
            </p14:xfrm>
          </p:contentPart>
        </mc:Choice>
        <mc:Fallback>
          <p:pic>
            <p:nvPicPr>
              <p:cNvPr id="443" name="Ink 442">
                <a:extLst>
                  <a:ext uri="{FF2B5EF4-FFF2-40B4-BE49-F238E27FC236}">
                    <a16:creationId xmlns:a16="http://schemas.microsoft.com/office/drawing/2014/main" id="{14F18B5E-6EF6-419E-9136-54DA6081A27F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2101213" y="5697048"/>
                <a:ext cx="2240280" cy="62605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06900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3DA0EE00-F3E2-4BFD-A3CC-FBD653F71512}"/>
                  </a:ext>
                </a:extLst>
              </p14:cNvPr>
              <p14:cNvContentPartPr/>
              <p14:nvPr/>
            </p14:nvContentPartPr>
            <p14:xfrm>
              <a:off x="9811333" y="2182013"/>
              <a:ext cx="247320" cy="209880"/>
            </p14:xfrm>
          </p:contentPart>
        </mc:Choice>
        <mc:Fallback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3DA0EE00-F3E2-4BFD-A3CC-FBD653F7151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02693" y="2173373"/>
                <a:ext cx="264960" cy="22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047D2A4D-8435-4C90-95EE-F4C9116C291A}"/>
                  </a:ext>
                </a:extLst>
              </p14:cNvPr>
              <p14:cNvContentPartPr/>
              <p14:nvPr/>
            </p14:nvContentPartPr>
            <p14:xfrm>
              <a:off x="10316413" y="2285333"/>
              <a:ext cx="12600" cy="5760"/>
            </p14:xfrm>
          </p:contentPart>
        </mc:Choice>
        <mc:Fallback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047D2A4D-8435-4C90-95EE-F4C9116C291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307773" y="2276693"/>
                <a:ext cx="30240" cy="2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DE8B9147-B768-4B66-9472-AD94EEBA87B9}"/>
                  </a:ext>
                </a:extLst>
              </p14:cNvPr>
              <p14:cNvContentPartPr/>
              <p14:nvPr/>
            </p14:nvContentPartPr>
            <p14:xfrm>
              <a:off x="10367173" y="2349413"/>
              <a:ext cx="543600" cy="59400"/>
            </p14:xfrm>
          </p:contentPart>
        </mc:Choice>
        <mc:Fallback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DE8B9147-B768-4B66-9472-AD94EEBA87B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358533" y="2340773"/>
                <a:ext cx="561240" cy="7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4C7FC393-0588-4523-8BB6-B2798A8E6AF3}"/>
                  </a:ext>
                </a:extLst>
              </p14:cNvPr>
              <p14:cNvContentPartPr/>
              <p14:nvPr/>
            </p14:nvContentPartPr>
            <p14:xfrm>
              <a:off x="10769653" y="2499173"/>
              <a:ext cx="18360" cy="245880"/>
            </p14:xfrm>
          </p:contentPart>
        </mc:Choice>
        <mc:Fallback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4C7FC393-0588-4523-8BB6-B2798A8E6AF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761013" y="2490173"/>
                <a:ext cx="3600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6B34644C-C57B-4E70-B59E-AF6826C6AFE7}"/>
                  </a:ext>
                </a:extLst>
              </p14:cNvPr>
              <p14:cNvContentPartPr/>
              <p14:nvPr/>
            </p14:nvContentPartPr>
            <p14:xfrm>
              <a:off x="10778293" y="2827133"/>
              <a:ext cx="55440" cy="48960"/>
            </p14:xfrm>
          </p:contentPart>
        </mc:Choice>
        <mc:Fallback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6B34644C-C57B-4E70-B59E-AF6826C6AFE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769293" y="2818493"/>
                <a:ext cx="73080" cy="6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54E020C6-041F-4275-9F91-215C31FDA12D}"/>
                  </a:ext>
                </a:extLst>
              </p14:cNvPr>
              <p14:cNvContentPartPr/>
              <p14:nvPr/>
            </p14:nvContentPartPr>
            <p14:xfrm>
              <a:off x="10418653" y="2531213"/>
              <a:ext cx="224640" cy="154800"/>
            </p14:xfrm>
          </p:contentPart>
        </mc:Choice>
        <mc:Fallback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54E020C6-041F-4275-9F91-215C31FDA12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409653" y="2522213"/>
                <a:ext cx="24228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01E4629E-8B59-4612-A609-344B40095456}"/>
                  </a:ext>
                </a:extLst>
              </p14:cNvPr>
              <p14:cNvContentPartPr/>
              <p14:nvPr/>
            </p14:nvContentPartPr>
            <p14:xfrm>
              <a:off x="10456453" y="1883933"/>
              <a:ext cx="451800" cy="387000"/>
            </p14:xfrm>
          </p:contentPart>
        </mc:Choice>
        <mc:Fallback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01E4629E-8B59-4612-A609-344B4009545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447806" y="1875293"/>
                <a:ext cx="469454" cy="40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A7296FFE-0349-461A-BB7A-2FEAB525860E}"/>
                  </a:ext>
                </a:extLst>
              </p14:cNvPr>
              <p14:cNvContentPartPr/>
              <p14:nvPr/>
            </p14:nvContentPartPr>
            <p14:xfrm>
              <a:off x="9938413" y="1889693"/>
              <a:ext cx="362520" cy="243000"/>
            </p14:xfrm>
          </p:contentPart>
        </mc:Choice>
        <mc:Fallback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A7296FFE-0349-461A-BB7A-2FEAB525860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929764" y="1881053"/>
                <a:ext cx="380178" cy="26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8B795225-8C16-4192-A46D-4AA69B0C14AF}"/>
                  </a:ext>
                </a:extLst>
              </p14:cNvPr>
              <p14:cNvContentPartPr/>
              <p14:nvPr/>
            </p14:nvContentPartPr>
            <p14:xfrm>
              <a:off x="966853" y="343493"/>
              <a:ext cx="8723520" cy="3895200"/>
            </p14:xfrm>
          </p:contentPart>
        </mc:Choice>
        <mc:Fallback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8B795225-8C16-4192-A46D-4AA69B0C14A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57853" y="334493"/>
                <a:ext cx="8741160" cy="391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36" name="Ink 235">
                <a:extLst>
                  <a:ext uri="{FF2B5EF4-FFF2-40B4-BE49-F238E27FC236}">
                    <a16:creationId xmlns:a16="http://schemas.microsoft.com/office/drawing/2014/main" id="{D53B6D45-E49A-4145-9244-5BFF2BE8BF0D}"/>
                  </a:ext>
                </a:extLst>
              </p14:cNvPr>
              <p14:cNvContentPartPr/>
              <p14:nvPr/>
            </p14:nvContentPartPr>
            <p14:xfrm>
              <a:off x="4332133" y="4813253"/>
              <a:ext cx="12600" cy="15480"/>
            </p14:xfrm>
          </p:contentPart>
        </mc:Choice>
        <mc:Fallback>
          <p:pic>
            <p:nvPicPr>
              <p:cNvPr id="236" name="Ink 235">
                <a:extLst>
                  <a:ext uri="{FF2B5EF4-FFF2-40B4-BE49-F238E27FC236}">
                    <a16:creationId xmlns:a16="http://schemas.microsoft.com/office/drawing/2014/main" id="{D53B6D45-E49A-4145-9244-5BFF2BE8BF0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323133" y="4804613"/>
                <a:ext cx="30240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0412B011-30D6-419F-99F3-05D842D02F17}"/>
                  </a:ext>
                </a:extLst>
              </p14:cNvPr>
              <p14:cNvContentPartPr/>
              <p14:nvPr/>
            </p14:nvContentPartPr>
            <p14:xfrm>
              <a:off x="2105893" y="4512293"/>
              <a:ext cx="2061720" cy="662400"/>
            </p14:xfrm>
          </p:contentPart>
        </mc:Choice>
        <mc:Fallback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0412B011-30D6-419F-99F3-05D842D02F1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096893" y="4503293"/>
                <a:ext cx="2079360" cy="68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6309D312-D06B-4FA6-9674-9DD6BE8198C9}"/>
                  </a:ext>
                </a:extLst>
              </p14:cNvPr>
              <p14:cNvContentPartPr/>
              <p14:nvPr/>
            </p14:nvContentPartPr>
            <p14:xfrm>
              <a:off x="558973" y="5436053"/>
              <a:ext cx="918360" cy="340200"/>
            </p14:xfrm>
          </p:contentPart>
        </mc:Choice>
        <mc:Fallback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6309D312-D06B-4FA6-9674-9DD6BE8198C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49977" y="5427413"/>
                <a:ext cx="935993" cy="35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82" name="Ink 281">
                <a:extLst>
                  <a:ext uri="{FF2B5EF4-FFF2-40B4-BE49-F238E27FC236}">
                    <a16:creationId xmlns:a16="http://schemas.microsoft.com/office/drawing/2014/main" id="{B35C282D-8074-4AFF-9ADB-DE4B73E4F543}"/>
                  </a:ext>
                </a:extLst>
              </p14:cNvPr>
              <p14:cNvContentPartPr/>
              <p14:nvPr/>
            </p14:nvContentPartPr>
            <p14:xfrm>
              <a:off x="4997773" y="5234453"/>
              <a:ext cx="1099800" cy="407160"/>
            </p14:xfrm>
          </p:contentPart>
        </mc:Choice>
        <mc:Fallback>
          <p:pic>
            <p:nvPicPr>
              <p:cNvPr id="282" name="Ink 281">
                <a:extLst>
                  <a:ext uri="{FF2B5EF4-FFF2-40B4-BE49-F238E27FC236}">
                    <a16:creationId xmlns:a16="http://schemas.microsoft.com/office/drawing/2014/main" id="{B35C282D-8074-4AFF-9ADB-DE4B73E4F543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988773" y="5225453"/>
                <a:ext cx="1117440" cy="42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83" name="Ink 282">
                <a:extLst>
                  <a:ext uri="{FF2B5EF4-FFF2-40B4-BE49-F238E27FC236}">
                    <a16:creationId xmlns:a16="http://schemas.microsoft.com/office/drawing/2014/main" id="{1FB1495F-C377-4897-94AD-5A99FEE1868E}"/>
                  </a:ext>
                </a:extLst>
              </p14:cNvPr>
              <p14:cNvContentPartPr/>
              <p14:nvPr/>
            </p14:nvContentPartPr>
            <p14:xfrm>
              <a:off x="4014973" y="5298533"/>
              <a:ext cx="781560" cy="237240"/>
            </p14:xfrm>
          </p:contentPart>
        </mc:Choice>
        <mc:Fallback>
          <p:pic>
            <p:nvPicPr>
              <p:cNvPr id="283" name="Ink 282">
                <a:extLst>
                  <a:ext uri="{FF2B5EF4-FFF2-40B4-BE49-F238E27FC236}">
                    <a16:creationId xmlns:a16="http://schemas.microsoft.com/office/drawing/2014/main" id="{1FB1495F-C377-4897-94AD-5A99FEE1868E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006329" y="5289533"/>
                <a:ext cx="799208" cy="25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84" name="Ink 283">
                <a:extLst>
                  <a:ext uri="{FF2B5EF4-FFF2-40B4-BE49-F238E27FC236}">
                    <a16:creationId xmlns:a16="http://schemas.microsoft.com/office/drawing/2014/main" id="{802B53F8-61DE-4170-96DC-1906FC33948E}"/>
                  </a:ext>
                </a:extLst>
              </p14:cNvPr>
              <p14:cNvContentPartPr/>
              <p14:nvPr/>
            </p14:nvContentPartPr>
            <p14:xfrm>
              <a:off x="2933533" y="5282333"/>
              <a:ext cx="841320" cy="311400"/>
            </p14:xfrm>
          </p:contentPart>
        </mc:Choice>
        <mc:Fallback>
          <p:pic>
            <p:nvPicPr>
              <p:cNvPr id="284" name="Ink 283">
                <a:extLst>
                  <a:ext uri="{FF2B5EF4-FFF2-40B4-BE49-F238E27FC236}">
                    <a16:creationId xmlns:a16="http://schemas.microsoft.com/office/drawing/2014/main" id="{802B53F8-61DE-4170-96DC-1906FC33948E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924533" y="5273343"/>
                <a:ext cx="858960" cy="3290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85" name="Ink 284">
                <a:extLst>
                  <a:ext uri="{FF2B5EF4-FFF2-40B4-BE49-F238E27FC236}">
                    <a16:creationId xmlns:a16="http://schemas.microsoft.com/office/drawing/2014/main" id="{914632AE-73E3-4A0F-B8E8-E2B37B444FA2}"/>
                  </a:ext>
                </a:extLst>
              </p14:cNvPr>
              <p14:cNvContentPartPr/>
              <p14:nvPr/>
            </p14:nvContentPartPr>
            <p14:xfrm>
              <a:off x="1732213" y="5270093"/>
              <a:ext cx="1001880" cy="362160"/>
            </p14:xfrm>
          </p:contentPart>
        </mc:Choice>
        <mc:Fallback>
          <p:pic>
            <p:nvPicPr>
              <p:cNvPr id="285" name="Ink 284">
                <a:extLst>
                  <a:ext uri="{FF2B5EF4-FFF2-40B4-BE49-F238E27FC236}">
                    <a16:creationId xmlns:a16="http://schemas.microsoft.com/office/drawing/2014/main" id="{914632AE-73E3-4A0F-B8E8-E2B37B444FA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723213" y="5261453"/>
                <a:ext cx="1019520" cy="37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93" name="Ink 292">
                <a:extLst>
                  <a:ext uri="{FF2B5EF4-FFF2-40B4-BE49-F238E27FC236}">
                    <a16:creationId xmlns:a16="http://schemas.microsoft.com/office/drawing/2014/main" id="{FB197D75-C6C8-4147-ACD0-060B0BB4FE51}"/>
                  </a:ext>
                </a:extLst>
              </p14:cNvPr>
              <p14:cNvContentPartPr/>
              <p14:nvPr/>
            </p14:nvContentPartPr>
            <p14:xfrm>
              <a:off x="6245173" y="5074253"/>
              <a:ext cx="1568520" cy="456480"/>
            </p14:xfrm>
          </p:contentPart>
        </mc:Choice>
        <mc:Fallback>
          <p:pic>
            <p:nvPicPr>
              <p:cNvPr id="293" name="Ink 292">
                <a:extLst>
                  <a:ext uri="{FF2B5EF4-FFF2-40B4-BE49-F238E27FC236}">
                    <a16:creationId xmlns:a16="http://schemas.microsoft.com/office/drawing/2014/main" id="{FB197D75-C6C8-4147-ACD0-060B0BB4FE51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236173" y="5065260"/>
                <a:ext cx="1586160" cy="4741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303" name="Ink 302">
                <a:extLst>
                  <a:ext uri="{FF2B5EF4-FFF2-40B4-BE49-F238E27FC236}">
                    <a16:creationId xmlns:a16="http://schemas.microsoft.com/office/drawing/2014/main" id="{20EADD2B-6A74-41B4-8D16-31A29DC16B8C}"/>
                  </a:ext>
                </a:extLst>
              </p14:cNvPr>
              <p14:cNvContentPartPr/>
              <p14:nvPr/>
            </p14:nvContentPartPr>
            <p14:xfrm>
              <a:off x="9211213" y="5025293"/>
              <a:ext cx="834120" cy="290880"/>
            </p14:xfrm>
          </p:contentPart>
        </mc:Choice>
        <mc:Fallback>
          <p:pic>
            <p:nvPicPr>
              <p:cNvPr id="303" name="Ink 302">
                <a:extLst>
                  <a:ext uri="{FF2B5EF4-FFF2-40B4-BE49-F238E27FC236}">
                    <a16:creationId xmlns:a16="http://schemas.microsoft.com/office/drawing/2014/main" id="{20EADD2B-6A74-41B4-8D16-31A29DC16B8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202217" y="5016293"/>
                <a:ext cx="851752" cy="30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304" name="Ink 303">
                <a:extLst>
                  <a:ext uri="{FF2B5EF4-FFF2-40B4-BE49-F238E27FC236}">
                    <a16:creationId xmlns:a16="http://schemas.microsoft.com/office/drawing/2014/main" id="{98677339-A3D9-4048-BE6B-AF8260A261EF}"/>
                  </a:ext>
                </a:extLst>
              </p14:cNvPr>
              <p14:cNvContentPartPr/>
              <p14:nvPr/>
            </p14:nvContentPartPr>
            <p14:xfrm>
              <a:off x="8093413" y="5056253"/>
              <a:ext cx="919080" cy="491400"/>
            </p14:xfrm>
          </p:contentPart>
        </mc:Choice>
        <mc:Fallback>
          <p:pic>
            <p:nvPicPr>
              <p:cNvPr id="304" name="Ink 303">
                <a:extLst>
                  <a:ext uri="{FF2B5EF4-FFF2-40B4-BE49-F238E27FC236}">
                    <a16:creationId xmlns:a16="http://schemas.microsoft.com/office/drawing/2014/main" id="{98677339-A3D9-4048-BE6B-AF8260A261EF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084770" y="5047613"/>
                <a:ext cx="936727" cy="50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309" name="Ink 308">
                <a:extLst>
                  <a:ext uri="{FF2B5EF4-FFF2-40B4-BE49-F238E27FC236}">
                    <a16:creationId xmlns:a16="http://schemas.microsoft.com/office/drawing/2014/main" id="{1F39934C-390A-473D-9F56-3C1E0B1F2044}"/>
                  </a:ext>
                </a:extLst>
              </p14:cNvPr>
              <p14:cNvContentPartPr/>
              <p14:nvPr/>
            </p14:nvContentPartPr>
            <p14:xfrm>
              <a:off x="10217053" y="5004413"/>
              <a:ext cx="893880" cy="209160"/>
            </p14:xfrm>
          </p:contentPart>
        </mc:Choice>
        <mc:Fallback>
          <p:pic>
            <p:nvPicPr>
              <p:cNvPr id="309" name="Ink 308">
                <a:extLst>
                  <a:ext uri="{FF2B5EF4-FFF2-40B4-BE49-F238E27FC236}">
                    <a16:creationId xmlns:a16="http://schemas.microsoft.com/office/drawing/2014/main" id="{1F39934C-390A-473D-9F56-3C1E0B1F2044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0208413" y="4995773"/>
                <a:ext cx="911520" cy="2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320" name="Ink 319">
                <a:extLst>
                  <a:ext uri="{FF2B5EF4-FFF2-40B4-BE49-F238E27FC236}">
                    <a16:creationId xmlns:a16="http://schemas.microsoft.com/office/drawing/2014/main" id="{65FA5DE0-21CF-4DE7-94C3-0D4021BBBB33}"/>
                  </a:ext>
                </a:extLst>
              </p14:cNvPr>
              <p14:cNvContentPartPr/>
              <p14:nvPr/>
            </p14:nvContentPartPr>
            <p14:xfrm>
              <a:off x="4324933" y="5762933"/>
              <a:ext cx="13320" cy="17280"/>
            </p14:xfrm>
          </p:contentPart>
        </mc:Choice>
        <mc:Fallback>
          <p:pic>
            <p:nvPicPr>
              <p:cNvPr id="320" name="Ink 319">
                <a:extLst>
                  <a:ext uri="{FF2B5EF4-FFF2-40B4-BE49-F238E27FC236}">
                    <a16:creationId xmlns:a16="http://schemas.microsoft.com/office/drawing/2014/main" id="{65FA5DE0-21CF-4DE7-94C3-0D4021BBBB33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315933" y="5753933"/>
                <a:ext cx="30960" cy="3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325" name="Ink 324">
                <a:extLst>
                  <a:ext uri="{FF2B5EF4-FFF2-40B4-BE49-F238E27FC236}">
                    <a16:creationId xmlns:a16="http://schemas.microsoft.com/office/drawing/2014/main" id="{36F3C83D-632A-4873-B7AD-B99597FA4B3F}"/>
                  </a:ext>
                </a:extLst>
              </p14:cNvPr>
              <p14:cNvContentPartPr/>
              <p14:nvPr/>
            </p14:nvContentPartPr>
            <p14:xfrm>
              <a:off x="3669013" y="5829893"/>
              <a:ext cx="1574280" cy="189360"/>
            </p14:xfrm>
          </p:contentPart>
        </mc:Choice>
        <mc:Fallback>
          <p:pic>
            <p:nvPicPr>
              <p:cNvPr id="325" name="Ink 324">
                <a:extLst>
                  <a:ext uri="{FF2B5EF4-FFF2-40B4-BE49-F238E27FC236}">
                    <a16:creationId xmlns:a16="http://schemas.microsoft.com/office/drawing/2014/main" id="{36F3C83D-632A-4873-B7AD-B99597FA4B3F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660013" y="5821253"/>
                <a:ext cx="1591920" cy="20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326" name="Ink 325">
                <a:extLst>
                  <a:ext uri="{FF2B5EF4-FFF2-40B4-BE49-F238E27FC236}">
                    <a16:creationId xmlns:a16="http://schemas.microsoft.com/office/drawing/2014/main" id="{843ACFE2-EC6E-4A96-BC81-515DD57B000A}"/>
                  </a:ext>
                </a:extLst>
              </p14:cNvPr>
              <p14:cNvContentPartPr/>
              <p14:nvPr/>
            </p14:nvContentPartPr>
            <p14:xfrm>
              <a:off x="2644093" y="5852213"/>
              <a:ext cx="782640" cy="256320"/>
            </p14:xfrm>
          </p:contentPart>
        </mc:Choice>
        <mc:Fallback>
          <p:pic>
            <p:nvPicPr>
              <p:cNvPr id="326" name="Ink 325">
                <a:extLst>
                  <a:ext uri="{FF2B5EF4-FFF2-40B4-BE49-F238E27FC236}">
                    <a16:creationId xmlns:a16="http://schemas.microsoft.com/office/drawing/2014/main" id="{843ACFE2-EC6E-4A96-BC81-515DD57B000A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635453" y="5843573"/>
                <a:ext cx="800280" cy="27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327" name="Ink 326">
                <a:extLst>
                  <a:ext uri="{FF2B5EF4-FFF2-40B4-BE49-F238E27FC236}">
                    <a16:creationId xmlns:a16="http://schemas.microsoft.com/office/drawing/2014/main" id="{0E6B70FE-8834-4364-994F-026D5C7D2297}"/>
                  </a:ext>
                </a:extLst>
              </p14:cNvPr>
              <p14:cNvContentPartPr/>
              <p14:nvPr/>
            </p14:nvContentPartPr>
            <p14:xfrm>
              <a:off x="1937053" y="5847533"/>
              <a:ext cx="458280" cy="247680"/>
            </p14:xfrm>
          </p:contentPart>
        </mc:Choice>
        <mc:Fallback>
          <p:pic>
            <p:nvPicPr>
              <p:cNvPr id="327" name="Ink 326">
                <a:extLst>
                  <a:ext uri="{FF2B5EF4-FFF2-40B4-BE49-F238E27FC236}">
                    <a16:creationId xmlns:a16="http://schemas.microsoft.com/office/drawing/2014/main" id="{0E6B70FE-8834-4364-994F-026D5C7D2297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928053" y="5838533"/>
                <a:ext cx="475920" cy="265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05028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F66ED3B-0203-43DF-97FE-C508D2B883C9}"/>
                  </a:ext>
                </a:extLst>
              </p14:cNvPr>
              <p14:cNvContentPartPr/>
              <p14:nvPr/>
            </p14:nvContentPartPr>
            <p14:xfrm>
              <a:off x="1765333" y="512693"/>
              <a:ext cx="9360" cy="147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F66ED3B-0203-43DF-97FE-C508D2B883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56693" y="503693"/>
                <a:ext cx="2700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9803C86-ECAA-4B96-9974-13ED4B1ABE7A}"/>
                  </a:ext>
                </a:extLst>
              </p14:cNvPr>
              <p14:cNvContentPartPr/>
              <p14:nvPr/>
            </p14:nvContentPartPr>
            <p14:xfrm>
              <a:off x="1785133" y="626093"/>
              <a:ext cx="7200" cy="147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9803C86-ECAA-4B96-9974-13ED4B1ABE7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76493" y="617453"/>
                <a:ext cx="2484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9F3C62E-856F-4CD4-99A6-E2ED34F2C0F5}"/>
                  </a:ext>
                </a:extLst>
              </p14:cNvPr>
              <p14:cNvContentPartPr/>
              <p14:nvPr/>
            </p14:nvContentPartPr>
            <p14:xfrm>
              <a:off x="926893" y="380573"/>
              <a:ext cx="745200" cy="4042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9F3C62E-856F-4CD4-99A6-E2ED34F2C0F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17893" y="371933"/>
                <a:ext cx="762840" cy="42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5C5A47E1-D0A4-4363-9852-39AB2812D8EC}"/>
                  </a:ext>
                </a:extLst>
              </p14:cNvPr>
              <p14:cNvContentPartPr/>
              <p14:nvPr/>
            </p14:nvContentPartPr>
            <p14:xfrm>
              <a:off x="4310893" y="431693"/>
              <a:ext cx="29160" cy="3888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5C5A47E1-D0A4-4363-9852-39AB2812D8E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301893" y="422693"/>
                <a:ext cx="46800" cy="5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88B6238D-36B5-4E19-B640-7619BABE69BB}"/>
                  </a:ext>
                </a:extLst>
              </p14:cNvPr>
              <p14:cNvContentPartPr/>
              <p14:nvPr/>
            </p14:nvContentPartPr>
            <p14:xfrm>
              <a:off x="2555893" y="1293893"/>
              <a:ext cx="213840" cy="1224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88B6238D-36B5-4E19-B640-7619BABE69B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546893" y="1284893"/>
                <a:ext cx="231480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00E83F5E-9ABB-4DBB-916D-52388DE9E483}"/>
                  </a:ext>
                </a:extLst>
              </p14:cNvPr>
              <p14:cNvContentPartPr/>
              <p14:nvPr/>
            </p14:nvContentPartPr>
            <p14:xfrm>
              <a:off x="2605213" y="1391093"/>
              <a:ext cx="219240" cy="1944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00E83F5E-9ABB-4DBB-916D-52388DE9E48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596213" y="1382453"/>
                <a:ext cx="23688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F8CDA8AB-AF58-4E2F-BF94-A230E7294DA0}"/>
                  </a:ext>
                </a:extLst>
              </p14:cNvPr>
              <p14:cNvContentPartPr/>
              <p14:nvPr/>
            </p14:nvContentPartPr>
            <p14:xfrm>
              <a:off x="4801213" y="1084013"/>
              <a:ext cx="214920" cy="2952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F8CDA8AB-AF58-4E2F-BF94-A230E7294DA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792213" y="1075373"/>
                <a:ext cx="23256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37866569-27A4-49FE-B38B-EFB49B8F64A4}"/>
                  </a:ext>
                </a:extLst>
              </p14:cNvPr>
              <p14:cNvContentPartPr/>
              <p14:nvPr/>
            </p14:nvContentPartPr>
            <p14:xfrm>
              <a:off x="4869613" y="1156013"/>
              <a:ext cx="248760" cy="2916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37866569-27A4-49FE-B38B-EFB49B8F64A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860613" y="1147373"/>
                <a:ext cx="26640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4039BC69-4C49-4823-BA47-F2C13DCC071E}"/>
                  </a:ext>
                </a:extLst>
              </p14:cNvPr>
              <p14:cNvContentPartPr/>
              <p14:nvPr/>
            </p14:nvContentPartPr>
            <p14:xfrm>
              <a:off x="5118733" y="1409813"/>
              <a:ext cx="715680" cy="17568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4039BC69-4C49-4823-BA47-F2C13DCC071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109733" y="1401173"/>
                <a:ext cx="733320" cy="19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6A629089-B89E-4FA5-8E38-5CA50D603AF5}"/>
                  </a:ext>
                </a:extLst>
              </p14:cNvPr>
              <p14:cNvContentPartPr/>
              <p14:nvPr/>
            </p14:nvContentPartPr>
            <p14:xfrm>
              <a:off x="5331133" y="872333"/>
              <a:ext cx="356400" cy="40428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6A629089-B89E-4FA5-8E38-5CA50D603AF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322133" y="863333"/>
                <a:ext cx="374040" cy="42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68B9B005-2054-4656-971D-B0FA37291B50}"/>
                  </a:ext>
                </a:extLst>
              </p14:cNvPr>
              <p14:cNvContentPartPr/>
              <p14:nvPr/>
            </p14:nvContentPartPr>
            <p14:xfrm>
              <a:off x="3426733" y="925613"/>
              <a:ext cx="1074240" cy="52776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68B9B005-2054-4656-971D-B0FA37291B5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417733" y="916613"/>
                <a:ext cx="1091880" cy="54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48D8846D-D227-4427-A115-09403BED1875}"/>
                  </a:ext>
                </a:extLst>
              </p14:cNvPr>
              <p14:cNvContentPartPr/>
              <p14:nvPr/>
            </p14:nvContentPartPr>
            <p14:xfrm>
              <a:off x="3098053" y="1112093"/>
              <a:ext cx="218160" cy="31500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48D8846D-D227-4427-A115-09403BED187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089068" y="1103443"/>
                <a:ext cx="235771" cy="3326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91DE3B0E-8EA0-422D-9DA5-CF9ACB03690B}"/>
                  </a:ext>
                </a:extLst>
              </p14:cNvPr>
              <p14:cNvContentPartPr/>
              <p14:nvPr/>
            </p14:nvContentPartPr>
            <p14:xfrm>
              <a:off x="1065133" y="1199933"/>
              <a:ext cx="1146600" cy="43272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91DE3B0E-8EA0-422D-9DA5-CF9ACB03690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056493" y="1190933"/>
                <a:ext cx="1164240" cy="45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1FB6DD3D-284C-4C6A-92C6-3763B390515C}"/>
                  </a:ext>
                </a:extLst>
              </p14:cNvPr>
              <p14:cNvContentPartPr/>
              <p14:nvPr/>
            </p14:nvContentPartPr>
            <p14:xfrm>
              <a:off x="3552373" y="360773"/>
              <a:ext cx="582120" cy="34452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1FB6DD3D-284C-4C6A-92C6-3763B390515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543733" y="352124"/>
                <a:ext cx="599760" cy="3621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B5EF4578-B70E-4804-A136-90F97D18C32F}"/>
                  </a:ext>
                </a:extLst>
              </p14:cNvPr>
              <p14:cNvContentPartPr/>
              <p14:nvPr/>
            </p14:nvContentPartPr>
            <p14:xfrm>
              <a:off x="2811853" y="424133"/>
              <a:ext cx="484200" cy="28332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B5EF4578-B70E-4804-A136-90F97D18C32F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802853" y="415133"/>
                <a:ext cx="501840" cy="30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219DC300-460F-4C5F-BCCC-DB8926073E51}"/>
                  </a:ext>
                </a:extLst>
              </p14:cNvPr>
              <p14:cNvContentPartPr/>
              <p14:nvPr/>
            </p14:nvContentPartPr>
            <p14:xfrm>
              <a:off x="2042893" y="434933"/>
              <a:ext cx="540720" cy="29340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219DC300-460F-4C5F-BCCC-DB8926073E5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034253" y="425933"/>
                <a:ext cx="558360" cy="31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81A90363-4CD5-402B-B589-72982AD12DFB}"/>
                  </a:ext>
                </a:extLst>
              </p14:cNvPr>
              <p14:cNvContentPartPr/>
              <p14:nvPr/>
            </p14:nvContentPartPr>
            <p14:xfrm>
              <a:off x="5280013" y="663533"/>
              <a:ext cx="302760" cy="12708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81A90363-4CD5-402B-B589-72982AD12DF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271013" y="654533"/>
                <a:ext cx="32040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94E17B7C-F8BB-422B-A394-62F9EAE8BFDF}"/>
                  </a:ext>
                </a:extLst>
              </p14:cNvPr>
              <p14:cNvContentPartPr/>
              <p14:nvPr/>
            </p14:nvContentPartPr>
            <p14:xfrm>
              <a:off x="5865013" y="701333"/>
              <a:ext cx="671760" cy="41472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94E17B7C-F8BB-422B-A394-62F9EAE8BFDF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856368" y="692685"/>
                <a:ext cx="689409" cy="4323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C878BBF0-06EE-4F4D-AEBD-D19107686BC6}"/>
                  </a:ext>
                </a:extLst>
              </p14:cNvPr>
              <p14:cNvContentPartPr/>
              <p14:nvPr/>
            </p14:nvContentPartPr>
            <p14:xfrm>
              <a:off x="6680413" y="802133"/>
              <a:ext cx="1094400" cy="35316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C878BBF0-06EE-4F4D-AEBD-D19107686BC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671413" y="793133"/>
                <a:ext cx="1112040" cy="37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5789A031-F907-4319-84E0-9AB0E730CB0C}"/>
                  </a:ext>
                </a:extLst>
              </p14:cNvPr>
              <p14:cNvContentPartPr/>
              <p14:nvPr/>
            </p14:nvContentPartPr>
            <p14:xfrm>
              <a:off x="7952653" y="609533"/>
              <a:ext cx="2575800" cy="78768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5789A031-F907-4319-84E0-9AB0E730CB0C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944013" y="600533"/>
                <a:ext cx="2593440" cy="80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C6DD8234-BE55-4A99-B736-EDAB7738D65F}"/>
                  </a:ext>
                </a:extLst>
              </p14:cNvPr>
              <p14:cNvContentPartPr/>
              <p14:nvPr/>
            </p14:nvContentPartPr>
            <p14:xfrm>
              <a:off x="6190093" y="2059253"/>
              <a:ext cx="285840" cy="16920"/>
            </p14:xfrm>
          </p:contentPart>
        </mc:Choice>
        <mc:Fallback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C6DD8234-BE55-4A99-B736-EDAB7738D65F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181093" y="2050613"/>
                <a:ext cx="30348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3A096D6B-905C-485C-852D-9A4E5026312B}"/>
                  </a:ext>
                </a:extLst>
              </p14:cNvPr>
              <p14:cNvContentPartPr/>
              <p14:nvPr/>
            </p14:nvContentPartPr>
            <p14:xfrm>
              <a:off x="6302773" y="2169053"/>
              <a:ext cx="180720" cy="24480"/>
            </p14:xfrm>
          </p:contentPart>
        </mc:Choice>
        <mc:Fallback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3A096D6B-905C-485C-852D-9A4E5026312B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293773" y="2160053"/>
                <a:ext cx="19836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15F1AD6E-D319-4F4E-8047-1B706CCF7C3B}"/>
                  </a:ext>
                </a:extLst>
              </p14:cNvPr>
              <p14:cNvContentPartPr/>
              <p14:nvPr/>
            </p14:nvContentPartPr>
            <p14:xfrm>
              <a:off x="6780133" y="1769093"/>
              <a:ext cx="755640" cy="479520"/>
            </p14:xfrm>
          </p:contentPart>
        </mc:Choice>
        <mc:Fallback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15F1AD6E-D319-4F4E-8047-1B706CCF7C3B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771133" y="1760453"/>
                <a:ext cx="773280" cy="49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7EABD45B-0DC5-4798-90CF-1FC5FEE0ADD4}"/>
                  </a:ext>
                </a:extLst>
              </p14:cNvPr>
              <p14:cNvContentPartPr/>
              <p14:nvPr/>
            </p14:nvContentPartPr>
            <p14:xfrm>
              <a:off x="7696333" y="2153213"/>
              <a:ext cx="6840" cy="3600"/>
            </p14:xfrm>
          </p:contentPart>
        </mc:Choice>
        <mc:Fallback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7EABD45B-0DC5-4798-90CF-1FC5FEE0ADD4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687693" y="2144573"/>
                <a:ext cx="24480" cy="2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062C3592-0974-419D-A4A1-C07E6D366E48}"/>
                  </a:ext>
                </a:extLst>
              </p14:cNvPr>
              <p14:cNvContentPartPr/>
              <p14:nvPr/>
            </p14:nvContentPartPr>
            <p14:xfrm>
              <a:off x="7900813" y="1576853"/>
              <a:ext cx="1313280" cy="658440"/>
            </p14:xfrm>
          </p:contentPart>
        </mc:Choice>
        <mc:Fallback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062C3592-0974-419D-A4A1-C07E6D366E48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892173" y="1567853"/>
                <a:ext cx="1330920" cy="67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CD81983D-4F0B-4D87-9B4A-26BCF699EA68}"/>
                  </a:ext>
                </a:extLst>
              </p14:cNvPr>
              <p14:cNvContentPartPr/>
              <p14:nvPr/>
            </p14:nvContentPartPr>
            <p14:xfrm>
              <a:off x="11034613" y="1931453"/>
              <a:ext cx="5400" cy="14040"/>
            </p14:xfrm>
          </p:contentPart>
        </mc:Choice>
        <mc:Fallback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CD81983D-4F0B-4D87-9B4A-26BCF699EA68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1025613" y="1922453"/>
                <a:ext cx="23040" cy="3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54E12906-1179-4056-A2C6-3C463D5F8ECB}"/>
                  </a:ext>
                </a:extLst>
              </p14:cNvPr>
              <p14:cNvContentPartPr/>
              <p14:nvPr/>
            </p14:nvContentPartPr>
            <p14:xfrm>
              <a:off x="10736893" y="1545173"/>
              <a:ext cx="177480" cy="325080"/>
            </p14:xfrm>
          </p:contentPart>
        </mc:Choice>
        <mc:Fallback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54E12906-1179-4056-A2C6-3C463D5F8ECB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0728253" y="1536533"/>
                <a:ext cx="195120" cy="34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A76F49E0-53C6-4391-BA8C-0C6DAA6251D8}"/>
                  </a:ext>
                </a:extLst>
              </p14:cNvPr>
              <p14:cNvContentPartPr/>
              <p14:nvPr/>
            </p14:nvContentPartPr>
            <p14:xfrm>
              <a:off x="9315973" y="1435733"/>
              <a:ext cx="1288800" cy="746640"/>
            </p14:xfrm>
          </p:contentPart>
        </mc:Choice>
        <mc:Fallback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A76F49E0-53C6-4391-BA8C-0C6DAA6251D8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9307333" y="1426733"/>
                <a:ext cx="1306440" cy="76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BA6401D3-8D2D-4C74-9E8A-8AEDE3AF2282}"/>
                  </a:ext>
                </a:extLst>
              </p14:cNvPr>
              <p14:cNvContentPartPr/>
              <p14:nvPr/>
            </p14:nvContentPartPr>
            <p14:xfrm>
              <a:off x="657613" y="3863573"/>
              <a:ext cx="506880" cy="304920"/>
            </p14:xfrm>
          </p:contentPart>
        </mc:Choice>
        <mc:Fallback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BA6401D3-8D2D-4C74-9E8A-8AEDE3AF2282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48619" y="3854573"/>
                <a:ext cx="524507" cy="32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249" name="Ink 248">
                <a:extLst>
                  <a:ext uri="{FF2B5EF4-FFF2-40B4-BE49-F238E27FC236}">
                    <a16:creationId xmlns:a16="http://schemas.microsoft.com/office/drawing/2014/main" id="{28DDF8CD-7DF1-41AB-8876-49BA829473C2}"/>
                  </a:ext>
                </a:extLst>
              </p14:cNvPr>
              <p14:cNvContentPartPr/>
              <p14:nvPr/>
            </p14:nvContentPartPr>
            <p14:xfrm>
              <a:off x="5900653" y="3898853"/>
              <a:ext cx="36720" cy="720"/>
            </p14:xfrm>
          </p:contentPart>
        </mc:Choice>
        <mc:Fallback>
          <p:pic>
            <p:nvPicPr>
              <p:cNvPr id="249" name="Ink 248">
                <a:extLst>
                  <a:ext uri="{FF2B5EF4-FFF2-40B4-BE49-F238E27FC236}">
                    <a16:creationId xmlns:a16="http://schemas.microsoft.com/office/drawing/2014/main" id="{28DDF8CD-7DF1-41AB-8876-49BA829473C2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892013" y="3890213"/>
                <a:ext cx="54360" cy="1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260" name="Ink 259">
                <a:extLst>
                  <a:ext uri="{FF2B5EF4-FFF2-40B4-BE49-F238E27FC236}">
                    <a16:creationId xmlns:a16="http://schemas.microsoft.com/office/drawing/2014/main" id="{132F659F-F31C-4EE7-956B-28011C59BB24}"/>
                  </a:ext>
                </a:extLst>
              </p14:cNvPr>
              <p14:cNvContentPartPr/>
              <p14:nvPr/>
            </p14:nvContentPartPr>
            <p14:xfrm>
              <a:off x="7019533" y="3576293"/>
              <a:ext cx="353160" cy="265320"/>
            </p14:xfrm>
          </p:contentPart>
        </mc:Choice>
        <mc:Fallback>
          <p:pic>
            <p:nvPicPr>
              <p:cNvPr id="260" name="Ink 259">
                <a:extLst>
                  <a:ext uri="{FF2B5EF4-FFF2-40B4-BE49-F238E27FC236}">
                    <a16:creationId xmlns:a16="http://schemas.microsoft.com/office/drawing/2014/main" id="{132F659F-F31C-4EE7-956B-28011C59BB24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7010542" y="3567305"/>
                <a:ext cx="370782" cy="2829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261" name="Ink 260">
                <a:extLst>
                  <a:ext uri="{FF2B5EF4-FFF2-40B4-BE49-F238E27FC236}">
                    <a16:creationId xmlns:a16="http://schemas.microsoft.com/office/drawing/2014/main" id="{33C795F6-043A-49D8-BAFC-04A354B0D5C3}"/>
                  </a:ext>
                </a:extLst>
              </p14:cNvPr>
              <p14:cNvContentPartPr/>
              <p14:nvPr/>
            </p14:nvContentPartPr>
            <p14:xfrm>
              <a:off x="6211693" y="3610133"/>
              <a:ext cx="593280" cy="296640"/>
            </p14:xfrm>
          </p:contentPart>
        </mc:Choice>
        <mc:Fallback>
          <p:pic>
            <p:nvPicPr>
              <p:cNvPr id="261" name="Ink 260">
                <a:extLst>
                  <a:ext uri="{FF2B5EF4-FFF2-40B4-BE49-F238E27FC236}">
                    <a16:creationId xmlns:a16="http://schemas.microsoft.com/office/drawing/2014/main" id="{33C795F6-043A-49D8-BAFC-04A354B0D5C3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6203053" y="3601133"/>
                <a:ext cx="610920" cy="31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262" name="Ink 261">
                <a:extLst>
                  <a:ext uri="{FF2B5EF4-FFF2-40B4-BE49-F238E27FC236}">
                    <a16:creationId xmlns:a16="http://schemas.microsoft.com/office/drawing/2014/main" id="{7FC89D0E-56A7-4FD2-8649-D6DDB4183810}"/>
                  </a:ext>
                </a:extLst>
              </p14:cNvPr>
              <p14:cNvContentPartPr/>
              <p14:nvPr/>
            </p14:nvContentPartPr>
            <p14:xfrm>
              <a:off x="1517653" y="1704293"/>
              <a:ext cx="4213800" cy="2375280"/>
            </p14:xfrm>
          </p:contentPart>
        </mc:Choice>
        <mc:Fallback>
          <p:pic>
            <p:nvPicPr>
              <p:cNvPr id="262" name="Ink 261">
                <a:extLst>
                  <a:ext uri="{FF2B5EF4-FFF2-40B4-BE49-F238E27FC236}">
                    <a16:creationId xmlns:a16="http://schemas.microsoft.com/office/drawing/2014/main" id="{7FC89D0E-56A7-4FD2-8649-D6DDB4183810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509013" y="1695652"/>
                <a:ext cx="4231440" cy="23929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270" name="Ink 269">
                <a:extLst>
                  <a:ext uri="{FF2B5EF4-FFF2-40B4-BE49-F238E27FC236}">
                    <a16:creationId xmlns:a16="http://schemas.microsoft.com/office/drawing/2014/main" id="{B06DDE6A-FD6B-46CF-B16C-04B2274D3027}"/>
                  </a:ext>
                </a:extLst>
              </p14:cNvPr>
              <p14:cNvContentPartPr/>
              <p14:nvPr/>
            </p14:nvContentPartPr>
            <p14:xfrm>
              <a:off x="8390053" y="3673853"/>
              <a:ext cx="19080" cy="12240"/>
            </p14:xfrm>
          </p:contentPart>
        </mc:Choice>
        <mc:Fallback>
          <p:pic>
            <p:nvPicPr>
              <p:cNvPr id="270" name="Ink 269">
                <a:extLst>
                  <a:ext uri="{FF2B5EF4-FFF2-40B4-BE49-F238E27FC236}">
                    <a16:creationId xmlns:a16="http://schemas.microsoft.com/office/drawing/2014/main" id="{B06DDE6A-FD6B-46CF-B16C-04B2274D3027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8381053" y="3665213"/>
                <a:ext cx="36720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271" name="Ink 270">
                <a:extLst>
                  <a:ext uri="{FF2B5EF4-FFF2-40B4-BE49-F238E27FC236}">
                    <a16:creationId xmlns:a16="http://schemas.microsoft.com/office/drawing/2014/main" id="{70E244C2-0EC5-4264-AF73-0419CE447EAF}"/>
                  </a:ext>
                </a:extLst>
              </p14:cNvPr>
              <p14:cNvContentPartPr/>
              <p14:nvPr/>
            </p14:nvContentPartPr>
            <p14:xfrm>
              <a:off x="8064613" y="3588173"/>
              <a:ext cx="177120" cy="216360"/>
            </p14:xfrm>
          </p:contentPart>
        </mc:Choice>
        <mc:Fallback>
          <p:pic>
            <p:nvPicPr>
              <p:cNvPr id="271" name="Ink 270">
                <a:extLst>
                  <a:ext uri="{FF2B5EF4-FFF2-40B4-BE49-F238E27FC236}">
                    <a16:creationId xmlns:a16="http://schemas.microsoft.com/office/drawing/2014/main" id="{70E244C2-0EC5-4264-AF73-0419CE447EAF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8055973" y="3579533"/>
                <a:ext cx="194760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272" name="Ink 271">
                <a:extLst>
                  <a:ext uri="{FF2B5EF4-FFF2-40B4-BE49-F238E27FC236}">
                    <a16:creationId xmlns:a16="http://schemas.microsoft.com/office/drawing/2014/main" id="{21407494-09E6-4B19-B52E-450A937B0A0C}"/>
                  </a:ext>
                </a:extLst>
              </p14:cNvPr>
              <p14:cNvContentPartPr/>
              <p14:nvPr/>
            </p14:nvContentPartPr>
            <p14:xfrm>
              <a:off x="7532893" y="3584933"/>
              <a:ext cx="419400" cy="251640"/>
            </p14:xfrm>
          </p:contentPart>
        </mc:Choice>
        <mc:Fallback>
          <p:pic>
            <p:nvPicPr>
              <p:cNvPr id="272" name="Ink 271">
                <a:extLst>
                  <a:ext uri="{FF2B5EF4-FFF2-40B4-BE49-F238E27FC236}">
                    <a16:creationId xmlns:a16="http://schemas.microsoft.com/office/drawing/2014/main" id="{21407494-09E6-4B19-B52E-450A937B0A0C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7523901" y="3575933"/>
                <a:ext cx="437025" cy="26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285" name="Ink 284">
                <a:extLst>
                  <a:ext uri="{FF2B5EF4-FFF2-40B4-BE49-F238E27FC236}">
                    <a16:creationId xmlns:a16="http://schemas.microsoft.com/office/drawing/2014/main" id="{9306EEBC-FE4A-405A-B84C-258719809284}"/>
                  </a:ext>
                </a:extLst>
              </p14:cNvPr>
              <p14:cNvContentPartPr/>
              <p14:nvPr/>
            </p14:nvContentPartPr>
            <p14:xfrm>
              <a:off x="3236653" y="4322573"/>
              <a:ext cx="419040" cy="382680"/>
            </p14:xfrm>
          </p:contentPart>
        </mc:Choice>
        <mc:Fallback>
          <p:pic>
            <p:nvPicPr>
              <p:cNvPr id="285" name="Ink 284">
                <a:extLst>
                  <a:ext uri="{FF2B5EF4-FFF2-40B4-BE49-F238E27FC236}">
                    <a16:creationId xmlns:a16="http://schemas.microsoft.com/office/drawing/2014/main" id="{9306EEBC-FE4A-405A-B84C-258719809284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227653" y="4313933"/>
                <a:ext cx="436680" cy="40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286" name="Ink 285">
                <a:extLst>
                  <a:ext uri="{FF2B5EF4-FFF2-40B4-BE49-F238E27FC236}">
                    <a16:creationId xmlns:a16="http://schemas.microsoft.com/office/drawing/2014/main" id="{AA6A61EA-9808-40F3-8173-B55FB6A5CCA0}"/>
                  </a:ext>
                </a:extLst>
              </p14:cNvPr>
              <p14:cNvContentPartPr/>
              <p14:nvPr/>
            </p14:nvContentPartPr>
            <p14:xfrm>
              <a:off x="3021013" y="4362893"/>
              <a:ext cx="101520" cy="297360"/>
            </p14:xfrm>
          </p:contentPart>
        </mc:Choice>
        <mc:Fallback>
          <p:pic>
            <p:nvPicPr>
              <p:cNvPr id="286" name="Ink 285">
                <a:extLst>
                  <a:ext uri="{FF2B5EF4-FFF2-40B4-BE49-F238E27FC236}">
                    <a16:creationId xmlns:a16="http://schemas.microsoft.com/office/drawing/2014/main" id="{AA6A61EA-9808-40F3-8173-B55FB6A5CCA0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3012373" y="4353893"/>
                <a:ext cx="119160" cy="31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287" name="Ink 286">
                <a:extLst>
                  <a:ext uri="{FF2B5EF4-FFF2-40B4-BE49-F238E27FC236}">
                    <a16:creationId xmlns:a16="http://schemas.microsoft.com/office/drawing/2014/main" id="{AFFD602A-25BD-412A-B85A-E0D1B9426C9B}"/>
                  </a:ext>
                </a:extLst>
              </p14:cNvPr>
              <p14:cNvContentPartPr/>
              <p14:nvPr/>
            </p14:nvContentPartPr>
            <p14:xfrm>
              <a:off x="2168533" y="4403933"/>
              <a:ext cx="595080" cy="276120"/>
            </p14:xfrm>
          </p:contentPart>
        </mc:Choice>
        <mc:Fallback>
          <p:pic>
            <p:nvPicPr>
              <p:cNvPr id="287" name="Ink 286">
                <a:extLst>
                  <a:ext uri="{FF2B5EF4-FFF2-40B4-BE49-F238E27FC236}">
                    <a16:creationId xmlns:a16="http://schemas.microsoft.com/office/drawing/2014/main" id="{AFFD602A-25BD-412A-B85A-E0D1B9426C9B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2159893" y="4394933"/>
                <a:ext cx="612720" cy="29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288" name="Ink 287">
                <a:extLst>
                  <a:ext uri="{FF2B5EF4-FFF2-40B4-BE49-F238E27FC236}">
                    <a16:creationId xmlns:a16="http://schemas.microsoft.com/office/drawing/2014/main" id="{1AF57822-4122-489B-BEBC-361036BC0A23}"/>
                  </a:ext>
                </a:extLst>
              </p14:cNvPr>
              <p14:cNvContentPartPr/>
              <p14:nvPr/>
            </p14:nvContentPartPr>
            <p14:xfrm>
              <a:off x="1473373" y="4378013"/>
              <a:ext cx="333720" cy="249480"/>
            </p14:xfrm>
          </p:contentPart>
        </mc:Choice>
        <mc:Fallback>
          <p:pic>
            <p:nvPicPr>
              <p:cNvPr id="288" name="Ink 287">
                <a:extLst>
                  <a:ext uri="{FF2B5EF4-FFF2-40B4-BE49-F238E27FC236}">
                    <a16:creationId xmlns:a16="http://schemas.microsoft.com/office/drawing/2014/main" id="{1AF57822-4122-489B-BEBC-361036BC0A23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464733" y="4369013"/>
                <a:ext cx="351360" cy="26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300" name="Ink 299">
                <a:extLst>
                  <a:ext uri="{FF2B5EF4-FFF2-40B4-BE49-F238E27FC236}">
                    <a16:creationId xmlns:a16="http://schemas.microsoft.com/office/drawing/2014/main" id="{3E03A86E-FE00-434C-9ABE-A2F509A216EF}"/>
                  </a:ext>
                </a:extLst>
              </p14:cNvPr>
              <p14:cNvContentPartPr/>
              <p14:nvPr/>
            </p14:nvContentPartPr>
            <p14:xfrm>
              <a:off x="4029373" y="4367213"/>
              <a:ext cx="533880" cy="216720"/>
            </p14:xfrm>
          </p:contentPart>
        </mc:Choice>
        <mc:Fallback>
          <p:pic>
            <p:nvPicPr>
              <p:cNvPr id="300" name="Ink 299">
                <a:extLst>
                  <a:ext uri="{FF2B5EF4-FFF2-40B4-BE49-F238E27FC236}">
                    <a16:creationId xmlns:a16="http://schemas.microsoft.com/office/drawing/2014/main" id="{3E03A86E-FE00-434C-9ABE-A2F509A216EF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4020373" y="4358213"/>
                <a:ext cx="551520" cy="23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304" name="Ink 303">
                <a:extLst>
                  <a:ext uri="{FF2B5EF4-FFF2-40B4-BE49-F238E27FC236}">
                    <a16:creationId xmlns:a16="http://schemas.microsoft.com/office/drawing/2014/main" id="{4D9F17D8-728B-4D15-9F9F-A3F240AAD2B3}"/>
                  </a:ext>
                </a:extLst>
              </p14:cNvPr>
              <p14:cNvContentPartPr/>
              <p14:nvPr/>
            </p14:nvContentPartPr>
            <p14:xfrm>
              <a:off x="6237253" y="4373693"/>
              <a:ext cx="220680" cy="20880"/>
            </p14:xfrm>
          </p:contentPart>
        </mc:Choice>
        <mc:Fallback>
          <p:pic>
            <p:nvPicPr>
              <p:cNvPr id="304" name="Ink 303">
                <a:extLst>
                  <a:ext uri="{FF2B5EF4-FFF2-40B4-BE49-F238E27FC236}">
                    <a16:creationId xmlns:a16="http://schemas.microsoft.com/office/drawing/2014/main" id="{4D9F17D8-728B-4D15-9F9F-A3F240AAD2B3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228253" y="4364693"/>
                <a:ext cx="23832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305" name="Ink 304">
                <a:extLst>
                  <a:ext uri="{FF2B5EF4-FFF2-40B4-BE49-F238E27FC236}">
                    <a16:creationId xmlns:a16="http://schemas.microsoft.com/office/drawing/2014/main" id="{E10F4E02-010E-4EF7-B1E7-68BFFC5B6C4E}"/>
                  </a:ext>
                </a:extLst>
              </p14:cNvPr>
              <p14:cNvContentPartPr/>
              <p14:nvPr/>
            </p14:nvContentPartPr>
            <p14:xfrm>
              <a:off x="6223933" y="4448213"/>
              <a:ext cx="221040" cy="11160"/>
            </p14:xfrm>
          </p:contentPart>
        </mc:Choice>
        <mc:Fallback>
          <p:pic>
            <p:nvPicPr>
              <p:cNvPr id="305" name="Ink 304">
                <a:extLst>
                  <a:ext uri="{FF2B5EF4-FFF2-40B4-BE49-F238E27FC236}">
                    <a16:creationId xmlns:a16="http://schemas.microsoft.com/office/drawing/2014/main" id="{E10F4E02-010E-4EF7-B1E7-68BFFC5B6C4E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6215293" y="4439213"/>
                <a:ext cx="238680" cy="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306" name="Ink 305">
                <a:extLst>
                  <a:ext uri="{FF2B5EF4-FFF2-40B4-BE49-F238E27FC236}">
                    <a16:creationId xmlns:a16="http://schemas.microsoft.com/office/drawing/2014/main" id="{5FDE6371-9DC2-420F-8E33-5532355D2559}"/>
                  </a:ext>
                </a:extLst>
              </p14:cNvPr>
              <p14:cNvContentPartPr/>
              <p14:nvPr/>
            </p14:nvContentPartPr>
            <p14:xfrm>
              <a:off x="4922533" y="4266413"/>
              <a:ext cx="1059480" cy="311040"/>
            </p14:xfrm>
          </p:contentPart>
        </mc:Choice>
        <mc:Fallback>
          <p:pic>
            <p:nvPicPr>
              <p:cNvPr id="306" name="Ink 305">
                <a:extLst>
                  <a:ext uri="{FF2B5EF4-FFF2-40B4-BE49-F238E27FC236}">
                    <a16:creationId xmlns:a16="http://schemas.microsoft.com/office/drawing/2014/main" id="{5FDE6371-9DC2-420F-8E33-5532355D2559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4913533" y="4257413"/>
                <a:ext cx="1077120" cy="32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312" name="Ink 311">
                <a:extLst>
                  <a:ext uri="{FF2B5EF4-FFF2-40B4-BE49-F238E27FC236}">
                    <a16:creationId xmlns:a16="http://schemas.microsoft.com/office/drawing/2014/main" id="{B1CA8168-4896-47FC-801E-D698C1B53A82}"/>
                  </a:ext>
                </a:extLst>
              </p14:cNvPr>
              <p14:cNvContentPartPr/>
              <p14:nvPr/>
            </p14:nvContentPartPr>
            <p14:xfrm>
              <a:off x="7559173" y="4030973"/>
              <a:ext cx="6480" cy="14040"/>
            </p14:xfrm>
          </p:contentPart>
        </mc:Choice>
        <mc:Fallback>
          <p:pic>
            <p:nvPicPr>
              <p:cNvPr id="312" name="Ink 311">
                <a:extLst>
                  <a:ext uri="{FF2B5EF4-FFF2-40B4-BE49-F238E27FC236}">
                    <a16:creationId xmlns:a16="http://schemas.microsoft.com/office/drawing/2014/main" id="{B1CA8168-4896-47FC-801E-D698C1B53A82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7550173" y="4022333"/>
                <a:ext cx="24120" cy="3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319" name="Ink 318">
                <a:extLst>
                  <a:ext uri="{FF2B5EF4-FFF2-40B4-BE49-F238E27FC236}">
                    <a16:creationId xmlns:a16="http://schemas.microsoft.com/office/drawing/2014/main" id="{CCD0D2E5-BF6F-4249-B783-3D48331A12A7}"/>
                  </a:ext>
                </a:extLst>
              </p14:cNvPr>
              <p14:cNvContentPartPr/>
              <p14:nvPr/>
            </p14:nvContentPartPr>
            <p14:xfrm>
              <a:off x="7590493" y="4354973"/>
              <a:ext cx="34920" cy="203400"/>
            </p14:xfrm>
          </p:contentPart>
        </mc:Choice>
        <mc:Fallback>
          <p:pic>
            <p:nvPicPr>
              <p:cNvPr id="319" name="Ink 318">
                <a:extLst>
                  <a:ext uri="{FF2B5EF4-FFF2-40B4-BE49-F238E27FC236}">
                    <a16:creationId xmlns:a16="http://schemas.microsoft.com/office/drawing/2014/main" id="{CCD0D2E5-BF6F-4249-B783-3D48331A12A7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7581493" y="4345973"/>
                <a:ext cx="52560" cy="22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320" name="Ink 319">
                <a:extLst>
                  <a:ext uri="{FF2B5EF4-FFF2-40B4-BE49-F238E27FC236}">
                    <a16:creationId xmlns:a16="http://schemas.microsoft.com/office/drawing/2014/main" id="{C1E38391-9CC1-4FCB-B226-100345902D1F}"/>
                  </a:ext>
                </a:extLst>
              </p14:cNvPr>
              <p14:cNvContentPartPr/>
              <p14:nvPr/>
            </p14:nvContentPartPr>
            <p14:xfrm>
              <a:off x="7650973" y="4645133"/>
              <a:ext cx="28440" cy="14400"/>
            </p14:xfrm>
          </p:contentPart>
        </mc:Choice>
        <mc:Fallback>
          <p:pic>
            <p:nvPicPr>
              <p:cNvPr id="320" name="Ink 319">
                <a:extLst>
                  <a:ext uri="{FF2B5EF4-FFF2-40B4-BE49-F238E27FC236}">
                    <a16:creationId xmlns:a16="http://schemas.microsoft.com/office/drawing/2014/main" id="{C1E38391-9CC1-4FCB-B226-100345902D1F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7642333" y="4636133"/>
                <a:ext cx="46080" cy="3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321" name="Ink 320">
                <a:extLst>
                  <a:ext uri="{FF2B5EF4-FFF2-40B4-BE49-F238E27FC236}">
                    <a16:creationId xmlns:a16="http://schemas.microsoft.com/office/drawing/2014/main" id="{91E134D2-E1FA-44DD-B684-4A60D204866C}"/>
                  </a:ext>
                </a:extLst>
              </p14:cNvPr>
              <p14:cNvContentPartPr/>
              <p14:nvPr/>
            </p14:nvContentPartPr>
            <p14:xfrm>
              <a:off x="8101333" y="4138973"/>
              <a:ext cx="108000" cy="210960"/>
            </p14:xfrm>
          </p:contentPart>
        </mc:Choice>
        <mc:Fallback>
          <p:pic>
            <p:nvPicPr>
              <p:cNvPr id="321" name="Ink 320">
                <a:extLst>
                  <a:ext uri="{FF2B5EF4-FFF2-40B4-BE49-F238E27FC236}">
                    <a16:creationId xmlns:a16="http://schemas.microsoft.com/office/drawing/2014/main" id="{91E134D2-E1FA-44DD-B684-4A60D204866C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8092333" y="4130333"/>
                <a:ext cx="125640" cy="22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332" name="Ink 331">
                <a:extLst>
                  <a:ext uri="{FF2B5EF4-FFF2-40B4-BE49-F238E27FC236}">
                    <a16:creationId xmlns:a16="http://schemas.microsoft.com/office/drawing/2014/main" id="{E1FB80CC-36EF-4B3C-BD4F-DE128FEB1682}"/>
                  </a:ext>
                </a:extLst>
              </p14:cNvPr>
              <p14:cNvContentPartPr/>
              <p14:nvPr/>
            </p14:nvContentPartPr>
            <p14:xfrm>
              <a:off x="9714133" y="4210973"/>
              <a:ext cx="84240" cy="20880"/>
            </p14:xfrm>
          </p:contentPart>
        </mc:Choice>
        <mc:Fallback>
          <p:pic>
            <p:nvPicPr>
              <p:cNvPr id="332" name="Ink 331">
                <a:extLst>
                  <a:ext uri="{FF2B5EF4-FFF2-40B4-BE49-F238E27FC236}">
                    <a16:creationId xmlns:a16="http://schemas.microsoft.com/office/drawing/2014/main" id="{E1FB80CC-36EF-4B3C-BD4F-DE128FEB1682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9705493" y="4202333"/>
                <a:ext cx="10188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333" name="Ink 332">
                <a:extLst>
                  <a:ext uri="{FF2B5EF4-FFF2-40B4-BE49-F238E27FC236}">
                    <a16:creationId xmlns:a16="http://schemas.microsoft.com/office/drawing/2014/main" id="{04ED9C6D-D795-42B8-95A4-1276FFC641E1}"/>
                  </a:ext>
                </a:extLst>
              </p14:cNvPr>
              <p14:cNvContentPartPr/>
              <p14:nvPr/>
            </p14:nvContentPartPr>
            <p14:xfrm>
              <a:off x="9899893" y="4197653"/>
              <a:ext cx="38160" cy="5040"/>
            </p14:xfrm>
          </p:contentPart>
        </mc:Choice>
        <mc:Fallback>
          <p:pic>
            <p:nvPicPr>
              <p:cNvPr id="333" name="Ink 332">
                <a:extLst>
                  <a:ext uri="{FF2B5EF4-FFF2-40B4-BE49-F238E27FC236}">
                    <a16:creationId xmlns:a16="http://schemas.microsoft.com/office/drawing/2014/main" id="{04ED9C6D-D795-42B8-95A4-1276FFC641E1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9890893" y="4189013"/>
                <a:ext cx="55800" cy="2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334" name="Ink 333">
                <a:extLst>
                  <a:ext uri="{FF2B5EF4-FFF2-40B4-BE49-F238E27FC236}">
                    <a16:creationId xmlns:a16="http://schemas.microsoft.com/office/drawing/2014/main" id="{C823EF8F-7AB1-487F-B1D4-050322D520BB}"/>
                  </a:ext>
                </a:extLst>
              </p14:cNvPr>
              <p14:cNvContentPartPr/>
              <p14:nvPr/>
            </p14:nvContentPartPr>
            <p14:xfrm>
              <a:off x="10072693" y="4193693"/>
              <a:ext cx="48240" cy="5040"/>
            </p14:xfrm>
          </p:contentPart>
        </mc:Choice>
        <mc:Fallback>
          <p:pic>
            <p:nvPicPr>
              <p:cNvPr id="334" name="Ink 333">
                <a:extLst>
                  <a:ext uri="{FF2B5EF4-FFF2-40B4-BE49-F238E27FC236}">
                    <a16:creationId xmlns:a16="http://schemas.microsoft.com/office/drawing/2014/main" id="{C823EF8F-7AB1-487F-B1D4-050322D520BB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10063693" y="4184693"/>
                <a:ext cx="65880" cy="2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335" name="Ink 334">
                <a:extLst>
                  <a:ext uri="{FF2B5EF4-FFF2-40B4-BE49-F238E27FC236}">
                    <a16:creationId xmlns:a16="http://schemas.microsoft.com/office/drawing/2014/main" id="{51B38057-C231-4E86-9F1F-9D974098EE44}"/>
                  </a:ext>
                </a:extLst>
              </p14:cNvPr>
              <p14:cNvContentPartPr/>
              <p14:nvPr/>
            </p14:nvContentPartPr>
            <p14:xfrm>
              <a:off x="10273573" y="4236173"/>
              <a:ext cx="97920" cy="11160"/>
            </p14:xfrm>
          </p:contentPart>
        </mc:Choice>
        <mc:Fallback>
          <p:pic>
            <p:nvPicPr>
              <p:cNvPr id="335" name="Ink 334">
                <a:extLst>
                  <a:ext uri="{FF2B5EF4-FFF2-40B4-BE49-F238E27FC236}">
                    <a16:creationId xmlns:a16="http://schemas.microsoft.com/office/drawing/2014/main" id="{51B38057-C231-4E86-9F1F-9D974098EE44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0264573" y="4227533"/>
                <a:ext cx="115560" cy="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336" name="Ink 335">
                <a:extLst>
                  <a:ext uri="{FF2B5EF4-FFF2-40B4-BE49-F238E27FC236}">
                    <a16:creationId xmlns:a16="http://schemas.microsoft.com/office/drawing/2014/main" id="{181A88A0-16A5-417B-B9D9-47EBEF14AA37}"/>
                  </a:ext>
                </a:extLst>
              </p14:cNvPr>
              <p14:cNvContentPartPr/>
              <p14:nvPr/>
            </p14:nvContentPartPr>
            <p14:xfrm>
              <a:off x="9306253" y="4154813"/>
              <a:ext cx="287280" cy="250200"/>
            </p14:xfrm>
          </p:contentPart>
        </mc:Choice>
        <mc:Fallback>
          <p:pic>
            <p:nvPicPr>
              <p:cNvPr id="336" name="Ink 335">
                <a:extLst>
                  <a:ext uri="{FF2B5EF4-FFF2-40B4-BE49-F238E27FC236}">
                    <a16:creationId xmlns:a16="http://schemas.microsoft.com/office/drawing/2014/main" id="{181A88A0-16A5-417B-B9D9-47EBEF14AA37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9297613" y="4145813"/>
                <a:ext cx="304920" cy="26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337" name="Ink 336">
                <a:extLst>
                  <a:ext uri="{FF2B5EF4-FFF2-40B4-BE49-F238E27FC236}">
                    <a16:creationId xmlns:a16="http://schemas.microsoft.com/office/drawing/2014/main" id="{D7F3862F-4BA5-4FA0-BF27-72810AD91E6B}"/>
                  </a:ext>
                </a:extLst>
              </p14:cNvPr>
              <p14:cNvContentPartPr/>
              <p14:nvPr/>
            </p14:nvContentPartPr>
            <p14:xfrm>
              <a:off x="8961373" y="4176773"/>
              <a:ext cx="252360" cy="170280"/>
            </p14:xfrm>
          </p:contentPart>
        </mc:Choice>
        <mc:Fallback>
          <p:pic>
            <p:nvPicPr>
              <p:cNvPr id="337" name="Ink 336">
                <a:extLst>
                  <a:ext uri="{FF2B5EF4-FFF2-40B4-BE49-F238E27FC236}">
                    <a16:creationId xmlns:a16="http://schemas.microsoft.com/office/drawing/2014/main" id="{D7F3862F-4BA5-4FA0-BF27-72810AD91E6B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8952386" y="4168133"/>
                <a:ext cx="269975" cy="18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338" name="Ink 337">
                <a:extLst>
                  <a:ext uri="{FF2B5EF4-FFF2-40B4-BE49-F238E27FC236}">
                    <a16:creationId xmlns:a16="http://schemas.microsoft.com/office/drawing/2014/main" id="{5C993E64-53DC-4704-98A8-4391385F38BF}"/>
                  </a:ext>
                </a:extLst>
              </p14:cNvPr>
              <p14:cNvContentPartPr/>
              <p14:nvPr/>
            </p14:nvContentPartPr>
            <p14:xfrm>
              <a:off x="8347933" y="4150853"/>
              <a:ext cx="528840" cy="180360"/>
            </p14:xfrm>
          </p:contentPart>
        </mc:Choice>
        <mc:Fallback>
          <p:pic>
            <p:nvPicPr>
              <p:cNvPr id="338" name="Ink 337">
                <a:extLst>
                  <a:ext uri="{FF2B5EF4-FFF2-40B4-BE49-F238E27FC236}">
                    <a16:creationId xmlns:a16="http://schemas.microsoft.com/office/drawing/2014/main" id="{5C993E64-53DC-4704-98A8-4391385F38BF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8339287" y="4141853"/>
                <a:ext cx="546492" cy="19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339" name="Ink 338">
                <a:extLst>
                  <a:ext uri="{FF2B5EF4-FFF2-40B4-BE49-F238E27FC236}">
                    <a16:creationId xmlns:a16="http://schemas.microsoft.com/office/drawing/2014/main" id="{C0A1D1DC-4FA3-46A1-8D3F-4FEBA5563CD6}"/>
                  </a:ext>
                </a:extLst>
              </p14:cNvPr>
              <p14:cNvContentPartPr/>
              <p14:nvPr/>
            </p14:nvContentPartPr>
            <p14:xfrm>
              <a:off x="6583213" y="4087853"/>
              <a:ext cx="891720" cy="476280"/>
            </p14:xfrm>
          </p:contentPart>
        </mc:Choice>
        <mc:Fallback>
          <p:pic>
            <p:nvPicPr>
              <p:cNvPr id="339" name="Ink 338">
                <a:extLst>
                  <a:ext uri="{FF2B5EF4-FFF2-40B4-BE49-F238E27FC236}">
                    <a16:creationId xmlns:a16="http://schemas.microsoft.com/office/drawing/2014/main" id="{C0A1D1DC-4FA3-46A1-8D3F-4FEBA5563CD6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6574573" y="4079213"/>
                <a:ext cx="909360" cy="49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442" name="Ink 441">
                <a:extLst>
                  <a:ext uri="{FF2B5EF4-FFF2-40B4-BE49-F238E27FC236}">
                    <a16:creationId xmlns:a16="http://schemas.microsoft.com/office/drawing/2014/main" id="{547DF0EE-7893-4CFF-9CAB-3B96D1D3A221}"/>
                  </a:ext>
                </a:extLst>
              </p14:cNvPr>
              <p14:cNvContentPartPr/>
              <p14:nvPr/>
            </p14:nvContentPartPr>
            <p14:xfrm>
              <a:off x="451693" y="4757453"/>
              <a:ext cx="5902560" cy="1236960"/>
            </p14:xfrm>
          </p:contentPart>
        </mc:Choice>
        <mc:Fallback>
          <p:pic>
            <p:nvPicPr>
              <p:cNvPr id="442" name="Ink 441">
                <a:extLst>
                  <a:ext uri="{FF2B5EF4-FFF2-40B4-BE49-F238E27FC236}">
                    <a16:creationId xmlns:a16="http://schemas.microsoft.com/office/drawing/2014/main" id="{547DF0EE-7893-4CFF-9CAB-3B96D1D3A221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442693" y="4748813"/>
                <a:ext cx="5920200" cy="1254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34574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E5E8DD92-8A5E-4076-8C9C-3DE2CAA093AC}"/>
                  </a:ext>
                </a:extLst>
              </p14:cNvPr>
              <p14:cNvContentPartPr/>
              <p14:nvPr/>
            </p14:nvContentPartPr>
            <p14:xfrm>
              <a:off x="695053" y="349613"/>
              <a:ext cx="3044880" cy="46908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E5E8DD92-8A5E-4076-8C9C-3DE2CAA093A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6412" y="340973"/>
                <a:ext cx="3062522" cy="48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49BA40D2-1070-41EA-98FF-31B2CB082FB3}"/>
                  </a:ext>
                </a:extLst>
              </p14:cNvPr>
              <p14:cNvContentPartPr/>
              <p14:nvPr/>
            </p14:nvContentPartPr>
            <p14:xfrm>
              <a:off x="3947653" y="512693"/>
              <a:ext cx="31680" cy="3456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49BA40D2-1070-41EA-98FF-31B2CB082FB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39013" y="504053"/>
                <a:ext cx="49320" cy="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D1FB13A5-609B-4854-8F0C-2F44B082578C}"/>
                  </a:ext>
                </a:extLst>
              </p14:cNvPr>
              <p14:cNvContentPartPr/>
              <p14:nvPr/>
            </p14:nvContentPartPr>
            <p14:xfrm>
              <a:off x="3947653" y="668213"/>
              <a:ext cx="14760" cy="1368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D1FB13A5-609B-4854-8F0C-2F44B082578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939013" y="659213"/>
                <a:ext cx="32400" cy="3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F4817E1E-AC06-4A8B-A3CF-D0DEC49712AD}"/>
                  </a:ext>
                </a:extLst>
              </p14:cNvPr>
              <p14:cNvContentPartPr/>
              <p14:nvPr/>
            </p14:nvContentPartPr>
            <p14:xfrm>
              <a:off x="5643253" y="492533"/>
              <a:ext cx="379440" cy="12024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F4817E1E-AC06-4A8B-A3CF-D0DEC49712A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634613" y="483893"/>
                <a:ext cx="397080" cy="13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3EE1F5E1-9775-4B6E-91D5-5A222655D6FF}"/>
                  </a:ext>
                </a:extLst>
              </p14:cNvPr>
              <p14:cNvContentPartPr/>
              <p14:nvPr/>
            </p14:nvContentPartPr>
            <p14:xfrm>
              <a:off x="6884533" y="418373"/>
              <a:ext cx="70200" cy="29376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3EE1F5E1-9775-4B6E-91D5-5A222655D6F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875533" y="409733"/>
                <a:ext cx="87840" cy="31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494834EC-9EAD-4DE0-B611-6BEB88D44D63}"/>
                  </a:ext>
                </a:extLst>
              </p14:cNvPr>
              <p14:cNvContentPartPr/>
              <p14:nvPr/>
            </p14:nvContentPartPr>
            <p14:xfrm>
              <a:off x="7118893" y="571733"/>
              <a:ext cx="10080" cy="1008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494834EC-9EAD-4DE0-B611-6BEB88D44D6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109893" y="562733"/>
                <a:ext cx="27720" cy="2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DCF389A0-8BDE-4107-9891-C905152D86C0}"/>
                  </a:ext>
                </a:extLst>
              </p14:cNvPr>
              <p14:cNvContentPartPr/>
              <p14:nvPr/>
            </p14:nvContentPartPr>
            <p14:xfrm>
              <a:off x="6143293" y="372293"/>
              <a:ext cx="620280" cy="43092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DCF389A0-8BDE-4107-9891-C905152D86C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134653" y="363293"/>
                <a:ext cx="637920" cy="44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51E1B11D-809A-4D51-B7E3-9D91634CD7E9}"/>
                  </a:ext>
                </a:extLst>
              </p14:cNvPr>
              <p14:cNvContentPartPr/>
              <p14:nvPr/>
            </p14:nvContentPartPr>
            <p14:xfrm>
              <a:off x="5267773" y="436733"/>
              <a:ext cx="252720" cy="21996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51E1B11D-809A-4D51-B7E3-9D91634CD7E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258773" y="428093"/>
                <a:ext cx="270360" cy="2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07DFBF95-8A65-4F15-A3BC-81415C2F71B8}"/>
                  </a:ext>
                </a:extLst>
              </p14:cNvPr>
              <p14:cNvContentPartPr/>
              <p14:nvPr/>
            </p14:nvContentPartPr>
            <p14:xfrm>
              <a:off x="4411333" y="428093"/>
              <a:ext cx="605160" cy="26064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07DFBF95-8A65-4F15-A3BC-81415C2F71B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402333" y="419453"/>
                <a:ext cx="622800" cy="27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5D5E3414-416E-4ECA-9BD2-95C8BE02D56C}"/>
                  </a:ext>
                </a:extLst>
              </p14:cNvPr>
              <p14:cNvContentPartPr/>
              <p14:nvPr/>
            </p14:nvContentPartPr>
            <p14:xfrm>
              <a:off x="843733" y="1373813"/>
              <a:ext cx="142920" cy="25776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5D5E3414-416E-4ECA-9BD2-95C8BE02D56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34733" y="1365173"/>
                <a:ext cx="160560" cy="27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D4B325F0-7289-4545-A11B-5DBA0D905917}"/>
                  </a:ext>
                </a:extLst>
              </p14:cNvPr>
              <p14:cNvContentPartPr/>
              <p14:nvPr/>
            </p14:nvContentPartPr>
            <p14:xfrm>
              <a:off x="1107253" y="1208213"/>
              <a:ext cx="219600" cy="44136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D4B325F0-7289-4545-A11B-5DBA0D90591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98599" y="1199573"/>
                <a:ext cx="237269" cy="45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4AC2DFE0-53CF-4FB9-957E-EA1F85DE8CF6}"/>
                  </a:ext>
                </a:extLst>
              </p14:cNvPr>
              <p14:cNvContentPartPr/>
              <p14:nvPr/>
            </p14:nvContentPartPr>
            <p14:xfrm>
              <a:off x="4707613" y="1106693"/>
              <a:ext cx="1269000" cy="46152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4AC2DFE0-53CF-4FB9-957E-EA1F85DE8CF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698973" y="1098053"/>
                <a:ext cx="1286640" cy="47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381DDE23-F6EF-4628-A5B7-049F64D19709}"/>
                  </a:ext>
                </a:extLst>
              </p14:cNvPr>
              <p14:cNvContentPartPr/>
              <p14:nvPr/>
            </p14:nvContentPartPr>
            <p14:xfrm>
              <a:off x="3941173" y="1225493"/>
              <a:ext cx="449280" cy="14292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381DDE23-F6EF-4628-A5B7-049F64D1970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932180" y="1216516"/>
                <a:ext cx="466906" cy="1605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60B0F82E-1D39-41B8-972B-99B3551F8A26}"/>
                  </a:ext>
                </a:extLst>
              </p14:cNvPr>
              <p14:cNvContentPartPr/>
              <p14:nvPr/>
            </p14:nvContentPartPr>
            <p14:xfrm>
              <a:off x="3109933" y="1209293"/>
              <a:ext cx="626400" cy="20592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60B0F82E-1D39-41B8-972B-99B3551F8A2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101293" y="1200638"/>
                <a:ext cx="644040" cy="2235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0C8B5604-27B1-4F96-B30B-CBDA38198948}"/>
                  </a:ext>
                </a:extLst>
              </p14:cNvPr>
              <p14:cNvContentPartPr/>
              <p14:nvPr/>
            </p14:nvContentPartPr>
            <p14:xfrm>
              <a:off x="2666413" y="1216133"/>
              <a:ext cx="255600" cy="24732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0C8B5604-27B1-4F96-B30B-CBDA3819894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657773" y="1207146"/>
                <a:ext cx="273240" cy="2649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F7C0C5DD-BA46-4964-8BD3-0A78FD343185}"/>
                  </a:ext>
                </a:extLst>
              </p14:cNvPr>
              <p14:cNvContentPartPr/>
              <p14:nvPr/>
            </p14:nvContentPartPr>
            <p14:xfrm>
              <a:off x="1721053" y="1158533"/>
              <a:ext cx="778680" cy="47052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F7C0C5DD-BA46-4964-8BD3-0A78FD34318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712413" y="1149893"/>
                <a:ext cx="796320" cy="48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21A30509-90EC-4428-AFCF-A25A50E92368}"/>
                  </a:ext>
                </a:extLst>
              </p14:cNvPr>
              <p14:cNvContentPartPr/>
              <p14:nvPr/>
            </p14:nvContentPartPr>
            <p14:xfrm>
              <a:off x="6290533" y="1107053"/>
              <a:ext cx="714600" cy="23112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21A30509-90EC-4428-AFCF-A25A50E92368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281893" y="1098053"/>
                <a:ext cx="732240" cy="24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D2B9A811-0095-4295-8B52-CC3B569371A0}"/>
                  </a:ext>
                </a:extLst>
              </p14:cNvPr>
              <p14:cNvContentPartPr/>
              <p14:nvPr/>
            </p14:nvContentPartPr>
            <p14:xfrm>
              <a:off x="8384653" y="989693"/>
              <a:ext cx="19080" cy="1728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D2B9A811-0095-4295-8B52-CC3B569371A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376013" y="980693"/>
                <a:ext cx="36720" cy="3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007ED5B7-90CA-4AEC-A101-272D0A4E00B3}"/>
                  </a:ext>
                </a:extLst>
              </p14:cNvPr>
              <p14:cNvContentPartPr/>
              <p14:nvPr/>
            </p14:nvContentPartPr>
            <p14:xfrm>
              <a:off x="8376373" y="1068533"/>
              <a:ext cx="228240" cy="15552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007ED5B7-90CA-4AEC-A101-272D0A4E00B3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367733" y="1059893"/>
                <a:ext cx="245880" cy="17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ABBB075B-9550-4316-AA65-F2344206511A}"/>
                  </a:ext>
                </a:extLst>
              </p14:cNvPr>
              <p14:cNvContentPartPr/>
              <p14:nvPr/>
            </p14:nvContentPartPr>
            <p14:xfrm>
              <a:off x="7367653" y="973133"/>
              <a:ext cx="691560" cy="41076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ABBB075B-9550-4316-AA65-F2344206511A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359013" y="964133"/>
                <a:ext cx="709200" cy="42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3CD1A444-56F6-42B7-B71B-24D7965350DC}"/>
                  </a:ext>
                </a:extLst>
              </p14:cNvPr>
              <p14:cNvContentPartPr/>
              <p14:nvPr/>
            </p14:nvContentPartPr>
            <p14:xfrm>
              <a:off x="9333253" y="968813"/>
              <a:ext cx="820440" cy="22392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3CD1A444-56F6-42B7-B71B-24D7965350DC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324613" y="960173"/>
                <a:ext cx="838080" cy="24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89FC3DBD-613A-46E6-A90E-8A61478AC64C}"/>
                  </a:ext>
                </a:extLst>
              </p14:cNvPr>
              <p14:cNvContentPartPr/>
              <p14:nvPr/>
            </p14:nvContentPartPr>
            <p14:xfrm>
              <a:off x="8702173" y="1023533"/>
              <a:ext cx="475560" cy="20448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89FC3DBD-613A-46E6-A90E-8A61478AC64C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693533" y="1014533"/>
                <a:ext cx="493200" cy="22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202FA101-1D09-44BE-BA9D-935B4FF7F073}"/>
                  </a:ext>
                </a:extLst>
              </p14:cNvPr>
              <p14:cNvContentPartPr/>
              <p14:nvPr/>
            </p14:nvContentPartPr>
            <p14:xfrm>
              <a:off x="10288333" y="915533"/>
              <a:ext cx="275040" cy="36252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202FA101-1D09-44BE-BA9D-935B4FF7F073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0279333" y="906533"/>
                <a:ext cx="292680" cy="38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E660F1A2-017F-4AE1-B238-F15E3D061627}"/>
                  </a:ext>
                </a:extLst>
              </p14:cNvPr>
              <p14:cNvContentPartPr/>
              <p14:nvPr/>
            </p14:nvContentPartPr>
            <p14:xfrm>
              <a:off x="10755613" y="893213"/>
              <a:ext cx="890640" cy="39852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E660F1A2-017F-4AE1-B238-F15E3D061627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0746613" y="884221"/>
                <a:ext cx="908280" cy="4161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0DC06B71-22D7-4DD3-8966-C6BA11E5E8BC}"/>
                  </a:ext>
                </a:extLst>
              </p14:cNvPr>
              <p14:cNvContentPartPr/>
              <p14:nvPr/>
            </p14:nvContentPartPr>
            <p14:xfrm>
              <a:off x="688573" y="2263373"/>
              <a:ext cx="518400" cy="39384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0DC06B71-22D7-4DD3-8966-C6BA11E5E8BC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79573" y="2254373"/>
                <a:ext cx="536040" cy="41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C009AD35-D1FA-40F8-A8CE-1916A2B8855F}"/>
                  </a:ext>
                </a:extLst>
              </p14:cNvPr>
              <p14:cNvContentPartPr/>
              <p14:nvPr/>
            </p14:nvContentPartPr>
            <p14:xfrm>
              <a:off x="1577773" y="1728053"/>
              <a:ext cx="822600" cy="37332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C009AD35-D1FA-40F8-A8CE-1916A2B8855F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568773" y="1719413"/>
                <a:ext cx="840240" cy="39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09B41FD4-99FB-483B-8552-09F922E252C1}"/>
                  </a:ext>
                </a:extLst>
              </p14:cNvPr>
              <p14:cNvContentPartPr/>
              <p14:nvPr/>
            </p14:nvContentPartPr>
            <p14:xfrm>
              <a:off x="2887093" y="2311253"/>
              <a:ext cx="372600" cy="16524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09B41FD4-99FB-483B-8552-09F922E252C1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878453" y="2302253"/>
                <a:ext cx="390240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6C28E36B-D115-4A54-A2D7-4FA9162BF5B0}"/>
                  </a:ext>
                </a:extLst>
              </p14:cNvPr>
              <p14:cNvContentPartPr/>
              <p14:nvPr/>
            </p14:nvContentPartPr>
            <p14:xfrm>
              <a:off x="2427733" y="2232053"/>
              <a:ext cx="285120" cy="283320"/>
            </p14:xfrm>
          </p:contentPart>
        </mc:Choice>
        <mc:Fallback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6C28E36B-D115-4A54-A2D7-4FA9162BF5B0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419093" y="2223064"/>
                <a:ext cx="302760" cy="3009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AD65E4FB-C0FC-4B77-A872-861E97518285}"/>
                  </a:ext>
                </a:extLst>
              </p14:cNvPr>
              <p14:cNvContentPartPr/>
              <p14:nvPr/>
            </p14:nvContentPartPr>
            <p14:xfrm>
              <a:off x="1944613" y="2249693"/>
              <a:ext cx="354240" cy="356760"/>
            </p14:xfrm>
          </p:contentPart>
        </mc:Choice>
        <mc:Fallback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AD65E4FB-C0FC-4B77-A872-861E97518285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935613" y="2241044"/>
                <a:ext cx="371880" cy="3744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88E38E28-D53B-41F3-8D4D-F05F4D958BED}"/>
                  </a:ext>
                </a:extLst>
              </p14:cNvPr>
              <p14:cNvContentPartPr/>
              <p14:nvPr/>
            </p14:nvContentPartPr>
            <p14:xfrm>
              <a:off x="1525933" y="2295413"/>
              <a:ext cx="314640" cy="39096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88E38E28-D53B-41F3-8D4D-F05F4D958BED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516933" y="2286773"/>
                <a:ext cx="332280" cy="40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E737BC7C-8E74-4397-A6F6-65EEE548A562}"/>
                  </a:ext>
                </a:extLst>
              </p14:cNvPr>
              <p14:cNvContentPartPr/>
              <p14:nvPr/>
            </p14:nvContentPartPr>
            <p14:xfrm>
              <a:off x="4826053" y="2103893"/>
              <a:ext cx="730080" cy="223200"/>
            </p14:xfrm>
          </p:contentPart>
        </mc:Choice>
        <mc:Fallback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E737BC7C-8E74-4397-A6F6-65EEE548A562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817413" y="2095239"/>
                <a:ext cx="747720" cy="2408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5181969F-15D9-419C-8EA8-D290874798EE}"/>
                  </a:ext>
                </a:extLst>
              </p14:cNvPr>
              <p14:cNvContentPartPr/>
              <p14:nvPr/>
            </p14:nvContentPartPr>
            <p14:xfrm>
              <a:off x="3512053" y="2148533"/>
              <a:ext cx="1210680" cy="464760"/>
            </p14:xfrm>
          </p:contentPart>
        </mc:Choice>
        <mc:Fallback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5181969F-15D9-419C-8EA8-D290874798EE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503413" y="2139893"/>
                <a:ext cx="1228320" cy="48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DDD79704-281F-46E6-8D39-2F24CB6F044C}"/>
                  </a:ext>
                </a:extLst>
              </p14:cNvPr>
              <p14:cNvContentPartPr/>
              <p14:nvPr/>
            </p14:nvContentPartPr>
            <p14:xfrm>
              <a:off x="6489613" y="1952693"/>
              <a:ext cx="588600" cy="262440"/>
            </p14:xfrm>
          </p:contentPart>
        </mc:Choice>
        <mc:Fallback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DDD79704-281F-46E6-8D39-2F24CB6F044C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480613" y="1944053"/>
                <a:ext cx="606240" cy="28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75C2A855-808E-44A9-A0DF-E8A47E4E0D20}"/>
                  </a:ext>
                </a:extLst>
              </p14:cNvPr>
              <p14:cNvContentPartPr/>
              <p14:nvPr/>
            </p14:nvContentPartPr>
            <p14:xfrm>
              <a:off x="5816773" y="1946933"/>
              <a:ext cx="460800" cy="452160"/>
            </p14:xfrm>
          </p:contentPart>
        </mc:Choice>
        <mc:Fallback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75C2A855-808E-44A9-A0DF-E8A47E4E0D20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808133" y="1937933"/>
                <a:ext cx="478440" cy="46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329193E2-4842-40FD-9108-F96852868826}"/>
                  </a:ext>
                </a:extLst>
              </p14:cNvPr>
              <p14:cNvContentPartPr/>
              <p14:nvPr/>
            </p14:nvContentPartPr>
            <p14:xfrm>
              <a:off x="10164493" y="1645613"/>
              <a:ext cx="1083600" cy="403920"/>
            </p14:xfrm>
          </p:contentPart>
        </mc:Choice>
        <mc:Fallback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329193E2-4842-40FD-9108-F96852868826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0155493" y="1636965"/>
                <a:ext cx="1101240" cy="4215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2CF1B6B5-3184-4458-A83D-7E81F12E7591}"/>
                  </a:ext>
                </a:extLst>
              </p14:cNvPr>
              <p14:cNvContentPartPr/>
              <p14:nvPr/>
            </p14:nvContentPartPr>
            <p14:xfrm>
              <a:off x="7438933" y="1827053"/>
              <a:ext cx="2581560" cy="397440"/>
            </p14:xfrm>
          </p:contentPart>
        </mc:Choice>
        <mc:Fallback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2CF1B6B5-3184-4458-A83D-7E81F12E7591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7429934" y="1818405"/>
                <a:ext cx="2599198" cy="4150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A6191045-EDE2-4074-AA06-50200998537D}"/>
                  </a:ext>
                </a:extLst>
              </p14:cNvPr>
              <p14:cNvContentPartPr/>
              <p14:nvPr/>
            </p14:nvContentPartPr>
            <p14:xfrm>
              <a:off x="1345573" y="3314573"/>
              <a:ext cx="10080" cy="6840"/>
            </p14:xfrm>
          </p:contentPart>
        </mc:Choice>
        <mc:Fallback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A6191045-EDE2-4074-AA06-50200998537D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336573" y="3305573"/>
                <a:ext cx="2772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4A436629-1AC2-4765-9DB3-D07F67E7151E}"/>
                  </a:ext>
                </a:extLst>
              </p14:cNvPr>
              <p14:cNvContentPartPr/>
              <p14:nvPr/>
            </p14:nvContentPartPr>
            <p14:xfrm>
              <a:off x="1329373" y="3466853"/>
              <a:ext cx="19080" cy="7560"/>
            </p14:xfrm>
          </p:contentPart>
        </mc:Choice>
        <mc:Fallback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4A436629-1AC2-4765-9DB3-D07F67E7151E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320733" y="3458213"/>
                <a:ext cx="36720" cy="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21CB8DBD-918D-4859-AB75-D0573E71FDDD}"/>
                  </a:ext>
                </a:extLst>
              </p14:cNvPr>
              <p14:cNvContentPartPr/>
              <p14:nvPr/>
            </p14:nvContentPartPr>
            <p14:xfrm>
              <a:off x="791533" y="3159053"/>
              <a:ext cx="435960" cy="420840"/>
            </p14:xfrm>
          </p:contentPart>
        </mc:Choice>
        <mc:Fallback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21CB8DBD-918D-4859-AB75-D0573E71FDDD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782533" y="3150053"/>
                <a:ext cx="453600" cy="43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E468D186-6F4E-4AC2-9332-886D3F3F435B}"/>
                  </a:ext>
                </a:extLst>
              </p14:cNvPr>
              <p14:cNvContentPartPr/>
              <p14:nvPr/>
            </p14:nvContentPartPr>
            <p14:xfrm>
              <a:off x="2689453" y="3115493"/>
              <a:ext cx="687600" cy="350280"/>
            </p14:xfrm>
          </p:contentPart>
        </mc:Choice>
        <mc:Fallback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E468D186-6F4E-4AC2-9332-886D3F3F435B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2680813" y="3106493"/>
                <a:ext cx="705240" cy="36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0E490DAA-C682-4A9F-AA4B-CFBDCFF92FDC}"/>
                  </a:ext>
                </a:extLst>
              </p14:cNvPr>
              <p14:cNvContentPartPr/>
              <p14:nvPr/>
            </p14:nvContentPartPr>
            <p14:xfrm>
              <a:off x="1897813" y="3185333"/>
              <a:ext cx="688320" cy="293400"/>
            </p14:xfrm>
          </p:contentPart>
        </mc:Choice>
        <mc:Fallback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0E490DAA-C682-4A9F-AA4B-CFBDCFF92FDC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888818" y="3176693"/>
                <a:ext cx="705951" cy="31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B62E2DF9-B53D-4428-8D32-31FA14E4A71A}"/>
                  </a:ext>
                </a:extLst>
              </p14:cNvPr>
              <p14:cNvContentPartPr/>
              <p14:nvPr/>
            </p14:nvContentPartPr>
            <p14:xfrm>
              <a:off x="3597013" y="3048533"/>
              <a:ext cx="861480" cy="241200"/>
            </p14:xfrm>
          </p:contentPart>
        </mc:Choice>
        <mc:Fallback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B62E2DF9-B53D-4428-8D32-31FA14E4A71A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3588369" y="3039893"/>
                <a:ext cx="879127" cy="25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BC7EBB93-EA2B-4F2A-A3D5-58007564F3D0}"/>
                  </a:ext>
                </a:extLst>
              </p14:cNvPr>
              <p14:cNvContentPartPr/>
              <p14:nvPr/>
            </p14:nvContentPartPr>
            <p14:xfrm>
              <a:off x="5874373" y="3042773"/>
              <a:ext cx="16200" cy="3240"/>
            </p14:xfrm>
          </p:contentPart>
        </mc:Choice>
        <mc:Fallback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BC7EBB93-EA2B-4F2A-A3D5-58007564F3D0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5865733" y="3033773"/>
                <a:ext cx="33840" cy="2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391180EA-7707-444C-B5FD-1B024721963C}"/>
                  </a:ext>
                </a:extLst>
              </p14:cNvPr>
              <p14:cNvContentPartPr/>
              <p14:nvPr/>
            </p14:nvContentPartPr>
            <p14:xfrm>
              <a:off x="4719853" y="2995253"/>
              <a:ext cx="1013040" cy="292320"/>
            </p14:xfrm>
          </p:contentPart>
        </mc:Choice>
        <mc:Fallback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391180EA-7707-444C-B5FD-1B024721963C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4710853" y="2986613"/>
                <a:ext cx="1030680" cy="30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5C77B760-49C9-4D2B-93C4-DA3339B8217A}"/>
                  </a:ext>
                </a:extLst>
              </p14:cNvPr>
              <p14:cNvContentPartPr/>
              <p14:nvPr/>
            </p14:nvContentPartPr>
            <p14:xfrm>
              <a:off x="2065573" y="3638573"/>
              <a:ext cx="1940040" cy="297000"/>
            </p14:xfrm>
          </p:contentPart>
        </mc:Choice>
        <mc:Fallback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5C77B760-49C9-4D2B-93C4-DA3339B8217A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2056575" y="3629584"/>
                <a:ext cx="1957677" cy="3146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46974469-5879-4A6B-BAD9-995347ABE85D}"/>
                  </a:ext>
                </a:extLst>
              </p14:cNvPr>
              <p14:cNvContentPartPr/>
              <p14:nvPr/>
            </p14:nvContentPartPr>
            <p14:xfrm>
              <a:off x="4272373" y="3588173"/>
              <a:ext cx="296640" cy="266400"/>
            </p14:xfrm>
          </p:contentPart>
        </mc:Choice>
        <mc:Fallback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46974469-5879-4A6B-BAD9-995347ABE85D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4263733" y="3579173"/>
                <a:ext cx="314280" cy="28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33DD4EAD-6D02-41A3-B0B7-0446158CF74E}"/>
                  </a:ext>
                </a:extLst>
              </p14:cNvPr>
              <p14:cNvContentPartPr/>
              <p14:nvPr/>
            </p14:nvContentPartPr>
            <p14:xfrm>
              <a:off x="5212693" y="3517613"/>
              <a:ext cx="750240" cy="298080"/>
            </p14:xfrm>
          </p:contentPart>
        </mc:Choice>
        <mc:Fallback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33DD4EAD-6D02-41A3-B0B7-0446158CF74E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5203689" y="3508973"/>
                <a:ext cx="767888" cy="31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3759C12D-8C21-46ED-ABD9-2D006405D7F6}"/>
                  </a:ext>
                </a:extLst>
              </p14:cNvPr>
              <p14:cNvContentPartPr/>
              <p14:nvPr/>
            </p14:nvContentPartPr>
            <p14:xfrm>
              <a:off x="4797973" y="3597533"/>
              <a:ext cx="281160" cy="204840"/>
            </p14:xfrm>
          </p:contentPart>
        </mc:Choice>
        <mc:Fallback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3759C12D-8C21-46ED-ABD9-2D006405D7F6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4789333" y="3588893"/>
                <a:ext cx="298800" cy="22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346EE026-56CA-4AFE-878D-8477DB4F99B9}"/>
                  </a:ext>
                </a:extLst>
              </p14:cNvPr>
              <p14:cNvContentPartPr/>
              <p14:nvPr/>
            </p14:nvContentPartPr>
            <p14:xfrm>
              <a:off x="8117893" y="2920373"/>
              <a:ext cx="186480" cy="46080"/>
            </p14:xfrm>
          </p:contentPart>
        </mc:Choice>
        <mc:Fallback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346EE026-56CA-4AFE-878D-8477DB4F99B9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8108893" y="2911373"/>
                <a:ext cx="204120" cy="6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2BB84117-1CA6-45EA-BA8F-FD30468DBADD}"/>
                  </a:ext>
                </a:extLst>
              </p14:cNvPr>
              <p14:cNvContentPartPr/>
              <p14:nvPr/>
            </p14:nvContentPartPr>
            <p14:xfrm>
              <a:off x="8149213" y="3014333"/>
              <a:ext cx="197640" cy="40680"/>
            </p14:xfrm>
          </p:contentPart>
        </mc:Choice>
        <mc:Fallback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2BB84117-1CA6-45EA-BA8F-FD30468DBADD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8140573" y="3005693"/>
                <a:ext cx="215280" cy="5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246" name="Ink 245">
                <a:extLst>
                  <a:ext uri="{FF2B5EF4-FFF2-40B4-BE49-F238E27FC236}">
                    <a16:creationId xmlns:a16="http://schemas.microsoft.com/office/drawing/2014/main" id="{D2E9F8F0-8644-4D81-8033-D8087226972B}"/>
                  </a:ext>
                </a:extLst>
              </p14:cNvPr>
              <p14:cNvContentPartPr/>
              <p14:nvPr/>
            </p14:nvContentPartPr>
            <p14:xfrm>
              <a:off x="8592013" y="2774573"/>
              <a:ext cx="289800" cy="203760"/>
            </p14:xfrm>
          </p:contentPart>
        </mc:Choice>
        <mc:Fallback>
          <p:pic>
            <p:nvPicPr>
              <p:cNvPr id="246" name="Ink 245">
                <a:extLst>
                  <a:ext uri="{FF2B5EF4-FFF2-40B4-BE49-F238E27FC236}">
                    <a16:creationId xmlns:a16="http://schemas.microsoft.com/office/drawing/2014/main" id="{D2E9F8F0-8644-4D81-8033-D8087226972B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8583373" y="2765573"/>
                <a:ext cx="307440" cy="22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249" name="Ink 248">
                <a:extLst>
                  <a:ext uri="{FF2B5EF4-FFF2-40B4-BE49-F238E27FC236}">
                    <a16:creationId xmlns:a16="http://schemas.microsoft.com/office/drawing/2014/main" id="{5EC9B15A-2324-473C-91EE-8997B72EC58D}"/>
                  </a:ext>
                </a:extLst>
              </p14:cNvPr>
              <p14:cNvContentPartPr/>
              <p14:nvPr/>
            </p14:nvContentPartPr>
            <p14:xfrm>
              <a:off x="9385813" y="2702213"/>
              <a:ext cx="267120" cy="177120"/>
            </p14:xfrm>
          </p:contentPart>
        </mc:Choice>
        <mc:Fallback>
          <p:pic>
            <p:nvPicPr>
              <p:cNvPr id="249" name="Ink 248">
                <a:extLst>
                  <a:ext uri="{FF2B5EF4-FFF2-40B4-BE49-F238E27FC236}">
                    <a16:creationId xmlns:a16="http://schemas.microsoft.com/office/drawing/2014/main" id="{5EC9B15A-2324-473C-91EE-8997B72EC58D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9377173" y="2693213"/>
                <a:ext cx="284760" cy="1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9C769394-FC7D-49CC-A90D-9FCD08382320}"/>
                  </a:ext>
                </a:extLst>
              </p14:cNvPr>
              <p14:cNvContentPartPr/>
              <p14:nvPr/>
            </p14:nvContentPartPr>
            <p14:xfrm>
              <a:off x="9242533" y="2956733"/>
              <a:ext cx="489960" cy="50400"/>
            </p14:xfrm>
          </p:contentPart>
        </mc:Choice>
        <mc:Fallback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9C769394-FC7D-49CC-A90D-9FCD08382320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9233533" y="2948093"/>
                <a:ext cx="507600" cy="6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257" name="Ink 256">
                <a:extLst>
                  <a:ext uri="{FF2B5EF4-FFF2-40B4-BE49-F238E27FC236}">
                    <a16:creationId xmlns:a16="http://schemas.microsoft.com/office/drawing/2014/main" id="{C34D86D5-3ECE-4BDA-8992-69544D766CD9}"/>
                  </a:ext>
                </a:extLst>
              </p14:cNvPr>
              <p14:cNvContentPartPr/>
              <p14:nvPr/>
            </p14:nvContentPartPr>
            <p14:xfrm>
              <a:off x="9849133" y="2966453"/>
              <a:ext cx="50760" cy="172440"/>
            </p14:xfrm>
          </p:contentPart>
        </mc:Choice>
        <mc:Fallback>
          <p:pic>
            <p:nvPicPr>
              <p:cNvPr id="257" name="Ink 256">
                <a:extLst>
                  <a:ext uri="{FF2B5EF4-FFF2-40B4-BE49-F238E27FC236}">
                    <a16:creationId xmlns:a16="http://schemas.microsoft.com/office/drawing/2014/main" id="{C34D86D5-3ECE-4BDA-8992-69544D766CD9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9840493" y="2957813"/>
                <a:ext cx="68400" cy="19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269" name="Ink 268">
                <a:extLst>
                  <a:ext uri="{FF2B5EF4-FFF2-40B4-BE49-F238E27FC236}">
                    <a16:creationId xmlns:a16="http://schemas.microsoft.com/office/drawing/2014/main" id="{76E269E3-5445-4633-83A9-4F3999A9B298}"/>
                  </a:ext>
                </a:extLst>
              </p14:cNvPr>
              <p14:cNvContentPartPr/>
              <p14:nvPr/>
            </p14:nvContentPartPr>
            <p14:xfrm>
              <a:off x="11554813" y="2775653"/>
              <a:ext cx="21600" cy="3960"/>
            </p14:xfrm>
          </p:contentPart>
        </mc:Choice>
        <mc:Fallback>
          <p:pic>
            <p:nvPicPr>
              <p:cNvPr id="269" name="Ink 268">
                <a:extLst>
                  <a:ext uri="{FF2B5EF4-FFF2-40B4-BE49-F238E27FC236}">
                    <a16:creationId xmlns:a16="http://schemas.microsoft.com/office/drawing/2014/main" id="{76E269E3-5445-4633-83A9-4F3999A9B298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11546173" y="2766653"/>
                <a:ext cx="39240" cy="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270" name="Ink 269">
                <a:extLst>
                  <a:ext uri="{FF2B5EF4-FFF2-40B4-BE49-F238E27FC236}">
                    <a16:creationId xmlns:a16="http://schemas.microsoft.com/office/drawing/2014/main" id="{6DE371A7-D6FC-4906-9C35-2602C59D26FC}"/>
                  </a:ext>
                </a:extLst>
              </p14:cNvPr>
              <p14:cNvContentPartPr/>
              <p14:nvPr/>
            </p14:nvContentPartPr>
            <p14:xfrm>
              <a:off x="11733013" y="2784653"/>
              <a:ext cx="23400" cy="6480"/>
            </p14:xfrm>
          </p:contentPart>
        </mc:Choice>
        <mc:Fallback>
          <p:pic>
            <p:nvPicPr>
              <p:cNvPr id="270" name="Ink 269">
                <a:extLst>
                  <a:ext uri="{FF2B5EF4-FFF2-40B4-BE49-F238E27FC236}">
                    <a16:creationId xmlns:a16="http://schemas.microsoft.com/office/drawing/2014/main" id="{6DE371A7-D6FC-4906-9C35-2602C59D26FC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11724013" y="2775653"/>
                <a:ext cx="4104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271" name="Ink 270">
                <a:extLst>
                  <a:ext uri="{FF2B5EF4-FFF2-40B4-BE49-F238E27FC236}">
                    <a16:creationId xmlns:a16="http://schemas.microsoft.com/office/drawing/2014/main" id="{91B4EA61-1EA7-4844-898B-A6D61EF13A10}"/>
                  </a:ext>
                </a:extLst>
              </p14:cNvPr>
              <p14:cNvContentPartPr/>
              <p14:nvPr/>
            </p14:nvContentPartPr>
            <p14:xfrm>
              <a:off x="10970533" y="2753693"/>
              <a:ext cx="495000" cy="275760"/>
            </p14:xfrm>
          </p:contentPart>
        </mc:Choice>
        <mc:Fallback>
          <p:pic>
            <p:nvPicPr>
              <p:cNvPr id="271" name="Ink 270">
                <a:extLst>
                  <a:ext uri="{FF2B5EF4-FFF2-40B4-BE49-F238E27FC236}">
                    <a16:creationId xmlns:a16="http://schemas.microsoft.com/office/drawing/2014/main" id="{91B4EA61-1EA7-4844-898B-A6D61EF13A10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10961540" y="2744693"/>
                <a:ext cx="512627" cy="29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272" name="Ink 271">
                <a:extLst>
                  <a:ext uri="{FF2B5EF4-FFF2-40B4-BE49-F238E27FC236}">
                    <a16:creationId xmlns:a16="http://schemas.microsoft.com/office/drawing/2014/main" id="{9495861E-C210-4294-B4DA-ECFD1A613F5E}"/>
                  </a:ext>
                </a:extLst>
              </p14:cNvPr>
              <p14:cNvContentPartPr/>
              <p14:nvPr/>
            </p14:nvContentPartPr>
            <p14:xfrm>
              <a:off x="10109773" y="2836853"/>
              <a:ext cx="753120" cy="214920"/>
            </p14:xfrm>
          </p:contentPart>
        </mc:Choice>
        <mc:Fallback>
          <p:pic>
            <p:nvPicPr>
              <p:cNvPr id="272" name="Ink 271">
                <a:extLst>
                  <a:ext uri="{FF2B5EF4-FFF2-40B4-BE49-F238E27FC236}">
                    <a16:creationId xmlns:a16="http://schemas.microsoft.com/office/drawing/2014/main" id="{9495861E-C210-4294-B4DA-ECFD1A613F5E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10100773" y="2828227"/>
                <a:ext cx="770760" cy="2325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273" name="Ink 272">
                <a:extLst>
                  <a:ext uri="{FF2B5EF4-FFF2-40B4-BE49-F238E27FC236}">
                    <a16:creationId xmlns:a16="http://schemas.microsoft.com/office/drawing/2014/main" id="{8DC94E14-1798-48A6-89ED-7F1752097E3B}"/>
                  </a:ext>
                </a:extLst>
              </p14:cNvPr>
              <p14:cNvContentPartPr/>
              <p14:nvPr/>
            </p14:nvContentPartPr>
            <p14:xfrm>
              <a:off x="9603973" y="3074813"/>
              <a:ext cx="72720" cy="331920"/>
            </p14:xfrm>
          </p:contentPart>
        </mc:Choice>
        <mc:Fallback>
          <p:pic>
            <p:nvPicPr>
              <p:cNvPr id="273" name="Ink 272">
                <a:extLst>
                  <a:ext uri="{FF2B5EF4-FFF2-40B4-BE49-F238E27FC236}">
                    <a16:creationId xmlns:a16="http://schemas.microsoft.com/office/drawing/2014/main" id="{8DC94E14-1798-48A6-89ED-7F1752097E3B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9595333" y="3066164"/>
                <a:ext cx="90360" cy="3495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274" name="Ink 273">
                <a:extLst>
                  <a:ext uri="{FF2B5EF4-FFF2-40B4-BE49-F238E27FC236}">
                    <a16:creationId xmlns:a16="http://schemas.microsoft.com/office/drawing/2014/main" id="{BEEC91E7-246C-4EEA-8215-295D8521278A}"/>
                  </a:ext>
                </a:extLst>
              </p14:cNvPr>
              <p14:cNvContentPartPr/>
              <p14:nvPr/>
            </p14:nvContentPartPr>
            <p14:xfrm>
              <a:off x="9296173" y="3091733"/>
              <a:ext cx="201960" cy="179640"/>
            </p14:xfrm>
          </p:contentPart>
        </mc:Choice>
        <mc:Fallback>
          <p:pic>
            <p:nvPicPr>
              <p:cNvPr id="274" name="Ink 273">
                <a:extLst>
                  <a:ext uri="{FF2B5EF4-FFF2-40B4-BE49-F238E27FC236}">
                    <a16:creationId xmlns:a16="http://schemas.microsoft.com/office/drawing/2014/main" id="{BEEC91E7-246C-4EEA-8215-295D8521278A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9287173" y="3083093"/>
                <a:ext cx="219600" cy="19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275" name="Ink 274">
                <a:extLst>
                  <a:ext uri="{FF2B5EF4-FFF2-40B4-BE49-F238E27FC236}">
                    <a16:creationId xmlns:a16="http://schemas.microsoft.com/office/drawing/2014/main" id="{6D79202C-BE04-4BB2-AA13-B15A6BD77F05}"/>
                  </a:ext>
                </a:extLst>
              </p14:cNvPr>
              <p14:cNvContentPartPr/>
              <p14:nvPr/>
            </p14:nvContentPartPr>
            <p14:xfrm>
              <a:off x="9556453" y="2500253"/>
              <a:ext cx="213480" cy="139320"/>
            </p14:xfrm>
          </p:contentPart>
        </mc:Choice>
        <mc:Fallback>
          <p:pic>
            <p:nvPicPr>
              <p:cNvPr id="275" name="Ink 274">
                <a:extLst>
                  <a:ext uri="{FF2B5EF4-FFF2-40B4-BE49-F238E27FC236}">
                    <a16:creationId xmlns:a16="http://schemas.microsoft.com/office/drawing/2014/main" id="{6D79202C-BE04-4BB2-AA13-B15A6BD77F05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9547468" y="2491253"/>
                <a:ext cx="231090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276" name="Ink 275">
                <a:extLst>
                  <a:ext uri="{FF2B5EF4-FFF2-40B4-BE49-F238E27FC236}">
                    <a16:creationId xmlns:a16="http://schemas.microsoft.com/office/drawing/2014/main" id="{D7FD4620-CFB1-4E17-B92E-83519A49C038}"/>
                  </a:ext>
                </a:extLst>
              </p14:cNvPr>
              <p14:cNvContentPartPr/>
              <p14:nvPr/>
            </p14:nvContentPartPr>
            <p14:xfrm>
              <a:off x="8781733" y="2560013"/>
              <a:ext cx="457920" cy="148320"/>
            </p14:xfrm>
          </p:contentPart>
        </mc:Choice>
        <mc:Fallback>
          <p:pic>
            <p:nvPicPr>
              <p:cNvPr id="276" name="Ink 275">
                <a:extLst>
                  <a:ext uri="{FF2B5EF4-FFF2-40B4-BE49-F238E27FC236}">
                    <a16:creationId xmlns:a16="http://schemas.microsoft.com/office/drawing/2014/main" id="{D7FD4620-CFB1-4E17-B92E-83519A49C038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8773086" y="2551013"/>
                <a:ext cx="475574" cy="16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277" name="Ink 276">
                <a:extLst>
                  <a:ext uri="{FF2B5EF4-FFF2-40B4-BE49-F238E27FC236}">
                    <a16:creationId xmlns:a16="http://schemas.microsoft.com/office/drawing/2014/main" id="{3D866FF6-A47D-4ED7-B927-25119D8765C8}"/>
                  </a:ext>
                </a:extLst>
              </p14:cNvPr>
              <p14:cNvContentPartPr/>
              <p14:nvPr/>
            </p14:nvContentPartPr>
            <p14:xfrm>
              <a:off x="6740533" y="2846573"/>
              <a:ext cx="1270080" cy="383040"/>
            </p14:xfrm>
          </p:contentPart>
        </mc:Choice>
        <mc:Fallback>
          <p:pic>
            <p:nvPicPr>
              <p:cNvPr id="277" name="Ink 276">
                <a:extLst>
                  <a:ext uri="{FF2B5EF4-FFF2-40B4-BE49-F238E27FC236}">
                    <a16:creationId xmlns:a16="http://schemas.microsoft.com/office/drawing/2014/main" id="{3D866FF6-A47D-4ED7-B927-25119D8765C8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6731536" y="2837573"/>
                <a:ext cx="1287715" cy="40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284" name="Ink 283">
                <a:extLst>
                  <a:ext uri="{FF2B5EF4-FFF2-40B4-BE49-F238E27FC236}">
                    <a16:creationId xmlns:a16="http://schemas.microsoft.com/office/drawing/2014/main" id="{12C71591-F9A2-4518-9774-93B55174424C}"/>
                  </a:ext>
                </a:extLst>
              </p14:cNvPr>
              <p14:cNvContentPartPr/>
              <p14:nvPr/>
            </p14:nvContentPartPr>
            <p14:xfrm>
              <a:off x="2937493" y="4170653"/>
              <a:ext cx="321480" cy="304920"/>
            </p14:xfrm>
          </p:contentPart>
        </mc:Choice>
        <mc:Fallback>
          <p:pic>
            <p:nvPicPr>
              <p:cNvPr id="284" name="Ink 283">
                <a:extLst>
                  <a:ext uri="{FF2B5EF4-FFF2-40B4-BE49-F238E27FC236}">
                    <a16:creationId xmlns:a16="http://schemas.microsoft.com/office/drawing/2014/main" id="{12C71591-F9A2-4518-9774-93B55174424C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2928493" y="4162013"/>
                <a:ext cx="339120" cy="32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291" name="Ink 290">
                <a:extLst>
                  <a:ext uri="{FF2B5EF4-FFF2-40B4-BE49-F238E27FC236}">
                    <a16:creationId xmlns:a16="http://schemas.microsoft.com/office/drawing/2014/main" id="{68FAA174-E29E-4CE4-A67A-2BE080859723}"/>
                  </a:ext>
                </a:extLst>
              </p14:cNvPr>
              <p14:cNvContentPartPr/>
              <p14:nvPr/>
            </p14:nvContentPartPr>
            <p14:xfrm>
              <a:off x="4272013" y="4150493"/>
              <a:ext cx="791280" cy="208440"/>
            </p14:xfrm>
          </p:contentPart>
        </mc:Choice>
        <mc:Fallback>
          <p:pic>
            <p:nvPicPr>
              <p:cNvPr id="291" name="Ink 290">
                <a:extLst>
                  <a:ext uri="{FF2B5EF4-FFF2-40B4-BE49-F238E27FC236}">
                    <a16:creationId xmlns:a16="http://schemas.microsoft.com/office/drawing/2014/main" id="{68FAA174-E29E-4CE4-A67A-2BE080859723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4263373" y="4141493"/>
                <a:ext cx="808920" cy="22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292" name="Ink 291">
                <a:extLst>
                  <a:ext uri="{FF2B5EF4-FFF2-40B4-BE49-F238E27FC236}">
                    <a16:creationId xmlns:a16="http://schemas.microsoft.com/office/drawing/2014/main" id="{D8A35319-55D2-4941-B66A-ED5F2E2B13CF}"/>
                  </a:ext>
                </a:extLst>
              </p14:cNvPr>
              <p14:cNvContentPartPr/>
              <p14:nvPr/>
            </p14:nvContentPartPr>
            <p14:xfrm>
              <a:off x="3398293" y="4209533"/>
              <a:ext cx="711720" cy="232920"/>
            </p14:xfrm>
          </p:contentPart>
        </mc:Choice>
        <mc:Fallback>
          <p:pic>
            <p:nvPicPr>
              <p:cNvPr id="292" name="Ink 291">
                <a:extLst>
                  <a:ext uri="{FF2B5EF4-FFF2-40B4-BE49-F238E27FC236}">
                    <a16:creationId xmlns:a16="http://schemas.microsoft.com/office/drawing/2014/main" id="{D8A35319-55D2-4941-B66A-ED5F2E2B13CF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3389649" y="4200533"/>
                <a:ext cx="729369" cy="25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302" name="Ink 301">
                <a:extLst>
                  <a:ext uri="{FF2B5EF4-FFF2-40B4-BE49-F238E27FC236}">
                    <a16:creationId xmlns:a16="http://schemas.microsoft.com/office/drawing/2014/main" id="{3BCA66EC-8401-4DE6-AA95-F45DE6778589}"/>
                  </a:ext>
                </a:extLst>
              </p14:cNvPr>
              <p14:cNvContentPartPr/>
              <p14:nvPr/>
            </p14:nvContentPartPr>
            <p14:xfrm>
              <a:off x="5781133" y="4127093"/>
              <a:ext cx="409320" cy="217440"/>
            </p14:xfrm>
          </p:contentPart>
        </mc:Choice>
        <mc:Fallback>
          <p:pic>
            <p:nvPicPr>
              <p:cNvPr id="302" name="Ink 301">
                <a:extLst>
                  <a:ext uri="{FF2B5EF4-FFF2-40B4-BE49-F238E27FC236}">
                    <a16:creationId xmlns:a16="http://schemas.microsoft.com/office/drawing/2014/main" id="{3BCA66EC-8401-4DE6-AA95-F45DE6778589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5772133" y="4118093"/>
                <a:ext cx="426960" cy="23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303" name="Ink 302">
                <a:extLst>
                  <a:ext uri="{FF2B5EF4-FFF2-40B4-BE49-F238E27FC236}">
                    <a16:creationId xmlns:a16="http://schemas.microsoft.com/office/drawing/2014/main" id="{B2D5E662-74D1-437B-87EA-9A73E93183AF}"/>
                  </a:ext>
                </a:extLst>
              </p14:cNvPr>
              <p14:cNvContentPartPr/>
              <p14:nvPr/>
            </p14:nvContentPartPr>
            <p14:xfrm>
              <a:off x="5488453" y="4126013"/>
              <a:ext cx="172440" cy="313920"/>
            </p14:xfrm>
          </p:contentPart>
        </mc:Choice>
        <mc:Fallback>
          <p:pic>
            <p:nvPicPr>
              <p:cNvPr id="303" name="Ink 302">
                <a:extLst>
                  <a:ext uri="{FF2B5EF4-FFF2-40B4-BE49-F238E27FC236}">
                    <a16:creationId xmlns:a16="http://schemas.microsoft.com/office/drawing/2014/main" id="{B2D5E662-74D1-437B-87EA-9A73E93183AF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5479813" y="4117023"/>
                <a:ext cx="190080" cy="3315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305" name="Ink 304">
                <a:extLst>
                  <a:ext uri="{FF2B5EF4-FFF2-40B4-BE49-F238E27FC236}">
                    <a16:creationId xmlns:a16="http://schemas.microsoft.com/office/drawing/2014/main" id="{3192445B-CECD-4385-9080-A15DED8555DF}"/>
                  </a:ext>
                </a:extLst>
              </p14:cNvPr>
              <p14:cNvContentPartPr/>
              <p14:nvPr/>
            </p14:nvContentPartPr>
            <p14:xfrm>
              <a:off x="7182973" y="4074173"/>
              <a:ext cx="200880" cy="44640"/>
            </p14:xfrm>
          </p:contentPart>
        </mc:Choice>
        <mc:Fallback>
          <p:pic>
            <p:nvPicPr>
              <p:cNvPr id="305" name="Ink 304">
                <a:extLst>
                  <a:ext uri="{FF2B5EF4-FFF2-40B4-BE49-F238E27FC236}">
                    <a16:creationId xmlns:a16="http://schemas.microsoft.com/office/drawing/2014/main" id="{3192445B-CECD-4385-9080-A15DED8555DF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7173973" y="4065533"/>
                <a:ext cx="218520" cy="6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306" name="Ink 305">
                <a:extLst>
                  <a:ext uri="{FF2B5EF4-FFF2-40B4-BE49-F238E27FC236}">
                    <a16:creationId xmlns:a16="http://schemas.microsoft.com/office/drawing/2014/main" id="{DB1F9879-D344-4404-A9D1-FE5E3ACAD0EB}"/>
                  </a:ext>
                </a:extLst>
              </p14:cNvPr>
              <p14:cNvContentPartPr/>
              <p14:nvPr/>
            </p14:nvContentPartPr>
            <p14:xfrm>
              <a:off x="7236613" y="4182173"/>
              <a:ext cx="241560" cy="27360"/>
            </p14:xfrm>
          </p:contentPart>
        </mc:Choice>
        <mc:Fallback>
          <p:pic>
            <p:nvPicPr>
              <p:cNvPr id="306" name="Ink 305">
                <a:extLst>
                  <a:ext uri="{FF2B5EF4-FFF2-40B4-BE49-F238E27FC236}">
                    <a16:creationId xmlns:a16="http://schemas.microsoft.com/office/drawing/2014/main" id="{DB1F9879-D344-4404-A9D1-FE5E3ACAD0EB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7227613" y="4173533"/>
                <a:ext cx="25920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316" name="Ink 315">
                <a:extLst>
                  <a:ext uri="{FF2B5EF4-FFF2-40B4-BE49-F238E27FC236}">
                    <a16:creationId xmlns:a16="http://schemas.microsoft.com/office/drawing/2014/main" id="{E7CA15B8-89B0-4D19-AA02-CC14A4A37ABF}"/>
                  </a:ext>
                </a:extLst>
              </p14:cNvPr>
              <p14:cNvContentPartPr/>
              <p14:nvPr/>
            </p14:nvContentPartPr>
            <p14:xfrm>
              <a:off x="7651333" y="3915773"/>
              <a:ext cx="1249560" cy="406080"/>
            </p14:xfrm>
          </p:contentPart>
        </mc:Choice>
        <mc:Fallback>
          <p:pic>
            <p:nvPicPr>
              <p:cNvPr id="316" name="Ink 315">
                <a:extLst>
                  <a:ext uri="{FF2B5EF4-FFF2-40B4-BE49-F238E27FC236}">
                    <a16:creationId xmlns:a16="http://schemas.microsoft.com/office/drawing/2014/main" id="{E7CA15B8-89B0-4D19-AA02-CC14A4A37ABF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7642333" y="3907133"/>
                <a:ext cx="1267200" cy="42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317" name="Ink 316">
                <a:extLst>
                  <a:ext uri="{FF2B5EF4-FFF2-40B4-BE49-F238E27FC236}">
                    <a16:creationId xmlns:a16="http://schemas.microsoft.com/office/drawing/2014/main" id="{4F459384-D035-4A85-B788-72FC183FAB45}"/>
                  </a:ext>
                </a:extLst>
              </p14:cNvPr>
              <p14:cNvContentPartPr/>
              <p14:nvPr/>
            </p14:nvContentPartPr>
            <p14:xfrm>
              <a:off x="6335173" y="4032053"/>
              <a:ext cx="641880" cy="342000"/>
            </p14:xfrm>
          </p:contentPart>
        </mc:Choice>
        <mc:Fallback>
          <p:pic>
            <p:nvPicPr>
              <p:cNvPr id="317" name="Ink 316">
                <a:extLst>
                  <a:ext uri="{FF2B5EF4-FFF2-40B4-BE49-F238E27FC236}">
                    <a16:creationId xmlns:a16="http://schemas.microsoft.com/office/drawing/2014/main" id="{4F459384-D035-4A85-B788-72FC183FAB45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6326533" y="4023053"/>
                <a:ext cx="659520" cy="35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318" name="Ink 317">
                <a:extLst>
                  <a:ext uri="{FF2B5EF4-FFF2-40B4-BE49-F238E27FC236}">
                    <a16:creationId xmlns:a16="http://schemas.microsoft.com/office/drawing/2014/main" id="{B40835E1-9D7B-4D1D-B181-624F2098B390}"/>
                  </a:ext>
                </a:extLst>
              </p14:cNvPr>
              <p14:cNvContentPartPr/>
              <p14:nvPr/>
            </p14:nvContentPartPr>
            <p14:xfrm>
              <a:off x="9012493" y="3978413"/>
              <a:ext cx="310680" cy="43200"/>
            </p14:xfrm>
          </p:contentPart>
        </mc:Choice>
        <mc:Fallback>
          <p:pic>
            <p:nvPicPr>
              <p:cNvPr id="318" name="Ink 317">
                <a:extLst>
                  <a:ext uri="{FF2B5EF4-FFF2-40B4-BE49-F238E27FC236}">
                    <a16:creationId xmlns:a16="http://schemas.microsoft.com/office/drawing/2014/main" id="{B40835E1-9D7B-4D1D-B181-624F2098B390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9003493" y="3969413"/>
                <a:ext cx="328320" cy="6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319" name="Ink 318">
                <a:extLst>
                  <a:ext uri="{FF2B5EF4-FFF2-40B4-BE49-F238E27FC236}">
                    <a16:creationId xmlns:a16="http://schemas.microsoft.com/office/drawing/2014/main" id="{650D567C-054E-4174-9F89-64498A379E95}"/>
                  </a:ext>
                </a:extLst>
              </p14:cNvPr>
              <p14:cNvContentPartPr/>
              <p14:nvPr/>
            </p14:nvContentPartPr>
            <p14:xfrm>
              <a:off x="9126613" y="4069493"/>
              <a:ext cx="240480" cy="34560"/>
            </p14:xfrm>
          </p:contentPart>
        </mc:Choice>
        <mc:Fallback>
          <p:pic>
            <p:nvPicPr>
              <p:cNvPr id="319" name="Ink 318">
                <a:extLst>
                  <a:ext uri="{FF2B5EF4-FFF2-40B4-BE49-F238E27FC236}">
                    <a16:creationId xmlns:a16="http://schemas.microsoft.com/office/drawing/2014/main" id="{650D567C-054E-4174-9F89-64498A379E95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9117613" y="4060493"/>
                <a:ext cx="258120" cy="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325" name="Ink 324">
                <a:extLst>
                  <a:ext uri="{FF2B5EF4-FFF2-40B4-BE49-F238E27FC236}">
                    <a16:creationId xmlns:a16="http://schemas.microsoft.com/office/drawing/2014/main" id="{C926E1CB-3D70-4783-824F-EAB07F381D82}"/>
                  </a:ext>
                </a:extLst>
              </p14:cNvPr>
              <p14:cNvContentPartPr/>
              <p14:nvPr/>
            </p14:nvContentPartPr>
            <p14:xfrm>
              <a:off x="10270333" y="3821813"/>
              <a:ext cx="13320" cy="52920"/>
            </p14:xfrm>
          </p:contentPart>
        </mc:Choice>
        <mc:Fallback>
          <p:pic>
            <p:nvPicPr>
              <p:cNvPr id="325" name="Ink 324">
                <a:extLst>
                  <a:ext uri="{FF2B5EF4-FFF2-40B4-BE49-F238E27FC236}">
                    <a16:creationId xmlns:a16="http://schemas.microsoft.com/office/drawing/2014/main" id="{C926E1CB-3D70-4783-824F-EAB07F381D82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10261693" y="3812813"/>
                <a:ext cx="30960" cy="7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329" name="Ink 328">
                <a:extLst>
                  <a:ext uri="{FF2B5EF4-FFF2-40B4-BE49-F238E27FC236}">
                    <a16:creationId xmlns:a16="http://schemas.microsoft.com/office/drawing/2014/main" id="{FD2B0978-6283-45BE-956F-3D0EB25C5C48}"/>
                  </a:ext>
                </a:extLst>
              </p14:cNvPr>
              <p14:cNvContentPartPr/>
              <p14:nvPr/>
            </p14:nvContentPartPr>
            <p14:xfrm>
              <a:off x="10402093" y="3903893"/>
              <a:ext cx="919440" cy="167760"/>
            </p14:xfrm>
          </p:contentPart>
        </mc:Choice>
        <mc:Fallback>
          <p:pic>
            <p:nvPicPr>
              <p:cNvPr id="329" name="Ink 328">
                <a:extLst>
                  <a:ext uri="{FF2B5EF4-FFF2-40B4-BE49-F238E27FC236}">
                    <a16:creationId xmlns:a16="http://schemas.microsoft.com/office/drawing/2014/main" id="{FD2B0978-6283-45BE-956F-3D0EB25C5C48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10393093" y="3894893"/>
                <a:ext cx="937080" cy="18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330" name="Ink 329">
                <a:extLst>
                  <a:ext uri="{FF2B5EF4-FFF2-40B4-BE49-F238E27FC236}">
                    <a16:creationId xmlns:a16="http://schemas.microsoft.com/office/drawing/2014/main" id="{C1C72D47-D8D2-4F1F-B323-5F15C5D4756F}"/>
                  </a:ext>
                </a:extLst>
              </p14:cNvPr>
              <p14:cNvContentPartPr/>
              <p14:nvPr/>
            </p14:nvContentPartPr>
            <p14:xfrm>
              <a:off x="9504973" y="3928373"/>
              <a:ext cx="780840" cy="171360"/>
            </p14:xfrm>
          </p:contentPart>
        </mc:Choice>
        <mc:Fallback>
          <p:pic>
            <p:nvPicPr>
              <p:cNvPr id="330" name="Ink 329">
                <a:extLst>
                  <a:ext uri="{FF2B5EF4-FFF2-40B4-BE49-F238E27FC236}">
                    <a16:creationId xmlns:a16="http://schemas.microsoft.com/office/drawing/2014/main" id="{C1C72D47-D8D2-4F1F-B323-5F15C5D4756F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9495973" y="3919733"/>
                <a:ext cx="798480" cy="18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334" name="Ink 333">
                <a:extLst>
                  <a:ext uri="{FF2B5EF4-FFF2-40B4-BE49-F238E27FC236}">
                    <a16:creationId xmlns:a16="http://schemas.microsoft.com/office/drawing/2014/main" id="{7921E4F3-6B7F-4B70-8E00-6EDFB15C542A}"/>
                  </a:ext>
                </a:extLst>
              </p14:cNvPr>
              <p14:cNvContentPartPr/>
              <p14:nvPr/>
            </p14:nvContentPartPr>
            <p14:xfrm>
              <a:off x="7424173" y="4549013"/>
              <a:ext cx="595440" cy="255240"/>
            </p14:xfrm>
          </p:contentPart>
        </mc:Choice>
        <mc:Fallback>
          <p:pic>
            <p:nvPicPr>
              <p:cNvPr id="334" name="Ink 333">
                <a:extLst>
                  <a:ext uri="{FF2B5EF4-FFF2-40B4-BE49-F238E27FC236}">
                    <a16:creationId xmlns:a16="http://schemas.microsoft.com/office/drawing/2014/main" id="{7921E4F3-6B7F-4B70-8E00-6EDFB15C542A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7415173" y="4540013"/>
                <a:ext cx="613080" cy="27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349" name="Ink 348">
                <a:extLst>
                  <a:ext uri="{FF2B5EF4-FFF2-40B4-BE49-F238E27FC236}">
                    <a16:creationId xmlns:a16="http://schemas.microsoft.com/office/drawing/2014/main" id="{23B66B39-4646-4C0D-B90A-F5B826D9CC5B}"/>
                  </a:ext>
                </a:extLst>
              </p14:cNvPr>
              <p14:cNvContentPartPr/>
              <p14:nvPr/>
            </p14:nvContentPartPr>
            <p14:xfrm>
              <a:off x="9305173" y="4401413"/>
              <a:ext cx="868320" cy="302040"/>
            </p14:xfrm>
          </p:contentPart>
        </mc:Choice>
        <mc:Fallback>
          <p:pic>
            <p:nvPicPr>
              <p:cNvPr id="349" name="Ink 348">
                <a:extLst>
                  <a:ext uri="{FF2B5EF4-FFF2-40B4-BE49-F238E27FC236}">
                    <a16:creationId xmlns:a16="http://schemas.microsoft.com/office/drawing/2014/main" id="{23B66B39-4646-4C0D-B90A-F5B826D9CC5B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9296173" y="4392413"/>
                <a:ext cx="885960" cy="31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350" name="Ink 349">
                <a:extLst>
                  <a:ext uri="{FF2B5EF4-FFF2-40B4-BE49-F238E27FC236}">
                    <a16:creationId xmlns:a16="http://schemas.microsoft.com/office/drawing/2014/main" id="{F51EB412-A734-487B-B49B-071F545B4FE8}"/>
                  </a:ext>
                </a:extLst>
              </p14:cNvPr>
              <p14:cNvContentPartPr/>
              <p14:nvPr/>
            </p14:nvContentPartPr>
            <p14:xfrm>
              <a:off x="8601013" y="4461173"/>
              <a:ext cx="610920" cy="258480"/>
            </p14:xfrm>
          </p:contentPart>
        </mc:Choice>
        <mc:Fallback>
          <p:pic>
            <p:nvPicPr>
              <p:cNvPr id="350" name="Ink 349">
                <a:extLst>
                  <a:ext uri="{FF2B5EF4-FFF2-40B4-BE49-F238E27FC236}">
                    <a16:creationId xmlns:a16="http://schemas.microsoft.com/office/drawing/2014/main" id="{F51EB412-A734-487B-B49B-071F545B4FE8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8592373" y="4452173"/>
                <a:ext cx="628560" cy="27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351" name="Ink 350">
                <a:extLst>
                  <a:ext uri="{FF2B5EF4-FFF2-40B4-BE49-F238E27FC236}">
                    <a16:creationId xmlns:a16="http://schemas.microsoft.com/office/drawing/2014/main" id="{6A46C9D9-2968-468D-A84E-46EDC5687DB4}"/>
                  </a:ext>
                </a:extLst>
              </p14:cNvPr>
              <p14:cNvContentPartPr/>
              <p14:nvPr/>
            </p14:nvContentPartPr>
            <p14:xfrm>
              <a:off x="8263693" y="4597613"/>
              <a:ext cx="236160" cy="319320"/>
            </p14:xfrm>
          </p:contentPart>
        </mc:Choice>
        <mc:Fallback>
          <p:pic>
            <p:nvPicPr>
              <p:cNvPr id="351" name="Ink 350">
                <a:extLst>
                  <a:ext uri="{FF2B5EF4-FFF2-40B4-BE49-F238E27FC236}">
                    <a16:creationId xmlns:a16="http://schemas.microsoft.com/office/drawing/2014/main" id="{6A46C9D9-2968-468D-A84E-46EDC5687DB4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8255040" y="4588613"/>
                <a:ext cx="253827" cy="33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352" name="Ink 351">
                <a:extLst>
                  <a:ext uri="{FF2B5EF4-FFF2-40B4-BE49-F238E27FC236}">
                    <a16:creationId xmlns:a16="http://schemas.microsoft.com/office/drawing/2014/main" id="{65E3D172-2AC6-4FB4-938D-C4ED53C34290}"/>
                  </a:ext>
                </a:extLst>
              </p14:cNvPr>
              <p14:cNvContentPartPr/>
              <p14:nvPr/>
            </p14:nvContentPartPr>
            <p14:xfrm>
              <a:off x="6250213" y="4703813"/>
              <a:ext cx="1061280" cy="448920"/>
            </p14:xfrm>
          </p:contentPart>
        </mc:Choice>
        <mc:Fallback>
          <p:pic>
            <p:nvPicPr>
              <p:cNvPr id="352" name="Ink 351">
                <a:extLst>
                  <a:ext uri="{FF2B5EF4-FFF2-40B4-BE49-F238E27FC236}">
                    <a16:creationId xmlns:a16="http://schemas.microsoft.com/office/drawing/2014/main" id="{65E3D172-2AC6-4FB4-938D-C4ED53C34290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6241216" y="4695173"/>
                <a:ext cx="1078914" cy="46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365" name="Ink 364">
                <a:extLst>
                  <a:ext uri="{FF2B5EF4-FFF2-40B4-BE49-F238E27FC236}">
                    <a16:creationId xmlns:a16="http://schemas.microsoft.com/office/drawing/2014/main" id="{13813BE3-9640-4F04-8A5D-B6ED476707E2}"/>
                  </a:ext>
                </a:extLst>
              </p14:cNvPr>
              <p14:cNvContentPartPr/>
              <p14:nvPr/>
            </p14:nvContentPartPr>
            <p14:xfrm>
              <a:off x="3169693" y="5318693"/>
              <a:ext cx="154440" cy="20160"/>
            </p14:xfrm>
          </p:contentPart>
        </mc:Choice>
        <mc:Fallback>
          <p:pic>
            <p:nvPicPr>
              <p:cNvPr id="365" name="Ink 364">
                <a:extLst>
                  <a:ext uri="{FF2B5EF4-FFF2-40B4-BE49-F238E27FC236}">
                    <a16:creationId xmlns:a16="http://schemas.microsoft.com/office/drawing/2014/main" id="{13813BE3-9640-4F04-8A5D-B6ED476707E2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3160693" y="5310053"/>
                <a:ext cx="17208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366" name="Ink 365">
                <a:extLst>
                  <a:ext uri="{FF2B5EF4-FFF2-40B4-BE49-F238E27FC236}">
                    <a16:creationId xmlns:a16="http://schemas.microsoft.com/office/drawing/2014/main" id="{E90F7CAB-35B9-447A-A5D0-4BF681E816E6}"/>
                  </a:ext>
                </a:extLst>
              </p14:cNvPr>
              <p14:cNvContentPartPr/>
              <p14:nvPr/>
            </p14:nvContentPartPr>
            <p14:xfrm>
              <a:off x="3140893" y="5415533"/>
              <a:ext cx="192240" cy="22320"/>
            </p14:xfrm>
          </p:contentPart>
        </mc:Choice>
        <mc:Fallback>
          <p:pic>
            <p:nvPicPr>
              <p:cNvPr id="366" name="Ink 365">
                <a:extLst>
                  <a:ext uri="{FF2B5EF4-FFF2-40B4-BE49-F238E27FC236}">
                    <a16:creationId xmlns:a16="http://schemas.microsoft.com/office/drawing/2014/main" id="{E90F7CAB-35B9-447A-A5D0-4BF681E816E6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3131893" y="5406533"/>
                <a:ext cx="20988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369" name="Ink 368">
                <a:extLst>
                  <a:ext uri="{FF2B5EF4-FFF2-40B4-BE49-F238E27FC236}">
                    <a16:creationId xmlns:a16="http://schemas.microsoft.com/office/drawing/2014/main" id="{8A7D9C60-96B9-4FD2-AAA9-8B3A82B850D6}"/>
                  </a:ext>
                </a:extLst>
              </p14:cNvPr>
              <p14:cNvContentPartPr/>
              <p14:nvPr/>
            </p14:nvContentPartPr>
            <p14:xfrm>
              <a:off x="3440413" y="5252453"/>
              <a:ext cx="323280" cy="237600"/>
            </p14:xfrm>
          </p:contentPart>
        </mc:Choice>
        <mc:Fallback>
          <p:pic>
            <p:nvPicPr>
              <p:cNvPr id="369" name="Ink 368">
                <a:extLst>
                  <a:ext uri="{FF2B5EF4-FFF2-40B4-BE49-F238E27FC236}">
                    <a16:creationId xmlns:a16="http://schemas.microsoft.com/office/drawing/2014/main" id="{8A7D9C60-96B9-4FD2-AAA9-8B3A82B850D6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3431423" y="5243813"/>
                <a:ext cx="340900" cy="25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370" name="Ink 369">
                <a:extLst>
                  <a:ext uri="{FF2B5EF4-FFF2-40B4-BE49-F238E27FC236}">
                    <a16:creationId xmlns:a16="http://schemas.microsoft.com/office/drawing/2014/main" id="{CF5CB4DB-4456-473D-A577-435E813417B5}"/>
                  </a:ext>
                </a:extLst>
              </p14:cNvPr>
              <p14:cNvContentPartPr/>
              <p14:nvPr/>
            </p14:nvContentPartPr>
            <p14:xfrm>
              <a:off x="2491093" y="5223293"/>
              <a:ext cx="545040" cy="255600"/>
            </p14:xfrm>
          </p:contentPart>
        </mc:Choice>
        <mc:Fallback>
          <p:pic>
            <p:nvPicPr>
              <p:cNvPr id="370" name="Ink 369">
                <a:extLst>
                  <a:ext uri="{FF2B5EF4-FFF2-40B4-BE49-F238E27FC236}">
                    <a16:creationId xmlns:a16="http://schemas.microsoft.com/office/drawing/2014/main" id="{CF5CB4DB-4456-473D-A577-435E813417B5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2482453" y="5214293"/>
                <a:ext cx="562680" cy="27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371" name="Ink 370">
                <a:extLst>
                  <a:ext uri="{FF2B5EF4-FFF2-40B4-BE49-F238E27FC236}">
                    <a16:creationId xmlns:a16="http://schemas.microsoft.com/office/drawing/2014/main" id="{518D7230-F17D-4C3A-8A75-CBC6A68F9D6B}"/>
                  </a:ext>
                </a:extLst>
              </p14:cNvPr>
              <p14:cNvContentPartPr/>
              <p14:nvPr/>
            </p14:nvContentPartPr>
            <p14:xfrm>
              <a:off x="1487413" y="5227613"/>
              <a:ext cx="701280" cy="264240"/>
            </p14:xfrm>
          </p:contentPart>
        </mc:Choice>
        <mc:Fallback>
          <p:pic>
            <p:nvPicPr>
              <p:cNvPr id="371" name="Ink 370">
                <a:extLst>
                  <a:ext uri="{FF2B5EF4-FFF2-40B4-BE49-F238E27FC236}">
                    <a16:creationId xmlns:a16="http://schemas.microsoft.com/office/drawing/2014/main" id="{518D7230-F17D-4C3A-8A75-CBC6A68F9D6B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1478773" y="5218613"/>
                <a:ext cx="718920" cy="28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372" name="Ink 371">
                <a:extLst>
                  <a:ext uri="{FF2B5EF4-FFF2-40B4-BE49-F238E27FC236}">
                    <a16:creationId xmlns:a16="http://schemas.microsoft.com/office/drawing/2014/main" id="{F4D63A03-8846-4DC7-A230-48A3D48345B9}"/>
                  </a:ext>
                </a:extLst>
              </p14:cNvPr>
              <p14:cNvContentPartPr/>
              <p14:nvPr/>
            </p14:nvContentPartPr>
            <p14:xfrm>
              <a:off x="3893293" y="5329133"/>
              <a:ext cx="170640" cy="26640"/>
            </p14:xfrm>
          </p:contentPart>
        </mc:Choice>
        <mc:Fallback>
          <p:pic>
            <p:nvPicPr>
              <p:cNvPr id="372" name="Ink 371">
                <a:extLst>
                  <a:ext uri="{FF2B5EF4-FFF2-40B4-BE49-F238E27FC236}">
                    <a16:creationId xmlns:a16="http://schemas.microsoft.com/office/drawing/2014/main" id="{F4D63A03-8846-4DC7-A230-48A3D48345B9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3884293" y="5320133"/>
                <a:ext cx="188280" cy="4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373" name="Ink 372">
                <a:extLst>
                  <a:ext uri="{FF2B5EF4-FFF2-40B4-BE49-F238E27FC236}">
                    <a16:creationId xmlns:a16="http://schemas.microsoft.com/office/drawing/2014/main" id="{C81049F4-2138-4169-B58B-2295582293F1}"/>
                  </a:ext>
                </a:extLst>
              </p14:cNvPr>
              <p14:cNvContentPartPr/>
              <p14:nvPr/>
            </p14:nvContentPartPr>
            <p14:xfrm>
              <a:off x="3882493" y="5432813"/>
              <a:ext cx="232560" cy="11160"/>
            </p14:xfrm>
          </p:contentPart>
        </mc:Choice>
        <mc:Fallback>
          <p:pic>
            <p:nvPicPr>
              <p:cNvPr id="373" name="Ink 372">
                <a:extLst>
                  <a:ext uri="{FF2B5EF4-FFF2-40B4-BE49-F238E27FC236}">
                    <a16:creationId xmlns:a16="http://schemas.microsoft.com/office/drawing/2014/main" id="{C81049F4-2138-4169-B58B-2295582293F1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3873853" y="5423813"/>
                <a:ext cx="250200" cy="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374" name="Ink 373">
                <a:extLst>
                  <a:ext uri="{FF2B5EF4-FFF2-40B4-BE49-F238E27FC236}">
                    <a16:creationId xmlns:a16="http://schemas.microsoft.com/office/drawing/2014/main" id="{45059D93-989C-479D-8CDA-71F789C9DFE5}"/>
                  </a:ext>
                </a:extLst>
              </p14:cNvPr>
              <p14:cNvContentPartPr/>
              <p14:nvPr/>
            </p14:nvContentPartPr>
            <p14:xfrm>
              <a:off x="4356973" y="5292053"/>
              <a:ext cx="192960" cy="195480"/>
            </p14:xfrm>
          </p:contentPart>
        </mc:Choice>
        <mc:Fallback>
          <p:pic>
            <p:nvPicPr>
              <p:cNvPr id="374" name="Ink 373">
                <a:extLst>
                  <a:ext uri="{FF2B5EF4-FFF2-40B4-BE49-F238E27FC236}">
                    <a16:creationId xmlns:a16="http://schemas.microsoft.com/office/drawing/2014/main" id="{45059D93-989C-479D-8CDA-71F789C9DFE5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4347973" y="5283413"/>
                <a:ext cx="210600" cy="21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375" name="Ink 374">
                <a:extLst>
                  <a:ext uri="{FF2B5EF4-FFF2-40B4-BE49-F238E27FC236}">
                    <a16:creationId xmlns:a16="http://schemas.microsoft.com/office/drawing/2014/main" id="{97F2CCB3-FFA3-4CAF-B6FD-D17B3D69F1C3}"/>
                  </a:ext>
                </a:extLst>
              </p14:cNvPr>
              <p14:cNvContentPartPr/>
              <p14:nvPr/>
            </p14:nvContentPartPr>
            <p14:xfrm>
              <a:off x="4676653" y="5298533"/>
              <a:ext cx="270000" cy="178200"/>
            </p14:xfrm>
          </p:contentPart>
        </mc:Choice>
        <mc:Fallback>
          <p:pic>
            <p:nvPicPr>
              <p:cNvPr id="375" name="Ink 374">
                <a:extLst>
                  <a:ext uri="{FF2B5EF4-FFF2-40B4-BE49-F238E27FC236}">
                    <a16:creationId xmlns:a16="http://schemas.microsoft.com/office/drawing/2014/main" id="{97F2CCB3-FFA3-4CAF-B6FD-D17B3D69F1C3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4668013" y="5289893"/>
                <a:ext cx="287640" cy="19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4">
            <p14:nvContentPartPr>
              <p14:cNvPr id="390" name="Ink 389">
                <a:extLst>
                  <a:ext uri="{FF2B5EF4-FFF2-40B4-BE49-F238E27FC236}">
                    <a16:creationId xmlns:a16="http://schemas.microsoft.com/office/drawing/2014/main" id="{D865ADCD-E7B3-4E12-A6D7-8868E2B71531}"/>
                  </a:ext>
                </a:extLst>
              </p14:cNvPr>
              <p14:cNvContentPartPr/>
              <p14:nvPr/>
            </p14:nvContentPartPr>
            <p14:xfrm>
              <a:off x="5952493" y="5201693"/>
              <a:ext cx="1413720" cy="267120"/>
            </p14:xfrm>
          </p:contentPart>
        </mc:Choice>
        <mc:Fallback>
          <p:pic>
            <p:nvPicPr>
              <p:cNvPr id="390" name="Ink 389">
                <a:extLst>
                  <a:ext uri="{FF2B5EF4-FFF2-40B4-BE49-F238E27FC236}">
                    <a16:creationId xmlns:a16="http://schemas.microsoft.com/office/drawing/2014/main" id="{D865ADCD-E7B3-4E12-A6D7-8868E2B71531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5943853" y="5193053"/>
                <a:ext cx="1431360" cy="28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6">
            <p14:nvContentPartPr>
              <p14:cNvPr id="391" name="Ink 390">
                <a:extLst>
                  <a:ext uri="{FF2B5EF4-FFF2-40B4-BE49-F238E27FC236}">
                    <a16:creationId xmlns:a16="http://schemas.microsoft.com/office/drawing/2014/main" id="{5DCC0988-F05E-40BC-96C4-88B4BB567607}"/>
                  </a:ext>
                </a:extLst>
              </p14:cNvPr>
              <p14:cNvContentPartPr/>
              <p14:nvPr/>
            </p14:nvContentPartPr>
            <p14:xfrm>
              <a:off x="5359213" y="5331293"/>
              <a:ext cx="402840" cy="92520"/>
            </p14:xfrm>
          </p:contentPart>
        </mc:Choice>
        <mc:Fallback>
          <p:pic>
            <p:nvPicPr>
              <p:cNvPr id="391" name="Ink 390">
                <a:extLst>
                  <a:ext uri="{FF2B5EF4-FFF2-40B4-BE49-F238E27FC236}">
                    <a16:creationId xmlns:a16="http://schemas.microsoft.com/office/drawing/2014/main" id="{5DCC0988-F05E-40BC-96C4-88B4BB567607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5350573" y="5322619"/>
                <a:ext cx="420480" cy="1102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8">
            <p14:nvContentPartPr>
              <p14:cNvPr id="392" name="Ink 391">
                <a:extLst>
                  <a:ext uri="{FF2B5EF4-FFF2-40B4-BE49-F238E27FC236}">
                    <a16:creationId xmlns:a16="http://schemas.microsoft.com/office/drawing/2014/main" id="{E84FAAE3-7AEA-48BC-96F4-A2571229B365}"/>
                  </a:ext>
                </a:extLst>
              </p14:cNvPr>
              <p14:cNvContentPartPr/>
              <p14:nvPr/>
            </p14:nvContentPartPr>
            <p14:xfrm>
              <a:off x="4826053" y="5082893"/>
              <a:ext cx="513000" cy="169560"/>
            </p14:xfrm>
          </p:contentPart>
        </mc:Choice>
        <mc:Fallback>
          <p:pic>
            <p:nvPicPr>
              <p:cNvPr id="392" name="Ink 391">
                <a:extLst>
                  <a:ext uri="{FF2B5EF4-FFF2-40B4-BE49-F238E27FC236}">
                    <a16:creationId xmlns:a16="http://schemas.microsoft.com/office/drawing/2014/main" id="{E84FAAE3-7AEA-48BC-96F4-A2571229B365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4817059" y="5073893"/>
                <a:ext cx="530628" cy="187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78636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25" name="Ink 324">
                <a:extLst>
                  <a:ext uri="{FF2B5EF4-FFF2-40B4-BE49-F238E27FC236}">
                    <a16:creationId xmlns:a16="http://schemas.microsoft.com/office/drawing/2014/main" id="{20F72B01-D707-478B-B347-EDCB0A05D62D}"/>
                  </a:ext>
                </a:extLst>
              </p14:cNvPr>
              <p14:cNvContentPartPr/>
              <p14:nvPr/>
            </p14:nvContentPartPr>
            <p14:xfrm>
              <a:off x="8402653" y="4244093"/>
              <a:ext cx="1338840" cy="274320"/>
            </p14:xfrm>
          </p:contentPart>
        </mc:Choice>
        <mc:Fallback>
          <p:pic>
            <p:nvPicPr>
              <p:cNvPr id="325" name="Ink 324">
                <a:extLst>
                  <a:ext uri="{FF2B5EF4-FFF2-40B4-BE49-F238E27FC236}">
                    <a16:creationId xmlns:a16="http://schemas.microsoft.com/office/drawing/2014/main" id="{20F72B01-D707-478B-B347-EDCB0A05D62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93653" y="4235105"/>
                <a:ext cx="1356480" cy="2919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26" name="Ink 325">
                <a:extLst>
                  <a:ext uri="{FF2B5EF4-FFF2-40B4-BE49-F238E27FC236}">
                    <a16:creationId xmlns:a16="http://schemas.microsoft.com/office/drawing/2014/main" id="{98DCB48A-3C17-49AE-9ECF-9D074770413A}"/>
                  </a:ext>
                </a:extLst>
              </p14:cNvPr>
              <p14:cNvContentPartPr/>
              <p14:nvPr/>
            </p14:nvContentPartPr>
            <p14:xfrm>
              <a:off x="7649893" y="4266413"/>
              <a:ext cx="458640" cy="298440"/>
            </p14:xfrm>
          </p:contentPart>
        </mc:Choice>
        <mc:Fallback>
          <p:pic>
            <p:nvPicPr>
              <p:cNvPr id="326" name="Ink 325">
                <a:extLst>
                  <a:ext uri="{FF2B5EF4-FFF2-40B4-BE49-F238E27FC236}">
                    <a16:creationId xmlns:a16="http://schemas.microsoft.com/office/drawing/2014/main" id="{98DCB48A-3C17-49AE-9ECF-9D074770413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41253" y="4257413"/>
                <a:ext cx="476280" cy="31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27" name="Ink 326">
                <a:extLst>
                  <a:ext uri="{FF2B5EF4-FFF2-40B4-BE49-F238E27FC236}">
                    <a16:creationId xmlns:a16="http://schemas.microsoft.com/office/drawing/2014/main" id="{2CCA0385-AED0-4E98-BFB1-2E3C4D191F72}"/>
                  </a:ext>
                </a:extLst>
              </p14:cNvPr>
              <p14:cNvContentPartPr/>
              <p14:nvPr/>
            </p14:nvContentPartPr>
            <p14:xfrm>
              <a:off x="2060893" y="4528493"/>
              <a:ext cx="296280" cy="738720"/>
            </p14:xfrm>
          </p:contentPart>
        </mc:Choice>
        <mc:Fallback>
          <p:pic>
            <p:nvPicPr>
              <p:cNvPr id="327" name="Ink 326">
                <a:extLst>
                  <a:ext uri="{FF2B5EF4-FFF2-40B4-BE49-F238E27FC236}">
                    <a16:creationId xmlns:a16="http://schemas.microsoft.com/office/drawing/2014/main" id="{2CCA0385-AED0-4E98-BFB1-2E3C4D191F7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52253" y="4519853"/>
                <a:ext cx="313920" cy="75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30" name="Ink 329">
                <a:extLst>
                  <a:ext uri="{FF2B5EF4-FFF2-40B4-BE49-F238E27FC236}">
                    <a16:creationId xmlns:a16="http://schemas.microsoft.com/office/drawing/2014/main" id="{F8E9B15B-5A3C-44EA-BF2B-8B983120B74D}"/>
                  </a:ext>
                </a:extLst>
              </p14:cNvPr>
              <p14:cNvContentPartPr/>
              <p14:nvPr/>
            </p14:nvContentPartPr>
            <p14:xfrm>
              <a:off x="2510533" y="4707773"/>
              <a:ext cx="240120" cy="292320"/>
            </p14:xfrm>
          </p:contentPart>
        </mc:Choice>
        <mc:Fallback>
          <p:pic>
            <p:nvPicPr>
              <p:cNvPr id="330" name="Ink 329">
                <a:extLst>
                  <a:ext uri="{FF2B5EF4-FFF2-40B4-BE49-F238E27FC236}">
                    <a16:creationId xmlns:a16="http://schemas.microsoft.com/office/drawing/2014/main" id="{F8E9B15B-5A3C-44EA-BF2B-8B983120B74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501533" y="4699133"/>
                <a:ext cx="257760" cy="30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37" name="Ink 336">
                <a:extLst>
                  <a:ext uri="{FF2B5EF4-FFF2-40B4-BE49-F238E27FC236}">
                    <a16:creationId xmlns:a16="http://schemas.microsoft.com/office/drawing/2014/main" id="{ED56529A-0EFC-4980-BE3D-8B52E7744FDD}"/>
                  </a:ext>
                </a:extLst>
              </p14:cNvPr>
              <p14:cNvContentPartPr/>
              <p14:nvPr/>
            </p14:nvContentPartPr>
            <p14:xfrm>
              <a:off x="3905893" y="4795973"/>
              <a:ext cx="658080" cy="168480"/>
            </p14:xfrm>
          </p:contentPart>
        </mc:Choice>
        <mc:Fallback>
          <p:pic>
            <p:nvPicPr>
              <p:cNvPr id="337" name="Ink 336">
                <a:extLst>
                  <a:ext uri="{FF2B5EF4-FFF2-40B4-BE49-F238E27FC236}">
                    <a16:creationId xmlns:a16="http://schemas.microsoft.com/office/drawing/2014/main" id="{ED56529A-0EFC-4980-BE3D-8B52E7744FD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896893" y="4787333"/>
                <a:ext cx="67572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44" name="Ink 343">
                <a:extLst>
                  <a:ext uri="{FF2B5EF4-FFF2-40B4-BE49-F238E27FC236}">
                    <a16:creationId xmlns:a16="http://schemas.microsoft.com/office/drawing/2014/main" id="{0AF2691D-389E-48DB-9EB8-CD1172752179}"/>
                  </a:ext>
                </a:extLst>
              </p14:cNvPr>
              <p14:cNvContentPartPr/>
              <p14:nvPr/>
            </p14:nvContentPartPr>
            <p14:xfrm>
              <a:off x="4691053" y="4567013"/>
              <a:ext cx="822600" cy="501840"/>
            </p14:xfrm>
          </p:contentPart>
        </mc:Choice>
        <mc:Fallback>
          <p:pic>
            <p:nvPicPr>
              <p:cNvPr id="344" name="Ink 343">
                <a:extLst>
                  <a:ext uri="{FF2B5EF4-FFF2-40B4-BE49-F238E27FC236}">
                    <a16:creationId xmlns:a16="http://schemas.microsoft.com/office/drawing/2014/main" id="{0AF2691D-389E-48DB-9EB8-CD117275217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682057" y="4558013"/>
                <a:ext cx="840232" cy="51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45" name="Ink 344">
                <a:extLst>
                  <a:ext uri="{FF2B5EF4-FFF2-40B4-BE49-F238E27FC236}">
                    <a16:creationId xmlns:a16="http://schemas.microsoft.com/office/drawing/2014/main" id="{7CA55035-0473-4E0D-A1F9-CDB342D7D265}"/>
                  </a:ext>
                </a:extLst>
              </p14:cNvPr>
              <p14:cNvContentPartPr/>
              <p14:nvPr/>
            </p14:nvContentPartPr>
            <p14:xfrm>
              <a:off x="2852893" y="4651973"/>
              <a:ext cx="839520" cy="403560"/>
            </p14:xfrm>
          </p:contentPart>
        </mc:Choice>
        <mc:Fallback>
          <p:pic>
            <p:nvPicPr>
              <p:cNvPr id="345" name="Ink 344">
                <a:extLst>
                  <a:ext uri="{FF2B5EF4-FFF2-40B4-BE49-F238E27FC236}">
                    <a16:creationId xmlns:a16="http://schemas.microsoft.com/office/drawing/2014/main" id="{7CA55035-0473-4E0D-A1F9-CDB342D7D26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843893" y="4643333"/>
                <a:ext cx="857160" cy="42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46" name="Ink 345">
                <a:extLst>
                  <a:ext uri="{FF2B5EF4-FFF2-40B4-BE49-F238E27FC236}">
                    <a16:creationId xmlns:a16="http://schemas.microsoft.com/office/drawing/2014/main" id="{6D6B6757-D4CE-4BDF-900E-6EDFCC99D0F1}"/>
                  </a:ext>
                </a:extLst>
              </p14:cNvPr>
              <p14:cNvContentPartPr/>
              <p14:nvPr/>
            </p14:nvContentPartPr>
            <p14:xfrm>
              <a:off x="5708053" y="4747013"/>
              <a:ext cx="296640" cy="200160"/>
            </p14:xfrm>
          </p:contentPart>
        </mc:Choice>
        <mc:Fallback>
          <p:pic>
            <p:nvPicPr>
              <p:cNvPr id="346" name="Ink 345">
                <a:extLst>
                  <a:ext uri="{FF2B5EF4-FFF2-40B4-BE49-F238E27FC236}">
                    <a16:creationId xmlns:a16="http://schemas.microsoft.com/office/drawing/2014/main" id="{6D6B6757-D4CE-4BDF-900E-6EDFCC99D0F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699413" y="4738013"/>
                <a:ext cx="314280" cy="2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52" name="Ink 351">
                <a:extLst>
                  <a:ext uri="{FF2B5EF4-FFF2-40B4-BE49-F238E27FC236}">
                    <a16:creationId xmlns:a16="http://schemas.microsoft.com/office/drawing/2014/main" id="{56F0518B-15B4-434E-80AB-9B13DF044E55}"/>
                  </a:ext>
                </a:extLst>
              </p14:cNvPr>
              <p14:cNvContentPartPr/>
              <p14:nvPr/>
            </p14:nvContentPartPr>
            <p14:xfrm>
              <a:off x="6138973" y="4490693"/>
              <a:ext cx="997200" cy="555120"/>
            </p14:xfrm>
          </p:contentPart>
        </mc:Choice>
        <mc:Fallback>
          <p:pic>
            <p:nvPicPr>
              <p:cNvPr id="352" name="Ink 351">
                <a:extLst>
                  <a:ext uri="{FF2B5EF4-FFF2-40B4-BE49-F238E27FC236}">
                    <a16:creationId xmlns:a16="http://schemas.microsoft.com/office/drawing/2014/main" id="{56F0518B-15B4-434E-80AB-9B13DF044E5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129976" y="4481693"/>
                <a:ext cx="1014834" cy="57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56" name="Ink 355">
                <a:extLst>
                  <a:ext uri="{FF2B5EF4-FFF2-40B4-BE49-F238E27FC236}">
                    <a16:creationId xmlns:a16="http://schemas.microsoft.com/office/drawing/2014/main" id="{177657F7-096A-4792-B9F3-23957D30B098}"/>
                  </a:ext>
                </a:extLst>
              </p14:cNvPr>
              <p14:cNvContentPartPr/>
              <p14:nvPr/>
            </p14:nvContentPartPr>
            <p14:xfrm>
              <a:off x="737173" y="5558453"/>
              <a:ext cx="474840" cy="442800"/>
            </p14:xfrm>
          </p:contentPart>
        </mc:Choice>
        <mc:Fallback>
          <p:pic>
            <p:nvPicPr>
              <p:cNvPr id="356" name="Ink 355">
                <a:extLst>
                  <a:ext uri="{FF2B5EF4-FFF2-40B4-BE49-F238E27FC236}">
                    <a16:creationId xmlns:a16="http://schemas.microsoft.com/office/drawing/2014/main" id="{177657F7-096A-4792-B9F3-23957D30B09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28533" y="5549813"/>
                <a:ext cx="492480" cy="46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68" name="Ink 367">
                <a:extLst>
                  <a:ext uri="{FF2B5EF4-FFF2-40B4-BE49-F238E27FC236}">
                    <a16:creationId xmlns:a16="http://schemas.microsoft.com/office/drawing/2014/main" id="{181FC991-2F9D-4AEB-A7DE-60C0790DD019}"/>
                  </a:ext>
                </a:extLst>
              </p14:cNvPr>
              <p14:cNvContentPartPr/>
              <p14:nvPr/>
            </p14:nvContentPartPr>
            <p14:xfrm>
              <a:off x="1754533" y="5513813"/>
              <a:ext cx="1203840" cy="250200"/>
            </p14:xfrm>
          </p:contentPart>
        </mc:Choice>
        <mc:Fallback>
          <p:pic>
            <p:nvPicPr>
              <p:cNvPr id="368" name="Ink 367">
                <a:extLst>
                  <a:ext uri="{FF2B5EF4-FFF2-40B4-BE49-F238E27FC236}">
                    <a16:creationId xmlns:a16="http://schemas.microsoft.com/office/drawing/2014/main" id="{181FC991-2F9D-4AEB-A7DE-60C0790DD01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745533" y="5505173"/>
                <a:ext cx="1221480" cy="26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69" name="Ink 368">
                <a:extLst>
                  <a:ext uri="{FF2B5EF4-FFF2-40B4-BE49-F238E27FC236}">
                    <a16:creationId xmlns:a16="http://schemas.microsoft.com/office/drawing/2014/main" id="{A8423E3B-ED07-4E72-BCDB-0209BCFD757E}"/>
                  </a:ext>
                </a:extLst>
              </p14:cNvPr>
              <p14:cNvContentPartPr/>
              <p14:nvPr/>
            </p14:nvContentPartPr>
            <p14:xfrm>
              <a:off x="3110653" y="5527493"/>
              <a:ext cx="200520" cy="11160"/>
            </p14:xfrm>
          </p:contentPart>
        </mc:Choice>
        <mc:Fallback>
          <p:pic>
            <p:nvPicPr>
              <p:cNvPr id="369" name="Ink 368">
                <a:extLst>
                  <a:ext uri="{FF2B5EF4-FFF2-40B4-BE49-F238E27FC236}">
                    <a16:creationId xmlns:a16="http://schemas.microsoft.com/office/drawing/2014/main" id="{A8423E3B-ED07-4E72-BCDB-0209BCFD757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101653" y="5518853"/>
                <a:ext cx="218160" cy="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370" name="Ink 369">
                <a:extLst>
                  <a:ext uri="{FF2B5EF4-FFF2-40B4-BE49-F238E27FC236}">
                    <a16:creationId xmlns:a16="http://schemas.microsoft.com/office/drawing/2014/main" id="{DA620D1E-2FDC-400B-9496-7641B1C1936B}"/>
                  </a:ext>
                </a:extLst>
              </p14:cNvPr>
              <p14:cNvContentPartPr/>
              <p14:nvPr/>
            </p14:nvContentPartPr>
            <p14:xfrm>
              <a:off x="3180493" y="5613893"/>
              <a:ext cx="195480" cy="11880"/>
            </p14:xfrm>
          </p:contentPart>
        </mc:Choice>
        <mc:Fallback>
          <p:pic>
            <p:nvPicPr>
              <p:cNvPr id="370" name="Ink 369">
                <a:extLst>
                  <a:ext uri="{FF2B5EF4-FFF2-40B4-BE49-F238E27FC236}">
                    <a16:creationId xmlns:a16="http://schemas.microsoft.com/office/drawing/2014/main" id="{DA620D1E-2FDC-400B-9496-7641B1C1936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171853" y="5605253"/>
                <a:ext cx="213120" cy="2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388" name="Ink 387">
                <a:extLst>
                  <a:ext uri="{FF2B5EF4-FFF2-40B4-BE49-F238E27FC236}">
                    <a16:creationId xmlns:a16="http://schemas.microsoft.com/office/drawing/2014/main" id="{1872A3D0-D1ED-4714-88C0-C16083A0CC9B}"/>
                  </a:ext>
                </a:extLst>
              </p14:cNvPr>
              <p14:cNvContentPartPr/>
              <p14:nvPr/>
            </p14:nvContentPartPr>
            <p14:xfrm>
              <a:off x="3526813" y="5321933"/>
              <a:ext cx="623160" cy="448920"/>
            </p14:xfrm>
          </p:contentPart>
        </mc:Choice>
        <mc:Fallback>
          <p:pic>
            <p:nvPicPr>
              <p:cNvPr id="388" name="Ink 387">
                <a:extLst>
                  <a:ext uri="{FF2B5EF4-FFF2-40B4-BE49-F238E27FC236}">
                    <a16:creationId xmlns:a16="http://schemas.microsoft.com/office/drawing/2014/main" id="{1872A3D0-D1ED-4714-88C0-C16083A0CC9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518168" y="5313293"/>
                <a:ext cx="640810" cy="46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391" name="Ink 390">
                <a:extLst>
                  <a:ext uri="{FF2B5EF4-FFF2-40B4-BE49-F238E27FC236}">
                    <a16:creationId xmlns:a16="http://schemas.microsoft.com/office/drawing/2014/main" id="{F66A86F7-7E7A-40E5-AC1F-41B7859D285D}"/>
                  </a:ext>
                </a:extLst>
              </p14:cNvPr>
              <p14:cNvContentPartPr/>
              <p14:nvPr/>
            </p14:nvContentPartPr>
            <p14:xfrm>
              <a:off x="4303333" y="5249213"/>
              <a:ext cx="1910880" cy="470520"/>
            </p14:xfrm>
          </p:contentPart>
        </mc:Choice>
        <mc:Fallback>
          <p:pic>
            <p:nvPicPr>
              <p:cNvPr id="391" name="Ink 390">
                <a:extLst>
                  <a:ext uri="{FF2B5EF4-FFF2-40B4-BE49-F238E27FC236}">
                    <a16:creationId xmlns:a16="http://schemas.microsoft.com/office/drawing/2014/main" id="{F66A86F7-7E7A-40E5-AC1F-41B7859D285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294691" y="5240220"/>
                <a:ext cx="1928523" cy="4881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392" name="Ink 391">
                <a:extLst>
                  <a:ext uri="{FF2B5EF4-FFF2-40B4-BE49-F238E27FC236}">
                    <a16:creationId xmlns:a16="http://schemas.microsoft.com/office/drawing/2014/main" id="{2973B877-CBF3-424A-A949-035C7E82EB1F}"/>
                  </a:ext>
                </a:extLst>
              </p14:cNvPr>
              <p14:cNvContentPartPr/>
              <p14:nvPr/>
            </p14:nvContentPartPr>
            <p14:xfrm>
              <a:off x="6593653" y="5255333"/>
              <a:ext cx="234360" cy="112680"/>
            </p14:xfrm>
          </p:contentPart>
        </mc:Choice>
        <mc:Fallback>
          <p:pic>
            <p:nvPicPr>
              <p:cNvPr id="392" name="Ink 391">
                <a:extLst>
                  <a:ext uri="{FF2B5EF4-FFF2-40B4-BE49-F238E27FC236}">
                    <a16:creationId xmlns:a16="http://schemas.microsoft.com/office/drawing/2014/main" id="{2973B877-CBF3-424A-A949-035C7E82EB1F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584653" y="5246693"/>
                <a:ext cx="252000" cy="13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393" name="Ink 392">
                <a:extLst>
                  <a:ext uri="{FF2B5EF4-FFF2-40B4-BE49-F238E27FC236}">
                    <a16:creationId xmlns:a16="http://schemas.microsoft.com/office/drawing/2014/main" id="{B8E7283E-F86E-4A98-A528-A41BB2E5D2DB}"/>
                  </a:ext>
                </a:extLst>
              </p14:cNvPr>
              <p14:cNvContentPartPr/>
              <p14:nvPr/>
            </p14:nvContentPartPr>
            <p14:xfrm>
              <a:off x="6986413" y="5198813"/>
              <a:ext cx="44640" cy="112680"/>
            </p14:xfrm>
          </p:contentPart>
        </mc:Choice>
        <mc:Fallback>
          <p:pic>
            <p:nvPicPr>
              <p:cNvPr id="393" name="Ink 392">
                <a:extLst>
                  <a:ext uri="{FF2B5EF4-FFF2-40B4-BE49-F238E27FC236}">
                    <a16:creationId xmlns:a16="http://schemas.microsoft.com/office/drawing/2014/main" id="{B8E7283E-F86E-4A98-A528-A41BB2E5D2D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977413" y="5189813"/>
                <a:ext cx="62280" cy="13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394" name="Ink 393">
                <a:extLst>
                  <a:ext uri="{FF2B5EF4-FFF2-40B4-BE49-F238E27FC236}">
                    <a16:creationId xmlns:a16="http://schemas.microsoft.com/office/drawing/2014/main" id="{251BD139-D2D2-4FED-9874-7B00C12A09E8}"/>
                  </a:ext>
                </a:extLst>
              </p14:cNvPr>
              <p14:cNvContentPartPr/>
              <p14:nvPr/>
            </p14:nvContentPartPr>
            <p14:xfrm>
              <a:off x="7018093" y="5384933"/>
              <a:ext cx="4680" cy="17280"/>
            </p14:xfrm>
          </p:contentPart>
        </mc:Choice>
        <mc:Fallback>
          <p:pic>
            <p:nvPicPr>
              <p:cNvPr id="394" name="Ink 393">
                <a:extLst>
                  <a:ext uri="{FF2B5EF4-FFF2-40B4-BE49-F238E27FC236}">
                    <a16:creationId xmlns:a16="http://schemas.microsoft.com/office/drawing/2014/main" id="{251BD139-D2D2-4FED-9874-7B00C12A09E8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009453" y="5375933"/>
                <a:ext cx="22320" cy="3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395" name="Ink 394">
                <a:extLst>
                  <a:ext uri="{FF2B5EF4-FFF2-40B4-BE49-F238E27FC236}">
                    <a16:creationId xmlns:a16="http://schemas.microsoft.com/office/drawing/2014/main" id="{C8ED6643-CDD6-4874-8C3D-2324D90A4FEF}"/>
                  </a:ext>
                </a:extLst>
              </p14:cNvPr>
              <p14:cNvContentPartPr/>
              <p14:nvPr/>
            </p14:nvContentPartPr>
            <p14:xfrm>
              <a:off x="6472333" y="5471693"/>
              <a:ext cx="821880" cy="51480"/>
            </p14:xfrm>
          </p:contentPart>
        </mc:Choice>
        <mc:Fallback>
          <p:pic>
            <p:nvPicPr>
              <p:cNvPr id="395" name="Ink 394">
                <a:extLst>
                  <a:ext uri="{FF2B5EF4-FFF2-40B4-BE49-F238E27FC236}">
                    <a16:creationId xmlns:a16="http://schemas.microsoft.com/office/drawing/2014/main" id="{C8ED6643-CDD6-4874-8C3D-2324D90A4FEF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463333" y="5463053"/>
                <a:ext cx="839520" cy="6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398" name="Ink 397">
                <a:extLst>
                  <a:ext uri="{FF2B5EF4-FFF2-40B4-BE49-F238E27FC236}">
                    <a16:creationId xmlns:a16="http://schemas.microsoft.com/office/drawing/2014/main" id="{77FDF9DE-02F1-42D6-BFC5-1C0E4680C932}"/>
                  </a:ext>
                </a:extLst>
              </p14:cNvPr>
              <p14:cNvContentPartPr/>
              <p14:nvPr/>
            </p14:nvContentPartPr>
            <p14:xfrm>
              <a:off x="6729013" y="5621813"/>
              <a:ext cx="28800" cy="129240"/>
            </p14:xfrm>
          </p:contentPart>
        </mc:Choice>
        <mc:Fallback>
          <p:pic>
            <p:nvPicPr>
              <p:cNvPr id="398" name="Ink 397">
                <a:extLst>
                  <a:ext uri="{FF2B5EF4-FFF2-40B4-BE49-F238E27FC236}">
                    <a16:creationId xmlns:a16="http://schemas.microsoft.com/office/drawing/2014/main" id="{77FDF9DE-02F1-42D6-BFC5-1C0E4680C932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720013" y="5613173"/>
                <a:ext cx="46440" cy="14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399" name="Ink 398">
                <a:extLst>
                  <a:ext uri="{FF2B5EF4-FFF2-40B4-BE49-F238E27FC236}">
                    <a16:creationId xmlns:a16="http://schemas.microsoft.com/office/drawing/2014/main" id="{78BAA59E-173F-4CC1-B248-D28A323DEFB7}"/>
                  </a:ext>
                </a:extLst>
              </p14:cNvPr>
              <p14:cNvContentPartPr/>
              <p14:nvPr/>
            </p14:nvContentPartPr>
            <p14:xfrm>
              <a:off x="6730453" y="5807933"/>
              <a:ext cx="23400" cy="19800"/>
            </p14:xfrm>
          </p:contentPart>
        </mc:Choice>
        <mc:Fallback>
          <p:pic>
            <p:nvPicPr>
              <p:cNvPr id="399" name="Ink 398">
                <a:extLst>
                  <a:ext uri="{FF2B5EF4-FFF2-40B4-BE49-F238E27FC236}">
                    <a16:creationId xmlns:a16="http://schemas.microsoft.com/office/drawing/2014/main" id="{78BAA59E-173F-4CC1-B248-D28A323DEFB7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721453" y="5798933"/>
                <a:ext cx="4104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404" name="Ink 403">
                <a:extLst>
                  <a:ext uri="{FF2B5EF4-FFF2-40B4-BE49-F238E27FC236}">
                    <a16:creationId xmlns:a16="http://schemas.microsoft.com/office/drawing/2014/main" id="{93EEE178-684D-45F2-89D2-6F9064FB6C57}"/>
                  </a:ext>
                </a:extLst>
              </p14:cNvPr>
              <p14:cNvContentPartPr/>
              <p14:nvPr/>
            </p14:nvContentPartPr>
            <p14:xfrm>
              <a:off x="7457293" y="5833133"/>
              <a:ext cx="19080" cy="12240"/>
            </p14:xfrm>
          </p:contentPart>
        </mc:Choice>
        <mc:Fallback>
          <p:pic>
            <p:nvPicPr>
              <p:cNvPr id="404" name="Ink 403">
                <a:extLst>
                  <a:ext uri="{FF2B5EF4-FFF2-40B4-BE49-F238E27FC236}">
                    <a16:creationId xmlns:a16="http://schemas.microsoft.com/office/drawing/2014/main" id="{93EEE178-684D-45F2-89D2-6F9064FB6C57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448653" y="5824133"/>
                <a:ext cx="36720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405" name="Ink 404">
                <a:extLst>
                  <a:ext uri="{FF2B5EF4-FFF2-40B4-BE49-F238E27FC236}">
                    <a16:creationId xmlns:a16="http://schemas.microsoft.com/office/drawing/2014/main" id="{6DE6F812-7D6E-44BF-9596-42937601C109}"/>
                  </a:ext>
                </a:extLst>
              </p14:cNvPr>
              <p14:cNvContentPartPr/>
              <p14:nvPr/>
            </p14:nvContentPartPr>
            <p14:xfrm>
              <a:off x="6869053" y="5597693"/>
              <a:ext cx="584280" cy="161280"/>
            </p14:xfrm>
          </p:contentPart>
        </mc:Choice>
        <mc:Fallback>
          <p:pic>
            <p:nvPicPr>
              <p:cNvPr id="405" name="Ink 404">
                <a:extLst>
                  <a:ext uri="{FF2B5EF4-FFF2-40B4-BE49-F238E27FC236}">
                    <a16:creationId xmlns:a16="http://schemas.microsoft.com/office/drawing/2014/main" id="{6DE6F812-7D6E-44BF-9596-42937601C109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860408" y="5589053"/>
                <a:ext cx="601931" cy="17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406" name="Ink 405">
                <a:extLst>
                  <a:ext uri="{FF2B5EF4-FFF2-40B4-BE49-F238E27FC236}">
                    <a16:creationId xmlns:a16="http://schemas.microsoft.com/office/drawing/2014/main" id="{B473FD74-56EE-47C0-93A9-41FF9804BBC7}"/>
                  </a:ext>
                </a:extLst>
              </p14:cNvPr>
              <p14:cNvContentPartPr/>
              <p14:nvPr/>
            </p14:nvContentPartPr>
            <p14:xfrm>
              <a:off x="6475573" y="5623613"/>
              <a:ext cx="138600" cy="96480"/>
            </p14:xfrm>
          </p:contentPart>
        </mc:Choice>
        <mc:Fallback>
          <p:pic>
            <p:nvPicPr>
              <p:cNvPr id="406" name="Ink 405">
                <a:extLst>
                  <a:ext uri="{FF2B5EF4-FFF2-40B4-BE49-F238E27FC236}">
                    <a16:creationId xmlns:a16="http://schemas.microsoft.com/office/drawing/2014/main" id="{B473FD74-56EE-47C0-93A9-41FF9804BBC7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466573" y="5614973"/>
                <a:ext cx="156240" cy="11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426" name="Ink 425">
                <a:extLst>
                  <a:ext uri="{FF2B5EF4-FFF2-40B4-BE49-F238E27FC236}">
                    <a16:creationId xmlns:a16="http://schemas.microsoft.com/office/drawing/2014/main" id="{ADAF3026-952F-40EE-A407-C3E3535BD4A8}"/>
                  </a:ext>
                </a:extLst>
              </p14:cNvPr>
              <p14:cNvContentPartPr/>
              <p14:nvPr/>
            </p14:nvContentPartPr>
            <p14:xfrm>
              <a:off x="7591933" y="4974533"/>
              <a:ext cx="1269000" cy="722160"/>
            </p14:xfrm>
          </p:contentPart>
        </mc:Choice>
        <mc:Fallback>
          <p:pic>
            <p:nvPicPr>
              <p:cNvPr id="426" name="Ink 425">
                <a:extLst>
                  <a:ext uri="{FF2B5EF4-FFF2-40B4-BE49-F238E27FC236}">
                    <a16:creationId xmlns:a16="http://schemas.microsoft.com/office/drawing/2014/main" id="{ADAF3026-952F-40EE-A407-C3E3535BD4A8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582936" y="4965533"/>
                <a:ext cx="1286635" cy="73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431" name="Ink 430">
                <a:extLst>
                  <a:ext uri="{FF2B5EF4-FFF2-40B4-BE49-F238E27FC236}">
                    <a16:creationId xmlns:a16="http://schemas.microsoft.com/office/drawing/2014/main" id="{62BD1D2D-71AC-4312-9F10-FB383069A551}"/>
                  </a:ext>
                </a:extLst>
              </p14:cNvPr>
              <p14:cNvContentPartPr/>
              <p14:nvPr/>
            </p14:nvContentPartPr>
            <p14:xfrm>
              <a:off x="9054973" y="4925933"/>
              <a:ext cx="1110240" cy="660240"/>
            </p14:xfrm>
          </p:contentPart>
        </mc:Choice>
        <mc:Fallback>
          <p:pic>
            <p:nvPicPr>
              <p:cNvPr id="431" name="Ink 430">
                <a:extLst>
                  <a:ext uri="{FF2B5EF4-FFF2-40B4-BE49-F238E27FC236}">
                    <a16:creationId xmlns:a16="http://schemas.microsoft.com/office/drawing/2014/main" id="{62BD1D2D-71AC-4312-9F10-FB383069A551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9046330" y="4916933"/>
                <a:ext cx="1127886" cy="67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433" name="Ink 432">
                <a:extLst>
                  <a:ext uri="{FF2B5EF4-FFF2-40B4-BE49-F238E27FC236}">
                    <a16:creationId xmlns:a16="http://schemas.microsoft.com/office/drawing/2014/main" id="{6274101E-A61C-4353-A6E0-2A06BE32C2DA}"/>
                  </a:ext>
                </a:extLst>
              </p14:cNvPr>
              <p14:cNvContentPartPr/>
              <p14:nvPr/>
            </p14:nvContentPartPr>
            <p14:xfrm>
              <a:off x="931933" y="409013"/>
              <a:ext cx="10805760" cy="3720240"/>
            </p14:xfrm>
          </p:contentPart>
        </mc:Choice>
        <mc:Fallback>
          <p:pic>
            <p:nvPicPr>
              <p:cNvPr id="433" name="Ink 432">
                <a:extLst>
                  <a:ext uri="{FF2B5EF4-FFF2-40B4-BE49-F238E27FC236}">
                    <a16:creationId xmlns:a16="http://schemas.microsoft.com/office/drawing/2014/main" id="{6274101E-A61C-4353-A6E0-2A06BE32C2DA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922933" y="400013"/>
                <a:ext cx="10823400" cy="3737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36583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DE8FDB57-57AE-4AD4-9E53-5F17B7F323FB}"/>
                  </a:ext>
                </a:extLst>
              </p14:cNvPr>
              <p14:cNvContentPartPr/>
              <p14:nvPr/>
            </p14:nvContentPartPr>
            <p14:xfrm>
              <a:off x="9716653" y="452213"/>
              <a:ext cx="225720" cy="666000"/>
            </p14:xfrm>
          </p:contentPart>
        </mc:Choice>
        <mc:Fallback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DE8FDB57-57AE-4AD4-9E53-5F17B7F323F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08013" y="443213"/>
                <a:ext cx="243360" cy="68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93" name="Ink 292">
                <a:extLst>
                  <a:ext uri="{FF2B5EF4-FFF2-40B4-BE49-F238E27FC236}">
                    <a16:creationId xmlns:a16="http://schemas.microsoft.com/office/drawing/2014/main" id="{599FED46-E530-4810-9351-D7A16F1B21F0}"/>
                  </a:ext>
                </a:extLst>
              </p14:cNvPr>
              <p14:cNvContentPartPr/>
              <p14:nvPr/>
            </p14:nvContentPartPr>
            <p14:xfrm>
              <a:off x="1168813" y="5666093"/>
              <a:ext cx="196920" cy="20160"/>
            </p14:xfrm>
          </p:contentPart>
        </mc:Choice>
        <mc:Fallback>
          <p:pic>
            <p:nvPicPr>
              <p:cNvPr id="293" name="Ink 292">
                <a:extLst>
                  <a:ext uri="{FF2B5EF4-FFF2-40B4-BE49-F238E27FC236}">
                    <a16:creationId xmlns:a16="http://schemas.microsoft.com/office/drawing/2014/main" id="{599FED46-E530-4810-9351-D7A16F1B21F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60173" y="5657453"/>
                <a:ext cx="21456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01" name="Ink 300">
                <a:extLst>
                  <a:ext uri="{FF2B5EF4-FFF2-40B4-BE49-F238E27FC236}">
                    <a16:creationId xmlns:a16="http://schemas.microsoft.com/office/drawing/2014/main" id="{6D2E4456-55C9-415E-8DE1-A5C2AED571D3}"/>
                  </a:ext>
                </a:extLst>
              </p14:cNvPr>
              <p14:cNvContentPartPr/>
              <p14:nvPr/>
            </p14:nvContentPartPr>
            <p14:xfrm>
              <a:off x="2044693" y="5734133"/>
              <a:ext cx="18720" cy="199440"/>
            </p14:xfrm>
          </p:contentPart>
        </mc:Choice>
        <mc:Fallback>
          <p:pic>
            <p:nvPicPr>
              <p:cNvPr id="301" name="Ink 300">
                <a:extLst>
                  <a:ext uri="{FF2B5EF4-FFF2-40B4-BE49-F238E27FC236}">
                    <a16:creationId xmlns:a16="http://schemas.microsoft.com/office/drawing/2014/main" id="{6D2E4456-55C9-415E-8DE1-A5C2AED571D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36053" y="5725133"/>
                <a:ext cx="36360" cy="21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03" name="Ink 302">
                <a:extLst>
                  <a:ext uri="{FF2B5EF4-FFF2-40B4-BE49-F238E27FC236}">
                    <a16:creationId xmlns:a16="http://schemas.microsoft.com/office/drawing/2014/main" id="{1916ADB5-ED96-4BC2-8343-1AEA008C00A1}"/>
                  </a:ext>
                </a:extLst>
              </p14:cNvPr>
              <p14:cNvContentPartPr/>
              <p14:nvPr/>
            </p14:nvContentPartPr>
            <p14:xfrm>
              <a:off x="1767133" y="5721893"/>
              <a:ext cx="153000" cy="156600"/>
            </p14:xfrm>
          </p:contentPart>
        </mc:Choice>
        <mc:Fallback>
          <p:pic>
            <p:nvPicPr>
              <p:cNvPr id="303" name="Ink 302">
                <a:extLst>
                  <a:ext uri="{FF2B5EF4-FFF2-40B4-BE49-F238E27FC236}">
                    <a16:creationId xmlns:a16="http://schemas.microsoft.com/office/drawing/2014/main" id="{1916ADB5-ED96-4BC2-8343-1AEA008C00A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58473" y="5713253"/>
                <a:ext cx="170682" cy="17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27" name="Ink 326">
                <a:extLst>
                  <a:ext uri="{FF2B5EF4-FFF2-40B4-BE49-F238E27FC236}">
                    <a16:creationId xmlns:a16="http://schemas.microsoft.com/office/drawing/2014/main" id="{82251053-1FAD-4CE6-9BBD-DA72C9BA5FEE}"/>
                  </a:ext>
                </a:extLst>
              </p14:cNvPr>
              <p14:cNvContentPartPr/>
              <p14:nvPr/>
            </p14:nvContentPartPr>
            <p14:xfrm>
              <a:off x="3222253" y="5700653"/>
              <a:ext cx="90360" cy="230400"/>
            </p14:xfrm>
          </p:contentPart>
        </mc:Choice>
        <mc:Fallback>
          <p:pic>
            <p:nvPicPr>
              <p:cNvPr id="327" name="Ink 326">
                <a:extLst>
                  <a:ext uri="{FF2B5EF4-FFF2-40B4-BE49-F238E27FC236}">
                    <a16:creationId xmlns:a16="http://schemas.microsoft.com/office/drawing/2014/main" id="{82251053-1FAD-4CE6-9BBD-DA72C9BA5FE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213613" y="5691653"/>
                <a:ext cx="108000" cy="24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36" name="Ink 335">
                <a:extLst>
                  <a:ext uri="{FF2B5EF4-FFF2-40B4-BE49-F238E27FC236}">
                    <a16:creationId xmlns:a16="http://schemas.microsoft.com/office/drawing/2014/main" id="{94FEE70C-EBED-401E-A871-FCD7F2A87C0A}"/>
                  </a:ext>
                </a:extLst>
              </p14:cNvPr>
              <p14:cNvContentPartPr/>
              <p14:nvPr/>
            </p14:nvContentPartPr>
            <p14:xfrm>
              <a:off x="1023373" y="252413"/>
              <a:ext cx="7638120" cy="5379120"/>
            </p14:xfrm>
          </p:contentPart>
        </mc:Choice>
        <mc:Fallback>
          <p:pic>
            <p:nvPicPr>
              <p:cNvPr id="336" name="Ink 335">
                <a:extLst>
                  <a:ext uri="{FF2B5EF4-FFF2-40B4-BE49-F238E27FC236}">
                    <a16:creationId xmlns:a16="http://schemas.microsoft.com/office/drawing/2014/main" id="{94FEE70C-EBED-401E-A871-FCD7F2A87C0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14733" y="243772"/>
                <a:ext cx="7655760" cy="53967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89" name="Ink 388">
                <a:extLst>
                  <a:ext uri="{FF2B5EF4-FFF2-40B4-BE49-F238E27FC236}">
                    <a16:creationId xmlns:a16="http://schemas.microsoft.com/office/drawing/2014/main" id="{354A03C6-9543-4B4D-AB34-020944D33990}"/>
                  </a:ext>
                </a:extLst>
              </p14:cNvPr>
              <p14:cNvContentPartPr/>
              <p14:nvPr/>
            </p14:nvContentPartPr>
            <p14:xfrm>
              <a:off x="1187533" y="6227333"/>
              <a:ext cx="255240" cy="10440"/>
            </p14:xfrm>
          </p:contentPart>
        </mc:Choice>
        <mc:Fallback>
          <p:pic>
            <p:nvPicPr>
              <p:cNvPr id="389" name="Ink 388">
                <a:extLst>
                  <a:ext uri="{FF2B5EF4-FFF2-40B4-BE49-F238E27FC236}">
                    <a16:creationId xmlns:a16="http://schemas.microsoft.com/office/drawing/2014/main" id="{354A03C6-9543-4B4D-AB34-020944D3399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178533" y="6218333"/>
                <a:ext cx="272880" cy="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90" name="Ink 389">
                <a:extLst>
                  <a:ext uri="{FF2B5EF4-FFF2-40B4-BE49-F238E27FC236}">
                    <a16:creationId xmlns:a16="http://schemas.microsoft.com/office/drawing/2014/main" id="{D4966EBB-65F7-483C-8EE2-155B23AD6311}"/>
                  </a:ext>
                </a:extLst>
              </p14:cNvPr>
              <p14:cNvContentPartPr/>
              <p14:nvPr/>
            </p14:nvContentPartPr>
            <p14:xfrm>
              <a:off x="1217413" y="6308333"/>
              <a:ext cx="219240" cy="21240"/>
            </p14:xfrm>
          </p:contentPart>
        </mc:Choice>
        <mc:Fallback>
          <p:pic>
            <p:nvPicPr>
              <p:cNvPr id="390" name="Ink 389">
                <a:extLst>
                  <a:ext uri="{FF2B5EF4-FFF2-40B4-BE49-F238E27FC236}">
                    <a16:creationId xmlns:a16="http://schemas.microsoft.com/office/drawing/2014/main" id="{D4966EBB-65F7-483C-8EE2-155B23AD631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208773" y="6299333"/>
                <a:ext cx="236880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400" name="Ink 399">
                <a:extLst>
                  <a:ext uri="{FF2B5EF4-FFF2-40B4-BE49-F238E27FC236}">
                    <a16:creationId xmlns:a16="http://schemas.microsoft.com/office/drawing/2014/main" id="{59344A3E-02A7-4DE4-BB09-DDB498A0C22A}"/>
                  </a:ext>
                </a:extLst>
              </p14:cNvPr>
              <p14:cNvContentPartPr/>
              <p14:nvPr/>
            </p14:nvContentPartPr>
            <p14:xfrm>
              <a:off x="1785853" y="6018893"/>
              <a:ext cx="723960" cy="367200"/>
            </p14:xfrm>
          </p:contentPart>
        </mc:Choice>
        <mc:Fallback>
          <p:pic>
            <p:nvPicPr>
              <p:cNvPr id="400" name="Ink 399">
                <a:extLst>
                  <a:ext uri="{FF2B5EF4-FFF2-40B4-BE49-F238E27FC236}">
                    <a16:creationId xmlns:a16="http://schemas.microsoft.com/office/drawing/2014/main" id="{59344A3E-02A7-4DE4-BB09-DDB498A0C22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777213" y="6010245"/>
                <a:ext cx="741600" cy="3848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403" name="Ink 402">
                <a:extLst>
                  <a:ext uri="{FF2B5EF4-FFF2-40B4-BE49-F238E27FC236}">
                    <a16:creationId xmlns:a16="http://schemas.microsoft.com/office/drawing/2014/main" id="{1D952641-147E-4164-ABF9-115C4E73CB7E}"/>
                  </a:ext>
                </a:extLst>
              </p14:cNvPr>
              <p14:cNvContentPartPr/>
              <p14:nvPr/>
            </p14:nvContentPartPr>
            <p14:xfrm>
              <a:off x="2296693" y="6426413"/>
              <a:ext cx="15840" cy="129240"/>
            </p14:xfrm>
          </p:contentPart>
        </mc:Choice>
        <mc:Fallback>
          <p:pic>
            <p:nvPicPr>
              <p:cNvPr id="403" name="Ink 402">
                <a:extLst>
                  <a:ext uri="{FF2B5EF4-FFF2-40B4-BE49-F238E27FC236}">
                    <a16:creationId xmlns:a16="http://schemas.microsoft.com/office/drawing/2014/main" id="{1D952641-147E-4164-ABF9-115C4E73CB7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287693" y="6417773"/>
                <a:ext cx="33480" cy="14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404" name="Ink 403">
                <a:extLst>
                  <a:ext uri="{FF2B5EF4-FFF2-40B4-BE49-F238E27FC236}">
                    <a16:creationId xmlns:a16="http://schemas.microsoft.com/office/drawing/2014/main" id="{0470F1D8-D91B-40D8-9029-0AD025F7C7C9}"/>
                  </a:ext>
                </a:extLst>
              </p14:cNvPr>
              <p14:cNvContentPartPr/>
              <p14:nvPr/>
            </p14:nvContentPartPr>
            <p14:xfrm>
              <a:off x="2313973" y="6619733"/>
              <a:ext cx="17640" cy="19080"/>
            </p14:xfrm>
          </p:contentPart>
        </mc:Choice>
        <mc:Fallback>
          <p:pic>
            <p:nvPicPr>
              <p:cNvPr id="404" name="Ink 403">
                <a:extLst>
                  <a:ext uri="{FF2B5EF4-FFF2-40B4-BE49-F238E27FC236}">
                    <a16:creationId xmlns:a16="http://schemas.microsoft.com/office/drawing/2014/main" id="{0470F1D8-D91B-40D8-9029-0AD025F7C7C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304973" y="6611093"/>
                <a:ext cx="3528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405" name="Ink 404">
                <a:extLst>
                  <a:ext uri="{FF2B5EF4-FFF2-40B4-BE49-F238E27FC236}">
                    <a16:creationId xmlns:a16="http://schemas.microsoft.com/office/drawing/2014/main" id="{DC721CB8-717D-4B8D-933E-6F3EB2AB41BE}"/>
                  </a:ext>
                </a:extLst>
              </p14:cNvPr>
              <p14:cNvContentPartPr/>
              <p14:nvPr/>
            </p14:nvContentPartPr>
            <p14:xfrm>
              <a:off x="2019493" y="6443333"/>
              <a:ext cx="146880" cy="113040"/>
            </p14:xfrm>
          </p:contentPart>
        </mc:Choice>
        <mc:Fallback>
          <p:pic>
            <p:nvPicPr>
              <p:cNvPr id="405" name="Ink 404">
                <a:extLst>
                  <a:ext uri="{FF2B5EF4-FFF2-40B4-BE49-F238E27FC236}">
                    <a16:creationId xmlns:a16="http://schemas.microsoft.com/office/drawing/2014/main" id="{DC721CB8-717D-4B8D-933E-6F3EB2AB41B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010493" y="6434333"/>
                <a:ext cx="16452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406" name="Ink 405">
                <a:extLst>
                  <a:ext uri="{FF2B5EF4-FFF2-40B4-BE49-F238E27FC236}">
                    <a16:creationId xmlns:a16="http://schemas.microsoft.com/office/drawing/2014/main" id="{1B9E8872-BC1C-479E-A246-638ECB4B579E}"/>
                  </a:ext>
                </a:extLst>
              </p14:cNvPr>
              <p14:cNvContentPartPr/>
              <p14:nvPr/>
            </p14:nvContentPartPr>
            <p14:xfrm>
              <a:off x="2869453" y="6269453"/>
              <a:ext cx="17640" cy="17280"/>
            </p14:xfrm>
          </p:contentPart>
        </mc:Choice>
        <mc:Fallback>
          <p:pic>
            <p:nvPicPr>
              <p:cNvPr id="406" name="Ink 405">
                <a:extLst>
                  <a:ext uri="{FF2B5EF4-FFF2-40B4-BE49-F238E27FC236}">
                    <a16:creationId xmlns:a16="http://schemas.microsoft.com/office/drawing/2014/main" id="{1B9E8872-BC1C-479E-A246-638ECB4B579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860453" y="6260453"/>
                <a:ext cx="35280" cy="3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417" name="Ink 416">
                <a:extLst>
                  <a:ext uri="{FF2B5EF4-FFF2-40B4-BE49-F238E27FC236}">
                    <a16:creationId xmlns:a16="http://schemas.microsoft.com/office/drawing/2014/main" id="{D6737E74-6E1C-4DD4-B924-A44474965BFE}"/>
                  </a:ext>
                </a:extLst>
              </p14:cNvPr>
              <p14:cNvContentPartPr/>
              <p14:nvPr/>
            </p14:nvContentPartPr>
            <p14:xfrm>
              <a:off x="5541733" y="5950853"/>
              <a:ext cx="33120" cy="61200"/>
            </p14:xfrm>
          </p:contentPart>
        </mc:Choice>
        <mc:Fallback>
          <p:pic>
            <p:nvPicPr>
              <p:cNvPr id="417" name="Ink 416">
                <a:extLst>
                  <a:ext uri="{FF2B5EF4-FFF2-40B4-BE49-F238E27FC236}">
                    <a16:creationId xmlns:a16="http://schemas.microsoft.com/office/drawing/2014/main" id="{D6737E74-6E1C-4DD4-B924-A44474965BFE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532733" y="5942213"/>
                <a:ext cx="50760" cy="7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426" name="Ink 425">
                <a:extLst>
                  <a:ext uri="{FF2B5EF4-FFF2-40B4-BE49-F238E27FC236}">
                    <a16:creationId xmlns:a16="http://schemas.microsoft.com/office/drawing/2014/main" id="{E70D460D-766C-4297-98A0-BAE37B0E3D8F}"/>
                  </a:ext>
                </a:extLst>
              </p14:cNvPr>
              <p14:cNvContentPartPr/>
              <p14:nvPr/>
            </p14:nvContentPartPr>
            <p14:xfrm>
              <a:off x="5934133" y="5897213"/>
              <a:ext cx="910440" cy="359280"/>
            </p14:xfrm>
          </p:contentPart>
        </mc:Choice>
        <mc:Fallback>
          <p:pic>
            <p:nvPicPr>
              <p:cNvPr id="426" name="Ink 425">
                <a:extLst>
                  <a:ext uri="{FF2B5EF4-FFF2-40B4-BE49-F238E27FC236}">
                    <a16:creationId xmlns:a16="http://schemas.microsoft.com/office/drawing/2014/main" id="{E70D460D-766C-4297-98A0-BAE37B0E3D8F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925133" y="5888213"/>
                <a:ext cx="928080" cy="37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427" name="Ink 426">
                <a:extLst>
                  <a:ext uri="{FF2B5EF4-FFF2-40B4-BE49-F238E27FC236}">
                    <a16:creationId xmlns:a16="http://schemas.microsoft.com/office/drawing/2014/main" id="{F5E92D3F-FBF1-4E32-97AE-E96EA89BBF41}"/>
                  </a:ext>
                </a:extLst>
              </p14:cNvPr>
              <p14:cNvContentPartPr/>
              <p14:nvPr/>
            </p14:nvContentPartPr>
            <p14:xfrm>
              <a:off x="5577373" y="6056333"/>
              <a:ext cx="187560" cy="143280"/>
            </p14:xfrm>
          </p:contentPart>
        </mc:Choice>
        <mc:Fallback>
          <p:pic>
            <p:nvPicPr>
              <p:cNvPr id="427" name="Ink 426">
                <a:extLst>
                  <a:ext uri="{FF2B5EF4-FFF2-40B4-BE49-F238E27FC236}">
                    <a16:creationId xmlns:a16="http://schemas.microsoft.com/office/drawing/2014/main" id="{F5E92D3F-FBF1-4E32-97AE-E96EA89BBF4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568716" y="6047333"/>
                <a:ext cx="205234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428" name="Ink 427">
                <a:extLst>
                  <a:ext uri="{FF2B5EF4-FFF2-40B4-BE49-F238E27FC236}">
                    <a16:creationId xmlns:a16="http://schemas.microsoft.com/office/drawing/2014/main" id="{DBEF749E-A9B5-48B4-8501-455FA9B516B1}"/>
                  </a:ext>
                </a:extLst>
              </p14:cNvPr>
              <p14:cNvContentPartPr/>
              <p14:nvPr/>
            </p14:nvContentPartPr>
            <p14:xfrm>
              <a:off x="3662173" y="6031133"/>
              <a:ext cx="1767960" cy="187560"/>
            </p14:xfrm>
          </p:contentPart>
        </mc:Choice>
        <mc:Fallback>
          <p:pic>
            <p:nvPicPr>
              <p:cNvPr id="428" name="Ink 427">
                <a:extLst>
                  <a:ext uri="{FF2B5EF4-FFF2-40B4-BE49-F238E27FC236}">
                    <a16:creationId xmlns:a16="http://schemas.microsoft.com/office/drawing/2014/main" id="{DBEF749E-A9B5-48B4-8501-455FA9B516B1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653173" y="6022150"/>
                <a:ext cx="1785600" cy="2051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434" name="Ink 433">
                <a:extLst>
                  <a:ext uri="{FF2B5EF4-FFF2-40B4-BE49-F238E27FC236}">
                    <a16:creationId xmlns:a16="http://schemas.microsoft.com/office/drawing/2014/main" id="{B0E822F1-7D8B-4758-ABE6-D402BA4DB9D7}"/>
                  </a:ext>
                </a:extLst>
              </p14:cNvPr>
              <p14:cNvContentPartPr/>
              <p14:nvPr/>
            </p14:nvContentPartPr>
            <p14:xfrm>
              <a:off x="8999173" y="3233213"/>
              <a:ext cx="2825640" cy="1864800"/>
            </p14:xfrm>
          </p:contentPart>
        </mc:Choice>
        <mc:Fallback>
          <p:pic>
            <p:nvPicPr>
              <p:cNvPr id="434" name="Ink 433">
                <a:extLst>
                  <a:ext uri="{FF2B5EF4-FFF2-40B4-BE49-F238E27FC236}">
                    <a16:creationId xmlns:a16="http://schemas.microsoft.com/office/drawing/2014/main" id="{B0E822F1-7D8B-4758-ABE6-D402BA4DB9D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990532" y="3224215"/>
                <a:ext cx="2843282" cy="188243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60443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yoges</dc:creator>
  <cp:lastModifiedBy>yoges</cp:lastModifiedBy>
  <cp:revision>54</cp:revision>
  <dcterms:created xsi:type="dcterms:W3CDTF">2024-02-13T12:17:49Z</dcterms:created>
  <dcterms:modified xsi:type="dcterms:W3CDTF">2024-03-28T14:59:28Z</dcterms:modified>
</cp:coreProperties>
</file>