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2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2164 0 0,'24'7'4685'0'0,"242"-17"-2312"0"0,6 17-2772 0 0,-138 4-3315 0 0,-112-11 1111 0 0,-15 0 1301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6:2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255 224 888 0 0,'15'-18'3078'0'0,"-12"18"-2648"0"0,-3 0-55 0 0,-1-21 2068 0 0,-7 21-2390 0 0,0-1-1 0 0,0 1 1 0 0,0 0-1 0 0,0 1 1 0 0,1 0-1 0 0,-1 0 1 0 0,0 0-1 0 0,1 1 1 0 0,-1 0-1 0 0,1 1 1 0 0,-1 0-1 0 0,1 0 1 0 0,0 0-1 0 0,0 1 1 0 0,1 0-1 0 0,-1 1 1 0 0,1-1-1 0 0,-6 6-52 0 0,2-2 67 0 0,-1 0 0 0 0,2 1 0 0 0,-1 0 0 0 0,1 1-1 0 0,1-1 1 0 0,-1 2 0 0 0,2 0 0 0 0,-1 0 0 0 0,2 0-1 0 0,-1 0 1 0 0,2 1 0 0 0,-1 0 0 0 0,2 1 0 0 0,0-1-1 0 0,0 1 1 0 0,1 0 0 0 0,1 0 0 0 0,0 0 0 0 0,0 0-1 0 0,2 0 1 0 0,0 12-67 0 0,0-18 48 0 0,0 0-1 0 0,1 0 1 0 0,0 0-1 0 0,1 0 1 0 0,-1 0 0 0 0,1 0-1 0 0,0-1 1 0 0,1 1-1 0 0,0-1 1 0 0,0 0-1 0 0,0 1 1 0 0,1-1 0 0 0,0-1-1 0 0,0 1 1 0 0,0-1-1 0 0,1 1 1 0 0,0-1-1 0 0,0 0 1 0 0,0-1 0 0 0,1 1-1 0 0,-1-1 1 0 0,1 0-1 0 0,0-1 1 0 0,0 1-1 0 0,0-1 1 0 0,1 0 0 0 0,2 0-48 0 0,179 33 806 0 0,-167-36-759 0 0,-1-1 1 0 0,0 0-1 0 0,0-1 0 0 0,0-2 0 0 0,0 0 1 0 0,0 0-1 0 0,-1-2 0 0 0,11-5-47 0 0,-21 8 11 0 0,1 1-7 0 0,-1 0 1 0 0,1 0-1 0 0,-1-1 1 0 0,1 0 0 0 0,-1-1-1 0 0,0 0 1 0 0,0 0-1 0 0,-1-1 1 0 0,1 0-1 0 0,-1-1 1 0 0,0 0-1 0 0,0 0 1 0 0,-1 0 0 0 0,0-1-1 0 0,0-1 1 0 0,-1 1-1 0 0,1-1 1 0 0,-2 0-1 0 0,1 0 1 0 0,-1-1 0 0 0,0 1-1 0 0,-1-1 1 0 0,0 0-1 0 0,-1-1 1 0 0,0 1-1 0 0,0 0 1 0 0,-1-1-1 0 0,0 0 1 0 0,0 0 0 0 0,-1 1-1 0 0,-1-7-4 0 0,-3 4-25 0 0,-1 0 0 0 0,0 0 0 0 0,-1 0 0 0 0,0 1 0 0 0,-1-1 0 0 0,0 1 0 0 0,-1 1 0 0 0,0-1 0 0 0,-1 1 0 0 0,0 1 0 0 0,0-1 0 0 0,-1 2 0 0 0,-1-1 0 0 0,1 1 0 0 0,-1 0 0 0 0,-1 1 0 0 0,1 0 0 0 0,-1 1 0 0 0,0 0 0 0 0,-1 1 0 0 0,-9-4 25 0 0,-159-40-2743 0 0,175 47 2067 0 0,-1-2-1042 0 0,3 3-2471 0 0,3 1 3053 0 0</inkml:trace>
  <inkml:trace contextRef="#ctx0" brushRef="#br0" timeOffset="-8465.602">1636 466 2176 0 0,'0'26'10969'0'0,"0"-26"-10593"0"0,-9-8 2042 0 0,-5-4-14991 0 0,11 9 11311 0 0</inkml:trace>
  <inkml:trace contextRef="#ctx0" brushRef="#br0" timeOffset="376.568">1039 236 1016 0 0,'30'-4'5748'0'0,"-41"4"-1294"0"0,-84 17-3013 0 0,91-15-5091 0 0,0-2 3554 0 0,-3 0-6483 0 0,-3 0 5321 0 0</inkml:trace>
  <inkml:trace contextRef="#ctx0" brushRef="#br0" timeOffset="848.325">1348 197 1132 0 0,'6'4'4311'0'0,"-21"49"-3155"0"0,-22 165 1103 0 0,38-208-2190 0 0,0 0 0 0 0,0-1-1 0 0,1 1 1 0 0,0-1 0 0 0,1 0 0 0 0,0 0-1 0 0,1 0 1 0 0,-1 0 0 0 0,2 0 0 0 0,-1-1-1 0 0,1 0 1 0 0,1 0 0 0 0,-1 0 0 0 0,1 0-1 0 0,0-1 1 0 0,1 0 0 0 0,0 0 0 0 0,0-1 0 0 0,1 0-1 0 0,-1 0 1 0 0,1-1 0 0 0,1 0 0 0 0,-1 0-1 0 0,1-1 1 0 0,-1 0 0 0 0,1-1 0 0 0,1 0-1 0 0,-1 0 1 0 0,0 0 0 0 0,1-2 0 0 0,-1 1-1 0 0,10 0-68 0 0,-5-1 32 0 0,1-1 0 0 0,-1-1 0 0 0,1 0 0 0 0,-1 0 0 0 0,1-1 0 0 0,-1-1 0 0 0,0-1 0 0 0,0 0 0 0 0,0-1 0 0 0,-1 0 0 0 0,0-1 0 0 0,6-3-32 0 0,-12 6-14 0 0,0 0 0 0 0,0-1 0 0 0,0 0 1 0 0,-1 0-1 0 0,1 0 0 0 0,-1-1 0 0 0,0 0 1 0 0,0 0-1 0 0,-1 0 0 0 0,0-1 0 0 0,0 0 0 0 0,0 0 1 0 0,0 0-1 0 0,-1 0 0 0 0,0-1 0 0 0,-1 0 1 0 0,1 0-1 0 0,-1 0 0 0 0,-1 0 0 0 0,1 0 1 0 0,-1-1-1 0 0,-1 1 0 0 0,1-1 0 0 0,-1 1 0 0 0,0-1 1 0 0,-1 0-1 0 0,0 1 0 0 0,0-1 0 0 0,-1-5 14 0 0,-2 4-18 0 0,1 1 0 0 0,-1 0 0 0 0,0 1 0 0 0,-1-1 0 0 0,0 0 0 0 0,0 1 0 0 0,-1 0 0 0 0,0 0 0 0 0,0 1-1 0 0,-1-1 1 0 0,1 1 0 0 0,-2 0 0 0 0,1 0 0 0 0,0 1 0 0 0,-1 0 0 0 0,0 0 0 0 0,0 1 0 0 0,-1-1 0 0 0,1 2 0 0 0,-1-1 0 0 0,0 1-1 0 0,0 0 1 0 0,0 1 0 0 0,-5-2 18 0 0,-213-15-89 0 0,204 19 54 0 0,-35 7-127 0 0,0-1-3101 0 0,55-6 1845 0 0,-7-8-1144 0 0,10 3 1395 0 0</inkml:trace>
  <inkml:trace contextRef="#ctx0" brushRef="#br0" timeOffset="1460.552">1999 130 1240 0 0,'22'8'6171'0'0,"-27"14"-4338"0"0,-3 4-1769 0 0,-10 137 1466 0 0,21-158-1482 0 0,0-1 1 0 0,0 1-1 0 0,0 0 1 0 0,1-1 0 0 0,-1 0-1 0 0,1 1 1 0 0,0-2-1 0 0,1 1 1 0 0,-1 0-1 0 0,0-1 1 0 0,1 0-1 0 0,0 0 1 0 0,0 0 0 0 0,0 0-1 0 0,0-1 1 0 0,0 0-1 0 0,1 0 1 0 0,-1 0-1 0 0,0-1 1 0 0,1 0 0 0 0,0 0-1 0 0,-1 0 1 0 0,1-1-1 0 0,-1 0 1 0 0,1 0-1 0 0,0 0-48 0 0,14 1 115 0 0,-2-2-63 0 0,-1 1 0 0 0,0 0 1 0 0,0 1-1 0 0,0 1 0 0 0,0 1 1 0 0,0 1-1 0 0,-1 0 0 0 0,1 1 1 0 0,-1 0-1 0 0,0 2 1 0 0,-1 0-1 0 0,1 0 0 0 0,-2 2 1 0 0,1 0-1 0 0,13 10-52 0 0,-27-14 32 0 0,1 1 0 0 0,-1-1 1 0 0,1 1-1 0 0,-2 0 0 0 0,1-1 0 0 0,-1 1 1 0 0,1 0-1 0 0,-1-1 0 0 0,-1 1 0 0 0,1 0 0 0 0,-1-1 1 0 0,0 1-1 0 0,-1-1 0 0 0,1 1 0 0 0,-1-1 1 0 0,0 0-1 0 0,0 1 0 0 0,-1-1 0 0 0,0 0 1 0 0,1 0-1 0 0,-2-1 0 0 0,1 1 0 0 0,0-1 1 0 0,-1 1-1 0 0,0-1 0 0 0,0 0 0 0 0,0-1 0 0 0,-1 1 1 0 0,1-1-1 0 0,-1 1 0 0 0,0-1 0 0 0,0-1 1 0 0,0 1-1 0 0,0-1 0 0 0,-1 0 0 0 0,1 0 1 0 0,0 0-1 0 0,-1-1 0 0 0,1 0 0 0 0,-6 1-32 0 0,3 1-80 0 0,-1-1 0 0 0,0 1 0 0 0,0-1-1 0 0,1-1 1 0 0,-1 0 0 0 0,0 0 0 0 0,-1-1-1 0 0,1 0 1 0 0,0 0 0 0 0,0-1 0 0 0,0 0-1 0 0,0-1 1 0 0,1 0 0 0 0,-5-1 80 0 0,-57-61-3649 0 0,35-68-2435 0 0,34 109 4731 0 0</inkml:trace>
  <inkml:trace contextRef="#ctx0" brushRef="#br0" timeOffset="1712.106">2113 75 3096 0 0,'24'-4'5845'0'0,"30"-13"-4596"0"0,-3 1-737 0 0,199-18-683 0 0,-220 54-1232 0 0,-36 19-4985 0 0,1-32 5236 0 0</inkml:trace>
  <inkml:trace contextRef="#ctx0" brushRef="#br0" timeOffset="3704.822">2419 12 1228 0 0,'0'0'678'0'0,"0"0"-36"0"0,0 0-55 0 0,0 0-60 0 0,0 0-5 0 0,0 0-14 0 0,0 0-67 0 0,0 0-76 0 0,0 0 36 0 0,0 0 3 0 0,0 0-86 0 0,0 0-43 0 0,0 0-49 0 0,0 0-37 0 0,0 0 37 0 0,0 0-34 0 0,0 0-15 0 0,0 0-30 0 0,0 0-62 0 0,-9-12 268 0 0,-102 31-19 0 0,-99 44-45 0 0,201-59-308 0 0,5-4 75 0 0,0 1 0 0 0,0 1 0 0 0,0-1 0 0 0,1 0 0 0 0,-1 1 0 0 0,0 0 0 0 0,1 0 0 0 0,-1 0 0 0 0,1 0 0 0 0,0 1 0 0 0,-1-1 0 0 0,1 1 0 0 0,0 0 0 0 0,1 0 0 0 0,-1 0 0 0 0,0 0 0 0 0,1 0 0 0 0,0 1-1 0 0,0-1 1 0 0,0 1 0 0 0,0-1 0 0 0,0 1 0 0 0,0 3-56 0 0,-44 271 115 0 0,45-277-87 0 0,1 0-1 0 0,-1 0 1 0 0,1 0 0 0 0,-1 0-1 0 0,1 1 1 0 0,0-1 0 0 0,-1 0-1 0 0,1 0 1 0 0,0 0 0 0 0,0 0-1 0 0,-1 0 1 0 0,1 0 0 0 0,0 0 0 0 0,0 1-1 0 0,0-1 1 0 0,1 0 0 0 0,-1 0-1 0 0,0 0 1 0 0,0 0 0 0 0,1 0-1 0 0,-1 0 1 0 0,0 0 0 0 0,1 1-1 0 0,-1-1 1 0 0,1 0 0 0 0,-1 0-1 0 0,1-1 1 0 0,0 1 0 0 0,-1 0-1 0 0,1 0 1 0 0,0 0 0 0 0,0 0 0 0 0,0 0-1 0 0,0-1 1 0 0,0 1 0 0 0,-1 0-1 0 0,1-1 1 0 0,0 1 0 0 0,0-1-1 0 0,0 1 1 0 0,1-1 0 0 0,-1 0-1 0 0,0 1 1 0 0,0-1 0 0 0,0 0-1 0 0,0 0 1 0 0,0 1 0 0 0,0-1-1 0 0,1 0 1 0 0,-1 0 0 0 0,0 0 0 0 0,0-1-1 0 0,0 1 1 0 0,0 0 0 0 0,0 0-1 0 0,0-1 1 0 0,0 1 0 0 0,1 0-1 0 0,-1-1 1 0 0,0 1 0 0 0,0-1-1 0 0,0 1 1 0 0,0-1 0 0 0,-1 0-1 0 0,1 0 1 0 0,0 1 0 0 0,1-2-28 0 0,33-14 59 0 0,0 2-1 0 0,1 1 1 0 0,1 1 0 0 0,0 2 0 0 0,0 2-1 0 0,1 2 1 0 0,0 1 0 0 0,4 1-59 0 0,-28 6 38 0 0,-1 0 0 0 0,0 1-1 0 0,0 0 1 0 0,0 1 0 0 0,0 0 0 0 0,-1 1 0 0 0,1 1 0 0 0,-1 0-1 0 0,0 0 1 0 0,-1 1 0 0 0,0 1 0 0 0,0 0 0 0 0,-1 0 0 0 0,0 1-1 0 0,0 1 1 0 0,-1 0 0 0 0,0 0 0 0 0,-1 0 0 0 0,0 1 0 0 0,0 1-1 0 0,-1-1 1 0 0,-1 1 0 0 0,0 0 0 0 0,-1 0 0 0 0,0 1 0 0 0,-1 0-1 0 0,0 0 1 0 0,-1 0 0 0 0,0 0 0 0 0,-1 0 0 0 0,-1 1 0 0 0,0 6-38 0 0,-1-7 63 0 0,0-1 0 0 0,-1 0 1 0 0,0 1-1 0 0,0-1 0 0 0,-2 0 1 0 0,1 0-1 0 0,-2 0 0 0 0,0-1 1 0 0,0 1-1 0 0,-1-1 0 0 0,0 1 1 0 0,-1-2-1 0 0,0 1 0 0 0,-1-1 1 0 0,0 0-1 0 0,-1 0 0 0 0,0-1 1 0 0,0 0-1 0 0,-1 0 0 0 0,0-1 1 0 0,0 0-1 0 0,-1 0 0 0 0,0-1 1 0 0,-1-1-1 0 0,0 0 0 0 0,0 0 1 0 0,0-1-1 0 0,0 0 0 0 0,-1-1 1 0 0,-2 0-64 0 0,-10 2 36 0 0,0-1 0 0 0,0 0 0 0 0,0-2 1 0 0,0-1-1 0 0,-1-1 0 0 0,1-1 0 0 0,-1-1 1 0 0,1-1-1 0 0,0-2 0 0 0,0 0 0 0 0,0-1 0 0 0,-20-8-36 0 0,-31-26-180 0 0,52-8-2696 0 0,23 47 2318 0 0,0 0-318 0 0,0 0-201 0 0,0 0-94 0 0,0 0-451 0 0,4-9-1488 0 0,7-4 1686 0 0,-7 6 175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45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1360 0 0,'0'0'716'0'0,"0"0"-121"0"0,0 0-36 0 0,0 0 27 0 0,0 0-72 0 0,0 0-44 0 0,0 0-61 0 0,0 0 5 0 0,0 0 1 0 0,0 0-73 0 0,0 0-77 0 0,0 0 4 0 0,0 0 6 0 0,0 0-26 0 0,0 0-63 0 0,0 0-23 0 0,0 0-23 0 0,0 0-6 0 0,0 0-16 0 0,0 0 27 0 0,2 5-12 0 0,86 158 243 0 0,96 319-72 0 0,-134-377 307 0 0,-48-105-580 0 0,-1 1-1 0 0,1-1 0 0 0,0 0 1 0 0,0 1-1 0 0,0-1 0 0 0,-1 0 0 0 0,1 0 1 0 0,0 0-1 0 0,0-1 0 0 0,-1 1 1 0 0,1 0-1 0 0,0-1 0 0 0,0 1 1 0 0,-1-1-1 0 0,1 1 0 0 0,0-1 1 0 0,-1 0-1 0 0,1 0 0 0 0,-1 0 1 0 0,1 0-1 0 0,-1 0 0 0 0,1 0 1 0 0,-1 0-1 0 0,0 0 0 0 0,0-1 1 0 0,1 1-1 0 0,-1 0 0 0 0,0-1 1 0 0,0 1-1 0 0,0-1 0 0 0,0 1 0 0 0,0-2-30 0 0,2 0 78 0 0,296-354 829 0 0,-166 186-689 0 0,130-146 469 0 0,-196 236-635 0 0,-28 137-7280 0 0,-17-28 4581 0 0,-10-15 1278 0 0</inkml:trace>
  <inkml:trace contextRef="#ctx0" brushRef="#br0" timeOffset="500.256">2383 120 1076 0 0,'0'0'541'0'0,"0"0"-73"0"0,-16 11 1126 0 0,-19 11-1238 0 0,1 3 1 0 0,0 0-1 0 0,2 2 0 0 0,2 2 0 0 0,0 1 1 0 0,2 1-1 0 0,1 1 0 0 0,2 1 0 0 0,-10 19-356 0 0,-190 278 690 0 0,180-300-5461 0 0,44-30 3523 0 0</inkml:trace>
  <inkml:trace contextRef="#ctx0" brushRef="#br0" timeOffset="796.328">1797 210 1336 0 0,'0'-19'2885'0'0,"1"19"-2739"0"0,-1 0-1 0 0,0 0 1 0 0,1 0 0 0 0,-1 0 0 0 0,1 0-1 0 0,-1 0 1 0 0,1 0 0 0 0,-1 0-1 0 0,1 0 1 0 0,-1-1 0 0 0,0 1-1 0 0,1 0 1 0 0,-1 0 0 0 0,1 0 0 0 0,-1-1-1 0 0,0 1 1 0 0,1 0 0 0 0,-1-1-1 0 0,1 1 1 0 0,-1 0 0 0 0,0-1-1 0 0,0 1 1 0 0,1 0 0 0 0,-1-1 0 0 0,0 1-1 0 0,0 0 1 0 0,1-1 0 0 0,-1 1-1 0 0,0-1 1 0 0,0 1 0 0 0,0-1-1 0 0,0 1 1 0 0,1 0 0 0 0,-1-1-1 0 0,0 1 1 0 0,0-1-146 0 0,28 49 284 0 0,3-1 0 0 0,1-2-1 0 0,3-1 1 0 0,2-1 0 0 0,26 22-284 0 0,121 155-242 0 0,-143-118-2606 0 0,-41-100 2698 0 0,0 0-1 0 0,-1-1 0 0 0,1 1 0 0 0,-1 0 1 0 0,0 0-1 0 0,1-1 0 0 0,-1 1 0 0 0,0-1 1 0 0,0 1-1 0 0,0-1 0 0 0,0 1 0 0 0,0-1 1 0 0,0 0-1 0 0,-1 1 0 0 0,1-1 0 0 0,0 0 1 0 0,-1 0-1 0 0,1 0 0 0 0,-1 0 0 0 0,1 0 0 0 0,-1 0 1 0 0,1 0-1 0 0,-1-1 0 0 0,0 1 0 0 0,1 0 1 0 0,-1-1-1 0 0,0 0 0 0 0,1 1 0 0 0,-1-1 1 0 0,0 0-1 0 0,0 0 0 0 0,0 0 0 0 0,1 0 1 0 0,-1 0-1 0 0,-1 0 151 0 0,-19-2-1159 0 0</inkml:trace>
  <inkml:trace contextRef="#ctx0" brushRef="#br0" timeOffset="1108.749">1516 117 868 0 0,'-13'1'207'0'0,"0"0"1"0"0,0 2-1 0 0,0 0 0 0 0,1 0 1 0 0,0 1-1 0 0,-1 0 0 0 0,1 1 1 0 0,1 1-1 0 0,-1 0 0 0 0,1 0 1 0 0,0 1-1 0 0,0 1 0 0 0,1 0 1 0 0,0 0-1 0 0,1 1 0 0 0,0 0 1 0 0,0 0-1 0 0,0 1 0 0 0,2 1 1 0 0,-1-1-1 0 0,1 1 0 0 0,1 1 1 0 0,0-1-1 0 0,0 1 0 0 0,1 0 1 0 0,-3 12-208 0 0,6-7 116 0 0,0 0 0 0 0,1 0 0 0 0,1 0 0 0 0,1 0 0 0 0,0 0 0 0 0,1 0 0 0 0,1-1 0 0 0,0 1 0 0 0,2-1 0 0 0,0 0 0 0 0,0 0 0 0 0,2 0 0 0 0,0 0 0 0 0,0-1 0 0 0,2 0 0 0 0,8 11-116 0 0,12 15 199 0 0,1-1 0 0 0,3-2 0 0 0,0-1 1 0 0,3-2-1 0 0,7 4-199 0 0,-4-4-292 0 0,2-2 0 0 0,1-2-1 0 0,1-1 1 0 0,2-3 0 0 0,1-1 0 0 0,32 12 292 0 0,37-15-3940 0 0,-96-22 2682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1198 1224 0 0,'0'0'768'0'0,"0"0"-175"0"0,0 0-39 0 0,-24 4 2450 0 0,-3 15-2366 0 0,194-49 1697 0 0,743-63-1844 0 0,-25 20-319 0 0,316-13 409 0 0,1289 4-273 0 0,-405 78-1111 0 0,-2061 5-2840 0 0,-57 1 881 0 0,13-2 1570 0 0</inkml:trace>
  <inkml:trace contextRef="#ctx0" brushRef="#br0" timeOffset="641.466">2765 1564 1816 0 0,'-4'-20'5889'0'0,"-4"39"-4440"0"0,-7 38-1263 0 0,1 251 2039 0 0,16-205-1907 0 0,7 369 363 0 0,-9-394-2052 0 0,-1-78 1282 0 0,1 1 0 0 0,0-1-1 0 0,-1 1 1 0 0,1-1 0 0 0,-1 1-1 0 0,1-1 1 0 0,0 0 0 0 0,-1 1 0 0 0,1-1-1 0 0,-1 0 1 0 0,0 1 0 0 0,1-1 0 0 0,-1 0-1 0 0,1 0 1 0 0,-1 0 0 0 0,1 1 0 0 0,-1-1-1 0 0,0 0 1 0 0,1 0 0 0 0,-1 0 0 0 0,1 0-1 0 0,-1 0 1 0 0,0 0 0 0 0,1 0 0 0 0,-1 0-1 0 0,1 0 1 0 0,-1 0 0 0 0,1-1 0 0 0,-1 1-1 0 0,0 0 1 0 0,1 0 0 0 0,-1 0 0 0 0,1-1-1 0 0,-1 1 1 0 0,1 0 0 0 0,-1-1 0 0 0,1 1-1 0 0,-1 0 1 0 0,1-1 0 0 0,-1 1 0 0 0,1-1-1 0 0,0 1 1 0 0,-1-1 0 0 0,1 1 0 0 0,0-1-1 0 0,-1 1 1 0 0,1-1 0 0 0,0 1 0 0 0,0-1-1 0 0,-1 1 1 0 0,1-1 0 0 0,0 1-1 0 0,0-1 1 0 0,0 0 0 0 0,0 1 0 0 0,0-1-1 0 0,0 1 1 0 0,0-1 0 0 0,0 0 0 0 0,0 1-1 0 0,0-1 1 0 0,0 0 89 0 0,-18-38-2646 0 0,6 16 1389 0 0</inkml:trace>
  <inkml:trace contextRef="#ctx0" brushRef="#br0" timeOffset="1017.299">2790 1913 1260 0 0,'-2'-5'263'0'0,"1"1"-1"0"0,-1 0 1 0 0,1-1 0 0 0,0 0-1 0 0,1 1 1 0 0,-1-1 0 0 0,1 1-1 0 0,0-1 1 0 0,0 0 0 0 0,0 1-1 0 0,1-1 1 0 0,-1 0-1 0 0,1 1 1 0 0,1-1 0 0 0,-1 1-1 0 0,0-1 1 0 0,1 1 0 0 0,0 0-1 0 0,0 0 1 0 0,2-3-263 0 0,74-57 1809 0 0,-57 55-1687 0 0,1 1 0 0 0,-1 1 0 0 0,1 1 0 0 0,0 1 0 0 0,0 1 0 0 0,1 1 0 0 0,-1 0 0 0 0,9 2-122 0 0,-21 0 41 0 0,-1 1 1 0 0,1 0-1 0 0,0 0 1 0 0,0 1-1 0 0,-1 0 1 0 0,1 1 0 0 0,-1 0-1 0 0,1 1 1 0 0,-1 0-1 0 0,0 0 1 0 0,0 1-1 0 0,0 0 1 0 0,0 0 0 0 0,7 6-42 0 0,-15-8 10 0 0,0 0 1 0 0,0 0 0 0 0,0 0 0 0 0,0 0 0 0 0,0 0 0 0 0,0 0 0 0 0,-1 0 0 0 0,1 1 0 0 0,-1-1 0 0 0,1 0-1 0 0,-1 0 1 0 0,0 1 0 0 0,0-1 0 0 0,0 0 0 0 0,0 0 0 0 0,0 1 0 0 0,-1-1 0 0 0,1 0 0 0 0,-1 0 0 0 0,1 1-1 0 0,-1-1 1 0 0,0 0 0 0 0,0 0 0 0 0,0 0 0 0 0,0 0 0 0 0,0 0 0 0 0,0 0 0 0 0,-1 0 0 0 0,1-1 0 0 0,-1 1 0 0 0,1 0-1 0 0,-1-1 1 0 0,1 1 0 0 0,-1-1 0 0 0,0 1 0 0 0,0-1 0 0 0,0 0 0 0 0,0 0 0 0 0,0 0 0 0 0,-2 1-11 0 0,-33 20-36 0 0,-1-2 1 0 0,-1-1-1 0 0,-1-3 1 0 0,-1 0-1 0 0,0-3 1 0 0,-13 1 35 0 0,45-11-79 0 0,-64 11-1456 0 0,23-13-2300 0 0,40-3 2600 0 0,-2-11 16 0 0</inkml:trace>
  <inkml:trace contextRef="#ctx0" brushRef="#br0" timeOffset="1454.228">3405 1369 1956 0 0,'7'-3'123'0'0,"-1"0"0"0"0,1 0-1 0 0,0 1 1 0 0,0 0 0 0 0,0 0 0 0 0,1 1-1 0 0,-1-1 1 0 0,0 2 0 0 0,0-1-1 0 0,1 1 1 0 0,-1 0 0 0 0,0 0 0 0 0,1 1-1 0 0,-1 0 1 0 0,0 1 0 0 0,0-1 0 0 0,0 1-1 0 0,0 1 1 0 0,0-1 0 0 0,0 1-1 0 0,0 0 1 0 0,-1 1 0 0 0,0 0 0 0 0,1 0-1 0 0,-1 0 1 0 0,-1 0 0 0 0,1 1 0 0 0,-1 0-1 0 0,0 1 1 0 0,0-1 0 0 0,0 1-1 0 0,-1 0 1 0 0,0 0 0 0 0,0 0 0 0 0,0 0-1 0 0,-1 1 1 0 0,0 0 0 0 0,0 0 0 0 0,-1 0-1 0 0,0 0 1 0 0,1 2-123 0 0,-3 1 209 0 0,0-1-1 0 0,0 1 1 0 0,-1-1-1 0 0,0 1 1 0 0,-1-1-1 0 0,0 1 1 0 0,0-1 0 0 0,-1 0-1 0 0,-1 0 1 0 0,1 0-1 0 0,-1 0 1 0 0,-1 0-1 0 0,1-1 1 0 0,-2 0 0 0 0,1 0-1 0 0,-1 0 1 0 0,0-1-1 0 0,-1 0 1 0 0,-6 6-209 0 0,-21 30 1018 0 0,33-41-1006 0 0,0-1-1 0 0,0 0 0 0 0,1 1 1 0 0,-1-1-1 0 0,1 0 1 0 0,0 1-1 0 0,-1-1 1 0 0,1 1-1 0 0,0-1 1 0 0,0 1-1 0 0,0-1 1 0 0,0 1-1 0 0,0-1 1 0 0,0 0-1 0 0,0 1 0 0 0,0-1 1 0 0,0 1-1 0 0,1-1 1 0 0,-1 1-1 0 0,1-1 1 0 0,-1 0-1 0 0,1 1 1 0 0,0-1-1 0 0,-1 0 1 0 0,1 0-1 0 0,0 1 0 0 0,0-1 1 0 0,0 0-1 0 0,0 0 1 0 0,0 0-1 0 0,0 0 1 0 0,0 0-1 0 0,0 0 1 0 0,0 0-1 0 0,1 0 1 0 0,-1-1-1 0 0,0 1 1 0 0,0 0-1 0 0,1-1 0 0 0,-1 1 1 0 0,1-1-1 0 0,-1 1 1 0 0,0-1-1 0 0,1 0 1 0 0,-1 0-1 0 0,1 1 1 0 0,-1-1-1 0 0,1 0 1 0 0,-1 0-1 0 0,2-1-11 0 0,74 14-883 0 0,-43-12-77 0 0,0-3 0 0 0,0 0 0 0 0,-1-2 0 0 0,1-2 0 0 0,-1-1 0 0 0,0-1 0 0 0,-1-2 0 0 0,25-11 960 0 0,-28 11-836 0 0,19-7-483 0 0</inkml:trace>
  <inkml:trace contextRef="#ctx0" brushRef="#br0" timeOffset="2652.574">47 333 1588 0 0,'-33'0'4343'0'0,"30"0"-3937"0"0,3 0-9 0 0,0 0-8 0 0,-4-3-18 0 0,4 2-342 0 0,-1 0 0 0 0,0-1 0 0 0,0 1 0 0 0,1 0 0 0 0,-1-1 0 0 0,1 1 0 0 0,-1 0 0 0 0,1-1 0 0 0,0 1 0 0 0,-1-1 0 0 0,1 1 0 0 0,0-1 0 0 0,0 1 0 0 0,0-1 0 0 0,0 1 0 0 0,0-1 0 0 0,0 1 0 0 0,1-1 0 0 0,-1 1 1 0 0,0 0-1 0 0,1-1 0 0 0,-1 1 0 0 0,1-1 0 0 0,-1 1 0 0 0,1 0 0 0 0,0-1 0 0 0,0 1 0 0 0,-1 0 0 0 0,1 0 0 0 0,0 0 0 0 0,0 0 0 0 0,0 0 0 0 0,0 0 0 0 0,0 0 0 0 0,1 0 0 0 0,-1 0 0 0 0,0 0 0 0 0,0 0 0 0 0,1 1 0 0 0,-1-1 0 0 0,0 0 0 0 0,1 1 0 0 0,-1-1 0 0 0,1 1 0 0 0,-1 0 0 0 0,1 0 0 0 0,0-1-29 0 0,11-7 84 0 0,0 1 0 0 0,1 0 0 0 0,-1 0 0 0 0,1 2 1 0 0,0 0-1 0 0,1 0 0 0 0,-1 1 0 0 0,1 1 0 0 0,0 0 0 0 0,0 2 0 0 0,0-1 0 0 0,10 2-84 0 0,-19-1 13 0 0,-1 1 1 0 0,1 0-1 0 0,0 1 1 0 0,0 0-1 0 0,-1-1 1 0 0,1 2-1 0 0,-1-1 0 0 0,1 1 1 0 0,-1 0-1 0 0,1 0 1 0 0,-1 0-1 0 0,0 1 1 0 0,0 0-1 0 0,0 0 0 0 0,0 0 1 0 0,-1 0-1 0 0,1 1 1 0 0,-1 0-1 0 0,0 0 1 0 0,0 0-1 0 0,0 0 0 0 0,-1 1 1 0 0,0-1-1 0 0,1 1 1 0 0,-2 0-1 0 0,1 0 1 0 0,0 0-1 0 0,-1 1 0 0 0,0-1 1 0 0,0 0-1 0 0,-1 1 1 0 0,1-1-1 0 0,-1 1 1 0 0,0 1-14 0 0,-3 13 92 0 0,0 0 0 0 0,-1 0 0 0 0,-1 0 1 0 0,-1 0-1 0 0,-1-1 0 0 0,0 0 0 0 0,-2 0 1 0 0,0 0-1 0 0,-1-1 0 0 0,-1 0 0 0 0,0-1 0 0 0,-1 0 1 0 0,-1-1-1 0 0,-1 0 0 0 0,0-1 0 0 0,-2 0 1 0 0,1-1-1 0 0,-1-1 0 0 0,-1 0 0 0 0,-1-1 1 0 0,0-1-1 0 0,-4 2-92 0 0,21-13 0 0 0,-1 0 12 0 0,0 1-1 0 0,0-1 1 0 0,0 0-1 0 0,0 1 0 0 0,0-1 1 0 0,0 0-1 0 0,0 1 1 0 0,0-1-1 0 0,0 1 1 0 0,0-1-1 0 0,0 1 1 0 0,0 0-1 0 0,1-1 1 0 0,-1 1-1 0 0,0 0 1 0 0,0 0-1 0 0,1-1 0 0 0,-1 1 1 0 0,1 0-1 0 0,-1 0 1 0 0,0 0-1 0 0,1 0 1 0 0,0 0-1 0 0,-1 0 1 0 0,1 0-1 0 0,0 0 1 0 0,-1 0-1 0 0,1 0 0 0 0,0 0 1 0 0,0 0-1 0 0,0 0 1 0 0,0 0-1 0 0,0 0 1 0 0,0 0-1 0 0,0 0 1 0 0,0 0-1 0 0,0 0 1 0 0,0 0-1 0 0,1 0 1 0 0,-1 0-1 0 0,0 0 0 0 0,1 0 1 0 0,-1 0-1 0 0,1 0 1 0 0,-1 0-1 0 0,1 0 1 0 0,0 0-1 0 0,-1 0 1 0 0,1-1-1 0 0,0 1-11 0 0,69 1-15 0 0,11-15-305 0 0,288-73-9115 0 0,-334 71 8279 0 0</inkml:trace>
  <inkml:trace contextRef="#ctx0" brushRef="#br0" timeOffset="3273.204">1167 259 1076 0 0,'-63'-73'2874'0'0,"-79"35"-253"0"0,133 39-2551 0 0,0 0-1 0 0,1 1 1 0 0,-1 0 0 0 0,1 1 0 0 0,-1 0 0 0 0,1 0 0 0 0,0 1 0 0 0,0 0 0 0 0,1 0 0 0 0,-1 1 0 0 0,1 0 0 0 0,0 1 0 0 0,0-1 0 0 0,1 1 0 0 0,0 0 0 0 0,0 1 0 0 0,0 0 0 0 0,1 0-1 0 0,0 0 1 0 0,0 0 0 0 0,0 1 0 0 0,1 0 0 0 0,1 0 0 0 0,-1 0 0 0 0,1 0 0 0 0,1 0 0 0 0,-1 1 0 0 0,1-1 0 0 0,1 1 0 0 0,-1 2-70 0 0,2-7 27 0 0,0 0 1 0 0,0 0-1 0 0,1 0 1 0 0,-1 0-1 0 0,1 0 1 0 0,0-1-1 0 0,0 1 0 0 0,0 0 1 0 0,0 0-1 0 0,1-1 1 0 0,-1 1-1 0 0,1-1 1 0 0,0 1-1 0 0,0-1 1 0 0,0 0-1 0 0,0 0 1 0 0,1 0-1 0 0,0 0 1 0 0,-1 0-1 0 0,1-1 0 0 0,0 1 1 0 0,0-1-1 0 0,0 1 1 0 0,1-1-1 0 0,-1 0 1 0 0,0-1-1 0 0,1 1 1 0 0,0 0-1 0 0,-1-1 1 0 0,1 0-1 0 0,0 0 1 0 0,-1 0-1 0 0,1 0 1 0 0,0-1-1 0 0,0 1 0 0 0,2-1-27 0 0,136-15-2 0 0,16-56-165 0 0,-141 55 446 0 0,-29 32 300 0 0,-136 329 1549 0 0,134-242-1179 0 0,16-99-933 0 0,1 1 0 0 0,0-1 1 0 0,1 0-1 0 0,-1-1 1 0 0,1 1-1 0 0,-1 0 1 0 0,1-1-1 0 0,0 0 1 0 0,0 0-1 0 0,0 0 1 0 0,1 0-1 0 0,-1-1 1 0 0,1 0-1 0 0,0 0 1 0 0,-1 0-1 0 0,1 0 0 0 0,0-1 1 0 0,0 0-1 0 0,0 0 1 0 0,0 0-1 0 0,0-1 1 0 0,0 1-1 0 0,0-1 1 0 0,0 0-1 0 0,1-1 1 0 0,-1 1-1 0 0,0-1 1 0 0,0 0-1 0 0,1-1-16 0 0,-5 2-5 0 0,23-1-249 0 0,0-2 1 0 0,-1-1 0 0 0,1 0-1 0 0,-1-2 1 0 0,0-1 0 0 0,-1-1-1 0 0,0 0 1 0 0,7-6 253 0 0,164-104-7180 0 0,-166 95 5902 0 0,-1 1 32 0 0</inkml:trace>
  <inkml:trace contextRef="#ctx0" brushRef="#br0" timeOffset="3536.291">1777 376 2688 0 0,'79'-6'5224'0'0,"58"-19"-3456"0"0,46-6-2119 0 0,-152 28 232 0 0,209-33-6467 0 0,-228 32 5354 0 0</inkml:trace>
  <inkml:trace contextRef="#ctx0" brushRef="#br0" timeOffset="3815.234">2209 91 1652 0 0,'-4'-3'994'0'0,"4"4"-891"0"0,0-1-1 0 0,0 1 0 0 0,0 0 0 0 0,0 0 1 0 0,0-1-1 0 0,0 1 0 0 0,0 0 0 0 0,0-1 1 0 0,-1 1-1 0 0,1 0 0 0 0,0-1 0 0 0,-1 1 1 0 0,1 0-1 0 0,0-1 0 0 0,-1 1 0 0 0,1-1 0 0 0,-1 1 1 0 0,1-1-1 0 0,-1 1 0 0 0,1-1 0 0 0,-1 1 1 0 0,0-1-1 0 0,1 1 0 0 0,-1-1 0 0 0,1 0 1 0 0,-1 1-1 0 0,0-1 0 0 0,1 0 0 0 0,-1 0 1 0 0,0 1-1 0 0,1-1 0 0 0,-1 0 0 0 0,0 0 1 0 0,0 0-1 0 0,1 0 0 0 0,-1 0 0 0 0,0 0 1 0 0,1 0-1 0 0,-1 0 0 0 0,0 0 0 0 0,0 0 0 0 0,1 0 1 0 0,-1-1-1 0 0,0 1 0 0 0,1 0 0 0 0,-1 0 1 0 0,0-1-1 0 0,1 1 0 0 0,-1 0 0 0 0,1-1 1 0 0,-1 1-1 0 0,0-1 0 0 0,1 1 0 0 0,-1-1 1 0 0,1 1-1 0 0,-1-1 0 0 0,1 1 0 0 0,-1-1 1 0 0,1 1-1 0 0,0-1 0 0 0,-1 0 0 0 0,1 1 0 0 0,0-1-101 0 0,20 270 1583 0 0,-1-180-1490 0 0,6 42-871 0 0,-19-40-2937 0 0,-20-45 1087 0 0,5-31 1387 0 0</inkml:trace>
  <inkml:trace contextRef="#ctx0" brushRef="#br0" timeOffset="4294.536">3090 16 2552 0 0,'-15'-16'5699'0'0,"-3"46"-4577"0"0,-4 259 590 0 0,22-247-1579 0 0,61 317-1949 0 0,-61-356 420 0 0,0-3-19 0 0,0 0 109 0 0,-12 9-1205 0 0,6-12 1301 0 0</inkml:trace>
  <inkml:trace contextRef="#ctx0" brushRef="#br0" timeOffset="4576.107">3146 203 1416 0 0,'81'-45'2508'0'0,"-76"44"-2424"0"0,0 0 0 0 0,-1 0 1 0 0,1 0-1 0 0,-1 0 0 0 0,1 0 0 0 0,0 1 0 0 0,0 0 0 0 0,-1 0 0 0 0,1 1 1 0 0,0-1-1 0 0,-1 1 0 0 0,1 0 0 0 0,0 0 0 0 0,-1 0 0 0 0,1 1 0 0 0,-1 0 0 0 0,0 0 1 0 0,1 0-1 0 0,-1 0 0 0 0,0 0 0 0 0,0 1 0 0 0,0 0 0 0 0,-1 0 0 0 0,1 0 1 0 0,-1 0-1 0 0,0 1 0 0 0,1-1 0 0 0,-1 2-84 0 0,0-1 102 0 0,-1 0 0 0 0,1 1 0 0 0,-1-1 0 0 0,-1 1 0 0 0,1 0 0 0 0,0-1 0 0 0,-1 1 0 0 0,0 0 0 0 0,0 0 0 0 0,-1 0 0 0 0,1 0 0 0 0,-1 0 0 0 0,0 0 0 0 0,0 0 0 0 0,-1-1 0 0 0,1 1 0 0 0,-1 0 0 0 0,0 0 0 0 0,-1 0 0 0 0,1 0 0 0 0,-1-1 0 0 0,0 1 0 0 0,0-1 0 0 0,0 1 0 0 0,-1-1 0 0 0,1 0 0 0 0,-1 0 0 0 0,0 0 0 0 0,-4 3-102 0 0,-110 99 1402 0 0,45-66-1577 0 0,21-24-3389 0 0,49-16 2159 0 0,2 0 86 0 0,-2-2 58 0 0,-5-9 41 0 0</inkml:trace>
  <inkml:trace contextRef="#ctx0" brushRef="#br0" timeOffset="6301.526">4289 449 1556 0 0,'0'0'653'0'0,"-4"-3"-8"0"0,-102-48 5833 0 0,302 55-4326 0 0,-81-3-2121 0 0,172-6-1783 0 0,-93-24-2993 0 0,-147 11 2101 0 0,-33 8 1430 0 0</inkml:trace>
  <inkml:trace contextRef="#ctx0" brushRef="#br0" timeOffset="6582.837">5391 58 1076 0 0,'21'-5'6366'0'0,"-12"29"-5060"0"0,-9-23-1309 0 0,25 107 563 0 0,-5 2-1 0 0,-4 0 0 0 0,-4 26-559 0 0,-30 72-6985 0 0,6-174 5775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0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106 143 1472 0 0,'-4'0'754'0'0,"-97"-46"3949"0"0,101 42-1698 0 0,86-10-2348 0 0,667-63-137 0 0,-736 75-682 0 0,59 16-3806 0 0,-102 13 177 0 0,7-15 2561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0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1280 0 0,'0'1'61'0'0,"-1"-1"0"0"0,1 1 0 0 0,-1 0 0 0 0,1-1 0 0 0,-1 1 0 0 0,1 0 0 0 0,-1-1 0 0 0,1 1 0 0 0,0 0 0 0 0,-1 0 0 0 0,1-1 0 0 0,0 1 0 0 0,0 0 0 0 0,-1 0 0 0 0,1 0 0 0 0,0 0 0 0 0,0-1 0 0 0,0 1 0 0 0,0 0 0 0 0,0 0 0 0 0,0 0 0 0 0,0-1 0 0 0,0 1 0 0 0,1 0 0 0 0,-1 0 0 0 0,0 0 0 0 0,0-1 0 0 0,1 1 0 0 0,-1 0 0 0 0,1 0 0 0 0,-1-1 0 0 0,0 1 0 0 0,1 0 0 0 0,-1-1 0 0 0,1 1 0 0 0,-1 0 0 0 0,1-1 0 0 0,0 1 0 0 0,-1-1 0 0 0,1 1 0 0 0,0-1 0 0 0,-1 1 0 0 0,1-1 0 0 0,0 0 0 0 0,0 1 0 0 0,-1-1 0 0 0,1 0 0 0 0,0 1 0 0 0,0-1 0 0 0,0 0 0 0 0,-1 0 0 0 0,1 0 0 0 0,0 0 0 0 0,0 0 0 0 0,0 0 0 0 0,-1 0 0 0 0,1 0 0 0 0,0 0-1 0 0,0 0 1 0 0,0 0 0 0 0,-1-1 0 0 0,1 1-61 0 0,64 8 998 0 0,-62-7-862 0 0,306-12 2212 0 0,-26-9-2857 0 0,-77 9-4642 0 0,-173 7 3884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22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484 172 1272 0 0,'0'0'449'0'0,"0"0"-30"0"0,24-6 796 0 0,63-94 3032 0 0,-86 99-4094 0 0,-1 1-11 0 0,-5-13-116 0 0,-5 6 1 0 0,-1 1-1 0 0,0 0 0 0 0,0 1 0 0 0,0 0 0 0 0,-1 0 1 0 0,0 1-1 0 0,0 1 0 0 0,0 0 0 0 0,0 0 0 0 0,0 1 1 0 0,-1 1-1 0 0,1 0 0 0 0,-1 1 0 0 0,1 0 0 0 0,-1 1 1 0 0,1 0-1 0 0,-5 2-26 0 0,-28-2-1 0 0,30-1-6 0 0,0 0-1 0 0,0 1 1 0 0,-1 1-1 0 0,1 0 1 0 0,0 1-1 0 0,0 0 1 0 0,1 2-1 0 0,-1-1 1 0 0,1 2-1 0 0,0 0 1 0 0,0 1 0 0 0,1 0-1 0 0,0 1 1 0 0,0 0-1 0 0,0 1 1 0 0,2 1-1 0 0,-1 0 1 0 0,1 0-1 0 0,0 1 1 0 0,1 1-1 0 0,-5 7 8 0 0,-14 134 305 0 0,32-145-285 0 0,0 0 0 0 0,0 0 1 0 0,0 0-1 0 0,1-1 0 0 0,0 1 0 0 0,1-1 0 0 0,0 0 0 0 0,0 0 0 0 0,1-1 0 0 0,-1 0 1 0 0,1 0-1 0 0,1 0 0 0 0,-1 0 0 0 0,1-1 0 0 0,0 0 0 0 0,0-1 0 0 0,0 1 1 0 0,1-1-1 0 0,0-1 0 0 0,-1 1 0 0 0,1-2 0 0 0,0 1 0 0 0,1-1 0 0 0,-1 0 0 0 0,0 0 1 0 0,1-1-1 0 0,-1 0 0 0 0,1-1 0 0 0,-1 0 0 0 0,1 0-20 0 0,3 0 9 0 0,-1 1-1 0 0,0-1 1 0 0,0-1-1 0 0,0 0 1 0 0,0-1-1 0 0,0 0 1 0 0,0 0-1 0 0,0-1 1 0 0,0-1 0 0 0,-1 1-1 0 0,1-2 1 0 0,-1 0-1 0 0,0 0 1 0 0,-1-1-1 0 0,1 0 1 0 0,-1 0-1 0 0,0-1 1 0 0,-1 0-1 0 0,0-1 1 0 0,7-8-9 0 0,98-121 709 0 0,-113 137-629 0 0,0 0-33 0 0,0 0-38 0 0,0 0-18 0 0,0 0 40 0 0,0 0 30 0 0,0 0 4 0 0,-24-5 125 0 0,8 17-208 0 0,1 1 0 0 0,0 0 0 0 0,2 1 0 0 0,-1 0 0 0 0,1 1 0 0 0,1 0 0 0 0,1 1 0 0 0,0 1 0 0 0,1 0 0 0 0,-7 17 18 0 0,-87 183 14 0 0,93-187 101 0 0,1 0-1 0 0,2 1 1 0 0,1 0-1 0 0,1 0 1 0 0,2 1-1 0 0,0 23-114 0 0,4-54 155 0 0,20 32 297 0 0,-12-29-401 0 0,1 0 0 0 0,0-1 0 0 0,0 0 0 0 0,0-1 0 0 0,0 1 1 0 0,1-2-1 0 0,-1 1 0 0 0,0-2 0 0 0,1 1 0 0 0,-1-1 0 0 0,1 0 0 0 0,-1-1 0 0 0,0 0 1 0 0,1-1-1 0 0,-1 0 0 0 0,0 0 0 0 0,0-1 0 0 0,0 0 0 0 0,7-4-51 0 0,-7 4-7 0 0,459-144 518 0 0,-391 117-2624 0 0,-105 42-5644 0 0,17-10 6646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2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42 2364 0 0,'-13'3'1095'0'0,"-1"1"856"0"0,26-1-345 0 0,347-15 409 0 0,527-24-1237 0 0,-664 32-1898 0 0,-126 4-3951 0 0,-90 0 3961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2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56 126 1624 0 0,'-4'-18'5215'0'0,"-6"40"-3817"0"0,-6 45-1260 0 0,10-8 210 0 0,2-1-1 0 0,3 1 0 0 0,2 0 0 0 0,3 0 1 0 0,2 0-1 0 0,11 42-347 0 0,55 188 829 0 0,-64-240-888 0 0,-8-48-217 0 0,-24-20-4319 0 0,-5-36 727 0 0,24 35 2714 0 0</inkml:trace>
  <inkml:trace contextRef="#ctx0" brushRef="#br0" timeOffset="358.304">38 498 1240 0 0,'3'-8'229'0'0,"1"-1"0"0"0,0 1-1 0 0,0 0 1 0 0,0 1 0 0 0,1-1 0 0 0,0 1-1 0 0,1 0 1 0 0,0 0 0 0 0,0 1 0 0 0,0-1-1 0 0,1 1 1 0 0,0 1 0 0 0,0-1 0 0 0,0 1-1 0 0,1 0 1 0 0,-1 1 0 0 0,1 0-1 0 0,0 0 1 0 0,1 1 0 0 0,-1 0 0 0 0,1 0-1 0 0,-1 1 1 0 0,1 0 0 0 0,9 0-229 0 0,-11 0 50 0 0,1 1 0 0 0,0 0 0 0 0,0 1 0 0 0,-1-1 0 0 0,1 2 0 0 0,0-1 1 0 0,0 1-1 0 0,0 0 0 0 0,-1 1 0 0 0,1 0 0 0 0,-1 0 0 0 0,1 0 0 0 0,-1 1 0 0 0,0 0 0 0 0,0 1 0 0 0,0 0 0 0 0,0 0 0 0 0,-1 0 1 0 0,1 1-1 0 0,-1 0 0 0 0,0 0 0 0 0,-1 0 0 0 0,1 1 0 0 0,-1 0 0 0 0,2 3-50 0 0,-6-6 46 0 0,0 0-1 0 0,0 1 1 0 0,0-1 0 0 0,0 0 0 0 0,-1 0-1 0 0,1 0 1 0 0,-1 1 0 0 0,0-1-1 0 0,0 0 1 0 0,0 0 0 0 0,-1 1-1 0 0,1-1 1 0 0,-1 0 0 0 0,0 0 0 0 0,0 0-1 0 0,0 0 1 0 0,0 0 0 0 0,0 0-1 0 0,-1 0 1 0 0,1 0 0 0 0,-1 0 0 0 0,0-1-1 0 0,0 1 1 0 0,0 0 0 0 0,0-1-1 0 0,0 0 1 0 0,0 1 0 0 0,-1-1-1 0 0,1 0 1 0 0,-1 0 0 0 0,0 0 0 0 0,0 0-46 0 0,-94 51 808 0 0,71-41-801 0 0,-1-1 0 0 0,0-1 0 0 0,-1-1 1 0 0,0-2-1 0 0,0-1 0 0 0,-1 0 0 0 0,-26 0-7 0 0,54-6-61 0 0,1 0 0 0 0,-1 0 0 0 0,0-1 0 0 0,0 1-1 0 0,1 0 1 0 0,-1 0 0 0 0,0 0 0 0 0,1-1 0 0 0,-1 1 0 0 0,0 0 0 0 0,1-1 0 0 0,-1 1 0 0 0,0-1 0 0 0,1 1 0 0 0,-1 0-1 0 0,1-1 1 0 0,-1 1 0 0 0,1-1 0 0 0,-1 0 0 0 0,1 1 0 0 0,-1-1 0 0 0,1 1 0 0 0,0-1 0 0 0,-1 0 0 0 0,1 1 0 0 0,0-1-1 0 0,-1 0 1 0 0,1 1 0 0 0,0-1 0 0 0,0 0 0 0 0,0 0 0 0 0,0 1 0 0 0,0-1 0 0 0,0 0 0 0 0,0 1 0 0 0,0-1-1 0 0,0 0 1 0 0,0 0 0 0 0,0 1 0 0 0,0-1 0 0 0,0 0 0 0 0,0 0 0 0 0,1 1 0 0 0,-1-1 0 0 0,0 0 0 0 0,1 1 0 0 0,-1-1-1 0 0,0 1 1 0 0,1-1 0 0 0,-1 0 0 0 0,1 1 0 0 0,-1-1 0 0 0,1 1 0 0 0,-1-1 0 0 0,1 1 0 0 0,0-1 0 0 0,-1 1-1 0 0,1-1 1 0 0,-1 1 0 0 0,1 0 0 0 0,0-1 0 0 0,-1 1 0 0 0,1 0 0 0 0,0 0 61 0 0,37-41-2927 0 0,-15 21 1673 0 0</inkml:trace>
  <inkml:trace contextRef="#ctx0" brushRef="#br0" timeOffset="776.743">475 56 1868 0 0,'3'-4'142'0'0,"-1"0"1"0"0,1 0-1 0 0,0 1 0 0 0,0-1 0 0 0,1 1 1 0 0,-1-1-1 0 0,1 1 0 0 0,-1 0 0 0 0,1 0 0 0 0,0 0 1 0 0,0 1-1 0 0,0 0 0 0 0,0-1 0 0 0,1 1 1 0 0,-1 1-1 0 0,1-1 0 0 0,-1 1 0 0 0,1-1 0 0 0,-1 2 1 0 0,1-1-1 0 0,0 0 0 0 0,0 1 0 0 0,-1 0 1 0 0,1 0-1 0 0,0 0 0 0 0,0 0 0 0 0,-1 1 1 0 0,4 1-143 0 0,-2 1 102 0 0,-1 1 0 0 0,1 0 0 0 0,-1 0 1 0 0,0 1-1 0 0,0-1 0 0 0,-1 1 0 0 0,1 0 1 0 0,-1 0-1 0 0,0 1 0 0 0,0-1 0 0 0,-1 1 1 0 0,0 0-1 0 0,0 0 0 0 0,0 0 1 0 0,-1 1-1 0 0,0-1 0 0 0,0 0 0 0 0,0 1 1 0 0,-1 0-1 0 0,0-1 0 0 0,0 1 0 0 0,-1 0 1 0 0,0-1-1 0 0,0 1 0 0 0,0 0 0 0 0,-1 0 1 0 0,0-1-1 0 0,0 1 0 0 0,-1-1 0 0 0,0 1 1 0 0,0-1-1 0 0,-1 0 0 0 0,1 1 1 0 0,-2-1-103 0 0,-90 117 3511 0 0,143-114-3139 0 0,18-13-2299 0 0,0-3 0 0 0,0-3 0 0 0,-1-4 0 0 0,29-9 1927 0 0,-26 6-2384 0 0,-27 6 937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1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466 906 1048 0 0,'0'0'581'0'0,"0"0"-27"0"0,-3 16 1708 0 0,1-14-2171 0 0,-1 1 0 0 0,1-1 0 0 0,0 0 0 0 0,0 1 0 0 0,0-1 0 0 0,0 1 0 0 0,0-1 0 0 0,1 1 0 0 0,-1 0 0 0 0,1 0 0 0 0,-1 0 0 0 0,1 0 0 0 0,0 0 0 0 0,0 0 0 0 0,1 0 0 0 0,-1 0 0 0 0,1 0 0 0 0,-1 0 0 0 0,1 1 0 0 0,0-1 0 0 0,0 0 0 0 0,0 0 0 0 0,1 0 0 0 0,-1 0 0 0 0,1 3-91 0 0,72 256 494 0 0,22 71 1157 0 0,-55-337-442 0 0,-6-19-1043 0 0,-2-2 1 0 0,-1-1-1 0 0,-1-1 1 0 0,-1-2-1 0 0,-1-1 1 0 0,5-10-167 0 0,17-16 119 0 0,295-307 831 0 0,-325 347-1359 0 0,25 12-7902 0 0,-27 11 8334 0 0,2 2-1416 0 0</inkml:trace>
  <inkml:trace contextRef="#ctx0" brushRef="#br0" timeOffset="356.912">2326 971 1332 0 0,'-32'19'4624'0'0,"-23"43"-4317"0"0,40-43 199 0 0,-24 28-318 0 0,2 3-1 0 0,2 0 0 0 0,3 3 0 0 0,2 0 1 0 0,2 2-1 0 0,3 1 0 0 0,1 2-187 0 0,3-28-1455 0 0,-3-24-2344 0 0,22-6 2425 0 0</inkml:trace>
  <inkml:trace contextRef="#ctx0" brushRef="#br0" timeOffset="621.048">1876 1064 1280 0 0,'2'-13'2496'0'0,"-2"13"-2428"0"0,1 1 0 0 0,-1-1 0 0 0,0 1 1 0 0,1-1-1 0 0,-1 0 0 0 0,0 1 0 0 0,1-1 0 0 0,-1 0 1 0 0,1 1-1 0 0,-1-1 0 0 0,1 0 0 0 0,-1 1 0 0 0,1-1 0 0 0,-1 0 1 0 0,1 0-1 0 0,-1 1 0 0 0,1-1 0 0 0,-1 0 0 0 0,1 0 0 0 0,0 0 1 0 0,-1 0-1 0 0,1 0 0 0 0,-1 0 0 0 0,1 0 0 0 0,-1 0 0 0 0,1 0 1 0 0,-1 0-1 0 0,1 0 0 0 0,0 0 0 0 0,-1-1 0 0 0,1 1 0 0 0,-1 0 1 0 0,1 0-1 0 0,-1 0 0 0 0,1-1 0 0 0,-1 1 0 0 0,1 0 0 0 0,-1-1 1 0 0,0 1-1 0 0,1 0 0 0 0,-1-1 0 0 0,1 1 0 0 0,-1-1 0 0 0,0 1 1 0 0,1 0-1 0 0,-1-1 0 0 0,0 1 0 0 0,1-1 0 0 0,-1 1 0 0 0,0-1 1 0 0,0 1-1 0 0,0-1 0 0 0,1 1 0 0 0,-1-1 0 0 0,0 0 0 0 0,0 1 1 0 0,0-1-1 0 0,0 1 0 0 0,0-1 0 0 0,0 1 0 0 0,0-1 0 0 0,0 0 1 0 0,0 1-1 0 0,0-1 0 0 0,0 1 0 0 0,-1-1 0 0 0,1 1 0 0 0,0-1-68 0 0,42 36 119 0 0,-2 1 0 0 0,-2 2 0 0 0,-1 2 0 0 0,-2 1 0 0 0,-1 2 1 0 0,-3 2-1 0 0,-2 0 0 0 0,17 36-119 0 0,-39-51-781 0 0,-7-27-133 0 0,-2 0-422 0 0,-39 10-2758 0 0,18-19 2691 0 0</inkml:trace>
  <inkml:trace contextRef="#ctx0" brushRef="#br0" timeOffset="901.192">1710 891 1036 0 0,'-10'3'188'0'0,"-1"0"1"0"0,0 1-1 0 0,1 0 0 0 0,0 1 1 0 0,0 0-1 0 0,0 0 0 0 0,1 1 0 0 0,0 1 1 0 0,0 0-1 0 0,0 0 0 0 0,1 0 1 0 0,0 1-1 0 0,1 0 0 0 0,-1 1 0 0 0,2 0 1 0 0,-1 0-1 0 0,1 0 0 0 0,0 1 0 0 0,1 0 1 0 0,1 0-1 0 0,-1 0 0 0 0,1 1 1 0 0,1 0-1 0 0,0-1 0 0 0,1 1 0 0 0,0 0 1 0 0,0 0-1 0 0,1 0 0 0 0,1 1 1 0 0,0-1-1 0 0,0 0 0 0 0,1 0 0 0 0,1 0 1 0 0,-1 0-1 0 0,3 3-188 0 0,3 18-36 0 0,1-1-1 0 0,2 0 1 0 0,2 0 0 0 0,0-1-1 0 0,2 0 1 0 0,2-1 0 0 0,0-1-1 0 0,2 0 1 0 0,1-1 0 0 0,1-2-1 0 0,1 0 1 0 0,1-1 0 0 0,2-1-1 0 0,0-1 1 0 0,1-1 0 0 0,10 5 36 0 0,44 1-3267 0 0,-60-27 2257 0 0</inkml:trace>
  <inkml:trace contextRef="#ctx0" brushRef="#br0" timeOffset="1177.752">2615 834 2036 0 0,'11'1'184'0'0,"-1"0"-1"0"0,0 1 0 0 0,0 0 1 0 0,0 1-1 0 0,-1 0 1 0 0,1 0-1 0 0,-1 1 1 0 0,1 0-1 0 0,-1 1 0 0 0,0 0 1 0 0,-1 0-1 0 0,1 1 1 0 0,-1 0-1 0 0,0 1 1 0 0,-1-1-1 0 0,1 2 0 0 0,-1-1 1 0 0,-1 1-1 0 0,1 0 1 0 0,-1 0-1 0 0,-1 1 1 0 0,1 1-184 0 0,9 14 304 0 0,-2 2 1 0 0,0-1-1 0 0,-2 1 0 0 0,-1 1 1 0 0,-1 0-1 0 0,-1 1 1 0 0,2 13-305 0 0,-8-25 122 0 0,1 0 1 0 0,-2 0-1 0 0,0 0 0 0 0,-1 0 1 0 0,-1 0-1 0 0,-1 0 1 0 0,0 0-1 0 0,0-1 1 0 0,-2 1-1 0 0,0-1 0 0 0,-1 1 1 0 0,0-1-1 0 0,-2-1 1 0 0,1 1-1 0 0,-2-1 1 0 0,0 0-1 0 0,0-1 0 0 0,-1 0 1 0 0,-1 0-1 0 0,-1-1 1 0 0,1 0-1 0 0,-2-1 1 0 0,1 0-1 0 0,-2 0-122 0 0,1 1-206 0 0,-1 0 1 0 0,0 0-1 0 0,0-1 0 0 0,-1-1 1 0 0,-1 0-1 0 0,0-1 0 0 0,0-1 1 0 0,-1 0-1 0 0,0-1 0 0 0,0 0 0 0 0,0-2 1 0 0,-11 3 205 0 0,25-8-201 0 0,0-1 1 0 0,0 1 0 0 0,0 0-1 0 0,0 0 1 0 0,0-1-1 0 0,0 1 1 0 0,0-1 0 0 0,1 0-1 0 0,-1 0 1 0 0,0 1-1 0 0,0-1 1 0 0,0 0 0 0 0,1-1-1 0 0,-1 1 1 0 0,0 0-1 0 0,1 0 1 0 0,-1-1-1 0 0,1 1 1 0 0,0-1 0 0 0,-1 1-1 0 0,1-1 1 0 0,0 0-1 0 0,0 1 1 0 0,0-1 0 0 0,0 0-1 0 0,0 0 1 0 0,0 0-1 0 0,1 0 1 0 0,-1 0 0 0 0,1 1-1 0 0,-1-3 201 0 0,-1-11-1524 0 0</inkml:trace>
  <inkml:trace contextRef="#ctx0" brushRef="#br0" timeOffset="1553.492">3499 1114 976 0 0,'1'-4'8002'0'0,"77"-17"-6960"0"0,131-14-93 0 0,-71 16-3209 0 0,-115 24-3137 0 0,-31-1 4217 0 0</inkml:trace>
  <inkml:trace contextRef="#ctx0" brushRef="#br0" timeOffset="1801.056">3385 1352 1180 0 0,'10'21'4437'0'0,"52"-16"-3171"0"0,-56-6-1019 0 0,245-11 1653 0 0,-51 7-5977 0 0,-130-7 2575 0 0,-23 5 115 0 0</inkml:trace>
  <inkml:trace contextRef="#ctx0" brushRef="#br0" timeOffset="2808.474">5275 584 1448 0 0,'28'-43'3556'0'0,"-71"-21"-2713"0"0,34 59-810 0 0,0 0 1 0 0,0 1 0 0 0,-1 0 0 0 0,1 0-1 0 0,-1 1 1 0 0,0 0 0 0 0,0 1 0 0 0,0 0-1 0 0,0 1 1 0 0,0 0 0 0 0,0 0 0 0 0,-1 1-1 0 0,1 1 1 0 0,0-1 0 0 0,0 2 0 0 0,0-1-1 0 0,0 2 1 0 0,0-1 0 0 0,0 1 0 0 0,0 1 0 0 0,1-1-1 0 0,-1 2 1 0 0,1-1 0 0 0,0 1 0 0 0,1 1-1 0 0,-1 0 1 0 0,1 0 0 0 0,0 0 0 0 0,1 1-1 0 0,-1 0 1 0 0,1 1 0 0 0,1 0 0 0 0,-1 0-1 0 0,1 0 1 0 0,1 1 0 0 0,-3 4-34 0 0,6-10 34 0 0,1-1-1 0 0,-1 1 1 0 0,1-1-1 0 0,0 1 1 0 0,0 0 0 0 0,0 0-1 0 0,0 0 1 0 0,0 0 0 0 0,1 0-1 0 0,-1 0 1 0 0,1 0-1 0 0,0 0 1 0 0,0 0 0 0 0,0 0-1 0 0,0 0 1 0 0,0 0 0 0 0,1-1-1 0 0,-1 1 1 0 0,1 0-1 0 0,0 0 1 0 0,0 0 0 0 0,0 0-1 0 0,0 0 1 0 0,0-1 0 0 0,1 1-1 0 0,-1-1 1 0 0,1 1-1 0 0,0-1 1 0 0,0 1 0 0 0,0-1-1 0 0,0 0 1 0 0,0 0 0 0 0,0 0-1 0 0,1 0 1 0 0,0 0-34 0 0,104 22 462 0 0,-86-25-351 0 0,0-1 1 0 0,0-1-1 0 0,0-1 0 0 0,0-1 1 0 0,-1-1-1 0 0,0-1 1 0 0,0-1-1 0 0,-1 0 0 0 0,0-1 1 0 0,0-2-1 0 0,2-1-111 0 0,-47 98 375 0 0,-143 326 705 0 0,150-342-363 0 0,43-53-407 0 0,-17-15-286 0 0,1 0 1 0 0,-1-1 0 0 0,1 0-1 0 0,0 0 1 0 0,-1-1-1 0 0,1 0 1 0 0,0 0-1 0 0,-1-1 1 0 0,1 0 0 0 0,0 0-1 0 0,-1-1 1 0 0,1 0-1 0 0,-1 0 1 0 0,2-2-25 0 0,9 0 19 0 0,255-69-229 0 0,-99 8-4022 0 0,-73 27-1408 0 0,-88 32 4343 0 0</inkml:trace>
  <inkml:trace contextRef="#ctx0" brushRef="#br0" timeOffset="3274.031">4283 1588 1424 0 0,'-15'10'4387'0'0,"37"-11"-2150"0"0,-1-2-2189 0 0,547-55 2527 0 0,-244 16-2229 0 0,-165 25-748 0 0,288-25 381 0 0,-150 31-7232 0 0,-294 11 5940 0 0</inkml:trace>
  <inkml:trace contextRef="#ctx0" brushRef="#br0" timeOffset="3724.889">5168 1866 1236 0 0,'-5'-23'5703'0'0,"-6"33"-3854"0"0,-10 38-1576 0 0,9 21 143 0 0,3 1 0 0 0,2 0 1 0 0,4 0-1 0 0,3 0 0 0 0,4 17-416 0 0,-2 45 353 0 0,-2 27-1844 0 0,-26-172-5356 0 0,13-6 5342 0 0</inkml:trace>
  <inkml:trace contextRef="#ctx0" brushRef="#br0" timeOffset="4097.398">5122 2079 1588 0 0,'70'-85'3355'0'0,"-61"79"-3189"0"0,1 0-1 0 0,0 1 1 0 0,1 0 0 0 0,-1 0 0 0 0,1 1 0 0 0,0 1 0 0 0,0 0-1 0 0,0 0 1 0 0,0 1 0 0 0,1 1 0 0 0,-1 0 0 0 0,1 0 0 0 0,5 1-166 0 0,-9-1 56 0 0,0 1 1 0 0,-1-1 0 0 0,1 1-1 0 0,0 1 1 0 0,-1-1 0 0 0,1 1 0 0 0,-1 1-1 0 0,1-1 1 0 0,-1 1 0 0 0,1 1-1 0 0,-1-1 1 0 0,0 1 0 0 0,0 1 0 0 0,0-1-1 0 0,-1 1 1 0 0,1 0 0 0 0,-1 1-1 0 0,0-1 1 0 0,0 1 0 0 0,0 0 0 0 0,-1 1-1 0 0,0 0 1 0 0,0-1 0 0 0,0 2-1 0 0,0-1 1 0 0,-1 0 0 0 0,-1 1 0 0 0,1 0-1 0 0,-1 0 1 0 0,0 0 0 0 0,0 0-1 0 0,-1 1 1 0 0,0-1 0 0 0,0 0-1 0 0,0 6-56 0 0,-6-2 109 0 0,-1-1-1 0 0,0 0 0 0 0,0 0 1 0 0,-1 0-1 0 0,-1-1 0 0 0,1 0 0 0 0,-2 0 1 0 0,1 0-1 0 0,-1-1 0 0 0,0 0 0 0 0,-1-1 1 0 0,0 0-1 0 0,0 0 0 0 0,0-1 0 0 0,-1 0 1 0 0,0 0-1 0 0,0-1 0 0 0,0-1 0 0 0,-1 0 1 0 0,0 0-1 0 0,0-1 0 0 0,-7 1-108 0 0,-153 32-446 0 0,167-37 200 0 0,-1 0-1 0 0,0 0 1 0 0,1 0-1 0 0,-1 0 1 0 0,1-1-1 0 0,0 0 1 0 0,0 0-1 0 0,-1 0 1 0 0,1-1 0 0 0,1 1-1 0 0,-1-1 1 0 0,0 0-1 0 0,1 0 1 0 0,-1 0-1 0 0,1-1 1 0 0,0 1 0 0 0,0-1-1 0 0,0 0 1 0 0,1 1-1 0 0,-1-1 1 0 0,1 0-1 0 0,0-1 1 0 0,0 1-1 0 0,0 0 1 0 0,1-1 0 0 0,-1 1-1 0 0,1-1 1 0 0,0 1-1 0 0,0-1 1 0 0,1 0-1 0 0,0 1 1 0 0,-1-1-1 0 0,2 0 1 0 0,-1 1 0 0 0,1-5 246 0 0,-1-15-1334 0 0</inkml:trace>
  <inkml:trace contextRef="#ctx0" brushRef="#br0" timeOffset="4563.592">5545 1711 1556 0 0,'79'-43'3640'0'0,"-75"41"-3579"0"0,1 0-1 0 0,-1 1 1 0 0,1 0-1 0 0,0 0 0 0 0,0 0 1 0 0,0 0-1 0 0,0 1 0 0 0,-1-1 1 0 0,1 2-1 0 0,0-1 0 0 0,0 0 1 0 0,0 1-1 0 0,0 0 0 0 0,0 0 1 0 0,-1 0-1 0 0,1 1 0 0 0,-1-1 1 0 0,1 1-1 0 0,-1 0 0 0 0,1 1 1 0 0,-1-1-1 0 0,0 1 0 0 0,0-1 1 0 0,0 1-1 0 0,0 1 0 0 0,-1-1 1 0 0,1 0-1 0 0,-1 1 1 0 0,0 0-1 0 0,0 0 0 0 0,0 0 1 0 0,0 0-1 0 0,-1 0 0 0 0,0 0 1 0 0,1 3-61 0 0,2 4 206 0 0,0 0 0 0 0,0 1 0 0 0,-2-1-1 0 0,1 1 1 0 0,-1 0 0 0 0,-1 0 0 0 0,0 1 0 0 0,-1-1 0 0 0,0 0 0 0 0,-1 1 0 0 0,-1-1 0 0 0,0 0 0 0 0,0 0 0 0 0,-2 6-206 0 0,-37 98 2559 0 0,64-112-2923 0 0,182-47-4743 0 0,-59-5 523 0 0,-101 34 3156 0 0</inkml:trace>
  <inkml:trace contextRef="#ctx0" brushRef="#br0" timeOffset="6991.332">0 1 1080 0 0,'5'6'265'0'0,"20"63"384"0"0,-11 514 1133 0 0,6 140-659 0 0,-2-474-1098 0 0,33 207 87 0 0,37 97 1089 0 0,-80-517-1189 0 0,2 0 0 0 0,1-1 1 0 0,1-1-1 0 0,2 0 1 0 0,2-1-1 0 0,0 0 0 0 0,3-2 1 0 0,0 0-1 0 0,2-1 1 0 0,19 21-13 0 0,-35-45 9 0 0,0 0 0 0 0,0 1 1 0 0,1-2-1 0 0,0 1 1 0 0,0-1-1 0 0,0 1 0 0 0,0-2 1 0 0,1 1-1 0 0,0-1 1 0 0,0 0-1 0 0,0 0 1 0 0,1-1-1 0 0,-1 0 0 0 0,1 0 1 0 0,-1-1-1 0 0,1 0 1 0 0,2 0-10 0 0,449 71 117 0 0,-14-46 109 0 0,1425 20 474 0 0,-1384-61-728 0 0,446-52-58 0 0,483-71 168 0 0,-1272 114-41 0 0,-1-6 0 0 0,-1-7 0 0 0,128-51-41 0 0,-212 69-15 0 0,205-67-96 0 0,-106 40 376 0 0,-153 43-233 0 0,1 1 0 0 0,-1 0 0 0 0,0-1 1 0 0,0 0-1 0 0,0 0 0 0 0,0 0 0 0 0,-1 0 0 0 0,1 0 0 0 0,-1-1 0 0 0,1 1 1 0 0,-1-1-1 0 0,0 1 0 0 0,1-1 0 0 0,-2 0 0 0 0,1 0 0 0 0,0 0 0 0 0,0 0 1 0 0,-1 0-1 0 0,0 0 0 0 0,0-1 0 0 0,0 1 0 0 0,0 0 0 0 0,0-1 0 0 0,0 1 1 0 0,-1-1-1 0 0,0 1 0 0 0,0-1 0 0 0,0 1 0 0 0,0-1 0 0 0,0 1 0 0 0,-1 0 1 0 0,1-1-1 0 0,-1 1 0 0 0,0-1 0 0 0,0 1 0 0 0,0 0 0 0 0,-1 0 0 0 0,0-2-32 0 0,-179-1067-268 0 0,65 371 440 0 0,57 493 45 0 0,58 203-223 0 0,0 1 1 0 0,0-1-1 0 0,-1 1 1 0 0,1 0 0 0 0,-1 0-1 0 0,0 0 1 0 0,0 0 0 0 0,-1 0-1 0 0,1 0 1 0 0,-1 0 0 0 0,0 1-1 0 0,0-1 1 0 0,0 1-1 0 0,0 0 1 0 0,-1 0 0 0 0,1 0-1 0 0,-1 0 1 0 0,0 1 0 0 0,0-1-1 0 0,0 1 1 0 0,0 0 0 0 0,0 0-1 0 0,0 1 1 0 0,-1-1 0 0 0,1 1-1 0 0,0 0 1 0 0,-5-1 5 0 0,-387-77-136 0 0,-392 13 150 0 0,-904 21-185 0 0,1579 41 103 0 0,-1531-89 157 0 0,776 49-165 0 0,656 68 172 0 0,-381-6 162 0 0,462-44-63 0 0,85 22-1532 0 0,45 4 841 0 0,-3 3-78 0 0,-38 30-3407 0 0,33-22 2825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2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1652 0 0,'26'0'5798'0'0,"-21"33"-3406"0"0,-6-9-2222 0 0,1 173 586 0 0,0-113-5281 0 0,-11-64 614 0 0,8-21 2415 0 0</inkml:trace>
  <inkml:trace contextRef="#ctx0" brushRef="#br0" timeOffset="312.703">294 257 1268 0 0,'10'-2'6982'0'0,"23"-6"-4977"0"0,0-1-1717 0 0,-12 4-36 0 0,204-49-1163 0 0,-80 0-6173 0 0,-132 47 5888 0 0</inkml:trace>
  <inkml:trace contextRef="#ctx0" brushRef="#br0" timeOffset="561.279">959 8 1028 0 0,'-38'-8'6466'0'0,"-3"51"-3880"0"0,39-27-2435 0 0,0 1 1 0 0,1-1 0 0 0,1 1 0 0 0,0-1 0 0 0,1 1 0 0 0,1-1 0 0 0,1 0 0 0 0,0 0 0 0 0,1 0-1 0 0,1 0 1 0 0,0-1 0 0 0,8 15-152 0 0,26 146-2638 0 0,-40-172 2365 0 0,1 1 0 0 0,-2 0 0 0 0,1-1 0 0 0,-1 1 0 0 0,1-1 1 0 0,-1 1-1 0 0,-1-1 0 0 0,1 0 0 0 0,-1 0 0 0 0,1 0 1 0 0,-1 0-1 0 0,0 0 0 0 0,0-1 0 0 0,-1 1 0 0 0,1-1 0 0 0,-1 0 1 0 0,0 0-1 0 0,1 0 0 0 0,-2-1 0 0 0,1 1 0 0 0,-2 0 273 0 0,-20 8-1430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0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77 1120 0 0,'-3'0'331'0'0,"-45"-27"1138"0"0,36 18-659 0 0,13 6 354 0 0,13 1-996 0 0,468-33-572 0 0,-477 54-1462 0 0,-12-12 462 0 0</inkml:trace>
  <inkml:trace contextRef="#ctx0" brushRef="#br0" timeOffset="511.173">47 201 896 0 0,'-27'39'2586'0'0,"15"82"-1277"0"0,4 1 0 0 0,9 112-1309 0 0,0-90 359 0 0,18 134 213 0 0,-16 656 1458 0 0,15-726-1529 0 0,-17-181-422 0 0,1 1 0 0 0,1 0 0 0 0,1-1 0 0 0,2 0 0 0 0,1 0 0 0 0,1 0 0 0 0,1-1 0 0 0,1 0 1 0 0,4 3-80 0 0,-6-21-35 0 0,1-1 0 0 0,0 0 0 0 0,0 0 1 0 0,1-1-1 0 0,0-1 0 0 0,0 0 0 0 0,0 0 0 0 0,0-1 1 0 0,1 0-1 0 0,0-1 0 0 0,0 0 0 0 0,0 0 1 0 0,0-1-1 0 0,0-1 0 0 0,1 0 0 0 0,-1-1 0 0 0,0 0 1 0 0,0 0-1 0 0,1-1 0 0 0,7-3 35 0 0,4 4-421 0 0,142-29-3231 0 0,-53-2 1125 0 0,-53 13 1249 0 0</inkml:trace>
  <inkml:trace contextRef="#ctx0" brushRef="#br0" timeOffset="1996.289">657 554 924 0 0,'-27'1'2174'0'0,"25"0"-2093"0"0,0-1-1 0 0,-1 0 1 0 0,1 0-1 0 0,0 0 1 0 0,-1 0-1 0 0,1 0 1 0 0,0 0-1 0 0,-1 0 1 0 0,1-1-1 0 0,0 1 1 0 0,0-1-1 0 0,-1 0 1 0 0,1 0-1 0 0,0 0 1 0 0,0 0 0 0 0,0 0-1 0 0,0 0 1 0 0,0 0-1 0 0,0-1 1 0 0,0 1-1 0 0,1-1 1 0 0,-1 1-1 0 0,0-1 1 0 0,1 0-1 0 0,-1 1 1 0 0,1-1-1 0 0,0 0 1 0 0,0 0-1 0 0,-1 0 1 0 0,1 0-1 0 0,0 0 1 0 0,1-1-1 0 0,-1 1 1 0 0,0 0-1 0 0,1 0 1 0 0,-1 0-1 0 0,1-1 1 0 0,0 1-1 0 0,-1 0 1 0 0,1-1-1 0 0,0 1 1 0 0,1 0-1 0 0,-1-1 1 0 0,0 1-1 0 0,1 0 1 0 0,-1-1-1 0 0,1 1 1 0 0,0 0-1 0 0,-1 0 1 0 0,2-1-81 0 0,4-7 44 0 0,1 1-1 0 0,0 1 1 0 0,1-1 0 0 0,-1 1 0 0 0,2 1 0 0 0,-1-1-1 0 0,1 1 1 0 0,0 1 0 0 0,0 0 0 0 0,1 0-1 0 0,0 0 1 0 0,0 2 0 0 0,0-1 0 0 0,1 1-1 0 0,0 1 1 0 0,-1 0 0 0 0,1 0 0 0 0,0 1-1 0 0,1 0 1 0 0,-1 1 0 0 0,0 1 0 0 0,0 0-1 0 0,0 0 1 0 0,3 1-44 0 0,-9-1 6 0 0,1 0-1 0 0,-1 1 1 0 0,0 0 0 0 0,0 0-1 0 0,0 0 1 0 0,1 0 0 0 0,-1 1-1 0 0,-1 0 1 0 0,1 0 0 0 0,0 0-1 0 0,0 1 1 0 0,-1 0 0 0 0,1-1-1 0 0,-1 2 1 0 0,0-1 0 0 0,0 0-1 0 0,0 1 1 0 0,-1 0-1 0 0,1 0 1 0 0,-1 0 0 0 0,0 0-1 0 0,0 0 1 0 0,0 1 0 0 0,0-1-1 0 0,-1 1 1 0 0,0 0 0 0 0,0 0-1 0 0,0 0 1 0 0,-1 0 0 0 0,1 0-1 0 0,-1 0 1 0 0,0 0 0 0 0,-1 1-1 0 0,1 4-5 0 0,0 7 12 0 0,0 1-1 0 0,0-1 1 0 0,-2 1-1 0 0,0-1 1 0 0,-1 0-1 0 0,-1 0 1 0 0,-1 0-1 0 0,0 0 0 0 0,-7 16-11 0 0,-1-8 59 0 0,-1-1 0 0 0,-1-1 0 0 0,-1 0 0 0 0,-2-1 0 0 0,0 0 0 0 0,-1-2 0 0 0,-14 13-59 0 0,-67 83 539 0 0,101-113-529 0 0,1-1-1 0 0,-1 0 1 0 0,0 0 0 0 0,1 0 0 0 0,-1-1-1 0 0,1 1 1 0 0,-1 0 0 0 0,1-1 0 0 0,0 0-1 0 0,0 0 1 0 0,0 0 0 0 0,-1 0 0 0 0,1 0-1 0 0,0 0 1 0 0,0-1 0 0 0,0 1 0 0 0,0-1-1 0 0,0 0 1 0 0,1 0 0 0 0,-1 0 0 0 0,0 0-1 0 0,0-1 1 0 0,0 1 0 0 0,0-1 0 0 0,0 0-1 0 0,-1 0 1 0 0,1 0 0 0 0,1 0-10 0 0,10 0-6 0 0,221-36-1686 0 0,-82 1-3230 0 0,-118 24 3772 0 0</inkml:trace>
  <inkml:trace contextRef="#ctx0" brushRef="#br0" timeOffset="2727.204">1674 516 1196 0 0,'30'-30'3943'0'0,"-70"-25"-2875"0"0,32 51-1046 0 0,0 0 1 0 0,0 0-1 0 0,0 1 1 0 0,-1 0-1 0 0,0 0 1 0 0,0 1-1 0 0,1 0 1 0 0,-1 1-1 0 0,0 0 1 0 0,0 0-1 0 0,-1 1 1 0 0,1 0-1 0 0,0 1 1 0 0,0 0-1 0 0,0 0 1 0 0,0 1-1 0 0,1 0 1 0 0,-1 1 0 0 0,0-1-1 0 0,1 2 1 0 0,0-1-1 0 0,-1 1 1 0 0,1 1-1 0 0,1-1 1 0 0,-1 1-1 0 0,1 1 1 0 0,0 0-1 0 0,0-1 1 0 0,0 2-1 0 0,1-1 1 0 0,0 1-1 0 0,-4 6-22 0 0,4-5 42 0 0,1-1 0 0 0,0 1-1 0 0,1 0 1 0 0,-1 0 0 0 0,1 0-1 0 0,1 1 1 0 0,0-1 0 0 0,0 1-1 0 0,1 0 1 0 0,0 0 0 0 0,0 0-1 0 0,1 0 1 0 0,0 0 0 0 0,1 8-42 0 0,2-12 28 0 0,1 0 1 0 0,-1-1 0 0 0,1 0 0 0 0,1 0 0 0 0,-1 0-1 0 0,0 0 1 0 0,1 0 0 0 0,0-1 0 0 0,0 1 0 0 0,0-1-1 0 0,0 0 1 0 0,1-1 0 0 0,-1 1 0 0 0,1-1-1 0 0,0 1 1 0 0,-1-1 0 0 0,1-1 0 0 0,0 1 0 0 0,0-1-1 0 0,0 0 1 0 0,0 0 0 0 0,1 0 0 0 0,-1-1 0 0 0,0 0-1 0 0,0 0 1 0 0,0 0 0 0 0,1 0 0 0 0,-1-1-1 0 0,0 0-28 0 0,10 1 74 0 0,1-1 0 0 0,-1 0 0 0 0,0-1 0 0 0,-1-1 0 0 0,1-1 0 0 0,0 0 0 0 0,-1 0 0 0 0,0-2 0 0 0,0 0 0 0 0,0 0 1 0 0,2-3-75 0 0,-15 8 11 0 0,-1 1 1 0 0,0-1-1 0 0,1 1 1 0 0,-1-1-1 0 0,0 1 1 0 0,1-1-1 0 0,-1 1 1 0 0,1-1-1 0 0,-1 1 1 0 0,1-1 0 0 0,-1 1-1 0 0,1-1 1 0 0,-1 1-1 0 0,1 0 1 0 0,-1-1-1 0 0,1 1 1 0 0,-1 0-1 0 0,1-1 1 0 0,0 1-1 0 0,-1 0 1 0 0,1 0 0 0 0,-1 0-1 0 0,1 0 1 0 0,0-1-1 0 0,-1 1 1 0 0,1 0-1 0 0,0 0 1 0 0,-1 0-1 0 0,1 0 1 0 0,0 1 0 0 0,-1-1-1 0 0,1 0 1 0 0,-1 0-1 0 0,1 0 1 0 0,0 0-1 0 0,-1 1 1 0 0,1-1-1 0 0,0 0 1 0 0,-1 1-1 0 0,1-1 1 0 0,-1 0 0 0 0,1 1-1 0 0,-1-1 1 0 0,1 0-1 0 0,-1 1 1 0 0,1-1-1 0 0,-1 1 1 0 0,0-1-1 0 0,1 1 1 0 0,-1-1 0 0 0,0 1-1 0 0,1 0 1 0 0,-1-1-1 0 0,0 1 1 0 0,0-1-1 0 0,1 1 1 0 0,-1 0-1 0 0,0-1 1 0 0,0 1-1 0 0,0 0 1 0 0,0-1 0 0 0,0 1-1 0 0,0 0 1 0 0,0-1-1 0 0,0 1 1 0 0,0 0-12 0 0,-17 51-14 0 0,9-32 52 0 0,-16 57-116 0 0,-116 448 1142 0 0,139-523-1047 0 0,0 0 0 0 0,1 1 1 0 0,0-1-1 0 0,-1 1 0 0 0,1-1 1 0 0,0 1-1 0 0,0-1 0 0 0,0 1 0 0 0,1-1 1 0 0,-1 1-1 0 0,1-1 0 0 0,-1 1 1 0 0,1-1-1 0 0,0 0 0 0 0,0 1 1 0 0,0-1-1 0 0,0 0 0 0 0,0 0 1 0 0,0 0-1 0 0,1 0 0 0 0,-1 0 1 0 0,1 0-1 0 0,-1 0 0 0 0,1 0 0 0 0,0 0 1 0 0,0-1-1 0 0,0 1 0 0 0,0-1 1 0 0,0 0-1 0 0,0 1 0 0 0,0-1 1 0 0,0 0-1 0 0,1 0 0 0 0,-1 0 1 0 0,0 0-1 0 0,1-1 0 0 0,-1 1 0 0 0,1-1 1 0 0,-1 1-1 0 0,1-1 0 0 0,-1 0 1 0 0,1 0-1 0 0,-1 0 0 0 0,1 0 1 0 0,-1 0-1 0 0,0-1 0 0 0,3 0-17 0 0,122-28-213 0 0,0-25-1303 0 0,55-46-5827 0 0,-157 84 6302 0 0</inkml:trace>
  <inkml:trace contextRef="#ctx0" brushRef="#br0" timeOffset="3568.983">2193 504 1540 0 0,'0'0'788'0'0,"3"-3"-136"0"0,54-55 4370 0 0,-35 158-3556 0 0,52 196-554 0 0,-60-264-900 0 0,45 165-139 0 0,-59-196-220 0 0,-25 18-5939 0 0,20-21 5210 0 0</inkml:trace>
  <inkml:trace contextRef="#ctx0" brushRef="#br0" timeOffset="3831.034">2066 814 2408 0 0,'26'1'3562'0'0,"9"0"-3116"0"0,219-12 693 0 0,-100-5-4621 0 0,-121 11 2191 0 0,-10 2 13 0 0</inkml:trace>
  <inkml:trace contextRef="#ctx0" brushRef="#br0" timeOffset="4171.237">2891 511 1236 0 0,'13'-25'6791'0'0,"-23"115"-5718"0"0,10-61-963 0 0,1 1 0 0 0,1-1 1 0 0,2 0-1 0 0,0 1 1 0 0,3-2-1 0 0,0 1 1 0 0,2-1-1 0 0,0 0 1 0 0,9 15-111 0 0,34 130 489 0 0,-45-98-4022 0 0,-28-63-217 0 0,15-14 2438 0 0</inkml:trace>
  <inkml:trace contextRef="#ctx0" brushRef="#br0" timeOffset="4465.915">2980 686 944 0 0,'5'-9'191'0'0,"0"1"1"0"0,1 0-1 0 0,0 1 0 0 0,0-1 1 0 0,1 1-1 0 0,0 0 0 0 0,0 1 1 0 0,0 0-1 0 0,1 0 0 0 0,0 0 0 0 0,0 1 1 0 0,1 0-1 0 0,-1 1 0 0 0,1 0 1 0 0,0 0-1 0 0,0 1 0 0 0,1 0 1 0 0,-1 1-1 0 0,0 0 0 0 0,1 0 1 0 0,0 1-1 0 0,-1 0 0 0 0,1 1 0 0 0,0 0 1 0 0,-1 0-1 0 0,1 1 0 0 0,0 0 1 0 0,-1 1-1 0 0,1 0 0 0 0,7 3-191 0 0,-10-2 47 0 0,0 0-1 0 0,0 0 0 0 0,0 0 1 0 0,0 1-1 0 0,-1 0 1 0 0,1 0-1 0 0,-1 1 0 0 0,0 0 1 0 0,-1 0-1 0 0,1 0 0 0 0,-1 1 1 0 0,0 0-1 0 0,0 0 1 0 0,-1 0-1 0 0,1 0 0 0 0,-1 1 1 0 0,-1 0-1 0 0,0 0 0 0 0,0 0 1 0 0,0 0-1 0 0,0 0 1 0 0,-1 1-1 0 0,-1-1 0 0 0,1 1 1 0 0,-1 0-47 0 0,-4 1 46 0 0,-1 0-1 0 0,0 0 1 0 0,0 0 0 0 0,-1 0 0 0 0,0-1 0 0 0,0 0 0 0 0,-1 0-1 0 0,0-1 1 0 0,-1 1 0 0 0,0-1 0 0 0,0-1 0 0 0,0 1 0 0 0,-1-1-1 0 0,0 0 1 0 0,0-1 0 0 0,0 0 0 0 0,-1 0 0 0 0,0-1-1 0 0,0 0 1 0 0,0-1 0 0 0,0 0 0 0 0,0 0 0 0 0,-10 1-46 0 0,-149 30-2482 0 0,144-56-1183 0 0,30 5 2471 0 0</inkml:trace>
  <inkml:trace contextRef="#ctx0" brushRef="#br0" timeOffset="4810.149">3604 686 1732 0 0,'40'-2'7378'0'0,"119"-7"-7053"0"0,97-27-6431 0 0,-232 26 4869 0 0</inkml:trace>
  <inkml:trace contextRef="#ctx0" brushRef="#br0" timeOffset="5058.659">4372 336 2516 0 0,'19'-8'6339'0'0,"-18"31"-4278"0"0,-1-5-2146 0 0,40 208 1228 0 0,-10-117-1243 0 0,10 94-4479 0 0,-40-194 4294 0 0,0-1 1 0 0,0 1 0 0 0,-1-1 0 0 0,0 1 0 0 0,-1-1 0 0 0,0 0-1 0 0,0 0 1 0 0,-1 0 0 0 0,0 0 0 0 0,-1 0 0 0 0,1 0 0 0 0,-1-1-1 0 0,-5 7 285 0 0,-8 13-1160 0 0</inkml:trace>
  <inkml:trace contextRef="#ctx0" brushRef="#br0" timeOffset="5832.908">463 1974 1892 0 0,'0'0'644'0'0,"0"0"-17"0"0,0 0 1 0 0,0 0 30 0 0,0 0-42 0 0,0 0-53 0 0,0 0-68 0 0,0 0-74 0 0,3 4-100 0 0,5 0-236 0 0,1 0-1 0 0,-1 0 1 0 0,1-1-1 0 0,0-1 1 0 0,0 1-1 0 0,0-1 0 0 0,0-1 1 0 0,0 0-1 0 0,0 0 1 0 0,1-1-1 0 0,-1 0 1 0 0,0 0-1 0 0,0-1 1 0 0,1-1-1 0 0,-1 1 1 0 0,0-1-1 0 0,0-1 0 0 0,3-1-84 0 0,45-4-44 0 0,-44 7-132 0 0,21-1-736 0 0,-20 10-3387 0 0,-16-4 3033 0 0</inkml:trace>
  <inkml:trace contextRef="#ctx0" brushRef="#br0" timeOffset="6080.79">393 2248 1164 0 0,'6'1'928'0'0,"1"4"-108"0"0,14 2-144 0 0,4 0-44 0 0,4-7-88 0 0,1 3-60 0 0,4-1-27 0 0,-17-2-17 0 0,17 0-20 0 0,2 0-32 0 0,3 0-96 0 0,3 0-208 0 0,3 0-4 0 0,-1 0-668 0 0,45-14-865 0 0,-50 6 173 0 0,-1 0-36 0 0,-1-2 16 0 0</inkml:trace>
  <inkml:trace contextRef="#ctx0" brushRef="#br0" timeOffset="7680.312">1562 2014 1256 0 0,'22'0'2418'0'0,"67"-51"-1030"0"0,-78 45-1196 0 0,-6 5-116 0 0,0 0 0 0 0,-1-1 0 0 0,1 0 0 0 0,-1 0 0 0 0,0 0 0 0 0,0 0 0 0 0,1-1 0 0 0,-1 1 0 0 0,-1-1 0 0 0,1 0 0 0 0,0-1 0 0 0,-1 1 0 0 0,0 0 0 0 0,1-1 0 0 0,-1 0-1 0 0,-1 0 1 0 0,1 0 0 0 0,-1 0 0 0 0,1 0 0 0 0,-1-1 0 0 0,0 1 0 0 0,-1 0 0 0 0,1-1 0 0 0,-1 0 0 0 0,0 1 0 0 0,0-1 0 0 0,0 0 0 0 0,-1 0 0 0 0,1-4-76 0 0,-6 3 14 0 0,1-1-1 0 0,-1 1 0 0 0,0 0 1 0 0,0 1-1 0 0,0-1 0 0 0,-1 1 0 0 0,0 0 1 0 0,0 0-1 0 0,-1 0 0 0 0,1 1 1 0 0,-1 0-1 0 0,0 1 0 0 0,0-1 1 0 0,0 1-1 0 0,0 1 0 0 0,-1-1 0 0 0,1 1 1 0 0,-1 0-1 0 0,0 1 0 0 0,-2 0-13 0 0,-1-1 11 0 0,1 1 0 0 0,-1 1 0 0 0,0 0 0 0 0,0 0 0 0 0,0 1 0 0 0,1 0 1 0 0,-1 1-1 0 0,0 0 0 0 0,1 1 0 0 0,-1 0 0 0 0,1 1 0 0 0,0 0 0 0 0,0 0 0 0 0,1 1 0 0 0,-1 1 0 0 0,1-1 0 0 0,0 2 0 0 0,1-1 0 0 0,-1 1 0 0 0,1 0 0 0 0,0 1 0 0 0,1 0 0 0 0,0 0 0 0 0,0 1 0 0 0,1-1 0 0 0,0 2 0 0 0,1-1 0 0 0,0 0 0 0 0,0 1 0 0 0,1 0 0 0 0,0 0 0 0 0,1 1 0 0 0,0-1 0 0 0,0 1 0 0 0,2-1 0 0 0,-1 1 0 0 0,1 0 0 0 0,0 6-11 0 0,2-12 37 0 0,0 1 0 0 0,1-1 0 0 0,-1 1 0 0 0,1-1 0 0 0,0 0 0 0 0,0 0 0 0 0,1 0 0 0 0,-1 0 0 0 0,1 0 0 0 0,0 0 0 0 0,1-1 0 0 0,-1 1 0 0 0,1-1 0 0 0,0 0 0 0 0,0 0 0 0 0,0 0 0 0 0,0-1 0 0 0,1 0 0 0 0,-1 1 0 0 0,1-1 0 0 0,0-1 0 0 0,0 1 0 0 0,0-1 0 0 0,1 0 0 0 0,-1 0-1 0 0,0-1 1 0 0,1 1 0 0 0,-1-1 0 0 0,1 0 0 0 0,-1-1 0 0 0,1 1 0 0 0,-1-1 0 0 0,1 0 0 0 0,0-1 0 0 0,-1 1 0 0 0,1-1 0 0 0,-1 0 0 0 0,1 0 0 0 0,1-2-37 0 0,22-5 78 0 0,-1-1 0 0 0,-1-2-1 0 0,0 0 1 0 0,0-2 0 0 0,-1-1 0 0 0,-1-1-1 0 0,2-3-77 0 0,3 4 206 0 0,-59 66-148 0 0,-120 260 498 0 0,132-272-380 0 0,8-24-63 0 0,2 1 0 0 0,0 0 0 0 0,1 0 0 0 0,0 1 0 0 0,2 0 0 0 0,0 0 1 0 0,1 0-1 0 0,1 0 0 0 0,0 4-113 0 0,5-19 24 0 0,0 0 0 0 0,0 0 0 0 0,0 0 0 0 0,0-1 0 0 0,1 1 0 0 0,-1-1 0 0 0,1 1 0 0 0,-1-1 0 0 0,1-1 0 0 0,0 1 0 0 0,0 0 0 0 0,0-1 0 0 0,0 0 0 0 0,0 0 0 0 0,0 0 0 0 0,0 0 0 0 0,0-1 1 0 0,0 1-1 0 0,1-1 0 0 0,-1 0 0 0 0,0-1 0 0 0,0 1 0 0 0,0-1 0 0 0,0 1 0 0 0,1-2-24 0 0,1 2 42 0 0,32-5-330 0 0,0-2 1 0 0,0-2 0 0 0,-1-2 0 0 0,0-1 0 0 0,-1-2 0 0 0,0-1 0 0 0,-1-2 0 0 0,31-20 287 0 0,145-115-7934 0 0,-185 128 6740 0 0</inkml:trace>
  <inkml:trace contextRef="#ctx0" brushRef="#br0" timeOffset="7976.903">2459 1883 1648 0 0,'16'-12'4839'0'0,"-20"25"-2982"0"0,-6 14-1720 0 0,-1 183 716 0 0,39-76-634 0 0,-25-116-379 0 0,-3-17-2 0 0,1 0 0 0 0,-1 1-1 0 0,1-1 1 0 0,-1 0 0 0 0,0 1 0 0 0,1-1-1 0 0,-1 0 1 0 0,0 1 0 0 0,0-1-1 0 0,0 1 1 0 0,0-1 0 0 0,0 0 0 0 0,0 1-1 0 0,-1-1 1 0 0,1 0 0 0 0,0 1-1 0 0,-1-1 1 0 0,1 0 0 0 0,-1 1 0 0 0,1-1-1 0 0,-1 0 1 0 0,1 0 0 0 0,-1 1-1 0 0,0-1 1 0 0,0 0 0 0 0,0 0 0 0 0,0 0-1 0 0,0 0 1 0 0,0 0 0 0 0,0 0-1 0 0,0 0 1 0 0,0-1 0 0 0,0 1 0 0 0,0 0-1 0 0,0-1 1 0 0,-1 1 0 0 0,1 0-1 0 0,0-1 1 0 0,-1 1 0 0 0,1-1 0 0 0,-1 0 162 0 0,-16 8-1104 0 0</inkml:trace>
  <inkml:trace contextRef="#ctx0" brushRef="#br0" timeOffset="8228.269">2214 2133 1708 0 0,'-13'-1'5709'0'0,"26"-2"-3610"0"0,26 0-1640 0 0,163-20-500 0 0,28-31-6499 0 0,-196 43 5454 0 0</inkml:trace>
  <inkml:trace contextRef="#ctx0" brushRef="#br0" timeOffset="8863.426">3265 1793 1768 0 0,'-10'-4'185'0'0,"-1"0"1"0"0,1 2-1 0 0,-1-1 0 0 0,1 1 0 0 0,-1 1 0 0 0,0 0 1 0 0,1 0-1 0 0,-1 1 0 0 0,0 0 0 0 0,0 1 0 0 0,1 1 1 0 0,-1-1-1 0 0,0 2 0 0 0,1-1 0 0 0,0 2 0 0 0,0-1 1 0 0,0 1-1 0 0,0 1 0 0 0,0 0 0 0 0,1 0 0 0 0,0 1 1 0 0,0 0-1 0 0,0 0 0 0 0,1 1 0 0 0,0 0 0 0 0,0 1 1 0 0,1 0-1 0 0,0 0 0 0 0,0 1 0 0 0,1-1 0 0 0,0 1 1 0 0,0 1-1 0 0,1-1 0 0 0,1 1 0 0 0,0 0 1 0 0,0 0-1 0 0,1 0 0 0 0,0 1 0 0 0,0-1 0 0 0,1 1 1 0 0,0 8-186 0 0,5-14 54 0 0,1 1 1 0 0,-1-1-1 0 0,1 1 1 0 0,0-1 0 0 0,0-1-1 0 0,1 1 1 0 0,0 0 0 0 0,0-1-1 0 0,0 0 1 0 0,0 0 0 0 0,0-1-1 0 0,1 1 1 0 0,0-1 0 0 0,-1 0-1 0 0,1-1 1 0 0,1 0 0 0 0,-1 0-1 0 0,0 0 1 0 0,0 0 0 0 0,1-1-1 0 0,-1 0 1 0 0,1 0-1 0 0,-1-1 1 0 0,0 0 0 0 0,1 0-1 0 0,-1-1 1 0 0,1 1 0 0 0,-1-1-1 0 0,1-1 1 0 0,-1 1 0 0 0,3-2-55 0 0,141-72 655 0 0,-162 132-638 0 0,-92 346 717 0 0,95-352-419 0 0,8-49-245 0 0,1-2 29 0 0,33 14 44 0 0,-11-19-355 0 0,0-2 1 0 0,0-1 0 0 0,0-1 0 0 0,-1-1 0 0 0,-1 0 0 0 0,0-2 0 0 0,0 0 0 0 0,-1-1 0 0 0,-1-1 0 0 0,0-1 0 0 0,0-2 211 0 0,15-8-921 0 0,113-112-5804 0 0,-123 110 5548 0 0</inkml:trace>
  <inkml:trace contextRef="#ctx0" brushRef="#br0" timeOffset="9128.239">3875 1814 908 0 0,'-7'-15'5677'0'0,"-7"27"-3784"0"0,-11 33-1265 0 0,21-28-515 0 0,1 1 1 0 0,0 0 0 0 0,1 0 0 0 0,1 0 0 0 0,1 1 0 0 0,1-1 0 0 0,0 0 0 0 0,2 0 0 0 0,0 0-1 0 0,1 0 1 0 0,0-1 0 0 0,7 15-114 0 0,-8-19 23 0 0,-5 101-1634 0 0,1-111 1387 0 0,-1 0-1 0 0,0 1 1 0 0,0-1 0 0 0,0 0 0 0 0,0 0-1 0 0,0 0 1 0 0,-1-1 0 0 0,1 1 0 0 0,-1 0 0 0 0,0-1-1 0 0,0 0 1 0 0,0 0 0 0 0,0 0 0 0 0,0 0-1 0 0,0 0 1 0 0,-1 0 0 0 0,1-1 0 0 0,-1 0-1 0 0,1 1 1 0 0,-1-1 0 0 0,1-1 0 0 0,-1 1 0 0 0,0 0-1 0 0,1-1 1 0 0,-1 0 0 0 0,0 0 0 0 0,-3 0 224 0 0,-4 0-1026 0 0</inkml:trace>
  <inkml:trace contextRef="#ctx0" brushRef="#br0" timeOffset="9327.691">3519 2099 1908 0 0,'5'-4'4848'0'0,"11"-6"-3355"0"0,181-23 715 0 0,-58 14-3766 0 0,-6-19-3677 0 0,-104 26 4023 0 0</inkml:trace>
  <inkml:trace contextRef="#ctx0" brushRef="#br0" timeOffset="9642.467">4211 1743 1948 0 0,'-2'-1'138'0'0,"-1"1"-1"0"0,1 0 1 0 0,0-1-1 0 0,0 1 1 0 0,0 0 0 0 0,0 0-1 0 0,0 1 1 0 0,0-1-1 0 0,0 0 1 0 0,0 1-1 0 0,0-1 1 0 0,0 1 0 0 0,0 0-1 0 0,0 0 1 0 0,0 0-1 0 0,0 0 1 0 0,0 0-1 0 0,0 0 1 0 0,1 0-1 0 0,-1 0 1 0 0,0 1 0 0 0,1-1-1 0 0,-1 1 1 0 0,1-1-1 0 0,-1 1 1 0 0,1 0-1 0 0,0-1 1 0 0,0 1 0 0 0,0 0-1 0 0,0 0 1 0 0,0 0-1 0 0,0 0 1 0 0,1 0-1 0 0,-1 0 1 0 0,0 0 0 0 0,1 0-1 0 0,0 0 1 0 0,-1 0-1 0 0,1 0 1 0 0,0 1-138 0 0,-10 89 1308 0 0,60 187 426 0 0,-16-140-1204 0 0,-23-4-1384 0 0,-12-133 710 0 0,0-1 0 0 0,0 0 0 0 0,0 0 0 0 0,0 1 0 0 0,0-1-1 0 0,0 0 1 0 0,-1 0 0 0 0,1 0 0 0 0,0-1 0 0 0,0 1 0 0 0,-1 0 0 0 0,1 0 0 0 0,0-1 0 0 0,-1 1 0 0 0,1 0 0 0 0,-1-1 0 0 0,1 0 0 0 0,-1 1-1 0 0,1-1 1 0 0,-1 0 0 0 0,1 0 0 0 0,-1 0 0 0 0,1 0 0 0 0,-1 0 0 0 0,0 0 0 0 0,1 0 0 0 0,-1 0 0 0 0,1-1 0 0 0,-1 1 0 0 0,1 0 0 0 0,0-1-1 0 0,-1 1 1 0 0,1-1 0 0 0,-1 0 0 0 0,1 0 0 0 0,0 1 0 0 0,-1-1 0 0 0,1 0 0 0 0,0 0 0 0 0,0 0 0 0 0,0 0 0 0 0,0-1 0 0 0,0 1 0 0 0,0 0-1 0 0,0 0 1 0 0,0 0 0 0 0,0-1 0 0 0,1 1 0 0 0,-1-1 0 0 0,0 1 0 0 0,1 0 0 0 0,-1-1 144 0 0,-15-19-1317 0 0</inkml:trace>
  <inkml:trace contextRef="#ctx0" brushRef="#br0" timeOffset="9892.886">4355 1861 1372 0 0,'6'-3'163'0'0,"1"1"-1"0"0,-1 0 1 0 0,1 0-1 0 0,0 0 0 0 0,0 1 1 0 0,0 0-1 0 0,0 0 1 0 0,0 1-1 0 0,0 0 1 0 0,0 0-1 0 0,0 1 1 0 0,0 0-1 0 0,0 0 1 0 0,0 0-1 0 0,0 1 1 0 0,-1 0-1 0 0,1 1 1 0 0,-1-1-1 0 0,1 1 0 0 0,-1 0 1 0 0,0 1-1 0 0,0 0 1 0 0,0 0-1 0 0,0 0 1 0 0,-1 0-1 0 0,0 1 1 0 0,0 0-1 0 0,0 0 1 0 0,-1 1-1 0 0,1-1 1 0 0,-1 1-1 0 0,0 0 0 0 0,-1 0 1 0 0,1 2-163 0 0,-6 0 82 0 0,-1 0 0 0 0,0 0 0 0 0,0 0 0 0 0,0 0 1 0 0,-1-1-1 0 0,-1 0 0 0 0,1 0 0 0 0,-1 0 0 0 0,0 0 0 0 0,-1 0 0 0 0,0-1 0 0 0,0 0 1 0 0,0-1-1 0 0,-1 1 0 0 0,1-1 0 0 0,-1 0 0 0 0,-1-1 0 0 0,1 0 0 0 0,-1 0 0 0 0,1 0 1 0 0,-1-1-1 0 0,0 0 0 0 0,0-1 0 0 0,0 1 0 0 0,-1-2 0 0 0,1 1 0 0 0,-1-1 0 0 0,1-1 1 0 0,0 1-83 0 0,-11 2 306 0 0,14-2-643 0 0,0 1 0 0 0,1-1 0 0 0,-1 0 0 0 0,0-1-1 0 0,0 1 1 0 0,0-1 0 0 0,0 0 0 0 0,0 0 0 0 0,0 0 0 0 0,1-1 0 0 0,-1 1 0 0 0,0-1-1 0 0,0-1 1 0 0,0 1 0 0 0,1-1 0 0 0,-1 1 0 0 0,1-1 0 0 0,-1-1 0 0 0,1 1 0 0 0,-4-3 337 0 0,7 0-1218 0 0</inkml:trace>
  <inkml:trace contextRef="#ctx0" brushRef="#br0" timeOffset="10168.169">4609 1963 1292 0 0,'12'11'7908'0'0,"52"-26"-7786"0"0,-49 11 652 0 0,107-21 39 0 0,15-4-2061 0 0,-12-26-4119 0 0,-103 42 4103 0 0,-2 1 6 0 0</inkml:trace>
  <inkml:trace contextRef="#ctx0" brushRef="#br0" timeOffset="10398.496">5217 1646 988 0 0,'-2'-11'8547'0'0,"-12"38"-7383"0"0,12-9-1007 0 0,0-1-1 0 0,1 1 1 0 0,0-1 0 0 0,2 1-1 0 0,0 0 1 0 0,1-1 0 0 0,0 1-1 0 0,2-1 1 0 0,0 0 0 0 0,1 0 0 0 0,1 0-1 0 0,1 2-156 0 0,24 96-105 0 0,-27-101-429 0 0,0 0 0 0 0,-1 0 0 0 0,0 1 0 0 0,-2-1 1 0 0,1 1-1 0 0,-2-1 0 0 0,0 0 0 0 0,-1 1 0 0 0,0-1 0 0 0,-1 1 1 0 0,-1-1-1 0 0,0 0 0 0 0,-1 0 0 0 0,0 0 0 0 0,-1 0 0 0 0,-1-1 1 0 0,0 0-1 0 0,-1 0 0 0 0,0 0 534 0 0,-6 3-1243 0 0</inkml:trace>
  <inkml:trace contextRef="#ctx0" brushRef="#br0" timeOffset="13910.101">5578 1823 1180 0 0,'0'0'553'0'0,"0"0"-62"0"0,-14 0 164 0 0,11-5 2597 0 0,11 1-3200 0 0,0 0 0 0 0,0 1 0 0 0,0-1 0 0 0,0 2 0 0 0,1-1 0 0 0,-1 1 0 0 0,1 1 0 0 0,0-1 0 0 0,0 2 0 0 0,-1-1 0 0 0,1 1 0 0 0,0 0 0 0 0,0 1 0 0 0,0 0 0 0 0,-1 0 0 0 0,5 2-52 0 0,24-2 101 0 0,86-1-3157 0 0,-120 3 1879 0 0,8 11 10 0 0</inkml:trace>
  <inkml:trace contextRef="#ctx0" brushRef="#br0" timeOffset="14158.566">5553 2063 1088 0 0,'5'5'844'0'0,"2"-4"-192"0"0,15 6-40 0 0,3-4-132 0 0,1 1 140 0 0,-13-4-188 0 0,6 0-64 0 0,4 0-108 0 0,6 0 93 0 0,-2 0-177 0 0,38-12-16 0 0,-33 9-412 0 0,2-6-133 0 0,-2 3-539 0 0,-3-3-324 0 0,-3-4 24 0 0</inkml:trace>
  <inkml:trace contextRef="#ctx0" brushRef="#br0" timeOffset="15569.888">6431 1703 1240 0 0,'17'-58'2618'0'0,"-59"17"-877"0"0,-12 30-1213 0 0,53 11-510 0 0,-25 21 72 0 0,-5 55 512 0 0,31-75-415 0 0,3 16 302 0 0,0-15-446 0 0,1 0 0 0 0,0-1 0 0 0,-1 0-1 0 0,1 0 1 0 0,0 0 0 0 0,0 0 0 0 0,-1 0 0 0 0,1-1-1 0 0,0 1 1 0 0,0-1 0 0 0,0 0 0 0 0,0-1-1 0 0,0 1 1 0 0,0-1 0 0 0,-1 1 0 0 0,1-1-1 0 0,0 0 1 0 0,0-1 0 0 0,-1 1 0 0 0,1 0-1 0 0,-1-1 1 0 0,1 0 0 0 0,-1 0 0 0 0,0 0 0 0 0,0 0-1 0 0,0-1 1 0 0,0 1 0 0 0,0-1 0 0 0,0 0-1 0 0,-1 0 1 0 0,1 0 0 0 0,-1 0 0 0 0,0 0-1 0 0,2-3-42 0 0,33-37 1443 0 0,-41 77-1391 0 0,-65 342 1012 0 0,62-248 408 0 0,10-126-1445 0 0,0 0 0 0 0,1 0 0 0 0,-1 0 0 0 0,0 0 0 0 0,1-1 0 0 0,-1 0 0 0 0,1 1 0 0 0,-1-1 0 0 0,1-1 0 0 0,0 1-1 0 0,-1 0 1 0 0,1-1 0 0 0,0 0 0 0 0,-1 0 0 0 0,1 0 0 0 0,0 0 0 0 0,-1-1 0 0 0,1 1 0 0 0,0-1 0 0 0,-1 0 0 0 0,1 0 0 0 0,-1 0 0 0 0,1-1 0 0 0,-1 1 0 0 0,0-1 0 0 0,1 0 0 0 0,1-1-27 0 0,204-79-1692 0 0,-150 35-7239 0 0,-53 41 7736 0 0</inkml:trace>
  <inkml:trace contextRef="#ctx0" brushRef="#br0" timeOffset="16004.457">7029 1628 964 0 0,'9'-27'6088'0'0,"-18"43"-4069"0"0,-1 23-1775 0 0,1 0-1 0 0,2 1 0 0 0,1 0 0 0 0,3 0 0 0 0,1 0 0 0 0,3 40-243 0 0,-1-63 33 0 0,18 26-734 0 0,-18-42 249 0 0,-13 21-4598 0 0,6-19 3846 0 0,2-3 100 0 0</inkml:trace>
  <inkml:trace contextRef="#ctx0" brushRef="#br0" timeOffset="16267.691">6828 1848 2644 0 0,'32'-6'5709'0'0,"39"-7"-5288"0"0,136-19-1099 0 0,-74-6-4618 0 0,-116 32 4120 0 0</inkml:trace>
  <inkml:trace contextRef="#ctx0" brushRef="#br0" timeOffset="17993.926">6488 1681 964 0 0,'0'0'589'0'0,"0"0"-83"0"0,0 0-8 0 0,0 0-35 0 0,0 0 0 0 0,0 0-4 0 0,0 0-59 0 0,0 0-168 0 0,-3-18 389 0 0,-75 4 279 0 0,57 16-755 0 0,0 0 0 0 0,0 1 1 0 0,0 1-1 0 0,0 1 0 0 0,1 1 1 0 0,-1 1-1 0 0,2 1 0 0 0,-7 4-145 0 0,22-12 27 0 0,0 1-1 0 0,0 0 0 0 0,0 0 0 0 0,0 0 1 0 0,1 1-1 0 0,-1-1 0 0 0,1 1 1 0 0,-1 0-1 0 0,1 0 0 0 0,0 0 1 0 0,-1 0-1 0 0,1 1 0 0 0,0-1 0 0 0,1 1 1 0 0,-1 0-1 0 0,0 0 0 0 0,1 0 1 0 0,-1 0-1 0 0,1 0 0 0 0,0 0 0 0 0,0 1 1 0 0,0-1-1 0 0,1 1 0 0 0,-1 0 1 0 0,1-1-1 0 0,0 1 0 0 0,0 0 0 0 0,0 0 1 0 0,1 0-1 0 0,-1-1 0 0 0,1 1 1 0 0,0 0-1 0 0,0 0 0 0 0,0 0 0 0 0,0 0 1 0 0,1 0-1 0 0,0 0 0 0 0,0 0 1 0 0,0-1-1 0 0,0 1 0 0 0,0 0 0 0 0,1-1 1 0 0,0 1-1 0 0,-1-1 0 0 0,1 1 1 0 0,1-1-1 0 0,-1 0 0 0 0,0 0 0 0 0,3 2-26 0 0,110 50-620 0 0,23-51-3998 0 0,-76-16 3351 0 0</inkml:trace>
  <inkml:trace contextRef="#ctx0" brushRef="#br0" timeOffset="18755.982">3112 2943 1076 0 0,'0'0'954'0'0,"0"0"-101"0"0,0 0-108 0 0,2 3-145 0 0,7 1-443 0 0,0-1 0 0 0,0 0 0 0 0,0-1 0 0 0,0 0 0 0 0,1 0 0 0 0,-1-1 0 0 0,0-1 0 0 0,1 1 0 0 0,-1-1 0 0 0,1-1 0 0 0,-1 0-1 0 0,1 0 1 0 0,-1-1 0 0 0,0 0 0 0 0,0 0 0 0 0,3-2-157 0 0,4 1 18 0 0,141-12 397 0 0,-55 13-5433 0 0,-102 2 3880 0 0</inkml:trace>
  <inkml:trace contextRef="#ctx0" brushRef="#br0" timeOffset="18944.038">3163 3224 968 0 0,'32'15'4373'0'0,"27"-11"-3380"0"0,-27-4-458 0 0,161 3 327 0 0,-4-40-5491 0 0,-155 24 3411 0 0</inkml:trace>
  <inkml:trace contextRef="#ctx0" brushRef="#br0" timeOffset="19629.453">4392 2791 1108 0 0,'-19'-6'238'0'0,"1"1"0"0"0,-1 1 0 0 0,-1 1-1 0 0,1 0 1 0 0,0 1 0 0 0,-1 1 0 0 0,1 1-1 0 0,-1 1 1 0 0,1 1 0 0 0,0 1 0 0 0,0 0 0 0 0,0 1-1 0 0,0 1 1 0 0,0 1 0 0 0,1 1 0 0 0,0 0 0 0 0,0 1-1 0 0,1 1 1 0 0,0 1 0 0 0,1 0 0 0 0,-6 6-238 0 0,19-14 39 0 0,1 0 1 0 0,-1 1-1 0 0,1-1 0 0 0,0 1 1 0 0,0-1-1 0 0,0 1 0 0 0,0 0 1 0 0,0 0-1 0 0,0-1 0 0 0,1 1 1 0 0,-1 0-1 0 0,1 1 0 0 0,0-1 1 0 0,0 0-1 0 0,0 0 0 0 0,1 0 1 0 0,-1 1-1 0 0,1-1 1 0 0,-1 0-1 0 0,1 1 0 0 0,0-1 1 0 0,1 0-1 0 0,-1 1 0 0 0,0-1 1 0 0,1 0-1 0 0,0 1 0 0 0,0-1 1 0 0,0 0-1 0 0,0 0 0 0 0,0 0 1 0 0,1 0-1 0 0,-1 0 0 0 0,1 0 1 0 0,0 0-1 0 0,0-1 0 0 0,0 1 1 0 0,0 0-1 0 0,0-1 0 0 0,1 0 1 0 0,-1 1-1 0 0,1-1 1 0 0,-1 0-1 0 0,1 0 0 0 0,0-1 1 0 0,0 1-1 0 0,0 0 0 0 0,0-1 1 0 0,0 0-1 0 0,0 0 0 0 0,0 0 1 0 0,1 0-1 0 0,-1 0 0 0 0,0-1 1 0 0,1 1-1 0 0,-1-1 0 0 0,0 0 1 0 0,1 0-1 0 0,2-1-39 0 0,17 4 89 0 0,0-2 1 0 0,1-1-1 0 0,-1-1 0 0 0,0-1 1 0 0,0-1-1 0 0,0-1 0 0 0,0-1 1 0 0,16-6-90 0 0,-6 3 170 0 0,-32 8-143 0 0,0-1 0 0 0,0 0 0 0 0,1 1 0 0 0,-1-1 0 0 0,0 1 0 0 0,1-1 0 0 0,-1 1 0 0 0,0 0 0 0 0,1 0 0 0 0,-1-1 0 0 0,0 1 0 0 0,1 0 0 0 0,-1 0 0 0 0,1 0 1 0 0,-1 1-1 0 0,0-1 0 0 0,1 0 0 0 0,-1 0 0 0 0,0 1 0 0 0,1-1 0 0 0,-1 1 0 0 0,0-1 0 0 0,1 1 0 0 0,-1 0 0 0 0,0-1 0 0 0,0 1 0 0 0,0 0 0 0 0,0 0 0 0 0,0 0 0 0 0,0 0 0 0 0,0 0 0 0 0,0 0 0 0 0,0 0 0 0 0,0 0 0 0 0,0 0 0 0 0,0 0 1 0 0,-1 0-1 0 0,1 1 0 0 0,-1-1 0 0 0,1 0 0 0 0,-1 1 0 0 0,1-1 0 0 0,-1 0 0 0 0,0 1 0 0 0,1-1 0 0 0,-1 0 0 0 0,0 1 0 0 0,0-1 0 0 0,0 1 0 0 0,0-1 0 0 0,0 0 0 0 0,0 1 0 0 0,-1-1 0 0 0,1 0 0 0 0,0 1 0 0 0,-1-1 0 0 0,1 0 0 0 0,-1 1 1 0 0,0-1-1 0 0,1 0 0 0 0,-1 0 0 0 0,0 1-27 0 0,-95 511 1650 0 0,88-419-619 0 0,8-93-889 0 0,3 8 194 0 0,88 6 311 0 0,-72-17-728 0 0,0-1 0 0 0,0-1 0 0 0,0 0 0 0 0,0-1 0 0 0,-1-1 0 0 0,0-1 1 0 0,0-1-1 0 0,-1 0 0 0 0,2-3 81 0 0,97-53-3646 0 0,-101 54 2670 0 0,80-60-5671 0 0,-84 60 5436 0 0</inkml:trace>
  <inkml:trace contextRef="#ctx0" brushRef="#br0" timeOffset="20127.145">4271 2814 1128 0 0,'-30'9'3924'0'0,"-14"112"-2675"0"0,42-32-4270 0 0,2-73 1875 0 0,0 4-108 0 0</inkml:trace>
  <inkml:trace contextRef="#ctx0" brushRef="#br0" timeOffset="21138.371">4296 2776 1372 0 0,'0'0'569'0'0,"0"0"-73"0"0,0 0-74 0 0,0 0-75 0 0,0 0-55 0 0,0 0 13 0 0,0 0 108 0 0,14 0 163 0 0,-7 0 2536 0 0,-3 2-3091 0 0,0 1 1 0 0,-1-1-1 0 0,1 1 1 0 0,0 0-1 0 0,-1 0 0 0 0,0 0 1 0 0,0 1-1 0 0,0-1 0 0 0,0 1 1 0 0,0 0-1 0 0,-1-1 0 0 0,1 1 1 0 0,-1 1-1 0 0,0-1 1 0 0,-1 0-1 0 0,1 0 0 0 0,-1 1 1 0 0,1-1-1 0 0,-1 1 0 0 0,0-1 1 0 0,-1 1-1 0 0,1-1 0 0 0,-1 1 1 0 0,0-1-1 0 0,0 1 1 0 0,-1 0-22 0 0,7 24 81 0 0,16 167-1002 0 0,-18-147-4091 0 0,-4-47 3792 0 0</inkml:trace>
  <inkml:trace contextRef="#ctx0" brushRef="#br0" timeOffset="22503.054">5108 2783 1044 0 0,'0'-20'2966'0'0,"0"18"-2926"0"0,0 0 1 0 0,0 0 0 0 0,0 0 0 0 0,0 0-1 0 0,0 0 1 0 0,0 0 0 0 0,1-1 0 0 0,-1 1-1 0 0,0 0 1 0 0,1 0 0 0 0,0 1 0 0 0,-1-1-1 0 0,1 0 1 0 0,0 0 0 0 0,0 0-1 0 0,0 0 1 0 0,0 1 0 0 0,1-1 0 0 0,-1 0-1 0 0,0 1 1 0 0,1-1 0 0 0,-1 1 0 0 0,1-1-1 0 0,-1 1 1 0 0,1 0 0 0 0,0 0 0 0 0,0 0-1 0 0,-1 0 1 0 0,1 0 0 0 0,0 0 0 0 0,0 0-1 0 0,0 1 1 0 0,0-1 0 0 0,0 1-1 0 0,0-1 1 0 0,1 1-41 0 0,18-8 150 0 0,141-32 1678 0 0,-151 39-1693 0 0,-10 1-29 0 0,-1 0-14 0 0,13 33 465 0 0,11 812 2959 0 0,31-442-2141 0 0,-53-398-1327 0 0,-1-1 0 0 0,0 1 1 0 0,1 0-1 0 0,-2 0 1 0 0,1 0-1 0 0,0 1 1 0 0,-1-1-1 0 0,0 0 0 0 0,0 0 1 0 0,-1 0-1 0 0,1 0 1 0 0,-1 0-1 0 0,0 0 0 0 0,-1 0 1 0 0,1 0-1 0 0,-1 0 1 0 0,0-1-1 0 0,0 1 1 0 0,0 0-1 0 0,-1-1 0 0 0,0 0 1 0 0,0 1-1 0 0,0-1 1 0 0,0 0-1 0 0,0-1 1 0 0,-1 1-1 0 0,0-1 0 0 0,0 1 1 0 0,0-1-1 0 0,0 0 1 0 0,0 0-1 0 0,-1-1 1 0 0,1 1-1 0 0,-1-1 0 0 0,-1 0-48 0 0,-300 68-1605 0 0,-8-49-8620 0 0,272-21 9018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1404 0 0,'22'-54'8046'0'0,"-21"49"-7299"0"0,12 4-7336 0 0,-8 6 5169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3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305 390 976 0 0,'46'-45'5659'0'0,"-111"38"-4340"0"0,49 9-1251 0 0,0 1 0 0 0,1 0 0 0 0,-1 1 0 0 0,1 1 0 0 0,0 0 0 0 0,0 1 0 0 0,0 1 0 0 0,1 0 0 0 0,0 1 0 0 0,1 1 0 0 0,0 0 0 0 0,0 1 0 0 0,0 0 0 0 0,2 1 0 0 0,-1 0 0 0 0,1 1 0 0 0,1 0 0 0 0,0 1 0 0 0,-4 7-68 0 0,12-18 11 0 0,1 1-1 0 0,-1 0 0 0 0,0 0 1 0 0,1 0-1 0 0,0 0 1 0 0,0 0-1 0 0,0 0 0 0 0,0 0 1 0 0,0 0-1 0 0,0 0 1 0 0,1 0-1 0 0,-1 1 1 0 0,1-1-1 0 0,0 0 0 0 0,0 0 1 0 0,0 1-1 0 0,1-1 1 0 0,-1 0-1 0 0,1 0 0 0 0,0 0 1 0 0,0 0-1 0 0,0 0 1 0 0,0 0-1 0 0,0 0 0 0 0,1 0 1 0 0,-1 0-1 0 0,1 0 1 0 0,0 0-1 0 0,0-1 1 0 0,0 1-1 0 0,0-1 0 0 0,0 1 1 0 0,0-1-1 0 0,1 0 1 0 0,-1 0-1 0 0,1 0 0 0 0,0 0 1 0 0,-1-1-1 0 0,1 1 1 0 0,0-1-1 0 0,0 1-10 0 0,7 2 6 0 0,0-1 0 0 0,0 1 0 0 0,1-2-1 0 0,-1 1 1 0 0,1-2 0 0 0,-1 1 0 0 0,1-1 0 0 0,0-1 0 0 0,-1 0-1 0 0,1 0 1 0 0,0-1 0 0 0,-1-1 0 0 0,1 1-6 0 0,41-10-215 0 0,0-2 1 0 0,-1-3 0 0 0,-1-1-1 0 0,0-3 1 0 0,-1-2 214 0 0,-28-6-210 0 0,-21 27 290 0 0,0 1-18 0 0,0 0-11 0 0,-30-22 197 0 0,-78-1 495 0 0,108 23-712 0 0,0 0-30 0 0,2-2-20 0 0,102-56-373 0 0,-92 54 353 0 0,0-1 1 0 0,0 1-1 0 0,0-2 0 0 0,-1 0 1 0 0,1 0-1 0 0,-1-1 0 0 0,-1 0 1 0 0,1-1-1 0 0,-2 0 0 0 0,1-1 1 0 0,-1 0-1 0 0,0-1 0 0 0,-1 1 1 0 0,0-2-1 0 0,0 1 0 0 0,-1-1 1 0 0,-1 0-1 0 0,1-1 0 0 0,-2 1 1 0 0,0-1-1 0 0,0 0 0 0 0,-1-1 1 0 0,2-12 38 0 0,-18-83 1199 0 0,-46 41 847 0 0,58 66-1932 0 0,-37 66 212 0 0,21 240 831 0 0,44-93-641 0 0,42 363 544 0 0,-70-497-827 0 0,0-26-3089 0 0,-28-198-5932 0 0,23 117 7494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3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70 211 2144 0 0,'9'-2'4457'0'0,"-11"24"-3817"0"0,19 150 826 0 0,37 51-605 0 0,-36-71-2126 0 0,-18-151 675 0 0,-22 11-3651 0 0,17-17 3001 0 0</inkml:trace>
  <inkml:trace contextRef="#ctx0" brushRef="#br0" timeOffset="277.594">99 173 1976 0 0,'-10'-39'6208'0'0,"84"-37"-4218"0"0,-55 66-1905 0 0,0 1 0 0 0,0 2 0 0 0,1 0 0 0 0,0 0-1 0 0,1 2 1 0 0,-1 1 0 0 0,1 0 0 0 0,0 2 0 0 0,0 0 0 0 0,0 1 0 0 0,0 2-1 0 0,10 1-84 0 0,-28-2-93 0 0,0 0 1 0 0,-1 1-1 0 0,1-1 0 0 0,0 1 0 0 0,0 0 0 0 0,0 0 0 0 0,0 0 0 0 0,-1 0 1 0 0,1 0-1 0 0,-1 1 0 0 0,1-1 0 0 0,-1 1 0 0 0,1 0 0 0 0,-1 0 0 0 0,0 0 1 0 0,0 0-1 0 0,0 0 0 0 0,0 0 0 0 0,0 0 0 0 0,0 1 0 0 0,-1-1 0 0 0,1 1 1 0 0,-1-1-1 0 0,1 1 0 0 0,-1 0 0 0 0,0 0 0 0 0,0-1 0 0 0,0 1 0 0 0,-1 0 0 0 0,1 0 1 0 0,-1 0-1 0 0,1 1 93 0 0,-74 64-5089 0 0,40-51 3781 0 0</inkml:trace>
  <inkml:trace contextRef="#ctx0" brushRef="#br0" timeOffset="479.616">1 429 1920 0 0,'85'29'4775'0'0,"65"-32"-2585"0"0,49-22-1362 0 0,-62 4-3948 0 0,-85 7-782 0 0,-42 12 2767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35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1452 0 0,'0'0'665'0'0,"0"0"-87"0"0,0 0-57 0 0,0 0-23 0 0,0 0-57 0 0,0 0-48 0 0,0 0 56 0 0,0 0 8 0 0,3-15 248 0 0,32-18 1096 0 0,-32 205 132 0 0,9 77-1352 0 0,22 19 302 0 0,-32-259-510 0 0,8 25-1640 0 0,3-50-3881 0 0,-12-4 2567 0 0,2-1 1331 0 0</inkml:trace>
  <inkml:trace contextRef="#ctx0" brushRef="#br0" timeOffset="883.352">4 86 1484 0 0,'-1'-2'91'0'0,"1"1"0"0"0,0-1 1 0 0,-1 0-1 0 0,1 1 0 0 0,0-1 0 0 0,0 1 0 0 0,0-1 0 0 0,0 1 1 0 0,1-1-1 0 0,-1 0 0 0 0,0 1 0 0 0,1-1 0 0 0,-1 1 0 0 0,1-1 1 0 0,-1 1-1 0 0,1 0 0 0 0,0-1 0 0 0,-1 1 0 0 0,1-1 0 0 0,0 1 1 0 0,0 0-1 0 0,0 0 0 0 0,0-1 0 0 0,0 1 0 0 0,0 0 0 0 0,1 0 1 0 0,-1 0-1 0 0,0 0 0 0 0,1 1 0 0 0,-1-1 0 0 0,0 0 0 0 0,1 0 1 0 0,-1 1-1 0 0,1-1 0 0 0,-1 1 0 0 0,1-1 0 0 0,-1 1 0 0 0,1 0 1 0 0,-1-1-1 0 0,1 1 0 0 0,0 0 0 0 0,-1 0 0 0 0,1 0 0 0 0,-1 0 1 0 0,1 1-1 0 0,-1-1 0 0 0,1 0 0 0 0,-1 1 0 0 0,1-1 0 0 0,-1 1 1 0 0,1-1-1 0 0,-1 1 0 0 0,1 0 0 0 0,-1-1 0 0 0,0 1 0 0 0,1 1-91 0 0,77 51 380 0 0,139 214 1114 0 0,-151-145 92 0 0,-64-123-1560 0 0,0-1 1 0 0,0 0-1 0 0,-1 0 0 0 0,0 0 1 0 0,1 0-1 0 0,-1-1 0 0 0,0 1 1 0 0,0 0-1 0 0,0-1 0 0 0,0 0 1 0 0,0 1-1 0 0,-1-1 0 0 0,1 0 1 0 0,-1 0-1 0 0,0 0 0 0 0,0 0 1 0 0,0 0-1 0 0,0 0 0 0 0,0 0 1 0 0,-1 0-1 0 0,0-1 0 0 0,1 1 1 0 0,-1 0-1 0 0,0 0 0 0 0,0 0 1 0 0,-1-1-1 0 0,1 1 0 0 0,-1 0-26 0 0,10-30 39 0 0,69-191-180 0 0,-9 72 139 0 0,-70 153-2 0 0,1 0 0 0 0,0-1 1 0 0,0 1-1 0 0,0 0 0 0 0,0 0 1 0 0,0 0-1 0 0,0 0 0 0 0,0-1 1 0 0,1 1-1 0 0,-1 0 0 0 0,0 0 1 0 0,0 0-1 0 0,1-1 0 0 0,-1 1 1 0 0,0 0-1 0 0,1 0 0 0 0,-1-1 1 0 0,1 1-1 0 0,-1 0 0 0 0,1-1 1 0 0,-1 1-1 0 0,1 0 0 0 0,-1-1 1 0 0,1 1-1 0 0,0-1 0 0 0,-1 1 1 0 0,1-1-1 0 0,0 1 0 0 0,-1-1 1 0 0,1 0-1 0 0,0 1 0 0 0,0-1 1 0 0,-1 0-1 0 0,1 0 0 0 0,0 1 1 0 0,0-1-1 0 0,0 0 0 0 0,0 0 1 0 0,-1 0-1 0 0,1 0 1 0 0,0 0-1 0 0,0 0 0 0 0,0 0 1 0 0,0 0-1 0 0,-1 0 0 0 0,1-1 1 0 0,0 1-1 0 0,0 0 0 0 0,-1 0 1 0 0,1-1-1 0 0,0 1 0 0 0,0 0 1 0 0,-1-1-1 0 0,1 1 0 0 0,0-1 1 0 0,-1 1-1 0 0,1-1 0 0 0,0 1 1 0 0,-1-1-1 0 0,1 0 0 0 0,-1 1 1 0 0,1-1-1 0 0,0 0 4 0 0,57 339 707 0 0,-8-26-152 0 0,-18-162-130 0 0,-16-195-3673 0 0,-12-28-2316 0 0,-4 52 4274 0 0</inkml:trace>
  <inkml:trace contextRef="#ctx0" brushRef="#br0" timeOffset="1785.152">1424 117 888 0 0,'45'-64'6594'0'0,"-45"63"-6346"0"0,0 1-28 0 0,-14-20 180 0 0,-93 31 151 0 0,87-6-517 0 0,1 1 0 0 0,0 0 0 0 0,0 1 0 0 0,0 2 0 0 0,1 0 0 0 0,0 0 0 0 0,1 2 0 0 0,0 0-1 0 0,0 1 1 0 0,1 1 0 0 0,1 0 0 0 0,0 1 0 0 0,1 1 0 0 0,1 0 0 0 0,0 1 0 0 0,1 0 0 0 0,1 1-1 0 0,0 1 1 0 0,2 0 0 0 0,0 0 0 0 0,0 0 0 0 0,2 1 0 0 0,-3 10-34 0 0,-5 102 67 0 0,17-126-50 0 0,-1 1-1 0 0,1 0 1 0 0,0-1-1 0 0,1 0 1 0 0,-1 1 0 0 0,1-1-1 0 0,0 0 1 0 0,1 0-1 0 0,-1-1 1 0 0,1 1-1 0 0,0-1 1 0 0,0 0-1 0 0,0 1 1 0 0,0-2 0 0 0,1 1-1 0 0,0-1 1 0 0,0 1-1 0 0,0-1 1 0 0,0 0-1 0 0,0-1 1 0 0,0 0-1 0 0,1 1 1 0 0,-1-2 0 0 0,1 1-1 0 0,0-1 1 0 0,-1 1-1 0 0,1-2 1 0 0,0 1-1 0 0,0-1 1 0 0,6 0-17 0 0,-5 1-15 0 0,1-1 0 0 0,0 0 0 0 0,0 0 1 0 0,0-1-1 0 0,0 0 0 0 0,0 0 0 0 0,-1-1 0 0 0,1 0 0 0 0,-1 0 0 0 0,1-1 0 0 0,-1 0 1 0 0,0 0-1 0 0,0-1 0 0 0,0 0 0 0 0,0 0 0 0 0,-1-1 0 0 0,0 1 0 0 0,1-2 1 0 0,-2 1-1 0 0,1 0 0 0 0,-1-1 0 0 0,0 0 0 0 0,0-1 0 0 0,0 1 0 0 0,-1-1 1 0 0,0 0-1 0 0,0 0 0 0 0,0-2 15 0 0,41-126-549 0 0,-42 136 538 0 0,0 1 0 0 0,0 0-1 0 0,0 1 1 0 0,-1-1 0 0 0,1 0-1 0 0,-1 1 1 0 0,1-1 0 0 0,-1 1-1 0 0,0 0 1 0 0,0 0 0 0 0,0 0 0 0 0,-1 0-1 0 0,1 0 1 0 0,-1 0 0 0 0,1 0-1 0 0,-1 0 1 0 0,0 1 0 0 0,0-1-1 0 0,-1 0 1 0 0,1 1 0 0 0,-1-1-1 0 0,1 3 12 0 0,99 346 55 0 0,-76-294 109 0 0,1 4-3941 0 0,-22-60 1717 0 0,-2-2 783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5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1920 0 0,'58'-2'6536'0'0,"46"-5"-4619"0"0,46-3-2172 0 0,-13 7-643 0 0,-75 3-4080 0 0,-55 0 3706 0 0,-9 2 50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5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1712 0 0,'18'15'3988'0'0,"30"-8"-3286"0"0,-46-7-506 0 0,313-7 596 0 0,-152-28-5312 0 0,-127 22 3494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4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2 378 948 0 0,'0'0'967'0'0,"-2"-22"1964"0"0,2-54 2627 0 0,0 75-5410 0 0,0 1-26 0 0,0 0-18 0 0,0 0-12 0 0,0 0-36 0 0,0 0 5 0 0,0 0-4 0 0,0 0-4 0 0,2-9 48 0 0,-2 383-3 0 0,30-134-101 0 0,24 50 108 0 0,-53-282 183 0 0,-2-8-448 0 0,1-1 0 0 0,-1 1 0 0 0,1 0-1 0 0,-1 0 1 0 0,1 0 0 0 0,-1 0 0 0 0,1 0-1 0 0,-1 0 1 0 0,1 0 0 0 0,-1 0 0 0 0,1 1-1 0 0,-1-1 1 0 0,1 0 0 0 0,-1 0 0 0 0,1 0-1 0 0,-1 0 1 0 0,1 1 0 0 0,-1-1 0 0 0,1 0-1 0 0,0 1 1 0 0,-1-1 0 0 0,1 0 0 0 0,-1 0-1 0 0,1 1 1 0 0,0-1 0 0 0,-1 1 0 0 0,1-1-1 0 0,0 0 1 0 0,0 1 0 0 0,-1-1 0 0 0,1 1-1 0 0,0-1 1 0 0,0 1 0 0 0,0-1 0 0 0,-1 1-1 0 0,1-1 1 0 0,0 1 160 0 0,-20-43-2563 0 0,11 14 1405 0 0</inkml:trace>
  <inkml:trace contextRef="#ctx0" brushRef="#br0" timeOffset="711.652">80 326 1860 0 0,'1'1'76'0'0,"0"0"0"0"0,0 0 0 0 0,0 0 0 0 0,0 0 0 0 0,0-1 0 0 0,0 1 0 0 0,0 0 0 0 0,0 0 0 0 0,1-1 0 0 0,-1 1 0 0 0,0-1 0 0 0,0 1 0 0 0,1-1 0 0 0,-1 0 0 0 0,0 1 0 0 0,0-1 0 0 0,1 0 0 0 0,-1 0 0 0 0,0 0 0 0 0,1 0 0 0 0,-1 0 0 0 0,0 0 0 0 0,1 0 0 0 0,-1 0 0 0 0,0-1 0 0 0,1 1 0 0 0,-1 0 0 0 0,0-1 0 0 0,0 1 0 0 0,1-1 0 0 0,-1 0 0 0 0,0 1 0 0 0,0-1 0 0 0,0 0 0 0 0,0 0 0 0 0,0 1 0 0 0,0-1 0 0 0,0 0 0 0 0,0 0 0 0 0,0 0 0 0 0,0 0 0 0 0,0 0 0 0 0,-1-1 0 0 0,1 1 0 0 0,-1 0 0 0 0,1 0 0 0 0,0 0 0 0 0,-1-1 0 0 0,0 1 0 0 0,1 0 0 0 0,-1 0 0 0 0,0-1 0 0 0,0 1 0 0 0,1 0 0 0 0,-1-1 0 0 0,0 1 0 0 0,0 0 0 0 0,-1-1 0 0 0,1 1 0 0 0,0 0 0 0 0,0-1 0 0 0,-1 1 0 0 0,1 0 0 0 0,-1-1 0 0 0,1 1-76 0 0,30 40 177 0 0,-2 2 0 0 0,-1 2 1 0 0,-2 0-1 0 0,-2 1 0 0 0,3 14-177 0 0,21 36 340 0 0,76 154 796 0 0,-123-247-1111 0 0,1-1 0 0 0,0 1 0 0 0,-1-1 1 0 0,1 1-1 0 0,0-1 0 0 0,-1 0 1 0 0,1 1-1 0 0,0-1 0 0 0,-1 0 0 0 0,1 1 1 0 0,0-1-1 0 0,0 0 0 0 0,-1 0 1 0 0,1 0-1 0 0,0 0 0 0 0,0 0 0 0 0,-1 0 1 0 0,1 0-1 0 0,0 0 0 0 0,0 0 1 0 0,-1 0-1 0 0,1 0 0 0 0,0 0 1 0 0,0-1-1 0 0,-1 1 0 0 0,1 0 0 0 0,0-1 1 0 0,0 1-1 0 0,-1 0 0 0 0,1-1 1 0 0,-1 1-1 0 0,1-1 0 0 0,0 1 0 0 0,-1-1 1 0 0,1 1-1 0 0,-1-1 0 0 0,1 1 1 0 0,-1-1-1 0 0,1 0 0 0 0,-1 1 0 0 0,0-1 1 0 0,1 1-1 0 0,-1-1 0 0 0,0 0 1 0 0,1 0-1 0 0,-1 1 0 0 0,0-1 1 0 0,0 0-1 0 0,0 0 0 0 0,1 1 0 0 0,-1-1 1 0 0,0 0-1 0 0,0 0-25 0 0,2-3-81 0 0,164-331 518 0 0,-16 88-231 0 0,-148 248-211 0 0,0 0 0 0 0,-1 0-1 0 0,1 1 1 0 0,0-1-1 0 0,0 1 1 0 0,0-1-1 0 0,-1 1 1 0 0,1-1 0 0 0,-1 1-1 0 0,1 0 1 0 0,-1 0-1 0 0,0 0 1 0 0,0 0-1 0 0,1 0 1 0 0,-1 0 0 0 0,-1 0-1 0 0,1 0 1 0 0,0 0-1 0 0,0 0 1 0 0,-1 0 0 0 0,1 1-1 0 0,-1-1 1 0 0,0 0-1 0 0,0 1 1 0 0,0-1-1 0 0,0 0 1 0 0,0 0 0 0 0,0 1-1 0 0,-1-1 1 0 0,1 0-1 0 0,-1 2 6 0 0,24 514 173 0 0,1-217-118 0 0,-23-292 327 0 0,4 19-1931 0 0,13-51-4045 0 0,-9 6 4305 0 0,1-3 31 0 0</inkml:trace>
  <inkml:trace contextRef="#ctx0" brushRef="#br0" timeOffset="1008.584">1536 836 1184 0 0,'-145'175'5154'0'0,"119"-133"-4724"0"0,2 1 0 0 0,2 2 0 0 0,2 0 0 0 0,1 1 0 0 0,-9 44-430 0 0,-21 29-326 0 0,48-119-659 0 0,1 0-371 0 0,-32-20-1289 0 0,12 5 1429 0 0</inkml:trace>
  <inkml:trace contextRef="#ctx0" brushRef="#br0" timeOffset="1271.533">1047 1016 1484 0 0,'0'-9'1290'0'0,"0"8"-1198"0"0,-1 1-1 0 0,1-1 1 0 0,0 1 0 0 0,-1-1-1 0 0,1 0 1 0 0,0 1-1 0 0,0-1 1 0 0,-1 0-1 0 0,1 1 1 0 0,0-1 0 0 0,0 0-1 0 0,0 1 1 0 0,0-1-1 0 0,0 0 1 0 0,0 1 0 0 0,0-1-1 0 0,0 0 1 0 0,0 1-1 0 0,0-1 1 0 0,0 0-1 0 0,1 1 1 0 0,-1-1 0 0 0,0 0-1 0 0,0 1 1 0 0,1-1-1 0 0,-1 1 1 0 0,0-1 0 0 0,1 0-1 0 0,-1 1 1 0 0,0-1-1 0 0,1 1 1 0 0,-1-1-1 0 0,1 1 1 0 0,-1-1 0 0 0,1 1-1 0 0,-1-1 1 0 0,1 1-1 0 0,0 0 1 0 0,-1-1 0 0 0,1 1-1 0 0,-1 0 1 0 0,1 0-1 0 0,0-1 1 0 0,-1 1-1 0 0,1 0 1 0 0,0 0 0 0 0,-1 0-1 0 0,1 0 1 0 0,0 0-1 0 0,-1 0 1 0 0,1 0 0 0 0,0 0-1 0 0,0 0 1 0 0,-1 0-1 0 0,1 0 1 0 0,0 0 0 0 0,-1 0-1 0 0,1 1 1 0 0,0-1-1 0 0,-1 0 1 0 0,1 0-1 0 0,-1 1 1 0 0,1-1 0 0 0,0 0-1 0 0,-1 1 1 0 0,1-1-1 0 0,-1 1 1 0 0,1-1 0 0 0,-1 1-93 0 0,282 195 1304 0 0,-266-184-1472 0 0,88 79 106 0 0,-61-15-4878 0 0,-42-75 3486 0 0,-2 0 166 0 0,-5 3 182 0 0</inkml:trace>
  <inkml:trace contextRef="#ctx0" brushRef="#br0" timeOffset="1833.741">2169 196 936 0 0,'14'-31'3862'0'0,"0"48"-2213"0"0,30 601 1990 0 0,-44-611-3611 0 0,1 0 0 0 0,1 0 0 0 0,-1 1 0 0 0,1-1 0 0 0,0 0 0 0 0,0 0 0 0 0,1-1 0 0 0,0 1 0 0 0,1 0 0 0 0,-1-1 0 0 0,1 0 0 0 0,0 0 0 0 0,1 0 0 0 0,-1 0 0 0 0,1-1 0 0 0,0 0-1 0 0,1 0 1 0 0,-1 0 0 0 0,1 0 0 0 0,0-1 0 0 0,0 0 0 0 0,0 0 0 0 0,1-1 0 0 0,-1 0 0 0 0,1 0 0 0 0,0 0 0 0 0,6 1-28 0 0,81-9-2515 0 0,-92 5 2402 0 0,0-1 0 0 0,0 1 1 0 0,0-1-1 0 0,0 1 0 0 0,0-1 0 0 0,0 0 1 0 0,0 0-1 0 0,0 0 0 0 0,-1 0 0 0 0,1 0 1 0 0,0 0-1 0 0,-1-1 0 0 0,1 1 1 0 0,-1 0-1 0 0,1-1 0 0 0,-1 1 0 0 0,0-1 1 0 0,1 0-1 0 0,-1 1 0 0 0,0-1 0 0 0,0 0 1 0 0,0 0-1 0 0,0 0 0 0 0,-1 0 1 0 0,1 0-1 0 0,0 0 0 0 0,-1 0 0 0 0,0 0 1 0 0,1 0-1 0 0,-1 0 0 0 0,0 0 0 0 0,0 0 1 0 0,0 0-1 0 0,0 0 0 0 0,0 0 1 0 0,-1 0-1 0 0,1 0 0 0 0,0 0 0 0 0,-1 0 1 0 0,0 0-1 0 0,1 0 0 0 0,-1 0 0 0 0,0 0 1 0 0,0 1-1 0 0,-1-3 113 0 0,-16-27-1217 0 0</inkml:trace>
  <inkml:trace contextRef="#ctx0" brushRef="#br0" timeOffset="2064.723">2103 528 1088 0 0,'31'-2'8712'0'0,"114"-8"-8336"0"0,113-40-5798 0 0,-241 40 4362 0 0,-7 2 46 0 0</inkml:trace>
  <inkml:trace contextRef="#ctx0" brushRef="#br0" timeOffset="2358.674">1743 211 1860 0 0,'-11'7'223'0'0,"0"1"0"0"0,1 1 0 0 0,0-1-1 0 0,1 2 1 0 0,0-1 0 0 0,0 1 0 0 0,1 0 0 0 0,0 1 0 0 0,1 0-1 0 0,0 1 1 0 0,1-1 0 0 0,0 1 0 0 0,1 0 0 0 0,1 0-1 0 0,-1 1 1 0 0,2 0 0 0 0,0-1 0 0 0,0 1 0 0 0,2 0 0 0 0,-1 5-223 0 0,3 8 164 0 0,1 0 0 0 0,2 0 0 0 0,0 0 0 0 0,2 0 0 0 0,0-1 0 0 0,2 0 0 0 0,1 0 0 0 0,1-1 0 0 0,1-1 0 0 0,1 1 0 0 0,1-2 0 0 0,1 1 0 0 0,1-2 1 0 0,1 0-1 0 0,1-1 0 0 0,0-1 0 0 0,9 6-164 0 0,6 7-301 0 0,2-3 0 0 0,1-1 1 0 0,1-1-1 0 0,1-2 0 0 0,2-2 1 0 0,0-1-1 0 0,2-2 1 0 0,0-2-1 0 0,35 10 301 0 0,24-8-4008 0 0,-76-20 2600 0 0</inkml:trace>
  <inkml:trace contextRef="#ctx0" brushRef="#br0" timeOffset="2653.483">2765 1 888 0 0,'14'9'280'0'0,"0"1"0"0"0,-1 0 0 0 0,0 1 0 0 0,0 0 0 0 0,-1 1 0 0 0,-1 0 0 0 0,0 1 0 0 0,0 1 0 0 0,-2-1 0 0 0,0 1 1 0 0,0 1-1 0 0,-1 0 0 0 0,-1 0 0 0 0,-1 1 0 0 0,0 0 0 0 0,-1 0 0 0 0,0 0 0 0 0,0 6-280 0 0,8 16 392 0 0,-4-17-162 0 0,-1 1 1 0 0,-2 0-1 0 0,0 1 1 0 0,-1 0-1 0 0,-1-1 1 0 0,-1 1 0 0 0,-1 1-1 0 0,-1-1 1 0 0,-2 0-1 0 0,0 0 1 0 0,-4 22-231 0 0,-13 23 30 0 0,-2-1 1 0 0,-3-1-1 0 0,-3-1 1 0 0,-3-1-1 0 0,-22 32-30 0 0,24-42-1261 0 0,15-37 115 0 0,1-1-3164 0 0,11-16 2994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0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49 114 1316 0 0,'-42'-113'9657'0'0,"36"190"-7791"0"0,9 262-757 0 0,22-135-849 0 0,-20-19 29 0 0,0-29-1468 0 0,-4-51-2917 0 0,-13-112-1820 0 0,11-1 4558 0 0</inkml:trace>
  <inkml:trace contextRef="#ctx0" brushRef="#br0" timeOffset="313.579">49 314 1508 0 0,'1'-9'206'0'0,"0"-1"-1"0"0,1 1 1 0 0,0 0-1 0 0,1 0 1 0 0,0 0-1 0 0,0 0 1 0 0,1 0-1 0 0,0 1 1 0 0,1 0-1 0 0,0 0 1 0 0,0 0-1 0 0,0 0 1 0 0,1 1-1 0 0,1 0 1 0 0,-1 0-1 0 0,1 1 1 0 0,0-1-1 0 0,0 1 1 0 0,1 1-1 0 0,0 0 1 0 0,0 0-1 0 0,0 0 1 0 0,0 1-1 0 0,1 0 1 0 0,0 1-1 0 0,0 0 1 0 0,0 0-1 0 0,0 1 1 0 0,0 0-1 0 0,1 1 1 0 0,-1 0-1 0 0,0 0 1 0 0,1 1-1 0 0,3 0-205 0 0,3 4 92 0 0,0 0 0 0 0,0 2 0 0 0,-1 0 0 0 0,1 0 0 0 0,-1 1-1 0 0,-1 1 1 0 0,1 1 0 0 0,-1 0 0 0 0,-1 0 0 0 0,0 2 0 0 0,0 0-1 0 0,-1 0 1 0 0,0 1 0 0 0,-1 0 0 0 0,-1 1 0 0 0,0 0-1 0 0,0 1 1 0 0,2 5-92 0 0,-9-12 27 0 0,0-1 0 0 0,0 0 0 0 0,-1 1 0 0 0,0 0 0 0 0,0-1 0 0 0,0 1 0 0 0,-1 0-1 0 0,0 0 1 0 0,0 0 0 0 0,-1 0 0 0 0,1 0 0 0 0,-2 0 0 0 0,1 0 0 0 0,-1 0 0 0 0,0 0 0 0 0,-1 0 0 0 0,1 0 0 0 0,-1-1-1 0 0,-1 1 1 0 0,1-1 0 0 0,-1 1 0 0 0,0-1 0 0 0,-1 0 0 0 0,1 0 0 0 0,-1 0 0 0 0,0 0 0 0 0,-4 2-27 0 0,-2 5-341 0 0,-1-1 0 0 0,-1-1 0 0 0,0 0 0 0 0,0 0 0 0 0,-1-1 0 0 0,0-1 0 0 0,-1 0 0 0 0,0-1 0 0 0,0-1 1 0 0,-1 0-1 0 0,-6 2 341 0 0,-128 22-3867 0 0,100-30 2645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04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429 814 1796 0 0,'0'0'456'0'0,"0"0"-44"0"0,0 0-72 0 0,0 0-126 0 0,0 0-10 0 0,0 0 108 0 0,0 0-3 0 0,0 0-30 0 0,0 0-25 0 0,0 0-9 0 0,0 0 81 0 0,24-5 1215 0 0,-18 0-1575 0 0,-3 4 73 0 0,-1 0 1 0 0,1 0-1 0 0,-1 0 1 0 0,1-1-1 0 0,-1 1 1 0 0,0-1-1 0 0,0 0 1 0 0,1 0-1 0 0,-1 0 1 0 0,-1 0-1 0 0,1 0 1 0 0,0 0-1 0 0,0 0 1 0 0,-1 0-1 0 0,1-1 0 0 0,-1 1 1 0 0,0-1-1 0 0,0 1 1 0 0,0-1-1 0 0,0 0 1 0 0,0 1-1 0 0,0-1 1 0 0,-1 0-1 0 0,1 1 1 0 0,-1-1-1 0 0,0 0 1 0 0,0 0-1 0 0,0 0 1 0 0,0 1-1 0 0,0-1 1 0 0,-1 0-1 0 0,1 0 1 0 0,-1 1-1 0 0,0-2-39 0 0,-3-4 0 0 0,0 1-1 0 0,0 1 1 0 0,-1-1 0 0 0,0 1-1 0 0,0 0 1 0 0,-1 0-1 0 0,0 0 1 0 0,0 1 0 0 0,0 0-1 0 0,-1 0 1 0 0,1 0-1 0 0,-1 1 1 0 0,0 0 0 0 0,0 0-1 0 0,-1 1 1 0 0,1 0 0 0 0,-1 1-1 0 0,0-1 1 0 0,0 1-1 0 0,1 1 1 0 0,-1-1 0 0 0,0 1-1 0 0,-1 1 1 0 0,1-1-1 0 0,0 2 1 0 0,-5 0 0 0 0,0-2 9 0 0,0 2 1 0 0,0-1-1 0 0,-1 2 0 0 0,1 0 1 0 0,0 0-1 0 0,0 2 0 0 0,0-1 1 0 0,1 2-1 0 0,0-1 0 0 0,-1 2 1 0 0,1 0-1 0 0,1 0 0 0 0,-1 1 1 0 0,1 0-1 0 0,1 1 0 0 0,-1 0 1 0 0,1 1-1 0 0,1 0 0 0 0,0 1 1 0 0,0 0-1 0 0,1 0 0 0 0,0 1 1 0 0,0 0-1 0 0,1 0 0 0 0,1 1 1 0 0,0 0-1 0 0,1 0 0 0 0,0 0 1 0 0,1 1-1 0 0,0 0 0 0 0,1 0 1 0 0,0 0-10 0 0,6-7 26 0 0,0 0 0 0 0,1 0 0 0 0,0 0 1 0 0,0 0-1 0 0,0-1 0 0 0,1 0 0 0 0,0 0 0 0 0,-1 0 1 0 0,2-1-1 0 0,-1 1 0 0 0,1-1 0 0 0,-1 0 0 0 0,1-1 1 0 0,0 1-1 0 0,0-1 0 0 0,1-1 0 0 0,-1 1 0 0 0,1-1 1 0 0,-1 0-1 0 0,1 0 0 0 0,0-1 0 0 0,-1 0 0 0 0,1 0 1 0 0,0-1-1 0 0,0 0 0 0 0,0 0 0 0 0,0 0 0 0 0,0-1 1 0 0,-1 0-1 0 0,5-1-26 0 0,9 2 19 0 0,0-2 1 0 0,0 0-1 0 0,0-1 1 0 0,0-1-1 0 0,0 0 1 0 0,-1-2-1 0 0,0 0 1 0 0,0-1-1 0 0,0-1 1 0 0,-1-1-1 0 0,-1-1 1 0 0,1 0-1 0 0,-1-1 1 0 0,2-3-20 0 0,72-77 331 0 0,-91 85 332 0 0,-21 27-570 0 0,-144 391 837 0 0,72-90 1041 0 0,93-320-1950 0 0,0 0 1 0 0,0 0-1 0 0,0 1 1 0 0,0-1-1 0 0,0 0 1 0 0,1 0-1 0 0,-1 0 1 0 0,1 0-1 0 0,-1 0 1 0 0,1 0-1 0 0,0 0 0 0 0,0 0 1 0 0,0 0-1 0 0,0-1 1 0 0,0 1-1 0 0,0 0 1 0 0,0-1-1 0 0,1 1 1 0 0,-1 0-1 0 0,1-1 1 0 0,-1 0-1 0 0,1 1 1 0 0,0-1-1 0 0,-1 0 0 0 0,1 0 1 0 0,0 0-1 0 0,0 0 1 0 0,0 0-1 0 0,0 0 1 0 0,0 0-1 0 0,0-1 1 0 0,0 1-1 0 0,0-1 1 0 0,0 1-1 0 0,0-1 1 0 0,0 0-1 0 0,0 0 1 0 0,0 0-1 0 0,0 0 0 0 0,0 0 1 0 0,0-1-1 0 0,0 1 1 0 0,1-1-22 0 0,86-14-52 0 0,116-62-2520 0 0,-177 64 1572 0 0,-1 0 0 0 0,0-2 0 0 0,-2-1 0 0 0,0-1 0 0 0,0-2 0 0 0,-2 0 0 0 0,0-1 0 0 0,-1-1 0 0 0,11-16 1000 0 0,-5-1-1391 0 0</inkml:trace>
  <inkml:trace contextRef="#ctx0" brushRef="#br0" timeOffset="548.038">569 153 968 0 0,'22'-24'5026'0'0,"71"40"-4121"0"0,-86-12-861 0 0,1 1 0 0 0,-1 0 0 0 0,0 0 1 0 0,0 1-1 0 0,0-1 0 0 0,-1 2 0 0 0,0-1 0 0 0,0 1 0 0 0,0-1 0 0 0,-1 2 0 0 0,0-1 0 0 0,-1 0 0 0 0,1 1 0 0 0,-1 0 0 0 0,-1 0 0 0 0,0 0 0 0 0,0 1 0 0 0,0-1 0 0 0,-1 1 0 0 0,-1-1 1 0 0,1 1-1 0 0,-1 0 0 0 0,-1 0 0 0 0,0-1 0 0 0,0 2-44 0 0,-27 74 656 0 0,17-70-540 0 0,1 0 0 0 0,-2-1 0 0 0,1 0 0 0 0,-2-1 0 0 0,0 0 1 0 0,0-1-1 0 0,-1 0 0 0 0,-1-1 0 0 0,0-1 0 0 0,0 0 0 0 0,0 0 0 0 0,-13 4-116 0 0,27-14-49 0 0,1 1-1 0 0,-1-1 1 0 0,0 1 0 0 0,1-1-1 0 0,-1 1 1 0 0,0-1-1 0 0,1 1 1 0 0,-1-1 0 0 0,0 1-1 0 0,0-1 1 0 0,0 1-1 0 0,1-1 1 0 0,-1 1 0 0 0,0-1-1 0 0,0 0 1 0 0,0 1-1 0 0,0-1 1 0 0,0 1-1 0 0,0-1 1 0 0,0 0 0 0 0,0 1-1 0 0,0-1 1 0 0,0 1-1 0 0,-1-1 1 0 0,1 1 0 0 0,0-1-1 0 0,0 1 1 0 0,0-1-1 0 0,-1 0 1 0 0,1 1 0 0 0,0-1-1 0 0,-1 1 1 0 0,1 0-1 0 0,0-1 1 0 0,-1 1-1 0 0,1-1 1 0 0,-1 1 0 0 0,1-1-1 0 0,-1 1 1 0 0,1 0-1 0 0,-1-1 1 0 0,1 1 0 0 0,-1 0-1 0 0,1 0 1 0 0,-1-1-1 0 0,1 1 1 0 0,-1 0 0 0 0,1 0-1 0 0,-1 0 1 0 0,1 0-1 0 0,-1 0 1 0 0,0 0-1 0 0,1-1 1 0 0,-1 1 0 0 0,1 0-1 0 0,-1 1 1 0 0,0-1-1 0 0,1 0 1 0 0,-1 0 0 0 0,1 0-1 0 0,-1 0 1 0 0,1 0-1 0 0,-1 1 50 0 0,27-48-2560 0 0,-6 25 1245 0 0,1-1 33 0 0</inkml:trace>
  <inkml:trace contextRef="#ctx0" brushRef="#br0" timeOffset="826.129">1038 82 1056 0 0,'-75'35'3780'0'0,"59"-24"-3496"0"0,0 0-1 0 0,1 0 1 0 0,1 2 0 0 0,0 0-1 0 0,1 0 1 0 0,0 1 0 0 0,1 1 0 0 0,0 0-1 0 0,2 1 1 0 0,0 0 0 0 0,0 0 0 0 0,2 1-1 0 0,0 1 1 0 0,-5 16-284 0 0,11-30 31 0 0,2 0 1 0 0,-1 0-1 0 0,0 0 0 0 0,1 0 0 0 0,0 0 0 0 0,0 0 1 0 0,0 0-1 0 0,0 0 0 0 0,1 0 0 0 0,-1 0 0 0 0,1 0 0 0 0,0 0 1 0 0,1 0-1 0 0,-1 0 0 0 0,1 0 0 0 0,-1 0 0 0 0,1-1 1 0 0,0 1-1 0 0,0-1 0 0 0,1 0 0 0 0,-1 1 0 0 0,1-1 1 0 0,0 0-1 0 0,-1 0 0 0 0,1 0 0 0 0,1-1 0 0 0,-1 1 1 0 0,0-1-1 0 0,1 0 0 0 0,-1 0 0 0 0,1 0 0 0 0,-1 0 1 0 0,1 0-1 0 0,0-1 0 0 0,0 0 0 0 0,3 1-31 0 0,150 20-1813 0 0,-5-44-3629 0 0,-131 14 4098 0 0</inkml:trace>
  <inkml:trace contextRef="#ctx0" brushRef="#br0" timeOffset="1076.174">1182 305 1856 0 0,'-10'0'5725'0'0,"44"-3"-4865"0"0,105-32-2101 0 0,-6-20-3555 0 0,-110 40 3448 0 0</inkml:trace>
  <inkml:trace contextRef="#ctx0" brushRef="#br0" timeOffset="1324.603">1682 0 1996 0 0,'13'17'7906'0'0,"-13"58"-7789"0"0,-1-52 596 0 0,47 293-950 0 0,-15-104-4761 0 0,-34-160 2372 0 0,-10-3 1407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2:4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463 729 1120 0 0,'4'-2'104'0'0,"0"0"0"0"0,0 0 0 0 0,0-1 0 0 0,0 1 0 0 0,-1-1 0 0 0,1 1-1 0 0,-1-1 1 0 0,0-1 0 0 0,0 1 0 0 0,0 0 0 0 0,0-1 0 0 0,0 1 0 0 0,-1-1 0 0 0,1 0 0 0 0,-1 0 0 0 0,0 0 0 0 0,0 0-1 0 0,-1 0 1 0 0,1 0 0 0 0,0-3-104 0 0,2-2 519 0 0,6-76 2712 0 0,-13 78-3180 0 0,0 1 0 0 0,0 0 0 0 0,-1 0-1 0 0,0 0 1 0 0,0 1 0 0 0,0-1-1 0 0,0 1 1 0 0,-1 0 0 0 0,0 0-1 0 0,0 1 1 0 0,-1-1 0 0 0,1 1 0 0 0,-1 0-1 0 0,0 1 1 0 0,0-1 0 0 0,0 1-1 0 0,0 1 1 0 0,-1-1 0 0 0,1 1-1 0 0,-1 0 1 0 0,1 0 0 0 0,-1 1 0 0 0,0 0-1 0 0,0 0 1 0 0,0 0 0 0 0,1 1-1 0 0,-5 0-50 0 0,-6 1 62 0 0,0 1-1 0 0,0 1 0 0 0,0 0 1 0 0,0 1-1 0 0,0 0 0 0 0,1 2 1 0 0,0 0-1 0 0,0 1 0 0 0,0 0 1 0 0,1 2-1 0 0,0-1 0 0 0,0 2 1 0 0,1 0-1 0 0,1 1 1 0 0,0 0-1 0 0,0 1 0 0 0,1 0 1 0 0,1 1-1 0 0,0 1 0 0 0,0-1 1 0 0,2 2-1 0 0,-1-1 0 0 0,2 2 1 0 0,0-1-1 0 0,1 1 0 0 0,1 0 1 0 0,0 0-1 0 0,1 1 0 0 0,1 0 1 0 0,0-1-1 0 0,2 2 0 0 0,-1 6-61 0 0,4-18 17 0 0,0 0 0 0 0,0 0 0 0 0,0 0 0 0 0,1 0 0 0 0,0 0 0 0 0,1-1 0 0 0,-1 1 0 0 0,1-1 0 0 0,0 0-1 0 0,0 1 1 0 0,1-1 0 0 0,-1-1 0 0 0,1 1 0 0 0,0 0 0 0 0,1-1 0 0 0,-1 0 0 0 0,1 0 0 0 0,0 0 0 0 0,0-1 0 0 0,0 1 0 0 0,0-1-1 0 0,0-1 1 0 0,1 1 0 0 0,-1-1 0 0 0,1 1 0 0 0,0-2 0 0 0,0 1 0 0 0,0-1 0 0 0,0 0 0 0 0,0 0 0 0 0,0 0 0 0 0,0-1-1 0 0,0 0 1 0 0,0 0 0 0 0,2-1-17 0 0,6 1-31 0 0,0-1 0 0 0,0 0 0 0 0,0-1 0 0 0,0-1 0 0 0,0 0 0 0 0,-1-1 1 0 0,0-1-1 0 0,0 0 0 0 0,0 0 0 0 0,0-1 0 0 0,7-6 31 0 0,-13 9-32 0 0,3-1-35 0 0,1 0-1 0 0,0-1 1 0 0,-1 0-1 0 0,0-1 1 0 0,0 0-1 0 0,0-1 1 0 0,-1 0-1 0 0,0-1 1 0 0,-1 1-1 0 0,1-2 1 0 0,-2 1-1 0 0,1-1 1 0 0,-1 0-1 0 0,0-1 1 0 0,-1 0-1 0 0,0 0 1 0 0,-1 0-1 0 0,0 0 1 0 0,0-1-1 0 0,-1 0 1 0 0,1-6 67 0 0,-5 15 43 0 0,-1-38 378 0 0,43 126-160 0 0,155 201-3067 0 0,-137-208-1711 0 0,-52-69 3356 0 0</inkml:trace>
  <inkml:trace contextRef="#ctx0" brushRef="#br0" timeOffset="2795.717">4547 284 1932 0 0,'16'8'222'0'0,"0"1"-1"0"0,-1 1 1 0 0,0 1 0 0 0,0 0-1 0 0,-1 1 1 0 0,-1 0-1 0 0,0 1 1 0 0,-1 1 0 0 0,0 0-1 0 0,-1 0 1 0 0,-1 1 0 0 0,0 1-1 0 0,-1-1 1 0 0,-1 2-1 0 0,0-1 1 0 0,-1 1 0 0 0,0 2-222 0 0,6 21 333 0 0,-1 0 0 0 0,-2 1 0 0 0,-1 1-1 0 0,-3 0 1 0 0,-1 0 0 0 0,-1 33-333 0 0,-5-55 83 0 0,-1 0-1 0 0,-2 0 1 0 0,1-1-1 0 0,-2 1 0 0 0,-1-1 1 0 0,0 0-1 0 0,-1 0 1 0 0,-1-1-1 0 0,-1 0 0 0 0,-1 0 1 0 0,0-1-1 0 0,-1 0 1 0 0,-1-1-1 0 0,-1-1 0 0 0,0 1 1 0 0,-1-2-1 0 0,0 0 1 0 0,-1-1-1 0 0,-1 0 1 0 0,-1 0-83 0 0,-38 14-735 0 0,27-22-2018 0 0,-6-34 123 0 0,25 4 1398 0 0</inkml:trace>
  <inkml:trace contextRef="#ctx0" brushRef="#br0" timeOffset="3493.358">5720 282 988 0 0,'2'27'5374'0'0,"9"82"-4129"0"0,90 353 1949 0 0,-44-254-2129 0 0,-71-256-859 0 0,-75-199-980 0 0,82 234 733 0 0,1-1 0 0 0,-2 1 0 0 0,0 0 0 0 0,-1 0 1 0 0,0 1-1 0 0,0 1 0 0 0,-1-1 0 0 0,-1 1 0 0 0,0 1 0 0 0,-1 0 1 0 0,0 1-1 0 0,0 0 0 0 0,-1 1 0 0 0,0 0 0 0 0,0 1 0 0 0,-5-2 41 0 0,8 8 17 0 0,-1 0 1 0 0,1 1-1 0 0,-1 0 0 0 0,1 1 0 0 0,-1 0 0 0 0,1 0 0 0 0,0 1 0 0 0,0 0 0 0 0,-1 1 0 0 0,1 0 1 0 0,1 1-1 0 0,-1 0 0 0 0,0 0 0 0 0,1 1 0 0 0,0 1 0 0 0,0-1 0 0 0,1 1 0 0 0,0 1 1 0 0,0 0-1 0 0,0 0 0 0 0,1 0 0 0 0,-1 1 0 0 0,2 0 0 0 0,-1 1 0 0 0,2-1 0 0 0,-1 1 0 0 0,1 0 1 0 0,0 1-1 0 0,1-1 0 0 0,0 1 0 0 0,0 0 0 0 0,1 0 0 0 0,0 0 0 0 0,1 0 0 0 0,1 0 1 0 0,-1 1-1 0 0,1-1 0 0 0,1 1 0 0 0,0-1 0 0 0,1 1 0 0 0,0-1 0 0 0,0 1 0 0 0,1 1-17 0 0,0-2 6 0 0,0 0 0 0 0,1 0 0 0 0,0 0 0 0 0,0 0 0 0 0,1-1 0 0 0,0 1 0 0 0,1-1 0 0 0,0 0 0 0 0,1 0 0 0 0,-1-1 0 0 0,2 0 0 0 0,-1 0 0 0 0,1 0 0 0 0,0 0 0 0 0,1-1-1 0 0,0-1 1 0 0,0 1 0 0 0,0-1 0 0 0,1-1 0 0 0,0 1 0 0 0,0-1 0 0 0,1-1 0 0 0,-1 0 0 0 0,5 1-6 0 0,9 1-520 0 0,1-2-1 0 0,0 0 1 0 0,0-1-1 0 0,1-2 1 0 0,-1 0 0 0 0,0-2-1 0 0,1-1 1 0 0,-1 0-1 0 0,0-2 1 0 0,0-1 0 0 0,-1-1-1 0 0,1 0 1 0 0,-1-2-1 0 0,-1-1 1 0 0,1-1 0 0 0,-2-1-1 0 0,3-2 521 0 0,10-6-1276 0 0</inkml:trace>
  <inkml:trace contextRef="#ctx0" brushRef="#br0" timeOffset="3740.139">6227 752 1492 0 0,'1'-2'253'0'0,"13"-29"7472"0"0,-3 63-5287 0 0,44 143-1947 0 0,-50-158 289 0 0,-4 0-3757 0 0,-23-24-2739 0 0,5-10 4462 0 0,1-5 38 0 0</inkml:trace>
  <inkml:trace contextRef="#ctx0" brushRef="#br0" timeOffset="3988.438">6170 460 1824 0 0,'-4'-35'6423'0'0,"4"35"-6243"0"0,5 21-2156 0 0,19 33-1951 0 0,-15-35 2639 0 0</inkml:trace>
  <inkml:trace contextRef="#ctx0" brushRef="#br0" timeOffset="4313.867">6273 859 1424 0 0,'21'-3'3755'0'0,"15"-18"-3227"0"0,-28 16-128 0 0,144-142 1327 0 0,-63 49-1602 0 0,-84 87-144 0 0,1 34 0 0 0,85 45 132 0 0,-83-65-78 0 0,0 0 0 0 0,0 1-1 0 0,0 0 1 0 0,-1 1 0 0 0,1 0 0 0 0,-1 0 0 0 0,0 0 0 0 0,-1 1 0 0 0,0 0-1 0 0,1 0 1 0 0,-2 1 0 0 0,1 0 0 0 0,-1 0 0 0 0,0 0 0 0 0,-1 0-1 0 0,1 1 1 0 0,-1 0 0 0 0,-1 0 0 0 0,0 0 0 0 0,0 0 0 0 0,0 0-1 0 0,-1 1 1 0 0,-1-1 0 0 0,1 3-35 0 0,-6 0-30 0 0,0 0 1 0 0,-1-1-1 0 0,0 1 0 0 0,-1-1 1 0 0,0 0-1 0 0,-1-1 0 0 0,0 0 1 0 0,0 0-1 0 0,-1 0 0 0 0,0-1 1 0 0,-1 0-1 0 0,0 0 0 0 0,0-1 1 0 0,0 0-1 0 0,-1-1 0 0 0,0 0 1 0 0,0-1-1 0 0,-1 0 0 0 0,0 0 1 0 0,0-1-1 0 0,0 0 0 0 0,0-1 1 0 0,0-1-1 0 0,-5 1 30 0 0,13-3-128 0 0,0-1-1 0 0,0 0 1 0 0,0 0-1 0 0,1 0 0 0 0,-1 0 1 0 0,0 0-1 0 0,1-1 1 0 0,-1 1-1 0 0,1-1 1 0 0,0 1-1 0 0,-1-1 1 0 0,1 0-1 0 0,0 0 1 0 0,0 0-1 0 0,0 0 1 0 0,0-1-1 0 0,1 1 1 0 0,-1 0-1 0 0,1-1 1 0 0,-1 1-1 0 0,1-1 1 0 0,0 0-1 0 0,0 1 1 0 0,0-1-1 0 0,0 0 1 0 0,0 0-1 0 0,1 0 0 0 0,-1 1 1 0 0,1-1-1 0 0,0 0 1 0 0,-1 0-1 0 0,2 0 1 0 0,-1 0-1 0 0,0 0 129 0 0,0-16-1156 0 0</inkml:trace>
  <inkml:trace contextRef="#ctx0" brushRef="#br0" timeOffset="4577.509">7018 347 2048 0 0,'-29'34'6464'0'0,"-5"70"-4628"0"0,34-80-1717 0 0,1 0-1 0 0,2 0 1 0 0,0 0 0 0 0,2-1 0 0 0,1 0 0 0 0,0 0 0 0 0,2 0 0 0 0,0 0 0 0 0,2-1 0 0 0,9 15-119 0 0,22 59-1311 0 0,-29-30-3956 0 0,-32-52 2408 0 0,8-10 1599 0 0</inkml:trace>
  <inkml:trace contextRef="#ctx0" brushRef="#br0" timeOffset="4822.556">6682 592 1792 0 0,'108'22'6043'0'0,"64"-41"-5059"0"0,-151 15-932 0 0,-16 3-73 0 0,11-1-523 0 0,0 0 0 0 0,1-1 0 0 0,-1-1 0 0 0,0-1 0 0 0,-1 0 0 0 0,1-1 0 0 0,-1 0 0 0 0,0-2 0 0 0,-1 0 0 0 0,1 0 0 0 0,-1-1 544 0 0,2-6-1478 0 0</inkml:trace>
  <inkml:trace contextRef="#ctx0" brushRef="#br0" timeOffset="5259.96">7292 87 1088 0 0,'20'57'3712'0'0,"24"133"323"0"0,-64-213-2904 0 0,18 6-1074 0 0,0 1 0 0 0,1 0 0 0 0,1-1-1 0 0,1 1 1 0 0,0 0 0 0 0,1-1 0 0 0,1 1 0 0 0,1 0-1 0 0,0 0 1 0 0,1 1 0 0 0,2-6-57 0 0,-3 13 20 0 0,0-1-1 0 0,0 1 1 0 0,0 0-1 0 0,1 1 1 0 0,1-1 0 0 0,-1 1-1 0 0,1 0 1 0 0,0 0-1 0 0,1 1 1 0 0,0-1 0 0 0,0 2-1 0 0,0-1 1 0 0,0 1-1 0 0,1 0 1 0 0,7-3-20 0 0,-14 7-37 0 0,15 4 23 0 0,-3 3 10 0 0,1 0 0 0 0,-2 1 0 0 0,1 0 0 0 0,-1 1 0 0 0,0 0 0 0 0,-1 1 0 0 0,0 1 0 0 0,0 0 0 0 0,-1 0 0 0 0,0 1 0 0 0,-1 0 0 0 0,0 1 0 0 0,-1 0 0 0 0,0 0 0 0 0,-1 0 0 0 0,0 1 0 0 0,-1 1 0 0 0,-1-1 0 0 0,0 1 0 0 0,0 0 0 0 0,-2 1 4 0 0,16 124-5406 0 0,-36-89 2964 0 0,10-32 1276 0 0</inkml:trace>
  <inkml:trace contextRef="#ctx0" brushRef="#br0" timeOffset="5508.813">7699 689 1216 0 0,'7'8'3582'0'0,"11"8"2395"0"0,-4-19-10295 0 0,-15-9 451 0 0,-1 6 2621 0 0</inkml:trace>
  <inkml:trace contextRef="#ctx0" brushRef="#br0" timeOffset="2003.958">3937 455 1060 0 0,'-2'-20'6031'0'0,"-2"34"-3992"0"0,-2 39-1535 0 0,5 23-123 0 0,3 0 1 0 0,4-1 0 0 0,3 1 0 0 0,15 55-382 0 0,9 58-303 0 0,-21-158-819 0 0,-10-28 59 0 0,-12 13-4409 0 0,6-22 4203 0 0</inkml:trace>
  <inkml:trace contextRef="#ctx0" brushRef="#br0" timeOffset="2253.709">4014 684 976 0 0,'2'-3'89'0'0,"0"1"-1"0"0,0 0 1 0 0,0 0 0 0 0,0 1-1 0 0,1-1 1 0 0,-1 0 0 0 0,1 1-1 0 0,-1-1 1 0 0,1 1-1 0 0,0 0 1 0 0,-1 0 0 0 0,1 0-1 0 0,0 0 1 0 0,0 0 0 0 0,0 1-1 0 0,0-1 1 0 0,0 1-1 0 0,0 0 1 0 0,0 0 0 0 0,0 0-1 0 0,-1 0 1 0 0,1 0 0 0 0,0 1-1 0 0,0-1 1 0 0,0 1 0 0 0,0 0-1 0 0,0 0 1 0 0,-1 0-1 0 0,1 0 1 0 0,0 0 0 0 0,-1 1-1 0 0,1-1 1 0 0,-1 1 0 0 0,1 0-1 0 0,-1 0 1 0 0,0 0-1 0 0,0 0 1 0 0,0 0 0 0 0,0 0-1 0 0,2 3-88 0 0,0-1 97 0 0,-1 0 0 0 0,1 1 0 0 0,-1 0 0 0 0,1 0 0 0 0,-2 0 0 0 0,1 0 0 0 0,0 1-1 0 0,-1-1 1 0 0,0 1 0 0 0,0-1 0 0 0,-1 1 0 0 0,0 0 0 0 0,0-1 0 0 0,0 1 0 0 0,0 0 0 0 0,-1 0-1 0 0,0 0 1 0 0,0 0 0 0 0,-1 0 0 0 0,0-1 0 0 0,-1 6-97 0 0,0-4 36 0 0,0 1-1 0 0,-1-1 1 0 0,0 0 0 0 0,0 0-1 0 0,0 0 1 0 0,-1 0 0 0 0,0 0-1 0 0,-1-1 1 0 0,0 0 0 0 0,0 0-1 0 0,0 0 1 0 0,0-1 0 0 0,-1 1-1 0 0,0-1 1 0 0,0-1 0 0 0,-1 1-1 0 0,1-1 1 0 0,-4 1-36 0 0,2 0-204 0 0,0-1 0 0 0,-1 0 0 0 0,1-1 0 0 0,-1 0 0 0 0,0 0-1 0 0,0-1 1 0 0,0 0 0 0 0,0-1 0 0 0,0 0 0 0 0,-1 0 0 0 0,1-1 0 0 0,0 0 0 0 0,0 0 0 0 0,-1-1 0 0 0,1-1 0 0 0,0 1-1 0 0,0-2 1 0 0,0 1 0 0 0,-7-4 204 0 0,-8-11-1384 0 0</inkml:trace>
  <inkml:trace contextRef="#ctx0" brushRef="#br0" timeOffset="2532.198">3759 454 1068 0 0,'-11'8'276'0'0,"1"0"-1"0"0,-1 1 1 0 0,2 0-1 0 0,-1 1 1 0 0,1 0-1 0 0,0 0 1 0 0,1 1-1 0 0,1 0 1 0 0,0 1 0 0 0,0 0-1 0 0,1 0 1 0 0,0 0-1 0 0,1 1 1 0 0,1-1-1 0 0,0 1 1 0 0,0 1-1 0 0,2-1 1 0 0,-1 0 0 0 0,2 1-1 0 0,0-1 1 0 0,0 1-1 0 0,2 10-275 0 0,1 1 151 0 0,1-1 0 0 0,1 0 0 0 0,1 0 0 0 0,1 0 0 0 0,1-1 0 0 0,1 0 0 0 0,1 0 0 0 0,1-1 0 0 0,0 0 0 0 0,2 0 0 0 0,1-2 0 0 0,5 6-151 0 0,6 8-58 0 0,1-2-1 0 0,1-1 0 0 0,2-1 1 0 0,1-1-1 0 0,26 19 59 0 0,-46-40-396 0 0,1-1-1 0 0,0-1 0 0 0,1 0 0 0 0,0 0 0 0 0,0-1 0 0 0,0 0 0 0 0,0-1 1 0 0,1 0-1 0 0,-1-1 0 0 0,1-1 0 0 0,0 1 0 0 0,0-2 0 0 0,8 1 397 0 0,-5-2-1250 0 0</inkml:trace>
  <inkml:trace contextRef="#ctx0" brushRef="#br0" timeOffset="776.482">2403 580 848 0 0,'5'-3'193'0'0,"0"0"-1"0"0,-1-1 0 0 0,1 0 1 0 0,-1 0-1 0 0,1 0 1 0 0,-1 0-1 0 0,-1-1 1 0 0,1 0-1 0 0,-1 0 0 0 0,1 0 1 0 0,-1 0-1 0 0,-1 0 1 0 0,1-1-1 0 0,-1 1 0 0 0,0-1 1 0 0,0 1-1 0 0,-1-1 1 0 0,1 0-1 0 0,-1 0 1 0 0,0 0-1 0 0,-1 0 0 0 0,0 0 1 0 0,0 0-1 0 0,0 0 1 0 0,-1 0-1 0 0,0-2-192 0 0,-4-1 61 0 0,0 0 0 0 0,-1 1 0 0 0,0 0 0 0 0,-1 0 0 0 0,0 0 0 0 0,0 1 0 0 0,0 0 0 0 0,-1 0 0 0 0,0 1 0 0 0,-1 0 0 0 0,1 0 0 0 0,-1 1 1 0 0,0 0-1 0 0,-1 1 0 0 0,1 0 0 0 0,-1 0 0 0 0,0 1 0 0 0,0 0 0 0 0,0 1 0 0 0,0 0 0 0 0,0 0 0 0 0,-6 1-61 0 0,-3-1 72 0 0,0 1 0 0 0,0 0 0 0 0,0 2 0 0 0,0 0 0 0 0,0 1 0 0 0,0 1 0 0 0,0 1-1 0 0,0 1 1 0 0,1 0 0 0 0,0 1 0 0 0,-17 9-72 0 0,12 2 90 0 0,0 1 0 0 0,1 1 0 0 0,1 1 0 0 0,1 1-1 0 0,1 1 1 0 0,1 1 0 0 0,1 0 0 0 0,1 2-1 0 0,1-1 1 0 0,1 2 0 0 0,1 0 0 0 0,2 0-1 0 0,0 2 1 0 0,2-1 0 0 0,1 1 0 0 0,1 0 0 0 0,2 1-1 0 0,0-1 1 0 0,2 1 0 0 0,1 0 0 0 0,2 0-1 0 0,0 0 1 0 0,3 2-90 0 0,-4-20 17 0 0,1 0-1 0 0,1 0 1 0 0,0 0 0 0 0,0 0-1 0 0,1 0 1 0 0,1 0-1 0 0,0 0 1 0 0,0-1 0 0 0,1 1-1 0 0,1-1 1 0 0,-1 0 0 0 0,2 0-1 0 0,-1 0 1 0 0,1-1-1 0 0,1 0 1 0 0,0 0 0 0 0,0-1-1 0 0,1 1 1 0 0,-1-2-1 0 0,2 1 1 0 0,-1-1 0 0 0,1 0-1 0 0,0-1 1 0 0,1 0-1 0 0,0-1 1 0 0,0 0 0 0 0,0 0-1 0 0,0-1 1 0 0,1 0-1 0 0,-1-1 1 0 0,1 0-17 0 0,2-8-57 0 0,-1 0 0 0 0,1-1 0 0 0,-1-1 0 0 0,-1 0 0 0 0,1 0 0 0 0,-1-1 0 0 0,0-1 0 0 0,-1 0 0 0 0,0 0 0 0 0,-1-1 0 0 0,0 0 0 0 0,0-1-1 0 0,-1 0 1 0 0,0 0 0 0 0,-1-1 0 0 0,0 0 0 0 0,-1 0 0 0 0,-1 0 0 0 0,0-1 0 0 0,3-12 57 0 0,109-173-586 0 0,-117 197 580 0 0,1 1 0 0 0,-1-1 0 0 0,0 0 0 0 0,1 0 0 0 0,-1 1 0 0 0,1-1-1 0 0,-1 0 1 0 0,1 1 0 0 0,0-1 0 0 0,-1 1 0 0 0,1-1 0 0 0,0 1 0 0 0,-1-1 0 0 0,1 1 0 0 0,0-1 0 0 0,-1 1 0 0 0,1 0-1 0 0,0-1 1 0 0,0 1 0 0 0,0 0 0 0 0,-1 0 0 0 0,1-1 0 0 0,0 1 0 0 0,0 0 0 0 0,0 0 0 0 0,0 0 0 0 0,-1 0-1 0 0,1 0 1 0 0,0 0 0 0 0,0 0 0 0 0,0 1 0 0 0,0-1 0 0 0,-1 0 0 0 0,1 0 0 0 0,0 1 0 0 0,0-1 0 0 0,0 0-1 0 0,-1 1 1 0 0,1-1 0 0 0,0 1 0 0 0,-1-1 0 0 0,1 1 0 0 0,0-1 0 0 0,-1 1 0 0 0,1-1 0 0 0,-1 1 0 0 0,1 0 0 0 0,-1-1-1 0 0,1 1 1 0 0,-1 0 0 0 0,1-1 0 0 0,-1 1 0 0 0,1 0 0 0 0,-1 0 0 0 0,0-1 0 0 0,0 1 0 0 0,1 0 0 0 0,-1 0-1 0 0,0 0 1 0 0,0 0 0 0 0,0-1 0 0 0,0 1 0 0 0,0 0 0 0 0,0 0 0 0 0,0 0 0 0 0,0 0 6 0 0,10 68 45 0 0,-10-61-53 0 0,4 29 65 0 0,2 1-1 0 0,1-1 1 0 0,2-1 0 0 0,1 1 0 0 0,2-1 0 0 0,8 14-57 0 0,38 53-3242 0 0,-51-99 700 0 0,-5-4 1408 0 0</inkml:trace>
  <inkml:trace contextRef="#ctx0" brushRef="#br0" timeOffset="1288.822">2456 765 1292 0 0,'47'24'3421'0'0,"-19"-24"-3158"0"0,1 0 1 0 0,-1-2-1 0 0,0-1 0 0 0,1-1 0 0 0,-2-2 1 0 0,1-1-1 0 0,-1 0 0 0 0,0-3 0 0 0,0 0 1 0 0,-1-1-1 0 0,-1-2 0 0 0,20-12-263 0 0,-42 24-3 0 0,0 0 0 0 0,0-1 0 0 0,0 1 0 0 0,0-1 0 0 0,0 0 0 0 0,-1 0 0 0 0,1 0 0 0 0,-1 0 0 0 0,1 0 0 0 0,-1 0 0 0 0,0-1 0 0 0,0 1 0 0 0,0-1 0 0 0,0 0 0 0 0,0 1 0 0 0,0-1 0 0 0,-1 0 0 0 0,1 0 0 0 0,-1 0-1 0 0,0 0 1 0 0,0 0 0 0 0,0-1 0 0 0,0 1 0 0 0,-1-1 3 0 0,0 3 2 0 0,-34-22-41 0 0,11 21 98 0 0,1 0 0 0 0,-1 1 0 0 0,0 1 0 0 0,0 1 0 0 0,0 2 0 0 0,0 0 0 0 0,0 1-1 0 0,1 1 1 0 0,0 1 0 0 0,0 1 0 0 0,1 1 0 0 0,-1 1 0 0 0,-10 7-59 0 0,24-13 32 0 0,1 0-1 0 0,-1 0 0 0 0,1 1 1 0 0,0 0-1 0 0,0 0 0 0 0,0 1 1 0 0,1 0-1 0 0,0 0 1 0 0,0 0-1 0 0,0 1 0 0 0,0 0 1 0 0,1 0-1 0 0,0 0 1 0 0,0 1-1 0 0,1 0 0 0 0,-1 0 1 0 0,2 0-1 0 0,-1 0 0 0 0,1 0 1 0 0,0 1-1 0 0,0 0 1 0 0,1 0-1 0 0,0-1 0 0 0,1 1 1 0 0,0 0-1 0 0,0 1 1 0 0,0 5-32 0 0,3-5-18 0 0,1 0 0 0 0,0-1 0 0 0,0 0 1 0 0,1 0-1 0 0,0 0 0 0 0,0 0 0 0 0,1 0 1 0 0,0-1-1 0 0,0 0 0 0 0,1 0 0 0 0,0 0 1 0 0,0-1-1 0 0,1 1 0 0 0,-1-2 1 0 0,1 1-1 0 0,1-1 0 0 0,-1 0 0 0 0,1 0 1 0 0,0-1-1 0 0,0 0 0 0 0,0-1 0 0 0,0 0 1 0 0,1 0-1 0 0,-1 0 0 0 0,1-1 1 0 0,0-1-1 0 0,4 1 18 0 0,11 2-561 0 0,-1-1 0 0 0,1-1 1 0 0,-1-2-1 0 0,1 0 0 0 0,-1-1 1 0 0,1-2-1 0 0,-1 0 0 0 0,0-1 0 0 0,0-2 1 0 0,0 0-1 0 0,20-9 561 0 0,-8 1-1189 0 0</inkml:trace>
  <inkml:trace contextRef="#ctx0" brushRef="#br0" timeOffset="1614.957">3295 654 836 0 0,'-4'-2'230'0'0,"0"0"0"0"0,0 1 0 0 0,-1 0 1 0 0,1 0-1 0 0,0 0 0 0 0,-1 0 0 0 0,1 1 0 0 0,-1-1 0 0 0,1 1 0 0 0,-1 0 1 0 0,1 1-1 0 0,-1-1 0 0 0,1 1 0 0 0,0 0 0 0 0,-1 0 0 0 0,1 0 0 0 0,0 1 0 0 0,-1-1 1 0 0,1 1-1 0 0,-3 2-230 0 0,3-3 63 0 0,-9 5 76 0 0,0 0 1 0 0,0 0 0 0 0,1 1-1 0 0,0 0 1 0 0,0 1 0 0 0,1 1-1 0 0,0 0 1 0 0,0 0-1 0 0,1 1 1 0 0,0 0 0 0 0,1 1-1 0 0,0 0 1 0 0,1 0 0 0 0,0 1-1 0 0,1 0 1 0 0,0 1 0 0 0,1 0-1 0 0,1 0 1 0 0,0 0-1 0 0,0 0 1 0 0,1 1 0 0 0,1 0-1 0 0,0 0 1 0 0,1 0 0 0 0,1 0-1 0 0,0 2-139 0 0,1-13 14 0 0,0 1-1 0 0,1 0 0 0 0,-1 0 1 0 0,1-1-1 0 0,0 1 0 0 0,0-1 1 0 0,0 1-1 0 0,0-1 1 0 0,1 1-1 0 0,-1-1 0 0 0,1 1 1 0 0,0-1-1 0 0,0 0 0 0 0,0 0 1 0 0,1 0-1 0 0,-1 0 1 0 0,1-1-1 0 0,-1 1 0 0 0,1-1 1 0 0,0 1-1 0 0,0-1 0 0 0,0 0 1 0 0,0 0-1 0 0,0 0 1 0 0,1 0-1 0 0,-1-1 0 0 0,1 0 1 0 0,-1 1-1 0 0,1-1 0 0 0,-1 0 1 0 0,1-1-1 0 0,0 1 1 0 0,-1-1-1 0 0,1 1 0 0 0,0-1 1 0 0,1 0-14 0 0,128-18-390 0 0,-123 16 307 0 0,-1-1 1 0 0,0 0-1 0 0,1 0 1 0 0,-2-1-1 0 0,1 0 1 0 0,0 0-1 0 0,-1-1 1 0 0,0 0-1 0 0,0-1 1 0 0,0 0-1 0 0,-1 0 0 0 0,0-1 1 0 0,0 1-1 0 0,0-2 1 0 0,-1 1-1 0 0,0-1 1 0 0,-1 0-1 0 0,1 0 1 0 0,-2 0-1 0 0,1-1 1 0 0,-1 0-1 0 0,0 0 1 0 0,-1 0-1 0 0,0 0 1 0 0,-1 0-1 0 0,0-1 1 0 0,1-6 82 0 0,-7 5-32 0 0,-1 1 0 0 0,-1-1 1 0 0,1 1-1 0 0,-2 0 0 0 0,1 1 0 0 0,-1 0 0 0 0,-1 0 1 0 0,0 0-1 0 0,0 1 0 0 0,0 0 0 0 0,-1 1 0 0 0,0-1 1 0 0,-1 2-1 0 0,0 0 0 0 0,0 0 0 0 0,0 0 1 0 0,0 1-1 0 0,-1 1 0 0 0,0 0 0 0 0,0 0 0 0 0,0 1 1 0 0,-6 0 31 0 0,-145-40-262 0 0,155 36-2541 0 0,7 7 1503 0 0</inkml:trace>
  <inkml:trace contextRef="#ctx0" brushRef="#br0" timeOffset="11043.109">467 2706 840 0 0,'-3'-10'4021'0'0,"-3"24"-2918"0"0,-3 25-840 0 0,-4 328 2670 0 0,44-178-2006 0 0,15-20 646 0 0,-43-165-1521 0 0,0 1-1 0 0,1-1 1 0 0,-1 0-1 0 0,1 0 1 0 0,0 0-1 0 0,0 0 1 0 0,0-1-1 0 0,0 1 0 0 0,0-1 1 0 0,1 0-1 0 0,0 0 1 0 0,-1-1-1 0 0,1 0 1 0 0,0 1-1 0 0,0-2 1 0 0,1 1-1 0 0,-1 0 0 0 0,0-1 1 0 0,0 0-1 0 0,1 0 1 0 0,-1-1-1 0 0,1 0 1 0 0,-1 0-1 0 0,0 0 1 0 0,6-1-52 0 0,138-27 167 0 0,-139 25-200 0 0,156-52-1303 0 0,-66-6-3092 0 0,-88 42 708 0 0,-12 19 2595 0 0</inkml:trace>
  <inkml:trace contextRef="#ctx0" brushRef="#br0" timeOffset="11308.571">582 3151 2808 0 0,'-1'-1'333'0'0,"1"1"-208"0"0,0 0-1 0 0,1 0 1 0 0,-1-1-1 0 0,1 1 1 0 0,-1 0-1 0 0,0 0 1 0 0,1-1-1 0 0,-1 1 1 0 0,0 0-1 0 0,1-1 1 0 0,-1 1-1 0 0,0 0 0 0 0,1-1 1 0 0,-1 1-1 0 0,0-1 1 0 0,0 1-1 0 0,0 0 1 0 0,1-1-1 0 0,-1 1 1 0 0,0-1-1 0 0,0 1 1 0 0,0-1-1 0 0,0 1 1 0 0,0 0-1 0 0,0-1 1 0 0,0 1-1 0 0,0-1 1 0 0,0 1-1 0 0,0-1 1 0 0,0 1-1 0 0,0-1 1 0 0,0 1-1 0 0,0-1 1 0 0,0 1-1 0 0,0 0 1 0 0,0-1-1 0 0,-1 1 1 0 0,1-1-1 0 0,0 1 0 0 0,0-1 1 0 0,-1 1-1 0 0,1 0 1 0 0,0-1-1 0 0,0 1 1 0 0,-1 0-1 0 0,1-1 1 0 0,0 1-1 0 0,-1 0 1 0 0,1-1-125 0 0,265-80 1745 0 0,-168 59-2395 0 0,-81 18 308 0 0,36-14-745 0 0,-25-7-3360 0 0,-26 25 3194 0 0,-1 0 98 0 0</inkml:trace>
  <inkml:trace contextRef="#ctx0" brushRef="#br0" timeOffset="11559.699">502 2622 988 0 0,'-17'-17'7498'0'0,"57"7"-6050"0"0,-35 9-1488 0 0,166-16 295 0 0,74 25-5242 0 0,-179-6 2397 0 0,-34-2 1334 0 0</inkml:trace>
  <inkml:trace contextRef="#ctx0" brushRef="#br0" timeOffset="12145.129">1857 2984 1204 0 0,'7'6'4291'0'0,"35"-6"-3311"0"0,-27-1-448 0 0,28-4-156 0 0,0-1 0 0 0,-1-2 0 0 0,0-2-1 0 0,0-2 1 0 0,17-9-376 0 0,-29 11 181 0 0,-21 9-184 0 0,-1 0 0 0 0,1-1 1 0 0,-1 0-1 0 0,1 0 0 0 0,-1-1 1 0 0,0 0-1 0 0,0-1 0 0 0,0 0 1 0 0,-1 0-1 0 0,0-1 0 0 0,1 1 1 0 0,-1-2-1 0 0,-1 1 0 0 0,1-1 1 0 0,-1 0-1 0 0,0 0 0 0 0,0-1 1 0 0,-1 1-1 0 0,0-1 0 0 0,0-1 1 0 0,-1 1-1 0 0,0-1 0 0 0,0 1 1 0 0,0-1-1 0 0,-1 0 0 0 0,-1-1 1 0 0,2-6 2 0 0,-8 8-10 0 0,0 0 0 0 0,0 0-1 0 0,-1 1 1 0 0,-1-1 0 0 0,1 1 0 0 0,-1 1 0 0 0,0-1 0 0 0,0 1 0 0 0,0 0-1 0 0,-1 0 1 0 0,0 0 0 0 0,0 1 0 0 0,0 0 0 0 0,-1 1 0 0 0,1 0 0 0 0,-1 0 0 0 0,0 0-1 0 0,1 1 1 0 0,-1 0 0 0 0,-1 1 10 0 0,-9-4 49 0 0,-1 2 0 0 0,1 0 0 0 0,-1 1 0 0 0,0 0 0 0 0,1 2-1 0 0,-1 0 1 0 0,0 1 0 0 0,1 1 0 0 0,-1 1 0 0 0,1 1 0 0 0,-1 0 0 0 0,1 1 0 0 0,1 1 0 0 0,-1 1 0 0 0,1 1-1 0 0,0 0 1 0 0,1 1 0 0 0,0 1 0 0 0,0 0 0 0 0,1 1 0 0 0,-10 10-49 0 0,18-13 48 0 0,1 0-1 0 0,0 1 1 0 0,0-1-1 0 0,1 1 1 0 0,0 0 0 0 0,1 1-1 0 0,0-1 1 0 0,0 1-1 0 0,1 0 1 0 0,0 0 0 0 0,1 0-1 0 0,0 0 1 0 0,1 0 0 0 0,0 0-1 0 0,1 1 1 0 0,0-1-1 0 0,0 0 1 0 0,1 0 0 0 0,0 1-1 0 0,1-1 1 0 0,0 0 0 0 0,1 0-1 0 0,0 0 1 0 0,0-1-1 0 0,1 1 1 0 0,1-1 0 0 0,-1 0-1 0 0,2 0 1 0 0,2 4-48 0 0,5 7 29 0 0,1-1 0 0 0,0 0 0 0 0,2-1-1 0 0,0-1 1 0 0,1-1 0 0 0,1 0 0 0 0,0-1 0 0 0,1-1 0 0 0,1 0 0 0 0,0-2 0 0 0,1 0-1 0 0,9 2-28 0 0,-1-3-414 0 0,1-1-1 0 0,-1-2 1 0 0,2-1 0 0 0,-1-1-1 0 0,1-1 1 0 0,0-2-1 0 0,0-2 1 0 0,24-1 414 0 0,-38-1-397 0 0,0 0 0 0 0,0-1-1 0 0,-1-1 1 0 0,1-1 0 0 0,-1 0 0 0 0,0-1 0 0 0,0-1 0 0 0,0 0 0 0 0,-1-2 0 0 0,0 1 0 0 0,0-2 0 0 0,5-4 397 0 0,17-13-1242 0 0</inkml:trace>
  <inkml:trace contextRef="#ctx0" brushRef="#br0" timeOffset="12672.845">2677 2134 2104 0 0,'-7'-24'3613'0'0,"3"38"-1050"0"0,10 437-231 0 0,-6-441-2343 0 0,0-1 0 0 0,0 1 0 0 0,1-1 0 0 0,1 0 0 0 0,-1 1 0 0 0,2-1 0 0 0,-1 0 0 0 0,1 0 0 0 0,0 0 0 0 0,1 0 0 0 0,0-1 0 0 0,1 1 0 0 0,0-1 0 0 0,0 0 0 0 0,0-1 0 0 0,1 1 0 0 0,0-1-1 0 0,1 0 1 0 0,0 0 0 0 0,0-1 0 0 0,0 0 0 0 0,1 0 0 0 0,0-1 0 0 0,0 0 0 0 0,0 0 0 0 0,1-1 0 0 0,-1 0 0 0 0,1-1 0 0 0,0 1 0 0 0,3-1 11 0 0,-7-4-290 0 0,0 0 0 0 0,0 0 1 0 0,0-1-1 0 0,0 0 0 0 0,0 0 0 0 0,0 0 0 0 0,0 0 1 0 0,-1-1-1 0 0,1 0 0 0 0,-1 0 0 0 0,1 0 1 0 0,-1 0-1 0 0,0-1 0 0 0,-1 1 0 0 0,1-1 0 0 0,0 0 1 0 0,-1 0-1 0 0,0-1 0 0 0,0 1 0 0 0,0-1 1 0 0,-1 1-1 0 0,0-1 0 0 0,0 0 0 0 0,0 0 0 0 0,0 0 1 0 0,-1 0-1 0 0,1-1 290 0 0,2-23-1253 0 0</inkml:trace>
  <inkml:trace contextRef="#ctx0" brushRef="#br0" timeOffset="12921.648">2412 2429 1088 0 0,'-6'11'6243'0'0,"35"-5"-4753"0"0,46-3-1118 0 0,168-32-1537 0 0,-38-14-4244 0 0,-170 33 4182 0 0</inkml:trace>
  <inkml:trace contextRef="#ctx0" brushRef="#br0" timeOffset="13324.179">3471 2216 1700 0 0,'-9'4'4670'0'0,"-33"37"-3390"0"0,22-14-1127 0 0,1 0 0 0 0,1 2 0 0 0,1 0 0 0 0,1 1 0 0 0,2 0 0 0 0,1 1 0 0 0,2 1 0 0 0,1 0 0 0 0,1 1 0 0 0,2-1 0 0 0,1 2 0 0 0,0 14-153 0 0,-8-17-2166 0 0,-11-23-2724 0 0,13-8 3644 0 0</inkml:trace>
  <inkml:trace contextRef="#ctx0" brushRef="#br0" timeOffset="13540.29">3093 2309 944 0 0,'13'-10'4733'0'0,"-2"19"-2486"0"0,-2 2-2120 0 0,184 168 1348 0 0,-107-105-2832 0 0,-4 5-3310 0 0,-67-64 3389 0 0</inkml:trace>
  <inkml:trace contextRef="#ctx0" brushRef="#br0" timeOffset="13899.625">4046 2006 2128 0 0,'36'59'3158'0'0,"-19"-16"-2756"0"0,-3 0 0 0 0,-1 1 0 0 0,-2 1 0 0 0,-2 0-1 0 0,-2 0 1 0 0,1 32-402 0 0,0 279 1265 0 0,-15-280-1042 0 0,-4-1 0 0 0,-3 0 0 0 0,-4-1 0 0 0,-20 55-223 0 0,27-98-5 0 0,-2-2 1 0 0,-1 1 0 0 0,-1-2-1 0 0,-1 0 1 0 0,-2-1-1 0 0,-1 0 1 0 0,0-2 0 0 0,-2 0-1 0 0,-1-1 1 0 0,-5 2 4 0 0,11-12-307 0 0,-1-1 1 0 0,-1-1-1 0 0,0 0 0 0 0,-1-1 0 0 0,0-1 1 0 0,-1 0-1 0 0,0-2 0 0 0,0-1 0 0 0,-1 0 1 0 0,-3 0 306 0 0,-172 14-3875 0 0,154-21 2583 0 0</inkml:trace>
  <inkml:trace contextRef="#ctx0" brushRef="#br0" timeOffset="14337.914">1381 2371 1204 0 0,'-16'13'320'0'0,"1"1"0"0"0,1 1 0 0 0,0 1 0 0 0,2 0 0 0 0,-1 0 0 0 0,2 1 0 0 0,0 1 0 0 0,1 0 0 0 0,1 0-1 0 0,1 1 1 0 0,0 0 0 0 0,2 1 0 0 0,0-1 0 0 0,1 1 0 0 0,1 1 0 0 0,1-1 0 0 0,1 0 0 0 0,0 1 0 0 0,2-1 0 0 0,0 1 0 0 0,2-1 0 0 0,0 3-320 0 0,5 9 180 0 0,1 1 1 0 0,2-1 0 0 0,1-1-1 0 0,2 0 1 0 0,1-1-1 0 0,1 0 1 0 0,1-1 0 0 0,13 16-181 0 0,15 12 51 0 0,2-3 1 0 0,3-1 0 0 0,2-3 0 0 0,49 38-52 0 0,131 65-3282 0 0,-80-92-559 0 0,-108-49 2609 0 0</inkml:trace>
  <inkml:trace contextRef="#ctx0" brushRef="#br0" timeOffset="15767.375">5127 2602 1348 0 0,'4'-38'6103'0'0,"171"11"-5054"0"0,69 0-582 0 0,-85 21-3263 0 0,-144 20-817 0 0,-31-5 2447 0 0</inkml:trace>
  <inkml:trace contextRef="#ctx0" brushRef="#br0" timeOffset="16045.987">5130 2854 1712 0 0,'21'23'4029'0'0,"44"-19"-3381"0"0,-49-4-110 0 0,327-32-954 0 0,-176 9-2983 0 0,-112 11 2155 0 0</inkml:trace>
  <inkml:trace contextRef="#ctx0" brushRef="#br0" timeOffset="19880.34">7269 1425 1316 0 0,'0'0'728'0'0,"0"0"-115"0"0,0 0-106 0 0,0 0-91 0 0,0 0-22 0 0,0 0-60 0 0,0 0-55 0 0,0 0-36 0 0,0 0-23 0 0,0 0 19 0 0,-8 5-53 0 0,-214 209 1052 0 0,196-192-1090 0 0,-2-2-1 0 0,0-1 0 0 0,0-1 1 0 0,-2-1-1 0 0,0-2 1 0 0,-1-1-1 0 0,-1-1 0 0 0,0-2 1 0 0,0-1-1 0 0,-1-2 1 0 0,0-1-1 0 0,-1-1 0 0 0,1-2 1 0 0,-2-2-148 0 0,29-1 13 0 0,1-1 0 0 0,0-1 0 0 0,0 1 0 0 0,0-1-1 0 0,0 0 1 0 0,0 0 0 0 0,0 0 0 0 0,0-1 0 0 0,0 0 0 0 0,0 0 0 0 0,0 0 0 0 0,1-1 0 0 0,-1 1 0 0 0,1-1 0 0 0,0 0 0 0 0,0 0 0 0 0,0-1 0 0 0,0 1 0 0 0,0-1 0 0 0,1 0 0 0 0,-1 0-1 0 0,1 0 1 0 0,0 0 0 0 0,1 0 0 0 0,-1-1 0 0 0,1 0 0 0 0,0 1 0 0 0,0-1 0 0 0,0 0 0 0 0,0 0 0 0 0,1 0 0 0 0,-1-4-13 0 0,4-1 0 0 0,1 0-1 0 0,0 1 1 0 0,0-1 0 0 0,1 1-1 0 0,0 0 1 0 0,1 0 0 0 0,0 0 0 0 0,0 1-1 0 0,1-1 1 0 0,0 1 0 0 0,1 1 0 0 0,-1-1-1 0 0,2 1 1 0 0,-1 0 0 0 0,1 1-1 0 0,0 0 1 0 0,0 0 0 0 0,0 0 0 0 0,1 1-1 0 0,0 1 1 0 0,0-1 0 0 0,0 1 0 0 0,1 1-1 0 0,-1 0 1 0 0,1 0 0 0 0,0 1-1 0 0,-1 0 1 0 0,1 1 0 0 0,0 0 0 0 0,0 1-1 0 0,0 0 1 0 0,1 0 0 0 0,-1 1 0 0 0,6 1 0 0 0,148 53 5 0 0,95 20-76 0 0,-241-71 71 0 0,1-1 1 0 0,-1-1 0 0 0,0 0-1 0 0,0-2 1 0 0,1 0 0 0 0,-1-1-1 0 0,0-1 1 0 0,1 0 0 0 0,-1-2-1 0 0,0 0 1 0 0,-1-1-1 0 0,1 0 1 0 0,-1-2 0 0 0,10-5-1 0 0,-25 11-5 0 0,0 0 0 0 0,0-1 0 0 0,0 1 0 0 0,-1-1 0 0 0,1 1 0 0 0,0-1 0 0 0,-1 0 0 0 0,1 0 0 0 0,-1 1 0 0 0,0-1 0 0 0,0 0 0 0 0,0 0 0 0 0,0 0 0 0 0,0-1 0 0 0,0 1 0 0 0,0 0 0 0 0,0 0 0 0 0,-1 0 0 0 0,1-1 1 0 0,-1 1-1 0 0,0 0 0 0 0,0 0 0 0 0,0-1 0 0 0,0 1 0 0 0,0 0 0 0 0,0-1 0 0 0,-1 1 0 0 0,1 0 0 0 0,-1 0 0 0 0,1-1 0 0 0,-1 1 0 0 0,0 0 0 0 0,0 0 0 0 0,0 0 0 0 0,0 0 0 0 0,0 0 0 0 0,0 0 0 0 0,-1 0 0 0 0,1 0 0 0 0,-1 1 0 0 0,1-1 0 0 0,-1 1 0 0 0,0-1 0 0 0,0 1 0 0 0,0-1 5 0 0,-91-63-475 0 0,72 56 191 0 0,1 1-1 0 0,-2 1 1 0 0,1 1-1 0 0,-1 1 1 0 0,0 0-1 0 0,0 2 1 0 0,0 1-1 0 0,0 1 1 0 0,-14 0 284 0 0,-30 18-2452 0 0,35-10 1106 0 0</inkml:trace>
  <inkml:trace contextRef="#ctx0" brushRef="#br0" timeOffset="17909.222">6426 3792 996 0 0,'-18'-15'1821'0'0,"18"12"-1002"0"0,0 3-143 0 0,0-3-76 0 0,-21-33 517 0 0,21 34-1047 0 0,1 1 1 0 0,-1-1-1 0 0,1 0 0 0 0,0 0 0 0 0,0 0 1 0 0,0 0-1 0 0,0 0 0 0 0,0 1 0 0 0,0-1 0 0 0,0 0 1 0 0,0 1-1 0 0,1-1 0 0 0,-1 1 0 0 0,0 0 0 0 0,1-1 1 0 0,0 1-1 0 0,-1 0 0 0 0,1 0 0 0 0,0 0 1 0 0,-1 0-1 0 0,1 0 0 0 0,0 0 0 0 0,0 0 0 0 0,0 1 1 0 0,0-1-1 0 0,0 1 0 0 0,0-1 0 0 0,0 1 0 0 0,0 0 1 0 0,0 0-1 0 0,1 0-70 0 0,-2 0 51 0 0,3-1-8 0 0,0 0 0 0 0,0 0 0 0 0,0 0 0 0 0,0 1 0 0 0,0 0-1 0 0,0 0 1 0 0,0 0 0 0 0,0 0 0 0 0,0 1 0 0 0,0-1 0 0 0,0 1-1 0 0,0 0 1 0 0,0 0 0 0 0,0 1 0 0 0,0-1 0 0 0,-1 1 0 0 0,1 0-1 0 0,0 0 1 0 0,-1 0 0 0 0,0 0 0 0 0,1 1 0 0 0,-1-1 0 0 0,0 1-1 0 0,0 0 1 0 0,0 0 0 0 0,-1 0 0 0 0,1 0 0 0 0,-1 0 0 0 0,0 1-1 0 0,0-1 1 0 0,0 1 0 0 0,0-1 0 0 0,0 1 0 0 0,-1 0 0 0 0,1 3-43 0 0,2 3 40 0 0,-1-1 0 0 0,-1 1 0 0 0,0-1 0 0 0,0 1 0 0 0,-1 0 0 0 0,0 0 0 0 0,0-1 0 0 0,-1 1 0 0 0,-1 0 0 0 0,0 0 0 0 0,0 0 0 0 0,-1-1 0 0 0,0 1 0 0 0,-2 5-40 0 0,-3 1 88 0 0,-1 0-1 0 0,0 0 1 0 0,-1-1 0 0 0,-1-1-1 0 0,0 1 1 0 0,-1-2 0 0 0,-1 1 0 0 0,0-1-1 0 0,-1-1 1 0 0,0-1 0 0 0,-1 1-1 0 0,0-2 1 0 0,-9 5-88 0 0,7-8-2464 0 0,39-29-1127 0 0,19-15 1031 0 0,-20 15 1318 0 0</inkml:trace>
  <inkml:trace contextRef="#ctx0" brushRef="#br0" timeOffset="18171.852">6940 3661 1636 0 0,'-21'5'414'0'0,"1"1"1"0"0,-1 1-1 0 0,1 0 0 0 0,1 2 1 0 0,0 0-1 0 0,0 2 0 0 0,0 0 1 0 0,2 0-1 0 0,-1 2 0 0 0,1 0 1 0 0,1 2-1 0 0,1-1 0 0 0,0 2 0 0 0,1 0 1 0 0,-8 11-415 0 0,20-24 58 0 0,0-1 1 0 0,0 1-1 0 0,0-1 1 0 0,1 1 0 0 0,-1 0-1 0 0,1 0 1 0 0,-1 0-1 0 0,1 0 1 0 0,0 0 0 0 0,0 1-1 0 0,0-1 1 0 0,1 0-1 0 0,-1 0 1 0 0,1 0 0 0 0,0 1-1 0 0,-1-1 1 0 0,2 0-1 0 0,-1 1 1 0 0,0-1 0 0 0,1 0-1 0 0,-1 0 1 0 0,1 1-1 0 0,0-1 1 0 0,0 0 0 0 0,0 0-1 0 0,1 0 1 0 0,-1 0-1 0 0,1 0 1 0 0,-1 0-1 0 0,1-1 1 0 0,0 1 0 0 0,0 0-1 0 0,0-1 1 0 0,1 1-1 0 0,1 1-58 0 0,108 39 159 0 0,-98-41 79 0 0,-1 1-844 0 0,-1-1 1 0 0,0 0-1 0 0,1-1 0 0 0,0 0 1 0 0,-1-1-1 0 0,1-1 1 0 0,-1 0-1 0 0,1 0 1 0 0,-1-1-1 0 0,1-1 1 0 0,-1 0-1 0 0,1-1 606 0 0,-3-4-1227 0 0</inkml:trace>
  <inkml:trace contextRef="#ctx0" brushRef="#br0" timeOffset="18454.036">7059 3736 1792 0 0,'11'-5'5614'0'0,"4"1"-3517"0"0,305-9-746 0 0,-239 3-3059 0 0,-49 8-3946 0 0,-34 2 4414 0 0</inkml:trace>
  <inkml:trace contextRef="#ctx0" brushRef="#br0" timeOffset="18719.438">7152 3837 2284 0 0,'3'20'3990'0'0,"24"-5"-2485"0"0,-6-8-1262 0 0,1-1 1 0 0,0-1-1 0 0,0-1 1 0 0,1-1-1 0 0,-1-1 1 0 0,1 0-1 0 0,-1-2 1 0 0,1-1-1 0 0,1-1-243 0 0,201-37-3438 0 0,-117 9-700 0 0,-77 22 2648 0 0</inkml:trace>
  <inkml:trace contextRef="#ctx0" brushRef="#br0" timeOffset="18905.939">7961 3669 1436 0 0,'3'-50'10216'0'0,"55"357"-8957"0"0,-31-139-7032 0 0,-53-102 1799 0 0,19-59 2618 0 0</inkml:trace>
  <inkml:trace contextRef="#ctx0" brushRef="#br0" timeOffset="16684.039">6901 2086 988 0 0,'-16'0'1344'0'0,"16"-1"2918"0"0,554-70-2128 0 0,-545 69-2164 0 0,32-4-702 0 0,-53 6-2496 0 0,-8 2 2029 0 0,4-1-68 0 0</inkml:trace>
  <inkml:trace contextRef="#ctx0" brushRef="#br0" timeOffset="17105.711">6666 2199 1956 0 0,'0'1'89'0'0,"-1"-1"-1"0"0,0 1 1 0 0,1 0-1 0 0,-1-1 1 0 0,1 1-1 0 0,-1 0 1 0 0,1 0-1 0 0,-1 0 1 0 0,1 0-1 0 0,0 0 1 0 0,0-1-1 0 0,-1 1 1 0 0,1 0-1 0 0,0 0 1 0 0,0 0-1 0 0,0 0 1 0 0,0 0-1 0 0,0 0 1 0 0,0 0 0 0 0,0 0-1 0 0,0 0 1 0 0,0 0-1 0 0,0 0 1 0 0,1 0-1 0 0,-1-1 1 0 0,0 1-1 0 0,1 0 1 0 0,-1 0-1 0 0,0 0 1 0 0,1 0-1 0 0,-1 0 1 0 0,1-1-1 0 0,0 1 1 0 0,-1 0-1 0 0,1-1 1 0 0,0 1-1 0 0,-1 0 1 0 0,1-1-1 0 0,0 1 1 0 0,0-1-1 0 0,-1 1 1 0 0,1-1-1 0 0,0 1 1 0 0,0-1-1 0 0,0 1 1 0 0,0-1-1 0 0,-1 0 1 0 0,1 0 0 0 0,0 1-1 0 0,0-1 1 0 0,0 0-1 0 0,0 0 1 0 0,0 0-1 0 0,1 0-88 0 0,61 18 414 0 0,-58-17-179 0 0,464 77 2199 0 0,-464-78-2420 0 0,0 1 1 0 0,0 0-1 0 0,0 0 0 0 0,-1 0 1 0 0,1 0-1 0 0,0 1 0 0 0,-1-1 1 0 0,1 1-1 0 0,-1 0 1 0 0,1 1-1 0 0,-1-1 0 0 0,0 1 1 0 0,0 0-1 0 0,0 0 0 0 0,0 0 1 0 0,-1 1-1 0 0,1-1 0 0 0,-1 1 1 0 0,0 0-1 0 0,0 0 1 0 0,0 0-1 0 0,-1 0 0 0 0,1 0 1 0 0,-1 1-1 0 0,0-1 0 0 0,0 1 1 0 0,-1-1-1 0 0,1 1 0 0 0,-1 0 1 0 0,0 0-1 0 0,0 0 0 0 0,-1 0 1 0 0,1-1-1 0 0,-1 1 1 0 0,0 0-1 0 0,0 0 0 0 0,-2 5-14 0 0,-12 15 47 0 0,-2 0 0 0 0,0-1 1 0 0,-2-1-1 0 0,-1-1 0 0 0,0 0 0 0 0,-2-1 0 0 0,0-1 0 0 0,-2-2 0 0 0,0 0 0 0 0,-16 9-47 0 0,11-5 69 0 0,2-2-1 0 0,-2-1 14 0 0,2 2-1 0 0,0 0 0 0 0,2 1 0 0 0,0 2 0 0 0,2 0 0 0 0,0 1 0 0 0,2 2 0 0 0,-17 27-81 0 0,35-50 18 0 0,1 0-1 0 0,-1 1 1 0 0,1-1 0 0 0,0 1 0 0 0,0-1-1 0 0,0 1 1 0 0,1-1 0 0 0,-1 1 0 0 0,1-1-1 0 0,0 1 1 0 0,0 0 0 0 0,1-1-1 0 0,0 1 1 0 0,0-1 0 0 0,0 1 0 0 0,0-1-1 0 0,0 1 1 0 0,1-1 0 0 0,0 0-1 0 0,0 0 1 0 0,0 1 0 0 0,0-2 0 0 0,1 1-1 0 0,0 0 1 0 0,0 0 0 0 0,0-1-1 0 0,0 1 1 0 0,0-1 0 0 0,1 0 0 0 0,-1 0-1 0 0,1 0 1 0 0,0-1 0 0 0,0 1-1 0 0,0-1 1 0 0,0 0 0 0 0,0 0 0 0 0,0-1-1 0 0,1 1 1 0 0,-1-1 0 0 0,1 0-1 0 0,-1 0 1 0 0,1 0 0 0 0,-1 0 0 0 0,1-1-1 0 0,-1 0 1 0 0,1 0 0 0 0,0 0-1 0 0,-1-1 1 0 0,4 0-18 0 0,248-10-615 0 0,-191 0 375 0 0,246-55-8588 0 0,-288 58 7696 0 0</inkml:trace>
  <inkml:trace contextRef="#ctx0" brushRef="#br0" timeOffset="20782.939">8281 2632 2148 0 0,'10'7'6512'0'0,"34"15"-6623"0"0,-20-18 159 0 0,-1-1 0 0 0,1-1 0 0 0,-1-1 0 0 0,1-1 0 0 0,0-1 0 0 0,-1-2 0 0 0,1 0 0 0 0,-1-1 0 0 0,0-1 0 0 0,0-2 0 0 0,0 0 0 0 0,-1-1 0 0 0,0-1 0 0 0,6-5-48 0 0,27-58-686 0 0,-59 65 585 0 0,-3-1 67 0 0,1 1 0 0 0,-2 0 1 0 0,1 1-1 0 0,-1-1 0 0 0,0 2 0 0 0,0-1 0 0 0,-1 1 1 0 0,1 0-1 0 0,-1 1 0 0 0,0 0 0 0 0,-1 0 0 0 0,1 1 1 0 0,0 0-1 0 0,-1 1 0 0 0,0 0 0 0 0,0 1 0 0 0,-5-1 34 0 0,-5-1 29 0 0,0 0-1 0 0,0 2 1 0 0,0 0-1 0 0,0 1 1 0 0,0 1-1 0 0,0 1 1 0 0,0 1-1 0 0,1 0 1 0 0,-1 2-1 0 0,1 0 1 0 0,0 1-1 0 0,0 1 0 0 0,1 1 1 0 0,-1 0-1 0 0,2 2 1 0 0,-1 0-1 0 0,2 0 1 0 0,-1 2-1 0 0,1 0 1 0 0,1 1-1 0 0,1 1 1 0 0,-1 0-1 0 0,-2 5-28 0 0,14-12 26 0 0,0-1 0 0 0,0 1 0 0 0,1 0-1 0 0,0 0 1 0 0,1 0 0 0 0,-1-1 0 0 0,1 2 0 0 0,0-1 0 0 0,1 0-1 0 0,0 0 1 0 0,0 0 0 0 0,0 0 0 0 0,1 0 0 0 0,0 0 0 0 0,1 0-1 0 0,-1 0 1 0 0,1 0 0 0 0,1 0 0 0 0,-1-1 0 0 0,1 1 0 0 0,0-1-1 0 0,1 0 1 0 0,-1 0 0 0 0,1 0 0 0 0,1 0 0 0 0,-1 0 0 0 0,1-1-1 0 0,0 0 1 0 0,0 0 0 0 0,0 0 0 0 0,1-1 0 0 0,-1 0 0 0 0,1 0-1 0 0,0 0 1 0 0,1-1 0 0 0,-1 1 0 0 0,1-2 0 0 0,-1 1 0 0 0,6 1-26 0 0,13 6-172 0 0,-1-2 1 0 0,2 0 0 0 0,-1-1 0 0 0,1-2 0 0 0,0 0 0 0 0,0-2 0 0 0,0-1 0 0 0,1-1-1 0 0,13-2 172 0 0,-21 1-570 0 0,0-1 0 0 0,0-1 0 0 0,-1-1 0 0 0,1 0 0 0 0,0-2 0 0 0,-1 0 0 0 0,0-1-1 0 0,0-1 1 0 0,6-3 570 0 0,10-9-1310 0 0</inkml:trace>
  <inkml:trace contextRef="#ctx0" brushRef="#br0" timeOffset="21265.773">8858 1702 1268 0 0,'0'1'103'0'0,"0"-1"1"0"0,0 1-1 0 0,0 0 0 0 0,0-1 0 0 0,0 1 0 0 0,0-1 1 0 0,0 1-1 0 0,0 0 0 0 0,0-1 0 0 0,0 1 0 0 0,0 0 1 0 0,0-1-1 0 0,0 1 0 0 0,1-1 0 0 0,-1 1 1 0 0,0-1-1 0 0,0 1 0 0 0,1 0 0 0 0,-1-1 0 0 0,0 1 1 0 0,1-1-1 0 0,-1 1 0 0 0,0-1 0 0 0,1 1 0 0 0,-1-1 1 0 0,1 0-1 0 0,-1 1 0 0 0,1-1 0 0 0,-1 1 0 0 0,1-1 1 0 0,-1 0-1 0 0,1 0 0 0 0,-1 1 0 0 0,1-1 1 0 0,0 0-1 0 0,-1 0 0 0 0,1 0 0 0 0,-1 1 0 0 0,1-1 1 0 0,0 0-1 0 0,-1 0 0 0 0,1 0 0 0 0,-1 0 0 0 0,1 0 1 0 0,0 0-1 0 0,-1 0 0 0 0,1 0 0 0 0,0-1 1 0 0,-1 1-1 0 0,1 0 0 0 0,-1 0 0 0 0,1 0 0 0 0,-1-1 1 0 0,1 1-1 0 0,0 0 0 0 0,-1-1-103 0 0,0 15-11 0 0,1 436 2841 0 0,-1-442-2826 0 0,1 0 0 0 0,0-1 0 0 0,0 1 1 0 0,1-1-1 0 0,0 0 0 0 0,1 0 0 0 0,-1 1 0 0 0,1-1 0 0 0,1-1 1 0 0,-1 1-1 0 0,1 0 0 0 0,0-1 0 0 0,1 0 0 0 0,-1 0 0 0 0,1 0 1 0 0,1-1-1 0 0,-1 1 0 0 0,1-1 0 0 0,-1-1 0 0 0,6 4-4 0 0,-2-7-5245 0 0,0-24 3068 0 0,-16 8 1017 0 0</inkml:trace>
  <inkml:trace contextRef="#ctx0" brushRef="#br0" timeOffset="21480.314">8650 2054 1660 0 0,'-17'2'2588'0'0,"-6"1"601"0"0,38-1-938 0 0,176-24-2866 0 0,-13-43-5555 0 0,-152 50 5047 0 0</inkml:trace>
  <inkml:trace contextRef="#ctx0" brushRef="#br0" timeOffset="21977.651">9097 1750 1256 0 0,'37'20'3568'0'0,"8"41"-3211"0"0,-35-46 81 0 0,-4-8-321 0 0,0 0 1 0 0,0 1 0 0 0,-1 0 0 0 0,0 0-1 0 0,-1 0 1 0 0,1 0 0 0 0,-2 1 0 0 0,1 0-1 0 0,-1 0 1 0 0,0 0 0 0 0,-1 0 0 0 0,0 0-1 0 0,-1 0 1 0 0,0 1 0 0 0,0-1 0 0 0,-1 1-1 0 0,0-1 1 0 0,0 1 0 0 0,-1-1 0 0 0,-1 0-1 0 0,0 1 1 0 0,0-1 0 0 0,0 0 0 0 0,-1 0-1 0 0,-1 0 1 0 0,0-1 0 0 0,0 1 0 0 0,0-1-1 0 0,-1 0 1 0 0,0 0 0 0 0,-1 0 0 0 0,0-1-1 0 0,0 0 1 0 0,0 0 0 0 0,-1 0 0 0 0,0-1-1 0 0,-1 0 1 0 0,1-1 0 0 0,-3 2-118 0 0,11-8 5 0 0,-1 1 0 0 0,0 0-1 0 0,0-1 1 0 0,1 1 0 0 0,-1-1 0 0 0,0 1 0 0 0,0-1-1 0 0,0 1 1 0 0,0-1 0 0 0,0 1 0 0 0,1-1 0 0 0,-1 1-1 0 0,0-1 1 0 0,0 1 0 0 0,0-1 0 0 0,0 1 0 0 0,0-1-1 0 0,-1 1 1 0 0,1-1 0 0 0,0 1 0 0 0,0-1 0 0 0,0 1-1 0 0,0-1 1 0 0,-1 1 0 0 0,1-1 0 0 0,0 1 0 0 0,0-1-1 0 0,-1 1 1 0 0,1-1 0 0 0,0 1 0 0 0,-1 0 0 0 0,1-1-1 0 0,0 1 1 0 0,-1 0 0 0 0,1-1 0 0 0,0 1 0 0 0,-1 0-1 0 0,1-1 1 0 0,-1 1 0 0 0,1 0 0 0 0,-1 0 0 0 0,1 0-1 0 0,-1-1 1 0 0,1 1 0 0 0,-1 0 0 0 0,1 0 0 0 0,-1 0-1 0 0,1 0 1 0 0,-1 0 0 0 0,1 0 0 0 0,-1 0 0 0 0,1 0-1 0 0,-1 0-4 0 0,34-45-339 0 0,256-201-1292 0 0,-247 215 1546 0 0,-67 49 429 0 0,12-11-267 0 0,0 1 0 0 0,0 0-1 0 0,1 1 1 0 0,0 0 0 0 0,1 1 0 0 0,0 0-1 0 0,1 1 1 0 0,0 0 0 0 0,0 1 0 0 0,1 0-1 0 0,1 0 1 0 0,0 1 0 0 0,1 0 0 0 0,0 0-1 0 0,1 1 1 0 0,0 0 0 0 0,1 0 0 0 0,1 0-1 0 0,-2 11-76 0 0,7-16-21 0 0,0 0 1 0 0,1 0-1 0 0,0 0 0 0 0,1 0 0 0 0,0 0 0 0 0,0-1 1 0 0,0 1-1 0 0,1-1 0 0 0,1 0 0 0 0,-1 0 1 0 0,1 0-1 0 0,1-1 0 0 0,0 1 0 0 0,0-1 0 0 0,0-1 1 0 0,0 1-1 0 0,1-1 0 0 0,0 0 0 0 0,1-1 0 0 0,-1 1 1 0 0,1-2-1 0 0,1 2 21 0 0,122 64-3670 0 0,-84-46 993 0 0,-24-12 1389 0 0</inkml:trace>
  <inkml:trace contextRef="#ctx0" brushRef="#br0" timeOffset="22227.599">9731 2657 1044 0 0,'10'10'7020'0'0,"-1"-4"-6180"0"0,8-18-5046 0 0,-7 0 2922 0 0,0 0 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1228 0 0,'0'0'738'0'0,"-1"-7"-162"0"0,6-24 6445 0 0,10 23-6956 0 0,1 1 1 0 0,-1 1-1 0 0,1 0 0 0 0,0 1 1 0 0,1 0-1 0 0,0 2 0 0 0,-1 0 0 0 0,1 0 1 0 0,0 2-1 0 0,0 0 0 0 0,7 1-65 0 0,48-7 140 0 0,81-15-657 0 0,-151 22 231 0 0,-2 0-45 0 0,6 17-2100 0 0,-68 17-1689 0 0,36-22 2688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2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234 379 1892 0 0,'-20'9'474'0'0,"0"2"1"0"0,1 0-1 0 0,1 1 0 0 0,-1 1 1 0 0,2 1-1 0 0,0 0 0 0 0,1 1 1 0 0,0 1-1 0 0,1 1 0 0 0,1 0 1 0 0,1 1-1 0 0,-11 18-474 0 0,23-35 24 0 0,0 1 1 0 0,0 0-1 0 0,1 0 1 0 0,-1-1-1 0 0,1 1 1 0 0,-1 0-1 0 0,1 0 1 0 0,0 0-1 0 0,0 0 1 0 0,0-1-1 0 0,0 1 0 0 0,0 0 1 0 0,0 0-1 0 0,0 0 1 0 0,0 0-1 0 0,1 0 1 0 0,-1-1-1 0 0,1 1 1 0 0,0 0-1 0 0,-1 0 1 0 0,1-1-1 0 0,0 1 0 0 0,0 0 1 0 0,0-1-1 0 0,0 1 1 0 0,0-1-1 0 0,0 1 1 0 0,1-1-1 0 0,-1 0 1 0 0,0 0-1 0 0,1 1 1 0 0,-1-1-1 0 0,1 0 0 0 0,-1 0 1 0 0,1 0-1 0 0,0 0 1 0 0,-1-1-1 0 0,1 1 1 0 0,0 0-1 0 0,0-1 1 0 0,0 1-1 0 0,-1-1 0 0 0,1 0 1 0 0,0 1-1 0 0,0-1 1 0 0,0 0-1 0 0,0 0 1 0 0,0 0-1 0 0,-1 0 1 0 0,1-1-1 0 0,0 1 1 0 0,0-1-1 0 0,0 1 0 0 0,-1-1 1 0 0,3 0-25 0 0,103-13 118 0 0,-77 6-126 0 0,0 0 0 0 0,0-2 0 0 0,-1-1 0 0 0,-1-2 0 0 0,0 0 0 0 0,0-2 0 0 0,-2-1 0 0 0,9-7 8 0 0,-33 22 1 0 0,0 0 1 0 0,0 0 0 0 0,0 0-1 0 0,0 0 1 0 0,-1 0 0 0 0,1-1-1 0 0,0 1 1 0 0,-1-1 0 0 0,1 1-1 0 0,-1-1 1 0 0,1 1 0 0 0,-1-1-1 0 0,0 0 1 0 0,0 0 0 0 0,0 0-1 0 0,0 1 1 0 0,0-1 0 0 0,0 0-1 0 0,0 0 1 0 0,-1-1 0 0 0,1 1-1 0 0,-1 0 1 0 0,1 0-1 0 0,-1 0 1 0 0,0 0 0 0 0,0 0-1 0 0,0 0 1 0 0,0-1 0 0 0,0 1-1 0 0,-1 0 1 0 0,1 0 0 0 0,0 0-1 0 0,-1 0 1 0 0,0 0 0 0 0,1 0-1 0 0,-1 0 1 0 0,0 0 0 0 0,0 0-1 0 0,0 0 1 0 0,0 0 0 0 0,-1 1-1 0 0,1-1 1 0 0,0 0 0 0 0,-1 1-1 0 0,-1-2-1 0 0,-96-32 557 0 0,-83 69 43 0 0,182-34-609 0 0,0 0-1 0 0,0 0 1 0 0,1 0 0 0 0,-1 1-1 0 0,0-1 1 0 0,1 0 0 0 0,-1 0-1 0 0,0 1 1 0 0,0-1-1 0 0,1 0 1 0 0,-1 0 0 0 0,0 1-1 0 0,0-1 1 0 0,0 0-1 0 0,1 1 1 0 0,-1-1 0 0 0,0 0-1 0 0,0 1 1 0 0,0-1-1 0 0,0 0 1 0 0,0 1 0 0 0,0-1-1 0 0,0 1 10 0 0,31-9-165 0 0,0-2 0 0 0,-1-1 0 0 0,0-1 0 0 0,-1-1 0 0 0,0-1 0 0 0,-1-2 0 0 0,-1-1 0 0 0,0-2 0 0 0,-2 0 0 0 0,0-1 0 0 0,6-9 165 0 0,-26 24 100 0 0,-1 0-1 0 0,0 0 1 0 0,0-1-1 0 0,0 1 1 0 0,-1-1-1 0 0,1 0 1 0 0,-1 0-1 0 0,-1-1 1 0 0,1 1-1 0 0,-1-1 1 0 0,0 1-1 0 0,-1-1 1 0 0,0 1-1 0 0,0-1 1 0 0,0 0-1 0 0,-1 0 1 0 0,0 0-1 0 0,0 1 1 0 0,0-1-1 0 0,-1 0 1 0 0,0 0-1 0 0,-1 1 1 0 0,0-1-1 0 0,0 1 1 0 0,0-1-1 0 0,0 1 1 0 0,-1 0-1 0 0,0 0 1 0 0,-1 0-1 0 0,1 0 1 0 0,-1 0-1 0 0,0 1 1 0 0,-1 0-1 0 0,1 0 1 0 0,-1 0-1 0 0,0 0 1 0 0,0 1-1 0 0,0-1 1 0 0,-1 1-1 0 0,-5-2-99 0 0,10 5 260 0 0,-14 4 319 0 0,7 5-482 0 0,1-1 1 0 0,0 2-1 0 0,0-1 0 0 0,1 1 1 0 0,0 0-1 0 0,0 0 0 0 0,1 0 1 0 0,0 1-1 0 0,1 0 1 0 0,0 0-1 0 0,1 0 0 0 0,0 0 1 0 0,0 1-1 0 0,1 0 0 0 0,0-1 1 0 0,1 1-1 0 0,1 0 1 0 0,-1-1-1 0 0,2 1 0 0 0,0 11-97 0 0,5 27 163 0 0,1-1 0 0 0,3 1 0 0 0,1-1 0 0 0,3-1 0 0 0,1 0 0 0 0,3-1 0 0 0,9 14-163 0 0,12 40 31 0 0,-7-22-316 0 0,34 129-3833 0 0,-65-206 3963 0 0,0 0-1 0 0,-1 0 0 0 0,1 0 0 0 0,-1 0 0 0 0,1 0 0 0 0,-1 0 1 0 0,0 0-1 0 0,1 0 0 0 0,-1 0 0 0 0,0 0 0 0 0,0 1 1 0 0,0-1-1 0 0,0 0 0 0 0,1 0 0 0 0,-2 0 0 0 0,1 0 0 0 0,0 0 1 0 0,0 0-1 0 0,0 0 0 0 0,0 0 0 0 0,-1 1 0 0 0,1-1 1 0 0,0 0-1 0 0,-1 0 0 0 0,1 0 0 0 0,-1 0 0 0 0,1 0 0 0 0,-1-1 1 0 0,0 1-1 0 0,1 0 0 0 0,-1 0 0 0 0,0 0 0 0 0,0 0 1 0 0,0-1-1 0 0,1 1 0 0 0,-1 0 0 0 0,0-1 0 0 0,0 1 0 0 0,0-1 1 0 0,0 1-1 0 0,0-1 0 0 0,0 1 0 0 0,0-1 0 0 0,0 0 0 0 0,0 1 1 0 0,0-1-1 0 0,-1 0 0 0 0,1 0 0 0 0,0 0 0 0 0,0 0 1 0 0,0 0-1 0 0,0 0 0 0 0,0 0 0 0 0,0 0 0 0 0,-1-1 156 0 0,-10-11-1148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6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1684 0 0,'1'2'161'0'0,"0"0"-1"0"0,1 0 0 0 0,-1 0 1 0 0,1 0-1 0 0,-1 0 0 0 0,1-1 1 0 0,0 1-1 0 0,0 0 0 0 0,0-1 1 0 0,-1 0-1 0 0,2 1 0 0 0,-1-1 1 0 0,0 0-1 0 0,0 0 1 0 0,0 0-1 0 0,0 0 0 0 0,1-1 1 0 0,-1 1-1 0 0,0-1 0 0 0,1 1 1 0 0,-1-1-1 0 0,1 0 0 0 0,-1 0 1 0 0,0 0-1 0 0,1 0 0 0 0,-1 0 1 0 0,1 0-1 0 0,-1-1 1 0 0,0 1-1 0 0,3-2-160 0 0,-4 2 84 0 0,407-49 472 0 0,-295 28-4461 0 0,-79 15 2607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1508 0 0,'16'-5'5166'0'0,"97"-15"-4254"0"0,260-35-45 0 0,-333 52-2027 0 0,-38 4-2597 0 0,-12-1 2529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2104 0 0,'87'12'3984'0'0,"-33"-11"-3492"0"0,-26-3-287 0 0,-1 1 0 0 0,1 2-1 0 0,0 1 1 0 0,0 1 0 0 0,-1 2 0 0 0,1 0 0 0 0,-1 2-1 0 0,-1 1 1 0 0,1 1 0 0 0,3 3-205 0 0,-26-10 20 0 0,-1 0 0 0 0,1 0 0 0 0,-1 1-1 0 0,1-1 1 0 0,-1 1 0 0 0,0-1 0 0 0,0 1 0 0 0,0 0-1 0 0,0 1 1 0 0,0-1 0 0 0,-1 0 0 0 0,1 1 0 0 0,-1-1-1 0 0,0 1 1 0 0,0 0 0 0 0,-1 0 0 0 0,1 0 0 0 0,-1 0-1 0 0,0 0 1 0 0,0 0 0 0 0,0 0 0 0 0,0 0 0 0 0,-1 0-1 0 0,1 0 1 0 0,-1 1 0 0 0,0-1 0 0 0,-1 0 0 0 0,1 0-1 0 0,-1 0 1 0 0,1 0 0 0 0,-1 1 0 0 0,-1-1 0 0 0,1 0-1 0 0,-1 0 1 0 0,1-1 0 0 0,-1 1 0 0 0,-1 1-20 0 0,-100 135 409 0 0,81-115-369 0 0,-22 21 88 0 0,33-36-82 0 0,-1 0 1 0 0,1 1-1 0 0,1 1 1 0 0,0 0-1 0 0,1 0 0 0 0,0 1 1 0 0,0 0-1 0 0,2 1 1 0 0,0-1-1 0 0,0 1 1 0 0,1 1-1 0 0,1 1-46 0 0,5-14 7 0 0,1 1-1 0 0,1-1 1 0 0,-1 0 0 0 0,0 0-1 0 0,0 1 1 0 0,1-1 0 0 0,-1 0-1 0 0,1 0 1 0 0,0 0 0 0 0,0-1-1 0 0,0 1 1 0 0,0 0 0 0 0,0-1-1 0 0,0 1 1 0 0,0-1 0 0 0,0 0-1 0 0,0 0 1 0 0,1 0-1 0 0,-1 0 1 0 0,0 0 0 0 0,1 0-1 0 0,-1 0 1 0 0,1-1 0 0 0,-1 1-1 0 0,1-1 1 0 0,-1 0 0 0 0,1 0-1 0 0,0 0 1 0 0,-1 0 0 0 0,1 0-1 0 0,1-1-6 0 0,1 2 8 0 0,25 0-283 0 0,1-1-1 0 0,-1-1 1 0 0,0-1 0 0 0,0-2-1 0 0,0-1 1 0 0,0-2 0 0 0,4-2 275 0 0,2 1-974 0 0,71-24-3747 0 0,-97 29 3330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0 1036 0 0,'0'0'348'0'0,"0"0"-37"0"0,0 0-26 0 0,0 0-4 0 0,0 0-30 0 0,6 13 298 0 0,-62 97 883 0 0,44-92-1270 0 0,0 0-1 0 0,-2-1 1 0 0,1-1-1 0 0,-2 0 1 0 0,0-1 0 0 0,-1-1-1 0 0,-1 0 1 0 0,0-1-1 0 0,0-1 1 0 0,-1-1-1 0 0,-1 0 1 0 0,0-2-1 0 0,-1 0 1 0 0,1-1 0 0 0,-2 0-1 0 0,1-2 1 0 0,-1-1-1 0 0,-7 1-161 0 0,24-4 18 0 0,0-1 0 0 0,0-1 0 0 0,0 1 0 0 0,0 0 0 0 0,0-1 0 0 0,0 0 0 0 0,0 0 0 0 0,0 0 0 0 0,0 0 0 0 0,0-1 0 0 0,0 1 0 0 0,1-1 0 0 0,-1 0 0 0 0,0 0 0 0 0,0-1 0 0 0,0 1 0 0 0,1-1 0 0 0,-1 0 0 0 0,1 0 0 0 0,-1 0 0 0 0,1 0 0 0 0,0 0 0 0 0,0-1 0 0 0,0 0 0 0 0,0 1 0 0 0,0-1 0 0 0,1 0 0 0 0,-1 0 0 0 0,1-1 0 0 0,0 1 0 0 0,0 0 0 0 0,0-1 0 0 0,0 0 0 0 0,1 1 0 0 0,-1-1 0 0 0,1 0 0 0 0,0 0 0 0 0,0 1 0 0 0,1-1 0 0 0,-1 0 0 0 0,1 0 0 0 0,-1 0 0 0 0,1 0 0 0 0,1 0 0 0 0,-1-4-18 0 0,4 1 3 0 0,-1 0-1 0 0,1 0 1 0 0,1 0-1 0 0,0 0 1 0 0,-1 1 0 0 0,2-1-1 0 0,-1 1 1 0 0,1 1-1 0 0,0-1 1 0 0,0 1-1 0 0,1 0 1 0 0,-1 0-1 0 0,1 1 1 0 0,0 0-1 0 0,0 0 1 0 0,1 0-1 0 0,-1 1 1 0 0,1 0-1 0 0,0 1 1 0 0,0 0-1 0 0,0 0 1 0 0,0 1-1 0 0,0-1 1 0 0,0 2-1 0 0,1-1-2 0 0,219 10-39 0 0,-173-3 32 0 0,236-1 146 0 0,-212-24 34 0 0,-78 19-183 0 0,0 0 0 0 0,0-1 0 0 0,-1 1 0 0 0,1 0 0 0 0,0-1 0 0 0,-1 1 0 0 0,1-1 0 0 0,0 1 0 0 0,-1-1 0 0 0,1 1 0 0 0,-1-1 0 0 0,1 1-1 0 0,-1-1 1 0 0,1 1 0 0 0,-1-1 0 0 0,1 0 0 0 0,-1 1 0 0 0,1-1 0 0 0,-1 0 0 0 0,0 1 0 0 0,1-1 0 0 0,-1 0 0 0 0,0 0 0 0 0,0 1 0 0 0,0-1 0 0 0,1 0 0 0 0,-1 0 0 0 0,0 1 0 0 0,0-1 0 0 0,0 0 0 0 0,0 0-1 0 0,0 1 1 0 0,0-1 0 0 0,-1 0 0 0 0,1 0 0 0 0,0 0 0 0 0,0 1 0 0 0,-1-1 0 0 0,1 0 0 0 0,0 1 0 0 0,-1-1 0 0 0,1 0 0 0 0,0 1 0 0 0,-1-1 0 0 0,1 0 0 0 0,-1 1 0 0 0,1-1 0 0 0,-1 1 0 0 0,1-1 0 0 0,-1 1-1 0 0,0-1 1 0 0,1 1 0 0 0,-1-1 0 0 0,0 1 0 0 0,1 0 0 0 0,-1-1 0 0 0,0 1 0 0 0,0 0 0 0 0,1-1 0 0 0,-1 1 0 0 0,0 0 0 0 0,0 0 0 0 0,1 0 0 0 0,-1 0 10 0 0,-51-24-343 0 0,24 16-102 0 0,-1 1 0 0 0,0 2 0 0 0,0 0 0 0 0,0 2 0 0 0,0 1 0 0 0,-28 2 445 0 0,34 2-928 0 0,-9 9-372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2296 0 0,'-14'20'8360'0'0,"-2"79"-7174"0"0,19-69-1296 0 0,1 0 1 0 0,1-1 0 0 0,2 1-1 0 0,0-1 1 0 0,2-1-1 0 0,2 0 1 0 0,0 0-1 0 0,3 0 110 0 0,53 195-8557 0 0,-64-195 7260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266 514 1288 0 0,'36'-34'2976'0'0,"-36"33"-2949"0"0,1 1-1 0 0,-1-1 1 0 0,0 0-1 0 0,0 0 1 0 0,1 0-1 0 0,-1 1 0 0 0,0-1 1 0 0,0 0-1 0 0,0 0 1 0 0,0 0-1 0 0,0 0 1 0 0,0 1-1 0 0,0-1 1 0 0,0 0-1 0 0,0 0 1 0 0,-1 0-1 0 0,1 0 1 0 0,0 1-1 0 0,0-1 1 0 0,-1 0-1 0 0,1 0 1 0 0,-1 0-1 0 0,1 1 1 0 0,0-1-1 0 0,-1 0 1 0 0,1 1-1 0 0,-1-1 1 0 0,0 0-1 0 0,1 1 0 0 0,-1-1 1 0 0,1 1-1 0 0,-1-1 1 0 0,0 1-1 0 0,0-1 1 0 0,1 1-1 0 0,-1 0 1 0 0,0-1-1 0 0,0 1 1 0 0,1 0-1 0 0,-1-1 1 0 0,0 1-1 0 0,0 0 1 0 0,0 0-1 0 0,0 0 1 0 0,1 0-1 0 0,-1 0 1 0 0,0 0-1 0 0,0 0 1 0 0,0 0-1 0 0,0 0 1 0 0,0 0-1 0 0,1 0 0 0 0,-1 1 1 0 0,0-1-1 0 0,0 0 1 0 0,0 1-1 0 0,1-1 1 0 0,-1 0-27 0 0,-12 1 27 0 0,0-1 1 0 0,0 1 0 0 0,0 1-1 0 0,0 1 1 0 0,1 0 0 0 0,-1 0-1 0 0,1 1 1 0 0,0 1-1 0 0,0 0 1 0 0,0 0 0 0 0,1 1-1 0 0,-1 1 1 0 0,2 0 0 0 0,-1 1-1 0 0,1-1 1 0 0,0 2 0 0 0,0 0-1 0 0,1 0 1 0 0,1 1-1 0 0,-1 0 1 0 0,2 0 0 0 0,-1 1-1 0 0,-5 11-27 0 0,12-19 22 0 0,-1 0 0 0 0,1 0 0 0 0,0 0 0 0 0,0 0 0 0 0,0 0 0 0 0,0 0 0 0 0,1 1 0 0 0,-1-1 0 0 0,1 0-1 0 0,0 1 1 0 0,0-1 0 0 0,0 0 0 0 0,1 1 0 0 0,-1-1 0 0 0,1 0 0 0 0,-1 1 0 0 0,1-1 0 0 0,0 0 0 0 0,0 0 0 0 0,1 0 0 0 0,-1 0 0 0 0,1 0-1 0 0,-1 0 1 0 0,1 0 0 0 0,0 0 0 0 0,0-1 0 0 0,0 1 0 0 0,1-1 0 0 0,-1 1 0 0 0,0-1 0 0 0,1 0 0 0 0,0 0 0 0 0,-1 0 0 0 0,1 0 0 0 0,0-1-1 0 0,0 1 1 0 0,0-1 0 0 0,0 1 0 0 0,0-1 0 0 0,0 0 0 0 0,1-1 0 0 0,-1 1 0 0 0,0 0 0 0 0,1-1 0 0 0,-1 0 0 0 0,0 1 0 0 0,1-1 0 0 0,-1-1-1 0 0,0 1 1 0 0,1 0-22 0 0,172-20 930 0 0,-120-4 717 0 0,-71 65-1297 0 0,-4 3-184 0 0,1 1 0 0 0,2 1 1 0 0,1 0-1 0 0,4 1 0 0 0,1 0 0 0 0,2 1 0 0 0,2 0 0 0 0,1 22-166 0 0,5-52 79 0 0,-1-16-66 0 0,0-1 0 0 0,0 0 0 0 0,1 1 0 0 0,-1-1 0 0 0,1 0 0 0 0,-1 1 0 0 0,1-1 0 0 0,-1 0 0 0 0,1 1 0 0 0,0-1 0 0 0,0 1 0 0 0,0-1 0 0 0,0 1 1 0 0,0-1-1 0 0,0 1 0 0 0,0-1 0 0 0,0 1 0 0 0,0-1 0 0 0,1 0 0 0 0,-1 1 0 0 0,1-1 0 0 0,-1 1 0 0 0,1-1 0 0 0,-1 0 0 0 0,1 1 0 0 0,0-1 0 0 0,0 0 0 0 0,0 0 1 0 0,0 0-1 0 0,0 0 0 0 0,0 1 0 0 0,0-1 0 0 0,0-1 0 0 0,0 1 0 0 0,0 0 0 0 0,0 0 0 0 0,1 0 0 0 0,-1 0 0 0 0,0-1 0 0 0,1 1 0 0 0,-1-1 0 0 0,0 1 1 0 0,1-1-1 0 0,-1 0 0 0 0,1 1 0 0 0,-1-1 0 0 0,1 0 0 0 0,-1 0 0 0 0,0 0 0 0 0,1 0 0 0 0,-1 0 0 0 0,1 0 0 0 0,-1 0 0 0 0,1-1 0 0 0,-1 1 0 0 0,1 0 0 0 0,-1-1-13 0 0,150-87-1974 0 0,-130 68 1034 0 0,0-2-1 0 0,-1 0 1 0 0,-1-1-1 0 0,-1-1 0 0 0,-1 0 1 0 0,-1-2-1 0 0,-2 0 1 0 0,0-2 940 0 0,8-20-1480 0 0</inkml:trace>
  <inkml:trace contextRef="#ctx0" brushRef="#br0" timeOffset="416.624">376 16 1576 0 0,'18'-15'3701'0'0,"28"25"-3077"0"0,-42-9-487 0 0,4 2-82 0 0,0 0 0 0 0,0 1-1 0 0,-1 0 1 0 0,1 0 0 0 0,-1 1 0 0 0,0 0 0 0 0,0 0-1 0 0,0 1 1 0 0,-1 0 0 0 0,0 0 0 0 0,0 0 0 0 0,-1 1-1 0 0,0 0 1 0 0,0 0 0 0 0,0 0 0 0 0,-1 0 0 0 0,0 1 0 0 0,0 0-1 0 0,-1 0 1 0 0,0 0 0 0 0,0 0 0 0 0,-1 1 0 0 0,0-1-1 0 0,-1 0 1 0 0,0 1 0 0 0,0 0 0 0 0,-1-1 0 0 0,0 1 0 0 0,0-1-1 0 0,-1 1 1 0 0,0-1 0 0 0,-1 1 0 0 0,1-1 0 0 0,-2 1-1 0 0,1-1 1 0 0,-1 0 0 0 0,-3 4-55 0 0,-4 6 136 0 0,-1 0 1 0 0,-1-1-1 0 0,0 0 1 0 0,-2-1-1 0 0,0-1 1 0 0,0 0-1 0 0,-2-1 0 0 0,0 0 1 0 0,0-2-1 0 0,-10 7-136 0 0,0 0 131 0 0,1-4-345 0 0,24-27-2030 0 0,60-52-1841 0 0,-32 40 2719 0 0</inkml:trace>
  <inkml:trace contextRef="#ctx0" brushRef="#br0" timeOffset="680.467">858 67 1024 0 0,'-11'1'368'0'0,"1"0"-1"0"0,-1 1 0 0 0,1 0 1 0 0,0 0-1 0 0,-1 1 1 0 0,1 0-1 0 0,0 1 0 0 0,1 0 1 0 0,-1 1-1 0 0,1 0 1 0 0,-1 0-1 0 0,2 1 0 0 0,-1 0 1 0 0,-2 3-368 0 0,5-5 91 0 0,0 0 0 0 0,0 1 0 0 0,1 0 0 0 0,0 0 0 0 0,0 1 0 0 0,0 0 0 0 0,0 0 0 0 0,1 0 0 0 0,0 0 0 0 0,0 0 0 0 0,1 1 1 0 0,-1 0-1 0 0,2 0 0 0 0,-1 0 0 0 0,1 0 0 0 0,0 0 0 0 0,0 0 0 0 0,1 1 0 0 0,0-1 0 0 0,0 0 0 0 0,1 1 0 0 0,0-1 0 0 0,0 1 0 0 0,1-1 0 0 0,0 1 0 0 0,0-1 0 0 0,0 0 0 0 0,1 1 0 0 0,1-1 0 0 0,1 5-91 0 0,3-4-111 0 0,0 0-1 0 0,1-1 1 0 0,0 0-1 0 0,0 0 1 0 0,1 0-1 0 0,0-1 1 0 0,0-1-1 0 0,0 1 1 0 0,1-1-1 0 0,-1-1 1 0 0,1 0-1 0 0,0 0 1 0 0,1-1-1 0 0,-1-1 1 0 0,1 1-1 0 0,-1-2 1 0 0,1 1-1 0 0,-1-1 0 0 0,1-1 1 0 0,0 0-1 0 0,0-1 1 0 0,-1 0-1 0 0,10-2 112 0 0,-7 3-502 0 0,44-13-2352 0 0,-42 6 1528 0 0</inkml:trace>
  <inkml:trace contextRef="#ctx0" brushRef="#br0" timeOffset="944.369">989 329 1172 0 0,'17'5'8154'0'0,"25"-7"-7217"0"0,-37 1-518 0 0,212-43-341 0 0,-13-37-7386 0 0,-180 64 5908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105 770 2012 0 0,'0'0'675'0'0,"0"0"-87"0"0,0 0-85 0 0,0 0-15 0 0,0 0-31 0 0,0 0-37 0 0,0 0-51 0 0,0 0-51 0 0,0 0-35 0 0,0 0-20 0 0,0 0-58 0 0,0 0-32 0 0,0 0 47 0 0,8 5-5 0 0,-3-1-181 0 0,1-1-1 0 0,0 0 1 0 0,0 0-1 0 0,0-1 1 0 0,0 0-1 0 0,0 0 1 0 0,1 0-1 0 0,-1-1 1 0 0,1 0-1 0 0,-1 0 1 0 0,1 0-1 0 0,-1-1 1 0 0,1 0-1 0 0,-1 0 1 0 0,1-1-1 0 0,-1 0 1 0 0,3-1-34 0 0,218-47 314 0 0,-223 49-343 0 0,1 0-1 0 0,0-1 1 0 0,0 0-1 0 0,-1 1 1 0 0,1-2-1 0 0,0 1 1 0 0,-1 0-1 0 0,1-1 1 0 0,-1 0-1 0 0,0 0 0 0 0,1 0 1 0 0,-1-1-1 0 0,0 1 1 0 0,0-1-1 0 0,-1 0 1 0 0,1 0-1 0 0,-1 0 1 0 0,1-1-1 0 0,-1 1 1 0 0,0-1-1 0 0,0 0 1 0 0,0 0-1 0 0,-1 0 0 0 0,1 0 1 0 0,-1 0-1 0 0,0-1 1 0 0,-1 1-1 0 0,1-1 1 0 0,-1 1-1 0 0,1-1 1 0 0,-1 0-1 0 0,-1 1 1 0 0,1-1-1 0 0,-1 0 1 0 0,0 0-1 0 0,0 0 30 0 0,-7-4-17 0 0,-1 0 1 0 0,0 1-1 0 0,-1-1 0 0 0,0 2 1 0 0,0-1-1 0 0,-1 1 1 0 0,0 1-1 0 0,0 0 0 0 0,0 0 1 0 0,-1 1-1 0 0,0 0 1 0 0,0 1-1 0 0,0 0 0 0 0,-1 1 1 0 0,1 0-1 0 0,-1 1 0 0 0,0 0 1 0 0,1 1-1 0 0,-1 0 1 0 0,0 1-1 0 0,0 0 0 0 0,0 1 1 0 0,0 0-1 0 0,1 1 0 0 0,-1 1 1 0 0,0-1-1 0 0,1 2 1 0 0,-10 4 16 0 0,7-5 62 0 0,1 0 1 0 0,1 1-1 0 0,-1 1 1 0 0,1 0-1 0 0,-1 1 1 0 0,1 0 0 0 0,1 1-1 0 0,-1 0 1 0 0,1 1-1 0 0,1 0 1 0 0,-1 1-1 0 0,1 0 1 0 0,1 0 0 0 0,0 1-1 0 0,0 0 1 0 0,1 1-1 0 0,0 0 1 0 0,1 1 0 0 0,0-1-1 0 0,1 1 1 0 0,0 0-1 0 0,1 1 1 0 0,1 0-1 0 0,0-1 1 0 0,0 1 0 0 0,1 1-1 0 0,1 1-62 0 0,2-8 18 0 0,1 1-1 0 0,0 0 1 0 0,0-1-1 0 0,1 1 1 0 0,0-1-1 0 0,1 0 1 0 0,-1 1-1 0 0,1-1 0 0 0,1 0 1 0 0,-1 0-1 0 0,1-1 1 0 0,1 1-1 0 0,-1-1 1 0 0,1 0-1 0 0,0 0 1 0 0,0-1-1 0 0,1 1 1 0 0,0-1-1 0 0,0 0 1 0 0,0-1-1 0 0,0 1 1 0 0,1-1-1 0 0,-1 0 1 0 0,1-1-1 0 0,0 0 1 0 0,0 0-1 0 0,1 0 1 0 0,-1-1-1 0 0,4 1-17 0 0,221 28-1319 0 0,-215-30 855 0 0,1-2 0 0 0,0 0 0 0 0,-1 0 0 0 0,1-2 0 0 0,-1 0 0 0 0,0-2 0 0 0,0 1 0 0 0,0-2 0 0 0,-1 0 0 0 0,9-5 464 0 0,15-9-1130 0 0</inkml:trace>
  <inkml:trace contextRef="#ctx0" brushRef="#br0" timeOffset="590.502">726 5 928 0 0,'9'-4'3845'0'0,"-1"39"-2341"0"0,-4 44-1156 0 0,-4-36 55 0 0,-2-19-242 0 0,1 0-1 0 0,1 0 1 0 0,2-1-1 0 0,0 1 1 0 0,1 0-1 0 0,1-1 0 0 0,2 0 1 0 0,0 0-1 0 0,1 0 1 0 0,7 12-161 0 0,74 27 37 0 0,-85-60-191 0 0,0-1 0 0 0,-1 0 0 0 0,1 0 0 0 0,0-1 0 0 0,0 1 0 0 0,-1-1 0 0 0,1 1 0 0 0,0-1-1 0 0,0 0 1 0 0,0 0 0 0 0,0 0 0 0 0,0 0 0 0 0,-1 0 0 0 0,1-1 0 0 0,0 1 0 0 0,0-1 0 0 0,0 0 0 0 0,-1 0 0 0 0,1 0 0 0 0,-1 0 0 0 0,1-1 0 0 0,0 1-1 0 0,-1-1 1 0 0,0 1 0 0 0,1-1 0 0 0,-1 0 0 0 0,0 0 0 0 0,0 0 0 0 0,0 0 0 0 0,0 0 0 0 0,0 0 0 0 0,-1-1 0 0 0,1 1 0 0 0,-1-1 0 0 0,2-2 154 0 0,1-6-1062 0 0</inkml:trace>
  <inkml:trace contextRef="#ctx0" brushRef="#br0" timeOffset="838.901">470 352 2364 0 0,'-11'8'2575'0'0,"26"-8"556"0"0,-12 0-3190 0 0,176-40 33 0 0,0-22-5189 0 0,-146 47 3949 0 0</inkml:trace>
  <inkml:trace contextRef="#ctx0" brushRef="#br0" timeOffset="1181.613">1105 57 1008 0 0,'15'-4'3914'0'0,"7"2"-2913"0"0,-16 3-958 0 0,0 0-1 0 0,0 0 1 0 0,0 1-1 0 0,-1 0 1 0 0,1 0-1 0 0,0 0 0 0 0,-1 1 1 0 0,1 0-1 0 0,-1 0 1 0 0,0 0-1 0 0,0 1 1 0 0,0-1-1 0 0,0 1 1 0 0,-1 0-1 0 0,0 1 1 0 0,1-1-1 0 0,-2 1 1 0 0,1 0-1 0 0,0 0 1 0 0,-1 0-1 0 0,0 0 0 0 0,0 1 1 0 0,-1-1-1 0 0,1 1 1 0 0,-1-1-1 0 0,0 4-42 0 0,0 3 69 0 0,-1-1-1 0 0,-1 0 0 0 0,0 1 0 0 0,-1-1 0 0 0,0 0 1 0 0,0 1-1 0 0,-1-1 0 0 0,-1 0 0 0 0,0 0 1 0 0,0 0-1 0 0,-1-1 0 0 0,-1 1 0 0 0,0-1 1 0 0,0 0-1 0 0,-1 0 0 0 0,0 0 0 0 0,-1-1 0 0 0,0 0 1 0 0,0 0-1 0 0,-1-1 0 0 0,0 0 0 0 0,0 0 1 0 0,-1-1-1 0 0,0 0 0 0 0,0-1 0 0 0,-1 0 0 0 0,0 0 1 0 0,0-1-1 0 0,-1 0 0 0 0,-8 2-68 0 0,19-8-94 0 0,-1 0 0 0 0,0 0 0 0 0,0 0 0 0 0,1 0 0 0 0,-1-1 0 0 0,1 1 0 0 0,-1 0 0 0 0,1 0 0 0 0,-1-1 0 0 0,1 1 0 0 0,0 0 0 0 0,-1 0 0 0 0,1-1 0 0 0,0 1 0 0 0,0 0 0 0 0,0-1 0 0 0,0 1 0 0 0,0 0 0 0 0,0-1 0 0 0,1 1 0 0 0,-1 0 1 0 0,0-1-1 0 0,1 1 0 0 0,-1 0 0 0 0,1 0 0 0 0,-1-1 0 0 0,1 1 0 0 0,-1 0 0 0 0,1 0 0 0 0,0 0 0 0 0,0 0 0 0 0,0 0 0 0 0,-1 0 0 0 0,1 0 0 0 0,0 0 0 0 0,0 0 0 0 0,1 0 0 0 0,-1 1 0 0 0,0-1 0 0 0,0 0 0 0 0,0 1 0 0 0,0-1 0 0 0,1 0 94 0 0,-1-1-198 0 0,16-21-1139 0 0,2-2 3 0 0</inkml:trace>
  <inkml:trace contextRef="#ctx0" brushRef="#br0" timeOffset="1430.801">1530 2 916 0 0,'-21'2'955'0'0,"12"-3"-747"0"0,-1 1 0 0 0,1 0-1 0 0,-1 1 1 0 0,1-1 0 0 0,-1 2 0 0 0,1-1 0 0 0,0 2 0 0 0,0-1 0 0 0,0 1 0 0 0,0 0 0 0 0,0 1 0 0 0,1 0 0 0 0,-1 0-1 0 0,1 1 1 0 0,0 0 0 0 0,0 1 0 0 0,1-1 0 0 0,0 2 0 0 0,0-1 0 0 0,0 1 0 0 0,1 0 0 0 0,0 0 0 0 0,0 1 0 0 0,-4 6-208 0 0,10-10 38 0 0,0 0-1 0 0,1 1 1 0 0,-1-1 0 0 0,1 0 0 0 0,-1 0 0 0 0,1 0 0 0 0,1 0 0 0 0,-1 0 0 0 0,0 0 0 0 0,1 0 0 0 0,0 0 0 0 0,0 0 0 0 0,0-1 0 0 0,0 1-1 0 0,1-1 1 0 0,0 0 0 0 0,-1 1 0 0 0,1-1 0 0 0,0 0 0 0 0,0-1 0 0 0,1 1 0 0 0,-1 0 0 0 0,0-1 0 0 0,4 2-38 0 0,11 7-366 0 0,0-1 1 0 0,1 0-1 0 0,1-2 1 0 0,0 0-1 0 0,0-1 1 0 0,0-1-1 0 0,1 0 1 0 0,0-2-1 0 0,0-1 1 0 0,0 0-1 0 0,0-2 1 0 0,7 0 365 0 0,11 2-1465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13 152 868 0 0,'12'-12'3430'0'0,"46"3"-2263"0"0,-49 10-1094 0 0,-1 1 1 0 0,1 1 0 0 0,0 0-1 0 0,-1 0 1 0 0,0 0 0 0 0,0 1 0 0 0,0 1-1 0 0,0-1 1 0 0,-1 1 0 0 0,1 1 0 0 0,-1-1-1 0 0,0 1 1 0 0,-1 0 0 0 0,0 1 0 0 0,0-1-1 0 0,0 1 1 0 0,-1 1 0 0 0,0-1 0 0 0,0 1-1 0 0,-1-1 1 0 0,0 2 0 0 0,0-1 0 0 0,-1 0-1 0 0,0 1 1 0 0,0-1 0 0 0,-1 1-1 0 0,0 0 1 0 0,-1 0 0 0 0,0 0 0 0 0,0-1-1 0 0,-1 1 1 0 0,0 0 0 0 0,0 0 0 0 0,-1 0-1 0 0,-1 0 1 0 0,1 0 0 0 0,-1 0 0 0 0,-1 0-1 0 0,0-1 1 0 0,-3 7-74 0 0,-5 3 145 0 0,-1 0 0 0 0,-1-1 0 0 0,0 0 0 0 0,-2-1 0 0 0,1-1 0 0 0,-2 0 0 0 0,0-1 0 0 0,-1-1 0 0 0,0-1-1 0 0,-1 0 1 0 0,-1-1 0 0 0,1-1 0 0 0,-13 4-145 0 0,31-14-37 0 0,1-1-1 0 0,-1 1 1 0 0,0 0-1 0 0,0 0 0 0 0,0-1 1 0 0,0 1-1 0 0,0-1 1 0 0,0 1-1 0 0,0 0 1 0 0,0-1-1 0 0,0 1 0 0 0,0 0 1 0 0,0-1-1 0 0,0 1 1 0 0,0 0-1 0 0,0-1 1 0 0,0 1-1 0 0,-1 0 0 0 0,1-1 1 0 0,0 1-1 0 0,0 0 1 0 0,0 0-1 0 0,0-1 1 0 0,-1 1-1 0 0,1 0 0 0 0,0-1 1 0 0,0 1-1 0 0,-1 0 1 0 0,1 0-1 0 0,0 0 1 0 0,0-1-1 0 0,-1 1 0 0 0,1 0 1 0 0,0 0-1 0 0,-1 0 1 0 0,1-1-1 0 0,0 1 1 0 0,-1 0-1 0 0,1 0 1 0 0,0 0 36 0 0,27-30-1278 0 0,49-39-2678 0 0,-47 43 2770 0 0</inkml:trace>
  <inkml:trace contextRef="#ctx0" brushRef="#br0" timeOffset="251.095">439 196 1312 0 0,'-12'5'308'0'0,"1"2"1"0"0,-1 0-1 0 0,1 0 0 0 0,0 1 1 0 0,1 0-1 0 0,0 1 0 0 0,0 0 1 0 0,1 1-1 0 0,0 0 0 0 0,1 0 1 0 0,0 1-1 0 0,1 0 0 0 0,0 0 1 0 0,0 1-1 0 0,1 0 0 0 0,1 1-308 0 0,4-10 62 0 0,0 1 0 0 0,1-1 0 0 0,0 1 0 0 0,0-1 0 0 0,0 1 0 0 0,0 0 0 0 0,0-1 0 0 0,1 1 0 0 0,0-1 0 0 0,0 1 0 0 0,0-1 0 0 0,0 1 0 0 0,0-1 0 0 0,0 0 0 0 0,1 1 0 0 0,0-1 0 0 0,0 0 0 0 0,0 0 0 0 0,0 0 0 0 0,0-1 0 0 0,0 1 0 0 0,1 0 0 0 0,-1-1 0 0 0,2 2-62 0 0,4 2 34 0 0,-1 0 0 0 0,2-1 1 0 0,-1 1-1 0 0,0-1 0 0 0,1-1 1 0 0,0 0-1 0 0,0 0 0 0 0,0-1 0 0 0,0 0 1 0 0,1 0-1 0 0,-1-1 0 0 0,1-1 1 0 0,8 1-35 0 0,82 3-3093 0 0,-35-25 321 0 0,-39 5 1334 0 0</inkml:trace>
  <inkml:trace contextRef="#ctx0" brushRef="#br0" timeOffset="514.16">651 159 1636 0 0,'0'15'5273'0'0,"58"-7"-3659"0"0,233-58-2224 0 0,-209 15-4540 0 0,-74 29 3991 0 0</inkml:trace>
  <inkml:trace contextRef="#ctx0" brushRef="#br0" timeOffset="792.208">823 292 1068 0 0,'0'2'484'0'0,"4"15"4810"0"0,19-12-3399 0 0,153-23-570 0 0,-155 13-1310 0 0,20-3-1461 0 0,-2-2 0 0 0,1-2 0 0 0,-1-1 0 0 0,-1-2 1 0 0,35-20 1445 0 0,-48 19-1252 0 0</inkml:trace>
  <inkml:trace contextRef="#ctx0" brushRef="#br0" timeOffset="980.162">1534 29 2256 0 0,'30'-29'10244'0'0,"-17"54"-8790"0"0,19 84-1098 0 0,22 91-2633 0 0,-40-64-3835 0 0,-32-75 3418 0 0,2-40 1275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3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1616 0 0,'0'-27'3138'0'0,"1"-50"1398"0"0,0 58-1967 0 0,-1 61-2936 0 0,18 315 560 0 0,6-208-70 0 0,5 0-1 0 0,8-3 0 0 0,16 32-122 0 0,-45-145 372 0 0,-2-11-2668 0 0,-6-55-3392 0 0,-1 12 4406 0 0,1 5 36 0 0</inkml:trace>
  <inkml:trace contextRef="#ctx0" brushRef="#br0" timeOffset="298.717">102 334 1048 0 0,'1'-6'137'0'0,"0"0"1"0"0,1 1-1 0 0,-1-1 0 0 0,1 1 1 0 0,0 0-1 0 0,0-1 0 0 0,1 1 1 0 0,0 0-1 0 0,0 0 0 0 0,0 1 1 0 0,0-1-1 0 0,1 0 0 0 0,0 1 1 0 0,-1 0-1 0 0,2 0 0 0 0,-1 0 1 0 0,0 1-1 0 0,1-1 0 0 0,0 1 1 0 0,0 0-1 0 0,0 0 0 0 0,0 1 1 0 0,0 0-1 0 0,0 0 0 0 0,1 0 1 0 0,-1 0-1 0 0,1 1 0 0 0,-1 0 1 0 0,1 0-1 0 0,0 0 0 0 0,-1 1 1 0 0,1 0-1 0 0,0 0 0 0 0,-1 0 1 0 0,1 1-1 0 0,0 0 0 0 0,-1 0 1 0 0,1 0-1 0 0,-1 1 0 0 0,1 0 1 0 0,2 1-138 0 0,-1 3 49 0 0,-1 0 1 0 0,0 0-1 0 0,0 1 1 0 0,-1 0-1 0 0,0 0 1 0 0,0 0-1 0 0,-1 0 1 0 0,0 1-1 0 0,0 0 1 0 0,-1 0-1 0 0,0 0 1 0 0,0 0-1 0 0,-1 0 1 0 0,0 1 0 0 0,0-1-1 0 0,-1 1 1 0 0,0-1-1 0 0,-1 1 1 0 0,1 0-1 0 0,-2-1 1 0 0,1 1-1 0 0,-1 0 1 0 0,-1-1-1 0 0,0 1 1 0 0,0-1-1 0 0,0 0 1 0 0,-1 0-1 0 0,0 0 1 0 0,-1 0-1 0 0,0 0 1 0 0,0 0 0 0 0,-1-1-1 0 0,0 0 1 0 0,0 0-1 0 0,-1 1-49 0 0,-2 1-127 0 0,0 0 0 0 0,-1 0 0 0 0,0 0 1 0 0,-1-1-1 0 0,1 0 0 0 0,-1-1 0 0 0,-1 0 0 0 0,1-1 0 0 0,-1 0 0 0 0,-1-1 0 0 0,1 0 0 0 0,-1-1 0 0 0,1 0 0 0 0,-1 0 1 0 0,-1-2-1 0 0,1 1 0 0 0,0-1 0 0 0,-8-1 127 0 0,17-1-138 0 0,0 0 0 0 0,1 0 0 0 0,-1 0-1 0 0,0 0 1 0 0,0-1 0 0 0,0 0 0 0 0,1 1 0 0 0,-1-1 0 0 0,0 0 0 0 0,1 0 0 0 0,-1-1-1 0 0,1 1 1 0 0,-1 0 0 0 0,1-1 0 0 0,-1 1 0 0 0,1-1 0 0 0,0 0 0 0 0,0 0 0 0 0,0 0 0 0 0,0 0-1 0 0,0 0 1 0 0,0-1 0 0 0,1 1 0 0 0,-1 0 0 0 0,0-2 138 0 0,-3-14-1295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25 1280 0 0,'-108'-25'5044'0'0,"247"28"-2226"0"0,-74-3-2739 0 0,-15-2-421 0 0,0 3-1 0 0,0 1 0 0 0,0 3 1 0 0,0 2-1 0 0,15 6 343 0 0,-64-14-104 0 0,1 1 0 0 0,-1 0 0 0 0,0 0 0 0 0,1 0-1 0 0,-1 0 1 0 0,1 0 0 0 0,-1 1 0 0 0,0-1 0 0 0,0 0 0 0 0,1 1 0 0 0,-1-1 0 0 0,0 0-1 0 0,1 1 1 0 0,-1 0 0 0 0,0-1 0 0 0,0 1 0 0 0,0 0 0 0 0,0-1 0 0 0,0 1 0 0 0,0 0-1 0 0,0 0 1 0 0,0 0 0 0 0,0 0 0 0 0,0 0 0 0 0,0 0 0 0 0,0 0 0 0 0,-1 0 0 0 0,1 1-1 0 0,0-1 1 0 0,-1 0 0 0 0,1 0 0 0 0,-1 1 0 0 0,1-1 0 0 0,-1 0 0 0 0,0 0 0 0 0,0 1-1 0 0,1-1 1 0 0,-1 0 0 0 0,0 1 0 0 0,0-1 0 0 0,0 0 0 0 0,-1 1 0 0 0,1-1 0 0 0,0 0-1 0 0,0 1 1 0 0,-1 0 104 0 0,-13 9-1186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2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49 129 2148 0 0,'-3'-1'215'0'0,"0"-1"0"0"0,0 1-1 0 0,1 0 1 0 0,-1-1 0 0 0,0 0-1 0 0,1 1 1 0 0,-1-1 0 0 0,1 0 0 0 0,-1-1-1 0 0,1 1 1 0 0,0 0 0 0 0,0 0-1 0 0,0-1 1 0 0,0 0 0 0 0,1 1 0 0 0,-1-1-1 0 0,1 0 1 0 0,-1 0 0 0 0,1 0-1 0 0,0 1 1 0 0,0-2 0 0 0,0 1-1 0 0,0 0 1 0 0,1 0 0 0 0,-1 0 0 0 0,1 0-1 0 0,0 0 1 0 0,0 0 0 0 0,0 0-1 0 0,0-1 1 0 0,1 0-215 0 0,2 0 50 0 0,0 0 0 0 0,0 1 0 0 0,0-1 0 0 0,1 1 0 0 0,-1 0 0 0 0,1 0 0 0 0,0 0 0 0 0,0 0 0 0 0,0 1 0 0 0,0-1 1 0 0,0 1-1 0 0,1 0 0 0 0,-1 1 0 0 0,1-1 0 0 0,-1 1 0 0 0,1-1 0 0 0,0 1 0 0 0,0 1 0 0 0,-1-1 0 0 0,1 1 0 0 0,0 0 0 0 0,0 0 0 0 0,-1 0 0 0 0,1 1 0 0 0,0-1 0 0 0,0 1 0 0 0,-1 0 0 0 0,1 1 0 0 0,-1-1 0 0 0,1 1 0 0 0,-1 0 0 0 0,1 0 0 0 0,-1 0 0 0 0,0 1 0 0 0,0-1 0 0 0,0 1 0 0 0,-1 0 0 0 0,1 0 1 0 0,0 1-1 0 0,-1-1 0 0 0,0 1 0 0 0,0-1 0 0 0,2 5-50 0 0,3 0 40 0 0,-1 1 1 0 0,0 0-1 0 0,-1 0 1 0 0,0 0-1 0 0,0 1 1 0 0,-1 0 0 0 0,0 0-1 0 0,-1 0 1 0 0,0 1-1 0 0,-1-1 1 0 0,0 1-1 0 0,-1 0 1 0 0,0 0-1 0 0,-1 0 1 0 0,0 0 0 0 0,0 0-1 0 0,-1 0 1 0 0,-1 1-1 0 0,0-1 1 0 0,0 0-1 0 0,-2 5-40 0 0,-4 12 207 0 0,-1 1 0 0 0,-2-1-1 0 0,0 0 1 0 0,-2-1 0 0 0,-1-1-1 0 0,-1 0 1 0 0,-8 10-207 0 0,-34 61 846 0 0,55-96-765 0 0,72 7-407 0 0,402-142-7662 0 0,-400 109 6041 0 0,-27 9 791 0 0,-1-1-52 0 0</inkml:trace>
  <inkml:trace contextRef="#ctx0" brushRef="#br0" timeOffset="282.395">1057 234 1008 0 0,'0'-2'132'0'0,"0"0"0"0"0,0 0 0 0 0,0 0 0 0 0,0 0 0 0 0,-1 0 0 0 0,1 0-1 0 0,-1 0 1 0 0,1 0 0 0 0,-1 1 0 0 0,0-1 0 0 0,1 0 0 0 0,-1 0 0 0 0,0 1 0 0 0,0-1 0 0 0,0 0 0 0 0,-1 1 0 0 0,1-1-1 0 0,0 1 1 0 0,-1 0 0 0 0,1-1 0 0 0,0 1 0 0 0,-1 0 0 0 0,0 0 0 0 0,1 0 0 0 0,-1 0 0 0 0,0 0 0 0 0,1 0 0 0 0,-1 0-1 0 0,0 1 1 0 0,0-1 0 0 0,0 1 0 0 0,0-1 0 0 0,0 1 0 0 0,0 0 0 0 0,1-1 0 0 0,-1 1 0 0 0,0 0 0 0 0,0 0 0 0 0,0 1-1 0 0,0-1 1 0 0,0 0 0 0 0,0 1 0 0 0,0-1-132 0 0,-80 24 1569 0 0,73-21-1434 0 0,1 0-1 0 0,-1 1 0 0 0,0 0 0 0 0,1 1 1 0 0,0-1-1 0 0,0 2 0 0 0,1-1 0 0 0,-1 1 1 0 0,1 0-1 0 0,1 1 0 0 0,-1 0 0 0 0,1 0 0 0 0,0 0 1 0 0,0 1-1 0 0,1-1 0 0 0,0 1 0 0 0,1 1 1 0 0,-1-1-1 0 0,2 1 0 0 0,-1-1 0 0 0,1 1 1 0 0,0 0-1 0 0,1 0 0 0 0,0 4-134 0 0,2-9 35 0 0,0-1-1 0 0,0 1 1 0 0,0-1-1 0 0,1 1 1 0 0,-1-1-1 0 0,1 1 1 0 0,0-1-1 0 0,0 1 1 0 0,0-1-1 0 0,1 0 1 0 0,-1 1 0 0 0,1-1-1 0 0,-1 0 1 0 0,1 0-1 0 0,0 0 1 0 0,1 0-1 0 0,-1-1 1 0 0,0 1-1 0 0,1-1 1 0 0,-1 1-1 0 0,1-1 1 0 0,0 0-1 0 0,0 0 1 0 0,0 0 0 0 0,0 0-1 0 0,0 0 1 0 0,0-1-1 0 0,1 0 1 0 0,-1 1-1 0 0,0-1 1 0 0,3 0-35 0 0,111 16 349 0 0,-92-19-379 0 0,1-1-1 0 0,0-2 1 0 0,-1-1-1 0 0,0-1 1 0 0,0-1-1 0 0,-1-1 1 0 0,0-1-1 0 0,0-1 0 0 0,21-14 31 0 0,-39 22-8 0 0,-1 0 0 0 0,0 0 0 0 0,1-1 0 0 0,-1 1 0 0 0,-1-1 0 0 0,1-1-1 0 0,0 1 1 0 0,-1 0 0 0 0,0-1 0 0 0,0 0 0 0 0,0 0 0 0 0,-1 0 0 0 0,0-1-1 0 0,0 1 1 0 0,0-1 0 0 0,0 0 0 0 0,-1 0 0 0 0,0 0 8 0 0,-3 2-16 0 0,0-1 1 0 0,0 1 0 0 0,-1 0-1 0 0,1 1 1 0 0,-1-1 0 0 0,0 0-1 0 0,0 0 1 0 0,0 1-1 0 0,-1-1 1 0 0,0 1 0 0 0,1 0-1 0 0,-1-1 1 0 0,0 1 0 0 0,0 1-1 0 0,0-1 1 0 0,-1 0-1 0 0,1 1 1 0 0,-1 0 0 0 0,0-1-1 0 0,1 1 1 0 0,-1 1 0 0 0,0-1-1 0 0,0 1 1 0 0,0-1-1 0 0,0 1 1 0 0,0 0 0 0 0,-1 1-1 0 0,1-1 1 0 0,0 1 0 0 0,0 0-1 0 0,0 0 1 0 0,-3 0 15 0 0,-159 6-1838 0 0,50 2-3172 0 0,61-27 2598 0 0,33 5 1186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1580 0 0,'-1'0'68'0'0,"0"1"1"0"0,0-1-1 0 0,0 0 0 0 0,0 0 1 0 0,0 0-1 0 0,0 0 0 0 0,0 1 1 0 0,0-1-1 0 0,1 0 0 0 0,-1 1 1 0 0,0-1-1 0 0,0 1 0 0 0,0-1 1 0 0,0 1-1 0 0,1-1 0 0 0,-1 1 1 0 0,0 0-1 0 0,1-1 0 0 0,-1 1 1 0 0,0 0-1 0 0,1 0 0 0 0,-1-1 1 0 0,1 1-1 0 0,-1 0 0 0 0,1 0 1 0 0,0 0-1 0 0,-1 0 0 0 0,1 0 1 0 0,0-1-1 0 0,-1 1 0 0 0,1 0 1 0 0,0 0-1 0 0,0 0 0 0 0,0 0 1 0 0,0 0-1 0 0,0 0 0 0 0,0 0 1 0 0,0 0-1 0 0,0 0 0 0 0,0 0 1 0 0,1 0-1 0 0,-1 0 0 0 0,0 0 1 0 0,0-1-1 0 0,1 1 0 0 0,-1 0 1 0 0,1 0-1 0 0,-1 0 0 0 0,1 0 1 0 0,-1-1-1 0 0,1 1 0 0 0,-1 0 1 0 0,1 0-1 0 0,0-1 0 0 0,0 1 1 0 0,-1-1-1 0 0,1 1 0 0 0,0-1 1 0 0,0 1-1 0 0,-1-1 0 0 0,1 1 1 0 0,0-1-1 0 0,0 1 0 0 0,0-1 1 0 0,0 0-1 0 0,0 0 0 0 0,0 1 0 0 0,0-1 1 0 0,0 0-1 0 0,0 0-68 0 0,74 11 1304 0 0,51-6-620 0 0,166-15-5598 0 0,-233 2 3673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8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2176 0 0,'11'-64'5996'0'0,"-11"63"-5620"0"0,0 1-52 0 0,2-17 758 0 0,8 9-161 0 0,-13 32-663 0 0,0-7-194 0 0,-11 196 503 0 0,8 29-88 0 0,36-13-283 0 0,32 68-1235 0 0,-78-320-7207 0 0,9 5 7000 0 0</inkml:trace>
  <inkml:trace contextRef="#ctx0" brushRef="#br0" timeOffset="280.315">170 293 1356 0 0,'3'-4'104'0'0,"0"0"-1"0"0,0 1 1 0 0,0-1-1 0 0,1 1 0 0 0,0 0 1 0 0,0 0-1 0 0,-1 0 1 0 0,2 1-1 0 0,-1-1 1 0 0,0 1-1 0 0,0 0 1 0 0,1 0-1 0 0,-1 0 1 0 0,1 1-1 0 0,0-1 1 0 0,-1 1-1 0 0,1 1 1 0 0,0-1-1 0 0,0 0 1 0 0,0 1-1 0 0,0 0 1 0 0,-1 0-1 0 0,1 1 0 0 0,0-1 1 0 0,0 1-1 0 0,0 0 1 0 0,-1 0-1 0 0,1 1 1 0 0,-1-1-1 0 0,1 1 1 0 0,-1 0-1 0 0,1 1 1 0 0,-1-1-1 0 0,0 1 1 0 0,0-1-1 0 0,0 1 1 0 0,0 0-1 0 0,-1 1 1 0 0,1-1-1 0 0,-1 1 1 0 0,0-1-1 0 0,0 1 0 0 0,0 0 1 0 0,-1 0-1 0 0,1 0 1 0 0,-1 1-1 0 0,0-1 1 0 0,0 0-1 0 0,0 1 1 0 0,-1 0-1 0 0,1 2-103 0 0,-4 2 101 0 0,0 1-1 0 0,0-1 1 0 0,-1 0-1 0 0,-1 0 1 0 0,0-1-1 0 0,0 1 1 0 0,0-1-1 0 0,-1 0 0 0 0,0 0 1 0 0,-1 0-1 0 0,0-1 1 0 0,0 1-1 0 0,-1-2 1 0 0,0 1-1 0 0,0-1 1 0 0,0 0-1 0 0,-1 0 1 0 0,0-1-1 0 0,0 0 1 0 0,0 0-1 0 0,-1-1 0 0 0,-5 2-100 0 0,-146 62-1298 0 0,158-68-9 0 0,-9-11-1347 0 0,10 0 1398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4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500 339 1964 0 0,'-41'9'3136'0'0,"6"12"-2792"0"0,1 2 0 0 0,1 2 0 0 0,1 0 0 0 0,1 2-1 0 0,2 2 1 0 0,0 0 0 0 0,3 2 0 0 0,0 1 0 0 0,2 1 0 0 0,1 1 0 0 0,2 1 0 0 0,1 1 0 0 0,-7 22-344 0 0,14-30 81 0 0,2 1 0 0 0,1 0 0 0 0,1 0-1 0 0,1 1 1 0 0,2 0 0 0 0,1 1 0 0 0,2-1 0 0 0,1 1 0 0 0,1 18-81 0 0,2-24-106 0 0,2-1-1 0 0,1 1 1 0 0,1-1 0 0 0,1 0-1 0 0,1 0 1 0 0,1 0 0 0 0,1-1-1 0 0,1 0 1 0 0,1-1 0 0 0,1 0-1 0 0,1-1 1 0 0,1-1 0 0 0,1 0-1 0 0,5 6 107 0 0,2-1-970 0 0,0-1 1 0 0,2 0-1 0 0,0-2 0 0 0,2-1 0 0 0,0 0 0 0 0,22 11 970 0 0,-12-12-1231 0 0</inkml:trace>
  <inkml:trace contextRef="#ctx0" brushRef="#br0" timeOffset="2667.571">737 954 1324 0 0,'0'0'369'0'0,"0"0"-85"0"0,0 0-34 0 0,0 0 55 0 0,0 0 20 0 0,0 0-50 0 0,0 0-103 0 0,0 0-20 0 0,0 0 36 0 0,0 0 3 0 0,0 0-76 0 0,0 0 2 0 0,0 0-2 0 0,0 0-11 0 0,0 0-12 0 0,0 0-11 0 0,0 0 12 0 0,0 0 71 0 0,0 0-6 0 0,0 0-16 0 0,0 0 31 0 0,0 0-38 0 0,0 0-14 0 0,0 0 47 0 0,0 0-8 0 0,0 0-66 0 0,0 0 24 0 0,9 26 446 0 0,6-18-428 0 0,0-1 0 0 0,1-1 1 0 0,0 0-1 0 0,0-1 0 0 0,0-1 1 0 0,0-1-1 0 0,1 0 1 0 0,0-1-1 0 0,-1-1 0 0 0,1 0 1 0 0,0-1-1 0 0,0-1 0 0 0,3-1-136 0 0,13 1 193 0 0,143-36 168 0 0,-167 36-341 0 0,0 0 1 0 0,0-1-1 0 0,-1 0 0 0 0,1 0 1 0 0,0-1-1 0 0,-1 0 1 0 0,1-1-1 0 0,-1 1 0 0 0,0-2 1 0 0,0 1-1 0 0,-1-1 0 0 0,1 0 1 0 0,-1-1-1 0 0,0 0 1 0 0,0 0-1 0 0,-1 0 0 0 0,0-1 1 0 0,0 0-1 0 0,-1 0 1 0 0,1 0-1 0 0,-2-1 0 0 0,1 0 1 0 0,-1 0-1 0 0,0 0 1 0 0,-1 0-1 0 0,0-1 0 0 0,0 0 1 0 0,-1 1-1 0 0,0-1 0 0 0,0 0 1 0 0,0-6-21 0 0,-4 7-3 0 0,-1 0 0 0 0,0 1 1 0 0,0-1-1 0 0,0 1 0 0 0,-1-1 0 0 0,0 1 0 0 0,0 0 1 0 0,-1 0-1 0 0,0 1 0 0 0,0-1 0 0 0,-1 1 1 0 0,0 0-1 0 0,0 1 0 0 0,0-1 0 0 0,-1 1 0 0 0,1 0 1 0 0,-1 1-1 0 0,0 0 0 0 0,-1 0 0 0 0,1 0 1 0 0,-1 1-1 0 0,0 0 0 0 0,1 1 0 0 0,-1 0 0 0 0,0 0 1 0 0,-1 0-1 0 0,1 1 0 0 0,0 0 0 0 0,0 1 1 0 0,0 0-1 0 0,-1 0 0 0 0,1 1 0 0 0,0 0 0 0 0,0 0 1 0 0,0 1-1 0 0,-2 1 3 0 0,-14 0-13 0 0,0 1 0 0 0,1 2 1 0 0,-1 1-1 0 0,1 0 0 0 0,0 2 0 0 0,1 0 1 0 0,0 2-1 0 0,0 0 0 0 0,1 2 0 0 0,1 0 0 0 0,0 1 1 0 0,1 1-1 0 0,0 1 0 0 0,2 1 0 0 0,0 0 1 0 0,0 1-1 0 0,2 1 0 0 0,0 1 0 0 0,2 0 1 0 0,0 0-1 0 0,-4 11 13 0 0,15-24 12 0 0,0 0 0 0 0,0 1 0 0 0,0 0 0 0 0,1-1 0 0 0,0 1 0 0 0,1 0 0 0 0,0 0 0 0 0,0 0 0 0 0,1-1 0 0 0,0 1 0 0 0,0 0 0 0 0,1-1 0 0 0,0 1 0 0 0,0-1 0 0 0,0 1 0 0 0,1-1 0 0 0,0 0 0 0 0,1 0 0 0 0,0 0 0 0 0,0-1 0 0 0,0 1 0 0 0,1-1 0 0 0,0 0 0 0 0,0 0 0 0 0,1-1 0 0 0,-1 1 0 0 0,1-1 0 0 0,0 0 0 0 0,1-1 0 0 0,-1 0 0 0 0,1 0 0 0 0,4 2-12 0 0,12 7-102 0 0,1-1 0 0 0,0-1 0 0 0,1-1 0 0 0,0-1 0 0 0,1-1 0 0 0,0-1 0 0 0,0-2 0 0 0,0 0 0 0 0,4-2 102 0 0,207-18-6128 0 0,-189-1 4803 0 0</inkml:trace>
  <inkml:trace contextRef="#ctx0" brushRef="#br0" timeOffset="3270.327">1674 21 1164 0 0,'20'-20'2925'0'0,"-13"35"-384"0"0,-56 454-696 0 0,49-459-1828 0 0,-1 0 0 0 0,2 0 0 0 0,-1 0 0 0 0,1 0 0 0 0,1 0 0 0 0,0 0 0 0 0,0 0 0 0 0,1-1 0 0 0,0 1 0 0 0,1-1 0 0 0,0 0 0 0 0,0 0 0 0 0,1 0 0 0 0,0 0 0 0 0,0-1 1 0 0,1 0-1 0 0,1 0 0 0 0,-1 0 0 0 0,1-1 0 0 0,0 0 0 0 0,1-1 0 0 0,0 1 0 0 0,0-1 0 0 0,0-1 0 0 0,0 1 0 0 0,1-2 0 0 0,0 1 0 0 0,0-1 0 0 0,1 0 0 0 0,6 1-17 0 0,-9-4-208 0 0,0-1 1 0 0,0 0-1 0 0,0 0 0 0 0,0 0 0 0 0,0-1 1 0 0,0 0-1 0 0,0-1 0 0 0,0 1 0 0 0,0-1 1 0 0,0-1-1 0 0,-1 1 0 0 0,0-1 0 0 0,1 0 0 0 0,-1-1 1 0 0,0 0-1 0 0,0 1 0 0 0,-1-2 0 0 0,1 1 1 0 0,-1-1-1 0 0,0 0 0 0 0,0 0 0 0 0,0 0 1 0 0,-1-1-1 0 0,0 1 0 0 0,0-1 0 0 0,1-4 208 0 0,5-14-1156 0 0</inkml:trace>
  <inkml:trace contextRef="#ctx0" brushRef="#br0" timeOffset="3517.487">1203 334 2700 0 0,'-11'4'3357'0'0,"31"-4"-1959"0"0,-1-1-1166 0 0,196 1 134 0 0,98-32-3993 0 0,-275 27 2465 0 0,2 1 70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3:5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9 246 1568 0 0,'-9'-9'4119'0'0,"36"0"-2527"0"0,427-1-438 0 0,-276 3-4421 0 0,-161-5 669 0 0,-19 7 1242 0 0</inkml:trace>
  <inkml:trace contextRef="#ctx0" brushRef="#br0" timeOffset="311.702">395 8 1772 0 0,'-5'-8'5222'0'0,"-14"40"-4159"0"0,7 180 298 0 0,28-89-734 0 0,-3-48-1719 0 0,-10-24-2669 0 0,-14-31 1220 0 0,6-15 1358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8 120 836 0 0,'-7'-13'8140'0'0,"48"-23"-8811"0"0,-34 31 886 0 0,58-48-5288 0 0,-49 40 3754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0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21 231 1600 0 0,'0'0'575'0'0,"2"0"643"0"0,6 7 1665 0 0,137 32-1197 0 0,91-51-513 0 0,-212 8-1138 0 0,1 1-67 0 0,-1 0-1 0 0,0-2 1 0 0,0-1 0 0 0,0-1 0 0 0,-1-1 0 0 0,0 0 0 0 0,0-2-1 0 0,-1-1 1 0 0,0-1 0 0 0,14-10 32 0 0,-34 21-28 0 0,0-1 0 0 0,0 1 0 0 0,0 0 0 0 0,0-1 0 0 0,-1 0 0 0 0,1 1 0 0 0,0-1 0 0 0,-1 0 1 0 0,1 0-1 0 0,-1 1 0 0 0,0-1 0 0 0,1-1 0 0 0,-1 1 0 0 0,0 0 0 0 0,0 0 0 0 0,-1 0 0 0 0,1 0 0 0 0,0-1 0 0 0,-1 1 0 0 0,1 0 0 0 0,-1-1 0 0 0,0 1 0 0 0,1 0 0 0 0,-1-1 0 0 0,0 1 0 0 0,-1 0 0 0 0,1-1 0 0 0,0 1 0 0 0,-1 0 0 0 0,1-1 0 0 0,-1 1 1 0 0,0 0-1 0 0,0 0 0 0 0,0-1 0 0 0,0 1 0 0 0,0 0 0 0 0,0 0 0 0 0,0 0 0 0 0,-1 0 0 0 0,1 0 0 0 0,-1 1 0 0 0,0-1 0 0 0,1 0 0 0 0,-1 1 0 0 0,0-1 0 0 0,0 1 0 0 0,0 0 0 0 0,0-1 0 0 0,0 1 0 0 0,0 0 0 0 0,0 0 0 0 0,-3 0 28 0 0,-122-46-693 0 0,101 41 814 0 0,-1 1 1 0 0,0 2-1 0 0,0 0 0 0 0,0 2 0 0 0,-1 1 0 0 0,1 1 0 0 0,0 1 1 0 0,0 2-1 0 0,0 0 0 0 0,0 2 0 0 0,1 1 0 0 0,0 1 0 0 0,0 1 1 0 0,1 2-1 0 0,0 0 0 0 0,1 2 0 0 0,0 0 0 0 0,-11 10-121 0 0,29-18 53 0 0,1 0 0 0 0,0 0 0 0 0,0 0 0 0 0,1 1 0 0 0,-1 0-1 0 0,1 0 1 0 0,0 0 0 0 0,1 0 0 0 0,0 1 0 0 0,0-1 0 0 0,0 1 0 0 0,1 0 0 0 0,0 0 0 0 0,0 0-1 0 0,0 0 1 0 0,1 0 0 0 0,0 0 0 0 0,1 0 0 0 0,0 0 0 0 0,0 0 0 0 0,0 1 0 0 0,1 3-53 0 0,4 4 43 0 0,1 1 1 0 0,1-1-1 0 0,0-1 1 0 0,1 1-1 0 0,0-1 1 0 0,1 0-1 0 0,1-1 0 0 0,0 0 1 0 0,1-1-1 0 0,0 0 1 0 0,1-1-1 0 0,0 0 1 0 0,1 0-1 0 0,0-2 1 0 0,1 0-1 0 0,0 0 1 0 0,0-1-1 0 0,1-1 1 0 0,0 0-1 0 0,9 2-43 0 0,15 6-499 0 0,1-2 0 0 0,0-2 0 0 0,1-2 0 0 0,0-1 0 0 0,0-2 0 0 0,1-2 0 0 0,34-2 499 0 0,-49-1-562 0 0,0-2 0 0 0,-1-2 0 0 0,1 0-1 0 0,-1-1 1 0 0,1-2 0 0 0,-1-1 0 0 0,18-7 562 0 0,14-7-1243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3248 0 0,'3'2'972'0'0,"1"0"-132"0"0,0-2-51 0 0,1 3-153 0 0,-2-3-32 0 0,3 0-72 0 0,3 0-80 0 0,17-3-144 0 0,-13 3-204 0 0,12 0-356 0 0,33-15 36 0 0,-15 8-472 0 0,-4 0-536 0 0,4-1-89 0 0,1 1 37 0 0,-1 1 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3108 0 0,'2'1'976'0'0,"1"1"-144"0"0,1 0-79 0 0,1-2-65 0 0,-1 0-108 0 0,1 0-4 0 0,4 0-104 0 0,-2-4-140 0 0,18-2-116 0 0,5-3-232 0 0,2 4 0 0 0,4-3-628 0 0,-4-4-680 0 0,3 1-25 0 0,1 1 89 0 0,-1-2-136 0 0,1 0-20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0 116 948 0 0,'9'1'1064'0'0,"2"-1"-228"0"0,-4-1-184 0 0,3-1-60 0 0,14 0-180 0 0,-14 2-252 0 0,26-10-8 0 0,-8-3-644 0 0,-3 1-736 0 0,2 2-64 0 0</inkml:trace>
  <inkml:trace contextRef="#ctx0" brushRef="#br0" timeOffset="1">779 44 964 0 0,'18'0'1156'0'0,"-4"0"-220"0"0,0 0-88 0 0,2 0-144 0 0,-5 0-60 0 0,7 0-47 0 0,-2 0-49 0 0,5 0-120 0 0,4 0-136 0 0,21-17-216 0 0,-30 14-12 0 0,0 0-824 0 0,-7-1-617 0 0,-2-1 17 0 0,-3 0 156 0 0,-3-1 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326 767 1484 0 0,'25'-14'770'0'0,"-19"12"-625"0"0,0 0-1 0 0,0-1 0 0 0,0 0 1 0 0,0 0-1 0 0,-1 0 0 0 0,1-1 1 0 0,-1 1-1 0 0,0-2 0 0 0,0 1 1 0 0,-1 0-1 0 0,1-1 0 0 0,-1 0 1 0 0,0 0-1 0 0,0 0 0 0 0,0 0 1 0 0,-1-1-1 0 0,0 0 0 0 0,0 1 1 0 0,0-1-1 0 0,-1 0 0 0 0,0-1 1 0 0,0 1-1 0 0,0 0 0 0 0,-1 0 1 0 0,0-1-145 0 0,-4 0 57 0 0,-1-1 1 0 0,0 1-1 0 0,0-1 1 0 0,0 1 0 0 0,-1 1-1 0 0,0-1 1 0 0,-1 1-1 0 0,1 0 1 0 0,-1 0 0 0 0,0 0-1 0 0,-1 1 1 0 0,1 0-1 0 0,-1 0 1 0 0,0 1 0 0 0,0 0-1 0 0,-1 0 1 0 0,1 0 0 0 0,-1 1-1 0 0,0 0 1 0 0,0 1-1 0 0,0 0 1 0 0,0 0 0 0 0,0 1-1 0 0,0-1 1 0 0,-1 2-1 0 0,1-1 1 0 0,-8 2-58 0 0,4-2 66 0 0,1 1 0 0 0,-1 1 0 0 0,0 0 1 0 0,1 0-1 0 0,0 1 0 0 0,-1 1 0 0 0,1 0 0 0 0,0 0 0 0 0,0 1 1 0 0,0 1-1 0 0,1 0 0 0 0,0 0 0 0 0,-1 1 0 0 0,2 0 0 0 0,-1 1 0 0 0,1 0 1 0 0,0 0-1 0 0,1 1 0 0 0,-1 0 0 0 0,2 1 0 0 0,-1 0 0 0 0,1 0 1 0 0,0 0-1 0 0,1 1 0 0 0,0 0 0 0 0,1 0 0 0 0,-1 4-66 0 0,5-12 34 0 0,1 1 0 0 0,0 0 0 0 0,0-1 0 0 0,0 1 0 0 0,0-1 0 0 0,0 1-1 0 0,1 0 1 0 0,-1-1 0 0 0,1 1 0 0 0,0-1 0 0 0,0 1 0 0 0,0-1 0 0 0,0 1 0 0 0,0-1 0 0 0,0 0 0 0 0,1 1-1 0 0,-1-1 1 0 0,1 0 0 0 0,-1 0 0 0 0,1 0 0 0 0,0 0 0 0 0,0 0 0 0 0,0-1 0 0 0,0 1 0 0 0,0-1 0 0 0,0 1-1 0 0,0-1 1 0 0,1 0 0 0 0,-1 1 0 0 0,0-1 0 0 0,1 0 0 0 0,-1-1 0 0 0,1 1 0 0 0,-1 0 0 0 0,1-1-1 0 0,0 1 1 0 0,-1-1 0 0 0,2 0-34 0 0,99 10 477 0 0,-87-9-412 0 0,-1-1 0 0 0,0-1 0 0 0,1 0 0 0 0,-1-2 1 0 0,0 1-1 0 0,0-2 0 0 0,0 0 0 0 0,0 0 0 0 0,-1-2 0 0 0,0 0 0 0 0,0 0 0 0 0,0-2 0 0 0,-1 1 0 0 0,9-8-65 0 0,-8 1 95 0 0,-14 15-96 0 0,0-1 1 0 0,1 0 0 0 0,-1 1 0 0 0,0-1 0 0 0,0 0-1 0 0,1 1 1 0 0,-1-1 0 0 0,0 0 0 0 0,1 1-1 0 0,-1-1 1 0 0,0 0 0 0 0,1 0 0 0 0,-1 0 0 0 0,0 1-1 0 0,1-1 1 0 0,-1 0 0 0 0,0 0 0 0 0,1 0 0 0 0,-1 0-1 0 0,1 1 1 0 0,-1-1 0 0 0,0 0 0 0 0,1 0-1 0 0,-1 0 1 0 0,1 0 0 0 0,-1 0 0 0 0,0 0 0 0 0,1 0-1 0 0,-1 0 1 0 0,-35 90-25 0 0,10-31 246 0 0,3 0 0 0 0,3 1 0 0 0,2 1 0 0 0,3 1 1 0 0,-3 32-222 0 0,16-91 8 0 0,-1 1 0 0 0,1-1 1 0 0,0 1-1 0 0,0-1 1 0 0,0 1-1 0 0,0-1 0 0 0,1 1 1 0 0,0-1-1 0 0,-1 1 1 0 0,1 0-1 0 0,0-1 1 0 0,1 1-1 0 0,-1 0 0 0 0,1-1 1 0 0,0 1-1 0 0,-1-1 1 0 0,1 1-1 0 0,1-1 1 0 0,-1 1-1 0 0,1-1 0 0 0,-1 0 1 0 0,1 0-1 0 0,0 0 1 0 0,0 0-1 0 0,0 0 0 0 0,0 0 1 0 0,1 0-1 0 0,-1-1 1 0 0,1 1-1 0 0,0-1 1 0 0,0 0-1 0 0,0 1 0 0 0,0-1 1 0 0,0-1-1 0 0,0 1 1 0 0,0 0-1 0 0,1-1 1 0 0,-1 0-1 0 0,0 1 0 0 0,1-1 1 0 0,-1-1-1 0 0,1 1 1 0 0,0 0-1 0 0,-1-1 0 0 0,1 0 1 0 0,-1 0-1 0 0,1 0 1 0 0,0 0-1 0 0,-1-1 1 0 0,1 1-1 0 0,-1-1 0 0 0,1 0 1 0 0,-1 0-1 0 0,3-1-8 0 0,140-54-1274 0 0,-122 44 550 0 0,-2-1 0 0 0,0-1-1 0 0,0-1 1 0 0,-1-1 0 0 0,-1-1 0 0 0,-1 0 0 0 0,0-2-1 0 0,-1 0 1 0 0,-2-1 0 0 0,1-1 0 0 0,-2 0-1 0 0,-1-1 1 0 0,3-9 724 0 0,5-13-1182 0 0</inkml:trace>
  <inkml:trace contextRef="#ctx0" brushRef="#br0" timeOffset="389.003">696 19 1552 0 0,'4'-3'112'0'0,"1"1"-1"0"0,-1 0 0 0 0,1-1 1 0 0,0 2-1 0 0,0-1 0 0 0,0 1 1 0 0,0-1-1 0 0,0 1 1 0 0,0 1-1 0 0,0-1 0 0 0,0 1 1 0 0,0 0-1 0 0,0 0 1 0 0,0 0-1 0 0,1 1 0 0 0,-1 0 1 0 0,0 0-1 0 0,0 0 0 0 0,0 0 1 0 0,0 1-1 0 0,-1 0 1 0 0,1 0-1 0 0,0 0 0 0 0,-1 1 1 0 0,1-1-1 0 0,-1 1 1 0 0,0 0-1 0 0,0 1 0 0 0,0-1 1 0 0,-1 1-1 0 0,1-1 1 0 0,-1 1-1 0 0,1 0 0 0 0,-1 0 1 0 0,-1 1-1 0 0,1-1 0 0 0,0 1 1 0 0,-1-1-1 0 0,0 1 1 0 0,0 0-1 0 0,-1 0 0 0 0,1 0 1 0 0,-1 0-1 0 0,0 0 1 0 0,0 0-1 0 0,0 4-111 0 0,0 8 211 0 0,0 0 1 0 0,-1 0-1 0 0,0 0 0 0 0,-1 0 1 0 0,-1 0-1 0 0,-1-1 0 0 0,0 1 0 0 0,-1-1 1 0 0,-1 1-1 0 0,-1-1 0 0 0,0 0 1 0 0,-1-1-1 0 0,-1 0 0 0 0,-8 13-211 0 0,16-27 18 0 0,-35 85 1590 0 0,36-83-1584 0 0,1-1-1 0 0,-1 0 1 0 0,0 1-1 0 0,0-1 1 0 0,1 0-1 0 0,0 0 0 0 0,-1 0 1 0 0,1 0-1 0 0,0 0 1 0 0,0 0-1 0 0,0-1 1 0 0,0 1-1 0 0,0 0 0 0 0,0-1 1 0 0,0 0-1 0 0,1 0 1 0 0,-1 1-1 0 0,0-1 1 0 0,1-1-1 0 0,-1 1 1 0 0,1 0-1 0 0,-1 0 0 0 0,1-1 1 0 0,0 0-1 0 0,-1 1 1 0 0,2-1-24 0 0,34 3-761 0 0,-1-1 0 0 0,0-2 0 0 0,0-1 0 0 0,0-2 0 0 0,0-2 0 0 0,0-1 0 0 0,0-2 761 0 0,82-15-3909 0 0,-81 14 2643 0 0</inkml:trace>
  <inkml:trace contextRef="#ctx0" brushRef="#br0" timeOffset="933.674">1238 867 976 0 0,'85'-4'4559'0'0,"40"-10"-2946"0"0,31-4-1232 0 0,-127 17-401 0 0,189-16-792 0 0,-75-5-2599 0 0,-108 15 2193 0 0</inkml:trace>
  <inkml:trace contextRef="#ctx0" brushRef="#br0" timeOffset="1197.088">1699 636 2108 0 0,'-7'1'191'0'0,"0"1"-1"0"0,0 0 1 0 0,1 1-1 0 0,-1-1 0 0 0,1 1 1 0 0,-1 1-1 0 0,1-1 1 0 0,0 1-1 0 0,1 0 1 0 0,-1 1-1 0 0,1-1 1 0 0,0 1-1 0 0,0 0 1 0 0,0 0-1 0 0,0 1 0 0 0,1-1 1 0 0,0 1-1 0 0,0 0 1 0 0,1 0-1 0 0,0 1 1 0 0,0-1-1 0 0,0 1 1 0 0,1-1-1 0 0,0 1 1 0 0,0 0-1 0 0,0 0 0 0 0,1 0 1 0 0,0 0-1 0 0,1 0 1 0 0,0 0-1 0 0,0 0 1 0 0,0 0-1 0 0,1 0 1 0 0,0 0-1 0 0,1 3-190 0 0,4 9 105 0 0,1-1 0 0 0,1 0 0 0 0,1 0 1 0 0,0-1-1 0 0,1 0 0 0 0,1-1 0 0 0,1 0 0 0 0,12 13-105 0 0,74 56-3483 0 0,-76-79 745 0 0,-21-6 1540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1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1720 0 0,'37'-59'6927'0'0,"-37"58"-6677"0"0,-8 27 807 0 0,1 7-978 0 0,2-1 0 0 0,1 1 0 0 0,1 1 0 0 0,2-1 0 0 0,1 0 0 0 0,2 1 0 0 0,1-1 1 0 0,1 0-1 0 0,2 0 0 0 0,2-1 0 0 0,1 0 0 0 0,1 0 0 0 0,6 11-79 0 0,64 184-189 0 0,-80-226-185 0 0,0-1-99 0 0,-30-25-6560 0 0,29 23 6970 0 0,-12-18-1075 0 0</inkml:trace>
  <inkml:trace contextRef="#ctx0" brushRef="#br0" timeOffset="346.219">56 460 1540 0 0,'0'-7'137'0'0,"1"1"-1"0"0,-1-1 1 0 0,2 0 0 0 0,-1 0-1 0 0,1 0 1 0 0,0 1-1 0 0,0-1 1 0 0,1 1 0 0 0,0 0-1 0 0,0-1 1 0 0,1 1 0 0 0,-1 1-1 0 0,1-1 1 0 0,0 0-1 0 0,1 1 1 0 0,0 0 0 0 0,-1 0-1 0 0,2 0 1 0 0,-1 1 0 0 0,0 0-1 0 0,1 0 1 0 0,0 0-1 0 0,0 0 1 0 0,0 1 0 0 0,0 0-1 0 0,1 1 1 0 0,-1-1-1 0 0,1 1 1 0 0,0 0 0 0 0,-1 1-1 0 0,1 0 1 0 0,0 0 0 0 0,0 0-1 0 0,0 1 1 0 0,0 0-1 0 0,0 0 1 0 0,0 1 0 0 0,-1-1-1 0 0,1 2 1 0 0,0-1-1 0 0,0 1 1 0 0,-1 0 0 0 0,1 0-1 0 0,4 3-136 0 0,-6-4 36 0 0,-1 0-1 0 0,1 1 0 0 0,-1-1 0 0 0,1 1 0 0 0,-1 0 0 0 0,0 0 1 0 0,0 0-1 0 0,0 1 0 0 0,0-1 0 0 0,0 1 0 0 0,0 0 0 0 0,-1 0 1 0 0,0 1-1 0 0,1-1 0 0 0,-1 1 0 0 0,0-1 0 0 0,0 1 0 0 0,-1 0 0 0 0,1 0 1 0 0,-1 0-1 0 0,0 0 0 0 0,0 1 0 0 0,-1-1 0 0 0,1 1 0 0 0,-1-1 1 0 0,0 1-1 0 0,0-1 0 0 0,0 1 0 0 0,-1 0 0 0 0,1 0 0 0 0,-1-1 1 0 0,0 1-1 0 0,-1 0 0 0 0,1-1 0 0 0,-2 4-35 0 0,-3 1 9 0 0,-2 0 1 0 0,1 0-1 0 0,-1 0 0 0 0,-1-1 0 0 0,0 0 0 0 0,0-1 1 0 0,0 1-1 0 0,-1-2 0 0 0,0 1 0 0 0,0-1 1 0 0,-1 0-1 0 0,1-1 0 0 0,-1 0 0 0 0,0-1 0 0 0,-1 0 1 0 0,1-1-1 0 0,-1 0 0 0 0,0 0 0 0 0,0-1 1 0 0,0-1-1 0 0,0 0 0 0 0,0 0 0 0 0,0-1 0 0 0,-8-1-9 0 0,-41-24-1272 0 0,58 23 1109 0 0,1 1 1 0 0,0-1-1 0 0,0 0 1 0 0,0 1-1 0 0,0-1 1 0 0,0 0-1 0 0,0 0 1 0 0,1 0-1 0 0,-1 0 1 0 0,0 0-1 0 0,1 0 1 0 0,0 0-1 0 0,-1 0 1 0 0,1 0-1 0 0,0 0 1 0 0,0 0-1 0 0,0 0 1 0 0,0 0-1 0 0,1 0 1 0 0,-1 0 0 0 0,0 0-1 0 0,1 0 1 0 0,-1 0-1 0 0,1 0 1 0 0,0 0-1 0 0,0 1 1 0 0,0-1-1 0 0,0 0 1 0 0,0 0-1 0 0,1-1 163 0 0,13-17-1220 0 0</inkml:trace>
  <inkml:trace contextRef="#ctx0" brushRef="#br0" timeOffset="1020.745">737 350 1240 0 0,'79'-28'5701'0'0,"-79"27"-5685"0"0,0 0 0 0 0,0 0 0 0 0,0 0 0 0 0,0 0-1 0 0,0 0 1 0 0,0 0 0 0 0,-1 0 0 0 0,1 0 0 0 0,0 0-1 0 0,-1 0 1 0 0,1 0 0 0 0,-1 0 0 0 0,1 0 0 0 0,-1 0-1 0 0,1 0 1 0 0,-1 0 0 0 0,0 1 0 0 0,1-1 0 0 0,-1 0 0 0 0,0 0-1 0 0,0 1 1 0 0,1-1 0 0 0,-1 1 0 0 0,0-1 0 0 0,0 1-1 0 0,0-1 1 0 0,0 1 0 0 0,0-1 0 0 0,0 1 0 0 0,0 0-1 0 0,0-1 1 0 0,0 1 0 0 0,0 0 0 0 0,0 0 0 0 0,0 0 0 0 0,0 0-1 0 0,0 0 1 0 0,0 0 0 0 0,0 0 0 0 0,0 0 0 0 0,0 0-1 0 0,0 0 1 0 0,0 1 0 0 0,0-1 0 0 0,0 0 0 0 0,0 1-1 0 0,0-1 1 0 0,0 1 0 0 0,0 0-16 0 0,-20 0 32 0 0,0 1-1 0 0,1 1 1 0 0,-1 1-1 0 0,1 1 1 0 0,0 0-1 0 0,0 2 1 0 0,1 0-1 0 0,0 2 1 0 0,0 0-1 0 0,1 0 1 0 0,0 2 0 0 0,0 1-1 0 0,0 1-31 0 0,16-11 9 0 0,-1 1 1 0 0,1 0-1 0 0,0 0 0 0 0,-1 0 1 0 0,1 0-1 0 0,1 0 1 0 0,-1 1-1 0 0,0-1 0 0 0,1 1 1 0 0,0-1-1 0 0,-1 1 0 0 0,2-1 1 0 0,-1 1-1 0 0,0 0 0 0 0,1 0 1 0 0,-1-1-1 0 0,1 1 0 0 0,0 0 1 0 0,0 0-1 0 0,1-1 0 0 0,-1 1 1 0 0,1 0-1 0 0,0-1 0 0 0,0 1 1 0 0,0 0-1 0 0,0-1 0 0 0,1 1 1 0 0,-1-1-1 0 0,1 0 0 0 0,0 1 1 0 0,0-1-1 0 0,0 0 1 0 0,0 0-1 0 0,1 0 0 0 0,-1-1 1 0 0,1 1-1 0 0,0 0 0 0 0,0-1 1 0 0,0 0-1 0 0,0 0 0 0 0,0 0 1 0 0,0 0-1 0 0,1 0 0 0 0,-1 0 1 0 0,0-1-1 0 0,1 0 0 0 0,0 0 1 0 0,-1 0-1 0 0,1 0 0 0 0,0 0 1 0 0,-1-1-1 0 0,1 0 0 0 0,0 1 1 0 0,0-1-1 0 0,-1-1-9 0 0,6 4-102 0 0,1 0-1 0 0,-1-1 1 0 0,0-1 0 0 0,0 1 0 0 0,1-1-1 0 0,-1-1 1 0 0,0 0 0 0 0,1 0-1 0 0,-1-1 1 0 0,0 0 0 0 0,1-1-1 0 0,-1 0 1 0 0,0 0 0 0 0,0-1-1 0 0,0 0 1 0 0,-1-1 0 0 0,1 0-1 0 0,-1 0 1 0 0,4-3 102 0 0,44-95-992 0 0,9 145 1118 0 0,-24-4-257 0 0,11 9-150 0 0,-13-22-2825 0 0,-30-22 1978 0 0</inkml:trace>
  <inkml:trace contextRef="#ctx0" brushRef="#br0" timeOffset="1287.862">1330 317 948 0 0,'-64'6'3838'0'0,"52"-4"-3683"0"0,0 1 1 0 0,0 1-1 0 0,0 0 0 0 0,0 0 1 0 0,1 1-1 0 0,0 1 1 0 0,0 0-1 0 0,0 0 1 0 0,1 1-1 0 0,0 1 1 0 0,1-1-1 0 0,-1 2 0 0 0,1-1 1 0 0,1 1-1 0 0,0 0 1 0 0,0 1-1 0 0,0 0 1 0 0,2 1-1 0 0,-1-1 0 0 0,1 1 1 0 0,1 0-1 0 0,0 1 1 0 0,0-1-1 0 0,-1 10-155 0 0,5-18-5 0 0,0 0 0 0 0,1 0 0 0 0,0 0 1 0 0,-1 0-1 0 0,1 1 0 0 0,0-1 0 0 0,0 0 0 0 0,1 0 0 0 0,-1 0 0 0 0,1 1 1 0 0,0-1-1 0 0,0 0 0 0 0,0 0 0 0 0,0 0 0 0 0,0 0 0 0 0,0 0 0 0 0,1-1 0 0 0,0 1 1 0 0,-1 0-1 0 0,1-1 0 0 0,0 1 0 0 0,0-1 0 0 0,1 1 0 0 0,-1-1 0 0 0,0 0 0 0 0,1 0 1 0 0,-1 0-1 0 0,1 0 0 0 0,0 0 0 0 0,0-1 0 0 0,-1 1 0 0 0,1-1 0 0 0,0 0 0 0 0,0 0 1 0 0,1 0-1 0 0,-1 0 0 0 0,0-1 0 0 0,0 1 0 0 0,1-1 5 0 0,135-14-5650 0 0,-110 3 4454 0 0</inkml:trace>
  <inkml:trace contextRef="#ctx0" brushRef="#br0" timeOffset="1586.351">1471 134 1140 0 0,'6'14'4702'0'0,"-5"40"-3804"0"0,-1-48-482 0 0,-1 61 435 0 0,-1-41-670 0 0,1-1-1 0 0,1 1 0 0 0,1-1 1 0 0,1 1-1 0 0,2-1 0 0 0,0 0 1 0 0,2 0-1 0 0,1-1 0 0 0,6 18-180 0 0,24 36-1976 0 0,-35-77 1068 0 0,-1 0-2204 0 0,-1-1 1898 0 0</inkml:trace>
  <inkml:trace contextRef="#ctx0" brushRef="#br0" timeOffset="1932.474">1618 304 2568 0 0,'94'-91'3103'0'0,"-93"90"-3014"0"0,-5 11-147 0 0,1 0 0 0 0,-2 0 1 0 0,1 0-1 0 0,-1 0 0 0 0,-1-1 0 0 0,0 0 1 0 0,0 0-1 0 0,-1-1 0 0 0,0 0 0 0 0,0 0 0 0 0,-1 0 1 0 0,0-1-1 0 0,-3 2 58 0 0,-9 11 5 0 0,-86 102 1238 0 0,106-120-1183 0 0,1 0 0 0 0,-1 0 0 0 0,1 0 0 0 0,0 0 0 0 0,0 0 0 0 0,0 0 1 0 0,0 0-1 0 0,0 0 0 0 0,0 0 0 0 0,1 0 0 0 0,-1 0 0 0 0,1-1 0 0 0,-1 1 0 0 0,1-1 0 0 0,-1 1 0 0 0,1-1 0 0 0,0 1 0 0 0,0-1 0 0 0,0 0 0 0 0,0 0 0 0 0,0 0 0 0 0,0 0 0 0 0,0 0 0 0 0,0-1 0 0 0,0 1 0 0 0,0-1 0 0 0,0 1 0 0 0,2-1-60 0 0,0 2 146 0 0,82 32 392 0 0,-58-24-595 0 0,0 0-1 0 0,0 2 1 0 0,-1 1-1 0 0,-1 1 1 0 0,0 2-1 0 0,-1 0 0 0 0,21 19 58 0 0,-21 0-1727 0 0,-20-7-2179 0 0,-5-28 2680 0 0</inkml:trace>
  <inkml:trace contextRef="#ctx0" brushRef="#br0" timeOffset="2340.26">1761 465 1044 0 0,'55'-12'4631'0'0,"27"-27"-3633"0"0,-77 36-776 0 0,72-33 615 0 0,87-60 484 0 0,-164 95-1328 0 0,0-1 0 0 0,0 1 0 0 0,0 0 0 0 0,-1-1 0 0 0,1 1 0 0 0,0-1 0 0 0,0 1-1 0 0,-1 0 1 0 0,1 0 0 0 0,-1-1 0 0 0,1 1 0 0 0,-1 0 0 0 0,0 0 0 0 0,1-1 0 0 0,-1 1 0 0 0,0 0 0 0 0,0 0 0 0 0,0 0 0 0 0,1 0 0 0 0,-1 0 0 0 0,-1 0 0 0 0,1 0 0 0 0,0 1 0 0 0,0-1 0 0 0,0 0 0 0 0,0 0 0 0 0,0 1 0 0 0,-1-1-1 0 0,1 1 1 0 0,0-1 0 0 0,-1 1 0 0 0,1 0 0 0 0,0-1 0 0 0,-1 1 0 0 0,1 0 0 0 0,0 0 0 0 0,-1 0 0 0 0,1 0 0 0 0,0 0 0 0 0,-1 0 0 0 0,1 0 0 0 0,0 1 0 0 0,-1-1 0 0 0,1 0 0 0 0,0 1 0 0 0,-1-1 0 0 0,1 1 0 0 0,0-1 0 0 0,0 1-1 0 0,0 0 1 0 0,-1 0 0 0 0,1-1 0 0 0,0 1 0 0 0,0 0 0 0 0,0 0 0 0 0,0 0 0 0 0,0 0 0 0 0,0 1 7 0 0,-22 5 65 0 0,0 1-1 0 0,1 1 1 0 0,0 0 0 0 0,1 2-1 0 0,0 1 1 0 0,1 0-1 0 0,0 2 1 0 0,1 0 0 0 0,0 1-1 0 0,1 1 1 0 0,1 1 0 0 0,-2 3-65 0 0,18-18 2 0 0,-1 0 1 0 0,0 0 0 0 0,0 0 0 0 0,1 0 0 0 0,-1 0-1 0 0,1 1 1 0 0,0-1 0 0 0,0 0 0 0 0,0 1 0 0 0,0-1 0 0 0,0 1-1 0 0,0-1 1 0 0,1 1 0 0 0,-1-1 0 0 0,1 1 0 0 0,0 0 0 0 0,-1-1-1 0 0,1 1 1 0 0,0 0 0 0 0,1-1 0 0 0,-1 1 0 0 0,0-1 0 0 0,1 1-1 0 0,0 0 1 0 0,-1-1 0 0 0,1 1 0 0 0,0-1 0 0 0,0 0-1 0 0,1 1 1 0 0,-1-1 0 0 0,0 0 0 0 0,1 1 0 0 0,-1-1 0 0 0,1 0-1 0 0,0 0 1 0 0,0 0 0 0 0,0-1 0 0 0,0 1 0 0 0,0 0 0 0 0,0-1-1 0 0,0 1 1 0 0,0-1 0 0 0,1 0 0 0 0,-1 0 0 0 0,0 0-1 0 0,1 0 1 0 0,-1 0 0 0 0,3 0-3 0 0,134 15-3404 0 0,-59-35 850 0 0,-53 11 1329 0 0</inkml:trace>
  <inkml:trace contextRef="#ctx0" brushRef="#br0" timeOffset="2764.332">2333 0 2116 0 0,'-40'124'4332'0'0,"30"72"-2549"0"0,10-149-1128 0 0,1-28-541 0 0,1 1-1 0 0,0-1 0 0 0,2 1 1 0 0,0-1-1 0 0,1 0 1 0 0,1-1-1 0 0,0 1 0 0 0,2-1 1 0 0,0 0-1 0 0,1-1 1 0 0,5 7-114 0 0,-12-22 6 0 0,0 1 1 0 0,0 0 0 0 0,0-1-1 0 0,1 1 1 0 0,-1-1 0 0 0,1 0-1 0 0,0 0 1 0 0,0 0-1 0 0,0 0 1 0 0,0 0 0 0 0,0-1-1 0 0,0 1 1 0 0,0-1 0 0 0,0 0-1 0 0,0 0 1 0 0,1 0 0 0 0,-1 0-1 0 0,0-1 1 0 0,1 1 0 0 0,-1-1-1 0 0,1 0 1 0 0,-1 0 0 0 0,1 0-1 0 0,-1 0 1 0 0,0-1 0 0 0,1 0-1 0 0,-1 1 1 0 0,0-1-1 0 0,1 0 1 0 0,-1 0 0 0 0,0-1-1 0 0,0 1 1 0 0,0-1 0 0 0,0 0-1 0 0,2-1-6 0 0,107-83-722 0 0,-95 70 670 0 0,0 1-81 0 0,-10 7 148 0 0,0 1 0 0 0,0-1-1 0 0,1 1 1 0 0,0 1 0 0 0,1 0 0 0 0,0 0-1 0 0,0 0 1 0 0,0 1 0 0 0,0 1 0 0 0,1 0-1 0 0,0 0 1 0 0,-1 0 0 0 0,1 1-1 0 0,1 1 1 0 0,9-2-15 0 0,-11 6 13 0 0,-1 0 1 0 0,0 0-1 0 0,1 0 0 0 0,-1 1 0 0 0,0 0 1 0 0,0 1-1 0 0,0 0 0 0 0,-1 0 0 0 0,0 1 1 0 0,1 0-1 0 0,-1 0 0 0 0,-1 0 0 0 0,1 1 1 0 0,-1 0-1 0 0,0 0 0 0 0,-1 1 0 0 0,1 0 1 0 0,-1 0-1 0 0,0 0 0 0 0,-1 1 0 0 0,0-1 1 0 0,0 1-1 0 0,0 1-13 0 0,-6-3-189 0 0,0 0 1 0 0,0-1-1 0 0,0 1 1 0 0,-1-1-1 0 0,0 0 1 0 0,0 0-1 0 0,0 0 1 0 0,-1 0-1 0 0,0-1 1 0 0,0 1-1 0 0,0-1 1 0 0,0 0-1 0 0,-1 0 1 0 0,1 0-1 0 0,-1-1 1 0 0,0 0-1 0 0,0 1 1 0 0,0-2-1 0 0,-1 1 1 0 0,1-1-1 0 0,-1 0 1 0 0,1 0-1 0 0,-1 0 1 0 0,0-1-1 0 0,1 0 1 0 0,-1 0-1 0 0,0 0 1 0 0,0-1-1 0 0,-3 0 189 0 0,-31 7-1189 0 0,-4-3-164 0 0</inkml:trace>
  <inkml:trace contextRef="#ctx0" brushRef="#br0" timeOffset="3014.947">2182 162 1336 0 0,'17'4'9612'0'0,"66"2"-8483"0"0,82-6-2351 0 0,86 0-6139 0 0,-207 0 6231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0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61 245 1164 0 0,'0'0'286'0'0,"0"0"-16"0"0,0 0-91 0 0,0 0-1 0 0,0 0 59 0 0,0 0 3 0 0,0 0-100 0 0,0 0 32 0 0,0 0-19 0 0,0 0 3 0 0,0 0 10 0 0,0 0-12 0 0,0 0-13 0 0,0 0-10 0 0,0 0 19 0 0,0 0 13 0 0,0 0 73 0 0,0 0 34 0 0,0 0 50 0 0,0 0-22 0 0,0 0-39 0 0,0 0-7 0 0,0 0-26 0 0,0 0 4 0 0,0 0-86 0 0,0 0-25 0 0,4-23 779 0 0,-1 18-881 0 0,0 1-1 0 0,1 0 1 0 0,-1 0 0 0 0,1 0 0 0 0,0 0-1 0 0,0 0 1 0 0,0 1 0 0 0,1 0 0 0 0,-1 0-1 0 0,1 0 1 0 0,0 1 0 0 0,-1-1 0 0 0,1 1-1 0 0,0 0 1 0 0,1 0 0 0 0,-1 1-1 0 0,0 0 1 0 0,0 0 0 0 0,1 0 0 0 0,-1 0-1 0 0,2 1-16 0 0,-4-1 4 0 0,0 0 0 0 0,1 1 0 0 0,-1 0-1 0 0,0-1 1 0 0,1 1 0 0 0,-1 1-1 0 0,1-1 1 0 0,-1 0 0 0 0,0 1 0 0 0,1-1-1 0 0,-1 1 1 0 0,0 0 0 0 0,0 0 0 0 0,0 1-1 0 0,1-1 1 0 0,-1 1 0 0 0,0-1-1 0 0,-1 1 1 0 0,1 0 0 0 0,0 0 0 0 0,0 0-1 0 0,-1 0 1 0 0,1 1 0 0 0,-1-1 0 0 0,0 1-1 0 0,0 0 1 0 0,0-1 0 0 0,0 1-1 0 0,0 0 1 0 0,-1 0 0 0 0,1 0 0 0 0,-1 0-1 0 0,0 0 1 0 0,0 1 0 0 0,0-1 0 0 0,0 0-1 0 0,0 1 1 0 0,-1-1 0 0 0,1 0 0 0 0,-1 1-1 0 0,0-1 1 0 0,0 0 0 0 0,-1 1-1 0 0,1-1 1 0 0,0 1 0 0 0,-1-1 0 0 0,0 0-1 0 0,0 0 1 0 0,-1 2-4 0 0,-108 189 52 0 0,111-191-49 0 0,0 0 0 0 0,-1 0 0 0 0,1 0 0 0 0,0 0 0 0 0,1 0 0 0 0,-1-1 0 0 0,0 1 0 0 0,1 0 0 0 0,0-1 0 0 0,-1 1 0 0 0,1-1 0 0 0,0 0 1 0 0,0 1-1 0 0,1-1 0 0 0,-1 0 0 0 0,0 0 0 0 0,1-1 0 0 0,-1 1 0 0 0,1 0 0 0 0,0-1 0 0 0,-1 1 0 0 0,1-1 0 0 0,0 0 0 0 0,0 0 0 0 0,0 0 0 0 0,0 0 0 0 0,0-1 0 0 0,0 1 0 0 0,0-1 0 0 0,0 0 0 0 0,0 0 0 0 0,0 0 0 0 0,0 0 0 0 0,0 0 0 0 0,3-1-3 0 0,9 4-2 0 0,-14-3 2 0 0,10 2-1 0 0,1 0 0 0 0,-1 1 1 0 0,0 0-1 0 0,0 0 0 0 0,0 1 1 0 0,0 0-1 0 0,-1 1 0 0 0,0 1 1 0 0,0 0-1 0 0,0 0 0 0 0,-1 0 0 0 0,1 2 1 0 0,-2-1-1 0 0,1 1 0 0 0,-1 0 1 0 0,0 1-1 0 0,-1-1 0 0 0,3 5 1 0 0,-28 16 220 0 0,5-19-182 0 0,-1-1-1 0 0,0 0 0 0 0,0-1 0 0 0,-1-1 0 0 0,0 0 0 0 0,0-1 0 0 0,-1 0 0 0 0,0-1 1 0 0,0-1-1 0 0,0-1 0 0 0,0 0 0 0 0,0-1 0 0 0,-17-1-37 0 0,21 1 29 0 0,-108 5-797 0 0,118-8 615 0 0,-1 1-1 0 0,1-1 0 0 0,-1 1 0 0 0,1-1 0 0 0,-1 0 0 0 0,1 0 1 0 0,-1 0-1 0 0,1 0 0 0 0,0 0 0 0 0,-1 0 0 0 0,1-1 1 0 0,0 1-1 0 0,0-1 0 0 0,0 0 0 0 0,0 1 0 0 0,0-1 0 0 0,1 0 1 0 0,-1 0-1 0 0,0 0 0 0 0,1 0 0 0 0,0-1 0 0 0,-1 1 0 0 0,1 0 1 0 0,0-1-1 0 0,0 1 0 0 0,0-1 0 0 0,1 1 0 0 0,-1-1 1 0 0,0 1-1 0 0,1-1 0 0 0,0 1 0 0 0,-1-1 0 0 0,1 1 0 0 0,0-1 1 0 0,1-2 153 0 0,-1-15-1218 0 0</inkml:trace>
  <inkml:trace contextRef="#ctx0" brushRef="#br0" timeOffset="406.207">788 32 1204 0 0,'24'-32'3389'0'0,"-15"53"-1201"0"0,-42 239 159 0 0,33-248-2278 0 0,0 0 0 0 0,1 0 0 0 0,0 0 1 0 0,0 0-1 0 0,2 0 0 0 0,-1 0 1 0 0,2-1-1 0 0,-1 1 0 0 0,2-1 1 0 0,-1 0-1 0 0,1 0 0 0 0,1-1 0 0 0,0 1 1 0 0,1-1-1 0 0,0 0 0 0 0,0-1 1 0 0,1 0-1 0 0,0 0 0 0 0,1-1 0 0 0,0 0 1 0 0,0 0-1 0 0,8 4-69 0 0,103 21-2979 0 0,-98-61-1072 0 0,-28 13 2853 0 0</inkml:trace>
  <inkml:trace contextRef="#ctx0" brushRef="#br0" timeOffset="653.599">515 307 2340 0 0,'-7'7'6038'0'0,"46"-10"-5636"0"0,-30 2-73 0 0,200-21-75 0 0,-74-2-2945 0 0,7-6-1155 0 0,-102 21 2656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313 199 1496 0 0,'1'-2'151'0'0,"1"0"-1"0"0,-1 0 1 0 0,0 0-1 0 0,1-1 1 0 0,-1 1-1 0 0,0 0 1 0 0,0 0 0 0 0,-1-1-1 0 0,1 1 1 0 0,0-1-1 0 0,-1 1 1 0 0,0 0-1 0 0,1-1 1 0 0,-1 1-1 0 0,0-1 1 0 0,0 1-1 0 0,-1-1 1 0 0,1 1 0 0 0,0-1-1 0 0,-1 1 1 0 0,1-1-1 0 0,-1 1 1 0 0,0 0-1 0 0,0-1 1 0 0,0 1-1 0 0,0 0 1 0 0,0 0 0 0 0,0 0-1 0 0,-1 0 1 0 0,0-1-151 0 0,-1-1 51 0 0,-1 1 1 0 0,1-1 0 0 0,-1 1-1 0 0,0 0 1 0 0,0 1 0 0 0,0-1-1 0 0,0 1 1 0 0,-1-1 0 0 0,1 1-1 0 0,-1 1 1 0 0,1-1-1 0 0,-1 0 1 0 0,1 1 0 0 0,-1 0-1 0 0,0 0 1 0 0,0 1 0 0 0,0-1-1 0 0,1 1 1 0 0,-1 0 0 0 0,0 0-1 0 0,0 1 1 0 0,0 0 0 0 0,0-1-1 0 0,1 1 1 0 0,-2 1-52 0 0,-6 2 75 0 0,0 0-1 0 0,-1 1 1 0 0,2 0 0 0 0,-1 1-1 0 0,1 0 1 0 0,0 1-1 0 0,0 0 1 0 0,0 1 0 0 0,1 0-1 0 0,1 1 1 0 0,-1 0 0 0 0,1 0-1 0 0,1 1 1 0 0,0 0 0 0 0,0 1-1 0 0,1 0 1 0 0,0 0 0 0 0,1 0-1 0 0,1 1 1 0 0,-1 1-75 0 0,7-10 38 0 0,1 0 0 0 0,-1 0 1 0 0,1 0-1 0 0,-1 0 0 0 0,1-1 0 0 0,0 1 1 0 0,0-1-1 0 0,0 1 0 0 0,1-1 1 0 0,-1 1-1 0 0,1-1 0 0 0,-1 0 0 0 0,1 0 1 0 0,-1 0-1 0 0,1-1 0 0 0,0 1 0 0 0,0-1 1 0 0,0 1-1 0 0,0-1 0 0 0,0 0 1 0 0,0 0-1 0 0,1 0 0 0 0,-1-1 0 0 0,0 1 1 0 0,0-1-1 0 0,1 0 0 0 0,1 1-38 0 0,15-1 71 0 0,1 0 0 0 0,-1-1 0 0 0,1-1 0 0 0,-1 0 0 0 0,0-2 0 0 0,1-1 0 0 0,-2 0 0 0 0,1-1 0 0 0,13-7-71 0 0,-28 11 17 0 0,107-36 2113 0 0,-125 73-1176 0 0,-10 5-855 0 0,2 1 1 0 0,2 0-1 0 0,1 2 0 0 0,3 0 1 0 0,1 0-1 0 0,2 2 0 0 0,2-1 1 0 0,2 2-1 0 0,2-1 0 0 0,2 1 1 0 0,2 3-100 0 0,3-44-14 0 0,0 0 0 0 0,0 0 0 0 0,1 0 0 0 0,-1-1 0 0 0,1 1 0 0 0,0 0 0 0 0,1 0 0 0 0,-1-1 0 0 0,1 0 0 0 0,0 1 1 0 0,0-1-1 0 0,0 0 0 0 0,1 0 0 0 0,-1-1 0 0 0,1 1 0 0 0,0-1 0 0 0,0 0 0 0 0,0 0 0 0 0,0 0 0 0 0,1 0 0 0 0,-1-1 0 0 0,1 0 0 0 0,0 0 1 0 0,-1 0-1 0 0,1 0 0 0 0,0-1 0 0 0,0 0 0 0 0,0 0 0 0 0,0 0 0 0 0,0-1 0 0 0,1 1 0 0 0,-1-1 0 0 0,0 0 0 0 0,0-1 0 0 0,0 1 0 0 0,0-1 1 0 0,0 0-1 0 0,0 0 0 0 0,0-1 0 0 0,0 0 0 0 0,0 0 0 0 0,-1 0 0 0 0,3-1 14 0 0,14-6-966 0 0,0 0-1 0 0,-1-2 1 0 0,0 0 0 0 0,-1-1-1 0 0,0-1 1 0 0,-1 0 0 0 0,0-2-1 0 0,-1 0 1 0 0,-1-1 0 0 0,-1-1 0 0 0,0 0-1 0 0,9-16 967 0 0,-5 7-1200 0 0</inkml:trace>
  <inkml:trace contextRef="#ctx0" brushRef="#br0" timeOffset="358.021">916 299 1108 0 0,'13'4'5955'0'0,"168"-23"-4169"0"0,172-28-4430 0 0,-298 35 79 0 0,-41 6 1441 0 0</inkml:trace>
  <inkml:trace contextRef="#ctx0" brushRef="#br0" timeOffset="620.62">1202 0 2052 0 0,'-4'2'5076'0'0,"-13"27"-3827"0"0,-1 214 1324 0 0,21-203-2587 0 0,3-1 0 0 0,1 0 0 0 0,2 0 0 0 0,2-1 0 0 0,1-1 1 0 0,8 15 13 0 0,24 83-6023 0 0,-41-126 4779 0 0,-1-4 136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0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1060 836 0 0,'0'0'487'0'0,"0"0"-56"0"0,0 0-39 0 0,0 0-20 0 0,0 0-37 0 0,0 0-41 0 0,0 0-33 0 0,0 0-13 0 0,0 0 34 0 0,0 0-20 0 0,0 0-22 0 0,0 0-21 0 0,3 22 857 0 0,5-16-990 0 0,0-1-1 0 0,0 0 0 0 0,0 0 0 0 0,0-1 1 0 0,1 0-1 0 0,0 0 0 0 0,0-1 1 0 0,0-1-1 0 0,0 1 0 0 0,0-1 1 0 0,1-1-1 0 0,-1 1 0 0 0,1-2 1 0 0,-1 1-1 0 0,1-1 0 0 0,-1-1 1 0 0,1 0-1 0 0,8-2-85 0 0,17 3 102 0 0,169-40 344 0 0,-192 38-444 0 0,1 0-1 0 0,-1-1 1 0 0,1-1 0 0 0,-1 0 0 0 0,0 0 0 0 0,0-1 0 0 0,-1-1 0 0 0,1 0 0 0 0,-1-1 0 0 0,-1 0-1 0 0,1 0 1 0 0,-1-1 0 0 0,0 0 0 0 0,-1-1 0 0 0,0 0 0 0 0,-1-1 0 0 0,1 0 0 0 0,-2 0 0 0 0,0 0-1 0 0,0-1 1 0 0,0-1 0 0 0,-2 1 0 0 0,1-1 0 0 0,-2 0-2 0 0,-5 7-22 0 0,-2 0-1 0 0,1 0 1 0 0,0 0-1 0 0,-1 0 1 0 0,0 0-1 0 0,0 1 1 0 0,-1-1 0 0 0,1 1-1 0 0,-1 0 1 0 0,0 0-1 0 0,0 0 1 0 0,0 1-1 0 0,-1-1 1 0 0,1 1 0 0 0,-1 0-1 0 0,0 0 1 0 0,0 0-1 0 0,0 1 1 0 0,0 0-1 0 0,0 0 1 0 0,0 0 0 0 0,-1 1-1 0 0,1 0 1 0 0,-1 0-1 0 0,-3-1 23 0 0,-17-2-2 0 0,-1 1 0 0 0,0 1 0 0 0,1 1-1 0 0,-1 1 1 0 0,0 1 0 0 0,0 2-1 0 0,1 0 1 0 0,-1 2 0 0 0,1 1 0 0 0,-22 9 2 0 0,28-10 66 0 0,1 0 1 0 0,0 2-1 0 0,0 1 1 0 0,0 0-1 0 0,1 1 1 0 0,0 1-1 0 0,1 0 1 0 0,0 2-1 0 0,1 0 1 0 0,0 1-1 0 0,1 0 1 0 0,0 1-1 0 0,2 1 1 0 0,-1 0-1 0 0,2 1 1 0 0,0 1 0 0 0,1 0-1 0 0,0 0 1 0 0,1 1-1 0 0,2 0 1 0 0,-1 1-1 0 0,-1 9-66 0 0,9-21 21 0 0,1-1-1 0 0,0 0 0 0 0,0 0 1 0 0,0 0-1 0 0,1 0 1 0 0,0 0-1 0 0,0 1 0 0 0,0-1 1 0 0,1 0-1 0 0,0-1 0 0 0,0 1 1 0 0,1 0-1 0 0,-1-1 1 0 0,1 1-1 0 0,1-1 0 0 0,-1 0 1 0 0,1 0-1 0 0,0 0 1 0 0,0 0-1 0 0,0-1 0 0 0,0 1 1 0 0,3 1-21 0 0,15 9-99 0 0,1-1 1 0 0,0-1-1 0 0,1-1 1 0 0,1-1-1 0 0,0-2 1 0 0,0 0-1 0 0,0-1 1 0 0,1-2-1 0 0,0 0 1 0 0,1-2-1 0 0,-1-1 1 0 0,1-1-1 0 0,0-1 1 0 0,-1-2-1 0 0,25-3 99 0 0,-26 4-511 0 0,0-2 0 0 0,0-1 0 0 0,0-1 0 0 0,-1-1 0 0 0,1-1 0 0 0,-2-2 0 0 0,1 0 0 0 0,-1-1 0 0 0,0-2 0 0 0,6-3 511 0 0,25-17-1225 0 0</inkml:trace>
  <inkml:trace contextRef="#ctx0" brushRef="#br0" timeOffset="604.842">696 277 1416 0 0,'1'-5'5138'0'0,"40"-17"-4101"0"0,-36 19-1000 0 0,0-1 0 0 0,0 1 0 0 0,0 1 0 0 0,1-1 1 0 0,-1 1-1 0 0,1 0 0 0 0,-1 0 0 0 0,1 0 0 0 0,0 1 0 0 0,0 0 0 0 0,0 0 1 0 0,0 1-1 0 0,-1-1 0 0 0,1 1 0 0 0,0 1 0 0 0,0-1 0 0 0,0 1 1 0 0,0 0-1 0 0,0 0 0 0 0,0 1 0 0 0,-1 0 0 0 0,1 0 0 0 0,-1 0 1 0 0,1 0-1 0 0,-1 1 0 0 0,0 0 0 0 0,0 0 0 0 0,0 1 0 0 0,0-1 1 0 0,-1 1-1 0 0,1 0 0 0 0,-1 0 0 0 0,0 0 0 0 0,0 1 0 0 0,-1 0 1 0 0,1 0-1 0 0,-1 0 0 0 0,0 0 0 0 0,0 0 0 0 0,-1 0 0 0 0,1 1 0 0 0,0 3-36 0 0,-28 91 258 0 0,-149 169 777 0 0,173-268-1039 0 0,1 0 0 0 0,-1 0 1 0 0,1 0-1 0 0,-1 0 0 0 0,1 0 0 0 0,0 0 0 0 0,0 0 1 0 0,-1 0-1 0 0,1 0 0 0 0,0 0 0 0 0,0 1 0 0 0,0-1 0 0 0,0 0 1 0 0,0 0-1 0 0,0 0 0 0 0,0 0 0 0 0,1 0 0 0 0,-1 0 1 0 0,0 0-1 0 0,0 0 0 0 0,1 0 0 0 0,-1 0 0 0 0,1 0 1 0 0,-1 0-1 0 0,1 0 0 0 0,0 0 0 0 0,-1 0 0 0 0,1 0 1 0 0,0 0-1 0 0,-1-1 0 0 0,1 1 0 0 0,0 0 0 0 0,0 0 1 0 0,0-1-1 0 0,0 1 0 0 0,0-1 0 0 0,0 1 0 0 0,0-1 1 0 0,0 1-1 0 0,0-1 0 0 0,0 1 0 0 0,0-1 0 0 0,0 0 0 0 0,0 0 1 0 0,0 1-1 0 0,0-1 0 0 0,0 0 0 0 0,0 0 0 0 0,0 0 1 0 0,0 0-1 0 0,0 0 0 0 0,1-1 0 0 0,-1 1 3 0 0,73-4-1274 0 0,122-67-5075 0 0,-169 55 5062 0 0</inkml:trace>
  <inkml:trace contextRef="#ctx0" brushRef="#br0" timeOffset="1009.265">1375 0 1300 0 0,'-5'66'4143'0'0,"-15"37"-2826"0"0,2-10-423 0 0,0 156 882 0 0,18-241-1746 0 0,1 1 0 0 0,0-1 0 0 0,0 1 1 0 0,1-1-1 0 0,0 0 0 0 0,0 1 1 0 0,0-1-1 0 0,1 0 0 0 0,1 0 1 0 0,0-1-1 0 0,0 1 0 0 0,0-1 1 0 0,1 0-1 0 0,-1 0 0 0 0,2 0 1 0 0,-1-1-1 0 0,1 0 0 0 0,0 0 1 0 0,1 0-1 0 0,-1 0 0 0 0,5 2-30 0 0,69-11-2810 0 0,-38-39-1400 0 0,-38 21 2960 0 0</inkml:trace>
  <inkml:trace contextRef="#ctx0" brushRef="#br0" timeOffset="1257.335">1172 307 1128 0 0,'3'0'1571'0'0,"52"0"5434"0"0,138-9-7264 0 0,34-12-6002 0 0,-193 19 5033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0,'0'0'804'0'0,"18"0"-92"0"0,-18 0-52 0 0,0 0-116 0 0,0 0-108 0 0,20 0-64 0 0,6 30-180 0 0,-1-20-24 0 0,2-8-328 0 0,1 1-296 0 0,6-3-508 0 0,-18 0-288 0 0,11 0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4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1604 0 0,'4'0'720'0'0,"-1"1"-156"0"0,-1-1-48 0 0,1 0-84 0 0,1 0-176 0 0,-4 2-32 0 0,2 0-296 0 0,1-4-436 0 0,1 2-648 0 0,1 0 16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15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67 1576 0 0,'0'-3'833'0'0,"0"0"-768"0"0,0 1-1 0 0,0-1 1 0 0,0 1 0 0 0,0-1 0 0 0,1 1 0 0 0,-1-1-1 0 0,1 1 1 0 0,0-1 0 0 0,-1 1 0 0 0,1-1 0 0 0,0 1-1 0 0,1 0 1 0 0,-1 0 0 0 0,0-1 0 0 0,0 1-1 0 0,1 0 1 0 0,0 0 0 0 0,-1 0 0 0 0,1 1 0 0 0,0-1-1 0 0,0 0 1 0 0,0 1 0 0 0,0-1 0 0 0,0 1 0 0 0,0-1-1 0 0,0 1 1 0 0,0 0 0 0 0,1 0 0 0 0,-1 0 0 0 0,0 0-1 0 0,1 1 1 0 0,-1-1 0 0 0,1 1 0 0 0,-1-1-1 0 0,1 1 1 0 0,-1 0 0 0 0,1 0 0 0 0,-1 0 0 0 0,1 0-1 0 0,-1 0 1 0 0,2 1-65 0 0,105 42 1384 0 0,-87-19-1209 0 0,-1 2 0 0 0,-2-1 0 0 0,0 2 0 0 0,-2 1 0 0 0,0 0 0 0 0,-3 1 0 0 0,0 1 0 0 0,-2 0 0 0 0,-1 1 0 0 0,-1 0 0 0 0,-2 0 0 0 0,-1 1 0 0 0,-1 1 0 0 0,-2 2-175 0 0,10 167 587 0 0,-20-115-380 0 0,-4-24-136 0 0,-4-1 0 0 0,-2 0 0 0 0,-2-1 0 0 0,-4-1 0 0 0,-2-1 0 0 0,-2-1 0 0 0,-18 26-71 0 0,14-36-481 0 0,-2-1 0 0 0,-2-1 0 0 0,-2-2 0 0 0,-2-1 0 0 0,-1-3 0 0 0,-3-1 0 0 0,-1-1 0 0 0,-2-3 0 0 0,-1-2 0 0 0,-1-2 0 0 0,-2-1 0 0 0,-1-3 0 0 0,-1-3 0 0 0,-1-1 0 0 0,-33 8 481 0 0,-12-11-1159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2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30 888 0 0,'-57'18'2386'0'0,"57"-17"-2331"0"0,-1-1-1 0 0,1 1 1 0 0,0 0-1 0 0,0-1 1 0 0,-1 1-1 0 0,1 0 1 0 0,-1-1-1 0 0,1 1 1 0 0,0-1-1 0 0,-1 1 1 0 0,1 0-1 0 0,-1-1 1 0 0,0 1-1 0 0,1-1 1 0 0,-1 0-1 0 0,1 1 0 0 0,-1-1 1 0 0,0 1-1 0 0,1-1 1 0 0,-1 0-1 0 0,0 1 1 0 0,1-1-1 0 0,-1 0 1 0 0,0 0-1 0 0,0 0 1 0 0,1 0-1 0 0,-1 1 1 0 0,0-1-1 0 0,1 0 1 0 0,-1 0-1 0 0,0 0 1 0 0,0 0-1 0 0,1-1 1 0 0,-1 1-1 0 0,0 0 1 0 0,0 0-1 0 0,1 0 1 0 0,-1-1-1 0 0,0 1 1 0 0,1 0-1 0 0,-1-1 1 0 0,0 1-1 0 0,1 0 0 0 0,-1-1 1 0 0,1 1-1 0 0,-1-1 1 0 0,0 1-1 0 0,1-1 1 0 0,-1 1-1 0 0,1-1 1 0 0,-1 1-1 0 0,1-1 1 0 0,0 0-1 0 0,-1 1 1 0 0,1-1-1 0 0,0 0 1 0 0,-1 1-1 0 0,1-1 1 0 0,0 0-1 0 0,0 0 1 0 0,0 1-1 0 0,-1-1 1 0 0,1 0-1 0 0,0 1 1 0 0,0-1-1 0 0,0 0 1 0 0,0 0-1 0 0,0 1 1 0 0,1-1-1 0 0,-1 0-54 0 0,442-38 1075 0 0,-326 38-3950 0 0,-75 15 351 0 0,-41-8 1340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2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1008 0 0,'0'0'128'0'0,"1"0"0"0"0,-1 1 0 0 0,0-1-1 0 0,1 1 1 0 0,-1-1 0 0 0,1 0 0 0 0,-1 1 0 0 0,0-1-1 0 0,0 1 1 0 0,1-1 0 0 0,-1 1 0 0 0,0-1 0 0 0,0 1-1 0 0,1-1 1 0 0,-1 1 0 0 0,0-1 0 0 0,0 1 0 0 0,0-1-1 0 0,0 1 1 0 0,0-1 0 0 0,0 1 0 0 0,0 0 0 0 0,0-1 0 0 0,0 1-1 0 0,0-1 1 0 0,0 1 0 0 0,0-1 0 0 0,0 1 0 0 0,-1-1-1 0 0,1 1 1 0 0,0-1 0 0 0,0 1 0 0 0,-1-1 0 0 0,1 1-1 0 0,0-1 1 0 0,0 1 0 0 0,-1-1 0 0 0,1 0 0 0 0,-1 1 0 0 0,1-1-128 0 0,66 2 894 0 0,-61-2-767 0 0,282-20 112 0 0,-71 2-4616 0 0,-172 13 3133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2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1 847 1048 0 0,'0'0'596'0'0,"0"0"-88"0"0,0 0-64 0 0,0 0-49 0 0,0 0-46 0 0,0 0-27 0 0,0 0-42 0 0,0 0 59 0 0,0 0 26 0 0,0 0-34 0 0,0 0 2 0 0,0 0 38 0 0,0 0 1 0 0,5 4-40 0 0,14 2-190 0 0,0-1 1 0 0,1-1-1 0 0,-1 0 1 0 0,1-1-1 0 0,0-1 1 0 0,0-1-1 0 0,0-1 1 0 0,0-1-1 0 0,0-1 1 0 0,0 0-1 0 0,-1-2 1 0 0,1 0-1 0 0,2-2-142 0 0,15-1 151 0 0,179-60 727 0 0,-168 2-940 0 0,-49 62 45 0 0,0-1 1 0 0,0 1-1 0 0,-1 0 1 0 0,0-1-1 0 0,0 1 1 0 0,0 0 0 0 0,0 0-1 0 0,0 0 1 0 0,0 0-1 0 0,-1 0 1 0 0,1 1-1 0 0,-1-1 1 0 0,0 1 0 0 0,0-1-1 0 0,0 1 1 0 0,0 0-1 0 0,0 0 1 0 0,-1 1-1 0 0,1-1 1 0 0,0 1 0 0 0,-1-1-1 0 0,-2 1 17 0 0,-13-6-1 0 0,-1 1-1 0 0,0 1 1 0 0,0 1 0 0 0,-1 1-1 0 0,1 0 1 0 0,-1 2-1 0 0,1 0 1 0 0,-1 2-1 0 0,0 0 1 0 0,1 1 0 0 0,-1 1-1 0 0,1 1 1 0 0,0 1-1 0 0,0 0 1 0 0,1 2 0 0 0,-1 0-1 0 0,2 2 1 0 0,-10 5 1 0 0,20-12 13 0 0,0 1 0 0 0,0 1 0 0 0,0 0 0 0 0,1 0 1 0 0,0 0-1 0 0,0 1 0 0 0,0 0 0 0 0,0 1 0 0 0,1-1 0 0 0,0 1 0 0 0,0 0 1 0 0,0 1-1 0 0,1 0 0 0 0,0 0 0 0 0,0 0 0 0 0,1 0 0 0 0,0 1 0 0 0,0-1 1 0 0,1 1-1 0 0,0 0 0 0 0,0 0 0 0 0,0 0 0 0 0,2 1 0 0 0,-1-1 0 0 0,1 0 1 0 0,0 1-1 0 0,0-1 0 0 0,1 1 0 0 0,0 0 0 0 0,1-1 0 0 0,0 1 1 0 0,1 2-14 0 0,6 3-49 0 0,1 0 0 0 0,1-1 0 0 0,0 0 0 0 0,1-1 1 0 0,0 0-1 0 0,1 0 0 0 0,0-1 0 0 0,1-1 1 0 0,0 0-1 0 0,1-1 0 0 0,0-1 0 0 0,0 0 0 0 0,1 0 1 0 0,0-2-1 0 0,0 0 0 0 0,0 0 0 0 0,1-2 1 0 0,0 0-1 0 0,0 0 0 0 0,0-2 0 0 0,0 0 0 0 0,1-1 1 0 0,-1 0-1 0 0,1-2 0 0 0,3 0 49 0 0,-7 1-456 0 0,0-1-1 0 0,0 0 1 0 0,0-1-1 0 0,0-1 1 0 0,0 0-1 0 0,0 0 1 0 0,-1-2-1 0 0,1 1 1 0 0,-1-2-1 0 0,-1 1 1 0 0,10-7 456 0 0,11-8-1289 0 0</inkml:trace>
  <inkml:trace contextRef="#ctx0" brushRef="#br0" timeOffset="579.758">774 17 1428 0 0,'12'-17'4582'0'0,"-5"42"-3254"0"0,-6-17-1259 0 0,-12 149 947 0 0,0-106-674 0 0,-36 279 1405 0 0,48-323-1730 0 0,0 1-1 0 0,1-1 0 0 0,0 0 0 0 0,0 0 1 0 0,1 0-1 0 0,0 0 0 0 0,0-1 1 0 0,0 1-1 0 0,1-1 0 0 0,0 1 0 0 0,1-1 1 0 0,-1 0-1 0 0,1-1 0 0 0,0 1 1 0 0,1-1-1 0 0,-1 0 0 0 0,1-1 0 0 0,0 1 1 0 0,0-1-1 0 0,0 0 0 0 0,1 0 1 0 0,-1-1-1 0 0,1 0 0 0 0,0 0 0 0 0,0-1 1 0 0,0 0-1 0 0,1 0 0 0 0,-1 0 1 0 0,0-1-1 0 0,1 0 0 0 0,-1-1 0 0 0,0 0 1 0 0,6 0-17 0 0,-1 2-301 0 0,-1-1-1 0 0,0-1 1 0 0,1 0 0 0 0,-1-1 0 0 0,0 0 0 0 0,1 0 0 0 0,-1-1 0 0 0,0 0-1 0 0,0-1 1 0 0,0-1 0 0 0,-1 0 0 0 0,1 0 0 0 0,-1-1 0 0 0,0 0 0 0 0,0-1-1 0 0,0 0 1 0 0,-1-1 0 0 0,4-3 301 0 0,8-32-2537 0 0,-20 29 1429 0 0</inkml:trace>
  <inkml:trace contextRef="#ctx0" brushRef="#br0" timeOffset="858.993">515 309 2428 0 0,'-9'-7'6075'0'0,"44"0"-4942"0"0,97-1-1361 0 0,67 5-6263 0 0,-163 3 5298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2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1184 0 0,'0'0'667'0'0,"3"-17"2994"0"0,12 2-2716 0 0,-15 12-727 0 0,4-1 35 0 0,4-4-355 0 0,-8 8 139 0 0,0 1 0 0 0,0-1 1 0 0,0 0-1 0 0,0 1 1 0 0,0-1-1 0 0,0 1 0 0 0,0-1 1 0 0,1 1-1 0 0,-1-1 1 0 0,0 1-1 0 0,0-1 1 0 0,0 0-1 0 0,1 1 0 0 0,-1-1 1 0 0,0 1-1 0 0,0-1 1 0 0,1 0-1 0 0,-1 1 0 0 0,0-1 1 0 0,1 0-1 0 0,-1 1 1 0 0,0-1-1 0 0,1 0 0 0 0,-1 0 1 0 0,1 1-1 0 0,-1-1 1 0 0,0 0-1 0 0,1 0 1 0 0,-1 0-1 0 0,1 0 0 0 0,-1 1 1 0 0,1-1-1 0 0,-1 0 1 0 0,0 0-1 0 0,1 0 0 0 0,-1 0 1 0 0,1 0-1 0 0,-1 0 1 0 0,1 0-1 0 0,-1 0 0 0 0,1 0 1 0 0,-1 0-1 0 0,1-1 1 0 0,-1 1-1 0 0,0 0 1 0 0,1 0-1 0 0,-1 0 0 0 0,1 0 1 0 0,-1-1-38 0 0,15 391 973 0 0,-1-279-497 0 0,-4 1 0 0 0,-6 0 0 0 0,-4 5-476 0 0,-25-34 230 0 0,33-122-9012 0 0,-5 17 7578 0 0</inkml:trace>
  <inkml:trace contextRef="#ctx0" brushRef="#br0" timeOffset="326.762">166 308 1412 0 0,'0'-5'136'0'0,"0"1"-1"0"0,1-1 1 0 0,0 0-1 0 0,0 1 1 0 0,1 0 0 0 0,-1-1-1 0 0,1 1 1 0 0,0 0-1 0 0,0 0 1 0 0,0-1-1 0 0,0 2 1 0 0,1-1 0 0 0,0 0-1 0 0,0 0 1 0 0,0 1-1 0 0,0 0 1 0 0,0-1 0 0 0,1 1-1 0 0,-1 1 1 0 0,1-1-1 0 0,0 0 1 0 0,0 1-1 0 0,0 0 1 0 0,0 0 0 0 0,0 0-1 0 0,1 0 1 0 0,-1 1-1 0 0,0-1 1 0 0,1 1 0 0 0,-1 1-1 0 0,1-1 1 0 0,0 0-1 0 0,-1 1 1 0 0,1 0-1 0 0,-1 0 1 0 0,1 0 0 0 0,0 1-1 0 0,-1 0 1 0 0,1 0-1 0 0,0 0-135 0 0,4 2 59 0 0,1 1-1 0 0,-1 0 0 0 0,-1 1 1 0 0,1-1-1 0 0,-1 2 0 0 0,0-1 1 0 0,0 1-1 0 0,0 0 0 0 0,-1 1 1 0 0,0 0-1 0 0,0 0 1 0 0,-1 1-1 0 0,0 0 0 0 0,0 0 1 0 0,-1 0-1 0 0,0 0 0 0 0,0 1 1 0 0,-1 0-1 0 0,0 0 0 0 0,0 0 1 0 0,0 6-59 0 0,-5-9 56 0 0,0 1 1 0 0,-1 0-1 0 0,1-1 1 0 0,-1 0-1 0 0,-1 1 0 0 0,1-1 1 0 0,-1 0-1 0 0,0 0 1 0 0,-1-1-1 0 0,0 1 1 0 0,1 0-1 0 0,-2-1 1 0 0,1 0-1 0 0,0 0 0 0 0,-1-1 1 0 0,0 1-1 0 0,0-1 1 0 0,-1 0-1 0 0,1 0 1 0 0,-1 0-1 0 0,-1 0-56 0 0,-7 3 29 0 0,0 1-1 0 0,-1-1 1 0 0,0-1 0 0 0,0-1-1 0 0,0 0 1 0 0,-1-1-1 0 0,1-1 1 0 0,-1 0 0 0 0,0-1-1 0 0,0-1 1 0 0,-5 0-29 0 0,15-1-205 0 0,-1 0 0 0 0,1-1 0 0 0,0 0 0 0 0,-1 0 0 0 0,1 0 0 0 0,0-1 0 0 0,0 1 0 0 0,-1-2 0 0 0,2 1 0 0 0,-1-1 0 0 0,0 0 0 0 0,0 0 0 0 0,1 0 0 0 0,0-1 0 0 0,-1 0 0 0 0,1 0 0 0 0,1 0 0 0 0,-3-3 205 0 0,-10-29-2629 0 0,16 17 1395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1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1292 0 0,'34'14'3998'0'0,"-30"-7"-3803"0"0,-1 2-86 0 0,1-1 0 0 0,-1 0-1 0 0,-1 1 1 0 0,0-1 0 0 0,0 1-1 0 0,-1 0 1 0 0,0 0 0 0 0,0 0 0 0 0,-1-1-1 0 0,0 1 1 0 0,-1 0 0 0 0,0 0-1 0 0,0 0 1 0 0,-1-1 0 0 0,0 1 0 0 0,0 0-1 0 0,-4 7-108 0 0,3 93 1063 0 0,3-106-1040 0 0,0 0-1 0 0,0 1 1 0 0,0-1-1 0 0,1 0 0 0 0,-1 0 1 0 0,1 1-1 0 0,0-1 1 0 0,0 0-1 0 0,0 0 1 0 0,0 0-1 0 0,0 0 1 0 0,1 0-1 0 0,0 0 1 0 0,-1 0-1 0 0,1-1 1 0 0,0 1-1 0 0,0-1 1 0 0,0 1-1 0 0,1-1 1 0 0,-1 0-1 0 0,1 0 0 0 0,-1 0 1 0 0,1 0-1 0 0,0 0 1 0 0,0 0-1 0 0,-1-1 1 0 0,1 1-1 0 0,0-1 1 0 0,1 0-1 0 0,-1 0 1 0 0,0 0-1 0 0,0 0 1 0 0,0-1-1 0 0,0 1 1 0 0,1-1-1 0 0,1 0-22 0 0,117-25-1137 0 0,-114 22 804 0 0,-1 0 1 0 0,0-1-1 0 0,0 0 0 0 0,-1-1 1 0 0,1 0-1 0 0,-1 0 0 0 0,0 0 0 0 0,-1-1 1 0 0,1 1-1 0 0,-1-1 0 0 0,0-1 1 0 0,0 1-1 0 0,-1-1 0 0 0,0 0 1 0 0,1-3 332 0 0,2-16-1210 0 0</inkml:trace>
  <inkml:trace contextRef="#ctx0" brushRef="#br0" timeOffset="927.161">305 11 1400 0 0,'26'3'3554'0'0,"-15"7"-3364"0"0,0 1 0 0 0,-1-1-1 0 0,-1 1 1 0 0,0 1-1 0 0,0 0 1 0 0,-1 0-1 0 0,0 1 1 0 0,-1 0-1 0 0,-1 0 1 0 0,0 1-1 0 0,-1 0 1 0 0,0 0 0 0 0,-1 0-1 0 0,-1 1 1 0 0,0-1-1 0 0,-1 1 1 0 0,0 4-190 0 0,-2-16 56 0 0,0-1 1 0 0,-1 1-1 0 0,1-1 1 0 0,-1 0 0 0 0,1 1-1 0 0,-1-1 1 0 0,0 0-1 0 0,0 0 1 0 0,0 0-1 0 0,0 1 1 0 0,0-1-1 0 0,0 0 1 0 0,-1 0 0 0 0,1-1-1 0 0,-1 1 1 0 0,1 0-1 0 0,-1 0 1 0 0,0-1-1 0 0,0 1 1 0 0,0-1-1 0 0,0 1 1 0 0,0-1 0 0 0,0 0-1 0 0,0 0 1 0 0,0 0-1 0 0,0 0 1 0 0,0 0-1 0 0,-1 0 1 0 0,1-1-1 0 0,0 1 1 0 0,-1-1 0 0 0,1 0-1 0 0,0 1 1 0 0,-1-1-1 0 0,1 0 1 0 0,-1 0-1 0 0,1-1 1 0 0,0 1 0 0 0,-1 0-1 0 0,1-1 1 0 0,-1 0-57 0 0,-1-5 10 0 0,-1 0 0 0 0,1 0 0 0 0,-1-1 1 0 0,2 1-1 0 0,-1-1 0 0 0,1 0 0 0 0,0 0 1 0 0,1 0-1 0 0,-1-1 0 0 0,1 1 0 0 0,1-1 1 0 0,0 1-1 0 0,0-1 0 0 0,0 0 0 0 0,1 1 1 0 0,0-1-1 0 0,0 0 0 0 0,1 1 0 0 0,0-1 1 0 0,0 1-1 0 0,1-1 0 0 0,0 1 0 0 0,1 0 0 0 0,-1-1 1 0 0,1 1-1 0 0,1 0 0 0 0,-1 1 0 0 0,1-1 1 0 0,0 1-1 0 0,1-1 0 0 0,0 1 0 0 0,-1 0 1 0 0,6-3-11 0 0,-3 4-11 0 0,0 2 0 0 0,1-1 0 0 0,-1 1 0 0 0,1 0 0 0 0,0 0 0 0 0,0 1 0 0 0,0 0 0 0 0,0 1 0 0 0,0-1 0 0 0,1 2 0 0 0,-1-1 0 0 0,0 1 0 0 0,0 0 0 0 0,1 1 0 0 0,-1 0 0 0 0,0 0 1 0 0,0 1-1 0 0,0 0 0 0 0,0 1 0 0 0,0-1 0 0 0,-1 1 0 0 0,1 1 0 0 0,-1 0 0 0 0,1 0 0 0 0,-1 0 0 0 0,-1 1 0 0 0,1 0 0 0 0,-1 0 0 0 0,0 0 0 0 0,0 1 0 0 0,0 0 0 0 0,-1 1 0 0 0,1-1 0 0 0,-2 1 0 0 0,1 0 1 0 0,-1 0-1 0 0,0 0 0 0 0,-1 1 0 0 0,1-1 0 0 0,-1 1 0 0 0,-1 0 0 0 0,0 0 0 0 0,0 0 0 0 0,0 0 0 0 0,0 6 11 0 0,4 60-1065 0 0,-6-44-3382 0 0,0-22 2389 0 0,0-7 855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19 1624 0 0,'0'-14'1481'0'0,"-4"9"2155"0"0,-4 9-3550 0 0,0 0-1 0 0,0 1 1 0 0,1-1-1 0 0,-1 2 1 0 0,1-1-1 0 0,0 1 1 0 0,1 0-1 0 0,-1 0 1 0 0,1 1-1 0 0,1 0 1 0 0,-1 0-1 0 0,1 0 1 0 0,0 1-1 0 0,1-1 1 0 0,0 1-1 0 0,-1 2-85 0 0,-8 10 166 0 0,-9 10 10 0 0,2 1-1 0 0,2 1 1 0 0,0 1-1 0 0,3 0 0 0 0,0 1 1 0 0,2 1-1 0 0,2 0 1 0 0,1 1-1 0 0,2 0 0 0 0,2 1 1 0 0,1-1-1 0 0,1 6-175 0 0,4-17 44 0 0,1 0 0 0 0,1-1 0 0 0,1 1 0 0 0,2-1 0 0 0,0 0 0 0 0,1 0 0 0 0,2-1 0 0 0,9 21-44 0 0,-4-12-131 0 0,1-1 0 0 0,2 0 0 0 0,1-1 1 0 0,1-1-1 0 0,2 0 0 0 0,1-2 0 0 0,1 0 0 0 0,1-2 1 0 0,12 10 130 0 0,-10-13-780 0 0,0-1 1 0 0,1 0-1 0 0,0-3 1 0 0,2 0-1 0 0,0-1 1 0 0,1-2-1 0 0,1-1 1 0 0,0-2 0 0 0,30 9 779 0 0,-18-10-1356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1344 0 0,'11'-22'3760'0'0,"-10"23"-3679"0"0,-1-1 1 0 0,0 1 0 0 0,1-1-1 0 0,-1 1 1 0 0,0-1-1 0 0,1 1 1 0 0,-1-1 0 0 0,1 0-1 0 0,-1 1 1 0 0,1-1-1 0 0,-1 0 1 0 0,1 1 0 0 0,0-1-1 0 0,-1 0 1 0 0,1 0 0 0 0,-1 1-1 0 0,1-1 1 0 0,-1 0-1 0 0,1 0 1 0 0,0 0 0 0 0,-1 0-1 0 0,1 0 1 0 0,-1 0-1 0 0,1 0 1 0 0,0 0 0 0 0,-1 0-1 0 0,1 0 1 0 0,-1 0-1 0 0,1 0 1 0 0,0-1 0 0 0,-1 1-1 0 0,1 0 1 0 0,-1 0-1 0 0,1-1 1 0 0,-1 1 0 0 0,1 0-1 0 0,-1-1 1 0 0,1 1 0 0 0,-1 0-1 0 0,1-1 1 0 0,-1 1-1 0 0,1-1 1 0 0,-1 1 0 0 0,0 0-1 0 0,1-1 1 0 0,-1 0-1 0 0,0 1 1 0 0,1-1 0 0 0,-1 1-1 0 0,0-1-81 0 0,49 267 857 0 0,7 171 202 0 0,-56-404-2501 0 0,2-51-4354 0 0,0-1 4723 0 0,-1 5-4 0 0</inkml:trace>
  <inkml:trace contextRef="#ctx0" brushRef="#br0" timeOffset="295.644">646 137 1448 0 0,'-8'2'4146'0'0,"-11"21"-2877"0"0,14-6-1145 0 0,0-1-1 0 0,1 1 1 0 0,1-1-1 0 0,1 1 1 0 0,1 0-1 0 0,0 0 1 0 0,1 1 0 0 0,0-1-1 0 0,2 0 1 0 0,0 0-1 0 0,1-1 1 0 0,1 1-1 0 0,0 0 1 0 0,1-1-1 0 0,1 0 1 0 0,3 5-124 0 0,7 36 62 0 0,-16-54-233 0 0,-1 0 0 0 0,1 0 0 0 0,-1 0-1 0 0,0 0 1 0 0,0 0 0 0 0,0 0 0 0 0,0 0 0 0 0,-1 0 0 0 0,1 0-1 0 0,-1-1 1 0 0,1 1 0 0 0,-1 0 0 0 0,0-1 0 0 0,0 0-1 0 0,0 1 1 0 0,-1-1 0 0 0,1 0 0 0 0,-1 0 0 0 0,1 0 0 0 0,-1-1-1 0 0,1 1 1 0 0,-1-1 0 0 0,0 1 0 0 0,0-1 0 0 0,0 0 0 0 0,0 0-1 0 0,0 0 1 0 0,0 0 0 0 0,0-1 0 0 0,0 1 0 0 0,-2-1 171 0 0,-18 7-1216 0 0</inkml:trace>
  <inkml:trace contextRef="#ctx0" brushRef="#br0" timeOffset="542.412">399 432 2824 0 0,'15'-14'4357'0'0,"26"-2"-3758"0"0,-38 15-276 0 0,256-39 1557 0 0,-103 25-4400 0 0,-26-10-1453 0 0,-94 14 2775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416 186 1344 0 0,'2'-2'104'0'0,"0"0"1"0"0,0 0-1 0 0,0-1 1 0 0,0 1-1 0 0,0 0 0 0 0,0-1 1 0 0,-1 1-1 0 0,0-1 0 0 0,1 0 1 0 0,-1 0-1 0 0,0 1 1 0 0,0-1-1 0 0,0 0 0 0 0,-1 0 1 0 0,1 0-1 0 0,-1 0 0 0 0,0 0 1 0 0,1 0-1 0 0,-1 0 0 0 0,0 0 1 0 0,-1 0-1 0 0,1 0 1 0 0,-1 0-1 0 0,1 1 0 0 0,-1-1 1 0 0,0 0-1 0 0,0 0 0 0 0,0 0 1 0 0,0 1-1 0 0,-1-1 1 0 0,1 0-1 0 0,-1 1 0 0 0,1-1 1 0 0,-1 1-1 0 0,0 0 0 0 0,0 0 1 0 0,0-1-1 0 0,0 1 0 0 0,-1 1 1 0 0,1-1-1 0 0,0 0 1 0 0,-1 0-1 0 0,1 1 0 0 0,-2-1-104 0 0,-124-64 929 0 0,119 64-856 0 0,-1 0 1 0 0,0 1 0 0 0,0 0-1 0 0,0 0 1 0 0,0 1 0 0 0,0 0-1 0 0,0 1 1 0 0,0 0 0 0 0,1 1-1 0 0,-1 0 1 0 0,0 1 0 0 0,1-1 0 0 0,-1 2-1 0 0,1 0 1 0 0,0 0 0 0 0,0 0-1 0 0,0 1 1 0 0,1 0 0 0 0,0 1-1 0 0,0 0 1 0 0,0 0 0 0 0,1 1-1 0 0,0 0 1 0 0,0 0 0 0 0,0 1-1 0 0,1 0 1 0 0,0 0 0 0 0,1 0-1 0 0,0 1 1 0 0,0 0 0 0 0,1 0-1 0 0,0 0 1 0 0,0 2-74 0 0,4-7 41 0 0,0 0-1 0 0,0 0 0 0 0,0 1 1 0 0,0-1-1 0 0,1 0 0 0 0,0 1 1 0 0,0-1-1 0 0,0 0 0 0 0,0 0 1 0 0,1 0-1 0 0,-1 0 0 0 0,1 0 1 0 0,0 0-1 0 0,0-1 0 0 0,1 1 1 0 0,-1 0-1 0 0,1-1 0 0 0,0 0 1 0 0,0 0-1 0 0,0 0 1 0 0,0 0-1 0 0,0 0 0 0 0,1 0 1 0 0,-1-1-1 0 0,1 0 0 0 0,0 0 1 0 0,0 0-41 0 0,7 4 39 0 0,0-1-1 0 0,1 0 1 0 0,0-1 0 0 0,-1 0 0 0 0,2-1 0 0 0,-1 0 0 0 0,0-1 0 0 0,0-1 0 0 0,1 0 0 0 0,-1 0 0 0 0,1-1 0 0 0,-1-1-1 0 0,0 0 1 0 0,1-1 0 0 0,-1 0 0 0 0,0-1 0 0 0,0 0 0 0 0,0-1 0 0 0,0 0 0 0 0,-1-1 0 0 0,0 0 0 0 0,0-1 0 0 0,0 0-1 0 0,-1-1 1 0 0,1 0 0 0 0,-2-1 0 0 0,1 0 0 0 0,4-5-39 0 0,-1-6 82 0 0,4-4 304 0 0,-15 37-191 0 0,-61 184 7 0 0,-18 107 962 0 0,77-301-1151 0 0,0-1 1 0 0,0 0-1 0 0,1 1 0 0 0,-1-1 1 0 0,1 0-1 0 0,-1 0 1 0 0,1 1-1 0 0,0-1 0 0 0,0 0 1 0 0,0 0-1 0 0,1 0 0 0 0,-1 0 1 0 0,1 0-1 0 0,0 0 1 0 0,0-1-1 0 0,0 1 0 0 0,0 0 1 0 0,0-1-1 0 0,1 0 1 0 0,-1 1-1 0 0,1-1 0 0 0,-1 0 1 0 0,1 0-1 0 0,0 0 0 0 0,0-1 1 0 0,0 1-1 0 0,0-1 1 0 0,0 1-1 0 0,0-1 0 0 0,0 0 1 0 0,0 0-1 0 0,0-1 1 0 0,1 1-1 0 0,-1-1 0 0 0,0 1 1 0 0,1-1-1 0 0,-1 0 0 0 0,0 0 1 0 0,1-1-1 0 0,2 0-13 0 0,127-15-773 0 0,-112 12 75 0 0,-1-1-1 0 0,0 0 1 0 0,-1-2 0 0 0,1 0-1 0 0,-1-2 1 0 0,-1 0 0 0 0,0-1-1 0 0,0-1 1 0 0,-1 0 0 0 0,0-1 0 0 0,-1-1-1 0 0,0-1 1 0 0,-1 0 0 0 0,0-2 698 0 0,4-10-1218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1836 0 0,'31'9'3841'0'0,"32"-14"-2984"0"0,-55 4-574 0 0,-5 1-263 0 0,41-4 310 0 0,1-2 1 0 0,-1-2 0 0 0,0-1-1 0 0,-1-3 1 0 0,0-2-1 0 0,-1-1 1 0 0,21-12-331 0 0,-30-4-13 0 0,-32 29-11 0 0,-6-11 1 0 0,-7 7 46 0 0,1 0 0 0 0,-1 1 0 0 0,0 1 0 0 0,-1 0 0 0 0,1 0 0 0 0,-1 2 0 0 0,0-1 0 0 0,1 1 0 0 0,-1 1 1 0 0,0 1-1 0 0,0 0 0 0 0,0 0 0 0 0,0 1 0 0 0,0 1 0 0 0,0 0 0 0 0,1 1 0 0 0,-1 0 0 0 0,1 1 0 0 0,0 0 0 0 0,-4 3-23 0 0,6-6 56 0 0,0 2 1 0 0,0-1-1 0 0,0 1 0 0 0,1 1 0 0 0,0 0 0 0 0,-1 0 1 0 0,1 1-1 0 0,0 0 0 0 0,1 0 0 0 0,0 1 1 0 0,-1 0-1 0 0,2 1 0 0 0,-1 0 0 0 0,1 0 0 0 0,0 1 1 0 0,1-1-1 0 0,-1 1 0 0 0,2 1 0 0 0,-1-1 0 0 0,1 1 1 0 0,0 0-1 0 0,1 0 0 0 0,-1 3-56 0 0,4-3 47 0 0,-1-1 1 0 0,1 0-1 0 0,1 1 0 0 0,0-1 1 0 0,0 1-1 0 0,0-1 0 0 0,1 0 1 0 0,0 1-1 0 0,1-1 0 0 0,0 0 0 0 0,0 0 1 0 0,1 0-1 0 0,0 0 0 0 0,0 0 1 0 0,1-1-1 0 0,0 1 0 0 0,0-1 1 0 0,1 0-1 0 0,0-1 0 0 0,0 1 1 0 0,1-1-1 0 0,0 0 0 0 0,0 0 1 0 0,0 0-1 0 0,1-1 0 0 0,6 5-47 0 0,7 3 11 0 0,0 0 1 0 0,1-1-1 0 0,0-1 0 0 0,1-1 0 0 0,0-1 0 0 0,0-1 0 0 0,1-1 1 0 0,0-1-1 0 0,6 0-11 0 0,-24-5-39 0 0,19 4-319 0 0,1 0 1 0 0,0-2-1 0 0,-1 0 0 0 0,1-2 1 0 0,0-1-1 0 0,0-1 0 0 0,0-1 1 0 0,13-3 357 0 0,-20 2-513 0 0,0-2 1 0 0,-1 0 0 0 0,0-1-1 0 0,0-1 1 0 0,0 0 0 0 0,0-2-1 0 0,-1 0 1 0 0,-1 0 0 0 0,0-2-1 0 0,0 1 1 0 0,-1-2 0 0 0,0 0 0 0 0,1-3 512 0 0,9-15-1176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1348 0 0,'7'-25'4505'0'0,"41"32"-3134"0"0,-40 1-1286 0 0,0 0 1 0 0,-1 1-1 0 0,0 0 0 0 0,-1 1 1 0 0,0-1-1 0 0,0 1 0 0 0,-1 0 1 0 0,0 1-1 0 0,-1-1 0 0 0,0 1 1 0 0,-1 0-1 0 0,0 0 0 0 0,-1 0 0 0 0,0 0 1 0 0,0 1-1 0 0,-2-1 0 0 0,1 1 1 0 0,-1-1-1 0 0,-1 0 0 0 0,0 1 1 0 0,-1-1-1 0 0,0 0 0 0 0,0 0 1 0 0,-1 0-1 0 0,-1 0 0 0 0,0 0 1 0 0,-1-1-1 0 0,1 1 0 0 0,-2-1 1 0 0,0-1-1 0 0,0 1 0 0 0,-1-1 1 0 0,-6 8-86 0 0,-45 76 1670 0 0,63-89-1339 0 0,27-7-1029 0 0,0-2 1 0 0,-1 0-1 0 0,0-3 0 0 0,0 0 0 0 0,0-2 0 0 0,-1-1 1 0 0,-1-1-1 0 0,0-2 0 0 0,17-11 698 0 0,28-26-2545 0 0,-37 24 1345 0 0</inkml:trace>
  <inkml:trace contextRef="#ctx0" brushRef="#br0" timeOffset="324.66">635 12 968 0 0,'-24'-12'4945'0'0,"13"48"-3451"0"0,5-9-1240 0 0,1-1-1 0 0,2 1 1 0 0,1 0-1 0 0,1 1 1 0 0,1-1-1 0 0,1 0 1 0 0,2 0-1 0 0,1 0 1 0 0,1 0-1 0 0,1-1 1 0 0,1 0 0 0 0,1 0-1 0 0,2 0 1 0 0,0-1-1 0 0,2-1 1 0 0,1 0-1 0 0,6 8-253 0 0,82 56 173 0 0,-43-76-2913 0 0,-56-13 2594 0 0,0 1 0 0 0,0-1 0 0 0,-1 0 0 0 0,1 0 0 0 0,0-1 1 0 0,-1 1-1 0 0,1 0 0 0 0,-1-1 0 0 0,1 1 0 0 0,-1-1 0 0 0,0 1 0 0 0,1-1 0 0 0,-1 1 0 0 0,0-1 0 0 0,0 0 0 0 0,0 0 0 0 0,0 1 0 0 0,-1-1 0 0 0,1 0 0 0 0,0 0 0 0 0,-1 0 1 0 0,1 0-1 0 0,-1 0 0 0 0,0 0 0 0 0,0 0 0 0 0,0 0 0 0 0,0 0 0 0 0,0 0 0 0 0,0 0 0 0 0,0 0 0 0 0,-1 0 0 0 0,1 0 0 0 0,-1 0 0 0 0,1 0 0 0 0,-1 0 0 0 0,0 0 0 0 0,0 0 0 0 0,1 0 1 0 0,-1 1-1 0 0,-1-1 0 0 0,1 0 0 0 0,0 1 0 0 0,0-1 0 0 0,-1 1 0 0 0,0-1 146 0 0,-13-19-1155 0 0</inkml:trace>
  <inkml:trace contextRef="#ctx0" brushRef="#br0" timeOffset="577.299">423 282 1700 0 0,'1'0'161'0'0,"-1"0"-1"0"0,1 0 1 0 0,-1 0 0 0 0,1 0-1 0 0,-1 0 1 0 0,1 0 0 0 0,-1 1-1 0 0,1-1 1 0 0,-1 0 0 0 0,0 0-1 0 0,1 0 1 0 0,-1 1 0 0 0,1-1-1 0 0,-1 0 1 0 0,0 1-1 0 0,1-1 1 0 0,-1 0 0 0 0,1 1-1 0 0,-1-1 1 0 0,0 0 0 0 0,0 1-1 0 0,1-1 1 0 0,-1 0 0 0 0,0 1-1 0 0,0-1 1 0 0,1 1 0 0 0,-1-1-1 0 0,0 1 1 0 0,0-1 0 0 0,0 1-1 0 0,0-1 1 0 0,0 1-1 0 0,0-1 1 0 0,0 1 0 0 0,0-1-1 0 0,0 1 1 0 0,0-1 0 0 0,0 0-1 0 0,0 1 1 0 0,0-1 0 0 0,0 1-1 0 0,0-1 1 0 0,0 1 0 0 0,-1-1-1 0 0,1 1 1 0 0,0-1 0 0 0,0 1-1 0 0,0-1 1 0 0,-1 1-161 0 0,10-1-238 0 0,246 9 1081 0 0,-2-41-4961 0 0,-182 12 1404 0 0,-47 12 1421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17 326 848 0 0,'-17'-1'3014'0'0,"19"-3"1425"0"0,269-33-2093 0 0,-141 24-2201 0 0,43-7-1225 0 0,-67-8-2399 0 0,-91 18 679 0 0,-14 9 1407 0 0</inkml:trace>
  <inkml:trace contextRef="#ctx0" brushRef="#br0" timeOffset="248.921">483 21 1256 0 0,'-17'-20'6374'0'0,"3"38"-4568"0"0,12 16-1594 0 0,1-1 1 0 0,1 0 0 0 0,2 0 0 0 0,1 0 0 0 0,2 0 0 0 0,1 0 0 0 0,2-1 0 0 0,7 19-213 0 0,57 149-3167 0 0,-58-164 1760 0 0,-4-6-2304 0 0,-8-26 2653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3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386 646 1732 0 0,'6'-1'193'0'0,"0"0"1"0"0,0 0-1 0 0,0-1 0 0 0,0 1 0 0 0,0-1 0 0 0,-1-1 1 0 0,1 1-1 0 0,-1-1 0 0 0,0 0 0 0 0,1 0 0 0 0,-1 0 1 0 0,0-1-1 0 0,-1 0 0 0 0,1 0 0 0 0,-1 0 1 0 0,0 0-1 0 0,0-1 0 0 0,0 1 0 0 0,0-1 0 0 0,-1 0 1 0 0,0-1-1 0 0,0 1 0 0 0,0 0 0 0 0,0-4-193 0 0,-3 8 154 0 0,-5-11-90 0 0,-9 5-21 0 0,0 0-1 0 0,-1 0 1 0 0,0 2-1 0 0,0-1 0 0 0,0 2 1 0 0,-1 0-1 0 0,1 1 1 0 0,-1 1-1 0 0,0 0 0 0 0,0 1 1 0 0,0 1-1 0 0,0 0 1 0 0,0 1-1 0 0,0 1 1 0 0,0 0-1 0 0,1 1 0 0 0,-1 1 1 0 0,1 1-1 0 0,0 0 1 0 0,0 1-1 0 0,-12 6-42 0 0,18-9 20 0 0,0 1-1 0 0,0 0 1 0 0,1 1 0 0 0,-1 0 0 0 0,1 0-1 0 0,0 1 1 0 0,0 0 0 0 0,1 0 0 0 0,0 1-1 0 0,0 0 1 0 0,0 0 0 0 0,1 1 0 0 0,0 0-1 0 0,1 0 1 0 0,-1 0 0 0 0,2 1 0 0 0,-1-1-1 0 0,1 1 1 0 0,0 0 0 0 0,1 0 0 0 0,0 1-1 0 0,1-1 1 0 0,-2 10-20 0 0,8-12 48 0 0,0 0 1 0 0,1 0-1 0 0,-1 0 1 0 0,1 0-1 0 0,1-1 0 0 0,-1 0 1 0 0,1 0-1 0 0,0-1 1 0 0,1 1-1 0 0,-1-1 0 0 0,1-1 1 0 0,0 1-1 0 0,0-1 1 0 0,0 0-1 0 0,1-1 0 0 0,-1 0 1 0 0,1 0-1 0 0,0-1 1 0 0,0 1-1 0 0,0-2 0 0 0,0 1 1 0 0,0-1-1 0 0,0 0 1 0 0,0-1-1 0 0,1 0 0 0 0,-1-1 1 0 0,3 0-49 0 0,2 2 30 0 0,0-2 0 0 0,-1 1 0 0 0,1-2 0 0 0,0 0 0 0 0,0 0 0 0 0,-1-1 0 0 0,0-1 0 0 0,1 0 0 0 0,-1-1 0 0 0,-1 0 0 0 0,1 0 0 0 0,-1-2 0 0 0,0 1 0 0 0,0-1 1 0 0,-1-1-1 0 0,9-8-30 0 0,33-52 306 0 0,-45 55 246 0 0,-20 39-471 0 0,-138 401 1767 0 0,126-330-1020 0 0,25-96-665 0 0,29 18 303 0 0,-5-19-696 0 0,0 0-1 0 0,0-1 1 0 0,-1-2-1 0 0,1 0 1 0 0,-1-2-1 0 0,0 0 1 0 0,0-2-1 0 0,18-7 231 0 0,172-94-8532 0 0,-186 90 7300 0 0</inkml:trace>
  <inkml:trace contextRef="#ctx0" brushRef="#br0" timeOffset="480.394">1113 779 2396 0 0,'49'3'3718'0'0,"-29"-4"-3104"0"0,31-4-125 0 0,-1-2-1 0 0,0-2 1 0 0,-1-2 0 0 0,0-3 0 0 0,21-9-489 0 0,-59 19 47 0 0,-2 3-23 0 0,0-1-1 0 0,0-1 1 0 0,-1 1 0 0 0,1-2-1 0 0,-1 1 1 0 0,0-1-1 0 0,0 0 1 0 0,0-1 0 0 0,0 1-1 0 0,-1-2 1 0 0,0 1-1 0 0,0-1 1 0 0,0 0 0 0 0,-1 0-1 0 0,0-1 1 0 0,4-6-24 0 0,-15-2-152 0 0,-4 8 142 0 0,-1 1 0 0 0,0 0 0 0 0,-1 0 0 0 0,1 1 0 0 0,-1 0 0 0 0,0 1 0 0 0,0 0 0 0 0,-1 1 0 0 0,1 0 0 0 0,-1 1 0 0 0,0 0 0 0 0,1 1 0 0 0,-1 0 1 0 0,0 1-1 0 0,0 1 0 0 0,0 0 0 0 0,-4 1 10 0 0,3-2 16 0 0,-16 2 31 0 0,1 2 0 0 0,-1 2 0 0 0,1 0 1 0 0,0 2-1 0 0,0 1 0 0 0,1 1 1 0 0,1 2-1 0 0,-1 0 0 0 0,2 2 0 0 0,0 0 1 0 0,0 2-1 0 0,2 1 0 0 0,-14 13-47 0 0,29-23 43 0 0,1 2 0 0 0,-1-1 0 0 0,2 1 0 0 0,-1 0 0 0 0,1 0-1 0 0,1 1 1 0 0,-1 0 0 0 0,2 0 0 0 0,-1 0 0 0 0,2 1 0 0 0,-1-1 0 0 0,1 1 0 0 0,1 0-1 0 0,0 0 1 0 0,0 0 0 0 0,1 0 0 0 0,1 8-43 0 0,2-10 27 0 0,0-1-1 0 0,1 0 1 0 0,0 0-1 0 0,0 0 1 0 0,1-1 0 0 0,0 1-1 0 0,0-1 1 0 0,1 0-1 0 0,0 0 1 0 0,0-1 0 0 0,1 1-1 0 0,0-1 1 0 0,0 0-1 0 0,0 0 1 0 0,1-1 0 0 0,0 0-1 0 0,0 0 1 0 0,0-1-1 0 0,4 2-26 0 0,11 6-267 0 0,0-2-1 0 0,0-1 1 0 0,1 0-1 0 0,0-2 1 0 0,0 0-1 0 0,1-2 1 0 0,0 0 0 0 0,0-2-1 0 0,0 0 1 0 0,0-2-1 0 0,16-1 268 0 0,-24-1-543 0 0,0 0 0 0 0,-1 0 0 0 0,1-2 0 0 0,0 0 0 0 0,-1-1 0 0 0,0 0 0 0 0,0-1 0 0 0,0-1 0 0 0,0 0 0 0 0,11-8 543 0 0,5-7-1396 0 0</inkml:trace>
  <inkml:trace contextRef="#ctx0" brushRef="#br0" timeOffset="992.549">1922 4 1088 0 0,'11'-3'5768'0'0,"-23"40"-5173"0"0,1 1 1 0 0,2 1-1 0 0,2 0 0 0 0,1 0 0 0 0,2 1 1 0 0,1 32-596 0 0,4-62 59 0 0,-1-1 1 0 0,1 1-1 0 0,1 0 1 0 0,-1-1-1 0 0,2 1 1 0 0,-1-1-1 0 0,2 0 1 0 0,-1 1-1 0 0,1-2 1 0 0,0 1-1 0 0,1 0 1 0 0,0-1-1 0 0,0 0 1 0 0,1 0-1 0 0,0 0 1 0 0,0-1-1 0 0,1 0 1 0 0,0 0-1 0 0,0-1 1 0 0,1 0-1 0 0,0 0 0 0 0,0 0 1 0 0,0-1-1 0 0,1 0 1 0 0,-1-1-1 0 0,1 0 1 0 0,3 0-60 0 0,103-7-2361 0 0,-113 2 2220 0 0,0 1-1 0 0,0-1 1 0 0,-1 1 0 0 0,1-1-1 0 0,0 0 1 0 0,-1 1-1 0 0,1-1 1 0 0,-1 0 0 0 0,1 0-1 0 0,-1 0 1 0 0,1 0 0 0 0,-1-1-1 0 0,0 1 1 0 0,1 0 0 0 0,-1-1-1 0 0,0 1 1 0 0,0 0 0 0 0,0-1-1 0 0,0 0 1 0 0,0 1 0 0 0,0-1-1 0 0,-1 1 1 0 0,1-1 0 0 0,0 0-1 0 0,-1 0 1 0 0,0 1 0 0 0,1-1-1 0 0,-1 0 1 0 0,0 0 0 0 0,0 0-1 0 0,0 1 1 0 0,0-1-1 0 0,0 0 1 0 0,0 0 0 0 0,0 0-1 0 0,-1 1 1 0 0,1-1 0 0 0,-1 0-1 0 0,1 1 1 0 0,-1-1 0 0 0,0 0-1 0 0,0 1 1 0 0,0-3 141 0 0,-19-29-1175 0 0</inkml:trace>
  <inkml:trace contextRef="#ctx0" brushRef="#br0" timeOffset="1195.977">1622 246 3016 0 0,'4'5'4804'0'0,"37"4"-3595"0"0,131-1 97 0 0,74-23-6024 0 0,-166 1 2179 0 0,-52 11 1353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1132 0 0,'106'-5'6977'0'0,"47"-13"-7806"0"0,-14 0-3740 0 0,-107 16 3362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1768 0 0,'5'0'924'0'0,"0"0"-176"0"0,1 0-124 0 0,1 0-68 0 0,2 0-96 0 0,0-2-7 0 0,14-1-149 0 0,-9 3-76 0 0,32-12-20 0 0,-16 5-508 0 0,9 1-96 0 0,-5 1-485 0 0,0-7-351 0 0,7 4 12 0 0,-2 3-8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1568 0 0,'5'2'840'0'0,"-1"-2"-140"0"0,1 1-252 0 0,0-2 16 0 0,2-1-132 0 0,2 0-172 0 0,16 1-12 0 0,-12 1-436 0 0,22-14-372 0 0,-8 8 44 0 0,3 1-796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2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0 848 0 0,'2'3'71'0'0,"4"1"65"0"0,-1 1 0 0 0,0-1-1 0 0,0 1 1 0 0,0 1 0 0 0,-1-1 0 0 0,0 0 0 0 0,0 1-1 0 0,0 0 1 0 0,-1 0 0 0 0,1 0 0 0 0,-2 1 0 0 0,1-1-1 0 0,-1 1 1 0 0,0 0 0 0 0,0-1 0 0 0,0 1-1 0 0,-1 0 1 0 0,0 0 0 0 0,-1 0 0 0 0,0 0 0 0 0,0 0-1 0 0,0 0 1 0 0,-1 0 0 0 0,0 0 0 0 0,-1 3-136 0 0,-3 5 59 0 0,-1-1 0 0 0,0 0 0 0 0,-1 0 0 0 0,-1 0 1 0 0,0-1-1 0 0,0-1 0 0 0,-2 1 0 0 0,0-1 0 0 0,0-1 1 0 0,-1 0-1 0 0,0 0 0 0 0,-1-1 0 0 0,0 0 0 0 0,0-1 0 0 0,-1-1 1 0 0,-1 0-1 0 0,1-1 0 0 0,-1 0 0 0 0,0-1 0 0 0,-1-1 1 0 0,-10 3-60 0 0,-25-21-3107 0 0,44 1 1881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1004 0 0,'9'0'856'0'0,"-2"0"-232"0"0,4 0-200 0 0,-2-1-60 0 0,1-1 88 0 0,5 2-72 0 0,18-10-152 0 0,-8 7-28 0 0,0-1-324 0 0,-5-1-156 0 0,6 0-116 0 0,-8 4-496 0 0,9-3-284 0 0</inkml:trace>
  <inkml:trace contextRef="#ctx0" brushRef="#br0" timeOffset="1">526 17 1576 0 0,'6'2'612'0'0,"-1"-2"-32"0"0,-1 0-244 0 0,-1 1 20 0 0,1-1 72 0 0,1 2-176 0 0,-1-2-32 0 0,-3 2-380 0 0,3-2-372 0 0,-2 0-596 0 0,-1 0-100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10 1272 0 0,'5'-2'222'0'0,"1"0"1"0"0,0 1-1 0 0,-1-1 0 0 0,1 1 0 0 0,0 1 1 0 0,0-1-1 0 0,0 1 0 0 0,0 0 0 0 0,0 0 1 0 0,0 0-1 0 0,0 1 0 0 0,-1 0 0 0 0,1 0 1 0 0,0 1-1 0 0,0 0 0 0 0,-1 0 1 0 0,1 0-1 0 0,-1 0 0 0 0,0 1 0 0 0,0 0 1 0 0,0 0-1 0 0,0 1 0 0 0,0-1 0 0 0,0 1 1 0 0,-1 0-1 0 0,0 0 0 0 0,0 0 0 0 0,2 3-222 0 0,94 142 1184 0 0,-89-127-1056 0 0,-1 1 0 0 0,-1 0 1 0 0,-1 1-1 0 0,-1-1 0 0 0,-1 2 1 0 0,-1-1-1 0 0,-1 1 0 0 0,-1-1 1 0 0,-2 1-1 0 0,0 0 0 0 0,-2 0 1 0 0,0 0-1 0 0,-4 13-128 0 0,-6 17 66 0 0,-2 0 0 0 0,-3-1 0 0 0,-2 0 0 0 0,-2-2 0 0 0,-2 0 1 0 0,-3-2-1 0 0,-4 3-66 0 0,-6 0-609 0 0,-2-1 0 0 0,-2-2 1 0 0,-3-2-1 0 0,-1-2 0 0 0,-3-1 1 0 0,-1-3-1 0 0,-3-2 0 0 0,-1-1 1 0 0,-1-4-1 0 0,-2-1 0 0 0,-2-3 1 0 0,-1-2-1 0 0,-17 4 609 0 0,-30 9-1049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1616 0 0,'0'0'696'0'0,"0"0"12"0"0,0 0-42 0 0,0 0-125 0 0,0 0-41 0 0,30-7 869 0 0,242-16 380 0 0,-265 23-1757 0 0,159-11-12 0 0,-60-9-3222 0 0,-87 13 1937 0 0,-10-2 31 0 0</inkml:trace>
  <inkml:trace contextRef="#ctx0" brushRef="#br0" timeOffset="231.256">395 0 1356 0 0,'-53'14'3887'0'0,"-7"53"-2289"0"0,54-50-1497 0 0,2 0-1 0 0,0 0 0 0 0,1 1 1 0 0,0 0-1 0 0,2-1 0 0 0,0 1 0 0 0,1 0 1 0 0,0 0-1 0 0,2 0 0 0 0,0-1 1 0 0,1 1-1 0 0,1-1 0 0 0,0 1 1 0 0,2 0-101 0 0,-1 2-39 0 0,27 81-1132 0 0,-3-37-3147 0 0,-25-57 3180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69 1576 0 0,'0'0'715'0'0,"0"0"-29"0"0,-15-6 2212 0 0,22 1-2805 0 0,-1 0 0 0 0,1 1 0 0 0,0-1 0 0 0,0 1 0 0 0,1 0 0 0 0,-1 1 0 0 0,1 0 0 0 0,0 0 0 0 0,0 1 1 0 0,0 0-1 0 0,0 0 0 0 0,0 0 0 0 0,0 1 0 0 0,1 1 0 0 0,-1 0 0 0 0,0 0 0 0 0,1 0 0 0 0,3 1-93 0 0,15-2 151 0 0,231-13 458 0 0,-84 11-5791 0 0,-159 3 3738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1520 0 0,'-1'1'69'0'0,"0"-1"1"0"0,0 1-1 0 0,1-1 0 0 0,-1 1 0 0 0,0-1 1 0 0,1 1-1 0 0,-1 0 0 0 0,0-1 0 0 0,1 1 1 0 0,-1 0-1 0 0,1 0 0 0 0,-1-1 0 0 0,1 1 1 0 0,0 0-1 0 0,-1 0 0 0 0,1 0 0 0 0,0 0 1 0 0,-1 0-1 0 0,1 0 0 0 0,0-1 0 0 0,0 1 1 0 0,0 0-1 0 0,0 0 0 0 0,0 0 0 0 0,0 0 1 0 0,0 0-1 0 0,0 0 0 0 0,0 0 0 0 0,1 0 1 0 0,-1 0-1 0 0,0-1 0 0 0,0 1 0 0 0,1 0 1 0 0,-1 0-1 0 0,1 0 0 0 0,-1 0 0 0 0,1-1 1 0 0,-1 1-1 0 0,1 0 0 0 0,-1 0 0 0 0,1-1 1 0 0,0 1-1 0 0,-1 0 0 0 0,1-1 1 0 0,0 1-1 0 0,-1-1 0 0 0,1 1 0 0 0,0-1 1 0 0,0 1-1 0 0,0-1 0 0 0,-1 0 0 0 0,1 1 1 0 0,0-1-1 0 0,0 0 0 0 0,0 0 0 0 0,0 0 1 0 0,0 1-1 0 0,0-1 0 0 0,0 0 0 0 0,0 0 1 0 0,0 0-70 0 0,71 5 867 0 0,-59-5-684 0 0,277-13-519 0 0,-111-8-3459 0 0,-128 12 2639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1 882 1184 0 0,'0'0'641'0'0,"4"1"2333"0"0,26 1-1838 0 0,42 0-672 0 0,0-4 0 0 0,-1-3-1 0 0,0-3 1 0 0,49-13-464 0 0,-99 17-98 0 0,-1-1-1 0 0,0-1 1 0 0,0-1 0 0 0,0 0-1 0 0,-1-1 1 0 0,0-2 0 0 0,-1 0-1 0 0,6-4 99 0 0,-23 13-37 0 0,1 0-1 0 0,0 0 1 0 0,-1 0-1 0 0,1 0 1 0 0,0-1-1 0 0,-1 1 1 0 0,1-1-1 0 0,-1 1 1 0 0,0-1-1 0 0,0 1 1 0 0,1-1-1 0 0,-1 0 1 0 0,0 0-1 0 0,0 1 1 0 0,-1-1-1 0 0,1 0 1 0 0,0 0-1 0 0,-1 0 1 0 0,1 0-1 0 0,-1 0 1 0 0,1 0-1 0 0,-1 0 1 0 0,0 0-1 0 0,0 0 1 0 0,0 0 0 0 0,0 0-1 0 0,0 0 1 0 0,0 0-1 0 0,-1 0 1 0 0,1 0-1 0 0,-1 0 1 0 0,0 0-1 0 0,1 0 1 0 0,-1 0-1 0 0,0 0 1 0 0,0 0-1 0 0,0 0 1 0 0,0 1-1 0 0,0-1 1 0 0,-1 0-1 0 0,1 1 1 0 0,0-1-1 0 0,-1 1 1 0 0,1 0-1 0 0,-1-1 1 0 0,0 1-1 0 0,1 0 1 0 0,-1 0-1 0 0,-1-1 38 0 0,-89-43-282 0 0,76 39 352 0 0,-1 1 0 0 0,1 1 0 0 0,-1 0-1 0 0,0 2 1 0 0,0 0 0 0 0,0 0-1 0 0,0 2 1 0 0,-1 0 0 0 0,1 1 0 0 0,0 1-1 0 0,0 0 1 0 0,0 2 0 0 0,1-1 0 0 0,-1 2-1 0 0,1 1 1 0 0,0 0 0 0 0,0 0-1 0 0,1 2 1 0 0,-1 0 0 0 0,2 1 0 0 0,-1 0-1 0 0,1 1 1 0 0,1 1 0 0 0,0 0-1 0 0,0 1 1 0 0,1 0 0 0 0,1 1 0 0 0,-8 11-70 0 0,15-15 45 0 0,-1 0 1 0 0,1 0 0 0 0,1 1 0 0 0,0 0-1 0 0,0 0 1 0 0,1-1 0 0 0,0 1-1 0 0,1 1 1 0 0,0-1 0 0 0,0 0 0 0 0,1 0-1 0 0,1 0 1 0 0,0 0 0 0 0,0 0 0 0 0,1 0-1 0 0,0 0 1 0 0,0 0 0 0 0,1 0 0 0 0,1-1-1 0 0,0 1 1 0 0,0-1 0 0 0,1 0-1 0 0,0 0 1 0 0,0 0 0 0 0,1-1 0 0 0,0 0-1 0 0,1 0 1 0 0,0-1 0 0 0,0 1 0 0 0,0-2-1 0 0,1 1 1 0 0,1 0-46 0 0,12 10-87 0 0,0-1 0 0 0,0-1 0 0 0,2-1-1 0 0,0-1 1 0 0,0 0 0 0 0,1-2 0 0 0,1-1 0 0 0,0-1 0 0 0,0-2-1 0 0,0 0 1 0 0,1-1 0 0 0,0-2 87 0 0,152-17-4638 0 0,-138-3 3438 0 0</inkml:trace>
  <inkml:trace contextRef="#ctx0" brushRef="#br0" timeOffset="517.469">970 0 976 0 0,'-4'17'3436'0'0,"-9"27"-2759"0"0,-7 6-90 0 0,2 2 1 0 0,3 0-1 0 0,1 1 0 0 0,3 0 0 0 0,2 7-587 0 0,8-54 46 0 0,-2 4 26 0 0,1-1 0 0 0,0 1 0 0 0,0 0 0 0 0,1 0 1 0 0,1 1-1 0 0,0-1 0 0 0,0 0 0 0 0,1 0 0 0 0,0 0 1 0 0,0 0-1 0 0,1 0 0 0 0,1 0 0 0 0,0-1 0 0 0,0 1 0 0 0,0-1 1 0 0,2 1-1 0 0,-1-1 0 0 0,1-1 0 0 0,0 1 0 0 0,1-1 0 0 0,0 1 1 0 0,0-2-1 0 0,1 1 0 0 0,0-1 0 0 0,0 0 0 0 0,1 0 1 0 0,0-1-1 0 0,0 0 0 0 0,0 0 0 0 0,1-1 0 0 0,6 3-72 0 0,126 17-2341 0 0,-138-25 2164 0 0,0 0 0 0 0,0 0 0 0 0,-1 0-1 0 0,1 0 1 0 0,0-1 0 0 0,0 0-1 0 0,-1 1 1 0 0,1-1 0 0 0,0 0 0 0 0,-1 0-1 0 0,1 0 1 0 0,-1-1 0 0 0,1 1-1 0 0,-1-1 1 0 0,0 1 0 0 0,0-1 0 0 0,0 0-1 0 0,0 0 1 0 0,0 0 0 0 0,0 0-1 0 0,0 0 1 0 0,0 0 0 0 0,-1 0 0 0 0,1-1-1 0 0,-1 1 1 0 0,0-1 0 0 0,1 1-1 0 0,-1-1 1 0 0,0 1 0 0 0,-1-1 0 0 0,1 0 177 0 0,0-8-1256 0 0</inkml:trace>
  <inkml:trace contextRef="#ctx0" brushRef="#br0" timeOffset="765.965">694 324 1636 0 0,'11'0'7814'0'0,"71"-11"-6632"0"0,117-12-882 0 0,-62 20-4998 0 0,-57 18 1651 0 0,-52-8 1580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85 976 0 0,'20'-85'9160'0'0,"-52"455"-8984"0"0,31-168 146 0 0,28 15-40 0 0,-19-148-237 0 0,7 97-2865 0 0,-34-173-2639 0 0,15 0 4213 0 0</inkml:trace>
  <inkml:trace contextRef="#ctx0" brushRef="#br0" timeOffset="309.623">62 259 1576 0 0,'5'-6'147'0'0,"0"0"-1"0"0,1 0 0 0 0,0 1 1 0 0,0 0-1 0 0,0 0 0 0 0,0 1 1 0 0,1 0-1 0 0,-1 0 1 0 0,1 0-1 0 0,0 1 0 0 0,0 0 1 0 0,1 0-1 0 0,-1 1 0 0 0,1 0 1 0 0,-1 0-1 0 0,1 1 1 0 0,0 0-1 0 0,-1 0 0 0 0,1 1 1 0 0,0 0-1 0 0,0 0 1 0 0,-1 0-1 0 0,1 1 0 0 0,0 1 1 0 0,-1-1-1 0 0,1 1 0 0 0,-1 1 1 0 0,1-1-1 0 0,2 3-146 0 0,-7-5 46 0 0,1 1 0 0 0,0 0 0 0 0,-1 0 0 0 0,1 0 0 0 0,-1 1 0 0 0,0-1 0 0 0,1 1 0 0 0,-1 0 0 0 0,0 0 0 0 0,0 0 0 0 0,0 0 0 0 0,0 1 0 0 0,0-1-1 0 0,-1 1 1 0 0,1 0 0 0 0,-1 0 0 0 0,1 0 0 0 0,-1 0 0 0 0,0 0 0 0 0,0 0 0 0 0,-1 0 0 0 0,1 1 0 0 0,-1-1 0 0 0,1 1 0 0 0,-1-1 0 0 0,0 1 0 0 0,-1-1 0 0 0,1 1 0 0 0,0 0 0 0 0,-1-1 0 0 0,0 1-1 0 0,0 0 1 0 0,0 0 0 0 0,0-1 0 0 0,-1 2-46 0 0,-8 7 97 0 0,0 0 1 0 0,0-1-1 0 0,-1 0 0 0 0,-1-1 0 0 0,0 0 0 0 0,0 0 0 0 0,-1-1 0 0 0,-1 0 1 0 0,1-1-1 0 0,-1-1 0 0 0,0 0 0 0 0,-1-1 0 0 0,0 0 0 0 0,0-1 0 0 0,0-1 0 0 0,-14 3-97 0 0,-51 11-346 0 0,46-16-2935 0 0,18-15 644 0 0,12 5 1438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1178 264 1824 0 0,'11'-7'2854'0'0,"-4"14"538"0"0,-6 1-3809 0 0,42 282 2125 0 0,-23-128-2795 0 0,-21-158 873 0 0,-1 0-1 0 0,1 0 1 0 0,0 0-1 0 0,-1-1 1 0 0,0 1 0 0 0,0-1-1 0 0,0 1 1 0 0,0-1-1 0 0,-1 0 1 0 0,1 0 0 0 0,-1 0-1 0 0,0 0 1 0 0,0 0-1 0 0,0-1 1 0 0,0 1 0 0 0,0-1-1 0 0,-1 0 1 0 0,1 0-1 0 0,-1 0 1 0 0,1 0 0 0 0,-1-1-1 0 0,0 1 1 0 0,1-1-1 0 0,-2 0 215 0 0,-18 2-1228 0 0</inkml:trace>
  <inkml:trace contextRef="#ctx0" brushRef="#br0" timeOffset="337.507">106 1029 1808 0 0,'-49'18'3900'0'0,"80"-9"-2206"0"0,483-41 1168 0 0,-139 3-2284 0 0,1309-70-2477 0 0,-1476 98-4429 0 0,-182 1 5141 0 0</inkml:trace>
  <inkml:trace contextRef="#ctx0" brushRef="#br0" timeOffset="1005.801">38 1504 1180 0 0,'1'10'4074'0'0,"0"37"-2581"0"0,13 114 1 0 0,13 102-233 0 0,-53-153-2414 0 0,-13-47-3183 0 0,30-56 3061 0 0,3-3-3 0 0</inkml:trace>
  <inkml:trace contextRef="#ctx0" brushRef="#br0" timeOffset="1256.206">335 1879 1240 0 0,'10'-7'6491'0'0,"58"-13"-5469"0"0,91-7-567 0 0,100-24-6921 0 0,-223 41 5228 0 0</inkml:trace>
  <inkml:trace contextRef="#ctx0" brushRef="#br0" timeOffset="2015.971">1425 1615 1060 0 0,'2'0'81'0'0,"-1"-1"0"0"0,1 0 0 0 0,-1 0-1 0 0,1 0 1 0 0,-1-1 0 0 0,0 1 0 0 0,1 0 0 0 0,-1 0 0 0 0,0-1-1 0 0,0 1 1 0 0,0 0 0 0 0,0-1 0 0 0,0 1 0 0 0,0-1 0 0 0,0 0-1 0 0,-1 1 1 0 0,1-1 0 0 0,-1 0 0 0 0,1 1 0 0 0,-1-1 0 0 0,1 0-1 0 0,-1 0 1 0 0,0 1 0 0 0,0-1 0 0 0,0 0 0 0 0,0 0 0 0 0,0 0-1 0 0,0 1 1 0 0,-1-1 0 0 0,1 0 0 0 0,0 0 0 0 0,-1 1 0 0 0,0-1-1 0 0,1 0 1 0 0,-1 1 0 0 0,0-1 0 0 0,0 1 0 0 0,0-1 0 0 0,0 1-1 0 0,0-1 1 0 0,0 1 0 0 0,0 0 0 0 0,0-1 0 0 0,-1 1 0 0 0,1 0-1 0 0,-1-1-80 0 0,-71-42 564 0 0,55 40-453 0 0,0 1 0 0 0,0 1 0 0 0,-1 1 0 0 0,1 0 0 0 0,0 2 0 0 0,-1 0-1 0 0,1 1 1 0 0,0 0 0 0 0,0 2 0 0 0,0 0 0 0 0,0 1 0 0 0,1 1 0 0 0,0 1 0 0 0,0 0 0 0 0,0 1 0 0 0,1 1 0 0 0,-15 10-111 0 0,28-18 24 0 0,-1 0 0 0 0,0 0 0 0 0,0 1 0 0 0,1-1 0 0 0,-1 1 1 0 0,1 0-1 0 0,0 0 0 0 0,0 0 0 0 0,-1 1 0 0 0,1-1 0 0 0,0 1 0 0 0,1 0 0 0 0,-1-1 0 0 0,0 1 0 0 0,1 0 0 0 0,0 1 1 0 0,0-1-1 0 0,0 0 0 0 0,0 1 0 0 0,0-1 0 0 0,1 1 0 0 0,-1-1 0 0 0,1 1 0 0 0,0 0 0 0 0,0 0 0 0 0,0-1 1 0 0,1 1-1 0 0,-1 0 0 0 0,1 0 0 0 0,0 0 0 0 0,0 0 0 0 0,0 0 0 0 0,1 0 0 0 0,0 0 0 0 0,-1-1 0 0 0,1 1 0 0 0,0 0 1 0 0,1 0-1 0 0,-1-1 0 0 0,1 1 0 0 0,0-1 0 0 0,-1 1 0 0 0,1-1 0 0 0,1 0 0 0 0,-1 0 0 0 0,0 0 0 0 0,1 0 0 0 0,0 0 1 0 0,0 0-1 0 0,0-1 0 0 0,1 2-24 0 0,13 2 31 0 0,-1-1 1 0 0,1 0 0 0 0,0-1 0 0 0,0 0-1 0 0,0-2 1 0 0,0 0 0 0 0,1-1-1 0 0,-1-1 1 0 0,1 0 0 0 0,0-2-32 0 0,12 2 1 0 0,113-40-224 0 0,-84-1 929 0 0,-91 185 530 0 0,-145 393 1690 0 0,176-535-2907 0 0,0 1-1 0 0,0-1 1 0 0,0 1 0 0 0,0-1-1 0 0,0 1 1 0 0,1-1 0 0 0,-1 1-1 0 0,1-1 1 0 0,0 1 0 0 0,0-1-1 0 0,0 1 1 0 0,0 0 0 0 0,0-1-1 0 0,1 1 1 0 0,-1-1 0 0 0,1 1-1 0 0,-1-1 1 0 0,1 1 0 0 0,0-1 0 0 0,0 1-1 0 0,0-1 1 0 0,1 0 0 0 0,-1 0-1 0 0,0 1 1 0 0,1-1 0 0 0,-1 0-1 0 0,1 0 1 0 0,0 0 0 0 0,0-1-1 0 0,0 1 1 0 0,0 0 0 0 0,0-1-1 0 0,0 1 1 0 0,0-1 0 0 0,0 0-1 0 0,1 1 1 0 0,-1-1 0 0 0,0 0-1 0 0,1 0 1 0 0,-1-1 0 0 0,1 1 0 0 0,-1-1-1 0 0,1 1 1 0 0,0-1 0 0 0,-1 0-1 0 0,1 0 1 0 0,-1 0 0 0 0,1 0-1 0 0,-1 0 1 0 0,2 0-19 0 0,11-1-174 0 0,1 1-1 0 0,-1-2 1 0 0,1 0-1 0 0,-1-1 1 0 0,1 0 0 0 0,-1-2-1 0 0,-1 1 1 0 0,1-2-1 0 0,13-6 175 0 0,-1-2-1348 0 0,0-2 0 0 0,-1 0-1 0 0,-1-2 1 0 0,-1 0-1 0 0,0-2 1 0 0,-2 0 0 0 0,12-15 1348 0 0,-11 11-1298 0 0</inkml:trace>
  <inkml:trace contextRef="#ctx0" brushRef="#br0" timeOffset="2556.223">1816 1862 1756 0 0,'62'-6'5401'0'0,"114"-33"-4289"0"0,-146 31-1044 0 0,-11 4-36 0 0,1 0 0 0 0,-1-2 0 0 0,0 0 0 0 0,0-1 0 0 0,0-1 0 0 0,-1-1 0 0 0,-1 0-1 0 0,1-2 1 0 0,-1 0 0 0 0,3-3-32 0 0,-19 11-14 0 0,0 0 1 0 0,0 0-1 0 0,0 0 0 0 0,0 1 1 0 0,0-1-1 0 0,-1 0 0 0 0,1 0 1 0 0,-1 0-1 0 0,0 0 0 0 0,0 0 0 0 0,0 0 1 0 0,0 0-1 0 0,-1 0 0 0 0,1 0 1 0 0,-1 0-1 0 0,0 0 0 0 0,1 0 0 0 0,-1 0 1 0 0,-1 1-1 0 0,1-1 0 0 0,0 0 1 0 0,-1 1-1 0 0,1-1 0 0 0,-1 1 1 0 0,0-1-1 0 0,0 1 0 0 0,0 0 0 0 0,0 0 1 0 0,0 0-1 0 0,0 0 0 0 0,-1 0 1 0 0,1 0-1 0 0,0 1 0 0 0,-1-1 1 0 0,0 1-1 0 0,1-1 0 0 0,-1 1 0 0 0,0 0 1 0 0,0 0-1 0 0,0 1 0 0 0,0-1 1 0 0,0 0-1 0 0,1 1 0 0 0,-1 0 0 0 0,0-1 1 0 0,0 1-1 0 0,-1 1 14 0 0,-21-8 85 0 0,0 2-1 0 0,0 0 1 0 0,-1 2 0 0 0,0 1-1 0 0,1 1 1 0 0,-1 1 0 0 0,0 1-1 0 0,0 2 1 0 0,1 0 0 0 0,0 2-1 0 0,-1 1 1 0 0,2 0 0 0 0,-1 2 0 0 0,1 1-1 0 0,0 1 1 0 0,1 1 0 0 0,0 1-1 0 0,1 1 1 0 0,-2 3-85 0 0,15-10 41 0 0,0 0 1 0 0,0 1-1 0 0,1 0 1 0 0,0 0-1 0 0,1 1 1 0 0,-1 0-1 0 0,1 0 1 0 0,1 1-1 0 0,0 0 1 0 0,0 0-1 0 0,1 1 1 0 0,0-1-1 0 0,0 1 1 0 0,1 0-1 0 0,0 1 1 0 0,1-1-1 0 0,0 0 1 0 0,1 1-1 0 0,0 0 1 0 0,1 0-1 0 0,0-1 1 0 0,1 1-1 0 0,0 0 1 0 0,0 0-1 0 0,1 0 1 0 0,1-1-1 0 0,0 1 1 0 0,0 0-1 0 0,2 2-41 0 0,3 1 4 0 0,0-1-1 0 0,0 0 0 0 0,1 0 0 0 0,1 0 1 0 0,0-1-1 0 0,1-1 0 0 0,0 0 0 0 0,0 0 1 0 0,2-1-1 0 0,-1 0 0 0 0,1-1 0 0 0,0 0 1 0 0,1-1-1 0 0,0-1 0 0 0,1 0 0 0 0,-1 0 1 0 0,1-2-1 0 0,0 1 0 0 0,5-1-3 0 0,181 26-4945 0 0,-113-53 2326 0 0,-53 6 1377 0 0</inkml:trace>
  <inkml:trace contextRef="#ctx0" brushRef="#br0" timeOffset="3303.195">2591 1167 1228 0 0,'2'11'5288'0'0,"-19"44"-3541"0"0,6-19-1539 0 0,0 7 240 0 0,1 1 0 0 0,3 1 0 0 0,2-1-1 0 0,1 1 1 0 0,3 0 0 0 0,1 0-448 0 0,2-34 37 0 0,0-1 0 0 0,0 0 0 0 0,1 0 0 0 0,1 0 0 0 0,-1-1 0 0 0,1 1 0 0 0,1-1 0 0 0,0 0 0 0 0,0 0 0 0 0,1 0 0 0 0,0-1 0 0 0,1 0 0 0 0,-1 0 0 0 0,2-1 0 0 0,-1 1 0 0 0,1-2 0 0 0,0 1 0 0 0,0-1 0 0 0,1 0 0 0 0,0-1 0 0 0,0 0 0 0 0,0 0 0 0 0,0-1 0 0 0,1 0 0 0 0,0-1 0 0 0,1 0-37 0 0,-9-2-204 0 0,0 0 0 0 0,0-1 0 0 0,0 1 0 0 0,1-1 0 0 0,-1 1 0 0 0,0-1 0 0 0,1 0 0 0 0,-1 0 0 0 0,0 0 0 0 0,0 0 0 0 0,1-1 0 0 0,-1 1 0 0 0,0-1 0 0 0,0 1 0 0 0,1-1 0 0 0,-1 0 0 0 0,0 0 0 0 0,0 0 0 0 0,0 0 0 0 0,0 0 0 0 0,0 0 0 0 0,0 0 0 0 0,0-1 0 0 0,-1 1 0 0 0,1-1 0 0 0,0 1 0 0 0,-1-1 0 0 0,1 0 0 0 0,-1 0 0 0 0,0 0 0 0 0,1 1 0 0 0,-1-1 0 0 0,0 0 0 0 0,0-1 0 0 0,0 1 0 0 0,-1 0 0 0 0,1 0 0 0 0,0 0 0 0 0,-1 0 0 0 0,1-1 0 0 0,-1 1 0 0 0,0 0 0 0 0,0-1 0 0 0,0 1 0 0 0,0 0 0 0 0,0-3 204 0 0,0-10-1364 0 0</inkml:trace>
  <inkml:trace contextRef="#ctx0" brushRef="#br0" timeOffset="3567.006">2296 1439 1556 0 0,'-11'12'5007'0'0,"57"-9"-3820"0"0,-39-2-1179 0 0,239-22-1835 0 0,-176-1-813 0 0,-38 9 1425 0 0</inkml:trace>
  <inkml:trace contextRef="#ctx0" brushRef="#br0" timeOffset="4048.718">3631 0 2164 0 0,'17'11'281'0'0,"-2"1"0"0"0,0 1 1 0 0,0 0-1 0 0,-1 1 0 0 0,0 0 0 0 0,-2 1 0 0 0,0 1 0 0 0,0 0 1 0 0,-2 0-1 0 0,0 1 0 0 0,0 0 0 0 0,-2 1 0 0 0,0 0 0 0 0,1 8-281 0 0,-8-25 19 0 0,38 94 462 0 0,-5 1 1 0 0,-3 2-1 0 0,-5 0 1 0 0,-4 2-1 0 0,-4 1 1 0 0,-5 0-1 0 0,-5 1 1 0 0,-4 101-482 0 0,-34 112 714 0 0,16-248-677 0 0,-3 0 0 0 0,-3-2 0 0 0,-2 0 0 0 0,-4-1 0 0 0,-2-1 0 0 0,-3-2 0 0 0,-2-1 0 0 0,-3-1 0 0 0,-3-3 0 0 0,-2-1 0 0 0,-47 49-37 0 0,67-78-595 0 0,-2-1 1 0 0,0 0-1 0 0,-2-2 1 0 0,0-1-1 0 0,-2-1 0 0 0,0-1 1 0 0,-2-1-1 0 0,0-2 1 0 0,-1-1-1 0 0,0-1 1 0 0,-1-2-1 0 0,-1-1 1 0 0,0-1-1 0 0,-17 2 595 0 0,-19-4-1452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4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1166 1172 0 0,'14'-4'7619'0'0,"-5"-18"-4018"0"0,-4-9-3839 0 0,-1 1-3692 0 0,-2 12-1946 0 0,0 11 4628 0 0</inkml:trace>
  <inkml:trace contextRef="#ctx0" brushRef="#br0" timeOffset="341.218">844 476 1036 0 0,'-19'3'483'0'0,"0"1"1"0"0,1 1-1 0 0,0 1 0 0 0,0 0 0 0 0,0 2 1 0 0,1 0-1 0 0,0 0 0 0 0,1 2 0 0 0,0 0 1 0 0,-14 12-484 0 0,-1 4 432 0 0,1 1 0 0 0,1 1 0 0 0,2 2 0 0 0,1 1 0 0 0,1 1 0 0 0,2 0 0 0 0,-12 24-432 0 0,15-14 268 0 0,1 0-1 0 0,2 1 0 0 0,2 1 1 0 0,2 0-1 0 0,2 1 0 0 0,2 1 1 0 0,2-1-1 0 0,2 1 0 0 0,2 1 0 0 0,3 38-267 0 0,24 93 266 0 0,-11-129-444 0 0,1-1 0 0 0,2-1 0 0 0,2 0 0 0 0,3-1 1 0 0,1-1-1 0 0,2-1 0 0 0,3-1 0 0 0,14 17 178 0 0,-21-34-521 0 0,0 0 0 0 0,2-2 0 0 0,1 0 0 0 0,1-2 0 0 0,0 0 0 0 0,2-2 0 0 0,0-1 0 0 0,2 0 0 0 0,0-3 0 0 0,1 0 0 0 0,0-2 0 0 0,1-1 0 0 0,5 1 521 0 0,30 5-1156 0 0</inkml:trace>
  <inkml:trace contextRef="#ctx0" brushRef="#br0" timeOffset="7417.54">1478 29 1204 0 0,'0'0'427'0'0,"0"0"-115"0"0,18-3 1810 0 0,-46-22 1245 0 0,-61 49-3669 0 0,63-15 542 0 0,-29 7-681 0 0,2 2-1 0 0,1 2 1 0 0,0 2 0 0 0,1 3 0 0 0,2 2-1 0 0,0 2 442 0 0,24-9-821 0 0,1 2 44 0 0</inkml:trace>
  <inkml:trace contextRef="#ctx0" brushRef="#br0" timeOffset="8415.926">1098 109 1240 0 0,'-27'9'404'0'0,"0"1"-1"0"0,0 1 0 0 0,1 2 1 0 0,1 0-1 0 0,0 2 1 0 0,1 0-1 0 0,-20 18-403 0 0,-19 10 394 0 0,-8 21-258 0 0,17-1-142 0 0,-10-3 112 0 0,-43 43 240 0 0,51-25-361 0 0,30-46-2770 0 0,22-27 1589 0 0</inkml:trace>
  <inkml:trace contextRef="#ctx0" brushRef="#br0" timeOffset="9431.107">924 329 1088 0 0,'-65'7'1726'0'0,"64"-7"-1634"0"0,1 0-72 0 0,-39 8-31 0 0,-46 49 827 0 0,-147 163 1246 0 0,170-140-1391 0 0,53-61-751 0 0,2-1-1 0 0,0 1 1 0 0,1 1 0 0 0,1-1 0 0 0,1 1 0 0 0,1 0-1 0 0,0 0 1 0 0,2 0 0 0 0,0 17 80 0 0,-22 8-3184 0 0,14-30 1942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0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15 1044 0 0,'0'-14'1059'0'0,"4"13"2101"0"0,1 10-3096 0 0,-1-1 0 0 0,0 1 1 0 0,-1 0-1 0 0,1 0 0 0 0,-2 1 0 0 0,0-1 0 0 0,0 1 0 0 0,0-1 0 0 0,-1 1 0 0 0,-1 0 0 0 0,0-1 1 0 0,0 1-1 0 0,-1 0 0 0 0,0-1 0 0 0,0 1 0 0 0,-1-1 0 0 0,-1 1 0 0 0,0-1 0 0 0,0 0 1 0 0,0 0-1 0 0,-1 0 0 0 0,-1-1 0 0 0,-3 6-64 0 0,-110 176-449 0 0,14-85-3495 0 0,80-87 2763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5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17517 169 1712 0 0,'-2'-5'840'0'0,"2"1"-176"0"0,-2 1-32 0 0,2 0-108 0 0,0 1-188 0 0,0-1-220 0 0,0-1-12 0 0,0 3-220 0 0,0 1-208 0 0,2 1-12 0 0,1-1-280 0 0,-3 2-584 0 0,2 1-60 0 0</inkml:trace>
  <inkml:trace contextRef="#ctx0" brushRef="#br0" timeOffset="-251.123">17430 482 1332 0 0,'0'0'467'0'0,"0"0"-142"0"0,0 0-88 0 0,0 0-38 0 0,0 0 7 0 0,0 0-6 0 0,0 0-4 0 0,0 0 8 0 0,0 0-102 0 0,0 0 11 0 0,0 0-18 0 0,0 0-11 0 0,0 0 4 0 0,-1 16 308 0 0,11 176 2129 0 0,-9-190-2595 0 0,-1 0 1 0 0,1 0 0 0 0,0-1 0 0 0,0 1-1 0 0,1-1 1 0 0,-1 1 0 0 0,0-1 0 0 0,0 1-1 0 0,1-1 1 0 0,-1 0 0 0 0,1 0 0 0 0,-1 0 0 0 0,1 1-1 0 0,0-2 1 0 0,-1 1 0 0 0,1 0 0 0 0,0 0-1 0 0,0 0 1 0 0,-1-1 0 0 0,1 1 0 0 0,0-1-1 0 0,0 1 1 0 0,0-1 0 0 0,0 0 0 0 0,0 0-1 0 0,0 0 1 0 0,0 0 0 0 0,0 0 0 0 0,-1 0-1 0 0,1-1 1 0 0,0 1 0 0 0,0 0 0 0 0,0-1-1 0 0,0 0 1 0 0,0 1 0 0 0,-1-1 0 0 0,1 0 0 0 0,0 0-1 0 0,-1 0 1 0 0,1 0 0 0 0,-1 0 0 0 0,1 0-1 0 0,-1-1 1 0 0,1 1 0 0 0,-1 0 0 0 0,0-1-1 0 0,1 1 1 0 0,-1-1 0 0 0,0 0 0 0 0,0 1-1 0 0,0-1 1 0 0,-1 0 0 0 0,2 0 69 0 0,17-20-1179 0 0</inkml:trace>
  <inkml:trace contextRef="#ctx0" brushRef="#br0" timeOffset="517.732">17602 742 1016 0 0,'3'-8'4505'0'0,"221"-379"-2034"0"0,-218 368-2383 0 0,-15 25-62 0 0,-17 28-79 0 0,25-30 53 0 0,-1 0 1 0 0,1 1-1 0 0,0-1 1 0 0,0 1 0 0 0,1-1-1 0 0,-1 0 1 0 0,1 1-1 0 0,0-1 1 0 0,0 1-1 0 0,1-1 1 0 0,-1 1 0 0 0,1-1-1 0 0,0 1 1 0 0,0-1-1 0 0,0 0 1 0 0,1 1-1 0 0,0-1 1 0 0,0 0-1 0 0,0 0 1 0 0,0 0 0 0 0,0 0-1 0 0,1-1 1 0 0,0 1-1 0 0,-1-1 1 0 0,1 1-1 0 0,1-1 1 0 0,-1 0 0 0 0,0 0-1 0 0,1 0 0 0 0,125 80 90 0 0,-78-55-110 0 0,-44-24 30 0 0,1 0-1 0 0,-1 0 0 0 0,0 0 1 0 0,0 1-1 0 0,0 0 0 0 0,0 0 1 0 0,-1 1-1 0 0,0-1 0 0 0,0 2 0 0 0,-1-1 1 0 0,0 0-1 0 0,0 1 0 0 0,0 0 1 0 0,-1 0-1 0 0,0 1 0 0 0,0-1 1 0 0,-1 1-1 0 0,1 0 0 0 0,0 7-9 0 0,-6-8-50 0 0,-1-1 1 0 0,0 0-1 0 0,-1 0 0 0 0,1 0 0 0 0,-1 0 1 0 0,0-1-1 0 0,-1 1 0 0 0,1-1 0 0 0,-1 0 1 0 0,0-1-1 0 0,0 1 0 0 0,-1-1 1 0 0,1 0-1 0 0,-1 0 0 0 0,0 0 0 0 0,0-1 1 0 0,0 0-1 0 0,-1 0 0 0 0,1-1 0 0 0,-1 0 1 0 0,1 0-1 0 0,-1 0 0 0 0,0-1 0 0 0,0 0 1 0 0,-5 0 49 0 0,-47-4-3889 0 0,25-15 2597 0 0</inkml:trace>
  <inkml:trace contextRef="#ctx0" brushRef="#br0" timeOffset="-7916.812">12658 600 1336 0 0,'0'0'522'0'0,"0"0"-39"0"0,0 0-2 0 0,17-3 2619 0 0,8-31-2621 0 0,-38 6-14 0 0,9 22-434 0 0,0 1 1 0 0,0 0-1 0 0,-1 0 0 0 0,1 0 1 0 0,-1 1-1 0 0,-1 0 1 0 0,1 0-1 0 0,-1 0 0 0 0,1 0 1 0 0,-1 1-1 0 0,0 0 0 0 0,0 0 1 0 0,0 1-1 0 0,-1-1 0 0 0,1 1 1 0 0,-1 1-1 0 0,1-1 0 0 0,-1 1 1 0 0,1 0-1 0 0,-1 1 1 0 0,0 0-1 0 0,1 0 0 0 0,-1 0 1 0 0,0 1-1 0 0,-6 1-31 0 0,-1 4 25 0 0,-1 1-1 0 0,2 1 1 0 0,-1 0-1 0 0,1 1 1 0 0,0 0-1 0 0,1 1 1 0 0,0 0-1 0 0,1 1 1 0 0,0 1-1 0 0,0-1 1 0 0,1 2-1 0 0,1 0 1 0 0,0 0 0 0 0,1 0-1 0 0,1 1 1 0 0,0 0-1 0 0,0 1 1 0 0,1-1-1 0 0,1 1 1 0 0,1 0-1 0 0,0 1 1 0 0,1-1-1 0 0,1 1 1 0 0,0-1-1 0 0,1 14-24 0 0,1-27 4 0 0,0 0 0 0 0,1 0-1 0 0,-1 0 1 0 0,1-1 0 0 0,0 1-1 0 0,0 0 1 0 0,-1 0-1 0 0,1-1 1 0 0,0 1 0 0 0,1 0-1 0 0,-1-1 1 0 0,0 1-1 0 0,0-1 1 0 0,1 1 0 0 0,-1-1-1 0 0,1 0 1 0 0,-1 0 0 0 0,1 1-1 0 0,-1-1 1 0 0,1 0-1 0 0,0 0 1 0 0,-1-1 0 0 0,1 1-1 0 0,0 0 1 0 0,0-1-1 0 0,0 1 1 0 0,0-1 0 0 0,0 1-1 0 0,0-1 1 0 0,-1 0 0 0 0,1 0-1 0 0,0 0 1 0 0,0 0-1 0 0,0 0 1 0 0,0 0 0 0 0,0 0-1 0 0,0-1 1 0 0,0 1-1 0 0,1-2-3 0 0,75-15-231 0 0,-68 13 198 0 0,1-1 0 0 0,-1 0 0 0 0,1-1 0 0 0,-1 0-1 0 0,-1-1 1 0 0,1 0 0 0 0,-1 0 0 0 0,-1-1 0 0 0,1 0-1 0 0,-1 0 1 0 0,0-1 0 0 0,-1 0 0 0 0,0-1 0 0 0,-1 0-1 0 0,0 0 1 0 0,0 0 0 0 0,-1 0 0 0 0,-1-1 0 0 0,1 0-1 0 0,-1-4 34 0 0,-1-1 22 0 0,-3 16-25 0 0,1 1 0 0 0,-1-1 0 0 0,0 0 0 0 0,1 1 0 0 0,-1-1 0 0 0,0 0 0 0 0,1 1 0 0 0,-1-1 0 0 0,0 0 1 0 0,1 0-1 0 0,-1 1 0 0 0,1-1 0 0 0,-1 0 0 0 0,1 0 0 0 0,-1 0 0 0 0,1 1 0 0 0,-1-1 0 0 0,1 0 0 0 0,-1 0 1 0 0,0 0-1 0 0,1 0 0 0 0,-1 0 0 0 0,1 0 0 0 0,-1 0 0 0 0,1 0 0 0 0,-1 0 0 0 0,1 0 0 0 0,-1 0 0 0 0,1-1 1 0 0,-1 1-1 0 0,1 0 0 0 0,-1 0 0 0 0,1 0 0 0 0,-1-1 0 0 0,0 1 0 0 0,1 0 0 0 0,-1 0 0 0 0,1-1 0 0 0,-1 1 1 0 0,0 0-1 0 0,1-1 0 0 0,-1 1 0 0 0,0 0 0 0 0,1-1 0 0 0,-1 1 0 0 0,0-1 0 0 0,0 1 0 0 0,1-1 0 0 0,-1 1 1 0 0,0 0-1 0 0,0-1 0 0 0,0 1 0 0 0,0-1 0 0 0,0 1 0 0 0,0-1 0 0 0,1 1 0 0 0,-1-1 0 0 0,0 1 0 0 0,0-1 1 0 0,0 1-1 0 0,-1-1 0 0 0,1 1 0 0 0,0-1 0 0 0,0 1 0 0 0,0-1 3 0 0,139 52-1066 0 0,-35-32-2472 0 0,-71-15 2080 0 0</inkml:trace>
  <inkml:trace contextRef="#ctx0" brushRef="#br0" timeOffset="-6832.753">13541 429 1212 0 0,'7'-14'1502'0'0,"-7"12"-1428"0"0,0 1 0 0 0,0-1 0 0 0,1 0-1 0 0,-1 1 1 0 0,0-1 0 0 0,1 1 0 0 0,-1-1 0 0 0,1 1 0 0 0,-1-1-1 0 0,1 1 1 0 0,-1-1 0 0 0,1 1 0 0 0,0-1 0 0 0,0 1-1 0 0,0 0 1 0 0,0 0 0 0 0,0-1 0 0 0,0 1 0 0 0,0 0 0 0 0,1 0-1 0 0,-1 0 1 0 0,0 0 0 0 0,0 0 0 0 0,1 0 0 0 0,-1 1 0 0 0,1-1-1 0 0,-1 0 1 0 0,1 1 0 0 0,-1-1 0 0 0,1 1 0 0 0,-1-1 0 0 0,1 1-1 0 0,-1 0 1 0 0,1 0 0 0 0,0 0 0 0 0,-1 0 0 0 0,1 0 0 0 0,-1 0-1 0 0,1 0 1 0 0,0 0 0 0 0,-1 1 0 0 0,1-1 0 0 0,-1 0 0 0 0,1 1-1 0 0,-1 0 1 0 0,1-1 0 0 0,-1 1 0 0 0,1 0 0 0 0,-1 0-1 0 0,0-1 1 0 0,1 1 0 0 0,-1 0 0 0 0,0 1 0 0 0,0-1 0 0 0,1 0-74 0 0,9 11 164 0 0,1 0 1 0 0,-2 1 0 0 0,0 0 0 0 0,0 0 0 0 0,-1 1 0 0 0,-1 1-1 0 0,0-1 1 0 0,-1 1 0 0 0,-1 0 0 0 0,0 1 0 0 0,-1 0 0 0 0,-1 0 0 0 0,-1 0-1 0 0,0 0 1 0 0,-1 1 0 0 0,0-1 0 0 0,-1 5-165 0 0,-1-20 18 0 0,0 0 0 0 0,0 0 1 0 0,0 0-1 0 0,0 0 0 0 0,-1 0 1 0 0,1 0-1 0 0,0-1 0 0 0,0 1 0 0 0,-1 0 1 0 0,1 0-1 0 0,0 0 0 0 0,-1 0 0 0 0,1 0 1 0 0,-1 0-1 0 0,1 0 0 0 0,-1-1 1 0 0,1 1-1 0 0,-1 0 0 0 0,0 0 0 0 0,1-1 1 0 0,-1 1-1 0 0,0-1 0 0 0,0 1 0 0 0,0 0 1 0 0,1-1-1 0 0,-1 1 0 0 0,0-1 1 0 0,0 0-1 0 0,0 1 0 0 0,0-1 0 0 0,0 0 1 0 0,0 1-1 0 0,0-1 0 0 0,0 0 1 0 0,0 0-1 0 0,0 0 0 0 0,0 0 0 0 0,0 0 1 0 0,0 0-1 0 0,0 0 0 0 0,0 0 0 0 0,1 0 1 0 0,-1-1-1 0 0,0 1 0 0 0,0 0 1 0 0,0-1-1 0 0,0 1 0 0 0,0 0 0 0 0,0-1 1 0 0,0 1-1 0 0,0-1 0 0 0,1 0 0 0 0,-1 1 1 0 0,0-1-1 0 0,0 1 0 0 0,1-1 1 0 0,-1 0-1 0 0,1 0 0 0 0,-1 1 0 0 0,0-1 1 0 0,1 0-1 0 0,-1 0 0 0 0,1 0 1 0 0,0 0-1 0 0,-1 0 0 0 0,1 0 0 0 0,0 0 1 0 0,-1 0-19 0 0,0-17-44 0 0,0 1 0 0 0,1-1 0 0 0,1 0-1 0 0,0 1 1 0 0,1-1 0 0 0,1 1 0 0 0,1-1 0 0 0,1 1 0 0 0,0 0 0 0 0,1 1 0 0 0,1-1 0 0 0,0 1 0 0 0,1 1 0 0 0,1-1 0 0 0,1 1 0 0 0,0 1 0 0 0,0 0 0 0 0,4-2 44 0 0,34-32-913 0 0,-46 47 768 0 0,7 8 93 0 0,0 0 0 0 0,0 0 0 0 0,-1 1 0 0 0,0 0 0 0 0,0 0 0 0 0,-1 1 0 0 0,0 0 0 0 0,-1 1 0 0 0,0-1 0 0 0,0 1 0 0 0,-1 0 0 0 0,0 1 0 0 0,-1-1 0 0 0,0 1 0 0 0,0 0 0 0 0,-1 0 0 0 0,0 5 52 0 0,5 97 306 0 0,-8-114-301 0 0,-1 1 0 0 0,1-1 1 0 0,0 1-1 0 0,0-1 1 0 0,0 1-1 0 0,-1 0 0 0 0,1-1 1 0 0,0 1-1 0 0,0-1 0 0 0,-1 1 1 0 0,1 0-1 0 0,0-1 0 0 0,-1 1 1 0 0,1 0-1 0 0,0-1 0 0 0,-1 1 1 0 0,1 0-1 0 0,-1 0 0 0 0,1-1 1 0 0,-1 1-1 0 0,1 0 0 0 0,-1 0 1 0 0,1 0-1 0 0,0-1 1 0 0,-1 1-1 0 0,1 0 0 0 0,-1 0 1 0 0,1 0-1 0 0,-1 0 0 0 0,1 0 1 0 0,-1 0-1 0 0,1 0 0 0 0,-1 0 1 0 0,1 0-1 0 0,-1 0 0 0 0,1 1 1 0 0,-1-1-1 0 0,1 0 0 0 0,-1 0 1 0 0,1 0-1 0 0,-1 1 0 0 0,1-1 1 0 0,0 0-6 0 0,3-17-31 0 0,2 1 1 0 0,0-1-1 0 0,1 1 1 0 0,1 0-1 0 0,0 0 1 0 0,1 1-1 0 0,1 0 1 0 0,0 1-1 0 0,1-1 0 0 0,1 2 1 0 0,0 0-1 0 0,1 0 1 0 0,0 1-1 0 0,1 0 1 0 0,4-2 30 0 0,-14 12-21 0 0,1 1 1 0 0,0-1 0 0 0,0 1 0 0 0,0 0 0 0 0,0 0-1 0 0,0 0 1 0 0,0 0 0 0 0,0 1 0 0 0,1-1-1 0 0,-1 1 1 0 0,0 0 0 0 0,0 1 0 0 0,0-1-1 0 0,0 1 1 0 0,0-1 0 0 0,0 1 0 0 0,0 0-1 0 0,0 1 1 0 0,0-1 0 0 0,0 1 0 0 0,0 0-1 0 0,0 0 1 0 0,-1 0 0 0 0,1 0 0 0 0,1 2 20 0 0,3 1-50 0 0,-3-1 50 0 0,0 0-1 0 0,0 0 0 0 0,-1 0 0 0 0,0 0 0 0 0,0 1 0 0 0,0 0 0 0 0,-1 0 1 0 0,1 0-1 0 0,-1 1 0 0 0,0-1 0 0 0,-1 1 0 0 0,1-1 0 0 0,-1 1 0 0 0,0 0 1 0 0,-1 0-1 0 0,1 0 0 0 0,-1 0 0 0 0,0 0 0 0 0,-1 0 0 0 0,1 2 1 0 0,-1-1-334 0 0,1 0-1 0 0,0 0 1 0 0,1 0-1 0 0,-1-1 1 0 0,1 1-1 0 0,1 0 1 0 0,-1-1-1 0 0,1 1 0 0 0,0-1 1 0 0,1 0-1 0 0,-1 0 1 0 0,1 0-1 0 0,0-1 1 0 0,1 0-1 0 0,1 2 335 0 0,-1-3-1332 0 0</inkml:trace>
  <inkml:trace contextRef="#ctx0" brushRef="#br0" timeOffset="-5921.625">14631 455 1292 0 0,'7'-11'1876'0'0,"2"-45"848"0"0,-11 52-2704 0 0,0 0 0 0 0,-1 0-1 0 0,1 0 1 0 0,-1 0 0 0 0,0 0 0 0 0,0 1 0 0 0,0-1 0 0 0,0 1-1 0 0,0 0 1 0 0,-1 0 0 0 0,0 0 0 0 0,0 0 0 0 0,1 1 0 0 0,-2-1-1 0 0,1 1 1 0 0,0 0 0 0 0,0 0 0 0 0,-1 1 0 0 0,1-1 0 0 0,-1 1 0 0 0,1 0-1 0 0,-1 0 1 0 0,1 1 0 0 0,-1-1 0 0 0,0 1 0 0 0,1 0 0 0 0,-1 0-1 0 0,0 0 1 0 0,1 1 0 0 0,-1 0 0 0 0,0 0 0 0 0,1 0 0 0 0,-2 1-20 0 0,-8 4 29 0 0,0 1 1 0 0,0 1 0 0 0,0 0 0 0 0,1 1-1 0 0,1 0 1 0 0,-1 1 0 0 0,2 1 0 0 0,-1 0-1 0 0,1 0 1 0 0,1 1 0 0 0,0 0 0 0 0,1 1-1 0 0,0 0 1 0 0,1 1 0 0 0,1 0-1 0 0,0 0 1 0 0,0 0 0 0 0,-3 13-30 0 0,10-24 24 0 0,0-1 0 0 0,0 1-1 0 0,1-1 1 0 0,-1 1 0 0 0,0-1 0 0 0,1 0-1 0 0,-1 1 1 0 0,1-1 0 0 0,0 1 0 0 0,0-1-1 0 0,0 0 1 0 0,0 0 0 0 0,0 0 0 0 0,0 0-1 0 0,1 1 1 0 0,-1-2 0 0 0,1 1 0 0 0,-1 0-1 0 0,1 0 1 0 0,0 0 0 0 0,0-1 0 0 0,0 1-1 0 0,0-1 1 0 0,0 1 0 0 0,0-1 0 0 0,0 0 0 0 0,0 0-1 0 0,0 0 1 0 0,1 0 0 0 0,-1 0 0 0 0,0-1-1 0 0,1 1 1 0 0,-1-1 0 0 0,1 1 0 0 0,-1-1-1 0 0,1 0 1 0 0,-1 0 0 0 0,0 0 0 0 0,1 0-1 0 0,-1 0 1 0 0,1-1 0 0 0,-1 1 0 0 0,1-1-1 0 0,0 0-23 0 0,111-15 52 0 0,9-23 91 0 0,-45 75-1486 0 0,27-8-2908 0 0,-85-26 2751 0 0</inkml:trace>
  <inkml:trace contextRef="#ctx0" brushRef="#br0" timeOffset="-5639.043">15157 385 1292 0 0,'-17'2'268'0'0,"-1"0"0"0"0,0 1-1 0 0,0 1 1 0 0,1 0 0 0 0,0 2 0 0 0,0 0-1 0 0,0 0 1 0 0,1 2 0 0 0,0 0 0 0 0,0 1-1 0 0,1 0 1 0 0,0 2 0 0 0,1-1 0 0 0,0 2-1 0 0,1 0 1 0 0,0 1 0 0 0,1 0 0 0 0,0 0-1 0 0,-8 14-267 0 0,17-23 53 0 0,0 0-1 0 0,1 0 0 0 0,-1 0 1 0 0,1 1-1 0 0,0-1 0 0 0,0 0 1 0 0,0 1-1 0 0,0 0 0 0 0,1-1 0 0 0,0 1 1 0 0,0 0-1 0 0,0 0 0 0 0,1-1 1 0 0,-1 1-1 0 0,1 0 0 0 0,1 0 1 0 0,-1 0-1 0 0,0 0 0 0 0,1 0 1 0 0,0-1-1 0 0,1 5-52 0 0,4-3 0 0 0,-1 0 0 0 0,1 0 0 0 0,0 0 0 0 0,0-1 0 0 0,1 0 0 0 0,0 0 0 0 0,0 0 0 0 0,0-1 0 0 0,0 0 0 0 0,1-1 0 0 0,-1 1 0 0 0,1-2-1 0 0,0 1 1 0 0,0-1 0 0 0,0 0 0 0 0,0 0 0 0 0,0-1 0 0 0,1 0 0 0 0,-1-1 0 0 0,0 0 0 0 0,1 0 0 0 0,5-2 0 0 0,185-48-5001 0 0,-167 34 3633 0 0</inkml:trace>
  <inkml:trace contextRef="#ctx0" brushRef="#br0" timeOffset="-4900.657">15269 195 984 0 0,'-30'-73'5423'0'0,"7"97"-4961"0"0,18 8-390 0 0,2 0 1 0 0,1 0 0 0 0,1 0 0 0 0,1 0 0 0 0,2 1-1 0 0,2-1 1 0 0,1 0 0 0 0,4 12-73 0 0,-2 3-45 0 0,30 162 1106 0 0,-17-386-1209 0 0,-18 172 130 0 0,45-59-470 0 0,-46 64 402 0 0,-1 0 48 0 0,13 4-51 0 0,118 165-435 0 0,-123-166 515 0 0,1 0 1 0 0,-1-1-1 0 0,1 0 1 0 0,0-1-1 0 0,-1 0 1 0 0,1 0-1 0 0,0-1 1 0 0,0 0-1 0 0,0 0 1 0 0,-1-1-1 0 0,1-1 1 0 0,0 1-1 0 0,0-1 1 0 0,-1-1-1 0 0,0 1 1 0 0,5-3 8 0 0,24-5-237 0 0,-16 5 84 0 0,-1-1 0 0 0,0-1 0 0 0,0-1 0 0 0,-1 0 0 0 0,0-1 0 0 0,-1-2 0 0 0,0 0 0 0 0,0 0 0 0 0,15-15 153 0 0,-4-17 3003 0 0,-59 48-2023 0 0,27-1-960 0 0,-1 0 0 0 0,1 1 0 0 0,-1 0 0 0 0,2-1 0 0 0,-1 1 0 0 0,0 0 0 0 0,1 0 0 0 0,0 1 0 0 0,0-1-1 0 0,0 0 1 0 0,1 1 0 0 0,0-1 0 0 0,0 1 0 0 0,0 0 0 0 0,1-1 0 0 0,0 1 0 0 0,0 0 0 0 0,0-1 0 0 0,1 1 0 0 0,0-1 0 0 0,0 1 0 0 0,0-1 0 0 0,1 1 0 0 0,-1-1 0 0 0,1 0 0 0 0,1 1 0 0 0,-1-1 0 0 0,1 0 0 0 0,0 0 0 0 0,0-1 0 0 0,0 1 0 0 0,1-1 0 0 0,-1 0 0 0 0,1 1-20 0 0,39 52-1117 0 0,-10-23-2419 0 0,-33-33 2057 0 0,-1-5 807 0 0</inkml:trace>
  <inkml:trace contextRef="#ctx0" brushRef="#br0" timeOffset="-4460.987">15854 182 2256 0 0,'14'-7'7576'0'0,"-42"-7"-7354"0"0,27 34-6898 0 0,7-4 5294 0 0</inkml:trace>
  <inkml:trace contextRef="#ctx0" brushRef="#br0" timeOffset="-3880.941">16014 435 964 0 0,'4'0'2348'0'0,"-1"4"-596"0"0,0 6-1426 0 0,39 273 3938 0 0,-42-281-4035 0 0,-15 11 432 0 0,17-94-755 0 0,1 66 13 0 0,1-1-1 0 0,0 0 0 0 0,1 1 1 0 0,1-1-1 0 0,0 2 0 0 0,1-1 1 0 0,1 1-1 0 0,0 0 0 0 0,1 0 1 0 0,0 1-1 0 0,1 0 0 0 0,11-10 82 0 0,-20 22-9 0 0,0 1 1 0 0,0-1-1 0 0,0 1 0 0 0,0 0 0 0 0,0-1 0 0 0,0 1 1 0 0,1 0-1 0 0,-1 0 0 0 0,0 0 0 0 0,0 0 1 0 0,0 0-1 0 0,0 0 0 0 0,0 0 0 0 0,0 0 0 0 0,0 0 1 0 0,1 0-1 0 0,-1 1 0 0 0,0-1 0 0 0,0 0 0 0 0,0 1 1 0 0,0-1-1 0 0,0 1 0 0 0,0-1 0 0 0,0 1 0 0 0,0 0 1 0 0,0-1-1 0 0,-1 1 0 0 0,1 0 0 0 0,0-1 1 0 0,0 1-1 0 0,0 0 0 0 0,-1 0 0 0 0,1 0 0 0 0,0 0 1 0 0,-1 0-1 0 0,1 0 0 0 0,-1 0 0 0 0,1 0 0 0 0,-1 0 1 0 0,0 0-1 0 0,1 0 0 0 0,-1 0 0 0 0,0 0 0 0 0,0 0 1 0 0,0 1-1 0 0,0-1 0 0 0,0 0 0 0 0,0 0 1 0 0,0 0-1 0 0,0 0 0 0 0,0 1 9 0 0,10 63 100 0 0,-10-50-84 0 0,1 0-1 0 0,0-1 0 0 0,1 1 1 0 0,0 0-1 0 0,2-1 0 0 0,0 0 1 0 0,0 1-1 0 0,1-2 0 0 0,1 1 1 0 0,3 4-16 0 0,-5-16-210 0 0,0 0 0 0 0,0-1 1 0 0,0 0-1 0 0,1 0 0 0 0,-1 0 0 0 0,1 0 1 0 0,-1-1-1 0 0,0 1 0 0 0,1-1 1 0 0,-1-1-1 0 0,1 1 0 0 0,-1 0 1 0 0,1-1-1 0 0,-1 0 0 0 0,0 0 1 0 0,1 0-1 0 0,-1-1 0 0 0,0 1 1 0 0,0-1-1 0 0,0 0 0 0 0,0 0 1 0 0,0-1-1 0 0,3-2 210 0 0,9-5-1272 0 0,-2-1-49 0 0</inkml:trace>
  <inkml:trace contextRef="#ctx0" brushRef="#br0" timeOffset="-3488.471">16532 580 1076 0 0,'179'-136'2884'0'0,"-180"136"-2845"0"0,0 0-1 0 0,0 1 0 0 0,0-1 0 0 0,0 0 0 0 0,0 0 1 0 0,0 0-1 0 0,0 0 0 0 0,0-1 0 0 0,0 1 0 0 0,0 0 1 0 0,0 0-1 0 0,1 0 0 0 0,-1-1 0 0 0,0 1 0 0 0,0 0 1 0 0,0-1-1 0 0,0 1 0 0 0,0-1 0 0 0,0 1 0 0 0,0-1 1 0 0,1 0-1 0 0,-1 1 0 0 0,0-1 0 0 0,1 0 1 0 0,-1 0-1 0 0,0 1 0 0 0,1-1 0 0 0,-1 0 0 0 0,1 0 1 0 0,-1 0-1 0 0,1 0 0 0 0,-1 1 0 0 0,1-1 0 0 0,0 0 1 0 0,-1 0-1 0 0,1 0 0 0 0,0 0 0 0 0,0 0 0 0 0,0 0 1 0 0,0 0-1 0 0,0 0 0 0 0,0 0 0 0 0,0 0 0 0 0,0 0 1 0 0,0 0-1 0 0,0 0 0 0 0,0 0 0 0 0,1 0 0 0 0,-1 0 1 0 0,0 0-1 0 0,1 0 0 0 0,-1 0 0 0 0,1 0 1 0 0,-1 0-1 0 0,1 1 0 0 0,-1-1 0 0 0,1 0 0 0 0,0 0 1 0 0,-1 1-1 0 0,1-1 0 0 0,0 0 0 0 0,0 1 0 0 0,-1-1 1 0 0,1 0-1 0 0,0 1 0 0 0,0-1 0 0 0,0 1 0 0 0,0 0 1 0 0,0-1-39 0 0,-16 1 144 0 0,-1 1 1 0 0,0 0-1 0 0,1 1 1 0 0,-1 1-1 0 0,1 0 1 0 0,0 2-1 0 0,0-1 1 0 0,0 2-1 0 0,0 0 0 0 0,1 0 1 0 0,0 2-1 0 0,0 0 1 0 0,1 0-1 0 0,0 1 1 0 0,1 1-1 0 0,0 0 1 0 0,0 0-1 0 0,1 2 1 0 0,1-1-1 0 0,-1 1 1 0 0,-6 12-145 0 0,14-21 33 0 0,1 1 0 0 0,-1 0 1 0 0,1 1-1 0 0,0-1 0 0 0,0 0 1 0 0,0 0-1 0 0,0 1 0 0 0,1-1 1 0 0,0 1-1 0 0,0 0 0 0 0,0-1 0 0 0,0 1 1 0 0,1 0-1 0 0,0-1 0 0 0,0 1 1 0 0,0 0-1 0 0,1 0 0 0 0,-1-1 1 0 0,1 1-1 0 0,0 0 0 0 0,0-1 0 0 0,1 1 1 0 0,0-1-1 0 0,-1 1 0 0 0,1-1 1 0 0,1 0-1 0 0,-1 0 0 0 0,1 0 0 0 0,-1 0 1 0 0,1 0-1 0 0,0-1 0 0 0,1 1 1 0 0,-1-1-1 0 0,1 0 0 0 0,-1 0 1 0 0,1 0-1 0 0,0 0 0 0 0,3 1-33 0 0,7 4-54 0 0,0 0 0 0 0,1-1-1 0 0,0-1 1 0 0,0 0 0 0 0,1-1 0 0 0,0-1-1 0 0,-1 0 1 0 0,2-1 0 0 0,-1-1 0 0 0,9 0 54 0 0,6-1-949 0 0,-1-1 0 0 0,0-2 1 0 0,0 0-1 0 0,0-3 1 0 0,0 0-1 0 0,-1-2 1 0 0,1-1-1 0 0,19-9 949 0 0,-9 0-1517 0 0</inkml:trace>
  <inkml:trace contextRef="#ctx0" brushRef="#br0" timeOffset="-18866.975">2851 439 1312 0 0,'0'95'5393'0'0,"-31"159"-2466"0"0,32-251-2943 0 0,-1 1 0 0 0,0 0 0 0 0,1-1 0 0 0,0 1 0 0 0,0-1 0 0 0,0 1 0 0 0,0-1 0 0 0,1 1 0 0 0,-1-1 0 0 0,1 0-1 0 0,0 0 1 0 0,0 0 0 0 0,0 0 0 0 0,0 0 0 0 0,0 0 0 0 0,1 0 0 0 0,0-1 0 0 0,-1 1 0 0 0,1-1 0 0 0,0 1 0 0 0,0-1 0 0 0,0 0 0 0 0,0-1 0 0 0,1 1-1 0 0,-1 0 1 0 0,0-1 0 0 0,1 0 0 0 0,-1 0 0 0 0,1 0 0 0 0,-1 0 0 0 0,1 0 0 0 0,0-1 0 0 0,-1 0 0 0 0,1 1 0 0 0,0-1 0 0 0,-1-1 0 0 0,1 1 0 0 0,0 0-1 0 0,0-1 17 0 0,2-3-286 0 0,0-1 0 0 0,0 0 0 0 0,0 0 0 0 0,0 0 0 0 0,-1 0-1 0 0,0-1 1 0 0,0 0 0 0 0,-1 0 0 0 0,1 0 0 0 0,-1-1 0 0 0,-1 0-1 0 0,1 1 1 0 0,-1-1 0 0 0,0-1 0 0 0,-1 1 0 0 0,0 0 0 0 0,0 0-1 0 0,0-1 1 0 0,-1 1 0 0 0,0-1 0 0 0,-1 0 0 0 0,0 1 0 0 0,0-6 286 0 0,1-5-1264 0 0</inkml:trace>
  <inkml:trace contextRef="#ctx0" brushRef="#br0" timeOffset="-18616.153">2860 170 1720 0 0,'-11'-39'5360'0'0,"-23"-11"-1090"0"0,34 49-4386 0 0,0 1-107 0 0,15 46-4308 0 0,23 39 536 0 0,-25-54 2734 0 0</inkml:trace>
  <inkml:trace contextRef="#ctx0" brushRef="#br0" timeOffset="-18254.999">3080 905 1280 0 0,'13'1'2974'0'0,"23"-37"-1861"0"0,-13-6-830 0 0,-1 0 0 0 0,-2-1 0 0 0,-2-1-1 0 0,-2-1 1 0 0,-2-1 0 0 0,-2 0 0 0 0,-2 0 0 0 0,-2-1 0 0 0,-2 0-1 0 0,0-36-282 0 0,-5 75 53 0 0,0 4-7 0 0,1 1 0 0 0,-1 0 0 0 0,0-1 0 0 0,0 0 0 0 0,0 1 0 0 0,0-1 0 0 0,-1 1 0 0 0,0-1 0 0 0,1 0 0 0 0,-1 1 0 0 0,-1-1 0 0 0,1 0 0 0 0,0 1 0 0 0,-1-1 0 0 0,0 0 0 0 0,0 1 0 0 0,0-1 0 0 0,0 1 0 0 0,0-1 0 0 0,-1 1 0 0 0,0 0 0 0 0,0-1 0 0 0,0 1 0 0 0,0 0 0 0 0,0 0 0 0 0,0 1 0 0 0,-1-1 0 0 0,1 0 0 0 0,-1 1 0 0 0,0-1 0 0 0,-1 0-46 0 0,-3 7 26 0 0,0-1 0 0 0,1 2 0 0 0,0-1-1 0 0,0 1 1 0 0,0 0 0 0 0,0 0 0 0 0,1 0 0 0 0,0 1-1 0 0,0 0 1 0 0,1 0 0 0 0,-1 0 0 0 0,1 1-1 0 0,1-1 1 0 0,-1 1 0 0 0,1 0 0 0 0,0 0 0 0 0,1 1-1 0 0,-1-1 1 0 0,2 0 0 0 0,-1 1 0 0 0,1-1 0 0 0,-1 6-26 0 0,-2 9-12 0 0,1 0 0 0 0,1 0 0 0 0,1 0 0 0 0,0 0 0 0 0,2 0 0 0 0,1 0 0 0 0,0 0 0 0 0,2 0 0 0 0,0 0 0 0 0,2-1 0 0 0,0 1 0 0 0,1-1 0 0 0,2-1 0 0 0,0 0 0 0 0,1 0 0 0 0,10 15 12 0 0,10 13-889 0 0,9 16-4712 0 0,-37-61 4453 0 0</inkml:trace>
  <inkml:trace contextRef="#ctx0" brushRef="#br0" timeOffset="-17972.345">3046 549 2228 0 0,'7'5'6677'0'0,"44"-14"-6288"0"0,-29 4 206 0 0,321-32-2854 0 0,-220 27-2249 0 0,-98 6 3242 0 0</inkml:trace>
  <inkml:trace contextRef="#ctx0" brushRef="#br0" timeOffset="-17594.946">3587 589 1440 0 0,'219'-15'5115'0'0,"-196"11"-4864"0"0,-14 4-152 0 0,0 0 0 0 0,0-1 0 0 0,0 0 0 0 0,0-1 0 0 0,0 0 0 0 0,0 0 0 0 0,-1-1 0 0 0,1 0 0 0 0,-1-1 0 0 0,1 0 0 0 0,-1 0 0 0 0,-1-1 0 0 0,1 1 0 0 0,-1-2-1 0 0,1 1 1 0 0,0-2-99 0 0,-8 3 8 0 0,0 1-1 0 0,0 0 1 0 0,0 0 0 0 0,-1 0-1 0 0,1-1 1 0 0,-1 1-1 0 0,0 0 1 0 0,0 0-1 0 0,0 0 1 0 0,0 0-1 0 0,0 0 1 0 0,-1 0-1 0 0,1 0 1 0 0,-1 0-1 0 0,0 1 1 0 0,0-1-1 0 0,0 1 1 0 0,0-1 0 0 0,0 1-1 0 0,0 0 1 0 0,-1 0-1 0 0,1 0 1 0 0,-1 0-1 0 0,0 0 1 0 0,1 0-1 0 0,-1 1 1 0 0,0-1-1 0 0,0 1 1 0 0,0 0-1 0 0,0 0 1 0 0,0 0-1 0 0,0 0 1 0 0,-1 1-1 0 0,-2-1-7 0 0,-6-1 50 0 0,0 2 0 0 0,0-1 0 0 0,-1 2 0 0 0,1 0 0 0 0,0 0 0 0 0,0 1 0 0 0,0 0 0 0 0,0 1 0 0 0,0 1 1 0 0,0 0-1 0 0,1 0 0 0 0,0 1 0 0 0,0 0 0 0 0,0 1 0 0 0,0 1 0 0 0,1 0 0 0 0,0 0 0 0 0,1 1 0 0 0,-1 0 0 0 0,-4 6-50 0 0,9-10 16 0 0,0 2 1 0 0,1-1 0 0 0,-1 0 0 0 0,1 1 0 0 0,0 0-1 0 0,1 0 1 0 0,-1 0 0 0 0,1 0 0 0 0,0 1 0 0 0,1-1-1 0 0,-1 1 1 0 0,1 0 0 0 0,1 0 0 0 0,-1 0 0 0 0,1 0-1 0 0,0 0 1 0 0,1 0 0 0 0,0 0 0 0 0,0 0 0 0 0,0 0-1 0 0,1 0 1 0 0,0 0 0 0 0,0 0 0 0 0,1 0 0 0 0,0-1-1 0 0,0 1 1 0 0,1 0 0 0 0,0-1 0 0 0,0 1 0 0 0,0-1-1 0 0,1 0 1 0 0,0 0 0 0 0,0-1 0 0 0,0 1 0 0 0,1-1 0 0 0,0 0-1 0 0,0 0 1 0 0,0 0 0 0 0,0-1 0 0 0,1 1 0 0 0,0-2-1 0 0,0 1 1 0 0,0 0 0 0 0,7 1-17 0 0,4 3-265 0 0,1-2 1 0 0,0 0-1 0 0,1-1 0 0 0,-1-1 0 0 0,1 0 1 0 0,0-2-1 0 0,0 0 0 0 0,0-1 1 0 0,12-1 264 0 0,107-51-5184 0 0,-113 32 3873 0 0</inkml:trace>
  <inkml:trace contextRef="#ctx0" brushRef="#br0" timeOffset="-17014.599">4184 505 1508 0 0,'4'9'5535'0'0,"13"109"-4701"0"0,-7 33 3079 0 0,-8-170-3927 0 0,1-1-1 0 0,1 1 0 0 0,0 0 1 0 0,2 0-1 0 0,0 0 0 0 0,1 1 1 0 0,1 0-1 0 0,1 0 0 0 0,0 1 1 0 0,1 0-1 0 0,12-14 15 0 0,-21 30-17 0 0,0 0-1 0 0,1 0 1 0 0,-1 0-1 0 0,1 0 0 0 0,-1 0 1 0 0,0 0-1 0 0,1 1 1 0 0,0-1-1 0 0,-1 0 1 0 0,1 1-1 0 0,-1-1 1 0 0,1 1-1 0 0,-1 0 1 0 0,1 0-1 0 0,0-1 1 0 0,-1 1-1 0 0,1 0 1 0 0,0 0-1 0 0,-1 1 1 0 0,1-1-1 0 0,0 0 1 0 0,-1 0-1 0 0,1 1 1 0 0,-1-1-1 0 0,1 1 1 0 0,0 0-1 0 0,-1-1 1 0 0,1 1-1 0 0,-1 0 1 0 0,0 0-1 0 0,1 0 0 0 0,-1 0 1 0 0,0 0-1 0 0,1 0 1 0 0,-1 0-1 0 0,0 0 1 0 0,0 1-1 0 0,0-1 1 0 0,0 0-1 0 0,0 1 1 0 0,0-1-1 0 0,-1 1 1 0 0,1-1-1 0 0,0 1 1 0 0,-1-1 17 0 0,37 74-134 0 0,-17-28 1384 0 0,-14-61-1243 0 0,2 0 0 0 0,0 0 0 0 0,0 0 0 0 0,1 1 1 0 0,1 0-1 0 0,0 1 0 0 0,1 0 0 0 0,0 0 0 0 0,1 1 0 0 0,0 1 0 0 0,1 0 0 0 0,0 1 0 0 0,0 0 0 0 0,2 0-7 0 0,63-14-108 0 0,-48 45 60 0 0,72 114-248 0 0,-96-126-60 0 0,28 51-1507 0 0,-23-18-3930 0 0,-11-35 4529 0 0</inkml:trace>
  <inkml:trace contextRef="#ctx0" brushRef="#br0" timeOffset="-19761.577">1697 585 1392 0 0,'12'-41'4330'0'0,"-49"-8"-3345"0"0,31 46-951 0 0,-1 1 0 0 0,1-1 1 0 0,-1 1-1 0 0,0 1 0 0 0,1-1 1 0 0,-1 1-1 0 0,0 0 0 0 0,0 1 1 0 0,0 0-1 0 0,0 0 0 0 0,0 0 1 0 0,0 1-1 0 0,0 0 0 0 0,0 0 1 0 0,0 1-1 0 0,1 0 0 0 0,-1 0 1 0 0,0 0-1 0 0,1 1 0 0 0,0 0 1 0 0,0 0-1 0 0,0 1 0 0 0,0 0 1 0 0,0 0-1 0 0,1 0 0 0 0,-4 4-34 0 0,-7 6 22 0 0,0 0-1 0 0,1 1 0 0 0,1 1 1 0 0,1 0-1 0 0,0 1 0 0 0,1 0 1 0 0,1 1-1 0 0,-4 8-21 0 0,-12 105 959 0 0,29-127-938 0 0,0-1-1 0 0,0-1 0 0 0,0 1 1 0 0,0 0-1 0 0,1 0 0 0 0,-1-1 1 0 0,1 1-1 0 0,-1-1 0 0 0,1 0 1 0 0,0 0-1 0 0,0 0 0 0 0,0 0 0 0 0,0 0 1 0 0,0-1-1 0 0,0 0 0 0 0,1 1 1 0 0,-1-1-1 0 0,1 0 0 0 0,-1 0 1 0 0,0-1-1 0 0,1 1 0 0 0,-1-1 0 0 0,1 0 1 0 0,-1 0-1 0 0,1 0 0 0 0,0 0 1 0 0,-1 0-1 0 0,1-1 0 0 0,-1 0 1 0 0,0 0-1 0 0,1 0 0 0 0,-1 0 1 0 0,3-1-21 0 0,13-5 23 0 0,0-2 1 0 0,-1 1 0 0 0,0-2-1 0 0,-1 0 1 0 0,0-1 0 0 0,-1-1-1 0 0,0-1 1 0 0,0 0 0 0 0,-2-1-1 0 0,1-1 1 0 0,-2 0 0 0 0,0 0 0 0 0,-1-2-1 0 0,-1 1 1 0 0,7-14-24 0 0,-14 22 336 0 0,-5 31-169 0 0,4-9-240 0 0,1 0 0 0 0,0 0 0 0 0,1 0-1 0 0,1 0 1 0 0,0-1 0 0 0,1 0 0 0 0,0 0-1 0 0,1-1 1 0 0,0 0 0 0 0,1 0 0 0 0,0 0 73 0 0,87 58-4331 0 0,-81-65 2959 0 0,-1-4-78 0 0</inkml:trace>
  <inkml:trace contextRef="#ctx0" brushRef="#br0" timeOffset="-19338.266">1995 505 1008 0 0,'66'276'4946'0'0,"-80"-241"-1372"0"0,4-67-2974 0 0,11 13-613 0 0,1 1 0 0 0,0-1-1 0 0,1 0 1 0 0,1 1 0 0 0,1 0 0 0 0,1 0-1 0 0,1 0 1 0 0,0 1 0 0 0,1 0 0 0 0,1 0-1 0 0,0 1 1 0 0,1 0 0 0 0,1 0 0 0 0,1 1-1 0 0,10-10 14 0 0,-21 23-6 0 0,0 1-7 0 0,0-1 0 0 0,0 0 0 0 0,0 0 0 0 0,0 1 0 0 0,0-1 0 0 0,1 1 0 0 0,-1-1 0 0 0,1 1 0 0 0,-1 0 0 0 0,1-1-1 0 0,-1 1 1 0 0,1 0 0 0 0,0 0 0 0 0,0 0 0 0 0,-1 0 0 0 0,1 0 0 0 0,0 1 0 0 0,0-1 0 0 0,0 0 0 0 0,0 1 0 0 0,0 0 0 0 0,0-1 0 0 0,0 1 0 0 0,0 0 0 0 0,0 0 0 0 0,0 0 0 0 0,0 0 0 0 0,0 0 0 0 0,0 1 0 0 0,0-1 0 0 0,0 1 0 0 0,0-1 0 0 0,0 1 0 0 0,0 0 0 0 0,0-1 0 0 0,0 1 0 0 0,-1 0-1 0 0,1 0 1 0 0,0 0 0 0 0,-1 1 0 0 0,1-1 0 0 0,0 0 0 0 0,-1 1 0 0 0,0-1 0 0 0,1 1 0 0 0,-1 0 13 0 0,60 88-82 0 0,-49-70 33 0 0,17 43-157 0 0,12 18-786 0 0,2-41-4171 0 0,-42-39 3984 0 0</inkml:trace>
  <inkml:trace contextRef="#ctx0" brushRef="#br0" timeOffset="-20845.831">434 555 1696 0 0,'0'-3'536'0'0,"12"-44"964"0"0,-12 46-1453 0 0,0-1 0 0 0,0 1-1 0 0,-1-1 1 0 0,1 1 0 0 0,-1-1 0 0 0,1 1-1 0 0,-1-1 1 0 0,1 1 0 0 0,-1 0-1 0 0,0-1 1 0 0,1 1 0 0 0,-1 0 0 0 0,0 0-1 0 0,0-1 1 0 0,0 1 0 0 0,0 0-1 0 0,0 0 1 0 0,0 0 0 0 0,-1 0 0 0 0,1 0-1 0 0,0 0 1 0 0,0 1 0 0 0,-1-1-1 0 0,1 0 1 0 0,-1 1 0 0 0,1-1-1 0 0,0 1 1 0 0,-1-1 0 0 0,1 1 0 0 0,-1 0-1 0 0,1-1 1 0 0,-1 1 0 0 0,1 0-1 0 0,-1 0-46 0 0,-6-2 169 0 0,-3 1-72 0 0,0 0 0 0 0,-1 0 0 0 0,1 2 1 0 0,0-1-1 0 0,0 2 0 0 0,-1-1 0 0 0,1 1 1 0 0,0 1-1 0 0,0 0 0 0 0,1 1 0 0 0,-1 0 1 0 0,1 0-1 0 0,-1 1 0 0 0,1 1 0 0 0,1 0 1 0 0,-1 0-1 0 0,1 1 0 0 0,0 0 0 0 0,1 0 1 0 0,0 1-1 0 0,0 0 0 0 0,-5 7-97 0 0,10-13 24 0 0,0 0 1 0 0,0 0-1 0 0,1 0 1 0 0,-1 0-1 0 0,1 0 1 0 0,-1 0-1 0 0,1 1 1 0 0,0-1-1 0 0,0 1 0 0 0,0 0 1 0 0,0-1-1 0 0,0 1 1 0 0,1 0-1 0 0,-1 0 1 0 0,1 0-1 0 0,0 0 0 0 0,0 0 1 0 0,0 0-1 0 0,0 1 1 0 0,1-1-1 0 0,-1 0 1 0 0,1 0-1 0 0,0 1 1 0 0,0-1-1 0 0,0 0 0 0 0,0 1 1 0 0,1-1-1 0 0,-1 0 1 0 0,1 0-1 0 0,0 1 1 0 0,0-1-1 0 0,0 0 0 0 0,0 0 1 0 0,0 0-1 0 0,1 0 1 0 0,-1 0-1 0 0,1 0 1 0 0,0-1-1 0 0,0 1 1 0 0,0-1-1 0 0,0 1 0 0 0,1-1 1 0 0,-1 0-1 0 0,1 1 1 0 0,-1-1-1 0 0,1 0 1 0 0,0-1-1 0 0,-1 1 0 0 0,1 0 1 0 0,0-1-1 0 0,0 0 1 0 0,3 1-25 0 0,11 3 30 0 0,1-1 0 0 0,1-1 0 0 0,-1 0 0 0 0,0-2 0 0 0,1 0 0 0 0,-1-1 1 0 0,1-1-1 0 0,-1 0 0 0 0,1-2 0 0 0,-1 0 0 0 0,0-1 0 0 0,0 0 0 0 0,4-4-30 0 0,-1 4-21 0 0,-5 1 29 0 0,0-1 1 0 0,1 0-1 0 0,-1-1 1 0 0,-1 0-1 0 0,1-2 1 0 0,-1 0 0 0 0,0 0-1 0 0,-1-1 1 0 0,9-7-9 0 0,-21 14-2 0 0,0 0 0 0 0,-1-1 1 0 0,1 1-1 0 0,-1 0 1 0 0,0 0-1 0 0,1-1 1 0 0,-1 1-1 0 0,0-1 1 0 0,0 1-1 0 0,0-1 1 0 0,0 1-1 0 0,0-1 1 0 0,0 0-1 0 0,0 1 1 0 0,-1-1-1 0 0,1 0 1 0 0,-1 0-1 0 0,1 0 1 0 0,-1 1-1 0 0,0-1 1 0 0,0 0-1 0 0,1 0 1 0 0,-1 0-1 0 0,0 0 1 0 0,-1 0-1 0 0,1 0 1 0 0,0 1-1 0 0,-1-1 1 0 0,1 0-1 0 0,-1 0 1 0 0,1 0-1 0 0,-1 1 0 0 0,0-1 1 0 0,0 0-1 0 0,1 0 1 0 0,-1 1-1 0 0,-1-1 1 0 0,1 1-1 0 0,0-1 1 0 0,0 1-1 0 0,0 0 1 0 0,-1-1-1 0 0,1 1 1 0 0,-1 0-1 0 0,1 0 1 0 0,-1 0-1 0 0,1 0 1 0 0,-2-1 1 0 0,-86-36 37 0 0,-51 29 54 0 0,139 9-160 0 0,-13 2-128 0 0,24-5 48 0 0,111-32-137 0 0,-77 25 174 0 0,-1-3-1 0 0,0-1 1 0 0,-1-2 0 0 0,-1-2 0 0 0,20-13 112 0 0,-57 29 44 0 0,0 0 1 0 0,0-1-1 0 0,-1 0 1 0 0,1 0-1 0 0,-1 0 0 0 0,0 0 1 0 0,0 0-1 0 0,0-1 1 0 0,0 1-1 0 0,0-1 1 0 0,-1 0-1 0 0,0 1 1 0 0,0-1-1 0 0,0-1 1 0 0,0 1-1 0 0,0 0 1 0 0,-1 0-1 0 0,0-1 0 0 0,0 1 1 0 0,0 0-1 0 0,0-1 1 0 0,-1 1-1 0 0,0-1 1 0 0,0 1-1 0 0,0-4-44 0 0,-43-48 1150 0 0,41 54-1108 0 0,0 0 0 0 0,0 1-1 0 0,0-1 1 0 0,0 1 0 0 0,0 0-1 0 0,0-1 1 0 0,-1 1 0 0 0,1 0-1 0 0,0 0 1 0 0,-1 0 0 0 0,1 1-1 0 0,-1-1 1 0 0,1 1 0 0 0,-1-1-1 0 0,1 1 1 0 0,-1 0 0 0 0,1 0-1 0 0,-1 0 1 0 0,1 0 0 0 0,-1 0-1 0 0,1 0 1 0 0,-1 1 0 0 0,1 0-1 0 0,-1-1 1 0 0,1 1 0 0 0,-1 0-1 0 0,1 0 1 0 0,0 0 0 0 0,0 0-1 0 0,-1 1 1 0 0,1-1 0 0 0,0 1-1 0 0,0-1 1 0 0,0 1 0 0 0,0 0-1 0 0,1-1 1 0 0,-1 1 0 0 0,0 0-1 0 0,1 0 1 0 0,0 0 0 0 0,-1 1-1 0 0,1-1 1 0 0,0 0 0 0 0,0 0-1 0 0,0 1 1 0 0,0-1 0 0 0,0 1-1 0 0,1-1 1 0 0,-1 1 0 0 0,1-1-1 0 0,0 1 1 0 0,-1-1 0 0 0,1 1-1 0 0,0-1 1 0 0,0 1-42 0 0,-9 26 81 0 0,2 1 1 0 0,0 0-1 0 0,2 0 0 0 0,1 0 1 0 0,2 0-1 0 0,0 1 0 0 0,3-1 1 0 0,2 20-82 0 0,-3 16 178 0 0,27 264 322 0 0,17 53-328 0 0,-43-382-263 0 0,-1 0 0 0 0,0 0-1 0 0,0-1 1 0 0,0 1 0 0 0,0 0 0 0 0,0 0 0 0 0,0 0 0 0 0,0 0 0 0 0,0 0 0 0 0,0-1 0 0 0,-1 1 0 0 0,1 0 0 0 0,0 0 0 0 0,0 0 0 0 0,-1 0 0 0 0,1-1-1 0 0,-1 1 1 0 0,1 0 0 0 0,0 0 0 0 0,-1-1 0 0 0,0 1 0 0 0,1 0 0 0 0,-1-1 0 0 0,1 1 0 0 0,-1 0 0 0 0,0-1 0 0 0,1 1 0 0 0,-1-1 0 0 0,0 1 0 0 0,0-1 0 0 0,1 0-1 0 0,-1 1 1 0 0,0-1 0 0 0,0 0 0 0 0,0 1 0 0 0,1-1 0 0 0,-1 0 0 0 0,0 0 0 0 0,0 0 0 0 0,0 0 0 0 0,0 0 0 0 0,0 0 0 0 0,1 0 0 0 0,-1 0 0 0 0,0 0 0 0 0,0 0-1 0 0,0 0 1 0 0,0-1 0 0 0,0 1 0 0 0,1 0 0 0 0,-1 0 0 0 0,0-1 0 0 0,0 1 0 0 0,0-1 0 0 0,1 1 0 0 0,-1-1 0 0 0,0 0 91 0 0,-46-25-3688 0 0,11-3 1335 0 0,18 15 1184 0 0</inkml:trace>
  <inkml:trace contextRef="#ctx0" brushRef="#br0" timeOffset="-20610.07">394 982 1028 0 0,'0'-3'1168'0'0,"0"1"-160"0"0,1-5-192 0 0,5 4-172 0 0,10-7-4 0 0,10-2-75 0 0,3 2-109 0 0,10-1-156 0 0,-5-3-324 0 0,5 6 8 0 0,9-2-564 0 0,-4 5-797 0 0,6-5 57 0 0,2-2 40 0 0</inkml:trace>
  <inkml:trace contextRef="#ctx0" brushRef="#br0" timeOffset="-11673.599">10252 204 2104 0 0,'1'55'4944'0'0,"14"119"-4386"0"0,51 145 670 0 0,-65-320-1195 0 0,-1 0 0 0 0,0 1 0 0 0,1-1 0 0 0,-1 1 0 0 0,1-1 0 0 0,-1 1 0 0 0,0-1 0 0 0,1 0 0 0 0,0 1 0 0 0,-1 0 0 0 0,1-1 0 0 0,-1 1 0 0 0,1-1 0 0 0,0 1-1 0 0,-1 0 1 0 0,1-1 0 0 0,-1 1 0 0 0,1 0 0 0 0,0 0 0 0 0,0-1 0 0 0,-1 1 0 0 0,1 0 0 0 0,0 0 0 0 0,-1 0 0 0 0,1 0 0 0 0,0 0 0 0 0,0 0 0 0 0,-1 0 0 0 0,1 0 0 0 0,0 0 0 0 0,-1 0 0 0 0,1 1 0 0 0,0-1 0 0 0,0 0 0 0 0,-1 0 0 0 0,1 1-1 0 0,0-1 1 0 0,-1 0 0 0 0,1 1 0 0 0,-1-1 0 0 0,1 1 0 0 0,-1-1 0 0 0,1 1 0 0 0,0 0-33 0 0,13-33-132 0 0,-2 15 64 0 0,0 1-1 0 0,2 1 1 0 0,0 0-1 0 0,1 0 0 0 0,0 1 1 0 0,1 1-1 0 0,1 1 1 0 0,0 0-1 0 0,0 2 1 0 0,1-1-1 0 0,1 2 0 0 0,-1 1 1 0 0,6-2 68 0 0,27 7-373 0 0,-50 3 377 0 0,-1 0 1 0 0,1 0-1 0 0,0 0 0 0 0,0 0 0 0 0,0 0 1 0 0,-1 0-1 0 0,1 0 0 0 0,0 0 0 0 0,0 0 0 0 0,-1 0 1 0 0,1 1-1 0 0,0-1 0 0 0,0 0 0 0 0,-1 0 1 0 0,1 1-1 0 0,0-1 0 0 0,0 1 0 0 0,-1-1 0 0 0,1 0 1 0 0,0 1-1 0 0,-1-1 0 0 0,1 1 0 0 0,-1 0 1 0 0,1-1-1 0 0,-1 1 0 0 0,1-1 0 0 0,-1 1 0 0 0,1 0 1 0 0,-1-1-1 0 0,0 1 0 0 0,1 0 0 0 0,-1 0 1 0 0,0-1-1 0 0,1 1 0 0 0,-1 0 0 0 0,0 0 0 0 0,0 0 1 0 0,0-1-1 0 0,0 1 0 0 0,0 0 0 0 0,0 0 1 0 0,0-1-1 0 0,0 1 0 0 0,0 0 0 0 0,0 0 0 0 0,0 0 1 0 0,-1-1-1 0 0,1 1 0 0 0,0 0 0 0 0,0 0 0 0 0,-1-1 1 0 0,1 1-1 0 0,-1 0 0 0 0,1-1 0 0 0,0 1 1 0 0,-1 0-1 0 0,1-1 0 0 0,-1 1 0 0 0,0-1 0 0 0,0 1-3 0 0,-11 12 53 0 0,-1-2 1 0 0,0 1 0 0 0,0-2-1 0 0,-2 0 1 0 0,1 0 0 0 0,-1-2-1 0 0,0 0 1 0 0,-1 0 0 0 0,0-1-1 0 0,0-1 1 0 0,-14 3-55 0 0,8-1-77 0 0,7-9-2067 0 0,40-16-413 0 0,24-4-171 0 0,-24 9 1379 0 0</inkml:trace>
  <inkml:trace contextRef="#ctx0" brushRef="#br0" timeOffset="-11061.264">10942 457 964 0 0,'-20'3'3042'0'0,"-31"33"-1671"0"0,49-34-1317 0 0,-1 1-1 0 0,0-1 0 0 0,1 1 1 0 0,-1 0-1 0 0,1 0 1 0 0,0 0-1 0 0,0 0 0 0 0,0 0 1 0 0,0 0-1 0 0,0 1 1 0 0,1-1-1 0 0,-1 0 0 0 0,1 1 1 0 0,0-1-1 0 0,0 1 1 0 0,0 0-1 0 0,1-1 1 0 0,-1 1-1 0 0,1 0 0 0 0,0-1 1 0 0,0 1-1 0 0,0 0 1 0 0,1 0-1 0 0,-1-1 0 0 0,1 1 1 0 0,0-1-1 0 0,0 1 1 0 0,0-1-1 0 0,1 1 0 0 0,-1-1 1 0 0,1 1-1 0 0,-1-1 1 0 0,1 0-1 0 0,0 0 0 0 0,1 0 1 0 0,-1 0-1 0 0,0 0 1 0 0,1-1-1 0 0,0 1 1 0 0,-1-1-1 0 0,1 1 0 0 0,0-1 1 0 0,0 0-1 0 0,0 0 1 0 0,1 0-1 0 0,-1-1 0 0 0,0 1 1 0 0,1-1-1 0 0,-1 0 1 0 0,1 0-1 0 0,-1 0 0 0 0,1 0 1 0 0,0 0-1 0 0,-1-1 1 0 0,1 0-1 0 0,0 0-53 0 0,20 3 23 0 0,0-1 0 0 0,0-1 0 0 0,0-1 0 0 0,0-1 0 0 0,0-1 1 0 0,0-1-1 0 0,0-2 0 0 0,0 0 0 0 0,-1-1 0 0 0,2-3-23 0 0,-11 5-4 0 0,4 0 67 0 0,-1 0 0 0 0,1-2 1 0 0,-1 0-1 0 0,0-1 1 0 0,0-1-1 0 0,-1 0 0 0 0,0-2 1 0 0,-1 0-1 0 0,1 0 0 0 0,7-9-63 0 0,-15-16 1930 0 0,-5 49-104 0 0,11 96-1730 0 0,23 59-20 0 0,-14-76 43 0 0,-5 1 0 0 0,-3 1 0 0 0,-4 0 0 0 0,-4 24-119 0 0,-6-107 63 0 0,-1 0-1 0 0,0 0 1 0 0,-1 1-1 0 0,0-1 1 0 0,-1 0 0 0 0,0 0-1 0 0,-1 0 1 0 0,0 0-1 0 0,-1-1 1 0 0,-1 1 0 0 0,1-1-1 0 0,-2 0 1 0 0,0 0 0 0 0,0 0-1 0 0,-1-1 1 0 0,0 0-1 0 0,0-1 1 0 0,-1 1 0 0 0,-1-1-1 0 0,0-1 1 0 0,0 0 0 0 0,0 0-1 0 0,-1-1 1 0 0,0 0-1 0 0,-1 0 1 0 0,1-1 0 0 0,-1-1-1 0 0,-1 0 1 0 0,1 0 0 0 0,-1-1-1 0 0,1-1 1 0 0,-1 0-1 0 0,0 0 1 0 0,0-1 0 0 0,0-1-1 0 0,-1 0 1 0 0,1-1-1 0 0,-2 0-62 0 0,2-2 5 0 0,-1 0-1 0 0,1-1 0 0 0,0 0 0 0 0,0-1 1 0 0,0-1-1 0 0,0 1 0 0 0,1-2 0 0 0,0 0 0 0 0,0 0 1 0 0,0-1-1 0 0,1 0 0 0 0,0-1 0 0 0,0 0 0 0 0,1-1 1 0 0,0 0-1 0 0,1 0 0 0 0,0-1 0 0 0,0 0 0 0 0,-1-4-4 0 0,3 4-111 0 0,0 0-1 0 0,1 0 1 0 0,0-1-1 0 0,0 0 1 0 0,2 0-1 0 0,-1-1 0 0 0,1 1 1 0 0,1 0-1 0 0,0-1 1 0 0,1 0-1 0 0,0 0 1 0 0,0 1-1 0 0,2-1 0 0 0,-1 0 1 0 0,1 0-1 0 0,1 1 1 0 0,2-9 111 0 0,4-1-188 0 0,0 1-1 0 0,2 0 1 0 0,0 1 0 0 0,1-1 0 0 0,1 2 0 0 0,0 0 0 0 0,2 0 0 0 0,0 2 0 0 0,1-1 0 0 0,1 2-1 0 0,0 0 1 0 0,1 1 0 0 0,10-6 188 0 0,266-157-4617 0 0,-206 130 2044 0 0,-31 19 1276 0 0,-4 3 31 0 0</inkml:trace>
  <inkml:trace contextRef="#ctx0" brushRef="#br0" timeOffset="-15790.654">5525 492 1988 0 0,'3'-3'658'0'0,"13"-11"485"0"0,-16 14-616 0 0,0-3-21 0 0,52-53 3063 0 0,-34 49-1473 0 0,-14 40-1895 0 0,-3-18-173 0 0,24 316 289 0 0,44-61-58 0 0,-65-256-96 0 0,10 33-800 0 0,-32-58-4553 0 0,-7-30 2683 0 0,9 19 1294 0 0</inkml:trace>
  <inkml:trace contextRef="#ctx0" brushRef="#br0" timeOffset="-15460.687">5516 597 1332 0 0,'2'-6'123'0'0,"0"0"0"0"0,1 1 0 0 0,-1-1 0 0 0,1 1 1 0 0,1 0-1 0 0,-1 0 0 0 0,1 0 0 0 0,0 0 0 0 0,0 0 0 0 0,0 1 0 0 0,1 0 0 0 0,-1 0 0 0 0,1 0 0 0 0,0 0 0 0 0,0 1 1 0 0,1 0-1 0 0,-1 0 0 0 0,1 0 0 0 0,-1 1 0 0 0,1 0 0 0 0,0 0 0 0 0,0 0 0 0 0,0 1 0 0 0,0 0 0 0 0,0 0 0 0 0,0 0 1 0 0,0 1-1 0 0,0 0 0 0 0,1 0 0 0 0,-1 0 0 0 0,0 1 0 0 0,0 0 0 0 0,0 0 0 0 0,1 1-123 0 0,2 0 50 0 0,-1 1-1 0 0,1 0 1 0 0,-1 0 0 0 0,0 1-1 0 0,-1 0 1 0 0,1 0-1 0 0,-1 1 1 0 0,1 0 0 0 0,-1 0-1 0 0,-1 0 1 0 0,1 1-1 0 0,-1 0 1 0 0,0 1 0 0 0,0-1-1 0 0,-1 1 1 0 0,0 0-1 0 0,0 1 1 0 0,0-1 0 0 0,-1 1-1 0 0,3 7-49 0 0,-9-9 65 0 0,1 1 0 0 0,-1-1-1 0 0,0 0 1 0 0,-1 0 0 0 0,1 0 0 0 0,-1 0-1 0 0,0 0 1 0 0,-1-1 0 0 0,0 1 0 0 0,1-1-1 0 0,-2 0 1 0 0,1 0 0 0 0,0 0 0 0 0,-1-1-1 0 0,0 1 1 0 0,0-1 0 0 0,-1 0 0 0 0,1-1-1 0 0,-1 1 1 0 0,-2 0-65 0 0,-7 5-19 0 0,0-1 1 0 0,0-1-1 0 0,-1-1 1 0 0,1 0-1 0 0,-2-1 0 0 0,1 0 1 0 0,0-2-1 0 0,-1 0 1 0 0,0 0-1 0 0,0-2 0 0 0,-3 0 19 0 0,16-1-210 0 0,0 0-1 0 0,0-1 0 0 0,-1 0 1 0 0,1 1-1 0 0,0-2 0 0 0,0 1 1 0 0,0 0-1 0 0,0-1 0 0 0,0 0 1 0 0,0 1-1 0 0,1-2 0 0 0,-1 1 0 0 0,1 0 1 0 0,-1-1-1 0 0,1 1 0 0 0,0-1 1 0 0,0 0-1 0 0,0 0 0 0 0,0-1 1 0 0,-1-1 210 0 0,0-7-1350 0 0</inkml:trace>
  <inkml:trace contextRef="#ctx0" brushRef="#br0" timeOffset="-15083.284">5832 522 860 0 0,'20'-20'4189'0'0,"-11"19"-4076"0"0,0 0 0 0 0,0 0-1 0 0,1 1 1 0 0,-1 0 0 0 0,0 1-1 0 0,0-1 1 0 0,1 2 0 0 0,-1 0 0 0 0,0 0-1 0 0,0 0 1 0 0,0 1 0 0 0,-1 0-1 0 0,1 1 1 0 0,-1 0 0 0 0,0 1-1 0 0,0-1 1 0 0,0 2 0 0 0,-1-1 0 0 0,1 1-1 0 0,-1 0 1 0 0,-1 0 0 0 0,1 1-1 0 0,-1 0 1 0 0,0 0 0 0 0,-1 0 0 0 0,1 1-1 0 0,-1 0 1 0 0,-1 0 0 0 0,0 0-1 0 0,0 1 1 0 0,-1 0 0 0 0,0-1 0 0 0,0 1-1 0 0,-1 0 1 0 0,0 0 0 0 0,0 0-1 0 0,-1 1 1 0 0,-1-1 0 0 0,1 0 0 0 0,-2 2-113 0 0,-1-5 135 0 0,0 0 0 0 0,0 0 0 0 0,-1 0 0 0 0,0 0 0 0 0,0-1 0 0 0,-1 1 0 0 0,0-1 0 0 0,0 0 0 0 0,0 0 0 0 0,0 0 0 0 0,-1-1 0 0 0,0 1 1 0 0,0-1-1 0 0,0 0 0 0 0,0-1 0 0 0,-1 1 0 0 0,0-1 0 0 0,1 0 0 0 0,-1 0 0 0 0,0-1 0 0 0,0 0 0 0 0,-1 0 0 0 0,1 0 0 0 0,0-1 1 0 0,-2 0-136 0 0,6-3-6 0 0,0 0 0 0 0,0-1 0 0 0,0 1 0 0 0,0-1 0 0 0,0 1 0 0 0,0-1 0 0 0,1 0 0 0 0,-1 0 0 0 0,1 0 0 0 0,0 0 0 0 0,0 0 0 0 0,0 0 0 0 0,0 0 0 0 0,1-1 0 0 0,-1 1 0 0 0,1 0 0 0 0,-1 0 0 0 0,1 0 0 0 0,0-1 0 0 0,1 1 0 0 0,-1 0 0 0 0,1 0 0 0 0,-1 0 0 0 0,1-1 0 0 0,0 1 0 0 0,0 0 0 0 0,0 0 0 0 0,0 0 0 0 0,1 0 0 0 0,-1 0 0 0 0,1 1 0 0 0,0-1 0 0 0,1-1 6 0 0,10-15-718 0 0,1 0 1 0 0,1 1-1 0 0,1 0 0 0 0,0 1 0 0 0,2 1 1 0 0,-1 1-1 0 0,2 0 0 0 0,0 2 0 0 0,1 0 1 0 0,0 1-1 0 0,1 1 0 0 0,0 1 0 0 0,0 0 0 0 0,23-5 718 0 0,-38 12-282 0 0,21-10-1096 0 0</inkml:trace>
  <inkml:trace contextRef="#ctx0" brushRef="#br0" timeOffset="-14611.728">6531 527 848 0 0,'11'-1'5011'0'0,"-30"14"-4420"0"0,-4 6-181 0 0,3-5-130 0 0,1 0 1 0 0,1 2-1 0 0,0 0 0 0 0,1 1 0 0 0,1 1 1 0 0,1 1-1 0 0,0 0 0 0 0,-4 10-280 0 0,19-27 8 0 0,1 0-1 0 0,-1 0 0 0 0,1 0 1 0 0,0 0-1 0 0,-1 0 1 0 0,1 0-1 0 0,0 0 1 0 0,0 0-1 0 0,0 0 0 0 0,1-1 1 0 0,-1 1-1 0 0,0 0 1 0 0,1-1-1 0 0,-1 1 1 0 0,1-1-1 0 0,-1 0 1 0 0,1 1-1 0 0,0-1 0 0 0,-1 0 1 0 0,1 0-1 0 0,0 0 1 0 0,0 0-1 0 0,0 0 1 0 0,0-1-1 0 0,0 1 0 0 0,0 0 1 0 0,0-1-1 0 0,0 0 1 0 0,0 1-1 0 0,0-1 1 0 0,0 0-1 0 0,1 0 0 0 0,-1 0 1 0 0,0 0-1 0 0,0-1 1 0 0,0 1-1 0 0,0 0 1 0 0,0-1-1 0 0,0 0 0 0 0,0 1 1 0 0,0-1-1 0 0,0 0 1 0 0,0 0-1 0 0,-1 0 1 0 0,1 0-1 0 0,0 0 0 0 0,0-1 1 0 0,1 0-8 0 0,-3 2-1 0 0,25-4-212 0 0,-1-1 0 0 0,1-1-1 0 0,-1-1 1 0 0,0-1-1 0 0,-1-1 1 0 0,0-1-1 0 0,0-1 1 0 0,-1-1-1 0 0,-1-1 1 0 0,13-10 213 0 0,-33 22-20 0 0,0 0 0 0 0,0-1 0 0 0,0 1 0 0 0,0 0 0 0 0,0-1 0 0 0,0 1 0 0 0,0 0 0 0 0,0-1 0 0 0,-1 1 1 0 0,1-1-1 0 0,-1 1 0 0 0,1-1 0 0 0,-1 1 0 0 0,1-1 0 0 0,-1 0 0 0 0,0 1 0 0 0,0-1 0 0 0,1 0 0 0 0,-1 1 0 0 0,-1-1 0 0 0,1 1 0 0 0,0-1 0 0 0,0 0 0 0 0,0 1 0 0 0,-1-1 0 0 0,1 1 0 0 0,-1-1 1 0 0,0 0-1 0 0,1 1 0 0 0,-1 0 0 0 0,0-1 0 0 0,0 1 0 0 0,0-1 0 0 0,0 1 0 0 0,0 0 0 0 0,0 0 0 0 0,0-1 0 0 0,0 1 0 0 0,0 0 0 0 0,-1 0 0 0 0,1 0 0 0 0,0 0 0 0 0,-1 1 0 0 0,1-1 0 0 0,-1 0 0 0 0,1 0 1 0 0,-1 1-1 0 0,-1-1 20 0 0,-80-27-304 0 0,-73 18-533 0 0,199-10-2124 0 0,-13 15 1712 0 0</inkml:trace>
  <inkml:trace contextRef="#ctx0" brushRef="#br0" timeOffset="-13746.243">7015 467 904 0 0,'16'6'4393'0'0,"-40"6"-2259"0"0,6-3-2225 0 0,2 0 222 0 0,-1 0-1 0 0,1 1 1 0 0,0 1-1 0 0,1 0 1 0 0,1 1 0 0 0,0 1-1 0 0,0 0 1 0 0,1 1-1 0 0,1 0 1 0 0,0 1-1 0 0,1 1 1 0 0,1-1 0 0 0,0 2-1 0 0,2-1 1 0 0,-4 10-131 0 0,12-24-1 0 0,0 1 0 0 0,1-1-1 0 0,-1 1 1 0 0,1 0 0 0 0,-1-1 0 0 0,1 1 0 0 0,0-1-1 0 0,0 1 1 0 0,0-1 0 0 0,0 1 0 0 0,0-1 0 0 0,1 0 0 0 0,-1 0-1 0 0,1 1 1 0 0,0-1 0 0 0,-1 0 0 0 0,1-1 0 0 0,0 1 0 0 0,0 0-1 0 0,0 0 1 0 0,0-1 0 0 0,1 1 0 0 0,-1-1 0 0 0,0 0 0 0 0,1 0-1 0 0,-1 1 1 0 0,1-2 0 0 0,-1 1 0 0 0,1 0 0 0 0,-1 0-1 0 0,1-1 1 0 0,-1 1 0 0 0,1-1 0 0 0,0 0 0 0 0,-1 0 0 0 0,1 0-1 0 0,0 0 1 0 0,-1-1 0 0 0,1 1 0 0 0,0-1 0 0 0,-1 1 0 0 0,1-1-1 0 0,-1 0 1 0 0,1 0 0 0 0,-1 0 0 0 0,1 0 1 0 0,15-3-140 0 0,0-1 0 0 0,0 0 0 0 0,0-1 0 0 0,-1-1 0 0 0,0 0 0 0 0,-1-1 0 0 0,1-1 0 0 0,-2-1 0 0 0,1 0 0 0 0,-1-1 0 0 0,-1-1 0 0 0,0 0 1 0 0,-1-1-1 0 0,0 0 0 0 0,-1-1 0 0 0,0-1 0 0 0,-1 0 0 0 0,-1 0 0 0 0,0-1 0 0 0,4-11 140 0 0,10-50 40 0 0,-4-1 1 0 0,-2-1-1 0 0,4-62-40 0 0,-21 134 51 0 0,6-66 1776 0 0,-8 72-1818 0 0,0 1 0 0 0,1-1 1 0 0,-1 1-1 0 0,0-1 0 0 0,0 1 1 0 0,0-1-1 0 0,1 1 0 0 0,-1 0 1 0 0,0-1-1 0 0,0 1 0 0 0,0 0 0 0 0,0 0 1 0 0,0 0-1 0 0,0 0 0 0 0,1 0 1 0 0,-1 0-1 0 0,0 0 0 0 0,0 0 1 0 0,0 0-1 0 0,0 0 0 0 0,0 0 1 0 0,0 1-1 0 0,1-1 0 0 0,-1 0 0 0 0,0 1 1 0 0,0-1-1 0 0,0 1 0 0 0,0-1 1 0 0,1 0-1 0 0,-1 1 0 0 0,0 0 1 0 0,1-1-1 0 0,-1 1 0 0 0,0-1 1 0 0,1 1-1 0 0,-1 0 0 0 0,1 0 0 0 0,-1-1 1 0 0,1 1-1 0 0,-1 0 0 0 0,1 0 1 0 0,0-1-1 0 0,-1 1 0 0 0,1 0 1 0 0,0 0-1 0 0,-1 0 0 0 0,1 0 1 0 0,0 0-1 0 0,0 0-9 0 0,-9 16 23 0 0,1 1 1 0 0,1 0 0 0 0,0 1-1 0 0,1-1 1 0 0,1 1 0 0 0,1 0-1 0 0,1 1 1 0 0,1-1 0 0 0,0 1-1 0 0,1-1 1 0 0,2 1 0 0 0,0-1-1 0 0,0 1 1 0 0,2-1 0 0 0,1 0-1 0 0,0 1 1 0 0,1-2 0 0 0,1 1-1 0 0,1-1 1 0 0,1 0 0 0 0,0 0-1 0 0,1-1 1 0 0,7 9-24 0 0,-7-16 3 0 0,0 0 0 0 0,1 0-1 0 0,0-1 1 0 0,1-1 0 0 0,0 0 0 0 0,0 0 0 0 0,1-1 0 0 0,0 0-1 0 0,0-1 1 0 0,1-1 0 0 0,-1 0 0 0 0,1 0 0 0 0,0-2 0 0 0,1 1-1 0 0,-1-2 1 0 0,0 1 0 0 0,1-2 0 0 0,0 0 0 0 0,-1-1 0 0 0,3 0-3 0 0,-7-1-27 0 0,0 0 0 0 0,0-1 0 0 0,0 0 0 0 0,0 0 0 0 0,-1-1 0 0 0,1 0 0 0 0,0-1 1 0 0,-1 0-1 0 0,0 0 0 0 0,0-1 0 0 0,0 0 0 0 0,-1 0 0 0 0,0-1 0 0 0,0 0 0 0 0,0 0 1 0 0,0 0-1 0 0,-1-1 0 0 0,0 0 0 0 0,-1-1 0 0 0,1 1 0 0 0,-2-1 0 0 0,1 0 0 0 0,-1 0 1 0 0,0-1-1 0 0,-1 1 0 0 0,1-1 0 0 0,-2 0 0 0 0,1 0 0 0 0,-1-1 27 0 0,7-43 369 0 0,-9 51-325 0 0,-3-17 241 0 0,2 18-281 0 0,0 1 0 0 0,0-1 0 0 0,0 0 1 0 0,0 0-1 0 0,0 0 0 0 0,0 1 0 0 0,0-1 0 0 0,0 0 0 0 0,-1 1 0 0 0,1-1 0 0 0,0 1 0 0 0,0-1 0 0 0,0 1 0 0 0,-1 0 0 0 0,1-1 1 0 0,0 1-1 0 0,-1 0 0 0 0,1 0 0 0 0,0 0 0 0 0,-1 0 0 0 0,1 0 0 0 0,0 0 0 0 0,0 1 0 0 0,-1-1 0 0 0,1 0 0 0 0,0 1 1 0 0,0-1-1 0 0,-1 1 0 0 0,1-1 0 0 0,0 1 0 0 0,0-1 0 0 0,0 1 0 0 0,0 0 0 0 0,0 0 0 0 0,0-1 0 0 0,0 1 0 0 0,0 0 0 0 0,0 0 1 0 0,0 0-1 0 0,0 0 0 0 0,1 0 0 0 0,-1 0 0 0 0,0 0 0 0 0,1 1 0 0 0,-1-1 0 0 0,1 0 0 0 0,-1 0 0 0 0,1 0 0 0 0,-1 1 1 0 0,1-1-1 0 0,0 0 0 0 0,0 0 0 0 0,0 1 0 0 0,-1-1 0 0 0,1 0 0 0 0,0 1 0 0 0,1-1-4 0 0,-19 86 130 0 0,17-76-105 0 0,1 0 1 0 0,1 1-1 0 0,0-1 0 0 0,0 0 1 0 0,1 1-1 0 0,1-1 0 0 0,0 0 1 0 0,0 0-1 0 0,1-1 0 0 0,1 1 1 0 0,0-1-1 0 0,0 0 0 0 0,1 0 1 0 0,0 0-1 0 0,0-1 0 0 0,1 0 1 0 0,1 0-1 0 0,-1-1 0 0 0,1 0 1 0 0,1 0-1 0 0,0-1 0 0 0,0 0 1 0 0,0 0-1 0 0,1-1 0 0 0,0-1 1 0 0,0 1-1 0 0,0-2 0 0 0,1 1 1 0 0,-1-1-26 0 0,3-2-34 0 0,0-1 1 0 0,0 0 0 0 0,0 0-1 0 0,0-1 1 0 0,0-1-1 0 0,0 0 1 0 0,0-1 0 0 0,0 0-1 0 0,-1-1 1 0 0,1 0 0 0 0,-1-1-1 0 0,0-1 1 0 0,0 0 0 0 0,0 0-1 0 0,0-1 1 0 0,-1-1 0 0 0,0 0-1 0 0,-1-1 1 0 0,1 0 0 0 0,-1 0-1 0 0,-1-1 1 0 0,0 0-1 0 0,0-1 1 0 0,-1 0 0 0 0,0 0-1 0 0,0-1 1 0 0,-1 0 0 0 0,-1 0-1 0 0,0-1 1 0 0,-1 1 0 0 0,0-1-1 0 0,0-1 1 0 0,-1 1 0 0 0,1-9 33 0 0,20-127 1767 0 0,-25 149-1760 0 0,0-1 0 0 0,0 1 0 0 0,0-1 0 0 0,0 1 0 0 0,-1-1-1 0 0,1 1 1 0 0,0-1 0 0 0,0 1 0 0 0,-1-1 0 0 0,1 1 0 0 0,0-1 0 0 0,0 1 0 0 0,-1-1 0 0 0,1 0 0 0 0,0 1 0 0 0,-1-1-1 0 0,1 0 1 0 0,-1 1 0 0 0,1-1 0 0 0,0 0 0 0 0,-1 1 0 0 0,1-1 0 0 0,-1 0 0 0 0,1 1 0 0 0,-1-1 0 0 0,1 0-1 0 0,-1 0 1 0 0,1 0 0 0 0,-1 0 0 0 0,1 0 0 0 0,-1 0 0 0 0,0 1 0 0 0,1-1 0 0 0,-1 0 0 0 0,1 0 0 0 0,-1-1 0 0 0,1 1-1 0 0,-1 0 1 0 0,1 0 0 0 0,-1 0 0 0 0,1 0 0 0 0,-1 0 0 0 0,1 0 0 0 0,-1-1 0 0 0,1 1 0 0 0,-1 0 0 0 0,1-1-1 0 0,-1 1 1 0 0,1 0 0 0 0,0-1 0 0 0,-1 1 0 0 0,1 0 0 0 0,-1-1 0 0 0,1 1 0 0 0,0 0 0 0 0,-1-1 0 0 0,1 1 0 0 0,0-1-1 0 0,0 1 1 0 0,-1-1 0 0 0,1 1 0 0 0,0-1 0 0 0,0 1 0 0 0,0-1 0 0 0,0 1 0 0 0,0-1 0 0 0,-1 1 0 0 0,1-1-1 0 0,0 0 1 0 0,0 1-7 0 0,0 17 20 0 0,0 0 0 0 0,1 0 0 0 0,1-1-1 0 0,1 1 1 0 0,0 0 0 0 0,1-1-1 0 0,1 0 1 0 0,0 0 0 0 0,1 0 0 0 0,1 0-1 0 0,1-1 1 0 0,0 0 0 0 0,0-1-1 0 0,11 13-19 0 0,102 103-3554 0 0,-49-98-2023 0 0,-70-31 4338 0 0</inkml:trace>
  <inkml:trace contextRef="#ctx0" brushRef="#br0" timeOffset="-13165.514">8561 379 1304 0 0,'-13'2'248'0'0,"0"1"0"0"0,0 0-1 0 0,0 2 1 0 0,0-1 0 0 0,1 1 0 0 0,0 1 0 0 0,0 0-1 0 0,0 1 1 0 0,1 0 0 0 0,0 1 0 0 0,0 0 0 0 0,1 1-1 0 0,0 0 1 0 0,0 1 0 0 0,1-1 0 0 0,1 2 0 0 0,-1-1-1 0 0,2 2 1 0 0,0-1 0 0 0,0 1 0 0 0,1 0 0 0 0,0 0-1 0 0,-1 6-247 0 0,6-14 33 0 0,1-1 0 0 0,0 1 0 0 0,0 0-1 0 0,0-1 1 0 0,1 1 0 0 0,-1 0 0 0 0,1-1-1 0 0,0 1 1 0 0,0-1 0 0 0,0 1 0 0 0,1-1 0 0 0,-1 1-1 0 0,1-1 1 0 0,0 0 0 0 0,0 0 0 0 0,0 1-1 0 0,0-2 1 0 0,0 1 0 0 0,1 0 0 0 0,0 0-1 0 0,-1-1 1 0 0,1 1 0 0 0,0-1 0 0 0,0 0 0 0 0,0 0-1 0 0,0 0 1 0 0,1 0 0 0 0,-1-1 0 0 0,0 1-1 0 0,1-1 1 0 0,-1 0 0 0 0,1 0 0 0 0,1 1-33 0 0,123 21-524 0 0,10-19-4020 0 0,-119-4 3399 0 0</inkml:trace>
  <inkml:trace contextRef="#ctx0" brushRef="#br0" timeOffset="-12411.918">8693 655 1164 0 0,'153'-57'3425'0'0,"139"-38"-1615"0"0,-292 95-1806 0 0,3-1 3 0 0,0 0 1 0 0,0 0-1 0 0,0 0 0 0 0,0 0 1 0 0,-1-1-1 0 0,1 1 0 0 0,-1-1 1 0 0,1 0-1 0 0,-1 0 0 0 0,1 0 1 0 0,-1 0-1 0 0,0 0 1 0 0,0 0-1 0 0,0-1 0 0 0,0 1 1 0 0,-1 0-1 0 0,1-1 0 0 0,0 0 1 0 0,-1 1-1 0 0,0-1 0 0 0,0 0 1 0 0,0 0-1 0 0,0 0 0 0 0,0 0 1 0 0,0 0-1 0 0,-1 0 0 0 0,1 0 1 0 0,-1 0-1 0 0,0 0 0 0 0,0-2-7 0 0,-9-6 5 0 0,-1 1 1 0 0,0 1-1 0 0,0 0 0 0 0,0 0 0 0 0,-1 1 0 0 0,-1 1 0 0 0,0 0 0 0 0,0 0 1 0 0,0 1-1 0 0,0 0 0 0 0,-1 1 0 0 0,0 1 0 0 0,0 0 0 0 0,0 1 0 0 0,-1 0 1 0 0,1 1-1 0 0,-1 0 0 0 0,1 2 0 0 0,-1-1 0 0 0,0 2 0 0 0,1-1 0 0 0,-1 2 0 0 0,0 0 1 0 0,0 1-6 0 0,5-3 6 0 0,1 1 1 0 0,-1 0-1 0 0,1 0 1 0 0,0 1-1 0 0,0 0 1 0 0,-1 1 0 0 0,1-1-1 0 0,1 2 1 0 0,-1-1-1 0 0,0 1 1 0 0,1 0-1 0 0,0 0 1 0 0,0 1 0 0 0,0 0-1 0 0,0 1 1 0 0,1-1-1 0 0,0 1 1 0 0,0 0-1 0 0,1 1 1 0 0,0 0 0 0 0,0-1-1 0 0,0 2 1 0 0,1-1-1 0 0,0 0 1 0 0,0 1-1 0 0,1 0 1 0 0,-1 2-7 0 0,7-1 16 0 0,0 0 0 0 0,1-1 0 0 0,0 1 0 0 0,0-1 0 0 0,1 0 0 0 0,0 0 0 0 0,0 0 0 0 0,1-1 1 0 0,0 0-1 0 0,0 0 0 0 0,1 0 0 0 0,0-1 0 0 0,0 0 0 0 0,0 0 0 0 0,1-1 0 0 0,0 0 0 0 0,0 0 0 0 0,0-1 0 0 0,1 0 0 0 0,-1 0 0 0 0,1-1 0 0 0,0 0 0 0 0,2-1-16 0 0,37 10-46 0 0,1-3-1 0 0,0-2 0 0 0,0-2 0 0 0,1-3 0 0 0,0-1 1 0 0,-1-3 46 0 0,-23 2-136 0 0,231-34-963 0 0,-234 32 1080 0 0,-1-2 1 0 0,0-1-1 0 0,-1 0 1 0 0,1-2-1 0 0,-1 0 1 0 0,0-2-1 0 0,-1 0 1 0 0,0-1-1 0 0,-1-1 1 0 0,0-1-1 0 0,0-1 1 0 0,-1-1-1 0 0,6-6 19 0 0,-23 19 130 0 0,-1 1 70 0 0,-37-13 584 0 0,8 16-545 0 0,0 1 1 0 0,0 1 0 0 0,1 1-1 0 0,0 2 1 0 0,1 1 0 0 0,-1 1-1 0 0,2 1 1 0 0,-1 1 0 0 0,2 2-1 0 0,0 0 1 0 0,0 2 0 0 0,1 1-1 0 0,-19 17-239 0 0,45-35 11 0 0,-1 1-1 0 0,0-1 1 0 0,1 0-1 0 0,-1 0 1 0 0,1 1-1 0 0,-1-1 1 0 0,1 1-1 0 0,-1-1 1 0 0,1 1-1 0 0,0 0 1 0 0,-1 0-1 0 0,1 0 1 0 0,-1 0-1 0 0,1 0 1 0 0,0 0-1 0 0,-1 0 1 0 0,1 0-1 0 0,-1 0 1 0 0,1 1-1 0 0,0-1 1 0 0,-1 1-1 0 0,1-1 1 0 0,-1 1-1 0 0,1 0 1 0 0,-1 0-1 0 0,0-1 1 0 0,1 1-1 0 0,-1 0 1 0 0,0 0-1 0 0,0 0 1 0 0,1 0-1 0 0,-1 1 1 0 0,0-1-1 0 0,0 0 1 0 0,0 0-1 0 0,0 1 1 0 0,-1-1-1 0 0,1 1 1 0 0,0-1-1 0 0,0 0 1 0 0,-1 1-1 0 0,1-1 1 0 0,-1 1-1 0 0,1 0 1 0 0,-1-1-1 0 0,0 1 1 0 0,0-1-1 0 0,0 1 1 0 0,0 0-1 0 0,0-1 1 0 0,0 1-1 0 0,0-1 1 0 0,0 1-1 0 0,0 0 1 0 0,-1-1-1 0 0,1 1 1 0 0,-1-1-1 0 0,1 1 1 0 0,-1-1-1 0 0,0 1 1 0 0,0-1-1 0 0,1 0 1 0 0,-1 1-1 0 0,-1 0-10 0 0,20-6-30 0 0,1 0 0 0 0,-1-2 1 0 0,-1 0-1 0 0,1 0 0 0 0,-1-2 0 0 0,0 0 0 0 0,-1-1 0 0 0,0-1 0 0 0,-1-1 0 0 0,0 0 0 0 0,0 0 0 0 0,-1-2 1 0 0,0 0-1 0 0,-2 0 0 0 0,1-1 0 0 0,-2-1 0 0 0,0 0 0 0 0,0-1 0 0 0,-2 0 0 0 0,0 0 0 0 0,0-1 0 0 0,-2 0 1 0 0,0-1-1 0 0,-1 1 0 0 0,-1-1 0 0 0,2-16 30 0 0,-3 16 118 0 0,-1-1 0 0 0,-1 1 0 0 0,0-1 0 0 0,-2 0 0 0 0,0 0 0 0 0,-1 1 0 0 0,-1-1 0 0 0,-1 0 0 0 0,-1 1 0 0 0,0-1 0 0 0,-1 1 0 0 0,-1 1 0 0 0,-1-1 0 0 0,0 1 0 0 0,-6-9-118 0 0,-37-8 918 0 0,48 34-787 0 0,-16 21 49 0 0,14-12-180 0 0,0 0-1 0 0,0 0 1 0 0,1 1-1 0 0,1-1 1 0 0,-1 1-1 0 0,2-1 1 0 0,-1 1-1 0 0,1 0 1 0 0,1-1-1 0 0,0 1 0 0 0,0 0 1 0 0,1 0-1 0 0,0 0 1 0 0,0-1-1 0 0,1 1 1 0 0,1-1-1 0 0,0 1 1 0 0,0-1-1 0 0,0 0 0 0 0,2 1 1 0 0,0 8-110 0 0,129 281-6380 0 0,-97-227 3849 0 0,-24-40 1421 0 0</inkml:trace>
  <inkml:trace contextRef="#ctx0" brushRef="#br0" timeOffset="39978.889">90 2066 1392 0 0,'0'0'345'0'0,"0"0"10"0"0,0 0 137 0 0,0 0 4 0 0,0 0 48 0 0,0 0 46 0 0,0 0-96 0 0,0 0-16 0 0,0 0-50 0 0,0 0-23 0 0,0 0-49 0 0,0 0-1 0 0,0 0-36 0 0,0 0-29 0 0,0 0-68 0 0,0 0-5 0 0,0 0-5 0 0,0 0-7 0 0,0 0-42 0 0,0 0-21 0 0,0 0-5 0 0,0 0-9 0 0,0 0-36 0 0,0 0-33 0 0,0 0 12 0 0,0 0-16 0 0,0 0 57 0 0,0 0 1 0 0,0 0-10 0 0,0 0-4 0 0,0 0-10 0 0,0 0 23 0 0,0 0 20 0 0,0 0-26 0 0,0 0-28 0 0,0 0-12 0 0,0 0 22 0 0,0 0 0 0 0,0 0-4 0 0,0 0-8 0 0,0 0-6 0 0,0 0-5 0 0,0 0-22 0 0,0 0 1 0 0,0 0 21 0 0,0 0-4 0 0,0 0-4 0 0,0 0 8 0 0,0 0 32 0 0,0 0-6 0 0,-5 1 19 0 0,-65 26 591 0 0,68-26-1565 0 0,-8-4-7078 0 0,8-2 6707 0 0</inkml:trace>
  <inkml:trace contextRef="#ctx0" brushRef="#br0" timeOffset="40844.799">1149 1660 1076 0 0,'2'-46'7221'0'0,"25"253"-5715"0"0,63 89 198 0 0,-92-292-1766 0 0,-1 0 0 0 0,0 0 0 0 0,-1 0 0 0 0,1 0 0 0 0,-1-1 0 0 0,1 1-1 0 0,-1-1 1 0 0,0 0 0 0 0,0 0 0 0 0,-1 0 0 0 0,1-1 0 0 0,-1 0 0 0 0,1 1 0 0 0,-1-2 0 0 0,0 1 0 0 0,0 0 0 0 0,1-1 0 0 0,-1 0 0 0 0,0 0-1 0 0,0 0 1 0 0,0-1 0 0 0,0 0 0 0 0,0 0 0 0 0,-1 0 0 0 0,1-1 0 0 0,0 1 0 0 0,-4-2 62 0 0,-37 7-107 0 0,44-5 163 0 0,-3-5 205 0 0,170-31-314 0 0,-73 18-2959 0 0,-72 5-493 0 0,-16 8 2274 0 0</inkml:trace>
  <inkml:trace contextRef="#ctx0" brushRef="#br0" timeOffset="41111.842">911 1582 2172 0 0,'-4'-2'724'0'0,"1"1"48"0"0,3-1-148 0 0,2 0-124 0 0,1 2-4 0 0,3-3-139 0 0,18-4 87 0 0,5 1-204 0 0,3-1-12 0 0,3-1-228 0 0,10 3 0 0 0,-2-4-484 0 0,-4 4-645 0 0,2 2 77 0 0,-4 1 56 0 0,-2 1-336 0 0</inkml:trace>
  <inkml:trace contextRef="#ctx0" brushRef="#br0" timeOffset="41394.11">1636 1520 888 0 0,'-17'17'4890'0'0,"-26"65"-3571"0"0,30-45-835 0 0,3 0 0 0 0,0 1 0 0 0,3 0 0 0 0,1 0 0 0 0,1 0 0 0 0,3 1 0 0 0,2 32-484 0 0,33 135 935 0 0,52 88-1048 0 0,-86-291-68 0 0,1 0 0 0 0,-1 0 0 0 0,0-1 0 0 0,0 1-1 0 0,0-1 1 0 0,-1 1 0 0 0,1-1 0 0 0,-1 1 0 0 0,1-1 0 0 0,-1 0 0 0 0,0 1 0 0 0,0-1-1 0 0,0 0 1 0 0,0 0 0 0 0,0 0 0 0 0,-1-1 0 0 0,1 1 0 0 0,0-1 0 0 0,-1 1-1 0 0,1-1 1 0 0,-1 0 0 0 0,0 0 0 0 0,1 0 0 0 0,-1 0 0 0 0,0 0 0 0 0,0 0 0 0 0,1-1-1 0 0,-1 0 1 0 0,0 1 0 0 0,0-1 0 0 0,0 0 0 0 0,0 0 0 0 0,1-1 0 0 0,-1 1 0 0 0,0-1-1 0 0,0 1 1 0 0,0-1 0 0 0,1 0 0 0 0,-3 0 181 0 0,-34-14-1213 0 0,9 3-13 0 0</inkml:trace>
  <inkml:trace contextRef="#ctx0" brushRef="#br0" timeOffset="41644.839">1302 2034 2204 0 0,'14'-12'1184'0'0,"2"-1"-216"0"0,2 1-120 0 0,3 1-51 0 0,4-1-73 0 0,2 2-100 0 0,3-2-124 0 0,6-1 8 0 0,3 0-160 0 0,-5 3-116 0 0,3-4-252 0 0,2 3-228 0 0,4 2 20 0 0,-6-2-772 0 0,6 2-360 0 0,-8-2-33 0 0,3 1 73 0 0,-3 0 32 0 0</inkml:trace>
  <inkml:trace contextRef="#ctx0" brushRef="#br0" timeOffset="42130.89">2353 1784 1496 0 0,'33'-25'7198'0'0,"-19"54"-4823"0"0,-16 46-2109 0 0,3 0 0 0 0,4 0 0 0 0,2 0 0 0 0,4 0 0 0 0,6 10-266 0 0,0 14 232 0 0,24 71-1534 0 0,-41-168 727 0 0,-24 0-3694 0 0,-21-38 1108 0 0,29 20 1757 0 0</inkml:trace>
  <inkml:trace contextRef="#ctx0" brushRef="#br0" timeOffset="42523.01">2394 1961 1672 0 0,'11'-60'4778'0'0,"-4"54"-4616"0"0,0 0 0 0 0,0 1 0 0 0,0-1-1 0 0,0 1 1 0 0,1 0 0 0 0,0 1 0 0 0,0 0-1 0 0,0 0 1 0 0,0 1 0 0 0,1 0 0 0 0,-1 1 0 0 0,1 0-1 0 0,0 0 1 0 0,0 0 0 0 0,2 1-162 0 0,-3 1 61 0 0,-1 0 0 0 0,1 1 0 0 0,-1 0 0 0 0,0 0 0 0 0,0 1 0 0 0,1 0 0 0 0,-1 0 0 0 0,0 1 0 0 0,-1 0 0 0 0,1 0 1 0 0,0 0-1 0 0,-1 1 0 0 0,0 0 0 0 0,0 0 0 0 0,0 1 0 0 0,0 0 0 0 0,4 4-61 0 0,-6-6 35 0 0,0 1 1 0 0,0-1-1 0 0,0 1 0 0 0,-1 0 1 0 0,0 0-1 0 0,1 1 0 0 0,-1-1 1 0 0,-1 1-1 0 0,1-1 0 0 0,-1 1 1 0 0,1 0-1 0 0,-2 0 0 0 0,1 0 1 0 0,0 0-1 0 0,-1 0 0 0 0,0 0 1 0 0,0 0-1 0 0,0 1 0 0 0,-1-1 1 0 0,0 0-1 0 0,0 1 0 0 0,0-1 1 0 0,-1 0-1 0 0,0 1 0 0 0,0-1 1 0 0,0 0-36 0 0,-7 9-97 0 0,0-1 0 0 0,-1 0 0 0 0,0-1 1 0 0,-1 0-1 0 0,-1 0 0 0 0,0-1 0 0 0,0 0 1 0 0,-1-1-1 0 0,-1-1 0 0 0,1 0 0 0 0,-2 0 1 0 0,1-1-1 0 0,-1-1 0 0 0,0 0 0 0 0,0-1 1 0 0,-1-1-1 0 0,0 0 0 0 0,-1-1 97 0 0,14-3-198 0 0,0-1-1 0 0,0 0 1 0 0,-1 1-1 0 0,1-1 0 0 0,-1 0 1 0 0,1 0-1 0 0,0 0 1 0 0,-1 0-1 0 0,1-1 1 0 0,0 1-1 0 0,0-1 1 0 0,-1 1-1 0 0,1-1 0 0 0,0 0 1 0 0,0 0-1 0 0,0 0 1 0 0,0 0-1 0 0,0 0 1 0 0,0 0-1 0 0,0-1 1 0 0,0 1-1 0 0,0-1 1 0 0,0 1-1 0 0,1-1 0 0 0,-1 0 1 0 0,1 0-1 0 0,-1 0 1 0 0,1 1-1 0 0,0-1 1 0 0,-1-1-1 0 0,1 1 1 0 0,0 0-1 0 0,1 0 1 0 0,-1-1 198 0 0,-2-10-1418 0 0</inkml:trace>
  <inkml:trace contextRef="#ctx0" brushRef="#br0" timeOffset="42915.975">2648 1844 1532 0 0,'4'-5'169'0'0,"1"0"-1"0"0,0 0 1 0 0,0 1 0 0 0,0 0-1 0 0,0-1 1 0 0,1 2 0 0 0,0-1-1 0 0,-1 1 1 0 0,1 0-1 0 0,0 0 1 0 0,1 1 0 0 0,-1-1-1 0 0,0 2 1 0 0,1-1 0 0 0,0 1-1 0 0,-1-1 1 0 0,1 2-1 0 0,-1-1 1 0 0,1 1 0 0 0,0 0-1 0 0,0 0 1 0 0,-1 1-1 0 0,3 1-168 0 0,1 1 160 0 0,-1 0 0 0 0,0 1-1 0 0,0 1 1 0 0,0-1-1 0 0,-1 2 1 0 0,0-1-1 0 0,0 1 1 0 0,0 0 0 0 0,0 1-1 0 0,-1-1 1 0 0,0 2-1 0 0,-1-1 1 0 0,0 1-1 0 0,0 0 1 0 0,0 0-1 0 0,-1 1 1 0 0,0-1 0 0 0,-1 1-1 0 0,0 0 1 0 0,0 0-1 0 0,-1 1 1 0 0,0-1-1 0 0,-1 1 1 0 0,0 0 0 0 0,0 1-160 0 0,-4-3 166 0 0,0-1 1 0 0,0 0 0 0 0,-1 0 0 0 0,0 1 0 0 0,0-2 0 0 0,-1 1-1 0 0,0 0 1 0 0,0-1 0 0 0,0 1 0 0 0,-1-1 0 0 0,0-1 0 0 0,0 1-1 0 0,0-1 1 0 0,-1 1 0 0 0,0-2 0 0 0,0 1 0 0 0,0-1 0 0 0,-1 1-1 0 0,0-2 1 0 0,1 1 0 0 0,-1-1 0 0 0,-1 0-167 0 0,6-2 296 0 0,-7-4-34 0 0,7-4-305 0 0,1 0 1 0 0,1 0-1 0 0,0 1 0 0 0,0-1 1 0 0,0 0-1 0 0,0 0 0 0 0,1 1 1 0 0,0-1-1 0 0,1 0 0 0 0,0 1 1 0 0,0-1-1 0 0,0 1 0 0 0,1 0 1 0 0,-1 0-1 0 0,2 0 0 0 0,-1 0 1 0 0,1 0-1 0 0,-1 1 0 0 0,2-1 1 0 0,-1 1-1 0 0,0 0 0 0 0,1 0 0 0 0,0 1 1 0 0,6-5 42 0 0,151-149-6209 0 0,-136 130 2420 0 0,-23 21 2651 0 0</inkml:trace>
  <inkml:trace contextRef="#ctx0" brushRef="#br0" timeOffset="43653.189">3356 1812 1316 0 0,'-2'1'437'0'0,"-41"20"4322"0"0,-96 60-2789 0 0,124-69-1745 0 0,10-10-160 0 0,1 1-1 0 0,-1-1 1 0 0,1 1-1 0 0,0 1 1 0 0,0-1-1 0 0,0 0 1 0 0,1 1-1 0 0,-1 0 1 0 0,1 0-1 0 0,0 0 1 0 0,0 0-1 0 0,0 0 1 0 0,1 1-1 0 0,-1-1 1 0 0,1 1-1 0 0,0 0 1 0 0,0 0-1 0 0,1 0 1 0 0,-1 0-65 0 0,2-3 141 0 0,29 19 132 0 0,-15-18-267 0 0,-1 1-1 0 0,1-2 1 0 0,0 0 0 0 0,0-1-1 0 0,0 0 1 0 0,0-1 0 0 0,0 0-1 0 0,0-1 1 0 0,-1-1 0 0 0,1 0 0 0 0,0-1-1 0 0,-1-1 1 0 0,2 0-6 0 0,7-2-5 0 0,118-51-123 0 0,-139 57 123 0 0,-1-1 0 0 0,1 0 0 0 0,0 0 0 0 0,-1 0 0 0 0,0 0 0 0 0,1 0 0 0 0,-1 0 0 0 0,1 0 0 0 0,-1 0 0 0 0,0 0 0 0 0,0 0 0 0 0,1 0-1 0 0,-1 0 1 0 0,0 0 0 0 0,0 0 0 0 0,0 0 0 0 0,0 0 0 0 0,0 0 0 0 0,-1 0 0 0 0,1 0 0 0 0,0 0 0 0 0,0 0 0 0 0,-1 0 0 0 0,1 0 0 0 0,-1 0 0 0 0,1 0 0 0 0,0 0 0 0 0,-1 0 0 0 0,0 1-1 0 0,1-1 1 0 0,-1 0 0 0 0,0 0 0 0 0,1 0 0 0 0,-1 1 0 0 0,0-1 0 0 0,0 0 0 0 0,1 1 0 0 0,-1-1 0 0 0,0 1 0 0 0,0-1 0 0 0,0 1 0 0 0,0-1 0 0 0,0 1 0 0 0,0 0 0 0 0,0-1-1 0 0,0 1 1 0 0,0 0 0 0 0,0 0 0 0 0,0 0 0 0 0,0 0 0 0 0,0 0 0 0 0,0 0 5 0 0,-59-19-175 0 0,-108-1-1078 0 0,154 11-75 0 0,14 3-2617 0 0,17-12 2661 0 0</inkml:trace>
  <inkml:trace contextRef="#ctx0" brushRef="#br0" timeOffset="44596.396">3813 1794 1520 0 0,'-1'0'137'0'0,"0"0"0"0"0,1 0 0 0 0,-1 0 0 0 0,1 0 0 0 0,-1 0 0 0 0,0 0 0 0 0,1 0 1 0 0,-1 0-1 0 0,1 0 0 0 0,-1 0 0 0 0,1 0 0 0 0,-1 0 0 0 0,0 0 0 0 0,1-1 0 0 0,-1 1 0 0 0,1 0 0 0 0,-1 0 0 0 0,1-1 0 0 0,-1 1 0 0 0,1 0 0 0 0,-1-1 0 0 0,1 1 0 0 0,0 0 0 0 0,-1-1 0 0 0,1 1 0 0 0,-1-1 0 0 0,1 1 1 0 0,0-1-1 0 0,-1 1 0 0 0,1-1 0 0 0,0 1 0 0 0,0-1 0 0 0,-1 1 0 0 0,1-1 0 0 0,0 1 0 0 0,0-1 0 0 0,0 1 0 0 0,0-1 0 0 0,-1 0 0 0 0,1 1 0 0 0,0-1 0 0 0,0 1 0 0 0,0-1 0 0 0,0 1 0 0 0,1-1-137 0 0,-19 4 156 0 0,1 2 0 0 0,0 0 0 0 0,1 0 0 0 0,-1 2 0 0 0,1 0 0 0 0,0 1 0 0 0,1 1 0 0 0,0 0 0 0 0,0 1 1 0 0,1 1-1 0 0,0 0 0 0 0,1 1 0 0 0,1 0 0 0 0,0 1 0 0 0,0 0 0 0 0,1 1 0 0 0,1 1 0 0 0,0 0-156 0 0,9-12-1 0 0,0-1 1 0 0,1 1-1 0 0,-1 0 1 0 0,1 0-1 0 0,0-1 1 0 0,0 1-1 0 0,0 0 1 0 0,0 0 0 0 0,0 0-1 0 0,1-1 1 0 0,-1 1-1 0 0,1 0 1 0 0,0-1-1 0 0,0 1 1 0 0,0 0-1 0 0,0-1 1 0 0,0 1-1 0 0,0-1 1 0 0,1 1-1 0 0,-1-1 1 0 0,1 0 0 0 0,0 0-1 0 0,-1 0 1 0 0,1 0-1 0 0,0 0 1 0 0,1 0-1 0 0,-1 0 1 0 0,0 0-1 0 0,0-1 1 0 0,1 1-1 0 0,-1-1 1 0 0,1 0 0 0 0,-1 0-1 0 0,1 0 1 0 0,-1 0-1 0 0,1 0 1 0 0,0 0-1 0 0,0-1 1 0 0,-1 1-1 0 0,1-1 1 0 0,0 0-1 0 0,0 0 1 0 0,-1 0 0 0 0,1 0-1 0 0,0 0 1 0 0,0-1-1 0 0,-1 1 1 0 0,1-1-1 0 0,0 0 1 0 0,-1 0-1 0 0,1 0 1 0 0,0 0-1 0 0,-1 0 1 0 0,2-1 0 0 0,9 0-94 0 0,-1-1-1 0 0,0 0 1 0 0,0-1-1 0 0,0 0 1 0 0,0 0-1 0 0,0-1 1 0 0,-1-1 0 0 0,0 0-1 0 0,0-1 1 0 0,-1 0-1 0 0,0-1 1 0 0,0 1-1 0 0,-1-2 1 0 0,0 0-1 0 0,0 0 1 0 0,-1 0 0 0 0,0-1-1 0 0,0 0 1 0 0,-1-1-1 0 0,-1 0 1 0 0,0 0-1 0 0,0 0 1 0 0,-1-1 0 0 0,-1 0-1 0 0,0 0 1 0 0,0 0-1 0 0,-2 0 1 0 0,1 0-1 0 0,-1-1 1 0 0,0-11 94 0 0,-1-112 651 0 0,-22 44 906 0 0,21 90-1469 0 0,-16-3 55 0 0,9 28-113 0 0,1 0-1 0 0,2 1 1 0 0,0-1 0 0 0,1 1 0 0 0,1 0-1 0 0,2-1 1 0 0,0 1 0 0 0,1 0 0 0 0,2 0-1 0 0,0-1 1 0 0,2 1 0 0 0,0-1 0 0 0,2 0-1 0 0,0-1 1 0 0,2 0 0 0 0,7 16-30 0 0,-14-33 3 0 0,-1-1 1 0 0,1 1-1 0 0,0 0 1 0 0,0-1-1 0 0,0 1 1 0 0,1-1-1 0 0,-1 1 1 0 0,1-1-1 0 0,0 0 1 0 0,0 0-1 0 0,1-1 1 0 0,-1 1-1 0 0,1-1 1 0 0,0 1-1 0 0,0-1 1 0 0,0 0-1 0 0,0 0 1 0 0,1-1-1 0 0,-1 0 1 0 0,1 1-1 0 0,-1-1 1 0 0,1-1-1 0 0,0 1 1 0 0,0-1-1 0 0,0 0 1 0 0,0 0-1 0 0,0 0 1 0 0,0-1-1 0 0,0 1 1 0 0,0-1-1 0 0,0 0 1 0 0,0-1-1 0 0,0 0 1 0 0,2 0-4 0 0,8-4-1 0 0,-1-1-1 0 0,-1 0 1 0 0,1-1 0 0 0,-1 0 0 0 0,0-1 0 0 0,-1-1 0 0 0,0 0 0 0 0,0 0-1 0 0,-1-2 1 0 0,0 1 0 0 0,-1-1 0 0 0,0-1 0 0 0,-1 0 0 0 0,0 0 0 0 0,-1-1 0 0 0,0 0-1 0 0,-1 0 1 0 0,-1-1 0 0 0,0 1 0 0 0,1-6 1 0 0,-8 20 9 0 0,1-1-1 0 0,0 0 1 0 0,-1 1 0 0 0,1-1 0 0 0,-1 0-1 0 0,1 1 1 0 0,-1-1 0 0 0,1 0 0 0 0,-1 0-1 0 0,1 1 1 0 0,-1-1 0 0 0,1 0 0 0 0,-1 0-1 0 0,1 0 1 0 0,-1 0 0 0 0,1 0-1 0 0,-1 0 1 0 0,1 0 0 0 0,-1 0 0 0 0,1 0-1 0 0,-1 0 1 0 0,1 0 0 0 0,-1 0 0 0 0,0 0-1 0 0,1 0 1 0 0,-1 0 0 0 0,1-1 0 0 0,-1 1-1 0 0,0 0-8 0 0,-1 7-3 0 0,-1 0 0 0 0,1 0 0 0 0,0 1 0 0 0,0-1-1 0 0,1 1 1 0 0,0-1 0 0 0,1 1 0 0 0,-1 0 0 0 0,1-1 0 0 0,1 1-1 0 0,0-1 1 0 0,0 1 0 0 0,0 0 0 0 0,1-1 0 0 0,0 0-1 0 0,0 1 1 0 0,1-1 0 0 0,0 0 0 0 0,0 0 0 0 0,1-1 0 0 0,0 1-1 0 0,0-1 1 0 0,0 1 0 0 0,1-1 0 0 0,0-1 0 0 0,0 1-1 0 0,1-1 1 0 0,-1 0 0 0 0,1 0 0 0 0,0 0 0 0 0,1-1 0 0 0,-1 0-1 0 0,1 0 1 0 0,0-1 0 0 0,6 3 3 0 0,-4-5-39 0 0,1 0 0 0 0,-1-1 0 0 0,0 0 0 0 0,1-1 0 0 0,-1 0 0 0 0,0 0 0 0 0,0-1 0 0 0,0 0 0 0 0,0-1 0 0 0,0 0 1 0 0,0 0-1 0 0,-1-1 0 0 0,0 0 0 0 0,1-1 0 0 0,-1 1 0 0 0,-1-2 0 0 0,1 1 0 0 0,-1-1 0 0 0,0 0 0 0 0,0-1 0 0 0,-1 1 0 0 0,0-1 0 0 0,0-1 0 0 0,0 1 0 0 0,-1-1 0 0 0,0 0 0 0 0,-1 0 0 0 0,0 0 0 0 0,0-1 0 0 0,-1 1 1 0 0,0-1-1 0 0,0 0 0 0 0,-1 0 0 0 0,0 0 0 0 0,-1-1 0 0 0,0 1 0 0 0,0 0 0 0 0,-1-7 39 0 0,0 15 120 0 0,-22-28 833 0 0,19 30-929 0 0,1 0 1 0 0,-1 0-1 0 0,0 0 1 0 0,0 0 0 0 0,0 0-1 0 0,1 1 1 0 0,-1-1-1 0 0,1 1 1 0 0,-1 0-1 0 0,1 0 1 0 0,-1 0 0 0 0,1 0-1 0 0,0 0 1 0 0,0 0-1 0 0,0 1 1 0 0,0-1 0 0 0,1 1-1 0 0,-1-1 1 0 0,1 1-1 0 0,-1-1 1 0 0,1 1-1 0 0,0 0 1 0 0,0 0 0 0 0,0 0-1 0 0,0 0 1 0 0,1 0-1 0 0,-1 0 1 0 0,1 0 0 0 0,0 0-1 0 0,-1 0 1 0 0,2 0-1 0 0,-1 0 1 0 0,0 0 0 0 0,0 0-1 0 0,1 0 1 0 0,0 0-1 0 0,0 0 1 0 0,-1-1-1 0 0,2 1 1 0 0,0 3-25 0 0,96 131-1602 0 0,-3-78-5632 0 0,-93-58 5943 0 0</inkml:trace>
  <inkml:trace contextRef="#ctx0" brushRef="#br0" timeOffset="45114.748">4854 1759 1060 0 0,'23'-18'3388'0'0,"-39"19"-749"0"0,7 3-2511 0 0,-1 0 0 0 0,1 1 0 0 0,0 0 0 0 0,0 1 0 0 0,1-1 0 0 0,-1 2 0 0 0,1-1 0 0 0,1 2 0 0 0,-1-1 0 0 0,1 1 0 0 0,1-1 0 0 0,-1 2 0 0 0,1-1 0 0 0,1 1 0 0 0,-1 0 0 0 0,2 0-1 0 0,-1 1 1 0 0,1-1 0 0 0,1 1 0 0 0,0 0 0 0 0,0 0 0 0 0,-1 8-128 0 0,5-12 24 0 0,-1-1-1 0 0,1 0 0 0 0,0 1 0 0 0,1-1 1 0 0,-1 0-1 0 0,1 0 0 0 0,0 1 0 0 0,1-2 1 0 0,-1 1-1 0 0,1 0 0 0 0,0 0 1 0 0,0-1-1 0 0,0 0 0 0 0,1 1 0 0 0,-1-1 1 0 0,1 0-1 0 0,0-1 0 0 0,0 1 1 0 0,1-1-1 0 0,-1 0 0 0 0,1 0 0 0 0,0 0 1 0 0,-1 0-1 0 0,1-1 0 0 0,0 0 0 0 0,0 0 1 0 0,5 1-24 0 0,4 1-323 0 0,0 0 1 0 0,0 0 0 0 0,0-1-1 0 0,0-1 1 0 0,0-1-1 0 0,1 0 1 0 0,-1 0-1 0 0,0-2 1 0 0,1 0 0 0 0,10-2 322 0 0,104-34-4049 0 0,-101 22 2815 0 0</inkml:trace>
  <inkml:trace contextRef="#ctx0" brushRef="#br0" timeOffset="45902.032">5141 1931 916 0 0,'67'-11'4986'0'0,"35"-26"-3942"0"0,-59 20-297 0 0,-28 11-573 0 0,-4 3-103 0 0,-1 1 1 0 0,0-2-1 0 0,0 0 1 0 0,-1 0-1 0 0,1-1 0 0 0,-1 0 1 0 0,0 0-1 0 0,0-1 1 0 0,0 0-1 0 0,-1-1 1 0 0,0 0-1 0 0,0 0 0 0 0,-1-1 1 0 0,4-5-72 0 0,-15 8-51 0 0,-11-2 79 0 0,-1 0 1 0 0,1 2-1 0 0,-1 0 0 0 0,-1 1 0 0 0,1 0 0 0 0,-1 1 0 0 0,0 1 1 0 0,1 1-1 0 0,-1 1 0 0 0,0 0 0 0 0,0 1 0 0 0,0 0 1 0 0,1 2-1 0 0,-1 0 0 0 0,1 1 0 0 0,0 0 0 0 0,0 1 1 0 0,-14 7-29 0 0,23-11 23 0 0,0 1 1 0 0,1 0 0 0 0,-1 0-1 0 0,0 0 1 0 0,1 1 0 0 0,0 0-1 0 0,-1 0 1 0 0,1 0 0 0 0,0 1 0 0 0,1 0-1 0 0,-1 0 1 0 0,1 1 0 0 0,0-1-1 0 0,0 1 1 0 0,0 1 0 0 0,1-1 0 0 0,-1 0-1 0 0,1 1 1 0 0,1 0 0 0 0,-1 0-1 0 0,1 0 1 0 0,0 0 0 0 0,0 1-1 0 0,1-1 1 0 0,0 1 0 0 0,0 0 0 0 0,0 3-24 0 0,5-3 11 0 0,0 0 0 0 0,0 0 1 0 0,1 0-1 0 0,0-1 1 0 0,1 0-1 0 0,-1 0 0 0 0,1 0 1 0 0,0 0-1 0 0,1-1 1 0 0,-1 0-1 0 0,1 0 0 0 0,0-1 1 0 0,0 1-1 0 0,1-1 1 0 0,-1 0-1 0 0,1-1 0 0 0,0 0 1 0 0,0 0-1 0 0,0 0 1 0 0,6 1-12 0 0,31 4-97 0 0,0-2 0 0 0,0-2 0 0 0,0-2 0 0 0,1-2 0 0 0,-1-1 0 0 0,0-3 0 0 0,0-2 0 0 0,0-1 0 0 0,0-2 0 0 0,-1-3 0 0 0,35-13 97 0 0,162-78-399 0 0,-240 102 417 0 0,0 1 0 0 0,-1 0 0 0 0,1 0 0 0 0,-1-1 0 0 0,1 1 0 0 0,0 0 0 0 0,-1-1 0 0 0,1 1 0 0 0,-1-1 0 0 0,1 1-1 0 0,0-1 1 0 0,0 1 0 0 0,-1-1 0 0 0,1 1 0 0 0,0 0 0 0 0,0-1 0 0 0,0 1 0 0 0,-1-1 0 0 0,1 0 0 0 0,0 1 0 0 0,0-1 0 0 0,0 1 0 0 0,0-1 0 0 0,0 1 0 0 0,0-1 0 0 0,0 1 0 0 0,0-1-1 0 0,0 1 1 0 0,0-1 0 0 0,1 1 0 0 0,-1-1 0 0 0,0 1 0 0 0,0-1 0 0 0,0 1 0 0 0,0-1 0 0 0,1 1 0 0 0,-1-1 0 0 0,0 1 0 0 0,1-1 0 0 0,-1 1 0 0 0,0 0-18 0 0,-54 10 470 0 0,28-2-299 0 0,0 2 1 0 0,1 1 0 0 0,0 0 0 0 0,1 2 0 0 0,0 1 0 0 0,2 1 0 0 0,-1 1 0 0 0,2 1 0 0 0,0 0-1 0 0,-2 4-171 0 0,23-20 6 0 0,-1-1-1 0 0,0 1 1 0 0,0 0-1 0 0,0-1 1 0 0,1 1-1 0 0,-1-1 1 0 0,0 1-1 0 0,1 0 1 0 0,-1 0-1 0 0,0-1 1 0 0,1 1-1 0 0,-1 0 1 0 0,1 0-1 0 0,-1 0 0 0 0,1 0 1 0 0,0 0-1 0 0,-1-1 1 0 0,1 1-1 0 0,0 0 1 0 0,0 0-1 0 0,-1 0 1 0 0,1 0-1 0 0,0 0 1 0 0,0 0-1 0 0,0 0 1 0 0,0 0-1 0 0,0 0 1 0 0,1 0-1 0 0,-1 0 1 0 0,0 0-1 0 0,0 0 0 0 0,1 0 1 0 0,-1 0-1 0 0,0 0 1 0 0,1 0-1 0 0,-1-1 1 0 0,1 1-1 0 0,-1 0 1 0 0,1 0-1 0 0,-1 0 1 0 0,1-1-1 0 0,0 1 1 0 0,-1 0-1 0 0,1-1 1 0 0,0 1-1 0 0,0 0 1 0 0,-1-1-1 0 0,1 1 1 0 0,0-1-1 0 0,0 1-5 0 0,61 2-178 0 0,-43-7 56 0 0,0-2 0 0 0,0 0 0 0 0,-1-1 0 0 0,0-1 0 0 0,0 0 0 0 0,-1-2 0 0 0,0 0 0 0 0,-1-1 0 0 0,0 0 1 0 0,0-1-1 0 0,-2-1 0 0 0,1-1 0 0 0,-2 0 0 0 0,0-1 0 0 0,0 0 0 0 0,-2-1 0 0 0,0 0 0 0 0,0-1 0 0 0,-2 0 0 0 0,0 0 0 0 0,-1-1 1 0 0,-1-1-1 0 0,0 1 0 0 0,-2-1 0 0 0,0 0 0 0 0,-1 0 0 0 0,-1-1 0 0 0,-1 1 0 0 0,0-4 122 0 0,-2 5 152 0 0,1 4-16 0 0,-1 1 0 0 0,0-1-1 0 0,-1 0 1 0 0,0 0-1 0 0,-1 1 1 0 0,-1-1 0 0 0,0 1-1 0 0,-1 0 1 0 0,0 0 0 0 0,-1 0-1 0 0,-1-1-135 0 0,4 12 44 0 0,1 0-1 0 0,0-1 0 0 0,-1 1 1 0 0,0 0-1 0 0,1 0 1 0 0,-1 1-1 0 0,0-1 0 0 0,0 0 1 0 0,0 1-1 0 0,0-1 1 0 0,0 1-1 0 0,-1 0 0 0 0,1-1 1 0 0,0 1-1 0 0,-1 0 1 0 0,1 0-1 0 0,-1 1 0 0 0,1-1 1 0 0,-1 0-1 0 0,1 1 1 0 0,-1 0-1 0 0,1-1 0 0 0,-1 1 1 0 0,1 0-1 0 0,-1 1 1 0 0,0-1-1 0 0,1 0 0 0 0,-1 1 1 0 0,1-1-1 0 0,-1 1 1 0 0,1 0-1 0 0,-1-1 0 0 0,1 1 1 0 0,0 1-1 0 0,-1-1 1 0 0,1 0-1 0 0,0 0 0 0 0,0 1 1 0 0,0-1-1 0 0,0 1 1 0 0,0 0-1 0 0,0 0 0 0 0,1 0 1 0 0,-1 0-1 0 0,0 0 1 0 0,1 0-1 0 0,-1 0 0 0 0,1 0 1 0 0,0 0-1 0 0,0 1 1 0 0,0-1-1 0 0,0 2-43 0 0,-4 7 38 0 0,0 1 0 0 0,1-1 0 0 0,1 1 0 0 0,0 0 0 0 0,0 0-1 0 0,2 0 1 0 0,-1 0 0 0 0,1 0 0 0 0,1 0 0 0 0,0 0 0 0 0,1 0 0 0 0,0 1 0 0 0,1-1 0 0 0,0 0-1 0 0,3 4-37 0 0,71 175-3546 0 0,-21-63-2207 0 0,-48-106 4561 0 0</inkml:trace>
  <inkml:trace contextRef="#ctx0" brushRef="#br0" timeOffset="46498.833">6570 1684 1908 0 0,'20'25'3371'0'0,"-10"69"-1443"0"0,-10-86-1540 0 0,0 177 2293 0 0,0-183-2673 0 0,0 0 1 0 0,0 0 0 0 0,0 0-1 0 0,0 0 1 0 0,0-1-1 0 0,0 1 1 0 0,0 0 0 0 0,1 0-1 0 0,-1 0 1 0 0,1 0 0 0 0,-1 0-1 0 0,1-1 1 0 0,0 1-1 0 0,0 0 1 0 0,0-1 0 0 0,0 1-1 0 0,0 0 1 0 0,0-1 0 0 0,0 1-1 0 0,0-1 1 0 0,1 0 0 0 0,-1 1-1 0 0,0-1 1 0 0,1 0-1 0 0,-1 0 1 0 0,1 0 0 0 0,0 0-1 0 0,-1 0 1 0 0,1 0 0 0 0,0 0-1 0 0,0-1 1 0 0,-1 1-1 0 0,1 0 1 0 0,0-1 0 0 0,0 0-1 0 0,0 1 1 0 0,0-1 0 0 0,0 0-9 0 0,66-30-3082 0 0,-38-45-896 0 0,-29 55 2774 0 0</inkml:trace>
  <inkml:trace contextRef="#ctx0" brushRef="#br0" timeOffset="46750.12">6510 1465 2740 0 0,'-6'-5'1040'0'0,"5"2"-156"0"0,-3-2-156 0 0,2 2-119 0 0,-1-1-85 0 0,1 3-204 0 0,0-1-244 0 0,0 2 36 0 0,2-2-124 0 0,2 2-4 0 0,0 0-428 0 0,0 4-36 0 0,1-4-497 0 0,4 1-355 0 0,2 1 172 0 0,11 5 16 0 0</inkml:trace>
  <inkml:trace contextRef="#ctx0" brushRef="#br0" timeOffset="46985.628">7036 1449 1316 0 0,'29'25'8069'0'0,"-28"60"-6487"0"0,-3-51-718 0 0,2-26-793 0 0,-1 65 63 0 0,3 0-1 0 0,4 1 1 0 0,2-1 0 0 0,6 12-134 0 0,-4-19-4844 0 0,-10-64 3280 0 0,0-2 96 0 0,-2 1 184 0 0,-10 3 59 0 0</inkml:trace>
  <inkml:trace contextRef="#ctx0" brushRef="#br0" timeOffset="47158.352">6887 1744 1576 0 0,'-5'-4'2985'0'0,"15"-3"1737"0"0,-6 6-4746 0 0,45-14 940 0 0,96-27-1776 0 0,4 9-5130 0 0,-117 28 4585 0 0</inkml:trace>
  <inkml:trace contextRef="#ctx0" brushRef="#br0" timeOffset="47502.753">7320 1742 876 0 0,'21'15'4194'0'0,"38"-13"-3054"0"0,-49-2-718 0 0,131-17 716 0 0,-104 8-949 0 0,-31 9-198 0 0,-1 0 1 0 0,1-1-1 0 0,-1 0 1 0 0,0 0-1 0 0,0 0 1 0 0,1-1-1 0 0,-1 1 0 0 0,0-1 1 0 0,0-1-1 0 0,-1 1 1 0 0,1-1-1 0 0,0 0 1 0 0,-1 0-1 0 0,1 0 1 0 0,-1 0-1 0 0,0-1 1 0 0,0 0-1 0 0,-1 0 1 0 0,1 0-1 0 0,-1 0 1 0 0,0 0-1 0 0,0-1 0 0 0,0 1 1 0 0,0-1-1 0 0,1-4 9 0 0,-6 6-5 0 0,1 0 0 0 0,-1 0 0 0 0,1 0 1 0 0,-1 1-1 0 0,0-1 0 0 0,0 0 0 0 0,0 1 0 0 0,-1 0 0 0 0,1-1 0 0 0,0 1 0 0 0,-1 0 0 0 0,0 0 0 0 0,1 0 0 0 0,-1 0 0 0 0,0 1 0 0 0,0-1 0 0 0,0 1 0 0 0,0 0 0 0 0,0 0 0 0 0,0 0 0 0 0,0 0 0 0 0,-1 0 0 0 0,1 1 0 0 0,0-1 0 0 0,0 1 0 0 0,-1 0 0 0 0,1 0 0 0 0,0 0 0 0 0,-3 1 5 0 0,-14-2 107 0 0,1 1 1 0 0,-1 1-1 0 0,0 1 0 0 0,1 1 0 0 0,-1 0 0 0 0,1 1 0 0 0,0 2 0 0 0,0 0 0 0 0,1 0 1 0 0,-1 2-1 0 0,1 0 0 0 0,1 2 0 0 0,0 0 0 0 0,0 0 0 0 0,-6 7-107 0 0,18-14 31 0 0,1 1 0 0 0,-1 0 0 0 0,1 0 0 0 0,0 0 0 0 0,0 0 0 0 0,1 0 0 0 0,-1 1 0 0 0,1 0 0 0 0,0-1 0 0 0,0 1-1 0 0,1 0 1 0 0,0 1 0 0 0,-1-1 0 0 0,2 0 0 0 0,-1 1 0 0 0,1-1 0 0 0,-1 1 0 0 0,2-1 0 0 0,-1 1 0 0 0,0 0 0 0 0,1-1 0 0 0,0 1 0 0 0,1 0 0 0 0,-1 0 0 0 0,2 4-31 0 0,3-1 26 0 0,-1-1 1 0 0,2 1-1 0 0,-1-1 1 0 0,1 0-1 0 0,1-1 1 0 0,-1 1-1 0 0,1-1 1 0 0,1-1-1 0 0,-1 1 1 0 0,1-1-1 0 0,0 0 1 0 0,1-1-1 0 0,-1 0 1 0 0,1-1-1 0 0,0 1 1 0 0,0-1-1 0 0,1-1 1 0 0,-1 0-1 0 0,1 0 1 0 0,-1-1-1 0 0,4 0-26 0 0,218 17-3770 0 0,-113-41-226 0 0,-95 13 2848 0 0</inkml:trace>
  <inkml:trace contextRef="#ctx0" brushRef="#br0" timeOffset="48288.813">7802 1700 908 0 0,'23'7'2624'0'0,"-3"16"-1999"0"0,-1 1 1 0 0,-2 0 0 0 0,0 2 0 0 0,-2 0-1 0 0,0 0 1 0 0,-2 2 0 0 0,-1 0-1 0 0,2 10-625 0 0,8 53 3365 0 0,-22-90-3048 0 0,0-1 0 0 0,-3-5-307 0 0,-1 0 0 0 0,2-1-1 0 0,-1 1 1 0 0,1-1-1 0 0,0 1 1 0 0,0-1-1 0 0,0 0 1 0 0,1 0-1 0 0,0 0 1 0 0,0 0-1 0 0,0 0 1 0 0,1 0-1 0 0,0 0 1 0 0,0 0-1 0 0,1 0 1 0 0,-1 0-1 0 0,1 0 1 0 0,1-1-10 0 0,-2-10-86 0 0,0 11 31 0 0,0 1-1 0 0,0-1 1 0 0,1 1-1 0 0,0-1 0 0 0,0 1 1 0 0,0-1-1 0 0,0 1 0 0 0,1-1 1 0 0,0 1-1 0 0,0 0 0 0 0,0 0 1 0 0,1 0-1 0 0,0 0 1 0 0,0 1-1 0 0,0-1 0 0 0,1 1 1 0 0,-1-1-1 0 0,1 1 0 0 0,0 0 1 0 0,0 1-1 0 0,0-1 0 0 0,1 1 1 0 0,-1-1-1 0 0,1 2 1 0 0,0-1-1 0 0,0 0 0 0 0,0 1 1 0 0,0 0-1 0 0,0 0 0 0 0,1 0 1 0 0,-1 1-1 0 0,0 0 0 0 0,1 0 1 0 0,-1 0-1 0 0,1 0 1 0 0,0 1-1 0 0,-1 0 0 0 0,1 1 56 0 0,4 3-12 0 0,1 2-1 0 0,-2-1 0 0 0,1 2 0 0 0,0-1 1 0 0,-1 1-1 0 0,-1 1 0 0 0,1-1 0 0 0,-1 1 1 0 0,0 1-1 0 0,-1 0 0 0 0,0 0 0 0 0,0 0 1 0 0,-1 1-1 0 0,0 0 0 0 0,-1 0 0 0 0,2 4 13 0 0,-7-12 150 0 0,0-1-118 0 0,1-1 0 0 0,-1 1 0 0 0,0 0 0 0 0,0 0 0 0 0,0 0 0 0 0,0 0-1 0 0,0 0 1 0 0,0-1 0 0 0,0 1 0 0 0,0 0 0 0 0,0 0 0 0 0,0 0 0 0 0,0 0 0 0 0,0-1-1 0 0,-1 1 1 0 0,1 0 0 0 0,0 0 0 0 0,-1 0 0 0 0,1-1 0 0 0,0 1 0 0 0,-1 0 0 0 0,1 0-1 0 0,-1-1 1 0 0,1 1 0 0 0,-1-1 0 0 0,0 1 0 0 0,1 0 0 0 0,-1-1 0 0 0,0 1 0 0 0,1-1-1 0 0,-1 1 1 0 0,0-1 0 0 0,1 1 0 0 0,-1-1 0 0 0,0 0 0 0 0,0 0 0 0 0,0 1 0 0 0,1-1-1 0 0,-1 0 1 0 0,0 0 0 0 0,0 0 0 0 0,0 0 0 0 0,0 1 0 0 0,0-1 0 0 0,1-1 0 0 0,-1 1-1 0 0,0 0 1 0 0,0 0 0 0 0,0 0 0 0 0,0 0 0 0 0,1-1 0 0 0,-1 1-32 0 0,-3-10-43 0 0,0-1-1 0 0,1 0 1 0 0,1 0 0 0 0,-1 0 0 0 0,2 0 0 0 0,0 0 0 0 0,0-1 0 0 0,1 1-1 0 0,0 0 1 0 0,1 0 0 0 0,1 0 0 0 0,-1-1 0 0 0,2 1 0 0 0,0 0 0 0 0,0 1-1 0 0,1-1 1 0 0,0 1 0 0 0,0-1 0 0 0,1 1 0 0 0,1 1 0 0 0,0-1 0 0 0,0 1-1 0 0,1 0 1 0 0,0 0 0 0 0,1 1 0 0 0,0 0 0 0 0,0 0 0 0 0,0 1 0 0 0,1 0-1 0 0,0 0 1 0 0,8-4 43 0 0,-12 12-12 0 0,1 0 0 0 0,-1 0 0 0 0,0 0-1 0 0,0 1 1 0 0,0-1 0 0 0,0 1 0 0 0,0 0 0 0 0,0 1-1 0 0,0-1 1 0 0,0 1 0 0 0,-1 0 0 0 0,0 0 0 0 0,0 1-1 0 0,1-1 1 0 0,-2 1 0 0 0,1 0 0 0 0,0 0-1 0 0,-1 0 1 0 0,0 0 0 0 0,0 1 0 0 0,0-1 0 0 0,0 1-1 0 0,-1 0 1 0 0,0 0 0 0 0,0 0 0 0 0,0 0 0 0 0,-1 0-1 0 0,1 0 1 0 0,-1 0 0 0 0,-1 1 0 0 0,1-1-1 0 0,-1 4 13 0 0,4 0-39 0 0,64 176-353 0 0,-19-145-6727 0 0,-45-38 6006 0 0</inkml:trace>
  <inkml:trace contextRef="#ctx0" brushRef="#br0" timeOffset="48524.322">8604 1989 1576 0 0,'22'-35'4037'0'0,"1"-33"-2967"0"0,-13 34-444 0 0,-7 19-519 0 0,1 0 1 0 0,1 0 0 0 0,1 1-1 0 0,0-1 1 0 0,1 1-1 0 0,0 1 1 0 0,1 0 0 0 0,0 0-1 0 0,2 0 1 0 0,-1 1-1 0 0,1 0 1 0 0,1 1 0 0 0,0 0-1 0 0,1 1 1 0 0,0 0 0 0 0,0 1-1 0 0,1 0 1 0 0,0 1-1 0 0,1 1 1 0 0,-1 0 0 0 0,1 0-1 0 0,4 1-107 0 0,-11 7 13 0 0,1 0 0 0 0,0 0 0 0 0,-1 1 0 0 0,1 0 0 0 0,-1 1 0 0 0,0 0-1 0 0,1 0 1 0 0,-2 0 0 0 0,1 1 0 0 0,0 0 0 0 0,-1 0 0 0 0,1 1 0 0 0,-1 0 0 0 0,0 0-1 0 0,-1 1 1 0 0,1-1 0 0 0,-1 1 0 0 0,0 0 0 0 0,-1 0 0 0 0,1 1 0 0 0,-1 0 0 0 0,-1-1 0 0 0,1 1-1 0 0,-1 1 1 0 0,0-1 0 0 0,-1 0 0 0 0,0 1 0 0 0,0-1 0 0 0,0 1 0 0 0,-1 0 0 0 0,0 4-13 0 0,0-6-13 0 0,1 0 0 0 0,-2 0 0 0 0,1 1 0 0 0,-1-1 0 0 0,0 0 0 0 0,0 0 0 0 0,0 1 0 0 0,-1-1 0 0 0,0 0 0 0 0,0 0 0 0 0,-1 0 0 0 0,0 0 1 0 0,0 0-1 0 0,0 0 0 0 0,-1 0 0 0 0,0-1 0 0 0,0 1 0 0 0,0-1 0 0 0,0 0 0 0 0,-1 0 0 0 0,0 0 0 0 0,0 0 0 0 0,-1-1 0 0 0,1 0 0 0 0,-1 0 1 0 0,0 0-1 0 0,0 0 0 0 0,0-1 0 0 0,-1 0 0 0 0,1 0 0 0 0,-3 1 13 0 0,-125 20-6426 0 0,113-24 5313 0 0</inkml:trace>
  <inkml:trace contextRef="#ctx0" brushRef="#br0" timeOffset="60628.75">9927 1841 1228 0 0,'0'0'357'0'0,"0"0"-16"0"0,0 0-1 0 0,0 0 87 0 0,25 1 1370 0 0,-23 0-1756 0 0,-1-1-1 0 0,1 0 1 0 0,-1 1-1 0 0,1-1 0 0 0,-1 0 1 0 0,1 0-1 0 0,0 0 0 0 0,-1 0 1 0 0,1-1-1 0 0,-1 1 1 0 0,1 0-1 0 0,0-1 0 0 0,-1 1 1 0 0,1-1-1 0 0,-1 1 0 0 0,1-1 1 0 0,-1 1-1 0 0,0-1 1 0 0,1 0-1 0 0,-1 0 0 0 0,0 0 1 0 0,1 0-1 0 0,-1 0 0 0 0,0 0 1 0 0,0 0-1 0 0,0-1 1 0 0,0 1-1 0 0,0 0 0 0 0,0 0 1 0 0,0-1-1 0 0,0 1 0 0 0,-1-1 1 0 0,1 1-1 0 0,-1-1 1 0 0,1 1-1 0 0,-1-1 0 0 0,1 1 1 0 0,-1-1-1 0 0,0 1 0 0 0,0-1 1 0 0,1 0-1 0 0,-1 1 1 0 0,0-1-1 0 0,-1 0 0 0 0,1 1 1 0 0,0-1-1 0 0,0 1 0 0 0,-1-1 1 0 0,1 1-1 0 0,-1-1 0 0 0,1 1 1 0 0,-1-1-1 0 0,0 1 1 0 0,0-1-41 0 0,-34-109 382 0 0,31 108-374 0 0,1 1 0 0 0,-1-1 1 0 0,1 1-1 0 0,-1 0 0 0 0,0 0 1 0 0,0 0-1 0 0,0 0 0 0 0,0 1 1 0 0,0-1-1 0 0,0 1 0 0 0,0 0 1 0 0,-1 0-1 0 0,1 1 0 0 0,0-1 1 0 0,-1 1-1 0 0,1 0 0 0 0,0 0 0 0 0,-1 1 1 0 0,1-1-1 0 0,0 1 0 0 0,-1 0 1 0 0,1 0-1 0 0,0 0 0 0 0,0 1 1 0 0,0-1-1 0 0,0 1 0 0 0,0 0 1 0 0,0 0-1 0 0,1 1 0 0 0,-1-1 1 0 0,1 1-1 0 0,-1-1 0 0 0,1 1 1 0 0,0 0-1 0 0,-1 2-8 0 0,-12 10 3 0 0,1 0 0 0 0,0 0 0 0 0,2 1 0 0 0,0 1 0 0 0,0 0 0 0 0,2 1 0 0 0,0 0 0 0 0,1 1 0 0 0,1 0 0 0 0,1 1 0 0 0,1 0 0 0 0,0 0 0 0 0,2 0 0 0 0,0 1 0 0 0,1 0 0 0 0,1 0 0 0 0,1 0 0 0 0,1 0 0 0 0,1 14-3 0 0,0-31 28 0 0,0 1-1 0 0,0 0 1 0 0,1 0-1 0 0,0-1 1 0 0,-1 1-1 0 0,1 0 0 0 0,1 0 1 0 0,-1-1-1 0 0,1 1 1 0 0,0-1-1 0 0,0 0 1 0 0,0 1-1 0 0,0-1 1 0 0,1 0-1 0 0,0 0 0 0 0,0 0 1 0 0,0-1-1 0 0,0 1 1 0 0,0-1-1 0 0,1 0 1 0 0,0 1-1 0 0,-1-2 0 0 0,1 1 1 0 0,0 0-1 0 0,1-1 1 0 0,-1 0-1 0 0,0 0 1 0 0,1 0-1 0 0,-1 0 1 0 0,1-1-1 0 0,-1 1 0 0 0,1-1 1 0 0,0-1-1 0 0,0 1 1 0 0,-1-1-1 0 0,1 1 1 0 0,0-1-1 0 0,2-1-27 0 0,4-2-28 0 0,1 0 1 0 0,-1-1-1 0 0,0-1 0 0 0,-1 0 1 0 0,1 0-1 0 0,-1-1 1 0 0,0 0-1 0 0,0-1 0 0 0,-1 0 1 0 0,0-1-1 0 0,0 0 0 0 0,-1 0 1 0 0,0-1-1 0 0,0 0 0 0 0,-1 0 1 0 0,0-1-1 0 0,-1 0 0 0 0,0 0 1 0 0,0-1-1 0 0,-1 1 0 0 0,-1-1 1 0 0,0 0-1 0 0,0-1 0 0 0,-1 1 1 0 0,-1-1-1 0 0,0 1 0 0 0,0-1 1 0 0,-1 0-1 0 0,0-1 28 0 0,0-35-261 0 0,-1 46 189 0 0,0 2-20 0 0,-10-7-6 0 0,7 21 20 0 0,81 80-887 0 0,23-55-2830 0 0,-74-31 2490 0 0</inkml:trace>
  <inkml:trace contextRef="#ctx0" brushRef="#br0" timeOffset="61162.111">10113 1670 888 0 0,'9'-3'3800'0'0,"17"3"-2542"0"0,-2 13-1106 0 0,-1 0 0 0 0,0 2 1 0 0,-1 1-1 0 0,-1 0 0 0 0,0 2 1 0 0,-2 0-1 0 0,0 1 0 0 0,-1 1 0 0 0,0 1 1 0 0,-2 0-1 0 0,-1 2 0 0 0,0-1 1 0 0,-2 2-1 0 0,-1 0 0 0 0,3 9-152 0 0,-13-29 80 0 0,0-1 1 0 0,0 1-1 0 0,0 0 0 0 0,0 0 1 0 0,-1 0-1 0 0,0 0 0 0 0,0 1 1 0 0,0-1-1 0 0,0 0 0 0 0,0 0 0 0 0,-1 1 1 0 0,0-1-1 0 0,0 0 0 0 0,0 1 1 0 0,-1-1-1 0 0,1 0 0 0 0,-1 0 1 0 0,0 1-1 0 0,0-1 0 0 0,-1 0 1 0 0,1 0-1 0 0,-1 0 0 0 0,0 0 1 0 0,0 0-1 0 0,0-1 0 0 0,-1 1 0 0 0,1-1 1 0 0,-1 1-1 0 0,0-1 0 0 0,1 0 1 0 0,-2 0-1 0 0,1 0 0 0 0,-2 1-80 0 0,2-4 21 0 0,0-1 0 0 0,0 0 0 0 0,0 0 0 0 0,0 0 0 0 0,0 0 0 0 0,0 0 0 0 0,1 0 0 0 0,-1-1-1 0 0,0 0 1 0 0,1 1 0 0 0,-1-1 0 0 0,1 0 0 0 0,0 0 0 0 0,-1 0 0 0 0,1 0 0 0 0,0-1 0 0 0,0 1-1 0 0,1-1 1 0 0,-1 1 0 0 0,0-1 0 0 0,1 0 0 0 0,-1 1 0 0 0,1-1 0 0 0,0 0 0 0 0,0 0 0 0 0,0 0 0 0 0,1 0-1 0 0,-1 0 1 0 0,1 0 0 0 0,-1 0 0 0 0,1 0 0 0 0,0 0-21 0 0,-1-10-87 0 0,0 0 0 0 0,0 1 0 0 0,1-1 1 0 0,1 1-1 0 0,0-1 0 0 0,1 1 0 0 0,1-1 0 0 0,-1 1 0 0 0,2 0 0 0 0,0 0 1 0 0,0 0-1 0 0,1 1 0 0 0,1-1 0 0 0,0 1 0 0 0,0 0 0 0 0,1 1 0 0 0,0 0 1 0 0,7-7 86 0 0,98-107-5750 0 0,-95 107 4119 0 0,-7 7 250 0 0</inkml:trace>
  <inkml:trace contextRef="#ctx0" brushRef="#br0" timeOffset="62042.105">10626 1856 1212 0 0,'0'0'200'0'0,"24"20"3428"0"0,-2-15-2357 0 0,-39-14-978 0 0,-14-8 140 0 0,174-26 145 0 0,-129 39-553 0 0,0-1-1 0 0,-1 0 1 0 0,0-1 0 0 0,0-1 0 0 0,-1 0 0 0 0,1 0 0 0 0,-1-1 0 0 0,-1-1 0 0 0,0 0-1 0 0,0 0 1 0 0,-1-1 0 0 0,0-1 0 0 0,1-2-25 0 0,-11 11-3 0 0,0 0 0 0 0,0 0 1 0 0,-1 0-1 0 0,1-1 0 0 0,-1 1 0 0 0,0 0 0 0 0,0 0 0 0 0,1 0 0 0 0,-1 0 1 0 0,0 0-1 0 0,-1 0 0 0 0,1 0 0 0 0,0 1 0 0 0,0-1 0 0 0,-1 0 1 0 0,1 0-1 0 0,-1 1 0 0 0,0-1 0 0 0,1 1 0 0 0,-1 0 0 0 0,0-1 0 0 0,0 1 1 0 0,0 0-1 0 0,0 0 0 0 0,0 0 0 0 0,0 0 0 0 0,0 1 0 0 0,0-1 0 0 0,0 0 1 0 0,0 1-1 0 0,-1 0 0 0 0,1-1 0 0 0,0 1 0 0 0,0 0 0 0 0,-1 0 1 0 0,1 0-1 0 0,0 1 0 0 0,0-1 0 0 0,0 0 0 0 0,-1 1 0 0 0,1-1 0 0 0,0 1 1 0 0,0 0-1 0 0,0 0 0 0 0,0 0 0 0 0,0 0 0 0 0,0 0 0 0 0,-1 1 3 0 0,-15 5 40 0 0,0 0-1 0 0,1 1 0 0 0,0 1 0 0 0,0 0 1 0 0,1 1-1 0 0,1 1 0 0 0,-1 1 0 0 0,2 0 1 0 0,0 1-1 0 0,0 0 0 0 0,1 1 0 0 0,1 0 1 0 0,0 2-1 0 0,1-1 0 0 0,1 1 0 0 0,0 1 1 0 0,2-1-1 0 0,-1 2 0 0 0,2-1 0 0 0,0 1 1 0 0,2 0-1 0 0,0 1 0 0 0,-3 15-39 0 0,9-29 12 0 0,-1 0 0 0 0,1 0 0 0 0,0 0 0 0 0,0 0 1 0 0,1 0-1 0 0,-1 0 0 0 0,1-1 0 0 0,0 1 0 0 0,0 0 0 0 0,1-1 0 0 0,-1 0 0 0 0,1 1 0 0 0,0-1 0 0 0,0 0 0 0 0,0 0 0 0 0,1-1 0 0 0,-1 1 0 0 0,1-1 1 0 0,0 0-1 0 0,0 0 0 0 0,0 0 0 0 0,1 0 0 0 0,-1-1 0 0 0,1 1 0 0 0,-1-1 0 0 0,1 0 0 0 0,0-1 0 0 0,0 1 0 0 0,3 0-12 0 0,140 18-692 0 0,-122-22 14 0 0,0 0 1 0 0,0-2-1 0 0,-1-1 0 0 0,1 0 1 0 0,-1-2-1 0 0,0-2 0 0 0,18-7 678 0 0,9-4-1490 0 0</inkml:trace>
  <inkml:trace contextRef="#ctx0" brushRef="#br0" timeOffset="65609.244">11680 2076 948 0 0,'0'0'855'0'0,"0"0"-96"0"0,0 0-82 0 0,0 0-94 0 0,0 0-86 0 0,0 0-42 0 0,0 0 10 0 0,0 0-65 0 0,-14 1 322 0 0,42-59 120 0 0,-26 54-818 0 0,17-33 114 0 0,-1-1 1 0 0,-2 0-1 0 0,-2-1 1 0 0,-1-1 0 0 0,-2 0-1 0 0,-2-1 1 0 0,-1 0-1 0 0,-3 0 1 0 0,-1-4-139 0 0,-39 25-391 0 0,85 71-19 0 0,13-18 503 0 0,-51-28-67 0 0,1 0 0 0 0,-1 0 0 0 0,-1 2 0 0 0,1-1 0 0 0,-1 1 0 0 0,0 1 0 0 0,-1 0 0 0 0,0 1 0 0 0,0 0 0 0 0,-1 0 0 0 0,0 1 0 0 0,0 0 0 0 0,-1 1 0 0 0,1 2-26 0 0,-9-8 5 0 0,1 1-1 0 0,-1-1 1 0 0,0 1 0 0 0,0-1-1 0 0,0 1 1 0 0,-1-1-1 0 0,0 1 1 0 0,0-1 0 0 0,0 1-1 0 0,-1-1 1 0 0,0 0-1 0 0,0 0 1 0 0,0 0 0 0 0,0 0-1 0 0,-1 0 1 0 0,0 0-1 0 0,0-1 1 0 0,0 1 0 0 0,-1-1-1 0 0,0 0 1 0 0,1 0 0 0 0,-2 0-1 0 0,1 0 1 0 0,0-1-1 0 0,-1 0 1 0 0,1 0 0 0 0,-1 0-1 0 0,0 0 1 0 0,0-1-1 0 0,0 1 1 0 0,0-1 0 0 0,0-1-1 0 0,-1 1 1 0 0,1-1-1 0 0,-5 1-4 0 0,9-2-104 0 0,0 0 0 0 0,0 1 0 0 0,-1-1 0 0 0,1 0 0 0 0,0 0-1 0 0,-1 0 1 0 0,1 0 0 0 0,0 0 0 0 0,-1-1 0 0 0,1 1-1 0 0,0 0 1 0 0,0 0 0 0 0,-1-1 0 0 0,1 1 0 0 0,0-1 0 0 0,0 1-1 0 0,0-1 1 0 0,-1 0 0 0 0,1 1 0 0 0,0-1 0 0 0,0 0-1 0 0,0 0 1 0 0,0 0 0 0 0,0 0 0 0 0,0 0 0 0 0,1 0 0 0 0,-1 0-1 0 0,0 0 1 0 0,0 0 0 0 0,1 0 0 0 0,-1 0 0 0 0,1 0 0 0 0,-1-1-1 0 0,1 1 1 0 0,-1 0 0 0 0,1 0 0 0 0,0-1 0 0 0,0 1-1 0 0,-1 0 1 0 0,1-1 0 0 0,0 1 0 0 0,0 0 0 0 0,0-1 0 0 0,0 1-1 0 0,1 0 1 0 0,-1 0 0 0 0,0-1 0 0 0,0 1 0 0 0,1 0-1 0 0,-1-1 1 0 0,1 1 104 0 0,7-19-1290 0 0</inkml:trace>
  <inkml:trace contextRef="#ctx0" brushRef="#br0" timeOffset="66362.268">12114 1797 1008 0 0,'93'-11'5571'0'0,"149"-65"-5290"0"0,-236 75-289 0 0,-1 0 1 0 0,0-1-1 0 0,0 1 1 0 0,0-1-1 0 0,0-1 1 0 0,0 1-1 0 0,-1-1 1 0 0,1 1-1 0 0,-1-2 0 0 0,1 1 1 0 0,-1 0-1 0 0,0-1 1 0 0,0 0-1 0 0,-1 1 1 0 0,1-2-1 0 0,-1 1 1 0 0,0 0-1 0 0,0-1 0 0 0,0 1 1 0 0,-1-1-1 0 0,1 0 1 0 0,-1 0-1 0 0,0 0 1 0 0,1-5 7 0 0,-5 6-20 0 0,-1 0 0 0 0,1 0 0 0 0,0 1-1 0 0,-1-1 1 0 0,0 0 0 0 0,0 1 0 0 0,0 0 0 0 0,0 0 0 0 0,-1 0 0 0 0,1 0 0 0 0,-1 0 0 0 0,0 1 0 0 0,0 0 0 0 0,0-1 0 0 0,0 1 0 0 0,0 1 0 0 0,0-1 0 0 0,0 1 0 0 0,-1-1 0 0 0,1 1 0 0 0,-3 0 20 0 0,-6-2-21 0 0,0 1 0 0 0,-1 0-1 0 0,1 1 1 0 0,-1 0 0 0 0,0 1 0 0 0,1 1 0 0 0,-1 0 0 0 0,1 1-1 0 0,0 0 1 0 0,-1 1 0 0 0,1 0 0 0 0,0 1 0 0 0,1 1 0 0 0,-1 0 0 0 0,-4 3 21 0 0,7-3 4 0 0,1-1 1 0 0,0 1 0 0 0,0 0 0 0 0,1 1 0 0 0,-1 0 0 0 0,1 0 0 0 0,0 1 0 0 0,1 0 0 0 0,0 1 0 0 0,0-1-1 0 0,0 2 1 0 0,1-1 0 0 0,0 0 0 0 0,1 1 0 0 0,0 0 0 0 0,0 0 0 0 0,1 1 0 0 0,0-1 0 0 0,1 1 0 0 0,-1 5-5 0 0,5-9-20 0 0,1 0 1 0 0,0 0-1 0 0,0 0 1 0 0,1 0-1 0 0,0 0 1 0 0,0 0-1 0 0,0-1 1 0 0,0 1 0 0 0,1-1-1 0 0,0 0 1 0 0,0 0-1 0 0,1 0 1 0 0,-1-1-1 0 0,1 1 1 0 0,0-1-1 0 0,0 0 1 0 0,0-1 0 0 0,1 1-1 0 0,0-1 1 0 0,-1 0-1 0 0,1 0 1 0 0,0-1-1 0 0,0 0 1 0 0,0 0 0 0 0,5 1 19 0 0,133 22-2061 0 0,-107-23 757 0 0</inkml:trace>
  <inkml:trace contextRef="#ctx0" brushRef="#br0" timeOffset="67132.711">12581 1675 1160 0 0,'0'0'431'0'0,"10"16"815"0"0,73 126 345 0 0,-66-89 382 0 0,-17-52-1608 0 0,0-1-4 0 0,-3 9 249 0 0,2-8-591 0 0,1-1 0 0 0,-1 1 1 0 0,0 0-1 0 0,0-1 0 0 0,0 1 0 0 0,0-1 1 0 0,0 1-1 0 0,0-1 0 0 0,0 1 0 0 0,0-1 1 0 0,0 0-1 0 0,0 1 0 0 0,0-1 0 0 0,0 0 1 0 0,0 0-1 0 0,0 0 0 0 0,0 0 1 0 0,0 0-1 0 0,0 0 0 0 0,0 0 0 0 0,-1 0 1 0 0,1 0-1 0 0,0 0 0 0 0,0-1 0 0 0,0 1 1 0 0,0 0-1 0 0,0-1 0 0 0,0 1 0 0 0,0-1 1 0 0,0 1-1 0 0,1-1 0 0 0,-1 0 1 0 0,0 1-1 0 0,0-1 0 0 0,0 0 0 0 0,0 1 1 0 0,1-1-1 0 0,-1 0 0 0 0,0 0 0 0 0,1 0 1 0 0,-1 0-1 0 0,1 0 0 0 0,-1 0 0 0 0,1 0 1 0 0,-1 0-1 0 0,1 0 0 0 0,0 0 1 0 0,-1 0-1 0 0,1 0 0 0 0,0 0 0 0 0,0 0 1 0 0,0 0-1 0 0,0 0 0 0 0,0 0 0 0 0,0 0 1 0 0,0 0-1 0 0,0 0 0 0 0,0 0 0 0 0,0 0 1 0 0,1 0-1 0 0,-1 0 0 0 0,0-1-19 0 0,-5-80-505 0 0,5 80 495 0 0,3-15-63 0 0,0-1 0 0 0,2 1 0 0 0,0-1 0 0 0,1 1 0 0 0,0 1 0 0 0,2-1 0 0 0,0 1 0 0 0,1 1 0 0 0,0 0 0 0 0,1 0 0 0 0,1 0 0 0 0,4-3 73 0 0,-14 16-16 0 0,-1 0 0 0 0,1 0 0 0 0,1 0 0 0 0,-1 1 0 0 0,0-1-1 0 0,0 0 1 0 0,1 0 0 0 0,-1 1 0 0 0,1-1 0 0 0,-1 1 0 0 0,1-1 0 0 0,0 1 0 0 0,0 0 0 0 0,-1-1-1 0 0,1 1 1 0 0,0 0 0 0 0,0 0 0 0 0,0 0 0 0 0,0 1 0 0 0,0-1 0 0 0,1 0 0 0 0,-1 1 0 0 0,0 0 0 0 0,0-1-1 0 0,0 1 1 0 0,0 0 0 0 0,1 0 0 0 0,-1 0 0 0 0,0 0 0 0 0,0 0 0 0 0,0 1 0 0 0,1-1 0 0 0,-1 1 0 0 0,0-1-1 0 0,0 1 1 0 0,0 0 0 0 0,0 0 0 0 0,0 0 0 0 0,0 0 0 0 0,0 0 0 0 0,-1 0 0 0 0,1 1 0 0 0,0-1 0 0 0,-1 1-1 0 0,1-1 1 0 0,0 1 0 0 0,-1-1 0 0 0,0 1 0 0 0,1 0 0 0 0,-1 0 0 0 0,0 0 0 0 0,0 0 0 0 0,0 1 16 0 0,44 157-267 0 0,-42-139 283 0 0,1 1 0 0 0,1-1 1 0 0,0 0-1 0 0,2 0 0 0 0,0-1 1 0 0,2 0-1 0 0,0 0 1 0 0,6 8-17 0 0,-13-25-31 0 0,0-1 1 0 0,0 1-1 0 0,0-1 1 0 0,0 0-1 0 0,0 1 1 0 0,0-1-1 0 0,1 0 1 0 0,-1-1-1 0 0,0 1 1 0 0,1 0-1 0 0,0-1 1 0 0,-1 1 0 0 0,1-1-1 0 0,0 0 1 0 0,0 0-1 0 0,0 0 1 0 0,0 0-1 0 0,0 0 1 0 0,0-1-1 0 0,0 1 1 0 0,0-1-1 0 0,0 0 1 0 0,0 0-1 0 0,0 0 1 0 0,0 0-1 0 0,0-1 1 0 0,0 1 0 0 0,0-1-1 0 0,0 0 1 0 0,0 1-1 0 0,0-2 1 0 0,0 1-1 0 0,0 0 1 0 0,-1 0-1 0 0,1-1 1 0 0,0 0-1 0 0,-1 1 1 0 0,1-1-1 0 0,0-1 31 0 0,81-91-1407 0 0,-42 3 1918 0 0,-4-2-1 0 0,-4-1 1 0 0,6-38-511 0 0,-5 20 2934 0 0,-36 113-2880 0 0,1-1 0 0 0,0 1 0 0 0,-1-1-1 0 0,1 0 1 0 0,-1 1 0 0 0,1-1-1 0 0,-1 0 1 0 0,0 1 0 0 0,1-1 0 0 0,-1 0-1 0 0,1 0 1 0 0,-1 0 0 0 0,1 1-1 0 0,-1-1 1 0 0,0 0 0 0 0,1 0-1 0 0,-1 0 1 0 0,1 0 0 0 0,-1 0 0 0 0,0 0-1 0 0,1 0 1 0 0,-1 0 0 0 0,0 0-1 0 0,1-1 1 0 0,-1 1 0 0 0,1 0 0 0 0,-1 0-1 0 0,1 0 1 0 0,-1-1 0 0 0,0 1-1 0 0,1 0 1 0 0,-1-1 0 0 0,1 1-1 0 0,-1 0 1 0 0,1-1 0 0 0,0 1 0 0 0,-1-1-1 0 0,1 1 1 0 0,-1-1 0 0 0,1 1-1 0 0,0-1 1 0 0,-1 1 0 0 0,1-1 0 0 0,0 1-1 0 0,-1-1 1 0 0,1 1 0 0 0,0-1-1 0 0,0 1 1 0 0,0-1 0 0 0,0 0-1 0 0,-1 1 1 0 0,1-1 0 0 0,0 0 0 0 0,0 1-1 0 0,0-1 1 0 0,0 1 0 0 0,0-1-1 0 0,1 0-53 0 0,-8 23-15 0 0,1 0 0 0 0,1 0 1 0 0,1 1-1 0 0,1-1 0 0 0,1 1 0 0 0,1 0 0 0 0,1-1 0 0 0,2 1 0 0 0,0 0 0 0 0,1-1 0 0 0,1 1 0 0 0,1-1 0 0 0,1 0 0 0 0,0 0 0 0 0,2-1 0 0 0,1 0 0 0 0,1 0 0 0 0,0-1 0 0 0,12 16 15 0 0,3 26-1513 0 0,-18-15-5100 0 0,-7-39 5371 0 0</inkml:trace>
  <inkml:trace contextRef="#ctx0" brushRef="#br0" timeOffset="67383.654">13141 1635 1324 0 0,'0'0'225'0'0,"2"-18"5040"0"0,21-1-3866 0 0,6 4-1522 0 0,0 2-1 0 0,2 1 1 0 0,0 1-1 0 0,0 2 1 0 0,0 1-1 0 0,16-1 124 0 0,69-20-3668 0 0,-76 17 2381 0 0,-3 1 10 0 0</inkml:trace>
  <inkml:trace contextRef="#ctx0" brushRef="#br0" timeOffset="68765.471">15485 1520 1528 0 0,'17'-10'5906'0'0,"-18"44"-4572"0"0,-1-8-1084 0 0,4 3-331 0 0,1 0-1 0 0,1-1 1 0 0,2 1 0 0 0,0-1-1 0 0,3-1 1 0 0,0 1-1 0 0,1-1 1 0 0,2-1-1 0 0,4 6 82 0 0,-3 12-5097 0 0,-13-44 3817 0 0</inkml:trace>
  <inkml:trace contextRef="#ctx0" brushRef="#br0" timeOffset="69628.707">15252 1624 1280 0 0,'44'-4'4077'0'0,"52"-12"-2805"0"0,21-3-938 0 0,315-56-919 0 0,-400 51 1258 0 0,-32 23-507 0 0,0 1-12 0 0,-12-30 584 0 0,2 15-274 0 0,10 15-460 0 0,0 1-1 0 0,0 0 1 0 0,-1-1 0 0 0,1 1-1 0 0,0-1 1 0 0,-1 0 0 0 0,1 1-1 0 0,0-1 1 0 0,-1 1 0 0 0,1-1 0 0 0,-1 0-1 0 0,1 1 1 0 0,-1-1 0 0 0,1 0-1 0 0,-1 1 1 0 0,1-1 0 0 0,-1 0 0 0 0,1 0-1 0 0,-1 1 1 0 0,1-1 0 0 0,-1 0-1 0 0,1 0 1 0 0,-1 0 0 0 0,0 0-1 0 0,1 0 1 0 0,-1 0 0 0 0,1 0 0 0 0,-1 0-1 0 0,0 0 1 0 0,1 0 0 0 0,-1 0-1 0 0,1 0 1 0 0,-1 0 0 0 0,1 0-1 0 0,-1-1 1 0 0,1 1 0 0 0,-1 0 0 0 0,1 0-1 0 0,-1-1 1 0 0,1 1 0 0 0,-1 0-1 0 0,1-1 1 0 0,-1 1 0 0 0,1 0 0 0 0,-1-1-1 0 0,1 1 1 0 0,0-1 0 0 0,-1 1-1 0 0,1-1 1 0 0,0 1 0 0 0,-1-1-1 0 0,1 1 1 0 0,0-1 0 0 0,0 1 0 0 0,-1-1-1 0 0,1 1 1 0 0,0-1 0 0 0,0 0-1 0 0,0 1 1 0 0,0-1 0 0 0,0 0-4 0 0,-7 35 110 0 0,1 1 0 0 0,2 0 1 0 0,1 0-1 0 0,2-1 0 0 0,1 1 0 0 0,3 9-110 0 0,-2 32 107 0 0,15 115 219 0 0,-16-190-325 0 0,1 31 262 0 0,6-42-375 0 0,-6 8 92 0 0,0-9-48 0 0,0 0 0 0 0,1 0 0 0 0,0 0 0 0 0,1 1 0 0 0,0-1 0 0 0,1 1 0 0 0,0 0 0 0 0,1 0 0 0 0,0 0 0 0 0,0 1 0 0 0,1 0 0 0 0,0 0 0 0 0,1 0 0 0 0,-1 0 0 0 0,2 1 0 0 0,7-6 68 0 0,-14 13-168 0 0,56 51-229 0 0,-51-40 423 0 0,2 0 0 0 0,-1 0 0 0 0,1-1 0 0 0,1 0 0 0 0,0-1 0 0 0,0 1 1 0 0,0-2-1 0 0,1 1 0 0 0,0-1 0 0 0,1-1 0 0 0,0 0 0 0 0,0 0 0 0 0,0-1 0 0 0,0-1 0 0 0,1 0 0 0 0,0 0 0 0 0,0-1 0 0 0,0-1 0 0 0,0 0 0 0 0,0 0 0 0 0,1-1 0 0 0,-1-1 0 0 0,0 0 0 0 0,5-1-26 0 0,-4-1-26 0 0,0-1 0 0 0,0 0 0 0 0,-1 0 0 0 0,0-1-1 0 0,1-1 1 0 0,-1 0 0 0 0,-1-1 0 0 0,1 0-1 0 0,-1 0 1 0 0,0-2 0 0 0,-1 1 0 0 0,1-1 0 0 0,-2-1-1 0 0,1 0 1 0 0,-1 0 0 0 0,0-1 0 0 0,-1 0-1 0 0,0 0 1 0 0,-1-1 0 0 0,0 0 0 0 0,1-4 26 0 0,-8 13-5 0 0,0 0 1 0 0,0 0-1 0 0,0 0 1 0 0,0 0-1 0 0,-1 0 0 0 0,1 1 1 0 0,-1-1-1 0 0,1 0 1 0 0,-1 0-1 0 0,0 0 1 0 0,1 1-1 0 0,-1-1 0 0 0,0 0 1 0 0,0 1-1 0 0,0-1 1 0 0,-1 0-1 0 0,1 1 1 0 0,0 0-1 0 0,0-1 1 0 0,-1 1-1 0 0,1 0 0 0 0,-1-1 1 0 0,1 1-1 0 0,-1 0 1 0 0,0 0-1 0 0,1 0 1 0 0,-1 1-1 0 0,0-1 0 0 0,0 0 1 0 0,0 1-1 0 0,1-1 1 0 0,-1 1-1 0 0,0-1 1 0 0,0 1-1 0 0,0 0 1 0 0,0 0-1 0 0,0 0 0 0 0,0 0 1 0 0,0 0-1 0 0,0 0 1 0 0,0 1-1 0 0,1-1 1 0 0,-1 0-1 0 0,0 1 0 0 0,0 0 1 0 0,0-1-1 0 0,1 1 1 0 0,-1 0-1 0 0,0 0 1 0 0,0 0 4 0 0,-12 0 72 0 0,1 1 5 0 0,-1 0 0 0 0,1 1 0 0 0,0 0 0 0 0,0 1 0 0 0,0 1-1 0 0,1 0 1 0 0,0 1 0 0 0,-1 0 0 0 0,2 1 0 0 0,-1 0 0 0 0,1 1-1 0 0,0 0 1 0 0,-4 5-77 0 0,13-12 10 0 0,1 1 0 0 0,0-1-1 0 0,0 1 1 0 0,0-1 0 0 0,0 1-1 0 0,0-1 1 0 0,0 1 0 0 0,0 0 0 0 0,0-1-1 0 0,0 1 1 0 0,1 0 0 0 0,-1 0-1 0 0,1-1 1 0 0,-1 1 0 0 0,1 0 0 0 0,0 0-1 0 0,0 0 1 0 0,0 0 0 0 0,0 0 0 0 0,0-1-1 0 0,0 1 1 0 0,1 0 0 0 0,-1 0-1 0 0,0 0 1 0 0,1 0 0 0 0,-1-1 0 0 0,1 1-1 0 0,0 0 1 0 0,0 0 0 0 0,0-1-1 0 0,0 1 1 0 0,0-1 0 0 0,0 1 0 0 0,0-1-1 0 0,0 1 1 0 0,1-1 0 0 0,-1 0-1 0 0,0 1 1 0 0,1-1 0 0 0,-1 0 0 0 0,1 0-1 0 0,-1 0 1 0 0,1 0 0 0 0,0 0-1 0 0,-1-1 1 0 0,2 1-10 0 0,84 31-677 0 0,135-5-5816 0 0,-195-27 5250 0 0</inkml:trace>
  <inkml:trace contextRef="#ctx0" brushRef="#br0" timeOffset="67839.741">13980 2027 1036 0 0,'141'-285'3735'0'0,"-123"234"-2941"0"0,-3 0-1 0 0,-2-1 1 0 0,-2-1 0 0 0,-3 0-1 0 0,-2 0 1 0 0,-1-44-794 0 0,-5 96 10 0 0,0 1-1 0 0,0-1 1 0 0,0 1-1 0 0,-1-1 1 0 0,1 0 0 0 0,0 1-1 0 0,-1-1 1 0 0,1 1 0 0 0,0-1-1 0 0,-1 1 1 0 0,1 0 0 0 0,-1-1-1 0 0,1 1 1 0 0,-1-1 0 0 0,1 1-1 0 0,-1 0 1 0 0,1-1 0 0 0,-1 1-1 0 0,1 0 1 0 0,-1 0 0 0 0,1-1-1 0 0,-1 1 1 0 0,1 0 0 0 0,-1 0-1 0 0,0 0 1 0 0,1 0-1 0 0,-1-1 1 0 0,1 1 0 0 0,-1 0-1 0 0,0 0 1 0 0,1 0 0 0 0,-1 1-1 0 0,1-1 1 0 0,-1 0 0 0 0,0 0-1 0 0,1 0 1 0 0,-1 0 0 0 0,1 0-1 0 0,-1 1 1 0 0,1-1 0 0 0,-1 0-1 0 0,1 1 1 0 0,-1-1 0 0 0,1 0-1 0 0,-1 1 1 0 0,1-1 0 0 0,-1 0-1 0 0,1 1 1 0 0,-1-1-1 0 0,1 1 1 0 0,0-1 0 0 0,-1 1-1 0 0,1-1 1 0 0,0 1 0 0 0,-1-1-1 0 0,1 1 1 0 0,0-1 0 0 0,0 1-1 0 0,0 0 1 0 0,-1-1 0 0 0,1 1-1 0 0,0-1 1 0 0,0 1-10 0 0,-2 18-48 0 0,0 0-1 0 0,2 0 1 0 0,0 0 0 0 0,1 0 0 0 0,1 0 0 0 0,0-1-1 0 0,2 1 1 0 0,0 0 0 0 0,1-1 0 0 0,1 0-1 0 0,1 0 1 0 0,0-1 0 0 0,1 0 0 0 0,1 0-1 0 0,1 0 1 0 0,0-2 0 0 0,1 1 0 0 0,1-1-1 0 0,0-1 1 0 0,9 8 48 0 0,65 100-6375 0 0,-78-103 4990 0 0</inkml:trace>
  <inkml:trace contextRef="#ctx0" brushRef="#br0" timeOffset="68341.709">14020 1597 1676 0 0,'9'-9'2752'0'0,"41"-13"-2180"0"0,1 2 1 0 0,1 2-1 0 0,0 2 0 0 0,1 3 0 0 0,1 2 0 0 0,34-2-572 0 0,36 3 266 0 0,-122 13-243 0 0,0 0 0 0 0,0 0 0 0 0,0-1 0 0 0,0 1 0 0 0,0 1 0 0 0,-1-1 0 0 0,1 0 0 0 0,-1 0 0 0 0,0 0 1 0 0,0 1-1 0 0,0-1 0 0 0,0 0 0 0 0,-1 1 0 0 0,0-1 0 0 0,1 1 0 0 0,-1-1 0 0 0,0 1 0 0 0,-1-1 0 0 0,1 1 0 0 0,0-1 0 0 0,-1 1 0 0 0,0-1 1 0 0,0 0-1 0 0,0 1 0 0 0,0-1 0 0 0,-1 0 0 0 0,1 0 0 0 0,-1 0 0 0 0,0 0 0 0 0,0 0 0 0 0,-1 2-23 0 0,-27 124 555 0 0,32-123-537 0 0,0-1 0 0 0,1 0 1 0 0,-1 1-1 0 0,1-1 0 0 0,0-1 1 0 0,0 1-1 0 0,1 0 0 0 0,-1-1 1 0 0,1 1-1 0 0,0-1 0 0 0,0 0 0 0 0,1-1 1 0 0,-1 1-1 0 0,1-1 0 0 0,0 1 1 0 0,0-1-1 0 0,0-1 0 0 0,0 1 0 0 0,0-1 1 0 0,1 0-1 0 0,-1 0 0 0 0,1-1 1 0 0,-1 1-1 0 0,1-1 0 0 0,0 0 0 0 0,-1-1 1 0 0,1 1-1 0 0,0-1 0 0 0,0-1 1 0 0,-1 1-1 0 0,1-1 0 0 0,0 0 1 0 0,-1 0-1 0 0,2 0-18 0 0,-6 1 1 0 0,138-36-23 0 0,-134 36 16 0 0,0-1 0 0 0,-1 0 0 0 0,1-1 0 0 0,-1 1 0 0 0,1-1 0 0 0,-1 0 1 0 0,0 0-1 0 0,0 0 0 0 0,0 0 0 0 0,0-1 0 0 0,0 0 0 0 0,0 1 0 0 0,0-2 1 0 0,-1 1-1 0 0,0 0 0 0 0,1-1 0 0 0,-1 1 0 0 0,-1-1 0 0 0,3-3 6 0 0,-8 1-96 0 0,-10-3 52 0 0,0 0 1 0 0,-1 1 0 0 0,0 0 0 0 0,0 1 0 0 0,-1 0 0 0 0,0 2-1 0 0,0 0 1 0 0,0 0 0 0 0,-1 1 0 0 0,1 1 0 0 0,-1 1 0 0 0,-12-1 43 0 0,-54-13-668 0 0,80 16 496 0 0,1 0-1 0 0,-1 0 1 0 0,0 0-1 0 0,0-1 1 0 0,0 1-1 0 0,1-1 1 0 0,-1 1-1 0 0,0-1 1 0 0,1 1-1 0 0,-1-1 1 0 0,0 0-1 0 0,1 0 1 0 0,-1 0-1 0 0,1 0 1 0 0,-1 0-1 0 0,1 0 1 0 0,0 0-1 0 0,-1-1 1 0 0,1 1-1 0 0,0 0 1 0 0,0-1-1 0 0,0 1 1 0 0,0-1-1 0 0,0 0 1 0 0,0 1-1 0 0,0-1 1 0 0,1 1-1 0 0,-1-1 1 0 0,0 0-1 0 0,1 0 1 0 0,-1 1-1 0 0,1-1 1 0 0,0-1 172 0 0,0 1-1216 0 0</inkml:trace>
  <inkml:trace contextRef="#ctx0" brushRef="#br0" timeOffset="70555.376">16763 1587 1008 0 0,'55'88'3319'0'0,"-34"-42"-2725"0"0,-9-26-167 0 0,-2 2 0 0 0,0-1 0 0 0,-1 1 0 0 0,-2 1 0 0 0,0-1 0 0 0,-1 1 0 0 0,-2 1 0 0 0,2 22-427 0 0,-6-44 280 0 0,-2 16 1014 0 0,1-18-1286 0 0,1 1-1 0 0,-1-1 1 0 0,0 0 0 0 0,0 0-1 0 0,0 0 1 0 0,1 0-1 0 0,-1 0 1 0 0,0 0 0 0 0,0 0-1 0 0,0 0 1 0 0,0 0 0 0 0,1 0-1 0 0,-1 0 1 0 0,0 0 0 0 0,0-1-1 0 0,1 1 1 0 0,-1 0 0 0 0,0-1-1 0 0,0 1 1 0 0,1 0 0 0 0,-1-1-1 0 0,0 1 1 0 0,1-1 0 0 0,-1 1-1 0 0,0-1 1 0 0,1 0 0 0 0,-1 1-1 0 0,1-1 1 0 0,-1 1 0 0 0,1-1-1 0 0,-1 0 1 0 0,1 0-1 0 0,0 1 1 0 0,-1-1 0 0 0,1 0-1 0 0,0 0 1 0 0,0 1 0 0 0,-1-1-1 0 0,1 0 1 0 0,0 0 0 0 0,0 1-1 0 0,0-1 1 0 0,0 0 0 0 0,0 0-1 0 0,0 0 1 0 0,0 0 0 0 0,0 1-1 0 0,0-1 1 0 0,0 0 0 0 0,1 0-1 0 0,-1 1 1 0 0,0-1 0 0 0,1 0-1 0 0,-1 0 1 0 0,0 1 0 0 0,1-1-1 0 0,-1 0 1 0 0,1 1-1 0 0,-1-1 1 0 0,1 0 0 0 0,-1 1-1 0 0,1-1 1 0 0,-1 1 0 0 0,1-1-1 0 0,0 0-7 0 0,11-64-118 0 0,-9 48 50 0 0,1 0 0 0 0,0 1 0 0 0,1 0 0 0 0,1 0 0 0 0,0 1 0 0 0,1 0 0 0 0,1 0 0 0 0,0 0 0 0 0,1 1 0 0 0,1 0 0 0 0,0 1 0 0 0,1 0 0 0 0,0 0 0 0 0,1 1 0 0 0,0 1 0 0 0,1 0 0 0 0,1 1 0 0 0,9-6 68 0 0,-19 15-2 0 0,1 0-1 0 0,-1 0 0 0 0,0 0 1 0 0,0 1-1 0 0,1 0 1 0 0,-1 0-1 0 0,0 0 0 0 0,1 0 1 0 0,-1 1-1 0 0,0 0 0 0 0,0 0 1 0 0,0 0-1 0 0,0 0 1 0 0,1 1-1 0 0,-2-1 0 0 0,1 1 1 0 0,0 0-1 0 0,0 0 1 0 0,-1 1-1 0 0,1-1 0 0 0,-1 1 1 0 0,1 0-1 0 0,-1 0 1 0 0,0 0-1 0 0,0 0 0 0 0,-1 0 1 0 0,1 1-1 0 0,-1-1 0 0 0,1 1 1 0 0,-1-1-1 0 0,0 1 1 0 0,0 0-1 0 0,-1 0 0 0 0,1 0 1 0 0,-1 0-1 0 0,0 0 1 0 0,0 1-1 0 0,0-1 0 0 0,-1 0 1 0 0,0 0-1 0 0,1 1 1 0 0,-1-1-1 0 0,-1 0 0 0 0,1 1 1 0 0,-1-1-1 0 0,0 3 3 0 0,-15 34 653 0 0,154-220-676 0 0,-74 147-602 0 0,-63 32 563 0 0,-1 0 20 0 0,12 4-60 0 0,-6 1 93 0 0,-1 1 0 0 0,0 0-1 0 0,0 0 1 0 0,-1 1 0 0 0,0-1-1 0 0,0 1 1 0 0,0 0 0 0 0,-1 0-1 0 0,0 0 1 0 0,0 1 0 0 0,-1-1-1 0 0,0 1 1 0 0,0-1 0 0 0,-1 1-1 0 0,0 0 1 0 0,0 5 9 0 0,12 46 89 0 0,-12-56-147 0 0,33 69-243 0 0,11-45-4503 0 0,-44-27 3486 0 0</inkml:trace>
  <inkml:trace contextRef="#ctx0" brushRef="#br0" timeOffset="71042.495">17881 1620 2056 0 0,'-34'-24'3678'0'0,"15"25"-3515"0"0,1 1 0 0 0,0 0 1 0 0,0 2-1 0 0,0 0 0 0 0,1 1 0 0 0,-1 1 1 0 0,1 0-1 0 0,1 2 0 0 0,-1 0 1 0 0,1 0-1 0 0,0 2 0 0 0,1 0 0 0 0,0 0 1 0 0,1 2-1 0 0,0 0 0 0 0,1 0 0 0 0,-5 7-163 0 0,17-18 12 0 0,0-1-1 0 0,0 0 1 0 0,0 0-1 0 0,0 1 1 0 0,1-1-1 0 0,-1 0 1 0 0,0 1-1 0 0,0-1 1 0 0,1 1-1 0 0,-1-1 1 0 0,0 1-1 0 0,0-1 1 0 0,1 1-1 0 0,-1-1 1 0 0,1 1-1 0 0,-1 0 1 0 0,1 0-1 0 0,-1-1 1 0 0,1 1-1 0 0,-1 0 1 0 0,1-1-1 0 0,-1 1 1 0 0,1 0-1 0 0,0 0 1 0 0,0 0-1 0 0,-1 0 1 0 0,1-1-1 0 0,0 1 1 0 0,0 0-1 0 0,0 0 0 0 0,0 0 1 0 0,0 0-1 0 0,0 0 1 0 0,0 0-1 0 0,0-1 1 0 0,0 1-1 0 0,0 0 1 0 0,1 0-1 0 0,-1 0 1 0 0,0 0-1 0 0,0-1 1 0 0,1 1-1 0 0,-1 0 1 0 0,1 0-1 0 0,-1-1 1 0 0,1 1-1 0 0,-1 0 1 0 0,1 0-1 0 0,-1-1 1 0 0,1 1-1 0 0,0-1 1 0 0,-1 1-1 0 0,1-1 1 0 0,0 1-1 0 0,-1-1 1 0 0,1 1-1 0 0,0-1 1 0 0,0 1-1 0 0,0-1 1 0 0,-1 0-1 0 0,1 1 1 0 0,0-1-1 0 0,0 0 0 0 0,0 0 1 0 0,0 0-1 0 0,0 0 1 0 0,0 0-12 0 0,60-9 32 0 0,48-43-284 0 0,-108 51 261 0 0,0 0 0 0 0,-1 1 0 0 0,1-1 0 0 0,0 0-1 0 0,0 1 1 0 0,0-1 0 0 0,0 0 0 0 0,0 1-1 0 0,0-1 1 0 0,0 1 0 0 0,0-1 0 0 0,0 1 0 0 0,0 0-1 0 0,0-1 1 0 0,0 1 0 0 0,0 0 0 0 0,0 0-1 0 0,0 0 1 0 0,0 0 0 0 0,0 0 0 0 0,0 0-1 0 0,0 0 1 0 0,0 0 0 0 0,1 0 0 0 0,-1 0 0 0 0,0 1-1 0 0,0-1 1 0 0,0 0 0 0 0,0 1 0 0 0,0-1-1 0 0,0 1 1 0 0,0-1 0 0 0,0 1 0 0 0,-1 0-1 0 0,1-1 1 0 0,0 1 0 0 0,0 0 0 0 0,0-1 0 0 0,-1 1-1 0 0,1 0 1 0 0,0 0 0 0 0,-1 0 0 0 0,1 0-1 0 0,0 0 1 0 0,-1 0 0 0 0,1 0 0 0 0,-1 0 0 0 0,0 0-1 0 0,1 0 1 0 0,-1 0 0 0 0,0 0 0 0 0,0 0-1 0 0,1 0 1 0 0,-1 0 0 0 0,0 0-9 0 0,19 32-167 0 0,53 9-1337 0 0,-39-29-2372 0 0,-30-11 3261 0 0</inkml:trace>
  <inkml:trace contextRef="#ctx0" brushRef="#br0" timeOffset="71371.623">17872 1577 1316 0 0,'3'0'94'0'0,"0"1"0"0"0,0-1 0 0 0,0 0 0 0 0,0 1 0 0 0,0 0-1 0 0,0 0 1 0 0,0 0 0 0 0,0 0 0 0 0,0 0 0 0 0,0 1 0 0 0,-1-1 0 0 0,1 1 0 0 0,-1-1-1 0 0,1 1 1 0 0,-1 0 0 0 0,0 0 0 0 0,1 0 0 0 0,-1 1 0 0 0,0-1 0 0 0,-1 0 0 0 0,1 1-1 0 0,0 0 1 0 0,-1-1 0 0 0,2 3-94 0 0,-2-3 135 0 0,10 10 195 0 0,-2 1 0 0 0,0 0 0 0 0,0 1 0 0 0,-1 0 0 0 0,-1 1-1 0 0,0-1 1 0 0,-1 1 0 0 0,-1 0 0 0 0,0 1 0 0 0,-1 0 0 0 0,-1-1-1 0 0,0 1 1 0 0,-1 0 0 0 0,-1 1-330 0 0,-2-12 117 0 0,0 1 0 0 0,0-1-1 0 0,-1 0 1 0 0,0-1 0 0 0,0 1-1 0 0,0 0 1 0 0,0 0 0 0 0,-1-1 0 0 0,0 1-1 0 0,0-1 1 0 0,0 0 0 0 0,0 0-1 0 0,-1 0 1 0 0,1 0 0 0 0,-1-1 0 0 0,0 0-1 0 0,0 1 1 0 0,-1-1 0 0 0,1-1 0 0 0,-1 1-1 0 0,1-1 1 0 0,-1 1 0 0 0,0-1-1 0 0,0-1 1 0 0,0 1 0 0 0,0-1 0 0 0,0 0-1 0 0,0 0 1 0 0,-4 0-117 0 0,7-2-2 0 0,0-1 0 0 0,0 1 0 0 0,0-1 0 0 0,0 0 0 0 0,0 0-1 0 0,0 0 1 0 0,0 0 0 0 0,1 0 0 0 0,-1 0 0 0 0,1 0 0 0 0,-1 0 0 0 0,1-1 0 0 0,0 1 0 0 0,0 0 0 0 0,0-1-1 0 0,0 1 1 0 0,0-1 0 0 0,1 0 0 0 0,-1 1 0 0 0,1-1 0 0 0,0 1 0 0 0,0-1 0 0 0,0 0 0 0 0,0 1 0 0 0,0-1-1 0 0,0 0 1 0 0,1 1 0 0 0,-1-1 0 0 0,1 1 0 0 0,-1-1 0 0 0,1 0 0 0 0,0 1 0 0 0,0 0 2 0 0,13-21-449 0 0,0 1 0 0 0,1 0 0 0 0,1 1 0 0 0,1 1 0 0 0,1 1 1 0 0,1 0-1 0 0,1 1 0 0 0,8-5 449 0 0,-13 9-773 0 0,50-35-3312 0 0,-48 35 2804 0 0</inkml:trace>
  <inkml:trace contextRef="#ctx0" brushRef="#br0" timeOffset="71654.002">18235 1435 1496 0 0,'6'21'3730'0'0,"-3"33"-2911"0"0,46 311 1555 0 0,-41-336-2142 0 0,-1-1-934 0 0,-5-10-3638 0 0,-3-17 2921 0 0,-2-1 109 0 0</inkml:trace>
  <inkml:trace contextRef="#ctx0" brushRef="#br0" timeOffset="72030.577">18274 1670 1256 0 0,'9'-14'537'0'0,"-3"3"-227"0"0,0-1 0 0 0,1 0 0 0 0,0 1 0 0 0,1 1 0 0 0,0-1 0 0 0,1 1 0 0 0,0 0 0 0 0,1 1 0 0 0,0 0 0 0 0,0 1 0 0 0,1 0 0 0 0,0 1 0 0 0,9-5-310 0 0,-19 11 48 0 0,-1 1-157 0 0,-2 23-1076 0 0,-42 42 439 0 0,-41 94 1088 0 0,85-157-59 0 0,3 6-169 0 0,1-1 0 0 0,-1 0 0 0 0,2 1-1 0 0,-1-1 1 0 0,1-1 0 0 0,0 1-1 0 0,1-1 1 0 0,-1 1 0 0 0,1-2 0 0 0,0 1-1 0 0,1-1 1 0 0,-1 0 0 0 0,1 0-1 0 0,0 0 1 0 0,1-1 0 0 0,2 1-114 0 0,4 5 143 0 0,70 37 320 0 0,18 14-3596 0 0,-98-57 2177 0 0,-3 1-213 0 0</inkml:trace>
  <inkml:trace contextRef="#ctx0" brushRef="#br0" timeOffset="72407.699">18543 1821 1648 0 0,'206'-148'3463'0'0,"-169"62"-2789"0"0,-40 83-635 0 0,0-1 0 0 0,0 1 0 0 0,0 0 0 0 0,0 0 1 0 0,-1 0-1 0 0,1 0 0 0 0,-1 1 0 0 0,0-1 0 0 0,0 1 1 0 0,0 0-1 0 0,0 0 0 0 0,0 0 0 0 0,0 1 1 0 0,0-1-1 0 0,-1 1 0 0 0,1 0 0 0 0,-1 0 0 0 0,1 1 1 0 0,-1-1-1 0 0,1 1 0 0 0,-1 0 0 0 0,1 0 0 0 0,-1 1 1 0 0,1-1-1 0 0,-1 1 0 0 0,1 0 0 0 0,-1 1-39 0 0,-7 0 87 0 0,1 0-1 0 0,0 2 1 0 0,-1-1-1 0 0,1 1 1 0 0,1 1-1 0 0,-1 0 1 0 0,1 1-1 0 0,-1 0 1 0 0,2 0-1 0 0,-1 1 1 0 0,1 0-1 0 0,0 1 0 0 0,0 0 1 0 0,1 0-1 0 0,0 1 1 0 0,1 0-1 0 0,0 1 1 0 0,0-1-1 0 0,1 1 1 0 0,0 1-1 0 0,1-1 1 0 0,0 1-1 0 0,1 0 1 0 0,0 0-1 0 0,0 0 1 0 0,1 1-1 0 0,-1 9-86 0 0,7-14-9 0 0,0-1-1 0 0,1 1 0 0 0,0-1 1 0 0,0 0-1 0 0,0 0 1 0 0,1-1-1 0 0,0 1 0 0 0,0-1 1 0 0,0 0-1 0 0,0 0 1 0 0,1-1-1 0 0,0 0 0 0 0,0 0 1 0 0,0 0-1 0 0,1-1 1 0 0,-1 0-1 0 0,1 0 0 0 0,0 0 1 0 0,0-1-1 0 0,-1 0 1 0 0,2 0-1 0 0,-1-1 0 0 0,0 0 1 0 0,0 0-1 0 0,0-1 1 0 0,1 0-1 0 0,-1 0 0 0 0,0 0 1 0 0,0-1-1 0 0,4-1 10 0 0,5 2-462 0 0,1-1 0 0 0,-1-1 1 0 0,0 0-1 0 0,0-1 0 0 0,-1-1 0 0 0,1 0 0 0 0,0-1 0 0 0,-1-1 0 0 0,0 0 0 0 0,-1-1 1 0 0,1-1-1 0 0,7-6 462 0 0,5-4-1216 0 0</inkml:trace>
  <inkml:trace contextRef="#ctx0" brushRef="#br0" timeOffset="72658.746">19028 1437 1860 0 0,'23'-152'9916'0'0,"-24"231"-8415"0"0,6-54-1560 0 0,2 1 0 0 0,0-1 1 0 0,1 0-1 0 0,2-1 0 0 0,0 0 1 0 0,2 0-1 0 0,1-1 0 0 0,0-1 1 0 0,2 0-1 0 0,0-1 0 0 0,13 12 59 0 0,-6-13-689 0 0,1 1-1190 0 0,-13-8-2325 0 0,-10-10 1309 0 0,-5-4 1543 0 0</inkml:trace>
  <inkml:trace contextRef="#ctx0" brushRef="#br0" timeOffset="72910.266">18855 1467 1920 0 0,'60'-17'9313'0'0,"88"-15"-8851"0"0,-35 9-1784 0 0,81-26-6045 0 0,-164 42 6117 0 0</inkml:trace>
  <inkml:trace contextRef="#ctx0" brushRef="#br0" timeOffset="73836.445">19056 1179 1424 0 0,'0'0'762'0'0,"-2"-22"2377"0"0,-8-15-1838 0 0,8 45 758 0 0,-1 46-1853 0 0,2 1 0 0 0,3 0 0 0 0,3-1-1 0 0,1 0 1 0 0,12 45-206 0 0,-16-81-12 0 0,1 0 0 0 0,0 0 0 0 0,1 0 0 0 0,1-1 0 0 0,1 1 0 0 0,1-1 0 0 0,0-1 0 0 0,1 1 0 0 0,0-1 0 0 0,2-1 0 0 0,0 1 0 0 0,0-2 0 0 0,2 1 0 0 0,-1-2 0 0 0,13 11 12 0 0,-20-23-205 0 0,0 0 1 0 0,1 0 0 0 0,0-1-1 0 0,-1 1 1 0 0,1-1 0 0 0,-1 0 0 0 0,1-1-1 0 0,-1 1 1 0 0,1-1 0 0 0,-1 0 0 0 0,1 0-1 0 0,-1 0 1 0 0,0 0 0 0 0,1-1-1 0 0,-1 0 1 0 0,0 0 0 0 0,0 0 0 0 0,0 0-1 0 0,0-1 1 0 0,-1 1 0 0 0,1-1-1 0 0,-1 0 1 0 0,1 0 0 0 0,-1-1 0 0 0,0 1-1 0 0,1-3 205 0 0,15-16-1214 0 0,0-2-26 0 0</inkml:trace>
  <inkml:trace contextRef="#ctx0" brushRef="#br0" timeOffset="96232.749">8968 3056 1920 0 0,'-66'-2'3472'0'0,"-95"75"-1163"0"0,148-64-2091 0 0,8-6-133 0 0,1-1 0 0 0,-1 1 0 0 0,0 0 0 0 0,1 1 0 0 0,-1-1 0 0 0,1 1 0 0 0,0 0 0 0 0,0 0 0 0 0,1 0 0 0 0,-1 0 0 0 0,1 1 0 0 0,0 0 0 0 0,0-1 0 0 0,0 1 0 0 0,1 0 0 0 0,-1 1 0 0 0,1-1 0 0 0,-1 5-85 0 0,29 15 284 0 0,-13-21-303 0 0,0 0 0 0 0,1-1 0 0 0,-1-1 0 0 0,0 0 0 0 0,1-1-1 0 0,-1 0 1 0 0,1-1 0 0 0,-1 0 0 0 0,1-1 0 0 0,-1-1 0 0 0,0 0 0 0 0,1-1 0 0 0,10-4 19 0 0,-24 7-1 0 0,19-4-34 0 0,167-59-879 0 0,-185 63 907 0 0,0-1 0 0 0,0 0 0 0 0,0 1 1 0 0,1-1-1 0 0,-1 1 0 0 0,0-1 0 0 0,0 0 1 0 0,0 0-1 0 0,0 0 0 0 0,0 0 0 0 0,0 0 1 0 0,0 0-1 0 0,-1 0 0 0 0,1 0 0 0 0,0 0 0 0 0,-1 0 1 0 0,1 0-1 0 0,0-1 0 0 0,-1 1 0 0 0,1 0 1 0 0,-1 0-1 0 0,0-1 0 0 0,1 1 0 0 0,-1 0 1 0 0,0 0-1 0 0,0-1 0 0 0,0 1 0 0 0,0 0 0 0 0,0-1 1 0 0,0 1-1 0 0,0 0 0 0 0,0-1 0 0 0,-1 1 1 0 0,1 0-1 0 0,0-1 0 0 0,-1 1 0 0 0,1 0 1 0 0,-1 0-1 0 0,0 0 0 0 0,1-1 0 0 0,-1 1 0 0 0,0 0 1 0 0,0 0-1 0 0,1 0 0 0 0,-1 0 0 0 0,0 0 1 0 0,0 0-1 0 0,0 1 0 0 0,0-1 0 0 0,0 0 1 0 0,0 0-1 0 0,-1 1 0 0 0,1-1 0 0 0,0 0 0 0 0,0 1 1 0 0,-1-1 6 0 0,-77-32 224 0 0,73 31-213 0 0,-235-32 891 0 0,240 34-922 0 0,44-12-231 0 0,49-15-63 0 0,-19 7 131 0 0,0-3 0 0 0,-1-3-1 0 0,-2-3 1 0 0,-1-4 183 0 0,-60 28 39 0 0,-1 1 1 0 0,0-2 0 0 0,-1 1 0 0 0,1-1-1 0 0,-1-1 1 0 0,0 1 0 0 0,-1-1 0 0 0,0 0-1 0 0,0-1 1 0 0,0 1 0 0 0,-1-1 0 0 0,0 0-1 0 0,3-6-39 0 0,-7 10 47 0 0,0 1-1 0 0,0 0 0 0 0,0-1 0 0 0,0 1 1 0 0,-1-1-1 0 0,1 1 0 0 0,-1-1 0 0 0,0 1 1 0 0,0-1-1 0 0,0 0 0 0 0,0 1 0 0 0,-1-1 0 0 0,1 1 1 0 0,-1-1-1 0 0,0 1 0 0 0,0-1 0 0 0,0 1 1 0 0,-1 0-1 0 0,1 0 0 0 0,-1-1 0 0 0,0 1 1 0 0,0 0-1 0 0,0 0 0 0 0,0 1 0 0 0,0-1 1 0 0,-1 0-1 0 0,1 1 0 0 0,-1-1 0 0 0,0 1 1 0 0,1 0-1 0 0,-1 0 0 0 0,0 0 0 0 0,0 0 1 0 0,-1 1-1 0 0,1-1 0 0 0,0 1 0 0 0,-1-1-46 0 0,0 0 68 0 0,1 0-1 0 0,-1 0 0 0 0,0 0 1 0 0,0 0-1 0 0,0 1 0 0 0,-1-1 1 0 0,1 1-1 0 0,0 0 0 0 0,0 0 1 0 0,-1 1-1 0 0,1-1 1 0 0,-1 1-1 0 0,1 0 0 0 0,0 0 1 0 0,-1 1-1 0 0,1-1 0 0 0,0 1 1 0 0,-1 0-1 0 0,1 0 0 0 0,0 0 1 0 0,0 1-1 0 0,0-1 0 0 0,0 1 1 0 0,0 0-1 0 0,0 1 0 0 0,0-1 1 0 0,1 0-1 0 0,-1 1 1 0 0,1 0-1 0 0,0 0 0 0 0,0 0 1 0 0,0 0-1 0 0,0 0 0 0 0,-2 4-67 0 0,-47 138 1187 0 0,51-100-942 0 0,2 0-1 0 0,1 0 0 0 0,3 0 1 0 0,2 0-1 0 0,1-1 1 0 0,2 1-1 0 0,14 31-244 0 0,49 136 252 0 0,9 35-4235 0 0,-82-221-764 0 0,-23-54 1441 0 0,6 3 2040 0 0</inkml:trace>
  <inkml:trace contextRef="#ctx0" brushRef="#br0" timeOffset="93359.175">4764 3191 1956 0 0,'18'-4'2925'0'0,"33"44"-1644"0"0,-40-29-1043 0 0,0 0 0 0 0,-1 1 1 0 0,0 0-1 0 0,-1 1 0 0 0,0 0 1 0 0,-1 1-1 0 0,-1 0 0 0 0,0 0 0 0 0,-1 0 1 0 0,0 1-1 0 0,-1 0 0 0 0,-1 0 0 0 0,-1 0 1 0 0,0 1-1 0 0,0 0 0 0 0,-1 10-238 0 0,-4-18 129 0 0,0-1 0 0 0,0 1 0 0 0,-1-1 1 0 0,1 0-1 0 0,-2 0 0 0 0,1 0 0 0 0,-1 0 0 0 0,0-1 0 0 0,0 0 0 0 0,-1 1 0 0 0,0-2 0 0 0,0 1 0 0 0,0 0 0 0 0,-1-1 0 0 0,-2 2-129 0 0,-14-70 546 0 0,25 42-584 0 0,0 1-1 0 0,1-1 1 0 0,1 1-1 0 0,1 1 0 0 0,1-1 1 0 0,1 1-1 0 0,0 0 0 0 0,2 0 1 0 0,0 1-1 0 0,0 1 1 0 0,2-1-1 0 0,0 2 0 0 0,1 0 1 0 0,8-7 38 0 0,-16 18-25 0 0,1 1 0 0 0,-1-1 0 0 0,0 1 0 0 0,1 1 0 0 0,0-1 0 0 0,0 1 0 0 0,0 0 0 0 0,1 0 0 0 0,-1 1 0 0 0,0 0 0 0 0,1 0 1 0 0,0 0-1 0 0,-1 1 0 0 0,1 0 0 0 0,0 0 0 0 0,0 1 0 0 0,0 0 0 0 0,-1 0 0 0 0,1 1 0 0 0,0 0 0 0 0,0 0 0 0 0,0 0 0 0 0,-1 1 0 0 0,1 0 0 0 0,-1 0 1 0 0,0 1-1 0 0,1-1 0 0 0,-1 1 0 0 0,0 1 0 0 0,0-1 0 0 0,-1 1 0 0 0,1 0 0 0 0,-1 1 0 0 0,0-1 0 0 0,0 1 0 0 0,0 0 0 0 0,-1 0 0 0 0,0 1 0 0 0,0-1 0 0 0,0 1 1 0 0,0 0-1 0 0,-1 0 0 0 0,1 3 25 0 0,30 72-62 0 0,33 44-34 0 0,-60-123 19 0 0,-1 0 0 0 0,1 0 1 0 0,0-1-1 0 0,0 0 1 0 0,-1 0-1 0 0,1 0 1 0 0,0-1-1 0 0,0 0 0 0 0,0-1 1 0 0,0 1-1 0 0,-1-2 1 0 0,1 1-1 0 0,0 0 1 0 0,-1-1-1 0 0,1-1 0 0 0,-1 1 1 0 0,1-1-1 0 0,-1 0 1 0 0,0 0-1 0 0,0-1 1 0 0,-1 1-1 0 0,1-2 0 0 0,-1 1 1 0 0,0 0-1 0 0,0-1 1 0 0,0 0-1 0 0,0 0 0 0 0,-1-1 1 0 0,0 1-1 0 0,2-4 77 0 0,9-5-241 0 0,-1 2 414 0 0,0 0 1 0 0,-1-1-1 0 0,-1 0 1 0 0,0-1-1 0 0,0 0 1 0 0,-2-1 0 0 0,0 0-1 0 0,0-1 1 0 0,-2 0-1 0 0,6-13-173 0 0,-16 27 55 0 0,1-1 0 0 0,0 1 0 0 0,0 0-1 0 0,-1-1 1 0 0,0 1 0 0 0,1 0 0 0 0,-1 0 0 0 0,0 0 0 0 0,0 0-1 0 0,0 0 1 0 0,0 0 0 0 0,0 1 0 0 0,-1-1 0 0 0,1 1-1 0 0,0-1 1 0 0,-1 1 0 0 0,1 0 0 0 0,-1 0 0 0 0,0 0-1 0 0,1 0 1 0 0,-1 0 0 0 0,0 1 0 0 0,1-1 0 0 0,-1 1-1 0 0,0 0 1 0 0,0 0 0 0 0,1 0 0 0 0,-1 0 0 0 0,0 0-1 0 0,0 1 1 0 0,1-1 0 0 0,-1 1 0 0 0,0 0 0 0 0,1 0 0 0 0,-1 0-1 0 0,1 0 1 0 0,-1 0 0 0 0,1 0 0 0 0,-1 1-55 0 0,-4 1 17 0 0,1 1 1 0 0,-1 0-1 0 0,1 0 1 0 0,0 0 0 0 0,1 1-1 0 0,-1 0 1 0 0,1 0-1 0 0,0 0 1 0 0,0 1-1 0 0,0 0 1 0 0,1 0 0 0 0,0 0-1 0 0,0 0 1 0 0,1 1-1 0 0,0-1 1 0 0,0 1-1 0 0,0 0 1 0 0,1 0 0 0 0,0 0-1 0 0,-1 3-17 0 0,7-4 8 0 0,0 0 0 0 0,-1 0 0 0 0,2 0-1 0 0,-1-1 1 0 0,1 1 0 0 0,0-1 0 0 0,0 0 0 0 0,0-1 0 0 0,1 1-1 0 0,0-1 1 0 0,-1 0 0 0 0,2 0 0 0 0,-1-1 0 0 0,0 0 0 0 0,1 0-1 0 0,-1 0 1 0 0,1-1 0 0 0,0 0 0 0 0,0 0 0 0 0,0-1 0 0 0,0 0-1 0 0,0 0 1 0 0,0-1 0 0 0,3 0-8 0 0,10 3 2 0 0,-1 0-1 0 0,0-2 1 0 0,1-1-1 0 0,-1 0 1 0 0,1-1-1 0 0,-1-2 1 0 0,0 1-1 0 0,0-2 1 0 0,0-1-1 0 0,0 0 1 0 0,-1-2 0 0 0,0 0-1 0 0,0 0 1 0 0,0-2-1 0 0,-1 0 1 0 0,-1-1-1 0 0,7-6-1 0 0,-19 12 23 0 0,-1 0 0 0 0,1-1 0 0 0,-1 1 0 0 0,0-1 0 0 0,-1 0 0 0 0,1 0 0 0 0,-1 0 0 0 0,0 0 0 0 0,0 0 0 0 0,0 0 0 0 0,-1-1 0 0 0,0 1 0 0 0,0-1 0 0 0,0 1 0 0 0,-1-1 0 0 0,0 1 0 0 0,0-1 0 0 0,-1-3-23 0 0,1 8 6 0 0,-1-1 1 0 0,1 0 0 0 0,-1 1 0 0 0,0-1 0 0 0,0 1 0 0 0,0-1 0 0 0,0 1 0 0 0,0-1-1 0 0,0 1 1 0 0,0 0 0 0 0,-1-1 0 0 0,1 1 0 0 0,0 0 0 0 0,-1 0 0 0 0,1 0 0 0 0,-1 0-1 0 0,1 0 1 0 0,-1 0 0 0 0,1 1 0 0 0,-1-1 0 0 0,0 0 0 0 0,1 1 0 0 0,-1-1 0 0 0,0 1-1 0 0,0 0 1 0 0,1-1 0 0 0,-1 1 0 0 0,0 0 0 0 0,0 0 0 0 0,0 0 0 0 0,1 0 0 0 0,-1 1-1 0 0,0-1 1 0 0,0 0 0 0 0,1 1 0 0 0,-1-1 0 0 0,0 1 0 0 0,1 0 0 0 0,-1-1 0 0 0,1 1-1 0 0,-1 0 1 0 0,1 0 0 0 0,-1 0 0 0 0,1 0 0 0 0,-1 0 0 0 0,1 1 0 0 0,0-1 0 0 0,0 0-1 0 0,-1 1 1 0 0,1-1 0 0 0,0 0 0 0 0,0 1 0 0 0,1-1 0 0 0,-1 1 0 0 0,0 0 0 0 0,0-1-1 0 0,1 1 1 0 0,-1 0 0 0 0,1-1 0 0 0,-1 1 0 0 0,1 0-7 0 0,2 6-50 0 0,0 0 0 0 0,1 0 0 0 0,0 0 0 0 0,0 0 0 0 0,1-1 0 0 0,0 0 0 0 0,0 0-1 0 0,0 0 1 0 0,1 0 0 0 0,1 0 0 0 0,-1-1 0 0 0,1 0 0 0 0,0 0 0 0 0,0-1 0 0 0,0 0 0 0 0,1 0 0 0 0,0 0 0 0 0,4 2 50 0 0,39 23-2677 0 0,-1-6-3461 0 0,-49-24 4844 0 0,0 0 14 0 0</inkml:trace>
  <inkml:trace contextRef="#ctx0" brushRef="#br0" timeOffset="94019.6">6170 3187 848 0 0,'-7'-34'4004'0'0,"11"49"-1109"0"0,46 175-490 0 0,-37-131 612 0 0,-10-69-3058 0 0,1-18-71 0 0,2 0-1 0 0,1 0 1 0 0,1 1 0 0 0,1 0 0 0 0,1 1 0 0 0,2 0 0 0 0,1 1-1 0 0,13-21 113 0 0,-25 44-23 0 0,1 1-1 0 0,-1 0 1 0 0,0 0-1 0 0,0 0 1 0 0,1 0-1 0 0,-1 0 1 0 0,1 0-1 0 0,-1 1 0 0 0,1-1 1 0 0,-1 0-1 0 0,1 1 1 0 0,-1-1-1 0 0,1 1 1 0 0,0-1-1 0 0,-1 1 1 0 0,1 0-1 0 0,0 0 1 0 0,-1 0-1 0 0,1 0 0 0 0,0 0 1 0 0,-1 0-1 0 0,1 0 1 0 0,0 0-1 0 0,-1 1 1 0 0,1-1-1 0 0,-1 1 1 0 0,1-1-1 0 0,0 1 0 0 0,-1 0 1 0 0,1-1-1 0 0,-1 1 1 0 0,0 0-1 0 0,1 0 1 0 0,-1 0-1 0 0,0 0 1 0 0,1 0-1 0 0,-1 1 1 0 0,0-1-1 0 0,0 0 0 0 0,0 0 1 0 0,0 1-1 0 0,0-1 1 0 0,0 2 23 0 0,47 67-50 0 0,-16 18 431 0 0,-33-89-344 0 0,1 1 0 0 0,-1 0 0 0 0,1 0 0 0 0,0-1 0 0 0,-1 1 1 0 0,1 0-1 0 0,-1 0 0 0 0,1 0 0 0 0,-1-1 0 0 0,1 1 0 0 0,-1 0 0 0 0,1 0 0 0 0,-1 0 0 0 0,1 0 0 0 0,0 0 0 0 0,-1 0 0 0 0,1 0 1 0 0,-1 0-1 0 0,1 0 0 0 0,-1 0 0 0 0,1 0 0 0 0,-1 0 0 0 0,1 0 0 0 0,-1 1 0 0 0,1-1 0 0 0,-1 0 0 0 0,1 0 0 0 0,-1 0 0 0 0,1 1 0 0 0,0-1 1 0 0,-1 0-1 0 0,1 1 0 0 0,0-1 0 0 0,-1 0 0 0 0,1 1 0 0 0,0-1 0 0 0,-1 0 0 0 0,1 1 0 0 0,0-1 0 0 0,-1 0 0 0 0,1 1 0 0 0,0-1 1 0 0,0 1-1 0 0,0-1 0 0 0,-1 1 0 0 0,1-1 0 0 0,0 1-37 0 0,-3-13-7 0 0,1 0 0 0 0,0 0 0 0 0,1 0 0 0 0,0 0 0 0 0,1 0 1 0 0,1 0-1 0 0,-1 0 0 0 0,2 0 0 0 0,0 0 0 0 0,0 0 0 0 0,1 1 0 0 0,1-1 0 0 0,-1 1 0 0 0,2-1 1 0 0,0 1-1 0 0,0 0 0 0 0,1 1 0 0 0,5-7 7 0 0,-5 15-35 0 0,1 0 0 0 0,-1 1 0 0 0,1-1 0 0 0,-1 2 0 0 0,1-1 0 0 0,-1 1 0 0 0,1 0 0 0 0,-1 0 0 0 0,1 1 0 0 0,0 0 0 0 0,-1 0 0 0 0,0 0 0 0 0,1 1 0 0 0,-1 0 0 0 0,0 0 0 0 0,0 1 0 0 0,0 0 0 0 0,0 0 0 0 0,0 0 0 0 0,-1 0 0 0 0,1 1 0 0 0,-1 0 0 0 0,0 0 0 0 0,0 1 0 0 0,-1 0 0 0 0,1-1 0 0 0,-1 2 0 0 0,0-1 0 0 0,2 4 35 0 0,-1-5-27 0 0,165 150-1691 0 0,-167-153 1423 0 0,0 0 0 0 0,0-1 0 0 0,0 0 0 0 0,0 1 0 0 0,0-1 0 0 0,0 0 0 0 0,0 0-1 0 0,0-1 1 0 0,0 1 0 0 0,0 0 0 0 0,0-1 0 0 0,0 0 0 0 0,0 0 0 0 0,0 0 0 0 0,0 0 0 0 0,-1 0-1 0 0,1-1 1 0 0,0 1 0 0 0,-1-1 0 0 0,1 0 0 0 0,-1 1 0 0 0,1-1 0 0 0,-1 0 0 0 0,0-1 295 0 0,11-9-1198 0 0</inkml:trace>
  <inkml:trace contextRef="#ctx0" brushRef="#br0" timeOffset="94459.238">6993 3082 1240 0 0,'11'-138'6753'0'0,"-43"76"-3741"0"0,11 127-2285 0 0,41 125-266 0 0,-1-95-266 0 0,2 10 554 0 0,17-159 77 0 0,-32 46-820 0 0,0 1 0 0 0,1 0-1 0 0,0 1 1 0 0,1 0-1 0 0,0 0 1 0 0,-1 0 0 0 0,2 1-1 0 0,-1 0 1 0 0,1 1-1 0 0,-1 0 1 0 0,1 0 0 0 0,0 1-1 0 0,1 0 1 0 0,-1 1-1 0 0,0 0 1 0 0,1 0 0 0 0,-1 1-1 0 0,1 0 1 0 0,9 1-6 0 0,-18 0 11 0 0,1 0 0 0 0,-1 1 0 0 0,0-1 0 0 0,0 1-1 0 0,0-1 1 0 0,0 1 0 0 0,0 0 0 0 0,0-1 0 0 0,0 1 0 0 0,0 0 0 0 0,0 0 0 0 0,0 0 0 0 0,0 0-1 0 0,0-1 1 0 0,-1 1 0 0 0,1 0 0 0 0,0 1 0 0 0,-1-1 0 0 0,1 0 0 0 0,0 0 0 0 0,-1 0 0 0 0,0 0 0 0 0,1 0-1 0 0,-1 1 1 0 0,0-1 0 0 0,1 0 0 0 0,-1 0 0 0 0,0 0 0 0 0,0 1 0 0 0,0-1 0 0 0,0 0 0 0 0,0 0-1 0 0,0 1 1 0 0,-1-1 0 0 0,1 0 0 0 0,0 0 0 0 0,0 0 0 0 0,-1 1 0 0 0,1-1 0 0 0,-1 0 0 0 0,0 1-11 0 0,-4 3-24 0 0,0-1 0 0 0,0 1 0 0 0,0-1 0 0 0,-1 0-1 0 0,0 0 1 0 0,1-1 0 0 0,-1 0 0 0 0,-1 0 0 0 0,1 0 0 0 0,0-1 0 0 0,-1 0 0 0 0,1 0 0 0 0,-1 0 0 0 0,0-1 0 0 0,0 0 0 0 0,0 0 0 0 0,-6-1 24 0 0,-64-24-3342 0 0,76 22 3088 0 0,0 0 0 0 0,0 0 1 0 0,0 0-1 0 0,0 0 1 0 0,0-1-1 0 0,1 1 0 0 0,-1 0 1 0 0,1-1-1 0 0,-1 1 1 0 0,1 0-1 0 0,0-1 0 0 0,0 1 1 0 0,0-1-1 0 0,0 1 1 0 0,0 0-1 0 0,1-1 0 0 0,-1 1 1 0 0,1-1-1 0 0,-1 1 1 0 0,1 0-1 0 0,0 0 0 0 0,0-1 1 0 0,0 1-1 0 0,0 0 1 0 0,1 0-1 0 0,-1 0 0 0 0,0 0 1 0 0,1 0-1 0 0,0 1 1 0 0,-1-1-1 0 0,1 0 0 0 0,0 1 1 0 0,1-2 253 0 0,17-19-1409 0 0</inkml:trace>
  <inkml:trace contextRef="#ctx0" brushRef="#br0" timeOffset="95149.618">7367 3224 1576 0 0,'107'8'3750'0'0,"-87"-8"-3539"0"0,-1-1 1 0 0,1-1-1 0 0,-1-1 1 0 0,0-1-1 0 0,0 0 1 0 0,0-2-1 0 0,0 0 1 0 0,-1-1 0 0 0,0-1-1 0 0,0 0 1 0 0,-1-1-1 0 0,7-6-211 0 0,18-43 710 0 0,-80 24-682 0 0,-121 9 250 0 0,148 25-241 0 0,0 0-1 0 0,0 1 1 0 0,0 0 0 0 0,0 1-1 0 0,0 0 1 0 0,0 1 0 0 0,1 0 0 0 0,-1 1-1 0 0,1 0 1 0 0,0 0 0 0 0,0 1-1 0 0,0 1 1 0 0,1-1 0 0 0,-1 2-1 0 0,2-1 1 0 0,-1 1 0 0 0,1 0-1 0 0,0 1 1 0 0,0 0 0 0 0,1 0-1 0 0,0 1 1 0 0,0 0 0 0 0,1 0-1 0 0,0 1 1 0 0,1 0 0 0 0,0-1-1 0 0,1 2 1 0 0,0-1 0 0 0,0 0-1 0 0,-1 12-36 0 0,7-16 26 0 0,0 0 0 0 0,1 1-1 0 0,0-1 1 0 0,0 0-1 0 0,1 0 1 0 0,0-1 0 0 0,0 1-1 0 0,0-1 1 0 0,1 1 0 0 0,-1-2-1 0 0,1 1 1 0 0,0 0 0 0 0,1-1-1 0 0,-1 0 1 0 0,1 0 0 0 0,0 0-1 0 0,0-1 1 0 0,0 0-1 0 0,0 0 1 0 0,1-1 0 0 0,-1 0-1 0 0,1 0 1 0 0,-1 0 0 0 0,5 0-26 0 0,20 7-258 0 0,0-1 1 0 0,1-2 0 0 0,0-1 0 0 0,1-2-1 0 0,-1-1 1 0 0,1-1 0 0 0,10-3 257 0 0,-27 2-582 0 0,-1-1 0 0 0,0 0 0 0 0,1-2 0 0 0,-1 0 0 0 0,0 0 0 0 0,-1-1 0 0 0,1-1 0 0 0,-1-1 1 0 0,0 0-1 0 0,3-2 582 0 0,0-3-1244 0 0</inkml:trace>
  <inkml:trace contextRef="#ctx0" brushRef="#br0" timeOffset="95432.464">7879 3172 1520 0 0,'-2'-1'99'0'0,"1"-1"1"0"0,0 1-1 0 0,0-1 0 0 0,0 0 0 0 0,0 1 1 0 0,1-1-1 0 0,-1 0 0 0 0,0 0 0 0 0,1 1 0 0 0,-1-1 1 0 0,1 0-1 0 0,0 0 0 0 0,-1 0 0 0 0,1 0 1 0 0,0 0-1 0 0,0 0 0 0 0,0 0 0 0 0,1 1 1 0 0,-1-1-1 0 0,0 0 0 0 0,1 0 0 0 0,-1 0 1 0 0,1 0-1 0 0,-1 1 0 0 0,1-1 0 0 0,0 0 0 0 0,0 0 1 0 0,0 1-1 0 0,0-1 0 0 0,0 1 0 0 0,0-1 1 0 0,1 1-1 0 0,-1-1 0 0 0,0 1 0 0 0,1 0 1 0 0,-1-1-1 0 0,1 1 0 0 0,-1 0 0 0 0,1 0 0 0 0,0 0 1 0 0,-1 0-1 0 0,1 1 0 0 0,0-1 0 0 0,0 0 1 0 0,-1 1-1 0 0,1-1 0 0 0,0 1 0 0 0,0 0 1 0 0,0-1-1 0 0,0 1 0 0 0,0 0 0 0 0,0 0 0 0 0,0 0 1 0 0,-1 1-1 0 0,1-1 0 0 0,0 0 0 0 0,0 1 1 0 0,0-1-1 0 0,0 1 0 0 0,-1 0 0 0 0,3 0-99 0 0,12 8 186 0 0,1 1 0 0 0,-2 0 0 0 0,0 1 0 0 0,0 1 0 0 0,-1 0 0 0 0,0 1 0 0 0,-1 1 0 0 0,-1 0 0 0 0,0 0 0 0 0,7 13-186 0 0,0 54 3386 0 0,-19-80-3348 0 0,0 0 0 0 0,0 0 0 0 0,-1 0 0 0 0,1-1 0 0 0,0 1 0 0 0,-1 0 0 0 0,1 0-1 0 0,-1-1 1 0 0,1 1 0 0 0,-1 0 0 0 0,1 0 0 0 0,-1-1 0 0 0,1 1 0 0 0,-1 0 0 0 0,0-1 0 0 0,1 1 0 0 0,-1-1 0 0 0,0 1 0 0 0,0-1-1 0 0,1 1 1 0 0,-1-1 0 0 0,0 0 0 0 0,0 1 0 0 0,0-1 0 0 0,1 0 0 0 0,-1 0 0 0 0,0 0 0 0 0,0 1 0 0 0,0-1 0 0 0,0 0-1 0 0,0 0 1 0 0,0 0 0 0 0,1 0 0 0 0,-1 0 0 0 0,0-1 0 0 0,0 1 0 0 0,0 0 0 0 0,0 0 0 0 0,0 0 0 0 0,1-1 0 0 0,-1 1 0 0 0,0-1-1 0 0,0 1 1 0 0,0 0 0 0 0,1-1 0 0 0,-1 1 0 0 0,0-1 0 0 0,1 0 0 0 0,-1 1 0 0 0,0-1 0 0 0,1 0 0 0 0,-1 1 0 0 0,1-1-1 0 0,-1 0 1 0 0,1 1 0 0 0,-1-1 0 0 0,1 0 0 0 0,0 0 0 0 0,-1 0-38 0 0,0-10-95 0 0,1 0 0 0 0,-1 0 0 0 0,2 1 0 0 0,0-1 0 0 0,0 0 0 0 0,1 0 0 0 0,0 0-1 0 0,1 1 1 0 0,0-1 0 0 0,1 1 0 0 0,0 0 0 0 0,0 0 0 0 0,1 0 0 0 0,1 1 0 0 0,-1 0 0 0 0,2 0 0 0 0,-1 0 0 0 0,1 1 0 0 0,0-1 0 0 0,1 2-1 0 0,0-1 1 0 0,0 1 0 0 0,1 0 0 0 0,0 1 0 0 0,1 0 95 0 0,147-119-9195 0 0,-147 116 7971 0 0</inkml:trace>
  <inkml:trace contextRef="#ctx0" brushRef="#br0" timeOffset="90908.667">3060 3087 896 0 0,'12'4'4627'0'0,"-12"38"-3306"0"0,-1-28-794 0 0,29 226 2012 0 0,35-91-3986 0 0,-53-107-3075 0 0,-10-41 3382 0 0,0-1 27 0 0</inkml:trace>
  <inkml:trace contextRef="#ctx0" brushRef="#br0" timeOffset="91805.043">2700 3374 988 0 0,'-126'-12'6278'0'0,"181"0"-4533"0"0,581-86-2571 0 0,-626 96 819 0 0,-7 2 56 0 0,0 0 0 0 0,1 0 0 0 0,-1 0 0 0 0,0 0 0 0 0,0-1 0 0 0,1 1 0 0 0,-1-1 0 0 0,0 0 0 0 0,0 0 0 0 0,0 0 0 0 0,0 0 0 0 0,0 0 0 0 0,0-1 0 0 0,0 1 0 0 0,0-1 0 0 0,-1 0 0 0 0,1 0-1 0 0,-1 0 1 0 0,1 0 0 0 0,-1-1 0 0 0,0 1 0 0 0,0 0 0 0 0,0-1 0 0 0,0 0 0 0 0,0 1 0 0 0,0-1 0 0 0,-1 0 0 0 0,0 0 0 0 0,2-3-49 0 0,-3 5 115 0 0,-3-18 277 0 0,-80-43-1 0 0,46 35-221 0 0,37 27-165 0 0,0 0-4 0 0,0 0 26 0 0,0 0-44 0 0,3-31 44 0 0,2 22-7 0 0,-4 10-26 0 0,-1-1 0 0 0,0 1 0 0 0,0-1 0 0 0,0 0 0 0 0,0 1 0 0 0,0-1 0 0 0,0 0 0 0 0,1 1 0 0 0,-1-1 0 0 0,0 0 0 0 0,0 1 0 0 0,0-1 0 0 0,1 0 0 0 0,-1 1 0 0 0,0-1 0 0 0,1 0 0 0 0,-1 1 0 0 0,0-1 0 0 0,0 0 0 0 0,1 0 0 0 0,-1 0 0 0 0,1 1 0 0 0,-1-1 0 0 0,0 0 0 0 0,1 0 0 0 0,-1 0 0 0 0,0 0 0 0 0,1 0 0 0 0,-1 0 0 0 0,1 1 0 0 0,-1-1 0 0 0,0 0 0 0 0,1 0 0 0 0,-1 0 0 0 0,1 0 0 0 0,-1-1 0 0 0,0 1 0 0 0,1 0 0 0 0,-1 0 0 0 0,1 0 0 0 0,-1 0 0 0 0,0 0 0 0 0,1 0 0 0 0,-1-1 0 0 0,0 1 0 0 0,1 0 0 0 0,-1 0 0 0 0,0 0 0 0 0,1-1 0 0 0,-1 1 1 0 0,0 0-1 0 0,0-1 0 0 0,1 1 0 0 0,-1 0 0 0 0,0 0 0 0 0,1-1 6 0 0,101 551 1569 0 0,-67-608-1339 0 0,34-81-645 0 0,-25 194 175 0 0,-40-51 178 0 0,1 1-1 0 0,0-1 1 0 0,-1 1 0 0 0,2-1 0 0 0,-1-1 0 0 0,0 1-1 0 0,1-1 1 0 0,0 0 0 0 0,0 0 0 0 0,0-1 0 0 0,0 0-1 0 0,0 0 1 0 0,0 0 0 0 0,1-1 0 0 0,-1 1 0 0 0,0-2-1 0 0,1 1 1 0 0,0-1 62 0 0,69-32-5476 0 0,-61 20 3014 0 0,-11 7 1262 0 0</inkml:trace>
  <inkml:trace contextRef="#ctx0" brushRef="#br0" timeOffset="92213.641">3736 3426 860 0 0,'9'8'4285'0'0,"24"-15"-3689"0"0,-1-2-1 0 0,-1-1 0 0 0,0-1 1 0 0,0-2-1 0 0,-1-1 0 0 0,-1-2 1 0 0,0 0-1 0 0,19-16-595 0 0,15-31 700 0 0,-63 62-657 0 0,-3 0-15 0 0,-4-1-11 0 0,-1 0 1 0 0,0 1-1 0 0,0 0 1 0 0,0 1 0 0 0,0 0-1 0 0,0 0 1 0 0,0 0-1 0 0,1 1 1 0 0,-1 1-1 0 0,0-1 1 0 0,0 1-1 0 0,1 0 1 0 0,-1 1-1 0 0,-4 2-17 0 0,5-3 10 0 0,-15 3 66 0 0,0 1 1 0 0,1 0-1 0 0,0 2 1 0 0,0 1-1 0 0,1 0 1 0 0,0 1-1 0 0,1 2 1 0 0,0 0-1 0 0,0 0 1 0 0,2 2-1 0 0,-1 1 1 0 0,-3 5-77 0 0,19-19 6 0 0,1 1-1 0 0,-1 0 1 0 0,1 0 0 0 0,0 0 0 0 0,0 0-1 0 0,0-1 1 0 0,0 2 0 0 0,0-1 0 0 0,0 0 0 0 0,0 0-1 0 0,1 0 1 0 0,-1 0 0 0 0,1 0 0 0 0,0 1 0 0 0,0-1-1 0 0,-1 0 1 0 0,1 0 0 0 0,1 1 0 0 0,-1-1-1 0 0,0 0 1 0 0,0 0 0 0 0,1 0 0 0 0,-1 0 0 0 0,1 1-1 0 0,0-1 1 0 0,0 0 0 0 0,0 0 0 0 0,0 0 0 0 0,0 0-1 0 0,0 0 1 0 0,0-1 0 0 0,1 1 0 0 0,-1 0-1 0 0,1 0 1 0 0,-1-1 0 0 0,1 1 0 0 0,0-1 0 0 0,-1 0-1 0 0,1 1 1 0 0,0-1 0 0 0,0 0 0 0 0,0 0 0 0 0,0 0-1 0 0,0 0 1 0 0,0 0 0 0 0,0-1-6 0 0,102 31-397 0 0,172-20-5203 0 0,-150-32 2981 0 0,-69 9 1345 0 0</inkml:trace>
  <inkml:trace contextRef="#ctx0" brushRef="#br0" timeOffset="88882.188">890 3042 908 0 0,'-10'0'265'0'0,"-1"0"-1"0"0,1 1 1 0 0,0 0-1 0 0,0 0 1 0 0,0 1-1 0 0,0 0 1 0 0,1 1-1 0 0,-1 0 1 0 0,0 1-1 0 0,1 0 1 0 0,0 0-1 0 0,0 1 1 0 0,0 0-1 0 0,1 1 1 0 0,0 0-1 0 0,0 0 1 0 0,0 0-1 0 0,1 1 1 0 0,0 1-1 0 0,0-1 1 0 0,0 1-1 0 0,1 0 1 0 0,1 0-1 0 0,-1 1 1 0 0,1 0-1 0 0,1 0 1 0 0,0 0-1 0 0,0 0 1 0 0,0 1-1 0 0,0 5-264 0 0,-3 13 321 0 0,1 0-1 0 0,2 0 0 0 0,1 0 0 0 0,1 1 0 0 0,1-1 1 0 0,2 0-1 0 0,0 1 0 0 0,2-1 0 0 0,2 0 0 0 0,0 0 0 0 0,2 0 1 0 0,1-1-1 0 0,8 19-320 0 0,6 19 461 0 0,-7-25-448 0 0,-2 2 1 0 0,-1 0-1 0 0,-2 0 1 0 0,-2 1 0 0 0,0 21-14 0 0,-8-59-192 0 0,0 0-1 0 0,0 0 1 0 0,0 0 0 0 0,-1 0 0 0 0,0 0 0 0 0,0-1 0 0 0,0 1 0 0 0,-1 0 0 0 0,0 0 0 0 0,0-1 0 0 0,0 1 0 0 0,0-1 0 0 0,-1 0 0 0 0,1 1 0 0 0,-1-1 0 0 0,0 0 0 0 0,-1-1 0 0 0,1 1 0 0 0,-1 0 0 0 0,1-1 0 0 0,-1 0-1 0 0,0 0 1 0 0,0 0 0 0 0,0 0 0 0 0,-1-1 0 0 0,1 0 0 0 0,-1 0 0 0 0,1 0 0 0 0,-1 0 0 0 0,0-1 0 0 0,0 1 0 0 0,1-1 0 0 0,-1-1 0 0 0,0 1 0 0 0,0 0 0 0 0,0-1 0 0 0,0 0 0 0 0,0-1 0 0 0,0 1 0 0 0,-3-1 192 0 0,-71-27-2537 0 0,44 12 1393 0 0</inkml:trace>
  <inkml:trace contextRef="#ctx0" brushRef="#br0" timeOffset="89306.896">392 3547 2648 0 0,'-65'7'4550'0'0,"155"-12"-1909"0"0,375-66-1868 0 0,-261 47-728 0 0,-202 26-34 0 0,-1 0-1 0 0,1 0 1 0 0,-1 0 0 0 0,0 0 0 0 0,0 0-1 0 0,1 0 1 0 0,-1 0 0 0 0,-1 1-1 0 0,1-1 1 0 0,0 0 0 0 0,-1 1 0 0 0,1-1-1 0 0,-1 0 1 0 0,1 1 0 0 0,-1-1-1 0 0,0 1 1 0 0,0-1 0 0 0,0 1 0 0 0,-1-1-1 0 0,1 0 1 0 0,0 1 0 0 0,-1-1-1 0 0,0 0 1 0 0,1 1 0 0 0,-1-1 0 0 0,0 0-1 0 0,0 0 1 0 0,-1 1 0 0 0,1-1-1 0 0,0 0 1 0 0,-1 0 0 0 0,1 0-1 0 0,-1-1 1 0 0,1 1 0 0 0,-1 0 0 0 0,-1 0-11 0 0,0 5 44 0 0,-40 120 442 0 0,44-124-541 0 0,0 0-1 0 0,1 0 1 0 0,-1 0-1 0 0,1 0 1 0 0,0 0-1 0 0,0 0 0 0 0,0 0 1 0 0,1-1-1 0 0,-1 1 1 0 0,1-1-1 0 0,-1 1 1 0 0,1-1-1 0 0,0 0 1 0 0,0 0-1 0 0,0 0 1 0 0,0-1-1 0 0,0 1 1 0 0,0-1-1 0 0,0 0 1 0 0,0 1-1 0 0,1-2 1 0 0,-1 1-1 0 0,0 0 1 0 0,1 0-1 0 0,-1-1 1 0 0,1 0-1 0 0,-1 0 1 0 0,1 0-1 0 0,-1 0 1 0 0,1 0-1 0 0,-1-1 1 0 0,1 0-1 0 0,-1 1 1 0 0,0-1-1 0 0,1-1 56 0 0,4 1-429 0 0,1-2-1 0 0,-1 1 1 0 0,0-1-1 0 0,0 0 1 0 0,0-1-1 0 0,0 0 1 0 0,0 0-1 0 0,-1-1 1 0 0,0 0-1 0 0,0 0 1 0 0,0 0-1 0 0,-1-1 1 0 0,1 0-1 0 0,-2-1 1 0 0,1 1-1 0 0,3-6 430 0 0,-1-9-1122 0 0</inkml:trace>
  <inkml:trace contextRef="#ctx0" brushRef="#br0" timeOffset="89541.939">1078 3252 1944 0 0,'-26'-36'7639'0'0,"27"26"-9378"0"0,14 8-3713 0 0,-8 4 4088 0 0</inkml:trace>
  <inkml:trace contextRef="#ctx0" brushRef="#br0" timeOffset="90452.672">1295 3362 1256 0 0,'14'16'4603'0'0,"11"11"-3367"0"0,-15-12-911 0 0,-1 2 0 0 0,0-1 0 0 0,-1 1 0 0 0,-1 1 0 0 0,-1-1 0 0 0,0 1 1 0 0,-2 0-1 0 0,0 1 0 0 0,0-1 0 0 0,-2 1 0 0 0,-1-1 0 0 0,0 4-325 0 0,-2-1 1132 0 0,3-26-230 0 0,2-16-1024 0 0,1 0 1 0 0,1 1-1 0 0,0 0 0 0 0,2 0 1 0 0,0 0-1 0 0,2 1 1 0 0,0 0-1 0 0,1 1 0 0 0,1 0 1 0 0,2-1 121 0 0,34-2-1606 0 0,-47 21 1414 0 0,11 4-68 0 0,140 159-425 0 0,-143-159 670 0 0,1-1 0 0 0,-1 0 1 0 0,0-1-1 0 0,1 0 0 0 0,0-1 1 0 0,-1 1-1 0 0,1-2 0 0 0,0 1 1 0 0,0-2-1 0 0,0 1 0 0 0,-1-1 0 0 0,1-1 1 0 0,0 0-1 0 0,-1 0 0 0 0,1-1 1 0 0,-1 0-1 0 0,0 0 0 0 0,8-5 15 0 0,39-8-135 0 0,14-12 706 0 0,-114 33 432 0 0,33-4-950 0 0,0 1 0 0 0,0 1 0 0 0,0 0 0 0 0,0 0 0 0 0,1 1 0 0 0,-1 1-1 0 0,1 0 1 0 0,0 0 0 0 0,1 1 0 0 0,-1 0 0 0 0,1 0 0 0 0,0 1 0 0 0,1 1 0 0 0,0-1 0 0 0,0 1 0 0 0,0 1 0 0 0,1-1 0 0 0,-1 3-53 0 0,9-9-14 0 0,0 0 0 0 0,0-1 0 0 0,0 1 0 0 0,0 0 0 0 0,0-1 0 0 0,0 1 0 0 0,0-1 0 0 0,1 1 0 0 0,-1-1 0 0 0,0 1 0 0 0,1-1 0 0 0,0 0 0 0 0,-1 0 0 0 0,1 0 0 0 0,-1 0 0 0 0,1 0 0 0 0,0 0 0 0 0,0 0 0 0 0,0-1 0 0 0,-1 1 0 0 0,1-1 0 0 0,0 1 0 0 0,0-1 0 0 0,0 0 0 0 0,0 1 1 0 0,0-1-1 0 0,0 0 0 0 0,0 0 0 0 0,0-1 0 0 0,0 1 0 0 0,0 0 0 0 0,0-1 0 0 0,-1 1 0 0 0,1-1 0 0 0,0 1 0 0 0,0-1 0 0 0,0 0 0 0 0,-1 0 0 0 0,1 0 0 0 0,0 0 0 0 0,0-1 14 0 0,16-8-69 0 0,-2-1 1 0 0,1 0-1 0 0,-1-2 0 0 0,-1 0 1 0 0,-1 0-1 0 0,0-1 0 0 0,0-1 1 0 0,-1-1-1 0 0,-1 0 0 0 0,-1 0 1 0 0,0-1-1 0 0,-1 0 0 0 0,-1-1 1 0 0,-1 0-1 0 0,0-1 0 0 0,-2 0 1 0 0,0 0-1 0 0,-1 0 0 0 0,-1-1 1 0 0,0 0-1 0 0,-2 1 0 0 0,0-1 1 0 0,-2 0-1 0 0,0 0 0 0 0,-2-17 69 0 0,2-5 253 0 0,2 11 134 0 0,-2 1 0 0 0,-1 0 1 0 0,-2 0-1 0 0,-1 0 0 0 0,-1 1 0 0 0,-7-25-387 0 0,11 53 22 0 0,0 0 0 0 0,-1 0 1 0 0,1 0-1 0 0,0 1 0 0 0,0-1 0 0 0,0 0 0 0 0,-1 1 0 0 0,1-1 0 0 0,0 0 0 0 0,-1 1 0 0 0,1 0 0 0 0,0-1 0 0 0,-1 1 0 0 0,1 0 0 0 0,0 0 0 0 0,-1 0 0 0 0,1 0 0 0 0,-1 0 0 0 0,1 0 0 0 0,0 0 0 0 0,-1 0 0 0 0,1 0 0 0 0,-1 1 1 0 0,1-1-1 0 0,0 1 0 0 0,-1-1 0 0 0,1 1 0 0 0,0-1 0 0 0,0 1 0 0 0,-1 0 0 0 0,1 0 0 0 0,0 0 0 0 0,0-1 0 0 0,0 1 0 0 0,0 0 0 0 0,0 0 0 0 0,0 0 0 0 0,0 1 0 0 0,0-1 0 0 0,1 0 0 0 0,-1 0 0 0 0,0 0 0 0 0,1 1 0 0 0,-1-1 1 0 0,1 0-1 0 0,-1 0 0 0 0,1 1 0 0 0,-1-1 0 0 0,1 1 0 0 0,0-1 0 0 0,0 0 0 0 0,0 1 0 0 0,0-1 0 0 0,0 1 0 0 0,0-1 0 0 0,0 0 0 0 0,0 1 0 0 0,1-1 0 0 0,-1 1-22 0 0,-5 16 15 0 0,1 0-1 0 0,0 1 1 0 0,2 0-1 0 0,0 0 1 0 0,1 0 0 0 0,1 0-1 0 0,1 0 1 0 0,1 0-1 0 0,0 0 1 0 0,1-1-1 0 0,1 1 1 0 0,1-1-1 0 0,1 0 1 0 0,3 8-15 0 0,123 241-5028 0 0,-118-243 3889 0 0,36 68-2521 0 0,-39-68 2494 0 0</inkml:trace>
  <inkml:trace contextRef="#ctx0" brushRef="#br0" timeOffset="97409.787">9872 3047 2024 0 0,'0'0'648'0'0,"0"-13"57"0"0,-1 11 3887 0 0,-2 141-2986 0 0,24-12-938 0 0,6 0 0 0 0,5-1-1 0 0,14 23-667 0 0,-27-76 243 0 0,-18-72-289 0 0,-1-1-76 0 0,0 0-95 0 0,-25 3-1685 0 0,-24-98-4397 0 0,43 75 5168 0 0</inkml:trace>
  <inkml:trace contextRef="#ctx0" brushRef="#br0" timeOffset="97754.214">9847 3337 2324 0 0,'-3'-5'152'0'0,"1"-1"0"0"0,0-1-1 0 0,1 1 1 0 0,0 0 0 0 0,-1 0-1 0 0,2 0 1 0 0,-1-1 0 0 0,1 1 0 0 0,0 0-1 0 0,0-1 1 0 0,1 1 0 0 0,0 0-1 0 0,0 0 1 0 0,0-1 0 0 0,1 1-1 0 0,0 0 1 0 0,0 0 0 0 0,1 1-1 0 0,-1-1 1 0 0,1 0 0 0 0,1 1 0 0 0,-1 0-1 0 0,1-1 1 0 0,0 1 0 0 0,0 1-1 0 0,0-1 1 0 0,1 1 0 0 0,-1-1-1 0 0,1 1 1 0 0,0 0 0 0 0,0 1 0 0 0,1 0-1 0 0,-1-1 1 0 0,1 2 0 0 0,0-1-1 0 0,4-1-151 0 0,-1-1 30 0 0,1 1 0 0 0,0 0 0 0 0,0 0 0 0 0,0 1 0 0 0,0 1 0 0 0,0 0 0 0 0,1 0 0 0 0,-1 1 0 0 0,1 0 0 0 0,-1 1 0 0 0,1 0 0 0 0,-1 0 0 0 0,1 1 0 0 0,-1 1 0 0 0,1 0-1 0 0,-1 0 1 0 0,0 1 0 0 0,0 0 0 0 0,0 1 0 0 0,0 0 0 0 0,-1 1 0 0 0,6 3-30 0 0,-13-7 14 0 0,0 0 0 0 0,-1 1 1 0 0,1-1-1 0 0,-1 0 0 0 0,1 1 0 0 0,-1-1 0 0 0,0 0 1 0 0,1 1-1 0 0,-1 0 0 0 0,0-1 0 0 0,0 1 0 0 0,0 0 1 0 0,0 0-1 0 0,0-1 0 0 0,-1 1 0 0 0,1 0 0 0 0,-1 0 1 0 0,1 0-1 0 0,-1 0 0 0 0,1 0 0 0 0,-1 0 0 0 0,0 0 1 0 0,0 0-1 0 0,0 0 0 0 0,0 0 0 0 0,0 0 0 0 0,-1 0 1 0 0,1 0-1 0 0,-1 0 0 0 0,1 0 0 0 0,-1-1 0 0 0,1 1 0 0 0,-1 0 1 0 0,0 0-1 0 0,0 0 0 0 0,0-1 0 0 0,0 1 0 0 0,0 0 1 0 0,-1-1-1 0 0,1 1 0 0 0,0-1 0 0 0,-1 0 0 0 0,1 1 1 0 0,-2 0-15 0 0,-75 54 497 0 0,58-47-464 0 0,0-1 0 0 0,-1-1-1 0 0,0-1 1 0 0,0-1 0 0 0,0-1 0 0 0,0 0-1 0 0,-1-2 1 0 0,0 0 0 0 0,-13-2-33 0 0,-25-23-1928 0 0,81-16-3285 0 0,2 21 3997 0 0</inkml:trace>
  <inkml:trace contextRef="#ctx0" brushRef="#br0" timeOffset="98320.113">10590 3126 1048 0 0,'1'-1'110'0'0,"0"0"1"0"0,0 1-1 0 0,1-1 0 0 0,-1 0 0 0 0,0 0 1 0 0,0 0-1 0 0,0 0 0 0 0,0 0 0 0 0,-1 0 1 0 0,1 0-1 0 0,0 0 0 0 0,0-1 1 0 0,-1 1-1 0 0,1 0 0 0 0,-1 0 0 0 0,1-1 1 0 0,-1 1-1 0 0,1 0 0 0 0,-1-1 0 0 0,0 1 1 0 0,1 0-1 0 0,-1-1 0 0 0,0 1 0 0 0,0 0 1 0 0,0-1-1 0 0,0 1 0 0 0,0 0 0 0 0,-1-1 1 0 0,1 1-1 0 0,0-1 0 0 0,-1 1 1 0 0,1 0-1 0 0,-1 0 0 0 0,1-1 0 0 0,-1 1 1 0 0,1 0-1 0 0,-1 0 0 0 0,0 0 0 0 0,0-1 1 0 0,0 1-1 0 0,0 0 0 0 0,1 0 0 0 0,-1 0 1 0 0,-1 1-1 0 0,1-1 0 0 0,0 0 1 0 0,0 0-1 0 0,0 0 0 0 0,0 1 0 0 0,-1-1-110 0 0,-74-19 303 0 0,56 23-191 0 0,0 1 0 0 0,1 1 0 0 0,-1 1 1 0 0,1 1-1 0 0,1 0 0 0 0,-1 1 0 0 0,1 1 0 0 0,1 1 1 0 0,-1 1-1 0 0,2 0 0 0 0,0 1 0 0 0,0 1 0 0 0,1 0 0 0 0,0 1 1 0 0,2 1-1 0 0,-12 15-112 0 0,26-31 12 0 0,0 1 0 0 0,0 0 0 0 0,0 0 0 0 0,0 0 0 0 0,0 0 0 0 0,-1-1 0 0 0,1 2 0 0 0,0-1 0 0 0,0 0 0 0 0,0 0 0 0 0,0 0 0 0 0,0 0 0 0 0,0 1 0 0 0,0-1 0 0 0,0 0 0 0 0,0 1 0 0 0,0-1 0 0 0,0 1 0 0 0,0-1 0 0 0,-1 1 0 0 0,1-1 0 0 0,0 1 0 0 0,0-1 0 0 0,-1 1 0 0 0,1 0 0 0 0,0 0 0 0 0,-1-1 0 0 0,1 1 0 0 0,0 0 0 0 0,-1 0 0 0 0,1 0 0 0 0,-1 0 0 0 0,0 0 0 0 0,1-1 0 0 0,-1 1 0 0 0,0 0 0 0 0,1 0 0 0 0,-1 0 0 0 0,0 0 0 0 0,0 0 0 0 0,0 0 0 0 0,0 0 0 0 0,0 0 0 0 0,0 0 0 0 0,0 0 0 0 0,0 0 0 0 0,0 0 0 0 0,-1 0 0 0 0,1 0 0 0 0,0 0 0 0 0,-1 0 0 0 0,1 0 0 0 0,-1 0 0 0 0,1-1 0 0 0,-1 1 0 0 0,1 0 0 0 0,-1 0 0 0 0,1 0 0 0 0,-1-1 0 0 0,0 1 0 0 0,1 0 0 0 0,-1-1 0 0 0,0 1 0 0 0,0 0 0 0 0,1-1 0 0 0,-1 1 0 0 0,0-1 0 0 0,0 1 0 0 0,0-1-12 0 0,68-9 11 0 0,99-72-316 0 0,-166 80 298 0 0,0 0 1 0 0,1 1-1 0 0,-1-1 0 0 0,0 0 1 0 0,1 0-1 0 0,-1 1 1 0 0,1-1-1 0 0,-1 0 0 0 0,1 1 1 0 0,-1-1-1 0 0,1 1 1 0 0,-1-1-1 0 0,1 0 0 0 0,-1 1 1 0 0,1-1-1 0 0,0 1 1 0 0,-1 0-1 0 0,1-1 0 0 0,0 1 1 0 0,0-1-1 0 0,-1 1 1 0 0,1 0-1 0 0,0 0 0 0 0,0-1 1 0 0,-1 1-1 0 0,1 0 1 0 0,0 0-1 0 0,0 0 0 0 0,0 0 1 0 0,-1 0-1 0 0,1 0 1 0 0,0 0-1 0 0,0 0 0 0 0,0 0 1 0 0,-1 0-1 0 0,1 1 0 0 0,0-1 1 0 0,0 0-1 0 0,0 0 1 0 0,-1 1-1 0 0,1-1 0 0 0,0 1 1 0 0,-1-1-1 0 0,1 0 1 0 0,0 1-1 0 0,-1-1 0 0 0,1 1 1 0 0,0 0-1 0 0,-1-1 1 0 0,1 1-1 0 0,-1-1 0 0 0,1 1 1 0 0,-1 0-1 0 0,0 0 1 0 0,1-1-1 0 0,-1 1 0 0 0,0 0 1 0 0,1 0 6 0 0,17 24-65 0 0,-10-18-333 0 0,-1 0 0 0 0,2-1 0 0 0,-1 0 0 0 0,1-1 0 0 0,0 0 0 0 0,0 0 0 0 0,0 0 1 0 0,1-1-1 0 0,-1-1 0 0 0,1 0 0 0 0,0 0 0 0 0,0-1 0 0 0,0 0 0 0 0,0-1 0 0 0,5 0 398 0 0,0 0-1236 0 0</inkml:trace>
  <inkml:trace contextRef="#ctx0" brushRef="#br0" timeOffset="98586.501">10981 3001 1568 0 0,'-71'-1'3672'0'0,"60"5"-3515"0"0,0 1 0 0 0,1 0 0 0 0,-1 1 1 0 0,1-1-1 0 0,1 2 0 0 0,-1 0 0 0 0,1 0 0 0 0,0 0 0 0 0,0 1 1 0 0,1 1-1 0 0,0-1 0 0 0,1 1 0 0 0,-1 1 0 0 0,2-1 1 0 0,0 1-1 0 0,0 1 0 0 0,0-1 0 0 0,2 1 0 0 0,-1 0 0 0 0,1 0 1 0 0,1 0-1 0 0,0 0 0 0 0,0 1 0 0 0,1 0-157 0 0,3-7 3 0 0,0 0 0 0 0,0-1-1 0 0,0 1 1 0 0,0 0 0 0 0,1-1 0 0 0,-1 0-1 0 0,1 1 1 0 0,1-1 0 0 0,-1 0-1 0 0,0 0 1 0 0,1 0 0 0 0,0 0 0 0 0,0 0-1 0 0,0-1 1 0 0,1 1 0 0 0,-1-1 0 0 0,1 0-1 0 0,-1 0 1 0 0,1 0 0 0 0,0-1-1 0 0,0 1 1 0 0,1-1 0 0 0,-1 0 0 0 0,0 0-1 0 0,1-1 1 0 0,1 1-3 0 0,87 7-3166 0 0,-2-36 509 0 0,-57 16 1421 0 0</inkml:trace>
  <inkml:trace contextRef="#ctx0" brushRef="#br0" timeOffset="98868.387">11253 2921 964 0 0,'-3'-10'1576'0'0,"3"11"-1424"0"0,-1-1 0 0 0,1 0 0 0 0,-1 0 0 0 0,1 1 0 0 0,-1-1 0 0 0,1 0 0 0 0,-1 0 0 0 0,1 0 0 0 0,0 0 0 0 0,-1 0 0 0 0,1 0-1 0 0,-1 1 1 0 0,1-1 0 0 0,-1 0 0 0 0,1 0 0 0 0,-1-1 0 0 0,1 1 0 0 0,-1 0 0 0 0,1 0 0 0 0,-1 0 0 0 0,1 0 0 0 0,-1 0-1 0 0,1 0 1 0 0,-1-1 0 0 0,1 1 0 0 0,-1 0 0 0 0,1 0 0 0 0,0-1 0 0 0,-1 1 0 0 0,1 0 0 0 0,-1-1 0 0 0,1 1 0 0 0,0 0 0 0 0,-1-1-1 0 0,1 1 1 0 0,0 0 0 0 0,-1-1 0 0 0,1 1 0 0 0,0-1 0 0 0,0 1 0 0 0,0-1 0 0 0,-1 1-152 0 0,1 132 1739 0 0,44 109-1712 0 0,-41-221-494 0 0,1 16-1383 0 0,-4-12-3873 0 0,0-24 4412 0 0</inkml:trace>
  <inkml:trace contextRef="#ctx0" brushRef="#br0" timeOffset="99230.121">11360 3196 1588 0 0,'10'-27'552'0'0,"2"0"-1"0"0,0 1 0 0 0,2 0 1 0 0,1 1-1 0 0,1 1 0 0 0,1 1 1 0 0,1 0-1 0 0,1 1 1 0 0,1 1-1 0 0,1 1 0 0 0,5-3-551 0 0,-93 64-1368 0 0,5-7 882 0 0,-37 36 334 0 0,99-65 200 0 0,1-1-1 0 0,0 0 0 0 0,1 1 1 0 0,-1-1-1 0 0,1 0 0 0 0,0 0 1 0 0,0 0-1 0 0,0 0 0 0 0,1 0 1 0 0,-1 0-1 0 0,1-1 0 0 0,0 1 1 0 0,0-1-1 0 0,0 0 0 0 0,0 0 1 0 0,1 0-1 0 0,-1 0 0 0 0,1-1 1 0 0,0 1-1 0 0,-1-1 0 0 0,1 0 1 0 0,0 0-1 0 0,1 0 0 0 0,-1 0-47 0 0,297 97 867 0 0,-117-28-4865 0 0,-169-61 2882 0 0</inkml:trace>
  <inkml:trace contextRef="#ctx0" brushRef="#br0" timeOffset="99638.129">11699 3167 2120 0 0,'93'-24'3192'0'0,"-78"20"-3060"0"0,0 0 1 0 0,-1-1-1 0 0,1-1 1 0 0,-1 0 0 0 0,0-1-1 0 0,0-1 1 0 0,-1 0-1 0 0,0-1 1 0 0,0 0-1 0 0,-1-1 1 0 0,0 0-1 0 0,-1-1 1 0 0,0 0 0 0 0,-1-1-1 0 0,0 0 1 0 0,2-5-133 0 0,-11 15 8 0 0,0 0 1 0 0,0 1-1 0 0,0-1 0 0 0,0 0 1 0 0,0 0-1 0 0,-1 0 1 0 0,1 0-1 0 0,-1 0 1 0 0,1 0-1 0 0,-1 0 1 0 0,0 0-1 0 0,0 0 1 0 0,1 0-1 0 0,-2 0 0 0 0,1 0 1 0 0,0-1-1 0 0,0 1 1 0 0,-1 0-1 0 0,1 0 1 0 0,-1 0-1 0 0,0 0 1 0 0,1 1-1 0 0,-1-1 1 0 0,0 0-1 0 0,0 0 0 0 0,0 0 1 0 0,0 1-1 0 0,-1-1 1 0 0,1 0-1 0 0,0 1 1 0 0,-1-1-1 0 0,1 1 1 0 0,-1 0-1 0 0,1-1 0 0 0,-1 1 1 0 0,0 0-1 0 0,0 0 1 0 0,1 0-1 0 0,-1 0 1 0 0,0 0-1 0 0,0 0 1 0 0,0 1-1 0 0,0-1 1 0 0,0 1-1 0 0,0-1 0 0 0,0 1 1 0 0,0 0-1 0 0,0 0 1 0 0,-1 0-9 0 0,-102 5 508 0 0,99-5-476 0 0,1 1 1 0 0,0 0-1 0 0,0 0 1 0 0,0 0 0 0 0,0 1-1 0 0,0-1 1 0 0,0 1-1 0 0,0 1 1 0 0,1-1-1 0 0,-1 1 1 0 0,0-1-1 0 0,1 1 1 0 0,0 1-1 0 0,0-1 1 0 0,0 1 0 0 0,0-1-1 0 0,1 1 1 0 0,-1 0-1 0 0,1 0 1 0 0,0 1-1 0 0,0-1 1 0 0,1 1-1 0 0,-1-1 1 0 0,1 1-1 0 0,0 0 1 0 0,0 0 0 0 0,0 0-1 0 0,1 0 1 0 0,0 0-1 0 0,0 0 1 0 0,0 0-1 0 0,1 1 1 0 0,0-1-1 0 0,0 0 1 0 0,0 1 0 0 0,0-1-1 0 0,1 0 1 0 0,0 0-1 0 0,0 0 1 0 0,0 0-1 0 0,1 0 1 0 0,0 0-1 0 0,0 0 1 0 0,1 3-33 0 0,11 4-21 0 0,0-1 0 0 0,0-1-1 0 0,1 1 1 0 0,1-2 0 0 0,-1 0 0 0 0,2-1 0 0 0,-1-1 0 0 0,1-1 0 0 0,0 0 0 0 0,0-1-1 0 0,1-1 1 0 0,-1 0 0 0 0,1-1 0 0 0,0-1 0 0 0,0-1 0 0 0,0-1 0 0 0,4 0 21 0 0,-15 0-320 0 0,0 1 0 0 0,-1-1 0 0 0,1 0 0 0 0,0-1 0 0 0,0 0 0 0 0,-1 0 0 0 0,1 0 0 0 0,0-1 0 0 0,-1 0 0 0 0,1 0 0 0 0,-1-1 0 0 0,0 1 0 0 0,0-2 0 0 0,0 1 0 0 0,0 0 0 0 0,0-1 0 0 0,-1 0 0 0 0,0-1 0 0 0,0 1 0 0 0,0-1 0 0 0,4-5 320 0 0,1-9-1144 0 0</inkml:trace>
  <inkml:trace contextRef="#ctx0" brushRef="#br0" timeOffset="99905.485">12286 2606 1348 0 0,'0'-15'2497'0'0,"0"27"-584"0"0,0 22-698 0 0,-25 275 2096 0 0,24-290-3184 0 0,1 1 1 0 0,0 0 0 0 0,1-1 0 0 0,2 1 0 0 0,0-1 0 0 0,0 0-1 0 0,2 0 1 0 0,1 0 0 0 0,0 0 0 0 0,1-1 0 0 0,1 0-1 0 0,1 0 1 0 0,0-1 0 0 0,2 0-128 0 0,59 34-344 0 0,-11-43-5152 0 0,-34-22 2847 0 0,-19 6 1429 0 0</inkml:trace>
  <inkml:trace contextRef="#ctx0" brushRef="#br0" timeOffset="100267.518">12514 3209 2832 0 0,'2'-19'4089'0'0,"1"10"-4012"0"0,1-1-1 0 0,0 1 1 0 0,0 1 0 0 0,1-1 0 0 0,0 1 0 0 0,0-1 0 0 0,1 1 0 0 0,0 1-1 0 0,1-1 1 0 0,0 1 0 0 0,0 1 0 0 0,0-1 0 0 0,1 1 0 0 0,0 0 0 0 0,0 1 0 0 0,0-1-1 0 0,1 2 1 0 0,0-1 0 0 0,-1 1 0 0 0,2 1 0 0 0,-1 0 0 0 0,0 0 0 0 0,1 1 0 0 0,-1 0-1 0 0,1 0 1 0 0,0 1 0 0 0,0 0-77 0 0,-4 3 36 0 0,0 0 0 0 0,1 0 0 0 0,-1 1 0 0 0,0 0 0 0 0,-1 0 1 0 0,1 0-1 0 0,0 1 0 0 0,-1 0 0 0 0,0 0 0 0 0,0 0 0 0 0,0 0 0 0 0,0 1 0 0 0,-1 0 0 0 0,0 0 0 0 0,0 0 0 0 0,0 1 0 0 0,-1-1 0 0 0,1 1 0 0 0,-1 0 1 0 0,-1 0-1 0 0,1 0 0 0 0,-1 0 0 0 0,0 1 0 0 0,0-1 0 0 0,-1 0 0 0 0,0 1 0 0 0,0-1 0 0 0,-1 1 0 0 0,1 0 0 0 0,-1-1 0 0 0,-1 1 0 0 0,1-1 0 0 0,-1 1 0 0 0,-1-1 1 0 0,1 1-1 0 0,-1-1 0 0 0,0 0 0 0 0,0 0 0 0 0,-1 0 0 0 0,0 0 0 0 0,0 1-36 0 0,-3 3-82 0 0,-1-1 1 0 0,0 1-1 0 0,-1-1 0 0 0,1-1 1 0 0,-2 1-1 0 0,1-1 0 0 0,-1-1 0 0 0,0 0 1 0 0,-1 0-1 0 0,0-1 0 0 0,0 0 1 0 0,0 0-1 0 0,-1-1 0 0 0,0-1 1 0 0,0 0-1 0 0,0 0 0 0 0,0-1 1 0 0,-1-1-1 0 0,1 0 0 0 0,-1 0 0 0 0,1-1 1 0 0,-1 0-1 0 0,-8-2 82 0 0,13 0-305 0 0,1 0-1 0 0,-1-1 1 0 0,1 0-1 0 0,0-1 0 0 0,0 1 1 0 0,0-1-1 0 0,0 0 1 0 0,0-1-1 0 0,1 1 1 0 0,0-1-1 0 0,-1 0 1 0 0,1-1-1 0 0,1 1 1 0 0,-1-1-1 0 0,1 0 1 0 0,-1 0-1 0 0,2 0 1 0 0,-1-1-1 0 0,0 0 1 0 0,-1-4 305 0 0,-8-13-1206 0 0</inkml:trace>
  <inkml:trace contextRef="#ctx0" brushRef="#br0" timeOffset="100518.249">12158 2864 1360 0 0,'30'-3'5252'0'0,"31"-9"-3294"0"0,28-5-1637 0 0,9 4-974 0 0,48-17-5011 0 0,-124 23 4438 0 0</inkml:trace>
  <inkml:trace contextRef="#ctx0" brushRef="#br0" timeOffset="102656.457">13984 3047 1292 0 0,'0'0'573'0'0,"0"0"-38"0"0,0 0-95 0 0,4-23 1473 0 0,22-11-1139 0 0,-27 33-743 0 0,0 0-1 0 0,0-1 1 0 0,0 1-1 0 0,0 0 0 0 0,-1 0 1 0 0,1 0-1 0 0,0 0 1 0 0,-1 0-1 0 0,1 0 1 0 0,0 0-1 0 0,-1 0 1 0 0,1 0-1 0 0,-1 1 1 0 0,0-1-1 0 0,1 1 1 0 0,-1-1-1 0 0,1 1 0 0 0,-1-1 1 0 0,0 1-1 0 0,1 0 1 0 0,-1 0-1 0 0,0 0 1 0 0,0 0-1 0 0,1 0 1 0 0,-1 0-1 0 0,0 1 1 0 0,1-1-1 0 0,-1 0 1 0 0,1 1-1 0 0,-1-1 0 0 0,-1 2-30 0 0,1-2-1 0 0,-26 3 122 0 0,1 2-1 0 0,0 1 1 0 0,0 1 0 0 0,0 2 0 0 0,1 0 0 0 0,0 2-1 0 0,0 1 1 0 0,1 1 0 0 0,1 1 0 0 0,1 1-1 0 0,0 1 1 0 0,0 1 0 0 0,2 1 0 0 0,-1 1-121 0 0,-18 45 275 0 0,42-55-181 0 0,3-3-137 0 0,0-1 1 0 0,0 0-1 0 0,0 0 1 0 0,1-1-1 0 0,0 0 0 0 0,0 0 1 0 0,0 0-1 0 0,0 0 1 0 0,1-1-1 0 0,-1 0 0 0 0,1-1 1 0 0,0 1-1 0 0,0-1 0 0 0,0-1 1 0 0,0 1-1 0 0,0-1 1 0 0,0 0-1 0 0,0-1 0 0 0,1 0 1 0 0,-1 0-1 0 0,1 0 43 0 0,151-16-3191 0 0,-96 2 2031 0 0,-9 0 40 0 0</inkml:trace>
  <inkml:trace contextRef="#ctx0" brushRef="#br0" timeOffset="103488.499">14382 3057 1684 0 0,'0'-3'117'0'0,"0"0"-1"0"0,-1-1 0 0 0,1 1 1 0 0,-1 0-1 0 0,0 0 0 0 0,0 0 1 0 0,0-1-1 0 0,0 1 0 0 0,-1 0 1 0 0,0 0-1 0 0,1 1 1 0 0,-1-1-1 0 0,0 0 0 0 0,0 1 1 0 0,0-1-1 0 0,0 1 0 0 0,-1-1 1 0 0,1 1-1 0 0,-1 0 0 0 0,0 0 1 0 0,1 0-1 0 0,-1 0 1 0 0,0 1-1 0 0,0-1 0 0 0,0 1 1 0 0,0 0-1 0 0,0-1 0 0 0,0 1 1 0 0,-1 1-1 0 0,1-1 0 0 0,0 0 1 0 0,0 1-1 0 0,-1 0 1 0 0,1 0-1 0 0,0 0 0 0 0,-1 0 1 0 0,1 0-1 0 0,0 1 0 0 0,-2 0-116 0 0,-133 28 1020 0 0,127-26-921 0 0,-1 2 0 0 0,1-1 0 0 0,0 2 0 0 0,0 0 0 0 0,1 0 0 0 0,0 0 1 0 0,0 1-1 0 0,0 1 0 0 0,1 0 0 0 0,0 0 0 0 0,1 1 0 0 0,0 0 0 0 0,0 0 0 0 0,1 1 0 0 0,0 0 0 0 0,1 1 0 0 0,0-1 0 0 0,0 1 0 0 0,1 0 1 0 0,-3 11-100 0 0,8-20 89 0 0,3 9 26 0 0,6-6-130 0 0,0 0 1 0 0,1-1 0 0 0,-1 0-1 0 0,1-1 1 0 0,0 0 0 0 0,0 0-1 0 0,0-1 1 0 0,0-1 0 0 0,0 1-1 0 0,0-1 1 0 0,0-1 0 0 0,1 0-1 0 0,-1-1 1 0 0,0 0 0 0 0,0 0-1 0 0,0-1 1 0 0,0 0 0 0 0,0-1-1 0 0,0 0 1 0 0,0-1 0 0 0,-1 0-1 0 0,8-4 15 0 0,-6 5-10 0 0,0 0 0 0 0,0 0 0 0 0,0-1 0 0 0,0-1 0 0 0,-1 0-1 0 0,0 0 1 0 0,0-1 0 0 0,0 0 0 0 0,-1-1 0 0 0,0 0 0 0 0,0 0 0 0 0,0-1 0 0 0,-1 0 0 0 0,0-1-1 0 0,-1 0 1 0 0,0 0 0 0 0,4-7 10 0 0,-11 14 3 0 0,0 1 0 0 0,0-1 0 0 0,0 1 0 0 0,1-1 0 0 0,-1 1 0 0 0,0-1 0 0 0,1 1 0 0 0,-1 0-1 0 0,1-1 1 0 0,0 1 0 0 0,-1 0 0 0 0,1-1 0 0 0,0 1 0 0 0,0 0 0 0 0,0 0 0 0 0,0 0 0 0 0,0 0 0 0 0,0-1 0 0 0,0 1 0 0 0,0 1 0 0 0,0-1-1 0 0,0 0 1 0 0,1 0 0 0 0,-1 0 0 0 0,0 1 0 0 0,1-1 0 0 0,-1 0 0 0 0,0 1 0 0 0,1 0 0 0 0,-1-1 0 0 0,1 1 0 0 0,-1 0 0 0 0,1-1 0 0 0,-1 1-1 0 0,0 0 1 0 0,1 0 0 0 0,-1 0 0 0 0,1 1 0 0 0,-1-1 0 0 0,1 0 0 0 0,-1 0 0 0 0,1 1 0 0 0,-1-1 0 0 0,1 1 0 0 0,-1-1 0 0 0,0 1 0 0 0,1 0-1 0 0,-1-1 1 0 0,0 1 0 0 0,0 0 0 0 0,0 0 0 0 0,1 0 0 0 0,-1 0 0 0 0,0 0 0 0 0,0 0 0 0 0,0 0 0 0 0,-1 0 0 0 0,1 1 0 0 0,0-1 0 0 0,0 0 0 0 0,0 1-1 0 0,-1-1 1 0 0,1 0 0 0 0,-1 1 0 0 0,1 0-3 0 0,44 83 12 0 0,-45-85 28 0 0,0 0-58 0 0,0 0 73 0 0,0 0 19 0 0,0 0-50 0 0,0 0-14 0 0,0 0 53 0 0,1 9 48 0 0,-23-123-1831 0 0,25 101-3295 0 0,-3 13 3581 0 0</inkml:trace>
  <inkml:trace contextRef="#ctx0" brushRef="#br0" timeOffset="103959.678">14434 2996 1468 0 0,'0'0'86'0'0,"0"1"1"0"0,0-1-1 0 0,0 1 0 0 0,0-1 0 0 0,0 1 0 0 0,1-1 1 0 0,-1 1-1 0 0,0-1 0 0 0,0 1 0 0 0,0-1 0 0 0,1 0 1 0 0,-1 1-1 0 0,0-1 0 0 0,1 1 0 0 0,-1-1 0 0 0,0 0 1 0 0,1 1-1 0 0,-1-1 0 0 0,0 0 0 0 0,1 1 1 0 0,-1-1-1 0 0,1 0 0 0 0,-1 0 0 0 0,1 1 0 0 0,-1-1 1 0 0,0 0-1 0 0,1 0 0 0 0,-1 0 0 0 0,1 0 0 0 0,-1 1 1 0 0,1-1-1 0 0,-1 0 0 0 0,1 0 0 0 0,-1 0 0 0 0,1 0 1 0 0,-1 0-1 0 0,1 0 0 0 0,-1 0 0 0 0,1-1 1 0 0,-1 1-1 0 0,1 0 0 0 0,-1 0 0 0 0,1 0 0 0 0,-1 0 1 0 0,1-1-1 0 0,-1 1 0 0 0,1 0 0 0 0,-1 0 0 0 0,1-1 1 0 0,-1 1-1 0 0,0 0 0 0 0,1-1 0 0 0,-1 1 0 0 0,0 0 1 0 0,1-1-1 0 0,-1 1 0 0 0,0-1 0 0 0,1 1-86 0 0,25 47 125 0 0,-18-30 169 0 0,-1 2-1 0 0,-1-1 0 0 0,0 1 0 0 0,-1-1 1 0 0,-2 2-1 0 0,0-1 0 0 0,0 0 1 0 0,-2 0-1 0 0,-1 3-293 0 0,-29 43 1394 0 0,9-103-539 0 0,20 20-927 0 0,0 1 0 0 0,0-1 0 0 0,2 1 0 0 0,0-1 0 0 0,2 1 0 0 0,-1 0 0 0 0,2 0 0 0 0,0 0 0 0 0,1 0 0 0 0,1 1 0 0 0,1 0 0 0 0,0 1 0 0 0,1-1 0 0 0,0 2 0 0 0,1-1 0 0 0,1 1 0 0 0,1 1 72 0 0,-11 11-50 0 0,1-1 5 0 0,-1 1 0 0 0,0 0 0 0 0,1 0 0 0 0,-1 0 0 0 0,1 0 0 0 0,0 0 0 0 0,0 0 0 0 0,0 0 0 0 0,0 1 0 0 0,0-1 0 0 0,0 0 0 0 0,0 1 0 0 0,0 0 0 0 0,1 0 0 0 0,-1-1 0 0 0,0 1 0 0 0,1 1 0 0 0,-1-1 0 0 0,1 0 0 0 0,-1 1 0 0 0,1-1 0 0 0,-1 1 0 0 0,1 0 0 0 0,0-1 0 0 0,-1 1 0 0 0,1 1 0 0 0,2-1 45 0 0,1 6-37 0 0,0 1 0 0 0,0 0 1 0 0,0 0-1 0 0,-1 0 0 0 0,0 1 1 0 0,-1-1-1 0 0,1 1 0 0 0,-2 0 1 0 0,1 1-1 0 0,-1-1 0 0 0,0 1 1 0 0,-1-1-1 0 0,0 1 0 0 0,0 0 0 0 0,-1 0 1 0 0,0 2 36 0 0,0-1-22 0 0,0-1 0 0 0,1 1 0 0 0,0-1-1 0 0,1 1 1 0 0,0-1 0 0 0,0 0 0 0 0,1 0 0 0 0,0 0 0 0 0,1 0 0 0 0,-1-1 0 0 0,2 0 0 0 0,-1 0 0 0 0,1 0 0 0 0,1 0 0 0 0,4 4 22 0 0,-8-11-240 0 0,0 0 0 0 0,0 1 0 0 0,0-1 0 0 0,0 0-1 0 0,0-1 1 0 0,0 1 0 0 0,1-1 0 0 0,-1 1 0 0 0,0-1 0 0 0,0 0 0 0 0,0 0 0 0 0,1 0 0 0 0,-1 0 0 0 0,0-1 0 0 0,0 1 0 0 0,0-1 0 0 0,0 0 0 0 0,0 0 0 0 0,0 0 0 0 0,0 0 0 0 0,0-1 0 0 0,0 1 0 0 0,1-1 240 0 0,16-8-1138 0 0</inkml:trace>
  <inkml:trace contextRef="#ctx0" brushRef="#br0" timeOffset="104226.543">15234 2649 1576 0 0,'9'-23'2900'0'0,"-10"28"1121"0"0,-13 35-3487 0 0,1 0 1 0 0,3 0 0 0 0,1 1 0 0 0,2 0-1 0 0,2 1 1 0 0,1-1 0 0 0,3 16-535 0 0,1-49-56 0 0,1 1 0 0 0,0-1 1 0 0,1 0-1 0 0,0 0 0 0 0,0 0 1 0 0,1 0-1 0 0,0 0 0 0 0,0 0 0 0 0,1-1 1 0 0,0 0-1 0 0,1 1 0 0 0,-1-1 1 0 0,1-1-1 0 0,0 1 0 0 0,1-1 1 0 0,0 0-1 0 0,0 0 0 0 0,0 0 0 0 0,1-1 1 0 0,-1 0-1 0 0,1-1 0 0 0,0 1 1 0 0,1-1-1 0 0,-1 0 0 0 0,1-1 0 0 0,0 0 1 0 0,0 0-1 0 0,0-1 0 0 0,0 0 1 0 0,0 0-1 0 0,4-1 56 0 0,51-1-7631 0 0,-54-14 6497 0 0</inkml:trace>
  <inkml:trace contextRef="#ctx0" brushRef="#br0" timeOffset="104476.77">14853 2982 1492 0 0,'-30'-5'8150'0'0,"326"-61"-7478"0"0,-161 30-3431 0 0,67-11-2318 0 0,-156 38 3771 0 0</inkml:trace>
  <inkml:trace contextRef="#ctx0" brushRef="#br0" timeOffset="105198.915">15828 2854 1468 0 0,'0'-5'5973'0'0,"-121"28"-3958"0"0,94-12-1752 0 0,0 1-1 0 0,1 1 1 0 0,0 1-1 0 0,2 1 1 0 0,-1 1-1 0 0,2 2 1 0 0,0 0-1 0 0,2 1 1 0 0,0 1-1 0 0,-15 20-262 0 0,35-40 8 0 0,0 1 0 0 0,0-1 0 0 0,0 1-1 0 0,1 0 1 0 0,-1-1 0 0 0,0 1 0 0 0,1 0 0 0 0,-1 0-1 0 0,1 0 1 0 0,-1 0 0 0 0,1-1 0 0 0,-1 1 0 0 0,1 0-1 0 0,-1 0 1 0 0,1 0 0 0 0,0 0 0 0 0,0 0 0 0 0,-1 0 0 0 0,1 0-1 0 0,0 0 1 0 0,0 0 0 0 0,0 0 0 0 0,0 0 0 0 0,0 0-1 0 0,0 0 1 0 0,0 0 0 0 0,1 0 0 0 0,-1 0 0 0 0,0 0-1 0 0,0 0 1 0 0,1 0 0 0 0,-1 0 0 0 0,1 0 0 0 0,-1 0 0 0 0,1 0-1 0 0,-1-1 1 0 0,1 1 0 0 0,-1 0 0 0 0,1 0 0 0 0,0-1-1 0 0,0 1 1 0 0,-1 0 0 0 0,1-1 0 0 0,0 1 0 0 0,0 0-1 0 0,0-1 1 0 0,-1 1 0 0 0,1-1 0 0 0,0 0 0 0 0,0 1 0 0 0,0-1-1 0 0,0 0 1 0 0,0 1 0 0 0,0-1-8 0 0,66-1-581 0 0,-46-3 372 0 0,0-2 0 0 0,-1-1-1 0 0,1 0 1 0 0,-1-1-1 0 0,-1-1 1 0 0,1-2 0 0 0,-2 1-1 0 0,1-2 1 0 0,-2 0-1 0 0,1-2 1 0 0,-2 0 0 0 0,2-2 209 0 0,-54 22 794 0 0,30-3-738 0 0,0 1 1 0 0,0-1 0 0 0,0 1 0 0 0,0 1 0 0 0,1-1-1 0 0,0 1 1 0 0,0-1 0 0 0,0 1 0 0 0,0 1-1 0 0,1-1 1 0 0,0 1 0 0 0,0 0 0 0 0,0 0 0 0 0,1 0-1 0 0,0 0 1 0 0,0 0 0 0 0,0 1 0 0 0,0 4-57 0 0,5-6-5 0 0,1-1 1 0 0,0 1-1 0 0,0-1 0 0 0,1 0 1 0 0,-1 0-1 0 0,1 0 1 0 0,0 0-1 0 0,0-1 0 0 0,0 1 1 0 0,1-1-1 0 0,-1 0 1 0 0,1-1-1 0 0,0 1 0 0 0,0-1 1 0 0,-1 0-1 0 0,2 0 1 0 0,-1 0-1 0 0,0-1 0 0 0,0 1 1 0 0,0-2-1 0 0,1 1 1 0 0,-1 0-1 0 0,0-1 0 0 0,1 0 1 0 0,-1 0-1 0 0,1 0 1 0 0,2-2 4 0 0,240-21-1708 0 0,-236 22 1668 0 0,0-1 0 0 0,0 0 0 0 0,0 0 1 0 0,0-1-1 0 0,0-1 0 0 0,-1 0 1 0 0,1-1-1 0 0,-1 0 0 0 0,0-1 0 0 0,-1 0 1 0 0,1-1-1 0 0,-1 0 0 0 0,0 0 0 0 0,-1-1 1 0 0,0 0-1 0 0,0-1 0 0 0,-1 0 1 0 0,0 0-1 0 0,0-1 0 0 0,-1 0 0 0 0,-1 0 1 0 0,0-1-1 0 0,0 0 0 0 0,-1 0 1 0 0,0 0-1 0 0,-1-1 0 0 0,0 0 0 0 0,1-9 40 0 0,-7 18 95 0 0,0 0-1 0 0,-1 0 0 0 0,1 1 1 0 0,-1-1-1 0 0,0 0 0 0 0,0 1 1 0 0,0 0-1 0 0,0 0 0 0 0,0 0 1 0 0,0 0-1 0 0,-1 0 0 0 0,1 1 1 0 0,-1-1-1 0 0,1 1 0 0 0,-1 0 1 0 0,0 0-1 0 0,1 0 0 0 0,-1 0 1 0 0,0 1-1 0 0,0 0 0 0 0,1 0 1 0 0,-1 0-1 0 0,0 0 0 0 0,0 0 1 0 0,1 1-1 0 0,-1 0 0 0 0,0-1 0 0 0,1 1 1 0 0,-1 1-1 0 0,0-1 0 0 0,1 0 1 0 0,0 1-1 0 0,-1 0 0 0 0,1 0 1 0 0,0 0-1 0 0,-1 1-94 0 0,0-2 37 0 0,-1 1 0 0 0,1 0 0 0 0,0 0-1 0 0,0 0 1 0 0,0 1 0 0 0,0 0 0 0 0,1-1 0 0 0,-1 1-1 0 0,0 1 1 0 0,1-1 0 0 0,0 0 0 0 0,0 1 0 0 0,0 0-1 0 0,0-1 1 0 0,1 1 0 0 0,0 0 0 0 0,-1 1 0 0 0,2-1-1 0 0,-1 0 1 0 0,0 0 0 0 0,1 1 0 0 0,-1-1 0 0 0,1 1 0 0 0,1 0-1 0 0,-1-1 1 0 0,1 1 0 0 0,-1 0 0 0 0,1-1 0 0 0,1 1-1 0 0,-1 0 1 0 0,1-1 0 0 0,-1 1 0 0 0,2 2-37 0 0,50 63-1258 0 0,-21-47-5124 0 0,-31-35 3748 0 0,0 1 1364 0 0</inkml:trace>
  <inkml:trace contextRef="#ctx0" brushRef="#br0" timeOffset="105450.363">16027 2507 1472 0 0,'-64'-98'9736'0'0,"55"125"-17745"0"0,9-21 6730 0 0</inkml:trace>
  <inkml:trace contextRef="#ctx0" brushRef="#br0" timeOffset="105983.136">16281 2931 836 0 0,'68'32'5486'0'0,"11"75"-4173"0"0,-61-79-522 0 0,20 92 2277 0 0,-60-95-2390 0 0,15-67-577 0 0,10 26-205 0 0,0 1 0 0 0,0-1-1 0 0,2 1 1 0 0,0 0 0 0 0,0 0-1 0 0,2 1 1 0 0,0 0 0 0 0,0 0-1 0 0,1 0 1 0 0,1 1 104 0 0,16-34-290 0 0,-21 39 221 0 0,-1-1-1 0 0,1 1 1 0 0,1-1-1 0 0,-1 1 0 0 0,1 0 1 0 0,1 1-1 0 0,0-1 1 0 0,0 1-1 0 0,0 0 0 0 0,1 1 1 0 0,0-1-1 0 0,0 2 1 0 0,0-1-1 0 0,1 1 0 0 0,0 0 1 0 0,1-1 69 0 0,-7 6-43 0 0,-2 0 41 0 0,23 16 247 0 0,28 102 637 0 0,-49-109-881 0 0,-1 0 0 0 0,1 0 0 0 0,1 0 0 0 0,0-1 0 0 0,0 1 0 0 0,0-1 0 0 0,1 0 0 0 0,1 0 0 0 0,-1 0 0 0 0,1-1 0 0 0,1 1 0 0 0,-1-1 0 0 0,1 0 0 0 0,0-1 0 0 0,1 0 0 0 0,0 0 0 0 0,0 0 0 0 0,0 0 0 0 0,0-1 0 0 0,1-1 0 0 0,4 3-1 0 0,5-2-697 0 0,1-1-1 0 0,0-1 1 0 0,0 0 0 0 0,0-1-1 0 0,0-1 1 0 0,0-1-1 0 0,1 0 1 0 0,-1-1-1 0 0,0-2 1 0 0,0 1-1 0 0,0-2 1 0 0,6-2 697 0 0,7-5-1293 0 0</inkml:trace>
  <inkml:trace contextRef="#ctx0" brushRef="#br0" timeOffset="106218.66">17289 2961 2068 0 0,'4'-63'7703'0'0,"-4"62"-6994"0"0,0 1-30 0 0,0 0-60 0 0,-11-12 528 0 0,-7 15 897 0 0,11 113-3134 0 0,2-40-8846 0 0,0-74 8749 0 0,1-3 31 0 0</inkml:trace>
  <inkml:trace contextRef="#ctx0" brushRef="#br0" timeOffset="106375.47">17193 2754 1600 0 0,'-27'-107'8109'0'0,"9"77"-6493"0"0,5 36-7103 0 0,13 2 2834 0 0,1-2 1388 0 0</inkml:trace>
  <inkml:trace contextRef="#ctx0" brushRef="#br0" timeOffset="107396.914">17446 2941 1112 0 0,'15'13'4354'0'0,"13"52"-2830"0"0,-26-55-1265 0 0,-1-9-148 0 0,0 1-1 0 0,0 0 1 0 0,0 0 0 0 0,0 1 0 0 0,0-1-1 0 0,-1 0 1 0 0,1 0 0 0 0,0 0 0 0 0,-1 0-1 0 0,0 1 1 0 0,0-1 0 0 0,1 0 0 0 0,-1 0-1 0 0,-1 1 1 0 0,1-1 0 0 0,0 0 0 0 0,0 0-1 0 0,-1 0 1 0 0,0 1 0 0 0,1-1 0 0 0,-1 0-1 0 0,0 0 1 0 0,0 0 0 0 0,0 0 0 0 0,0 0-1 0 0,0 0 1 0 0,0 0 0 0 0,-1 0-1 0 0,1-1 1 0 0,-1 1 0 0 0,1 0 0 0 0,-1-1-1 0 0,0 0 1 0 0,0 1 0 0 0,1-1 0 0 0,-2 1-111 0 0,-11-68 393 0 0,17 49-450 0 0,1-1 1 0 0,1 1-1 0 0,1 0 0 0 0,0 1 0 0 0,1 0 1 0 0,1-1-1 0 0,0 2 0 0 0,1 0 1 0 0,1 0-1 0 0,0 0 0 0 0,1 1 0 0 0,1 1 1 0 0,8-8 56 0 0,47-17-388 0 0,-65 38 312 0 0,34 30-42 0 0,51 223 200 0 0,-79-248-141 0 0,0-1 0 0 0,-1 0-1 0 0,1 0 1 0 0,1-1 0 0 0,-1 0 0 0 0,1-1 0 0 0,-1 0 0 0 0,1 0 0 0 0,-1 0 0 0 0,1-1 0 0 0,0-1 0 0 0,0 0 0 0 0,0 0 0 0 0,0 0 0 0 0,-1-1 0 0 0,1-1 0 0 0,0 1 0 0 0,-1-1 0 0 0,1-1-1 0 0,-1 0 1 0 0,0 0 0 0 0,1 0 0 0 0,-1-1 0 0 0,-1 0 0 0 0,1-1 0 0 0,0 0 59 0 0,6 0-127 0 0,1-1 0 0 0,-1-1 0 0 0,0 0 0 0 0,-1-1 0 0 0,0 0 0 0 0,0-1 0 0 0,0 0 0 0 0,-1-1 0 0 0,-1-1 0 0 0,0 0 0 0 0,0 0 0 0 0,-1-1 0 0 0,-1 0 1 0 0,0-1-1 0 0,0 0 0 0 0,-1-1 0 0 0,-1 0 0 0 0,2-5 127 0 0,-9 17 42 0 0,1 0 0 0 0,-1 0 1 0 0,0 0-1 0 0,1 0 1 0 0,-1-1-1 0 0,0 1 0 0 0,0 0 1 0 0,0 0-1 0 0,-1 0 1 0 0,1 0-1 0 0,0 0 0 0 0,-1-1 1 0 0,0 1-1 0 0,1 0 1 0 0,-1 0-1 0 0,0 0 0 0 0,0 0 1 0 0,0 0-1 0 0,0 1 1 0 0,0-1-1 0 0,-1 0 1 0 0,1 0-1 0 0,-1 1 0 0 0,1-1 1 0 0,-1 1-1 0 0,1-1 1 0 0,-1 1-1 0 0,0 0 0 0 0,0 0 1 0 0,1-1-1 0 0,-1 1 1 0 0,0 0-1 0 0,0 1 0 0 0,0-1 1 0 0,0 0-1 0 0,0 1 1 0 0,-1-1-1 0 0,1 1 0 0 0,0-1 1 0 0,0 1-1 0 0,0 0 1 0 0,0 0-1 0 0,-1 0 0 0 0,1 0 1 0 0,0 1-43 0 0,-93 14 575 0 0,82-10-498 0 0,1 0 1 0 0,0 1-1 0 0,0 0 0 0 0,0 1 0 0 0,1 1 1 0 0,0-1-1 0 0,0 2 0 0 0,1-1 0 0 0,0 2 0 0 0,0-1 1 0 0,1 1-1 0 0,-2 4-77 0 0,10-13-4 0 0,0 0 0 0 0,1 0-1 0 0,-1 0 1 0 0,1 0 0 0 0,-1-1 0 0 0,1 1 0 0 0,-1 0-1 0 0,1 0 1 0 0,0 0 0 0 0,-1 0 0 0 0,1 0 0 0 0,0 0-1 0 0,0 0 1 0 0,0 0 0 0 0,-1 0 0 0 0,1 0 0 0 0,0 0 0 0 0,1 0-1 0 0,-1 1 1 0 0,0-1 0 0 0,0 0 0 0 0,0 0 0 0 0,1 0-1 0 0,-1 0 1 0 0,0-1 0 0 0,1 1 0 0 0,-1 0 0 0 0,1 0 0 0 0,-1 0-1 0 0,1 0 1 0 0,-1 0 0 0 0,1 0 0 0 0,0-1 0 0 0,-1 1-1 0 0,1 0 1 0 0,0 0 0 0 0,0-1 0 0 0,0 1 0 0 0,-1-1-1 0 0,1 1 1 0 0,0-1 0 0 0,0 1 0 0 0,0-1 0 0 0,0 1 0 0 0,0-1-1 0 0,0 0 1 0 0,0 1 0 0 0,0-1 0 0 0,0 0 0 0 0,0 0-1 0 0,0 0 1 0 0,0 0 0 0 0,0 0 0 0 0,1 0 4 0 0,64-1-493 0 0,193-97 919 0 0,-277 186 1260 0 0,12 144-1117 0 0,27-14-340 0 0,-11-133-148 0 0,-4 149 174 0 0,-6-221-230 0 0,-2 1-1 0 0,0-1 0 0 0,0 0 1 0 0,-1 1-1 0 0,-1-1 0 0 0,0-1 0 0 0,0 1 1 0 0,-2 0-1 0 0,0-1 0 0 0,0 0 1 0 0,-1-1-1 0 0,0 1 0 0 0,-1-1 0 0 0,0-1 1 0 0,-1 1-1 0 0,0-1 0 0 0,-1-1 1 0 0,0 0-1 0 0,0 0 0 0 0,-1-1 0 0 0,0 0 1 0 0,0-1-1 0 0,-1-1 0 0 0,-12 6-24 0 0,15-13-12 0 0,0-1-1 0 0,0-1 1 0 0,0 1 0 0 0,0-2-1 0 0,0 1 1 0 0,1-1-1 0 0,0 0 1 0 0,0-1-1 0 0,0 0 1 0 0,0 0 0 0 0,1 0-1 0 0,-1-1 1 0 0,1 0-1 0 0,1-1 1 0 0,0 0-1 0 0,0 0 1 0 0,0 0 0 0 0,0-1-1 0 0,1 1 1 0 0,1-1-1 0 0,-1-1 1 0 0,1 1-1 0 0,1-1 1 0 0,-1 1 0 0 0,1-1-1 0 0,1 0 1 0 0,0 0-1 0 0,0 0 1 0 0,1 0-1 0 0,0-9 13 0 0,-4-12-240 0 0,1 1-1 0 0,2-1 0 0 0,1 0 0 0 0,1 1 1 0 0,2-1-1 0 0,1 1 0 0 0,1-1 0 0 0,2 1 0 0 0,0 0 1 0 0,2 0-1 0 0,2 1 0 0 0,3-7 241 0 0,0 7-734 0 0,1 2 1 0 0,1 0-1 0 0,1 0 1 0 0,1 2-1 0 0,1 0 1 0 0,1 1-1 0 0,2 0 1 0 0,0 2-1 0 0,4-1 734 0 0,17-17-1283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3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24 1448 0 0,'0'0'452'0'0,"0"0"-122"0"0,0 0-35 0 0,0 0-94 0 0,0 0 5 0 0,0 0-17 0 0,0 0-7 0 0,0 0-59 0 0,0 0 12 0 0,0 0 32 0 0,0 0-24 0 0,0 0-18 0 0,0 0-7 0 0,0 0 24 0 0,0 0-42 0 0,0 0-29 0 0,0 0 1 0 0,0 0-19 0 0,0 0-5 0 0,0 0 5 0 0,0 0 32 0 0,0 0 2 0 0,0 0 31 0 0,0 0 60 0 0,0 0-3 0 0,0 0-33 0 0,0 0-61 0 0,0 0-23 0 0,0 0-1 0 0,0 0 10 0 0,0 0 7 0 0,0 0-32 0 0,0 0 15 0 0,0 0 28 0 0,0 0-47 0 0,0 0-14 0 0,0 0 8 0 0,0 0 27 0 0,0 0-18 0 0,0 0 23 0 0,0 0 6 0 0,-6-4-9 0 0,-33-15 157 0 0,40 20-2075 0 0,10 2-652 0 0,-6-4 1273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4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40 876 0 0,'0'0'745'0'0,"0"0"-85"0"0,0 0-188 0 0,0 0-47 0 0,0 0 27 0 0,0 0-36 0 0,7-16 264 0 0,29-7 399 0 0,-182 196 1117 0 0,-39 79-455 0 0,183-249-1715 0 0,0 0 1 0 0,0 0 0 0 0,1 0 0 0 0,-1 1 0 0 0,1-1 0 0 0,-1 0 0 0 0,1 1 0 0 0,0-1-1 0 0,0 0 1 0 0,0 1 0 0 0,1-1 0 0 0,-1 1 0 0 0,1 0 0 0 0,0-1 0 0 0,0 1 0 0 0,0-1-1 0 0,0 1 1 0 0,1-1 0 0 0,0 1 0 0 0,-1-1 0 0 0,1 1 0 0 0,0-1 0 0 0,1 1 0 0 0,-1-1-1 0 0,1 0 1 0 0,-1 0 0 0 0,1 0 0 0 0,0 0 0 0 0,0 0 0 0 0,0 0 0 0 0,1 0 0 0 0,-1-1-1 0 0,1 1 1 0 0,-1-1 0 0 0,1 1 0 0 0,0-1 0 0 0,0 0 0 0 0,0 0 0 0 0,0-1 0 0 0,0 1-1 0 0,0-1 1 0 0,1 1 0 0 0,-1-1 0 0 0,1 0 0 0 0,-1 0-27 0 0,38 16 45 0 0,0-2 1 0 0,1-2-1 0 0,1-1 1 0 0,-1-3-1 0 0,33 4-45 0 0,48 11-856 0 0,-83-15 208 0 0,67 15-5681 0 0,-106-24 5076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1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4054 523 1404 0 0,'11'-25'5967'0'0,"-8"38"-2338"0"0,-10 38-2868 0 0,2 1-1 0 0,2-1 0 0 0,2 1 1 0 0,2 0-1 0 0,9 51-760 0 0,89 354 2015 0 0,-99-456-2114 0 0,1-1 0 0 0,-1 1 0 0 0,1 0 0 0 0,-1-1 0 0 0,0 1 0 0 0,0 0 0 0 0,1-1 0 0 0,-1 1 0 0 0,0 0 1 0 0,0-1-1 0 0,0 1 0 0 0,0 0 0 0 0,0 0 0 0 0,0-1 0 0 0,0 1 0 0 0,0 0 0 0 0,0-1 0 0 0,0 1 0 0 0,0 0 0 0 0,0-1 0 0 0,-1 1 0 0 0,1 0 0 0 0,0 0 0 0 0,-1-1 0 0 0,1 1 1 0 0,0-1-1 0 0,-1 1 0 0 0,1 0 0 0 0,0-1 0 0 0,-1 1 0 0 0,1-1 0 0 0,-1 1 0 0 0,1-1 0 0 0,-1 1 0 0 0,0-1 0 0 0,1 1 0 0 0,-1-1 0 0 0,1 0 0 0 0,-1 1 0 0 0,0-1 1 0 0,1 0-1 0 0,-1 0 0 0 0,0 1 0 0 0,1-1 0 0 0,-1 0 0 0 0,0 0 0 0 0,0 0 0 0 0,1 0 0 0 0,-1 0 0 0 0,0 0 0 0 0,1 0 0 0 0,-1 0 0 0 0,0 0 0 0 0,0 0 0 0 0,1 0 0 0 0,-1 0 1 0 0,0-1-1 0 0,1 1 0 0 0,-1 0 0 0 0,0 0 0 0 0,1-1 0 0 0,-1 1 0 0 0,1-1 0 0 0,-1 1 0 0 0,0 0 0 0 0,1-1 0 0 0,-1 1 0 0 0,1-1 0 0 0,-1 1 0 0 0,1-1 99 0 0,-60-38-3311 0 0,45 29 2290 0 0,-40-19-1328 0 0,29 18 1243 0 0</inkml:trace>
  <inkml:trace contextRef="#ctx0" brushRef="#br0" timeOffset="-376.366">3181 568 988 0 0,'15'11'3735'0'0,"-37"29"-2592"0"0,-422 403 5060 0 0,442-442-6179 0 0,0 0 0 0 0,0 1 0 0 0,1 0 0 0 0,-1-1 0 0 0,0 1 0 0 0,1 0 0 0 0,0 0 0 0 0,-1 0-1 0 0,1 0 1 0 0,0 0 0 0 0,0 0 0 0 0,0 0 0 0 0,0 0 0 0 0,0 0 0 0 0,1 0 0 0 0,-1 1 0 0 0,1-1 0 0 0,-1 0 0 0 0,1 1 0 0 0,0-1 0 0 0,0 0 0 0 0,0 1-1 0 0,0-1 1 0 0,0 0 0 0 0,1 0 0 0 0,-1 1 0 0 0,1-1 0 0 0,-1 0 0 0 0,1 0 0 0 0,0 1 0 0 0,0-1 0 0 0,0 0 0 0 0,0 0 0 0 0,0 0 0 0 0,1 0 0 0 0,-1 0-1 0 0,0-1 1 0 0,1 1 0 0 0,0 0 0 0 0,-1-1 0 0 0,1 1 0 0 0,0-1 0 0 0,0 1 0 0 0,0-1 0 0 0,0 0 0 0 0,0 0 0 0 0,0 0 0 0 0,0 0 0 0 0,0 0 0 0 0,0 0-1 0 0,0 0 1 0 0,1-1 0 0 0,-1 1 0 0 0,0-1-24 0 0,448 96 372 0 0,-307-45-1232 0 0,-22-6-2932 0 0,-121-45 2734 0 0,45-16-4125 0 0,-27 4 3875 0 0</inkml:trace>
  <inkml:trace contextRef="#ctx0" brushRef="#br0" timeOffset="-2353.75">392 862 968 0 0,'0'0'413'0'0,"0"0"-32"0"0,0 0-115 0 0,0 0 32 0 0,0 0-38 0 0,-1 14 23 0 0,5-10 4187 0 0,1-5-4447 0 0,0 0 1 0 0,0 0-1 0 0,0 0 0 0 0,0-1 0 0 0,0 0 0 0 0,0 0 0 0 0,0 0 0 0 0,-1-1 0 0 0,1 1 0 0 0,-1-1 0 0 0,0 0 0 0 0,0 0 0 0 0,0-1 1 0 0,0 1-1 0 0,0-1 0 0 0,-1 0 0 0 0,0 0 0 0 0,0 0 0 0 0,0 0 0 0 0,0-1 0 0 0,0 1 0 0 0,-1-1 0 0 0,0 0 0 0 0,0 0 0 0 0,0 1 1 0 0,0-4-24 0 0,27-140 373 0 0,-30 141-366 0 0,0-1 0 0 0,-1 0 0 0 0,0 1 0 0 0,0-1 0 0 0,-1 1 0 0 0,1 0 0 0 0,-2 0 0 0 0,1 0 0 0 0,-1 0 0 0 0,0 1 0 0 0,-1-1 0 0 0,1 1 0 0 0,-1 0 0 0 0,0 0 0 0 0,-1 1 0 0 0,1-1 0 0 0,-1 1 0 0 0,0 0 0 0 0,-1 1 0 0 0,1 0 0 0 0,-1 0 0 0 0,0 0 0 0 0,0 1 0 0 0,0 0 0 0 0,0 0 0 0 0,-1 1 0 0 0,1 0 0 0 0,-1 0 0 0 0,1 0 0 0 0,-1 1 0 0 0,0 1 0 0 0,1-1 0 0 0,-1 1 0 0 0,0 0 0 0 0,-7 2-7 0 0,0-1-1 0 0,1 0 1 0 0,-1 1-1 0 0,1 1 0 0 0,0 0 1 0 0,0 1-1 0 0,0 0 0 0 0,0 2 0 0 0,1-1 1 0 0,0 2-1 0 0,0-1 0 0 0,0 2 1 0 0,1 0-1 0 0,0 0 0 0 0,1 1 0 0 0,0 1 1 0 0,0 0-1 0 0,1 0 0 0 0,0 1 1 0 0,1 0-1 0 0,0 1 0 0 0,1 0 1 0 0,0 0-1 0 0,1 1 0 0 0,1 0 0 0 0,0 0 1 0 0,0 1-1 0 0,1-1 0 0 0,1 1 1 0 0,0 0-1 0 0,1 1 0 0 0,1-1 0 0 0,0 9 1 0 0,2-19 15 0 0,0 1 0 0 0,1 0 0 0 0,0-1 0 0 0,0 1-1 0 0,0-1 1 0 0,1 0 0 0 0,0 1 0 0 0,0-1-1 0 0,0 0 1 0 0,0 0 0 0 0,0 0 0 0 0,1 0-1 0 0,0 0 1 0 0,-1-1 0 0 0,2 1 0 0 0,-1-1-1 0 0,0 0 1 0 0,1 0 0 0 0,-1 0 0 0 0,1 0 0 0 0,0 0-1 0 0,0-1 1 0 0,0 0 0 0 0,0 0 0 0 0,0 0-1 0 0,1 0 1 0 0,-1-1 0 0 0,4 1-15 0 0,131 19 275 0 0,-125-23-257 0 0,-1-2 1 0 0,1 1-1 0 0,-1-2 0 0 0,1 0 1 0 0,-1 0-1 0 0,-1-1 0 0 0,1-1 0 0 0,-1 0 1 0 0,0-1-1 0 0,0 0 0 0 0,-1-1 1 0 0,-1 0-1 0 0,1-1 0 0 0,-1 0 0 0 0,-1-1 1 0 0,0 0-1 0 0,0 0 0 0 0,-1-1 1 0 0,5-10-19 0 0,17-33 509 0 0,-17 41 69 0 0,-17 46-469 0 0,0 2-23 0 0,-55 545 1624 0 0,58-279-648 0 0,1-297-1045 0 0,0-1 1 0 0,0 1-1 0 0,0-1 1 0 0,1 1-1 0 0,-1-1 1 0 0,1 1-1 0 0,-1-1 1 0 0,1 1-1 0 0,0-1 1 0 0,0 0-1 0 0,0 1 1 0 0,0-1-1 0 0,0 0 1 0 0,1 0-1 0 0,-1 0 1 0 0,1 0-1 0 0,-1 0 1 0 0,1 0-1 0 0,0 0 1 0 0,-1-1-1 0 0,1 1 1 0 0,0 0-1 0 0,0-1 1 0 0,1 0 0 0 0,-1 1-1 0 0,0-1 1 0 0,0 0-1 0 0,1 0 1 0 0,-1 0-1 0 0,0 0 1 0 0,1-1-1 0 0,-1 1 1 0 0,1-1-1 0 0,-1 0 1 0 0,1 1-1 0 0,-1-1 1 0 0,1 0-1 0 0,-1 0 1 0 0,1 0-1 0 0,0-1-17 0 0,97-18 98 0 0,-100 19-99 0 0,193-77-2221 0 0,-27-40-6010 0 0,-148 97 7133 0 0,-2-4 33 0 0</inkml:trace>
  <inkml:trace contextRef="#ctx0" brushRef="#br0" timeOffset="-1670.688">1076 870 1044 0 0,'14'-3'3968'0'0,"22"5"-3035"0"0,-17-1-393 0 0,160-25 881 0 0,-159 22-1285 0 0,0-1 0 0 0,-1-1 0 0 0,1 0 0 0 0,-1-1 0 0 0,0-2 0 0 0,0 0 1 0 0,0-1-1 0 0,-1 0 0 0 0,-1-2 0 0 0,1 0 0 0 0,6-6-136 0 0,-23 13-16 0 0,-1 0 0 0 0,1 0 0 0 0,-1 0 1 0 0,1 0-1 0 0,-1 0 0 0 0,0 0 0 0 0,0 0 0 0 0,0 0 1 0 0,-1 0-1 0 0,1 0 0 0 0,-1 1 0 0 0,0-1 0 0 0,0 0 1 0 0,0 0-1 0 0,0 0 0 0 0,0 1 0 0 0,0-1 0 0 0,-1 0 1 0 0,1 1-1 0 0,-1-1 0 0 0,0 1 0 0 0,0 0 0 0 0,0-1 1 0 0,0 1-1 0 0,0 0 0 0 0,0 0 0 0 0,0 1 0 0 0,-1-1 1 0 0,1 0-1 0 0,-1 1 0 0 0,1-1 0 0 0,-1 1 0 0 0,0 0 1 0 0,0 0-1 0 0,1 0 0 0 0,-1 0 0 0 0,0 0 0 0 0,0 1 1 0 0,0-1-1 0 0,0 1 0 0 0,0 0 0 0 0,0 0 0 0 0,0 0 16 0 0,-183-22-302 0 0,168 22 287 0 0,-3 1 79 0 0,0 1 0 0 0,0 0 0 0 0,0 2 0 0 0,0 1 0 0 0,1 1 0 0 0,-1 0 0 0 0,1 1 0 0 0,1 2 0 0 0,0 0 0 0 0,0 1 0 0 0,0 0 0 0 0,2 2 0 0 0,-1 0 0 0 0,1 1 0 0 0,1 1 0 0 0,1 0 0 0 0,0 2 0 0 0,0-1 0 0 0,2 2 0 0 0,-4 6-64 0 0,13-16 38 0 0,0 0 0 0 0,1 1 1 0 0,-1 0-1 0 0,2 0 0 0 0,-1 0 0 0 0,1 0 0 0 0,1 0 0 0 0,-1 0 0 0 0,1 1 0 0 0,1-1 0 0 0,0 1 0 0 0,0-1 1 0 0,0 0-1 0 0,1 1 0 0 0,0-1 0 0 0,1 0 0 0 0,0 0 0 0 0,0 0 0 0 0,1 0 0 0 0,0 0 0 0 0,0 0 1 0 0,1-1-1 0 0,0 1 0 0 0,0-1 0 0 0,1 0 0 0 0,0 0 0 0 0,0-1 0 0 0,4 5-38 0 0,3 1-22 0 0,0-1 0 0 0,1-1 0 0 0,0 0 0 0 0,1 0 0 0 0,-1-2 0 0 0,2 0 0 0 0,-1 0 0 0 0,1-1 0 0 0,0-1 0 0 0,1 0 0 0 0,0-1 0 0 0,0-1 0 0 0,0-1 0 0 0,5 1 22 0 0,8 0-655 0 0,0-2 1 0 0,0 0-1 0 0,0-2 1 0 0,0-1-1 0 0,0-1 1 0 0,0-2-1 0 0,-1-1 1 0 0,1-1-1 0 0,25-9 655 0 0,-9-4-1159 0 0,-1-5 36 0 0</inkml:trace>
  <inkml:trace contextRef="#ctx0" brushRef="#br0" timeOffset="-1188.075">1826 11 1996 0 0,'6'-10'3898'0'0,"-3"37"-2819"0"0,-62 333 1932 0 0,55-348-2946 0 0,1 1 0 0 0,1-1 0 0 0,0 1-1 0 0,1 0 1 0 0,0-1 0 0 0,1 1 0 0 0,1 0-1 0 0,-1 0 1 0 0,2-1 0 0 0,0 1 0 0 0,1-1-1 0 0,0 1 1 0 0,0-1 0 0 0,2 0 0 0 0,-1 0-1 0 0,2-1 1 0 0,-1 1 0 0 0,2-1 0 0 0,-1 0-1 0 0,2-1 1 0 0,-1 1 0 0 0,1-2 0 0 0,1 1-1 0 0,0-1 1 0 0,0 0 0 0 0,1-1 0 0 0,0 0-1 0 0,0-1 1 0 0,1 0 0 0 0,0 0 0 0 0,1-1-65 0 0,33 0-1137 0 0,-43-6 919 0 0,0 0-1 0 0,0 0 1 0 0,1 0 0 0 0,-1-1-1 0 0,0 1 1 0 0,0-1 0 0 0,1 1 0 0 0,-1-1-1 0 0,0 0 1 0 0,0 0 0 0 0,0 0-1 0 0,0 0 1 0 0,0 0 0 0 0,0-1 0 0 0,0 1-1 0 0,-1-1 1 0 0,1 1 0 0 0,0-1 0 0 0,-1 1-1 0 0,1-1 1 0 0,-1 0 0 0 0,1 0-1 0 0,-1 0 1 0 0,0 0 0 0 0,0 0 0 0 0,0 0-1 0 0,0 0 1 0 0,0 0 0 0 0,-1 0-1 0 0,1-1 1 0 0,-1 1 0 0 0,1 0 0 0 0,-1 0-1 0 0,0-1 1 0 0,1 1 0 0 0,-1 0 0 0 0,-1-1-1 0 0,1-1 219 0 0,0-9-1064 0 0</inkml:trace>
  <inkml:trace contextRef="#ctx0" brushRef="#br0" timeOffset="-924.122">1624 377 1976 0 0,'28'-2'5649'0'0,"19"4"-3698"0"0,108-2-2563 0 0,95-36-5401 0 0,-208 25 4798 0 0</inkml:trace>
  <inkml:trace contextRef="#ctx0" brushRef="#br0" timeOffset="21337.459">1704 1837 848 0 0,'0'0'452'0'0,"0"0"-70"0"0,-6-22 1772 0 0,-22-15-525 0 0,21 10 188 0 0,7 28-1869 0 0,0-1 40 0 0,0 0-11 0 0,9-11 2739 0 0,12 2-1965 0 0,-30 40-697 0 0,1-4-40 0 0,-18 269-187 0 0,26-112 414 0 0,3-179-226 0 0,0 0 0 0 0,0 1 0 0 0,0-1 0 0 0,1-1 0 0 0,-1 1 1 0 0,1 0-1 0 0,0-1 0 0 0,1 0 0 0 0,-1 0 0 0 0,1 0 0 0 0,0-1 0 0 0,0 1 1 0 0,0-1-1 0 0,0 0 0 0 0,0-1 0 0 0,1 1 0 0 0,-1-1 0 0 0,1 0 0 0 0,-1 0 1 0 0,1-1-1 0 0,2 1-15 0 0,243 11 246 0 0,-157-16-533 0 0,-57-8-1016 0 0,-37-18-5367 0 0,-2 23 5460 0 0</inkml:trace>
  <inkml:trace contextRef="#ctx0" brushRef="#br0" timeOffset="22005.763">2214 1780 1016 0 0,'20'-65'5919'0'0,"-20"65"-5822"0"0,1-8 2713 0 0,-1 6-2743 0 0,3-27 94 0 0,10-12-189 0 0,-13 39 79 0 0,-2 0-22 0 0,-11-22 88 0 0,13 23-211 0 0,-1 0 1 0 0,1 0-1 0 0,0-1 1 0 0,-1 1-1 0 0,1 0 0 0 0,0 0 1 0 0,-1 0-1 0 0,1 0 1 0 0,-1 0-1 0 0,0 1 0 0 0,1-1 1 0 0,-1 0-1 0 0,0 0 1 0 0,1 0-1 0 0,-1 0 0 0 0,0 1 1 0 0,0-1-1 0 0,0 0 1 0 0,0 1-1 0 0,1-1 0 0 0,-1 1 1 0 0,0-1-1 0 0,0 1 1 0 0,0-1-1 0 0,0 1 0 0 0,-1 0 1 0 0,1-1-1 0 0,0 1 1 0 0,0 0-1 0 0,0 0 0 0 0,0 0 1 0 0,0 0-1 0 0,0 0 1 0 0,0 0-1 0 0,0 0 0 0 0,0 0 1 0 0,0 0-1 0 0,-1 0 1 0 0,1 1-1 0 0,0-1 0 0 0,0 0 1 0 0,0 1-1 0 0,0-1 1 0 0,-1 1 93 0 0,-30 9-1709 0 0,26-8 1449 0 0</inkml:trace>
  <inkml:trace contextRef="#ctx0" brushRef="#br0" timeOffset="22471.193">2123 1613 3352 0 0,'-23'-8'4409'0'0,"14"18"-4277"0"0,0 1 0 0 0,0 1 0 0 0,1-1 0 0 0,1 1 0 0 0,0 0 0 0 0,1 1 0 0 0,0 0 0 0 0,0 0 0 0 0,2 0 0 0 0,0 1 0 0 0,-1 6-132 0 0,4-20 6 0 0,-12 48 232 0 0,1 1-1 0 0,3 0 1 0 0,1 0 0 0 0,3 1-1 0 0,2 0 1 0 0,3 18-238 0 0,2-64 31 0 0,1 0 0 0 0,0 0 0 0 0,0 0 0 0 0,1 0 0 0 0,-1-1 0 0 0,1 1 0 0 0,0-1 0 0 0,0 0 0 0 0,0 0 0 0 0,0 0 0 0 0,0-1 0 0 0,1 1 0 0 0,-1-1 0 0 0,1 0 0 0 0,-1 0 0 0 0,1-1 0 0 0,0 0 1 0 0,0 1-1 0 0,0-1 0 0 0,0-1 0 0 0,0 1 0 0 0,0-1 0 0 0,0 0 0 0 0,1 0-31 0 0,191 2 464 0 0,-135-19-374 0 0,-61 17-50 0 0,-1 0-42 0 0,17-5-2515 0 0,-17-13-4104 0 0,1 11 5369 0 0</inkml:trace>
  <inkml:trace contextRef="#ctx0" brushRef="#br0" timeOffset="22938.962">2429 1878 1580 0 0,'8'-4'5649'0'0,"70"26"-4711"0"0,-69-19-860 0 0,0 0 0 0 0,1 1 0 0 0,-1 1-1 0 0,-1-1 1 0 0,1 1 0 0 0,-1 1 0 0 0,1 0 0 0 0,-2 0 0 0 0,1 0 0 0 0,-1 1 0 0 0,0 0 0 0 0,0 1 0 0 0,-1-1 0 0 0,0 1 0 0 0,0 1 0 0 0,-1-1 0 0 0,0 1 0 0 0,0 0 0 0 0,-1 0-1 0 0,0 0 1 0 0,-1 0 0 0 0,0 1 0 0 0,-1 0 0 0 0,0-1 0 0 0,0 1 0 0 0,-1 0 0 0 0,0 0 0 0 0,-1 4-78 0 0,-4 2 71 0 0,-1 0 1 0 0,-1 0-1 0 0,-1 0 1 0 0,0-1-1 0 0,-1 0 0 0 0,-1-1 1 0 0,0 0-1 0 0,-1 0 1 0 0,-1-1-1 0 0,0 0 1 0 0,0-1-1 0 0,-1 0 0 0 0,-1-1 1 0 0,0 0-1 0 0,-1-1 1 0 0,1 0-1 0 0,-2-1-71 0 0,-266 132 583 0 0,-47-12-1415 0 0,453-172-7232 0 0,-88 31 6582 0 0</inkml:trace>
  <inkml:trace contextRef="#ctx0" brushRef="#br0" timeOffset="24043.908">1930 2398 1492 0 0,'28'-47'3959'0'0,"71"24"-3515"0"0,-68 19 6 0 0,326-29-1216 0 0,-332 24-2276 0 0,-20 7 1797 0 0</inkml:trace>
  <inkml:trace contextRef="#ctx0" brushRef="#br0" timeOffset="24306.896">2312 2198 1228 0 0,'-5'-1'936'0'0,"-1"-1"-288"0"0,3 2-28 0 0,4-3 20 0 0,3 3-96 0 0,3-4-56 0 0,18-1-152 0 0,2-1 41 0 0,3-1-77 0 0,2 4-20 0 0,3-2-160 0 0,3 1-16 0 0,3 3-568 0 0,-9-1-517 0 0,1 0-379 0 0,-6-1 56 0 0,-2 1-4 0 0</inkml:trace>
  <inkml:trace contextRef="#ctx0" brushRef="#br0" timeOffset="26293.759">3455 1953 904 0 0,'19'-63'4642'0'0,"-18"86"-2668"0"0,-25 109-1199 0 0,6 1 0 0 0,6 0 1 0 0,5 9-776 0 0,10-130 41 0 0,0 0 1 0 0,0-1-1 0 0,1 1 1 0 0,1-1-1 0 0,0 0 0 0 0,0 0 1 0 0,1-1-1 0 0,1 1 1 0 0,0-1-1 0 0,0-1 1 0 0,1 1-1 0 0,0-1 1 0 0,0-1-1 0 0,1 0 1 0 0,0 0-1 0 0,1 0 1 0 0,0-1-1 0 0,0-1 1 0 0,1 0-1 0 0,-1 0 1 0 0,1-1-1 0 0,0 0 1 0 0,1-1-1 0 0,-1 0 1 0 0,1-1-1 0 0,0 0 1 0 0,0-1-1 0 0,0 0 1 0 0,0-1-1 0 0,0 0 1 0 0,0-1-1 0 0,4-1-41 0 0,-11 1-7 0 0,12 2-288 0 0,0 0 1 0 0,0-2-1 0 0,1 0 0 0 0,-1-1 0 0 0,0-1 0 0 0,0 0 1 0 0,0-1-1 0 0,0-1 0 0 0,0-1 0 0 0,-1 0 0 0 0,11-6 295 0 0,-4-27-5423 0 0,-35 17 4171 0 0</inkml:trace>
  <inkml:trace contextRef="#ctx0" brushRef="#br0" timeOffset="26559.419">3188 2330 1404 0 0,'-3'2'672'0'0,"-3"-4"-116"0"0,6 2 28 0 0,0-2 80 0 0,6 2-208 0 0,-1-3 8 0 0,18 0-36 0 0,6-1-63 0 0,6-1-17 0 0,6 4-88 0 0,2-6 0 0 0,-2 4-184 0 0,5 1-124 0 0,-2 2 8 0 0,1-3-588 0 0,-1-2-709 0 0,1 1 69 0 0,-4 1 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4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2200 0 0,'-24'12'243'0'0,"2"1"0"0"0,-1 1 0 0 0,2 1 0 0 0,0 1 0 0 0,1 1 0 0 0,0 1 0 0 0,2 0 0 0 0,0 2 0 0 0,1 0 0 0 0,1 0 0 0 0,1 2-1 0 0,0 0 1 0 0,2 1 0 0 0,1 0 0 0 0,1 1 0 0 0,1 0 0 0 0,1 1 0 0 0,1 0 0 0 0,1 1 0 0 0,1-1 0 0 0,1 1 0 0 0,2 0 0 0 0,0 1 0 0 0,2 19-243 0 0,3-33-30 0 0,0 0 0 0 0,1 0 0 0 0,1 0 1 0 0,0 0-1 0 0,1-1 0 0 0,0 1 0 0 0,1-1 1 0 0,0 0-1 0 0,1-1 0 0 0,0 1 0 0 0,1-1 0 0 0,0-1 1 0 0,1 0-1 0 0,0 0 0 0 0,1 0 0 0 0,0-2 1 0 0,0 1-1 0 0,1-1 0 0 0,0 0 0 0 0,0-1 1 0 0,1-1-1 0 0,0 0 0 0 0,0 0 0 0 0,1-1 0 0 0,-1-1 1 0 0,12 3 29 0 0,100 18-3776 0 0,-102-24 2451 0 0</inkml:trace>
  <inkml:trace contextRef="#ctx0" brushRef="#br0" timeOffset="421.92">637 36 1164 0 0,'1'-27'5845'0'0,"3"42"-4067"0"0,51 279-1356 0 0,-53-285-785 0 0,1 6-486 0 0,-5-7-3621 0 0,-1-4 3223 0 0</inkml:trace>
  <inkml:trace contextRef="#ctx0" brushRef="#br0" timeOffset="700.854">1108 86 1996 0 0,'-47'27'804'0'0,"1"3"0"0"0,2 1 0 0 0,2 3-1 0 0,0 1 1 0 0,3 2 0 0 0,1 2 0 0 0,-17 22-804 0 0,-14 12 701 0 0,-81 116-168 0 0,146-180-501 0 0,12 1-5737 0 0,-2-12 4413 0 0</inkml:trace>
  <inkml:trace contextRef="#ctx0" brushRef="#br0" timeOffset="1397.823">1387 501 1600 0 0,'1'-1'102'0'0,"1"1"0"0"0,-1-1 0 0 0,1 0 0 0 0,-1 1-1 0 0,1-1 1 0 0,-1 0 0 0 0,0 0 0 0 0,1 0 0 0 0,-1 0 0 0 0,0 0-1 0 0,0 0 1 0 0,0-1 0 0 0,0 1 0 0 0,0 0 0 0 0,0-1 0 0 0,0 1 0 0 0,0 0-1 0 0,-1-1 1 0 0,1 1 0 0 0,0-1 0 0 0,-1 1 0 0 0,1-1 0 0 0,-1 1-1 0 0,0-1 1 0 0,1 0 0 0 0,-1 1 0 0 0,0-1 0 0 0,0 1 0 0 0,0-1 0 0 0,0 0-1 0 0,0 1 1 0 0,-1-1 0 0 0,1 1 0 0 0,0-1 0 0 0,-1 0 0 0 0,1 1-1 0 0,-1-1 1 0 0,0 1 0 0 0,1-1 0 0 0,-1 1 0 0 0,0 0 0 0 0,0-1 0 0 0,0 1-1 0 0,0 0 1 0 0,0 0 0 0 0,0-1 0 0 0,0 1 0 0 0,0 0 0 0 0,0 0-1 0 0,-1 0 1 0 0,1 0 0 0 0,0 0 0 0 0,-1 1 0 0 0,1-1 0 0 0,-2 0-102 0 0,-85-37 531 0 0,73 36-482 0 0,-1 0 0 0 0,0 1 0 0 0,1 1 0 0 0,-1 0 0 0 0,0 1 0 0 0,1 1 1 0 0,-1 0-1 0 0,1 1 0 0 0,-1 1 0 0 0,1 0 0 0 0,0 1 0 0 0,1 1 0 0 0,-1 1 0 0 0,1-1 1 0 0,1 2-1 0 0,-1 0 0 0 0,1 1 0 0 0,0 0 0 0 0,-7 8-49 0 0,-10 43 568 0 0,30-58-428 0 0,4 2-13 0 0,3 2-83 0 0,1-1 0 0 0,0 1 0 0 0,0-2 0 0 0,0 1 1 0 0,1-1-1 0 0,-1-1 0 0 0,1 1 0 0 0,0-1 0 0 0,0-1 0 0 0,0 0 1 0 0,1 0-1 0 0,-1-1 0 0 0,1 0 0 0 0,-1 0 0 0 0,0-1 0 0 0,1-1 0 0 0,-1 0 1 0 0,1 0-1 0 0,0 0-44 0 0,23 0 104 0 0,46-19 198 0 0,-78 25-295 0 0,1-1-1 0 0,-1 1 1 0 0,0-1-1 0 0,-1 1 1 0 0,1 0-1 0 0,-1-1 1 0 0,0 1-1 0 0,0 0 1 0 0,0 0-1 0 0,0-1 1 0 0,-1 1-1 0 0,0 0 1 0 0,0-1-1 0 0,0 1 1 0 0,-1-1-1 0 0,0 1 1 0 0,0-1 0 0 0,0 0-1 0 0,0 0 1 0 0,0 1-1 0 0,-1-2 1 0 0,0 1-1 0 0,0 0 1 0 0,0 0-1 0 0,-3 2-6 0 0,-3 13-21 0 0,-89 224 238 0 0,97-242-194 0 0,1 1 1 0 0,-1 0-1 0 0,1-1 0 0 0,0 1 1 0 0,0 0-1 0 0,-1-1 0 0 0,1 1 0 0 0,0 0 1 0 0,0-1-1 0 0,1 1 0 0 0,-1 0 1 0 0,0 0-1 0 0,1-1 0 0 0,-1 1 1 0 0,1-1-1 0 0,-1 1 0 0 0,1 0 1 0 0,0-1-1 0 0,-1 1 0 0 0,1-1 0 0 0,0 1 1 0 0,0-1-1 0 0,0 0 0 0 0,0 1 1 0 0,1-1-1 0 0,-1 0 0 0 0,0 0 1 0 0,0 0-1 0 0,1 0 0 0 0,-1 0 0 0 0,1 0 1 0 0,-1 0-1 0 0,1 0 0 0 0,-1-1 1 0 0,1 1-1 0 0,-1 0 0 0 0,1-1 1 0 0,0 1-1 0 0,-1-1 0 0 0,1 0 1 0 0,0 0-1 0 0,-1 0 0 0 0,1 1 0 0 0,0-1 1 0 0,0-1-24 0 0,95-3 246 0 0,117-64-1991 0 0,-16-51-5919 0 0,-173 96 6417 0 0</inkml:trace>
  <inkml:trace contextRef="#ctx0" brushRef="#br0" timeOffset="1663.222">2116 9 1260 0 0,'12'29'2419'0'0,"-3"17"-2030"0"0,-2 0 1 0 0,-2 1-1 0 0,-2-1 1 0 0,-2 1-1 0 0,-2 0 1 0 0,-2-1-1 0 0,-2 1 0 0 0,-2-1 1 0 0,-2 0-1 0 0,-3-1 1 0 0,-3 8-390 0 0,3-17 33 0 0,-2 0-1 0 0,-1 0 1 0 0,-2-2 0 0 0,-1 0 0 0 0,-2-1-1 0 0,-1 0 1 0 0,-1-2 0 0 0,-2-1 0 0 0,-5 3-33 0 0,-172 134-2890 0 0,66-86 936 0 0,68-48 644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4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1152 0 0,'26'-64'3092'0'0,"-17"179"-940"0"0,-27 64-1373 0 0,15-156-658 0 0,2 1 0 0 0,1-1 1 0 0,0 0-1 0 0,2 0 0 0 0,0 0 0 0 0,2 0 0 0 0,0 0 0 0 0,2-1 0 0 0,0 0 0 0 0,9 18-121 0 0,-10-31 9 0 0,0 0-1 0 0,1 0 1 0 0,0-1-1 0 0,0 1 1 0 0,1-1-1 0 0,0-1 1 0 0,1 1-1 0 0,-1-1 1 0 0,2-1-1 0 0,-1 0 1 0 0,1 0-1 0 0,-1 0 1 0 0,2-1-1 0 0,-1 0 1 0 0,0-1-1 0 0,1 0 1 0 0,0 0-1 0 0,0-1 1 0 0,0-1-1 0 0,0 0 1 0 0,1 0-1 0 0,9 0-8 0 0,-19-2 15 0 0,6 3-254 0 0,-1-1 0 0 0,1 0 0 0 0,0-1 0 0 0,0 0 1 0 0,-1 0-1 0 0,1 0 0 0 0,0-1 0 0 0,0 0 0 0 0,0 0 1 0 0,0-1-1 0 0,-1 1 0 0 0,1-2 0 0 0,0 1 0 0 0,-1-1 0 0 0,1 0 1 0 0,-1 0-1 0 0,1-1 0 0 0,-1 0 0 0 0,0 0 0 0 0,0 0 1 0 0,0-1-1 0 0,-1 0 0 0 0,5-4 239 0 0,2-10-1419 0 0</inkml:trace>
  <inkml:trace contextRef="#ctx0" brushRef="#br0" timeOffset="577.88">312 318 1184 0 0,'1'-1'57'0'0,"-1"0"0"0"0,1 1 0 0 0,0-1 0 0 0,-1 0 0 0 0,1 1 0 0 0,0-1 0 0 0,0 1 0 0 0,-1-1 0 0 0,1 1 0 0 0,0-1 0 0 0,0 1 0 0 0,0 0 0 0 0,0 0 0 0 0,0-1 0 0 0,0 1-1 0 0,0 0 1 0 0,-1 0 0 0 0,1 0 0 0 0,0 0 0 0 0,0 0 0 0 0,0 0 0 0 0,0 0 0 0 0,0 0 0 0 0,0 0 0 0 0,0 0 0 0 0,0 1 0 0 0,0-1 0 0 0,0 0 0 0 0,0 1 0 0 0,-1-1 0 0 0,1 0 0 0 0,0 1 0 0 0,0-1 0 0 0,0 1 0 0 0,-1 0 0 0 0,1-1 0 0 0,0 1 0 0 0,-1-1 0 0 0,1 1 0 0 0,0 0-1 0 0,-1 0 1 0 0,1-1 0 0 0,-1 1 0 0 0,1 0 0 0 0,-1 0 0 0 0,1 0 0 0 0,-1 0 0 0 0,0-1 0 0 0,1 1 0 0 0,-1 0 0 0 0,0 0 0 0 0,0 0 0 0 0,0 0 0 0 0,0 0 0 0 0,0 0 0 0 0,0 0 0 0 0,0 0 0 0 0,0 0 0 0 0,0 0 0 0 0,0 0 0 0 0,0 0 0 0 0,-1-1 0 0 0,1 1 0 0 0,0 0 0 0 0,0 0-1 0 0,-1 0 1 0 0,0 1-57 0 0,22 85 375 0 0,-21-86-311 0 0,48 216 1407 0 0,-47-216-1323 0 0,-1-1 13 0 0,-1 11 1408 0 0,-1-32-1134 0 0,5-41-338 0 0,0 47-93 0 0,1 0 0 0 0,0 1 0 0 0,2 0 0 0 0,-1 0 0 0 0,2 0 0 0 0,0 1 0 0 0,0 0 0 0 0,2 0 1 0 0,-1 1-1 0 0,2 0 0 0 0,-1 0 0 0 0,2 1 0 0 0,-1 0 0 0 0,2 1 0 0 0,-1 0 0 0 0,1 1 0 0 0,1 1 0 0 0,-1 0 0 0 0,4-1-4 0 0,-12 10-4 0 0,1 0 0 0 0,0 0 0 0 0,0 1 0 0 0,0-1 0 0 0,-1 1 0 0 0,1 0 0 0 0,-1 0 0 0 0,1 1 0 0 0,-1 0 0 0 0,0-1 1 0 0,0 1-1 0 0,0 1 0 0 0,-1-1 0 0 0,1 0 0 0 0,-1 1 0 0 0,1 0 0 0 0,-1 0 0 0 0,-1 0 0 0 0,1 0 0 0 0,0 0 0 0 0,-1 1 0 0 0,0-1 0 0 0,0 1 0 0 0,0 0 0 0 0,-1-1 0 0 0,1 1 0 0 0,-1 0 1 0 0,0 0-1 0 0,-1 0 0 0 0,1 0 0 0 0,-1 0 0 0 0,0 0 0 0 0,0 0 0 0 0,-1 3 4 0 0,33 218-2444 0 0,-19-195-603 0 0,-8-27 1819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1720 0 0,'8'-2'3616'0'0,"21"1"-2629"0"0,14-2-551 0 0,197-13 1003 0 0,-135 15-5277 0 0,-103 2 2636 0 0,1 3-72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0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1732 0 0,'9'1'948'0'0,"17"3"-196"0"0,-1-3-96 0 0,-11-1-80 0 0,9 0-80 0 0,8 0-43 0 0,-1 0-53 0 0,7 0-220 0 0,-1 0-176 0 0,6 0 0 0 0,1 0-628 0 0,-4 0-705 0 0,0 0 53 0 0,-3 0-268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5:5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15 104 1240 0 0,'16'-56'2453'0'0,"-9"10"967"0"0,-7 45-3308 0 0,-6 8 268 0 0,-25 319 487 0 0,30 171-36 0 0,19-496-5403 0 0,-19-8 3203 0 0,2-2 35 0 0</inkml:trace>
  <inkml:trace contextRef="#ctx0" brushRef="#br0" timeOffset="668.752">86 47 1048 0 0,'9'0'2920'0'0,"3"62"-2357"0"0,-12-60-444 0 0,51 395 1607 0 0,-14-181-514 0 0,-35-204-1077 0 0,-2-11-120 0 0,-1 0 0 0 0,1 0 0 0 0,0 0-1 0 0,0 0 1 0 0,-1 0 0 0 0,1 0-1 0 0,0 0 1 0 0,0 0 0 0 0,0 0 0 0 0,0 0-1 0 0,0-1 1 0 0,0 1 0 0 0,0 0-1 0 0,0 0 1 0 0,0 0 0 0 0,1 0 0 0 0,-1 0-1 0 0,0 0 1 0 0,1 0 0 0 0,-1 0-1 0 0,1-1 1 0 0,-1 1 0 0 0,0 0 0 0 0,1 0-1 0 0,0 0 1 0 0,-1-1 0 0 0,1 1 0 0 0,-1 0-1 0 0,1-1 1 0 0,0 1 0 0 0,0-1-1 0 0,-1 1 1 0 0,1 0 0 0 0,0-1 0 0 0,0 0-1 0 0,0 1 1 0 0,0-1 0 0 0,-1 1-1 0 0,1-1 1 0 0,0 0 0 0 0,0 0 0 0 0,0 0-1 0 0,0 1 1 0 0,0-1 0 0 0,0 0-1 0 0,0 0 1 0 0,0 0 0 0 0,0 0 0 0 0,0-1-1 0 0,0 1 1 0 0,0 0 0 0 0,-1 0-1 0 0,1 0 1 0 0,0-1 0 0 0,0 1 0 0 0,0 0-1 0 0,0-1 1 0 0,0 1 0 0 0,-1-1-1 0 0,1 1 1 0 0,0-1 0 0 0,0 0 0 0 0,-1 1-1 0 0,1-1 1 0 0,0 0 0 0 0,0 0-15 0 0,148-169 380 0 0,106-172-187 0 0,-198 275-179 0 0,-48 99-131 0 0,-25 132 71 0 0,-62 267-301 0 0,70-398-675 0 0,0-6-3038 0 0,8-23 2682 0 0</inkml:trace>
  <inkml:trace contextRef="#ctx0" brushRef="#br0" timeOffset="934.621">1252 569 1292 0 0,'-30'31'472'0'0,"2"1"0"0"0,1 1 0 0 0,2 2 0 0 0,1 0 0 0 0,2 2 0 0 0,2 0 0 0 0,1 1 0 0 0,1 1 0 0 0,3 1 0 0 0,1 0 0 0 0,0 11-472 0 0,10-36-117 0 0,-9 24-198 0 0,-8-28-3490 0 0,9-11 2446 0 0</inkml:trace>
  <inkml:trace contextRef="#ctx0" brushRef="#br0" timeOffset="1181.732">855 649 1720 0 0,'34'-3'4716'0'0,"19"63"-4480"0"0,-42-44 204 0 0,80 106 239 0 0,80 95-3154 0 0,-142-191 680 0 0,-19-17 974 0 0</inkml:trace>
  <inkml:trace contextRef="#ctx0" brushRef="#br0" timeOffset="1617.459">1762 241 2076 0 0,'0'0'77'0'0,"0"1"-1"0"0,-1-1 1 0 0,1 1 0 0 0,0-1-1 0 0,0 0 1 0 0,0 1-1 0 0,0-1 1 0 0,0 1 0 0 0,-1-1-1 0 0,1 1 1 0 0,0-1 0 0 0,0 1-1 0 0,0-1 1 0 0,0 1-1 0 0,0-1 1 0 0,1 1 0 0 0,-1-1-1 0 0,0 1 1 0 0,0-1-1 0 0,0 1 1 0 0,0-1 0 0 0,0 1-1 0 0,1-1 1 0 0,-1 1-1 0 0,0-1 1 0 0,0 1 0 0 0,1-1-1 0 0,-1 0 1 0 0,0 1 0 0 0,1-1-1 0 0,-1 0 1 0 0,0 1-1 0 0,1-1 1 0 0,-1 0 0 0 0,1 1-1 0 0,-1-1 1 0 0,1 0-1 0 0,-1 0 1 0 0,0 1 0 0 0,1-1-1 0 0,-1 0 1 0 0,1 0-1 0 0,-1 0 1 0 0,1 0 0 0 0,-1 0-1 0 0,1 1 1 0 0,-1-1-1 0 0,1 0 1 0 0,-1 0 0 0 0,1 0-77 0 0,-3 10 118 0 0,-32 318 2300 0 0,65-213-1833 0 0,30-49-191 0 0,-25-57-4822 0 0,-31-24 1878 0 0,-11-3 1330 0 0</inkml:trace>
  <inkml:trace contextRef="#ctx0" brushRef="#br0" timeOffset="1863.065">1592 489 2008 0 0,'-23'0'5915'0'0,"39"1"-3627"0"0,39 0-1606 0 0,113 9-893 0 0,-72-30-5648 0 0,-93 13 4494 0 0,-7 2 111 0 0</inkml:trace>
  <inkml:trace contextRef="#ctx0" brushRef="#br0" timeOffset="2112.768">1099 367 2368 0 0,'-6'4'129'0'0,"1"0"0"0"0,-1 0 0 0 0,1 0 0 0 0,0 0 0 0 0,0 1 0 0 0,1 0 0 0 0,-1 0 0 0 0,1 0 0 0 0,0 0 0 0 0,0 1 0 0 0,1 0-1 0 0,0-1 1 0 0,0 1 0 0 0,0 1 0 0 0,0-1 0 0 0,1 0 0 0 0,0 1 0 0 0,1-1 0 0 0,-1 1 0 0 0,1-1 0 0 0,1 1 0 0 0,-1 0 0 0 0,1-1 0 0 0,0 1 0 0 0,1 0 0 0 0,0 5-129 0 0,6 4 109 0 0,0 1 0 0 0,1-1 0 0 0,1-1 0 0 0,0 1 0 0 0,2-1 0 0 0,-1-1 0 0 0,2 0 1 0 0,0-1-1 0 0,0 0 0 0 0,1-1 0 0 0,1 0 0 0 0,0-1 0 0 0,1 0 0 0 0,0-2 1 0 0,0 1-1 0 0,16 6-109 0 0,170 65-2113 0 0,-115-63-329 0 0,-46-16 902 0 0</inkml:trace>
  <inkml:trace contextRef="#ctx0" brushRef="#br0" timeOffset="2365.274">2120 351 1588 0 0,'16'64'1145'0'0,"-3"1"0"0"0,-3 1 0 0 0,-2 0 1 0 0,-2 50-1146 0 0,-7-99 86 0 0,-1 0-1 0 0,0 0 1 0 0,-1-1 0 0 0,-1 1 0 0 0,0-1 0 0 0,-2 0 0 0 0,0 0 0 0 0,0 0 0 0 0,-2-1 0 0 0,0 0 0 0 0,-2 3-86 0 0,4-9-243 0 0,1 1 0 0 0,-2-1-1 0 0,1 0 1 0 0,-1 0 0 0 0,-1-1 0 0 0,1 0-1 0 0,-1 0 1 0 0,-1-1 0 0 0,1 0 0 0 0,-1-1-1 0 0,-1 0 1 0 0,1 0 0 0 0,-1-1 0 0 0,0 0 0 0 0,0 0-1 0 0,-5 0 244 0 0,4-4-1486 0 0</inkml:trace>
  <inkml:trace contextRef="#ctx0" brushRef="#br0" timeOffset="4177.707">1419 209 888 0 0,'0'-21'2722'0'0,"13"-16"-1390"0"0,-43 32-268 0 0,17 8-1068 0 0,0 1 0 0 0,0 0 0 0 0,0 1 1 0 0,1 0-1 0 0,0 1 0 0 0,0 0 0 0 0,0 1 0 0 0,1 0 0 0 0,0 1 1 0 0,1 1-1 0 0,0-1 0 0 0,0 1 0 0 0,0 1 0 0 0,2 0 0 0 0,-1 0 1 0 0,1 1-1 0 0,0 0 0 0 0,1 1 0 0 0,1-1 0 0 0,0 1 0 0 0,0 1 1 0 0,1-1-1 0 0,1 1 0 0 0,-2 6 4 0 0,3 0-311 0 0,1 0 1 0 0,0 0-1 0 0,1 0 0 0 0,2-1 1 0 0,0 1-1 0 0,0 0 1 0 0,2 0-1 0 0,4 16 311 0 0,0 0-1233 0 0</inkml:trace>
  <inkml:trace contextRef="#ctx0" brushRef="#br0" timeOffset="5186.737">2073 266 1160 0 0,'0'21'324'0'0,"38"31"48"0"0,-21-22-92 0 0,-4 0-4 0 0,-1 2-116 0 0,-3 1 96 0 0,4-3-116 0 0,-4 3-228 0 0,-8 1-12 0 0,-1-16-172 0 0,0 7-420 0 0,-17 27 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0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1732 0 0,'14'22'908'0'0,"-2"5"-196"0"0,-1 4-56 0 0,-2 4-132 0 0,-7 7-4 0 0,-2-22-67 0 0,0 10-85 0 0,-16 47-76 0 0,3-32-76 0 0,-5-2-84 0 0,-1 0-60 0 0,-1 2 0 0 0,-6-3-564 0 0,1-5-461 0 0,-7 1 73 0 0,3-3-484 0 0,1-3-84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02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534 449 1312 0 0,'0'0'462'0'0,"0"0"12"0"0,0 0-40 0 0,0 0 16 0 0,0 0 23 0 0,0 0-70 0 0,0 0-60 0 0,0 0 54 0 0,0 0-1 0 0,0 0-30 0 0,0 0-43 0 0,0 0-37 0 0,0 0 45 0 0,0 0-12 0 0,0 0-55 0 0,0 0 30 0 0,0 0-13 0 0,0 0-28 0 0,0 0-34 0 0,0 0-54 0 0,0 0-9 0 0,0 0 8 0 0,0 0-36 0 0,0 0 3 0 0,0 0-2 0 0,0 0-20 0 0,0 0-17 0 0,0 0-9 0 0,0 0 9 0 0,0 3-16 0 0,28 67 267 0 0,-4 262 484 0 0,50 19 20 0 0,-72-246-1025 0 0,-12-146-7220 0 0,0 22 6179 0 0,0 0-60 0 0</inkml:trace>
  <inkml:trace contextRef="#ctx0" brushRef="#br0" timeOffset="405.813">660 771 1748 0 0,'2'-10'215'0'0,"1"1"0"0"0,0 0-1 0 0,0 0 1 0 0,1 0 0 0 0,0 1 0 0 0,1-1 0 0 0,0 1-1 0 0,0 0 1 0 0,1 0 0 0 0,0 1 0 0 0,0-1 0 0 0,1 2-1 0 0,0-1 1 0 0,0 1 0 0 0,0-1 0 0 0,1 2-1 0 0,0-1 1 0 0,0 1 0 0 0,0 1 0 0 0,1-1 0 0 0,0 2-1 0 0,0-1 1 0 0,0 1 0 0 0,0 0 0 0 0,0 1-1 0 0,0 0 1 0 0,1 0 0 0 0,-1 1 0 0 0,10 0-215 0 0,-14 2 33 0 0,1 0-1 0 0,0 0 1 0 0,-1 1 0 0 0,0 0 0 0 0,1 0 0 0 0,-1 0 0 0 0,0 0 0 0 0,0 1 0 0 0,0 0 0 0 0,0 0-1 0 0,0 0 1 0 0,-1 1 0 0 0,1 0 0 0 0,-1 0 0 0 0,0 0 0 0 0,0 0 0 0 0,-1 0 0 0 0,1 1-1 0 0,-1 0 1 0 0,0 0 0 0 0,0 0 0 0 0,-1 0 0 0 0,1 0 0 0 0,-1 0 0 0 0,0 1 0 0 0,-1-1-1 0 0,1 1 1 0 0,-1-1 0 0 0,0 1 0 0 0,0-1 0 0 0,-1 1 0 0 0,0 0 0 0 0,0 0 0 0 0,0-1 0 0 0,0 1-1 0 0,-1 0 1 0 0,0-1 0 0 0,-2 6-33 0 0,-7 6 26 0 0,-1-1-1 0 0,0-1 1 0 0,-1 0-1 0 0,-1-1 0 0 0,0 0 1 0 0,-1-1-1 0 0,0 0 1 0 0,-1-1-1 0 0,0-1 1 0 0,-1-1-1 0 0,0 0 1 0 0,-1-1-1 0 0,0 0 1 0 0,-1-2-1 0 0,1 0 0 0 0,-2-1 1 0 0,1 0-1 0 0,0-2 1 0 0,-1 0-1 0 0,0-1 1 0 0,0-1-1 0 0,-9-1-25 0 0,26 0-114 0 0,0-1 0 0 0,0 0 0 0 0,0 1 0 0 0,1-1 0 0 0,-1 0 0 0 0,0 0 0 0 0,0 0 0 0 0,0-1 0 0 0,1 1 0 0 0,-1 0 0 0 0,0-1 0 0 0,0 1 0 0 0,0-1 0 0 0,1 1 0 0 0,-1-1 0 0 0,0 0 0 0 0,1 0-1 0 0,-1 0 1 0 0,1 0 0 0 0,-1 0 0 0 0,1 0 0 0 0,0 0 0 0 0,-1-1 0 0 0,1 1 0 0 0,0 0 0 0 0,0-1 0 0 0,0 1 0 0 0,0-1 0 0 0,0 1 0 0 0,0-1 0 0 0,0 0 0 0 0,0 1 0 0 0,1-1 0 0 0,-1 0 0 0 0,1 1 0 0 0,-1-1 0 0 0,1 0 0 0 0,-1 0 0 0 0,1 0 0 0 0,0 1-1 0 0,0-1 1 0 0,0 0 0 0 0,0 0 0 0 0,1 0 0 0 0,-1 0 0 0 0,0 1 0 0 0,1-1 0 0 0,-1 0 0 0 0,1 0 0 0 0,-1 1 0 0 0,1-1 0 0 0,0 0 0 0 0,0 1 0 0 0,0-1 0 0 0,0 1 0 0 0,0-1 0 0 0,0 1 0 0 0,0-1 0 0 0,1 1 0 0 0,-1 0 0 0 0,0 0 0 0 0,1-1 114 0 0,18-15-1380 0 0</inkml:trace>
  <inkml:trace contextRef="#ctx0" brushRef="#br0" timeOffset="1230.21">1291 691 976 0 0,'10'5'4246'0'0,"49"-1"-3681"0"0,0-4 1 0 0,0-2-1 0 0,0-3 1 0 0,45-10-566 0 0,58-34 707 0 0,-161 49-732 0 0,-1 0 0 0 0,1-1 0 0 0,0 1 0 0 0,-1 0-1 0 0,1-1 1 0 0,0 1 0 0 0,-1-1 0 0 0,1 1 0 0 0,-1-1-1 0 0,1 1 1 0 0,-1-1 0 0 0,1 1 0 0 0,-1-1 0 0 0,1 1-1 0 0,-1-1 1 0 0,0 0 0 0 0,1 1 0 0 0,-1-1 0 0 0,0 0-1 0 0,1 1 1 0 0,-1-1 0 0 0,0 0 0 0 0,0 1 0 0 0,0-1-1 0 0,0 0 1 0 0,0 0 0 0 0,0 1 0 0 0,0-1 0 0 0,0 0 0 0 0,0 0-1 0 0,0 1 1 0 0,0-1 0 0 0,0 0 0 0 0,0 1 0 0 0,-1-1-1 0 0,1 0 1 0 0,0 1 0 0 0,0-1 0 0 0,-1 0 0 0 0,1 1-1 0 0,-1-1 1 0 0,1 0 0 0 0,0 1 0 0 0,-1-1 0 0 0,1 1-1 0 0,-1-1 1 0 0,1 1 0 0 0,-1-1 0 0 0,0 1 0 0 0,1-1-1 0 0,-1 1 1 0 0,1 0 0 0 0,-1-1 0 0 0,0 1 0 0 0,1 0-1 0 0,-1-1 1 0 0,0 1 0 0 0,0 0 0 0 0,1 0 0 0 0,-1 0-1 0 0,0 0 1 0 0,1 0 0 0 0,-1 0 0 0 0,0 0 0 0 0,0 0-1 0 0,1 0 1 0 0,-1 0 25 0 0,-57-14-217 0 0,27 13 247 0 0,-1 1 0 0 0,1 2 0 0 0,-1 2 0 0 0,1 0 0 0 0,0 2 0 0 0,1 1 0 0 0,-1 2 0 0 0,1 1 0 0 0,1 1 0 0 0,0 2 0 0 0,1 0 0 0 0,0 2 1 0 0,1 2-1 0 0,1 0 0 0 0,-12 11-30 0 0,32-24 47 0 0,0 2 1 0 0,0-1 0 0 0,1 1 0 0 0,-1 0 0 0 0,1 0-1 0 0,0 0 1 0 0,1 0 0 0 0,0 1 0 0 0,0 0 0 0 0,0 0-1 0 0,1 0 1 0 0,0 1 0 0 0,0-1 0 0 0,1 1 0 0 0,0-1-1 0 0,0 1 1 0 0,1 0 0 0 0,0 0 0 0 0,1 0-1 0 0,-1 0 1 0 0,1 0 0 0 0,1-1 0 0 0,-1 1 0 0 0,2 0-1 0 0,-1 0 1 0 0,1 0 0 0 0,0-1 0 0 0,0 1 0 0 0,1-1-1 0 0,0 1 1 0 0,1-1 0 0 0,-1 0 0 0 0,1-1 0 0 0,1 1-1 0 0,-1 0 1 0 0,1-1 0 0 0,0 0 0 0 0,1 0 0 0 0,-1-1-1 0 0,1 0 1 0 0,5 4-48 0 0,6 2-2 0 0,0 0-1 0 0,1-2 1 0 0,0 0-1 0 0,1-1 1 0 0,0-1-1 0 0,0 0 1 0 0,1-2-1 0 0,0 0 1 0 0,17 2 2 0 0,112 2-3720 0 0,-104-12 2299 0 0,30-14-20 0 0</inkml:trace>
  <inkml:trace contextRef="#ctx0" brushRef="#br0" timeOffset="1803.35">2200 1 916 0 0,'4'19'3953'0'0,"-5"-10"-3787"0"0,-8 25 251 0 0,1 1 0 0 0,2-1 0 0 0,2 1 0 0 0,1 0 0 0 0,2 1 0 0 0,1-1 0 0 0,2 0 0 0 0,1 0 0 0 0,2 0 0 0 0,1 0 0 0 0,2-1 0 0 0,9 25-417 0 0,-13-52 7 0 0,0 0 1 0 0,0 0-1 0 0,1 0 1 0 0,-1 0-1 0 0,2-1 0 0 0,-1 0 1 0 0,1 0-1 0 0,0 0 1 0 0,0-1-1 0 0,1 0 0 0 0,-1 0 1 0 0,1 0-1 0 0,0-1 1 0 0,0 0-1 0 0,1 0 1 0 0,-1-1-1 0 0,1 0 0 0 0,0 0 1 0 0,0-1-1 0 0,0 0 1 0 0,0-1-1 0 0,0 1 0 0 0,0-2 1 0 0,1 1-1 0 0,3-1-7 0 0,-10 0-209 0 0,1 0 0 0 0,-1 0-1 0 0,0 0 1 0 0,1-1 0 0 0,-1 1 0 0 0,0-1-1 0 0,0 1 1 0 0,1-1 0 0 0,-1 0 0 0 0,0 0-1 0 0,0 0 1 0 0,0 0 0 0 0,0 0 0 0 0,0 0-1 0 0,0-1 1 0 0,0 1 0 0 0,0-1-1 0 0,0 1 1 0 0,-1-1 0 0 0,1 0 0 0 0,-1 1-1 0 0,1-1 1 0 0,-1 0 0 0 0,0 0 0 0 0,0 0-1 0 0,1 0 1 0 0,-2-1 0 0 0,1 1-1 0 0,0 0 1 0 0,0 0 0 0 0,-1 0 0 0 0,1-2 209 0 0,-1-9-1204 0 0</inkml:trace>
  <inkml:trace contextRef="#ctx0" brushRef="#br0" timeOffset="2051.558">2027 282 2908 0 0,'1'0'289'0'0,"-1"0"1"0"0,1-1-1 0 0,-1 1 0 0 0,0 0 0 0 0,1-1 1 0 0,-1 1-1 0 0,0 0 0 0 0,0-1 0 0 0,1 1 1 0 0,-1 0-1 0 0,0-1 0 0 0,0 1 0 0 0,1-1 0 0 0,-1 1 1 0 0,0-1-1 0 0,0 1 0 0 0,0 0 0 0 0,0-1 1 0 0,0 1-1 0 0,0-1 0 0 0,0 1 0 0 0,0-1 0 0 0,0 1 1 0 0,0-1-1 0 0,0 1 0 0 0,0-1 0 0 0,0 1 1 0 0,0-1-1 0 0,0 1 0 0 0,0-1-289 0 0,13 0-367 0 0,7-2 689 0 0,200-31-1477 0 0,-1-13-6084 0 0,-184 39 5937 0 0</inkml:trace>
  <inkml:trace contextRef="#ctx0" brushRef="#br0" timeOffset="3054.17">15 1596 1468 0 0,'0'0'662'0'0,"0"0"-44"0"0,0 0-100 0 0,-15 0 157 0 0,17 1 2038 0 0,25 3-2548 0 0,1-1 1 0 0,-1-2-1 0 0,1 0 0 0 0,-1-2 1 0 0,1-1-1 0 0,-1-2 1 0 0,12-2-166 0 0,-5 1 48 0 0,1115-94 2156 0 0,966-100-468 0 0,-1783 165-2326 0 0,-333 34 444 0 0,1 1-1 0 0,0-1 1 0 0,-1 0 0 0 0,1 1 0 0 0,0-1 0 0 0,0 1 0 0 0,0-1 0 0 0,0 1 0 0 0,-1-1 0 0 0,1 0-1 0 0,0 1 1 0 0,0-1 0 0 0,0 1 0 0 0,0-1 0 0 0,0 1 0 0 0,0-1 0 0 0,0 1 0 0 0,0-1 0 0 0,0 0 0 0 0,0 1-1 0 0,0-1 1 0 0,1 1 0 0 0,-1-1 0 0 0,0 1 0 0 0,0-1 0 0 0,0 0 0 0 0,0 1 0 0 0,1-1 0 0 0,-1 1-1 0 0,0-1 1 0 0,0 0 0 0 0,1 1 0 0 0,-1-1 0 0 0,0 0 0 0 0,1 1 0 0 0,-1-1 0 0 0,0 0 0 0 0,1 0-1 0 0,-1 1 1 0 0,1-1 0 0 0,-1 0 0 0 0,0 0 0 0 0,1 0 0 0 0,-1 0 0 0 0,1 1 0 0 0,-1-1 0 0 0,1 0-1 0 0,-1 0 1 0 0,1 0 146 0 0,-23 5-1253 0 0,-5 1-24 0 0</inkml:trace>
  <inkml:trace contextRef="#ctx0" brushRef="#br0" timeOffset="3847.467">260 2228 1268 0 0,'0'0'686'0'0,"0"0"-78"0"0,0 0 19 0 0,0 0 12 0 0,0 0-18 0 0,0 0-78 0 0,0 0-83 0 0,0 0-31 0 0,6-6-17 0 0,29-28 1129 0 0,-31 99 31 0 0,9 86-1170 0 0,29 28-14 0 0,-18-91-2126 0 0,-27-95-4312 0 0,1-1 4586 0 0</inkml:trace>
  <inkml:trace contextRef="#ctx0" brushRef="#br0" timeOffset="4096.023">607 2359 904 0 0,'5'-1'5224'0'0,"25"-3"-3639"0"0,187-13 87 0 0,-60 3-4488 0 0,-125 10 7 0 0,-22 1 1445 0 0</inkml:trace>
  <inkml:trace contextRef="#ctx0" brushRef="#br0" timeOffset="4905.415">1704 2141 1112 0 0,'1'-3'101'0'0,"0"0"-1"0"0,-1 0 1 0 0,1 0 0 0 0,-1 0-1 0 0,1-1 1 0 0,-1 1-1 0 0,0 0 1 0 0,0 0 0 0 0,-1 0-1 0 0,1 0 1 0 0,-1 0-1 0 0,1 0 1 0 0,-1 0 0 0 0,0 0-1 0 0,0 0 1 0 0,0 0-1 0 0,-1 0 1 0 0,1 0 0 0 0,-1 0-1 0 0,1 1 1 0 0,-1-1-1 0 0,0 1 1 0 0,0-1 0 0 0,0 1-1 0 0,0 0 1 0 0,-1 0-1 0 0,1 0 1 0 0,0 0 0 0 0,-1 0-1 0 0,0 0 1 0 0,1 1-1 0 0,-1-1 1 0 0,0 1 0 0 0,0 0-1 0 0,0 0 1 0 0,0 0-1 0 0,-1 0-100 0 0,-119-16 953 0 0,108 19-868 0 0,0 0 0 0 0,0 1 0 0 0,1 1 0 0 0,-1 0 0 0 0,1 1 0 0 0,0 1 0 0 0,0 0 0 0 0,1 1 0 0 0,-1 0 0 0 0,2 1 0 0 0,-1 1 0 0 0,1 0 0 0 0,0 0 0 0 0,1 1 0 0 0,-1 2-85 0 0,-2 28 543 0 0,14-38-410 0 0,43 19 304 0 0,-17-20-347 0 0,0 0-1 0 0,-1-2 1 0 0,1-1-1 0 0,-1 0 1 0 0,1-2-1 0 0,-1-1 1 0 0,0-2-1 0 0,-1 0 1 0 0,1-1-1 0 0,-1-1 1 0 0,-1-2-1 0 0,0 0 1 0 0,2-3-90 0 0,25-25 2048 0 0,-50 39-1982 0 0,0 0-24 0 0,-24 103 166 0 0,-47 296 586 0 0,61-274-86 0 0,13-122-690 0 0,-1 0 0 0 0,1 0 0 0 0,0 0 0 0 0,0 0 0 0 0,0 0 0 0 0,0-1 0 0 0,1 0-1 0 0,-1 1 1 0 0,1-1 0 0 0,-1 0 0 0 0,1-1 0 0 0,0 1 0 0 0,0-1 0 0 0,0 1 0 0 0,0-1 0 0 0,0-1 0 0 0,0 1 0 0 0,0 0-1 0 0,0-1 1 0 0,0 0 0 0 0,0 0 0 0 0,0 0 0 0 0,0 0 0 0 0,0-1 0 0 0,0 1 0 0 0,0-1 0 0 0,0 0 0 0 0,0-1 0 0 0,0 1-18 0 0,150-58-1462 0 0,58-87-8232 0 0,-190 124 8393 0 0</inkml:trace>
  <inkml:trace contextRef="#ctx0" brushRef="#br0" timeOffset="5481.779">2282 2349 1612 0 0,'33'-6'4037'0'0,"-23"4"-3709"0"0,81-15 779 0 0,-27 6-601 0 0,0-2 0 0 0,-1-3 1 0 0,-1-3-1 0 0,50-22-506 0 0,-108 39-28 0 0,0 1 1 0 0,0-1-1 0 0,1 0 1 0 0,-1 0-1 0 0,0-1 1 0 0,-1 1-1 0 0,1-1 1 0 0,0 0-1 0 0,-1 0 1 0 0,0 0-1 0 0,1 0 1 0 0,-1-1-1 0 0,0 1 1 0 0,-1-1-1 0 0,1 0 1 0 0,-1 0-1 0 0,0 0 1 0 0,0 0-1 0 0,0 0 1 0 0,0 0-1 0 0,-1-1 1 0 0,1 1-1 0 0,-1-3 28 0 0,-4 2-22 0 0,0 1 1 0 0,0 0-1 0 0,-1 0 0 0 0,1 0 0 0 0,-1 0 1 0 0,0 1-1 0 0,0-1 0 0 0,-1 1 0 0 0,1 0 1 0 0,-1 1-1 0 0,1-1 0 0 0,-1 1 0 0 0,0-1 1 0 0,0 1-1 0 0,0 1 0 0 0,0-1 0 0 0,-1 1 1 0 0,-3-1 21 0 0,-152-14 276 0 0,147 17-220 0 0,-1 1 1 0 0,1 0-1 0 0,-1 0 1 0 0,1 1-1 0 0,0 1 1 0 0,0 1-1 0 0,0 0 0 0 0,1 1 1 0 0,-1 0-1 0 0,1 1 1 0 0,1 0-1 0 0,-1 1 1 0 0,1 0-1 0 0,1 1 1 0 0,0 1-1 0 0,0 0 1 0 0,1 0-1 0 0,0 1 0 0 0,0 0 1 0 0,2 1-1 0 0,-1 0 1 0 0,1 0-1 0 0,1 1 1 0 0,0 0-1 0 0,1 1 1 0 0,1-1-1 0 0,0 1 1 0 0,1 0-1 0 0,0 0 0 0 0,1 0 1 0 0,0 3-57 0 0,6-3 29 0 0,0-1 0 0 0,2 0 0 0 0,-1 0 1 0 0,1 0-1 0 0,1-1 0 0 0,1 1 0 0 0,-1-1 0 0 0,2-1 0 0 0,0 0 0 0 0,0 0 1 0 0,1 0-1 0 0,0-1 0 0 0,1 0 0 0 0,0-1 0 0 0,1 0 0 0 0,-1-1 1 0 0,2 0-1 0 0,-1 0 0 0 0,1-1 0 0 0,0-1 0 0 0,1 0 0 0 0,2 0-29 0 0,180 64-1054 0 0,-56-56-2693 0 0,-58-28 742 0 0,-48 0 1475 0 0</inkml:trace>
  <inkml:trace contextRef="#ctx0" brushRef="#br0" timeOffset="6055.471">3345 1716 1060 0 0,'7'-21'2773'0'0,"-7"34"-828"0"0,-34 202 563 0 0,34-5-884 0 0,2-198-1579 0 0,0 0 0 0 0,0-1 1 0 0,1 1-1 0 0,0 0 1 0 0,1-1-1 0 0,0 0 1 0 0,1 0-1 0 0,0 0 0 0 0,1 0 1 0 0,0-1-1 0 0,1 0 1 0 0,0 0-1 0 0,1-1 1 0 0,0 0-1 0 0,0 0 1 0 0,0-1-1 0 0,2 0 0 0 0,-1 0 1 0 0,1-1-1 0 0,0 0 1 0 0,0-1-1 0 0,0 0 1 0 0,1-1-1 0 0,0 0 0 0 0,0-1 1 0 0,1 0-1 0 0,-1 0 1 0 0,4-1-46 0 0,-9-3-252 0 0,-1-1 1 0 0,0 0-1 0 0,0 0 0 0 0,0 0 1 0 0,1-1-1 0 0,-1 1 1 0 0,0-1-1 0 0,-1 0 1 0 0,1-1-1 0 0,0 1 0 0 0,-1-1 1 0 0,1 0-1 0 0,-1 0 1 0 0,0-1-1 0 0,0 1 1 0 0,0-1-1 0 0,0 0 0 0 0,-1 0 1 0 0,0 0-1 0 0,1 0 1 0 0,-2-1-1 0 0,1 1 1 0 0,0-1-1 0 0,-1 0 0 0 0,0 0 1 0 0,0 0-1 0 0,0 0 1 0 0,-1 0-1 0 0,0 0 1 0 0,0 0-1 0 0,0 0 0 0 0,0-1 1 0 0,-1 1-1 0 0,0-3 252 0 0,0-8-1296 0 0</inkml:trace>
  <inkml:trace contextRef="#ctx0" brushRef="#br0" timeOffset="6262.617">2995 1971 2160 0 0,'125'2'7255'0'0,"4"0"-6340"0"0,170-15-6462 0 0,-250 4 4129 0 0,-11-2 29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5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566 237 1076 0 0,'0'0'435'0'0,"0"0"-31"0"0,0 0 12 0 0,0 0 21 0 0,0 0 125 0 0,0 4 5 0 0,14 140 1823 0 0,-12-133-2278 0 0,-1 4 13 0 0,0 0-1 0 0,1 0 1 0 0,0-1-1 0 0,1 1 0 0 0,1 0 1 0 0,0-1-1 0 0,1 0 1 0 0,1 0-1 0 0,0 0 1 0 0,0-1-1 0 0,2 0 0 0 0,0 0 1 0 0,0-1-1 0 0,1 0 1 0 0,0 0-1 0 0,1-1 1 0 0,1 0-1 0 0,0-1 0 0 0,11 8-124 0 0,-22-17-109 0 0,1-1 0 0 0,0 1 0 0 0,0-1 0 0 0,0 1 0 0 0,-1-1 0 0 0,1 1 0 0 0,0-1 0 0 0,0 0 0 0 0,0 1 0 0 0,0-1 0 0 0,0 0 0 0 0,0 0 0 0 0,0 0 0 0 0,0 0 0 0 0,0 0 0 0 0,0 0-1 0 0,0 0 1 0 0,0 0 0 0 0,0 0 0 0 0,0 0 0 0 0,-1 0 0 0 0,1 0 0 0 0,0-1 0 0 0,0 1 0 0 0,0 0 0 0 0,0-1 0 0 0,0 1 0 0 0,0-1 0 0 0,-1 1 0 0 0,1-1 0 0 0,0 1 0 0 0,0-1 0 0 0,-1 0 0 0 0,1 1-1 0 0,0-1 1 0 0,-1 0 0 0 0,1 0 0 0 0,-1 1 0 0 0,1-1 0 0 0,-1 0 0 0 0,1 0 0 0 0,-1 0 0 0 0,1 0 0 0 0,-1 0 0 0 0,0 0 0 0 0,0 1 0 0 0,1-1 0 0 0,-1 0 0 0 0,0 0 0 0 0,0 0 0 0 0,0 0-1 0 0,0 0 1 0 0,0 0 0 0 0,0 0 0 0 0,0 0 0 0 0,0 0 109 0 0,-5-20-1044 0 0</inkml:trace>
  <inkml:trace contextRef="#ctx0" brushRef="#br0" timeOffset="330.112">507 117 880 0 0,'1'-11'5393'0'0,"-7"-17"-2843"0"0,0 4-706 0 0,6 7-731 0 0,4-20-2489 0 0,37 42-5090 0 0,-26 4 5294 0 0,0-3-2 0 0</inkml:trace>
  <inkml:trace contextRef="#ctx0" brushRef="#br0" timeOffset="566.26">889 127 936 0 0,'15'9'341'0'0,"-2"1"0"0"0,1 0 0 0 0,-1 2 0 0 0,-1-1-1 0 0,0 1 1 0 0,0 1 0 0 0,-2 0 0 0 0,1 1 0 0 0,-2 0 0 0 0,0 0 0 0 0,0 1-1 0 0,-2 0 1 0 0,0 0 0 0 0,0 1 0 0 0,-1 0 0 0 0,-1 0 0 0 0,-1 1 0 0 0,-1 0 0 0 0,0-1-1 0 0,0 8-340 0 0,11 184 1912 0 0,-15-198-1957 0 0,0 1 1 0 0,0-1-1 0 0,-1 1 1 0 0,-1-1-1 0 0,1 0 1 0 0,-2 0-1 0 0,1 0 1 0 0,-1 0-1 0 0,-1-1 1 0 0,0 1-1 0 0,0-1 1 0 0,-1 0-1 0 0,0-1 1 0 0,0 1-1 0 0,-1-1 1 0 0,0-1-1 0 0,-1 1 1 0 0,0-1-1 0 0,0 0 1 0 0,0-1-1 0 0,-4 2 45 0 0,2-1-493 0 0,0-1 0 0 0,-1-1 0 0 0,0 1 0 0 0,0-2 0 0 0,0 0 0 0 0,0 0 0 0 0,-1-1 0 0 0,1 0 0 0 0,-1-1 0 0 0,0 0 0 0 0,0-1 0 0 0,-6 0 493 0 0,-5-1-1138 0 0</inkml:trace>
  <inkml:trace contextRef="#ctx0" brushRef="#br0" timeOffset="770.378">155 280 1532 0 0,'-12'8'283'0'0,"1"0"0"0"0,0 0-1 0 0,0 1 1 0 0,0 1 0 0 0,2-1-1 0 0,-1 2 1 0 0,1-1 0 0 0,0 2 0 0 0,1-1-1 0 0,1 1 1 0 0,0 0 0 0 0,0 0 0 0 0,1 1-1 0 0,1 0 1 0 0,0 0 0 0 0,1 0-1 0 0,0 1 1 0 0,1-1 0 0 0,1 1 0 0 0,0 0-1 0 0,0 6-282 0 0,3-10 15 0 0,1 0 0 0 0,-1 0-1 0 0,2-1 1 0 0,-1 1 0 0 0,2 0-1 0 0,-1-1 1 0 0,1 0-1 0 0,0 1 1 0 0,1-2 0 0 0,0 1-1 0 0,1 0 1 0 0,0-1 0 0 0,0 0-1 0 0,0-1 1 0 0,1 1-1 0 0,0-1 1 0 0,1 0 0 0 0,6 4-15 0 0,158 98-4350 0 0,-130-87 3139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1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0 908 0 0,'-8'6'2136'0'0,"-7"11"-1504"0"0,9-10-402 0 0,-295 291 5462 0 0,300-297-5659 0 0,-1 1 0 0 0,1-1 1 0 0,0 1-1 0 0,0-1 0 0 0,0 1 0 0 0,0-1 0 0 0,0 1 0 0 0,1 0 0 0 0,-1-1 0 0 0,0 1 0 0 0,1 0 0 0 0,-1 0 1 0 0,1 0-1 0 0,-1-1 0 0 0,1 1 0 0 0,0 0 0 0 0,0 0 0 0 0,0 0 0 0 0,0 0 0 0 0,0 0 0 0 0,0-1 0 0 0,1 1 1 0 0,-1 0-1 0 0,1 0 0 0 0,-1 0 0 0 0,1-1 0 0 0,0 1 0 0 0,-1 0 0 0 0,1-1 0 0 0,0 1 0 0 0,0 0 0 0 0,0-1 0 0 0,0 1 1 0 0,1-1-1 0 0,-1 0 0 0 0,0 1 0 0 0,0-1 0 0 0,1 0 0 0 0,-1 0 0 0 0,1 0 0 0 0,-1 0 0 0 0,1 0 0 0 0,0 0 1 0 0,-1 0-1 0 0,1 0 0 0 0,0-1 0 0 0,0 1 0 0 0,0-1-33 0 0,96 35 186 0 0,-89-33-130 0 0,257 46-3708 0 0,-222-41 1117 0 0,-18-5-53 0 0,-24-2 1326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1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47 996 0 0,'3'-3'395'0'0,"9"-8"-23"0"0,-9 8-70 0 0,-3 3-6 0 0,0 0 88 0 0,0 0-13 0 0,0 0-28 0 0,3-15 378 0 0,-3 14-685 0 0,0 0 0 0 0,1 0 0 0 0,-1 0 0 0 0,1 0 0 0 0,-1 1 0 0 0,1-1 0 0 0,0 0 0 0 0,-1 1 0 0 0,1-1 1 0 0,0 0-1 0 0,-1 1 0 0 0,1-1 0 0 0,0 1 0 0 0,0-1 0 0 0,0 1 0 0 0,-1-1 0 0 0,1 1 0 0 0,0-1 0 0 0,0 1 0 0 0,0 0 1 0 0,0 0-1 0 0,0-1 0 0 0,0 1 0 0 0,0 0 0 0 0,0 0 0 0 0,0 0 0 0 0,0 0 0 0 0,0 0 0 0 0,0 0 0 0 0,-1 0 0 0 0,1 0 0 0 0,0 1 1 0 0,0-1-1 0 0,0 0 0 0 0,0 1 0 0 0,0-1 0 0 0,0 0 0 0 0,0 1 0 0 0,-1-1 0 0 0,1 1 0 0 0,0-1 0 0 0,0 1 0 0 0,0 0 1 0 0,-1-1-1 0 0,1 1 0 0 0,0 0 0 0 0,-1-1 0 0 0,1 1-36 0 0,-44 432 3153 0 0,44-423-3096 0 0,0 0-1 0 0,0 0 1 0 0,2 0-1 0 0,-1-1 1 0 0,1 1-1 0 0,0-1 1 0 0,1 1-1 0 0,0-1 0 0 0,1 0 1 0 0,0-1-1 0 0,0 1 1 0 0,1-1-1 0 0,0 0 1 0 0,0 0-1 0 0,1-1 0 0 0,0 1 1 0 0,0-2-1 0 0,1 1 1 0 0,0-1-1 0 0,0 0 1 0 0,0-1-1 0 0,1 0 1 0 0,0 0-1 0 0,0-1 0 0 0,0 0 1 0 0,0 0-1 0 0,1-1 1 0 0,0 0-1 0 0,-1-1 1 0 0,1 0-1 0 0,3-1-56 0 0,177-3-789 0 0,-74-46-3320 0 0,-91 22 1376 0 0,-21 14 1405 0 0</inkml:trace>
  <inkml:trace contextRef="#ctx0" brushRef="#br0" timeOffset="248.375">11 395 1816 0 0,'-11'2'4428'0'0,"39"-7"-3387"0"0,176-24-401 0 0,21-9-5735 0 0,-183 30 3773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1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230 148 1164 0 0,'-16'7'252'0'0,"1"2"1"0"0,0 0-1 0 0,1 0 1 0 0,0 2-1 0 0,0 0 0 0 0,1 0 1 0 0,1 1-1 0 0,0 1 1 0 0,0 0-1 0 0,1 1 0 0 0,1 0 1 0 0,1 0-1 0 0,0 1 1 0 0,0 0-1 0 0,2 1 0 0 0,0 0 1 0 0,0 0-1 0 0,2 0 0 0 0,0 1 1 0 0,1 0-1 0 0,1 0 1 0 0,-1 6-253 0 0,2-5 60 0 0,1 0 0 0 0,1 0 1 0 0,1 0-1 0 0,0 0 1 0 0,1 0-1 0 0,1 0 0 0 0,1 0 1 0 0,0-1-1 0 0,1 1 0 0 0,1-1 1 0 0,1-1-1 0 0,1 1 1 0 0,0-1-1 0 0,0 0 0 0 0,2-1 1 0 0,0 0-1 0 0,1 0 1 0 0,0-1-1 0 0,7 5-60 0 0,-4-5-442 0 0,0 0 0 0 0,2-2 0 0 0,-1 1 0 0 0,2-2 0 0 0,-1 0 0 0 0,2-1 1 0 0,-1 0-1 0 0,1-2 0 0 0,1 0 0 0 0,0-1 0 0 0,8 2 442 0 0,11 0-1303 0 0</inkml:trace>
  <inkml:trace contextRef="#ctx0" brushRef="#br0" timeOffset="790.21">475 216 936 0 0,'0'0'886'0'0,"0"0"-32"0"0,0 0-100 0 0,0 0-29 0 0,0-14 305 0 0,3 10 2915 0 0,1 6-3923 0 0,0 0-1 0 0,-1 0 0 0 0,1 0 1 0 0,-1 1-1 0 0,1-1 0 0 0,-1 1 1 0 0,0 0-1 0 0,0 0 1 0 0,-1 0-1 0 0,1 0 0 0 0,0 1 1 0 0,-1-1-1 0 0,0 1 1 0 0,0 0-1 0 0,0 0 0 0 0,0-1 1 0 0,-1 1-1 0 0,0 0 0 0 0,1 0 1 0 0,-1 0-1 0 0,-1 1 1 0 0,1-1-1 0 0,0 0 0 0 0,-1 0 1 0 0,0 0-1 0 0,0 1 0 0 0,-1-1 1 0 0,1 0-1 0 0,-1 3-21 0 0,8 38 134 0 0,1 75-770 0 0,-9-94-3017 0 0,-7-19 674 0 0,6-7 1511 0 0</inkml:trace>
  <inkml:trace contextRef="#ctx0" brushRef="#br0" timeOffset="1037.633">886 243 1468 0 0,'-20'22'2506'0'0,"-111"111"225"0"0,-108 166-824 0 0,216-261-2481 0 0,13-11-3954 0 0,8-23 3190 0 0</inkml:trace>
  <inkml:trace contextRef="#ctx0" brushRef="#br0" timeOffset="1689.765">1291 484 1504 0 0,'1'-1'99'0'0,"0"-1"-1"0"0,0 1 1 0 0,-1-1 0 0 0,1 0-1 0 0,-1 1 1 0 0,1-1-1 0 0,-1 0 1 0 0,0 1 0 0 0,1-1-1 0 0,-1 0 1 0 0,0 0-1 0 0,0 1 1 0 0,0-1 0 0 0,-1 0-1 0 0,1 0 1 0 0,0 1-1 0 0,-1-1 1 0 0,1 0 0 0 0,-1 1-1 0 0,1-1 1 0 0,-1 0 0 0 0,0 1-1 0 0,0-1 1 0 0,0 1-1 0 0,0-1 1 0 0,0 1 0 0 0,0 0-1 0 0,0-1 1 0 0,0 1-1 0 0,0 0 1 0 0,-1 0 0 0 0,1 0-1 0 0,0 0 1 0 0,-1 0-1 0 0,1 0 1 0 0,-1 0 0 0 0,1 0-1 0 0,-1 0 1 0 0,0 1 0 0 0,1-1-1 0 0,-2 1-98 0 0,-69-27 1068 0 0,61 26-954 0 0,1 0 0 0 0,-1 1 1 0 0,0 0-1 0 0,1 1 1 0 0,-1 0-1 0 0,1 1 0 0 0,0 0 1 0 0,-1 0-1 0 0,1 1 1 0 0,0 1-1 0 0,0 0 1 0 0,1 0-1 0 0,-1 1 0 0 0,1 0 1 0 0,0 0-1 0 0,0 1 1 0 0,1 1-1 0 0,0-1 0 0 0,0 1 1 0 0,0 1-1 0 0,1-1 1 0 0,0 1-1 0 0,0 0 0 0 0,1 1 1 0 0,-2 4-115 0 0,7-12 22 0 0,1 1 1 0 0,0-1-1 0 0,-1 0 0 0 0,1 0 1 0 0,0 0-1 0 0,0 0 0 0 0,0 0 1 0 0,0 1-1 0 0,0-1 0 0 0,0 0 1 0 0,0 0-1 0 0,1 0 1 0 0,-1 0-1 0 0,0 0 0 0 0,0 1 1 0 0,1-1-1 0 0,-1 0 0 0 0,1 0 1 0 0,-1 0-1 0 0,1 0 0 0 0,0 0 1 0 0,-1 0-1 0 0,1 0 0 0 0,0-1 1 0 0,0 1-1 0 0,-1 0 0 0 0,1 0 1 0 0,0 0-1 0 0,0-1 1 0 0,0 1-1 0 0,0 0 0 0 0,0-1 1 0 0,0 1-1 0 0,0-1 0 0 0,0 1 1 0 0,0-1-1 0 0,0 0 0 0 0,0 1 1 0 0,1-1-1 0 0,-1 0 0 0 0,0 0 1 0 0,0 0-1 0 0,0 0 1 0 0,0 0-1 0 0,1 0 0 0 0,-1 0 1 0 0,0 0-1 0 0,0 0-22 0 0,70-1 207 0 0,58-27 1043 0 0,-128 28-1243 0 0,-1 0-5 0 0,-7 39 65 0 0,-77 320 926 0 0,86-356-975 0 0,-1 0 0 0 0,1 0 0 0 0,0 0 0 0 0,0 0 0 0 0,0-1 0 0 0,0 1 0 0 0,1-1 0 0 0,-1 1 0 0 0,1-1 0 0 0,-1 0-1 0 0,1 0 1 0 0,0 0 0 0 0,0 0 0 0 0,0 0 0 0 0,0-1 0 0 0,0 1 0 0 0,0-1 0 0 0,1 0 0 0 0,-1 0 0 0 0,0 0 0 0 0,1 0 0 0 0,-1-1 0 0 0,0 1 0 0 0,1-1 0 0 0,-1 0 0 0 0,1 0 0 0 0,-1 0 0 0 0,0-1 0 0 0,1 1 0 0 0,-1-1 0 0 0,1 0 0 0 0,-1 0 0 0 0,0 0 0 0 0,0 0 0 0 0,1 0 0 0 0,-1-1-18 0 0,117-44-1714 0 0,-108 40 1044 0 0,1-2-1 0 0,-1 1 0 0 0,-1-1 1 0 0,0-1-1 0 0,0 0 1 0 0,0-1-1 0 0,-1 0 1 0 0,-1-1-1 0 0,0 0 0 0 0,0 0 1 0 0,-1-1-1 0 0,6-11 671 0 0,2-6-1217 0 0,-2 1 18 0 0</inkml:trace>
  <inkml:trace contextRef="#ctx0" brushRef="#br0" timeOffset="1967.007">1944 1 1556 0 0,'5'3'265'0'0,"0"-1"-1"0"0,0 1 1 0 0,-1 1-1 0 0,1-1 1 0 0,-1 1 0 0 0,0 0-1 0 0,0 0 1 0 0,0 0-1 0 0,0 0 1 0 0,-1 1-1 0 0,1-1 1 0 0,-1 1 0 0 0,-1 0-1 0 0,1 0 1 0 0,0 0-1 0 0,-1 1 1 0 0,1 4-265 0 0,6 18 433 0 0,-1 0-1 0 0,-2 1 1 0 0,0-1 0 0 0,-2 1 0 0 0,-2 1 0 0 0,0-1-1 0 0,-3 29-432 0 0,-1-27 170 0 0,-2 0-1 0 0,-1-1 1 0 0,-1 0-1 0 0,-2 0 1 0 0,0-1-1 0 0,-3 0 1 0 0,0 0-1 0 0,-1-1 1 0 0,-2-1-1 0 0,-17 25-169 0 0,6-15-178 0 0,-2-1 0 0 0,-2-2 0 0 0,-1-1 1 0 0,-1-1-1 0 0,-25 19 178 0 0,-189 123-4709 0 0,140-123 2028 0 0,49-27 1310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1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1312 0 0,'0'0'570'0'0,"0"0"-6"0"0,3-3-53 0 0,-3 4-469 0 0,0 0 0 0 0,0 1 0 0 0,0-1 0 0 0,0 0-1 0 0,0 0 1 0 0,1 0 0 0 0,-1 0 0 0 0,1 1 0 0 0,-1-1 0 0 0,0 0 0 0 0,1 0 0 0 0,0 0 0 0 0,-1 0 0 0 0,1 0-1 0 0,0 0 1 0 0,-1 0 0 0 0,1 0 0 0 0,0 0 0 0 0,0 0 0 0 0,0-1 0 0 0,0 1 0 0 0,0 0 0 0 0,0-1-1 0 0,0 1 1 0 0,0 0 0 0 0,0-1 0 0 0,0 1 0 0 0,0-1 0 0 0,0 1 0 0 0,1-1 0 0 0,-1 0 0 0 0,0 0 0 0 0,0 1-1 0 0,0-1 1 0 0,1 0 0 0 0,-1 0 0 0 0,0 0 0 0 0,0 0 0 0 0,0 0 0 0 0,1-1 0 0 0,-1 1 0 0 0,0 0 0 0 0,0-1-1 0 0,0 1 1 0 0,0 0 0 0 0,0-1 0 0 0,1 1 0 0 0,-1-1 0 0 0,0 0 0 0 0,0 1 0 0 0,0-1 0 0 0,0 0 0 0 0,-1 0-1 0 0,1 1 1 0 0,0-1 0 0 0,0 0 0 0 0,0 0 0 0 0,-1 0 0 0 0,1 0 0 0 0,0 0 0 0 0,-1 0 0 0 0,1 0-1 0 0,-1-1 1 0 0,1 1 0 0 0,-1 0 0 0 0,0 0 0 0 0,1 0 0 0 0,-1 0 0 0 0,0-1-42 0 0,2 359 2215 0 0,-2-350-2202 0 0,0 0 1 0 0,1 0-1 0 0,0-1 1 0 0,0 1-1 0 0,1 0 1 0 0,0 0-1 0 0,0-1 1 0 0,0 1-1 0 0,1-1 1 0 0,0 1-1 0 0,0-1 1 0 0,1 0-1 0 0,0-1 1 0 0,0 1-1 0 0,0 0 1 0 0,1-1-1 0 0,-1 0 1 0 0,1 0-1 0 0,0-1 1 0 0,1 1-1 0 0,-1-1 1 0 0,1 0-1 0 0,0 0 1 0 0,0-1-1 0 0,0 0 1 0 0,1 0-1 0 0,-1 0 1 0 0,7 1-14 0 0,-8-3-250 0 0,1 1 0 0 0,-1-1 0 0 0,1 0-1 0 0,-1 0 1 0 0,1-1 0 0 0,-1 0 0 0 0,1 0 0 0 0,-1 0 0 0 0,1-1 0 0 0,-1 1 0 0 0,1-1 0 0 0,-1-1 0 0 0,0 1 0 0 0,1-1 0 0 0,-1 0 0 0 0,0 0-1 0 0,0 0 1 0 0,0-1 0 0 0,0 0 0 0 0,-1 0 0 0 0,1 0 0 0 0,-1 0 0 0 0,0-1 0 0 0,1 0 250 0 0,8-11-1211 0 0</inkml:trace>
  <inkml:trace contextRef="#ctx0" brushRef="#br0" timeOffset="546.201">303 267 1576 0 0,'0'1'116'0'0,"0"-1"0"0"0,0 0 0 0 0,1 0 0 0 0,-1 1 0 0 0,0-1 0 0 0,0 0 0 0 0,1 0 1 0 0,-1 1-1 0 0,0-1 0 0 0,1 0 0 0 0,-1 0 0 0 0,0 0 0 0 0,1 0 0 0 0,-1 1 0 0 0,0-1 0 0 0,1 0 0 0 0,-1 0 0 0 0,0 0 0 0 0,1 0 0 0 0,-1 0 0 0 0,0 0 0 0 0,1 0 0 0 0,-1 0 0 0 0,0 0 0 0 0,1 0 0 0 0,-1 0 0 0 0,0 0 1 0 0,1 0-1 0 0,-1 0 0 0 0,0-1 0 0 0,1 1 0 0 0,-1 0 0 0 0,0 0 0 0 0,1 0 0 0 0,-1 0 0 0 0,0-1 0 0 0,1 1 0 0 0,-1 0 0 0 0,0 0 0 0 0,0 0 0 0 0,1-1-116 0 0,13 38 267 0 0,-2 212 2230 0 0,-12-250-2476 0 0,-1 1 0 0 0,1 0 0 0 0,0-1 0 0 0,-1 1 0 0 0,1 0 0 0 0,-1-1 0 0 0,1 1 0 0 0,0 0-1 0 0,-1 0 1 0 0,1 0 0 0 0,-1-1 0 0 0,1 1 0 0 0,-1 0 0 0 0,1 0 0 0 0,-1 0 0 0 0,1 0 0 0 0,0 0 0 0 0,-1 0 0 0 0,1 0 0 0 0,-1 0-1 0 0,1 0 1 0 0,-1 0 0 0 0,1 0 0 0 0,-1 0 0 0 0,1 0 0 0 0,-1 0 0 0 0,1 0 0 0 0,-1 0 0 0 0,1 0 0 0 0,-1 1 0 0 0,1-1 0 0 0,0 0-1 0 0,-1 0 1 0 0,1 1 0 0 0,-1-1 0 0 0,1 0 0 0 0,0 1 0 0 0,-1-1 0 0 0,1 0 0 0 0,0 1 0 0 0,-1-1 0 0 0,1 0 0 0 0,0 1 0 0 0,0-1-1 0 0,-1 1 1 0 0,1-1 0 0 0,0 1 0 0 0,0-1 0 0 0,0 0 0 0 0,0 1 0 0 0,-1 0-21 0 0,3-21-13 0 0,1 1 1 0 0,0 0-1 0 0,2 0 1 0 0,0 0-1 0 0,1 1 1 0 0,0-1-1 0 0,2 1 0 0 0,0 1 1 0 0,1-1-1 0 0,1 2 1 0 0,1-1-1 0 0,0 1 1 0 0,1 1-1 0 0,1 0 0 0 0,0 1 1 0 0,1 0-1 0 0,0 1 1 0 0,1 1-1 0 0,1 0 1 0 0,0 1 12 0 0,-15 9-2 0 0,1 0 0 0 0,0 1 0 0 0,-1-1 1 0 0,1 1-1 0 0,0-1 0 0 0,0 1 1 0 0,0 0-1 0 0,0 0 0 0 0,0 0 0 0 0,1 0 1 0 0,-1 0-1 0 0,0 0 0 0 0,0 1 1 0 0,1-1-1 0 0,-1 1 0 0 0,0-1 1 0 0,0 1-1 0 0,1 0 0 0 0,-1 0 0 0 0,1 0 1 0 0,-1 0-1 0 0,0 0 0 0 0,0 1 1 0 0,1-1-1 0 0,-1 1 0 0 0,0 0 0 0 0,1-1 1 0 0,-1 1-1 0 0,0 0 0 0 0,0 0 1 0 0,0 0-1 0 0,0 1 0 0 0,0-1 1 0 0,0 0-1 0 0,0 1 0 0 0,-1-1 0 0 0,1 1 1 0 0,0 0-1 0 0,-1 0 0 0 0,1-1 1 0 0,-1 1-1 0 0,0 0 0 0 0,0 0 0 0 0,0 0 1 0 0,0 1-1 0 0,0-1 0 0 0,0 0 1 0 0,0 0-1 0 0,0 0 0 0 0,-1 1 0 0 0,1-1 1 0 0,-1 0-1 0 0,0 1 0 0 0,0-1 1 0 0,0 0-1 0 0,0 1 0 0 0,0 1 2 0 0,-9 240-922 0 0,-2-114-1969 0 0,11-128 2044 0 0,0 6-1943 0 0,0-6 1484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1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80 924 0 0,'0'-17'291'0'0,"0"14"-1"0"0,0 3 4 0 0,-1-18 270 0 0,1 16-523 0 0,-1 0 0 0 0,0 0-1 0 0,1 0 1 0 0,-1 0 0 0 0,0 0 0 0 0,0 0 0 0 0,0 0-1 0 0,0 0 1 0 0,0 0 0 0 0,-1 0 0 0 0,1 1 0 0 0,0-1-1 0 0,-1 0 1 0 0,1 1 0 0 0,-1-1 0 0 0,0 1 0 0 0,0 0 0 0 0,1-1-1 0 0,-1 1 1 0 0,0 0 0 0 0,0 0 0 0 0,0 0 0 0 0,0 0-1 0 0,0 1 1 0 0,0-1 0 0 0,-1 1 0 0 0,1-1 0 0 0,0 1-1 0 0,0 0 1 0 0,0-1 0 0 0,0 1 0 0 0,-1 0 0 0 0,1 1 0 0 0,0-1-1 0 0,0 0 1 0 0,0 1 0 0 0,0-1 0 0 0,-2 1-41 0 0,-86 26 341 0 0,77-20-275 0 0,1 1 0 0 0,0 1 0 0 0,0-1 0 0 0,1 2 0 0 0,0 0 0 0 0,0 0-1 0 0,1 1 1 0 0,1 0 0 0 0,0 1 0 0 0,0 0 0 0 0,1 0 0 0 0,1 1 0 0 0,0 0 0 0 0,0 0 0 0 0,2 0 0 0 0,-1 1 0 0 0,2 0 0 0 0,0 0 0 0 0,1 1-1 0 0,0-1 1 0 0,1 1 0 0 0,0-1 0 0 0,2 1 0 0 0,0 0 0 0 0,0 0 0 0 0,1-1 0 0 0,1 1 0 0 0,1-1 0 0 0,0 1 0 0 0,0-1 0 0 0,6 13-66 0 0,109 279 940 0 0,-110-287-896 0 0,0 0 0 0 0,-2 1-1 0 0,0 0 1 0 0,-1 0 0 0 0,-1 0-1 0 0,-1 1 1 0 0,-1-1 0 0 0,-1 1-1 0 0,0 0 1 0 0,-2-1 0 0 0,0 1-1 0 0,-2 5-43 0 0,-5 3 69 0 0,-2 0 1 0 0,0-1-1 0 0,-2 0 0 0 0,-1-1 0 0 0,-2 0 0 0 0,0-1 0 0 0,-1-1 0 0 0,-2 0 0 0 0,-1-1 0 0 0,0-1 0 0 0,-2-1 1 0 0,-1-1-1 0 0,0-1 0 0 0,-1 0 0 0 0,-2-2 0 0 0,0-1 0 0 0,0-1 0 0 0,-2-1 0 0 0,-10 3-69 0 0,-25 14 583 0 0,107-51-284 0 0,-36 15-299 0 0,-1 1-1 0 0,1-1 0 0 0,0 2 1 0 0,0-1-1 0 0,0 1 1 0 0,0 1-1 0 0,1 0 0 0 0,-1 0 1 0 0,0 0-1 0 0,0 1 1 0 0,1 1-1 0 0,-1 0 0 0 0,0 0 1 0 0,0 1-1 0 0,0 0 0 0 0,0 0 1 0 0,0 1-1 0 0,0 0 1 0 0,-1 1-1 0 0,1 0 0 0 0,-1 0 1 0 0,0 1-1 0 0,0 0 1 0 0,0 0-1 0 0,-1 1 0 0 0,0 0 1 0 0,0 0-1 0 0,-1 0 1 0 0,1 1-1 0 0,-1 1 0 0 0,-1-1 1 0 0,1 1-1 0 0,-1-1 0 0 0,-1 1 1 0 0,0 1-1 0 0,3 6 1 0 0,2 23 6 0 0,-2 0 0 0 0,-2 1 0 0 0,-2-1 0 0 0,-1 1 0 0 0,-2 0 0 0 0,-2-1 0 0 0,-1 1 0 0 0,-2-1 0 0 0,-10 37-6 0 0,-51 220 400 0 0,40-199-165 0 0,5 2-1 0 0,3 0 0 0 0,5 2 1 0 0,1 64-235 0 0,14-141-6 0 0,0-1 0 0 0,2 1 0 0 0,0-1 0 0 0,2 0 0 0 0,0 0 0 0 0,2 0 0 0 0,0-1 0 0 0,2-1-1 0 0,0 1 1 0 0,1-1 0 0 0,1-1 0 0 0,0 0 0 0 0,2-1 0 0 0,10 11 6 0 0,-10-13-504 0 0,0-1 1 0 0,1-1-1 0 0,1 0 0 0 0,0 0 0 0 0,1-2 0 0 0,0 0 0 0 0,1-1 0 0 0,0-1 0 0 0,1-1 1 0 0,7 3 503 0 0,49 3-2893 0 0,-52-14 1413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21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1128 0 0,'-9'21'652'0'0,"-5"-2"-140"0"0,-4 4 12 0 0,2-1-100 0 0,-7 1 32 0 0,2 2 28 0 0,-2 0-132 0 0,1-2-40 0 0,-3-4-156 0 0,-1-1-8 0 0,-1 0-20 0 0,0 1-524 0 0,2-3-380 0 0,1 1 52 0 0,4-5-800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2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79 1372 0 0,'0'0'677'0'0,"0"-20"2604"0"0,11-38 20 0 0,-11 411-2226 0 0,24-180-889 0 0,30 26 226 0 0,-54-198-306 0 0,-3 29 347 0 0,-5-23-406 0 0,-1 0 1 0 0,0 0-1 0 0,0-1 1 0 0,-1 0-1 0 0,0-1 1 0 0,0 0-1 0 0,0 0 1 0 0,0-1-1 0 0,-1 0 1 0 0,0-1-1 0 0,0-1 1 0 0,0 1-1 0 0,0-2 1 0 0,-10 1-48 0 0,223-25-2304 0 0,-168 4-4026 0 0,-38 13 4888 0 0</inkml:trace>
  <inkml:trace contextRef="#ctx0" brushRef="#br0" timeOffset="327.25">203 39 1076 0 0,'-41'18'3810'0'0,"-61"94"-2895"0"0,51-27-3562 0 0,42-68 1337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2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59 1048 0 0,'-8'0'276'0'0,"1"0"0"0"0,-1 1 0 0 0,0 0 0 0 0,1 1 0 0 0,-1-1 0 0 0,1 2 0 0 0,-1-1 0 0 0,1 1-1 0 0,0 0 1 0 0,0 0 0 0 0,0 1 0 0 0,0 0 0 0 0,1 0 0 0 0,0 1 0 0 0,0 0 0 0 0,0 0 0 0 0,0 0 0 0 0,-1 3-276 0 0,-56 109 2110 0 0,51-31-891 0 0,12-77-1135 0 0,1 0 0 0 0,0 0 1 0 0,0 0-1 0 0,1 0 0 0 0,0 0 0 0 0,1 0 0 0 0,0 0 0 0 0,0 0 0 0 0,1-1 0 0 0,0 0 1 0 0,0 1-1 0 0,1-2 0 0 0,0 1 0 0 0,0 0 0 0 0,1-1 0 0 0,0 0 0 0 0,0 0 0 0 0,1-1 1 0 0,0 0-1 0 0,0 0 0 0 0,0-1 0 0 0,1 1 0 0 0,0-2 0 0 0,0 1 0 0 0,5 1-84 0 0,9 4 86 0 0,0-1 0 0 0,1-2 0 0 0,0 0-1 0 0,0-1 1 0 0,0-1 0 0 0,1-2 0 0 0,-1 0-1 0 0,1-1 1 0 0,11-2-86 0 0,-28 0-10 0 0,1 0 1 0 0,-1-1-1 0 0,0 0 0 0 0,1-1 0 0 0,-1 1 0 0 0,0-1 1 0 0,0-1-1 0 0,0 1 0 0 0,-1-1 0 0 0,1 0 0 0 0,0-1 1 0 0,-1 1-1 0 0,0-1 0 0 0,0-1 0 0 0,0 1 0 0 0,-1-1 1 0 0,1 0-1 0 0,-1 0 0 0 0,0-1 0 0 0,0 1 0 0 0,-1-1 1 0 0,0 0-1 0 0,0-1 0 0 0,0 1 0 0 0,-1-1 0 0 0,0 1 1 0 0,0-1-1 0 0,-1 0 0 0 0,0 0 0 0 0,0 0 0 0 0,0-1 1 0 0,-1 1-1 0 0,0 0 0 0 0,-1 0 0 0 0,1-1 0 0 0,-1 1 1 0 0,-1-1-1 0 0,0 1 0 0 0,-1-6 10 0 0,-6-7-32 0 0,-1 0 0 0 0,0 0 0 0 0,-2 1-1 0 0,0 0 1 0 0,-2 1 0 0 0,0 0 0 0 0,0 1 0 0 0,-2 1 0 0 0,0 0-1 0 0,-1 1 1 0 0,-1 0 0 0 0,0 1 0 0 0,-1 2 0 0 0,0-1 0 0 0,-1 2 0 0 0,0 0-1 0 0,-11-3 33 0 0,-36-27-797 0 0,46 19-2393 0 0,20 22 1686 0 0,0 0-9 0 0,3-3 17 0 0,12-8-14 0 0</inkml:trace>
  <inkml:trace contextRef="#ctx0" brushRef="#br0" timeOffset="264.507">946 175 1128 0 0,'32'13'8568'0'0,"-42"16"-8809"0"0,3-24-198 0 0,0 0-1 0 0,0-1 1 0 0,-1 0 0 0 0,0-1-1 0 0,0 0 1 0 0,1 0 0 0 0,-2 0-1 0 0,1-1 1 0 0,0-1 0 0 0,0 1 0 0 0,-1-1-1 0 0,1 0 1 0 0,-1-1 0 0 0,-4 0 439 0 0,-22 3-1055 0 0,-9 5-315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6:2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88 1368 0 0,'3'-20'2489'0'0,"34"-23"-968"0"0,-33 31-96 0 0,-1 0-438 0 0,-4 28-756 0 0,-75 378 611 0 0,76-219-284 0 0,0-167-535 0 0,2 1 1 0 0,-1-1 0 0 0,1 0-1 0 0,0 0 1 0 0,1 0 0 0 0,0-1-1 0 0,0 1 1 0 0,0 0-1 0 0,1-1 1 0 0,1 0 0 0 0,-1 0-1 0 0,1 0 1 0 0,0-1-1 0 0,0 1 1 0 0,1-1 0 0 0,0 0-1 0 0,0-1 1 0 0,1 0-1 0 0,-1 0 1 0 0,1 0 0 0 0,0 0-1 0 0,0-1 1 0 0,1-1-1 0 0,-1 1 1 0 0,1-1 0 0 0,0 0-1 0 0,0-1 1 0 0,0 0 0 0 0,0 0-1 0 0,0-1 1 0 0,0 0-1 0 0,0 0 1 0 0,1-1 0 0 0,1 0-24 0 0,9 3-267 0 0,0-2 0 0 0,0 0 0 0 0,0-1 1 0 0,0-1-1 0 0,-1-1 0 0 0,1 0 0 0 0,0-2 1 0 0,-1 0-1 0 0,1-1 0 0 0,-1 0 0 0 0,2-3 267 0 0,50-37-4139 0 0,-57 29 2745 0 0</inkml:trace>
  <inkml:trace contextRef="#ctx0" brushRef="#br0" timeOffset="292.485">15 426 1544 0 0,'-14'-1'3486'0'0,"25"-2"-1996"0"0,22-1-893 0 0,248-10 434 0 0,-96-5-5977 0 0,-149 14 3500 0 0</inkml:trace>
  <inkml:trace contextRef="#ctx0" brushRef="#br0" timeOffset="557.85">1110 296 1428 0 0,'0'0'786'0'0,"33"2"2858"0"0,277-1-1784 0 0,-160-2-5853 0 0,-134 1 2540 0 0</inkml:trace>
  <inkml:trace contextRef="#ctx0" brushRef="#br0" timeOffset="807.398">1025 586 1184 0 0,'10'16'3781'0'0,"37"-1"-2613"0"0,-6-8-865 0 0,1-1 1 0 0,-1-3 0 0 0,1-1 0 0 0,0-2 0 0 0,0-1 0 0 0,14-4-304 0 0,267-59-5512 0 0,-264 49 3996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1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1048 0 0,'6'-21'6237'0'0,"22"9"-3824"0"0,-8 5-1695 0 0,-20 7-687 0 0,0-1 1 0 0,-1 1-1 0 0,1-1 0 0 0,0 1 1 0 0,-1-1-1 0 0,1 1 1 0 0,0-1-1 0 0,0 1 1 0 0,0-1-1 0 0,-1 0 1 0 0,1 1-1 0 0,0-1 1 0 0,0 1-1 0 0,0-1 1 0 0,0 0-1 0 0,0 1 0 0 0,0-1 1 0 0,0 1-1 0 0,0-1 1 0 0,0 1-1 0 0,1-1 1 0 0,-1 0-1 0 0,0 1 1 0 0,0-1-1 0 0,0 1 1 0 0,1-1-1 0 0,-1 1 1 0 0,0-1-1 0 0,1 1 0 0 0,-1-1 1 0 0,0 1-1 0 0,1-1 1 0 0,-1 1-1 0 0,0-1 1 0 0,1 1-1 0 0,-1 0 1 0 0,1-1-1 0 0,-1 1 1 0 0,1 0-1 0 0,-1-1 0 0 0,1 1 1 0 0,-1 0-1 0 0,1-1-31 0 0,-15 28-9214 0 0,12-19 7788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7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384 589 1956 0 0,'0'0'524'0'0,"0"0"-38"0"0,0 0-106 0 0,0 0-76 0 0,3 0-14 0 0,-1-1-233 0 0,0 1 0 0 0,0 0 0 0 0,1 0 0 0 0,-1-1 0 0 0,0 0 0 0 0,0 1 0 0 0,0-1 0 0 0,0 0 0 0 0,0 0 0 0 0,-1 0 0 0 0,1 0 0 0 0,0 0 0 0 0,0 0-1 0 0,-1-1 1 0 0,1 1 0 0 0,0-1 0 0 0,-1 1 0 0 0,0-1 0 0 0,1 1 0 0 0,-1-1 0 0 0,0 0 0 0 0,0 0 0 0 0,0 0 0 0 0,0 1 0 0 0,0-1 0 0 0,0 0 0 0 0,0 0 0 0 0,-1 0-1 0 0,1-1 1 0 0,-1 1 0 0 0,1 0 0 0 0,-1 0 0 0 0,0 0 0 0 0,0 0 0 0 0,0 0 0 0 0,0 0 0 0 0,0 0 0 0 0,-1-1 0 0 0,1 1 0 0 0,-1 0 0 0 0,1 0 0 0 0,-2-2-57 0 0,-34-90 1351 0 0,31 89-1317 0 0,0 0 1 0 0,0 1-1 0 0,0-1 0 0 0,-1 1 0 0 0,0 0 0 0 0,0 0 0 0 0,0 1 0 0 0,0-1 0 0 0,0 1 0 0 0,-1 1 0 0 0,1-1 0 0 0,-1 1 0 0 0,0 0 0 0 0,0 1 0 0 0,1 0 1 0 0,-1 0-1 0 0,0 0 0 0 0,0 1 0 0 0,0 0 0 0 0,0 0 0 0 0,0 1 0 0 0,0 0 0 0 0,0 0 0 0 0,0 0 0 0 0,0 1 0 0 0,0 0 0 0 0,1 1 0 0 0,-1-1 1 0 0,1 1-1 0 0,0 1 0 0 0,0-1 0 0 0,0 1 0 0 0,0 0-34 0 0,-7 3 10 0 0,1 1 0 0 0,0 1 0 0 0,0 0-1 0 0,1 0 1 0 0,0 1 0 0 0,1 1 0 0 0,0 0 0 0 0,1 0 0 0 0,0 1 0 0 0,0 0 0 0 0,1 0-1 0 0,1 1 1 0 0,0 0 0 0 0,1 1 0 0 0,-2 8-10 0 0,4-16 11 0 0,1 1-1 0 0,0-1 0 0 0,0 0 1 0 0,1 1-1 0 0,0 0 1 0 0,0 0-1 0 0,0-1 1 0 0,1 1-1 0 0,0 0 0 0 0,1 0 1 0 0,-1 0-1 0 0,1 0 1 0 0,1 0-1 0 0,-1 0 1 0 0,1 0-1 0 0,0 0 1 0 0,1 0-1 0 0,0 0 0 0 0,0 0 1 0 0,0-1-1 0 0,1 1 1 0 0,0-1-1 0 0,0 0 1 0 0,1 0-1 0 0,0 0 0 0 0,0 0 1 0 0,0 0-1 0 0,0-1 1 0 0,1 0-1 0 0,0 0 1 0 0,0 0-1 0 0,1-1 0 0 0,-1 1 1 0 0,3 0-11 0 0,1-4 18 0 0,0 0 0 0 0,0 0 0 0 0,1-1 0 0 0,-1 0 0 0 0,0 0 0 0 0,0-1 0 0 0,0-1 0 0 0,0 1 0 0 0,0-2-1 0 0,0 1 1 0 0,0-1 0 0 0,0 0 0 0 0,-1-1 0 0 0,1 0 0 0 0,-1 0 0 0 0,0-1 0 0 0,0-1-18 0 0,3 0-18 0 0,0-2-1 0 0,0 1 1 0 0,-1-2-1 0 0,0 1 1 0 0,0-1-1 0 0,-1-1 1 0 0,0 0-1 0 0,-1 0 0 0 0,0-1 1 0 0,0 0-1 0 0,-1 0 1 0 0,-1 0-1 0 0,0-1 1 0 0,-1 0-1 0 0,0-1 1 0 0,0 1-1 0 0,-2-1 1 0 0,1 0-1 0 0,-1-4 19 0 0,-4 29-32 0 0,0 0-1 0 0,1 0 0 0 0,1 0 1 0 0,0 0-1 0 0,0 0 1 0 0,1-1-1 0 0,0 1 1 0 0,1-1-1 0 0,1 1 1 0 0,0-1-1 0 0,0 0 0 0 0,1 0 1 0 0,1 0-1 0 0,0-1 1 0 0,0 0-1 0 0,1 0 1 0 0,0-1-1 0 0,0 0 0 0 0,1 0 1 0 0,1 0-1 0 0,-1-1 1 0 0,1 0-1 0 0,1-1 1 0 0,-1 0-1 0 0,1-1 0 0 0,9 5 33 0 0,-12-10-40 0 0,-1 0-1 0 0,1-1 0 0 0,-1 0 1 0 0,1 0-1 0 0,-1-1 0 0 0,0 1 0 0 0,1-1 1 0 0,-1-1-1 0 0,0 1 0 0 0,1-1 1 0 0,-1 0-1 0 0,0-1 0 0 0,0 1 0 0 0,-1-1 1 0 0,1 0-1 0 0,0-1 0 0 0,-1 1 1 0 0,0-1-1 0 0,0 0 0 0 0,0-1 1 0 0,0 1-1 0 0,-1-1 0 0 0,0 0 0 0 0,0 0 1 0 0,0 0-1 0 0,-1 0 0 0 0,1-1 1 0 0,0-1 40 0 0,78-171-344 0 0,63-313 3413 0 0,-144 489-2896 0 0,-1 2-161 0 0,-1 1-1 0 0,1-1 1 0 0,0 0 0 0 0,0 1 0 0 0,-1-1 0 0 0,1 0 0 0 0,0 1 0 0 0,-1-1 0 0 0,1 0 0 0 0,-1 1 0 0 0,1-1 0 0 0,0 0-1 0 0,-1 0 1 0 0,1 0 0 0 0,-1 1 0 0 0,1-1 0 0 0,-1 0 0 0 0,1 0 0 0 0,-1 0 0 0 0,1 0 0 0 0,0 0 0 0 0,-1 0 0 0 0,1 0-1 0 0,-1 0 1 0 0,1 0 0 0 0,-1 0 0 0 0,1 0 0 0 0,-1 0 0 0 0,1 0 0 0 0,-1 0 0 0 0,1 0 0 0 0,-1-1 0 0 0,1 1 0 0 0,0 0 0 0 0,-1 0-1 0 0,1 0 1 0 0,-1-1 0 0 0,1 1 0 0 0,0 0 0 0 0,-1-1 0 0 0,1 1 0 0 0,0 0 0 0 0,-1-1 0 0 0,1 1 0 0 0,0 0 0 0 0,-1-1-1 0 0,1 1 1 0 0,0-1 0 0 0,0 1 0 0 0,0 0 0 0 0,-1-1 0 0 0,1 1 0 0 0,0-1 0 0 0,0 1 0 0 0,0-1 0 0 0,0 1 0 0 0,0-1-1 0 0,0 1 1 0 0,0-1 0 0 0,0 1 0 0 0,0 0 0 0 0,0-1 0 0 0,0 1 0 0 0,0-1-12 0 0,-25 35 253 0 0,15-9-181 0 0,0 1 0 0 0,2 0 0 0 0,2 0 0 0 0,0 1 1 0 0,1-1-1 0 0,2 1 0 0 0,1 0 0 0 0,1 1 0 0 0,1-1 0 0 0,2 9-72 0 0,-2-31 15 0 0,37 184 88 0 0,39-34-1586 0 0,-24-106-3918 0 0,-38-43 2870 0 0,-10-5 1352 0 0</inkml:trace>
  <inkml:trace contextRef="#ctx0" brushRef="#br0" timeOffset="267.118">605 552 1824 0 0,'32'-7'6335'0'0,"148"-23"-5639"0"0,83-1-7064 0 0,-232 29 5169 0 0</inkml:trace>
  <inkml:trace contextRef="#ctx0" brushRef="#br0" timeOffset="911.155">1181 757 1164 0 0,'18'-15'5259'0'0,"2"-31"-4923"0"0,-1-2-1 0 0,-3 0 1 0 0,-3-1 0 0 0,-1 0-1 0 0,-2-1 1 0 0,-3 0-1 0 0,-2 0 1 0 0,-2-1-1 0 0,-2 0 1 0 0,-2 1 0 0 0,-3-2-336 0 0,4-6 343 0 0,-19-32 58 0 0,0 135-78 0 0,33 155-228 0 0,76 2-798 0 0,-12-83-4936 0 0,-70-106 4462 0 0,-2-3 51 0 0</inkml:trace>
  <inkml:trace contextRef="#ctx0" brushRef="#br0" timeOffset="1554.456">1478 602 1556 0 0,'-4'3'4042'0'0,"20"0"-3818"0"0,0-1 1 0 0,1-1-1 0 0,-1-1 0 0 0,0 0 1 0 0,1-1-1 0 0,-1 0 0 0 0,1-1 1 0 0,-1-1-1 0 0,0-1 1 0 0,0-1-1 0 0,-1 0 0 0 0,1 0 1 0 0,7-6-225 0 0,28-6 364 0 0,-37 13-297 0 0,-1-1 0 0 0,0 0-1 0 0,0 0 1 0 0,0-2-1 0 0,-1 1 1 0 0,0-2-1 0 0,0 1 1 0 0,0-2-1 0 0,-1 0 1 0 0,9-9-67 0 0,-19 17-4 0 0,0 0 0 0 0,1 0 0 0 0,-1 0 0 0 0,0 0 1 0 0,0 0-1 0 0,0-1 0 0 0,0 1 0 0 0,-1 0 0 0 0,1 0 0 0 0,0-1 1 0 0,0 1-1 0 0,-1 0 0 0 0,1-1 0 0 0,-1 1 0 0 0,1-1 0 0 0,-1 1 0 0 0,0-1 1 0 0,1 1-1 0 0,-1-1 0 0 0,0 1 0 0 0,0-1 0 0 0,0 1 0 0 0,0-1 1 0 0,0 1-1 0 0,-1-1 0 0 0,1 1 0 0 0,0-1 0 0 0,-1 1 0 0 0,1 0 1 0 0,-1-1-1 0 0,1 1 0 0 0,-1-1 0 0 0,0 1 0 0 0,1 0 0 0 0,-1 0 0 0 0,0-1 1 0 0,0 1-1 0 0,0 0 0 0 0,0 0 0 0 0,0 0 0 0 0,0 0 0 0 0,-1 0 1 0 0,1 0-1 0 0,0 0 0 0 0,0 0 0 0 0,-1 1 0 0 0,1-1 0 0 0,0 0 0 0 0,-1 1 1 0 0,1-1-1 0 0,-1 1 0 0 0,1 0 0 0 0,-1-1 0 0 0,1 1 0 0 0,-1 0 1 0 0,1 0-1 0 0,-1 0 0 0 0,1 0 0 0 0,-1 0 0 0 0,1 0 0 0 0,-1 0 0 0 0,1 1 1 0 0,0-1-1 0 0,-1 0 0 0 0,0 1 4 0 0,-95 8 67 0 0,84-6-43 0 0,0 0 1 0 0,0 1-1 0 0,0 1 0 0 0,0 0 0 0 0,1 1 0 0 0,0 0 0 0 0,0 1 1 0 0,0 0-1 0 0,1 1 0 0 0,0 0 0 0 0,1 1 0 0 0,0 0 0 0 0,0 1 1 0 0,1 0-1 0 0,0 0 0 0 0,1 1 0 0 0,0 0 0 0 0,0 1 1 0 0,2-1-1 0 0,-1 1 0 0 0,1 1 0 0 0,1-1 0 0 0,-1 7-24 0 0,7-13-113 0 0,1 0 1 0 0,1 0-1 0 0,-1 0 0 0 0,1-1 0 0 0,0 1 0 0 0,1 0 0 0 0,-1-1 1 0 0,1 0-1 0 0,0 0 0 0 0,0 0 0 0 0,1-1 0 0 0,-1 1 0 0 0,1-1 1 0 0,0 0-1 0 0,0 0 0 0 0,0-1 0 0 0,1 1 0 0 0,0-1 0 0 0,-1-1 0 0 0,1 1 1 0 0,0-1-1 0 0,0 0 0 0 0,0 0 0 0 0,0 0 0 0 0,1-1 0 0 0,-1 0 1 0 0,0 0-1 0 0,1-1 0 0 0,-1 0 0 0 0,1 0 0 0 0,-1-1 0 0 0,0 1 1 0 0,2-1 112 0 0,43-1-2615 0 0,1-8 1403 0 0</inkml:trace>
  <inkml:trace contextRef="#ctx0" brushRef="#br0" timeOffset="2040.984">2134 529 2340 0 0,'0'-3'128'0'0,"1"1"1"0"0,-1 0-1 0 0,0-1 0 0 0,0 1 0 0 0,0-1 0 0 0,0 1 0 0 0,0 0 1 0 0,0-1-1 0 0,-1 1 0 0 0,1 0 0 0 0,-1-1 0 0 0,0 1 0 0 0,0 0 1 0 0,1 0-1 0 0,-1 0 0 0 0,-1-1 0 0 0,1 1 0 0 0,0 0 0 0 0,0 0 1 0 0,-1 1-1 0 0,1-1 0 0 0,-1 0 0 0 0,0 0 0 0 0,1 1 0 0 0,-1-1 0 0 0,0 1 1 0 0,0-1-1 0 0,0 1 0 0 0,0 0 0 0 0,0 0 0 0 0,0 0 0 0 0,-1 0 1 0 0,1 0-1 0 0,0 0 0 0 0,0 1 0 0 0,-1-1 0 0 0,1 1 0 0 0,-1-1 1 0 0,1 1-1 0 0,0 0 0 0 0,-1 0 0 0 0,1 0 0 0 0,0 0 0 0 0,-1 1 1 0 0,1-1-1 0 0,0 1 0 0 0,-1-1 0 0 0,0 1-128 0 0,-7 6 65 0 0,0 1 1 0 0,0 0-1 0 0,1 0 0 0 0,0 1 1 0 0,1 0-1 0 0,0 0 0 0 0,0 1 1 0 0,1 0-1 0 0,0 1 1 0 0,1-1-1 0 0,0 1 0 0 0,1 0 1 0 0,0 1-1 0 0,1-1 0 0 0,0 1 1 0 0,1 0-1 0 0,0 0 0 0 0,1 0 1 0 0,0 1-1 0 0,1-1 0 0 0,0 0 1 0 0,1 5-66 0 0,1-14 7 0 0,-1 0 1 0 0,0 0-1 0 0,1-1 1 0 0,-1 1-1 0 0,1 0 1 0 0,0 0-1 0 0,0 0 1 0 0,0-1-1 0 0,0 1 1 0 0,1-1-1 0 0,-1 1 1 0 0,0-1-1 0 0,1 1 1 0 0,0-1-1 0 0,0 0 1 0 0,0 0 0 0 0,0 0-1 0 0,0 0 1 0 0,0 0-1 0 0,0 0 1 0 0,1 0-1 0 0,-1-1 1 0 0,1 1-1 0 0,-1-1 1 0 0,1 0-1 0 0,-1 0 1 0 0,1 0-1 0 0,0 0 1 0 0,0 0-1 0 0,-1 0 1 0 0,1-1-1 0 0,0 1 1 0 0,0-1 0 0 0,0 0-1 0 0,0 0 1 0 0,0 0-1 0 0,0 0 1 0 0,-1-1-1 0 0,1 1 1 0 0,0-1-1 0 0,0 0 1 0 0,0 1-1 0 0,-1-1 1 0 0,1-1-1 0 0,0 1 1 0 0,-1 0-1 0 0,1-1 1 0 0,0 0-8 0 0,3 0-23 0 0,0 0 0 0 0,0 0 0 0 0,-1 0 1 0 0,1-1-1 0 0,-1 0 0 0 0,1 0 0 0 0,-1 0 0 0 0,0-1 0 0 0,-1 0 1 0 0,1 0-1 0 0,-1 0 0 0 0,1-1 0 0 0,-1 1 0 0 0,0-1 0 0 0,-1 0 0 0 0,1 0 1 0 0,-1 0-1 0 0,0-1 0 0 0,0 1 0 0 0,-1-1 0 0 0,0 1 0 0 0,0-1 1 0 0,0-2 22 0 0,-2 9 9 0 0,-1 0 1 0 0,0 0 0 0 0,0 0 0 0 0,1 0 0 0 0,-1 0-1 0 0,0-1 1 0 0,0 1 0 0 0,0 0 0 0 0,0-1 0 0 0,0 1-1 0 0,0 0 1 0 0,0-1 0 0 0,0 0 0 0 0,0 1 0 0 0,0-1-1 0 0,-1 1 1 0 0,1-1 0 0 0,0 0 0 0 0,0 0 0 0 0,0 0-1 0 0,0 0 1 0 0,0 0 0 0 0,-1 0 0 0 0,1 0 0 0 0,0 0 0 0 0,0 0-1 0 0,0 0 1 0 0,0-1 0 0 0,-1 1 0 0 0,1 0 0 0 0,0-1-1 0 0,0 1 1 0 0,0-1 0 0 0,0 1 0 0 0,0-1 0 0 0,0 0-1 0 0,0 1 1 0 0,0-1 0 0 0,0 0 0 0 0,1 0 0 0 0,-1 0-1 0 0,0 1 1 0 0,0-1 0 0 0,1 0 0 0 0,-1 0 0 0 0,0 0-1 0 0,1 0 1 0 0,-1 0 0 0 0,1 0 0 0 0,-1-1 0 0 0,1 1-1 0 0,0 0 1 0 0,-1 0 0 0 0,1 0 0 0 0,0 0 0 0 0,0 0 0 0 0,0-1-1 0 0,0 1 1 0 0,0 0 0 0 0,0 0 0 0 0,0 0 0 0 0,0 0-1 0 0,1-1 1 0 0,-1 1 0 0 0,0 0-10 0 0,-1 6-3 0 0,1 0 1 0 0,-1 0-1 0 0,1 0 0 0 0,0 0 0 0 0,0 0 1 0 0,1 1-1 0 0,-1-1 0 0 0,1 0 1 0 0,0 0-1 0 0,0 0 0 0 0,1-1 0 0 0,0 1 1 0 0,0 0-1 0 0,0 0 0 0 0,0-1 1 0 0,1 1-1 0 0,-1-1 0 0 0,1 0 1 0 0,0 0-1 0 0,1 0 0 0 0,-1 0 0 0 0,1 0 1 0 0,-1-1-1 0 0,1 0 0 0 0,0 1 1 0 0,1-2-1 0 0,-1 1 0 0 0,0 0 0 0 0,1-1 1 0 0,-1 0-1 0 0,1 0 0 0 0,0 0 1 0 0,0 0-1 0 0,4 0 3 0 0,44 15-1357 0 0,-16-12-3564 0 0,-36-5 3654 0 0,-1 0-19 0 0</inkml:trace>
  <inkml:trace contextRef="#ctx0" brushRef="#br0" timeOffset="2654.523">2367 795 1360 0 0,'15'9'4393'0'0,"2"14"401"0"0,0-45-4724 0 0,-1-1 0 0 0,-1-1 0 0 0,0 0 0 0 0,-2-1 0 0 0,-1-1 0 0 0,-2 0 1 0 0,0 0-1 0 0,-1-1 0 0 0,-2-1 0 0 0,-1 1 0 0 0,0-6-70 0 0,13-42-240 0 0,5-32-392 0 0,-21 117 609 0 0,0-1 1 0 0,0 1-1 0 0,1-1 0 0 0,0 0 1 0 0,1 0-1 0 0,0-1 1 0 0,0 0-1 0 0,0 1 1 0 0,1-2-1 0 0,1 1 1 0 0,-1-1-1 0 0,1 0 0 0 0,1 0 1 0 0,-1-1-1 0 0,1 0 1 0 0,0 0-1 0 0,0-1 1 0 0,1 0-1 0 0,0 0 1 0 0,0-1-1 0 0,0 0 0 0 0,5 1 23 0 0,9 8-56 0 0,-14-9 96 0 0,0 1 1 0 0,1 0-1 0 0,-2 0 1 0 0,1 1-1 0 0,-1 0 0 0 0,1 1 1 0 0,-2 0-1 0 0,1 0 1 0 0,-1 0-1 0 0,0 1 1 0 0,-1 0-1 0 0,1 1 0 0 0,-2-1 1 0 0,1 1-1 0 0,-1 0 1 0 0,-1 1-1 0 0,1-1 1 0 0,-2 1-1 0 0,1 0 0 0 0,-1 0 1 0 0,-1 0-1 0 0,0 2-40 0 0,-3-5 52 0 0,-2 0 0 0 0,1 0 0 0 0,-1 0 0 0 0,0-1-1 0 0,0 1 1 0 0,-1-1 0 0 0,0 1 0 0 0,0-1 0 0 0,0 0-1 0 0,-1-1 1 0 0,0 1 0 0 0,0-1 0 0 0,0 0 0 0 0,-1 0-1 0 0,-3 2-51 0 0,-8 9 155 0 0,-51 35-945 0 0,79-99-1767 0 0,70-57-3254 0 0,-61 88 4763 0 0</inkml:trace>
  <inkml:trace contextRef="#ctx0" brushRef="#br0" timeOffset="2969">2950 635 1508 0 0,'30'-3'3735'0'0,"5"-16"-129"0"0,-4-51-3380 0 0,-4-2 0 0 0,-3 0-1 0 0,-2-2 1 0 0,-5 0 0 0 0,3-33-226 0 0,10-36 543 0 0,-49 286 374 0 0,36 90-511 0 0,67-12-2502 0 0,-61-158-4697 0 0,-23-62 5630 0 0</inkml:trace>
  <inkml:trace contextRef="#ctx0" brushRef="#br0" timeOffset="3235.912">2880 340 1920 0 0,'-13'15'6478'0'0,"37"-14"-4259"0"0,50-15-1835 0 0,-68 13 41 0 0,252-60-585 0 0,-5-9-7906 0 0,-224 60 6838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1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39 1736 0 0,'7'11'5767'0'0,"10"-37"-3636"0"0,-12 4-1909 0 0,-26 20-4844 0 0,7 5 3299 0 0,-4 0 94 0 0,-6 2 87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20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1184 0 0,'-21'12'4014'0'0,"-11"25"-3589"0"0,2 0 0 0 0,2 2 0 0 0,1 2 1 0 0,2 0-1 0 0,2 1 0 0 0,2 2 0 0 0,2 0 0 0 0,1 1 1 0 0,3 0-1 0 0,0 10-425 0 0,-8 11 228 0 0,-27 48-857 0 0,-1-53-2986 0 0,26-52 854 0 0,23-9 1344 0 0</inkml:trace>
  <inkml:trace contextRef="#ctx0" brushRef="#br0" timeOffset="250.649">1 154 1452 0 0,'8'-31'5998'0'0,"13"28"-3343"0"0,35 38-1992 0 0,-44-25-463 0 0,369 254-1750 0 0,-292-191-4376 0 0,-82-68 4774 0 0</inkml:trace>
  <inkml:trace contextRef="#ctx0" brushRef="#br0" timeOffset="652.351">778 185 1820 0 0,'1'16'343'0'0,"1"-1"-1"0"0,1 1 0 0 0,1-1 1 0 0,0 0-1 0 0,1 0 1 0 0,0-1-1 0 0,1 1 1 0 0,1-1-1 0 0,0 0 1 0 0,1-1-1 0 0,0 0 0 0 0,1 0 1 0 0,1-1-1 0 0,0 0 1 0 0,1 0-1 0 0,0-1 1 0 0,1-1-1 0 0,2 2-342 0 0,-10-12 57 0 0,1 1-1 0 0,-1-1 1 0 0,1 0-1 0 0,0 0 1 0 0,-1 0-1 0 0,1-1 1 0 0,-1 1 0 0 0,1-1-1 0 0,-1 0 1 0 0,0-1-1 0 0,1 1 1 0 0,-1-1-1 0 0,0 0 1 0 0,0 0 0 0 0,0 0-1 0 0,0 0 1 0 0,0-1-1 0 0,0 1 1 0 0,-1-1-1 0 0,1 0 1 0 0,-1-1-1 0 0,0 1 1 0 0,0 0 0 0 0,0-1-1 0 0,0 0-56 0 0,71-86 470 0 0,-63 74-429 0 0,0 0 0 0 0,0 1 0 0 0,1 1 0 0 0,1 0 0 0 0,0 0 0 0 0,1 1 0 0 0,1 1 0 0 0,0 1 0 0 0,1 0 0 0 0,0 1 1 0 0,0 0-1 0 0,1 2 0 0 0,3-1-41 0 0,-16 8 7 0 0,0 0-1 0 0,1 1 1 0 0,-1 0 0 0 0,1 0 0 0 0,-1 0 0 0 0,0 1 0 0 0,1-1 0 0 0,-1 1 0 0 0,0 0 0 0 0,1 0 0 0 0,-1 1-1 0 0,0-1 1 0 0,0 1 0 0 0,0 0 0 0 0,0 0 0 0 0,0 1 0 0 0,-1-1 0 0 0,1 1 0 0 0,-1-1 0 0 0,1 1 0 0 0,-1 0-1 0 0,0 0 1 0 0,0 1 0 0 0,0-1 0 0 0,-1 1 0 0 0,1-1 0 0 0,-1 1 0 0 0,1 1-7 0 0,56 114-805 0 0,-56-110 593 0 0,8 42-1557 0 0,-16-20-3488 0 0,-7-17 4009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579 160 1312 0 0,'3'0'63'0'0,"0"0"-1"0"0,0-1 1 0 0,1 1 0 0 0,-1-1-1 0 0,0 0 1 0 0,0 0 0 0 0,0 0-1 0 0,0 0 1 0 0,0-1 0 0 0,0 1 0 0 0,-1-1-1 0 0,1 0 1 0 0,0 0 0 0 0,-1 0-1 0 0,1 0 1 0 0,-1 0 0 0 0,0 0-1 0 0,1-1 1 0 0,-1 1 0 0 0,0-1-1 0 0,-1 0 1 0 0,1 1 0 0 0,1-3-63 0 0,-3 0 90 0 0,0 0 0 0 0,0-1 1 0 0,0 1-1 0 0,0 0 0 0 0,-1 0 1 0 0,0 0-1 0 0,0 0 0 0 0,-1 0 1 0 0,1 0-1 0 0,-1 0 0 0 0,0 0 1 0 0,0 1-1 0 0,-1-1 0 0 0,1 1 1 0 0,-1-1-1 0 0,0 1 0 0 0,0 0 1 0 0,0 0-1 0 0,-1 0 0 0 0,0 1 1 0 0,1-1-1 0 0,-1 1 0 0 0,-1 0 1 0 0,1 0-1 0 0,0 0 0 0 0,-5-2-90 0 0,2 5 37 0 0,0 1 0 0 0,1 0-1 0 0,-1 0 1 0 0,1 1 0 0 0,-1 0-1 0 0,1 0 1 0 0,0 0 0 0 0,0 1-1 0 0,0 0 1 0 0,0 0 0 0 0,0 0 0 0 0,0 1-1 0 0,1 0 1 0 0,0 0 0 0 0,0 1-1 0 0,0-1 1 0 0,0 1 0 0 0,1 0-1 0 0,-1 0 1 0 0,1 1 0 0 0,1-1-1 0 0,-1 1 1 0 0,1 0 0 0 0,0 0-1 0 0,0 0 1 0 0,0 3-37 0 0,-50 136 107 0 0,10-19 142 0 0,32-87-129 0 0,0-1 0 0 0,-3-1 0 0 0,-1 0-1 0 0,-2-1 1 0 0,-1 0 0 0 0,-2-2 0 0 0,-2 0-1 0 0,-1-1 1 0 0,-9 9-120 0 0,-53 7 5 0 0,80-52-30 0 0,1 1 1 0 0,-1-1 0 0 0,0 0 0 0 0,1 0 0 0 0,-1 0-1 0 0,1-1 1 0 0,0 1 0 0 0,0-1 0 0 0,1 0 0 0 0,-1 0-1 0 0,1-1 1 0 0,0 1 0 0 0,0-1 0 0 0,0 1 0 0 0,1-1-1 0 0,-1 0 1 0 0,1 0 0 0 0,1 0 0 0 0,-1-1-1 0 0,1 1 1 0 0,-1 0 0 0 0,1 0 0 0 0,1-1 0 0 0,-1 1-1 0 0,1-1 1 0 0,0 1 0 0 0,0-1 0 0 0,1 1 0 0 0,-1 0-1 0 0,1-1 1 0 0,1 1 0 0 0,-1-1 24 0 0,0 3-6 0 0,0 0 0 0 0,0-1-1 0 0,0 1 1 0 0,0 0 0 0 0,1 0 0 0 0,-1 0 0 0 0,1 0 0 0 0,-1 1 0 0 0,1-1-1 0 0,0 0 1 0 0,0 1 0 0 0,1-1 0 0 0,-1 1 0 0 0,0 0 0 0 0,1 0 0 0 0,0 0-1 0 0,-1 0 1 0 0,1 0 0 0 0,0 0 0 0 0,0 1 0 0 0,0-1 0 0 0,0 1-1 0 0,0 0 1 0 0,0 0 0 0 0,0 0 0 0 0,0 0 0 0 0,1 1 0 0 0,-1-1 0 0 0,0 1-1 0 0,1 0 1 0 0,2 0 6 0 0,355 134 298 0 0,-331-125-349 0 0,1-1-1 0 0,0-2 0 0 0,0-1 1 0 0,0-2-1 0 0,1-1 0 0 0,-1-1 0 0 0,1-2 1 0 0,-1-1-1 0 0,0-1 0 0 0,0-2 1 0 0,0-1-1 0 0,0-1 0 0 0,-1-2 1 0 0,0-1-1 0 0,1-2 52 0 0,-23 8-12 0 0,-1 1 0 0 0,1-1-1 0 0,-1-1 1 0 0,0 0 0 0 0,-1 0 0 0 0,1 0 0 0 0,-1-1 0 0 0,0 0 0 0 0,0 0 0 0 0,-1 0-1 0 0,1-1 1 0 0,-2 0 0 0 0,1 0 0 0 0,-1 0 0 0 0,0 0 0 0 0,0-1 0 0 0,-1 0 0 0 0,0 1-1 0 0,0-1 1 0 0,-1-1 0 0 0,0 1 0 0 0,0 0 0 0 0,-1 0 0 0 0,0-1 0 0 0,-1 1 0 0 0,0-7 12 0 0,-2 12 47 0 0,-1-1 1 0 0,0 1-1 0 0,1 0 1 0 0,-1-1-1 0 0,0 1 1 0 0,0 1 0 0 0,-1-1-1 0 0,1 0 1 0 0,-1 1-1 0 0,1 0 1 0 0,-1-1 0 0 0,0 1-1 0 0,0 1 1 0 0,0-1-1 0 0,0 1 1 0 0,0-1 0 0 0,0 1-1 0 0,0 0 1 0 0,0 1-1 0 0,-1-1 1 0 0,1 1 0 0 0,0 0-1 0 0,-1 0 1 0 0,1 0-1 0 0,0 0 1 0 0,0 1-1 0 0,-1 0 1 0 0,1-1 0 0 0,-2 2-48 0 0,0 2 23 0 0,-1 0 1 0 0,0 0 0 0 0,1 1 0 0 0,0 0-1 0 0,0 0 1 0 0,0 1 0 0 0,1-1 0 0 0,0 1-1 0 0,0 1 1 0 0,1-1 0 0 0,-1 0 0 0 0,1 1-1 0 0,0 0 1 0 0,1 0 0 0 0,0 0 0 0 0,0 1-1 0 0,1-1 1 0 0,0 1 0 0 0,0-1 0 0 0,0 1-1 0 0,1 0 1 0 0,0 0 0 0 0,1-1 0 0 0,0 1-1 0 0,0 0 1 0 0,0 0 0 0 0,1 0 0 0 0,1-1-1 0 0,-1 1 1 0 0,1 0 0 0 0,0-1 0 0 0,1 1-1 0 0,0-1 1 0 0,0 0 0 0 0,1 0 0 0 0,-1 0-1 0 0,1 0 1 0 0,1-1 0 0 0,0 0 0 0 0,0 1-1 0 0,0-2 1 0 0,0 1 0 0 0,1-1 0 0 0,0 1-1 0 0,0-2 1 0 0,0 1 0 0 0,1-1 0 0 0,0 0-1 0 0,0 0 1 0 0,3 1-24 0 0,8-2-8 0 0,0 0 0 0 0,0-1 0 0 0,0 0 0 0 0,1-2 0 0 0,-1 0 0 0 0,1-1 1 0 0,-1-1-1 0 0,0-1 0 0 0,0 0 0 0 0,0-2 0 0 0,0 0 0 0 0,-1-1 0 0 0,1 0 0 0 0,-2-1 0 0 0,1-2 0 0 0,-1 1 0 0 0,0-2 0 0 0,-1 0 0 0 0,0-1 0 0 0,0 0 0 0 0,-1-1 0 0 0,-1-1 0 0 0,0 0 1 0 0,-1-1-1 0 0,0 0 0 0 0,-2-1 0 0 0,1 0 0 0 0,-2-1 0 0 0,0 0 0 0 0,0-1 0 0 0,-2 0 0 0 0,0 0 0 0 0,0-3 8 0 0,8-22 149 0 0,-1 0 0 0 0,-2-2 0 0 0,-2 0 0 0 0,-2 0 0 0 0,-1 0 0 0 0,-3-1 0 0 0,-2 0 0 0 0,-2-4-149 0 0,-32-27 673 0 0,34 119-629 0 0,23 224 191 0 0,60 170-2362 0 0,-80-408 558 0 0,-4-16-1895 0 0,-1-13 2330 0 0</inkml:trace>
  <inkml:trace contextRef="#ctx0" brushRef="#br0" timeOffset="249.066">1270 397 1844 0 0,'-6'-22'5106'0'0,"27"7"-3395"0"0,34 0-1035 0 0,49 5-240 0 0,58 10-4159 0 0,-68 2 541 0 0,-53-2 1878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1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388 206 1172 0 0,'0'0'447'0'0,"0"0"-21"0"0,0 0 84 0 0,0 0-40 0 0,0 0-13 0 0,0 0-8 0 0,-3-4-72 0 0,3 4-362 0 0,-1-1 51 0 0,0 1 0 0 0,0-1 1 0 0,1 1-1 0 0,-1-1 0 0 0,0 0 0 0 0,0 1 0 0 0,1-1 0 0 0,-1 0 1 0 0,1 1-1 0 0,-1-1 0 0 0,0 0 0 0 0,1 0 0 0 0,0 1 0 0 0,-1-1 1 0 0,1 0-1 0 0,-1 0 0 0 0,1 0 0 0 0,0 0 0 0 0,0 0 0 0 0,-1 0 1 0 0,1 0-1 0 0,0 0 0 0 0,0 1 0 0 0,0-1 0 0 0,0 0 0 0 0,0 0 1 0 0,0 0-1 0 0,0 0 0 0 0,1 0 0 0 0,-1 0 0 0 0,0 0 0 0 0,0 0 1 0 0,1 0-1 0 0,-1 1 0 0 0,0-1 0 0 0,1 0 0 0 0,-1 0 0 0 0,1 0 1 0 0,-1 1-1 0 0,1-1 0 0 0,0 0 0 0 0,-1 0 0 0 0,1 1 0 0 0,0-1 0 0 0,-1 1 1 0 0,2-1-67 0 0,24 71 673 0 0,80 437 508 0 0,-84-410-126 0 0,-43-142-7773 0 0,9 28 5388 0 0</inkml:trace>
  <inkml:trace contextRef="#ctx0" brushRef="#br0" timeOffset="1269.075">399 204 1392 0 0,'0'0'424'0'0,"-24"-3"2174"0"0,23 3-2572 0 0,-1-1 0 0 0,1 0 0 0 0,-1 0 0 0 0,1 0-1 0 0,0 0 1 0 0,-1-1 0 0 0,1 1 0 0 0,0 0 0 0 0,0 0-1 0 0,0-1 1 0 0,0 1 0 0 0,0-1 0 0 0,0 1 0 0 0,0-1 0 0 0,0 1-1 0 0,1-1 1 0 0,-1 0 0 0 0,0 1 0 0 0,1-1 0 0 0,0 0-1 0 0,-1 1 1 0 0,1-1 0 0 0,0 0 0 0 0,0 0 0 0 0,0 0-1 0 0,0 1 1 0 0,0-1 0 0 0,0 0 0 0 0,1 1 0 0 0,-1-1-1 0 0,0 0 1 0 0,1 0 0 0 0,-1 1 0 0 0,1-1 0 0 0,0 1-1 0 0,0-1 1 0 0,0 0 0 0 0,-1 1 0 0 0,2 0 0 0 0,-1-1 0 0 0,0 1-1 0 0,0-1 1 0 0,0 1 0 0 0,0 0 0 0 0,1 0 0 0 0,-1 0-1 0 0,1 0 1 0 0,-1 0-26 0 0,6-10 63 0 0,0 2-1 0 0,1-1 1 0 0,0 1-1 0 0,1 0 1 0 0,-1 0-1 0 0,2 1 0 0 0,-1 1 1 0 0,1-1-1 0 0,0 1 1 0 0,1 1-1 0 0,-1 0 1 0 0,1 1-1 0 0,1 0 1 0 0,-1 0-1 0 0,1 1 1 0 0,-1 1-1 0 0,1 0 1 0 0,0 0-1 0 0,1 2 1 0 0,7-1-63 0 0,-16 3 10 0 0,1 0-1 0 0,-1 0 1 0 0,1 0 0 0 0,-1 1 0 0 0,1 0 0 0 0,-1 0 0 0 0,0 0 0 0 0,0 1 0 0 0,0-1-1 0 0,-1 1 1 0 0,1 0 0 0 0,0 0 0 0 0,-1 0 0 0 0,0 0 0 0 0,0 1 0 0 0,0-1 0 0 0,0 1-1 0 0,0 0 1 0 0,-1 0 0 0 0,0 0 0 0 0,1 0 0 0 0,-2 1 0 0 0,1-1 0 0 0,0 0 0 0 0,-1 1 0 0 0,0-1-1 0 0,0 1 1 0 0,0-1 0 0 0,-1 1 0 0 0,1 0 0 0 0,-1-1 0 0 0,0 1 0 0 0,-1 0 0 0 0,1-1-1 0 0,-1 1 1 0 0,0 0 0 0 0,0-1 0 0 0,0 1 0 0 0,0-1 0 0 0,-1 0 0 0 0,0 1 0 0 0,0-1-1 0 0,0 0 1 0 0,-3 3-10 0 0,-3 8-37 0 0,-2 0-1 0 0,1-1 0 0 0,-2-1 0 0 0,0 1 0 0 0,0-2 0 0 0,-1 0 1 0 0,-1 0-1 0 0,0-1 0 0 0,0 0 0 0 0,-1-2 0 0 0,0 1 0 0 0,-13 5 38 0 0,-114 29-3939 0 0,129-43 2631 0 0</inkml:trace>
  <inkml:trace contextRef="#ctx0" brushRef="#br0" timeOffset="1954.174">662 534 888 0 0,'22'12'266'0'0,"0"2"0"0"0,-1 0 0 0 0,0 1 0 0 0,-1 1 1 0 0,-1 1-1 0 0,-1 1 0 0 0,0 0 0 0 0,-2 1 0 0 0,0 1 0 0 0,-1 1 0 0 0,4 8-266 0 0,-17-28 75 0 0,-1 0 0 0 0,0 0 0 0 0,0 0 0 0 0,0 0 0 0 0,0 0 0 0 0,0 0 0 0 0,-1 0 0 0 0,1 0 1 0 0,0 1-1 0 0,0-1 0 0 0,-1 0 0 0 0,1 0 0 0 0,-1 1 0 0 0,1-1 0 0 0,-1 0 0 0 0,0 1 0 0 0,1-1 0 0 0,-1 0 0 0 0,0 1 0 0 0,0-1 0 0 0,0 0 0 0 0,0 1 0 0 0,0-1 0 0 0,0 1 0 0 0,0-1 0 0 0,-1 0 0 0 0,1 1 1 0 0,0-1-1 0 0,-1 0 0 0 0,1 1 0 0 0,-1-1 0 0 0,1 0 0 0 0,-1 0 0 0 0,0 1 0 0 0,1-1 0 0 0,-1 0 0 0 0,0 0 0 0 0,0 0 0 0 0,0 0 0 0 0,0 0 0 0 0,0 0 0 0 0,0 0 0 0 0,0 0 0 0 0,0-1 0 0 0,-1 1 1 0 0,1 0-1 0 0,0-1 0 0 0,0 1 0 0 0,-1 0-75 0 0,-2-5 39 0 0,0 0 0 0 0,0 0 0 0 0,0 0 0 0 0,1 0 0 0 0,-1-1 0 0 0,1 1 0 0 0,0-1 0 0 0,0 0 1 0 0,1 0-1 0 0,-1 0 0 0 0,1 0 0 0 0,0 0 0 0 0,1-1 0 0 0,-1 1 0 0 0,1-1 0 0 0,0 1 0 0 0,0-1 0 0 0,1 1 0 0 0,0-1 1 0 0,0 1-1 0 0,0-1 0 0 0,0 0 0 0 0,1 1 0 0 0,1-4-39 0 0,-2 4-8 0 0,2-6-144 0 0,0 0 0 0 0,0 0 0 0 0,1 0 0 0 0,1 0 0 0 0,0 1 0 0 0,0-1-1 0 0,1 1 1 0 0,0 0 0 0 0,1 1 0 0 0,0-1 0 0 0,1 1 0 0 0,0 0 0 0 0,0 1-1 0 0,1-1 1 0 0,0 2 0 0 0,1-1 0 0 0,-1 1 0 0 0,1 0 0 0 0,1 1 0 0 0,-1 0-1 0 0,7-3 153 0 0,15-2-2551 0 0,-18 9 1278 0 0</inkml:trace>
  <inkml:trace contextRef="#ctx0" brushRef="#br0" timeOffset="2546.858">1215 507 1196 0 0,'-7'6'185'0'0,"0"-1"1"0"0,1 1-1 0 0,0 0 0 0 0,0 0 0 0 0,0 1 0 0 0,1-1 1 0 0,0 1-1 0 0,0 1 0 0 0,0-1 0 0 0,1 1 1 0 0,1-1-1 0 0,-1 1 0 0 0,1 0 0 0 0,0 1 0 0 0,1-1 1 0 0,-1 7-186 0 0,3-13 292 0 0,3 3 72 0 0,0-1-291 0 0,0 1-1 0 0,0-1 1 0 0,0 0 0 0 0,1-1 0 0 0,0 1-1 0 0,0-1 1 0 0,0 1 0 0 0,0-1 0 0 0,0 0-1 0 0,1 0 1 0 0,-1-1 0 0 0,1 0 0 0 0,0 0-1 0 0,-1 0 1 0 0,1 0 0 0 0,0 0 0 0 0,0-1 0 0 0,0 0-1 0 0,1 0 1 0 0,-1-1 0 0 0,0 1 0 0 0,2-1-73 0 0,10 1 116 0 0,0-1 1 0 0,0 0 0 0 0,0-1 0 0 0,0-1 0 0 0,0 0 0 0 0,-1-1-1 0 0,1-1 1 0 0,-1-1 0 0 0,0 0 0 0 0,0-1 0 0 0,0-1 0 0 0,4-3-117 0 0,-18 9-4 0 0,-1 0 1 0 0,1 1 0 0 0,-1-1-1 0 0,0 0 1 0 0,1 0 0 0 0,-1 0-1 0 0,0 0 1 0 0,1 0 0 0 0,-1-1-1 0 0,0 1 1 0 0,0 0 0 0 0,0 0-1 0 0,0-1 1 0 0,0 1 0 0 0,0-1-1 0 0,-1 1 1 0 0,1-1 0 0 0,0 1-1 0 0,-1-1 1 0 0,1 1 0 0 0,-1-1-1 0 0,1 0 1 0 0,-1 1 0 0 0,0-1-1 0 0,0 0 1 0 0,0 1 0 0 0,0-1-1 0 0,0 0 1 0 0,0 1 0 0 0,0-1-1 0 0,0 0 1 0 0,-1 1 0 0 0,1-1-1 0 0,-1 1 1 0 0,1-1 0 0 0,-1 0-1 0 0,0 1 1 0 0,1-1 0 0 0,-1 1-1 0 0,0 0 1 0 0,0-1 0 0 0,0 1-1 0 0,0 0 1 0 0,0-1 0 0 0,-1 1-1 0 0,1 0 1 0 0,0 0 0 0 0,0 0-1 0 0,-1 0 1 0 0,1 0 0 0 0,-1 0-1 0 0,0 0 4 0 0,-79-47-246 0 0,-123-12-493 0 0,197 50-1720 0 0,7 10 1798 0 0</inkml:trace>
  <inkml:trace contextRef="#ctx0" brushRef="#br0" timeOffset="2886.185">1672 309 2096 0 0,'-2'2'3869'0'0,"0"4"-2682"0"0,22 167 52 0 0,90 185-49 0 0,-96-319-1086 0 0,-1-9-22 0 0,-2 0 0 0 0,-1 0 0 0 0,-1 1 0 0 0,-2 1 0 0 0,-1-1 0 0 0,-1 1 0 0 0,-2 7-82 0 0,-3-37-45 0 0,0-1 1 0 0,1 1 0 0 0,-2-1-1 0 0,1 1 1 0 0,0 0-1 0 0,0-1 1 0 0,0 1-1 0 0,-1-1 1 0 0,1 1-1 0 0,-1-1 1 0 0,1 1-1 0 0,-1-1 1 0 0,0 1-1 0 0,1-1 1 0 0,-1 1-1 0 0,0-1 1 0 0,0 0-1 0 0,0 1 1 0 0,0-1-1 0 0,0 0 1 0 0,-1 0 0 0 0,1 0-1 0 0,0 0 1 0 0,0 0-1 0 0,-1 0 1 0 0,1 0-1 0 0,0 0 1 0 0,-1-1-1 0 0,1 1 1 0 0,-1 0-1 0 0,1-1 1 0 0,-1 1-1 0 0,0-1 1 0 0,1 0-1 0 0,-1 1 1 0 0,1-1-1 0 0,-1 0 1 0 0,0 0-1 0 0,1 0 1 0 0,-1 0 0 0 0,1 0-1 0 0,-1-1 1 0 0,0 1-1 0 0,1 0 1 0 0,-1-1-1 0 0,1 1 1 0 0,-1-1-1 0 0,1 0 1 0 0,-1 1-1 0 0,1-1 1 0 0,-1 0-1 0 0,1 0 1 0 0,0 0-1 0 0,-1 0 45 0 0,-73-74-5044 0 0,58 52 3787 0 0</inkml:trace>
  <inkml:trace contextRef="#ctx0" brushRef="#br0" timeOffset="3335.668">1766 502 1088 0 0,'27'-53'5556'0'0,"-17"48"-5429"0"0,1 0 1 0 0,0 0 0 0 0,0 1-1 0 0,0 0 1 0 0,0 1 0 0 0,1 1-1 0 0,-1 0 1 0 0,1 0-1 0 0,-1 1 1 0 0,1 0 0 0 0,0 1-1 0 0,0 1-127 0 0,-6-1 21 0 0,-1 0 0 0 0,1 1 0 0 0,-1 0 0 0 0,1 0 0 0 0,-1 1-1 0 0,1-1 1 0 0,-1 1 0 0 0,0 0 0 0 0,0 1 0 0 0,0-1-1 0 0,0 1 1 0 0,0 0 0 0 0,-1 0 0 0 0,1 1 0 0 0,-1-1 0 0 0,0 1-1 0 0,0 0 1 0 0,0 0 0 0 0,-1 0 0 0 0,1 1 0 0 0,-1-1-1 0 0,0 1 1 0 0,0 0 0 0 0,-1 0 0 0 0,1 0 0 0 0,-1 0 0 0 0,0 0-1 0 0,-1 1 1 0 0,1-1 0 0 0,-1 1 0 0 0,1 3-21 0 0,-6 0 0 0 0,1-1 0 0 0,-1 1 0 0 0,0-1 0 0 0,-1 0 1 0 0,0 0-1 0 0,0-1 0 0 0,-1 1 0 0 0,0-1 0 0 0,0-1 0 0 0,-1 1 0 0 0,0-1 1 0 0,0 0-1 0 0,0 0 0 0 0,-1-1 0 0 0,0 0 0 0 0,0 0 0 0 0,0-1 0 0 0,-7 3 0 0 0,1-1-139 0 0,0 1 0 0 0,0-2-1 0 0,0 0 1 0 0,0-1 0 0 0,-1 0-1 0 0,0-1 1 0 0,1-1 0 0 0,-1-1-1 0 0,0 0 1 0 0,-5 0 139 0 0,14-2-261 0 0,1 0 1 0 0,0 0-1 0 0,0 0 0 0 0,0-1 1 0 0,0 0-1 0 0,0 0 0 0 0,0 0 0 0 0,0 0 1 0 0,1-1-1 0 0,-1 0 0 0 0,1 0 1 0 0,0 0-1 0 0,0 0 0 0 0,0-1 1 0 0,0 0-1 0 0,0 0 0 0 0,1 0 1 0 0,-1-1 260 0 0,-4-9-1222 0 0</inkml:trace>
  <inkml:trace contextRef="#ctx0" brushRef="#br0" timeOffset="3757.709">2218 536 1236 0 0,'39'-8'356'0'0,"0"0"-1"0"0,0-3 0 0 0,0-1 1 0 0,-2-2-1 0 0,0-2 1 0 0,0-1-1 0 0,9-8-355 0 0,-16-10-372 0 0,-30 34 262 0 0,-4-1 74 0 0,-125-13 95 0 0,105 18 76 0 0,0 1 0 0 0,0 0 0 0 0,0 2 0 0 0,1 1 0 0 0,0 0 1 0 0,0 2-1 0 0,0 1 0 0 0,2 1 0 0 0,-1 0 0 0 0,1 2 0 0 0,1 0 0 0 0,0 2 0 0 0,-6 6-135 0 0,24-19 18 0 0,-1-1 0 0 0,1 2 0 0 0,-1-1-1 0 0,1 0 1 0 0,0 0 0 0 0,0 1 0 0 0,0-1 0 0 0,0 1-1 0 0,0 0 1 0 0,0-1 0 0 0,1 1 0 0 0,-1 0 0 0 0,1 0-1 0 0,0 0 1 0 0,0 0 0 0 0,0 0 0 0 0,0 0 0 0 0,1 1-1 0 0,-1-1 1 0 0,1 0 0 0 0,0 0 0 0 0,0 0 0 0 0,0 1 0 0 0,0-1-1 0 0,0 0 1 0 0,1 0 0 0 0,0 0 0 0 0,-1 1 0 0 0,1-1-1 0 0,0 0 1 0 0,1 0 0 0 0,-1 0 0 0 0,0 0 0 0 0,1-1-1 0 0,0 1 1 0 0,0 0 0 0 0,-1-1 0 0 0,2 1-18 0 0,107 60 262 0 0,-93-59-578 0 0,-1-1 1 0 0,1 0-1 0 0,0-1 1 0 0,-1 0-1 0 0,1-2 0 0 0,0 0 1 0 0,0 0-1 0 0,0-2 1 0 0,8-2 315 0 0,36-12-1260 0 0</inkml:trace>
  <inkml:trace contextRef="#ctx0" brushRef="#br0" timeOffset="4083.277">2710 359 1344 0 0,'12'6'134'0'0,"0"1"1"0"0,-1 1-1 0 0,0 0 0 0 0,0 0 0 0 0,-1 1 1 0 0,0 0-1 0 0,0 1 0 0 0,-1 0 0 0 0,-1 0 1 0 0,1 1-1 0 0,-2 1 0 0 0,0-1 0 0 0,0 1 1 0 0,-1 0-1 0 0,0 0 0 0 0,-1 1 0 0 0,-1 0 1 0 0,0 0-1 0 0,0 0 0 0 0,-1 0 0 0 0,-1 1 1 0 0,0 11-135 0 0,-3-18 156 0 0,-1 1 0 0 0,0-1 0 0 0,-1 0 0 0 0,0 0 0 0 0,0-1 0 0 0,0 1 0 0 0,-1-1 0 0 0,0 1 0 0 0,0-1 0 0 0,-1 0 0 0 0,1 0 0 0 0,-1-1 0 0 0,0 0 0 0 0,-1 0 0 0 0,0 0 0 0 0,0 0 0 0 0,0-1 0 0 0,0 0 0 0 0,0 0 0 0 0,-1-1 0 0 0,0 0 0 0 0,1 0 0 0 0,-1 0 0 0 0,-3 0-156 0 0,-30-21 1196 0 0,37 12-1197 0 0,1 0 0 0 0,-1 0 1 0 0,1 0-1 0 0,0-1 0 0 0,1 1 0 0 0,-1-1 0 0 0,1 1 0 0 0,0-1 1 0 0,1 1-1 0 0,0-1 0 0 0,0 1 0 0 0,0-1 0 0 0,1 0 0 0 0,0 1 1 0 0,0-1-1 0 0,1 1 0 0 0,0 0 0 0 0,0-1 0 0 0,0 1 0 0 0,1 0 1 0 0,-1 0-1 0 0,2 0 0 0 0,1-2 1 0 0,17-30-968 0 0,2 1 1 0 0,2 0-1 0 0,1 2 0 0 0,2 1 1 0 0,14-11 967 0 0,-36 37-385 0 0,20-21-945 0 0,0 3 12 0 0</inkml:trace>
  <inkml:trace contextRef="#ctx0" brushRef="#br0" timeOffset="4333.287">3171 104 1388 0 0,'20'-19'4093'0'0,"-19"20"-1450"0"0,-5 19-1920 0 0,-3 30-372 0 0,2 141 356 0 0,24-119-774 0 0,9 37-625 0 0,-20-42-3196 0 0,-8-66 2608 0 0,-3 0 95 0 0,-10 4-68 0 0</inkml:trace>
  <inkml:trace contextRef="#ctx0" brushRef="#br0" timeOffset="5174.093">3002 379 1440 0 0,'6'2'3245'0'0,"29"5"-1917"0"0,252-27-480 0 0,-56-26-2068 0 0,-231 46 1276 0 0,-1 0 1 0 0,1 0-1 0 0,-1 0 0 0 0,1 0 0 0 0,-1-1 1 0 0,1 1-1 0 0,-1 0 0 0 0,1 0 0 0 0,-1-1 1 0 0,1 1-1 0 0,-1 0 0 0 0,1-1 0 0 0,-1 1 1 0 0,1 0-1 0 0,0-1 0 0 0,-1 1 0 0 0,1 0 0 0 0,0-1 1 0 0,-1 1-1 0 0,1-1 0 0 0,0 1 0 0 0,-1-1 1 0 0,1 1-1 0 0,0-1 0 0 0,0 1 0 0 0,0-1 1 0 0,-1 1-1 0 0,1-1 0 0 0,0 1 0 0 0,0-1 1 0 0,0 1-1 0 0,0-1 0 0 0,0 0 0 0 0,0 1 0 0 0,0-1 1 0 0,0 1-1 0 0,0-1 0 0 0,0 1 0 0 0,0-1 1 0 0,1 1-1 0 0,-1-1 0 0 0,0 1 0 0 0,0-1 1 0 0,0 1-1 0 0,1-1 0 0 0,-1 1 0 0 0,0-1 1 0 0,1 1-1 0 0,-1-1 0 0 0,0 1 0 0 0,1 0 1 0 0,-1-1-1 0 0,1 1 0 0 0,-1 0 0 0 0,0-1 0 0 0,1 1 1 0 0,-1 0-1 0 0,1-1 0 0 0,-1 1 0 0 0,1 0 1 0 0,-1 0-1 0 0,1 0 0 0 0,-1-1 0 0 0,1 1 1 0 0,-1 0-1 0 0,1 0-56 0 0,-1 2 22 0 0,-1 0-1 0 0,0 0 1 0 0,0-1 0 0 0,1 1-1 0 0,-1 0 1 0 0,1 0 0 0 0,0 0 0 0 0,0 0-1 0 0,0 0 1 0 0,0 0 0 0 0,0 0-1 0 0,0 0 1 0 0,0 0 0 0 0,0 0 0 0 0,1 0-1 0 0,-1 0 1 0 0,1 0 0 0 0,0 0-1 0 0,-1-1 1 0 0,1 1 0 0 0,0 0 0 0 0,0 0-1 0 0,0-1 1 0 0,0 1 0 0 0,0 0-1 0 0,1-1 1 0 0,-1 1 0 0 0,0-1 0 0 0,1 0-1 0 0,-1 1 1 0 0,1-1 0 0 0,0 0-1 0 0,-1 0 1 0 0,1 0 0 0 0,1 1-22 0 0,17 38 589 0 0,-19-38-589 0 0,0 1 1 0 0,1 0 0 0 0,-1 0 0 0 0,1 0 0 0 0,-1-1-1 0 0,1 1 1 0 0,0 0 0 0 0,0-1 0 0 0,0 0 0 0 0,0 1 0 0 0,1-1-1 0 0,-1 0 1 0 0,1 0 0 0 0,-1 0 0 0 0,1 0 0 0 0,0-1 0 0 0,-1 1-1 0 0,1-1 1 0 0,0 1 0 0 0,0-1 0 0 0,0 0 0 0 0,0 0 0 0 0,0-1-1 0 0,1 1 1 0 0,-1 0 0 0 0,0-1 0 0 0,0 0 0 0 0,0 0 0 0 0,0 0-1 0 0,1 0 1 0 0,-1-1 0 0 0,0 1 0 0 0,2-1-1 0 0,5-2 21 0 0,-1 1 1 0 0,0-1 0 0 0,0-1-1 0 0,0 0 1 0 0,0 0-1 0 0,0-1 1 0 0,-1 0-1 0 0,0 0 1 0 0,0-1-1 0 0,-1 0 1 0 0,1-1-1 0 0,-1 1 1 0 0,-1-1-1 0 0,1-1 1 0 0,-1 1-1 0 0,0-1 1 0 0,-1 0-1 0 0,0 0 1 0 0,2-5-22 0 0,10 79 297 0 0,1 6-237 0 0,-3 1 0 0 0,-4 1 0 0 0,-2 0-1 0 0,-3 37-59 0 0,-6-101-37 0 0,-1 1 0 0 0,0-1 0 0 0,-1 0 0 0 0,0 0 0 0 0,-1 0 0 0 0,0 0 0 0 0,0 0 0 0 0,-1-1 0 0 0,0 0 0 0 0,-1 1 0 0 0,0-1 0 0 0,0-1 0 0 0,-1 1 0 0 0,0-1 0 0 0,-1 0 0 0 0,0 0 0 0 0,0-1 0 0 0,-1 0 0 0 0,1 0 0 0 0,-2-1 0 0 0,1 0 0 0 0,-1 0 0 0 0,1-1 1 0 0,-1 0-1 0 0,-1-1 0 0 0,1 0 0 0 0,-10 3 37 0 0,-4 1-610 0 0,0-1 1 0 0,-1-1-1 0 0,1-1 1 0 0,-1-1 0 0 0,0-2-1 0 0,0 0 1 0 0,0-1-1 0 0,0-2 1 0 0,0 0 0 0 0,0-1-1 0 0,-12-4 610 0 0,-17-6-1168 0 0,6-1 64 0 0</inkml:trace>
  <inkml:trace contextRef="#ctx0" brushRef="#br0" timeOffset="5829.575">8 1626 1204 0 0,'-8'9'3349'0'0,"37"-8"-2326"0"0,-24-1-1076 0 0,479-23 2597 0 0,2405-237 475 0 0,-2531 206-1877 0 0,-325 31-1184 0 0,-33 23-116 0 0,0 0-106 0 0,0 0-128 0 0,-3-16-1593 0 0,-7-50-4588 0 0,25 28 5323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2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394 127 896 0 0,'3'-14'878'0'0,"15"6"161"0"0,-17 6-992 0 0,0 0 0 0 0,0 0-1 0 0,0 0 1 0 0,0 0 0 0 0,0 0 0 0 0,0-1 0 0 0,-1 1 0 0 0,1 0 0 0 0,-1 0-1 0 0,0-1 1 0 0,0 1 0 0 0,0 0 0 0 0,0 0 0 0 0,0-1 0 0 0,0 1 0 0 0,0 0-1 0 0,-1 0 1 0 0,1-1 0 0 0,-1 1 0 0 0,0 0 0 0 0,1 0 0 0 0,-1 0 0 0 0,0 0-1 0 0,0 0 1 0 0,-1 0 0 0 0,1 0 0 0 0,0 0 0 0 0,-1 0 0 0 0,1 0 0 0 0,-1 1-1 0 0,1-1 1 0 0,-1 1 0 0 0,0-1 0 0 0,0 1 0 0 0,1 0 0 0 0,-1-1 0 0 0,0 1-1 0 0,0 0 1 0 0,0 0 0 0 0,-1 0-47 0 0,-4-3 68 0 0,1 1-1 0 0,-1-1 1 0 0,0 1 0 0 0,0 1-1 0 0,0-1 1 0 0,-1 1-1 0 0,1 0 1 0 0,-1 1 0 0 0,1 0-1 0 0,-1 0 1 0 0,1 1-1 0 0,-1 0 1 0 0,1 0 0 0 0,-1 0-1 0 0,0 1 1 0 0,1 0 0 0 0,-1 1-1 0 0,1 0 1 0 0,0 0-1 0 0,0 0 1 0 0,0 1 0 0 0,0 0-1 0 0,0 1 1 0 0,0-1-1 0 0,1 1 1 0 0,-1 1 0 0 0,1-1-1 0 0,0 1 1 0 0,1 0-1 0 0,-1 0 1 0 0,1 1-68 0 0,-14 13 159 0 0,1 0-1 0 0,1 1 1 0 0,1 1 0 0 0,1 1-1 0 0,1 0 1 0 0,1 1-1 0 0,0 1 1 0 0,-1 7-159 0 0,8-12 152 0 0,0 0 0 0 0,1 0 0 0 0,1 1 0 0 0,1-1 1 0 0,1 1-1 0 0,1-1 0 0 0,0 1 0 0 0,2 11-152 0 0,-1-27 21 0 0,0-1 1 0 0,1 0-1 0 0,-1 0 0 0 0,0 0 1 0 0,1 0-1 0 0,0 0 0 0 0,0 0 1 0 0,0 0-1 0 0,0 0 0 0 0,0 0 1 0 0,0-1-1 0 0,1 1 0 0 0,-1 0 1 0 0,1-1-1 0 0,0 1 0 0 0,0-1 1 0 0,0 1-1 0 0,0-1 0 0 0,0 0 1 0 0,1 0-1 0 0,-1 0 0 0 0,1 0 1 0 0,-1-1-1 0 0,1 1 0 0 0,0 0 1 0 0,-1-1-1 0 0,1 0 0 0 0,0 0 1 0 0,0 0-1 0 0,0 0 0 0 0,0 0 1 0 0,0-1-1 0 0,0 1 0 0 0,0-1 1 0 0,0 0-1 0 0,1 1 0 0 0,-1-2 1 0 0,0 1-1 0 0,0 0 0 0 0,0-1 1 0 0,0 1-1 0 0,0-1 0 0 0,0 0 1 0 0,0 0-1 0 0,0 0 0 0 0,0 0 1 0 0,-1-1-1 0 0,1 1 0 0 0,0-1-21 0 0,152-144-288 0 0,-154 145 282 0 0,0 0-1 0 0,-1 0 1 0 0,1 0 0 0 0,0 0 0 0 0,0 0 0 0 0,0 0 0 0 0,0 0 0 0 0,0 0 0 0 0,0 0 0 0 0,0 0 0 0 0,0 0 0 0 0,0 1 0 0 0,0-1 0 0 0,1 0 0 0 0,-1 1 0 0 0,0-1 0 0 0,0 1 0 0 0,1-1 0 0 0,-1 1 0 0 0,0 0 0 0 0,1-1-1 0 0,-1 1 1 0 0,1 0 0 0 0,-1 0 0 0 0,0 0 0 0 0,1 0 0 0 0,-1 0 0 0 0,0 1 0 0 0,1-1 0 0 0,-1 0 0 0 0,0 1 0 0 0,1-1 0 0 0,-1 0 0 0 0,0 1 0 0 0,0 0 0 0 0,1-1 0 0 0,-1 1 0 0 0,0 0 0 0 0,0-1 0 0 0,0 1 0 0 0,0 0 0 0 0,0 0-1 0 0,0 0 1 0 0,0 0 0 0 0,0 0 0 0 0,0 0 0 0 0,-1 0 0 0 0,1 1 0 0 0,0-1 0 0 0,0 0 0 0 0,-1 0 0 0 0,1 0 0 0 0,-1 1 0 0 0,0-1 0 0 0,1 0 0 0 0,-1 1 0 0 0,0-1 0 0 0,0 0 0 0 0,1 1 0 0 0,-1-1 0 0 0,0 1 0 0 0,0-1-1 0 0,-1 0 1 0 0,1 1 0 0 0,0-1 0 0 0,0 0 0 0 0,-1 1 0 0 0,1-1 6 0 0,49 126 173 0 0,-10-25-743 0 0,-14-35-2547 0 0,-25-66 1795 0 0,-2-1 20 0 0,-8 2 26 0 0</inkml:trace>
  <inkml:trace contextRef="#ctx0" brushRef="#br0" timeOffset="687.662">421 386 2204 0 0,'69'5'3289'0'0,"141"-54"-1310"0"0,-209 49-1973 0 0,29-6 196 0 0,1-1 0 0 0,-1-1-1 0 0,0-2 1 0 0,-1-1 0 0 0,0-2 0 0 0,-1 0 0 0 0,0-2 0 0 0,5-5-202 0 0,-32 20-1 0 0,0-1 0 0 0,0 1 0 0 0,0 0 0 0 0,0-1 0 0 0,1 1 0 0 0,-1 0-1 0 0,-1-1 1 0 0,1 1 0 0 0,0-1 0 0 0,0 0 0 0 0,0 1 0 0 0,0-1 0 0 0,0 0 0 0 0,0 1 0 0 0,-1-1 0 0 0,1 0 0 0 0,0 0 0 0 0,0 0 0 0 0,-1 0 0 0 0,1 0 0 0 0,-1 0 0 0 0,1 0 0 0 0,-1 0 0 0 0,1 0-1 0 0,-1 0 1 0 0,0 0 0 0 0,0 0 0 0 0,1 0 0 0 0,-1 0 0 0 0,0 0 0 0 0,0 0 0 0 0,0 0 0 0 0,0 0 0 0 0,0 0 0 0 0,0 0 0 0 0,0-1 0 0 0,0 1 0 0 0,-1 0 0 0 0,1 0 0 0 0,0 0 0 0 0,-1 0 0 0 0,1 0 0 0 0,-1 0-1 0 0,1 0 1 0 0,-1 0 0 0 0,1 0 0 0 0,-1 0 0 0 0,0 1 0 0 0,1-1 0 0 0,-1 0 0 0 0,0 0 0 0 0,0 1 0 0 0,0-1 0 0 0,0 0 0 0 0,0 1 0 0 0,1-1 0 0 0,-1 0 0 0 0,0 1 0 0 0,0 0 0 0 0,0-1 0 0 0,0 1 0 0 0,-1-1-1 0 0,1 1 1 0 0,0 0 0 0 0,0 0 0 0 0,0 0 1 0 0,-73-10-209 0 0,55 10 217 0 0,-1 2 1 0 0,1 0-1 0 0,0 1 0 0 0,-1 1 0 0 0,1 0 0 0 0,1 2 1 0 0,-1 0-1 0 0,1 1 0 0 0,0 1 0 0 0,0 1 1 0 0,1 0-1 0 0,0 1 0 0 0,1 1 0 0 0,0 1 0 0 0,1 0 1 0 0,0 1-1 0 0,1 0 0 0 0,1 1 0 0 0,0 1 1 0 0,1 0-1 0 0,-10 17-8 0 0,20-29-9 0 0,0 1-1 0 0,0 0 1 0 0,1 0 0 0 0,-1 0 0 0 0,1 0-1 0 0,0 0 1 0 0,1 0 0 0 0,-1 0 0 0 0,0 0 0 0 0,1 0-1 0 0,0 1 1 0 0,0-1 0 0 0,1 0 0 0 0,-1 0-1 0 0,1 0 1 0 0,0 0 0 0 0,0 0 0 0 0,0 0 0 0 0,0 0-1 0 0,1 0 1 0 0,-1 0 0 0 0,1 0 0 0 0,0-1-1 0 0,1 1 1 0 0,-1-1 0 0 0,0 1 0 0 0,1-1-1 0 0,0 0 1 0 0,0 0 0 0 0,0 0 0 0 0,0 0 0 0 0,0-1-1 0 0,1 1 1 0 0,-1-1 0 0 0,1 0 0 0 0,-1 0-1 0 0,1 0 1 0 0,0 0 0 0 0,0-1 0 0 0,0 1 0 0 0,0-1-1 0 0,0 0 1 0 0,0-1 0 0 0,0 1 0 0 0,0-1-1 0 0,0 1 1 0 0,1-1 0 0 0,-1 0 0 0 0,0-1-1 0 0,3 0 10 0 0,24 5-617 0 0,1-3-1 0 0,-1 0 0 0 0,1-2 0 0 0,-1-1 0 0 0,0-2 1 0 0,1-1-1 0 0,-2-2 0 0 0,17-5 618 0 0,-7 1-1311 0 0</inkml:trace>
  <inkml:trace contextRef="#ctx0" brushRef="#br0" timeOffset="1059.168">1296 229 1428 0 0,'-35'13'3679'0'0,"-4"56"-2372"0"0,37-65-1241 0 0,1 1 1 0 0,0-1-1 0 0,0 1 1 0 0,0-1-1 0 0,1 0 1 0 0,0 1-1 0 0,-1-1 1 0 0,2 1-1 0 0,-1-1 0 0 0,0 1 1 0 0,1-1-1 0 0,0 1 1 0 0,0-1-1 0 0,0 0 1 0 0,1 1-1 0 0,-1-1 1 0 0,1 0-1 0 0,0 0 0 0 0,0 0 1 0 0,1 0-1 0 0,-1-1 1 0 0,1 1-1 0 0,0 0 1 0 0,-1-1-1 0 0,2 0 1 0 0,-1 0-1 0 0,0 0 1 0 0,1 0-1 0 0,-1 0 0 0 0,1-1 1 0 0,0 0-1 0 0,0 1 1 0 0,0-1-1 0 0,0-1 1 0 0,0 1-1 0 0,0-1 1 0 0,1 1-1 0 0,-1-1 0 0 0,0 0 1 0 0,1-1-1 0 0,-1 1 1 0 0,1-1-1 0 0,-1 0 1 0 0,1 0-1 0 0,-1 0 1 0 0,1-1-1 0 0,-1 1 1 0 0,1-1-1 0 0,-1 0 0 0 0,0-1 1 0 0,0 1-1 0 0,1-1 1 0 0,-1 1-1 0 0,0-2-66 0 0,5 2 30 0 0,-1-1-1 0 0,0 0 0 0 0,0 0 1 0 0,0-1-1 0 0,0 0 1 0 0,0-1-1 0 0,0 1 0 0 0,-1-2 1 0 0,0 1-1 0 0,0-1 1 0 0,0 0-1 0 0,0 0 0 0 0,-1-1 1 0 0,0 0-1 0 0,0 0 1 0 0,0 0-1 0 0,-1-1 0 0 0,0 0 1 0 0,0 0-1 0 0,2-6-29 0 0,-8 8-17 0 0,-1 0 0 0 0,0 0-1 0 0,0 1 1 0 0,-1-1-1 0 0,0 1 1 0 0,1-1 0 0 0,-1 1-1 0 0,-1 0 1 0 0,1 0 0 0 0,-1 0-1 0 0,1 1 1 0 0,-1-1 0 0 0,0 1-1 0 0,0 0 1 0 0,-1 0-1 0 0,1 0 1 0 0,0 1 0 0 0,-1 0-1 0 0,0 0 1 0 0,0 0 0 0 0,-3-1 17 0 0,-116-35-631 0 0,38 14-2998 0 0,72 17 851 0 0,7 2 1394 0 0</inkml:trace>
  <inkml:trace contextRef="#ctx0" brushRef="#br0" timeOffset="1520.268">1772 34 1552 0 0,'10'-5'1845'0'0,"-11"5"-1790"0"0,1 0 1 0 0,0 1-1 0 0,-1-1 0 0 0,1 1 0 0 0,0-1 0 0 0,0 1 0 0 0,-1-1 1 0 0,1 1-1 0 0,0-1 0 0 0,0 0 0 0 0,0 1 0 0 0,-1-1 1 0 0,1 1-1 0 0,0 0 0 0 0,0-1 0 0 0,0 1 0 0 0,0-1 1 0 0,0 1-1 0 0,0-1 0 0 0,0 1 0 0 0,0-1 0 0 0,0 1 0 0 0,1-1 1 0 0,-1 1-1 0 0,0-1 0 0 0,0 1 0 0 0,0-1 0 0 0,1 1 1 0 0,-1-1-1 0 0,0 0 0 0 0,0 1 0 0 0,1-1 0 0 0,-1 1 1 0 0,0-1-1 0 0,1 0 0 0 0,-1 1 0 0 0,0-1 0 0 0,1 0 0 0 0,-1 1 1 0 0,1-1-1 0 0,-1 0 0 0 0,1 1 0 0 0,-1-1 0 0 0,0 0 1 0 0,1 0-1 0 0,-1 0 0 0 0,1 0 0 0 0,-1 1 0 0 0,1-1 0 0 0,-1 0 1 0 0,1 0-1 0 0,-1 0 0 0 0,1 0 0 0 0,-1 0 0 0 0,1 0 1 0 0,0 0-1 0 0,-1 0 0 0 0,1 0 0 0 0,-1 0 0 0 0,1-1 1 0 0,-1 1-1 0 0,0 0 0 0 0,1 0 0 0 0,-1 0 0 0 0,1-1 0 0 0,-1 1 1 0 0,1 0-56 0 0,9 102 834 0 0,6 0-1 0 0,3-1 1 0 0,14 32-834 0 0,3 24-697 0 0,-36-155-20 0 0,-15 16-3813 0 0,7-18 3306 0 0</inkml:trace>
  <inkml:trace contextRef="#ctx0" brushRef="#br0" timeOffset="1770.486">1962 149 2392 0 0,'7'0'121'0'0,"-1"0"1"0"0,0 0-1 0 0,0 0 0 0 0,0 1 0 0 0,0 0 0 0 0,0 1 0 0 0,0-1 0 0 0,0 1 1 0 0,-1 0-1 0 0,1 0 0 0 0,0 1 0 0 0,-1 0 0 0 0,0 0 0 0 0,0 0 1 0 0,1 1-1 0 0,-2-1 0 0 0,1 1 0 0 0,0 0 0 0 0,-1 1 0 0 0,0-1 0 0 0,0 1 1 0 0,0 0-1 0 0,-1 0 0 0 0,1 0 0 0 0,-1 0 0 0 0,-1 1 0 0 0,1-1 1 0 0,-1 1-1 0 0,0 0 0 0 0,0-1 0 0 0,0 1 0 0 0,-1 0 0 0 0,0 0 0 0 0,0 0 1 0 0,0 3-122 0 0,-5-1 41 0 0,0 0 1 0 0,0 0-1 0 0,-1 0 0 0 0,0 0 1 0 0,0-1-1 0 0,-1 0 1 0 0,0 0-1 0 0,0 0 1 0 0,-1-1-1 0 0,1 0 1 0 0,-1 0-1 0 0,-1 0 1 0 0,1-1-1 0 0,-1 0 0 0 0,0-1 1 0 0,0 0-1 0 0,-1 0 1 0 0,1-1-1 0 0,-1 0 1 0 0,1 0-1 0 0,-1-1 1 0 0,0 0-1 0 0,0 0 1 0 0,0-1-1 0 0,0-1 0 0 0,-1 1 1 0 0,1-1-1 0 0,0-1-41 0 0,4 1-159 0 0,1 0 1 0 0,-1 0-1 0 0,1 0 0 0 0,-1-1 0 0 0,1 0 0 0 0,0 0 0 0 0,-1 0 0 0 0,1 0 0 0 0,0 0 0 0 0,0-1 0 0 0,0 0 0 0 0,0 0 0 0 0,0 0 0 0 0,0-1 1 0 0,0 1-1 0 0,1-1 0 0 0,-1 0 0 0 0,1 0 0 0 0,0 0 0 0 0,0 0 0 0 0,0-1 0 0 0,0 1 0 0 0,0-1 0 0 0,1 0 0 0 0,-1-1 159 0 0,-6-11-1216 0 0</inkml:trace>
  <inkml:trace contextRef="#ctx0" brushRef="#br0" timeOffset="2124.556">1762 46 1836 0 0,'-14'15'286'0'0,"1"1"0"0"0,0 0 0 0 0,1 1 0 0 0,1 0 0 0 0,1 1 0 0 0,1 0 0 0 0,0 1 0 0 0,1 0 0 0 0,2 0 0 0 0,-1 1 0 0 0,2 0 0 0 0,1 0 0 0 0,0 0 0 0 0,2 0 0 0 0,0 1 0 0 0,1-1 0 0 0,1 1 0 0 0,1 0 0 0 0,1-1 0 0 0,1 0 0 0 0,4 17-286 0 0,-1-18 43 0 0,-1-1 1 0 0,2 0-1 0 0,1-1 0 0 0,0 0 0 0 0,1 0 1 0 0,1 0-1 0 0,0-1 0 0 0,1-1 0 0 0,1 0 1 0 0,1 0-1 0 0,0-1 0 0 0,0-1 0 0 0,1 0 1 0 0,1-1-1 0 0,0-1 0 0 0,2 0-43 0 0,-1-1-499 0 0,0-1-1 0 0,1 0 0 0 0,0-1 1 0 0,1-1-1 0 0,-1-1 1 0 0,1 0-1 0 0,1-2 0 0 0,-1 0 1 0 0,1-1-1 0 0,1 0 500 0 0,-2-3-1198 0 0</inkml:trace>
  <inkml:trace contextRef="#ctx0" brushRef="#br0" timeOffset="2400.327">2510 59 2372 0 0,'23'274'4089'0'0,"-63"-52"-2879"0"0,-21-96-1600 0 0,57-120 107 0 0,-1 0 0 0 0,0 0 0 0 0,0-1 0 0 0,-1 0-1 0 0,1 0 1 0 0,-1 0 0 0 0,0 0 0 0 0,-1-1 0 0 0,1 0 0 0 0,-1 0 0 0 0,0-1 0 0 0,0 0 0 0 0,0 0 0 0 0,0-1-1 0 0,0 0 1 0 0,0 0 0 0 0,-4 0 283 0 0,-20 1-1152 0 0</inkml:trace>
  <inkml:trace contextRef="#ctx0" brushRef="#br0" timeOffset="2927.058">2108 212 928 0 0,'-7'-12'4993'0'0,"-29"3"-3432"0"0,24 9-1396 0 0,-95 9 870 0 0,40 25-3275 0 0,40-15-1058 0 0,20-16 2022 0 0</inkml:trace>
  <inkml:trace contextRef="#ctx0" brushRef="#br0" timeOffset="5474.063">2323 37 968 0 0,'0'0'401'0'0,"0"0"22"0"0,0 0-89 0 0,0 0 10 0 0,0 0-9 0 0,0 0-22 0 0,0 0 16 0 0,0 0-49 0 0,0 0 15 0 0,-14 1 28 0 0,11-4 2373 0 0,9 2-2703 0 0,0 0-1 0 0,0 1 0 0 0,0 0 0 0 0,0 0 0 0 0,0 1 1 0 0,-1-1-1 0 0,1 1 0 0 0,0 1 0 0 0,0-1 0 0 0,-1 1 1 0 0,1 0-1 0 0,-1 0 0 0 0,1 1 0 0 0,-1-1 0 0 0,0 1 1 0 0,0 0-1 0 0,0 1 0 0 0,-1-1 0 0 0,1 1 0 0 0,-1 0 1 0 0,0 0-1 0 0,0 0 0 0 0,3 5 8 0 0,69 73-49 0 0,-55-37-3861 0 0,-18-38 2607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44 1016 0 0,'0'0'243'0'0,"0"0"-11"0"0,0 0 54 0 0,0 0-78 0 0,0 0-2 0 0,0 0-23 0 0,0 0-4 0 0,0 0-58 0 0,6-23 1683 0 0,17 3-1674 0 0,-17 144 1944 0 0,4 28-1641 0 0,48 139 629 0 0,-37-150 235 0 0,-20-141-1273 0 0,-1-1 0 0 0,0 1 1 0 0,1-1-1 0 0,-1 1 0 0 0,1-1 1 0 0,-1 1-1 0 0,1-1 0 0 0,0 1 1 0 0,-1-1-1 0 0,1 1 0 0 0,-1 0 1 0 0,1 0-1 0 0,0-1 0 0 0,-1 1 1 0 0,1 0-1 0 0,0 0 0 0 0,-1 0 1 0 0,1-1-1 0 0,0 1 0 0 0,-1 0 1 0 0,1 0-1 0 0,0 0 0 0 0,-1 0 1 0 0,1 0-1 0 0,0 1 0 0 0,-1-1 1 0 0,1 0-1 0 0,0 0 0 0 0,-1 0 1 0 0,1 0-1 0 0,0 1 1 0 0,-1-1-1 0 0,1 0 0 0 0,-1 1 1 0 0,1-1-1 0 0,0 0 0 0 0,-1 1 1 0 0,1-1-1 0 0,-1 1 0 0 0,1-1 1 0 0,-1 1-1 0 0,0-1 0 0 0,1 1 1 0 0,-1-1-1 0 0,1 2-24 0 0,-2-17-27 0 0,0 0 0 0 0,-2 1-1 0 0,1-1 1 0 0,-2 1 0 0 0,0 0 0 0 0,-1 0 0 0 0,0 0-1 0 0,-1 0 1 0 0,0 1 0 0 0,-1 0 0 0 0,-1 1 0 0 0,0-1-1 0 0,0 1 1 0 0,-1 1 0 0 0,-1 0 0 0 0,0 0 0 0 0,-1 1-1 0 0,0 0 1 0 0,0 1 0 0 0,-1 0 0 0 0,0 1 0 0 0,-1 0-1 0 0,0 1 1 0 0,0 0 0 0 0,0 1 0 0 0,-1 1 0 0 0,0 0-1 0 0,0 1 1 0 0,0 0 0 0 0,-10 0 27 0 0,4 2-17 0 0,1 1 1 0 0,0 1-1 0 0,0 0 0 0 0,0 2 1 0 0,-1 0-1 0 0,1 1 1 0 0,1 1-1 0 0,-1 1 0 0 0,1 1 1 0 0,-1 0-1 0 0,2 2 0 0 0,-1 0 1 0 0,1 0-1 0 0,0 2 1 0 0,1 0-1 0 0,0 1 0 0 0,1 1 1 0 0,0 0-1 0 0,1 1 1 0 0,0 0-1 0 0,1 1 0 0 0,0 1 1 0 0,1 0-1 0 0,1 1 0 0 0,1 0 1 0 0,-7 13 16 0 0,16-25 0 0 0,0 0 0 0 0,0 1 0 0 0,1-1 0 0 0,-1 0 0 0 0,1 1 0 0 0,0-1 0 0 0,0 0 0 0 0,1 1 0 0 0,-1-1 0 0 0,1 0 0 0 0,0 0 0 0 0,0 1 0 0 0,0-1 0 0 0,0 0-1 0 0,1 0 1 0 0,0 0 0 0 0,0 0 0 0 0,0-1 0 0 0,0 1 0 0 0,1 0 0 0 0,-1-1 0 0 0,1 1 0 0 0,0-1 0 0 0,0 0 0 0 0,0 0 0 0 0,0 0 0 0 0,1-1 0 0 0,-1 1 0 0 0,1-1 0 0 0,0 0 0 0 0,-1 1 0 0 0,1-2 0 0 0,0 1 0 0 0,0 0 0 0 0,1-1 0 0 0,2 1 0 0 0,157 31-843 0 0,-134-32 45 0 0,0-2 0 0 0,1 0-1 0 0,-1-3 1 0 0,0 0-1 0 0,0-2 1 0 0,-1-1-1 0 0,9-4 799 0 0,7-2-1356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1964 0 0,'0'0'833'0'0,"0"0"-80"0"0,0 0-57 0 0,0 0-118 0 0,0 0-44 0 0,0 0-107 0 0,0 0 21 0 0,0 0 3 0 0,0 0-46 0 0,0 0-54 0 0,0 0 4 0 0,0 0-1 0 0,21 0 1732 0 0,-10 0-1675 0 0,-24-1 1492 0 0,-4-7-2537 0 0,20-4-4335 0 0,20-27 790 0 0,-12 21 2748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36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22 496 876 0 0,'-8'16'4355'0'0,"-5"58"-3343"0"0,12-56-923 0 0,2 0 1 0 0,0 0-1 0 0,1 0 0 0 0,0 0 0 0 0,2 0 0 0 0,0-1 1 0 0,1 1-1 0 0,1-1 0 0 0,1 0 0 0 0,0-1 1 0 0,5 9-90 0 0,-1-1-394 0 0,-11-23-306 0 0,0-1-148 0 0,-9 6-1931 0 0,2-7 1323 0 0</inkml:trace>
  <inkml:trace contextRef="#ctx0" brushRef="#br0" timeOffset="484.729">23 288 1088 0 0,'11'-65'9050'0'0,"-11"65"-8955"0"0,0 0-38 0 0,0 0 10 0 0,0 0 7 0 0,0 0 6 0 0,0 0-1 0 0,0 0 13 0 0,0 0-22 0 0,0 0-10 0 0,0 0-38 0 0,-2-13-1795 0 0,0 39-4338 0 0,2-19 4845 0 0</inkml:trace>
  <inkml:trace contextRef="#ctx0" brushRef="#br0" timeOffset="1213.204">132 834 968 0 0,'-1'13'1696'0'0,"1"-13"-1467"0"0,1-1 1 0 0,-1 1 0 0 0,0 0-1 0 0,1-1 1 0 0,-1 1 0 0 0,0 0 0 0 0,1 0-1 0 0,-1 0 1 0 0,1-1 0 0 0,-1 1-1 0 0,0 0 1 0 0,1 0 0 0 0,-1 0-1 0 0,1 0 1 0 0,-1 0 0 0 0,1 0-1 0 0,-1 0 1 0 0,1 0 0 0 0,-1 0-1 0 0,0 0 1 0 0,1 0 0 0 0,-1 0-1 0 0,1 0 1 0 0,-1 0 0 0 0,1 0-1 0 0,-1 0 1 0 0,0 1 0 0 0,1-1 0 0 0,-1 0-1 0 0,1 0-229 0 0,17-39 218 0 0,-1-2 0 0 0,-2 0 1 0 0,-1 0-1 0 0,-3-1 0 0 0,-1-1 0 0 0,-2 0 0 0 0,1-34-218 0 0,-9 77-2 0 0,1 1-1 0 0,-1-1 1 0 0,0 0-1 0 0,1 1 1 0 0,-1-1 0 0 0,1 0-1 0 0,-1 1 1 0 0,1-1-1 0 0,-1 0 1 0 0,1 0 0 0 0,-1 1-1 0 0,1-1 1 0 0,-1 0-1 0 0,1 0 1 0 0,-1 0 0 0 0,1 0-1 0 0,-1 0 1 0 0,1 0-1 0 0,0 0 1 0 0,-1 0 0 0 0,1 0-1 0 0,-1 0 1 0 0,1 0-1 0 0,-1 0 1 0 0,1 0 0 0 0,-1 0-1 0 0,1 0 1 0 0,-1 0-1 0 0,1-1 1 0 0,-1 1 0 0 0,1 0-1 0 0,-1 0 1 0 0,1-1-1 0 0,-1 1 1 0 0,1 0 0 0 0,-1-1-1 0 0,1 1 1 0 0,-1 0-1 0 0,0-1 1 0 0,1 1 0 0 0,-1-1-1 0 0,0 1 1 0 0,1-1-1 0 0,-1 1 1 0 0,0-1 0 0 0,0 1-1 0 0,1-1 1 0 0,-1 1-1 0 0,0-1 1 0 0,0 1 0 0 0,0-1-1 0 0,0 1 1 0 0,0-1-1 0 0,0 1 1 0 0,0-1 0 0 0,0 1-1 0 0,0-1 1 0 0,0 0 2 0 0,13 12-20 0 0,180 146 6 0 0,-191-154 17 0 0,0 0 0 0 0,0 0 0 0 0,0 1 0 0 0,-1-1 0 0 0,1 0-1 0 0,-1 1 1 0 0,0-1 0 0 0,0 1 0 0 0,0-1 0 0 0,-1 1 0 0 0,1 0 0 0 0,-1-1-1 0 0,0 1 1 0 0,0 0 0 0 0,0-1 0 0 0,0 1 0 0 0,-1 0 0 0 0,1-1 0 0 0,-1 1-1 0 0,0 0 1 0 0,0-1 0 0 0,0 1 0 0 0,-1-1 0 0 0,1 0 0 0 0,-1 1 0 0 0,0-1-1 0 0,0 0 1 0 0,0 0 0 0 0,0 0 0 0 0,-1 0 0 0 0,1-1 0 0 0,-1 1 0 0 0,1-1-1 0 0,-1 1 1 0 0,-2 1-3 0 0,-114 65-450 0 0,117-66 311 0 0,-1-1 1 0 0,1 0-1 0 0,0-1 0 0 0,-1 1 1 0 0,1 0-1 0 0,-1-1 1 0 0,0 1-1 0 0,1-1 1 0 0,-1 0-1 0 0,0 0 1 0 0,0 0-1 0 0,0 0 1 0 0,0 0-1 0 0,0-1 0 0 0,0 0 1 0 0,0 1-1 0 0,0-1 1 0 0,0 0-1 0 0,0 0 1 0 0,0-1-1 0 0,0 1 1 0 0,0 0-1 0 0,0-1 0 0 0,0 0 1 0 0,0 0-1 0 0,1 0 1 0 0,-1 0-1 0 0,0 0 1 0 0,0-1-1 0 0,1 1 1 0 0,-1-1-1 0 0,1 0 1 0 0,-1 1-1 0 0,1-1 0 0 0,0 0 1 0 0,0 0-1 0 0,0-1 1 0 0,0 1-1 0 0,0 0 1 0 0,0-1-1 0 0,1 1 1 0 0,-1-1-1 0 0,1 0 0 0 0,-1 1 1 0 0,1-1-1 0 0,0 0 1 0 0,0 0-1 0 0,0 0 1 0 0,1 0-1 0 0,-1 0 1 0 0,1-2 138 0 0,-1-12-1320 0 0</inkml:trace>
  <inkml:trace contextRef="#ctx0" brushRef="#br0" timeOffset="1584.561">770 188 1068 0 0,'0'0'72'0'0,"0"1"0"0"0,-1 0 0 0 0,1-1 0 0 0,0 1 0 0 0,0 0 1 0 0,0-1-1 0 0,0 1 0 0 0,0 0 0 0 0,0-1 0 0 0,0 1 0 0 0,0 0 0 0 0,0 0 0 0 0,0-1 0 0 0,0 1 0 0 0,0 0 0 0 0,0-1 0 0 0,1 1 0 0 0,-1 0 1 0 0,0-1-1 0 0,0 1 0 0 0,1 0 0 0 0,-1-1 0 0 0,0 1 0 0 0,1-1 0 0 0,-1 1 0 0 0,1-1 0 0 0,-1 1 0 0 0,1-1 0 0 0,-1 1 0 0 0,1-1 0 0 0,-1 1 1 0 0,1-1-1 0 0,0 1 0 0 0,-1-1 0 0 0,1 0 0 0 0,0 1 0 0 0,-1-1 0 0 0,1 0 0 0 0,0 0 0 0 0,-1 0 0 0 0,1 1 0 0 0,0-1 0 0 0,-1 0 0 0 0,1 0 1 0 0,0 0-1 0 0,-1 0 0 0 0,1 0 0 0 0,0 0 0 0 0,0 0 0 0 0,-1-1 0 0 0,1 1 0 0 0,0 0 0 0 0,-1 0 0 0 0,1 0 0 0 0,0-1 0 0 0,-1 1 0 0 0,1 0 1 0 0,-1-1-1 0 0,1 1 0 0 0,0-1-72 0 0,-2 12-139 0 0,-37 435 3367 0 0,37-435-3196 0 0,2 0 0 0 0,-1 1 1 0 0,1-1-1 0 0,1 0 0 0 0,0 1 0 0 0,1-1 0 0 0,0 0 1 0 0,0-1-1 0 0,1 1 0 0 0,1 0 0 0 0,-1-1 0 0 0,2 0 1 0 0,0 0-1 0 0,0-1 0 0 0,0 1 0 0 0,1-1 0 0 0,1-1 1 0 0,0 1-1 0 0,0-1 0 0 0,0-1 0 0 0,1 0 0 0 0,0 0 1 0 0,1 0-1 0 0,-1-1 0 0 0,1-1 0 0 0,0 1 0 0 0,1-2 1 0 0,4 2-33 0 0,-14-5 34 0 0,2 0-234 0 0,-1-1 0 0 0,1 1 1 0 0,-1 0-1 0 0,1 0 0 0 0,-1-1 1 0 0,1 0-1 0 0,0 1 1 0 0,-1-1-1 0 0,1 0 0 0 0,0 0 1 0 0,-1-1-1 0 0,1 1 0 0 0,0-1 1 0 0,-1 1-1 0 0,1-1 1 0 0,-1 0-1 0 0,1 1 0 0 0,-1-1 1 0 0,1-1-1 0 0,-1 1 0 0 0,0 0 1 0 0,0-1-1 0 0,1 1 1 0 0,-1-1-1 0 0,0 1 0 0 0,0-1 1 0 0,0 0-1 0 0,-1 0 0 0 0,1 0 1 0 0,0 0-1 0 0,-1 0 1 0 0,1-2 199 0 0,-2-6-1170 0 0</inkml:trace>
  <inkml:trace contextRef="#ctx0" brushRef="#br0" timeOffset="1878.179">349 608 1592 0 0,'-32'2'4108'0'0,"40"1"-616"0"0,206-16-2150 0 0,-4-17-3914 0 0,-52-9-2976 0 0,-130 29 4222 0 0</inkml:trace>
  <inkml:trace contextRef="#ctx0" brushRef="#br0" timeOffset="2298.129">998 531 1100 0 0,'30'3'3536'0'0,"24"21"-2916"0"0,-47-20-322 0 0,6 2-140 0 0,-1 2 1 0 0,0 0-1 0 0,0 0 1 0 0,-1 1-1 0 0,0 1 1 0 0,-1 0-1 0 0,1 0 1 0 0,-2 1-1 0 0,0 0 1 0 0,0 1-1 0 0,-1 0 1 0 0,4 8-159 0 0,-9-14 82 0 0,1 0 0 0 0,-2 0 1 0 0,1 0-1 0 0,-1 0 1 0 0,0 1-1 0 0,0-1 1 0 0,-1 1-1 0 0,1-1 1 0 0,-2 1-1 0 0,1 0 0 0 0,-1-1 1 0 0,0 1-1 0 0,0 0 1 0 0,0-1-1 0 0,-1 1 1 0 0,0-1-1 0 0,-1 1 1 0 0,0-1-1 0 0,0 1 0 0 0,0-1 1 0 0,0 0-1 0 0,-1 0 1 0 0,0 0-1 0 0,-1 0 1 0 0,1 0-1 0 0,-1-1 1 0 0,-4 5-83 0 0,-67 47 1168 0 0,73-57-1043 0 0,2 0-54 0 0,-4-43-167 0 0,23 10-418 0 0,1 1 1 0 0,2 0 0 0 0,1 2-1 0 0,2 0 1 0 0,1 2 0 0 0,1 1-1 0 0,1 1 1 0 0,1 1 0 0 0,1 2-1 0 0,2 1 1 0 0,0 1 0 0 0,1 2-1 0 0,22-9 514 0 0,-37 19-580 0 0</inkml:trace>
  <inkml:trace contextRef="#ctx0" brushRef="#br0" timeOffset="2562.604">1590 483 2440 0 0,'9'10'3756'0'0,"-43"187"-1133"0"0,35-190-2635 0 0,0 0 0 0 0,0 0-1 0 0,1-1 1 0 0,0 1-1 0 0,0 0 1 0 0,0-1-1 0 0,1 1 1 0 0,0-1-1 0 0,1 0 1 0 0,-1 0-1 0 0,1 0 1 0 0,0-1-1 0 0,1 1 1 0 0,-1-1-1 0 0,1 0 1 0 0,0 0-1 0 0,0-1 1 0 0,1 1-1 0 0,-1-1 1 0 0,1 0-1 0 0,0-1 1 0 0,6 3 12 0 0,-11-5-805 0 0,-1-1-60 0 0,3-51-3610 0 0,-15 27 2991 0 0</inkml:trace>
  <inkml:trace contextRef="#ctx0" brushRef="#br0" timeOffset="2797.873">1513 134 1380 0 0,'-4'-33'8957'0'0,"14"21"-9295"0"0,11 14-6148 0 0,-19 0 5281 0 0</inkml:trace>
  <inkml:trace contextRef="#ctx0" brushRef="#br0" timeOffset="3787.175">1835 251 2052 0 0,'0'0'526'0'0,"2"-24"2345"0"0,5 0-2775 0 0,4 81 853 0 0,1 121-670 0 0,28 88 776 0 0,-38-230-12 0 0,-7-62 98 0 0,5 18-1142 0 0,1-1 0 0 0,0 1 0 0 0,0 0 0 0 0,1 0 0 0 0,0 0-1 0 0,0 0 1 0 0,1 0 0 0 0,0 0 0 0 0,1 1 0 0 0,0-1 0 0 0,0 1 0 0 0,0 0-1 0 0,1 0 1 0 0,0 1 0 0 0,1-1 0 0 0,-1 1 0 0 0,1 0 0 0 0,0 1 0 0 0,1-1-1 0 0,-1 1 1 0 0,1 1 0 0 0,0-1 0 0 0,0 1 0 0 0,0 0 0 0 0,1 1 0 0 0,0-1-1 0 0,0 1 1 0 0,-1 1 0 0 0,1 0 0 0 0,1 0 0 0 0,2 0 1 0 0,-4 0-3 0 0,0 1 1 0 0,0-1-1 0 0,0 1 1 0 0,0 1-1 0 0,0-1 1 0 0,0 1-1 0 0,1 1 1 0 0,-1-1 0 0 0,0 1-1 0 0,0 1 1 0 0,0-1-1 0 0,0 1 1 0 0,0 0-1 0 0,0 1 1 0 0,-1-1-1 0 0,1 1 1 0 0,-1 1-1 0 0,1-1 1 0 0,-1 1-1 0 0,0 0 1 0 0,-1 1-1 0 0,1-1 1 0 0,-1 1-1 0 0,0 0 1 0 0,0 0-1 0 0,0 1 1 0 0,-1 0-1 0 0,0 0 1 0 0,0 0-1 0 0,2 3 3 0 0,-6 0-8 0 0,-1 0 0 0 0,1-1 1 0 0,-1 1-1 0 0,-1-1 0 0 0,1 1 0 0 0,-2-1 0 0 0,1 1 0 0 0,-1-1 0 0 0,0 0 0 0 0,-1 0 0 0 0,0 0 0 0 0,0-1 0 0 0,-1 1 1 0 0,1-1-1 0 0,-2 0 0 0 0,1-1 0 0 0,-1 1 0 0 0,0-1 0 0 0,0 0 0 0 0,-1 0 0 0 0,0-1 0 0 0,0 0 0 0 0,0 0 1 0 0,-1-1-1 0 0,1 0 0 0 0,-1 0 0 0 0,0-1 0 0 0,-7 3 8 0 0,-110 37-1489 0 0,92-71-3481 0 0,33 19 3704 0 0</inkml:trace>
  <inkml:trace contextRef="#ctx0" brushRef="#br0" timeOffset="4770.097">2431 513 836 0 0,'18'-27'8572'0'0,"-22"40"-8536"0"0,2-1 0 0 0,0 1 0 0 0,0 1 0 0 0,1-1 0 0 0,1 0 0 0 0,0 0 0 0 0,0 0 0 0 0,2 1 0 0 0,0-1 0 0 0,0 0 0 0 0,1-1 0 0 0,1 1 0 0 0,0 0 0 0 0,0-1 0 0 0,2 0 0 0 0,-1 0 0 0 0,2 0 0 0 0,-1-1 0 0 0,2 0 0 0 0,4 6-36 0 0,-5-12 8 0 0,1-2 0 0 0,-1 1 0 0 0,1-1-1 0 0,-1-1 1 0 0,1 1 0 0 0,0-1 0 0 0,0 0 0 0 0,0-1-1 0 0,0 0 1 0 0,1-1 0 0 0,-1 1 0 0 0,0-1 0 0 0,0-1-1 0 0,0 0 1 0 0,0 0 0 0 0,0 0 0 0 0,0-1 0 0 0,0 0-1 0 0,0-1 1 0 0,0 0 0 0 0,-1 0 0 0 0,1 0 0 0 0,-1-1-1 0 0,0 0 1 0 0,0-1 0 0 0,-1 0 0 0 0,1 0 0 0 0,-1 0-1 0 0,0-1 1 0 0,0 1 0 0 0,-1-1 0 0 0,0-1 0 0 0,0 1-1 0 0,0-1 1 0 0,-1 0 0 0 0,0 0 0 0 0,0 0-1 0 0,-1-1 1 0 0,1 0-8 0 0,21-132-407 0 0,-24 140 404 0 0,-1-1 0 0 0,0 0 0 0 0,-1 0 0 0 0,1 0 1 0 0,0 0-1 0 0,0 1 0 0 0,0-1 0 0 0,0 0 0 0 0,-1 0 0 0 0,1 0 0 0 0,0 1 1 0 0,-1-1-1 0 0,1 0 0 0 0,-1 0 0 0 0,1 1 0 0 0,0-1 0 0 0,-1 0 0 0 0,0 1 0 0 0,1-1 1 0 0,-1 1-1 0 0,1-1 0 0 0,-1 1 0 0 0,0-1 0 0 0,1 1 0 0 0,-1-1 0 0 0,0 1 1 0 0,0-1-1 0 0,1 1 0 0 0,-1 0 0 0 0,0-1 0 0 0,0 1 0 0 0,0 0 0 0 0,1 0 0 0 0,-1 0 1 0 0,0 0-1 0 0,0 0 0 0 0,0 0 0 0 0,0 0 0 0 0,1 0 0 0 0,-1 0 0 0 0,0 0 0 0 0,0 0 1 0 0,0 0-1 0 0,0 1 0 0 0,1-1 0 0 0,-1 0 0 0 0,0 0 0 0 0,0 1 0 0 0,1-1 1 0 0,-1 1-1 0 0,0-1 0 0 0,1 1 0 0 0,-1-1 0 0 0,0 1 0 0 0,1-1 0 0 0,-1 1 0 0 0,1 0 1 0 0,-1-1-1 0 0,1 1 0 0 0,-1 0 0 0 0,1-1 0 0 0,-1 1 0 0 0,1 0 0 0 0,0 0 1 0 0,-1-1-1 0 0,1 1 0 0 0,0 0 0 0 0,0 0 0 0 0,-1 0 0 0 0,1 0 3 0 0,-2 7-14 0 0,0 0-1 0 0,0 1 1 0 0,1-1-1 0 0,0 1 1 0 0,0-1-1 0 0,1 1 1 0 0,0-1-1 0 0,1 1 1 0 0,0-1-1 0 0,0 1 1 0 0,1-1 0 0 0,0 1-1 0 0,0-1 1 0 0,1 0-1 0 0,0 0 1 0 0,0 0-1 0 0,1 0 1 0 0,0-1-1 0 0,1 0 1 0 0,-1 1-1 0 0,1-1 1 0 0,1-1-1 0 0,0 1 1 0 0,-1-1-1 0 0,2 0 1 0 0,-1 0-1 0 0,1-1 1 0 0,0 0-1 0 0,0 0 1 0 0,0-1-1 0 0,1 0 1 0 0,-1 0-1 0 0,1 0 1 0 0,0-1 0 0 0,0 0-1 0 0,1-1 1 0 0,-1 0-1 0 0,0 0 1 0 0,1-1-1 0 0,-1 0 1 0 0,1 0-1 0 0,6-1 15 0 0,-2-2-42 0 0,-1-1-1 0 0,1 0 1 0 0,-1 0-1 0 0,0-1 1 0 0,0-1-1 0 0,0 0 1 0 0,0-1-1 0 0,-1 0 1 0 0,0-1 0 0 0,-1 0-1 0 0,1 0 1 0 0,-1-1-1 0 0,0-1 1 0 0,-1 0-1 0 0,0 0 1 0 0,-1-1-1 0 0,0 0 1 0 0,0 0-1 0 0,-1-1 1 0 0,0 1-1 0 0,-1-2 1 0 0,0 1-1 0 0,-1-1 1 0 0,-1 0 0 0 0,1 0-1 0 0,0-8 43 0 0,11-56 380 0 0,-3-1-1 0 0,-3 0 1 0 0,-4-1-1 0 0,-3 0 1 0 0,-5-38-380 0 0,2 71 868 0 0,0 43-758 0 0,1 8 150 0 0,11 53-583 0 0,3-1 1 0 0,3-1 0 0 0,2 0 0 0 0,19 34 322 0 0,13 38-3147 0 0,-25-35-833 0 0,-26-68 2800 0 0</inkml:trace>
  <inkml:trace contextRef="#ctx0" brushRef="#br0" timeOffset="5268.683">3106 448 956 0 0,'70'-15'4672'0'0,"17"-5"-4391"0"0,-69 15-224 0 0,1 2 0 0 0,0 0-1 0 0,0 1 1 0 0,1 0 0 0 0,-1 2-1 0 0,0 0 1 0 0,0 2 0 0 0,0 0-1 0 0,0 1 1 0 0,0 0 0 0 0,0 2-1 0 0,-1 0 1 0 0,1 1 0 0 0,-1 1-1 0 0,0 2-56 0 0,-12-5 35 0 0,0 2 0 0 0,-1-1-1 0 0,0 1 1 0 0,0-1 0 0 0,0 1 0 0 0,-1 1-1 0 0,1-1 1 0 0,-2 0 0 0 0,1 1-1 0 0,-1 0 1 0 0,0 0 0 0 0,0 0 0 0 0,-1 0-1 0 0,0 1 1 0 0,0-1 0 0 0,-1 1-1 0 0,0-1 1 0 0,0 1 0 0 0,-1-1 0 0 0,0 1-1 0 0,0 0 1 0 0,-1-1 0 0 0,0 1-1 0 0,0-1 1 0 0,-1 4-35 0 0,5 90 389 0 0,-2-100-488 0 0,0 0 0 0 0,0 0-1 0 0,1 0 1 0 0,-1 0 0 0 0,0 0 0 0 0,0 0 0 0 0,1 0-1 0 0,-1-1 1 0 0,1 1 0 0 0,-1 0 0 0 0,1-1-1 0 0,-1 1 1 0 0,1-1 0 0 0,0 0 0 0 0,-1 1 0 0 0,1-1-1 0 0,-1 0 1 0 0,1 0 0 0 0,0 0 0 0 0,-1 0-1 0 0,1 0 1 0 0,-1-1 0 0 0,1 1 0 0 0,-1 0 0 0 0,1-1-1 0 0,0 1 1 0 0,-1-1 0 0 0,1 1 0 0 0,-1-1-1 0 0,0 0 1 0 0,1 0 0 0 0,-1 0 0 0 0,0 0-1 0 0,1 0 1 0 0,-1 0 0 0 0,0 0 0 0 0,0 0 0 0 0,0 0-1 0 0,0 0 1 0 0,0-1 0 0 0,0 1 0 0 0,0 0-1 0 0,0-1 1 0 0,0 1 0 0 0,-1-1 0 0 0,1 1 0 0 0,-1-1-1 0 0,1 1 1 0 0,-1-1 0 0 0,0 0 99 0 0,20-17-1239 0 0</inkml:trace>
  <inkml:trace contextRef="#ctx0" brushRef="#br0" timeOffset="5471.069">3608 229 1772 0 0,'-7'-3'1020'0'0,"-2"1"-192"0"0,5-1-116 0 0,-1 1-148 0 0,-2-1-84 0 0,3 1-275 0 0,1 2-21 0 0,1-1-212 0 0,-2 1-104 0 0,6 0-145 0 0,2-2-423 0 0,-1 2-584 0 0,2 2 68 0 0,4-2-24 0 0</inkml:trace>
  <inkml:trace contextRef="#ctx0" brushRef="#br0" timeOffset="6248.091">4022 339 1048 0 0,'-15'3'248'0'0,"1"-1"0"0"0,0 2 1 0 0,-1 0-1 0 0,2 1 0 0 0,-1 0 0 0 0,0 1 0 0 0,1 1 0 0 0,0 0 0 0 0,1 0 0 0 0,-1 2 1 0 0,2-1-1 0 0,-1 2 0 0 0,1-1 0 0 0,0 1 0 0 0,1 1 0 0 0,0 0 0 0 0,1 1 1 0 0,1 0-1 0 0,-1 0 0 0 0,2 0 0 0 0,0 1 0 0 0,0 1 0 0 0,1 0-248 0 0,6-12 23 0 0,-1 1 1 0 0,1 0-1 0 0,0-1 0 0 0,0 1 0 0 0,0-1 0 0 0,0 1 0 0 0,1 0 0 0 0,-1-1 0 0 0,1 1 0 0 0,0-1 0 0 0,-1 1 1 0 0,1-1-1 0 0,0 0 0 0 0,0 1 0 0 0,1-1 0 0 0,-1 0 0 0 0,0 1 0 0 0,1-1 0 0 0,-1 0 0 0 0,1 0 1 0 0,0 0-1 0 0,0-1 0 0 0,0 1 0 0 0,0 0 0 0 0,0-1 0 0 0,0 1 0 0 0,0-1 0 0 0,1 1 0 0 0,-1-1 1 0 0,0 0-1 0 0,1 0 0 0 0,-1 0 0 0 0,1-1 0 0 0,-1 1 0 0 0,1 0 0 0 0,-1-1 0 0 0,1 0 0 0 0,-1 1 1 0 0,1-1-1 0 0,0 0 0 0 0,1-1-23 0 0,106-13 12 0 0,-101 12 9 0 0,0 0-1 0 0,-1-1 1 0 0,1 0-1 0 0,-1 0 1 0 0,0-1-1 0 0,0 0 1 0 0,-1 0-1 0 0,1-1 1 0 0,-1 0-1 0 0,0 0 1 0 0,0-1-1 0 0,0 0 1 0 0,-1 0-1 0 0,0 0 1 0 0,0-1-1 0 0,0 0 1 0 0,-1 0-1 0 0,0-1 1 0 0,2-5-21 0 0,51-93 286 0 0,-56 106-284 0 0,0 0 1 0 0,0 0 0 0 0,0 0 0 0 0,0 0-1 0 0,0 0 1 0 0,0 1 0 0 0,0-1 0 0 0,0 1-1 0 0,0-1 1 0 0,0 1 0 0 0,-1 0-1 0 0,1-1 1 0 0,0 1 0 0 0,0 0 0 0 0,-1 1-1 0 0,1-1 1 0 0,0 0 0 0 0,-1 0-1 0 0,1 1 1 0 0,-1-1 0 0 0,0 0 0 0 0,1 1-1 0 0,-1 0 1 0 0,0-1 0 0 0,0 1-1 0 0,0 0 1 0 0,0-1 0 0 0,0 1 0 0 0,-1 0-1 0 0,1 0 1 0 0,0 0 0 0 0,-1 0-1 0 0,1 0 1 0 0,-1 0 0 0 0,0 0 0 0 0,0 0-1 0 0,0 0 1 0 0,0 0 0 0 0,0 0-1 0 0,0 0-2 0 0,41 214-126 0 0,-41-215 168 0 0,0-1 73 0 0,0 13 689 0 0,4-22-329 0 0,-3-7-426 0 0,1-1 1 0 0,0 0-1 0 0,1 0 1 0 0,1 1-1 0 0,1 0 1 0 0,0 0-1 0 0,2 0 1 0 0,-1 0-1 0 0,2 1 0 0 0,0 0 1 0 0,1 1-1 0 0,0 0 1 0 0,1 0-1 0 0,0 1 1 0 0,1 0-1 0 0,1 1 1 0 0,7-6-50 0 0,-14 15 2 0 0,-1 1-1 0 0,1-1 1 0 0,-1 1 0 0 0,1 0 0 0 0,0 1 0 0 0,0-1 0 0 0,0 1 0 0 0,0 0 0 0 0,0 0 0 0 0,1 0 0 0 0,-1 1-1 0 0,0 0 1 0 0,0 0 0 0 0,0 0 0 0 0,1 1 0 0 0,-1 0 0 0 0,0 0 0 0 0,0 0 0 0 0,0 0 0 0 0,0 1-1 0 0,0 0 1 0 0,-1 0 0 0 0,1 0 0 0 0,0 0 0 0 0,-1 1 0 0 0,0 0 0 0 0,1 0 0 0 0,-1 0 0 0 0,0 1 0 0 0,-1-1-1 0 0,3 3-1 0 0,4 2 1 0 0,-1 1-1 0 0,0 0 0 0 0,-1 1 1 0 0,0 0-1 0 0,-1 0 0 0 0,0 1 0 0 0,0-1 1 0 0,-1 2-1 0 0,0-1 0 0 0,-1 1 0 0 0,-1-1 1 0 0,3 8-1 0 0,-5-10-149 0 0,0 0 1 0 0,0 0-1 0 0,-1 0 1 0 0,0 0-1 0 0,0 0 1 0 0,-1 0-1 0 0,0 0 1 0 0,-1 0-1 0 0,0 0 1 0 0,0 0-1 0 0,-1 0 1 0 0,0 0-1 0 0,-1-1 1 0 0,0 1-1 0 0,0 0 1 0 0,-1-1-1 0 0,-4 8 149 0 0,-19 4-4813 0 0,23-21 3571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4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130 132 1164 0 0,'0'0'429'0'0,"0"0"-10"0"0,0 0 119 0 0,3-21 1140 0 0,12-9-1087 0 0,-15 31-531 0 0,0-1 0 0 0,-1 1 0 0 0,1 0 0 0 0,0-1 0 0 0,0 1 0 0 0,-1 0 0 0 0,1-1 0 0 0,0 1 0 0 0,-1-1 0 0 0,1 1 0 0 0,0 0 0 0 0,-1-1 0 0 0,1 1 0 0 0,-1-1 0 0 0,1 1 0 0 0,-1-1 0 0 0,1 1 0 0 0,-1-1 0 0 0,1 0 0 0 0,-1 1 0 0 0,0-1 0 0 0,1 0 0 0 0,-1 1 0 0 0,1-1 0 0 0,-1 0 0 0 0,0 0 0 0 0,1 0 0 0 0,-1 1 0 0 0,0-1 0 0 0,1 0 0 0 0,-1 0 0 0 0,0 0 0 0 0,0 0 0 0 0,1 0 0 0 0,-1 0 0 0 0,0 0 0 0 0,1 0 0 0 0,-1-1 0 0 0,0 1 0 0 0,1 0 0 0 0,-1 0 0 0 0,0-1 0 0 0,1 1 0 0 0,-1 0 0 0 0,1 0 0 0 0,-1-1 0 0 0,0 1 0 0 0,1-1 0 0 0,-1 1-60 0 0,-8 81 254 0 0,11-50-23 0 0,1 0 0 0 0,1 0 0 0 0,1-1 0 0 0,2 0 0 0 0,1 0 0 0 0,2 0 0 0 0,0-1 0 0 0,2 0 0 0 0,7 11-231 0 0,-11-26-5 0 0,9 18 258 0 0,-15-14-4284 0 0,-15-9 1336 0 0,5-6 1417 0 0</inkml:trace>
  <inkml:trace contextRef="#ctx0" brushRef="#br0" timeOffset="249.309">93 599 1944 0 0,'9'0'788'0'0,"0"-2"-80"0"0,17-1-108 0 0,-1 1-72 0 0,9-6-20 0 0,3 3-91 0 0,-1-2-33 0 0,1-4-120 0 0,1 1-100 0 0,-5-2-112 0 0,7 0-4 0 0,-8 2-580 0 0,-2-1-209 0 0,-2-3-463 0 0,-6 1 56 0 0,-5-2 20 0 0</inkml:trace>
  <inkml:trace contextRef="#ctx0" brushRef="#br0" timeOffset="482.103">0 22 1240 0 0,'1'0'160'0'0,"-1"0"-1"0"0,1 0 1 0 0,-1 0-1 0 0,1 0 1 0 0,-1 0-1 0 0,0-1 0 0 0,1 1 1 0 0,-1 0-1 0 0,1 0 1 0 0,-1 0-1 0 0,0-1 1 0 0,1 1-1 0 0,-1 0 1 0 0,0-1-1 0 0,1 1 1 0 0,-1 0-1 0 0,0-1 1 0 0,1 1-1 0 0,-1 0 1 0 0,0-1-1 0 0,0 1 1 0 0,0 0-1 0 0,1-1 1 0 0,-1 1-1 0 0,0-1 1 0 0,0 1-1 0 0,0-1 1 0 0,0 1-1 0 0,0 0 1 0 0,0-1-1 0 0,0 1 0 0 0,0-1 1 0 0,0 1-1 0 0,0-1-159 0 0,16 1-144 0 0,160-2-3332 0 0,-113-6 2278 0 0</inkml:trace>
  <inkml:trace contextRef="#ctx0" brushRef="#br0" timeOffset="901.469">873 76 1516 0 0,'-5'-1'214'0'0,"-1"0"1"0"0,0 1-1 0 0,0 0 1 0 0,0 0-1 0 0,0 0 0 0 0,0 1 1 0 0,1 0-1 0 0,-1 0 0 0 0,0 0 1 0 0,0 1-1 0 0,1 0 0 0 0,-1 0 1 0 0,1 1-1 0 0,0-1 0 0 0,0 1 1 0 0,0 0-1 0 0,0 0 1 0 0,0 1-1 0 0,0 0 0 0 0,1 0 1 0 0,0 0-1 0 0,0 0 0 0 0,0 0 1 0 0,0 1-1 0 0,1 0 0 0 0,0 0 1 0 0,-3 4-215 0 0,-48 153 1916 0 0,53-120-1595 0 0,2 0 0 0 0,2 0 0 0 0,2 0 0 0 0,2 0 1 0 0,1-1-1 0 0,2 0 0 0 0,2-1 0 0 0,2 0 0 0 0,17 35-321 0 0,18 75 186 0 0,-46-142 134 0 0,-4-8-428 0 0,1 0-1 0 0,-1 0 1 0 0,0 0-1 0 0,1 0 0 0 0,-1 0 1 0 0,0 0-1 0 0,1 0 0 0 0,-1 0 1 0 0,0 1-1 0 0,1-1 0 0 0,-1 0 1 0 0,0 0-1 0 0,1 1 1 0 0,-1-1-1 0 0,1 0 0 0 0,-1 1 1 0 0,1-1-1 0 0,-1 0 0 0 0,0 1 1 0 0,1-1-1 0 0,0 1 1 0 0,-1-1-1 0 0,1 1 0 0 0,-1-1 1 0 0,1 1-1 0 0,-1 0 0 0 0,1-1 1 0 0,0 1-1 0 0,0-1 0 0 0,-1 1 1 0 0,1 0-1 0 0,0-1 1 0 0,0 1-1 0 0,0 0 0 0 0,-1-1 1 0 0,1 1-1 0 0,0 0 0 0 0,0-1 1 0 0,0 1-1 0 0,0 0 1 0 0,0-1-1 0 0,1 1 0 0 0,-1 0 1 0 0,0-1-1 0 0,0 1 0 0 0,0-1 1 0 0,0 1-1 0 0,1 0 0 0 0,-1-1 1 0 0,0 1-1 0 0,1-1 1 0 0,-1 1-1 0 0,0 0 0 0 0,1-1 1 0 0,-1 1-1 0 0,1-1 0 0 0,-1 1 1 0 0,1-1-1 0 0,-1 0 1 0 0,1 1 108 0 0,-37-31-2607 0 0,18 11 1423 0 0</inkml:trace>
  <inkml:trace contextRef="#ctx0" brushRef="#br0" timeOffset="1149.385">452 562 2604 0 0,'12'-18'3880'0'0,"46"-8"-2301"0"0,211-8-1363 0 0,-110 23-5961 0 0,-127 7 4407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5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10 1004 0 0,'0'0'339'0'0,"0"0"-57"0"0,0 0 35 0 0,0 0-29 0 0,0 0-118 0 0,0 0-19 0 0,0 0-10 0 0,0 0-29 0 0,-33-10 334 0 0,11 12-340 0 0,0 1 0 0 0,0 0 1 0 0,0 2-1 0 0,0 1 1 0 0,1 0-1 0 0,0 2 1 0 0,0 0-1 0 0,-13 8-106 0 0,27-13 37 0 0,-6 2 106 0 0,0 0-1 0 0,0 0 0 0 0,0 1 1 0 0,1 1-1 0 0,0 0 0 0 0,0 0 1 0 0,1 2-1 0 0,-1-1 0 0 0,2 1 1 0 0,0 1-1 0 0,0 0 0 0 0,0 0 1 0 0,1 1-1 0 0,1 0 0 0 0,0 1 0 0 0,1 0 1 0 0,0 0-1 0 0,0 1 0 0 0,1-1 1 0 0,1 1-1 0 0,0 1 0 0 0,1-1 1 0 0,1 1-1 0 0,-2 9-142 0 0,6-19 34 0 0,-1 0 0 0 0,1 1 0 0 0,-1-1 0 0 0,1 0-1 0 0,1 0 1 0 0,-1 0 0 0 0,0 1 0 0 0,1-1 0 0 0,0-1 0 0 0,0 1 0 0 0,0 0 0 0 0,1 0-1 0 0,-1-1 1 0 0,1 1 0 0 0,0-1 0 0 0,0 0 0 0 0,0 0 0 0 0,0 0 0 0 0,0 0 0 0 0,1 0-1 0 0,0-1 1 0 0,-1 0 0 0 0,1 0 0 0 0,0 0 0 0 0,0 0 0 0 0,0 0 0 0 0,0-1 0 0 0,0 1-1 0 0,0-1 1 0 0,4 0-34 0 0,137 14-410 0 0,-110-15-376 0 0,1-2-1 0 0,-2-2 1 0 0,1-1-1 0 0,0-2 1 0 0,-1-1 0 0 0,8-5 786 0 0,9-4-1298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2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29 1732 0 0,'10'-7'6890'0'0,"0"-7"-4281"0"0,-10 6-3984 0 0,-19 17-3689 0 0,11-3 3770 0 0,-5 6-16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36 326 1268 0 0,'-1'1'1114'0'0,"7"2"3053"0"0,20-1-3977 0 0,-1-1 1 0 0,1 0 0 0 0,0-2 0 0 0,0-1 0 0 0,-1-2 0 0 0,1 0 0 0 0,-1-1 0 0 0,0-2-1 0 0,-1 0 1 0 0,1-2 0 0 0,-1-1 0 0 0,20-11-191 0 0,-11 8-96 0 0,31-38-1395 0 0,-130 28 236 0 0,42 23 1254 0 0,-1 2-1 0 0,1 0 0 0 0,-1 2 1 0 0,1 1-1 0 0,0 0 0 0 0,1 2 1 0 0,-1 1-1 0 0,2 1 1 0 0,-6 3 1 0 0,17-8 50 0 0,1-1 1 0 0,0 1-1 0 0,-1 1 1 0 0,2 0-1 0 0,-1 1 1 0 0,1 0-1 0 0,-1 0 1 0 0,2 1 0 0 0,-1 0-1 0 0,1 0 1 0 0,0 1-1 0 0,0 0 1 0 0,1 0-1 0 0,1 1 1 0 0,-1 0-1 0 0,1 0 1 0 0,1 1-1 0 0,-1 0 1 0 0,2 0 0 0 0,-1 0-1 0 0,1 0 1 0 0,-1 8-51 0 0,8-11 14 0 0,0 0 0 0 0,1-1 0 0 0,0 1 0 0 0,0-1 1 0 0,0 0-1 0 0,1 0 0 0 0,0 0 0 0 0,0-1 0 0 0,0 1 0 0 0,1-1 1 0 0,0-1-1 0 0,0 1 0 0 0,0-1 0 0 0,0 0 0 0 0,1 0 1 0 0,0-1-1 0 0,0 0 0 0 0,0 0 0 0 0,0-1 0 0 0,0 1 0 0 0,0-2 1 0 0,1 1-1 0 0,-1-1 0 0 0,0 0 0 0 0,1 0 0 0 0,6-1-14 0 0,28 5-665 0 0,0-1-1 0 0,0-2 0 0 0,0-1 0 0 0,0-3 1 0 0,0-1-1 0 0,4-3 666 0 0,-2-3-1213 0 0</inkml:trace>
  <inkml:trace contextRef="#ctx0" brushRef="#br0" timeOffset="266.652">933 226 2312 0 0,'-65'176'6553'0'0,"-22"48"-5391"0"0,86-223-1294 0 0,0 0 1 0 0,0 1-1 0 0,0-1 0 0 0,1 0 1 0 0,-1 0-1 0 0,-1 0 0 0 0,1 0 1 0 0,0 0-1 0 0,0-1 0 0 0,0 1 1 0 0,0 0-1 0 0,-1 0 0 0 0,1-1 1 0 0,0 1-1 0 0,-1-1 0 0 0,1 1 1 0 0,0-1-1 0 0,-1 0 0 0 0,1 1 1 0 0,-1-1-1 0 0,1 0 0 0 0,-1 0 1 0 0,1 0-1 0 0,-1 0 0 0 0,1 0 1 0 0,0 0-1 0 0,-1-1 0 0 0,1 1 1 0 0,-1 0-1 0 0,1-1 0 0 0,0 1 1 0 0,-1-1-1 0 0,1 1 0 0 0,0-1 1 0 0,-1 0-1 0 0,1 1 1 0 0,0-1-1 0 0,0 0 0 0 0,0 0 1 0 0,0 0-1 0 0,0 0 0 0 0,0 0 1 0 0,0 0-1 0 0,0 0 0 0 0,0-1 1 0 0,0 1-1 0 0,1 0 0 0 0,-1 0 1 0 0,0-1-1 0 0,1 1 0 0 0,-1 0 1 0 0,1-1-1 0 0,-1 0 132 0 0,-13-16-1169 0 0</inkml:trace>
  <inkml:trace contextRef="#ctx0" brushRef="#br0" timeOffset="502.672">603 250 1184 0 0,'11'3'4391'0'0,"12"13"-3418"0"0,289 192 2112 0 0,-150-106-7640 0 0,-113-72 2272 0 0,-30-18 1184 0 0</inkml:trace>
  <inkml:trace contextRef="#ctx0" brushRef="#br0" timeOffset="1240.875">1396 248 968 0 0,'1'-1'60'0'0,"-1"1"1"0"0,1-1-1 0 0,0 1 0 0 0,-1-1 0 0 0,1 0 1 0 0,0 1-1 0 0,-1-1 0 0 0,1 0 1 0 0,0 1-1 0 0,-1-1 0 0 0,0 0 0 0 0,1 0 1 0 0,-1 0-1 0 0,1 0 0 0 0,-1 1 1 0 0,0-1-1 0 0,1 0 0 0 0,-1 0 0 0 0,0 0 1 0 0,0 0-1 0 0,0 0 0 0 0,0 0 1 0 0,0 0-1 0 0,0 0 0 0 0,0 0 0 0 0,0 0 1 0 0,0 1-1 0 0,0-1 0 0 0,-1 0 0 0 0,1 0 1 0 0,0 0-1 0 0,0 0 0 0 0,-1 0 1 0 0,1 0-1 0 0,-1 1 0 0 0,1-1 0 0 0,-1 0 1 0 0,1 0-1 0 0,-1 1 0 0 0,0-1 1 0 0,1 0-1 0 0,-1 1 0 0 0,0-1 0 0 0,1 0 1 0 0,-1 1-1 0 0,0-1 0 0 0,0 1 0 0 0,1-1 1 0 0,-1 1-1 0 0,0 0 0 0 0,0-1 1 0 0,0 1-1 0 0,0 0 0 0 0,0 0 0 0 0,0-1 1 0 0,0 1-1 0 0,0 0 0 0 0,1 0 1 0 0,-1 0-1 0 0,0 0 0 0 0,0 0 0 0 0,0 0 1 0 0,0 0-1 0 0,0 1 0 0 0,0-1 0 0 0,0 0 1 0 0,0 1-61 0 0,-79-6 724 0 0,74 5-503 0 0,-16 4-27 0 0,0 1-1 0 0,0 2 1 0 0,0 0 0 0 0,1 2 0 0 0,0 0-1 0 0,0 1 1 0 0,1 1 0 0 0,1 1 0 0 0,0 1-1 0 0,-1 1-193 0 0,11-8 76 0 0,-1 1 0 0 0,1 0 1 0 0,0 0-1 0 0,1 1 0 0 0,-1 0 0 0 0,2 1 0 0 0,-1-1 0 0 0,1 2 0 0 0,0-1 0 0 0,1 1 0 0 0,0 0 0 0 0,1 0 0 0 0,0 1 0 0 0,1-1 0 0 0,-1 3-76 0 0,6-9 7 0 0,0-1 1 0 0,-1 1-1 0 0,1 0 0 0 0,1-1 1 0 0,-1 1-1 0 0,0-1 0 0 0,1 1 1 0 0,0-1-1 0 0,0 0 0 0 0,0 1 1 0 0,0-1-1 0 0,1 0 0 0 0,-1 0 1 0 0,1-1-1 0 0,-1 1 0 0 0,1 0 1 0 0,0-1-1 0 0,0 0 0 0 0,0 0 0 0 0,1 1 1 0 0,-1-2-1 0 0,0 1 0 0 0,1 0 1 0 0,-1-1-1 0 0,1 0 0 0 0,0 0 1 0 0,-1 0-1 0 0,1 0 0 0 0,0 0 1 0 0,0-1-1 0 0,-1 1 0 0 0,1-1 1 0 0,0 0-1 0 0,0-1 0 0 0,3 1-7 0 0,8-1-43 0 0,0 0 0 0 0,-1-1 0 0 0,1-1 0 0 0,0 0 0 0 0,-1 0 0 0 0,0-2-1 0 0,0 0 1 0 0,0-1 0 0 0,0 0 0 0 0,-1-1 0 0 0,0 0 0 0 0,0-1 0 0 0,-1 0 0 0 0,0-1 0 0 0,-1-1 0 0 0,0 0-1 0 0,0 0 1 0 0,-1-1 0 0 0,0-1 0 0 0,5-8 43 0 0,-26-17 700 0 0,5 33-674 0 0,25 33 387 0 0,107 52-1515 0 0,-33-52-4806 0 0,-80-27 4723 0 0</inkml:trace>
  <inkml:trace contextRef="#ctx0" brushRef="#br0" timeOffset="1491.817">1867 220 840 0 0,'-46'-1'4428'0'0,"-25"36"-3315"0"0,59-27-562 0 0,3-4-414 0 0,1 1-1 0 0,0 1 1 0 0,0 0 0 0 0,0 0 0 0 0,1 0-1 0 0,0 1 1 0 0,0 0 0 0 0,1 1 0 0 0,0-1-1 0 0,0 1 1 0 0,1 0 0 0 0,0 1 0 0 0,0-1-1 0 0,1 1 1 0 0,0 0 0 0 0,1 0 0 0 0,0 1-1 0 0,0-1 1 0 0,1 1 0 0 0,0-1 0 0 0,0 6-137 0 0,2-8-29 0 0,1-1 0 0 0,1 0 0 0 0,-1 0 0 0 0,1 0 0 0 0,0 0 0 0 0,0 0 0 0 0,1 0 0 0 0,0-1 0 0 0,0 1 0 0 0,0-1 0 0 0,1 1 0 0 0,-1-1 0 0 0,1 0 0 0 0,0-1 0 0 0,1 1 1 0 0,-1-1-1 0 0,1 0 0 0 0,0 0 0 0 0,0 0 0 0 0,0-1 0 0 0,1 1 0 0 0,-1-1 0 0 0,1-1 0 0 0,0 1 0 0 0,0-1 0 0 0,0 0 0 0 0,0 0 29 0 0,114 6-6186 0 0,-86-20 5014 0 0</inkml:trace>
  <inkml:trace contextRef="#ctx0" brushRef="#br0" timeOffset="1759.078">2132 156 1824 0 0,'10'-57'7016'0'0,"-14"80"-6596"0"0,2 0 1 0 0,1 0-1 0 0,1 0 0 0 0,0 1 0 0 0,2-1 1 0 0,1 0-1 0 0,1 0 0 0 0,1 0 0 0 0,1 0-420 0 0,70 212-886 0 0,-54-174 27 0 0,-36-19-6753 0 0,6-42 6587 0 0</inkml:trace>
  <inkml:trace contextRef="#ctx0" brushRef="#br0" timeOffset="2010.232">1984 410 2856 0 0,'0'-1'120'0'0,"-1"1"0"0"0,0 0 0 0 0,0 0 1 0 0,1 0-1 0 0,-1 0 0 0 0,0-1 0 0 0,1 1 0 0 0,-1 0 0 0 0,1-1 0 0 0,-1 1 0 0 0,0-1 0 0 0,1 1 0 0 0,-1 0 0 0 0,1-1 0 0 0,-1 1 0 0 0,1-1 0 0 0,-1 0 0 0 0,1 1 0 0 0,-1-1 1 0 0,1 1-1 0 0,0-1 0 0 0,-1 0 0 0 0,1 1 0 0 0,0-1 0 0 0,0 0 0 0 0,-1 1 0 0 0,1-1 0 0 0,0 0 0 0 0,0 1 0 0 0,0-1 0 0 0,0 0 0 0 0,0 0 0 0 0,0 1 0 0 0,0-1 1 0 0,0 0-1 0 0,0 1 0 0 0,0-1 0 0 0,0 0 0 0 0,0 0 0 0 0,1 1 0 0 0,-1-1 0 0 0,0 0 0 0 0,0 1 0 0 0,1-1 0 0 0,-1 1 0 0 0,1-1 0 0 0,-1 0 0 0 0,0 1 0 0 0,1-1 0 0 0,-1 1 1 0 0,1-1-1 0 0,-1 1 0 0 0,1-1 0 0 0,0 1 0 0 0,-1-1 0 0 0,1 1 0 0 0,-1 0 0 0 0,1-1 0 0 0,0 1 0 0 0,-1 0 0 0 0,1 0 0 0 0,0-1 0 0 0,-1 1 0 0 0,2 0-120 0 0,59-19 195 0 0,-40 14 246 0 0,58-19-529 0 0,-52 17-1073 0 0,0-1 1 0 0,-1-1-1 0 0,0-1 1 0 0,-1-1-1 0 0,0-1 1 0 0,0-2-1 0 0,10-8 1161 0 0,-15 7-1120 0 0</inkml:trace>
  <inkml:trace contextRef="#ctx0" brushRef="#br0" timeOffset="2590.171">2436 21 1060 0 0,'-5'-14'2065'0'0,"4"15"-1964"0"0,1-1 0 0 0,-1 1 0 0 0,1-1 0 0 0,-1 0 0 0 0,1 1 1 0 0,-1-1-1 0 0,1 0 0 0 0,-1 1 0 0 0,1-1 0 0 0,-1 0 0 0 0,1 1 0 0 0,-1-1 1 0 0,0 0-1 0 0,1 0 0 0 0,-1 0 0 0 0,1 0 0 0 0,-1 0 0 0 0,0 0 0 0 0,1 0 0 0 0,-1 0 1 0 0,0 0-1 0 0,1 0 0 0 0,-1 0 0 0 0,0 0 0 0 0,1 0 0 0 0,-1 0 0 0 0,1 0 1 0 0,-1-1-1 0 0,0 1 0 0 0,1 0 0 0 0,-1 0 0 0 0,1-1 0 0 0,-1 1 0 0 0,1-1 0 0 0,-1 1 1 0 0,1 0-1 0 0,-1-1 0 0 0,1 1 0 0 0,-1-1 0 0 0,1 1 0 0 0,0-1 0 0 0,-1 1 0 0 0,1-1 1 0 0,0 1-1 0 0,-1-1 0 0 0,1 1 0 0 0,0-1 0 0 0,0 0 0 0 0,0 1 0 0 0,-1-1-101 0 0,-2 19 192 0 0,0 1 0 0 0,1 0 0 0 0,0 0 0 0 0,2 1 0 0 0,1-1 0 0 0,0 0 0 0 0,1 0 0 0 0,1 0 0 0 0,1 0 0 0 0,0-1 0 0 0,6 14-192 0 0,-5-13 88 0 0,1-1-1 0 0,1 0 1 0 0,0 0 0 0 0,1 0 0 0 0,1-1-1 0 0,1 0 1 0 0,0-1 0 0 0,1 0 0 0 0,1 0-1 0 0,0-1 1 0 0,2-1 0 0 0,-1 0 0 0 0,13 8-88 0 0,-18-19-46 0 0,0 0 1 0 0,1-1-1 0 0,-1 0 1 0 0,1 0 0 0 0,-1-1-1 0 0,1-1 1 0 0,-1 1-1 0 0,1-1 1 0 0,0-1 0 0 0,-1 1-1 0 0,1-1 1 0 0,0-1-1 0 0,-1 0 1 0 0,0 0 0 0 0,1-1-1 0 0,-1 0 1 0 0,0 0-1 0 0,0-1 1 0 0,-1 0 0 0 0,1 0-1 0 0,-1-1 1 0 0,0 0-1 0 0,0 0 1 0 0,0 0 0 0 0,-1-1-1 0 0,0 0 1 0 0,0-1-1 0 0,0 1 1 0 0,-1-1 0 0 0,0 0-1 0 0,0-1 1 0 0,-1 1-1 0 0,0-1 1 0 0,0 0 0 0 0,-1 0-1 0 0,0 0 1 0 0,0 0-1 0 0,-1-1 1 0 0,0 0 45 0 0,5-35 778 0 0,-6 44-643 0 0,-1 0-21 0 0,0 0 5 0 0,0 0-20 0 0,-13-1 323 0 0,14 5-406 0 0,-1-1 0 0 0,1 1 0 0 0,-1-1-1 0 0,1 1 1 0 0,0-1 0 0 0,0 0-1 0 0,1 1 1 0 0,-1-1 0 0 0,1 0 0 0 0,-1 0-1 0 0,1 0 1 0 0,0 0 0 0 0,0 0-1 0 0,1 0 1 0 0,-1-1 0 0 0,0 1 0 0 0,1-1-1 0 0,0 1 1 0 0,-1-1 0 0 0,1 0-1 0 0,0 0 1 0 0,0 0 0 0 0,0-1 0 0 0,1 1-1 0 0,-1-1 1 0 0,0 1 0 0 0,1-1-1 0 0,0 0-15 0 0,10 1 8 0 0,0-1-1 0 0,1 0 1 0 0,-1-1-1 0 0,0 0 1 0 0,1-1 0 0 0,-1-1-1 0 0,0 0 1 0 0,0-1-1 0 0,0 0 1 0 0,0-1-1 0 0,0-1 1 0 0,-1 0-1 0 0,0-1 1 0 0,0-1-1 0 0,0 0 1 0 0,-1 0-1 0 0,0-1 1 0 0,10-10-8 0 0,-22 18 114 0 0,-1 0-1 0 0,1 0 1 0 0,-1 0 0 0 0,1-1 0 0 0,-1 1 0 0 0,1 0 0 0 0,-1 0 0 0 0,1-1 0 0 0,-1 1-1 0 0,1 0 1 0 0,-1-1 0 0 0,1 1 0 0 0,-1 0 0 0 0,1-1-114 0 0,-2 159 523 0 0,3-150-510 0 0,5 18 43 0 0,0 1-1 0 0,-2 0 0 0 0,-1 0 1 0 0,-2 0-1 0 0,0 0 0 0 0,-2 1 1 0 0,-1-1-1 0 0,-1 0 0 0 0,-1 0 1 0 0,-1-1-1 0 0,-2 1 0 0 0,0-1 0 0 0,-2 0 1 0 0,-1-1-1 0 0,-1 0 0 0 0,-1-1 1 0 0,-6 9-56 0 0,3-15-196 0 0,0 0 1 0 0,0-2 0 0 0,-2 1 0 0 0,0-2 0 0 0,-1-1-1 0 0,0 0 1 0 0,-1-1 0 0 0,-1-1 0 0 0,0 0 0 0 0,0-2-1 0 0,-5 1 196 0 0,-159 27-6120 0 0,177-38 5891 0 0,-1 0 1 0 0,1 0 0 0 0,-1 0 0 0 0,1-1-1 0 0,0-1 1 0 0,-1 1 0 0 0,1-1-1 0 0,0 0 1 0 0,0 0 0 0 0,0-1 0 0 0,1 0-1 0 0,-1 0 1 0 0,0-1 0 0 0,1 0 0 0 0,0 0-1 0 0,-6-5 229 0 0,-12-15-1156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0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1 305 856 0 0,'11'14'5118'0'0,"3"48"-3731"0"0,27 267 2255 0 0,-41-327-3723 0 0,0 1 0 0 0,1-1-1 0 0,0 1 1 0 0,-1-1 0 0 0,1 0 0 0 0,0 1 0 0 0,0-1-1 0 0,0 0 1 0 0,0 0 0 0 0,1 0 0 0 0,-1 0 0 0 0,1 0 0 0 0,-1 0-1 0 0,1 0 1 0 0,0 0 0 0 0,0 0 0 0 0,-1-1 0 0 0,1 1-1 0 0,0-1 1 0 0,0 1 0 0 0,1-1 0 0 0,-1 0 0 0 0,0 0-1 0 0,0 0 1 0 0,1 0 0 0 0,-1 0 0 0 0,0-1 0 0 0,1 1 0 0 0,-1-1-1 0 0,1 1 1 0 0,-1-1 0 0 0,1 0 0 0 0,-1 0 0 0 0,1 0-1 0 0,-1 0 1 0 0,1 0 0 0 0,-1-1 0 0 0,1 1 0 0 0,-1-1-1 0 0,0 0 1 0 0,1 0 0 0 0,-1 0 0 0 0,0 0 0 0 0,0 0 0 0 0,1 0-1 0 0,-1 0 1 0 0,0-1 0 0 0,0 1 0 0 0,0-1 0 0 0,0 1-1 0 0,-1-1 1 0 0,1 0 0 0 0,0 0 0 0 0,-1 0 0 0 0,1 0-1 0 0,-1 0 1 0 0,0 0 0 0 0,0 0 0 0 0,0 0 0 0 0,0-1-1 0 0,0 1 1 0 0,0 0 0 0 0,0-1 0 0 0,-1 1 0 0 0,1-1 0 0 0,-1 0 81 0 0,22-61-2861 0 0,-13 27 1433 0 0</inkml:trace>
  <inkml:trace contextRef="#ctx0" brushRef="#br0" timeOffset="248.56">76 49 948 0 0,'-6'-9'1212'0'0,"1"-1"-188"0"0,1 4-176 0 0,1 1-92 0 0,1 1-208 0 0,-1-1-91 0 0,-3 0-129 0 0,4 5-88 0 0,2-3-196 0 0,0 3 0 0 0,0-2-352 0 0,0 4 32 0 0,6-2-189 0 0,-4 0-247 0 0,3 2 52 0 0,2 1-704 0 0,-2 2-192 0 0</inkml:trace>
  <inkml:trace contextRef="#ctx0" brushRef="#br0" timeOffset="683.852">245 345 1576 0 0,'46'297'7211'0'0,"-46"-295"-6929"0"0,0-2-39 0 0,0 7 225 0 0,6-38-501 0 0,1 0 0 0 0,2 1-1 0 0,1 0 1 0 0,1 0 0 0 0,2 1-1 0 0,0 0 1 0 0,2 1 0 0 0,11-14 33 0 0,-24 45-25 0 0,1-1 0 0 0,-1 1 0 0 0,0 0 0 0 0,0 0 0 0 0,0 0 1 0 0,0 0-1 0 0,-1 0 0 0 0,1 1 0 0 0,-1-1 0 0 0,0 1 0 0 0,0-1 1 0 0,0 1-1 0 0,0-1 0 0 0,-1 1 0 0 0,1-1 0 0 0,-1 1 0 0 0,0-1 1 0 0,0 1-1 0 0,0 0 0 0 0,-1-1 0 0 0,1 1 0 0 0,-1-1 0 0 0,0 1 1 0 0,0 1 24 0 0,1-4 1 0 0,58 250-7 0 0,-57-244-89 0 0,0-1-1 0 0,0 1 1 0 0,1-1 0 0 0,0 1 0 0 0,1-1-1 0 0,-1 0 1 0 0,1 0 0 0 0,0 0 0 0 0,1 0-1 0 0,0 0 1 0 0,-1-1 0 0 0,2 1 0 0 0,-1-1-1 0 0,1 0 1 0 0,-1-1 0 0 0,1 1-1 0 0,1-1 1 0 0,-1 0 0 0 0,1 0 0 0 0,-1 0-1 0 0,1-1 1 0 0,0 0 0 0 0,1 0 95 0 0,-1-6-108 0 0,-1 0 0 0 0,1 0 1 0 0,-1-1-1 0 0,0 1 0 0 0,0-1 0 0 0,0 0 1 0 0,0-1-1 0 0,-1 1 0 0 0,0-1 1 0 0,1 0-1 0 0,-2 0 0 0 0,1-1 0 0 0,-1 1 1 0 0,0-1-1 0 0,0 1 0 0 0,0-1 0 0 0,-1 0 1 0 0,0 0-1 0 0,0 0 0 0 0,0-4 108 0 0,11-23-461 0 0,-3-5 59 0 0</inkml:trace>
  <inkml:trace contextRef="#ctx0" brushRef="#br0" timeOffset="903.542">732 417 2920 0 0,'15'-146'1555'0'0,"-9"-1"3927"0"0,-6 146-5458 0 0,-1 0-1 0 0,1 1 1 0 0,-1-1-1 0 0,1 0 1 0 0,-1 0-1 0 0,1 1 1 0 0,-1-1 0 0 0,1 0-1 0 0,-1 1 1 0 0,0-1-1 0 0,1 1 1 0 0,-1-1 0 0 0,0 1-1 0 0,0-1 1 0 0,1 1-1 0 0,-1-1 1 0 0,0 1 0 0 0,0 0-1 0 0,0-1 1 0 0,0 1-1 0 0,1 0 1 0 0,-1 0 0 0 0,0 0-1 0 0,0 0 1 0 0,0-1-1 0 0,0 1 1 0 0,0 1 0 0 0,0-1-1 0 0,0 0 1 0 0,1 0-1 0 0,-1 0 1 0 0,0 0 0 0 0,0 0-1 0 0,0 1 1 0 0,0-1-1 0 0,1 0 1 0 0,-1 1 0 0 0,0-1-1 0 0,0 1 1 0 0,0-1-1 0 0,1 1 1 0 0,-1-1 0 0 0,0 1-1 0 0,1 0 1 0 0,-1-1-1 0 0,1 1 1 0 0,-1 0 0 0 0,0-1-1 0 0,1 1 1 0 0,0 0-1 0 0,-1 0 1 0 0,1-1 0 0 0,-1 1-1 0 0,1 0 1 0 0,0 0-1 0 0,0 0 1 0 0,-1 0 0 0 0,1-1-1 0 0,0 1 1 0 0,0 0-1 0 0,0 0-23 0 0,-6 19 80 0 0,1 0 0 0 0,0 1 0 0 0,2-1 0 0 0,0 1 0 0 0,2 0 0 0 0,0-1 0 0 0,1 1 0 0 0,2 0 0 0 0,0 0 0 0 0,0-1 0 0 0,2 1 0 0 0,3 7-80 0 0,41 137-196 0 0,-5-21-3653 0 0,-53-93-1436 0 0,0-47 4055 0 0</inkml:trace>
  <inkml:trace contextRef="#ctx0" brushRef="#br0" timeOffset="1134.351">575 465 1324 0 0,'2'0'1380'0'0,"0"-1"-184"0"0,1-1-200 0 0,4 0-119 0 0,2 2-125 0 0,20-1-72 0 0,-15 1-124 0 0,11 0-56 0 0,35-9-260 0 0,-26 6-192 0 0,5 0 0 0 0,-1-1-776 0 0,-6 3-524 0 0,-2-1 87 0 0,2 0-363 0 0,-7 1 32 0 0,-9-6 168 0 0</inkml:trace>
  <inkml:trace contextRef="#ctx0" brushRef="#br0" timeOffset="2100.017">965 554 1268 0 0,'4'1'8318'0'0,"75"16"-7522"0"0,146-32-1144 0 0,-127-22-234 0 0,-117 2-350 0 0,8 28 909 0 0,0 1 1 0 0,0 1-1 0 0,0 0 0 0 0,0 1 1 0 0,-1 0-1 0 0,0 1 0 0 0,1 0 1 0 0,-1 0-1 0 0,-1 2 0 0 0,1-1 1 0 0,0 2-1 0 0,0-1 0 0 0,0 2 0 0 0,-9 1 23 0 0,4-2-3 0 0,10 0 11 0 0,1 0-1 0 0,-1 1 1 0 0,1 0-1 0 0,0 0 0 0 0,-1 0 1 0 0,1 1-1 0 0,0 0 1 0 0,0 0-1 0 0,0 1 1 0 0,0 0-1 0 0,0 0 0 0 0,0 0 1 0 0,1 1-1 0 0,0-1 1 0 0,0 1-1 0 0,0 1 0 0 0,0-1 1 0 0,0 1-1 0 0,1 0 1 0 0,0 0-1 0 0,0 0 0 0 0,0 0 1 0 0,1 1-1 0 0,-1-1 1 0 0,2 1-1 0 0,-1 0 0 0 0,-2 6-7 0 0,8-3-9 0 0,0-1 0 0 0,1 0-1 0 0,-1 0 1 0 0,1-1 0 0 0,1 1-1 0 0,0-1 1 0 0,0 1-1 0 0,0-2 1 0 0,1 1 0 0 0,0-1-1 0 0,0 1 1 0 0,1-1-1 0 0,-1-1 1 0 0,1 0 0 0 0,1 0-1 0 0,-1 0 1 0 0,1-1-1 0 0,0 0 1 0 0,0 0 0 0 0,0-1-1 0 0,0 0 1 0 0,0 0 0 0 0,1-1-1 0 0,0 0 1 0 0,-1-1-1 0 0,2 0 10 0 0,191 11-1006 0 0,-174-13 747 0 0,-1-1-1 0 0,0-1 0 0 0,0-1 1 0 0,0-2-1 0 0,0 0 1 0 0,-1-2-1 0 0,0-1 0 0 0,0-1 1 0 0,-1-1-1 0 0,4-3 260 0 0,3-3-161 0 0</inkml:trace>
  <inkml:trace contextRef="#ctx0" brushRef="#br0" timeOffset="2815.906">1795 500 3776 0 0,'1'-3'45'0'0,"0"-1"-1"0"0,0 1 0 0 0,0-1 1 0 0,-1 0-1 0 0,0 1 0 0 0,1-1 1 0 0,-1 0-1 0 0,0 0 1 0 0,-1 1-1 0 0,1-1 0 0 0,-1 0 1 0 0,1 1-1 0 0,-1-1 0 0 0,0 1 1 0 0,-1-1-1 0 0,1 1 0 0 0,-1-1 1 0 0,1 1-1 0 0,-1 0 0 0 0,0-1 1 0 0,0 1-1 0 0,0 0 0 0 0,-1 1 1 0 0,1-1-1 0 0,-1 0 1 0 0,0 1-1 0 0,1-1 0 0 0,-1 1 1 0 0,0 0-1 0 0,0 0 0 0 0,-1 0 1 0 0,1 0-1 0 0,0 0 0 0 0,-1 1 1 0 0,1 0-1 0 0,-1-1 0 0 0,1 1 1 0 0,-1 1-1 0 0,0-1 1 0 0,-2 0-45 0 0,-4 0 79 0 0,0 0 0 0 0,0 0 0 0 0,0 1 0 0 0,0 1 0 0 0,0-1 0 0 0,0 2 0 0 0,0-1 0 0 0,0 2 0 0 0,0-1 0 0 0,1 1 1 0 0,-1 1-1 0 0,1-1 0 0 0,0 2 0 0 0,0-1 0 0 0,0 1 0 0 0,0 1 0 0 0,1 0 0 0 0,0 0 0 0 0,0 0 0 0 0,1 1 1 0 0,-1 0-1 0 0,2 0 0 0 0,-1 1 0 0 0,1 0 0 0 0,0 0 0 0 0,1 1 0 0 0,0 0 0 0 0,0 0 0 0 0,1 0 0 0 0,-1 2-79 0 0,5-8 17 0 0,0 0 0 0 0,0 0 0 0 0,1 1-1 0 0,-1-1 1 0 0,1 0 0 0 0,-1 0-1 0 0,1 0 1 0 0,0 0 0 0 0,1 0 0 0 0,-1-1-1 0 0,0 1 1 0 0,1 0 0 0 0,-1 0 0 0 0,1-1-1 0 0,0 1 1 0 0,0-1 0 0 0,0 0-1 0 0,0 1 1 0 0,1-1 0 0 0,-1 0 0 0 0,0 0-1 0 0,1-1 1 0 0,0 1 0 0 0,-1 0 0 0 0,1-1-1 0 0,0 1 1 0 0,0-1 0 0 0,0 0-1 0 0,0 0 1 0 0,0 0 0 0 0,0-1 0 0 0,0 1-1 0 0,1 0-16 0 0,111 5-178 0 0,-104-7 174 0 0,-1-1 0 0 0,0-1-1 0 0,0 1 1 0 0,0-2-1 0 0,-1 1 1 0 0,1-1 0 0 0,-1-1-1 0 0,1 0 1 0 0,-2 0-1 0 0,1-1 1 0 0,0 0-1 0 0,-1 0 1 0 0,0-1 0 0 0,-1 0-1 0 0,0-1 1 0 0,0 1-1 0 0,0-1 1 0 0,-1-1 0 0 0,0 1-1 0 0,-1-1 1 0 0,2-2 4 0 0,-8 11 27 0 0,1 1 1 0 0,0-1-1 0 0,0 1 1 0 0,-1-1-1 0 0,1 1 0 0 0,-1-1 1 0 0,1 0-1 0 0,0 1 1 0 0,-1-1-1 0 0,1 1 1 0 0,-1-1-1 0 0,1 0 0 0 0,-1 0 1 0 0,1 1-1 0 0,-1-1 1 0 0,1 0-1 0 0,-1 0 1 0 0,1 1-1 0 0,-1-1 1 0 0,1 0-1 0 0,-1 0 0 0 0,1 0 1 0 0,-1 0-1 0 0,1 0 1 0 0,-1 0-1 0 0,0 0 1 0 0,1 0-1 0 0,-1 0 0 0 0,1 0 1 0 0,-1 0-1 0 0,1 0 1 0 0,-1 0-1 0 0,1-1 1 0 0,-1 1-1 0 0,1 0 1 0 0,-1 0-1 0 0,1-1 0 0 0,-1 1 1 0 0,1 0-1 0 0,-1 0 1 0 0,1-1-1 0 0,-1 1 1 0 0,1-1-1 0 0,0 1 0 0 0,-1 0 1 0 0,1-1-28 0 0,-11 32 211 0 0,2 1 0 0 0,1 0 0 0 0,1 1 0 0 0,2-1 0 0 0,1 1-1 0 0,2 0 1 0 0,1 0 0 0 0,3 19-211 0 0,-5 380 1426 0 0,4-429-1409 0 0,-1 1 0 0 0,0 0 0 0 0,1 0 0 0 0,-2 0 0 0 0,1 0 0 0 0,0 0 0 0 0,-1 0 0 0 0,0 0 0 0 0,0 0 0 0 0,0-1 0 0 0,0 1 0 0 0,-1 0 0 0 0,1-1 0 0 0,-1 1 0 0 0,0-1 0 0 0,0 1 0 0 0,0-1 0 0 0,-1 0 0 0 0,1 0 0 0 0,-1 0 0 0 0,0 0 0 0 0,1 0 0 0 0,-1-1 0 0 0,-1 1 0 0 0,1-1 0 0 0,0 0 0 0 0,0 0 0 0 0,-1 0 0 0 0,0 0 0 0 0,1-1 0 0 0,-1 1 0 0 0,0-1 0 0 0,1 0 0 0 0,-2 0-17 0 0,-63-48-277 0 0,56 32 47 0 0,1-1 0 0 0,1-1 0 0 0,0 0 0 0 0,2 0 0 0 0,0-1 0 0 0,0 0 0 0 0,2 0 0 0 0,0 0 0 0 0,1-1 0 0 0,1 0 0 0 0,1 0 0 0 0,0 0 0 0 0,2-1 0 0 0,0 1 0 0 0,2-19 230 0 0,3 18-112 0 0,0 0 0 0 0,2 1 0 0 0,0 0 0 0 0,1 0 0 0 0,1 0 1 0 0,1 1-1 0 0,0 0 0 0 0,1 0 0 0 0,1 1 0 0 0,1 1 0 0 0,1 0 0 0 0,0 1 0 0 0,0 0 0 0 0,2 0 1 0 0,0 2-1 0 0,1 0 0 0 0,0 1 0 0 0,0 0 0 0 0,1 2 0 0 0,1 0 0 0 0,4-1 112 0 0,264-116 564 0 0,-249 88-69 0 0,-37 38-454 0 0,-3-11 23 0 0,-4 7-15 0 0,1 1 1 0 0,-1-1-1 0 0,0 1 0 0 0,0 0 1 0 0,0 1-1 0 0,0 0 1 0 0,-1 0-1 0 0,0 1 1 0 0,1 0-1 0 0,-1 0 0 0 0,0 1 1 0 0,0 0-1 0 0,0 0 1 0 0,0 0-1 0 0,0 1 1 0 0,0 1-1 0 0,0-1 0 0 0,0 1 1 0 0,0 1-1 0 0,1-1 1 0 0,-1 2-1 0 0,0-1 1 0 0,1 1-1 0 0,-1 0 0 0 0,1 0 1 0 0,0 1-1 0 0,0 0 1 0 0,0 0-1 0 0,1 1 1 0 0,-4 2-50 0 0,6-5 19 0 0,0 1 0 0 0,0-1 1 0 0,0 1-1 0 0,1 0 1 0 0,-1 0-1 0 0,1 1 0 0 0,0-1 1 0 0,0 1-1 0 0,0-1 1 0 0,0 1-1 0 0,1 0 0 0 0,-1 0 1 0 0,1 0-1 0 0,0 0 1 0 0,0 1-1 0 0,0-1 0 0 0,1 1 1 0 0,0-1-1 0 0,0 1 1 0 0,0-1-1 0 0,0 1 1 0 0,1 0-1 0 0,-1-1 0 0 0,1 1 1 0 0,0 0-1 0 0,1-1 1 0 0,-1 1-1 0 0,1 0 0 0 0,0-1 1 0 0,0 1-1 0 0,1-1 1 0 0,-1 1-1 0 0,1-1 0 0 0,0 0 1 0 0,0 0-1 0 0,0 1 1 0 0,2 0-20 0 0,3 4-56 0 0,1 0 1 0 0,0 0 0 0 0,0-1-1 0 0,1 0 1 0 0,0-1 0 0 0,0 0-1 0 0,1 0 1 0 0,0-1 0 0 0,0 0-1 0 0,1-1 1 0 0,-1 0 0 0 0,1 0-1 0 0,0-1 1 0 0,1-1 0 0 0,-1 0-1 0 0,2 0 56 0 0,-4-2-328 0 0,0 1 0 0 0,-1-1 0 0 0,1-1-1 0 0,0 0 1 0 0,0 0 0 0 0,0-1 0 0 0,-1 0-1 0 0,1 0 1 0 0,0-1 0 0 0,-1 0 0 0 0,1 0-1 0 0,-1-1 1 0 0,0 0 0 0 0,0-1-1 0 0,0 0 1 0 0,0 0 0 0 0,-1-1 0 0 0,0 0-1 0 0,0 0 1 0 0,0-1 0 0 0,6-5 328 0 0,4-8-1407 0 0</inkml:trace>
  <inkml:trace contextRef="#ctx0" brushRef="#br0" timeOffset="3097">2270 410 1428 0 0,'1'-1'90'0'0,"0"0"0"0"0,1 0 0 0 0,-1 0-1 0 0,1-1 1 0 0,-1 1 0 0 0,1 1 0 0 0,-1-1 0 0 0,1 0 0 0 0,0 0 0 0 0,-1 1-1 0 0,1-1 1 0 0,0 1 0 0 0,0-1 0 0 0,-1 1 0 0 0,1 0 0 0 0,0-1-1 0 0,0 1 1 0 0,0 0 0 0 0,0 0 0 0 0,-1 1 0 0 0,1-1 0 0 0,0 0-1 0 0,0 1 1 0 0,0-1 0 0 0,-1 1 0 0 0,1-1 0 0 0,0 1 0 0 0,-1 0 0 0 0,1 0-1 0 0,0-1 1 0 0,-1 1 0 0 0,1 0 0 0 0,-1 1 0 0 0,1-1 0 0 0,-1 0-1 0 0,0 0 1 0 0,0 1 0 0 0,1-1 0 0 0,-1 0 0 0 0,0 1 0 0 0,0 0-1 0 0,0-1 1 0 0,0 1 0 0 0,-1-1 0 0 0,1 1 0 0 0,0 0 0 0 0,0 1-90 0 0,40 86 1291 0 0,-18 0 2077 0 0,-24-87-3292 0 0,1-1-1 0 0,-1 0 0 0 0,0 1 1 0 0,1-1-1 0 0,-1 0 1 0 0,0 1-1 0 0,0-1 0 0 0,0 0 1 0 0,0 0-1 0 0,0 0 1 0 0,0 0-1 0 0,0 0 0 0 0,0 0 1 0 0,0 0-1 0 0,0 0 0 0 0,-1 0 1 0 0,1-1-1 0 0,0 1 1 0 0,-1 0-1 0 0,1-1 0 0 0,0 1 1 0 0,-1-1-1 0 0,1 0 1 0 0,-1 1-1 0 0,1-1 0 0 0,-1 0 1 0 0,1 0-1 0 0,-1 0 0 0 0,1 0 1 0 0,-1 0-1 0 0,1 0 1 0 0,-1 0-1 0 0,1-1 0 0 0,-1 1 1 0 0,1 0-1 0 0,0-1 1 0 0,-1 1-1 0 0,1-1 0 0 0,0 0 1 0 0,-1 1-1 0 0,1-1 0 0 0,0 0 1 0 0,0 0-1 0 0,-1 0 1 0 0,1 0-76 0 0,-2-4-18 0 0,0 0 1 0 0,1 0-1 0 0,0 0 1 0 0,0 0-1 0 0,0-1 1 0 0,0 1 0 0 0,1-1-1 0 0,0 1 1 0 0,0-1-1 0 0,1 1 1 0 0,-1-1 0 0 0,1 0-1 0 0,0 1 1 0 0,1-1-1 0 0,0 1 1 0 0,-1-1-1 0 0,2 1 1 0 0,-1-1 0 0 0,1 1-1 0 0,-1-1 1 0 0,1 1-1 0 0,1 0 1 0 0,-1 0-1 0 0,1 0 1 0 0,0 0 0 0 0,0 1-1 0 0,1-1 1 0 0,-1 1-1 0 0,1-1 1 0 0,0 1 0 0 0,0 1-1 0 0,0-1 1 0 0,1 0-1 0 0,-1 1 1 0 0,1 0-1 0 0,0 0 1 0 0,0 0 0 0 0,0 1-1 0 0,5-2 18 0 0,152-104-9421 0 0,-148 96 7955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5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1036 0 0,'12'-9'1986'0'0,"-12"9"-1911"0"0,0 1 0 0 0,0 0 0 0 0,0 0 0 0 0,0-1 0 0 0,-1 1 0 0 0,2 0 0 0 0,-1 0 0 0 0,0 0 0 0 0,0-1 0 0 0,0 1 0 0 0,0 0 0 0 0,0 0 0 0 0,1 0-1 0 0,-1-1 1 0 0,0 1 0 0 0,0 0 0 0 0,1-1 0 0 0,-1 1 0 0 0,1 0 0 0 0,-1-1 0 0 0,1 1 0 0 0,-1 0 0 0 0,1-1 0 0 0,-1 1 0 0 0,1-1 0 0 0,0 1 0 0 0,-1-1-1 0 0,1 1 1 0 0,-1-1 0 0 0,1 1 0 0 0,0-1 0 0 0,0 0 0 0 0,-1 1 0 0 0,1-1 0 0 0,0 0 0 0 0,0 0 0 0 0,-1 1 0 0 0,1-1 0 0 0,0 0 0 0 0,0 0 0 0 0,0 0-1 0 0,-1 0 1 0 0,1 0 0 0 0,0 0 0 0 0,0 0 0 0 0,0-1 0 0 0,-1 1 0 0 0,1 0 0 0 0,0 0 0 0 0,0 0 0 0 0,-1-1 0 0 0,1 1 0 0 0,0-1 0 0 0,0 1 0 0 0,-1 0-1 0 0,1-1 1 0 0,-1 1 0 0 0,1-1 0 0 0,0 1 0 0 0,-1-1 0 0 0,1 0 0 0 0,-1 1 0 0 0,1-1 0 0 0,-1 1 0 0 0,1-1 0 0 0,-1 0 0 0 0,0 0 0 0 0,1 1-1 0 0,-1-1 1 0 0,1 0-75 0 0,12 393 2000 0 0,31-89-1287 0 0,-48-266-3427 0 0,-18-56-1889 0 0,11-1 3390 0 0,5-1 55 0 0</inkml:trace>
  <inkml:trace contextRef="#ctx0" brushRef="#br0" timeOffset="282.909">17 481 1268 0 0,'3'-6'199'0'0,"1"0"1"0"0,0 0-1 0 0,1 0 0 0 0,0 1 1 0 0,0 0-1 0 0,0 0 0 0 0,0 0 1 0 0,1 0-1 0 0,0 1 0 0 0,0 0 1 0 0,0 0-1 0 0,0 1 0 0 0,1 0 1 0 0,-1 0-1 0 0,1 0 0 0 0,0 1 0 0 0,0 0 1 0 0,0 0-1 0 0,6 0-199 0 0,-8 1 49 0 0,0 0-1 0 0,-1 0 0 0 0,1 1 1 0 0,0 0-1 0 0,0 0 1 0 0,-1 0-1 0 0,1 0 0 0 0,0 1 1 0 0,0 0-1 0 0,-1 0 1 0 0,1 0-1 0 0,-1 0 1 0 0,1 1-1 0 0,-1 0 0 0 0,1 0 1 0 0,-1 0-1 0 0,0 1 1 0 0,0-1-1 0 0,0 1 0 0 0,0 0 1 0 0,-1 0-1 0 0,1 0 1 0 0,-1 0-1 0 0,0 1 0 0 0,0 0 1 0 0,0-1-1 0 0,0 1 1 0 0,-1 0-1 0 0,1 0 1 0 0,-1 1-1 0 0,0 0-48 0 0,-4 2 10 0 0,-1 1 1 0 0,0-1-1 0 0,0 1 1 0 0,-1-1-1 0 0,0 0 1 0 0,0-1-1 0 0,-1 1 0 0 0,0-1 1 0 0,0 1-1 0 0,0-1 1 0 0,-1-1-1 0 0,0 1 1 0 0,0-1-1 0 0,-1 0 0 0 0,1-1 1 0 0,-1 1-1 0 0,0-1 1 0 0,0-1-1 0 0,0 1 1 0 0,-1-1-1 0 0,1 0 1 0 0,-1-1-1 0 0,-3 1-10 0 0,-47 16-381 0 0,16-15-3096 0 0,33-4 2163 0 0</inkml:trace>
  <inkml:trace contextRef="#ctx0" brushRef="#br0" timeOffset="707.295">465 431 1400 0 0,'-84'62'4285'0'0,"29"25"-2366"0"0,55-86-1772 0 0,0-1-15 0 0,3 3 1 0 0,4-1-112 0 0,0 0 1 0 0,0 0-1 0 0,0 0 1 0 0,0-1-1 0 0,1-1 1 0 0,-1 1-1 0 0,0-1 0 0 0,0 0 1 0 0,1-1-1 0 0,-1 0 1 0 0,0 0-1 0 0,0 0 0 0 0,1-1 1 0 0,-1 0-1 0 0,-1 0 1 0 0,1-1-1 0 0,0 0 1 0 0,0 0-1 0 0,-1-1 0 0 0,0 0 1 0 0,0 0-1 0 0,0 0 1 0 0,0-1-1 0 0,-1 1 0 0 0,4-5-21 0 0,-8 8-22 0 0,0 0-1 0 0,0 0 0 0 0,0 0 0 0 0,-1 0 0 0 0,1 0 0 0 0,0-1 1 0 0,0 1-1 0 0,-1 0 0 0 0,1 0 0 0 0,-1-1 0 0 0,1 1 0 0 0,-1 0 0 0 0,1-1 1 0 0,-1 1-1 0 0,0 0 0 0 0,0-1 0 0 0,0 1 0 0 0,0-1 0 0 0,0 1 0 0 0,0 0 1 0 0,0-1-1 0 0,0 1 0 0 0,0-1 0 0 0,-1 1 0 0 0,1 0 0 0 0,-1-1 1 0 0,1 1-1 0 0,-1 0 0 0 0,1 0 0 0 0,-1-1 0 0 0,0 1 0 0 0,1 0 0 0 0,-1 0 1 0 0,0 0-1 0 0,0 0 0 0 0,0 0 0 0 0,0 0 0 0 0,0 0 0 0 0,0 0 1 0 0,0 0-1 0 0,0 0 0 0 0,-1 1 0 0 0,1-1 0 0 0,0 0 0 0 0,0 1 0 0 0,-1-1 1 0 0,1 1-1 0 0,0-1 0 0 0,-1 1 23 0 0,-77-27-1941 0 0,64 23 1012 0 0,5 3 127 0 0,2 0-294 0 0</inkml:trace>
  <inkml:trace contextRef="#ctx0" brushRef="#br0" timeOffset="1386.142">648 619 1600 0 0,'2'40'6003'0'0,"-20"-14"-5186"0"0,23-29 701 0 0,8-15-1626 0 0,0 0 1 0 0,-1-1 0 0 0,-1-1 0 0 0,0 1 0 0 0,-2-2-1 0 0,0 0 1 0 0,-2 0 0 0 0,0 0 0 0 0,-1-1 0 0 0,-2 0-1 0 0,0 0 1 0 0,-1 0 0 0 0,-1-1 0 0 0,-1-16 107 0 0,-1 40-21 0 0,-1 0 1 0 0,1 0-1 0 0,-1 0 0 0 0,1-1 1 0 0,-1 1-1 0 0,1 0 0 0 0,-1-1 1 0 0,1 1-1 0 0,-1 0 0 0 0,0-1 1 0 0,1 1-1 0 0,-1-1 1 0 0,0 1-1 0 0,1-1 0 0 0,-1 1 1 0 0,0-1-1 0 0,0 1 0 0 0,0-1 1 0 0,1 0-1 0 0,-1 1 1 0 0,0-1-1 0 0,0 0 0 0 0,0 0 1 0 0,0 0-1 0 0,0 0 0 0 0,0 0 1 0 0,1 0-1 0 0,-1 0 1 0 0,0 0-1 0 0,0 0 0 0 0,0 0 1 0 0,0 0-1 0 0,0 0 0 0 0,0-1 1 0 0,1 1-1 0 0,-1 0 1 0 0,0-1-1 0 0,0 1 0 0 0,0 0 1 0 0,1-1-1 0 0,-1 1 0 0 0,0-1 1 0 0,1 1-1 0 0,-1-1 1 0 0,0 0-1 0 0,1 1 0 0 0,-1-1 1 0 0,0 0-1 0 0,1 1 0 0 0,-1-1 1 0 0,1 0-1 0 0,0 0 1 0 0,-1 0-1 0 0,1 1 0 0 0,0-1 1 0 0,-1 0-1 0 0,1 0 0 0 0,0 0 1 0 0,0 0-1 0 0,0 0 1 0 0,0 1-1 0 0,-1-1 0 0 0,1 0 1 0 0,0 0-1 0 0,1 0 21 0 0,67 68-130 0 0,-59-61 204 0 0,-1 0 1 0 0,1 1 0 0 0,-1 0 0 0 0,0 0 0 0 0,-1 1 0 0 0,0 0 0 0 0,0 0 0 0 0,-1 1 0 0 0,0 0 0 0 0,0 0 0 0 0,-1 0 0 0 0,0 0 0 0 0,-1 1-1 0 0,0 0 1 0 0,0 0 0 0 0,-1 0 0 0 0,-1 1 0 0 0,1 6-75 0 0,-5-13 7 0 0,0 1 0 0 0,0 0 0 0 0,-1-1 0 0 0,1 1 0 0 0,-1-1 0 0 0,-1 0 0 0 0,1 0 0 0 0,0 0-1 0 0,-1 0 1 0 0,0 0 0 0 0,0-1 0 0 0,0 0 0 0 0,0 0 0 0 0,-1 0 0 0 0,1 0 0 0 0,-1-1 0 0 0,0 0 0 0 0,0 0 0 0 0,1 0 0 0 0,-1 0 0 0 0,0-1 0 0 0,-1 0-1 0 0,-2 1-6 0 0,-14-56-5420 0 0,21 39 4235 0 0</inkml:trace>
  <inkml:trace contextRef="#ctx0" brushRef="#br0" timeOffset="1711.786">1055 349 936 0 0,'11'16'4617'0'0,"-13"35"-2796"0"0,0-29-1364 0 0,1-11-370 0 0,0 0 0 0 0,1-1 0 0 0,1 1-1 0 0,0-1 1 0 0,0 1 0 0 0,1 0 0 0 0,0-1 0 0 0,1 0 0 0 0,0 0 0 0 0,0 0 0 0 0,1 0 0 0 0,1 0 0 0 0,0 0 0 0 0,0-1 0 0 0,1 0 0 0 0,0 0 0 0 0,0-1 0 0 0,1 0 0 0 0,0 0 0 0 0,1 0-87 0 0,-7-8-112 0 0,0 0 0 0 0,0 0 1 0 0,0 0-1 0 0,0 0 1 0 0,0 0-1 0 0,0 0 0 0 0,-1 0 1 0 0,1 0-1 0 0,0 0 1 0 0,0 0-1 0 0,0-1 1 0 0,0 1-1 0 0,0 0 0 0 0,0-1 1 0 0,-1 1-1 0 0,1-1 1 0 0,0 1-1 0 0,0-1 0 0 0,-1 1 1 0 0,1-1-1 0 0,0 0 1 0 0,-1 1-1 0 0,1-1 1 0 0,0 0-1 0 0,-1 1 0 0 0,1-1 1 0 0,-1 0-1 0 0,0 0 1 0 0,1 0-1 0 0,-1 1 0 0 0,1-1 1 0 0,-1 0-1 0 0,0 0 1 0 0,0 0-1 0 0,1 0 0 0 0,-1 0 1 0 0,0 0-1 0 0,0 0 1 0 0,0 0-1 0 0,0 1 1 0 0,0-1-1 0 0,0 0 0 0 0,0 0 1 0 0,-1 0-1 0 0,1 0 1 0 0,0 0-1 0 0,0 0 0 0 0,-1 0 1 0 0,1 1-1 0 0,0-1 1 0 0,-1 0-1 0 0,1 0 1 0 0,-1 0-1 0 0,1 1 0 0 0,-1-1 1 0 0,0 0-1 0 0,1 1 1 0 0,-1-2 111 0 0,-5-22-1386 0 0</inkml:trace>
  <inkml:trace contextRef="#ctx0" brushRef="#br0" timeOffset="2039.741">1017 99 1540 0 0,'7'-4'7009'0'0,"-9"-2"-4080"0"0,15 25-7276 0 0,25 27-21 0 0,-26-29 2885 0 0</inkml:trace>
  <inkml:trace contextRef="#ctx0" brushRef="#br0" timeOffset="2442.352">1238 709 1372 0 0,'0'0'104'0'0,"0"0"-1"0"0,1-1 1 0 0,-1 1 0 0 0,0-1-1 0 0,0 1 1 0 0,1-1 0 0 0,-1 1-1 0 0,0 0 1 0 0,1-1 0 0 0,-1 1-1 0 0,0 0 1 0 0,1-1 0 0 0,-1 1-1 0 0,1 0 1 0 0,-1 0 0 0 0,0-1-1 0 0,1 1 1 0 0,-1 0-1 0 0,1 0 1 0 0,-1 0 0 0 0,1 0-1 0 0,-1 0 1 0 0,1-1 0 0 0,-1 1-1 0 0,1 0 1 0 0,-1 0 0 0 0,1 0-1 0 0,-1 0 1 0 0,1 0 0 0 0,-1 0-1 0 0,1 1 1 0 0,-1-1 0 0 0,0 0-1 0 0,1 0 1 0 0,-1 0 0 0 0,1 0-1 0 0,-1 0 1 0 0,1 1-1 0 0,-1-1 1 0 0,1 0 0 0 0,-1 1-1 0 0,0-1 1 0 0,1 0 0 0 0,-1 0-1 0 0,0 1 1 0 0,1-1 0 0 0,-1 1-1 0 0,0-1 1 0 0,1 0 0 0 0,-1 1-1 0 0,0-1 1 0 0,0 1 0 0 0,1-1-1 0 0,-1 0 1 0 0,0 1 0 0 0,0-1-1 0 0,0 1 1 0 0,0-1-1 0 0,0 1 1 0 0,0-1 0 0 0,0 1-104 0 0,25-37 770 0 0,-6-14-501 0 0,-2-1 0 0 0,-3 0-1 0 0,-1-1 1 0 0,-3 0-1 0 0,-3-1 1 0 0,-1 0 0 0 0,-3-1-1 0 0,-3-36-268 0 0,-30-46 678 0 0,29 134-664 0 0,0 0-1 0 0,1 0 0 0 0,-1 0 0 0 0,0 1 1 0 0,0-1-1 0 0,0 0 0 0 0,-1 0 0 0 0,1 0 1 0 0,0 1-1 0 0,-1-1 0 0 0,1 1 1 0 0,-1-1-1 0 0,1 1 0 0 0,-1 0 0 0 0,0-1 1 0 0,0 1-1 0 0,1 0 0 0 0,-1 0 0 0 0,0 0 1 0 0,0 0-1 0 0,0 1 0 0 0,0-1 0 0 0,0 1 1 0 0,0-1-1 0 0,0 1 0 0 0,-1-1 1 0 0,1 1-1 0 0,0 0 0 0 0,0 0 0 0 0,0 0 1 0 0,0 0-1 0 0,0 1 0 0 0,0-1 0 0 0,0 0 1 0 0,-1 1-1 0 0,1 0 0 0 0,0-1 0 0 0,0 1 1 0 0,1 0-1 0 0,-1 0 0 0 0,0 0 1 0 0,0 0-1 0 0,0 0 0 0 0,1 1 0 0 0,-1-1 1 0 0,0 1-1 0 0,1-1 0 0 0,-1 1-13 0 0,-58 88 151 0 0,57-67-229 0 0,1 0-1 0 0,2 0 1 0 0,0 1-1 0 0,2-1 1 0 0,1 0-1 0 0,0-1 1 0 0,2 1-1 0 0,0 0 1 0 0,1-1-1 0 0,2 0 0 0 0,0-1 1 0 0,2 0-1 0 0,0 0 1 0 0,1-1-1 0 0,1 0 1 0 0,4 4 78 0 0,7 9-676 0 0,29 72-6229 0 0,-52-104 5726 0 0</inkml:trace>
  <inkml:trace contextRef="#ctx0" brushRef="#br0" timeOffset="2845.807">1208 444 1932 0 0,'107'-26'4054'0'0,"-39"6"-3399"0"0,254-17 1637 0 0,-316 38-2257 0 0,-1 1 0 0 0,1 0 1 0 0,0 0-1 0 0,-1 0 0 0 0,1 1 1 0 0,-1 0-1 0 0,1 0 0 0 0,-1 0 1 0 0,0 1-1 0 0,-1 0 1 0 0,1 0-1 0 0,-1 0 0 0 0,1 0 1 0 0,-1 1-1 0 0,-1-1 0 0 0,1 1 1 0 0,0 0-1 0 0,-1 0 0 0 0,0 1 1 0 0,-1-1-1 0 0,1 1 0 0 0,-1-1 1 0 0,0 1-1 0 0,0 0 0 0 0,-1 0 1 0 0,1 0-1 0 0,-1 0 0 0 0,-1 0 1 0 0,1 0-1 0 0,-1 0 0 0 0,0 0 1 0 0,0 0-1 0 0,-1 0 0 0 0,0 0-35 0 0,16 66 341 0 0,-13-67-513 0 0,17 35 473 0 0,5-24-5308 0 0,-4-38 2368 0 0,-8-1 1305 0 0</inkml:trace>
  <inkml:trace contextRef="#ctx0" brushRef="#br0" timeOffset="3096.802">1809 178 1720 0 0,'-4'-5'1104'0'0,"1"1"-188"0"0,-1-1-116 0 0,2 0-176 0 0,-1 2-71 0 0,-1-2-117 0 0,1 2-252 0 0,1 3-68 0 0,2 0-148 0 0,-2 0 4 0 0,4 1-372 0 0,-2 1-357 0 0,3-2 53 0 0,1 7-728 0 0,1-4 80 0 0</inkml:trace>
  <inkml:trace contextRef="#ctx0" brushRef="#br0" timeOffset="3687.674">2038 314 1336 0 0,'76'305'6385'0'0,"-34"-260"-5059"0"0,-41-45-1222 0 0,27-5 227 0 0,-17-4-288 0 0,-1-1 0 0 0,0-1-1 0 0,-1 0 1 0 0,0 0 0 0 0,-1-1 0 0 0,0 0 0 0 0,-1 0 0 0 0,0-1 0 0 0,-1 0 0 0 0,-1 0 0 0 0,1-2-43 0 0,23-45 115 0 0,-9 28 384 0 0,-20 37-499 0 0,-1 0 0 0 0,1 0 0 0 0,0 0-1 0 0,0 0 1 0 0,1 0 0 0 0,-1 0 0 0 0,1 0-1 0 0,0 0 1 0 0,1 0 0 0 0,-1 0 0 0 0,1 0 0 0 0,0-1-1 0 0,0 1 1 0 0,1-1 0 0 0,-1 1 0 0 0,1-1-1 0 0,0 0 1 0 0,0 0 0 0 0,0 0 0 0 0,1 0-1 0 0,-1-1 1 0 0,1 1 0 0 0,0-1 0 0 0,0 0-1 0 0,0 0 1 0 0,1 0 0 0 0,-1-1 0 0 0,1 1 0 0 0,-1-1-1 0 0,1 0 1 0 0,0-1 0 0 0,0 1 0 0 0,0-1-1 0 0,0 0 1 0 0,0 0 0 0 0,0 0 0 0 0,0-1-1 0 0,0 0 1 0 0,0 0 0 0 0,3 0 0 0 0,1 0-49 0 0,-1 0 0 0 0,0-1 0 0 0,1 1-1 0 0,-1-2 1 0 0,0 1 0 0 0,0-1 0 0 0,0 0 0 0 0,0-1 0 0 0,0 0 0 0 0,0 0 0 0 0,-1-1-1 0 0,1 0 1 0 0,-1 0 0 0 0,0-1 0 0 0,0 0 0 0 0,-1 0 0 0 0,0 0 0 0 0,0-1 0 0 0,1-1 49 0 0,-5 5-27 0 0,0 0 1 0 0,0 0 0 0 0,-1 0-1 0 0,1 0 1 0 0,-1 0 0 0 0,0-1 0 0 0,1 1-1 0 0,-1 0 1 0 0,0-1 0 0 0,-1 1-1 0 0,1-1 1 0 0,0 1 0 0 0,-1-1-1 0 0,1 1 1 0 0,-1-1 0 0 0,0 1 0 0 0,1-1-1 0 0,-1 0 1 0 0,-1 1 0 0 0,1-1-1 0 0,0 1 1 0 0,-1-1 0 0 0,1 1 0 0 0,-1-1-1 0 0,0 1 1 0 0,0-1 0 0 0,0 1-1 0 0,0-1 1 0 0,0 1 0 0 0,0 0-1 0 0,-1 0 1 0 0,1 0 0 0 0,-1-1 0 0 0,1 1-1 0 0,-1 1 1 0 0,0-1 0 0 0,0 0-1 0 0,0 0 1 0 0,0 1 0 0 0,0-1 0 0 0,-1 1 26 0 0,-100-35 948 0 0,98 36-921 0 0,-1 0 1 0 0,1 0-1 0 0,-1 0 1 0 0,1 1-1 0 0,-1 0 1 0 0,1 0-1 0 0,0 1 1 0 0,-1-1 0 0 0,1 1-1 0 0,0 0 1 0 0,0 1-1 0 0,0-1 1 0 0,0 1-1 0 0,1 0 1 0 0,-1 0-1 0 0,1 0 1 0 0,0 1 0 0 0,0 0-1 0 0,0 0 1 0 0,0 0-1 0 0,0 0 1 0 0,1 0-1 0 0,0 1 1 0 0,0-1-1 0 0,0 1 1 0 0,1 0-1 0 0,-1 0 1 0 0,1 0 0 0 0,0 0-1 0 0,1 0 1 0 0,-1 1-1 0 0,1-1 1 0 0,0 1-1 0 0,0-1 1 0 0,1 0-1 0 0,0 1 1 0 0,0-1 0 0 0,0 1-1 0 0,0-1 1 0 0,1 1-1 0 0,0-1 1 0 0,0 1-1 0 0,1-1 1 0 0,-1 0-1 0 0,1 0 1 0 0,0 1 0 0 0,1-2-1 0 0,-1 1 1 0 0,1 1-28 0 0,4 3-146 0 0,0 0 1 0 0,0-1 0 0 0,0 0 0 0 0,1 0-1 0 0,0-1 1 0 0,1 1 0 0 0,0-2 0 0 0,0 0-1 0 0,0 0 1 0 0,1 0 0 0 0,0-1 0 0 0,0-1-1 0 0,0 1 1 0 0,0-2 0 0 0,6 2 145 0 0,98 10-5132 0 0,-99-15 3713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5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61 1228 0 0,'1'-1'80'0'0,"1"0"-1"0"0,-1 0 1 0 0,0 1-1 0 0,0-1 1 0 0,0 0 0 0 0,0 0-1 0 0,0 0 1 0 0,0 0-1 0 0,0-1 1 0 0,-1 1 0 0 0,1 0-1 0 0,0 0 1 0 0,-1 0-1 0 0,1-1 1 0 0,0 1-1 0 0,-1 0 1 0 0,0 0 0 0 0,1-1-1 0 0,-1 1 1 0 0,0-1-1 0 0,1 1 1 0 0,-1 0 0 0 0,0-1-1 0 0,0 1 1 0 0,0-1-1 0 0,-1 1 1 0 0,1 0-1 0 0,0-1 1 0 0,0 1 0 0 0,-1 0-1 0 0,1-1 1 0 0,-1 1-1 0 0,1 0 1 0 0,-1-1 0 0 0,1 1-1 0 0,-1 0 1 0 0,0 0-1 0 0,0 0 1 0 0,1 0-1 0 0,-1 0 1 0 0,0 0 0 0 0,0 0-1 0 0,0 0 1 0 0,0 0-1 0 0,-1 0 1 0 0,1 0 0 0 0,0 0-1 0 0,0 1 1 0 0,0-1-1 0 0,-1 0 1 0 0,1 1-1 0 0,0-1 1 0 0,-1 1 0 0 0,1 0-1 0 0,0-1 1 0 0,-1 1-1 0 0,1 0 1 0 0,0 0 0 0 0,-1 0-1 0 0,1 0 1 0 0,-1 0-1 0 0,1 0 1 0 0,0 0-80 0 0,-17 1 73 0 0,0 0 1 0 0,0 0-1 0 0,1 2 1 0 0,-1 1-1 0 0,1 0 0 0 0,0 1 1 0 0,0 0-1 0 0,0 2 1 0 0,1 0-1 0 0,0 1 0 0 0,0 0 1 0 0,1 1-1 0 0,0 1 1 0 0,1 1-1 0 0,0 0 0 0 0,0 0 1 0 0,1 2-1 0 0,1-1 1 0 0,0 2-1 0 0,1 0 0 0 0,-9 13-73 0 0,18-25 31 0 0,-1 0-1 0 0,1 0 0 0 0,-1 0 0 0 0,1 0 0 0 0,0 0 0 0 0,0 0 0 0 0,0 1 1 0 0,0-1-1 0 0,0 1 0 0 0,1-1 0 0 0,-1 1 0 0 0,1 0 0 0 0,-1 0 1 0 0,1 0-1 0 0,0-1 0 0 0,0 1 0 0 0,1 0 0 0 0,-1 0 0 0 0,0 0 1 0 0,1 1-1 0 0,0-1 0 0 0,0 0 0 0 0,0 0 0 0 0,0 0 0 0 0,0 0 0 0 0,1 0 1 0 0,-1 0-1 0 0,1 0 0 0 0,0 0 0 0 0,0 0 0 0 0,0 0 0 0 0,0 0 1 0 0,0 0-1 0 0,1-1 0 0 0,-1 1 0 0 0,1 0 0 0 0,0-1 0 0 0,0 0 0 0 0,0 1 1 0 0,0-1-1 0 0,0 0 0 0 0,0 0 0 0 0,1 0 0 0 0,-1 0 0 0 0,1 0 1 0 0,-1 0-1 0 0,1-1 0 0 0,0 0 0 0 0,0 1 0 0 0,-1-1 0 0 0,1 0 1 0 0,1 0-31 0 0,10 1-28 0 0,-1-1 0 0 0,1 0 1 0 0,0-1-1 0 0,0-1 0 0 0,0 0 1 0 0,0-1-1 0 0,-1 0 0 0 0,1-1 1 0 0,-1 0-1 0 0,0-1 1 0 0,0-1-1 0 0,0 0 0 0 0,0-1 1 0 0,-1-1-1 0 0,0 1 0 0 0,0-2 1 0 0,-1 0-1 0 0,0 0 1 0 0,0-1-1 0 0,-1 0 0 0 0,0-1 1 0 0,0 0-1 0 0,-1-1 0 0 0,-1 0 1 0 0,2-3 27 0 0,3-54-1026 0 0,-45 70 738 0 0,29 2 271 0 0,0-1-1 0 0,0 1 0 0 0,0 0 0 0 0,0 0 0 0 0,1 0 1 0 0,0 1-1 0 0,0-1 0 0 0,0 1 0 0 0,0-1 0 0 0,1 1 1 0 0,-1 0-1 0 0,1-1 0 0 0,1 1 0 0 0,-1 0 0 0 0,0 0 1 0 0,1 0-1 0 0,0 0 0 0 0,0-1 0 0 0,1 1 0 0 0,0 0 1 0 0,-1 0-1 0 0,1 0 0 0 0,1 0 18 0 0,41 69-526 0 0,-1-31-2718 0 0,-33-36 1948 0 0</inkml:trace>
  <inkml:trace contextRef="#ctx0" brushRef="#br0" timeOffset="541.781">602 159 1008 0 0,'32'124'3881'0'0,"-32"-123"-3404"0"0,-2 18 1697 0 0,2-19-2143 0 0,0-1 0 0 0,1 0 0 0 0,-1 0 0 0 0,0-1 1 0 0,0 1-1 0 0,0 0 0 0 0,0 0 0 0 0,0 0 0 0 0,0 0 0 0 0,0 0 0 0 0,0 0 0 0 0,0 0 0 0 0,0 0 0 0 0,-1 0 0 0 0,1 0 1 0 0,0 0-1 0 0,-1 0 0 0 0,1 0 0 0 0,0 0 0 0 0,-1 0 0 0 0,0 1 0 0 0,1-1 0 0 0,-1 0 0 0 0,1 0 0 0 0,-1 0 1 0 0,0 1-1 0 0,0-1 0 0 0,1 0 0 0 0,-1 0 0 0 0,0 1 0 0 0,0-1 0 0 0,0 1 0 0 0,0-1 0 0 0,0 1 0 0 0,0-1 1 0 0,0 1-1 0 0,0 0 0 0 0,0-1 0 0 0,0 1 0 0 0,0 0 0 0 0,0 0 0 0 0,0 0 0 0 0,0 0 0 0 0,0 0 0 0 0,0 0 0 0 0,0 0 1 0 0,0 0-1 0 0,0 0 0 0 0,0 0 0 0 0,0 1 0 0 0,0-1 0 0 0,0 0 0 0 0,0 1 0 0 0,0-1 0 0 0,0 0 0 0 0,0 1 1 0 0,0 0-1 0 0,1-1 0 0 0,-1 1 0 0 0,0-1 0 0 0,0 1 0 0 0,0 0 0 0 0,1 0 0 0 0,-2 0-31 0 0,7-14-73 0 0,1-1-1 0 0,0 1 1 0 0,0 1-1 0 0,2-1 1 0 0,-1 1-1 0 0,2 0 1 0 0,-1 1-1 0 0,2 0 1 0 0,-1 0-1 0 0,1 1 1 0 0,1 0-1 0 0,0 1 1 0 0,0 0-1 0 0,1 1 1 0 0,0 0 0 0 0,1 1-1 0 0,-1 0 1 0 0,1 1-1 0 0,2 0 74 0 0,-10 7-16 0 0,-1 0 0 0 0,0 0 1 0 0,0 0-1 0 0,0 0 0 0 0,0 1 0 0 0,0 0 0 0 0,-1 0 1 0 0,1 0-1 0 0,0 0 0 0 0,-1 0 0 0 0,1 1 0 0 0,-1 0 1 0 0,0 0-1 0 0,0 0 0 0 0,0 0 0 0 0,-1 0 0 0 0,1 0 1 0 0,0 1-1 0 0,-1-1 0 0 0,0 1 0 0 0,0 0 0 0 0,0 0 1 0 0,-1 0-1 0 0,1 0 0 0 0,-1 0 0 0 0,0 0 0 0 0,0 0 1 0 0,0 0-1 0 0,-1 0 0 0 0,1 0 0 0 0,-1 1 0 0 0,0-1 1 0 0,0 0-1 0 0,-1 0 0 0 0,1 0 0 0 0,-1 3 16 0 0,12 40-262 0 0,-10-43 172 0 0,0 1-1 0 0,1-1 1 0 0,-1 1-1 0 0,1-1 1 0 0,0 0-1 0 0,0 0 0 0 0,1 0 1 0 0,-1 0-1 0 0,1 0 1 0 0,0 0-1 0 0,0-1 1 0 0,0 0-1 0 0,1 1 0 0 0,-1-1 1 0 0,1 0-1 0 0,0-1 1 0 0,-1 1-1 0 0,1 0 1 0 0,1-1-1 0 0,-1 0 0 0 0,0 0 1 0 0,0-1-1 0 0,1 1 1 0 0,-1-1 90 0 0,-2-1-1064 0 0,0 0-200 0 0,8 0-34 0 0</inkml:trace>
  <inkml:trace contextRef="#ctx0" brushRef="#br0" timeOffset="1056.554">1171 116 1356 0 0,'-6'-28'3971'0'0,"-4"49"-2399"0"0,10-15-1538 0 0,0 0 1 0 0,1 0 0 0 0,-1 0 0 0 0,1 0 0 0 0,0 0 0 0 0,1-1-1 0 0,-1 1 1 0 0,1 0 0 0 0,0-1 0 0 0,1 1 0 0 0,-1-1 0 0 0,1 0-1 0 0,0 0 1 0 0,1 0 0 0 0,-1 0 0 0 0,1 0 0 0 0,0-1 0 0 0,0 0-1 0 0,0 0 1 0 0,1 0 0 0 0,-1 0 0 0 0,1 0 0 0 0,0-1 0 0 0,0 0-1 0 0,0 0 1 0 0,1-1 0 0 0,-1 1 0 0 0,1-1 0 0 0,-1 0 0 0 0,1 0-1 0 0,0-1 1 0 0,-1 0 0 0 0,1 0 0 0 0,0 0 0 0 0,0-1 0 0 0,0 0-1 0 0,5 0-34 0 0,-3 1 7 0 0,1 0-1 0 0,-1-1 1 0 0,1 0-1 0 0,-1 0 1 0 0,1-1-1 0 0,-1 0 1 0 0,0-1-1 0 0,0 1 1 0 0,1-1-1 0 0,-1-1 1 0 0,0 0-1 0 0,-1 0 1 0 0,1-1-1 0 0,-1 1 1 0 0,1-2 0 0 0,-1 1-1 0 0,0-1 1 0 0,0 0-1 0 0,-1 0 1 0 0,0-1-1 0 0,0 0 1 0 0,0 0-1 0 0,-1-1 1 0 0,1 1-1 0 0,-2-1 1 0 0,1 0-1 0 0,-1-1 1 0 0,0 1-1 0 0,0-1 1 0 0,-1 1-1 0 0,0-1 1 0 0,-1 0-1 0 0,2-7-6 0 0,-4 14 45 0 0,-3-16 293 0 0,3 15-328 0 0,0 1-1 0 0,0 0 1 0 0,0 0 0 0 0,0 0 0 0 0,-1 0 0 0 0,1 0 0 0 0,0 0-1 0 0,-1 0 1 0 0,1 0 0 0 0,-1 0 0 0 0,1 1 0 0 0,-1-1-1 0 0,0 0 1 0 0,1 0 0 0 0,-1 0 0 0 0,0 0 0 0 0,0 1-1 0 0,1-1 1 0 0,-1 0 0 0 0,0 1 0 0 0,0-1 0 0 0,0 1 0 0 0,0-1-1 0 0,0 1 1 0 0,0-1 0 0 0,0 1 0 0 0,0-1 0 0 0,0 1-1 0 0,0 0 1 0 0,0 0 0 0 0,0 0 0 0 0,0-1 0 0 0,0 1 0 0 0,0 0-1 0 0,0 0 1 0 0,0 0 0 0 0,0 1 0 0 0,0-1 0 0 0,0 0-1 0 0,0 0 1 0 0,0 1 0 0 0,0-1 0 0 0,0 0 0 0 0,0 1-1 0 0,0-1 1 0 0,0 1 0 0 0,0-1 0 0 0,0 1 0 0 0,0 0 0 0 0,0-1-1 0 0,1 1 1 0 0,-1 0 0 0 0,0-1 0 0 0,0 1 0 0 0,1 0-1 0 0,-1 0 1 0 0,1 0 0 0 0,-1 0 0 0 0,0 0 0 0 0,1 0 0 0 0,0 0-1 0 0,-1 0 1 0 0,1 0 0 0 0,0 0 0 0 0,-1 0 0 0 0,1 0-1 0 0,0 0 1 0 0,0 0 0 0 0,0 1-10 0 0,-16 82 294 0 0,15 146 395 0 0,-15 126-198 0 0,15-344-448 0 0,-1-1 1 0 0,0 0-1 0 0,0 0 1 0 0,-1 0-1 0 0,-1 0 1 0 0,0-1-1 0 0,0 0 1 0 0,-1 1-1 0 0,-1-1 1 0 0,0-1-1 0 0,0 1 0 0 0,0-1 1 0 0,-1 0-1 0 0,-1-1 1 0 0,0 1-1 0 0,0-1 1 0 0,0-1-1 0 0,-1 0 1 0 0,0 0-1 0 0,0-1 1 0 0,-1 0-1 0 0,0 0 1 0 0,0-1-1 0 0,0 0 1 0 0,-1-1-1 0 0,0-1 1 0 0,-5 2-44 0 0,11-7-74 0 0,0 0 1 0 0,1-1-1 0 0,-1 0 1 0 0,0 0-1 0 0,1 0 1 0 0,0 0-1 0 0,0-1 1 0 0,0 1-1 0 0,0-1 0 0 0,0 0 1 0 0,1 0-1 0 0,-1-1 1 0 0,1 1-1 0 0,1-1 1 0 0,-1 0-1 0 0,0 1 1 0 0,1-1-1 0 0,0 0 1 0 0,0-1-1 0 0,1 1 1 0 0,-1 0-1 0 0,1 0 1 0 0,0-1-1 0 0,1 1 1 0 0,-1 0-1 0 0,1-1 0 0 0,0 1 1 0 0,1-6 73 0 0,-3-14-834 0 0,1 0 0 0 0,1 0-1 0 0,1 0 1 0 0,1 1 0 0 0,1-1 0 0 0,1 0 0 0 0,2 1 0 0 0,6-18 834 0 0,6-10-1310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7:5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47 366 2040 0 0,'20'21'3803'0'0,"-20"105"-2096"0"0,12 66-287 0 0,43-127-1503 0 0,-53-64-30 0 0,0 0 1 0 0,-1-1 0 0 0,1 1 0 0 0,0 0-1 0 0,0 0 1 0 0,-1-1 0 0 0,1 1 0 0 0,0-1-1 0 0,0 1 1 0 0,0-1 0 0 0,0 0 0 0 0,-1 0 0 0 0,1 0-1 0 0,0 0 1 0 0,0 0 0 0 0,0 0 0 0 0,0-1-1 0 0,0 1 1 0 0,0-1 0 0 0,-1 1 0 0 0,1-1-1 0 0,0 1 1 0 0,0-1 0 0 0,-1 0 0 0 0,1 0 0 0 0,0 0-1 0 0,-1 0 1 0 0,1 0 0 0 0,-1 0 0 0 0,1-1-1 0 0,-1 1 1 0 0,0 0 0 0 0,0-1 0 0 0,1 1-1 0 0,-1-1 1 0 0,0 1 0 0 0,0-1 0 0 0,0 0 0 0 0,-1 1-1 0 0,1-1 1 0 0,0 0 112 0 0,6-19-1479 0 0,-3-7 157 0 0</inkml:trace>
  <inkml:trace contextRef="#ctx0" brushRef="#br0" timeOffset="340.575">13 26 896 0 0,'-12'-25'9039'0'0,"21"38"-9094"0"0,33 114-7128 0 0,-36-97 5874 0 0</inkml:trace>
  <inkml:trace contextRef="#ctx0" brushRef="#br0" timeOffset="808.368">277 816 1060 0 0,'13'-9'3793'0'0,"8"-29"-3318"0"0,-19 34-188 0 0,13-21-66 0 0,-2-1 0 0 0,0-1 0 0 0,-2 0 0 0 0,-1 0 0 0 0,-2-1 0 0 0,0 0 0 0 0,-2-1 1 0 0,-1 0-1 0 0,1-22-221 0 0,-6-170 524 0 0,0 220-565 0 0,11-8 63 0 0,101 46-91 0 0,-101-33 81 0 0,1 1 0 0 0,-1 0 0 0 0,0 0 0 0 0,0 2 0 0 0,-1-1 0 0 0,0 1 0 0 0,0 0 0 0 0,-1 1 0 0 0,1 1 0 0 0,-2-1 0 0 0,1 1 0 0 0,-1 1 0 0 0,-1-1 0 0 0,0 1 0 0 0,0 1 0 0 0,-1-1 0 0 0,0 1 0 0 0,-1 0 0 0 0,0 0 0 0 0,-1 1 0 0 0,0 0 0 0 0,-1 0 0 0 0,0 0 0 0 0,0 3-12 0 0,-4-7-57 0 0,0 0 0 0 0,-1-1 0 0 0,0 1 1 0 0,0-1-1 0 0,-1 0 0 0 0,0 1 0 0 0,0-1 0 0 0,-1 0 1 0 0,0-1-1 0 0,0 1 0 0 0,0-1 0 0 0,-1 1 1 0 0,0-1-1 0 0,0-1 0 0 0,-3 3 57 0 0,-57 43-5070 0 0,63-50 3719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1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14 924 0 0,'-10'-4'400'0'0,"-1"2"0"0"0,1-1-1 0 0,-1 2 1 0 0,1-1 0 0 0,-1 1-1 0 0,0 1 1 0 0,1 0 0 0 0,-1 0 0 0 0,0 1-1 0 0,0 1 1 0 0,1 0 0 0 0,-1 0-1 0 0,1 1 1 0 0,0 0 0 0 0,0 1 0 0 0,0 0-1 0 0,0 1 1 0 0,1 0 0 0 0,-2 1-400 0 0,-8 1 168 0 0,1 1-1 0 0,0 1 1 0 0,0 1 0 0 0,1 1-1 0 0,0 0 1 0 0,1 1 0 0 0,0 0 0 0 0,1 2-1 0 0,1 0 1 0 0,0 0 0 0 0,1 1 0 0 0,0 1-1 0 0,1 0 1 0 0,1 1 0 0 0,1 0 0 0 0,0 1-1 0 0,1 0 1 0 0,1 0 0 0 0,1 1 0 0 0,0 0-1 0 0,2 0 1 0 0,0 1 0 0 0,1 0-1 0 0,0 12-167 0 0,4-17-107 0 0,0 1 0 0 0,2 0-1 0 0,0 0 1 0 0,0-1 0 0 0,2 1-1 0 0,0-1 1 0 0,0 0 0 0 0,2 0-1 0 0,0-1 1 0 0,0 1-1 0 0,2-1 1 0 0,-1 0 0 0 0,2-1-1 0 0,0 0 1 0 0,0-1 0 0 0,5 5 107 0 0,-6-9-406 0 0,1 1 0 0 0,0-1 1 0 0,1 0-1 0 0,0-1 0 0 0,0-1 1 0 0,0 1-1 0 0,1-1 0 0 0,0-1 1 0 0,0 0-1 0 0,1-1 0 0 0,-1 0 0 0 0,1 0 1 0 0,0-1-1 0 0,2-1 406 0 0,51 4-2548 0 0,-34-6 1321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2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1044 0 0,'-68'-5'5734'0'0,"67"5"-5248"0"0,1 0-44 0 0,111 26 2530 0 0,-68-18-2731 0 0,-1 3-1 0 0,0 1 1 0 0,0 2-1 0 0,-2 2 1 0 0,0 2-1 0 0,36 22-240 0 0,-74-39 14 0 0,0 1-1 0 0,0-1 1 0 0,-1 1 0 0 0,1-1-1 0 0,-1 1 1 0 0,1 0 0 0 0,-1-1-1 0 0,1 1 1 0 0,-1 0 0 0 0,0 0-1 0 0,0 0 1 0 0,0 0 0 0 0,0 0-1 0 0,-1 0 1 0 0,1 0 0 0 0,0 1-1 0 0,-1-1 1 0 0,1 0 0 0 0,-1 0-1 0 0,0 1 1 0 0,0-1-1 0 0,0 0 1 0 0,0 0 0 0 0,0 1-1 0 0,0-1 1 0 0,-1 0 0 0 0,1 0-1 0 0,-1 0 1 0 0,0 1 0 0 0,1-1-1 0 0,-1 0 1 0 0,0 0 0 0 0,0 0-1 0 0,0 0 1 0 0,-1 0 0 0 0,1-1-1 0 0,0 1 1 0 0,-1 0 0 0 0,1 0-1 0 0,-1-1 1 0 0,0 1 0 0 0,1-1-1 0 0,-1 1 1 0 0,-1-1-14 0 0,-82 70 328 0 0,-160 75-349 0 0,246-146-100 0 0,0 0-1 0 0,-1 1 1 0 0,1-1-1 0 0,0 1 0 0 0,-1-1 1 0 0,1 1-1 0 0,0-1 1 0 0,-1 1-1 0 0,1-1 1 0 0,-1 1-1 0 0,1-1 1 0 0,-1 1-1 0 0,1 0 1 0 0,-1-1-1 0 0,0 1 0 0 0,1 0 1 0 0,-1 0-1 0 0,0-1 1 0 0,0 1-1 0 0,1 0 1 0 0,-1 0-1 0 0,0-1 1 0 0,0 1-1 0 0,0 0 1 0 0,0 0-1 0 0,0 0 0 0 0,0-1 1 0 0,0 1-1 0 0,0 0 1 0 0,0 0-1 0 0,0-1 1 0 0,-1 1-1 0 0,1 0 1 0 0,0 0-1 0 0,0-1 1 0 0,-1 1-1 0 0,1 0 0 0 0,0 0 1 0 0,-1-1-1 0 0,1 1 1 0 0,-1-1-1 0 0,1 1 1 0 0,-1 0-1 0 0,1-1 1 0 0,-1 1-1 0 0,0-1 1 0 0,0 1 121 0 0,70-17-4179 0 0,-38-1 2933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1372 0 0,'-113'10'4883'0'0,"99"-8"-4714"0"0,1 2 0 0 0,-1-1 0 0 0,1 2 0 0 0,0 0 0 0 0,1 1 0 0 0,-1 0 1 0 0,1 0-1 0 0,0 2 0 0 0,1-1 0 0 0,0 1 0 0 0,0 1 0 0 0,0 0 1 0 0,1 1-1 0 0,1 0 0 0 0,0 0 0 0 0,0 1 0 0 0,1 0 0 0 0,0 1 0 0 0,1 0 1 0 0,0 0-1 0 0,1 0 0 0 0,1 1 0 0 0,0 0 0 0 0,0 0 0 0 0,1 0 1 0 0,1 1-1 0 0,-1 7-169 0 0,4-13 10 0 0,1 0 1 0 0,0-1 0 0 0,0 1-1 0 0,1-1 1 0 0,0 1-1 0 0,0-1 1 0 0,1 0 0 0 0,0 0-1 0 0,0 0 1 0 0,0 0 0 0 0,1 0-1 0 0,0-1 1 0 0,1 0-1 0 0,-1 1 1 0 0,1-2 0 0 0,0 1-1 0 0,1-1 1 0 0,0 1 0 0 0,-1-1-1 0 0,1-1 1 0 0,1 1-1 0 0,-1-1 1 0 0,1 0 0 0 0,0-1-1 0 0,0 0 1 0 0,3 2-11 0 0,6 1-562 0 0,0 0 1 0 0,0-1 0 0 0,1-1-1 0 0,-1 0 1 0 0,1-2-1 0 0,0 0 1 0 0,0 0-1 0 0,0-2 1 0 0,0 0-1 0 0,0-1 1 0 0,14-2 561 0 0,26-11-1462 0 0,-16-1 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1164 0 0,'32'7'3503'0'0,"30"63"-1849"0"0,-61-68-1550 0 0,19 32 393 0 0,-1 1 0 0 0,-3 1 0 0 0,-1 1 0 0 0,-1 0 0 0 0,-2 1 0 0 0,-2 0 0 0 0,-1 1 0 0 0,-2 0 0 0 0,1 31-497 0 0,-27 147 1718 0 0,11-183-1632 0 0,-2-1-1 0 0,-1 0 0 0 0,-1-1 0 0 0,-2-1 0 0 0,-2 0 1 0 0,0 0-1 0 0,-2-2 0 0 0,-2 0 0 0 0,-16 19-85 0 0,-11-17-3423 0 0,30-70-1117 0 0,18-9 2118 0 0,14 4 1148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1612 0 0,'47'-8'15180'0'0,"-30"-15"-12447"0"0,-26 22-13195 0 0,-25 4 6498 0 0,0 0 1977 0 0,11-3 743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10 1496 0 0,'-14'-6'6376'0'0,"-21"52"-5823"0"0,33-43-152 0 0,-26 46 218 0 0,2 0-1 0 0,2 2 1 0 0,3 0-1 0 0,1 2 1 0 0,-1 15-619 0 0,-53 133-2357 0 0,73-199 2110 0 0,0 1 0 0 0,0-1 0 0 0,0 0 0 0 0,0 1 1 0 0,-1-1-1 0 0,1 0 0 0 0,-1 0 0 0 0,1 1 0 0 0,-1-1 0 0 0,0 0 0 0 0,0-1 0 0 0,0 1 0 0 0,0 0 0 0 0,0-1 0 0 0,0 1 0 0 0,0-1 0 0 0,0 1 0 0 0,-1-1 0 0 0,1 0 0 0 0,-1 0 1 0 0,1 0-1 0 0,-1 0 0 0 0,1-1 0 0 0,-1 1 0 0 0,1-1 0 0 0,-1 1 0 0 0,-2-1 247 0 0,4 0-1251 0 0</inkml:trace>
  <inkml:trace contextRef="#ctx0" brushRef="#br0" timeOffset="233.546">0 15 1868 0 0,'29'-14'5791'0'0,"29"55"-5031"0"0,-42-28-220 0 0,260 216 293 0 0,-111-55-7809 0 0,-147-152 5736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0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657 367 1292 0 0,'0'0'535'0'0,"0"0"19"0"0,3-18 1101 0 0,31-9-708 0 0,-18 3 1003 0 0,-8 67-691 0 0,3 306 1303 0 0,-10-343-2549 0 0,0 0 0 0 0,1 0 1 0 0,0 0-1 0 0,0 0 0 0 0,0 0 1 0 0,0-1-1 0 0,1 1 0 0 0,0-1 1 0 0,0 0-1 0 0,0 0 0 0 0,1 0 0 0 0,0 0 1 0 0,0 0-1 0 0,0-1 0 0 0,0 0 1 0 0,1 0-1 0 0,-1 0 0 0 0,1 0 1 0 0,0-1-1 0 0,1 1 0 0 0,-1-2 1 0 0,0 1-1 0 0,1 0 0 0 0,2 0-13 0 0,85-12-2589 0 0,-17-64-2741 0 0,-63 54 4136 0 0</inkml:trace>
  <inkml:trace contextRef="#ctx0" brushRef="#br0" timeOffset="235.619">1172 394 2256 0 0,'18'124'4451'0'0,"-18"-118"-4380"0"0,1 1-1 0 0,-1 0 1 0 0,1-1-1 0 0,1 1 1 0 0,-1-1-1 0 0,1 0 1 0 0,0 0-1 0 0,1 1 0 0 0,0-1 1 0 0,0-1-1 0 0,0 1 1 0 0,0 0-1 0 0,1-1 1 0 0,0 1-1 0 0,0-1 1 0 0,0 0-1 0 0,1-1 1 0 0,0 1-1 0 0,0-1 1 0 0,0 0-1 0 0,0 0 1 0 0,1 0-1 0 0,0-1 0 0 0,-1 0 1 0 0,1 0-1 0 0,0 0 1 0 0,0-1-1 0 0,1 0 1 0 0,3 1-71 0 0,-6-4-205 0 0,-1 1 1 0 0,1-1-1 0 0,-1 0 1 0 0,1-1-1 0 0,-1 1 0 0 0,1-1 1 0 0,-1 1-1 0 0,0-1 1 0 0,0 0-1 0 0,0 0 1 0 0,0 0-1 0 0,0-1 0 0 0,0 1 1 0 0,0-1-1 0 0,-1 0 1 0 0,1 1-1 0 0,-1-1 1 0 0,0 0-1 0 0,0-1 1 0 0,0 1-1 0 0,0 0 0 0 0,-1 0 1 0 0,1-1-1 0 0,-1 1 1 0 0,0-1-1 0 0,0 1 1 0 0,0-2 204 0 0,0-9-1180 0 0</inkml:trace>
  <inkml:trace contextRef="#ctx0" brushRef="#br0" timeOffset="595.509">748 84 2320 0 0,'-1'-4'2722'0'0,"7"-30"3989"0"0,-54 27-4793 0 0,17 12-4056 0 0,52-8-5885 0 0,-13 3 6809 0 0</inkml:trace>
  <inkml:trace contextRef="#ctx0" brushRef="#br0" timeOffset="877.118">1092 77 2000 0 0,'22'-17'8489'0'0,"-47"-34"-5826"0"0,-10 50-2916 0 0,26 4-6285 0 0,9-2 5819 0 0,10-9-1843 0 0,-3 5 1314 0 0</inkml:trace>
  <inkml:trace contextRef="#ctx0" brushRef="#br0" timeOffset="1127.77">1473 76 1796 0 0,'145'360'5593'0'0,"-136"-343"-5548"0"0,0 1-1 0 0,-2-1 0 0 0,0 2 1 0 0,-1-1-1 0 0,-1 1 0 0 0,0 0 1 0 0,-2 0-1 0 0,0 0 0 0 0,-1 1 1 0 0,-1-1-1 0 0,-1 0 0 0 0,-1 1 1 0 0,0-1-1 0 0,-2 1 0 0 0,0-1 1 0 0,-1 0-1 0 0,-1 0 0 0 0,-1-1 1 0 0,0 0-1 0 0,-2 0 0 0 0,0 0 0 0 0,0-1 1 0 0,-2 0-1 0 0,0 0 0 0 0,-1-1 1 0 0,-1-1-1 0 0,-8 9-44 0 0,3-9-524 0 0,-2 0 1 0 0,1-1-1 0 0,-2-1 1 0 0,0-1-1 0 0,0 0 0 0 0,-1-2 1 0 0,0 0-1 0 0,-1-2 1 0 0,0 0-1 0 0,-1-1 0 0 0,-15 2 524 0 0,-24 1-1258 0 0</inkml:trace>
  <inkml:trace contextRef="#ctx0" brushRef="#br0" timeOffset="1394.087">100 389 1404 0 0,'-8'7'189'0'0,"-1"0"1"0"0,1 0-1 0 0,1 1 0 0 0,0 0 1 0 0,0 1-1 0 0,0-1 0 0 0,1 1 1 0 0,0 1-1 0 0,1-1 0 0 0,0 1 1 0 0,0 0-1 0 0,1 0 0 0 0,1 0 1 0 0,0 1-1 0 0,0-1 0 0 0,1 1 1 0 0,0 0-1 0 0,1 0 0 0 0,0 0 1 0 0,0 0-1 0 0,2-1 0 0 0,-1 1 1 0 0,1 0-1 0 0,1 0 0 0 0,0 0 1 0 0,0-1-1 0 0,2 3-189 0 0,9 7 28 0 0,2 0-1 0 0,0 0 1 0 0,1-2 0 0 0,1 0-1 0 0,0 0 1 0 0,2-2-1 0 0,0 0 1 0 0,1-1 0 0 0,0-1-1 0 0,1-1 1 0 0,0-1 0 0 0,1-1-1 0 0,1-1 1 0 0,0-1 0 0 0,15 4-28 0 0,175 60-3756 0 0,-145-57 2505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1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32 217 1272 0 0,'1'-27'6023'0'0,"-1"45"-3851"0"0,1 48-1393 0 0,53 235 790 0 0,27 3-2372 0 0,-85-292-4832 0 0,-17-31 3071 0 0,9-1 1291 0 0</inkml:trace>
  <inkml:trace contextRef="#ctx0" brushRef="#br0" timeOffset="266.046">0 159 944 0 0,'4'-10'226'0'0,"1"0"1"0"0,0 0-1 0 0,0 1 1 0 0,1-1-1 0 0,0 1 0 0 0,0 1 1 0 0,1-1-1 0 0,1 1 1 0 0,-1 0-1 0 0,1 1 0 0 0,0 0 1 0 0,1 0-1 0 0,0 1 0 0 0,0 0 1 0 0,0 0-1 0 0,1 1 1 0 0,0 0-1 0 0,0 1 0 0 0,0 0 1 0 0,0 1-1 0 0,1 0 1 0 0,8-1-227 0 0,-10 6 64 0 0,0 1 1 0 0,-1 1 0 0 0,1-1 0 0 0,-1 1 0 0 0,0 1 0 0 0,0 0 0 0 0,-1 0 0 0 0,0 0 0 0 0,0 1 0 0 0,0 0 0 0 0,0 1 0 0 0,-1-1 0 0 0,0 1 0 0 0,0 0 0 0 0,-1 1 0 0 0,0-1 0 0 0,0 1 0 0 0,-1 0 0 0 0,0 1 0 0 0,0-1 0 0 0,-1 0-1 0 0,0 1 1 0 0,-1 0 0 0 0,0 0 0 0 0,0 0 0 0 0,-1 0 0 0 0,0 0 0 0 0,0 0 0 0 0,-1 0 0 0 0,0 0 0 0 0,-2 7-65 0 0,0-1 14 0 0,-2-1-1 0 0,0 1 1 0 0,0-1 0 0 0,-2 0 0 0 0,0-1-1 0 0,0 1 1 0 0,-1-1 0 0 0,-1 0-1 0 0,0-1 1 0 0,-1 0 0 0 0,0 0-1 0 0,0-1 1 0 0,-2 0 0 0 0,1 0-1 0 0,-12 7-13 0 0,9-20-5440 0 0,20-1 4233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1316 0 0,'-6'0'195'0'0,"0"1"-1"0"0,0 0 1 0 0,-1 1-1 0 0,1-1 1 0 0,0 1 0 0 0,1 1-1 0 0,-1-1 1 0 0,0 1-1 0 0,1 0 1 0 0,-1 0-1 0 0,1 0 1 0 0,0 1-1 0 0,0 0 1 0 0,0 0 0 0 0,1 0-1 0 0,-1 0 1 0 0,1 1-1 0 0,0 0 1 0 0,0 0-1 0 0,1 0 1 0 0,0 0 0 0 0,-1 0-1 0 0,2 1 1 0 0,-1 0-1 0 0,1-1 1 0 0,0 1-1 0 0,0 0 1 0 0,0 2-195 0 0,-30 174 2231 0 0,32-125-1778 0 0,2 0 0 0 0,3 0 0 0 0,3 0 0 0 0,2-1 0 0 0,2 0 0 0 0,5 8-453 0 0,59 313-992 0 0,-76-373 809 0 0,1 0-1 0 0,-2 0 1 0 0,1 0-1 0 0,0 0 1 0 0,-1 0-1 0 0,0 0 1 0 0,0 0-1 0 0,0-1 1 0 0,0 1 0 0 0,-1 0-1 0 0,1-1 1 0 0,-1 1-1 0 0,0-1 1 0 0,0 1-1 0 0,0-1 1 0 0,0 0-1 0 0,-1 0 1 0 0,0 0 0 0 0,1 0-1 0 0,-1 0 1 0 0,0-1-1 0 0,0 1 1 0 0,-1-1-1 0 0,1 0 1 0 0,0 0-1 0 0,-1 0 1 0 0,1 0 0 0 0,-1 0-1 0 0,0-1 1 0 0,1 0-1 0 0,-1 0 1 0 0,0 0-1 0 0,0 0 1 0 0,0 0-1 0 0,0-1 1 0 0,0 0 0 0 0,0 0-1 0 0,0 0 1 0 0,0 0-1 0 0,0 0 1 0 0,1-1-1 0 0,-1 0 1 0 0,0 0 183 0 0,-31-11-1201 0 0</inkml:trace>
  <inkml:trace contextRef="#ctx0" brushRef="#br0" timeOffset="356.38">1 751 964 0 0,'3'-8'3651'0'0,"27"-3"-3425"0"0,-26 9 65 0 0,83-25 295 0 0,2 3 0 0 0,0 4 0 0 0,1 4 0 0 0,1 4-1 0 0,59 1-585 0 0,-145 11 39 0 0,-1 0 0 0 0,1 0-1 0 0,-1 1 1 0 0,1 0 0 0 0,-1 0-1 0 0,1 0 1 0 0,-1 0-1 0 0,1 1 1 0 0,-1 0 0 0 0,0 0-1 0 0,0 0 1 0 0,0 0 0 0 0,0 1-1 0 0,0-1 1 0 0,-1 1 0 0 0,1 0-1 0 0,-1 0 1 0 0,0 1-1 0 0,0-1 1 0 0,0 1 0 0 0,0-1-1 0 0,0 1 1 0 0,-1 0 0 0 0,0 0-1 0 0,1 0 1 0 0,-2 0 0 0 0,1 0-1 0 0,0 1 1 0 0,-1-1-1 0 0,0 1 1 0 0,0-1 0 0 0,0 1-1 0 0,0-1 1 0 0,-1 1 0 0 0,0-1-1 0 0,0 1 1 0 0,0 0 0 0 0,-1-1-1 0 0,1 2-38 0 0,32 93 885 0 0,-30-98-1025 0 0,0-1 0 0 0,0 1-1 0 0,0-1 1 0 0,0 0 0 0 0,0 0 0 0 0,-1 0 0 0 0,1 0 0 0 0,0 0-1 0 0,0 0 1 0 0,0-1 0 0 0,0 1 0 0 0,0-1 0 0 0,0 1-1 0 0,0-1 1 0 0,-1 0 0 0 0,1 0 0 0 0,0 0 0 0 0,-1 1 0 0 0,1-2-1 0 0,0 1 1 0 0,-1 0 0 0 0,1 0 0 0 0,-1 0 0 0 0,0-1-1 0 0,1 1 1 0 0,-1-1 0 0 0,0 1 0 0 0,0-1 0 0 0,0 1 0 0 0,0-1-1 0 0,0 0 1 0 0,0 0 0 0 0,0 1 0 0 0,-1-1 0 0 0,1 0 0 0 0,-1 0-1 0 0,1 0 1 0 0,-1 0 0 0 0,0 0 0 0 0,0 0 0 0 0,0 1-1 0 0,0-1 1 0 0,0 0 0 0 0,0 0 0 0 0,0 0 0 0 0,0 0 0 0 0,-1 0-1 0 0,1 0 141 0 0,1-13-1170 0 0,-1-4 16 0 0</inkml:trace>
  <inkml:trace contextRef="#ctx0" brushRef="#br0" timeOffset="526.233">644 371 2272 0 0,'-30'-42'5756'0'0,"59"41"-11232"0"0,-19 2 4280 0 0</inkml:trace>
  <inkml:trace contextRef="#ctx0" brushRef="#br0" timeOffset="1390.557">890 448 1204 0 0,'51'63'5269'0'0,"39"122"-3683"0"0,-75-120-427 0 0,-15-63-901 0 0,-13 36 863 0 0,12-37-1072 0 0,-15 19 737 0 0,19-28-422 0 0,9-12-479 0 0,1 1 1 0 0,0 0-1 0 0,2 1 0 0 0,0 0 1 0 0,2 2-1 0 0,-1-1 1 0 0,2 2-1 0 0,2-1 115 0 0,25 1-861 0 0,-44 15 716 0 0,20 12-116 0 0,32 51 125 0 0,-49-56 110 0 0,0 0 1 0 0,0-1-1 0 0,1 1 0 0 0,0-1 0 0 0,0 0 0 0 0,0-1 1 0 0,1 1-1 0 0,0-1 0 0 0,0 0 0 0 0,0 0 0 0 0,1-1 1 0 0,-1 0-1 0 0,1 0 0 0 0,0-1 0 0 0,1 1 0 0 0,-1-2 0 0 0,0 1 1 0 0,1-1-1 0 0,0 0 0 0 0,-1 0 0 0 0,3-1 26 0 0,162-20-1529 0 0,16-72-229 0 0,-188 91 1773 0 0,-1 0-1 0 0,1 0 0 0 0,-1 0 1 0 0,0 0-1 0 0,1 0 1 0 0,-1 0-1 0 0,1 0 0 0 0,-1 0 1 0 0,0 0-1 0 0,1 0 0 0 0,-1-1 1 0 0,1 1-1 0 0,-1 0 1 0 0,1 0-1 0 0,-1-1 0 0 0,1 1 1 0 0,-1 0-1 0 0,1-1 1 0 0,-1 1-1 0 0,1-1 0 0 0,-1 1 1 0 0,1-1-1 0 0,0 1 1 0 0,-1 0-1 0 0,1-1 0 0 0,0 0 1 0 0,-1 1-1 0 0,1-1 0 0 0,0 1 1 0 0,0-1-1 0 0,0 1 1 0 0,-1-1-1 0 0,1 1 0 0 0,0-1 1 0 0,0 0-1 0 0,0 1 1 0 0,0-1-1 0 0,0 1 0 0 0,0-1 1 0 0,0 0-1 0 0,0 1 0 0 0,0-1 1 0 0,0 1-1 0 0,0-1 1 0 0,1 1-1 0 0,-1-1 0 0 0,0 0 1 0 0,0 1-1 0 0,1-1 1 0 0,-1 1-1 0 0,0-1 0 0 0,1 1 1 0 0,-1-1-1 0 0,0 1 1 0 0,1-1-1 0 0,-1 1 0 0 0,0 0 1 0 0,1-1-1 0 0,-1 1 0 0 0,1-1 1 0 0,-1 1-1 0 0,1 0 1 0 0,-1 0-1 0 0,1-1 0 0 0,0 1 1 0 0,-1 0-1 0 0,1 0 1 0 0,-1-1-1 0 0,1 1-14 0 0,-54-3 541 0 0,45 4-336 0 0,-14 1 15 0 0,0 1 1 0 0,0 1-1 0 0,1 1 0 0 0,-1 1 1 0 0,1 1-1 0 0,0 0 0 0 0,1 2 1 0 0,0 1-1 0 0,0 0 1 0 0,-10 9-221 0 0,-17 37 230 0 0,105-44-525 0 0,-45-12 237 0 0,1-1 0 0 0,-1 0 0 0 0,0-1-1 0 0,0-1 1 0 0,0 0 0 0 0,0 0 0 0 0,0-1 0 0 0,-1-1 0 0 0,0 0 0 0 0,0-1 0 0 0,0 0 0 0 0,0-1-1 0 0,-1 0 1 0 0,0-1 0 0 0,-1 0 0 0 0,0-1 0 0 0,0 0 0 0 0,-1 0 0 0 0,0-1 0 0 0,0-1 0 0 0,-1 1 0 0 0,-1-1-1 0 0,0-1 1 0 0,0 1 0 0 0,-1-1 0 0 0,-1 0 0 0 0,0-1 0 0 0,0 1 0 0 0,-1-1 0 0 0,-1 0 0 0 0,0 0-1 0 0,-1 0 1 0 0,0-11 58 0 0,-7-26 240 0 0,-3-1 0 0 0,-2 2 0 0 0,-3-1 0 0 0,-1 1 0 0 0,-3 1 0 0 0,-1 1 0 0 0,-20-34-240 0 0,9 12 1065 0 0,29 70-1043 0 0,-1-1 1 0 0,1 1 0 0 0,0 0 0 0 0,-1-1 0 0 0,1 1 0 0 0,0-1-1 0 0,-1 1 1 0 0,1 0 0 0 0,-1-1 0 0 0,1 1 0 0 0,-1-1 0 0 0,1 1-1 0 0,-1-1 1 0 0,1 0 0 0 0,-1 1 0 0 0,1-1 0 0 0,-1 1 0 0 0,0-1 0 0 0,1 0-1 0 0,-1 0 1 0 0,0 1 0 0 0,1-1 0 0 0,-1 0 0 0 0,0 0 0 0 0,1 0-1 0 0,-1 0 1 0 0,0 0 0 0 0,1 0 0 0 0,-1 0 0 0 0,0 0 0 0 0,1 0-1 0 0,-1 0 1 0 0,0 0 0 0 0,1 0 0 0 0,-1 0 0 0 0,0 0 0 0 0,1-1-1 0 0,-1 1 1 0 0,0 0 0 0 0,1-1 0 0 0,-1 1 0 0 0,1 0 0 0 0,-1-1-1 0 0,0 1 1 0 0,1-1 0 0 0,-1 1 0 0 0,1-1 0 0 0,-1 1 0 0 0,1-1-1 0 0,0 1 1 0 0,-1-1 0 0 0,1 1 0 0 0,-1-1-23 0 0,-9 77 42 0 0,9-70 2 0 0,1 24-209 0 0,1 0 0 0 0,1 0 0 0 0,1 0 0 0 0,2 0 0 0 0,0 0 0 0 0,3-1 0 0 0,4 12 165 0 0,-4-12-277 0 0,57 259-7799 0 0,-59-249 6860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0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67 996 0 0,'0'0'675'0'0,"6"-24"1580"0"0,25-18-364 0 0,-31 41-1733 0 0,0 21 471 0 0,16 182 328 0 0,4-125-1165 0 0,-3 0 0 0 0,-4 1 0 0 0,3 65 208 0 0,-46-66-3623 0 0,14-59 2361 0 0</inkml:trace>
  <inkml:trace contextRef="#ctx0" brushRef="#br0" timeOffset="919.667">3 385 1676 0 0,'-3'6'2881'0'0,"58"4"-2099"0"0,345-33 953 0 0,-380 20-1678 0 0,64-7 100 0 0,0-3 1 0 0,-1-4-1 0 0,-1-4 0 0 0,22-11-157 0 0,-100 31 38 0 0,0-1 1 0 0,0 1-1 0 0,0-1 0 0 0,0 0 1 0 0,0 0-1 0 0,-1 0 0 0 0,1-1 0 0 0,-1 1 1 0 0,1-1-1 0 0,-1 0 0 0 0,0 0 1 0 0,0 0-1 0 0,0 0 0 0 0,-1 0 1 0 0,1-1-1 0 0,-1 0 0 0 0,1 1 1 0 0,-1-1-1 0 0,-1 0 0 0 0,1 0 0 0 0,0 0 1 0 0,-1 0-1 0 0,0 0 0 0 0,0 0 1 0 0,0 0-1 0 0,0-1 0 0 0,-1 1 1 0 0,1 0-1 0 0,-1-1 0 0 0,-1 1 0 0 0,1-1-38 0 0,0 3 164 0 0,0-31 819 0 0,-32-23-585 0 0,25 107-346 0 0,25 124-24 0 0,24 131-26 0 0,-27-225 96 0 0,2-148-388 0 0,3-131-534 0 0,26 258 542 0 0,-36-49 285 0 0,-1 0 1 0 0,2-1-1 0 0,-1 0 0 0 0,1-1 1 0 0,1 0-1 0 0,0-1 0 0 0,0 0 1 0 0,0 0-1 0 0,1-2 0 0 0,0 1 0 0 0,1-2 1 0 0,-1 0-1 0 0,1 0 0 0 0,0-2 1 0 0,0 1-1 0 0,0-2 0 0 0,1 0 0 0 0,-1-1 1 0 0,1 0-1 0 0,-1-1 0 0 0,1 0 1 0 0,-1-2-1 0 0,0 1 0 0 0,1-2 0 0 0,-1 0 1 0 0,0-1-1 0 0,0 0 0 0 0,-1-1 1 0 0,1 0-1 0 0,-1-1 0 0 0,4-4-3 0 0,-11 7-47 0 0,-1-1 0 0 0,-1 0 0 0 0,1 0 0 0 0,0 0 0 0 0,-1-1 0 0 0,0 0 0 0 0,0 0 0 0 0,-1 0 0 0 0,1 0 0 0 0,-1 0 0 0 0,0-1 0 0 0,0 0 0 0 0,-1 1 0 0 0,1-1 0 0 0,-2 0 0 0 0,1 0 0 0 0,0 0 0 0 0,-1 0 0 0 0,0-1 0 0 0,-1 1 0 0 0,1 0 0 0 0,-1 0 0 0 0,0-1 0 0 0,-1 1 0 0 0,0 0 47 0 0,1 2-22 0 0,0 1 0 0 0,-1 0 0 0 0,1-1 0 0 0,-1 1 0 0 0,0 0 0 0 0,0 0 0 0 0,-1 0-1 0 0,1-1 1 0 0,0 1 0 0 0,-1 0 0 0 0,0 1 0 0 0,0-1 0 0 0,0 0 0 0 0,0 0 0 0 0,0 1-1 0 0,0-1 1 0 0,-1 1 0 0 0,1 0 0 0 0,-1 0 0 0 0,0 0 0 0 0,0 0 0 0 0,0 0 0 0 0,0 0 0 0 0,0 1-1 0 0,0 0 1 0 0,0-1 0 0 0,0 1 0 0 0,0 0 0 0 0,-1 1 0 0 0,1-1 0 0 0,0 0 0 0 0,-1 1-1 0 0,-1 0 23 0 0,-109 8-12 0 0,104-4 32 0 0,0 1 0 0 0,0 0-1 0 0,0 0 1 0 0,0 1 0 0 0,1 1-1 0 0,0 0 1 0 0,0 0 0 0 0,1 0-1 0 0,0 1 1 0 0,0 0 0 0 0,1 1-1 0 0,0 0 1 0 0,1 0 0 0 0,-1 1-1 0 0,2-1 1 0 0,-1 1 0 0 0,2 1-1 0 0,-1-1 1 0 0,0 5-20 0 0,3-9-4 0 0,0 0 1 0 0,1 0-1 0 0,0 0 0 0 0,0 0 0 0 0,0 0 1 0 0,1 0-1 0 0,0 1 0 0 0,0-1 1 0 0,0 0-1 0 0,1 0 0 0 0,0 0 1 0 0,1 0-1 0 0,-1 0 0 0 0,1 0 1 0 0,0 0-1 0 0,0 0 0 0 0,1-1 0 0 0,0 1 1 0 0,0-1-1 0 0,0 0 0 0 0,0 0 1 0 0,1 0-1 0 0,0 0 0 0 0,0 0 1 0 0,1-1-1 0 0,-1 0 0 0 0,1 0 1 0 0,0 0-1 0 0,0 0 0 0 0,0-1 0 0 0,0 0 1 0 0,1 0-1 0 0,-1 0 0 0 0,6 1 4 0 0,0 0-316 0 0,0-2-1 0 0,0 1 1 0 0,0-1-1 0 0,0-1 1 0 0,0 0-1 0 0,0 0 1 0 0,1-1-1 0 0,-1-1 0 0 0,0 0 1 0 0,1 0-1 0 0,-1-1 1 0 0,0-1-1 0 0,0 1 1 0 0,3-3 316 0 0,15-6-1162 0 0</inkml:trace>
  <inkml:trace contextRef="#ctx0" brushRef="#br0" timeOffset="1262.776">1651 589 1600 0 0,'3'-15'1454'0'0,"-3"13"-1389"0"0,0 1-1 0 0,-1 0 1 0 0,1-1 0 0 0,0 1-1 0 0,0-1 1 0 0,0 1 0 0 0,0-1-1 0 0,1 1 1 0 0,-1-1 0 0 0,0 1 0 0 0,1-1-1 0 0,-1 1 1 0 0,1-1 0 0 0,-1 1-1 0 0,1 0 1 0 0,0-1 0 0 0,-1 1 0 0 0,1 0-1 0 0,0 0 1 0 0,0-1 0 0 0,0 1-1 0 0,0 0 1 0 0,0 0 0 0 0,0 0-1 0 0,0 0 1 0 0,0 0 0 0 0,1 0 0 0 0,-1 1-1 0 0,0-1 1 0 0,1 0 0 0 0,-1 1-1 0 0,0-1 1 0 0,1 0 0 0 0,-1 1 0 0 0,1 0-1 0 0,-1-1 1 0 0,0 1 0 0 0,1 0-1 0 0,-1 0 1 0 0,1 0 0 0 0,-1 0-1 0 0,1 0 1 0 0,-1 0 0 0 0,1 0 0 0 0,-1 0-1 0 0,1 1 1 0 0,-1-1 0 0 0,1 1-1 0 0,-1-1 1 0 0,0 1 0 0 0,1-1 0 0 0,-1 1-1 0 0,0 0 1 0 0,1 0-65 0 0,4 2 57 0 0,-1 0 0 0 0,1 1 1 0 0,-1-1-1 0 0,0 1 0 0 0,0 0 1 0 0,0 1-1 0 0,-1-1 0 0 0,1 1 0 0 0,-1 0 1 0 0,0 0-1 0 0,-1 1 0 0 0,1-1 1 0 0,-1 1-1 0 0,0-1 0 0 0,0 1 0 0 0,-1 0 1 0 0,0 0-1 0 0,0 0 0 0 0,0 1 0 0 0,-1-1 1 0 0,1 4-58 0 0,-2-8 158 0 0,0-2-20 0 0,-3 12 532 0 0,4-13-662 0 0,-1 1 1 0 0,1-1 0 0 0,-1 1 0 0 0,1-1-1 0 0,-1 1 1 0 0,1-1 0 0 0,-1 1-1 0 0,0-1 1 0 0,1 0 0 0 0,-1 1-1 0 0,0-1 1 0 0,1 0 0 0 0,-1 1-1 0 0,0-1 1 0 0,0 0 0 0 0,1 1-1 0 0,-1-1 1 0 0,0 0 0 0 0,0 0-1 0 0,0 1 1 0 0,0-1 0 0 0,0 0 0 0 0,0 0-1 0 0,0 1 1 0 0,0-1 0 0 0,-1 0-1 0 0,1 1 1 0 0,0-1 0 0 0,0 0-1 0 0,-1 1 1 0 0,1-1 0 0 0,0 0-1 0 0,-1 1 1 0 0,1-1 0 0 0,0 0-1 0 0,-1 1 1 0 0,1-1 0 0 0,-1 1-1 0 0,1-1 1 0 0,-1 1 0 0 0,1-1-1 0 0,-1 1 1 0 0,0-1 0 0 0,1 1 0 0 0,-1 0-1 0 0,0-1 1 0 0,1 1 0 0 0,-1 0-1 0 0,0-1 1 0 0,1 1 0 0 0,-1 0-1 0 0,0 0 1 0 0,1 0 0 0 0,-1 0-1 0 0,0 0 1 0 0,0 0 0 0 0,1 0-1 0 0,-1 0 1 0 0,0 0 0 0 0,0 0-1 0 0,1 0 1 0 0,-1 0 0 0 0,0 0 0 0 0,1 0-1 0 0,-1 1 1 0 0,0-1 0 0 0,1 0-1 0 0,-2 1-8 0 0,17-65-44 0 0,-11 51 37 0 0,0 0 0 0 0,1 1 0 0 0,0-1 0 0 0,1 1 0 0 0,1 0 1 0 0,-1 1-1 0 0,2 0 0 0 0,0 0 0 0 0,0 0 0 0 0,1 1 0 0 0,0 0 0 0 0,1 1 0 0 0,0 0 0 0 0,1 0 1 0 0,10-6 6 0 0,-15 15-13 0 0,0-1 1 0 0,0 1 0 0 0,-1 0 0 0 0,1 1 0 0 0,0-1-1 0 0,0 1 1 0 0,0 0 0 0 0,0 1 0 0 0,-1 0 0 0 0,1-1-1 0 0,-1 2 1 0 0,1-1 0 0 0,-1 1 0 0 0,0-1 0 0 0,0 2-1 0 0,0-1 1 0 0,0 0 0 0 0,-1 1 0 0 0,1 0 0 0 0,-1 0-1 0 0,0 0 1 0 0,0 1 0 0 0,0-1 0 0 0,-1 1 0 0 0,1 0 0 0 0,-1 0-1 0 0,-1 0 1 0 0,1 1 0 0 0,-1-1 0 0 0,1 0 0 0 0,-2 1-1 0 0,1 0 1 0 0,0-1 0 0 0,-1 1 0 0 0,0 6 12 0 0,13 79-1757 0 0,-11-27-2695 0 0,-3-46 3176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24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128 251 1272 0 0,'0'0'655'0'0,"-3"0"-96"0"0,-60 31 2046 0 0,90-30 397 0 0,85 0-2131 0 0,244-32 548 0 0,96 15-1419 0 0,-406 13-1411 0 0,-65 23-2884 0 0,-7-12 2992 0 0,-4 2 65 0 0</inkml:trace>
  <inkml:trace contextRef="#ctx0" brushRef="#br0" timeOffset="330.518">0 654 2336 0 0,'82'6'4595'0'0,"-58"-7"-3947"0"0,130-19 743 0 0,870-10 643 0 0,-1022 30-2294 0 0,4-11-346 0 0,-18-4-1278 0 0,-47-42-2712 0 0,47 40 3402 0 0</inkml:trace>
  <inkml:trace contextRef="#ctx0" brushRef="#br0" timeOffset="656.356">1026 1 2104 0 0,'64'40'6291'0'0,"107"120"-4831"0"0,-159-145-1388 0 0,0 1 0 0 0,0 0 0 0 0,-2 1 1 0 0,0 0-1 0 0,0 0 0 0 0,-2 1 0 0 0,0 0 0 0 0,-2 0 1 0 0,0 1-1 0 0,0 0 0 0 0,-2 0 0 0 0,-1 1 0 0 0,0-1 1 0 0,-1 1-1 0 0,-1-1 0 0 0,-1 1 0 0 0,-1 0 0 0 0,0-1 1 0 0,-2 1-1 0 0,0-1 0 0 0,-1 1 0 0 0,-1-1 0 0 0,-1-1 1 0 0,-1 1-1 0 0,0-1 0 0 0,-2 0 0 0 0,0-1 0 0 0,-2 4-72 0 0,-18 21 82 0 0,-3 0 0 0 0,0-2-1 0 0,-3-2 1 0 0,-1-1 0 0 0,-3-1-82 0 0,-119 98-3060 0 0,93-111-3589 0 0,55-37 5489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2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282 309 1336 0 0,'-30'-8'4014'0'0,"-28"24"-2477"0"0,56-15-1439 0 0,-9 2 49 0 0,1 0 1 0 0,-1 1-1 0 0,1 0 0 0 0,0 1 0 0 0,0 0 0 0 0,0 1 1 0 0,1 0-1 0 0,-1 0 0 0 0,2 1 0 0 0,-1 0 0 0 0,1 1 1 0 0,0-1-1 0 0,0 2 0 0 0,1-1 0 0 0,0 1 0 0 0,1 0 0 0 0,0 1 1 0 0,0-1-1 0 0,1 1 0 0 0,0 0 0 0 0,1 1 0 0 0,0-1 1 0 0,1 1-1 0 0,0 0 0 0 0,0 3-147 0 0,5-4-18 0 0,1 0 0 0 0,1-1 0 0 0,-1 1 0 0 0,1-1-1 0 0,1 0 1 0 0,0 0 0 0 0,0 0 0 0 0,1 0 0 0 0,0-1 0 0 0,0 0 0 0 0,1 0 0 0 0,0-1 0 0 0,1 0 0 0 0,-1 0 0 0 0,1-1-1 0 0,0 0 1 0 0,1 0 0 0 0,0-1 0 0 0,0 0 0 0 0,0 0 0 0 0,0-1 0 0 0,1 0 0 0 0,0-1 0 0 0,-1 0 0 0 0,1-1-1 0 0,0 0 1 0 0,1 0 0 0 0,1-1 18 0 0,6 3-679 0 0,1 0 0 0 0,-1-2 0 0 0,0 0-1 0 0,1-1 1 0 0,0-1 0 0 0,-1-1 0 0 0,1 0 0 0 0,-1-2-1 0 0,0 0 1 0 0,0-1 0 0 0,2-1 679 0 0,12-13-1183 0 0</inkml:trace>
  <inkml:trace contextRef="#ctx0" brushRef="#br0" timeOffset="279.025">682 0 1532 0 0,'22'17'425'0'0,"-1"1"0"0"0,0 0 0 0 0,-2 2 0 0 0,0 0 0 0 0,-1 1-1 0 0,-1 1 1 0 0,-1 0 0 0 0,-1 1 0 0 0,-1 1 0 0 0,-1 1 0 0 0,-1 0 0 0 0,-1 0-1 0 0,-2 1 1 0 0,0 0 0 0 0,-2 1 0 0 0,0 0 0 0 0,-2 0 0 0 0,-2 0 0 0 0,0 1 0 0 0,-1 25-425 0 0,-7-26 2 0 0,-1 0 1 0 0,-1 0-1 0 0,-2-1 1 0 0,0 0 0 0 0,-2-1-1 0 0,0 0 1 0 0,-2-1-1 0 0,-1 0 1 0 0,0-1 0 0 0,-2 0-1 0 0,-1-1 1 0 0,-1-1-1 0 0,0-1 1 0 0,-2-1 0 0 0,0 0-1 0 0,-1-1 1 0 0,-1-2-1 0 0,-1 0 1 0 0,0-1 0 0 0,-6 1-3 0 0,23-12-354 0 0,2-1 35 0 0,-1 0 1 0 0,0 0-1 0 0,0 0 1 0 0,0 0-1 0 0,0-1 1 0 0,0 0-1 0 0,0 0 1 0 0,-1 0-1 0 0,1-1 1 0 0,-1 0-1 0 0,1 0 0 0 0,-1 0 1 0 0,1-1-1 0 0,-1 0 1 0 0,0 0-1 0 0,1 0 1 0 0,-1 0-1 0 0,1-1 1 0 0,-1 0-1 0 0,-2-1 319 0 0,-25-18-1169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2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20 242 1088 0 0,'0'0'715'0'0,"0"0"33"0"0,4-21 1667 0 0,16 0-1867 0 0,-13-12 3165 0 0,-20 48-2403 0 0,-3 287-319 0 0,42-100-670 0 0,39 89 435 0 0,-65-291-844 0 0,0 0 1 0 0,-1-1-1 0 0,1 1 0 0 0,0 0 0 0 0,-1 0 1 0 0,1 0-1 0 0,0-1 0 0 0,-1 1 0 0 0,1 0 1 0 0,0 0-1 0 0,-1 0 0 0 0,1 0 0 0 0,-1 0 1 0 0,1 0-1 0 0,0 0 0 0 0,-1 0 0 0 0,1 0 1 0 0,0 0-1 0 0,-1 0 0 0 0,1 0 0 0 0,-1 0 1 0 0,1 0-1 0 0,0 0 0 0 0,-1 1 0 0 0,1-1 1 0 0,0 0-1 0 0,-1 0 0 0 0,1 0 0 0 0,0 0 1 0 0,-1 1-1 0 0,1-1 0 0 0,0 0 0 0 0,-1 0 1 0 0,1 1 87 0 0,-13-117-6358 0 0,11 86 5198 0 0</inkml:trace>
  <inkml:trace contextRef="#ctx0" brushRef="#br0" timeOffset="294.956">2 181 2616 0 0,'-1'-7'154'0'0,"1"1"1"0"0,0 0-1 0 0,0 0 0 0 0,1 0 1 0 0,-1 0-1 0 0,1 0 0 0 0,1 0 0 0 0,-1 0 1 0 0,1 0-1 0 0,0 1 0 0 0,0-1 0 0 0,1 0 1 0 0,-1 1-1 0 0,1 0 0 0 0,1-1 0 0 0,-1 1 1 0 0,1 1-1 0 0,-1-1 0 0 0,2 0 0 0 0,-1 1 1 0 0,0 0-1 0 0,1 0 0 0 0,0 0 0 0 0,0 1 1 0 0,0-1-1 0 0,0 1 0 0 0,0 0 0 0 0,1 1 1 0 0,0-1-155 0 0,6-3 102 0 0,1 1 1 0 0,-1 0-1 0 0,1 1 1 0 0,1 0-1 0 0,-1 1 1 0 0,0 1-1 0 0,1 0 1 0 0,-1 1-1 0 0,1 0 1 0 0,-1 1-1 0 0,1 0 1 0 0,0 2-1 0 0,2 0-102 0 0,-4-1 40 0 0,-1 0 1 0 0,1 1-1 0 0,-1 0 0 0 0,0 1 1 0 0,1 1-1 0 0,-1 0 0 0 0,-1 0 0 0 0,1 1 1 0 0,0 0-1 0 0,-1 1 0 0 0,0 0 1 0 0,-1 1-1 0 0,1 0 0 0 0,-1 0 0 0 0,-1 1 1 0 0,1 0-1 0 0,-1 1 0 0 0,-1 0 1 0 0,0 0-1 0 0,0 0 0 0 0,-1 1 0 0 0,0 0 1 0 0,0 1-1 0 0,-1-1 0 0 0,-1 1 1 0 0,1 0-1 0 0,-2 0 0 0 0,0 0 0 0 0,0 1 1 0 0,-1-1-1 0 0,0 1 0 0 0,-1-1 1 0 0,-1 4-41 0 0,-10 12 38 0 0,-1-2 0 0 0,-2 0 1 0 0,0 0-1 0 0,-2-1 1 0 0,-1-1-1 0 0,-1 0 1 0 0,0-1-1 0 0,-2-1 1 0 0,0-1-1 0 0,-2-1 1 0 0,0 0-1 0 0,-1-2 1 0 0,-1 0-1 0 0,0-2 0 0 0,-1 0 1 0 0,-24 10-39 0 0,-9-1-2709 0 0,54-23 1247 0 0,-7-14-1176 0 0,9 3 1392 0 0</inkml:trace>
  <inkml:trace contextRef="#ctx0" brushRef="#br0" timeOffset="653.119">1252 57 2688 0 0,'-81'15'3515'0'0,"44"3"-3118"0"0,2 2 0 0 0,0 2-1 0 0,1 1 1 0 0,2 2 0 0 0,0 1-1 0 0,2 2 1 0 0,1 0 0 0 0,1 2 0 0 0,1 1-1 0 0,2 2 1 0 0,1 1-397 0 0,6-11 75 0 0,1 0 1 0 0,1 2-1 0 0,1-1 1 0 0,1 2-1 0 0,2 0 1 0 0,0 1-1 0 0,2 0 1 0 0,1 0-1 0 0,1 1 1 0 0,1 0-1 0 0,2 0 1 0 0,1 1-1 0 0,1 4-75 0 0,3-26-69 0 0,1 1-1 0 0,0 0 0 0 0,0 0 0 0 0,1-1 0 0 0,0 1 0 0 0,0-1 0 0 0,1 1 0 0 0,0-1 1 0 0,1 0-1 0 0,-1 0 0 0 0,1 0 0 0 0,0-1 0 0 0,1 1 0 0 0,0-1 0 0 0,0 0 0 0 0,0 0 1 0 0,5 3 69 0 0,-3-2-346 0 0,1-1 0 0 0,0 0 1 0 0,1 0-1 0 0,-1-1 1 0 0,1 0-1 0 0,0 0 1 0 0,0-1-1 0 0,1 0 1 0 0,-1-1-1 0 0,1 0 1 0 0,0 0-1 0 0,-1-1 1 0 0,11 1 345 0 0,49-1-2304 0 0,-40-2 1107 0 0</inkml:trace>
  <inkml:trace contextRef="#ctx0" brushRef="#br0" timeOffset="1135.511">1769 131 2200 0 0,'-16'23'5552'0'0,"-78"117"-4094"0"0,44-43-985 0 0,5 2 0 0 0,5 1 0 0 0,-4 26-473 0 0,28-81-255 0 0,15-43 54 0 0,-11 22-1077 0 0,-5-22-4113 0 0,-7-19 4251 0 0</inkml:trace>
  <inkml:trace contextRef="#ctx0" brushRef="#br0" timeOffset="1383.011">1343 174 2448 0 0,'15'-8'6797'0'0,"32"52"-6505"0"0,-36-33 315 0 0,151 125 702 0 0,12 11-1784 0 0,-79-32-2756 0 0,-70-75-2200 0 0,-23-38 4079 0 0</inkml:trace>
  <inkml:trace contextRef="#ctx0" brushRef="#br0" timeOffset="1907.327">2096 207 968 0 0,'-66'-2'8027'0'0,"65"3"-7668"0"0,1-1-36 0 0,0 0-16 0 0,0 0-20 0 0,-1 14 920 0 0,349 85 223 0 0,-338-95-1432 0 0,0 0 11 0 0,0-1 1 0 0,0 1-1 0 0,0 1 1 0 0,0 0 0 0 0,-1 0-1 0 0,0 1 1 0 0,0 0-1 0 0,0 1 1 0 0,-1 0 0 0 0,0 0-1 0 0,0 1 1 0 0,-1 0-1 0 0,0 0 1 0 0,3 5-10 0 0,-12 13 68 0 0,-6-11-35 0 0,-1 0 1 0 0,0-1-1 0 0,-1 0 1 0 0,0-1 0 0 0,-2 0-1 0 0,1 0 1 0 0,-2-1-1 0 0,1-1 1 0 0,-2 0-1 0 0,1 0 1 0 0,-2-2-1 0 0,1 0 1 0 0,-1 0-1 0 0,0-2 1 0 0,-1 1 0 0 0,-2-1-34 0 0,-38 24 113 0 0,-23 9-260 0 0,68-34-2431 0 0,16-8-3316 0 0,26-16 3385 0 0,-17 7 1307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3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25 1780 0 0,'0'0'572'0'0,"-23"-3"2168"0"0,-19-14-827 0 0,112 28-11 0 0,252-21-663 0 0,-127 7-540 0 0,-36 0-3840 0 0,-193 7-1743 0 0,13-1 3524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3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1 956 0 0,'0'0'72'0'0,"-1"1"1"0"0,1 0-1 0 0,-1-1 0 0 0,1 1 0 0 0,-1-1 0 0 0,1 1 1 0 0,-1 0-1 0 0,1-1 0 0 0,-1 1 0 0 0,1 0 1 0 0,0 0-1 0 0,0-1 0 0 0,-1 1 0 0 0,1 0 1 0 0,0 0-1 0 0,0-1 0 0 0,0 1 0 0 0,0 0 0 0 0,0 0 1 0 0,0 0-1 0 0,0-1 0 0 0,0 1 0 0 0,0 0 1 0 0,0 0-1 0 0,1 0 0 0 0,-1-1 0 0 0,0 1 1 0 0,0 0-1 0 0,1-1 0 0 0,-1 1 0 0 0,0 0 0 0 0,1 0 1 0 0,-1-1-1 0 0,1 1 0 0 0,-1-1 0 0 0,1 1 1 0 0,-1 0-1 0 0,1-1 0 0 0,-1 1 0 0 0,1-1 0 0 0,0 1 1 0 0,-1-1-1 0 0,1 0 0 0 0,0 1 0 0 0,-1-1 1 0 0,1 0-1 0 0,0 1 0 0 0,0-1 0 0 0,-1 0 1 0 0,1 0-1 0 0,0 1 0 0 0,0-1 0 0 0,0 0 0 0 0,-1 0 1 0 0,1 0-1 0 0,0 0 0 0 0,0 0 0 0 0,-1 0 1 0 0,1-1-1 0 0,0 1 0 0 0,0 0-72 0 0,59 8 1036 0 0,-58-7-887 0 0,566 2 3035 0 0,-364 19-4070 0 0,-189-20 612 0 0,2 0-490 0 0,-6-1-3880 0 0,-11-1 3441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1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6 483 2136 0 0,'29'7'5319'0'0,"-4"-1"-4809"0"0,25-5-401 0 0,1-2-1 0 0,0-3 1 0 0,-1-2-1 0 0,0-2 1 0 0,19-7-109 0 0,-27 7-652 0 0,18-12-4280 0 0,-59 18 3832 0 0</inkml:trace>
  <inkml:trace contextRef="#ctx0" brushRef="#br0" timeOffset="248.108">1 670 1504 0 0,'86'41'4326'0'0,"71"-34"-2117"0"0,-111-8-1820 0 0,120-22-1421 0 0,-64-19-3135 0 0,-81 29 2794 0 0</inkml:trace>
  <inkml:trace contextRef="#ctx0" brushRef="#br0" timeOffset="572.019">765 302 1576 0 0,'64'-1'3848'0'0,"-52"5"-3693"0"0,0 0 0 0 0,0 1 1 0 0,-1 0-1 0 0,0 1 0 0 0,0 0 1 0 0,0 1-1 0 0,-1 0 1 0 0,0 0-1 0 0,0 1 0 0 0,-1 1 1 0 0,6 6-156 0 0,-12-12 42 0 0,0 1 1 0 0,1 0-1 0 0,-2 0 1 0 0,1 0 0 0 0,0 1-1 0 0,-1-1 1 0 0,0 0-1 0 0,0 1 1 0 0,0 0 0 0 0,0-1-1 0 0,-1 1 1 0 0,0 0-1 0 0,0 0 1 0 0,0 0 0 0 0,0 0-1 0 0,-1 0 1 0 0,0 0-1 0 0,0 0 1 0 0,0 0-1 0 0,-1 0 1 0 0,0 0 0 0 0,0 0-1 0 0,0 0 1 0 0,0-1-1 0 0,-1 1 1 0 0,0 0 0 0 0,0-1-1 0 0,0 1 1 0 0,0-1-1 0 0,-1 1 1 0 0,0-1 0 0 0,0 0-1 0 0,0 0 1 0 0,0-1-1 0 0,-1 1 1 0 0,1 0-1 0 0,-1-1-41 0 0,-155 116 842 0 0,112-98-975 0 0,61-46-2869 0 0,42-29-859 0 0,-31 35 2773 0 0</inkml:trace>
  <inkml:trace contextRef="#ctx0" brushRef="#br0" timeOffset="834.867">1148 388 1108 0 0,'-10'2'227'0'0,"1"-1"-1"0"0,-1 1 1 0 0,1 1-1 0 0,0-1 0 0 0,0 2 1 0 0,0-1-1 0 0,0 1 1 0 0,1 0-1 0 0,-1 1 1 0 0,1 0-1 0 0,1 1 1 0 0,-1-1-1 0 0,1 1 1 0 0,-1 1-1 0 0,2 0 1 0 0,-1 0-1 0 0,1 0 1 0 0,0 0-1 0 0,0 1 1 0 0,1 0-1 0 0,0 0 1 0 0,1 1-1 0 0,0-1 0 0 0,0 1 1 0 0,-1 6-227 0 0,62 49 747 0 0,57-15-1412 0 0,-30-40-2928 0 0,-64-9 2482 0 0</inkml:trace>
  <inkml:trace contextRef="#ctx0" brushRef="#br0" timeOffset="1036.149">1667 0 2224 0 0,'12'10'294'0'0,"-1"1"1"0"0,0 0-1 0 0,-1 1 0 0 0,0 0 0 0 0,0 1 0 0 0,-1 0 1 0 0,-1 0-1 0 0,-1 1 0 0 0,1 0 0 0 0,-2 1 1 0 0,0-1-1 0 0,-1 1 0 0 0,-1 0 0 0 0,0 0 0 0 0,-1 1 1 0 0,0-1-1 0 0,-1 1 0 0 0,-1 10-294 0 0,4-3 144 0 0,-2 0 0 0 0,-1 0-1 0 0,-1 1 1 0 0,-1-1 0 0 0,-1 0 0 0 0,-1 1 0 0 0,0-1-1 0 0,-2 0 1 0 0,-1 0 0 0 0,-1-1 0 0 0,-1 0 0 0 0,-1 0-1 0 0,-1 0 1 0 0,0-1 0 0 0,-2 0 0 0 0,-1-1 0 0 0,0 0-1 0 0,-1-1 1 0 0,-16 18-144 0 0,5-12-723 0 0,0-2 1 0 0,-2 0-1 0 0,-1-1 0 0 0,0-2 0 0 0,-2 0 0 0 0,0-2 0 0 0,-1-2 0 0 0,-1 0 0 0 0,0-2 1 0 0,-32 9 722 0 0,23-12-1140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1348 0 0,'-25'6'4027'0'0,"8"7"-3864"0"0,0 1 1 0 0,1 1-1 0 0,0 0 0 0 0,1 1 0 0 0,1 0 0 0 0,1 1 1 0 0,0 1-1 0 0,1 0 0 0 0,1 1 0 0 0,1 0 1 0 0,1 1-1 0 0,0 0 0 0 0,2 0 0 0 0,0 1 0 0 0,1 0 1 0 0,1 0-1 0 0,1 0 0 0 0,1 1 0 0 0,1-1 0 0 0,0 15-163 0 0,3-27 7 0 0,-1 0 0 0 0,2 0 0 0 0,-1 0 0 0 0,1 0 0 0 0,0 0 0 0 0,1 0 0 0 0,0 0 0 0 0,0-1 0 0 0,1 1 0 0 0,0-1 0 0 0,1 0 0 0 0,0 0 0 0 0,0 0 0 0 0,0-1 0 0 0,1 0 0 0 0,0 0 0 0 0,1 0 0 0 0,-1-1 0 0 0,1 0 0 0 0,1 0 0 0 0,-1-1 0 0 0,1 0 0 0 0,0 0 0 0 0,7 2-7 0 0,4 3-629 0 0,1-2 0 0 0,0 0 0 0 0,1-1 0 0 0,0-1 0 0 0,0-1 0 0 0,0-1 0 0 0,0-1 0 0 0,1-1 0 0 0,19-1 629 0 0,-21-1-1266 0 0</inkml:trace>
  <inkml:trace contextRef="#ctx0" brushRef="#br0" timeOffset="389.312">955 97 1452 0 0,'-32'16'3572'0'0,"6"5"-3215"0"0,0 1 0 0 0,2 1 0 0 0,1 2 0 0 0,1 0 0 0 0,1 1 0 0 0,1 1 0 0 0,1 1 0 0 0,2 1 0 0 0,1 0 0 0 0,-1 4-357 0 0,-61 121 165 0 0,38-143-6075 0 0,14-25 4853 0 0</inkml:trace>
  <inkml:trace contextRef="#ctx0" brushRef="#br0" timeOffset="620.193">500 247 1056 0 0,'7'-12'2472'0'0,"-7"11"-2388"0"0,0 1 0 0 0,0-1 0 0 0,1 0 0 0 0,-1 1-1 0 0,0-1 1 0 0,0 0 0 0 0,1 1 0 0 0,-1-1-1 0 0,0 0 1 0 0,1 1 0 0 0,-1-1 0 0 0,0 1 0 0 0,1-1-1 0 0,-1 1 1 0 0,1-1 0 0 0,-1 1 0 0 0,1-1 0 0 0,0 1-1 0 0,-1 0 1 0 0,1-1 0 0 0,-1 1 0 0 0,1 0 0 0 0,0-1-1 0 0,-1 1 1 0 0,1 0 0 0 0,-1 0 0 0 0,1 0-1 0 0,0-1 1 0 0,0 1 0 0 0,-1 0 0 0 0,1 0 0 0 0,0 0-1 0 0,-1 0 1 0 0,1 0 0 0 0,0 0 0 0 0,-1 0 0 0 0,1 1-1 0 0,0-1 1 0 0,-1 0 0 0 0,1 0 0 0 0,0 0-1 0 0,-1 1 1 0 0,1-1 0 0 0,-1 0 0 0 0,1 1 0 0 0,0-1-1 0 0,-1 0 1 0 0,1 1 0 0 0,-1-1 0 0 0,1 1 0 0 0,-1-1-1 0 0,1 1 1 0 0,-1-1 0 0 0,0 1 0 0 0,1 0-84 0 0,269 152 1779 0 0,-84-60-4220 0 0,-146-80-1470 0 0,-39-12 2655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2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53 231 1372 0 0,'0'0'514'0'0,"0"0"54"0"0,0 0 2 0 0,0 0-61 0 0,0 0 4 0 0,0 0 2 0 0,0 0-39 0 0,0 0-48 0 0,0 0 18 0 0,0 0 36 0 0,-3 5-32 0 0,2-2-422 0 0,1-2 4 0 0,0-1-1 0 0,-1 1 0 0 0,1 0 1 0 0,0 0-1 0 0,0-1 0 0 0,0 1 1 0 0,0 0-1 0 0,-1 0 0 0 0,1-1 1 0 0,0 1-1 0 0,-1 0 0 0 0,1-1 1 0 0,-1 1-1 0 0,1 0 0 0 0,-1-1 1 0 0,1 1-1 0 0,-1-1 0 0 0,1 1 1 0 0,-1-1-1 0 0,1 1 0 0 0,-1-1 1 0 0,0 1-1 0 0,1-1 0 0 0,-1 0 1 0 0,0 1-1 0 0,1-1 0 0 0,-1 0 1 0 0,0 1-1 0 0,1-1 0 0 0,-1 0 1 0 0,0 0-1 0 0,0 0 0 0 0,1 0 1 0 0,-1 0-1 0 0,0 0 0 0 0,0 0 1 0 0,0 0-1 0 0,1 0 0 0 0,-1 0 1 0 0,0 0-1 0 0,0 0 0 0 0,1 0 1 0 0,-1-1-1 0 0,0 1 0 0 0,1 0 1 0 0,-1-1-1 0 0,0 1 0 0 0,1 0 1 0 0,-1-1-1 0 0,0 1 0 0 0,1-1 1 0 0,-1 1-1 0 0,1-1 0 0 0,-1 1 1 0 0,0-1-1 0 0,1 1 0 0 0,0-1 1 0 0,-1 0-1 0 0,1 1 0 0 0,-1-1 1 0 0,1 0-1 0 0,0 1 0 0 0,-1-1 1 0 0,1 0-32 0 0,-2-4 60 0 0,0 0 0 0 0,0 0 0 0 0,0 0 0 0 0,1 0 1 0 0,-1 0-1 0 0,1 0 0 0 0,1 0 0 0 0,-1 0 0 0 0,1 0 0 0 0,0-1 0 0 0,0 1 1 0 0,0 0-1 0 0,1 0 0 0 0,-1 0 0 0 0,1 0 0 0 0,1 0 0 0 0,-1 0 1 0 0,1 0-1 0 0,0 0 0 0 0,0 0 0 0 0,0 0 0 0 0,1 1 0 0 0,-1-1 0 0 0,1 1 1 0 0,0 0-1 0 0,1 0 0 0 0,-1 0 0 0 0,1 0 0 0 0,-1 1 0 0 0,1-1 0 0 0,0 1 1 0 0,4-2-61 0 0,6-6 69 0 0,0 1 1 0 0,0 1 0 0 0,1 0-1 0 0,1 1 1 0 0,-1 1-1 0 0,1 0 1 0 0,0 1 0 0 0,1 1-1 0 0,9-2-69 0 0,-19 5 14 0 0,0 0-1 0 0,1 0 0 0 0,-1 1 1 0 0,1-1-1 0 0,0 2 1 0 0,-1-1-1 0 0,1 1 0 0 0,0 0 1 0 0,0 1-1 0 0,-1 0 0 0 0,1 0 1 0 0,-1 1-1 0 0,1 0 0 0 0,-1 0 1 0 0,0 0-1 0 0,1 1 0 0 0,-1 0 1 0 0,0 1-1 0 0,-1 0 0 0 0,1 0 1 0 0,-1 0-1 0 0,0 1 1 0 0,0 0-1 0 0,0 0 0 0 0,0 0 1 0 0,-1 1-1 0 0,0 0 0 0 0,0 0 1 0 0,-1 0-1 0 0,0 0 0 0 0,0 1 1 0 0,0 0-1 0 0,0 2-13 0 0,1 6 18 0 0,-1 1-1 0 0,-1 0 1 0 0,0 1 0 0 0,-1-1-1 0 0,0 0 1 0 0,-2 1 0 0 0,0-1-1 0 0,-1 1 1 0 0,0-1-1 0 0,-2 0 1 0 0,0 1 0 0 0,0-1-1 0 0,-2 0 1 0 0,0-1 0 0 0,-1 1-1 0 0,-6 13-17 0 0,-6 7 177 0 0,-1-1 0 0 0,-1 0-1 0 0,-2-2 1 0 0,-1 0 0 0 0,-2-1-1 0 0,-13 12-176 0 0,-76 75 956 0 0,156-122-712 0 0,56-27-499 0 0,167-44-1421 0 0,-86 47-3109 0 0,-171 27 4117 0 0,6-1-213 0 0,-7-2-2715 0 0,-5 2 2418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45 130 1152 0 0,'0'0'347'0'0,"0"0"-45"0"0,0 0 45 0 0,0 0-73 0 0,0 0-11 0 0,0 0 24 0 0,0 0-49 0 0,0 0-21 0 0,0 0 48 0 0,0 0-13 0 0,0 0-40 0 0,0 0-16 0 0,0 0 39 0 0,0 0-36 0 0,0 0-113 0 0,0 0-6 0 0,0 0 70 0 0,0 0-1 0 0,0 0 18 0 0,0 0 54 0 0,0 0-21 0 0,0 0-44 0 0,0 0-6 0 0,0 0-23 0 0,0 0 14 0 0,0 0-13 0 0,0 0 20 0 0,0 0-28 0 0,0 0-81 0 0,0 0 56 0 0,0 0 29 0 0,0 0 6 0 0,0 0-19 0 0,0 0-35 0 0,0 0 20 0 0,0 0 51 0 0,0 0-39 0 0,0 0-12 0 0,0 0 22 0 0,0 0-42 0 0,0 0 10 0 0,0 0-35 0 0,0 0-29 0 0,0 0-21 0 0,0 0 43 0 0,0 0-20 0 0,0 0 73 0 0,0 0-3 0 0,0 0-11 0 0,0 0-3 0 0,0 0 4 0 0,0 0-8 0 0,0 0-17 0 0,0 0 28 0 0,0 0-13 0 0,0 0-30 0 0,0 0-14 0 0,0 0 45 0 0,0 0-44 0 0,0 0-28 0 0,0 0 7 0 0,0 0-56 0 0,0 0 63 0 0,0 0 22 0 0,0 0 15 0 0,0 0-62 0 0,0 0-32 0 0,0 0 24 0 0,0 0 52 0 0,0 0-30 0 0,0 0-1 0 0,0 0-32 0 0,0 0-44 0 0,0 0 47 0 0,0 0 51 0 0,0 0-31 0 0,0 0-28 0 0,0 0-7 0 0,0 0-25 0 0,0 0 56 0 0,0 0 24 0 0,-2 3-48 0 0,-2 8 32 0 0,0 1 0 0 0,1 0 0 0 0,0-1 1 0 0,1 2-1 0 0,0-1 0 0 0,1 0 0 0 0,0 0 1 0 0,1 0-1 0 0,0 1 0 0 0,1-1 0 0 0,2 10 0 0 0,-1 26 135 0 0,1 130 184 0 0,40 52 725 0 0,-41-216-984 0 0,-6-23-3033 0 0,-6-23-1113 0 0,8 15 2896 0 0</inkml:trace>
  <inkml:trace contextRef="#ctx0" brushRef="#br0" timeOffset="509.67">2 165 1720 0 0,'-1'-4'186'0'0,"1"-1"0"0"0,0 0 0 0 0,-1 0-1 0 0,1 1 1 0 0,1-1 0 0 0,-1 0 0 0 0,1 0 0 0 0,0 1 0 0 0,0-1-1 0 0,0 0 1 0 0,0 1 0 0 0,1-1 0 0 0,0 1 0 0 0,0 0 0 0 0,0-1-1 0 0,1 1 1 0 0,-1 0 0 0 0,1 0 0 0 0,0 1 0 0 0,0-1-1 0 0,2-2-185 0 0,2 0 90 0 0,0-1-1 0 0,1 1 0 0 0,-1 1 0 0 0,1-1 0 0 0,0 1 1 0 0,0 0-1 0 0,1 1 0 0 0,-1 0 0 0 0,1 1 0 0 0,0-1 0 0 0,0 2 1 0 0,0-1-1 0 0,1 1 0 0 0,-1 1 0 0 0,1-1 0 0 0,3 1-89 0 0,-5 3 28 0 0,0-1-1 0 0,0 1 0 0 0,0 1 0 0 0,0-1 1 0 0,0 2-1 0 0,-1-1 0 0 0,0 1 0 0 0,1 0 1 0 0,-1 0-1 0 0,-1 0 0 0 0,1 1 0 0 0,-1 1 1 0 0,0-1-1 0 0,0 1 0 0 0,0 0 0 0 0,-1 0 1 0 0,0 0-1 0 0,0 1 0 0 0,0 0 0 0 0,-1 0 1 0 0,0 0-1 0 0,-1 0 0 0 0,1 1 0 0 0,-2 0 1 0 0,1-1-1 0 0,-1 1 0 0 0,0 0 1 0 0,0 0-1 0 0,-1 0 0 0 0,0 1 0 0 0,-1-1 1 0 0,0 0-1 0 0,0 0 0 0 0,-1 6-27 0 0,-6 1 15 0 0,0 0 0 0 0,-2 0 0 0 0,1-1 0 0 0,-2 0 0 0 0,0-1 0 0 0,0 0 0 0 0,-1 0 0 0 0,-1-1 0 0 0,0-1 1 0 0,-1 0-1 0 0,0-1 0 0 0,0 0 0 0 0,-1-1 0 0 0,-1 0 0 0 0,-11 5-15 0 0,-81 37-2347 0 0,87-45-187 0 0,19-5 1225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1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13 220 1480 0 0,'0'0'735'0'0,"0"0"-60"0"0,0 0-112 0 0,0 0-50 0 0,0 0 41 0 0,0 0-55 0 0,0 0 15 0 0,0 0-36 0 0,0 0-72 0 0,0 0-48 0 0,0 0 25 0 0,0 0-32 0 0,0 0-63 0 0,0 0-22 0 0,0 0-96 0 0,0 0-20 0 0,7-8 327 0 0,2 9-437 0 0,-1 0 0 0 0,1 0 0 0 0,0 1 0 0 0,0 0 0 0 0,-1 1 0 0 0,0-1 0 0 0,1 2 0 0 0,-1-1 0 0 0,0 1 0 0 0,-1 0 0 0 0,1 1-1 0 0,-1 0 1 0 0,1 0 0 0 0,-2 1 0 0 0,1-1 0 0 0,0 2 0 0 0,-1-1 0 0 0,-1 1 0 0 0,1 0 0 0 0,-1 0 0 0 0,0 0 0 0 0,0 1 0 0 0,-1-1 0 0 0,0 1 0 0 0,-1 1 0 0 0,1-1 0 0 0,-1 0 0 0 0,-1 1 0 0 0,0-1 0 0 0,0 1-1 0 0,-1 0 1 0 0,0 0 0 0 0,0-1 0 0 0,-1 1 0 0 0,0 0 0 0 0,-1 0 0 0 0,0 0 0 0 0,0-1 0 0 0,-1 1 0 0 0,0 0 0 0 0,-1-1 0 0 0,1 1 0 0 0,-2-1 0 0 0,1 0 0 0 0,-1 0 0 0 0,-1 1-40 0 0,-7 7 98 0 0,0-1 1 0 0,-1-1 0 0 0,-1 0 0 0 0,0 0-1 0 0,-1-1 1 0 0,0-1 0 0 0,-1-1 0 0 0,0 0-1 0 0,-1-1 1 0 0,-9 4-99 0 0,26-15-56 0 0,0 1 1 0 0,1-1-1 0 0,-1 1 0 0 0,1 0 1 0 0,-1-1-1 0 0,0 1 0 0 0,0-1 1 0 0,1 0-1 0 0,-1 1 0 0 0,0-1 1 0 0,0 1-1 0 0,0-1 0 0 0,1 1 1 0 0,-1-1-1 0 0,0 0 0 0 0,0 1 1 0 0,0-1-1 0 0,0 1 0 0 0,0-1 1 0 0,0 1-1 0 0,0-1 0 0 0,-1 0 1 0 0,1 1-1 0 0,0-1 0 0 0,0 1 1 0 0,0-1-1 0 0,0 1 0 0 0,-1-1 1 0 0,1 1-1 0 0,0-1 0 0 0,-1 1 1 0 0,1-1-1 0 0,0 1 0 0 0,-1-1 1 0 0,1 1-1 0 0,-1-1 0 0 0,1 1 1 0 0,0 0-1 0 0,-1-1 0 0 0,1 1 1 0 0,-1 0-1 0 0,1-1 0 0 0,-1 1 1 0 0,1 0-1 0 0,-1 0 0 0 0,0-1 1 0 0,1 1-1 0 0,-1 0 0 0 0,1 0 1 0 0,-1 0-1 0 0,1 0 0 0 0,-1 0 1 0 0,0 0-1 0 0,1 0 0 0 0,-1 0 1 0 0,1 0-1 0 0,-1 0 0 0 0,0 0 1 0 0,1 0-1 0 0,-1 0 0 0 0,1 0 1 0 0,-1 1 55 0 0,30-46-3068 0 0,8 3 507 0 0,-16 21 1288 0 0</inkml:trace>
  <inkml:trace contextRef="#ctx0" brushRef="#br0" timeOffset="371.106">522 159 1436 0 0,'-44'40'5592'0'0,"-82"134"-3480"0"0,122-170-2082 0 0,0 1 0 0 0,1-1 0 0 0,-1 1 0 0 0,1 0 0 0 0,0 0 0 0 0,0 0 0 0 0,1 0 0 0 0,0 0 0 0 0,0 1 0 0 0,0-1 0 0 0,0 1 0 0 0,1 0 0 0 0,0-1 0 0 0,0 1 0 0 0,1 0 0 0 0,0-1 0 0 0,0 1 0 0 0,0 0 0 0 0,0 0 0 0 0,1-1 0 0 0,0 1 0 0 0,0 0 0 0 0,1-1 0 0 0,-1 1 0 0 0,1-1 0 0 0,0 1 0 0 0,1-1 0 0 0,-1 0 0 0 0,1 0 0 0 0,0 0 0 0 0,1 0 0 0 0,-1-1 1 0 0,1 1-1 0 0,0-1 0 0 0,0 0 0 0 0,0 0 0 0 0,0 0 0 0 0,1-1 0 0 0,0 0 0 0 0,-1 1 0 0 0,1-1 0 0 0,1-1 0 0 0,-1 1 0 0 0,0-1 0 0 0,0 0 0 0 0,1 0 0 0 0,-1-1 0 0 0,6 1-30 0 0,44 2-1569 0 0,3-3-4591 0 0,-56-1 5052 0 0</inkml:trace>
  <inkml:trace contextRef="#ctx0" brushRef="#br0" timeOffset="774.722">717 270 1684 0 0,'65'0'8105'0'0,"21"0"-5480"0"0,146-1-4036 0 0,-231 1 947 0 0,9-1-1503 0 0,-20 6-579 0 0,-35 6 20 0 0,14-3 1334 0 0</inkml:trace>
  <inkml:trace contextRef="#ctx0" brushRef="#br0" timeOffset="1024.41">705 447 1780 0 0,'18'33'4221'0'0,"48"-15"-2917"0"0,54-26-1263 0 0,-5-32-4013 0 0,-94 29 2798 0 0</inkml:trace>
  <inkml:trace contextRef="#ctx0" brushRef="#br0" timeOffset="1582.419">1669 87 2200 0 0,'-40'11'4454'0'0,"-75"53"-3073"0"0,102-55-1177 0 0,3-4-78 0 0,0 1 0 0 0,0 0 1 0 0,1 0-1 0 0,0 1 0 0 0,0 0 1 0 0,1 1-1 0 0,0-1 0 0 0,0 2 1 0 0,1-1-1 0 0,0 1 0 0 0,0 0 1 0 0,1 1-1 0 0,1 0 0 0 0,-1 0 1 0 0,1 0-1 0 0,1 0 0 0 0,0 1 1 0 0,1 0-1 0 0,-2 7-126 0 0,5-14 26 0 0,1 1 0 0 0,0-1 0 0 0,0 0 0 0 0,0 1 0 0 0,1-1 0 0 0,-1 0 0 0 0,1 0 0 0 0,0 1 0 0 0,0-1 0 0 0,0-1 0 0 0,1 1 0 0 0,-1 0 0 0 0,1-1 0 0 0,0 1 0 0 0,0-1 0 0 0,0 0 0 0 0,1 0 0 0 0,-1 0 0 0 0,1 0 0 0 0,0-1 0 0 0,0 1 0 0 0,-1-1 0 0 0,1 0 0 0 0,1 0 0 0 0,-1 0 0 0 0,0-1 0 0 0,0 1 0 0 0,2-1-26 0 0,125 21-620 0 0,-123-20 265 0 0,0-1 0 0 0,0-1 1 0 0,0 0-1 0 0,1 0 0 0 0,-1 0 0 0 0,0-1 1 0 0,0 0-1 0 0,0-1 0 0 0,0 0 0 0 0,-1 0 1 0 0,1 0-1 0 0,0-1 0 0 0,-1 0 0 0 0,1-1 0 0 0,-1 0 1 0 0,0 0-1 0 0,-1 0 0 0 0,1-1 0 0 0,3-3 355 0 0,-7 2-1192 0 0,-1-2 10 0 0</inkml:trace>
  <inkml:trace contextRef="#ctx0" brushRef="#br0" timeOffset="2014.58">1962 94 1448 0 0,'8'-7'2034'0'0,"-8"8"-1951"0"0,0 0 1 0 0,0-1 0 0 0,1 1 0 0 0,-1 0 0 0 0,0-1-1 0 0,1 1 1 0 0,-1-1 0 0 0,0 1 0 0 0,1-1 0 0 0,-1 1-1 0 0,1-1 1 0 0,-1 1 0 0 0,1-1 0 0 0,-1 1-1 0 0,1-1 1 0 0,-1 1 0 0 0,1-1 0 0 0,0 0 0 0 0,-1 1-1 0 0,1-1 1 0 0,0 0 0 0 0,-1 0 0 0 0,1 0 0 0 0,0 1-1 0 0,-1-1 1 0 0,1 0 0 0 0,0 0 0 0 0,-1 0-1 0 0,1 0 1 0 0,0 0 0 0 0,-1 0 0 0 0,1 0 0 0 0,0 0-1 0 0,-1 0 1 0 0,1-1 0 0 0,0 1 0 0 0,-1 0 0 0 0,1 0-1 0 0,0-1 1 0 0,-1 1 0 0 0,1 0 0 0 0,0-1-1 0 0,-1 1 1 0 0,1 0 0 0 0,-1-1 0 0 0,1 1 0 0 0,-1-1-1 0 0,1 1 1 0 0,-1-1 0 0 0,1 1 0 0 0,-1-1 0 0 0,0 0-1 0 0,1 1 1 0 0,-1-1 0 0 0,0 1 0 0 0,1-1-1 0 0,-1 0 1 0 0,0 1 0 0 0,0-1 0 0 0,0 0 0 0 0,1 1-1 0 0,-1-1 1 0 0,0 0 0 0 0,0 1 0 0 0,0-1-1 0 0,0 0-83 0 0,13 100 673 0 0,4-37-783 0 0,7 32 598 0 0,-18-32-6017 0 0,-8-61 4258 0 0,-13 6 89 0 0</inkml:trace>
  <inkml:trace contextRef="#ctx0" brushRef="#br0" timeOffset="2342.69">1814 265 2008 0 0,'10'-7'5635'0'0,"49"-14"-4325"0"0,185-8 781 0 0,-139 28-6760 0 0,-84-15 783 0 0,-19 12 2525 0 0</inkml:trace>
  <inkml:trace contextRef="#ctx0" brushRef="#br0" timeOffset="2607.025">2373 0 1896 0 0,'23'1'5927'0'0,"-10"20"-4367"0"0,-8-12-1549 0 0,15 32 136 0 0,-2 2 1 0 0,-2 0-1 0 0,-2 1 0 0 0,-1 1 0 0 0,2 24-147 0 0,-14-63-337 0 0,0-1-1 0 0,-1 0 1 0 0,0 1-1 0 0,0-1 1 0 0,0 1-1 0 0,0-1 0 0 0,-1 0 1 0 0,0 1-1 0 0,0-1 1 0 0,-1 0-1 0 0,1 0 1 0 0,-1 0-1 0 0,0 0 1 0 0,-1 0-1 0 0,1 0 1 0 0,-1-1-1 0 0,0 1 1 0 0,0-1-1 0 0,-2 3 338 0 0,-2 2-1249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8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190 515 1120 0 0,'0'0'439'0'0,"0"0"-75"0"0,0 0-60 0 0,0 0-36 0 0,0 0 7 0 0,0 0 132 0 0,0 0 18 0 0,0 0-122 0 0,-25-4 902 0 0,-30-14 590 0 0,115 26 124 0 0,342-19-695 0 0,-29-6-630 0 0,-452 19-8276 0 0,55-2 6554 0 0</inkml:trace>
  <inkml:trace contextRef="#ctx0" brushRef="#br0" timeOffset="742.984">23 565 1332 0 0,'-23'3'4153'0'0,"36"5"-2406"0"0,49 9-1283 0 0,-51-15-138 0 0,151 39 677 0 0,-60-17-633 0 0,-1 3 0 0 0,-1 5 0 0 0,-2 5 0 0 0,30 18-370 0 0,-117-50 31 0 0,-5-3-5 0 0,1 0 1 0 0,-1 1 0 0 0,0 0-1 0 0,0 0 1 0 0,0 0 0 0 0,0 1-1 0 0,0 0 1 0 0,-1 0 0 0 0,1 1-1 0 0,-1-1 1 0 0,-1 1 0 0 0,1 0-1 0 0,0 0 1 0 0,-1 1 0 0 0,0-1-1 0 0,-1 1 1 0 0,1 0 0 0 0,-1 0-1 0 0,2 6-26 0 0,-10-4 14 0 0,0 1 0 0 0,-1-1 0 0 0,0 0-1 0 0,-1 0 1 0 0,0-1 0 0 0,0 1-1 0 0,0-2 1 0 0,-1 1 0 0 0,0-1 0 0 0,-1 0-1 0 0,1-1 1 0 0,-1 0 0 0 0,0 0 0 0 0,0-1-1 0 0,0 0 1 0 0,-1-1 0 0 0,-3 1-14 0 0,8-2 8 0 0,-355 185 432 0 0,337-172-418 0 0,0 2 0 0 0,1 0 1 0 0,1 2-1 0 0,0 0 0 0 0,2 1 0 0 0,0 1 0 0 0,1 1 1 0 0,1 1-1 0 0,2 0 0 0 0,0 1 0 0 0,1 0 0 0 0,2 2 0 0 0,-4 9-22 0 0,14-30 19 0 0,1-1-1 0 0,0 0 0 0 0,0 0 0 0 0,0 1 0 0 0,1-1 0 0 0,-1 1 1 0 0,1-1-1 0 0,0 1 0 0 0,0-1 0 0 0,1 1 0 0 0,-1-1 0 0 0,1 0 0 0 0,0 1 1 0 0,0-1-1 0 0,0 0 0 0 0,1 0 0 0 0,0 1 0 0 0,0-1 0 0 0,0-1 1 0 0,0 1-1 0 0,0 0 0 0 0,1 0 0 0 0,0-1 0 0 0,-1 1 0 0 0,1-1 0 0 0,1 0 1 0 0,-1 0-1 0 0,0 0 0 0 0,1 0 0 0 0,-1-1 0 0 0,1 1 0 0 0,0-1 1 0 0,0 0-1 0 0,0 0 0 0 0,0-1 0 0 0,0 1 0 0 0,1-1 0 0 0,-1 0 0 0 0,0 0 1 0 0,1 0-1 0 0,-1 0 0 0 0,1-1 0 0 0,-1 0 0 0 0,0 0 0 0 0,1 0 1 0 0,-1 0-1 0 0,1-1 0 0 0,-1 0-18 0 0,47 4 59 0 0,0-3 0 0 0,-1-2 0 0 0,1-3 0 0 0,-1-1 0 0 0,13-6-59 0 0,53-5-26 0 0,154-11-415 0 0,-252 26 245 0 0,7 3-5301 0 0,-10-1 1088 0 0,-14 0 3027 0 0</inkml:trace>
  <inkml:trace contextRef="#ctx0" brushRef="#br0" timeOffset="43841.021">465 13 1664 0 0,'0'0'388'0'0,"3"-12"2110"0"0,-2 24-2382 0 0,-1 1 0 0 0,0 0-1 0 0,-1-1 1 0 0,0 1-1 0 0,-1 0 1 0 0,-1-1-1 0 0,0 0 1 0 0,0 1 0 0 0,-2-1-1 0 0,1 0 1 0 0,-1-1-1 0 0,-1 1 1 0 0,0-1-1 0 0,-1 0 1 0 0,0-1-1 0 0,-1 0 1 0 0,0 0 0 0 0,-2 2-116 0 0,2 2 101 0 0,-1 0 1 0 0,-1 0-1 0 0,0-1 1 0 0,-1-1-1 0 0,0 1 1 0 0,-1-2 0 0 0,-1 0-1 0 0,0 0 1 0 0,0-1-1 0 0,-1-1 1 0 0,0 0 0 0 0,0-1-1 0 0,-1 0 1 0 0,0-1-1 0 0,-1-1 1 0 0,1 0-1 0 0,-1-1 1 0 0,0-1 0 0 0,-1-1-1 0 0,-3 0-101 0 0,15-4-28 0 0,1 0-1 0 0,-1-1 1 0 0,1 0 0 0 0,0 0-1 0 0,-1 0 1 0 0,1-1 0 0 0,0 1-1 0 0,1-1 1 0 0,-1 0 0 0 0,0 0-1 0 0,1 0 1 0 0,0-1 0 0 0,-1 1-1 0 0,1-1 1 0 0,1 0 0 0 0,-1 0-1 0 0,0 0 1 0 0,1 0 0 0 0,0 0-1 0 0,0 0 1 0 0,0-1 0 0 0,1 1-1 0 0,-1-1 1 0 0,1 1 0 0 0,0-1-1 0 0,1 0 1 0 0,-1 1-1 0 0,1-1 1 0 0,0 0 0 0 0,0 0-1 0 0,0 1 1 0 0,0-1 0 0 0,1 0-1 0 0,0 1 1 0 0,0-1 0 0 0,0 1-1 0 0,1-1 1 0 0,-1 1 0 0 0,1-1-1 0 0,0 1 1 0 0,2-2 28 0 0,-2 2-19 0 0,0 0 0 0 0,0 0-1 0 0,1 0 1 0 0,-1 0 0 0 0,1 1 0 0 0,0-1 0 0 0,0 1 0 0 0,0 0-1 0 0,1 0 1 0 0,-1 0 0 0 0,1 1 0 0 0,-1-1 0 0 0,1 1-1 0 0,0-1 1 0 0,0 1 0 0 0,0 1 0 0 0,0-1 0 0 0,1 0 0 0 0,-1 1-1 0 0,0 0 1 0 0,1 0 0 0 0,-1 0 0 0 0,0 1 0 0 0,1-1-1 0 0,-1 1 1 0 0,1 0 0 0 0,-1 1 0 0 0,1-1 0 0 0,-1 1-1 0 0,1-1 1 0 0,0 2 19 0 0,180 62-298 0 0,-150-48 346 0 0,1-2 0 0 0,1-1 0 0 0,0-2 0 0 0,0-2 0 0 0,34 5-48 0 0,-53-12 62 0 0,0 0 1 0 0,0-1 0 0 0,0 0 0 0 0,0-2 0 0 0,0 0 0 0 0,0-1 0 0 0,0-1-1 0 0,0 0 1 0 0,-1-2 0 0 0,1 0 0 0 0,-1 0 0 0 0,0-2 0 0 0,-1 0 0 0 0,0-1-1 0 0,10-7-62 0 0,-23 13 18 0 0,-1 0-1 0 0,1 0 1 0 0,0-1-1 0 0,-1 1 1 0 0,0-1-1 0 0,1 0 1 0 0,-1 0-1 0 0,0 0 0 0 0,-1 0 1 0 0,1 0-1 0 0,0 0 1 0 0,-1 0-1 0 0,0 0 1 0 0,0-1-1 0 0,0 1 1 0 0,0-1-1 0 0,0 1 0 0 0,0 0 1 0 0,-1-1-1 0 0,0 0 1 0 0,0 1-1 0 0,0-1 1 0 0,0 1-1 0 0,-1-1 1 0 0,1 1-1 0 0,-1-1 0 0 0,0 1 1 0 0,0 0-1 0 0,0-1 1 0 0,0 1-1 0 0,0 0 1 0 0,-1 0-1 0 0,0 0 1 0 0,0 0-1 0 0,0 0 0 0 0,0 0 1 0 0,0 0-1 0 0,0 0 1 0 0,-1 1-1 0 0,1-1 1 0 0,-2 0-18 0 0,-122-89 72 0 0,111 86-496 0 0,0 1 0 0 0,0 1 0 0 0,0 0 1 0 0,-1 1-1 0 0,0 1 0 0 0,1 0 0 0 0,-1 1 0 0 0,0 1 0 0 0,0 1 1 0 0,1 0-1 0 0,-1 1 0 0 0,-13 3 424 0 0,-10 0-1147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45 1988 0 0,'-3'0'644'0'0,"-77"-25"2859"0"0,58 19-759 0 0,50 7-2308 0 0,11 1-221 0 0,280-15 424 0 0,-184 9-1347 0 0,-136 5 599 0 0,0-1 1 0 0,1 1 0 0 0,-1-1-1 0 0,0 1 1 0 0,1 0-1 0 0,-1-1 1 0 0,0 1-1 0 0,1 0 1 0 0,-1-1 0 0 0,1 1-1 0 0,-1 0 1 0 0,1 0-1 0 0,0 0 1 0 0,-1-1 0 0 0,1 1-1 0 0,0 0 1 0 0,0 0-1 0 0,-1 0 1 0 0,1 0-1 0 0,0 0 1 0 0,0 0 0 0 0,0 0-1 0 0,0-1 1 0 0,0 1-1 0 0,0 0 1 0 0,0 0-1 0 0,0 0 1 0 0,1 0 0 0 0,-1 0-1 0 0,0 0 1 0 0,1 0-1 0 0,-1-1 1 0 0,0 1-1 0 0,1 0 1 0 0,-1 0 0 0 0,1 0-1 0 0,-1-1 1 0 0,1 1-1 0 0,-1 0 1 0 0,1-1 0 0 0,0 1-1 0 0,-1 0 1 0 0,1-1-1 0 0,0 1 1 0 0,-1-1-1 0 0,1 1 1 0 0,0-1 0 0 0,0 1-1 0 0,0-1 1 0 0,0 0 108 0 0,-28 11-1146 0 0,-3-2-16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1292 0 0,'63'23'3555'0'0,"290"-34"-435"0"0,-118-20-5572 0 0,-190 25 1215 0 0,-6-1 67 0 0,1-2-14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35 836 0 0,'-64'0'3565'0'0,"62"0"-3088"0"0,2 0-15 0 0,-13 4 1559 0 0,477-26 428 0 0,-263 9-3958 0 0,-212 10-3280 0 0,-14 4 3585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2232 0 0,'80'25'3915'0'0,"16"-11"-2728"0"0,-63-11-906 0 0,-1 1-1 0 0,1 1 1 0 0,-1 2 0 0 0,-1 1 0 0 0,1 1 0 0 0,-1 2-1 0 0,-1 1 1 0 0,29 16-281 0 0,-54-25 26 0 0,0 0 0 0 0,-1 1 0 0 0,1-1 0 0 0,-1 1 0 0 0,0 0 0 0 0,0 0 0 0 0,0 0 0 0 0,-1 1 0 0 0,0 0 0 0 0,1-1 1 0 0,-2 1-1 0 0,1 0 0 0 0,0 0 0 0 0,-1 0 0 0 0,0 1 0 0 0,0-1 0 0 0,-1 1 0 0 0,1-1 0 0 0,-1 1 0 0 0,0-1 0 0 0,-1 1 0 0 0,1 0 0 0 0,-1-1 0 0 0,0 1 0 0 0,-1 0 0 0 0,1-1 0 0 0,-1 1 0 0 0,-1 3-26 0 0,-7 12 76 0 0,0-1 0 0 0,-1 0-1 0 0,-1 0 1 0 0,-1-1 0 0 0,-1-1 0 0 0,0 0-1 0 0,-1-1 1 0 0,-1 0 0 0 0,-1-1 0 0 0,0-1 0 0 0,-1 0-1 0 0,-1-2 1 0 0,0 0 0 0 0,-2 0-76 0 0,-98 88 559 0 0,116-100-548 0 0,-1 1-1 0 0,1-1 1 0 0,0 1 0 0 0,0 0-1 0 0,0-1 1 0 0,0 1 0 0 0,0 0-1 0 0,1 0 1 0 0,-1 0 0 0 0,0 0-1 0 0,1 0 1 0 0,0 1 0 0 0,-1-1-1 0 0,1 0 1 0 0,0 1 0 0 0,0-1-1 0 0,0 1 1 0 0,0-1 0 0 0,1 1-1 0 0,-1 0 1 0 0,1-1 0 0 0,0 1-1 0 0,-1 0 1 0 0,1-1 0 0 0,0 1-1 0 0,1-1 1 0 0,-1 1 0 0 0,0 0-1 0 0,1-1 1 0 0,-1 1 0 0 0,1-1-1 0 0,0 1 1 0 0,0-1 0 0 0,0 1-1 0 0,0-1 1 0 0,1 1 0 0 0,-1-1-1 0 0,0 0 1 0 0,1 0 0 0 0,0 0-1 0 0,-1 0 1 0 0,1 0 0 0 0,2 1-11 0 0,5 2 9 0 0,1-1 0 0 0,0-1 1 0 0,0 0-1 0 0,1 0 0 0 0,-1-1 1 0 0,0 0-1 0 0,1-1 0 0 0,-1 0 1 0 0,1-1-1 0 0,-1 0 0 0 0,1-1 1 0 0,2 0-10 0 0,15 1-166 0 0,322-54-4568 0 0,-250 33 1344 0 0,-59 12 2104 0 0,-6-1 22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64 1196 0 0,'0'0'678'0'0,"0"0"-176"0"0,0 0-13 0 0,0 0 30 0 0,2-23 1686 0 0,5 6-2027 0 0,1-7 3193 0 0,-37 51-2237 0 0,-20 30-1081 0 0,38-41-45 0 0,-1 0 1 0 0,0-1-1 0 0,-1-1 1 0 0,-1 1-1 0 0,0-2 1 0 0,-1 0-1 0 0,0-1 1 0 0,-1 0-1 0 0,0-2 1 0 0,-1 0-1 0 0,0 0 1 0 0,-1-2-1 0 0,0 0 1 0 0,-12 3-9 0 0,29-11 41 0 0,-38-24 88 0 0,37 22-145 0 0,0-1 0 0 0,0 1-1 0 0,0 0 1 0 0,0-1 0 0 0,0 1 0 0 0,1-1-1 0 0,-1 1 1 0 0,1-1 0 0 0,0 0-1 0 0,0 0 1 0 0,0 0 0 0 0,0 0 0 0 0,0 0-1 0 0,0 0 1 0 0,1 0 0 0 0,0 0-1 0 0,-1 0 1 0 0,1 0 0 0 0,0 0 0 0 0,0 0-1 0 0,1 0 1 0 0,-1 0 0 0 0,1 0-1 0 0,-1 0 1 0 0,1 0 0 0 0,0 0 0 0 0,0 1-1 0 0,0-1 1 0 0,1 0 0 0 0,-1 0-1 0 0,1 1 1 0 0,-1-1 0 0 0,1 1-1 0 0,0-1 1 0 0,0 1 0 0 0,0 0 0 0 0,0 0-1 0 0,1 0 1 0 0,-1 0 0 0 0,0 0-1 0 0,1 0 1 0 0,0 1 0 0 0,-1-1 0 0 0,1 1-1 0 0,0-1 1 0 0,0 1 0 0 0,-1 0-1 0 0,1 0 1 0 0,0 1 0 0 0,0-1 0 0 0,3 0 16 0 0,290 27-447 0 0,-95-46 348 0 0,-202 20 97 0 0,0 0 1 0 0,1 0-1 0 0,-1-1 1 0 0,1 1-1 0 0,-1 0 1 0 0,1 0-1 0 0,-1-1 1 0 0,1 1-1 0 0,-1 0 1 0 0,1-1-1 0 0,-1 1 1 0 0,1 0-1 0 0,-1-1 1 0 0,1 1-1 0 0,-1-1 1 0 0,1 1-1 0 0,0-1 1 0 0,-1 1-1 0 0,1-1 1 0 0,0 1-1 0 0,0-1 1 0 0,-1 1-1 0 0,1-1 1 0 0,0 1-1 0 0,0-1 1 0 0,0 0-1 0 0,-1 1 1 0 0,1-1-1 0 0,0 1 1 0 0,0-1-1 0 0,0 0 1 0 0,0 1-1 0 0,0-1 1 0 0,0 1-1 0 0,1-1 1 0 0,-1 0-1 0 0,0 1 1 0 0,0-1-1 0 0,0 1 1 0 0,0-1-1 0 0,1 1 1 0 0,-1-1-1 0 0,0 1 1 0 0,0-1-1 0 0,1 1 1 0 0,-1-1-1 0 0,1 1 1 0 0,-1-1-1 0 0,0 1 1 0 0,1-1-1 0 0,-1 1 1 0 0,1 0-1 0 0,-1-1 1 0 0,1 1-1 0 0,-1 0 1 0 0,1-1-1 0 0,-1 1 1 0 0,1 0-1 0 0,-1 0 1 0 0,1-1-1 0 0,0 1 1 0 0,-1 0-1 0 0,1 0 1 0 0,-1 0-1 0 0,1 0 1 0 0,0 0-1 0 0,-1 0 1 0 0,1 0-1 0 0,-1 0 1 0 0,1 0 1 0 0,-43-19-153 0 0,-170 2-736 0 0,83 49-4540 0 0,118-31 4343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1356 0 0,'-30'2'3465'0'0,"18"3"-3271"0"0,0 0 0 0 0,1 1 1 0 0,-1 0-1 0 0,2 1 0 0 0,-1 0 0 0 0,1 0 0 0 0,0 2 0 0 0,0-1 0 0 0,1 1 1 0 0,0 0-1 0 0,0 1 0 0 0,1 0 0 0 0,1 0 0 0 0,0 1 0 0 0,0 0 1 0 0,1 0-1 0 0,0 1 0 0 0,1-1 0 0 0,1 1 0 0 0,-1 0 0 0 0,2 1 0 0 0,0-1 1 0 0,0 1-1 0 0,1-1 0 0 0,1 9-194 0 0,1-16 27 0 0,1 0 0 0 0,0 0 0 0 0,0 1-1 0 0,0-1 1 0 0,1 0 0 0 0,0 0 0 0 0,0-1 0 0 0,0 1 0 0 0,1 0 0 0 0,-1-1 0 0 0,1 1 0 0 0,0-1-1 0 0,1 0 1 0 0,-1 0 0 0 0,1 0 0 0 0,-1 0 0 0 0,1-1 0 0 0,0 1 0 0 0,1-1 0 0 0,-1 0 0 0 0,0 0-1 0 0,1-1 1 0 0,0 0 0 0 0,0 1 0 0 0,-1-1 0 0 0,1-1 0 0 0,0 1 0 0 0,1-1 0 0 0,1 1-27 0 0,98 13-4372 0 0,-75-30 1911 0 0,-22 7 1247 0 0</inkml:trace>
  <inkml:trace contextRef="#ctx0" brushRef="#br0" timeOffset="248.998">424 111 2188 0 0,'-7'11'5006'0'0,"-6"25"-3130"0"0,55 117-910 0 0,-41-152-1131 0 0,-1 0-1 0 0,1 0 1 0 0,-1 0 0 0 0,1 0-1 0 0,-1 0 1 0 0,1 0-1 0 0,-1 0 1 0 0,0 1 0 0 0,1-1-1 0 0,-1 0 1 0 0,0 0-1 0 0,0 0 1 0 0,0 1 0 0 0,0-1-1 0 0,0 0 1 0 0,0 0-1 0 0,0 0 1 0 0,0 0 0 0 0,0 1-1 0 0,-1-1 1 0 0,1 0-1 0 0,-1 0 1 0 0,1 0-1 0 0,0 0 1 0 0,-1 0 0 0 0,0 0-1 0 0,1 0 1 0 0,-1 0-1 0 0,0 0 1 0 0,1 0 0 0 0,-1 0-1 0 0,0 0 1 0 0,0 0-1 0 0,0 0 1 0 0,0-1 0 0 0,0 1-1 0 0,0 0 1 0 0,0-1-1 0 0,0 1 1 0 0,0-1 0 0 0,0 1-1 0 0,0-1 1 0 0,0 1-1 0 0,-1-1 1 0 0,1 0 165 0 0,-10 2-1201 0 0</inkml:trace>
  <inkml:trace contextRef="#ctx0" brushRef="#br0" timeOffset="499.016">177 301 1496 0 0,'6'1'6788'0'0,"28"5"-4746"0"0,214-37-1045 0 0,-15-57-9146 0 0,-214 76 7039 0 0</inkml:trace>
  <inkml:trace contextRef="#ctx0" brushRef="#br0" timeOffset="748.292">822 81 3024 0 0,'-9'-15'7100'0'0,"4"28"-5658"0"0,38 164 207 0 0,-9-90-3226 0 0,-14 4-4642 0 0,-25-71 3804 0 0,5-15 1243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2184 0 0,'14'15'6137'0'0,"63"-14"-5463"0"0,-51-2 25 0 0,166-26 13 0 0,-68-7-5356 0 0,-130 33 2153 0 0,1 1 1312 0 0</inkml:trace>
  <inkml:trace contextRef="#ctx0" brushRef="#br0" timeOffset="249.688">32 214 2572 0 0,'49'24'4394'0'0,"-27"-21"-4339"0"0,1 0 0 0 0,-1-2-1 0 0,1 0 1 0 0,-1-2 0 0 0,1 0 0 0 0,-1-2 0 0 0,0 0-1 0 0,1-2 1 0 0,-2 0 0 0 0,20-8-55 0 0,64-35-4708 0 0,-83 38 3490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2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497 316 896 0 0,'0'-2'73'0'0,"0"0"0"0"0,0 0 1 0 0,0 1-1 0 0,0-1 0 0 0,0 0 0 0 0,0 0 0 0 0,0 0 1 0 0,-1 0-1 0 0,1 0 0 0 0,-1 0 0 0 0,1 1 0 0 0,-1-1 0 0 0,0 0 1 0 0,0 0-1 0 0,1 1 0 0 0,-1-1 0 0 0,-1 1 0 0 0,1-1 1 0 0,0 1-1 0 0,0-1 0 0 0,0 1 0 0 0,-1-1 0 0 0,1 1 1 0 0,-1 0-1 0 0,1 0 0 0 0,-1 0 0 0 0,1 0 0 0 0,-1 0 0 0 0,0 0 1 0 0,1 0-1 0 0,-1 1 0 0 0,0-1 0 0 0,0 0 0 0 0,0 1 1 0 0,0 0-1 0 0,1-1 0 0 0,-1 1 0 0 0,0 0 0 0 0,-1 0-73 0 0,-79-7 549 0 0,78 7-452 0 0,-15 4 1 0 0,1 0 0 0 0,-1 2 0 0 0,1 0 0 0 0,1 1 0 0 0,-1 0 0 0 0,1 2 0 0 0,0 0 0 0 0,1 1 1 0 0,0 1-1 0 0,1 0 0 0 0,0 1 0 0 0,1 0 0 0 0,0 2 0 0 0,1-1 0 0 0,0 2 0 0 0,2 0 0 0 0,-1 0 0 0 0,2 1 0 0 0,0 0 0 0 0,1 1 1 0 0,0 0-1 0 0,2 1 0 0 0,0-1 0 0 0,1 1 0 0 0,1 1 0 0 0,-2 11-98 0 0,4-26 30 0 0,1 1-1 0 0,0 0 1 0 0,1-1-1 0 0,-1 1 1 0 0,1 0 0 0 0,0 0-1 0 0,0 0 1 0 0,0 0 0 0 0,1 0-1 0 0,-1 0 1 0 0,1 0 0 0 0,0 0-1 0 0,1 0 1 0 0,0 0-1 0 0,-1 0 1 0 0,1 0 0 0 0,1 0-1 0 0,-1 0 1 0 0,1-1 0 0 0,0 1-1 0 0,0 0 1 0 0,0-1-1 0 0,1 0 1 0 0,-1 1 0 0 0,1-1-1 0 0,0 0 1 0 0,1 0 0 0 0,-1-1-1 0 0,1 1 1 0 0,-1-1-1 0 0,1 1 1 0 0,0-1 0 0 0,0 0-1 0 0,0-1 1 0 0,1 1 0 0 0,-1-1-1 0 0,1 0 1 0 0,0 0-1 0 0,-1 0 1 0 0,1 0 0 0 0,0-1-1 0 0,0 0 1 0 0,0 0 0 0 0,0 0-1 0 0,0-1 1 0 0,0 0-1 0 0,0 0 1 0 0,2 0-30 0 0,21-10 72 0 0,-1 0 0 0 0,-1-2 0 0 0,0-1 0 0 0,0-2 0 0 0,-2 0 1 0 0,0-1-1 0 0,0-2 0 0 0,-2 0 0 0 0,0-2 0 0 0,-1 0 0 0 0,-1-1 0 0 0,-1-1 0 0 0,-1-1 0 0 0,-1-1 0 0 0,-1 0 0 0 0,-2-1 0 0 0,0-1 0 0 0,-1 0 0 0 0,-2 0 0 0 0,0-2 1 0 0,-2 1-1 0 0,0-9-72 0 0,23-120 1852 0 0,-74 154-1152 0 0,30 13-687 0 0,1 1 0 0 0,0 1 0 0 0,1 0 0 0 0,1 0 0 0 0,0 1 0 0 0,1 0 0 0 0,0 1 0 0 0,1-1 0 0 0,1 2 0 0 0,0-1 1 0 0,1 1-1 0 0,1-1 0 0 0,0 1 0 0 0,1 1 0 0 0,1-1 0 0 0,0 0 0 0 0,2 1 0 0 0,0-1 0 0 0,0 0 0 0 0,2 1 0 0 0,2 13-13 0 0,-4-17-98 0 0,35 106-1184 0 0,7-45-3767 0 0,-34-61 2989 0 0,-4-7 805 0 0,1-1 131 0 0</inkml:trace>
  <inkml:trace contextRef="#ctx0" brushRef="#br0" timeOffset="329.765">735 643 888 0 0,'59'-49'3830'0'0,"37"-18"-2210"0"0,10-7-879 0 0,-94 67-769 0 0,-1-1 0 0 0,0-1 1 0 0,-1 1-1 0 0,0-1 1 0 0,0-1-1 0 0,-1 0 0 0 0,0 0 1 0 0,-1-1-1 0 0,0 0 0 0 0,-1-1 1 0 0,0 0-1 0 0,-1 0 1 0 0,0 0-1 0 0,1-7 28 0 0,-7 17 10 0 0,-1-1 0 0 0,0 1 1 0 0,0-1-1 0 0,0 1 0 0 0,0-1 0 0 0,0 1 1 0 0,0-1-1 0 0,-1 1 0 0 0,1 0 0 0 0,-1 0 1 0 0,1 0-1 0 0,-1 0 0 0 0,0 0 0 0 0,0 0 1 0 0,0 0-1 0 0,0 0 0 0 0,0 1 0 0 0,-1-1 1 0 0,1 1-1 0 0,0 0 0 0 0,-1 0 0 0 0,1 0 1 0 0,-1 0-1 0 0,1 0 0 0 0,-1 0 0 0 0,1 0 1 0 0,-1 1-1 0 0,0-1 0 0 0,1 1 0 0 0,-1 0 1 0 0,0 0-1 0 0,1 0 0 0 0,-1 0 0 0 0,0 1 1 0 0,-2-1-11 0 0,-11 4 96 0 0,0 0 1 0 0,1 1 0 0 0,-1 1 0 0 0,1 0 0 0 0,0 1-1 0 0,1 0 1 0 0,-1 1 0 0 0,1 1 0 0 0,1 0 0 0 0,0 1-1 0 0,0 1 1 0 0,1 0 0 0 0,0 0 0 0 0,1 1-1 0 0,1 1 1 0 0,-1 0 0 0 0,2 0 0 0 0,-7 13-97 0 0,-25 101 465 0 0,43-121-573 0 0,0-1 1 0 0,1 0-1 0 0,-1 0 0 0 0,1 0 0 0 0,0 0 0 0 0,0 0 1 0 0,1 0-1 0 0,-1-1 0 0 0,1 0 0 0 0,0 0 0 0 0,0 0 1 0 0,1 0-1 0 0,-1 0 0 0 0,1-1 0 0 0,0 0 0 0 0,0 0 1 0 0,0 0-1 0 0,0-1 0 0 0,0 0 0 0 0,0 1 0 0 0,1-2 1 0 0,-1 1-1 0 0,1-1 0 0 0,0 0 0 0 0,-1 0 0 0 0,1 0 1 0 0,0-1-1 0 0,-1 0 0 0 0,1 0 0 0 0,0-1 0 0 0,0 1 1 0 0,-1-1-1 0 0,1 0 0 0 0,-1-1 0 0 0,5-1 108 0 0,81-28-2529 0 0,-59 16 1293 0 0</inkml:trace>
  <inkml:trace contextRef="#ctx0" brushRef="#br0" timeOffset="580.659">1485 38 1944 0 0,'0'0'217'0'0,"-1"0"0"0"0,1 0-1 0 0,-1-1 1 0 0,1 1 0 0 0,0 0-1 0 0,-1 0 1 0 0,1 0 0 0 0,-1 0-1 0 0,1-1 1 0 0,0 1 0 0 0,-1 0-1 0 0,1 0 1 0 0,0-1 0 0 0,-1 1-1 0 0,1 0 1 0 0,0-1 0 0 0,-1 1-1 0 0,1 0 1 0 0,0-1 0 0 0,0 1-1 0 0,-1 0 1 0 0,1-1 0 0 0,0 1-1 0 0,0-1-216 0 0,-33 45 1373 0 0,23-17-1106 0 0,1 0 0 0 0,1 1 0 0 0,1 0 0 0 0,1 1 0 0 0,2-1 1 0 0,0 1-1 0 0,2 0 0 0 0,2-1 0 0 0,0 1 0 0 0,2 0 0 0 0,1 0 0 0 0,2-1 1 0 0,0 1-1 0 0,2-1 0 0 0,1 0-267 0 0,83 304 843 0 0,-90-327-979 0 0,0 0 0 0 0,0 0-1 0 0,0 0 1 0 0,0 1 0 0 0,-1-1 0 0 0,0 0-1 0 0,0 0 1 0 0,-1 0 0 0 0,1 0-1 0 0,-1 0 1 0 0,0 0 0 0 0,0 0 0 0 0,-1 0-1 0 0,0 0 1 0 0,1 0 0 0 0,-2 0-1 0 0,1-1 1 0 0,0 1 0 0 0,-1-1 0 0 0,0 0-1 0 0,0 0 1 0 0,0 0 0 0 0,-1 0-1 0 0,1 0 1 0 0,-1-1 0 0 0,0 1 0 0 0,0-1-1 0 0,0 0 1 0 0,0 0 0 0 0,-1-1-1 0 0,1 1 1 0 0,-1-1 0 0 0,0 0 0 0 0,0 0-1 0 0,1 0 1 0 0,-1-1 0 0 0,-2 0 136 0 0,-118-16-5123 0 0,90 0 3829 0 0</inkml:trace>
  <inkml:trace contextRef="#ctx0" brushRef="#br0" timeOffset="831.221">1295 454 1884 0 0,'13'26'6416'0'0,"64"-21"-6263"0"0,-63-6 185 0 0,162-21-6303 0 0,-161 18 4731 0 0</inkml:trace>
  <inkml:trace contextRef="#ctx0" brushRef="#br0" timeOffset="1301.983">1730 384 1720 0 0,'5'1'3752'0'0,"18"-2"-2075"0"0,-22 1-1649 0 0,21-3-3 0 0,-1-2 1 0 0,0 0 0 0 0,-1-2 0 0 0,1 0 0 0 0,-1-1-1 0 0,-1-1 1 0 0,1-1 0 0 0,-2 0 0 0 0,1-2 0 0 0,9-8-26 0 0,-27 20-2 0 0,-1-1 0 0 0,1 1 0 0 0,0-1 0 0 0,0 0 0 0 0,-1 1 0 0 0,1-1 0 0 0,-1 0 0 0 0,1 0 0 0 0,-1 1 0 0 0,1-1 0 0 0,-1 0-1 0 0,1 0 1 0 0,-1 0 0 0 0,0 0 0 0 0,1 0 0 0 0,-1 0 0 0 0,0 1 0 0 0,0-1 0 0 0,0 0 0 0 0,0 0 0 0 0,0 0 0 0 0,0 0 0 0 0,0 0 0 0 0,0 0 0 0 0,0 0 0 0 0,0 0 0 0 0,0 0 0 0 0,-1 0 0 0 0,1 0 0 0 0,0 0 0 0 0,-1 1 0 0 0,1-1 0 0 0,0 0 0 0 0,-1 0 0 0 0,1 0 0 0 0,-1 1 0 0 0,0-1 0 0 0,1 0 0 0 0,-1 0 0 0 0,0 1 0 0 0,1-1 0 0 0,-1 1 0 0 0,0-1 0 0 0,1 0 0 0 0,-1 1 0 0 0,0-1 0 0 0,0 1 0 0 0,0 0 0 0 0,0-1 0 0 0,0 1 0 0 0,1 0 0 0 0,-1-1 0 0 0,0 1 0 0 0,0 0 0 0 0,0 0 0 0 0,0 0 0 0 0,0 0 0 0 0,0 0 0 0 0,0 0 0 0 0,0 0 0 0 0,0 0 0 0 0,0 0 0 0 0,0 1 2 0 0,-70-7 442 0 0,67 6-409 0 0,-20 3 63 0 0,0 1 0 0 0,0 1 0 0 0,1 1 1 0 0,0 1-1 0 0,0 1 0 0 0,0 1 0 0 0,1 1 1 0 0,0 1-1 0 0,1 0 0 0 0,0 2 0 0 0,1 1 0 0 0,-7 6-96 0 0,24-18 10 0 0,0 0 0 0 0,0 0 0 0 0,0 0 0 0 0,0 0 0 0 0,0 1 0 0 0,1-1 0 0 0,-1 1 0 0 0,1 0 0 0 0,0 0 0 0 0,-1 0 0 0 0,1 0 0 0 0,1 0 0 0 0,-1 0 0 0 0,0 1 0 0 0,1-1 0 0 0,0 0 0 0 0,0 1 0 0 0,0-1 0 0 0,0 1 0 0 0,0 0-1 0 0,1-1 1 0 0,-1 1 0 0 0,1 0 0 0 0,0-1 0 0 0,0 1 0 0 0,1-1 0 0 0,-1 1 0 0 0,1 0 0 0 0,-1-1 0 0 0,1 1 0 0 0,0-1 0 0 0,1 1 0 0 0,-1-1 0 0 0,1 0 0 0 0,-1 1 0 0 0,1-1 0 0 0,0 0 0 0 0,0 0 0 0 0,0 0 0 0 0,1 0-1 0 0,-1-1 1 0 0,1 1 0 0 0,-1 0 0 0 0,1-1 0 0 0,0 0 0 0 0,0 0 0 0 0,0 0 0 0 0,0 0 0 0 0,1 0 0 0 0,-1-1 0 0 0,0 1 0 0 0,1-1 0 0 0,0 1-10 0 0,13 5-430 0 0,1-1 0 0 0,-1 0 1 0 0,1-1-1 0 0,0-1 0 0 0,0-1 0 0 0,0 0 1 0 0,1-2-1 0 0,-1 0 0 0 0,1-1 0 0 0,-1 0 1 0 0,0-2-1 0 0,1 0 0 0 0,-1-1 0 0 0,8-3 430 0 0,13-7-1196 0 0</inkml:trace>
  <inkml:trace contextRef="#ctx0" brushRef="#br0" timeOffset="1537.554">2319 263 2272 0 0,'-16'4'287'0'0,"0"1"-1"0"0,1 1 1 0 0,-1 1 0 0 0,1 0-1 0 0,1 1 1 0 0,0 0-1 0 0,0 1 1 0 0,0 1 0 0 0,1 0-1 0 0,0 1 1 0 0,1 0-1 0 0,1 1 1 0 0,0 0-1 0 0,0 1 1 0 0,1 0 0 0 0,1 1-1 0 0,0 0 1 0 0,1 1-1 0 0,0-1 1 0 0,2 1 0 0 0,-1 1-1 0 0,2-1 1 0 0,0 1-1 0 0,1 0 1 0 0,0 1 0 0 0,1 2-287 0 0,4-16 0 0 0,-1 1 1 0 0,1-1 0 0 0,-1 0-1 0 0,1 0 1 0 0,0 0 0 0 0,0 0-1 0 0,1 0 1 0 0,-1 0 0 0 0,1 0 0 0 0,-1 0-1 0 0,1 0 1 0 0,0-1 0 0 0,0 1-1 0 0,0-1 1 0 0,0 1 0 0 0,1-1-1 0 0,-1 0 1 0 0,1 0 0 0 0,-1 0 0 0 0,1 0-1 0 0,0 0 1 0 0,0-1 0 0 0,0 1-1 0 0,0-1 1 0 0,0 0 0 0 0,0 0-1 0 0,0 0 1 0 0,0 0 0 0 0,0 0 0 0 0,0-1-1 0 0,1 1 1 0 0,-1-1 0 0 0,0 0-1 0 0,0 0 1 0 0,1 0-1 0 0,108-9-1125 0 0,-95 2 451 0 0,1 0 0 0 0,-1-1 0 0 0,0 0 1 0 0,-1-1-1 0 0,0-1 0 0 0,-1-1 0 0 0,0 0 1 0 0,-1-1-1 0 0,3-3 674 0 0,9-9-1199 0 0</inkml:trace>
  <inkml:trace contextRef="#ctx0" brushRef="#br0" timeOffset="1773.338">2607 64 1816 0 0,'1'-4'764'0'0,"8"-35"1908"0"0,-11 18 2265 0 0,-18 65-2924 0 0,19-6-1911 0 0,2 0 0 0 0,2 0 1 0 0,1-1-1 0 0,2 1 0 0 0,1-1 1 0 0,2 0-1 0 0,2-1 0 0 0,10 24-102 0 0,10 41-1384 0 0,-18-48-729 0 0,-10-19-3150 0 0,-6-30 4114 0 0,-10 7 26 0 0</inkml:trace>
  <inkml:trace contextRef="#ctx0" brushRef="#br0" timeOffset="2024.155">2495 424 2736 0 0,'0'-5'215'0'0,"1"-1"0"0"0,0 1 0 0 0,0-1 0 0 0,0 1-1 0 0,1 0 1 0 0,-1-1 0 0 0,1 1 0 0 0,1 0 0 0 0,-1 0-1 0 0,1 0 1 0 0,0 0 0 0 0,0 0 0 0 0,0 1 0 0 0,1 0 0 0 0,-1-1-1 0 0,1 1 1 0 0,0 0 0 0 0,0 1 0 0 0,1-1 0 0 0,-1 1 0 0 0,4-2-215 0 0,6-4 208 0 0,0 1 1 0 0,1 1 0 0 0,0 1 0 0 0,0 0 0 0 0,1 0-1 0 0,-1 2 1 0 0,1 0 0 0 0,0 1 0 0 0,0 0 0 0 0,14 0-209 0 0,-22 3 41 0 0,0 1 0 0 0,0 0 1 0 0,0 0-1 0 0,0 0 0 0 0,0 1 1 0 0,0 0-1 0 0,-1 1 0 0 0,1-1 1 0 0,-1 2-1 0 0,0-1 0 0 0,0 1 1 0 0,0 0-1 0 0,0 0 0 0 0,-1 1 1 0 0,1 0-1 0 0,-1 0 0 0 0,-1 0 1 0 0,1 1-1 0 0,-1 0 0 0 0,0 0 1 0 0,0 0-1 0 0,0 1 0 0 0,-1 0-41 0 0,73 166 642 0 0,-69-146-1802 0 0,-12-35-4302 0 0,-2-9 4271 0 0,-2-3 8 0 0</inkml:trace>
  <inkml:trace contextRef="#ctx0" brushRef="#br0" timeOffset="2306.572">2865 83 2796 0 0,'-7'0'816'0'0,"1"-2"-208"0"0,-1 2-164 0 0,2 0-272 0 0,5 0-20 0 0,-4 2-400 0 0,1-2-588 0 0,3 0-396 0 0,0 0 124 0 0</inkml:trace>
  <inkml:trace contextRef="#ctx0" brushRef="#br0" timeOffset="2856.355">3043 166 1268 0 0,'69'159'5051'0'0,"-40"-86"-3829"0"0,55 111 1275 0 0,-60-163-1523 0 0,-22-21-748 0 0,2-4-39 0 0,13-14-183 0 0,-2-1-1 0 0,0 0 1 0 0,-1-2-1 0 0,-1 1 1 0 0,-1-2-1 0 0,-1 0 1 0 0,-1 0-1 0 0,-1-1 1 0 0,0 0 0 0 0,-2 0-1 0 0,-1-1 1 0 0,-1 0-1 0 0,-1-2-3 0 0,10-24-45 0 0,11-50 822 0 0,-25 100-742 0 0,0 0-15 0 0,0 29 56 0 0,1-19-78 0 0,0 1 0 0 0,0-1 0 0 0,1 0 0 0 0,0 0 0 0 0,1 0 0 0 0,0-1 0 0 0,1 1 0 0 0,-1-1 0 0 0,2 0 0 0 0,0 1 0 0 0,0-2 0 0 0,0 1 0 0 0,1-1 0 0 0,0 0 0 0 0,1 0-1 0 0,0 0 1 0 0,0-1 0 0 0,1 0 0 0 0,-1-1 0 0 0,2 0 0 0 0,-1 0 0 0 0,1 0 0 0 0,-1-1 0 0 0,1-1 0 0 0,1 1 0 0 0,-1-1 0 0 0,1-1 0 0 0,-1 0 0 0 0,1 0 0 0 0,0-1 0 0 0,0 0 0 0 0,0-1 0 0 0,1 0 0 0 0,-1-1 0 0 0,9 0 2 0 0,-5-3-81 0 0,-1-1-1 0 0,0 0 1 0 0,0-1-1 0 0,0-1 1 0 0,-1 0-1 0 0,1 0 1 0 0,-1-1-1 0 0,-1-1 1 0 0,1 0-1 0 0,-1 0 1 0 0,-1-1 0 0 0,0-1-1 0 0,0 0 1 0 0,-1 0-1 0 0,0-1 1 0 0,0 0-1 0 0,-2 0 1 0 0,1-1-1 0 0,-1 0 1 0 0,-1-1-1 0 0,2-4 82 0 0,-23-23 36 0 0,-55 43 693 0 0,60-3-654 0 0,0 1-1 0 0,0 1 1 0 0,0 0-1 0 0,0 0 1 0 0,0 1-1 0 0,0 0 0 0 0,1 1 1 0 0,-1 0-1 0 0,1 1 1 0 0,0 0-1 0 0,1 0 1 0 0,-1 0-1 0 0,1 1 1 0 0,0 1-1 0 0,0 0 1 0 0,1 0-1 0 0,0 0 1 0 0,0 1-1 0 0,1 0 1 0 0,-1 0-1 0 0,2 0 1 0 0,-1 1-1 0 0,2 0 1 0 0,-1 0-1 0 0,1 0 1 0 0,-3 10-75 0 0,10-10-85 0 0,0-1 0 0 0,1 1-1 0 0,0-1 1 0 0,1 1 0 0 0,0-1 0 0 0,0 0 0 0 0,0-1-1 0 0,1 1 1 0 0,0-1 0 0 0,1 0 0 0 0,0-1 0 0 0,0 0 0 0 0,0 0-1 0 0,0 0 1 0 0,1-1 0 0 0,0 0 0 0 0,0 0 0 0 0,1-1-1 0 0,-1 0 1 0 0,1-1 0 0 0,1 1 85 0 0,15 4-1154 0 0,-1 0-1 0 0,2-2 1 0 0,-1-1-1 0 0,0-1 1 0 0,1-1-1 0 0,0-1 1 0 0,23-1 1154 0 0,-7-1-1188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54 1068 0 0,'0'0'882'0'0,"0"0"-136"0"0,0 0-43 0 0,4-24 2111 0 0,-1 22-2765 0 0,-1-1 0 0 0,1 0 1 0 0,0 1-1 0 0,0 0 0 0 0,0 0 1 0 0,0 0-1 0 0,0 0 0 0 0,0 0 1 0 0,0 0-1 0 0,1 1 0 0 0,-1 0 1 0 0,1 0-1 0 0,-1 0 0 0 0,1 0 1 0 0,0 0-1 0 0,-1 1 0 0 0,1-1 1 0 0,-1 1-1 0 0,1 0 0 0 0,0 0 1 0 0,-1 0-1 0 0,1 1 0 0 0,0-1 1 0 0,-1 1-1 0 0,2 0-49 0 0,1 1 36 0 0,1 0-1 0 0,-1 0 1 0 0,0 0 0 0 0,0 1-1 0 0,0 0 1 0 0,0 0-1 0 0,-1 0 1 0 0,1 1 0 0 0,-1-1-1 0 0,0 2 1 0 0,0-1 0 0 0,0 0-1 0 0,-1 1 1 0 0,1 0 0 0 0,-1 0-1 0 0,0 0 1 0 0,0 1 0 0 0,-1-1-1 0 0,0 1 1 0 0,0 0-1 0 0,0 0 1 0 0,-1 0 0 0 0,0 0-1 0 0,0 0 1 0 0,0 1 0 0 0,-1-1-1 0 0,0 0 1 0 0,0 1 0 0 0,-1 0-1 0 0,1-1 1 0 0,-1 1-1 0 0,-1-1 1 0 0,0 6-36 0 0,-6 4 79 0 0,0 0 0 0 0,0-1 0 0 0,-2 0 0 0 0,0 0 0 0 0,0-1 0 0 0,-2 0 0 0 0,0 0 0 0 0,0-1 0 0 0,-1-1 1 0 0,0 0-1 0 0,-1-1 0 0 0,-1 0 0 0 0,0-1 0 0 0,0 0 0 0 0,-1-1 0 0 0,0-1 0 0 0,-1-1 0 0 0,0 0 0 0 0,0-1 0 0 0,-2 0-79 0 0,17-5-86 0 0,1-1-129 0 0,-2-16-779 0 0,127-104-4747 0 0,-99 101 4538 0 0</inkml:trace>
  <inkml:trace contextRef="#ctx0" brushRef="#br0" timeOffset="248.26">535 37 2440 0 0,'21'-11'2892'0'0,"-37"17"-1330"0"0,-39 18-561 0 0,44-20-905 0 0,0 1 0 0 0,0 0 0 0 0,0 1 0 0 0,1 0 0 0 0,0 0 0 0 0,1 1 0 0 0,-1 1 0 0 0,1 0 0 0 0,1 0 0 0 0,-1 0-1 0 0,1 1 1 0 0,1 1 0 0 0,0-1 0 0 0,0 1 0 0 0,1 0 0 0 0,0 1 0 0 0,1-1 0 0 0,0 1 0 0 0,0 0 0 0 0,1 1 0 0 0,1-1 0 0 0,0 1 0 0 0,0 1-96 0 0,4-10-16 0 0,-1 0 1 0 0,0 0-1 0 0,1 0 0 0 0,0 0 0 0 0,-1 0 0 0 0,1 0 0 0 0,1 0 1 0 0,-1 0-1 0 0,0-1 0 0 0,1 1 0 0 0,-1 0 0 0 0,1-1 1 0 0,0 1-1 0 0,0-1 0 0 0,0 0 0 0 0,0 1 0 0 0,0-1 0 0 0,0 0 1 0 0,1 0-1 0 0,-1-1 0 0 0,1 1 0 0 0,-1 0 0 0 0,1-1 0 0 0,0 0 1 0 0,-1 1-1 0 0,1-1 0 0 0,1 0 16 0 0,3 2-366 0 0,0-1-1 0 0,0 0 1 0 0,0 0-1 0 0,0-1 1 0 0,0 0-1 0 0,0 0 1 0 0,0-1 0 0 0,1 1-1 0 0,-1-2 1 0 0,0 1-1 0 0,1-1 1 0 0,-1 0-1 0 0,0 0 1 0 0,0-1 0 0 0,0 0-1 0 0,0-1 1 0 0,1 0 366 0 0,4-2-1138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1508 0 0,'8'0'1352'0'0,"6"15"4644"0"0,-14 1-5718 0 0,2 40-242 0 0,3 0-1 0 0,2 0 1 0 0,2 0 0 0 0,3-1-1 0 0,14 37-35 0 0,16 103-5669 0 0,-41-168 4482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1540 0 0,'0'0'855'0'0,"0"0"-138"0"0,0 0-58 0 0,0 0-40 0 0,0 0-12 0 0,0 0-39 0 0,0 0-7 0 0,0 0-48 0 0,0 0-40 0 0,0 0 8 0 0,5-1-47 0 0,263-24 1755 0 0,-189 20-2004 0 0,97-4-3218 0 0,-165 17-1041 0 0,-22-7 2908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2064 0 0,'130'20'4476'0'0,"-98"-21"-3768"0"0,340-62-545 0 0,-245 34-3829 0 0,-90 19 2541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46 106 1588 0 0,'-24'-68'8203'0'0,"13"49"-6952"0"0,9 14-1113 0 0,2 5-134 0 0,0 0 18 0 0,0 0-20 0 0,0 0-14 0 0,-1-3-536 0 0,-3-8-6696 0 0,0 12 6096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282 578 996 0 0,'17'-6'1717'0'0,"-15"6"-1531"0"0,1 0 1 0 0,-1-1 0 0 0,0 1-1 0 0,1-1 1 0 0,-1 0-1 0 0,1 1 1 0 0,-1-1 0 0 0,0 0-1 0 0,0 0 1 0 0,1-1 0 0 0,-1 1-1 0 0,0 0 1 0 0,0-1-1 0 0,0 1 1 0 0,0-1 0 0 0,-1 0-1 0 0,1 1 1 0 0,0-1-1 0 0,-1 0 1 0 0,1 0 0 0 0,-1 0-1 0 0,0-1 1 0 0,1 1 0 0 0,-1 0-1 0 0,0 0 1 0 0,0-1-1 0 0,0 0-186 0 0,-80-15 1198 0 0,64 20-1166 0 0,0 1 0 0 0,0 0 0 0 0,0 1-1 0 0,0 1 1 0 0,1 0 0 0 0,-1 1 0 0 0,2 0 0 0 0,-1 1-1 0 0,1 1 1 0 0,0 0 0 0 0,0 1 0 0 0,1 0-1 0 0,0 1 1 0 0,1 1 0 0 0,0-1 0 0 0,-6 10-32 0 0,-21 68 300 0 0,43-83-274 0 0,3 0-13 0 0,0 0 0 0 0,1-1 1 0 0,-1 0-1 0 0,1-1 1 0 0,0 0-1 0 0,0 0 1 0 0,0-1-1 0 0,0 0 1 0 0,0-1-1 0 0,1 0 1 0 0,-1 0-1 0 0,0-1 1 0 0,1 0-1 0 0,-1-1 0 0 0,0 0 1 0 0,1 0-1 0 0,-1-1 1 0 0,0 0-1 0 0,0-1 1 0 0,5-2-14 0 0,185-83 79 0 0,-184 82 272 0 0,-19 15-80 0 0,-10 16-292 0 0,0 16 191 0 0,3 1 1 0 0,1 0-1 0 0,2 1 1 0 0,2 0-1 0 0,1 1 0 0 0,3-1 1 0 0,2 36-171 0 0,1-75 12 0 0,-1 0 1 0 0,0 0-1 0 0,1 1 0 0 0,0-1 1 0 0,0 0-1 0 0,0 0 0 0 0,0 0 1 0 0,1 0-1 0 0,-1 0 1 0 0,1 0-1 0 0,0 0 0 0 0,1-1 1 0 0,-1 1-1 0 0,0-1 0 0 0,1 1 1 0 0,0-1-1 0 0,0 0 1 0 0,0 0-1 0 0,0 0 0 0 0,0-1 1 0 0,1 1-1 0 0,-1-1 1 0 0,1 1-1 0 0,0-1 0 0 0,0 0 1 0 0,0-1-1 0 0,0 1 0 0 0,0-1 1 0 0,0 0-1 0 0,0 0 1 0 0,0 0-1 0 0,0 0 0 0 0,0-1 1 0 0,1 1-1 0 0,-1-1 1 0 0,0 0-1 0 0,0 0 0 0 0,1-1 1 0 0,-1 0-1 0 0,0 1 0 0 0,0-1 1 0 0,3-1-13 0 0,8-4-473 0 0,0-1 1 0 0,0-1-1 0 0,0 0 1 0 0,-1 0-1 0 0,0-2 1 0 0,-1 0-1 0 0,0 0 1 0 0,-1-1-1 0 0,0-1 1 0 0,0 0-1 0 0,-1 0 1 0 0,-1-1-1 0 0,0-1 1 0 0,-1 0-1 0 0,0 0 1 0 0,-2-1-1 0 0,1 0 1 0 0,-2 0-1 0 0,0 0 1 0 0,3-12 472 0 0,3-16-1096 0 0</inkml:trace>
  <inkml:trace contextRef="#ctx0" brushRef="#br0" timeOffset="390.14">500 0 928 0 0,'34'0'4175'0'0,"-26"7"-4097"0"0,0 1-1 0 0,-1-1 1 0 0,0 2-1 0 0,-1-1 1 0 0,0 1-1 0 0,0 0 1 0 0,0 0-1 0 0,-2 0 1 0 0,1 1-1 0 0,-1 0 1 0 0,0 0-1 0 0,-1 0 1 0 0,0 0-1 0 0,-1 0 1 0 0,0 1-1 0 0,0-1 1 0 0,-2 1-1 0 0,1-1 1 0 0,-1 9-78 0 0,-4-7 99 0 0,0 1 1 0 0,-1-1-1 0 0,0 0 0 0 0,-1 0 0 0 0,0-1 1 0 0,-1 1-1 0 0,0-1 0 0 0,0-1 1 0 0,-2 0-1 0 0,1 0 0 0 0,-1 0 1 0 0,-1-1-1 0 0,1 0 0 0 0,-2-1 0 0 0,1 0 1 0 0,-1-1-1 0 0,-7 4-99 0 0,19-12-82 0 0,-1 0 0 0 0,0 1 0 0 0,1-1 0 0 0,-1 0 0 0 0,0 0 0 0 0,0 0 0 0 0,1 0 0 0 0,-1 1 0 0 0,0-1 0 0 0,0 0 0 0 0,0 0 0 0 0,0 0 0 0 0,0 0 0 0 0,0 1 0 0 0,0-1 0 0 0,-1 0 0 0 0,1 0 0 0 0,0 0 0 0 0,0 0 0 0 0,-1 1 0 0 0,1-1 0 0 0,0 0 0 0 0,-1 0 0 0 0,1 1 0 0 0,-1-1 0 0 0,1 0 0 0 0,-1 1 0 0 0,1-1 0 0 0,-1 0 0 0 0,0 1 0 0 0,1-1-1 0 0,-1 1 1 0 0,0-1 0 0 0,1 1 0 0 0,-1-1 0 0 0,0 1 0 0 0,1 0 0 0 0,-1-1 0 0 0,0 1 0 0 0,0 0 0 0 0,0-1 0 0 0,1 1 0 0 0,-1 0 0 0 0,0 0 0 0 0,0 0 0 0 0,0 0 0 0 0,0 0 0 0 0,0 0 0 0 0,1 0 0 0 0,-1 0 0 0 0,0 0 0 0 0,0 0 0 0 0,0 0 0 0 0,0 1 0 0 0,1-1 0 0 0,-1 0 0 0 0,0 1 0 0 0,0-1 0 0 0,1 0 0 0 0,-1 1 0 0 0,0 0 82 0 0,9-21-1285 0 0</inkml:trace>
  <inkml:trace contextRef="#ctx0" brushRef="#br0" timeOffset="655.981">772 68 1196 0 0,'-3'2'216'0'0,"-118"60"3566"0"0,117-60-3701 0 0,0 1 0 0 0,1-1 0 0 0,0 1 0 0 0,0 0-1 0 0,0 0 1 0 0,0 0 0 0 0,0 1 0 0 0,0-1 0 0 0,1 1-1 0 0,0-1 1 0 0,-1 1 0 0 0,1 0 0 0 0,1 0 0 0 0,-1 0 0 0 0,1 0-1 0 0,-1 0 1 0 0,1 0 0 0 0,0 0 0 0 0,1 1 0 0 0,-1-1-1 0 0,1 0 1 0 0,-1 0 0 0 0,1 1 0 0 0,1-1 0 0 0,-1 0-1 0 0,1 1 1 0 0,-1-1 0 0 0,1 0 0 0 0,1 0 0 0 0,0 4-81 0 0,3 2 62 0 0,0 0-1 0 0,1 0 1 0 0,0-1 0 0 0,0 0 0 0 0,1 0 0 0 0,0 0 0 0 0,1-1-1 0 0,0 0 1 0 0,0-1 0 0 0,0 0 0 0 0,1 0 0 0 0,0 0 0 0 0,1-1 0 0 0,-1-1-1 0 0,1 0 1 0 0,4 2-62 0 0,111 33-5195 0 0,-122-40 3902 0 0</inkml:trace>
  <inkml:trace contextRef="#ctx0" brushRef="#br0" timeOffset="918.12">870 250 988 0 0,'11'5'6257'0'0,"25"-7"-4951"0"0,-20 1-619 0 0,242-47-385 0 0,-114-22-7019 0 0,-132 58 5398 0 0</inkml:trace>
  <inkml:trace contextRef="#ctx0" brushRef="#br0" timeOffset="1184.609">1450 20 924 0 0,'20'-4'8139'0'0,"-23"38"-6650"0"0,0-13-1338 0 0,34 185 118 0 0,-16-146-1154 0 0,7 61-5862 0 0,-22-109 5475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291 462 1108 0 0,'8'-12'5673'0'0,"42"-5"-5255"0"0,-39 14 69 0 0,357-80-220 0 0,-320 54-4788 0 0,-48 28 3293 0 0</inkml:trace>
  <inkml:trace contextRef="#ctx0" brushRef="#br0" timeOffset="327.961">289 437 2552 0 0,'130'47'4826'0'0,"-115"-45"-4614"0"0,-1 1 0 0 0,0 1 0 0 0,0 0-1 0 0,0 1 1 0 0,-1 0 0 0 0,0 1 0 0 0,0 1 0 0 0,0 0 0 0 0,-1 1 0 0 0,0 0 0 0 0,4 4-212 0 0,-12-7 42 0 0,-1 0 0 0 0,1 0 0 0 0,-1 0-1 0 0,0 1 1 0 0,-1-1 0 0 0,1 1 0 0 0,-1 0 0 0 0,0 0 0 0 0,0 0 0 0 0,-1 0 0 0 0,0 0 0 0 0,0 0 0 0 0,0 0-1 0 0,-1 1 1 0 0,0-1 0 0 0,0 0 0 0 0,-1 0 0 0 0,0 0 0 0 0,0 1 0 0 0,0-1 0 0 0,0 0 0 0 0,-1 0 0 0 0,0-1-1 0 0,-1 1 1 0 0,1 0 0 0 0,-1-1 0 0 0,0 1 0 0 0,-1-1 0 0 0,1 0 0 0 0,-1 0 0 0 0,0 0 0 0 0,-4 3-42 0 0,-215 247 1907 0 0,222-253-1890 0 0,-1-1 0 0 0,1 1-1 0 0,-1 0 1 0 0,1 0 0 0 0,0 0-1 0 0,0 0 1 0 0,-1 0 0 0 0,2 1-1 0 0,-1-1 1 0 0,0 0 0 0 0,0 0-1 0 0,1 1 1 0 0,-1-1 0 0 0,1 0-1 0 0,0 1 1 0 0,-1-1 0 0 0,1 0-1 0 0,1 1 1 0 0,-1-1 0 0 0,0 1-1 0 0,0-1 1 0 0,1 0 0 0 0,-1 1-1 0 0,1-1 1 0 0,0 0 0 0 0,0 0-1 0 0,0 1 1 0 0,0-1 0 0 0,0 0-1 0 0,0 0 1 0 0,0 0 0 0 0,1 0-1 0 0,-1 0 1 0 0,1-1 0 0 0,0 1-1 0 0,-1 0 1 0 0,1-1 0 0 0,0 1-1 0 0,0-1 1 0 0,0 0 0 0 0,2 2-17 0 0,99 18-180 0 0,141-52-2795 0 0,-100-9-4337 0 0,-139 36 6230 0 0</inkml:trace>
  <inkml:trace contextRef="#ctx0" brushRef="#br0" timeOffset="3271.733">516 1 1472 0 0,'-6'7'602'0'0,"-116"121"1908"0"0,104-115-2240 0 0,-1-1 1 0 0,0 0-1 0 0,0-2 0 0 0,-2 0 0 0 0,1-1 0 0 0,-1-1 0 0 0,0-1 0 0 0,0-1 0 0 0,-1-1 0 0 0,0-1 0 0 0,0-1 0 0 0,0-1 0 0 0,-21 0-270 0 0,40-2 21 0 0,0 0 0 0 0,0 0 0 0 0,0 0 0 0 0,0 0 0 0 0,0 0-1 0 0,0-1 1 0 0,0 1 0 0 0,0-1 0 0 0,0 0 0 0 0,1 0 0 0 0,-1 0-1 0 0,0-1 1 0 0,0 1 0 0 0,1 0 0 0 0,-1-1 0 0 0,1 0-1 0 0,-1 0 1 0 0,1 0 0 0 0,0 0 0 0 0,-1 0 0 0 0,1 0 0 0 0,0 0-1 0 0,1-1 1 0 0,-1 1 0 0 0,0-1 0 0 0,1 1 0 0 0,-1-1 0 0 0,1 0-1 0 0,0 0 1 0 0,0 1 0 0 0,0-1 0 0 0,0 0 0 0 0,0 0 0 0 0,1 0-1 0 0,-1 0 1 0 0,1 0 0 0 0,0 0 0 0 0,0 0 0 0 0,0 0 0 0 0,0 0-1 0 0,1 0 1 0 0,-1 0 0 0 0,1 0 0 0 0,0 0 0 0 0,0 0 0 0 0,0 0-1 0 0,0 0 1 0 0,0 0 0 0 0,0 1 0 0 0,2-2-21 0 0,5-1 9 0 0,0 0 1 0 0,0 1-1 0 0,0 0 1 0 0,1 0-1 0 0,0 1 1 0 0,0 0-1 0 0,0 1 1 0 0,0 0-1 0 0,0 0 1 0 0,0 1-1 0 0,1 0 1 0 0,-1 1-1 0 0,0 0 0 0 0,1 0 1 0 0,-1 1-1 0 0,0 0 1 0 0,0 1-1 0 0,1 0 1 0 0,-1 0-1 0 0,-1 1 1 0 0,1 0-1 0 0,0 1 1 0 0,-1 0-1 0 0,4 2-9 0 0,29 7 23 0 0,34 10-137 0 0,2-4 0 0 0,0-3 1 0 0,1-3-1 0 0,0-4 0 0 0,53-1 114 0 0,-126-8-15 0 0,1 0-1 0 0,-1 0 1 0 0,1 0-1 0 0,-1-1 1 0 0,1 0-1 0 0,-1 0 1 0 0,1 0 0 0 0,-1-1-1 0 0,0 0 1 0 0,0 0-1 0 0,0 0 1 0 0,0 0-1 0 0,0-1 1 0 0,-1 0-1 0 0,1 0 1 0 0,-1 0-1 0 0,4-3 16 0 0,-8 3-11 0 0,0 0-1 0 0,1 0 1 0 0,-1-1-1 0 0,0 1 0 0 0,-1 0 1 0 0,1 0-1 0 0,0 0 1 0 0,-1 0-1 0 0,0 0 0 0 0,0 0 1 0 0,0 0-1 0 0,0 0 1 0 0,0 1-1 0 0,0-1 0 0 0,-1 0 1 0 0,1 0-1 0 0,-1 1 0 0 0,0-1 1 0 0,0 1-1 0 0,0 0 1 0 0,0-1-1 0 0,0 1 0 0 0,-1 0 1 0 0,1 0-1 0 0,0 0 1 0 0,-1 1-1 0 0,0-1 0 0 0,1 1 1 0 0,-1-1-1 0 0,0 1 1 0 0,0 0-1 0 0,0 0 0 0 0,0 0 1 0 0,-1 0 11 0 0,-180-64-1238 0 0,99 59-2875 0 0,66 6 2915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69 1392 0 0,'46'-11'4310'0'0,"-40"14"-4228"0"0,-1 0 0 0 0,1 0 0 0 0,0 1 0 0 0,-1-1 0 0 0,0 1 0 0 0,0 1 1 0 0,0-1-1 0 0,0 1 0 0 0,-1-1 0 0 0,1 1 0 0 0,-1 1 0 0 0,0-1 0 0 0,-1 1 1 0 0,0-1-1 0 0,1 1 0 0 0,-2 0 0 0 0,3 4-82 0 0,-5 2 90 0 0,1 0 0 0 0,-2 0 0 0 0,1 0 0 0 0,-2-1 0 0 0,0 1 0 0 0,0 0 0 0 0,-1-1 0 0 0,0 0 0 0 0,-1 1 0 0 0,0-1 0 0 0,-1 0 0 0 0,0-1 0 0 0,-1 1-1 0 0,0-1 1 0 0,0 0 0 0 0,-1-1 0 0 0,-1 0 0 0 0,0 0 0 0 0,0 0 0 0 0,0-1 0 0 0,-1 0 0 0 0,0-1 0 0 0,-1 0 0 0 0,0 0 0 0 0,0-1 0 0 0,0 0 0 0 0,-1-1 0 0 0,0 0 0 0 0,0-1 0 0 0,0 0 0 0 0,-3 0-90 0 0,133-67-6519 0 0,-94 43 5347 0 0</inkml:trace>
  <inkml:trace contextRef="#ctx0" brushRef="#br0" timeOffset="247.302">404 90 2544 0 0,'-9'3'253'0'0,"-1"-1"-1"0"0,1 1 1 0 0,0 1 0 0 0,1 0-1 0 0,-1 0 1 0 0,1 1 0 0 0,0 0-1 0 0,0 0 1 0 0,0 1 0 0 0,1 0-1 0 0,0 0 1 0 0,0 1-1 0 0,0 0 1 0 0,1 0 0 0 0,0 1-1 0 0,1-1 1 0 0,-1 1 0 0 0,1 1-1 0 0,1-1 1 0 0,0 1-1 0 0,0-1 1 0 0,0 4-253 0 0,6-5 62 0 0,1 0-1 0 0,-1-1 1 0 0,2 1-1 0 0,-1-1 1 0 0,1 1-1 0 0,0-1 1 0 0,0 0-1 0 0,0-1 1 0 0,1 1-1 0 0,0-1 1 0 0,0 0-1 0 0,1 0 1 0 0,-1 0-1 0 0,1-1 1 0 0,0 0-1 0 0,1 0 1 0 0,-1 0-1 0 0,0-1 1 0 0,1 0-1 0 0,0 0 1 0 0,0-1 0 0 0,4 2-62 0 0,76 18-956 0 0,-27-17-4288 0 0,-47-5 4004 0 0</inkml:trace>
  <inkml:trace contextRef="#ctx0" brushRef="#br0" timeOffset="496.237">667 139 1884 0 0,'56'-20'8115'0'0,"33"1"-6462"0"0,0 1-2046 0 0,-52 10-118 0 0,14-5-3737 0 0,-44 12 449 0 0,-7 1 2618 0 0</inkml:trace>
  <inkml:trace contextRef="#ctx0" brushRef="#br0" timeOffset="764.429">644 237 1260 0 0,'3'23'4575'0'0,"44"-10"-2812"0"0,154-29-718 0 0,-8-43-6159 0 0,-189 58 4909 0 0,28-11-959 0 0</inkml:trace>
  <inkml:trace contextRef="#ctx0" brushRef="#br0" timeOffset="930.532">1474 0 1816 0 0,'-15'0'531'0'0,"-1"1"0"0"0,1 0 1 0 0,0 1-1 0 0,-1 0 0 0 0,1 2 0 0 0,0 0 0 0 0,1 0 0 0 0,-1 1 1 0 0,1 1-1 0 0,-13 7-531 0 0,23-11 121 0 0,-8 2 52 0 0,1 1 0 0 0,0 1 0 0 0,0 0 0 0 0,0 0 0 0 0,1 1 0 0 0,0 1 0 0 0,0-1 0 0 0,1 2 0 0 0,0-1-1 0 0,0 1 1 0 0,1 0 0 0 0,1 1 0 0 0,-1 0 0 0 0,1 1 0 0 0,1-1 0 0 0,0 1 0 0 0,0 0 0 0 0,1 1 0 0 0,1-1 0 0 0,0 1 0 0 0,0 0-1 0 0,2 0 1 0 0,-1 0 0 0 0,1 0 0 0 0,1 1 0 0 0,0 1-173 0 0,2-8 6 0 0,0 1 0 0 0,0-1-1 0 0,1 0 1 0 0,0 0 0 0 0,0 0 0 0 0,1 0-1 0 0,-1-1 1 0 0,1 1 0 0 0,1-1 0 0 0,-1 1-1 0 0,1-1 1 0 0,0 0 0 0 0,0 0 0 0 0,0-1-1 0 0,1 1 1 0 0,-1-1 0 0 0,1 0 0 0 0,0 0-1 0 0,0 0 1 0 0,1-1 0 0 0,-1 0-1 0 0,1 0 1 0 0,0 0 0 0 0,0-1 0 0 0,0 0-1 0 0,5 1-5 0 0,109 6-6055 0 0,-54-36 3740 0 0,-45 17 1243 0 0</inkml:trace>
  <inkml:trace contextRef="#ctx0" brushRef="#br0" timeOffset="1180.456">1666 69 2008 0 0,'-59'7'6559'0'0,"12"72"-4662"0"0,80 43-791 0 0,-3-41-1954 0 0,-30-80 685 0 0,1 1 0 0 0,-1-1 0 0 0,0 1 0 0 0,1-1-1 0 0,-1 1 1 0 0,0-1 0 0 0,0 1 0 0 0,0-1 0 0 0,0 1-1 0 0,0-1 1 0 0,0 1 0 0 0,0-1 0 0 0,0 1 0 0 0,-1-1-1 0 0,1 1 1 0 0,-1-1 0 0 0,1 1 0 0 0,-1-1 0 0 0,1 1-1 0 0,-1-1 1 0 0,0 0 0 0 0,0 0 0 0 0,0 1 0 0 0,0-1-1 0 0,0 0 1 0 0,0 0 0 0 0,0 0 0 0 0,0 0 0 0 0,0 0-1 0 0,0 0 1 0 0,-1 0 0 0 0,1 0 0 0 0,0 0 0 0 0,-1-1-1 0 0,1 1 1 0 0,0-1 0 0 0,-1 1 0 0 0,1-1 0 0 0,-1 1-1 0 0,1-1 1 0 0,-1 0 0 0 0,1 1 0 0 0,-1-1 0 0 0,1 0-1 0 0,-1 0 164 0 0,-20 7-1174 0 0</inkml:trace>
  <inkml:trace contextRef="#ctx0" brushRef="#br0" timeOffset="1455.622">1380 265 2372 0 0,'18'-4'5472'0'0,"17"5"-4905"0"0,-30-1-140 0 0,214-36 917 0 0,-8-28-7930 0 0,-185 54 5370 0 0</inkml:trace>
  <inkml:trace contextRef="#ctx0" brushRef="#br0" timeOffset="1720.418">2022 45 2300 0 0,'-12'-20'6537'0'0,"1"42"-3867"0"0,30 124-1335 0 0,1 32-4549 0 0,-20-171 2861 0 0,0-1 0 0 0,-1 1 0 0 0,0 0-1 0 0,0-1 1 0 0,0 1 0 0 0,-1 0 0 0 0,0-1 0 0 0,0 0 0 0 0,0 1 0 0 0,-1-1 0 0 0,0 0 0 0 0,0 0 0 0 0,-1 0 0 0 0,1-1 0 0 0,-1 1 0 0 0,-1-1 0 0 0,1 0 0 0 0,-1 0 0 0 0,-1 0 353 0 0,-8 10-1116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70 2612 0 0,'-1'-10'1460'0'0,"1"8"-1234"0"0,0 0-1 0 0,1 0 0 0 0,-1-1 1 0 0,0 1-1 0 0,0 0 0 0 0,0 0 1 0 0,-1-1-1 0 0,1 1 0 0 0,0 0 1 0 0,-1 0-1 0 0,0 0 0 0 0,1-1 0 0 0,-1 1 1 0 0,0 0-1 0 0,0 0 0 0 0,0 0 1 0 0,0 0-1 0 0,-1 0 0 0 0,1 1 1 0 0,0-1-1 0 0,-1 0 0 0 0,0 1 1 0 0,1-1-1 0 0,-1 0 0 0 0,0 1 0 0 0,0 0 1 0 0,1-1-1 0 0,-1 1 0 0 0,0 0 1 0 0,0 0-1 0 0,-2 0-225 0 0,-10 84 1054 0 0,14 3-646 0 0,88 413 591 0 0,-76-279-3686 0 0,-12-220 2566 0 0,0-1 1 0 0,0 0-1 0 0,0 0 1 0 0,-1 0-1 0 0,1 1 1 0 0,0-1-1 0 0,0 0 0 0 0,-1 0 1 0 0,1 0-1 0 0,0 1 1 0 0,-1-1-1 0 0,1 0 1 0 0,-1 1-1 0 0,1-1 0 0 0,-1 0 1 0 0,1 1-1 0 0,-1-1 1 0 0,1 1-1 0 0,-1-1 1 0 0,0 1-1 0 0,1-1 0 0 0,-1 1 1 0 0,0-1-1 0 0,1 1 1 0 0,-1-1-1 0 0,0 1 1 0 0,0 0-1 0 0,1 0 0 0 0,-1-1 1 0 0,0 1-1 0 0,0 0 1 0 0,0 0-1 0 0,1 0 1 0 0,-1 0-1 0 0,0 0 0 0 0,0 0 1 0 0,0 0-1 0 0,1 0 1 0 0,-1 0-1 0 0,0 0 1 0 0,0 0-1 0 0,0 1 0 0 0,1-1 1 0 0,-1 0-1 0 0,0 0 1 0 0,0 1-1 0 0,1-1 1 0 0,-1 1-1 0 0,0-1 0 0 0,1 1 1 0 0,-1-1-1 0 0,0 1 1 0 0,1-1-1 0 0,-1 1 1 0 0,1-1-1 0 0,-1 1 0 0 0,1 0 1 0 0,-1-1-1 0 0,1 1 1 0 0,-1 0-1 0 0,1 0 1 0 0,0-1-1 0 0,0 1 0 0 0,-1 0 1 0 0,1 0-1 0 0,0-1 1 0 0,0 1-1 0 0,0 0 1 0 0,-1 0 120 0 0,-7-19-1348 0 0</inkml:trace>
  <inkml:trace contextRef="#ctx0" brushRef="#br0" timeOffset="251.868">122 318 916 0 0,'9'-6'236'0'0,"1"1"-1"0"0,0 0 1 0 0,0 0 0 0 0,0 1 0 0 0,0 0-1 0 0,1 1 1 0 0,-1 0 0 0 0,1 0-1 0 0,0 1 1 0 0,0 1 0 0 0,0 0-1 0 0,-1 0 1 0 0,1 1 0 0 0,0 1 0 0 0,0 0-1 0 0,0 0 1 0 0,0 1 0 0 0,0 0-1 0 0,0 1 1 0 0,-1 0 0 0 0,0 1-1 0 0,1 0 1 0 0,-1 1 0 0 0,-1 0 0 0 0,1 0-1 0 0,-1 1 1 0 0,0 1 0 0 0,0-1-1 0 0,7 8-235 0 0,-14-11 52 0 0,0 1 1 0 0,0 0-1 0 0,0-1 0 0 0,0 1 0 0 0,-1 0 0 0 0,0 0 0 0 0,1 0 0 0 0,-1 0 0 0 0,-1 1 0 0 0,1-1 0 0 0,-1 0 0 0 0,1 0 0 0 0,-1 0 0 0 0,-1 1 1 0 0,1-1-1 0 0,0 0 0 0 0,-1 0 0 0 0,0 0 0 0 0,0 1 0 0 0,0-1 0 0 0,-1 0 0 0 0,1-1 0 0 0,-1 1 0 0 0,0 0 0 0 0,0 0 0 0 0,0-1 0 0 0,0 1 1 0 0,-1-1-1 0 0,0 1 0 0 0,-2 1-52 0 0,-104 81 394 0 0,89-76-752 0 0,-1-2 0 0 0,-1 0 0 0 0,1-1-1 0 0,-1-1 1 0 0,0-1 0 0 0,-1-1 0 0 0,1-1 0 0 0,-24 0 358 0 0,-24-32-3887 0 0,61 16 2603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 2492 0 0,'-19'-20'5286'0'0,"-5"41"-3790"0"0,19 2-1313 0 0,0 1 0 0 0,2-1 1 0 0,1 0-1 0 0,1 1 0 0 0,1-1 0 0 0,1 1 0 0 0,1-1 0 0 0,1 1 0 0 0,1-1 0 0 0,1 0 1 0 0,7 19-184 0 0,8 59 374 0 0,-2 207-56 0 0,-18-296-459 0 0,0 1 0 0 0,-1-1 0 0 0,0 0 0 0 0,-1 0 0 0 0,0 0 0 0 0,-1 0 0 0 0,0 0 0 0 0,-1 0 0 0 0,0-1 1 0 0,-1 0-1 0 0,0 0 0 0 0,-5 7 141 0 0,-23 10-3946 0 0,31-27 2597 0 0,-3-4 64 0 0,-17-14 80 0 0,10-1 36 0 0</inkml:trace>
  <inkml:trace contextRef="#ctx0" brushRef="#br0" timeOffset="247.889">157 281 1496 0 0,'15'-8'432'0'0,"0"1"0"0"0,0 1 1 0 0,0 0-1 0 0,0 1 0 0 0,1 0 0 0 0,0 2 0 0 0,0-1 1 0 0,0 2-1 0 0,1 1 0 0 0,14-1-432 0 0,-27 2 59 0 0,1 0 0 0 0,0 0 0 0 0,-1 0-1 0 0,1 1 1 0 0,0 0 0 0 0,-1 0 0 0 0,1 0 0 0 0,-1 0 0 0 0,1 0 0 0 0,-1 1 0 0 0,1 0 0 0 0,-1 0 0 0 0,0 0-1 0 0,0 1 1 0 0,0-1 0 0 0,0 1 0 0 0,-1 0 0 0 0,1 0 0 0 0,-1 1 0 0 0,1-1 0 0 0,-1 1 0 0 0,0-1 0 0 0,0 1-1 0 0,-1 0 1 0 0,1 0 0 0 0,-1 0 0 0 0,0 0 0 0 0,0 1 0 0 0,0-1 0 0 0,-1 0 0 0 0,0 1 0 0 0,1 0 0 0 0,-1-1-1 0 0,-1 1 1 0 0,1 0 0 0 0,-1-1 0 0 0,0 1 0 0 0,0 0 0 0 0,0-1 0 0 0,-1 1 0 0 0,1 0 0 0 0,-1-1 0 0 0,0 1-1 0 0,-1-1 1 0 0,1 1 0 0 0,-1-1 0 0 0,0 1-59 0 0,-6 4 39 0 0,-1 1 0 0 0,0-2 0 0 0,0 1 0 0 0,-1-1 0 0 0,0-1 0 0 0,0 0 0 0 0,0 0-1 0 0,-1-1 1 0 0,-1 0 0 0 0,1-1 0 0 0,-1 0 0 0 0,1-1 0 0 0,-1 0 0 0 0,-8 1-39 0 0,-107 11-4128 0 0,63-30 1829 0 0,38 2 1135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3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4 314 2512 0 0,'0'0'740'0'0,"0"0"-119"0"0,0 0-108 0 0,0 0-45 0 0,0 0-22 0 0,6-5-28 0 0,16-14 9 0 0,-20 19-371 0 0,1 0 0 0 0,-1 0 0 0 0,1 0 0 0 0,-1 0 0 0 0,0 1-1 0 0,1-1 1 0 0,-1 1 0 0 0,1-1 0 0 0,-1 1 0 0 0,0 0 0 0 0,0 0 0 0 0,1 0-1 0 0,-1 0 1 0 0,0 0 0 0 0,0 1 0 0 0,0-1 0 0 0,0 1 0 0 0,0-1 0 0 0,0 1-1 0 0,-1-1 1 0 0,1 1 0 0 0,-1 0 0 0 0,1 0 0 0 0,-1 0 0 0 0,1 0 0 0 0,-1 0 0 0 0,0 0-1 0 0,0 2-55 0 0,11 18 336 0 0,-1 0 0 0 0,-2 1 0 0 0,0 0 0 0 0,-1 1 0 0 0,-2 0 0 0 0,0 0 0 0 0,-2 1 1 0 0,-1 0-1 0 0,0 12-336 0 0,27 123 1489 0 0,2-112-1519 0 0,-31-48-508 0 0,3-5-217 0 0,2-3 287 0 0,-2 0 0 0 0,1-1 1 0 0,-1 1-1 0 0,-1-1 1 0 0,1 0-1 0 0,-1 0 0 0 0,-1 0 1 0 0,0 0-1 0 0,0 0 1 0 0,-1 0-1 0 0,0-1 0 0 0,0 1 1 0 0,-1-1-1 0 0,-1 1 0 0 0,1 0 1 0 0,-1-1-1 0 0,-3-8 468 0 0,-11-39-1118 0 0</inkml:trace>
  <inkml:trace contextRef="#ctx0" brushRef="#br0" timeOffset="267.342">90 204 916 0 0,'-89'-59'8044'0'0,"90"51"-12518"0"0,32-16 2530 0 0,-14 13 714 0 0</inkml:trace>
  <inkml:trace contextRef="#ctx0" brushRef="#br0" timeOffset="550.354">477 0 1544 0 0,'33'15'7517'0'0,"-23"59"-5569"0"0,-9-55-1379 0 0,6 40 135 0 0,3 0 0 0 0,3-1 0 0 0,2-1 0 0 0,19 49-704 0 0,35 139-3019 0 0,-68-242 2711 0 0,0 0-1 0 0,0 0 1 0 0,0 0-1 0 0,-1 0 1 0 0,1 0-1 0 0,-1 0 1 0 0,1 0 0 0 0,-1 0-1 0 0,0 0 1 0 0,0 0-1 0 0,-1 1 1 0 0,1-1-1 0 0,0 0 1 0 0,-1 0 0 0 0,0 0-1 0 0,0 0 1 0 0,0 0-1 0 0,0 0 1 0 0,0-1-1 0 0,-1 1 1 0 0,1 0 0 0 0,-1 0-1 0 0,0-1 1 0 0,0 1-1 0 0,0 0 309 0 0,-7-1-1140 0 0</inkml:trace>
  <inkml:trace contextRef="#ctx0" brushRef="#br0" timeOffset="816.996">291 489 3344 0 0,'-6'-7'1897'0'0,"6"6"-1788"0"0,-1 1 0 0 0,1-1 1 0 0,-1 1-1 0 0,0-1 0 0 0,1 1 0 0 0,-1-1 0 0 0,1 0 1 0 0,-1 1-1 0 0,1-1 0 0 0,-1 0 0 0 0,1 0 1 0 0,0 1-1 0 0,-1-1 0 0 0,1 0 0 0 0,0 0 0 0 0,0 1 1 0 0,0-1-1 0 0,-1 0 0 0 0,1 0 0 0 0,0 0 0 0 0,0 0 1 0 0,0 1-1 0 0,0-1 0 0 0,0 0 0 0 0,1 0 1 0 0,-1 0-1 0 0,0 0 0 0 0,0 1 0 0 0,0-1 0 0 0,1 0 1 0 0,-1 0-1 0 0,0 1 0 0 0,1-1 0 0 0,-1 0 0 0 0,1 0 1 0 0,-1 1-1 0 0,1-1 0 0 0,-1 1 0 0 0,1-1 0 0 0,-1 0 1 0 0,1 1-1 0 0,0-1 0 0 0,-1 1 0 0 0,1-1 1 0 0,0 1-1 0 0,0-1 0 0 0,-1 1 0 0 0,1 0 0 0 0,0-1 1 0 0,0 1-1 0 0,-1 0 0 0 0,1 0 0 0 0,0 0 0 0 0,0 0 1 0 0,0-1-110 0 0,26-12 21 0 0,1 2 0 0 0,0 0 1 0 0,1 2-1 0 0,0 1 0 0 0,1 1 1 0 0,0 2-1 0 0,0 1 0 0 0,24 0-21 0 0,-25 0-740 0 0,93 2-6390 0 0,-107 2 6038 0 0</inkml:trace>
  <inkml:trace contextRef="#ctx0" brushRef="#br0" timeOffset="1068.74">835 479 2960 0 0,'63'-9'3621'0'0,"-16"2"-3030"0"0,0-2 0 0 0,0-2 0 0 0,-2-2 0 0 0,0-2 0 0 0,0-3 0 0 0,11-7-591 0 0,-9-23 341 0 0,-51 44-350 0 0,-10-2 68 0 0,1 1 0 0 0,0 1 1 0 0,-1 0-1 0 0,0 1 0 0 0,0 0 0 0 0,0 1 0 0 0,0 0 1 0 0,-1 1-1 0 0,1 1 0 0 0,0 0 0 0 0,-1 1 1 0 0,1 1-1 0 0,0 0 0 0 0,0 1 0 0 0,0 1 0 0 0,0 0 1 0 0,1 0-1 0 0,0 2 0 0 0,0-1 0 0 0,0 2 1 0 0,0 0-1 0 0,-6 5-59 0 0,15-10 28 0 0,0-1 0 0 0,0 1 1 0 0,0 0-1 0 0,1 0 0 0 0,-1 0 1 0 0,1 0-1 0 0,-1 1 0 0 0,1 0 1 0 0,0-1-1 0 0,0 1 0 0 0,0 0 1 0 0,0 1-1 0 0,1-1 0 0 0,-1 0 0 0 0,1 1 1 0 0,0-1-1 0 0,0 1 0 0 0,0 0 1 0 0,1 0-1 0 0,-1 0 0 0 0,1 0 1 0 0,0 0-1 0 0,0 0 0 0 0,0 0 1 0 0,0 0-1 0 0,1 0 0 0 0,0 0 1 0 0,0 1-1 0 0,0-1 0 0 0,1 3-28 0 0,7 5-81 0 0,2-1 0 0 0,0 0-1 0 0,0 0 1 0 0,1-1 0 0 0,0 0 0 0 0,1-1-1 0 0,0 0 1 0 0,0-1 0 0 0,1-1 0 0 0,0 0-1 0 0,0 0 1 0 0,1-2 0 0 0,0 1 0 0 0,0-2-1 0 0,0 0 1 0 0,1 0 0 0 0,-1-2 0 0 0,1 0-1 0 0,-1 0 1 0 0,1-1 0 0 0,0-1 0 0 0,14-2 81 0 0,181-15-7749 0 0,-189 12 6682 0 0</inkml:trace>
  <inkml:trace contextRef="#ctx0" brushRef="#br0" timeOffset="1617.4">1421 357 2500 0 0,'-3'-25'3456'0'0,"8"33"-1654"0"0,16 47-789 0 0,-17-44-836 0 0,71 247 2614 0 0,-64-199-1756 0 0,6-97-660 0 0,69-208-1096 0 0,-41 216-308 0 0,-44 30 952 0 0,-1 0 39 0 0,5 4-17 0 0,3 5 58 0 0,-1 0 0 0 0,-1 0 0 0 0,1 1-1 0 0,-1-1 1 0 0,-1 1 0 0 0,0 1 0 0 0,0-1 0 0 0,-1 1 0 0 0,0 0-1 0 0,-1 0 1 0 0,0 0 0 0 0,-1 0 0 0 0,0 1 0 0 0,-1-1 0 0 0,-1 0 0 0 0,1 1-1 0 0,-2-1 1 0 0,1 1 0 0 0,-2 3-3 0 0,2-14 89 0 0,-10-8 225 0 0,11-15-352 0 0,2 0-1 0 0,0-1 1 0 0,2 2 0 0 0,0-1 0 0 0,1 0 0 0 0,2 1 0 0 0,0 0-1 0 0,1 1 1 0 0,1 0 0 0 0,0 1 0 0 0,2-1 0 0 0,1 2 38 0 0,20-7-44 0 0,-32 25 29 0 0,4 3 28 0 0,9 10 20 0 0,-1 0 0 0 0,0 1 0 0 0,0 0 0 0 0,-1 1 0 0 0,-1 1 0 0 0,-1-1 0 0 0,0 2 0 0 0,-1 0 0 0 0,-1 0 0 0 0,5 14-33 0 0,25 44 46 0 0,-20-45-386 0 0,10 16-1842 0 0,-16-17-4401 0 0,-11-27 5346 0 0</inkml:trace>
  <inkml:trace contextRef="#ctx0" brushRef="#br0" timeOffset="1900.386">2134 627 1204 0 0,'17'-45'1229'0'0,"2"0"-1"0"0,2 1 0 0 0,1 1 1 0 0,3 1-1 0 0,1 1 1 0 0,10-8-1229 0 0,-34 42 57 0 0,1 0 1 0 0,1 0-1 0 0,-1 0 1 0 0,1 1-1 0 0,0 0 1 0 0,1 0-1 0 0,0 0 1 0 0,-1 0-1 0 0,2 1 0 0 0,-1 0 1 0 0,1 0-1 0 0,0 0 1 0 0,0 0-1 0 0,0 1 1 0 0,0 0-1 0 0,1 1 1 0 0,0-1-1 0 0,0 1 1 0 0,0 1-1 0 0,0-1 1 0 0,0 1-1 0 0,0 0 0 0 0,1 1 1 0 0,-1 0-1 0 0,0 0 1 0 0,1 0-1 0 0,-1 1 1 0 0,1 0-1 0 0,-1 1 1 0 0,1 0-1 0 0,-1 0 1 0 0,1 0-1 0 0,-1 1 1 0 0,0 0-1 0 0,0 1 1 0 0,0-1-1 0 0,1 2-57 0 0,1 3 82 0 0,-1 1 0 0 0,0 1 0 0 0,-1-1 1 0 0,0 1-1 0 0,0 1 0 0 0,-1-1 0 0 0,0 1 0 0 0,0 0 0 0 0,-1 1 0 0 0,-1-1 1 0 0,0 1-1 0 0,0 0 0 0 0,-1 0 0 0 0,0 0 0 0 0,-1 0 0 0 0,0 1 1 0 0,-1-1-1 0 0,-1 1 0 0 0,1-1 0 0 0,-2 1-82 0 0,1-6-90 0 0,0 1 0 0 0,0-1 1 0 0,-1 1-1 0 0,1-1 0 0 0,-2 0 0 0 0,1 0 0 0 0,-1 1 1 0 0,0-1-1 0 0,0 0 0 0 0,-1 0 0 0 0,1-1 0 0 0,-1 1 1 0 0,-1 0-1 0 0,1-1 0 0 0,-1 0 0 0 0,0 0 0 0 0,0 0 1 0 0,0 0-1 0 0,-1-1 0 0 0,0 0 0 0 0,0 1 0 0 0,0-2 1 0 0,0 1-1 0 0,0-1 0 0 0,-1 1 0 0 0,0-2 0 0 0,1 1 0 0 0,-1-1 1 0 0,0 1-1 0 0,-1-2 0 0 0,1 1 0 0 0,0-1 0 0 0,0 0 1 0 0,-1 0-1 0 0,-3 0 90 0 0,-100-22-5609 0 0,84 7 4373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333 625 1416 0 0,'0'0'661'0'0,"6"-25"949"0"0,17 1-1143 0 0,-23 21-415 0 0,0 0 0 0 0,0 0 0 0 0,0 0 0 0 0,-1 1 0 0 0,1-1 0 0 0,0 0 0 0 0,-1 0 0 0 0,0 1 0 0 0,0-1 0 0 0,0 0-1 0 0,0 1 1 0 0,0-1 0 0 0,0 1 0 0 0,-1 0 0 0 0,1-1 0 0 0,-1 1 0 0 0,0 0 0 0 0,1 0 0 0 0,-1 0 0 0 0,0 0 0 0 0,0 0 0 0 0,-1 0 0 0 0,1 0-1 0 0,0 1 1 0 0,0-1 0 0 0,-1 1 0 0 0,1 0 0 0 0,-1-1 0 0 0,0 1 0 0 0,1 0 0 0 0,-2 0-52 0 0,-7-1 38 0 0,0 0 0 0 0,0 0 0 0 0,0 1-1 0 0,0 0 1 0 0,0 1 0 0 0,-1 0 0 0 0,1 1 0 0 0,0 0 0 0 0,0 1 0 0 0,0 0 0 0 0,0 1-1 0 0,1 0 1 0 0,-1 1 0 0 0,1 0 0 0 0,0 0 0 0 0,0 1 0 0 0,0 1 0 0 0,0 0 0 0 0,1 0 0 0 0,0 1-1 0 0,0 0 1 0 0,1 0 0 0 0,0 1 0 0 0,0 0 0 0 0,1 0 0 0 0,0 1 0 0 0,1 0 0 0 0,-1 1-1 0 0,2-1 1 0 0,-1 1 0 0 0,1 0 0 0 0,1 0 0 0 0,-3 9-38 0 0,6-15 35 0 0,0 0-1 0 0,0 0 1 0 0,0 0-1 0 0,1 0 1 0 0,0 0 0 0 0,-1 0-1 0 0,1 0 1 0 0,1 0 0 0 0,-1 0-1 0 0,1 0 1 0 0,-1 0 0 0 0,1 0-1 0 0,0 0 1 0 0,1 0-1 0 0,-1 0 1 0 0,1-1 0 0 0,-1 1-1 0 0,1 0 1 0 0,0-1 0 0 0,1 1-1 0 0,-1-1 1 0 0,0 0-1 0 0,1 0 1 0 0,0 0 0 0 0,0 0-1 0 0,0 0 1 0 0,0-1 0 0 0,0 1-1 0 0,0-1 1 0 0,1 0-1 0 0,-1 0 1 0 0,1 0 0 0 0,0 0-1 0 0,0-1 1 0 0,-1 1 0 0 0,1-1-1 0 0,0 0 1 0 0,0 0-1 0 0,0-1 1 0 0,0 1 0 0 0,0-1-1 0 0,0 0 1 0 0,0 0 0 0 0,0 0-1 0 0,1 0 1 0 0,-1-1 0 0 0,0 0-1 0 0,0 1-34 0 0,9 0 54 0 0,1-1 0 0 0,0 0-1 0 0,-1 0 1 0 0,1-1 0 0 0,-1-1-1 0 0,1-1 1 0 0,-1 1 0 0 0,0-2-1 0 0,-1 0 1 0 0,1-1 0 0 0,-1 0 0 0 0,0 0-1 0 0,0-2 1 0 0,-1 1 0 0 0,0-2-1 0 0,0 1 1 0 0,-1-1 0 0 0,0-1 0 0 0,-1 0-1 0 0,9-11-53 0 0,-17 20 9 0 0,-1 0 0 0 0,1 0 0 0 0,0 0 0 0 0,0 0-1 0 0,-1 0 1 0 0,1 0 0 0 0,-1 0 0 0 0,1 0 0 0 0,-1-1-1 0 0,1 1 1 0 0,-1 0 0 0 0,0 0 0 0 0,1 0 0 0 0,-1-1 0 0 0,0 1-1 0 0,0 0 1 0 0,0 0 0 0 0,0-1 0 0 0,0 1 0 0 0,0 0-1 0 0,-1 0 1 0 0,1-1 0 0 0,0 1 0 0 0,-1 0 0 0 0,1 0 0 0 0,0 0-1 0 0,-1 0 1 0 0,0-1 0 0 0,1 1 0 0 0,-1 0 0 0 0,0 0-1 0 0,1 0 1 0 0,-1 0 0 0 0,0 0 0 0 0,0 0 0 0 0,0 1 0 0 0,0-1-1 0 0,0 0 1 0 0,-1 0-9 0 0,-17 24-74 0 0,4 9 129 0 0,0 1 1 0 0,3 0 0 0 0,0 1 0 0 0,3 1-1 0 0,0-1 1 0 0,2 2 0 0 0,2-1 0 0 0,2 1-1 0 0,0-1 1 0 0,3 1 0 0 0,2 18-56 0 0,-2-50 8 0 0,0 0-1 0 0,0 1 1 0 0,0-1 0 0 0,1 0 0 0 0,0 1-1 0 0,0-1 1 0 0,0 0 0 0 0,0 0-1 0 0,1 0 1 0 0,-1 0 0 0 0,1 0 0 0 0,0 0-1 0 0,0 0 1 0 0,1-1 0 0 0,-1 1-1 0 0,1-1 1 0 0,0 1 0 0 0,0-1 0 0 0,0 0-1 0 0,0 0 1 0 0,0 0 0 0 0,1-1 0 0 0,-1 1-1 0 0,1-1 1 0 0,0 0 0 0 0,0 0-1 0 0,0 0 1 0 0,0 0 0 0 0,0-1 0 0 0,0 1-1 0 0,0-1 1 0 0,0 0 0 0 0,1-1-1 0 0,-1 1 1 0 0,0-1 0 0 0,1 1 0 0 0,1-2-8 0 0,159-30-1293 0 0,-149 22 654 0 0,1 0-1 0 0,-2 0 1 0 0,0-2 0 0 0,0 0 0 0 0,-1 0 0 0 0,0-2 0 0 0,-1 1 0 0 0,0-2 0 0 0,-1 0 0 0 0,-1 0 0 0 0,2-4 639 0 0,12-20-1292 0 0</inkml:trace>
  <inkml:trace contextRef="#ctx0" brushRef="#br0" timeOffset="468.157">543 32 836 0 0,'0'-2'78'0'0,"0"1"0"0"0,1 0 0 0 0,-1-1 0 0 0,0 1-1 0 0,1-1 1 0 0,-1 1 0 0 0,0 0 0 0 0,1 0 0 0 0,0-1 0 0 0,-1 1 0 0 0,1 0 0 0 0,0 0 0 0 0,0 0-1 0 0,-1-1 1 0 0,1 1 0 0 0,0 0 0 0 0,0 0 0 0 0,0 0 0 0 0,0 1 0 0 0,0-1 0 0 0,1 0-1 0 0,-1 0 1 0 0,0 0 0 0 0,0 1 0 0 0,0-1 0 0 0,1 1 0 0 0,-1-1 0 0 0,0 1 0 0 0,1-1 0 0 0,-1 1-1 0 0,1 0 1 0 0,-1 0 0 0 0,0 0 0 0 0,1 0 0 0 0,-1 0 0 0 0,0 0 0 0 0,1 0 0 0 0,-1 0-1 0 0,1 0 1 0 0,-1 1 0 0 0,0-1 0 0 0,1 0 0 0 0,-1 1 0 0 0,0-1 0 0 0,0 1 0 0 0,1 0 0 0 0,-1-1-1 0 0,0 1 1 0 0,0 0 0 0 0,0 0 0 0 0,0 0 0 0 0,0 0 0 0 0,0 0 0 0 0,0 0 0 0 0,1 1-78 0 0,52 65 299 0 0,-50-57-215 0 0,0 1-1 0 0,-1 0 1 0 0,0 0-1 0 0,-1 1 1 0 0,0-1-1 0 0,-1 1 1 0 0,0-1-1 0 0,-1 1 1 0 0,0-1-1 0 0,-1 1 0 0 0,0-1 1 0 0,-1 0-1 0 0,0 1 1 0 0,-1-1-1 0 0,0 0 1 0 0,-1 0-1 0 0,0 0 1 0 0,0-1-1 0 0,-1 0 1 0 0,-1 1-1 0 0,0-2 1 0 0,0 1-1 0 0,-1-1 1 0 0,0 0-1 0 0,-1 0 1 0 0,0-1-1 0 0,0 0 1 0 0,-1 0-1 0 0,0-1 1 0 0,0 0-1 0 0,0-1 1 0 0,-1 0-1 0 0,-2 1-83 0 0,0-8-3370 0 0,22-34 1074 0 0,3 11 1016 0 0</inkml:trace>
  <inkml:trace contextRef="#ctx0" brushRef="#br0" timeOffset="729.153">942 22 1096 0 0,'-11'1'219'0'0,"1"1"-1"0"0,0 1 1 0 0,0-1 0 0 0,0 2-1 0 0,0 0 1 0 0,1 0-1 0 0,-1 0 1 0 0,1 1 0 0 0,0 1-1 0 0,1-1 1 0 0,-1 1-1 0 0,1 1 1 0 0,0 0 0 0 0,1 0-1 0 0,-1 0 1 0 0,1 1-1 0 0,1 0 1 0 0,0 1 0 0 0,0-1-1 0 0,0 1 1 0 0,1 0 0 0 0,1 0-1 0 0,-1 1 1 0 0,2 0-1 0 0,-1 0 1 0 0,1 2-219 0 0,6-3 35 0 0,1-1 0 0 0,1 1 0 0 0,-1-1 1 0 0,1 1-1 0 0,1-2 0 0 0,0 1 0 0 0,0 0 0 0 0,0-1 0 0 0,1-1 1 0 0,0 1-1 0 0,0-1 0 0 0,1 0 0 0 0,0 0 0 0 0,0-1 0 0 0,0 0 1 0 0,1-1-1 0 0,-1 0 0 0 0,1 0 0 0 0,0 0 0 0 0,0-1 0 0 0,1-1 1 0 0,-1 0-1 0 0,1 0-35 0 0,115 14-4130 0 0,-107-16 2911 0 0</inkml:trace>
  <inkml:trace contextRef="#ctx0" brushRef="#br0" timeOffset="1038.625">1180 152 2828 0 0,'-13'4'2056'0'0,"2"0"879"0"0,29-1-1642 0 0,169-19-1311 0 0,-8-41-5619 0 0,-148 44 4284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 2456 0 0,'0'0'859'0'0,"-16"0"276"0"0,16-2 2770 0 0,14-2-3779 0 0,1 0 1 0 0,-1 2 0 0 0,1 0 0 0 0,0 0-1 0 0,-1 1 1 0 0,1 1 0 0 0,0 1-1 0 0,0 0 1 0 0,0 1 0 0 0,-1 0-1 0 0,5 2-126 0 0,8 0 46 0 0,33 1-145 0 0,100 29-2650 0 0,-152-16-613 0 0,-31-4 2162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2216 0 0,'-9'8'692'0'0,"2"-3"-12"0"0,7 0-176 0 0,2 0-44 0 0,3-1 92 0 0,2-3-123 0 0,16 8-125 0 0,9-6 40 0 0,0 2 0 0 0,4-2-100 0 0,1 2-144 0 0,4-1-96 0 0,4-1 8 0 0,-1 0-764 0 0,-23-3-485 0 0,17 0-67 0 0,1 0 84 0 0,0 0-72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1212 0 0,'12'6'6659'0'0,"1"-6"-4076"0"0,-1-9-3642 0 0,-12-15-6052 0 0,-3 19 5915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4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20 996 0 0,'14'-19'4896'0'0,"-16"33"-1512"0"0,-8 32-3164 0 0,2 0-1 0 0,2 1 0 0 0,2-1 1 0 0,2 1-1 0 0,4 42-219 0 0,-2-23 268 0 0,31 157 187 0 0,10 151-860 0 0,-66-309-1957 0 0,-10-68-2835 0 0,20-10 4129 0 0</inkml:trace>
  <inkml:trace contextRef="#ctx0" brushRef="#br0" timeOffset="280.813">186 345 1316 0 0,'6'-1'135'0'0,"1"0"0"0"0,0 0 0 0 0,0 1 0 0 0,-1 0 0 0 0,1 0 0 0 0,0 1 0 0 0,-1 0 1 0 0,1 0-1 0 0,0 0 0 0 0,-1 1 0 0 0,0 0 0 0 0,1 1 0 0 0,-1-1 0 0 0,0 1 0 0 0,0 0 0 0 0,0 0 0 0 0,0 1 0 0 0,-1 0 0 0 0,0 0 0 0 0,1 0 0 0 0,-1 1 0 0 0,-1 0 0 0 0,1 0 0 0 0,-1 0 0 0 0,0 0 0 0 0,0 1 0 0 0,0-1 1 0 0,-1 1-1 0 0,0 0 0 0 0,0 0 0 0 0,0 1 0 0 0,-1-1 0 0 0,0 0 0 0 0,0 1 0 0 0,-1-1 0 0 0,1 6-135 0 0,-6-1 115 0 0,0 1 1 0 0,-1-1-1 0 0,0 0 1 0 0,-1-1-1 0 0,0 1 1 0 0,-1-1-1 0 0,0-1 1 0 0,-1 1-1 0 0,0-1 1 0 0,0 0-1 0 0,-1-1 1 0 0,0 0-1 0 0,0 0 1 0 0,-1-1-1 0 0,0 0 1 0 0,0-1-1 0 0,-1 0 1 0 0,1 0-1 0 0,-2-1 1 0 0,1-1-1 0 0,0 0 1 0 0,-1-1-1 0 0,-4 1-115 0 0,-29 6-1035 0 0,44-10 98 0 0,1 0-107 0 0,-10-11-1778 0 0,13 3 1406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427 582 2092 0 0,'-1'0'69'0'0,"0"0"0"0"0,-1 0 0 0 0,1 0 0 0 0,0 0 1 0 0,0 0-1 0 0,0-1 0 0 0,-1 1 0 0 0,1 0 0 0 0,0-1 0 0 0,0 1 0 0 0,0-1 0 0 0,0 1 0 0 0,0-1 0 0 0,0 0 0 0 0,0 1 0 0 0,0-1 0 0 0,0 0 0 0 0,0 0 0 0 0,0 0 0 0 0,1 0 1 0 0,-1 1-1 0 0,0-1 0 0 0,0 0 0 0 0,1 0 0 0 0,-1-1 0 0 0,1 1 0 0 0,-1 0 0 0 0,1 0 0 0 0,-1 0 0 0 0,1 0 0 0 0,0 0 0 0 0,0 0 0 0 0,-1-1 0 0 0,1 1 0 0 0,0 0 0 0 0,0 0 1 0 0,0 0-1 0 0,0-1 0 0 0,0 1 0 0 0,1 0 0 0 0,-1 0 0 0 0,0 0 0 0 0,0 0 0 0 0,1-1 0 0 0,-1 1 0 0 0,1 0 0 0 0,-1 0 0 0 0,1 0 0 0 0,-1 0 0 0 0,1 0 0 0 0,0 0 0 0 0,0 0 1 0 0,-1 0-1 0 0,1 0 0 0 0,0 0 0 0 0,0 1 0 0 0,0-1 0 0 0,0 0 0 0 0,0 1 0 0 0,0-1 0 0 0,0 0 0 0 0,0 1 0 0 0,0-1 0 0 0,0 1 0 0 0,0 0 0 0 0,1-1 0 0 0,-1 1 1 0 0,0 0-1 0 0,0-1 0 0 0,1 1-69 0 0,-23-5 47 0 0,0 1 0 0 0,-1 0 1 0 0,0 2-1 0 0,0 0 0 0 0,0 2 0 0 0,0 0 1 0 0,1 2-1 0 0,-1 0 0 0 0,0 1 1 0 0,1 1-1 0 0,-1 1 0 0 0,1 2 1 0 0,1-1-1 0 0,-1 2 0 0 0,1 1 0 0 0,0 1 1 0 0,1 0-1 0 0,0 2 0 0 0,-4 4-47 0 0,23-17 10 0 0,1 1 0 0 0,-1 0-1 0 0,1-1 1 0 0,-1 1 0 0 0,1 0-1 0 0,-1 0 1 0 0,1 0-1 0 0,0 0 1 0 0,-1-1 0 0 0,1 1-1 0 0,0 0 1 0 0,-1 0 0 0 0,1 0-1 0 0,-1 0 1 0 0,1 0 0 0 0,0 0-1 0 0,-1 1 1 0 0,1-1 0 0 0,-1 0-1 0 0,1 0 1 0 0,0 0-1 0 0,-1 1 1 0 0,1-1 0 0 0,-1 0-1 0 0,1 0 1 0 0,-1 1 0 0 0,1-1-1 0 0,-1 1 1 0 0,1-1 0 0 0,-1 0-1 0 0,1 1 1 0 0,-1-1-1 0 0,1 1 1 0 0,-1-1 0 0 0,0 1-1 0 0,1-1 1 0 0,-1 1 0 0 0,0-1-1 0 0,1 1 1 0 0,-1 0 0 0 0,0-1-1 0 0,0 1 1 0 0,0-1-1 0 0,0 1 1 0 0,1 0 0 0 0,-1-1-1 0 0,0 1 1 0 0,0-1 0 0 0,0 1-1 0 0,0 0 1 0 0,0-1 0 0 0,0 1-1 0 0,-1 0 1 0 0,1-1-1 0 0,0 1 1 0 0,0-1 0 0 0,0 1-1 0 0,-1-1 1 0 0,1 1 0 0 0,0 0-1 0 0,0-1 1 0 0,-1 1 0 0 0,1-1-1 0 0,-1 1 1 0 0,1-1-1 0 0,0 1 1 0 0,-1-1 0 0 0,1 0-1 0 0,-1 1-9 0 0,51 3 65 0 0,204-41 321 0 0,-228 20 191 0 0,-34 24-550 0 0,0-1 0 0 0,1 1 0 0 0,0 1 1 0 0,0-1-1 0 0,0 1 0 0 0,1 1 0 0 0,0-1 0 0 0,1 1 0 0 0,0 0 0 0 0,0 0 0 0 0,1 0 0 0 0,0 1 0 0 0,1 0 1 0 0,0-1-1 0 0,-1 10-27 0 0,-5 6 74 0 0,-54 314 1189 0 0,60-254-816 0 0,5-82-442 0 0,-1 0 0 0 0,0-1-1 0 0,1 1 1 0 0,-1-1 0 0 0,1 0 0 0 0,0 1 0 0 0,0-1-1 0 0,0 0 1 0 0,0 0 0 0 0,0 0 0 0 0,0 0 0 0 0,1 0-1 0 0,-1-1 1 0 0,1 1 0 0 0,-1-1 0 0 0,1 0 0 0 0,-1 1-1 0 0,1-1 1 0 0,0 0 0 0 0,0-1 0 0 0,-1 1 0 0 0,1 0-1 0 0,0-1 1 0 0,0 0 0 0 0,0 1 0 0 0,0-1 0 0 0,0 0-1 0 0,0 0 1 0 0,0-1 0 0 0,-1 1 0 0 0,1-1 0 0 0,0 1-1 0 0,0-1 1 0 0,0 0 0 0 0,-1 0 0 0 0,1-1-5 0 0,16-4-595 0 0,0-1-1 0 0,-1-1 1 0 0,0-1 0 0 0,0-1 0 0 0,-1 0 0 0 0,-1-1 0 0 0,1-1 0 0 0,-2 0-1 0 0,0-1 1 0 0,0-1 0 0 0,-2-1 0 0 0,1 0 0 0 0,-2 0 0 0 0,1-3 595 0 0,9-18-1206 0 0</inkml:trace>
  <inkml:trace contextRef="#ctx0" brushRef="#br0" timeOffset="437.105">895 1 2116 0 0,'-16'1'232'0'0,"0"2"1"0"0,1 0-1 0 0,0 1 0 0 0,-1 0 0 0 0,2 1 0 0 0,-1 1 1 0 0,1 0-1 0 0,-1 1 0 0 0,2 1 0 0 0,-1 0 0 0 0,1 1 1 0 0,0 0-1 0 0,1 1 0 0 0,0 0 0 0 0,1 1 0 0 0,0 1 0 0 0,1 0 1 0 0,0 0-1 0 0,1 1 0 0 0,0 0 0 0 0,1 0 0 0 0,0 1 1 0 0,1 0-1 0 0,1 1 0 0 0,0-1 0 0 0,1 1 0 0 0,-2 11-232 0 0,9-18-20 0 0,0-1-1 0 0,0 1 0 0 0,0 0 0 0 0,1-1 0 0 0,0 1 0 0 0,0-1 0 0 0,1 0 0 0 0,0 0 0 0 0,0 0 0 0 0,1-1 0 0 0,0 1 0 0 0,0-1 0 0 0,0 0 1 0 0,1-1-1 0 0,0 1 0 0 0,0-1 0 0 0,0 0 0 0 0,1-1 0 0 0,0 0 0 0 0,0 0 0 0 0,0 0 0 0 0,0-1 0 0 0,0 0 0 0 0,1 0 0 0 0,-1 0 1 0 0,1-1-1 0 0,0-1 0 0 0,0 1 0 0 0,0-1 0 0 0,0-1 0 0 0,0 1 0 0 0,5-1 21 0 0,76 4-5262 0 0,-71-4 4032 0 0</inkml:trace>
  <inkml:trace contextRef="#ctx0" brushRef="#br0" timeOffset="746.854">1145 127 1520 0 0,'11'-17'7868'0'0,"-11"125"-6307"0"0,23-7-974 0 0,2 5-3443 0 0,-92-59-2847 0 0,43-43 4486 0 0</inkml:trace>
  <inkml:trace contextRef="#ctx0" brushRef="#br0" timeOffset="1028.11">935 332 2104 0 0,'1'-14'7435'0'0,"38"1"-6402"0"0,79-9 367 0 0,69-16-3269 0 0,-11-30-5156 0 0,-153 53 5903 0 0</inkml:trace>
  <inkml:trace contextRef="#ctx0" brushRef="#br0" timeOffset="1275.339">1639 24 1404 0 0,'-6'-11'7637'0'0,"-5"24"-6146"0"0,8 8-1282 0 0,1-1 0 0 0,1 0 0 0 0,1 1 1 0 0,1-1-1 0 0,0 0 0 0 0,2 0 0 0 0,0 1 1 0 0,1-1-1 0 0,5 13-209 0 0,15 126-5182 0 0,-48-72 1260 0 0,12-66 2739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9:5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492 147 1616 0 0,'-83'16'3449'0'0,"57"-7"-3249"0"0,2 2-1 0 0,-1 1 1 0 0,2 1-1 0 0,-1 1 1 0 0,2 1 0 0 0,0 1-1 0 0,1 1 1 0 0,1 0-1 0 0,0 2 1 0 0,1 0 0 0 0,1 2-1 0 0,1 0 1 0 0,1 0-1 0 0,1 2 1 0 0,1 0 0 0 0,1 1-1 0 0,1 0 1 0 0,1 0-1 0 0,1 2 1 0 0,1-1 0 0 0,2 1-1 0 0,0 0 1 0 0,2 1-1 0 0,1-1 1 0 0,-1 16-200 0 0,7 65 372 0 0,6-74-423 0 0,2 0-1 0 0,1-1 1 0 0,1-1 0 0 0,2 0-1 0 0,1 0 1 0 0,1-2 0 0 0,1 0-1 0 0,2-1 1 0 0,1 0 0 0 0,1-2-1 0 0,2-1 1 0 0,0 0-1 0 0,5 2 52 0 0,-6-8-614 0 0,0-1 0 0 0,0-1 0 0 0,2-1-1 0 0,0 0 1 0 0,1-2 0 0 0,0-1-1 0 0,1-1 1 0 0,0-1 0 0 0,1-2-1 0 0,13 3 615 0 0,0-4-1192 0 0</inkml:trace>
  <inkml:trace contextRef="#ctx0" brushRef="#br0" timeOffset="1985.764">848 454 1720 0 0,'0'0'746'0'0,"0"0"-84"0"0,21-3 1536 0 0,-20 3-2250 0 0,1 0 115 0 0,-1 0 0 0 0,1 0-1 0 0,0 0 1 0 0,-1 0 0 0 0,1 0-1 0 0,-1 0 1 0 0,1 0 0 0 0,0 0-1 0 0,-1-1 1 0 0,1 1 0 0 0,-1-1 0 0 0,1 1-1 0 0,-1-1 1 0 0,1 1 0 0 0,-1-1-1 0 0,1 0 1 0 0,-1 0 0 0 0,0 0-1 0 0,1 0 1 0 0,-1 0 0 0 0,0 0 0 0 0,0 0-1 0 0,0 0 1 0 0,0 0 0 0 0,0-1-1 0 0,0 1 1 0 0,0 0 0 0 0,0-1-1 0 0,0 1 1 0 0,-1-1 0 0 0,1 1 0 0 0,0-1-1 0 0,-1 1 1 0 0,1-1 0 0 0,-1 1-1 0 0,0-1 1 0 0,0 1 0 0 0,1-1-1 0 0,-1 0 1 0 0,0 1 0 0 0,0-1 0 0 0,-1 1-1 0 0,1-1 1 0 0,0 0 0 0 0,0 1-1 0 0,-1-1 1 0 0,1 1 0 0 0,-1-1-1 0 0,1 1 1 0 0,-1-1 0 0 0,0 1 0 0 0,0-1-1 0 0,1 1 1 0 0,-1 0 0 0 0,0-1-1 0 0,0 1 1 0 0,0 0 0 0 0,-1 0-1 0 0,1 0 1 0 0,0 0 0 0 0,0 0-1 0 0,-1 0 1 0 0,1 0-63 0 0,-9-3 10 0 0,-1 0 1 0 0,0 1-1 0 0,0 1 0 0 0,0-1 1 0 0,0 2-1 0 0,0 0 0 0 0,0 0 0 0 0,0 1 1 0 0,0 0-1 0 0,-1 1 0 0 0,1 0 0 0 0,0 1 1 0 0,0 0-1 0 0,0 1 0 0 0,1 0 1 0 0,-1 1-1 0 0,1 0 0 0 0,-1 0 0 0 0,1 1 1 0 0,1 1-1 0 0,-1 0 0 0 0,1 0 0 0 0,0 0 1 0 0,0 2-1 0 0,1-1 0 0 0,0 1 1 0 0,0 0-1 0 0,1 0 0 0 0,0 1 0 0 0,0 0 1 0 0,1 0-1 0 0,0 1 0 0 0,1 0 0 0 0,0 0 1 0 0,1 0-1 0 0,0 1 0 0 0,-1 4-10 0 0,4-11 12 0 0,0 0 0 0 0,1 0 0 0 0,0 0-1 0 0,0 0 1 0 0,0 1 0 0 0,0-1 0 0 0,0 0-1 0 0,1 0 1 0 0,0 0 0 0 0,0 0 0 0 0,0 0 0 0 0,1 0-1 0 0,-1-1 1 0 0,1 1 0 0 0,0 0 0 0 0,0-1-1 0 0,0 1 1 0 0,0-1 0 0 0,1 0 0 0 0,-1 1 0 0 0,1-1-1 0 0,0 0 1 0 0,0-1 0 0 0,0 1 0 0 0,0 0-1 0 0,0-1 1 0 0,1 0 0 0 0,-1 0 0 0 0,1 0 0 0 0,0 0-1 0 0,-1 0 1 0 0,1-1 0 0 0,0 0 0 0 0,0 0-1 0 0,0 0 1 0 0,0 0 0 0 0,0 0 0 0 0,0-1-12 0 0,152-9 326 0 0,-141 5-329 0 0,-1-1 0 0 0,0-1 0 0 0,0 0-1 0 0,-1-1 1 0 0,0-1 0 0 0,0 0 0 0 0,-1-1-1 0 0,0 0 1 0 0,0 0 0 0 0,-1-2 0 0 0,0 1 0 0 0,-1-1-1 0 0,6-9 4 0 0,-17 21 5 0 0,1-1 0 0 0,-1 0 0 0 0,1 0 0 0 0,0 0-1 0 0,-1 1 1 0 0,1-1 0 0 0,-1 0 0 0 0,1 0 0 0 0,-1 0-1 0 0,1 0 1 0 0,-1 0 0 0 0,1 0 0 0 0,-1 0 0 0 0,1 0 0 0 0,-1 0-1 0 0,1 0 1 0 0,-1 0 0 0 0,1 0 0 0 0,-1 0 0 0 0,1 0-1 0 0,-1-1 1 0 0,1 1 0 0 0,0 0 0 0 0,-1 0 0 0 0,1 0 0 0 0,-1-1-1 0 0,1 1 1 0 0,0 0 0 0 0,-1-1 0 0 0,1 1 0 0 0,-1 0-1 0 0,1-1 1 0 0,0 1 0 0 0,-1 0 0 0 0,1-1 0 0 0,0 1 0 0 0,0-1-1 0 0,-1 1 1 0 0,1-1 0 0 0,0 1 0 0 0,0 0 0 0 0,0-1 0 0 0,0 1-1 0 0,0-1 1 0 0,-1 1 0 0 0,1-1 0 0 0,0 1 0 0 0,0-1-1 0 0,0 1 1 0 0,0-1 0 0 0,0 1 0 0 0,0-1 0 0 0,1 1 0 0 0,-1-1-1 0 0,0 1 1 0 0,0-1 0 0 0,0 1-5 0 0,-27 59 129 0 0,2 1 0 0 0,2 1 0 0 0,3 1 0 0 0,3 1 0 0 0,-6 53-129 0 0,17-91 119 0 0,-12 182 963 0 0,18-205-1070 0 0,1 1 0 0 0,-1 0 0 0 0,1-1 0 0 0,-1 1 0 0 0,1-1 0 0 0,0 1 0 0 0,0-1 0 0 0,0 0 0 0 0,0 1 0 0 0,1-1 0 0 0,-1 0-1 0 0,0 0 1 0 0,1 0 0 0 0,0 0 0 0 0,-1 0 0 0 0,1 0 0 0 0,0 0 0 0 0,0 0 0 0 0,0-1 0 0 0,0 1 0 0 0,1-1 0 0 0,-1 0 0 0 0,0 1 0 0 0,1-1 0 0 0,-1 0 0 0 0,0 0 0 0 0,1-1 0 0 0,-1 1 0 0 0,1 0 0 0 0,0-1-1 0 0,-1 0 1 0 0,1 1 0 0 0,-1-1 0 0 0,1 0 0 0 0,0 0 0 0 0,1-1-12 0 0,90-12-227 0 0,-72 5-486 0 0,0-1 0 0 0,-1-1-1 0 0,0-2 1 0 0,-1 0 0 0 0,0-1 0 0 0,-1 0 0 0 0,0-2 0 0 0,-1 0-1 0 0,-1-1 1 0 0,-1-1 0 0 0,0-1 0 0 0,-1 0 0 0 0,-1-1 0 0 0,8-15 713 0 0,-4 3-1124 0 0</inkml:trace>
  <inkml:trace contextRef="#ctx0" brushRef="#br0" timeOffset="2360.072">1458 0 1148 0 0,'-21'10'705'0'0,"3"-4"-289"0"0,1 1 0 0 0,0 0 0 0 0,0 2 0 0 0,1 0 0 0 0,0 0 0 0 0,1 2 0 0 0,0 0 0 0 0,0 1 0 0 0,1 0 0 0 0,1 1 0 0 0,0 0 0 0 0,1 1 0 0 0,0 1 0 0 0,-5 9-416 0 0,16-21 47 0 0,0 0 1 0 0,1-1-1 0 0,-1 1 0 0 0,1 0 0 0 0,0 0 0 0 0,-1 0 0 0 0,1 0 0 0 0,0-1 0 0 0,0 1 0 0 0,1 0 0 0 0,-1 0 0 0 0,1 0 1 0 0,-1 0-1 0 0,1-1 0 0 0,0 1 0 0 0,0 0 0 0 0,0-1 0 0 0,1 1 0 0 0,-1-1 0 0 0,0 1 0 0 0,1-1 0 0 0,0 0 0 0 0,0 1 1 0 0,-1-1-1 0 0,1 0 0 0 0,0 0 0 0 0,1 0 0 0 0,-1 0 0 0 0,0-1 0 0 0,1 1 0 0 0,-1-1 0 0 0,0 1 0 0 0,1-1 0 0 0,0 0 0 0 0,-1 0 1 0 0,1 0-1 0 0,0 0 0 0 0,1 0-47 0 0,114 28 156 0 0,117-18-4592 0 0,-131-26 1914 0 0,-58 8 1285 0 0</inkml:trace>
  <inkml:trace contextRef="#ctx0" brushRef="#br0" timeOffset="7881.001">1975 719 1324 0 0,'0'0'812'0'0,"0"0"-107"0"0,0 0-103 0 0,0-14 345 0 0,3 6 2404 0 0,6 3-3256 0 0,1 1 0 0 0,-1-1 0 0 0,1 2 0 0 0,0-1 0 0 0,0 2 0 0 0,0-1 0 0 0,0 1 0 0 0,1 1 0 0 0,-1 0 0 0 0,1 0 0 0 0,-1 1 0 0 0,1 0 0 0 0,-1 1-95 0 0,22-2 149 0 0,546-35-812 0 0,-502 25-4391 0 0,-76 11 3806 0 0</inkml:trace>
  <inkml:trace contextRef="#ctx0" brushRef="#br0" timeOffset="8173.913">2469 435 1964 0 0,'-20'-23'5170'0'0,"-12"50"-3523"0"0,26-4-1553 0 0,1 0 0 0 0,1 1 0 0 0,1-1-1 0 0,1 1 1 0 0,1 0 0 0 0,1-1 0 0 0,1 1-1 0 0,1 0 1 0 0,1-1 0 0 0,1 1 0 0 0,1-1-1 0 0,7 17-93 0 0,-6-14 53 0 0,49 183-2693 0 0,-43-177-1098 0 0,-8-28 2429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3152 0 0,'5'0'1016'0'0,"0"0"-132"0"0,1-2-115 0 0,-3 2-101 0 0,2 0-92 0 0,-1-2-56 0 0,3 2-48 0 0,2 0-140 0 0,0-1-144 0 0,3 1-184 0 0,27-9 0 0 0,-10-2-724 0 0,1 1-764 0 0,0 1 183 0 0,1 4 29 0 0,-3-1 180 0 0,0-4-60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2184 0 0,'43'7'6553'0'0,"31"-28"-6344"0"0,-47 11-106 0 0,126-49-6564 0 0,-133 51 5273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1048 0 0,'7'1'1192'0'0,"-4"-1"-280"0"0,1 2-92 0 0,1 0-208 0 0,0-2 32 0 0,3 0-91 0 0,-3-2-121 0 0,0-1-188 0 0,2-1-176 0 0,6 4-12 0 0,17-15-852 0 0,-9 4-421 0 0,-3 1-103 0 0,3 0 124 0 0,-1 0 0 0 0</inkml:trace>
  <inkml:trace contextRef="#ctx0" brushRef="#br0" timeOffset="1">504 12 1908 0 0,'46'2'8044'0'0,"-22"-4"-9605"0"0,-23 2 157 0 0,9-2-1314 0 0,4-4 1547 0 0,-8 2 21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3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2572 0 0,'5'-22'3754'0'0,"4"2"-1404"0"0,7 32-7567 0 0,-10-7 4018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76 1028 0 0,'0'-3'188'0'0,"1"-1"1"0"0,-1 1-1 0 0,1-1 0 0 0,0 1 1 0 0,0 0-1 0 0,0-1 1 0 0,0 1-1 0 0,1 0 0 0 0,-1 0 1 0 0,1 0-1 0 0,0 0 0 0 0,0 0 1 0 0,0 0-1 0 0,0 0 0 0 0,1 1 1 0 0,-1-1-1 0 0,1 1 0 0 0,-1-1 1 0 0,1 1-1 0 0,0 0 0 0 0,0 0 1 0 0,0 1-1 0 0,0-1 1 0 0,0 0-1 0 0,1 1 0 0 0,-1 0 1 0 0,0 0-1 0 0,1 0 0 0 0,-1 0 1 0 0,0 0-1 0 0,1 1 0 0 0,-1 0 1 0 0,1-1-1 0 0,-1 1 0 0 0,1 0 1 0 0,-1 1-1 0 0,1-1 0 0 0,1 1-188 0 0,17 12 233 0 0,-1 0-1 0 0,0 1 0 0 0,-1 2 0 0 0,0 0 0 0 0,-2 1 0 0 0,1 1 0 0 0,-2 0 1 0 0,-1 2-1 0 0,0 0 0 0 0,-2 0 0 0 0,0 2 0 0 0,-1-1 0 0 0,-1 2 1 0 0,-1 0-1 0 0,-1 1-232 0 0,9 10 155 0 0,-2 1 0 0 0,-1 1 0 0 0,-2 1 0 0 0,-1 0-1 0 0,-2 1 1 0 0,-1 0 0 0 0,-3 0 0 0 0,-1 1 0 0 0,-1 0 0 0 0,-2 1-155 0 0,-35 107 448 0 0,20-115-460 0 0,-1-2 1 0 0,-1 0-1 0 0,-2 0 1 0 0,-1-2 0 0 0,-2 0-1 0 0,0-1 1 0 0,-2-1-1 0 0,-1 0 1 0 0,-1-2 0 0 0,-11 8 11 0 0,-162 119-3408 0 0,174-137 2670 0 0,-2-1 0 0 0,0 0 1 0 0,-1-2-1 0 0,0-1 0 0 0,0-1 0 0 0,-1-1 1 0 0,0-1-1 0 0,-1-1 0 0 0,-26 1 738 0 0,0-4-1163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333 832 1520 0 0,'38'-54'4215'0'0,"-36"51"-4144"0"0,-1 1 0 0 0,0-1 0 0 0,0 0 1 0 0,0-1-1 0 0,-1 1 0 0 0,1 0 0 0 0,-1 0 1 0 0,1 0-1 0 0,-1 0 0 0 0,0 0 0 0 0,-1 0 0 0 0,1-1 1 0 0,0 1-1 0 0,-1 0 0 0 0,1 0 0 0 0,-1 0 1 0 0,0 0-1 0 0,0 0 0 0 0,-1 0 0 0 0,1 0 1 0 0,0 0-1 0 0,-1 1 0 0 0,0-1 0 0 0,0 0 1 0 0,1 1-1 0 0,-1 0 0 0 0,-2-2-71 0 0,-4-3 83 0 0,0 0 0 0 0,0 0 0 0 0,-1 1-1 0 0,0 0 1 0 0,0 1 0 0 0,-1 0 0 0 0,1 0 0 0 0,-1 1 0 0 0,0 1-1 0 0,-1-1 1 0 0,1 2 0 0 0,0-1 0 0 0,-1 1 0 0 0,1 1 0 0 0,-1 0-1 0 0,0 0 1 0 0,-8 2-83 0 0,11-1 29 0 0,0 1-1 0 0,0 0 0 0 0,0 1 1 0 0,0-1-1 0 0,0 2 0 0 0,1-1 1 0 0,-1 1-1 0 0,1 0 1 0 0,0 1-1 0 0,0 0 0 0 0,0 0 1 0 0,0 0-1 0 0,1 1 0 0 0,0 0 1 0 0,0 0-1 0 0,0 1 1 0 0,0-1-1 0 0,1 1 0 0 0,0 1 1 0 0,0-1-1 0 0,1 1 1 0 0,0-1-1 0 0,0 1 0 0 0,0 1 1 0 0,1-1-1 0 0,0 0 0 0 0,0 1 1 0 0,1 0-1 0 0,0-1 1 0 0,0 4-29 0 0,5-7 4 0 0,0 0 0 0 0,0 0 1 0 0,0 0-1 0 0,0 0 0 0 0,1 0 1 0 0,0-1-1 0 0,-1 1 0 0 0,1-1 1 0 0,0 0-1 0 0,1 0 1 0 0,-1 0-1 0 0,1-1 0 0 0,-1 0 1 0 0,1 0-1 0 0,0 0 0 0 0,-1 0 1 0 0,1-1-1 0 0,0 0 0 0 0,0 0 1 0 0,0 0-1 0 0,0 0 1 0 0,1-1-1 0 0,-1 0 0 0 0,3 0-4 0 0,9 1-28 0 0,-1-1-1 0 0,1 0 0 0 0,0-1 0 0 0,-1-1 1 0 0,1 0-1 0 0,-1-1 0 0 0,0-1 0 0 0,0-1 1 0 0,0 0-1 0 0,8-5 29 0 0,5-12 405 0 0,-30 34 101 0 0,-137 445 1217 0 0,130-426-1686 0 0,-15 131 829 0 0,23-160-859 0 0,0 0 1 0 0,1 1 0 0 0,0-1-1 0 0,-1 1 1 0 0,1-1-1 0 0,0 0 1 0 0,0 0 0 0 0,0 0-1 0 0,1 1 1 0 0,-1-1-1 0 0,0 0 1 0 0,1-1-1 0 0,0 1 1 0 0,-1 0 0 0 0,1 0-1 0 0,0-1 1 0 0,0 1-1 0 0,0-1 1 0 0,0 1-1 0 0,0-1 1 0 0,0 0 0 0 0,0 0-1 0 0,0 0 1 0 0,0 0-1 0 0,1 0 1 0 0,-1 0 0 0 0,0 0-1 0 0,1-1 1 0 0,-1 0-1 0 0,1 1 1 0 0,-1-1-1 0 0,0 0 1 0 0,1 0 0 0 0,-1 0-1 0 0,1 0 1 0 0,-1-1-1 0 0,1 1 1 0 0,1-1-8 0 0,86-14-169 0 0,-71 8-401 0 0,0-1 0 0 0,-1-1 0 0 0,-1 0 0 0 0,0-2 0 0 0,0 1 0 0 0,-1-2 0 0 0,0 0 0 0 0,-1-1 0 0 0,0-1 0 0 0,-1 0 0 0 0,-1-1 0 0 0,-1-1 0 0 0,0 0 0 0 0,0 0 0 0 0,-2-1 1 0 0,0 0-1 0 0,-1-1 0 0 0,1-5 570 0 0,6-16-1224 0 0</inkml:trace>
  <inkml:trace contextRef="#ctx0" brushRef="#br0" timeOffset="418.826">893 136 1076 0 0,'-83'5'3039'0'0,"68"-2"-2820"0"0,0 1 0 0 0,0 1 0 0 0,1 0 0 0 0,-1 1 0 0 0,1 0 0 0 0,0 1 0 0 0,1 1 0 0 0,0 0 0 0 0,0 1 0 0 0,1 1 0 0 0,0-1 0 0 0,0 2 0 0 0,1 0 0 0 0,1 0 0 0 0,0 1 0 0 0,0 0 0 0 0,1 1 0 0 0,1 0 0 0 0,0 0 0 0 0,1 1 0 0 0,0 0 0 0 0,1 0 0 0 0,1 1 0 0 0,0-1 0 0 0,1 1 0 0 0,0 0 0 0 0,0 13-219 0 0,6-20-31 0 0,0 0 0 0 0,1-1 0 0 0,0 1 0 0 0,0-1 1 0 0,0 0-1 0 0,1 0 0 0 0,1 0 0 0 0,-1 0 0 0 0,1-1 1 0 0,0 1-1 0 0,0-1 0 0 0,1-1 0 0 0,0 1 0 0 0,0-1 1 0 0,0 0-1 0 0,1 0 0 0 0,-1-1 0 0 0,1 0 0 0 0,0 0 1 0 0,1 0-1 0 0,-1-1 0 0 0,0 0 0 0 0,1-1 0 0 0,0 1 1 0 0,0-2-1 0 0,-1 1 0 0 0,1-1 0 0 0,0 0 0 0 0,0-1 1 0 0,0 1-1 0 0,4-2 31 0 0,142-22-6269 0 0,-127 12 5101 0 0</inkml:trace>
  <inkml:trace contextRef="#ctx0" brushRef="#br0" timeOffset="681.597">1181 221 1684 0 0,'6'-9'6452'0'0,"-16"33"-5055"0"0,7 5-1229 0 0,1 0 0 0 0,2 1 0 0 0,0-1 0 0 0,2 1 1 0 0,2-1-1 0 0,0 0 0 0 0,2 0 0 0 0,1-1 0 0 0,2 0 0 0 0,1 3-168 0 0,-9-30-174 0 0,0 1 0 0 0,0 0 0 0 0,0 1 0 0 0,0-1-1 0 0,0 0 1 0 0,-1 0 0 0 0,1 0 0 0 0,-1 0 0 0 0,0 1-1 0 0,1-1 1 0 0,-1 0 0 0 0,0 0 0 0 0,0 0 0 0 0,-1 1 0 0 0,1-1-1 0 0,0 0 1 0 0,-1 0 0 0 0,1 0 0 0 0,-1 1 0 0 0,0-1-1 0 0,0 0 1 0 0,0 0 0 0 0,0 0 0 0 0,0 0 0 0 0,0 0 0 0 0,0-1-1 0 0,-1 1 1 0 0,1 0 0 0 0,0 0 0 0 0,-1-1 0 0 0,0 1-1 0 0,1-1 1 0 0,-1 0 0 0 0,0 1 0 0 0,0-1 0 0 0,0 0-1 0 0,0 0 1 0 0,0 0 0 0 0,0 0 0 0 0,0 0 0 0 0,0-1 0 0 0,0 1-1 0 0,0-1 1 0 0,-1 1 0 0 0,1-1 0 0 0,0 0 0 0 0,-1 0 174 0 0,-21 4-1160 0 0</inkml:trace>
  <inkml:trace contextRef="#ctx0" brushRef="#br0" timeOffset="913.205">903 480 1256 0 0,'40'-20'8003'0'0,"38"10"-7328"0"0,-39 6 21 0 0,125-37-1828 0 0,-20-43-4758 0 0,-125 68 4694 0 0</inkml:trace>
  <inkml:trace contextRef="#ctx0" brushRef="#br0" timeOffset="1238.477">1494 35 2708 0 0,'37'-34'4488'0'0,"39"41"-2641"0"0,-69-2-1773 0 0,-2 1 0 0 0,1-1 0 0 0,0 1 0 0 0,-1 0 0 0 0,0 0 0 0 0,-1 1 0 0 0,0-1 0 0 0,0 1 0 0 0,0 0 0 0 0,0 0 0 0 0,-1 0 0 0 0,0 1 0 0 0,-1-1 0 0 0,0 1 0 0 0,0 0 0 0 0,-1-1 0 0 0,0 1 0 0 0,0 0 0 0 0,0 0 0 0 0,-1 0 0 0 0,-1 0 0 0 0,1 0 0 0 0,-1-1 0 0 0,-1 3-74 0 0,2-3 99 0 0,-57 162 2161 0 0,104-153-2871 0 0,125-39-5409 0 0,-100 0 2304 0 0,-53 16 2449 0 0</inkml:trace>
  <inkml:trace contextRef="#ctx0" brushRef="#br0" timeOffset="1583.071">1883 755 1344 0 0,'36'-7'2731'0'0,"196"-30"613"0"0,0 3-3596 0 0,-147 1-4211 0 0,-76 24 3163 0 0</inkml:trace>
  <inkml:trace contextRef="#ctx0" brushRef="#br0" timeOffset="1828.131">2363 510 1440 0 0,'-63'28'6151'0'0,"58"-21"-5997"0"0,-1-1-1 0 0,1 1 0 0 0,1 1 1 0 0,-1-1-1 0 0,1 1 0 0 0,1-1 1 0 0,-1 1-1 0 0,1 0 1 0 0,1 1-1 0 0,-1-1 0 0 0,1 0 1 0 0,1 1-1 0 0,0-1 1 0 0,0 1-1 0 0,0-1 0 0 0,1 1 1 0 0,1-1-1 0 0,-1 1 1 0 0,3 8-154 0 0,76 200-1804 0 0,-76-192-3426 0 0,-3-23 3986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132 428 1508 0 0,'-88'-43'2943'0'0,"44"32"864"0"0,120 1-1319 0 0,140-11-1671 0 0,47-6-1375 0 0,-94-12-3647 0 0,-114 5 365 0 0,-53 22 2724 0 0</inkml:trace>
  <inkml:trace contextRef="#ctx0" brushRef="#br0" timeOffset="247.931">516 1 1048 0 0,'-33'10'6544'0'0,"-1"50"-5443"0"0,31-34-964 0 0,1 0 0 0 0,1 0 0 0 0,1 0 0 0 0,1 0 0 0 0,2 0 0 0 0,0-1 0 0 0,2 1 0 0 0,1-1 0 0 0,1 0 0 0 0,1 0 0 0 0,6 12-137 0 0,12 50-428 0 0,1 64-6262 0 0,-27-148 5464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56 111 2440 0 0,'0'0'776'0'0,"0"0"-10"0"0,-4-3-35 0 0,-9-9-53 0 0,10 9-92 0 0,-2 0-72 0 0,-25-11 920 0 0,67-2 786 0 0,492-44-1426 0 0,-410 72-4226 0 0,-157 4 913 0 0,-16 3 141 0 0,24-8 1248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7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1684 0 0,'0'1'85'0'0,"-1"-1"0"0"0,1 1 0 0 0,-1 0 0 0 0,1 0 0 0 0,-1 0 0 0 0,1 0 0 0 0,-1 0 0 0 0,1 0 0 0 0,0 0 0 0 0,-1 0 0 0 0,1 0 0 0 0,0 0 0 0 0,0 0 0 0 0,0 0 0 0 0,0 0 0 0 0,0 0 0 0 0,0 0 0 0 0,0 0 0 0 0,0 0 0 0 0,0 0 0 0 0,1 0 0 0 0,-1 0 0 0 0,0 0 0 0 0,0 0 0 0 0,1 0 0 0 0,-1-1 0 0 0,1 1 0 0 0,-1 0 0 0 0,1 0 0 0 0,-1 0 0 0 0,1 0 0 0 0,0-1 0 0 0,-1 1 0 0 0,1 0 0 0 0,0 0 0 0 0,0-1 0 0 0,-1 1 0 0 0,1-1 0 0 0,0 1 0 0 0,0-1 0 0 0,0 1 0 0 0,0-1 0 0 0,0 1 0 0 0,0-1 0 0 0,0 0 0 0 0,0 1 0 0 0,0-1 0 0 0,0 0 0 0 0,0 0 0 0 0,0 0 0 0 0,0 0 0 0 0,0 0 0 0 0,0 0 0 0 0,0 0-85 0 0,296 22 1823 0 0,-243-22-2717 0 0,122-19-2839 0 0,-132 13 2631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76 2000 0 0,'1'-1'75'0'0,"0"0"0"0"0,0 0 0 0 0,0 0 0 0 0,0 1 0 0 0,0-1-1 0 0,0-1 1 0 0,0 1 0 0 0,0 0 0 0 0,-1 0 0 0 0,1 0 0 0 0,0 0 0 0 0,-1 0 0 0 0,1-1 0 0 0,-1 1-1 0 0,1 0 1 0 0,-1-1 0 0 0,0 1 0 0 0,1 0 0 0 0,-1-1 0 0 0,0 1 0 0 0,0 0 0 0 0,0-1-1 0 0,0 1 1 0 0,0 0 0 0 0,0-1 0 0 0,0 1 0 0 0,-1 0 0 0 0,1-1 0 0 0,0 1 0 0 0,-1 0 0 0 0,1-1-1 0 0,-1 1 1 0 0,1 0 0 0 0,-1 0 0 0 0,0-1 0 0 0,0 1 0 0 0,1 0 0 0 0,-1 0 0 0 0,0 0-1 0 0,0 0 1 0 0,0 0 0 0 0,0 0 0 0 0,0 0 0 0 0,0 1 0 0 0,0-1 0 0 0,-1 0 0 0 0,1 1 0 0 0,0-1-1 0 0,0 0 1 0 0,-1 1 0 0 0,1-1 0 0 0,0 1 0 0 0,-1 0 0 0 0,1 0 0 0 0,0-1 0 0 0,-2 1-75 0 0,-78-17 859 0 0,66 17-784 0 0,0 2 0 0 0,0 0 0 0 0,0 0 0 0 0,1 2 0 0 0,-1-1 0 0 0,1 2 0 0 0,0 0-1 0 0,0 1 1 0 0,1 0 0 0 0,-1 1 0 0 0,2 0 0 0 0,-1 1 0 0 0,1 1 0 0 0,0 0 0 0 0,0 1 0 0 0,1 0 0 0 0,1 0-1 0 0,0 1 1 0 0,0 1 0 0 0,1 0 0 0 0,1 0 0 0 0,0 0 0 0 0,0 1 0 0 0,1 1 0 0 0,1-1 0 0 0,0 1 0 0 0,-2 9-76 0 0,8-20 27 0 0,-1 1 0 0 0,1-1 0 0 0,-1 0-1 0 0,1 1 1 0 0,0-1 0 0 0,1 0 0 0 0,-1 1-1 0 0,1-1 1 0 0,-1 0 0 0 0,1 1 0 0 0,0-1-1 0 0,0 0 1 0 0,0 0 0 0 0,1 0 0 0 0,-1 0-1 0 0,1 0 1 0 0,-1 0 0 0 0,1 0 0 0 0,0 0-1 0 0,0-1 1 0 0,1 1 0 0 0,-1-1 0 0 0,0 1-1 0 0,1-1 1 0 0,0 0 0 0 0,-1 0-1 0 0,1 0 1 0 0,0-1 0 0 0,0 1 0 0 0,0 0-1 0 0,0-1 1 0 0,0 0 0 0 0,0 0 0 0 0,1 0-1 0 0,-1 0 1 0 0,0 0 0 0 0,1-1 0 0 0,-1 1-1 0 0,0-1 1 0 0,1 0 0 0 0,2-1-26 0 0,140-16 426 0 0,-139 15-417 0 0,0 0 0 0 0,0-1 0 0 0,0 0 0 0 0,-1 0 0 0 0,0 0-1 0 0,1-1 1 0 0,-1 0 0 0 0,0 0 0 0 0,-1-1 0 0 0,1 0 0 0 0,-1 0 0 0 0,0 0 0 0 0,0-1 0 0 0,-1 1 0 0 0,0-1 0 0 0,0 0 0 0 0,0 0-1 0 0,0-1 1 0 0,-1 1 0 0 0,0-1 0 0 0,-1 0 0 0 0,1 0 0 0 0,-1 0 0 0 0,0 0 0 0 0,-1 0 0 0 0,0 0 0 0 0,0-3-9 0 0,-1 11 2 0 0,0-1 0 0 0,0 0 0 0 0,0 1 1 0 0,-1-1-1 0 0,1 0 0 0 0,0 1 0 0 0,0-1 0 0 0,0 0 1 0 0,0 0-1 0 0,-1 1 0 0 0,1-1 0 0 0,0 0 1 0 0,0 1-1 0 0,-1-1 0 0 0,1 0 0 0 0,0 0 0 0 0,-1 1 1 0 0,1-1-1 0 0,0 0 0 0 0,0 0 0 0 0,-1 0 1 0 0,1 0-1 0 0,0 0 0 0 0,-1 1 0 0 0,1-1 0 0 0,-1 0 1 0 0,1 0-1 0 0,0 0 0 0 0,-1 0 0 0 0,1 0 1 0 0,0 0-1 0 0,-1 0 0 0 0,1 0 0 0 0,0 0 0 0 0,-1 0 1 0 0,1 0-1 0 0,-1 0 0 0 0,1 0 0 0 0,0-1 1 0 0,-1 1-1 0 0,1 0 0 0 0,0 0 0 0 0,-1 0 0 0 0,1 0 1 0 0,0-1-1 0 0,0 1 0 0 0,-1 0 0 0 0,1 0 1 0 0,0-1-1 0 0,0 1 0 0 0,-1 0 0 0 0,1 0 0 0 0,0-1 1 0 0,0 1-1 0 0,-1 0 0 0 0,1-1 0 0 0,0 1 1 0 0,0 0-1 0 0,0-1 0 0 0,0 1-2 0 0,-40 164 231 0 0,-106 294 3159 0 0,145-456-3354 0 0,1-1-1 0 0,0 1 1 0 0,0 0-1 0 0,0-1 1 0 0,0 1 0 0 0,0-1-1 0 0,0 1 1 0 0,1-1-1 0 0,-1 1 1 0 0,0-1 0 0 0,1 1-1 0 0,-1-1 1 0 0,1 1-1 0 0,0-1 1 0 0,-1 1 0 0 0,1-1-1 0 0,0 0 1 0 0,0 1-1 0 0,0-1 1 0 0,0 0 0 0 0,0 0-1 0 0,0 0 1 0 0,0 0-1 0 0,0 0 1 0 0,0 0 0 0 0,1 0-1 0 0,-1 0 1 0 0,0 0-1 0 0,1 0 1 0 0,-1-1 0 0 0,1 1-1 0 0,-1-1 1 0 0,1 1-1 0 0,-1-1 1 0 0,1 1 0 0 0,-1-1-1 0 0,1 0 1 0 0,-1 0-1 0 0,1 0 1 0 0,-1 0 0 0 0,1 0-1 0 0,0 0 1 0 0,0 0-36 0 0,86-5 162 0 0,149-64-2189 0 0,-226 65 1458 0 0,0-2 0 0 0,0 1-1 0 0,0-1 1 0 0,-1-1 0 0 0,0 0 0 0 0,0 0-1 0 0,-1-1 1 0 0,0 0 0 0 0,0 0 0 0 0,-1-1-1 0 0,0-1 1 0 0,0 1 0 0 0,-1-1 0 0 0,0 0-1 0 0,-1-1 1 0 0,-1 0 0 0 0,1 0 0 0 0,-2 0-1 0 0,3-8 570 0 0,-4-4-1238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9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33 2268 0 0,'-3'-3'246'0'0,"1"1"0"0"0,-1-1 0 0 0,0 0 0 0 0,1 1-1 0 0,-1 0 1 0 0,0-1 0 0 0,-1 1 0 0 0,1 0 0 0 0,0 1 0 0 0,-1-1-1 0 0,1 0 1 0 0,-1 1 0 0 0,1 0 0 0 0,-1 0 0 0 0,1 0 0 0 0,-1 0 0 0 0,0 1-1 0 0,0-1 1 0 0,1 1 0 0 0,-1 0 0 0 0,-2 0-246 0 0,-124 32 1438 0 0,-15 58 138 0 0,141-87-1534 0 0,1 1 0 0 0,-1-1-1 0 0,1 1 1 0 0,0-1 0 0 0,0 1-1 0 0,0 0 1 0 0,1 0 0 0 0,-1 1-1 0 0,1-1 1 0 0,0 0 0 0 0,0 1-1 0 0,0-1 1 0 0,1 1 0 0 0,0 0-1 0 0,0-1 1 0 0,0 1 0 0 0,0 0-1 0 0,1 0 1 0 0,-1 0 0 0 0,1-1-1 0 0,1 1 1 0 0,-1 0 0 0 0,1 0-1 0 0,-1 0 1 0 0,2-1 0 0 0,-1 1-1 0 0,0 0 1 0 0,1-1 0 0 0,0 1-1 0 0,0-1 1 0 0,0 1 0 0 0,0-1-1 0 0,1 0-41 0 0,6 5 0 0 0,0 0 0 0 0,1-1 0 0 0,0 0 0 0 0,0-1 0 0 0,1 0 0 0 0,-1 0 0 0 0,2-1 0 0 0,-1-1 0 0 0,1 0 0 0 0,-1 0-1 0 0,1-1 1 0 0,1-1 0 0 0,-1 0 0 0 0,0-1 0 0 0,7 1 0 0 0,-6 0-100 0 0,16 2-845 0 0,0-1-1 0 0,0-2 1 0 0,1-1-1 0 0,-1-1 1 0 0,1-1 0 0 0,-1-2-1 0 0,0-1 1 0 0,0-1-1 0 0,28-9 946 0 0,-22 2-1202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1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16 168 2368 0 0,'-15'0'4080'0'0,"39"-1"-2737"0"0,42-3-509 0 0,1048-97 2277 0 0,-352 40-3349 0 0,-644 61-1536 0 0,-195 19-4932 0 0,46-14 5568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0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1756 0 0,'0'0'536'0'0,"0"-4"38"0"0,44-106 6045 0 0,-40 200-5016 0 0,12 97-1005 0 0,3-89 1 0 0,4-1-1 0 0,4-2 0 0 0,35 79-598 0 0,-14-20-1105 0 0,-65-170-6664 0 0,12-1 6658 0 0,-3-4-21 0 0</inkml:trace>
  <inkml:trace contextRef="#ctx0" brushRef="#br0" timeOffset="295.627">243 269 1956 0 0,'6'-4'175'0'0,"1"1"0"0"0,1-1 0 0 0,-1 2 0 0 0,0-1-1 0 0,1 1 1 0 0,-1 0 0 0 0,1 0 0 0 0,0 1 0 0 0,-1 0 0 0 0,1 1-1 0 0,0-1 1 0 0,0 2 0 0 0,0-1 0 0 0,-1 1 0 0 0,1 0 0 0 0,0 1-1 0 0,1 0-174 0 0,-3-1 74 0 0,0 0 0 0 0,0 1 0 0 0,0 0 0 0 0,0 0 0 0 0,0 1 0 0 0,-1-1 0 0 0,1 1 0 0 0,-1 1 0 0 0,1-1 0 0 0,-1 1 0 0 0,0 0 0 0 0,-1 0 0 0 0,1 0 0 0 0,-1 0 0 0 0,0 1 0 0 0,0 0 0 0 0,0 0 0 0 0,0 0 0 0 0,-1 0 0 0 0,0 1 0 0 0,0-1 0 0 0,-1 1 0 0 0,1 0-1 0 0,-1 0 1 0 0,0 0 0 0 0,-1 0 0 0 0,0 0 0 0 0,1 4-74 0 0,-11 2 53 0 0,0 0 0 0 0,0-1 0 0 0,-1 0 0 0 0,-1-1 0 0 0,0 0 0 0 0,0-1 0 0 0,-1 0 0 0 0,0-1 0 0 0,-1 0 0 0 0,1-1 0 0 0,-1 0 0 0 0,-1-1 0 0 0,0-1 0 0 0,1 0 0 0 0,-1-1 0 0 0,-1 0 1 0 0,1-1-1 0 0,-1-1 0 0 0,1 0 0 0 0,-11 0-53 0 0,6 2-293 0 0,5-6-4210 0 0,4-7 3343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1388 0 0,'0'-1'96'0'0,"0"1"-1"0"0,0-1 1 0 0,0 1-1 0 0,0-1 1 0 0,1 1 0 0 0,-1-1-1 0 0,0 0 1 0 0,0 1-1 0 0,0-1 1 0 0,1 1-1 0 0,-1-1 1 0 0,0 1 0 0 0,1-1-1 0 0,-1 1 1 0 0,0-1-1 0 0,1 1 1 0 0,-1 0-1 0 0,1-1 1 0 0,-1 1 0 0 0,0-1-1 0 0,1 1 1 0 0,-1 0-1 0 0,1-1 1 0 0,-1 1-1 0 0,1 0 1 0 0,-1 0 0 0 0,1-1-1 0 0,0 1 1 0 0,-1 0-1 0 0,1 0 1 0 0,-1 0-1 0 0,1 0 1 0 0,-1 0 0 0 0,1 0-1 0 0,0 0 1 0 0,-1 0-1 0 0,1 0 1 0 0,-1 0-1 0 0,1 0 1 0 0,0 0-1 0 0,-1 0 1 0 0,1 0 0 0 0,-1 0-1 0 0,1 1 1 0 0,-1-1-1 0 0,1 0 1 0 0,-1 0-1 0 0,1 1 1 0 0,-1-1 0 0 0,1 0-1 0 0,-1 1 1 0 0,1-1-1 0 0,-1 1 1 0 0,1-1-1 0 0,-1 0 1 0 0,0 1 0 0 0,1-1-1 0 0,-1 1 1 0 0,0-1-1 0 0,1 1 1 0 0,-1-1-1 0 0,0 1 1 0 0,0 0 0 0 0,0-1-96 0 0,10 48 1048 0 0,-7-29-866 0 0,83 254 1901 0 0,-81-127-2104 0 0,-35-93-4832 0 0,25-50 2421 0 0,4-4 1284 0 0</inkml:trace>
  <inkml:trace contextRef="#ctx0" brushRef="#br0" timeOffset="263.709">315 256 2408 0 0,'-11'8'4071'0'0,"29"-10"-1493"0"0,-2 0-2650 0 0,158-11 1554 0 0,-136 9-1345 0 0,-12 2-1118 0 0,-1 0-1 0 0,0-2 0 0 0,0-1 0 0 0,0-1 0 0 0,-1-1 0 0 0,0-1 0 0 0,0-1 1 0 0,8-6 981 0 0,-10 2-1062 0 0</inkml:trace>
  <inkml:trace contextRef="#ctx0" brushRef="#br0" timeOffset="962.346">1417 74 1552 0 0,'-1'0'88'0'0,"0"0"0"0"0,0-1 0 0 0,0 1 0 0 0,-1 0 1 0 0,1-1-1 0 0,0 1 0 0 0,0-1 0 0 0,0 1 0 0 0,0-1 0 0 0,0 1 0 0 0,0-1 0 0 0,0 0 0 0 0,0 1 0 0 0,1-1 0 0 0,-1 0 1 0 0,0 0-1 0 0,0 0 0 0 0,1 0 0 0 0,-1 0 0 0 0,0 0 0 0 0,1 0 0 0 0,-1 0 0 0 0,1 0 0 0 0,-1 0 0 0 0,1 0 0 0 0,-1 0 0 0 0,1 0 1 0 0,0 0-1 0 0,0 0 0 0 0,-1 0 0 0 0,1-1 0 0 0,0 1 0 0 0,0 0 0 0 0,0 0 0 0 0,0 0 0 0 0,1 0 0 0 0,-1 0 0 0 0,0-1 1 0 0,0 1-1 0 0,1 0 0 0 0,-1 0 0 0 0,0 0 0 0 0,1 0 0 0 0,0 0 0 0 0,-1 0 0 0 0,1 0 0 0 0,-1 0 0 0 0,1 0 0 0 0,0 0 0 0 0,0 0 1 0 0,-1 0-1 0 0,1 1 0 0 0,0-1 0 0 0,0 0 0 0 0,0 1 0 0 0,0-1 0 0 0,0 0 0 0 0,0 1 0 0 0,0-1 0 0 0,0 1 0 0 0,0-1 1 0 0,0 1-1 0 0,0 0 0 0 0,1 0 0 0 0,-1-1 0 0 0,0 1 0 0 0,0 0 0 0 0,1 0-88 0 0,-188-20 2026 0 0,172 21-1939 0 0,0 0 0 0 0,-1 2 0 0 0,1-1-1 0 0,1 2 1 0 0,-1 0 0 0 0,0 1 0 0 0,1 0 0 0 0,0 1-1 0 0,0 0 1 0 0,1 1 0 0 0,0 0 0 0 0,0 1 0 0 0,0 1-1 0 0,1 0 1 0 0,0 0 0 0 0,-7 9-87 0 0,17-16 22 0 0,0 0 0 0 0,-1 0-1 0 0,1 0 1 0 0,0 0 0 0 0,0 0 0 0 0,0 0 0 0 0,0 0-1 0 0,1 0 1 0 0,-1 0 0 0 0,0 0 0 0 0,1 0 0 0 0,0 1-1 0 0,-1-1 1 0 0,1 0 0 0 0,0 0 0 0 0,0 1-1 0 0,0-1 1 0 0,1 0 0 0 0,-1 0 0 0 0,0 0 0 0 0,1 1-1 0 0,-1-1 1 0 0,1 0 0 0 0,0 0 0 0 0,0 0 0 0 0,0 0-1 0 0,0 0 1 0 0,0 0 0 0 0,0 0 0 0 0,0 0 0 0 0,1-1-1 0 0,-1 1 1 0 0,1 0 0 0 0,-1-1 0 0 0,1 1 0 0 0,0-1-1 0 0,0 0 1 0 0,-1 1 0 0 0,1-1 0 0 0,0 0-1 0 0,0 0 1 0 0,1 0-22 0 0,90 33 429 0 0,-71-32-396 0 0,-1-1 0 0 0,0-1-1 0 0,1-1 1 0 0,-1 0 0 0 0,0-2 0 0 0,0-1-1 0 0,0 0 1 0 0,13-5-33 0 0,-26 8 20 0 0,-1-1 0 0 0,0 0 0 0 0,0 0 1 0 0,1 0-1 0 0,-1-1 0 0 0,-1 0 0 0 0,1 0 0 0 0,0 0 0 0 0,-1-1 0 0 0,0 0 0 0 0,1-1 0 0 0,-2 1 1 0 0,1-1-1 0 0,0-1 0 0 0,-1 1 0 0 0,0-1 0 0 0,-1 1 0 0 0,1-1 0 0 0,1-4-20 0 0,1-20 1152 0 0,-31 63-956 0 0,-135 349 1603 0 0,154-369-1680 0 0,-6 15 171 0 0,1 0-1 0 0,1 1 0 0 0,1 1 0 0 0,2-1 0 0 0,1 1 0 0 0,1 0 0 0 0,1 3-289 0 0,4-30 31 0 0,-1 1 1 0 0,0-1-1 0 0,1 0 0 0 0,-1 0 1 0 0,1 0-1 0 0,0 0 0 0 0,0 0 0 0 0,0 0 1 0 0,1 0-1 0 0,-1 0 0 0 0,1 0 1 0 0,-1-1-1 0 0,1 1 0 0 0,0 0 1 0 0,0-1-1 0 0,0 0 0 0 0,0 1 0 0 0,1-1 1 0 0,-1 0-1 0 0,1 0 0 0 0,-1 0 1 0 0,1-1-1 0 0,0 1 0 0 0,0 0 1 0 0,-1-1-1 0 0,1 0 0 0 0,0 0 0 0 0,0 0 1 0 0,0 0-1 0 0,1 0 0 0 0,-1-1 1 0 0,0 1-1 0 0,0-1 0 0 0,0 0 1 0 0,0 0-1 0 0,1 0 0 0 0,-1 0 0 0 0,0 0 1 0 0,0-1-1 0 0,2 0-31 0 0,135-26 223 0 0,-140 26-227 0 0,144-52-1818 0 0,-110 37 83 0 0,-1-1 0 0 0,-2-2 1 0 0,1-1-1 0 0,-2-1 0 0 0,-1-2 1 0 0,-1-1-1 0 0,-1-1 0 0 0,14-17 1739 0 0,-18 17-1157 0 0,-1 0 28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3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417 115 2424 0 0,'26'-20'4240'0'0,"-49"-31"-2647"0"0,16 46-1535 0 0,0 0-1 0 0,-1 0 1 0 0,1 1 0 0 0,-1 0 0 0 0,0 0 0 0 0,0 1 0 0 0,-1 0 0 0 0,1 0 0 0 0,0 1-1 0 0,-1 0 1 0 0,0 1 0 0 0,0 0 0 0 0,1 0 0 0 0,-1 1 0 0 0,0 0 0 0 0,0 0 0 0 0,1 1-1 0 0,-1 0 1 0 0,0 1 0 0 0,1 0 0 0 0,-1 0 0 0 0,1 1 0 0 0,0 0 0 0 0,-1 0-1 0 0,1 1 1 0 0,-2 1-58 0 0,-6 3 39 0 0,0 1 0 0 0,1 0 0 0 0,0 1 0 0 0,1 1 0 0 0,0 0 0 0 0,0 1 0 0 0,1 0 1 0 0,1 1-1 0 0,0 0 0 0 0,0 1 0 0 0,2 1 0 0 0,-5 8-39 0 0,13-22 6 0 0,1 0 1 0 0,0 1 0 0 0,-1-1 0 0 0,1 0-1 0 0,0 1 1 0 0,0-1 0 0 0,0 1-1 0 0,0-1 1 0 0,0 1 0 0 0,1 0 0 0 0,-1-1-1 0 0,0 1 1 0 0,1 0 0 0 0,-1-1 0 0 0,1 1-1 0 0,0 0 1 0 0,-1 0 0 0 0,1 0 0 0 0,0-1-1 0 0,0 1 1 0 0,0 0 0 0 0,0 0 0 0 0,1 0-1 0 0,-1-1 1 0 0,0 1 0 0 0,1 0-1 0 0,-1 0 1 0 0,1-1 0 0 0,0 1 0 0 0,-1 0-1 0 0,1-1 1 0 0,0 1 0 0 0,0-1 0 0 0,0 1-1 0 0,0-1 1 0 0,0 1 0 0 0,1-1 0 0 0,-1 0-1 0 0,0 1 1 0 0,1-1 0 0 0,-1 0-1 0 0,1 0 1 0 0,-1 0 0 0 0,1 0 0 0 0,-1 0-1 0 0,1-1 1 0 0,0 1 0 0 0,-1 0 0 0 0,1-1-7 0 0,19 0-65 0 0,0-1 0 0 0,-1-1 1 0 0,1-1-1 0 0,-1 0 1 0 0,1-2-1 0 0,-1-1 1 0 0,-1 0-1 0 0,1-1 1 0 0,-1-1-1 0 0,0-1 0 0 0,-1-1 1 0 0,0-1-1 0 0,1-1 65 0 0,53-38-228 0 0,-81 81 498 0 0,21-21-639 0 0,0 1 0 0 0,1-2 0 0 0,0 0 0 0 0,0 0 0 0 0,1-1 0 0 0,0-1 0 0 0,1 0 0 0 0,-1-1 0 0 0,1-1 0 0 0,1 0 0 0 0,-1-1 0 0 0,1 0 0 0 0,-1-2 0 0 0,14 2 369 0 0,-7 0-1066 0 0,11 4-212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1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 1004 0 0,'0'0'1027'0'0,"0"0"-116"0"0,0 0-79 0 0,-25 5 2023 0 0,-7 22-354 0 0,89-27 167 0 0,389-36-1126 0 0,-185 22-1661 0 0,-87 10-4692 0 0,-183 1-408 0 0,-15 5 4080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52 1844 0 0,'-2'1'218'0'0,"-1"-1"-55"0"0,1 1-1 0 0,-1-1 1 0 0,1 0 0 0 0,-1 1-1 0 0,1 0 1 0 0,0-1-1 0 0,-1 1 1 0 0,1 0-1 0 0,0 0 1 0 0,0 0 0 0 0,0 1-1 0 0,0-1 1 0 0,0 0-1 0 0,0 1 1 0 0,0-1 0 0 0,0 1-1 0 0,0 0 1 0 0,1 0-1 0 0,-1 0 1 0 0,1 0-1 0 0,-1 0 1 0 0,1 0 0 0 0,0 0-1 0 0,-1 0 1 0 0,1 0-1 0 0,1 0 1 0 0,-1 1-1 0 0,0-1 1 0 0,0 0 0 0 0,1 1-1 0 0,-1-1 1 0 0,1 1-1 0 0,0 1-162 0 0,102 7 2190 0 0,208-46-871 0 0,111-41-9281 0 0,-378 69 6812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0:1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397 695 1404 0 0,'58'-5'4856'0'0,"-49"5"-4685"0"0,-1-2 0 0 0,1 1-1 0 0,-1-1 1 0 0,0-1 0 0 0,1 1-1 0 0,-1-2 1 0 0,-1 1 0 0 0,1-1 0 0 0,0 0-1 0 0,-1 0 1 0 0,0-1 0 0 0,0 0-1 0 0,0 0 1 0 0,0-1 0 0 0,4-6-171 0 0,-9 8 11 0 0,-2-1 0 0 0,1 0 1 0 0,0 0-1 0 0,-1 0 0 0 0,0 1 1 0 0,0-1-1 0 0,-1 0 0 0 0,1 0 1 0 0,-1 0-1 0 0,0 1 0 0 0,0-1 1 0 0,-1 0-1 0 0,1 1 0 0 0,-1-1 1 0 0,0 1-1 0 0,0 0 0 0 0,-1 0 1 0 0,1-1-1 0 0,-1 1 1 0 0,0 1-1 0 0,0-1 0 0 0,0 0 1 0 0,-1 1-1 0 0,1 0 0 0 0,-1-1 1 0 0,0 1-1 0 0,1 1 0 0 0,-2-1 1 0 0,1 1-1 0 0,-1-1-11 0 0,-7-4-7 0 0,1 1 1 0 0,-1 1 0 0 0,0 0-1 0 0,0 1 1 0 0,-1 0-1 0 0,1 1 1 0 0,-1 1 0 0 0,0-1-1 0 0,1 2 1 0 0,-1 0-1 0 0,0 1 1 0 0,0 0-1 0 0,-4 1 7 0 0,-2 2 35 0 0,1 2 0 0 0,-1 0-1 0 0,1 1 1 0 0,0 0 0 0 0,1 2-1 0 0,0 0 1 0 0,0 1-1 0 0,0 0 1 0 0,2 2 0 0 0,-1 0-1 0 0,1 1 1 0 0,-2 2-35 0 0,7-7 26 0 0,0 0 1 0 0,1 1-1 0 0,0 1 0 0 0,0 0 1 0 0,1 0-1 0 0,0 0 0 0 0,0 1 1 0 0,1 0-1 0 0,0 1 1 0 0,1-1-1 0 0,1 1 0 0 0,-1 0 1 0 0,2 1-1 0 0,-1 0 0 0 0,2-1 1 0 0,-1 1-1 0 0,2 0 1 0 0,-1 4-27 0 0,6-10 20 0 0,0 0 0 0 0,0 0 0 0 0,1-1 0 0 0,0 1 0 0 0,0-1 0 0 0,0 0 0 0 0,1 0 0 0 0,0-1 0 0 0,0 1 0 0 0,0-1 0 0 0,0 0 1 0 0,1 0-1 0 0,-1-1 0 0 0,1 0 0 0 0,0 0 0 0 0,0 0 0 0 0,0-1 0 0 0,0 1 0 0 0,1-2 0 0 0,-1 1 0 0 0,1-1 0 0 0,-1 0 0 0 0,1 0 1 0 0,-1 0-1 0 0,1-1 0 0 0,0 0 0 0 0,-1-1 0 0 0,1 1 0 0 0,-1-1 0 0 0,1-1 0 0 0,-1 1 0 0 0,1-1 0 0 0,5-2-20 0 0,19-3 26 0 0,1-1-1 0 0,-2-1 1 0 0,1-2 0 0 0,-2-1-1 0 0,1-2 1 0 0,-2 0-1 0 0,0-2 1 0 0,0-1-1 0 0,3-4-25 0 0,-14-2 220 0 0,-17 22-206 0 0,-20 25 3 0 0,-112 299 909 0 0,9 2 816 0 0,89-197-869 0 0,34-126-764 0 0,3 10 205 0 0,2-9-290 0 0,0-1-1 0 0,0 1 1 0 0,1-1-1 0 0,-1-1 1 0 0,1 1-1 0 0,-1-1 1 0 0,1 0-1 0 0,0 0 1 0 0,0 0-1 0 0,-1-1 1 0 0,1 0-1 0 0,0 0 1 0 0,0-1-1 0 0,-1 1 1 0 0,1-1-1 0 0,0-1 1 0 0,-1 1-1 0 0,1-1 1 0 0,-1 0-1 0 0,0 0 1 0 0,1 0-1 0 0,1-2-23 0 0,95-30 73 0 0,-2-4 0 0 0,-2-5 0 0 0,18-14-73 0 0,-79 43-213 0 0,26-26-700 0 0,-61-3-7173 0 0,-12 1 5104 0 0,7 29 2597 0 0,-1-15-743 0 0</inkml:trace>
  <inkml:trace contextRef="#ctx0" brushRef="#br0" timeOffset="466.864">1261 72 1932 0 0,'1'-2'101'0'0,"0"0"0"0"0,-1 0 0 0 0,1 0 0 0 0,-1 0-1 0 0,1 0 1 0 0,-1 0 0 0 0,0 0 0 0 0,0 0 0 0 0,0 0 0 0 0,0 0 0 0 0,0 0-1 0 0,-1 0 1 0 0,1 1 0 0 0,-1-1 0 0 0,1 0 0 0 0,-1 0 0 0 0,0 0 0 0 0,1 0-1 0 0,-1 0 1 0 0,0 1 0 0 0,0-1 0 0 0,0 0 0 0 0,-1 1 0 0 0,1-1 0 0 0,0 1-1 0 0,0-1 1 0 0,-1 1 0 0 0,1-1 0 0 0,-1 1 0 0 0,0 0 0 0 0,1 0-1 0 0,-1 0 1 0 0,0 0 0 0 0,1 0 0 0 0,-1 0 0 0 0,0 1 0 0 0,0-1 0 0 0,0 0-1 0 0,0 1 1 0 0,0 0 0 0 0,0-1 0 0 0,-1 1-101 0 0,-91-9 872 0 0,89 9-699 0 0,-20 3 55 0 0,0 0 1 0 0,0 2-1 0 0,0 0 1 0 0,1 2 0 0 0,0 1-1 0 0,0 1 1 0 0,1 1-1 0 0,0 0 1 0 0,0 2-1 0 0,2 1 1 0 0,-1 1 0 0 0,-5 6-229 0 0,20-16 92 0 0,0 0 0 0 0,0 1 1 0 0,1 0-1 0 0,-1 1 0 0 0,1-1 1 0 0,1 1-1 0 0,-1 1 1 0 0,1-1-1 0 0,0 1 0 0 0,0-1 1 0 0,1 1-1 0 0,0 1 1 0 0,0-1-1 0 0,1 1 0 0 0,0-1 1 0 0,0 1-1 0 0,0 0 0 0 0,1 0 1 0 0,1 0-1 0 0,-1 0 1 0 0,1 0-1 0 0,1 1 0 0 0,-1-1 1 0 0,2 0-1 0 0,-1 0 0 0 0,1 1 1 0 0,1 2-93 0 0,6 1 11 0 0,2-1 0 0 0,-1 0 0 0 0,1-1 0 0 0,1 0 1 0 0,0-1-1 0 0,0 0 0 0 0,1 0 0 0 0,0-2 0 0 0,1 1 0 0 0,0-1 0 0 0,0-1 0 0 0,0-1 1 0 0,1 1-1 0 0,-1-2 0 0 0,1 0 0 0 0,0-1 0 0 0,1 0 0 0 0,-1-1 0 0 0,0-1 1 0 0,1 0-1 0 0,-1-1 0 0 0,1 0 0 0 0,-1-2 0 0 0,5 0-11 0 0,10 0-1005 0 0,0-1 1 0 0,0-2-1 0 0,0 0 0 0 0,-1-2 0 0 0,0-1 1 0 0,-1-2-1 0 0,1 0 0 0 0,-2-2 0 0 0,8-4 1005 0 0,-12 4-1158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1:2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26791 2054 1016 0 0,'-2'-15'5297'0'0,"-22"37"-3514"0"0,7 13-1273 0 0,2 2-1 0 0,1 0 1 0 0,2 0 0 0 0,1 1-1 0 0,2 0 1 0 0,-3 32-510 0 0,1-17 331 0 0,-61 369 2082 0 0,73-614-4210 0 0,-1 163 1648 0 0,3 15 82 0 0,-2 0 0 0 0,1 0 0 0 0,-2 0-1 0 0,0-1 1 0 0,-1 1 0 0 0,0 0 0 0 0,-1 0 0 0 0,-1 0-1 0 0,0 0 1 0 0,-1 0 0 0 0,-1 0 0 0 0,0 1 0 0 0,0 0-1 0 0,-1 0 1 0 0,-1 0 0 0 0,0 1 0 0 0,-1 0 0 0 0,-1 1-1 0 0,1-1 1 0 0,-2 1 0 0 0,-7-6 67 0 0,10 13 25 0 0,0 0 0 0 0,0 1 0 0 0,-1-1 0 0 0,1 2 0 0 0,-1-1 0 0 0,0 1 0 0 0,0 0-1 0 0,0 1 1 0 0,0-1 0 0 0,0 2 0 0 0,0-1 0 0 0,0 1 0 0 0,0 0 0 0 0,0 1 0 0 0,-1 0 0 0 0,1 0 0 0 0,0 1 0 0 0,1 0 0 0 0,-1 0 0 0 0,0 1 0 0 0,1 0 0 0 0,-1 1-1 0 0,1-1 1 0 0,0 1 0 0 0,0 1 0 0 0,0-1 0 0 0,1 1 0 0 0,-1 0 0 0 0,-4 5-25 0 0,0 0 65 0 0,-1 1 1 0 0,1 0-1 0 0,1 0 1 0 0,0 1-1 0 0,0 1 0 0 0,1-1 1 0 0,1 1-1 0 0,0 1 1 0 0,1 0-1 0 0,0 0 0 0 0,1 0 1 0 0,1 1-1 0 0,0-1 1 0 0,1 1-1 0 0,0 8-65 0 0,1-12-12 0 0,1-1 0 0 0,1 1 0 0 0,-1 1 0 0 0,2-1 0 0 0,0 0 0 0 0,0 0 0 0 0,1 0 0 0 0,0 0 0 0 0,1 0 1 0 0,1 0-1 0 0,-1 0 0 0 0,2-1 0 0 0,-1 1 0 0 0,1-1 0 0 0,1 0 0 0 0,0 0 0 0 0,1 0 0 0 0,-1-1 0 0 0,2 1 0 0 0,-1-2 0 0 0,1 1 0 0 0,1-1 0 0 0,0 0 0 0 0,0 0 0 0 0,0-1 0 0 0,1 0 0 0 0,0-1 0 0 0,0 0 0 0 0,1 0 0 0 0,0-1 0 0 0,0 0 0 0 0,0-1 0 0 0,1 0 0 0 0,0 0 12 0 0,4 0-421 0 0,1-1 0 0 0,0-1 0 0 0,0-1 0 0 0,0 0-1 0 0,0 0 1 0 0,0-2 0 0 0,0 0 0 0 0,0-1 0 0 0,0-1-1 0 0,0 0 1 0 0,-1-1 0 0 0,1-1 0 0 0,-1 0 0 0 0,0-1-1 0 0,-1-1 1 0 0,1 0 0 0 0,-1-1 0 0 0,-1 0 0 0 0,1-1-1 0 0,10-10 422 0 0,0-5-1250 0 0</inkml:trace>
  <inkml:trace contextRef="#ctx0" brushRef="#br0" timeOffset="310.022">27084 2403 2260 0 0,'2'14'3877'0'0,"-13"22"-2383"0"0,11-34-1346 0 0,-4 8 110 0 0,-2 0-107 0 0,1 0 0 0 0,0 1 1 0 0,1 0-1 0 0,0 0 0 0 0,1 0 1 0 0,0 0-1 0 0,1 0 0 0 0,0 1 1 0 0,1-1-1 0 0,0 1 0 0 0,1-1 1 0 0,0 1-1 0 0,0-1 1 0 0,2 1-1 0 0,-1-1 0 0 0,1 0 1 0 0,1 1-1 0 0,0-1 0 0 0,1 0 1 0 0,0 0-1 0 0,1-1 0 0 0,0 1 1 0 0,0-1-152 0 0,-3-9-171 0 0,0-1 0 0 0,0 0 0 0 0,0 0 0 0 0,0 0 0 0 0,-1 0 0 0 0,1-1 0 0 0,0 1 0 0 0,0 0 0 0 0,0-1-1 0 0,-1 1 1 0 0,1-1 0 0 0,0 0 0 0 0,-1 1 0 0 0,1-1 0 0 0,0 0 0 0 0,-1 0 0 0 0,1 0 0 0 0,-1 0 0 0 0,1 0 0 0 0,-1-1 0 0 0,0 1 0 0 0,1 0 0 0 0,-1-1 0 0 0,0 1 0 0 0,0-1 0 0 0,0 1 0 0 0,0-1 0 0 0,0 1 0 0 0,-1-1 0 0 0,1 0 0 0 0,0 1 0 0 0,-1-1 0 0 0,1 0 0 0 0,-1 0 0 0 0,1 1 0 0 0,-1-1 0 0 0,0 0 0 0 0,0 0 0 0 0,0 0 0 0 0,0 0 0 0 0,0 0 171 0 0,3-23-1264 0 0,-3-4 38 0 0</inkml:trace>
  <inkml:trace contextRef="#ctx0" brushRef="#br0" timeOffset="480.972">27184 2163 2144 0 0,'-4'-31'8039'0'0,"27"110"-14171"0"0,-17-63 4865 0 0,-3-2-45 0 0</inkml:trace>
  <inkml:trace contextRef="#ctx0" brushRef="#br0" timeOffset="1024.717">27208 2661 1368 0 0,'11'15'5919'0'0,"13"-33"-4486"0"0,19-37-1224 0 0,-16 16-463 0 0,-1-2-1 0 0,-2-1 0 0 0,-2 0 1 0 0,-2-2-1 0 0,1-10 255 0 0,-11-29-1314 0 0,-10 81 1179 0 0,-8-1-80 0 0,8 4 216 0 0,0-1-1 0 0,1 0 0 0 0,-1 1 1 0 0,0-1-1 0 0,0 0 1 0 0,0 1-1 0 0,0-1 1 0 0,0 1-1 0 0,0-1 1 0 0,1 0-1 0 0,-1 1 0 0 0,0-1 1 0 0,0 1-1 0 0,0-1 1 0 0,0 0-1 0 0,0 1 1 0 0,-1-1-1 0 0,1 1 1 0 0,0-1-1 0 0,0 0 0 0 0,0 1 1 0 0,0-1-1 0 0,0 0 1 0 0,0 1-1 0 0,-1-1 1 0 0,1 1-1 0 0,0-1 0 0 0,0 0 1 0 0,-1 0-1 0 0,1 1 1 0 0,0-1-1 0 0,0 0 1 0 0,-1 1-1 0 0,1-1 1 0 0,0 0-1 0 0,-1 0 0 0 0,1 1 1 0 0,0-1-1 0 0,-1 0 1 0 0,1 0-1 0 0,0 0 1 0 0,-1 0-1 0 0,1 1 1 0 0,-1-1-1 0 0,1 0 0 0 0,0 0 1 0 0,-1 0-1 0 0,1 0 1 0 0,-1 0-1 0 0,1 0 1 0 0,0 0-1 0 0,-1 0 0 0 0,1 0 1 0 0,-1 0-1 0 0,1 0 1 0 0,0-1-1 0 0,-1 1 1 0 0,1 0-1 0 0,-1 0 1 0 0,1 0-1 0 0,6 14 91 0 0,0 0 0 0 0,1 0 0 0 0,1 0 0 0 0,0-1 1 0 0,1 0-1 0 0,0-1 0 0 0,1 0 0 0 0,1 0 1 0 0,0-1-1 0 0,0 0 0 0 0,3 0-91 0 0,-4-3 76 0 0,0 0 0 0 0,-1 1 0 0 0,0 0 0 0 0,0 0 0 0 0,-1 1 1 0 0,0 0-1 0 0,-1 0 0 0 0,0 0 0 0 0,-1 1 0 0 0,0 1 0 0 0,0-1 0 0 0,-1 1 0 0 0,-1 0 0 0 0,0 0 0 0 0,-1 0 0 0 0,0 0 0 0 0,1 12-76 0 0,-5-17 21 0 0,-1-1-1 0 0,0 1 1 0 0,0-1-1 0 0,-1 1 1 0 0,0-1-1 0 0,0 0 0 0 0,0 0 1 0 0,-1 0-1 0 0,0-1 1 0 0,0 1-1 0 0,0-1 0 0 0,-1 0 1 0 0,0 0-1 0 0,0 0 1 0 0,0-1-1 0 0,0 0 0 0 0,-1 0 1 0 0,0 0-1 0 0,0-1 1 0 0,0 0-1 0 0,0 0 1 0 0,0 0-1 0 0,-3 0-20 0 0,-100 25-3075 0 0,72-43 645 0 0,25-1 1122 0 0</inkml:trace>
  <inkml:trace contextRef="#ctx0" brushRef="#br0" timeOffset="1335.972">27889 2056 916 0 0,'-14'18'4348'0'0,"-20"178"-732"0"0,12-95-2765 0 0,5 1 1 0 0,4 1-1 0 0,3 28-851 0 0,10-92-1800 0 0,0-37 376 0 0,-15 6-2784 0 0,4-18 2962 0 0,2 0 6 0 0</inkml:trace>
  <inkml:trace contextRef="#ctx0" brushRef="#br0" timeOffset="1583.276">27552 2418 2000 0 0,'-13'1'6950'0'0,"43"-2"-6060"0"0,30-5-299 0 0,89-13-2322 0 0,-5-8-3546 0 0,-120 19 4050 0 0</inkml:trace>
  <inkml:trace contextRef="#ctx0" brushRef="#br0" timeOffset="2089.942">27993 2334 1756 0 0,'58'78'5242'0'0,"-49"-59"-4926"0"0,0 1-1 0 0,-1 0 1 0 0,-1 0 0 0 0,-1 0 0 0 0,-1 1-1 0 0,-1 0 1 0 0,-1 0 0 0 0,-1 0 0 0 0,0 21-316 0 0,-3-31 149 0 0,-1-1 0 0 0,0 1 0 0 0,-1-1 0 0 0,0 0 0 0 0,0 0 1 0 0,-1 0-1 0 0,-1 0 0 0 0,1-1 0 0 0,-2 1 0 0 0,1-1 0 0 0,-1-1 0 0 0,-1 1 1 0 0,1-1-1 0 0,-2 0 0 0 0,1 0 0 0 0,-1-1 0 0 0,0 0 0 0 0,0 0 1 0 0,-1-1-1 0 0,0 0 0 0 0,-4 1-149 0 0,11-6 12 0 0,1-1 0 0 0,-1 0 0 0 0,1 0 0 0 0,-1 0 0 0 0,1 0 0 0 0,-1-1 0 0 0,1 1 0 0 0,-1 0 1 0 0,1-1-1 0 0,0 1 0 0 0,-1-1 0 0 0,1 1 0 0 0,0-1 0 0 0,-1 1 0 0 0,1-1 0 0 0,0 0 0 0 0,0 0 0 0 0,-1 0 0 0 0,1 0 0 0 0,0 0 0 0 0,0 0 0 0 0,0 0 1 0 0,0 0-1 0 0,0 0 0 0 0,0 0 0 0 0,1-1 0 0 0,-1 1 0 0 0,0 0 0 0 0,1-1 0 0 0,-1 1 0 0 0,1 0 0 0 0,-1-1 0 0 0,1 1 0 0 0,0-1 0 0 0,-1 1 1 0 0,1 0-1 0 0,0-1 0 0 0,0 1 0 0 0,0-1 0 0 0,0 1 0 0 0,0-1 0 0 0,0 1 0 0 0,1-1 0 0 0,-1 1 0 0 0,0-1 0 0 0,1 1 0 0 0,-1 0 0 0 0,1-1 0 0 0,-1 1 1 0 0,1 0-1 0 0,0-1 0 0 0,0 1 0 0 0,0 0 0 0 0,0 0-12 0 0,-1-10-3 0 0,5-7-93 0 0,0 0-1 0 0,1 1 1 0 0,1 0-1 0 0,0 0 1 0 0,2 0-1 0 0,-1 1 1 0 0,2 0 0 0 0,1 1-1 0 0,0 0 1 0 0,0 1-1 0 0,2 0 1 0 0,-1 0-1 0 0,2 2 1 0 0,0-1-1 0 0,0 2 1 0 0,4-2 96 0 0,-8 4-66 0 0,1 1 0 0 0,0 0-1 0 0,0 0 1 0 0,1 1 0 0 0,0 0 0 0 0,1 1 0 0 0,-1 0 0 0 0,1 1 0 0 0,0 1 0 0 0,0 0 0 0 0,1 1-1 0 0,-1 0 1 0 0,11 0 66 0 0,-21 5 20 0 0,0 1-1 0 0,-1-1 0 0 0,1 1 1 0 0,-1 0-1 0 0,0 0 0 0 0,0 1 1 0 0,0-1-1 0 0,0 0 0 0 0,0 1 1 0 0,-1-1-1 0 0,0 1 1 0 0,0-1-1 0 0,0 1 0 0 0,0 0 1 0 0,0-1-1 0 0,-1 1 0 0 0,1 0 1 0 0,-1 0-1 0 0,0-1 0 0 0,0 1 1 0 0,-1 0-1 0 0,1 0 0 0 0,-1-1 1 0 0,0 2-20 0 0,1 0 37 0 0,-1 14-34 0 0,0 1-1 0 0,-1-1 0 0 0,-2 0 0 0 0,0 0 0 0 0,-1 0 0 0 0,0 0 0 0 0,-2 0 1 0 0,0-1-1 0 0,-4 5-2 0 0,9-19-55 0 0,-33 53-1283 0 0,1-34-3637 0 0,8-38 2107 0 0,12 4 1372 0 0</inkml:trace>
  <inkml:trace contextRef="#ctx0" brushRef="#br0" timeOffset="2307.762">28288 2131 1088 0 0,'13'-35'9818'0'0,"-6"22"-8134"0"0,-2 12-4100 0 0,-2 9-4371 0 0,-1-4 5556 0 0</inkml:trace>
  <inkml:trace contextRef="#ctx0" brushRef="#br0" timeOffset="2996.825">28643 2149 2284 0 0,'4'-16'3207'0'0,"-9"20"73"0"0,-12 36-2798 0 0,1 0 1 0 0,3 1-1 0 0,1 1 1 0 0,2 0-1 0 0,-1 20-482 0 0,-7 21 599 0 0,-78 226 1049 0 0,82-297-1273 0 0,16-52-447 0 0,2 25 17 0 0,0 0 0 0 0,2 1 0 0 0,-1-1 1 0 0,2 1-1 0 0,0 0 0 0 0,1 1 0 0 0,0 0 1 0 0,1 0-1 0 0,0 1 0 0 0,1 0 0 0 0,0 0 1 0 0,1 1-1 0 0,0 0 0 0 0,1 1 0 0 0,1 1 1 0 0,-1 0-1 0 0,1 0 0 0 0,1 2 0 0 0,-1-1 1 0 0,1 2-1 0 0,1 0 0 0 0,-1 0 1 0 0,1 1-1 0 0,0 1 0 0 0,0 1 0 0 0,0 0 1 0 0,1 1-1 0 0,13 0 55 0 0,-26 1-14 0 0,1 1 1 0 0,-1-1 0 0 0,0 1-1 0 0,0 0 1 0 0,0 0 0 0 0,1 1-1 0 0,-1-1 1 0 0,0 1 0 0 0,0-1-1 0 0,0 1 1 0 0,0 0 0 0 0,0 0-1 0 0,0 0 1 0 0,0 1 0 0 0,0-1-1 0 0,0 1 1 0 0,0 0 0 0 0,-1-1-1 0 0,1 1 1 0 0,-1 0 0 0 0,1 1-1 0 0,-1-1 1 0 0,0 0 0 0 0,0 1-1 0 0,0-1 1 0 0,0 1 0 0 0,0 0-1 0 0,-1-1 1 0 0,1 1 0 0 0,-1 0-1 0 0,0 0 1 0 0,1 0 0 0 0,-2 0-1 0 0,1 0 1 0 0,0 1 0 0 0,0-1 13 0 0,-5 5-10 0 0,-1-1-1 0 0,0 0 1 0 0,0 0 0 0 0,0-1 0 0 0,-1 0 0 0 0,1 0 0 0 0,-1 0 0 0 0,-1 0 0 0 0,1-1-1 0 0,-1 0 1 0 0,0-1 0 0 0,-1 1 0 0 0,1-2 0 0 0,0 1 0 0 0,-9 2 10 0 0,-81 18-1871 0 0,56-22-5153 0 0,39-2 5879 0 0</inkml:trace>
  <inkml:trace contextRef="#ctx0" brushRef="#br0" timeOffset="4111.091">28981 2436 836 0 0,'12'-19'5842'0'0,"-23"34"-2890"0"0,5-5-2842 0 0,-5 8 30 0 0,1 0 0 0 0,1 0-1 0 0,1 1 1 0 0,0 0 0 0 0,1 0-1 0 0,1 0 1 0 0,1 1 0 0 0,1 0-1 0 0,1 1 1 0 0,-1 17-140 0 0,4-37 7 0 0,-1 1 0 0 0,1 0 1 0 0,0 0-1 0 0,0-1 0 0 0,0 1 0 0 0,0 0 0 0 0,0 0 1 0 0,0-1-1 0 0,1 1 0 0 0,-1 0 0 0 0,0-1 0 0 0,1 1 0 0 0,-1 0 1 0 0,1-1-1 0 0,0 1 0 0 0,0 0 0 0 0,0-1 0 0 0,-1 1 1 0 0,1-1-1 0 0,0 0 0 0 0,1 1 0 0 0,-1-1 0 0 0,0 0 1 0 0,0 0-1 0 0,1 1 0 0 0,-1-1 0 0 0,0 0 0 0 0,1 0 1 0 0,-1 0-1 0 0,1-1 0 0 0,0 1 0 0 0,-1 0 0 0 0,1-1 0 0 0,-1 1 1 0 0,1-1-1 0 0,0 1 0 0 0,0-1 0 0 0,-1 0 0 0 0,1 1 1 0 0,0-1-1 0 0,0 0 0 0 0,-1 0 0 0 0,1-1 0 0 0,0 1 1 0 0,0 0-1 0 0,0-1-7 0 0,79-37-206 0 0,-71 30 169 0 0,-1-1 0 0 0,1 0 0 0 0,-1 0 0 0 0,-1-1-1 0 0,0 0 1 0 0,0 0 0 0 0,-1-1 0 0 0,-1 0 0 0 0,0-1 0 0 0,0 1-1 0 0,-1-1 1 0 0,0 0 0 0 0,1-7 37 0 0,-7 19 0 0 0,1 0-1 0 0,0 0 1 0 0,0 0 0 0 0,-1 0 0 0 0,1 0-1 0 0,0 0 1 0 0,-1 0 0 0 0,1 0-1 0 0,0 0 1 0 0,-1 0 0 0 0,1 0 0 0 0,0 0-1 0 0,0 0 1 0 0,-1 0 0 0 0,1 0 0 0 0,0 0-1 0 0,-1 0 1 0 0,1 0 0 0 0,0-1-1 0 0,0 1 1 0 0,-1 0 0 0 0,1 0 0 0 0,0 0-1 0 0,0 0 1 0 0,-1-1 0 0 0,1 1-1 0 0,0 0 1 0 0,0 0 0 0 0,0-1 0 0 0,0 1-1 0 0,-1 0 1 0 0,1 0 0 0 0,0-1-1 0 0,0 1 1 0 0,0 0 0 0 0,0 0 0 0 0,0-1-1 0 0,0 1 1 0 0,0 0 0 0 0,-1-1 0 0 0,-14 30-68 0 0,13-23 31 0 0,0-1 1 0 0,0 0 0 0 0,0 1 0 0 0,0-1 0 0 0,1 1-1 0 0,0-1 1 0 0,0 1 0 0 0,1 0 0 0 0,-1-1-1 0 0,1 1 1 0 0,0 0 0 0 0,1 0 0 0 0,-1-1 0 0 0,1 1-1 0 0,1 0 1 0 0,-1-1 0 0 0,1 1 0 0 0,0-1 0 0 0,0 0-1 0 0,0 0 1 0 0,1 1 0 0 0,-1-1 0 0 0,1-1-1 0 0,1 1 1 0 0,-1 0 0 0 0,1-1 0 0 0,0 0 0 0 0,0 1-1 0 0,0-2 1 0 0,0 1 0 0 0,1 0 0 0 0,-1-1 0 0 0,1 0-1 0 0,0 0 1 0 0,0 0 0 0 0,0-1 0 0 0,0 1-1 0 0,1-1 1 0 0,-1-1 0 0 0,1 1 0 0 0,-1-1 0 0 0,1 0-1 0 0,0 0 1 0 0,-1 0 0 0 0,1-1 0 0 0,0 0 0 0 0,0 0 35 0 0,19-11-138 0 0,0-1 0 0 0,-1-1 0 0 0,-1 0 0 0 0,0-2 0 0 0,-1-1 0 0 0,0-1 0 0 0,-2-1 0 0 0,0 0 0 0 0,-1-2 0 0 0,-1 0 0 0 0,0-1 0 0 0,-2-1 0 0 0,-1 0 0 0 0,0-1 0 0 0,-2-1 0 0 0,-1 0 0 0 0,0-1 0 0 0,-2 0 0 0 0,-1-1 0 0 0,-1 0 0 0 0,-2 0 0 0 0,2-11 139 0 0,-6 30 105 0 0,1-1 0 0 0,-1 0 0 0 0,-1 1-1 0 0,1-1 1 0 0,-1 0 0 0 0,-1 0 0 0 0,1 0 0 0 0,-2 0-1 0 0,1 0 1 0 0,-1 0 0 0 0,0 0 0 0 0,0 0 0 0 0,-1 0-1 0 0,0 0 1 0 0,-1 1 0 0 0,0-1 0 0 0,0 1-1 0 0,0 0 1 0 0,-1-1 0 0 0,0 2 0 0 0,0-1 0 0 0,-1 0-1 0 0,-1-1-104 0 0,3 8 48 0 0,0 1 0 0 0,0-1-1 0 0,0 0 1 0 0,0 1-1 0 0,1-1 1 0 0,-1 1-1 0 0,0 0 1 0 0,0 0 0 0 0,1 0-1 0 0,-1 1 1 0 0,1-1-1 0 0,-1 0 1 0 0,1 1-1 0 0,0 0 1 0 0,-1 0 0 0 0,1-1-1 0 0,0 1 1 0 0,0 0-1 0 0,0 1 1 0 0,0-1-1 0 0,1 0 1 0 0,-1 0-1 0 0,1 1 1 0 0,-1-1 0 0 0,1 1-1 0 0,0 0 1 0 0,0-1-1 0 0,0 1 1 0 0,0 0-1 0 0,0-1 1 0 0,1 1 0 0 0,-1 1-48 0 0,-52 428 1137 0 0,49-407-1128 0 0,4-16-67 0 0,-1 0 0 0 0,1 0 0 0 0,-1 0 0 0 0,-1-1 0 0 0,0 1 0 0 0,0 0 1 0 0,0-1-1 0 0,-1 1 0 0 0,-1-1 0 0 0,1 0 0 0 0,-1 0 0 0 0,-1 0 1 0 0,1 0-1 0 0,-1-1 0 0 0,-1 0 0 0 0,1 0 0 0 0,-1 0 0 0 0,-1-1 0 0 0,1 0 1 0 0,-1 0-1 0 0,0-1 0 0 0,-7 5 58 0 0,12-11-49 0 0,0 1-1 0 0,-1-1 1 0 0,1 0 0 0 0,0 0 0 0 0,0-1-1 0 0,0 1 1 0 0,0 0 0 0 0,0-1 0 0 0,1 1-1 0 0,-1-1 1 0 0,0 1 0 0 0,0-1 0 0 0,1 0-1 0 0,0 0 1 0 0,-1 0 0 0 0,1 0 0 0 0,0 0-1 0 0,0 0 1 0 0,0 0 0 0 0,0 0 0 0 0,0 0-1 0 0,0-1 1 0 0,1 1 0 0 0,-1 0-1 0 0,1-1 1 0 0,-1 1 0 0 0,1 0 0 0 0,0-1-1 0 0,0 1 1 0 0,0 0 0 0 0,0-1 0 0 0,1 1-1 0 0,-1 0 1 0 0,0-1 0 0 0,1 1 0 0 0,0 0-1 0 0,0-1 1 0 0,-1 1 0 0 0,1 0 0 0 0,1 0-1 0 0,0-2 50 0 0,4-10-70 0 0,0 0-1 0 0,2 0 0 0 0,0 0 0 0 0,0 1 0 0 0,1 0 0 0 0,1 1 0 0 0,0 0 1 0 0,1 1-1 0 0,0-1 0 0 0,1 2 0 0 0,0 0 0 0 0,0 0 0 0 0,1 2 0 0 0,0-1 1 0 0,1 1-1 0 0,0 1 0 0 0,0 1 0 0 0,1 0 0 0 0,0 1 0 0 0,0 0 0 0 0,0 1 1 0 0,0 1-1 0 0,1 0 0 0 0,-1 1 0 0 0,1 1 0 0 0,8 0 71 0 0,-17 2 47 0 0,0 0-1 0 0,0 0 1 0 0,0 0 0 0 0,0 1-1 0 0,-1 0 1 0 0,1 1-1 0 0,0-1 1 0 0,-1 1 0 0 0,0 1-1 0 0,1-1 1 0 0,-1 1-1 0 0,-1 0 1 0 0,1 0 0 0 0,-1 1-1 0 0,1 0 1 0 0,-1 0-1 0 0,0 0 1 0 0,-1 0 0 0 0,0 1-1 0 0,1 0 1 0 0,-2 0-1 0 0,1 0 1 0 0,-1 0 0 0 0,0 0-1 0 0,0 1 1 0 0,-1 0-1 0 0,1-1 1 0 0,-2 1 0 0 0,1 0-1 0 0,-1 0 1 0 0,0 0-1 0 0,0 0 1 0 0,-1 0-1 0 0,0 0 1 0 0,0 0 0 0 0,-1 4-47 0 0,0-3-19 0 0,-1-1 0 0 0,1 1 0 0 0,-2-1 1 0 0,1 0-1 0 0,-1 0 0 0 0,0 0 0 0 0,0 0 1 0 0,-1 0-1 0 0,0-1 0 0 0,0 1 0 0 0,-1-1 1 0 0,0 0-1 0 0,0 0 0 0 0,0-1 0 0 0,0 1 1 0 0,-1-1-1 0 0,0-1 0 0 0,0 1 0 0 0,-1-1 1 0 0,1 0-1 0 0,-1 0 0 0 0,0-1 0 0 0,0 0 1 0 0,0 0-1 0 0,-5 1 19 0 0,-43-2-3972 0 0,27-13 2736 0 0</inkml:trace>
  <inkml:trace contextRef="#ctx0" brushRef="#br0" timeOffset="4390.764">29735 2331 1568 0 0,'-5'-3'840'0'0,"1"-1"-32"0"0,0 1-112 0 0,-3 0-112 0 0,4 1-124 0 0,1-1-28 0 0,2 1-47 0 0,-4 0-97 0 0,3 1-124 0 0,1 2-100 0 0,-2-1 4 0 0,5 2-688 0 0,1-2-505 0 0,0 2-163 0 0,1-1-28 0 0</inkml:trace>
  <inkml:trace contextRef="#ctx0" brushRef="#br0" timeOffset="4984.365">30078 2460 1044 0 0,'-27'-25'4716'0'0,"-43"47"-2712"0"0,67-21-1975 0 0,-8 5 84 0 0,0 0 1 0 0,0 0-1 0 0,0 1 0 0 0,1 1 1 0 0,0 0-1 0 0,0 0 1 0 0,1 1-1 0 0,0 0 0 0 0,1 0 1 0 0,0 1-1 0 0,0 0 1 0 0,1 1-1 0 0,0 0 0 0 0,1 0 1 0 0,1 0-1 0 0,-1 1 1 0 0,2-1-1 0 0,-1 1 0 0 0,2 1 1 0 0,0-1-1 0 0,0 0 1 0 0,1 1-1 0 0,1 0-113 0 0,2-10 5 0 0,1 0 1 0 0,0 0-1 0 0,-1 0 0 0 0,2 0 1 0 0,-1-1-1 0 0,0 1 0 0 0,0-1 1 0 0,1 1-1 0 0,-1-1 0 0 0,1 0 1 0 0,0 0-1 0 0,0 0 0 0 0,0 0 1 0 0,0-1-1 0 0,0 1 0 0 0,0-1 1 0 0,0 0-1 0 0,0 0 0 0 0,1 0 1 0 0,-1 0-1 0 0,0 0 0 0 0,1-1 1 0 0,-1 0-1 0 0,0 1 0 0 0,1-1 1 0 0,-1 0-1 0 0,1-1 0 0 0,1 1-5 0 0,5-3-13 0 0,-1-1-1 0 0,0 1 0 0 0,-1-2 1 0 0,1 1-1 0 0,-1-1 0 0 0,0 0 1 0 0,0-1-1 0 0,0 0 0 0 0,-1 0 1 0 0,0 0-1 0 0,0-1 0 0 0,0-1 1 0 0,-1 1-1 0 0,0-1 1 0 0,-1 0-1 0 0,0 0 0 0 0,0 0 1 0 0,0-1-1 0 0,1-4 14 0 0,9-11-53 0 0,-3 4 59 0 0,-10 15-20 0 0,1-1 0 0 0,-1 1 0 0 0,1 0 0 0 0,1-1 0 0 0,-1 1 0 0 0,1 1 0 0 0,0-1-1 0 0,0 0 1 0 0,0 1 0 0 0,0 0 0 0 0,1 0 0 0 0,0 0 0 0 0,0 1 0 0 0,0-1 0 0 0,0 1-1 0 0,1 0 1 0 0,0 1 14 0 0,-3 4-9 0 0,0 1-1 0 0,0-1 1 0 0,-1 1-1 0 0,1 0 1 0 0,-1 0-1 0 0,1 1 1 0 0,-1-1-1 0 0,0 0 0 0 0,0 1 1 0 0,-1-1-1 0 0,1 1 1 0 0,-1 0-1 0 0,1 0 1 0 0,-1-1-1 0 0,0 1 1 0 0,-1 0-1 0 0,1 0 1 0 0,-1 0-1 0 0,1 0 1 0 0,-1 0 9 0 0,0 5 26 0 0,0 0 1 0 0,-1 0-1 0 0,0 0 1 0 0,-1 0 0 0 0,1-1-1 0 0,-1 1 1 0 0,-1 0 0 0 0,0-1-1 0 0,0 0 1 0 0,-1 0-1 0 0,0 0 1 0 0,0 0 0 0 0,-1 0-1 0 0,0-1 1 0 0,-3 4-27 0 0,167-177 255 0 0,-158 165-255 0 0,0 1 1 0 0,0 0 0 0 0,0-1 0 0 0,0 1-1 0 0,0 0 1 0 0,-1 0 0 0 0,1-1-1 0 0,0 1 1 0 0,0 0 0 0 0,0 0 0 0 0,0 0-1 0 0,1 0 1 0 0,-1 0 0 0 0,-1 0-1 0 0,1 1 1 0 0,0-1 0 0 0,0 0 0 0 0,0 0-1 0 0,0 1 1 0 0,0-1 0 0 0,0 1 0 0 0,0-1-1 0 0,0 1 1 0 0,0-1 0 0 0,0 1-1 0 0,-1-1 1 0 0,1 1 0 0 0,0 0 0 0 0,0-1-1 0 0,-1 1 1 0 0,1 0 0 0 0,-1 0 0 0 0,1 0-1 0 0,0 0 1 0 0,-1-1 0 0 0,1 1-1 0 0,-1 0 1 0 0,0 0 0 0 0,1 0 0 0 0,-1 0-1 0 0,0 0 1 0 0,0 0 0 0 0,1 0-1 0 0,-1 0 1 0 0,0 0 0 0 0,0 0 0 0 0,0 0-1 0 0,0 0 1 0 0,0 0 0 0 0,-1 0 0 0 0,1 0-1 0 0,0 0 1 0 0,0 0 0 0 0,-1 0-1 0 0,1 0 1 0 0,0 0 0 0 0,-1 0-1 0 0,-1 76-100 0 0,-2-41 3 0 0,-14 71-1491 0 0,-32-19-3555 0 0,32-75 3958 0 0</inkml:trace>
  <inkml:trace contextRef="#ctx0" brushRef="#br0" timeOffset="5668.154">28789 2511 2492 0 0,'0'0'604'0'0,"8"1"-36"0"0,-3-1-469 0 0,-1 0-1 0 0,1 0 0 0 0,0 1 1 0 0,-1 0-1 0 0,1 0 0 0 0,-1 0 1 0 0,0 1-1 0 0,1-1 1 0 0,-1 1-1 0 0,0 0 0 0 0,0 0 1 0 0,0 0-1 0 0,0 1 0 0 0,0 0 1 0 0,-1-1-1 0 0,1 1 0 0 0,-1 0 1 0 0,0 1-1 0 0,0-1 0 0 0,0 1 1 0 0,0-1-1 0 0,0 1 0 0 0,-1 0 1 0 0,0 0-1 0 0,0 0 1 0 0,0 0-1 0 0,0 0 0 0 0,-1 1 1 0 0,2 3-99 0 0,-3-3 104 0 0,0 1 0 0 0,0 0 0 0 0,0-1 0 0 0,-1 1 0 0 0,0-1 1 0 0,0 1-1 0 0,0-1 0 0 0,-1 1 0 0 0,0-1 0 0 0,0 0 0 0 0,0 1 1 0 0,0-1-1 0 0,-1 0 0 0 0,0-1 0 0 0,0 1 0 0 0,0 0 0 0 0,-1-1 1 0 0,0 0-1 0 0,0 0 0 0 0,0 0 0 0 0,0 0 0 0 0,0-1 0 0 0,-1 1 0 0 0,1-1 1 0 0,-1 0-1 0 0,0 0 0 0 0,-2 0-104 0 0,-146 60 955 0 0,-33-44-3635 0 0,182-19 2442 0 0,-1 0 0 0 0,0 0 0 0 0,0-1 1 0 0,0 1-1 0 0,0-1 0 0 0,0 0 0 0 0,0 0 0 0 0,0-1 0 0 0,1 0 1 0 0,-1 1-1 0 0,1-2 0 0 0,-1 1 0 0 0,1 0 0 0 0,0-1 0 0 0,0 0 0 0 0,0 0 1 0 0,0 0-1 0 0,0 0 0 0 0,-3-4 238 0 0,3-3-1265 0 0</inkml:trace>
  <inkml:trace contextRef="#ctx0" brushRef="#br0" timeOffset="7753.822">30567 2486 1228 0 0,'0'0'954'0'0,"0"0"-41"0"0,0 0-76 0 0,0 0-102 0 0,0 0-114 0 0,0 0-69 0 0,0 0-2 0 0,0 0-17 0 0,0 0-43 0 0,0 0-31 0 0,0 0-26 0 0,0 0-37 0 0,0 0-72 0 0,0 0-35 0 0,0 0-35 0 0,0 0-17 0 0,0 0-36 0 0,0 0-29 0 0,0 0-70 0 0,0 0-132 0 0,0 0-134 0 0,-3 17-1407 0 0,-32-13-3804 0 0,7 17 4131 0 0</inkml:trace>
  <inkml:trace contextRef="#ctx0" brushRef="#br0" timeOffset="-58597.946">6828 1169 2176 0 0,'-1'-1'144'0'0,"0"-1"-1"0"0,0 0 0 0 0,0 0 1 0 0,-1 1-1 0 0,1-1 0 0 0,0 1 0 0 0,-1-1 1 0 0,1 1-1 0 0,-1 0 0 0 0,0-1 1 0 0,1 1-1 0 0,-1 0 0 0 0,0 0 1 0 0,0 0-1 0 0,0 0 0 0 0,0 1 1 0 0,0-1-1 0 0,0 0 0 0 0,0 1 1 0 0,0 0-1 0 0,0-1 0 0 0,0 1 1 0 0,0 0-1 0 0,0 0 0 0 0,0 0 1 0 0,0 0-1 0 0,0 0 0 0 0,0 1 1 0 0,0-1-1 0 0,0 0 0 0 0,0 1 1 0 0,0 0-1 0 0,0-1 0 0 0,0 1-143 0 0,-13 0 526 0 0,3 0-373 0 0,1 0-1 0 0,-1 0 1 0 0,1 1 0 0 0,0 1 0 0 0,0 0 0 0 0,0 0 0 0 0,0 1-1 0 0,0 1 1 0 0,1 0 0 0 0,-1 0 0 0 0,1 1 0 0 0,1 0-1 0 0,-1 1 1 0 0,1 0 0 0 0,0 0 0 0 0,1 1 0 0 0,0 0 0 0 0,0 1-1 0 0,0 0 1 0 0,1 0 0 0 0,1 0 0 0 0,0 1 0 0 0,0 0 0 0 0,1 0-1 0 0,0 1 1 0 0,0-1 0 0 0,1 1 0 0 0,1 0 0 0 0,0 0 0 0 0,0 1-1 0 0,0 10-152 0 0,4-14 51 0 0,-1-1 0 0 0,2 0 0 0 0,-1 0 0 0 0,1 1 0 0 0,0-1-1 0 0,1 0 1 0 0,-1-1 0 0 0,1 1 0 0 0,1 0 0 0 0,-1-1-1 0 0,1 0 1 0 0,1 0 0 0 0,-1 0 0 0 0,1 0 0 0 0,0 0-1 0 0,0-1 1 0 0,0 0 0 0 0,1 0 0 0 0,0-1 0 0 0,0 0-1 0 0,0 0 1 0 0,0 0 0 0 0,6 2-51 0 0,161 50-1391 0 0,-166-54 1009 0 0,0-1 0 0 0,0 0 1 0 0,0 0-1 0 0,0-1 0 0 0,0 0 0 0 0,0 0 1 0 0,0-1-1 0 0,0 0 0 0 0,0 0 1 0 0,0 0-1 0 0,0-1 0 0 0,0 0 0 0 0,0 0 1 0 0,-1-1-1 0 0,1 0 0 0 0,-1 0 1 0 0,0-1-1 0 0,0 1 0 0 0,0-1 0 0 0,0-1 1 0 0,-1 1-1 0 0,0-1 0 0 0,0 0 1 0 0,0 0-1 0 0,1-2 382 0 0,2-11-1343 0 0</inkml:trace>
  <inkml:trace contextRef="#ctx0" brushRef="#br0" timeOffset="-58195.265">7203 929 1316 0 0,'26'-6'3123'0'0,"40"38"-1784"0"0,-65-30-1214 0 0,18 10 135 0 0,0 2 0 0 0,-1 0 0 0 0,-1 1 1 0 0,-1 1-1 0 0,0 1 0 0 0,-1 0 0 0 0,-1 1 1 0 0,0 1-1 0 0,-2 0 0 0 0,0 0 1 0 0,-1 1-1 0 0,-1 1 0 0 0,-1 0 0 0 0,-1 0 1 0 0,0 1-1 0 0,-2 0 0 0 0,-1 0 0 0 0,0 1 1 0 0,-2 3-261 0 0,-6 66 1018 0 0,-7-59-863 0 0,-1 0 0 0 0,-2-1 0 0 0,-1 0-1 0 0,-1-1 1 0 0,-2-1 0 0 0,-1 0 0 0 0,-1-1 0 0 0,-2-1 0 0 0,0-1 0 0 0,-2-1 0 0 0,-1-1 0 0 0,-1-1 0 0 0,-1-1 0 0 0,-29 18-155 0 0,-30 3-3183 0 0,83-43 3000 0 0,0 0-1 0 0,0 0 0 0 0,0 0 0 0 0,0 0 0 0 0,0 0 1 0 0,0-1-1 0 0,0 1 0 0 0,0-1 0 0 0,0 1 0 0 0,0-1 1 0 0,0 0-1 0 0,-1 0 0 0 0,1 0 0 0 0,0 0 0 0 0,0 0 1 0 0,0 0-1 0 0,0 0 0 0 0,-1-1 0 0 0,1 1 0 0 0,0-1 1 0 0,0 0-1 0 0,0 0 0 0 0,0 0 0 0 0,0 0 0 0 0,1 0 1 0 0,-1 0-1 0 0,0 0 0 0 0,0 0 0 0 0,1-1 0 0 0,-1 1 1 0 0,0-1-1 0 0,1 1 0 0 0,0-1 0 0 0,-1 0 0 0 0,1 1 1 0 0,0-1-1 0 0,0 0 0 0 0,0 0 0 0 0,0 0 0 0 0,-1-1 184 0 0,2-9-1216 0 0</inkml:trace>
  <inkml:trace contextRef="#ctx0" brushRef="#br0" timeOffset="-61272.347">3678 1089 2144 0 0,'0'0'681'0'0,"0"0"-41"0"0,0 0-63 0 0,0 0-43 0 0,0 0 1 0 0,14 1 201 0 0,-10-4 2046 0 0,25-28-1687 0 0,-23 28-964 0 0,-34 145 1001 0 0,-1-4-831 0 0,25-78-105 0 0,4 1 0 0 0,1 0 1 0 0,4 0-1 0 0,2-1 0 0 0,3 0 1 0 0,5 10-197 0 0,3 40-1014 0 0,-48-136-4358 0 0,-2-12 2694 0 0,21 17 1392 0 0</inkml:trace>
  <inkml:trace contextRef="#ctx0" brushRef="#br0" timeOffset="-60898.156">3591 1186 1856 0 0,'2'-13'434'0'0,"1"1"0"0"0,1-1-1 0 0,0 1 1 0 0,0 0 0 0 0,1 0 0 0 0,1 1 0 0 0,0 0-1 0 0,1 0 1 0 0,0 0 0 0 0,0 0 0 0 0,10-8-434 0 0,-10 10 114 0 0,1 1 1 0 0,1 1 0 0 0,-1-1 0 0 0,1 2 0 0 0,0-1 0 0 0,1 1 0 0 0,-1 0 0 0 0,1 1-1 0 0,1 0 1 0 0,-1 1 0 0 0,1 0 0 0 0,-1 0 0 0 0,1 1 0 0 0,0 1 0 0 0,0 0 0 0 0,0 0-1 0 0,1 1 1 0 0,-1 1 0 0 0,0 0 0 0 0,0 0 0 0 0,1 1 0 0 0,0 1-115 0 0,-3-2 38 0 0,1 1 0 0 0,-1 1 0 0 0,1 0 0 0 0,-1 0 0 0 0,0 1 0 0 0,0 0 0 0 0,0 1 0 0 0,-1 0 0 0 0,1 0 1 0 0,-1 1-1 0 0,0 0 0 0 0,0 0 0 0 0,0 1 0 0 0,-1 0 0 0 0,0 0 0 0 0,0 1 0 0 0,0 0 0 0 0,-1 0 0 0 0,0 0 0 0 0,-1 1 0 0 0,0 0 0 0 0,0 0 0 0 0,0 1 0 0 0,-1-1 1 0 0,0 1-1 0 0,-1 0 0 0 0,0 0 0 0 0,0 0 0 0 0,-1 0 0 0 0,-1 1 0 0 0,1-1 0 0 0,-1 1 0 0 0,-1-1 0 0 0,0 1 0 0 0,0-1 0 0 0,-1 1 0 0 0,0-1 0 0 0,0 0 0 0 0,-1 1 1 0 0,-1-1-1 0 0,1 0 0 0 0,-4 6-38 0 0,-8 5 5 0 0,-1 0 1 0 0,0-1 0 0 0,-2 0 0 0 0,0-2 0 0 0,-1 0-1 0 0,-1-1 1 0 0,-1 0 0 0 0,0-2 0 0 0,-1 0 0 0 0,0-2-1 0 0,-1 0 1 0 0,0-1 0 0 0,-9 2-6 0 0,-44 7-2501 0 0,71-19 1256 0 0,-13-27-2457 0 0,27 10 2253 0 0</inkml:trace>
  <inkml:trace contextRef="#ctx0" brushRef="#br0" timeOffset="-60448.217">4736 1046 1416 0 0,'-12'-2'325'0'0,"0"1"0"0"0,1 1-1 0 0,-1 0 1 0 0,1 0 0 0 0,-1 1 0 0 0,0 1-1 0 0,1 0 1 0 0,0 1 0 0 0,-1 0-1 0 0,1 0 1 0 0,0 1 0 0 0,1 0 0 0 0,-1 1-1 0 0,1 1 1 0 0,0 0 0 0 0,0 0 0 0 0,0 0-1 0 0,-5 7-324 0 0,-5-1 212 0 0,0 1 0 0 0,0 1 0 0 0,2 0 0 0 0,0 2-1 0 0,0 0 1 0 0,2 1 0 0 0,0 1 0 0 0,1 0 0 0 0,1 1-1 0 0,0 1 1 0 0,2 0 0 0 0,0 1 0 0 0,1 0-1 0 0,2 1 1 0 0,0 0 0 0 0,1 0 0 0 0,1 1 0 0 0,1 0-1 0 0,1 0 1 0 0,1 0 0 0 0,1 12-212 0 0,3-22-31 0 0,2-1 0 0 0,-1 0-1 0 0,1 0 1 0 0,1 0 0 0 0,1 0-1 0 0,-1 0 1 0 0,2 0 0 0 0,0-1 0 0 0,0 0-1 0 0,1 0 1 0 0,0 0 0 0 0,1-1-1 0 0,0 0 1 0 0,0 0 0 0 0,2-1 0 0 0,-1 0-1 0 0,1 0 1 0 0,0-1 0 0 0,0 0 0 0 0,1-1-1 0 0,5 3 32 0 0,-4-2-415 0 0,0-1-1 0 0,1-1 1 0 0,0 0-1 0 0,0 0 1 0 0,0-2-1 0 0,1 1 1 0 0,-1-1-1 0 0,1-1 1 0 0,0-1-1 0 0,0 0 1 0 0,0 0-1 0 0,1-1 1 0 0,-1-1-1 0 0,0 0 1 0 0,0-1-1 0 0,0 0 1 0 0,1-1-1 0 0,-1 0 1 0 0,9-4 415 0 0,14-10-1290 0 0</inkml:trace>
  <inkml:trace contextRef="#ctx0" brushRef="#br0" timeOffset="-59982.409">5505 1106 928 0 0,'-42'-10'4887'0'0,"-26"52"-3856"0"0,28-3-360 0 0,3 2 0 0 0,1 1 0 0 0,2 2 0 0 0,-21 35-671 0 0,5-7 402 0 0,-78 102-1375 0 0,68-159-4793 0 0,31-31 4509 0 0</inkml:trace>
  <inkml:trace contextRef="#ctx0" brushRef="#br0" timeOffset="-59735.52">4830 1204 1568 0 0,'16'-28'6275'0'0,"16"36"-4802"0"0,31 21-1075 0 0,-2 3 0 0 0,-2 3-1 0 0,-1 2 1 0 0,-2 3 0 0 0,-1 2 0 0 0,11 14-398 0 0,53 61-1742 0 0,-11 8-3303 0 0,-91-103 3709 0 0,-7-5 40 0 0</inkml:trace>
  <inkml:trace contextRef="#ctx0" brushRef="#br0" timeOffset="-59114.257">5692 1149 2524 0 0,'-59'-17'8037'0'0,"110"9"-6494"0"0,-22 6-1443 0 0,1 1 0 0 0,0 1 0 0 0,-1 2 0 0 0,1 1 0 0 0,-1 1 0 0 0,1 2 1 0 0,-2 1-1 0 0,1 1 0 0 0,-1 1 0 0 0,0 2 0 0 0,-1 1 0 0 0,0 1 0 0 0,-1 1 0 0 0,4 4-100 0 0,-25-16 22 0 0,-1 1-1 0 0,0 0 0 0 0,1 1 1 0 0,-1-1-1 0 0,-1 1 0 0 0,1-1 1 0 0,0 1-1 0 0,-1 0 0 0 0,0 0 1 0 0,0 1-1 0 0,0-1 0 0 0,0 1 1 0 0,-1 0-1 0 0,0-1 0 0 0,0 1 1 0 0,0 0-1 0 0,0 0 0 0 0,-1 0 1 0 0,0 0-1 0 0,0 1 0 0 0,-1-1 1 0 0,1 0-1 0 0,-1 0 0 0 0,0 1 1 0 0,0-1-1 0 0,-1 0 0 0 0,1 0 1 0 0,-1 1-1 0 0,-1 1-21 0 0,-8 10 109 0 0,-1-1 1 0 0,0 0-1 0 0,-1-1 1 0 0,0 0-1 0 0,-2-1 1 0 0,0 0-1 0 0,0-1 1 0 0,-1-1-1 0 0,0 0 1 0 0,-1-2-1 0 0,-1 1 1 0 0,0-2-1 0 0,-17 8-109 0 0,-34 24 201 0 0,41-27-348 0 0,-23 17-3223 0 0,52-29-1792 0 0,8-3 1647 0 0,-8-1 2245 0 0</inkml:trace>
  <inkml:trace contextRef="#ctx0" brushRef="#br0" timeOffset="-56784.953">8025 1141 2492 0 0,'0'0'900'0'0,"0"0"-79"0"0,0 0-22 0 0,-16 0 384 0 0,15-5 2783 0 0,9-1-3877 0 0,0 0 0 0 0,1 1 0 0 0,0 0 0 0 0,0 1 0 0 0,0 0 0 0 0,0 0 1 0 0,1 1-1 0 0,-1 0 0 0 0,1 0 0 0 0,0 1 0 0 0,0 1 0 0 0,0-1 0 0 0,0 2 0 0 0,0-1 0 0 0,0 2 0 0 0,7 0-89 0 0,26-5 253 0 0,214-19 603 0 0,-85 17-3485 0 0,-172 6 2520 0 0,0 1 0 0 0,-1-1-1 0 0,1 1 1 0 0,0-1 0 0 0,-1 1-1 0 0,1-1 1 0 0,0 1 0 0 0,0-1-1 0 0,-1 1 1 0 0,1-1 0 0 0,0 1-1 0 0,0-1 1 0 0,0 1 0 0 0,0 0 0 0 0,0-1-1 0 0,0 1 1 0 0,0-1 0 0 0,0 1-1 0 0,0-1 1 0 0,0 1 0 0 0,0 0-1 0 0,0-1 1 0 0,0 1 0 0 0,0-1-1 0 0,0 1 1 0 0,1-1 0 0 0,-1 1-1 0 0,0-1 1 0 0,0 1 0 0 0,1-1-1 0 0,-1 1 1 0 0,0-1 0 0 0,1 1-1 0 0,-1-1 1 0 0,0 1 0 0 0,1-1 0 0 0,-1 0-1 0 0,1 1 1 0 0,-1-1 0 0 0,1 0-1 0 0,-1 1 1 0 0,1-1 0 0 0,-1 0-1 0 0,1 0 1 0 0,-1 0 0 0 0,1 1-1 0 0,-1-1 1 0 0,1 0 0 0 0,0 0-1 0 0,-1 0 1 0 0,1 0 109 0 0,-24 7-1249 0 0,-7 1 111 0 0</inkml:trace>
  <inkml:trace contextRef="#ctx0" brushRef="#br0" timeOffset="-56600.812">8023 1349 2492 0 0,'18'14'3663'0'0,"32"-8"-2926"0"0,-43-6-366 0 0,297-7 2104 0 0,-106-18-5526 0 0,-70-13-1074 0 0,-92 27 2855 0 0</inkml:trace>
  <inkml:trace contextRef="#ctx0" brushRef="#br0" timeOffset="-55731.558">9886 959 1240 0 0,'2'0'92'0'0,"-1"-1"0"0"0,1 0 0 0 0,0 1 1 0 0,-1-1-1 0 0,0 0 0 0 0,1 0 0 0 0,-1 0 0 0 0,1 0 0 0 0,-1-1 0 0 0,0 1 1 0 0,0 0-1 0 0,0 0 0 0 0,0-1 0 0 0,0 1 0 0 0,0-1 0 0 0,0 1 0 0 0,0-1 0 0 0,0 1 1 0 0,-1-1-1 0 0,1 1 0 0 0,-1-1 0 0 0,1 0 0 0 0,-1 1 0 0 0,1-1 0 0 0,-1 0 0 0 0,0 0 1 0 0,0 1-1 0 0,0-1 0 0 0,0 0 0 0 0,0 0 0 0 0,-1 1 0 0 0,1-1 0 0 0,0 0 0 0 0,-1 1 1 0 0,1-1-1 0 0,-1 0 0 0 0,1 1 0 0 0,-1-1 0 0 0,0 1 0 0 0,0-1 0 0 0,0 1 1 0 0,0-1-1 0 0,0 1 0 0 0,0 0 0 0 0,0-1 0 0 0,0 1 0 0 0,-1 0-92 0 0,-78-31 1203 0 0,54 30-1073 0 0,1 0-1 0 0,-1 2 1 0 0,0 1 0 0 0,0 2 0 0 0,0 0 0 0 0,1 1 0 0 0,-1 2 0 0 0,1 0 0 0 0,0 2 0 0 0,1 1 0 0 0,0 1 0 0 0,1 1 0 0 0,0 1 0 0 0,0 1 0 0 0,1 0 0 0 0,1 2-1 0 0,-10 10-129 0 0,27-24 17 0 0,1 1-1 0 0,-1 1 1 0 0,1-1 0 0 0,0 0-1 0 0,0 1 1 0 0,0 0-1 0 0,0 0 1 0 0,0 0-1 0 0,1 0 1 0 0,-1 0-1 0 0,1 0 1 0 0,0 1-1 0 0,0-1 1 0 0,0 1-1 0 0,0-1 1 0 0,0 1-1 0 0,1 0 1 0 0,0 0-1 0 0,0 0 1 0 0,0 0-1 0 0,0 0 1 0 0,1 0-1 0 0,-1 0 1 0 0,1 0-1 0 0,0 0 1 0 0,0 0-1 0 0,1 0 1 0 0,-1 0-1 0 0,1 0 1 0 0,0 0-1 0 0,0 0 1 0 0,0-1-1 0 0,0 1 1 0 0,1 0-1 0 0,0 0 1 0 0,0-1-1 0 0,0 1 1 0 0,0-1-1 0 0,0 0 1 0 0,1 1-1 0 0,-1-1 1 0 0,1 0-1 0 0,0 0 1 0 0,0-1-1 0 0,0 1 1 0 0,0-1-1 0 0,0 1 1 0 0,1-1-1 0 0,1 1-16 0 0,13 2 16 0 0,0 0 0 0 0,0-1 0 0 0,1-1 0 0 0,-1 0-1 0 0,1-2 1 0 0,0 0 0 0 0,-1-1 0 0 0,1-1 0 0 0,0-1 0 0 0,-1-1-1 0 0,0 0 1 0 0,6-2-16 0 0,-1 2-65 0 0,0 0 0 0 0,0-2 0 0 0,-1 0 0 0 0,1-2 0 0 0,-1 0 0 0 0,0-2 0 0 0,-1 0 0 0 0,0-2 0 0 0,-1 0 0 0 0,0-1 0 0 0,14-11 65 0 0,-10-15 753 0 0,-24 37-614 0 0,0 1-14 0 0,0 0-2 0 0,-3-17 303 0 0,-1 18-409 0 0,0 0 0 0 0,0 0 0 0 0,0 0 0 0 0,0 1 0 0 0,0-1 0 0 0,0 1 0 0 0,0 0 0 0 0,0 0 0 0 0,1 1 0 0 0,-1-1 0 0 0,1 1 0 0 0,0-1 1 0 0,0 1-1 0 0,0 0 0 0 0,0 0 0 0 0,0 1 0 0 0,1-1 0 0 0,-1 0 0 0 0,1 1 0 0 0,0 0 0 0 0,0-1 0 0 0,0 1 0 0 0,0 0 0 0 0,1 0 0 0 0,0 0 0 0 0,0 0 0 0 0,0 0 0 0 0,0 1 0 0 0,0 1-17 0 0,-2 0 48 0 0,-177 454 2842 0 0,163-375-1966 0 0,19-83-902 0 0,0 1 1 0 0,0-1-1 0 0,0 0 1 0 0,0 0-1 0 0,0 0 1 0 0,0-1-1 0 0,0 1 1 0 0,0 0-1 0 0,1-1 1 0 0,-1 1-1 0 0,1-1 0 0 0,-1 0 1 0 0,1 0-1 0 0,0 0 1 0 0,-1 0-1 0 0,1 0 1 0 0,0-1-1 0 0,-1 1 1 0 0,1-1-1 0 0,0 0 1 0 0,0 0-1 0 0,0 0 1 0 0,0 0-1 0 0,-1 0 1 0 0,1 0-1 0 0,1-1-22 0 0,-3 1 16 0 0,48-5 24 0 0,-1-2 1 0 0,0-2 0 0 0,0-3-1 0 0,-1-1 1 0 0,-1-2 0 0 0,5-5-41 0 0,5 1-185 0 0,143-48-604 0 0,-209 16-11094 0 0,7 32 10669 0 0</inkml:trace>
  <inkml:trace contextRef="#ctx0" brushRef="#br0" timeOffset="-55154.16">10772 431 1468 0 0,'-136'-8'4981'0'0,"110"8"-4597"0"0,0 2 1 0 0,1 1 0 0 0,-1 1 0 0 0,1 2 0 0 0,0 0 0 0 0,0 1-1 0 0,1 2 1 0 0,0 1 0 0 0,0 0 0 0 0,1 2 0 0 0,-13 9-385 0 0,32-19 72 0 0,-1 1 1 0 0,1 0 0 0 0,0 0 0 0 0,1 0 0 0 0,-1 0 0 0 0,1 1 0 0 0,-1-1-1 0 0,1 1 1 0 0,0 0 0 0 0,0 0 0 0 0,1 0 0 0 0,-1 0 0 0 0,1 1-1 0 0,0-1 1 0 0,0 1 0 0 0,0 0 0 0 0,1-1 0 0 0,-1 1 0 0 0,1 0 0 0 0,0 0-1 0 0,1-1 1 0 0,-1 1 0 0 0,1 0 0 0 0,0 0 0 0 0,0 0 0 0 0,1 0-1 0 0,0 5-72 0 0,10 5-22 0 0,1 0-1 0 0,0 0 0 0 0,1-1 0 0 0,0-1 1 0 0,2 0-1 0 0,-1-1 0 0 0,1 0 0 0 0,1-2 1 0 0,0 1-1 0 0,0-2 0 0 0,1 0 0 0 0,1-1 1 0 0,-1-1-1 0 0,1-1 0 0 0,0 0 0 0 0,1-1 1 0 0,-1-1-1 0 0,1-1 0 0 0,0-1 0 0 0,0 0 0 0 0,0-1 23 0 0,15 4-1291 0 0,1-2 0 0 0,0-1-1 0 0,0-2 1 0 0,0-1-1 0 0,0-1 1 0 0,0-2-1 0 0,3-3 1292 0 0,2-4-1210 0 0</inkml:trace>
  <inkml:trace contextRef="#ctx0" brushRef="#br0" timeOffset="-53475.765">2951 503 1048 0 0,'0'0'541'0'0,"0"0"-84"0"0,-16-3 2203 0 0,147-15-2259 0 0,617-23 266 0 0,541-49-589 0 0,355-79-111 0 0,-1068 114 33 0 0,579-40 291 0 0,250 76-597 0 0,-1087 31 57 0 0,464-1-431 0 0,-557-34 956 0 0,-32 11 821 0 0,-191 12-1014 0 0,41 2 175 0 0,-33 5-229 0 0,-1 1 0 0 0,0-1 1 0 0,-1 2-1 0 0,1-1 1 0 0,-2 1-1 0 0,1 0 0 0 0,-1 1 1 0 0,-1 0-1 0 0,0 0 0 0 0,0 0 1 0 0,-1 1-1 0 0,0 0 1 0 0,-1 0-1 0 0,0 0 0 0 0,-1 1 1 0 0,0-1-1 0 0,-1 1 1 0 0,0 0-1 0 0,-1-1 0 0 0,0 1 1 0 0,-1 0-1 0 0,0 0 1 0 0,-1 0-1 0 0,-2 9-29 0 0,6 39 71 0 0,-19 348 521 0 0,-16 159-150 0 0,15-308 79 0 0,-75 310 767 0 0,75-454-902 0 0,-9-149-5882 0 0,-8-18 2926 0 0,13 25 1246 0 0</inkml:trace>
  <inkml:trace contextRef="#ctx0" brushRef="#br0" timeOffset="-51942.302">3160 633 856 0 0,'-11'-82'3388'0'0,"9"82"-3364"0"0,0 1 0 0 0,0-1 0 0 0,0 0 0 0 0,0 0 1 0 0,0 1-1 0 0,0-1 0 0 0,0 1 0 0 0,0 0 0 0 0,0 0 1 0 0,0 0-1 0 0,0 0 0 0 0,0 0 0 0 0,0 0 0 0 0,0 0 0 0 0,1 0 1 0 0,-1 1-1 0 0,1-1 0 0 0,-1 1 0 0 0,1-1 0 0 0,-1 1 1 0 0,1-1-1 0 0,0 1 0 0 0,0 0 0 0 0,0 0 0 0 0,0 0 0 0 0,0 0 1 0 0,0 0-1 0 0,0 0 0 0 0,1 0 0 0 0,-1 0 0 0 0,0 1-24 0 0,-1 1 18 0 0,-22 44 110 0 0,3 0-1 0 0,2 2 1 0 0,2 0 0 0 0,2 1-1 0 0,3 0 1 0 0,2 1 0 0 0,0 14-128 0 0,-23 117 335 0 0,-1-3-51 0 0,8 1-1 0 0,8 1 1 0 0,6 33-284 0 0,45 42-33 0 0,-23-198 63 0 0,2-1 1 0 0,3 0-1 0 0,3 0 0 0 0,2-2 0 0 0,10 17-30 0 0,-20-59 14 0 0,0-1-1 0 0,1 0 1 0 0,1 0 0 0 0,0-1-1 0 0,1-1 1 0 0,0 0-1 0 0,0-1 1 0 0,1 0-1 0 0,1-1 1 0 0,-1-1 0 0 0,1 0-1 0 0,1-1 1 0 0,0-1-1 0 0,0 0 1 0 0,0-1-1 0 0,0-1 1 0 0,1-1-1 0 0,0 0 1 0 0,-1-1 0 0 0,1-1-1 0 0,0 0 1 0 0,0-1-1 0 0,0-1 1 0 0,11-2-14 0 0,-15 4-10 0 0,899 8 112 0 0,-556-27-244 0 0,1394-111 386 0 0,-516 6-33 0 0,541-95-252 0 0,-1240 144 639 0 0,326-29-36 0 0,-331 48-63 0 0,-331 25 420 0 0,-180 38-4195 0 0,-52 13 339 0 0,7-15 1683 0 0,-4-1 36 0 0</inkml:trace>
  <inkml:trace contextRef="#ctx0" brushRef="#br0" timeOffset="-8256.881">17697 2770 968 0 0,'-53'49'7771'0'0,"-76"152"-5426"0"0,7 37-2592 0 0,110-219-1681 0 0,-3-13-4595 0 0,6-6 5301 0 0</inkml:trace>
  <inkml:trace contextRef="#ctx0" brushRef="#br0" timeOffset="-8009.457">17250 2760 1576 0 0,'10'-62'8864'0'0,"11"85"-6798"0"0,255 331 846 0 0,-175-223-5441 0 0,-16 7-5646 0 0,-80-127 6879 0 0,-3-3 102 0 0</inkml:trace>
  <inkml:trace contextRef="#ctx0" brushRef="#br0" timeOffset="-9189.671">15542 2811 1004 0 0,'1'0'111'0'0,"0"-1"0"0"0,0 1 0 0 0,0-1 0 0 0,0 1 0 0 0,1-1-1 0 0,-1 1 1 0 0,0 0 0 0 0,0 0 0 0 0,0 0 0 0 0,1-1 0 0 0,-1 1 0 0 0,0 0 0 0 0,0 1 0 0 0,0-1-1 0 0,1 0 1 0 0,-1 0 0 0 0,0 0 0 0 0,0 1 0 0 0,0-1 0 0 0,1 0 0 0 0,-1 1 0 0 0,0 0 0 0 0,0-1-1 0 0,0 1 1 0 0,0-1 0 0 0,0 1 0 0 0,0 0 0 0 0,0 0 0 0 0,0 0 0 0 0,-1-1 0 0 0,1 1 0 0 0,0 0-1 0 0,0 0 1 0 0,-1 0 0 0 0,1 0 0 0 0,0 0 0 0 0,-1 0 0 0 0,1 1 0 0 0,-1-1 0 0 0,1 0 0 0 0,-1 0-1 0 0,0 0 1 0 0,0 0 0 0 0,1 1 0 0 0,-1-1 0 0 0,0 0 0 0 0,0 0 0 0 0,0 1 0 0 0,0-1 0 0 0,0 0-1 0 0,0 0 1 0 0,-1 0 0 0 0,1 1 0 0 0,0-1 0 0 0,-1 0 0 0 0,1 0 0 0 0,-1 0 0 0 0,1 0 0 0 0,-1 0-1 0 0,1 0 1 0 0,-2 1-111 0 0,1 20 252 0 0,-47 341 2680 0 0,36-147-2166 0 0,-11-211-1310 0 0,14-15 425 0 0,0-2 0 0 0,0 1 1 0 0,1-1-1 0 0,0 0 0 0 0,1-1 1 0 0,1 0-1 0 0,0 0 1 0 0,1 0-1 0 0,0-1 0 0 0,1 0 1 0 0,0 0-1 0 0,2 0 0 0 0,-1 0 1 0 0,2 0-1 0 0,0 0 0 0 0,0-1 1 0 0,1 1-1 0 0,2-14 119 0 0,3 2-33 0 0,1 1 0 0 0,0-1 0 0 0,2 1 0 0 0,1 0 0 0 0,1 1 0 0 0,1 0 0 0 0,2 1 0 0 0,0 0 1 0 0,1 0-1 0 0,1 2 0 0 0,1 0 0 0 0,1 1 0 0 0,1 0 0 0 0,0 2 0 0 0,2 0 0 0 0,10-7 33 0 0,-15 11 49 0 0,1 0 1 0 0,0 2-1 0 0,1-1 1 0 0,0 2-1 0 0,1 0 1 0 0,0 2-1 0 0,1 0 1 0 0,0 1-1 0 0,1 0 1 0 0,-1 2-1 0 0,1 0 1 0 0,0 1-1 0 0,1 2 1 0 0,16-2-50 0 0,-33 5 8 0 0,0 0 0 0 0,-1 0 0 0 0,1 0 1 0 0,0 1-1 0 0,-1 0 0 0 0,1 0 0 0 0,-1 0 1 0 0,1 0-1 0 0,-1 0 0 0 0,1 0 0 0 0,-1 1 1 0 0,0 0-1 0 0,0 0 0 0 0,0 0 1 0 0,0 0-1 0 0,0 0 0 0 0,0 1 0 0 0,0-1 1 0 0,-1 1-1 0 0,1 0 0 0 0,-1-1 0 0 0,0 1 1 0 0,0 0-1 0 0,0 1 0 0 0,0-1 1 0 0,0 0-1 0 0,-1 0 0 0 0,1 1 0 0 0,-1-1 1 0 0,0 1-1 0 0,0-1 0 0 0,-1 1 0 0 0,1 0 1 0 0,-1-1-1 0 0,1 1 0 0 0,-1 0 1 0 0,0 0-9 0 0,-5 10 53 0 0,0-1 0 0 0,-1 0 0 0 0,0 0 0 0 0,-1-1 1 0 0,-1 0-1 0 0,0 0 0 0 0,0-1 0 0 0,-1 0 0 0 0,0 0 1 0 0,-1-1-1 0 0,0 0 0 0 0,-1-1 0 0 0,0 0 0 0 0,-1-1 1 0 0,0 0-1 0 0,-1-1-53 0 0,-216 105 717 0 0,196-98-623 0 0,-66 32 296 0 0,137-21-251 0 0,460 149-798 0 0,-372-109-2311 0 0,-103-64-1808 0 0,-15-1 3448 0 0</inkml:trace>
  <inkml:trace contextRef="#ctx0" brushRef="#br0" timeOffset="-8739.69">16374 2806 1184 0 0,'11'308'7204'0'0,"1"0"-3636"0"0,-11-307-3546 0 0,0 0-1 0 0,0 0 1 0 0,1-1 0 0 0,-1 1 0 0 0,0-1 0 0 0,0 1 0 0 0,1-1-1 0 0,-1 0 1 0 0,0 1 0 0 0,0-1 0 0 0,1 0 0 0 0,-1 0 0 0 0,0 0 0 0 0,1 0-1 0 0,-1 0 1 0 0,0 0 0 0 0,1 0 0 0 0,-1 0 0 0 0,0-1 0 0 0,1 1-1 0 0,-1-1 1 0 0,0 1 0 0 0,0-1 0 0 0,1 1 0 0 0,-1-1 0 0 0,0 1-1 0 0,0-1 1 0 0,0 0 0 0 0,0 0 0 0 0,0 0 0 0 0,0 0 0 0 0,0 1-1 0 0,0-1 1 0 0,0 0 0 0 0,0-1 0 0 0,0 1 0 0 0,-1 0 0 0 0,1 0-1 0 0,0 0 1 0 0,-1 0 0 0 0,1-1 0 0 0,-1 1 0 0 0,0 0 0 0 0,1 0 0 0 0,-1-1-1 0 0,0 1 1 0 0,0 0 0 0 0,1-1 0 0 0,-1 0-22 0 0,85-127 445 0 0,-6-3 0 0 0,51-118-445 0 0,-83 156-33 0 0,-35 63-110 0 0,-1 1-1065 0 0,1 14-2951 0 0,-11 16 3374 0 0,0 0-2447 0 0,-1 0 1920 0 0,0 0 60 0 0</inkml:trace>
  <inkml:trace contextRef="#ctx0" brushRef="#br0" timeOffset="-13551.747">12027 3046 1280 0 0,'0'0'401'0'0,"16"-3"462"0"0,17-39 1621 0 0,-33 41-2448 0 0,0 0 1 0 0,0 0-1 0 0,0 0 1 0 0,0 0 0 0 0,0 0-1 0 0,0 0 1 0 0,0-1-1 0 0,0 1 1 0 0,-1 0-1 0 0,1 0 1 0 0,-1 0-1 0 0,1 0 1 0 0,0 0 0 0 0,-1 0-1 0 0,0 0 1 0 0,1 0-1 0 0,-1 0 1 0 0,1 1-1 0 0,-1-1 1 0 0,0 0-1 0 0,0 0 1 0 0,0 0 0 0 0,1 1-1 0 0,-1-1 1 0 0,0 0-1 0 0,0 1 1 0 0,0-1-1 0 0,0 1 1 0 0,0-1-1 0 0,0 1 1 0 0,0 0 0 0 0,0-1-1 0 0,0 1 1 0 0,0 0-1 0 0,0-1 1 0 0,-1 1-1 0 0,1 0 1 0 0,0 0-1 0 0,0 0 1 0 0,0 0 0 0 0,0 0-1 0 0,0 1 1 0 0,0-1-1 0 0,0 0 1 0 0,0 0-1 0 0,0 1 1 0 0,0-1-1 0 0,0 0 1 0 0,0 1 0 0 0,0-1-1 0 0,-1 2-36 0 0,1-2 35 0 0,-17-1 21 0 0,0 1 0 0 0,0 0 0 0 0,0 2 0 0 0,-1 0 0 0 0,2 1 0 0 0,-1 1 0 0 0,0 0 0 0 0,1 2 0 0 0,0 0 0 0 0,0 1 0 0 0,0 0 0 0 0,1 2 0 0 0,0 0 0 0 0,1 0 0 0 0,0 2 0 0 0,-13 10-56 0 0,26-19 19 0 0,0 0-1 0 0,0-1 1 0 0,0 1 0 0 0,0 0 0 0 0,0 0 0 0 0,0 1 0 0 0,0-1 0 0 0,1 0-1 0 0,-1 0 1 0 0,1 1 0 0 0,0-1 0 0 0,0 1 0 0 0,0 0 0 0 0,0-1-1 0 0,0 1 1 0 0,0 0 0 0 0,1-1 0 0 0,-1 1 0 0 0,1 0 0 0 0,0 0 0 0 0,0-1-1 0 0,0 1 1 0 0,0 0 0 0 0,0 0 0 0 0,0 0 0 0 0,1-1 0 0 0,0 1 0 0 0,-1 0-1 0 0,1-1 1 0 0,0 1 0 0 0,0 0 0 0 0,0-1 0 0 0,1 1 0 0 0,-1-1 0 0 0,1 0-1 0 0,-1 1 1 0 0,1-1 0 0 0,0 0-19 0 0,90 78 591 0 0,-59-55-550 0 0,-29-24-26 0 0,0 1 0 0 0,-1 0 0 0 0,0 0-1 0 0,1 1 1 0 0,-1-1 0 0 0,0 1 0 0 0,0 0 0 0 0,-1 0 0 0 0,1 0 0 0 0,0 0 0 0 0,-1 0 0 0 0,0 0 0 0 0,0 1-1 0 0,0-1 1 0 0,0 1 0 0 0,0-1 0 0 0,-1 1 0 0 0,0 0 0 0 0,1 0 0 0 0,-1 0 0 0 0,-1-1 0 0 0,1 1 0 0 0,-1 0-1 0 0,1 0 1 0 0,-1 0 0 0 0,0 0 0 0 0,0 0 0 0 0,-1 0 0 0 0,1 0 0 0 0,-1 0 0 0 0,0 0 0 0 0,0 0 0 0 0,0 0-1 0 0,-1-1 1 0 0,0 1 0 0 0,1 0 0 0 0,-1-1 0 0 0,0 1 0 0 0,0-1 0 0 0,-1 0 0 0 0,1 0 0 0 0,-1 0 0 0 0,0 0-1 0 0,1 0 1 0 0,-1 0 0 0 0,-1-1-15 0 0,-18 11 33 0 0,0-1 1 0 0,-1-2-1 0 0,-1 0 0 0 0,0-2 0 0 0,0 0 0 0 0,0-2 0 0 0,-1 0 1 0 0,0-2-1 0 0,0-1 0 0 0,0-1 0 0 0,-1-1 0 0 0,-11-1-33 0 0,29 0-128 0 0,0 0-1 0 0,1 0 0 0 0,-1-1 0 0 0,0 0 1 0 0,0-1-1 0 0,0 1 0 0 0,1-1 0 0 0,-1-1 1 0 0,1 0-1 0 0,-1 0 0 0 0,1 0 1 0 0,0-1-1 0 0,0 0 0 0 0,-5-4 129 0 0,11 6-161 0 0,0-1-1 0 0,0 1 1 0 0,0 0 0 0 0,0-1 0 0 0,0 0-1 0 0,0 1 1 0 0,1-1 0 0 0,-1 1-1 0 0,1-1 1 0 0,0 0 0 0 0,0 1-1 0 0,0-1 1 0 0,0 0 0 0 0,1 1-1 0 0,-1-1 1 0 0,1 0 0 0 0,-1 1 0 0 0,1-1-1 0 0,0 1 1 0 0,0-1 0 0 0,0 1-1 0 0,0 0 1 0 0,0-1 0 0 0,1 1-1 0 0,-1 0 1 0 0,1 0 0 0 0,-1 0-1 0 0,1 0 1 0 0,0 0 0 0 0,0 0-1 0 0,0 0 1 0 0,0 0 0 0 0,0 1 0 0 0,0-1-1 0 0,1 1 1 0 0,0-1 161 0 0,21-17-1301 0 0</inkml:trace>
  <inkml:trace contextRef="#ctx0" brushRef="#br0" timeOffset="-12651.152">12102 3198 1316 0 0,'2'-3'718'0'0,"10"-8"-103"0"0,-9 8-133 0 0,-3 3-44 0 0,0 0 9 0 0,0 0-25 0 0,0 0-72 0 0,0 0-59 0 0,0 0 12 0 0,0 0-16 0 0,-7-25 1135 0 0,-22 63-1224 0 0,25-33-163 0 0,0-1 0 0 0,0 1 0 0 0,1 1-1 0 0,0-1 1 0 0,0 0 0 0 0,0 1-1 0 0,1-1 1 0 0,0 1 0 0 0,0 0 0 0 0,1 0-1 0 0,-1 0 1 0 0,1 0 0 0 0,0 0 0 0 0,1 0-1 0 0,-1 0 1 0 0,1 0 0 0 0,1 0 0 0 0,-1 0-1 0 0,1 0 1 0 0,0 0 0 0 0,0 0 0 0 0,1 0-1 0 0,-1 0 1 0 0,1-1 0 0 0,1 1-1 0 0,-1 0 1 0 0,1-1 0 0 0,0 0 0 0 0,0 0-1 0 0,1 0 1 0 0,-1 0 0 0 0,1 0 0 0 0,0-1-1 0 0,1 1 1 0 0,-1-1 0 0 0,1 0 0 0 0,0 0-1 0 0,0-1 1 0 0,0 0 0 0 0,0 1 0 0 0,0-2-1 0 0,1 1 1 0 0,-1-1 0 0 0,1 0-1 0 0,0 0 1 0 0,0 0 0 0 0,0-1 0 0 0,0 0-1 0 0,0 0 1 0 0,3 0-35 0 0,5 0-88 0 0,1-1 0 0 0,-1 0 0 0 0,0-1-1 0 0,1 0 1 0 0,-1-2 0 0 0,0 1 0 0 0,0-2 0 0 0,-1 0-1 0 0,1 0 1 0 0,-1-1 0 0 0,1-1 0 0 0,-2 0 0 0 0,1-1-1 0 0,-1-1 1 0 0,0 0 0 0 0,0 0 0 0 0,-1-1 0 0 0,0 0-1 0 0,-1-1 1 0 0,0-1 0 0 0,-1 1 0 0 0,0-2 0 0 0,0 1-1 0 0,-1-1 1 0 0,-1 0 0 0 0,0-1 0 0 0,0 0 0 0 0,-2 0-1 0 0,1 0 1 0 0,-2-1 0 0 0,0 1 0 0 0,2-10 88 0 0,-6 21-75 0 0,-25-18 241 0 0,19 23-146 0 0,1 0 0 0 0,0 0 0 0 0,-1 0 0 0 0,1 1 0 0 0,0 0 0 0 0,1 0 0 0 0,-1 1 0 0 0,1-1 0 0 0,0 1 0 0 0,0 0 1 0 0,0 0-1 0 0,1 0 0 0 0,0 0 0 0 0,0 1 0 0 0,0 0 0 0 0,1-1 0 0 0,-1 1 0 0 0,1 0 0 0 0,1 0 0 0 0,-1 0 0 0 0,1 0 0 0 0,0 0 1 0 0,1 1-1 0 0,-1 1-20 0 0,2-4-6 0 0,-1 0 0 0 0,1 0 1 0 0,0 0-1 0 0,0 0 0 0 0,0 0 0 0 0,1 0 1 0 0,0 0-1 0 0,-1-1 0 0 0,1 1 1 0 0,1-1-1 0 0,-1 1 0 0 0,0-1 1 0 0,1 1-1 0 0,0-1 0 0 0,0 0 0 0 0,0-1 1 0 0,0 1-1 0 0,0 0 0 0 0,0-1 1 0 0,1 1-1 0 0,-1-1 0 0 0,1 0 1 0 0,0 0-1 0 0,-1-1 0 0 0,1 1 0 0 0,0-1 1 0 0,0 0-1 0 0,4 1 6 0 0,124 17-1163 0 0,-119-20 1094 0 0,0 0 0 0 0,0 0 0 0 0,0-1 0 0 0,0-1 0 0 0,-1 0 0 0 0,1-1 0 0 0,-1 0 0 0 0,0-1 0 0 0,0-1 0 0 0,0 0 0 0 0,-1 0 0 0 0,0-1 0 0 0,0 0 0 0 0,-1-1 0 0 0,1 0 0 0 0,-2-1 0 0 0,1 0 0 0 0,-1-1 0 0 0,-1 1 0 0 0,0-2 0 0 0,0 1 0 0 0,-1-1 0 0 0,0 0 0 0 0,-1-1 0 0 0,-1 0 0 0 0,2-3 69 0 0,35-148 2161 0 0,-42 162-1937 0 0,-3-28 1020 0 0,0 30-1212 0 0,0 0-1 0 0,0 0 0 0 0,0 0 1 0 0,0 0-1 0 0,0 1 0 0 0,0-1 1 0 0,0 1-1 0 0,0 0 1 0 0,0 0-1 0 0,1 0 0 0 0,-1 0 1 0 0,1 0-1 0 0,-1 1 0 0 0,1-1 1 0 0,0 1-1 0 0,0-1 0 0 0,0 1 1 0 0,0 0-1 0 0,1 0 0 0 0,-1 0 1 0 0,1 0-1 0 0,-1 0 0 0 0,1 0 1 0 0,0 0-1 0 0,1 0 1 0 0,-1 1-1 0 0,0-1 0 0 0,1 3-31 0 0,-1-6 10 0 0,-22 70 558 0 0,3 1 0 0 0,3 0 0 0 0,3 2-1 0 0,-3 63-567 0 0,-4 13 399 0 0,-41 211-1222 0 0,53-340-472 0 0,4-21-3933 0 0,-1-14 3875 0 0</inkml:trace>
  <inkml:trace contextRef="#ctx0" brushRef="#br0" timeOffset="-12089.979">12910 3168 1008 0 0,'1'-40'4263'0'0,"19"10"-2722"0"0,-15 25-1535 0 0,0 0 1 0 0,0 1-1 0 0,0-1 1 0 0,0 1-1 0 0,0 0 1 0 0,1 1-1 0 0,0-1 1 0 0,0 1-1 0 0,0 0 1 0 0,0 1-1 0 0,0 0 1 0 0,0 0-1 0 0,1 0 1 0 0,-1 0-1 0 0,1 1 1 0 0,-1 0-1 0 0,1 1 1 0 0,0-1-1 0 0,-1 1 1 0 0,1 0-1 0 0,0 1 1 0 0,-1 0-1 0 0,1 0 1 0 0,-1 0-1 0 0,1 1 1 0 0,-1 0-1 0 0,1 0 1 0 0,-1 1-1 0 0,0 0 1 0 0,0 0-1 0 0,0 0 1 0 0,-1 0-1 0 0,1 1 1 0 0,-1 0-1 0 0,0 0 1 0 0,0 1-1 0 0,0 0 1 0 0,-1 0-1 0 0,1 0 1 0 0,-1 0-1 0 0,0 0 1 0 0,-1 1-1 0 0,2 3-6 0 0,-3-5 35 0 0,-1 1-1 0 0,1-1 1 0 0,-1 1-1 0 0,0 0 0 0 0,-1-1 1 0 0,1 1-1 0 0,-1 0 1 0 0,0 0-1 0 0,0 0 1 0 0,-1-1-1 0 0,1 1 0 0 0,-1 0 1 0 0,0 0-1 0 0,0-1 1 0 0,-1 1-1 0 0,1-1 1 0 0,-1 1-1 0 0,0-1 0 0 0,0 0 1 0 0,-1 1-1 0 0,1-1 1 0 0,-1 0-1 0 0,0-1 1 0 0,0 1-1 0 0,0 0 0 0 0,-1-1 1 0 0,1 0-1 0 0,-1 0 1 0 0,0 0-35 0 0,-119 79 774 0 0,-36-39-2299 0 0,142-75-3448 0 0,26 19 3655 0 0</inkml:trace>
  <inkml:trace contextRef="#ctx0" brushRef="#br0" timeOffset="-11780.092">13341 3131 1360 0 0,'-4'5'2979'0'0,"-15"19"-1651"0"0,-9 44-275 0 0,3 1 0 0 0,3 0 0 0 0,3 2 0 0 0,-8 65-1053 0 0,-43 148 1085 0 0,69-279-1147 0 0,0-1 1 0 0,0 1-1 0 0,0-1 0 0 0,-1 0 1 0 0,0 0-1 0 0,0 1 1 0 0,0-1-1 0 0,0-1 0 0 0,-1 1 1 0 0,0 0-1 0 0,1 0 1 0 0,-1-1-1 0 0,0 0 0 0 0,-1 1 1 0 0,1-1-1 0 0,-1 0 1 0 0,1-1-1 0 0,-1 1 1 0 0,-2 0 61 0 0,5-3-584 0 0,1 0-100 0 0,-3-2-53 0 0,-31-110-4664 0 0,34 95 4073 0 0</inkml:trace>
  <inkml:trace contextRef="#ctx0" brushRef="#br0" timeOffset="-11530.987">13271 3170 1280 0 0,'14'-17'315'0'0,"-6"5"-188"0"0,1 0 0 0 0,0 0 0 0 0,0 1 1 0 0,1 1-1 0 0,0-1 0 0 0,1 2 0 0 0,0-1 1 0 0,1 2-1 0 0,0-1 0 0 0,0 2 0 0 0,1-1 1 0 0,0 2-1 0 0,0 0 0 0 0,1 0 0 0 0,0 1 1 0 0,0 1-1 0 0,0 0 0 0 0,4 1-127 0 0,-13 4 74 0 0,0 1 0 0 0,-1 0 0 0 0,1 0 0 0 0,0 0 0 0 0,-1 1 0 0 0,1 0 0 0 0,-1 0 0 0 0,0 0 0 0 0,1 0 0 0 0,-2 1 0 0 0,1-1 0 0 0,0 1 0 0 0,-1 0 0 0 0,1 0 0 0 0,-1 0 0 0 0,0 1 0 0 0,-1-1 0 0 0,1 1 0 0 0,-1 0 0 0 0,0-1 0 0 0,0 1 0 0 0,0 0 0 0 0,-1 0 0 0 0,0 1 0 0 0,0-1 0 0 0,0 0 0 0 0,-1 0 0 0 0,1 0 0 0 0,-1 1 0 0 0,0-1 0 0 0,-1 0 0 0 0,1 0 0 0 0,-1 1 0 0 0,0-1 0 0 0,0 0 0 0 0,-1 0-74 0 0,-8 12 177 0 0,-1-1-1 0 0,0-1 0 0 0,-1 0 1 0 0,-1 0-1 0 0,-1-1 1 0 0,0-1-1 0 0,0 0 0 0 0,-1-1 1 0 0,-1 0-1 0 0,0-2 1 0 0,-1 0-1 0 0,1 0 0 0 0,-2-2 1 0 0,0 0-1 0 0,0-1 0 0 0,0-1 1 0 0,-1 0-1 0 0,-14 1-176 0 0,32-6-111 0 0,0 0 0 0 0,0-1 0 0 0,-1 1 0 0 0,1 0 0 0 0,0-1 0 0 0,-1 1 0 0 0,1-1 0 0 0,0 0 0 0 0,-1 1 0 0 0,1-1 0 0 0,0 0 0 0 0,-1 0 0 0 0,1 0 0 0 0,-1 0 0 0 0,1 0 0 0 0,-1 0 0 0 0,1 0 0 0 0,0-1 0 0 0,-1 1 0 0 0,1 0 0 0 0,0-1 0 0 0,-1 1 0 0 0,1-1-1 0 0,0 1 1 0 0,-1-1 0 0 0,1 0 0 0 0,0 0 0 0 0,0 1 0 0 0,0-1 0 0 0,0 0 0 0 0,0 0 0 0 0,0 0 0 0 0,0 0 0 0 0,0 0 0 0 0,0 0 0 0 0,0-1 0 0 0,0 1 0 0 0,1 0 0 0 0,-1 0 0 0 0,0-1 0 0 0,1 1 0 0 0,-1 0 0 0 0,1-1 0 0 0,0 1 0 0 0,-1 0 0 0 0,1-1 0 0 0,0 1 0 0 0,0-1 0 0 0,0 1 0 0 0,0-1 0 0 0,0 1 0 0 0,0 0 0 0 0,0-1 0 0 0,1 1 0 0 0,-1-1-1 0 0,0 1 1 0 0,1 0 0 0 0,-1-1 0 0 0,1 1 0 0 0,-1 0 0 0 0,1 0 0 0 0,0-1 0 0 0,0 1 0 0 0,0-1 111 0 0,12-18-1378 0 0</inkml:trace>
  <inkml:trace contextRef="#ctx0" brushRef="#br0" timeOffset="-11173.348">13615 3128 1768 0 0,'-3'8'239'0'0,"-2"-1"-54"0"0,0 0 0 0 0,1 0 0 0 0,0 1 0 0 0,1 0 0 0 0,0 0 0 0 0,0 0 0 0 0,1 0 0 0 0,0 0 0 0 0,0 0 0 0 0,0 1 0 0 0,1-1 0 0 0,1 1 0 0 0,0-1 0 0 0,0 1 0 0 0,0-1 0 0 0,1 0 0 0 0,0 1 0 0 0,1-1 0 0 0,0 0 0 0 0,0 1 0 0 0,1-1 0 0 0,0 0 0 0 0,0-1 0 0 0,1 1 0 0 0,0-1 0 0 0,0 1 0 0 0,1-1 0 0 0,0 0 0 0 0,0-1 0 0 0,1 1 0 0 0,-1-1 0 0 0,1 0 0 0 0,2 0-185 0 0,3-1 52 0 0,1 0-1 0 0,0-1 0 0 0,1-1 1 0 0,-1 0-1 0 0,0 0 1 0 0,1-1-1 0 0,0-1 1 0 0,-1 0-1 0 0,1-1 0 0 0,0-1 1 0 0,0 0-1 0 0,-1 0 1 0 0,1-1-1 0 0,-1-1 1 0 0,1 0-1 0 0,-1 0 0 0 0,0-2 1 0 0,0 1-1 0 0,-1-1 1 0 0,0-1-1 0 0,8-5-51 0 0,-14 9-1 0 0,-1 1 0 0 0,1-1 0 0 0,-1 0 0 0 0,0-1 0 0 0,0 1 0 0 0,0-1 0 0 0,0 1 1 0 0,0-1-1 0 0,0-1 0 0 0,-1 1 0 0 0,0 0 0 0 0,0-1 0 0 0,0 0 0 0 0,0 1 0 0 0,0-1 0 0 0,-1 0 0 0 0,1-1 0 0 0,-1 1 0 0 0,0 0 0 0 0,0-1 0 0 0,-1 1 0 0 0,1-1 0 0 0,-1 1 0 0 0,0-1 0 0 0,-1 0 0 0 0,1 1 0 0 0,-1-1 0 0 0,0 0 0 0 0,0 0 0 0 0,0 1 0 0 0,0-1 1 0 0,-1-1 0 0 0,-8-7-25 0 0,0 1 1 0 0,0-1 0 0 0,-1 1 0 0 0,-1 1 0 0 0,0 0-1 0 0,-1 0 1 0 0,0 1 0 0 0,0 1 0 0 0,-1 0 0 0 0,0 0-1 0 0,-1 2 1 0 0,1 0 0 0 0,-2 0 0 0 0,1 1 0 0 0,-1 1-1 0 0,0 0 1 0 0,0 1 0 0 0,-5 0 24 0 0,-27-13-482 0 0,39 8-4327 0 0,11 8 3530 0 0</inkml:trace>
  <inkml:trace contextRef="#ctx0" brushRef="#br0" timeOffset="-10041.301">14055 3401 936 0 0,'25'-13'7214'0'0,"-12"3"-6620"0"0,-15 20-116 0 0,-18 18 594 0 0,33-49-63 0 0,142-197-1566 0 0,-39 3-1037 0 0,-117 215 1574 0 0,1 1-1 0 0,-1-1 1 0 0,1 0 0 0 0,-1 1-1 0 0,1-1 1 0 0,-1 0 0 0 0,0 0-1 0 0,1 0 1 0 0,-1 1-1 0 0,1-1 1 0 0,-1 0 0 0 0,0 0-1 0 0,1 0 1 0 0,-1 0-1 0 0,0 0 1 0 0,1 0 0 0 0,-1 0-1 0 0,1-1 1 0 0,-1 1 0 0 0,0 0-1 0 0,1 0 1 0 0,-1 0-1 0 0,1-1 1 0 0,-1 1 0 0 0,0 0-1 0 0,1 0 1 0 0,-1-1 0 0 0,1 1-1 0 0,-1-1 1 0 0,1 1-1 0 0,-1 0 1 0 0,1-1 0 0 0,0 1-1 0 0,-1-1 1 0 0,1 1 0 0 0,-1-1-1 0 0,1 1 1 0 0,0-1-1 0 0,-1 0 1 0 0,1 1 0 0 0,0-1-1 0 0,0 1 1 0 0,0-1 0 0 0,-1 0-1 0 0,1 1 1 0 0,0-1 20 0 0,-1 9-2 0 0,1 1 0 0 0,0-1 0 0 0,0 0 1 0 0,1 0-1 0 0,-1 1 0 0 0,2-1 0 0 0,-1 0 0 0 0,1 0 0 0 0,1 0 1 0 0,0 0-1 0 0,0-1 0 0 0,0 1 0 0 0,1-1 0 0 0,0 0 1 0 0,0 0-1 0 0,1 0 0 0 0,0 0 0 0 0,0-1 0 0 0,0 1 0 0 0,1-2 1 0 0,0 1-1 0 0,0 0 0 0 0,1-1 0 0 0,1 0 2 0 0,74 112 501 0 0,-107-67 140 0 0,8-36-507 0 0,0-1 1 0 0,0 0-1 0 0,-1-2 0 0 0,-1 0 1 0 0,0-1-1 0 0,0 0 0 0 0,-1-2 1 0 0,-1 0-1 0 0,1-2 0 0 0,-1 0 1 0 0,0-1-1 0 0,0-1 0 0 0,-6-1-134 0 0,15 0 58 0 0,11-4-81 0 0,0 0-1 0 0,0 0 1 0 0,0 0-1 0 0,1 0 1 0 0,-1 0 0 0 0,0 0-1 0 0,0 0 1 0 0,1 0 0 0 0,-1 0-1 0 0,1-1 1 0 0,-1 1-1 0 0,1 0 1 0 0,0 0 0 0 0,-1-1-1 0 0,1 1 1 0 0,0 0-1 0 0,0 0 1 0 0,0-1 0 0 0,0 1-1 0 0,0 0 1 0 0,0-1-1 0 0,0 1 1 0 0,0 0 0 0 0,1 0-1 0 0,-1-1 1 0 0,0 1-1 0 0,1 0 1 0 0,-1 0 0 0 0,1-1-1 0 0,-1 1 1 0 0,1 0 0 0 0,0 0-1 0 0,-1 0 1 0 0,1 0-1 0 0,0 0 1 0 0,0 0 0 0 0,0 0-1 0 0,0 0 1 0 0,0 0-1 0 0,0 1 1 0 0,0-1 0 0 0,0 0-1 0 0,0 1 1 0 0,0-1-1 0 0,0 0 1 0 0,0 1 0 0 0,1-1-1 0 0,-1 1 1 0 0,1-1 23 0 0,202-106-1684 0 0,88-31 1187 0 0,-279 103 1362 0 0,-13 34-795 0 0,0 1-46 0 0,0 0-30 0 0,0 0 30 0 0,0 0-20 0 0,0 0-20 0 0,0 0 62 0 0,0 0-32 0 0,0 0 7 0 0,0 0-8 0 0,-26-20 151 0 0,15 18-94 0 0,-1 1-1 0 0,1-1 1 0 0,0 2-1 0 0,-1 0 1 0 0,1 0-1 0 0,0 1 1 0 0,0 0-1 0 0,-1 1 0 0 0,1 0 1 0 0,0 1-1 0 0,1 0 1 0 0,-1 1-1 0 0,0 0 1 0 0,-5 4-70 0 0,10-6 41 0 0,0-1 0 0 0,0 1 1 0 0,0 0-1 0 0,0 1 0 0 0,1-1 1 0 0,-1 1-1 0 0,1 0 0 0 0,0 0 0 0 0,-1 1 1 0 0,2 0-1 0 0,-1 0 0 0 0,0 0 1 0 0,1 0-1 0 0,0 1 0 0 0,0-1 1 0 0,0 1-1 0 0,0 0 0 0 0,1 0 1 0 0,0 1-1 0 0,0-1 0 0 0,1 1 1 0 0,-1 0-1 0 0,1-1 0 0 0,0 1 1 0 0,1 0-1 0 0,-1 0 0 0 0,1 0 1 0 0,0 0-1 0 0,1 1 0 0 0,0-1 1 0 0,0 0-1 0 0,0 0 0 0 0,0 0 0 0 0,1 0 1 0 0,0 0-1 0 0,0 0 0 0 0,1 0 1 0 0,0 2-42 0 0,4 2-23 0 0,0 1 0 0 0,0-1 0 0 0,1-1 0 0 0,0 1-1 0 0,0-1 1 0 0,1 0 0 0 0,1-1 0 0 0,-1 0 0 0 0,1 0 0 0 0,1-1 0 0 0,-1 0 0 0 0,1-1 0 0 0,1 0 0 0 0,-1 0 0 0 0,1-1 0 0 0,0-1 0 0 0,0 1 0 0 0,0-2 0 0 0,0 0 0 0 0,1 0 0 0 0,4 0 23 0 0,159 13-5279 0 0,-58-35 2601 0 0,-66 3 1379 0 0</inkml:trace>
  <inkml:trace contextRef="#ctx0" brushRef="#br0" timeOffset="-3910.505">22229 2693 1196 0 0,'9'-9'1377'0'0,"-8"9"-1279"0"0,1-1-1 0 0,-1 1 0 0 0,1-1 0 0 0,-1 0 1 0 0,1 0-1 0 0,-1 1 0 0 0,0-1 1 0 0,1 0-1 0 0,-1 0 0 0 0,0-1 0 0 0,0 1 1 0 0,0 0-1 0 0,0 0 0 0 0,0-1 0 0 0,0 1 1 0 0,0 0-1 0 0,0-1 0 0 0,-1 1 1 0 0,1-1-1 0 0,0 1 0 0 0,-1-1 0 0 0,1 1 1 0 0,-1-1-1 0 0,0 1 0 0 0,1-1 1 0 0,-1 0-1 0 0,0 1 0 0 0,0-1 0 0 0,0 0 1 0 0,0 1-1 0 0,0-1 0 0 0,0 1 1 0 0,-1-1-1 0 0,1 0 0 0 0,-1 1 0 0 0,1-1 1 0 0,-1 1-1 0 0,1-1 0 0 0,-1 1 1 0 0,0-1-1 0 0,0 1 0 0 0,0 0 0 0 0,0-1 1 0 0,0 1-1 0 0,0 0 0 0 0,0 0 1 0 0,0 0-1 0 0,0-1 0 0 0,0 1 0 0 0,-1 0 1 0 0,1 1-1 0 0,-2-2-97 0 0,-9-6 82 0 0,0 1-1 0 0,-1 0 1 0 0,1 1 0 0 0,-2 1-1 0 0,1 0 1 0 0,-1 1 0 0 0,1 0-1 0 0,-1 1 1 0 0,0 0 0 0 0,0 1-1 0 0,0 1 1 0 0,-1 0 0 0 0,1 1-1 0 0,0 1 1 0 0,0 0 0 0 0,0 1-1 0 0,0 0 1 0 0,0 1 0 0 0,0 1-1 0 0,0 0 1 0 0,1 1 0 0 0,0 0-1 0 0,0 1 1 0 0,0 1 0 0 0,1 0-1 0 0,0 1 1 0 0,0 0 0 0 0,1 0-1 0 0,0 1 1 0 0,0 1 0 0 0,-1 3-82 0 0,-70 91 573 0 0,80-101-554 0 0,0 0 1 0 0,0 0-1 0 0,0 0 1 0 0,1 1 0 0 0,0-1-1 0 0,0 0 1 0 0,0 1-1 0 0,0-1 1 0 0,0 1-1 0 0,0-1 1 0 0,1 1 0 0 0,0-1-1 0 0,0 1 1 0 0,0-1-1 0 0,0 1 1 0 0,0-1 0 0 0,1 1-1 0 0,0-1 1 0 0,-1 1-1 0 0,1-1 1 0 0,1 1 0 0 0,-1-1-1 0 0,0 0 1 0 0,1 0-1 0 0,0 0 1 0 0,-1 1-1 0 0,1-2 1 0 0,0 1 0 0 0,1 0-1 0 0,-1 0 1 0 0,0-1-1 0 0,1 1 1 0 0,0-1 0 0 0,-1 0-1 0 0,1 1 1 0 0,0-1-20 0 0,125 20 16 0 0,-107-22-72 0 0,-6-3 32 0 0,1 0 0 0 0,-1-1 0 0 0,0 0 0 0 0,0-1 0 0 0,0-1 0 0 0,-1-1 0 0 0,1 0 0 0 0,-2 0 0 0 0,1-2 1 0 0,-1 1-1 0 0,0-2 0 0 0,-1 0 0 0 0,0 0 0 0 0,-1-1 0 0 0,9-10 24 0 0,15-43 207 0 0,-35 64-196 0 0,0 0-8 0 0,32 45 50 0 0,106 97-1068 0 0,-67-96-5109 0 0,-65-44 4675 0 0,-2-2 172 0 0</inkml:trace>
  <inkml:trace contextRef="#ctx0" brushRef="#br0" timeOffset="-2904.473">23758 2361 1288 0 0,'0'0'503'0'0,"0"0"-64"0"0,0-3-27 0 0,1-16 6 0 0,-18-25 830 0 0,0 39-1047 0 0,0 0-1 0 0,-1 1 1 0 0,1 1-1 0 0,-1 0 1 0 0,1 1-1 0 0,-1 1 0 0 0,1 1 1 0 0,-1 1-1 0 0,0 0 1 0 0,1 1-1 0 0,-1 1 1 0 0,1 1-1 0 0,0 0 1 0 0,0 2-1 0 0,0-1 0 0 0,1 2 1 0 0,0 0-1 0 0,0 1 1 0 0,0 1-1 0 0,1 0 1 0 0,1 1-1 0 0,-2 2-200 0 0,-7 4 157 0 0,1 2 0 0 0,0 0 0 0 0,1 2 0 0 0,1 0 1 0 0,1 1-1 0 0,0 1 0 0 0,2 0 0 0 0,1 2 0 0 0,1 0 0 0 0,0 1 0 0 0,2 0 0 0 0,1 1 0 0 0,2 0 0 0 0,0 1 0 0 0,1 0 0 0 0,2 1 1 0 0,1 0-1 0 0,1 0 0 0 0,2 0 0 0 0,0 10-157 0 0,4-26 28 0 0,0 0 1 0 0,1 0-1 0 0,1-1 1 0 0,0 1-1 0 0,0-1 1 0 0,2 1-1 0 0,-1-1 1 0 0,1 0-1 0 0,1-1 0 0 0,0 1 1 0 0,3 4-29 0 0,-6-11-13 0 0,-1 0-1 0 0,1 0 1 0 0,0 0 0 0 0,0 0 0 0 0,0 0-1 0 0,0-1 1 0 0,1 0 0 0 0,-1 0 0 0 0,1 0 0 0 0,0 0-1 0 0,0 0 1 0 0,0-1 0 0 0,0 1 0 0 0,1-1-1 0 0,-1 0 1 0 0,1-1 0 0 0,-1 1 0 0 0,1-1-1 0 0,-1 0 1 0 0,1 0 0 0 0,0 0 0 0 0,0 0-1 0 0,-1-1 1 0 0,1 0 0 0 0,0 0 0 0 0,0 0-1 0 0,-1-1 1 0 0,1 0 0 0 0,0 0 0 0 0,0 0-1 0 0,2-1 14 0 0,5-5-60 0 0,0 0 1 0 0,0-1-1 0 0,-1 0 0 0 0,0-1 0 0 0,-1 0 0 0 0,0-1 0 0 0,-1 0 0 0 0,1 0 0 0 0,-2-1 0 0 0,0 0 0 0 0,0-1 0 0 0,-1 1 0 0 0,0-2 0 0 0,-1 1 0 0 0,-1-1 0 0 0,0 0 0 0 0,0 0 0 0 0,0-7 60 0 0,3-1-83 0 0,0 1 1 0 0,1 1-1 0 0,0-1 0 0 0,2 2 0 0 0,1-1 0 0 0,0 1 1 0 0,1 1-1 0 0,5-5 83 0 0,-11 15-33 0 0,-5 4 23 0 0,0 0 0 0 0,1 0 0 0 0,-1-1 0 0 0,1 2 0 0 0,0-1-1 0 0,0 0 1 0 0,0 1 0 0 0,0-1 0 0 0,0 1 0 0 0,0 0 0 0 0,1 0 0 0 0,-1 0 0 0 0,1 0 0 0 0,0 1 0 0 0,-1-1 0 0 0,1 1-1 0 0,0 0 1 0 0,0 0 0 0 0,0 1 0 0 0,0-1 0 0 0,-1 1 0 0 0,1 0 0 0 0,0 0 0 0 0,0 0 0 0 0,0 0 0 0 0,0 1 0 0 0,0 0 10 0 0,2 4 15 0 0,0 2 0 0 0,-1-1 0 0 0,0 1 0 0 0,0-1 0 0 0,0 1 0 0 0,-1 1 0 0 0,0-1 0 0 0,-1 1 0 0 0,1-1 0 0 0,-2 1 0 0 0,1 0 0 0 0,-1 0 0 0 0,0 1 0 0 0,-1-1 0 0 0,1 0 0 0 0,-2 0 0 0 0,1 1 0 0 0,-1-1 0 0 0,-1 0 0 0 0,1 1 0 0 0,-1-1 0 0 0,-1 0 0 0 0,0 0 0 0 0,0 1 0 0 0,0-1 0 0 0,-1-1 0 0 0,0 1 0 0 0,-1 0 0 0 0,0-1-15 0 0,-4 31 24 0 0,-25 114-2560 0 0,33-151 1349 0 0,0-1-185 0 0,3 3 2 0 0,10 7 32 0 0,-6-8 2 0 0</inkml:trace>
  <inkml:trace contextRef="#ctx0" brushRef="#br0" timeOffset="-2310.876">23950 2813 1712 0 0,'-2'2'3761'0'0,"33"1"-2871"0"0,-6-6-823 0 0,-1 0 0 0 0,0-2 1 0 0,0-1-1 0 0,0-1 0 0 0,0-1 0 0 0,-1-1 0 0 0,-1-1 0 0 0,0 0 0 0 0,1-3-67 0 0,-21 12 6 0 0,1 1 0 0 0,-1-1 1 0 0,0 0-1 0 0,1-1 0 0 0,-1 1 0 0 0,0 0 0 0 0,0-1 0 0 0,0 1 0 0 0,0-1 0 0 0,0 0 0 0 0,0 0 0 0 0,-1 1 0 0 0,1-1 0 0 0,-1 0 0 0 0,1 0 0 0 0,-1-1 1 0 0,1 1-1 0 0,-1 0 0 0 0,0 0 0 0 0,0-1 0 0 0,0 1 0 0 0,-1-1 0 0 0,1 1 0 0 0,-1-1 0 0 0,1 1 0 0 0,-1-1 0 0 0,0 1 0 0 0,1-1 0 0 0,-1 1 0 0 0,-1-1 1 0 0,1 1-1 0 0,0-1 0 0 0,-1 1 0 0 0,1-1 0 0 0,-1 1 0 0 0,0-1 0 0 0,0 1 0 0 0,0 0 0 0 0,0-1 0 0 0,0 1 0 0 0,0 0 0 0 0,0 0 0 0 0,-1 0 0 0 0,1 0 1 0 0,-1 0-1 0 0,0 0 0 0 0,0 0 0 0 0,0 0 0 0 0,1 1 0 0 0,-1-1 0 0 0,-1 1 0 0 0,1-1 0 0 0,0 1 0 0 0,0 0 0 0 0,-1 0 0 0 0,0-1-6 0 0,-8-1 71 0 0,0 0-1 0 0,0 0 0 0 0,0 1 1 0 0,0 0-1 0 0,0 1 0 0 0,0 0 0 0 0,0 1 1 0 0,0 0-1 0 0,-1 0 0 0 0,1 2 1 0 0,0-1-1 0 0,0 1 0 0 0,0 1 1 0 0,1 0-1 0 0,-1 1 0 0 0,1 0 1 0 0,-1 0-1 0 0,1 1 0 0 0,0 0 0 0 0,1 1 1 0 0,-1 0-1 0 0,1 1 0 0 0,1 0 1 0 0,-1 0-1 0 0,1 1 0 0 0,0 0 1 0 0,1 0-1 0 0,0 1 0 0 0,0 0 1 0 0,1 0-1 0 0,0 1 0 0 0,1 0 1 0 0,0 0-1 0 0,0 0 0 0 0,1 0 0 0 0,0 1 1 0 0,1 0-1 0 0,0-1 0 0 0,1 1 1 0 0,0 0-1 0 0,1 1 0 0 0,0-1-70 0 0,2-2-38 0 0,1-1-1 0 0,0 0 1 0 0,0 0 0 0 0,1 0-1 0 0,0 0 1 0 0,0 0-1 0 0,1 0 1 0 0,0-1 0 0 0,0 0-1 0 0,0 0 1 0 0,1 0-1 0 0,1 0 1 0 0,-1-1 0 0 0,1 0-1 0 0,0 0 1 0 0,0 0-1 0 0,0-1 1 0 0,1 0 0 0 0,0 0-1 0 0,0 0 1 0 0,1-1-1 0 0,-1 0 1 0 0,1-1 0 0 0,0 0-1 0 0,0 0 1 0 0,0 0-1 0 0,0-1 1 0 0,0 0 0 0 0,0-1-1 0 0,1 0 1 0 0,-1 0-1 0 0,7-1 39 0 0,3 2-546 0 0,0-1-1 0 0,0-1 0 0 0,1 0 0 0 0,-1-1 0 0 0,0-1 1 0 0,0-1-1 0 0,0-1 0 0 0,0 0 0 0 0,0-1 0 0 0,-1-1 0 0 0,0-1 1 0 0,6-4 546 0 0,9-1-1342 0 0</inkml:trace>
  <inkml:trace contextRef="#ctx0" brushRef="#br0" timeOffset="-1997.28">24550 2741 1228 0 0,'-9'0'250'0'0,"-1"0"-1"0"0,0 0 1 0 0,0 1 0 0 0,0 0 0 0 0,1 0-1 0 0,-1 2 1 0 0,0-1 0 0 0,1 1-1 0 0,0 0 1 0 0,-1 1 0 0 0,1 0-1 0 0,1 0 1 0 0,-1 1 0 0 0,1 0-1 0 0,0 1 1 0 0,0 0 0 0 0,0 0 0 0 0,1 1-1 0 0,0 0 1 0 0,-4 5-250 0 0,10-12 8 0 0,-4 4 112 0 0,0 1 1 0 0,-1-1-1 0 0,2 1 0 0 0,-1 0 1 0 0,1 0-1 0 0,-1 0 0 0 0,1 1 0 0 0,1-1 1 0 0,-1 1-1 0 0,1 0 0 0 0,0 0 1 0 0,0 0-1 0 0,1 1 0 0 0,0-1 0 0 0,0 1 1 0 0,0 2-121 0 0,4-5 16 0 0,1 0 0 0 0,0-1 0 0 0,0 1 0 0 0,0 0 0 0 0,0-1-1 0 0,1 0 1 0 0,-1 0 0 0 0,1 0 0 0 0,0 0 0 0 0,-1 0 0 0 0,1-1 0 0 0,1 0 0 0 0,-1 1 0 0 0,0-2 0 0 0,0 1 0 0 0,1 0 0 0 0,-1-1 0 0 0,1 0 0 0 0,0 0 0 0 0,-1 0 0 0 0,1-1 0 0 0,0 1 0 0 0,-1-1 0 0 0,1 0 0 0 0,0-1 0 0 0,-1 1-1 0 0,4-1-15 0 0,0 1-82 0 0,1-1-1 0 0,-1 1 0 0 0,0-1 1 0 0,1-1-1 0 0,-1 0 0 0 0,0 0 1 0 0,0 0-1 0 0,0-1 0 0 0,-1 0 0 0 0,1-1 1 0 0,-1 0-1 0 0,1 0 0 0 0,-1 0 1 0 0,0-1-1 0 0,-1 0 0 0 0,1 0 1 0 0,-1-1-1 0 0,0 0 0 0 0,-1 0 1 0 0,1 0-1 0 0,-1-1 0 0 0,0 0 0 0 0,-1 0 1 0 0,0 0-1 0 0,0-1 0 0 0,0 1 1 0 0,-1-1-1 0 0,0 0 0 0 0,-1 0 1 0 0,1 0-1 0 0,-1 0 83 0 0,-6-8-55 0 0,0 1 0 0 0,-1-1 0 0 0,-1 1 0 0 0,0 1 0 0 0,-1-1 0 0 0,0 1 1 0 0,-1 0-1 0 0,-1 1 0 0 0,0 0 0 0 0,-1 0 0 0 0,0 1 0 0 0,-1 0 0 0 0,0 1 0 0 0,-1 0 0 0 0,-1 1 0 0 0,-2-1 55 0 0,9 5 19 0 0,1-8-2433 0 0,19 3 1134 0 0</inkml:trace>
  <inkml:trace contextRef="#ctx0" brushRef="#br0" timeOffset="-1589.185">25237 2346 1564 0 0,'0'1'170'0'0,"0"-1"1"0"0,0 0-1 0 0,0 1 0 0 0,0-1 1 0 0,0 0-1 0 0,0 1 0 0 0,0-1 1 0 0,0 1-1 0 0,0-1 0 0 0,0 0 1 0 0,0 1-1 0 0,1-1 0 0 0,-1 0 1 0 0,0 1-1 0 0,0-1 0 0 0,0 0 1 0 0,1 1-1 0 0,-1-1 0 0 0,0 0 1 0 0,0 1-1 0 0,1-1 1 0 0,-1 0-1 0 0,0 0 0 0 0,1 0 1 0 0,-1 1-1 0 0,0-1 0 0 0,1 0 1 0 0,-1 0-1 0 0,0 0 0 0 0,1 1 1 0 0,-1-1-1 0 0,0 0 0 0 0,1 0 1 0 0,-1 0-1 0 0,0 0 0 0 0,1 0 1 0 0,-1 0-1 0 0,1 0 0 0 0,-1 0 1 0 0,0 0-1 0 0,1 0 0 0 0,-1 0 1 0 0,1 0-1 0 0,-1 0 0 0 0,0 0 1 0 0,1-1-171 0 0,-48 412 3777 0 0,41-133-7739 0 0,-6-254 1619 0 0,6-21-2292 0 0,4-6 3362 0 0</inkml:trace>
  <inkml:trace contextRef="#ctx0" brushRef="#br0" timeOffset="-1279.456">25278 2503 1184 0 0,'2'-2'111'0'0,"1"-1"0"0"0,0 1-1 0 0,-1 0 1 0 0,1 0 0 0 0,0 1 0 0 0,0-1 0 0 0,0 0-1 0 0,1 1 1 0 0,-1 0 0 0 0,0 0 0 0 0,0 0 0 0 0,1 0-1 0 0,-1 1 1 0 0,1-1 0 0 0,-1 1 0 0 0,1 0 0 0 0,-1 0-1 0 0,0 0 1 0 0,1 0 0 0 0,-1 0 0 0 0,1 1-1 0 0,-1 0 1 0 0,0 0 0 0 0,1 0 0 0 0,-1 0 0 0 0,0 0-1 0 0,0 1 1 0 0,0-1 0 0 0,0 1 0 0 0,0 0 0 0 0,0 0-1 0 0,0 0 1 0 0,0 0 0 0 0,-1 0 0 0 0,1 1 0 0 0,-1-1-1 0 0,0 1 1 0 0,0 0 0 0 0,0-1 0 0 0,0 1-1 0 0,0 0 1 0 0,-1 0 0 0 0,1 0 0 0 0,-1 1 0 0 0,0-1-1 0 0,1 0 1 0 0,-2 0 0 0 0,1 1 0 0 0,0-1 0 0 0,-1 1-1 0 0,1-1 1 0 0,-1 0 0 0 0,0 1 0 0 0,0-1 0 0 0,-1 1-1 0 0,1-1 1 0 0,-1 1 0 0 0,1-1 0 0 0,-1 1-111 0 0,-5 8 45 0 0,-1 0-1 0 0,0-1 1 0 0,0 1 0 0 0,-1-2 0 0 0,-1 1-1 0 0,0-1 1 0 0,0 0 0 0 0,-1-1 0 0 0,0 0 0 0 0,-1-1-1 0 0,0 0 1 0 0,0 0 0 0 0,0-1 0 0 0,-1-1 0 0 0,0 0-1 0 0,-1-1 1 0 0,1 0 0 0 0,-1-1 0 0 0,0 0 0 0 0,0-1-1 0 0,0 0 1 0 0,-1-1 0 0 0,1-1 0 0 0,0 0 0 0 0,-1-1-1 0 0,1 0 1 0 0,-7-1-45 0 0,16 0-236 0 0,0 1 0 0 0,0-1 0 0 0,1 1 0 0 0,-1-1 0 0 0,0 0 0 0 0,0 0 0 0 0,1-1 0 0 0,-1 1 0 0 0,1-1 0 0 0,-1 0 0 0 0,1 0 0 0 0,-1 0 1 0 0,1 0-1 0 0,0-1 0 0 0,0 1 0 0 0,0-1 0 0 0,1 0 0 0 0,-1 0 0 0 0,1 0 0 0 0,-1 0 0 0 0,1 0 0 0 0,0 0 0 0 0,0-1 0 0 0,0 1 0 0 0,1-1 0 0 0,-1 1 0 0 0,0-4 236 0 0,1-8-1427 0 0</inkml:trace>
  <inkml:trace contextRef="#ctx0" brushRef="#br0" timeOffset="-1030.902">25004 2298 1804 0 0,'-18'10'356'0'0,"0"0"0"0"0,1 1 0 0 0,1 1 0 0 0,0 1 0 0 0,0 0 1 0 0,2 1-1 0 0,-1 1 0 0 0,2 0 0 0 0,0 1 0 0 0,1 1 0 0 0,0 0 0 0 0,2 0 0 0 0,0 1 0 0 0,1 0 0 0 0,0 1 0 0 0,2 0 0 0 0,0 0 0 0 0,2 1 0 0 0,0 0 0 0 0,0 0 1 0 0,1 6-357 0 0,7 51 592 0 0,2-57-607 0 0,1 0 0 0 0,1 0 0 0 0,0 0 0 0 0,2-1 0 0 0,0-1-1 0 0,1 1 1 0 0,1-1 0 0 0,1-1 0 0 0,0 0 0 0 0,1-1 0 0 0,1 0 0 0 0,10 7 15 0 0,-10-9-728 0 0,2 0 0 0 0,0-2 0 0 0,0 0 1 0 0,1-1-1 0 0,1 0 0 0 0,0-2 0 0 0,0 0 0 0 0,14 4 728 0 0,-2-5-1274 0 0,-1-3-6 0 0</inkml:trace>
  <inkml:trace contextRef="#ctx0" brushRef="#br0" timeOffset="-749.203">25678 2221 1368 0 0,'5'0'176'0'0,"1"0"0"0"0,0 0 0 0 0,0 1 0 0 0,-1 0 0 0 0,1 0 0 0 0,0 0 0 0 0,-1 1 0 0 0,1-1 1 0 0,-1 1-1 0 0,0 1 0 0 0,0-1 0 0 0,0 1 0 0 0,0 0 0 0 0,0 0 0 0 0,0 0 0 0 0,-1 1 0 0 0,1 0 0 0 0,-1-1 0 0 0,0 2 0 0 0,0-1 0 0 0,-1 0 0 0 0,1 1 0 0 0,-1 0 0 0 0,0 0 0 0 0,0 0 0 0 0,0 0 0 0 0,-1 0 0 0 0,0 0 0 0 0,0 1 0 0 0,0-1 0 0 0,-1 1 0 0 0,1 2-176 0 0,22 185 2548 0 0,-24-166-2439 0 0,-2 0 0 0 0,-1 0 1 0 0,-2 0-1 0 0,0-1 0 0 0,-2 1 0 0 0,-1-2 0 0 0,-1 1 1 0 0,-1-1-1 0 0,-1 0 0 0 0,-1-1 0 0 0,-1 0 0 0 0,-1-1 1 0 0,-1-1-1 0 0,-2 0 0 0 0,0-1 0 0 0,-1-1 0 0 0,-1 0 1 0 0,0-2-1 0 0,-2 0 0 0 0,-13 9-109 0 0,30-25-135 0 0,-73 46-728 0 0,19-35-4572 0 0,44-37 3079 0 0,16 0 1064 0 0</inkml:trace>
  <inkml:trace contextRef="#ctx0" brushRef="#br0" timeOffset="-7232.061">18829 2583 1896 0 0,'-44'-4'2071'0'0,"42"2"-2015"0"0,0 1 1 0 0,0 0-1 0 0,0-1 0 0 0,0 1 1 0 0,0 0-1 0 0,0 0 0 0 0,0 0 0 0 0,0 1 1 0 0,0-1-1 0 0,-1 1 0 0 0,1-1 1 0 0,0 1-1 0 0,0-1 0 0 0,-1 1 0 0 0,1 0 1 0 0,0 0-1 0 0,-1 0 0 0 0,1 1 1 0 0,0-1-1 0 0,-1 1 0 0 0,1-1 1 0 0,0 1-1 0 0,0-1 0 0 0,0 1 0 0 0,0 0 1 0 0,-1 0-1 0 0,1 0 0 0 0,0 1 1 0 0,1-1-1 0 0,-1 0 0 0 0,0 1 1 0 0,0-1-1 0 0,0 1 0 0 0,1-1 0 0 0,-1 1 1 0 0,1 0-1 0 0,-1 0 0 0 0,1 0 1 0 0,0 0-1 0 0,0 0 0 0 0,0 0-56 0 0,-14 22 349 0 0,1 0-1 0 0,2 1 0 0 0,0 1 1 0 0,2 0-1 0 0,1 0 0 0 0,1 1 1 0 0,1 0-1 0 0,1 0 0 0 0,2 1 0 0 0,0-1 1 0 0,2 1-1 0 0,2 24-348 0 0,-11 58 595 0 0,4-50-353 0 0,7-39-320 0 0,-2 1 1 0 0,0-1-1 0 0,-1 0 0 0 0,-1-1 1 0 0,-1 1-1 0 0,-1-1 0 0 0,-1 0 0 0 0,-1 0 1 0 0,0-1-1 0 0,-1 0 0 0 0,-2 0 1 0 0,-3 4 77 0 0,9-19-399 0 0,0 0 1 0 0,-1-1 0 0 0,0 1-1 0 0,1-1 1 0 0,-1 0-1 0 0,-1-1 1 0 0,1 0 0 0 0,0 0-1 0 0,-1 0 1 0 0,1 0 0 0 0,-1-1-1 0 0,1 0 1 0 0,-1-1-1 0 0,0 0 1 0 0,1 0 0 0 0,-3 0 398 0 0,-12-4-1465 0 0,-16-15-8 0 0</inkml:trace>
  <inkml:trace contextRef="#ctx0" brushRef="#br0" timeOffset="-6873.321">18438 2926 1416 0 0,'23'-10'352'0'0,"0"0"-1"0"0,0 2 1 0 0,1 0-1 0 0,0 2 1 0 0,0 0-1 0 0,1 2 1 0 0,-1 1-1 0 0,17 0-351 0 0,-37 6 112 0 0,0 0 0 0 0,0 0-1 0 0,0 0 1 0 0,-1 1 0 0 0,1 0-1 0 0,-1-1 1 0 0,0 1-1 0 0,0 1 1 0 0,0-1 0 0 0,0 0-1 0 0,-1 1 1 0 0,0-1 0 0 0,0 1-1 0 0,0 0 1 0 0,0-1-1 0 0,-1 1 1 0 0,0 0 0 0 0,0 0-1 0 0,0 0 1 0 0,0 0 0 0 0,-1 0-1 0 0,0 0 1 0 0,0 0 0 0 0,-1 0-1 0 0,1 1 1 0 0,-1-1-1 0 0,0 0 1 0 0,-1 2-112 0 0,2 2 272 0 0,0 10 89 0 0,-1-16-317 0 0,0 0 1 0 0,0 0-1 0 0,1 0 1 0 0,-1 0 0 0 0,1 0-1 0 0,0 0 1 0 0,0 1 0 0 0,0-1-1 0 0,0 0 1 0 0,0 0-1 0 0,1 0 1 0 0,-1 1 0 0 0,1-1-1 0 0,0 0 1 0 0,0 0-1 0 0,0 0 1 0 0,0 0 0 0 0,1 0-1 0 0,-1-1 1 0 0,1 1 0 0 0,0 0-1 0 0,0-1 1 0 0,0 1-1 0 0,0-1 1 0 0,0 1 0 0 0,1-1-1 0 0,-1 0 1 0 0,0 0 0 0 0,1 0-1 0 0,0 0 1 0 0,-1-1-1 0 0,1 1 1 0 0,0-1 0 0 0,0 0-1 0 0,0 1 1 0 0,3-1-45 0 0,8 2-8 0 0,0-1 1 0 0,1-1-1 0 0,-1 0 0 0 0,0-1 1 0 0,1-1-1 0 0,-1 0 0 0 0,0-1 1 0 0,0 0-1 0 0,0-1 1 0 0,0-1-1 0 0,0 0 0 0 0,-1-1 1 0 0,1 0-1 0 0,-1-1 0 0 0,-1-1 1 0 0,5-3 7 0 0,-15 10-16 0 0,-1-1 0 0 0,1 1 0 0 0,-1-1 0 0 0,1 0 0 0 0,-1 0 0 0 0,1 0 0 0 0,-1 0 0 0 0,1 0 0 0 0,-1 0 0 0 0,0 0 0 0 0,0 0 0 0 0,1-1 0 0 0,-1 1 0 0 0,0 0-1 0 0,0-1 1 0 0,0 1 0 0 0,-1-1 0 0 0,1 1 0 0 0,0-1 0 0 0,0 1 0 0 0,-1-1 0 0 0,1 0 0 0 0,-1 1 0 0 0,0-1 0 0 0,1 0 0 0 0,-1 1 0 0 0,0-1 0 0 0,0 0 0 0 0,0 1 0 0 0,0-1 0 0 0,0 0 0 0 0,0 0 0 0 0,-1 1 0 0 0,1-1 0 0 0,0 0 0 0 0,-1 1 0 0 0,0-1 0 0 0,1 1 0 0 0,-1-1 0 0 0,0 1 0 0 0,0-1 0 0 0,0 1 0 0 0,0-1 0 0 0,0 1 0 0 0,0 0 0 0 0,0-1 0 0 0,0 1 0 0 0,0 0 0 0 0,-1 0 0 0 0,1 0 0 0 0,-1 0 0 0 0,1 0 0 0 0,0 0 0 0 0,-1 0-1 0 0,-1 0 17 0 0,-92-37-253 0 0,-39 11-1122 0 0,126 15-3004 0 0,8 12 2989 0 0</inkml:trace>
  <inkml:trace contextRef="#ctx0" brushRef="#br0" timeOffset="-6592.977">19251 2635 1780 0 0,'-1'0'117'0'0,"1"0"-1"0"0,0 0 1 0 0,-1 1-1 0 0,1-1 1 0 0,0 0-1 0 0,-1 0 1 0 0,1 0 0 0 0,0 1-1 0 0,-1-1 1 0 0,1 0-1 0 0,0 0 1 0 0,-1 0-1 0 0,1 0 1 0 0,-1 0-1 0 0,1 0 1 0 0,0 0-1 0 0,-1 0 1 0 0,1 0 0 0 0,-1 0-1 0 0,1 0 1 0 0,0 0-1 0 0,-1 0 1 0 0,1 0-1 0 0,-1 0 1 0 0,1 0-1 0 0,0 0 1 0 0,-1 0-1 0 0,1-1 1 0 0,0 1 0 0 0,-1 0-1 0 0,1 0 1 0 0,0 0-1 0 0,-1-1 1 0 0,1 1-1 0 0,0 0 1 0 0,-1 0-1 0 0,1-1 1 0 0,0 1-1 0 0,0 0 1 0 0,0-1 0 0 0,-1 1-1 0 0,1 0 1 0 0,0-1-1 0 0,0 1 1 0 0,0 0-1 0 0,-1-1 1 0 0,1 1-1 0 0,0 0 1 0 0,0-1-1 0 0,0 1 1 0 0,0-1 0 0 0,0 1-1 0 0,0 0-116 0 0,-18 32 1181 0 0,4 4-684 0 0,3 2 1 0 0,1 0 0 0 0,1 0-1 0 0,3 0 1 0 0,1 1 0 0 0,0 29-498 0 0,1 133-2652 0 0,4-198 2546 0 0,0-2-950 0 0,17-1-4442 0 0,-9-18 4330 0 0</inkml:trace>
  <inkml:trace contextRef="#ctx0" brushRef="#br0" timeOffset="-6345.279">19496 2651 1636 0 0,'30'-19'6821'0'0,"-31"110"-4220"0"0,-51 275-1002 0 0,44-333-2322 0 0,-7 32-1155 0 0,13-24-4514 0 0,2-40 5093 0 0,3 1-6 0 0</inkml:trace>
  <inkml:trace contextRef="#ctx0" brushRef="#br0" timeOffset="-5412.879">19907 2738 1496 0 0,'-76'-26'4774'0'0,"64"29"-4597"0"0,0 0 0 0 0,0 1 0 0 0,0 0 0 0 0,0 1 0 0 0,0 1 0 0 0,1-1 0 0 0,0 2 0 0 0,0 0 0 0 0,1 0 0 0 0,0 1 0 0 0,0 0 0 0 0,1 0 0 0 0,0 1-1 0 0,-4 5-176 0 0,5-3 144 0 0,-1 0-1 0 0,1 1 0 0 0,1 0 1 0 0,0 1-1 0 0,1-1 0 0 0,0 1 0 0 0,1 0 1 0 0,1 1-1 0 0,0-1 0 0 0,0 1 0 0 0,2 0 1 0 0,0 0-1 0 0,0 0 0 0 0,1 0 0 0 0,1 0 1 0 0,0 1-144 0 0,1-11 4 0 0,-1 0 1 0 0,1 0 0 0 0,0 0 0 0 0,1-1 0 0 0,-1 1-1 0 0,1 0 1 0 0,-1-1 0 0 0,1 1 0 0 0,0-1-1 0 0,0 0 1 0 0,1 1 0 0 0,-1-1 0 0 0,1 0-1 0 0,0 0 1 0 0,-1-1 0 0 0,1 1 0 0 0,0-1 0 0 0,1 1-1 0 0,-1-1 1 0 0,0 0 0 0 0,1 0 0 0 0,-1 0-1 0 0,1-1 1 0 0,0 1 0 0 0,-1-1 0 0 0,1 0 0 0 0,0 0-1 0 0,0 0 1 0 0,0 0 0 0 0,0-1 0 0 0,-1 0-1 0 0,1 0 1 0 0,0 0 0 0 0,0 0 0 0 0,0 0-1 0 0,0-1 1 0 0,0 0 0 0 0,3-1-5 0 0,7-5-59 0 0,0 0 0 0 0,-1-2 0 0 0,-1 0 0 0 0,1 0 0 0 0,-1-1 0 0 0,-1-1 0 0 0,0 0 0 0 0,0 0 1 0 0,-1-1-1 0 0,-1 0 0 0 0,0-1 0 0 0,-1 0 0 0 0,0 0 0 0 0,-1-1 0 0 0,0 0 0 0 0,-1-1 0 0 0,-1 1 0 0 0,1-4 59 0 0,13-23-10 0 0,46-64-442 0 0,-65 105 366 0 0,0 0 12 0 0,0 0 17 0 0,0 0 99 0 0,12 38 255 0 0,-12 102 269 0 0,2-135-572 0 0,0 0-1 0 0,-1-1 0 0 0,2 1 1 0 0,-1-1-1 0 0,0 1 1 0 0,1-1-1 0 0,0 0 0 0 0,0 0 1 0 0,0 0-1 0 0,0-1 0 0 0,1 1 1 0 0,0-1-1 0 0,-1 0 1 0 0,1 0-1 0 0,0 0 0 0 0,1 0 1 0 0,-1-1-1 0 0,0 1 1 0 0,1-1-1 0 0,-1 0 0 0 0,1-1 1 0 0,0 1-1 0 0,-1-1 0 0 0,1 0 1 0 0,0 0-1 0 0,0 0 1 0 0,0-1-1 0 0,0 0 0 0 0,0 0 1 0 0,0 0-1 0 0,0 0 1 0 0,0-1-1 0 0,0 0 0 0 0,-1 0 1 0 0,1 0-1 0 0,0-1 0 0 0,0 0 1 0 0,-1 1-1 0 0,1-2 1 0 0,2 0 6 0 0,82-30-86 0 0,-86 13 1027 0 0,148-129-1435 0 0,-151 150 449 0 0,0-1 0 0 0,0 0 1 0 0,-1 0-1 0 0,1 0 0 0 0,0 0 0 0 0,-1 0 1 0 0,1 1-1 0 0,0-1 0 0 0,-1 0 1 0 0,1 0-1 0 0,0 0 0 0 0,-1 0 0 0 0,1 0 1 0 0,0 0-1 0 0,-1 0 0 0 0,1 0 0 0 0,0 0 1 0 0,-1 0-1 0 0,1 0 0 0 0,0 0 0 0 0,0-1 1 0 0,-1 1-1 0 0,1 0 0 0 0,0 0 0 0 0,-1 0 1 0 0,1 0-1 0 0,0 0 0 0 0,-1-1 0 0 0,1 1 1 0 0,0 0-1 0 0,0 0 0 0 0,-1-1 0 0 0,1 1 1 0 0,0 0-1 0 0,0 0 0 0 0,0-1 0 0 0,-1 1 1 0 0,1 0-1 0 0,0 0 0 0 0,0-1 0 0 0,0 1 1 0 0,0 0-1 0 0,0-1 0 0 0,0 1 0 0 0,0 0 1 0 0,0-1-1 0 0,-1 1 0 0 0,1 0 0 0 0,0-1 1 0 0,0 1-1 0 0,0 0 0 0 0,0-1 0 0 0,1 1 1 0 0,-1 0 44 0 0,0 0-664 0 0,0 0-222 0 0,5 2-2965 0 0,0-2 2557 0 0</inkml:trace>
  <inkml:trace contextRef="#ctx0" brushRef="#br0" timeOffset="-5025.876">20461 2766 1204 0 0,'0'26'2677'0'0,"14"101"1135"0"0,-13-123-3746 0 0,0 0 0 0 0,0 0 0 0 0,1 0 1 0 0,-1 0-1 0 0,1 0 0 0 0,0 0 0 0 0,0-1 0 0 0,0 1 1 0 0,0-1-1 0 0,1 1 0 0 0,0-1 0 0 0,-1 0 1 0 0,1 0-1 0 0,1 0 0 0 0,-1-1 0 0 0,0 1 0 0 0,0-1 1 0 0,1 1-1 0 0,0-1 0 0 0,-1 0 0 0 0,1 0 0 0 0,0-1 1 0 0,0 1-1 0 0,0-1 0 0 0,0 0 0 0 0,0 0 1 0 0,0 0-1 0 0,0-1 0 0 0,1 1 0 0 0,-1-1 0 0 0,0 0 1 0 0,0 0-1 0 0,0-1 0 0 0,0 1 0 0 0,1-1 1 0 0,-1 0-1 0 0,0 0 0 0 0,3-1-66 0 0,4-4-29 0 0,1-1-1 0 0,-1 0 1 0 0,-1-1-1 0 0,1 0 1 0 0,-1 0-1 0 0,0-1 1 0 0,-1 0 0 0 0,0-1-1 0 0,-1 0 1 0 0,0-1-1 0 0,0 0 1 0 0,-1 0 0 0 0,-1 0-1 0 0,0-1 1 0 0,0 0-1 0 0,-1 0 1 0 0,-1 0 0 0 0,0-1-1 0 0,-1 0 1 0 0,0 0-1 0 0,-1 0 1 0 0,0 0 0 0 0,-1 0-1 0 0,0 0 1 0 0,-1 0-1 0 0,-1 0 1 0 0,0 0 0 0 0,-1 0-1 0 0,0 0 1 0 0,-1 0-1 0 0,-1 0 1 0 0,0 1 0 0 0,0-1-1 0 0,-1 1 1 0 0,-1 0-1 0 0,0 0 1 0 0,-1 1-1 0 0,0-1 31 0 0,-29-29-764 0 0,20 26-3732 0 0,19 18 3265 0 0</inkml:trace>
  <inkml:trace contextRef="#ctx0" brushRef="#br0" timeOffset="-4668.641">20906 2965 1964 0 0,'55'-102'3366'0'0,"-45"85"-3243"0"0,1-1-1 0 0,0 2 0 0 0,2-1 0 0 0,-1 2 0 0 0,2 0 0 0 0,0 0 0 0 0,1 1 0 0 0,0 1 0 0 0,1 0 0 0 0,0 2 1 0 0,1-1-1 0 0,1 2 0 0 0,-1 0 0 0 0,2 2 0 0 0,-1 0 0 0 0,12-3-122 0 0,-26 12 38 0 0,-1 1 1 0 0,1 0-1 0 0,-1 0 0 0 0,1 0 1 0 0,-1 0-1 0 0,0 1 0 0 0,0-1 1 0 0,0 1-1 0 0,0 0 1 0 0,-1-1-1 0 0,1 1 0 0 0,-1 1 1 0 0,1-1-1 0 0,-1 0 0 0 0,0 1 1 0 0,0-1-1 0 0,-1 1 0 0 0,1-1 1 0 0,-1 1-1 0 0,0 0 0 0 0,0 0 1 0 0,0 0-1 0 0,0-1 1 0 0,0 1-1 0 0,-1 0 0 0 0,0 0 1 0 0,0 0-1 0 0,0 0 0 0 0,0 0 1 0 0,-1 0-1 0 0,0 0 0 0 0,1 0 1 0 0,-2 2-39 0 0,2-6 10 0 0,-1 14 46 0 0,0 0 0 0 0,-1 0 1 0 0,-1 0-1 0 0,0 0 0 0 0,-1-1 0 0 0,-1 1 0 0 0,0-1 0 0 0,0 0 1 0 0,-2-1-1 0 0,1 1 0 0 0,-2-1 0 0 0,1-1 0 0 0,-2 1 1 0 0,1-1-1 0 0,-2 0 0 0 0,1-1 0 0 0,-1 0 0 0 0,-1-1 0 0 0,0 0 1 0 0,0-1-1 0 0,-1 0 0 0 0,0-1 0 0 0,0 0 0 0 0,-11 4-56 0 0,-69 22-1376 0 0,52-29-3466 0 0,34-6 3595 0 0,-11-9 16 0 0</inkml:trace>
  <inkml:trace contextRef="#ctx0" brushRef="#br0" timeOffset="-31706.37">117 3410 968 0 0,'0'0'460'0'0,"0"0"-89"0"0,-3-17 2006 0 0,-12 3-264 0 0,15 11-1849 0 0,-3 0 0 0 0,-14-22 1944 0 0,17 25-2111 0 0,-9 23 454 0 0,-37 324-568 0 0,28 25 676 0 0,18-371-770 0 0,0-1-88 0 0,0 0-60 0 0,-1 14-1476 0 0,-3-21-2621 0 0,4 0 2913 0 0</inkml:trace>
  <inkml:trace contextRef="#ctx0" brushRef="#br0" timeOffset="-31022.288">47 3348 1392 0 0,'0'1'46'0'0,"0"0"0"0"0,0 0 0 0 0,1 1 1 0 0,-1-1-1 0 0,0 0 0 0 0,0 0 0 0 0,1 0 0 0 0,-1 0 0 0 0,1 0 0 0 0,-1 0 0 0 0,1 0 0 0 0,-1 0 0 0 0,1 0 1 0 0,-1 0-1 0 0,1 0 0 0 0,0 0 0 0 0,0 0 0 0 0,0-1 0 0 0,-1 1 0 0 0,1 0 0 0 0,0 0 0 0 0,0-1 1 0 0,0 1-1 0 0,0-1 0 0 0,0 1 0 0 0,0-1 0 0 0,0 1 0 0 0,0-1 0 0 0,0 1 0 0 0,1-1 0 0 0,-1 0 0 0 0,0 0 1 0 0,0 0-1 0 0,0 0 0 0 0,0 1 0 0 0,0-1 0 0 0,1-1 0 0 0,-1 1 0 0 0,0 0 0 0 0,0 0 0 0 0,0 0 0 0 0,0-1 1 0 0,0 1-1 0 0,0 0 0 0 0,0-1 0 0 0,0 1 0 0 0,0-1 0 0 0,0 1 0 0 0,0-1 0 0 0,0 0 0 0 0,0 1 1 0 0,0-1-1 0 0,0 0 0 0 0,0 0 0 0 0,-1 0 0 0 0,1 0 0 0 0,0 1 0 0 0,0-1 0 0 0,-1 0 0 0 0,1 0 0 0 0,-1 0 1 0 0,1 0-1 0 0,-1 0 0 0 0,0-1 0 0 0,1 1 0 0 0,-1 0 0 0 0,0 0-46 0 0,27 53 266 0 0,-4 1-1 0 0,-1 1 1 0 0,-3 1-1 0 0,-2 0 1 0 0,8 53-266 0 0,-7-37 413 0 0,2 22 864 0 0,3-116-37 0 0,111-263-713 0 0,-20 63-401 0 0,-114 224-127 0 0,0-1 0 0 0,0 1 0 0 0,0-1 0 0 0,0 1 0 0 0,0 0 0 0 0,0-1 0 0 0,0 1 0 0 0,0-1 0 0 0,0 1 0 0 0,0-1 0 0 0,0 1 0 0 0,1-1 0 0 0,-1 1 0 0 0,0-1 0 0 0,0 1 0 0 0,1-1 0 0 0,-1 1 0 0 0,0-1 0 0 0,1 1-1 0 0,-1-1 1 0 0,0 1 0 0 0,1-1 0 0 0,-1 1 0 0 0,0-1 0 0 0,1 0 0 0 0,-1 1 0 0 0,1-1 0 0 0,-1 0 0 0 0,1 1 0 0 0,-1-1 0 0 0,1 0 0 0 0,-1 0 0 0 0,1 0 0 0 0,-1 1 0 0 0,1-1 0 0 0,0 0 0 0 0,-1 0 0 0 0,1 0 0 0 0,-1 0 0 0 0,1 0 0 0 0,-1 0 0 0 0,1 0 0 0 0,0 0 0 0 0,-1 0 0 0 0,1 0 0 0 0,-1 0 0 0 0,1-1 0 0 0,-1 1-1 0 0,1 0 1 0 0,-1 0 0 0 0,1 0 0 0 0,-1-1 0 0 0,1 1 0 0 0,-1 0 0 0 0,1-1 0 0 0,-1 1 0 0 0,1 0 0 0 0,-1-1 0 0 0,0 1 0 0 0,1-1 0 0 0,-1 1 0 0 0,1-1 1 0 0,5 63-12 0 0,-5-57 15 0 0,-13 312-71 0 0,2-102-364 0 0,9-209-110 0 0,0 10-1264 0 0,-3-7-2203 0 0,-7 5 2483 0 0</inkml:trace>
  <inkml:trace contextRef="#ctx0" brushRef="#br0" timeOffset="-29943.208">764 3863 1508 0 0,'0'0'582'0'0,"0"0"-52"0"0,0 0-33 0 0,0 0-128 0 0,0 0-5 0 0,0 0-28 0 0,0 0-54 0 0,0 0 30 0 0,0 0-5 0 0,0 0-38 0 0,0 0 36 0 0,0 0-37 0 0,0 0-33 0 0,0 0-30 0 0,0 0 9 0 0,0 0-60 0 0,0 0-18 0 0,0 0-69 0 0,0 0 6 0 0,0 0 39 0 0,0 0-38 0 0,0 0-9 0 0,0 0 33 0 0,0 0 35 0 0,0 0 30 0 0,0 0 6 0 0,0 0-24 0 0,0 0-20 0 0,0 0 11 0 0,0 0-9 0 0,0 0-43 0 0,0 0 17 0 0,0 0 7 0 0,0 0-7 0 0,0 0-34 0 0,0 0 12 0 0,0 0-22 0 0,0 0 13 0 0,0 0 26 0 0,0 0 1 0 0,0 0 2 0 0,0 0-27 0 0,0 0-24 0 0,0 0 14 0 0,0 0-1 0 0,0 0 19 0 0,0 0-32 0 0,0 0 2 0 0,0 0-32 0 0,0 0 0 0 0,0 0 20 0 0,0 0 12 0 0,0 0-40 0 0,0 0 12 0 0,0 0-16 0 0,0 0 40 0 0,0 0 4 0 0,0 0-21 0 0,0 0-18 0 0,0 0 30 0 0,0 0 18 0 0,7 1 5 0 0,39 3-5 0 0,0-2-1 0 0,0-2 0 0 0,0-2 0 0 0,0-2 1 0 0,0-2-1 0 0,0-3 0 0 0,-1-1 1 0 0,-1-2-1 0 0,20-9-58 0 0,-50 17-34 0 0,143-74-870 0 0,-156 78 874 0 0,1-1 1 0 0,-1 0-1 0 0,0 0 0 0 0,0 0 1 0 0,0 0-1 0 0,0 0 0 0 0,0 0 1 0 0,0 0-1 0 0,0 0 0 0 0,0 0 1 0 0,0 0-1 0 0,-1-1 0 0 0,1 1 1 0 0,0 0-1 0 0,-1-1 0 0 0,1 1 1 0 0,-1 0-1 0 0,1-1 0 0 0,-1 1 1 0 0,0-1-1 0 0,0 1 0 0 0,1-1 1 0 0,-1 1-1 0 0,0 0 0 0 0,0-1 1 0 0,0 1-1 0 0,-1-1 0 0 0,1 1 1 0 0,0-1-1 0 0,-1 1 0 0 0,1 0 1 0 0,0-1-1 0 0,-1 1 0 0 0,0-1 1 0 0,1 1-1 0 0,-1 0 0 0 0,0 0 1 0 0,0-1-1 0 0,1 1 0 0 0,-1 0 1 0 0,0 0-1 0 0,0 0 0 0 0,0 0 1 0 0,-1 0-1 0 0,1 0 0 0 0,0 0 1 0 0,0 1-1 0 0,0-1 0 0 0,-1 0 1 0 0,1 1-1 0 0,0-1 0 0 0,-1 0 1 0 0,0 1 29 0 0,-79-23-427 0 0,55 22 423 0 0,0 1 0 0 0,1 1 0 0 0,0 1 0 0 0,-1 2 0 0 0,1 0 0 0 0,0 2 0 0 0,1 0 0 0 0,-1 2 0 0 0,1 1 0 0 0,1 1 1 0 0,-1 0-1 0 0,2 2 0 0 0,0 1 0 0 0,0 1 0 0 0,-1 2 4 0 0,16-12 18 0 0,1 0 1 0 0,0 1-1 0 0,0 0 1 0 0,1 0 0 0 0,-1 0-1 0 0,1 0 1 0 0,0 1-1 0 0,1 0 1 0 0,-1 0 0 0 0,1 0-1 0 0,0 1 1 0 0,1-1-1 0 0,-1 1 1 0 0,1 0 0 0 0,1 0-1 0 0,-1 0 1 0 0,1 0-1 0 0,1 1 1 0 0,-1-1 0 0 0,1 0-1 0 0,0 1 1 0 0,1-1-1 0 0,0 1 1 0 0,0-1 0 0 0,1 1-1 0 0,-1-1 1 0 0,2 1-1 0 0,-1-1 1 0 0,1 0-1 0 0,0 1 1 0 0,1-1 0 0 0,-1 0-1 0 0,1 0 1 0 0,1-1-1 0 0,-1 1 1 0 0,1-1 0 0 0,1 0-1 0 0,-1 0 1 0 0,1 0-1 0 0,0 0 1 0 0,0-1 0 0 0,1 0-1 0 0,-1 0 1 0 0,2 1-19 0 0,11 4-105 0 0,1 0 0 0 0,0-2 0 0 0,1 0 0 0 0,-1-1 0 0 0,2 0 0 0 0,-1-2 0 0 0,1 0 0 0 0,-1-2 0 0 0,1 0 0 0 0,0-2 0 0 0,1 0 0 0 0,19-2 105 0 0,135-36-4632 0 0,-144 22 3127 0 0</inkml:trace>
  <inkml:trace contextRef="#ctx0" brushRef="#br0" timeOffset="-29184.522">1566 3696 1076 0 0,'10'24'584'0'0,"0"1"-1"0"0,-2 0 1 0 0,-1 0 0 0 0,0 1-1 0 0,-2 0 1 0 0,-1 0 0 0 0,-1 0-1 0 0,-2 0 1 0 0,0 1 0 0 0,-2 10-584 0 0,-17 3 1634 0 0,13-67-492 0 0,6 8-1150 0 0,0 1 0 0 0,2-1 1 0 0,0 0-1 0 0,1 1 0 0 0,1 0 1 0 0,1 0-1 0 0,0 0 0 0 0,1 1 1 0 0,1 0-1 0 0,1 0 0 0 0,1 1 0 0 0,0 0 1 0 0,1 0-1 0 0,0 1 0 0 0,1 1 1 0 0,14-13 7 0 0,-25 26-18 0 0,1 0 1 0 0,-1 0-1 0 0,0 0 1 0 0,1 0-1 0 0,-1 0 1 0 0,0 0-1 0 0,1 1 1 0 0,-1-1-1 0 0,1 1 1 0 0,0-1-1 0 0,-1 1 1 0 0,1 0 0 0 0,-1-1-1 0 0,1 1 1 0 0,-1 0-1 0 0,1 0 1 0 0,0 0-1 0 0,-1 0 1 0 0,1 0-1 0 0,-1 0 1 0 0,1 1-1 0 0,0-1 1 0 0,-1 1-1 0 0,1-1 1 0 0,-1 1 0 0 0,1-1-1 0 0,-1 1 1 0 0,0 0-1 0 0,1 0 1 0 0,-1 0-1 0 0,0-1 1 0 0,1 1-1 0 0,-1 1 1 0 0,0-1-1 0 0,0 0 1 0 0,0 0-1 0 0,0 0 1 0 0,0 1 0 0 0,0-1-1 0 0,0 0 1 0 0,0 1-1 0 0,-1-1 1 0 0,1 1-1 0 0,0-1 1 0 0,-1 1-1 0 0,1 0 18 0 0,27 75-55 0 0,-16 96 678 0 0,-12-174-597 0 0,0 1 1 0 0,-1 0-1 0 0,1 0 0 0 0,0-1 1 0 0,0 1-1 0 0,-1 0 0 0 0,1 0 1 0 0,0-1-1 0 0,-1 1 0 0 0,1 0 0 0 0,-1 0 1 0 0,1 0-1 0 0,0 0 0 0 0,-1-1 1 0 0,1 1-1 0 0,0 0 0 0 0,-1 0 1 0 0,1 0-1 0 0,-1 0 0 0 0,1 0 0 0 0,0 0 1 0 0,-1 0-1 0 0,1 0 0 0 0,-1 0 1 0 0,1 0-27 0 0,12-29-51 0 0,1 1-1 0 0,1 0 1 0 0,2 1 0 0 0,0 1 0 0 0,2 0 0 0 0,1 1 0 0 0,1 1 0 0 0,1 1 0 0 0,1 0 0 0 0,1 2 0 0 0,1 1 0 0 0,1 1 0 0 0,0 1 0 0 0,4 0 51 0 0,-26 15-15 0 0,0 1 0 0 0,1 0 0 0 0,0 0 0 0 0,-1 0 0 0 0,1 1 0 0 0,0-1-1 0 0,0 1 1 0 0,0 0 0 0 0,0 0 0 0 0,0 0 0 0 0,0 0 0 0 0,0 1 0 0 0,0 0 0 0 0,0 0 0 0 0,0 0 0 0 0,0 0 0 0 0,0 1 0 0 0,0-1 0 0 0,0 1 0 0 0,0 0 0 0 0,0 0 0 0 0,0 1 0 0 0,0-1 0 0 0,-1 1-1 0 0,1 0 1 0 0,0 0 0 0 0,-1 0 0 0 0,0 0 0 0 0,1 1 0 0 0,-1-1 0 0 0,0 1 0 0 0,0 0 0 0 0,0 0 0 0 0,-1 0 0 0 0,1 0 0 0 0,-1 1 0 0 0,0-1 0 0 0,1 1 0 0 0,-2-1 0 0 0,1 1 0 0 0,0 0 0 0 0,-1-1-1 0 0,1 1 1 0 0,-1 0 0 0 0,0 0 0 0 0,-1 0 0 0 0,1 0 0 0 0,-1 0 0 0 0,1 0 0 0 0,-1 1 15 0 0,2 12 9 0 0,0 1-1 0 0,0 0 0 0 0,-2 0 1 0 0,0 0-1 0 0,-1 0 1 0 0,-1 0-1 0 0,-1 0 0 0 0,0-1 1 0 0,-1 1-1 0 0,-1-1 1 0 0,-1 0-1 0 0,0 0 0 0 0,-2-1 1 0 0,0 0-1 0 0,0 1-8 0 0,2-6-258 0 0,-9 22-344 0 0,11-14-3506 0 0,4-19 2850 0 0</inkml:trace>
  <inkml:trace contextRef="#ctx0" brushRef="#br0" timeOffset="-28628.315">2796 3650 1392 0 0,'-17'-1'312'0'0,"-1"1"0"0"0,1 1-1 0 0,0 1 1 0 0,0 1 0 0 0,0 0-1 0 0,0 1 1 0 0,0 1 0 0 0,1 0-1 0 0,-1 1 1 0 0,1 1 0 0 0,1 1-1 0 0,0 0 1 0 0,0 1 0 0 0,-7 6-312 0 0,16-12 90 0 0,-4 2 37 0 0,0 0 1 0 0,0 1 0 0 0,1-1-1 0 0,0 2 1 0 0,0 0 0 0 0,0 0-1 0 0,1 0 1 0 0,0 1 0 0 0,0 0-1 0 0,1 1 1 0 0,0 0 0 0 0,1 0-1 0 0,0 0 1 0 0,0 1 0 0 0,1 0-1 0 0,0 0 1 0 0,1 0 0 0 0,0 0-1 0 0,-1 5-127 0 0,8-11 31 0 0,-1 0 0 0 0,1-1-1 0 0,0 1 1 0 0,0 0-1 0 0,0-1 1 0 0,0 0 0 0 0,1 0-1 0 0,-1 0 1 0 0,1 0-1 0 0,0 0 1 0 0,0-1 0 0 0,0 0-1 0 0,0 0 1 0 0,0 0-1 0 0,0 0 1 0 0,1-1 0 0 0,-1 1-1 0 0,1-1 1 0 0,-1 0-1 0 0,1 0 1 0 0,-1-1 0 0 0,1 0-1 0 0,0 1 1 0 0,-1-2-1 0 0,1 1 1 0 0,-1 0 0 0 0,2-1-31 0 0,-2 1 18 0 0,31 1 9 0 0,0-2 1 0 0,-1-1 0 0 0,1-1 0 0 0,-1-2 0 0 0,1-2 0 0 0,-2-1-1 0 0,1-2 1 0 0,15-7-28 0 0,-43 16 0 0 0,0-1-1 0 0,0 0 1 0 0,0 0 0 0 0,0-1-1 0 0,0 0 1 0 0,-1 0-1 0 0,1 0 1 0 0,-1-1 0 0 0,0 1-1 0 0,0-1 1 0 0,0 0-1 0 0,-1-1 1 0 0,0 1-1 0 0,1-1 1 0 0,-1 0 0 0 0,-1 0-1 0 0,1 0 1 0 0,-1-1 0 0 0,-4 2 6 0 0,0 0 0 0 0,0 0 1 0 0,-1 0-1 0 0,0 0 0 0 0,0 0 1 0 0,0 0-1 0 0,0 0 0 0 0,0 0 0 0 0,-1 1 1 0 0,1-1-1 0 0,-1 1 0 0 0,0 0 0 0 0,0 0 1 0 0,-1 0-1 0 0,1 0 0 0 0,0 0 1 0 0,-1 1-1 0 0,0 0 0 0 0,1-1 0 0 0,-1 1 1 0 0,0 1-1 0 0,0-1 0 0 0,-1 0 1 0 0,1 1-1 0 0,-1 0-6 0 0,3 0 6 0 0,-148-40-724 0 0,160 29-5802 0 0,-10 12 6778 0 0,9-3-1632 0 0</inkml:trace>
  <inkml:trace contextRef="#ctx0" brushRef="#br0" timeOffset="-28193.298">2933 3596 1148 0 0,'9'3'170'0'0,"0"0"-1"0"0,0 0 1 0 0,0 1 0 0 0,0 0-1 0 0,-1 1 1 0 0,1 0-1 0 0,-1 0 1 0 0,-1 0 0 0 0,1 1-1 0 0,-1 1 1 0 0,0-1-1 0 0,0 1 1 0 0,0 0 0 0 0,-1 1-1 0 0,-1-1 1 0 0,1 1-1 0 0,-1 0 1 0 0,0 1 0 0 0,-1-1-1 0 0,0 1 1 0 0,0 0-1 0 0,-1 0 1 0 0,0 0 0 0 0,-1 1-1 0 0,0-1 1 0 0,1 10-170 0 0,-2-10 217 0 0,0 0 0 0 0,-1 0 0 0 0,0 0 1 0 0,-1 1-1 0 0,0-1 0 0 0,0 0 0 0 0,-1 0 0 0 0,0 0 1 0 0,0 0-1 0 0,-1-1 0 0 0,-1 1 0 0 0,1-1 0 0 0,-1 1 1 0 0,-1-1-1 0 0,1 0 0 0 0,-1-1 0 0 0,-1 1 0 0 0,1-1 1 0 0,-1 0-1 0 0,-1-1 0 0 0,1 1 0 0 0,-1-1 0 0 0,-4 3-217 0 0,0 3 415 0 0,0-2 310 0 0,18-21-775 0 0,21-24-398 0 0,244-222-5526 0 0,-252 224 4036 0 0,-13 19 759 0 0</inkml:trace>
  <inkml:trace contextRef="#ctx0" brushRef="#br0" timeOffset="-27572.601">3463 3588 1600 0 0,'-3'29'3387'0'0,"0"-24"-3316"0"0,0 0 0 0 0,1 0 0 0 0,0 1 0 0 0,0-1 0 0 0,1 1 0 0 0,-1-1 0 0 0,1 1 0 0 0,1 0 0 0 0,-1-1 0 0 0,1 1 0 0 0,0 0 0 0 0,0 0 0 0 0,0-1 0 0 0,1 1 0 0 0,0 0 0 0 0,0-1 0 0 0,1 1 0 0 0,-1 0-1 0 0,1-1 1 0 0,0 0 0 0 0,1 1 0 0 0,-1-1 0 0 0,1 0 0 0 0,0 0 0 0 0,0-1 0 0 0,1 1 0 0 0,-1-1 0 0 0,1 1 0 0 0,0-1 0 0 0,1 0 0 0 0,-1 0 0 0 0,0-1 0 0 0,1 0 0 0 0,0 1 0 0 0,0-1 0 0 0,0-1 0 0 0,0 1 0 0 0,1-1 0 0 0,-1 0 0 0 0,0 0 0 0 0,5 0-71 0 0,1 0 49 0 0,1-1 0 0 0,-1 0 1 0 0,1-1-1 0 0,0 0 0 0 0,-1-1 1 0 0,1-1-1 0 0,0 1 0 0 0,-1-2 1 0 0,0 0-1 0 0,1 0 0 0 0,-1-1 1 0 0,0 0-1 0 0,-1-1 0 0 0,1 0 1 0 0,-1-1-1 0 0,0 0 0 0 0,0-1 1 0 0,-1 0-1 0 0,0 0 0 0 0,0-1 1 0 0,-1 0-1 0 0,0 0 1 0 0,0-1-1 0 0,-1 0 0 0 0,0-1 1 0 0,-1 0-1 0 0,0 0 0 0 0,0 0 1 0 0,-1 0-1 0 0,3-9-49 0 0,-2-22 1116 0 0,-6 39-1045 0 0,0 2-15 0 0,-16-8 14 0 0,10 26-48 0 0,0-1 1 0 0,1 2-1 0 0,1-1 0 0 0,1 0 0 0 0,0 1 0 0 0,2 0 0 0 0,0-1 0 0 0,1 1 1 0 0,0 0-1 0 0,2 0-22 0 0,-1 22 97 0 0,0 33 156 0 0,-2 0 0 0 0,-4 0-1 0 0,-3 0 1 0 0,-3-1 0 0 0,-3 0 0 0 0,-8 16-253 0 0,17-72 111 0 0,0 0 0 0 0,-1 0 0 0 0,-1 0 0 0 0,-1-1 0 0 0,0 0 0 0 0,-1 0 1 0 0,-1-1-1 0 0,0-1 0 0 0,-1 1 0 0 0,0-2 0 0 0,-1 0 0 0 0,-1 0 0 0 0,0-1 0 0 0,-1 0 0 0 0,0-1 1 0 0,0-1-1 0 0,-2 0 0 0 0,1-1 0 0 0,-1-1 0 0 0,0 0 0 0 0,-1-2 0 0 0,1 1 0 0 0,-3-1-111 0 0,12-8 2 0 0,0 1-1 0 0,1-1 0 0 0,-1 0 1 0 0,1-1-1 0 0,-1 1 0 0 0,1-1 0 0 0,0 0 1 0 0,0-1-1 0 0,1 0 0 0 0,-1 0 0 0 0,1 0 1 0 0,0 0-1 0 0,0-1 0 0 0,0 0 1 0 0,0 0-1 0 0,1 0 0 0 0,0-1 0 0 0,0 1 1 0 0,0-1-1 0 0,1 0 0 0 0,0 0 1 0 0,0 0-1 0 0,1-1 0 0 0,-1 1 0 0 0,1-2-1 0 0,-5-12-189 0 0,1 0 0 0 0,0-1 0 0 0,2 1 0 0 0,0-1-1 0 0,2 0 1 0 0,0 0 0 0 0,1 0 0 0 0,1-1 0 0 0,1 1 0 0 0,1 0-1 0 0,1 0 1 0 0,1 1 0 0 0,0-1 0 0 0,2 1 0 0 0,1-1-1 0 0,1-2 190 0 0,10-11-628 0 0,1 2-1 0 0,1 1 1 0 0,1 0 0 0 0,2 1-1 0 0,1 2 1 0 0,2 0-1 0 0,0 2 1 0 0,2 0-1 0 0,1 2 1 0 0,12-7 628 0 0,6-9-2068 0 0,-13 12 614 0 0</inkml:trace>
  <inkml:trace contextRef="#ctx0" brushRef="#br0" timeOffset="-27058.666">4167 3155 1028 0 0,'9'63'3738'0'0,"-68"136"-1361"0"0,18-98-1174 0 0,23-61-806 0 0,1 0 1 0 0,3 1-1 0 0,1 1 0 0 0,2 0 1 0 0,2 1-1 0 0,-1 18-397 0 0,10-58-34 0 0,0-1-1 0 0,0 1 0 0 0,0-1 0 0 0,0 1 0 0 0,1-1 0 0 0,-1 1 1 0 0,1-1-1 0 0,0 1 0 0 0,-1-1 0 0 0,1 1 0 0 0,1-1 1 0 0,-1 1-1 0 0,0-1 0 0 0,0 0 0 0 0,1 0 0 0 0,-1 0 1 0 0,1 0-1 0 0,0 0 0 0 0,0 0 0 0 0,-1 0 0 0 0,1-1 1 0 0,0 1-1 0 0,1 0 0 0 0,-1-1 0 0 0,0 0 0 0 0,0 1 1 0 0,1-1-1 0 0,-1 0 0 0 0,0 0 0 0 0,1-1 0 0 0,-1 1 1 0 0,1 0-1 0 0,-1-1 0 0 0,1 1 0 0 0,0-1 0 0 0,-1 0 0 0 0,1 0 1 0 0,-1 0-1 0 0,1 0 0 0 0,0-1 0 0 0,0 1 35 0 0,97-19-3458 0 0,-43-8 1364 0 0,-35 13 827 0 0</inkml:trace>
  <inkml:trace contextRef="#ctx0" brushRef="#br0" timeOffset="-26638.047">4268 3728 2368 0 0,'96'-29'2951'0'0,"-50"11"-2331"0"0,-28 13-497 0 0,1-1-1 0 0,-1-1 1 0 0,0-1 0 0 0,-1-1-1 0 0,0 0 1 0 0,0-1-1 0 0,-1-1 1 0 0,0 0-1 0 0,-1-1 1 0 0,0-1 0 0 0,-1-1-1 0 0,0 0 1 0 0,1-3-123 0 0,-14 15-6 0 0,0 1 0 0 0,0-1 0 0 0,0 1 0 0 0,0-1 1 0 0,0 0-1 0 0,0 0 0 0 0,0 1 0 0 0,0-1 0 0 0,-1 0 0 0 0,1 0 0 0 0,-1 0 1 0 0,1 0-1 0 0,-1 0 0 0 0,0 0 0 0 0,0 0 0 0 0,0 0 0 0 0,0 0 1 0 0,0 0-1 0 0,0 0 0 0 0,0 0 0 0 0,-1 0 0 0 0,1 1 0 0 0,-1-1 1 0 0,0 0-1 0 0,1 0 0 0 0,-1 0 0 0 0,0 0 0 0 0,0 1 0 0 0,0-1 1 0 0,0 0-1 0 0,0 1 0 0 0,-1-1 0 0 0,1 1 0 0 0,0-1 0 0 0,-1 1 1 0 0,1 0-1 0 0,-1-1 0 0 0,1 1 0 0 0,-1 0 0 0 0,0 0 0 0 0,1 0 1 0 0,-1 0-1 0 0,0 1 0 0 0,-1-2 6 0 0,-92-18 407 0 0,69 23-205 0 0,0 0-1 0 0,0 2 1 0 0,0 0 0 0 0,1 2 0 0 0,0 1-1 0 0,0 1 1 0 0,1 1 0 0 0,0 1 0 0 0,1 1 0 0 0,0 1-1 0 0,1 1 1 0 0,-19 16-202 0 0,38-28 17 0 0,0 0 0 0 0,0 1 0 0 0,0-1 0 0 0,0 1 0 0 0,1 0 0 0 0,-1 0-1 0 0,1 0 1 0 0,0 0 0 0 0,0 0 0 0 0,0 0 0 0 0,0 1 0 0 0,1-1 0 0 0,-1 1 0 0 0,1-1-1 0 0,0 1 1 0 0,0-1 0 0 0,0 1 0 0 0,0 0 0 0 0,1 0 0 0 0,-1-1 0 0 0,1 1 0 0 0,0 0 0 0 0,0 0-1 0 0,0-1 1 0 0,1 1 0 0 0,-1 0 0 0 0,1 0 0 0 0,0-1 0 0 0,0 1 0 0 0,1-1 0 0 0,-1 1-1 0 0,1-1 1 0 0,-1 1 0 0 0,1-1 0 0 0,0 0 0 0 0,0 0 0 0 0,1 0 0 0 0,-1 0 0 0 0,1 0 0 0 0,-1 0-1 0 0,1-1 1 0 0,0 1 0 0 0,0-1 0 0 0,0 0 0 0 0,0 0 0 0 0,1 0 0 0 0,-1 0 0 0 0,0 0-1 0 0,1-1 1 0 0,1 1-17 0 0,98 34-340 0 0,-70-31-862 0 0,-1-2 0 0 0,1-1 0 0 0,0-2 0 0 0,0-1 0 0 0,0-1 0 0 0,23-6 1202 0 0,-13 2-1360 0 0</inkml:trace>
  <inkml:trace contextRef="#ctx0" brushRef="#br0" timeOffset="-26002.309">4661 3806 1108 0 0,'57'-30'3911'0'0,"-39"16"-3402"0"0,7-1-300 0 0,-1-1 1 0 0,-1-2 0 0 0,-1 0-1 0 0,0-2 1 0 0,-2 0-1 0 0,0-1 1 0 0,-1-1 0 0 0,-2-1-1 0 0,0 0 1 0 0,-1-2 0 0 0,-2 0-1 0 0,0 0 1 0 0,2-10-210 0 0,-15 33-13 0 0,0-1 0 0 0,0 1 0 0 0,0-1 0 0 0,0 0 0 0 0,-1 0 0 0 0,1 1 0 0 0,-1-1 0 0 0,0 0 0 0 0,0 0 0 0 0,0 0 0 0 0,0 1 0 0 0,0-1 0 0 0,0 0 0 0 0,-1 0 0 0 0,0 1 0 0 0,1-1 0 0 0,-1 0 0 0 0,0 0 0 0 0,0 1 0 0 0,-1-1 0 0 0,1 1 0 0 0,0-1 0 0 0,-1 1 1 0 0,1 0-1 0 0,-1 0 0 0 0,0-1 0 0 0,0 1 0 0 0,0 0 0 0 0,0 1 0 0 0,0-1 0 0 0,0 0 0 0 0,-1 0 0 0 0,1 1 0 0 0,0 0 0 0 0,-1-1 0 0 0,0 1 0 0 0,1 0 0 0 0,-1 0 0 0 0,1 0 0 0 0,-1 1 0 0 0,0-1 0 0 0,0 1 0 0 0,0-1 0 0 0,1 1 0 0 0,-1 0 0 0 0,0 0 0 0 0,0 0 0 0 0,0 0 0 0 0,1 1 0 0 0,-1-1 0 0 0,-1 1 13 0 0,0-1-6 0 0,1 0 0 0 0,0 0-1 0 0,-1 0 1 0 0,1 1-1 0 0,-1-1 1 0 0,1 1 0 0 0,0 0-1 0 0,0 0 1 0 0,-1 0-1 0 0,1 0 1 0 0,0 1 0 0 0,0-1-1 0 0,0 1 1 0 0,0 0 0 0 0,1-1-1 0 0,-1 1 1 0 0,0 1-1 0 0,1-1 1 0 0,-1 0 0 0 0,1 1-1 0 0,0-1 1 0 0,0 1-1 0 0,0 0 1 0 0,0 0 0 0 0,0-1-1 0 0,0 1 1 0 0,1 0 0 0 0,0 1-1 0 0,-1-1 1 0 0,1 0-1 0 0,0 0 1 0 0,1 0 0 0 0,-1 1-1 0 0,1-1 1 0 0,-1 1-1 0 0,1-1 1 0 0,0 0 0 0 0,0 1 6 0 0,8 9-19 0 0,0 0 0 0 0,0 0 0 0 0,1-1 0 0 0,1 0 1 0 0,0-1-1 0 0,1 0 0 0 0,0-1 0 0 0,0 0 0 0 0,12 7 19 0 0,-11-8 14 0 0,0 0 0 0 0,-1 0 0 0 0,0 1 0 0 0,-1 0 0 0 0,0 1 0 0 0,-1 0 0 0 0,0 0 0 0 0,-1 1 0 0 0,0 1 0 0 0,-1-1 0 0 0,4 9-14 0 0,-10-16 24 0 0,0-1 1 0 0,0 1-1 0 0,-1 0 0 0 0,1 0 0 0 0,-1 0 0 0 0,0 0 0 0 0,0 0 0 0 0,-1-1 1 0 0,1 1-1 0 0,-1 0 0 0 0,0 0 0 0 0,-1-1 0 0 0,1 1 0 0 0,-1 0 0 0 0,0-1 1 0 0,0 1-1 0 0,0-1 0 0 0,0 0 0 0 0,-1 0 0 0 0,0 0 0 0 0,0 0 0 0 0,0 0 0 0 0,0-1 1 0 0,-1 1-1 0 0,1-1 0 0 0,-1 0 0 0 0,0 0 0 0 0,0 0 0 0 0,0 0 0 0 0,0-1 1 0 0,-1 0-1 0 0,0 1-24 0 0,-76 31-764 0 0,4-22-3708 0 0,66-12 3110 0 0</inkml:trace>
  <inkml:trace contextRef="#ctx0" brushRef="#br0" timeOffset="-25614.801">5155 3781 1292 0 0,'34'-16'564'0'0,"-1"-2"1"0"0,-1-2-1 0 0,0-1 0 0 0,-2-1 0 0 0,-1-2 1 0 0,0-1-1 0 0,-2-1 0 0 0,-1-1 1 0 0,4-7-565 0 0,-29 33 4 0 0,1 1 1 0 0,0-1 0 0 0,0 0 0 0 0,-1 0 0 0 0,1 0 0 0 0,-1 0 0 0 0,1 0 0 0 0,-1 0-1 0 0,1-1 1 0 0,-1 1 0 0 0,0 0 0 0 0,1-1 0 0 0,-1 1 0 0 0,0-1 0 0 0,0 1 0 0 0,0-1 0 0 0,0 0-1 0 0,0 1 1 0 0,-1-1 0 0 0,1 0 0 0 0,0 0 0 0 0,-1 0 0 0 0,1 0 0 0 0,-1 1 0 0 0,0-1-1 0 0,0 0 1 0 0,0 0 0 0 0,1 0 0 0 0,-2 0 0 0 0,1 0 0 0 0,0 0 0 0 0,0 0 0 0 0,-1 1-1 0 0,1-1 1 0 0,-1 0 0 0 0,1 0 0 0 0,-1 0 0 0 0,0 1 0 0 0,0-1 0 0 0,0 0 0 0 0,0 1-1 0 0,0-1 1 0 0,0 1 0 0 0,0-1 0 0 0,0 1 0 0 0,-1-1 0 0 0,1 1 0 0 0,0 0 0 0 0,-1 0-1 0 0,0 0 1 0 0,1 0 0 0 0,-1 0 0 0 0,1 0 0 0 0,-1 0 0 0 0,0 0 0 0 0,0 0 0 0 0,1 1 0 0 0,-1-1-1 0 0,0 1 1 0 0,0 0-5 0 0,-5-2 14 0 0,1 1 0 0 0,-1 1 1 0 0,0 0-1 0 0,0-1 0 0 0,1 2 0 0 0,-1-1 0 0 0,1 1 0 0 0,-1 0 0 0 0,0 1 0 0 0,1-1 0 0 0,0 1 0 0 0,-1 1 0 0 0,1-1 1 0 0,0 1-1 0 0,0 0 0 0 0,0 0 0 0 0,1 1 0 0 0,-1 0 0 0 0,1 0 0 0 0,0 0 0 0 0,0 1 0 0 0,0-1 0 0 0,0 1 1 0 0,1 0-1 0 0,0 1 0 0 0,0-1 0 0 0,1 1 0 0 0,-1-1 0 0 0,1 1-14 0 0,8 15 25 0 0,282 201 415 0 0,-284-219-402 0 0,-1 1 1 0 0,1 0-1 0 0,0-1 1 0 0,-1 1 0 0 0,0 0-1 0 0,0 0 1 0 0,0 0-1 0 0,0 1 1 0 0,-1-1-1 0 0,1 0 1 0 0,-1 1-1 0 0,0-1 1 0 0,-1 1 0 0 0,1-1-1 0 0,-1 1 1 0 0,0-1-1 0 0,0 1 1 0 0,0-1-1 0 0,-1 1 1 0 0,1-1 0 0 0,-1 1-1 0 0,0-1 1 0 0,0 1-1 0 0,-1-1 1 0 0,1 0-1 0 0,-1 0 1 0 0,0 0 0 0 0,0 0-1 0 0,-1 0 1 0 0,1 0-1 0 0,-1 0 1 0 0,0-1-1 0 0,0 1 1 0 0,0-1 0 0 0,0 0-1 0 0,-1 0 1 0 0,1 0-1 0 0,-1 0 1 0 0,1-1-1 0 0,-1 1 1 0 0,-2 0-39 0 0,-176 71-114 0 0,164-69-493 0 0,-1 0-1 0 0,0-1 1 0 0,0-1-1 0 0,0-1 0 0 0,0-1 1 0 0,0-1-1 0 0,0 0 1 0 0,0-2-1 0 0,-3 0 608 0 0,-34-12-1400 0 0</inkml:trace>
  <inkml:trace contextRef="#ctx0" brushRef="#br0" timeOffset="-24663.25">6489 3148 888 0 0,'19'-17'2235'0'0,"-13"-4"-62"0"0,27-1 1545 0 0,-103 293-2071 0 0,55-187-1354 0 0,-40 247-683 0 0,55-331 318 0 0,0 1 0 0 0,0 0 0 0 0,0 0-1 0 0,0-1 1 0 0,0 1 0 0 0,0 0 0 0 0,-1 0-1 0 0,1-1 1 0 0,0 1 0 0 0,0 0 0 0 0,-1-1-1 0 0,1 1 1 0 0,0 0 0 0 0,-1-1 0 0 0,1 1-1 0 0,-1-1 1 0 0,1 1 0 0 0,-1 0 0 0 0,1-1-1 0 0,-1 1 1 0 0,1-1 0 0 0,-1 1 0 0 0,0-1-1 0 0,1 0 1 0 0,-1 1 0 0 0,0-1 0 0 0,1 0-1 0 0,-1 1 1 0 0,0-1 0 0 0,1 0 0 0 0,-1 0-1 0 0,0 0 1 0 0,0 1 0 0 0,1-1 0 0 0,-1 0-1 0 0,0 0 1 0 0,0 0 0 0 0,1 0 0 0 0,-1 0-1 0 0,0 0 1 0 0,0-1 0 0 0,1 1 0 0 0,-1 0-1 0 0,0 0 1 0 0,0 0 0 0 0,1-1 0 0 0,-1 1 0 0 0,0 0-1 0 0,1-1 1 0 0,-1 1 0 0 0,1-1 0 0 0,-1 1-1 0 0,0-1 1 0 0,1 1 0 0 0,-1-1 0 0 0,1 1-1 0 0,-1-1 1 0 0,1 1 0 0 0,-1-1 0 0 0,1 0-1 0 0,0 1 1 0 0,-1-1 0 0 0,1 0 0 0 0,0 1-1 0 0,0-1 1 0 0,-1 0 0 0 0,1 0 72 0 0,-30-48-2905 0 0,21 25 1702 0 0</inkml:trace>
  <inkml:trace contextRef="#ctx0" brushRef="#br0" timeOffset="-24290.453">6348 3095 1772 0 0,'1'-8'205'0'0,"1"0"1"0"0,0 1-1 0 0,0-1 0 0 0,0 1 0 0 0,1 0 1 0 0,0-1-1 0 0,1 1 0 0 0,0 1 0 0 0,0-1 1 0 0,0 1-1 0 0,1-1 0 0 0,0 1 0 0 0,0 0 1 0 0,0 1-1 0 0,1-1 0 0 0,0 1 0 0 0,0 0 1 0 0,0 1-1 0 0,3-2-205 0 0,0 1 89 0 0,1 0 1 0 0,-1 1-1 0 0,1 0 0 0 0,-1 1 1 0 0,1 0-1 0 0,0 1 1 0 0,0 0-1 0 0,0 1 0 0 0,1-1 1 0 0,-1 2-1 0 0,0 0 1 0 0,1 0-1 0 0,-1 1 0 0 0,0 0 1 0 0,0 0-1 0 0,0 2 1 0 0,0-1-1 0 0,0 1 0 0 0,0 0 1 0 0,-1 1-1 0 0,1 0 1 0 0,0 1-90 0 0,0-1 65 0 0,-1 1 0 0 0,0 0 0 0 0,0 0 0 0 0,0 1 0 0 0,0 0 0 0 0,-1 0 0 0 0,0 1 0 0 0,0 0 0 0 0,-1 1 0 0 0,0 0 0 0 0,0 0 0 0 0,-1 0 0 0 0,0 1 0 0 0,0 0 0 0 0,-1 0 0 0 0,0 0 0 0 0,-1 1 0 0 0,0 0 0 0 0,0-1 0 0 0,-1 1-1 0 0,1 8-64 0 0,-4-8 75 0 0,-1 0-1 0 0,0 0 0 0 0,-1 0 0 0 0,0 0 0 0 0,0 0 1 0 0,-1 0-1 0 0,0-1 0 0 0,-1 1 0 0 0,0-1 0 0 0,0 0 1 0 0,-1 0-1 0 0,-1 0 0 0 0,1-1 0 0 0,-1 0 0 0 0,-1 0 1 0 0,1 0-1 0 0,-1-1 0 0 0,-1 0 0 0 0,1-1 0 0 0,-6 5-74 0 0,-180 107 262 0 0,72-73-1187 0 0,35-34-4537 0 0,73-15 4073 0 0,1-14 92 0 0</inkml:trace>
  <inkml:trace contextRef="#ctx0" brushRef="#br0" timeOffset="-23498.231">6649 3643 1348 0 0,'-4'17'5288'0'0,"39"19"-4333"0"0,-25-31-901 0 0,0 0-1 0 0,0-1 1 0 0,0 0-1 0 0,1-1 1 0 0,0 0-1 0 0,0-1 1 0 0,-1 0-1 0 0,1-1 1 0 0,0 0-1 0 0,1 0 1 0 0,-1-1-1 0 0,0-1 1 0 0,0 0-1 0 0,0-1 1 0 0,0 0-1 0 0,-1 0 0 0 0,1-1 1 0 0,0 0-1 0 0,-1-1 1 0 0,0-1-1 0 0,0 1 1 0 0,0-1-1 0 0,0-1 1 0 0,-1 0-1 0 0,0-1 1 0 0,0 1-1 0 0,-1-2 1 0 0,0 1-1 0 0,0-1 1 0 0,-1 0-1 0 0,0-1 1 0 0,0 0-1 0 0,-1 0 1 0 0,0 0-1 0 0,0-1 1 0 0,-1 0-1 0 0,-1 0 1 0 0,1 0-1 0 0,-2 0 0 0 0,0-1 1 0 0,0 0-1 0 0,0 1 1 0 0,-1-7-54 0 0,-3 4-70 0 0,-1 1 0 0 0,0 0 1 0 0,-1 0-1 0 0,0 0 0 0 0,-1 0 0 0 0,0 0 1 0 0,-1 1-1 0 0,0 0 0 0 0,-1 0 0 0 0,0 0 1 0 0,-1 0-1 0 0,0 1 0 0 0,-4-3 70 0 0,-27-48-550 0 0,39 58 522 0 0,0 1 1 0 0,0 0-1 0 0,1 0 0 0 0,-1 0 0 0 0,1 0 0 0 0,-1 0 1 0 0,1 0-1 0 0,0 0 0 0 0,-1 1 0 0 0,1-1 0 0 0,0 0 1 0 0,0 1-1 0 0,0 0 0 0 0,0-1 0 0 0,1 1 0 0 0,-1 0 1 0 0,0 0-1 0 0,0 0 0 0 0,1 1 0 0 0,-1-1 0 0 0,1 0 1 0 0,-1 1-1 0 0,1 0 0 0 0,-1-1 0 0 0,1 1 0 0 0,-1 0 1 0 0,0 0-1 0 0,1 0 0 0 0,1 1 28 0 0,-2-1 8 0 0,1 0 0 0 0,0 0 0 0 0,-1 0 0 0 0,1 0 0 0 0,0 0 0 0 0,-1 1 0 0 0,1-1 0 0 0,-1 1 0 0 0,1 0 0 0 0,-1 0 0 0 0,1 0-1 0 0,-1 0 1 0 0,0 0 0 0 0,1 1 0 0 0,-1-1 0 0 0,0 0 0 0 0,0 1 0 0 0,0 0 0 0 0,0 0 0 0 0,0-1 0 0 0,0 1 0 0 0,0 0 0 0 0,-1 1 0 0 0,1-1 0 0 0,-1 0 0 0 0,0 0 0 0 0,1 1 0 0 0,-1-1 0 0 0,0 0 0 0 0,0 1 0 0 0,-1-1 0 0 0,1 1 0 0 0,0 0 0 0 0,-1-1-1 0 0,0 1 1 0 0,1-1 0 0 0,-1 1 0 0 0,0 0 0 0 0,0-1 0 0 0,-1 1 0 0 0,1 0 0 0 0,0-1 0 0 0,-1 1 0 0 0,0 1-8 0 0,-23 137 517 0 0,23-136-555 0 0,1-1 1 0 0,0 0-1 0 0,1 1 1 0 0,-1-1-1 0 0,1 1 1 0 0,-1-1-1 0 0,1 1 1 0 0,0-1-1 0 0,1 0 1 0 0,-1 0-1 0 0,1 1 1 0 0,0-1-1 0 0,0 0 1 0 0,0-1-1 0 0,1 1 1 0 0,-1 0-1 0 0,1-1 1 0 0,0 1-1 0 0,0-1 1 0 0,0 0-1 0 0,1 0 1 0 0,-1 0-1 0 0,1 0 1 0 0,-1-1-1 0 0,1 1 1 0 0,0-1-1 0 0,0 0 1 0 0,0 0-1 0 0,0 0 1 0 0,0-1-1 0 0,1 1 1 0 0,-1-1-1 0 0,0 0 1 0 0,1-1-1 0 0,-1 1 1 0 0,1-1-1 0 0,-1 1 1 0 0,1-1-1 0 0,-1-1 1 0 0,1 1-1 0 0,-1-1 1 0 0,0 1-1 0 0,1-1 1 0 0,-1-1-1 0 0,0 1 1 0 0,3-2 37 0 0,110-39-3665 0 0,-82 29 2352 0 0</inkml:trace>
  <inkml:trace contextRef="#ctx0" brushRef="#br0" timeOffset="-22812.159">7635 3350 1164 0 0,'0'0'87'0'0,"-1"0"1"0"0,1 0-1 0 0,-1 0 0 0 0,0 0 0 0 0,1 0 0 0 0,-1 0 1 0 0,1 0-1 0 0,-1 0 0 0 0,0-1 0 0 0,1 1 1 0 0,-1 0-1 0 0,1 0 0 0 0,-1 0 0 0 0,1-1 1 0 0,-1 1-1 0 0,1 0 0 0 0,-1 0 0 0 0,1-1 1 0 0,-1 1-1 0 0,1-1 0 0 0,-1 1 0 0 0,1 0 0 0 0,-1-1 1 0 0,1 1-1 0 0,0-1 0 0 0,-1 1 0 0 0,1-1 1 0 0,0 1-1 0 0,-1-1 0 0 0,1 1 0 0 0,0-1 1 0 0,0 0-1 0 0,-1 1 0 0 0,1-1 0 0 0,0 1 0 0 0,0-1 1 0 0,0 1-1 0 0,0-1 0 0 0,0 0 0 0 0,0 1 1 0 0,0-1-1 0 0,0 1 0 0 0,0-1 0 0 0,0 0 1 0 0,0 1-1 0 0,0-1 0 0 0,1 1 0 0 0,-1-1 0 0 0,0 0 1 0 0,0 1-1 0 0,1-1 0 0 0,-1 1 0 0 0,0-1 1 0 0,1 1-88 0 0,-59 12 632 0 0,42-7-506 0 0,1 0 0 0 0,-1 1 0 0 0,1 1 0 0 0,1 0 1 0 0,-1 1-1 0 0,1 1 0 0 0,1 0 0 0 0,-1 1 1 0 0,1 0-1 0 0,1 1 0 0 0,0 0 0 0 0,1 1 0 0 0,0 1 1 0 0,1 0-1 0 0,0 0 0 0 0,1 0 0 0 0,1 2 0 0 0,0-1 1 0 0,1 1-1 0 0,-2 4-126 0 0,11-15 14 0 0,-1 0 1 0 0,1-1-1 0 0,0 1 1 0 0,0 0 0 0 0,0-1-1 0 0,0 1 1 0 0,1-1-1 0 0,-1 1 1 0 0,1-1-1 0 0,0 0 1 0 0,0 0-1 0 0,0-1 1 0 0,1 1-1 0 0,-1 0 1 0 0,1-1 0 0 0,-1 0-1 0 0,1 0 1 0 0,0 0-1 0 0,-1 0 1 0 0,1-1-1 0 0,0 1 1 0 0,0-1-1 0 0,0 0 1 0 0,1 0-1 0 0,-1-1 1 0 0,0 1 0 0 0,0-1-1 0 0,0 0 1 0 0,0 0-1 0 0,1 0 1 0 0,-1-1-1 0 0,0 1 1 0 0,0-1-15 0 0,14 0-81 0 0,0-1 0 0 0,-1 0 0 0 0,1-1 1 0 0,-1-1-1 0 0,0 0 0 0 0,0-1 0 0 0,0-1 0 0 0,-1-1 0 0 0,0 0 0 0 0,0-2 1 0 0,-1 1-1 0 0,0-2 0 0 0,0 0 0 0 0,-1-1 0 0 0,-1 0 0 0 0,0-1 1 0 0,0 0-1 0 0,-1-1 0 0 0,-1-1 0 0 0,7-9 81 0 0,12-166-627 0 0,-27 184 637 0 0,-1 0 0 0 0,1 0 1 0 0,0 0-1 0 0,1 1 0 0 0,-1 0 0 0 0,1-1 1 0 0,0 1-1 0 0,0 1 0 0 0,0-1 1 0 0,0 0-1 0 0,1 1 0 0 0,-1 0 0 0 0,1 0 1 0 0,0 1-1 0 0,0-1 0 0 0,0 1 1 0 0,0 0-1 0 0,1 0 0 0 0,-1 1 0 0 0,0-1 1 0 0,5 1-11 0 0,-8 1-33 0 0,3 2 77 0 0,1 2 0 0 0,-1-1 1 0 0,0 1-1 0 0,0 0 0 0 0,0 0 0 0 0,-1 1 1 0 0,1 0-1 0 0,-1-1 0 0 0,0 2 1 0 0,0-1-1 0 0,-1 0 0 0 0,0 1 0 0 0,0-1 1 0 0,0 1-1 0 0,0 0 0 0 0,-1 0 1 0 0,0 0-1 0 0,0 0 0 0 0,-1 1 1 0 0,0-1-1 0 0,0 0 0 0 0,0 5-44 0 0,6 65 690 0 0,-3 0 0 0 0,-3 0 0 0 0,-3 0 0 0 0,-4 0 0 0 0,-6 16-690 0 0,1 278 736 0 0,-14-326-2439 0 0,-15-78-6257 0 0,27 10 6601 0 0</inkml:trace>
  <inkml:trace contextRef="#ctx0" brushRef="#br0" timeOffset="-22565.52">8076 3371 1508 0 0,'71'-33'2050'0'0,"-69"33"-1760"0"0,7 4 479 0 0,-5 3-656 0 0,-1 2 1 0 0,-1-1-1 0 0,0 0 0 0 0,0 0 0 0 0,0 1 1 0 0,-1-1-1 0 0,-1 1 0 0 0,1-1 1 0 0,-1 1-1 0 0,-1-1 0 0 0,1 1 0 0 0,-2-1 1 0 0,1 1-1 0 0,-1-1 0 0 0,0 0 1 0 0,-1 0-1 0 0,0 0 0 0 0,0 0 0 0 0,-1 0 1 0 0,-1 1-114 0 0,-1 5 56 0 0,-1 0 0 0 0,-1 0 0 0 0,0-1 1 0 0,-1-1-1 0 0,-1 1 0 0 0,0-1 0 0 0,0-1 1 0 0,-1 0-1 0 0,-1 0 0 0 0,0-1 0 0 0,0-1 1 0 0,-1 0-1 0 0,0-1 0 0 0,0 0 0 0 0,-1-1 0 0 0,0 0 1 0 0,-10 2-57 0 0,22-8-442 0 0,-4 0 634 0 0,1-4-4810 0 0,-5-8 3323 0 0</inkml:trace>
  <inkml:trace contextRef="#ctx0" brushRef="#br0" timeOffset="-21955.895">8155 3496 1228 0 0,'27'-7'2861'0'0,"104"-26"-1229"0"0,-97 27-1404 0 0,0-2-1 0 0,0-1 1 0 0,-1-2 0 0 0,0-1-1 0 0,-1-1 1 0 0,0-2 0 0 0,12-9-228 0 0,-42 24-2 0 0,-1-1 0 0 0,1 1 0 0 0,-1-1 0 0 0,0 1 0 0 0,1-1 0 0 0,-1 0 0 0 0,0 0 0 0 0,0 0 0 0 0,1 0 0 0 0,-1 0 0 0 0,0 0 0 0 0,0 0 0 0 0,0 0 0 0 0,0 0 0 0 0,0 0 0 0 0,0 0 0 0 0,0-1 0 0 0,-1 1 0 0 0,1 0 0 0 0,0-1 0 0 0,-1 1 0 0 0,1-1 1 0 0,-1 1-1 0 0,0-1 0 0 0,1 1 0 0 0,-1-1 0 0 0,0 1 0 0 0,0-1 0 0 0,0 1 0 0 0,0-1 0 0 0,0 1 0 0 0,0-1 0 0 0,0 1 0 0 0,0-1 0 0 0,-1 1 0 0 0,1-1 0 0 0,-1 1 0 0 0,1 0 0 0 0,-1-1 0 0 0,1 1 0 0 0,-1-1 0 0 0,0 1 0 0 0,0 0 0 0 0,0 0 0 0 0,0-1 0 0 0,0 1 0 0 0,0 0 0 0 0,0 0 1 0 0,0 0-1 0 0,0 0 0 0 0,0 0 0 0 0,0 0 0 0 0,-1 1 0 0 0,1-1 0 0 0,-1 0 2 0 0,-83-32 108 0 0,73 30-68 0 0,0 0 0 0 0,0 0 0 0 0,1 1 0 0 0,-1 1 0 0 0,-1 0 0 0 0,1 1 0 0 0,0 0 0 0 0,0 1 0 0 0,0 0 0 0 0,0 1 0 0 0,0 0 0 0 0,1 1 0 0 0,-1 0 0 0 0,1 1 0 0 0,-1 0 0 0 0,1 1 0 0 0,0 0 0 0 0,1 1 0 0 0,-1 0 0 0 0,1 1 0 0 0,1 0 0 0 0,-1 0 0 0 0,1 1 0 0 0,0 0-1 0 0,1 1 1 0 0,0 0 0 0 0,0 0 0 0 0,1 1 0 0 0,0 0 0 0 0,1 0 0 0 0,0 1 0 0 0,0 0 0 0 0,1 0 0 0 0,1 0 0 0 0,0 0 0 0 0,-2 10-40 0 0,8-13 8 0 0,1 0-1 0 0,-1 0 1 0 0,1 0-1 0 0,1 0 1 0 0,0-1 0 0 0,0 1-1 0 0,0-1 1 0 0,1 0-1 0 0,0-1 1 0 0,0 1 0 0 0,1-1-1 0 0,0 0 1 0 0,0 0-1 0 0,0-1 1 0 0,1 0-1 0 0,-1 0 1 0 0,1 0 0 0 0,1-1-1 0 0,0 1-7 0 0,11 6-236 0 0,1 0 0 0 0,0-1 0 0 0,0-1 0 0 0,1 0 1 0 0,0-2-1 0 0,0-1 0 0 0,1 0 0 0 0,15 1 236 0 0,103 4-4357 0 0,-122-11 2931 0 0</inkml:trace>
  <inkml:trace contextRef="#ctx0" brushRef="#br0" timeOffset="-21585.944">8793 3360 1128 0 0,'6'1'217'0'0,"0"0"1"0"0,-1 1-1 0 0,1 0 0 0 0,0 0 0 0 0,-1 1 1 0 0,1-1-1 0 0,-1 1 0 0 0,0 0 0 0 0,0 1 1 0 0,0-1-1 0 0,0 1 0 0 0,0 0 0 0 0,-1 0 1 0 0,0 1-1 0 0,0-1 0 0 0,0 1 0 0 0,0 0 1 0 0,-1 0-1 0 0,0 0 0 0 0,0 1 0 0 0,0-1 1 0 0,-1 1-1 0 0,0-1 0 0 0,0 1 0 0 0,0 0 1 0 0,0 0-1 0 0,-1 3-217 0 0,-2-4 169 0 0,0-1 0 0 0,0 1-1 0 0,-1-1 1 0 0,1 0 0 0 0,-1 1 0 0 0,0-1-1 0 0,-1 0 1 0 0,1 0 0 0 0,-1 0 0 0 0,1-1 0 0 0,-1 1-1 0 0,0-1 1 0 0,-1 1 0 0 0,1-1 0 0 0,0 0 0 0 0,-1 0-1 0 0,0-1 1 0 0,0 1 0 0 0,0-1 0 0 0,0 1-1 0 0,0-1 1 0 0,0-1 0 0 0,0 1 0 0 0,-1-1 0 0 0,0 1-169 0 0,-12 7 712 0 0,18-9-700 0 0,0 0 1 0 0,-1-1-1 0 0,1 1 1 0 0,0-1-1 0 0,0 1 0 0 0,0-1 1 0 0,-1 1-1 0 0,1-1 1 0 0,0 1-1 0 0,-1-1 1 0 0,1 0-1 0 0,0 1 1 0 0,-1-1-1 0 0,1 0 1 0 0,-1 0-1 0 0,1 1 1 0 0,-1-1-1 0 0,1 0 0 0 0,-1 0 1 0 0,0 0-1 0 0,1 0 1 0 0,-1 0-1 0 0,0 1 1 0 0,0-1-1 0 0,0 0 1 0 0,0 0-1 0 0,1 0 1 0 0,-1 0-1 0 0,0 0 0 0 0,-1 0 1 0 0,1 0-1 0 0,0 0 1 0 0,0 0-1 0 0,0 0 1 0 0,-1 1-1 0 0,1-1 1 0 0,0 0-1 0 0,-1 0 1 0 0,1 0-1 0 0,0 0 0 0 0,-1 1 1 0 0,1-1-1 0 0,-1 0 1 0 0,0 0-1 0 0,1 1 1 0 0,-1-1-1 0 0,0 0 1 0 0,1 1-1 0 0,-1-1 1 0 0,0 1-1 0 0,0-1 0 0 0,1 1 1 0 0,-1-1-1 0 0,0 1 1 0 0,0-1-1 0 0,0 1 1 0 0,0 0-1 0 0,1 0 1 0 0,-1-1-1 0 0,0 1 1 0 0,0 0-1 0 0,0 0 0 0 0,0 0 1 0 0,0 0-1 0 0,0 0 1 0 0,0 0-1 0 0,0 0 1 0 0,0 0-1 0 0,0 1-12 0 0,28-37-1092 0 0,1 2 0 0 0,1 1-1 0 0,2 1 1 0 0,2 2 0 0 0,0 1 0 0 0,33-21 1092 0 0,5-7-3377 0 0,-40 32 1894 0 0</inkml:trace>
  <inkml:trace contextRef="#ctx0" brushRef="#br0" timeOffset="-21305.783">9436 2950 1160 0 0,'2'18'2995'0'0,"-119"373"2145"0"0,104-230-4385 0 0,24-125-731 0 0,0-2-4018 0 0,-15-33 1260 0 0,-3-1 1444 0 0</inkml:trace>
  <inkml:trace contextRef="#ctx0" brushRef="#br0" timeOffset="-20541.982">9136 3326 1292 0 0,'20'-15'7769'0'0,"44"1"-8105"0"0,-45 11 1003 0 0,246-21-240 0 0,-259 24-409 0 0,0 0 1 0 0,0 1-1 0 0,0 0 0 0 0,0 0 1 0 0,0 1-1 0 0,-1 0 0 0 0,1 0 0 0 0,0 0 1 0 0,-1 0-1 0 0,1 1 0 0 0,-1 0 1 0 0,0 0-1 0 0,0 1 0 0 0,0-1 1 0 0,-1 1-1 0 0,1 0 0 0 0,-1 0 1 0 0,0 1-1 0 0,0-1 0 0 0,0 1 1 0 0,-1 0-1 0 0,1 0 0 0 0,-1 0 1 0 0,-1 1-1 0 0,1-1 0 0 0,-1 1 1 0 0,1-1-1 0 0,-2 1 0 0 0,1 0 1 0 0,-1 0-1 0 0,1 2-18 0 0,2-4 2 0 0,1-1 0 0 0,0 0-1 0 0,0 0 1 0 0,0 0 0 0 0,0-1 0 0 0,0 1 0 0 0,0-1-1 0 0,1 0 1 0 0,-1-1 0 0 0,1 1 0 0 0,0-1-1 0 0,-1 0 1 0 0,1-1 0 0 0,0 1 0 0 0,0-1 0 0 0,-1 0-1 0 0,1-1 1 0 0,0 0 0 0 0,-1 1 0 0 0,1-2 0 0 0,0 1-1 0 0,-1-1 1 0 0,1 1 0 0 0,-1-1 0 0 0,0-1 0 0 0,1 1-2 0 0,33-8-78 0 0,-1-1 1 0 0,1-1-1 0 0,-2-2 1 0 0,0-2-1 0 0,0-2 1 0 0,18-12 77 0 0,-19-46 3228 0 0,-29 90-3050 0 0,-12 306 208 0 0,5-291-339 0 0,-2 0 0 0 0,-1 0 0 0 0,-2-1 1 0 0,0 0-1 0 0,-2 0 0 0 0,-1 0 1 0 0,-2-1-1 0 0,0 0 0 0 0,-2 0 1 0 0,0-2-1 0 0,-2 1 0 0 0,-1-2 0 0 0,-1 0 1 0 0,-1-1-1 0 0,-2 0 0 0 0,0-1 1 0 0,-20 17-48 0 0,-129 48 665 0 0,160-84-631 0 0,1-1 0 0 0,-1 0 1 0 0,1-1-1 0 0,-1 1 0 0 0,0-1 1 0 0,1-1-1 0 0,-1 0 0 0 0,0 0 1 0 0,0 0-1 0 0,1-1 0 0 0,-1 0 1 0 0,0-1-1 0 0,1 1 0 0 0,-1-1 1 0 0,1-1-1 0 0,0 0 0 0 0,-1 0 1 0 0,1 0-1 0 0,1-1 0 0 0,-1 0 0 0 0,0 0 1 0 0,-5-5-35 0 0,6-1-103 0 0,-1-1-1 0 0,2 0 1 0 0,-1 0 0 0 0,1 0 0 0 0,1-1-1 0 0,0 1 1 0 0,1-1 0 0 0,0 0 0 0 0,1 0-1 0 0,0-1 1 0 0,1 1 0 0 0,0 0 0 0 0,1 0-1 0 0,1-1 1 0 0,0 1 0 0 0,0 0 0 0 0,1 0-1 0 0,1 0 1 0 0,0 0 0 0 0,3-7 103 0 0,0 0-216 0 0,0 0-1 0 0,2 0 1 0 0,1 1 0 0 0,0 0-1 0 0,1 1 1 0 0,1 0 0 0 0,0 1-1 0 0,1 0 1 0 0,1 0 0 0 0,1 1 0 0 0,0 1-1 0 0,1 1 1 0 0,0 0 0 0 0,12-7 216 0 0,242-136-5097 0 0,-149 105 2298 0 0,-65 32 1451 0 0</inkml:trace>
  <inkml:trace contextRef="#ctx0" brushRef="#br0" timeOffset="-18843.363">405 4673 848 0 0,'0'0'640'0'0,"0"0"-122"0"0,0 0-82 0 0,0 0-58 0 0,0 0-68 0 0,0 0-113 0 0,0 0-31 0 0,0 0-1 0 0,0 0 19 0 0,0 0 100 0 0,6-2-33 0 0,187 24 818 0 0,239-15-358 0 0,-148-24-1041 0 0,161 2-679 0 0,-238 47 823 0 0,-151-19 201 0 0,241 30 159 0 0,-128-58-185 0 0,99-22 251 0 0,138 21-148 0 0,-193 39 5 0 0,134-17-200 0 0,70-61-146 0 0,238-19-187 0 0,-547 70 444 0 0,520-39 495 0 0,-275-4-554 0 0,2 15 0 0 0,93 15 51 0 0,-134 74-51 0 0,-246-44 38 0 0,1-3-1 0 0,0-3 0 0 0,0-3 1 0 0,0-3-1 0 0,0-3 1 0 0,47-9 13 0 0,488-90-223 0 0,142-14 640 0 0,-337 100-707 0 0,-46-25 1125 0 0,256-5 447 0 0,-364 45-402 0 0,-250-1-1133 0 0,0 0 0 0 0,-1-1 0 0 0,1 0 0 0 0,-1 1 0 0 0,0-2 0 0 0,0 1 0 0 0,1 0 0 0 0,-1-1 0 0 0,-1 0 1 0 0,1 0-1 0 0,0 0 0 0 0,-1 0 0 0 0,1-1 0 0 0,-1 1 0 0 0,0-1 0 0 0,0 0 0 0 0,-1 0 0 0 0,1 0 0 0 0,-1 0 0 0 0,0 0 1 0 0,2-5 252 0 0,4-10-1442 0 0</inkml:trace>
  <inkml:trace contextRef="#ctx0" brushRef="#br0" timeOffset="-18442.969">10877 3253 1204 0 0,'18'-25'6163'0'0,"81"-13"-2023"0"0,-115 27-3210 0 0,-9 15-4704 0 0,-6 40-1901 0 0,19-25 4359 0 0</inkml:trace>
  <inkml:trace contextRef="#ctx0" brushRef="#br0" timeOffset="-18197.141">10827 3651 968 0 0,'26'26'5070'0'0,"35"-38"-2370"0"0,-37 4-2098 0 0,21-18 2191 0 0,-73 34-3716 0 0,-91 51-7471 0 0,97-52 6970 0 0</inkml:trace>
  <inkml:trace contextRef="#ctx0" brushRef="#br0" timeOffset="12060.957">668 5373 928 0 0,'0'0'229'0'0,"0"0"-15"0"0,0 0-26 0 0,0 0-52 0 0,0 0 46 0 0,0 0-33 0 0,0 0 10 0 0,0 0-30 0 0,0 0 16 0 0,0 0 10 0 0,0 0-2 0 0,0 0 51 0 0,0 0-43 0 0,0 0 13 0 0,-5 6 18 0 0,3-3-151 0 0,0-2-3 0 0,0 0 0 0 0,1 1 0 0 0,-1 0 0 0 0,1-1-1 0 0,0 1 1 0 0,-1 0 0 0 0,1 0 0 0 0,0 0 0 0 0,0 0-1 0 0,0 0 1 0 0,0 0 0 0 0,1 0 0 0 0,-1 0 0 0 0,0 0-1 0 0,1 0 1 0 0,0 0 0 0 0,-1 1 0 0 0,1-1 0 0 0,0 0-1 0 0,0 0 1 0 0,0 0 0 0 0,1 0 0 0 0,-1 1 0 0 0,0-1-1 0 0,1 0 1 0 0,-1 0 0 0 0,1 0 0 0 0,0 1-38 0 0,2 2 82 0 0,0 0 0 0 0,0 0 0 0 0,1-1 0 0 0,-1 1 0 0 0,1-1 0 0 0,0 0 0 0 0,0 0 1 0 0,1-1-1 0 0,-1 1 0 0 0,1-1 0 0 0,-1 0 0 0 0,1 0 0 0 0,0 0 0 0 0,0-1 0 0 0,1 0 0 0 0,-1 0 0 0 0,0 0 1 0 0,1 0-1 0 0,-1-1 0 0 0,1 0 0 0 0,-1 0 0 0 0,1-1 0 0 0,0 1 0 0 0,-1-1 0 0 0,1-1 0 0 0,0 1 0 0 0,0-1-82 0 0,158-38 791 0 0,-112 13-660 0 0,-2-3 0 0 0,-1-1 1 0 0,-2-3-1 0 0,-1-2 0 0 0,-1-2 1 0 0,-2-2-1 0 0,19-23-131 0 0,125-105 479 0 0,-186 166-478 0 0,0 1 0 0 0,0-1 0 0 0,1 1-1 0 0,-1-1 1 0 0,0 1 0 0 0,0-1 0 0 0,0 1 0 0 0,0-1 0 0 0,1 1 0 0 0,-1 0 0 0 0,0 0 0 0 0,0 0 0 0 0,1 0-1 0 0,-1 0 1 0 0,0 0 0 0 0,0 0 0 0 0,1 0 0 0 0,-1 0 0 0 0,0 1 0 0 0,0-1 0 0 0,1 0 0 0 0,-1 1 0 0 0,0-1 0 0 0,0 1-1 0 0,0-1 1 0 0,0 1 0 0 0,0 0 0 0 0,0-1 0 0 0,0 1 0 0 0,0 0 0 0 0,0 0 0 0 0,0 0 0 0 0,0 0 0 0 0,0 0 0 0 0,-1 0-1 0 0,1 0 1 0 0,0 0 0 0 0,-1 0 0 0 0,1 0 0 0 0,0 0 0 0 0,-1 0 0 0 0,0 0 0 0 0,1 1 0 0 0,-1-1 0 0 0,0 0-1 0 0,1 0 1 0 0,-1 1 0 0 0,0-1 0 0 0,0 0 0 0 0,0 0 0 0 0,0 1 0 0 0,0-1 0 0 0,0 0 0 0 0,-1 0 0 0 0,1 1 0 0 0,0-1-1 0 0,-1 0 1 0 0,1 0 0 0 0,-1 0 0 0 0,1 0 0 0 0,-1 1 0 0 0,1-1 0 0 0,-1 0 0 0 0,0 0 0 0 0,0 0 0 0 0,1 0-1 0 0,-2 0 0 0 0,-10 268-111 0 0,9-167-601 0 0,4-93 398 0 0,0 0 1 0 0,0 0 0 0 0,-1 0-1 0 0,0 1 1 0 0,-1-1 0 0 0,0 0-1 0 0,0 0 1 0 0,-1 0 0 0 0,0 0-1 0 0,-1 0 1 0 0,0-1 0 0 0,0 1-1 0 0,-1-1 1 0 0,0 1 0 0 0,-4 4 313 0 0,-8 7-1280 0 0</inkml:trace>
  <inkml:trace contextRef="#ctx0" brushRef="#br0" timeOffset="12709.421">997 5440 2372 0 0,'169'-62'4743'0'0,"-119"49"-4249"0"0,81-25-463 0 0,-2-4 0 0 0,-1-7-1 0 0,2-7-30 0 0,-101 39 49 0 0,0-1 0 0 0,-1-1-1 0 0,-1-1 1 0 0,-1-2 0 0 0,-1 0-1 0 0,0-2 1 0 0,7-11-49 0 0,-23 7 1227 0 0,-20 45-808 0 0,-88 377-235 0 0,94-380-255 0 0,-3 14 609 0 0,24-33 57 0 0,-3-6-647 0 0,1 0 0 0 0,1 1 0 0 0,0 0 0 0 0,0 1 0 0 0,1 1 0 0 0,0 0 1 0 0,0 2-1 0 0,1 0 0 0 0,-1 0 0 0 0,2 1 0 0 0,-1 2 0 0 0,0-1 0 0 0,1 2 0 0 0,0 0 1 0 0,3 2 51 0 0,-18-1-4 0 0,0 1 0 0 0,0 0 0 0 0,0 0 0 0 0,0 0 0 0 0,0 1 0 0 0,1-1 0 0 0,-1 1 1 0 0,0-1-1 0 0,0 1 0 0 0,0 0 0 0 0,-1 0 0 0 0,1 1 0 0 0,0-1 0 0 0,0 0 0 0 0,0 1 0 0 0,-1 0 1 0 0,1 0-1 0 0,-1 0 0 0 0,0 0 0 0 0,1 0 0 0 0,-1 0 0 0 0,0 0 0 0 0,0 1 0 0 0,0-1 1 0 0,-1 1-1 0 0,1 0 0 0 0,0-1 0 0 0,-1 1 0 0 0,0 0 0 0 0,0 0 0 0 0,0 0 0 0 0,0 0 0 0 0,0 0 1 0 0,0 0-1 0 0,-1 0 0 0 0,0 0 0 0 0,1 0 0 0 0,-1 0 0 0 0,0 0 0 0 0,-1 3 4 0 0,-11 5-114 0 0,0-1-1 0 0,0-1 1 0 0,-1 1 0 0 0,0-2-1 0 0,-1 0 1 0 0,0-1-1 0 0,-1 0 1 0 0,1-1-1 0 0,-1-1 1 0 0,0 0 0 0 0,0-1-1 0 0,-1 0 1 0 0,1-2-1 0 0,-1 0 1 0 0,0 0-1 0 0,-5-1 115 0 0,19-1-124 0 0,1 0 0 0 0,-1 0 0 0 0,1-1-1 0 0,-1 1 1 0 0,1 0 0 0 0,-1 0-1 0 0,1-1 1 0 0,0 1 0 0 0,-1-1 0 0 0,1 0-1 0 0,-1 1 1 0 0,1-1 0 0 0,0 0-1 0 0,0 1 1 0 0,-1-1 0 0 0,1 0 0 0 0,0 0-1 0 0,0 0 1 0 0,0 0 0 0 0,0-1 0 0 0,0 1-1 0 0,0 0 1 0 0,0 0 0 0 0,0 0-1 0 0,1-1 1 0 0,-1 1 0 0 0,0 0 0 0 0,1-1-1 0 0,-1 1 1 0 0,1-1 0 0 0,0 1-1 0 0,-1-1 1 0 0,1 1 0 0 0,0-1 0 0 0,0 1-1 0 0,0-1 1 0 0,0 1 0 0 0,0-1-1 0 0,0 1 1 0 0,0-1 0 0 0,0 1 0 0 0,1 0 124 0 0,2-8-1502 0 0</inkml:trace>
  <inkml:trace contextRef="#ctx0" brushRef="#br0" timeOffset="13019.65">2396 5267 1128 0 0,'-2'3'232'0'0,"0"0"0"0"0,0 0 0 0 0,1 1 1 0 0,-1-1-1 0 0,1 1 0 0 0,0-1 0 0 0,0 1 0 0 0,0 0 0 0 0,0-1 0 0 0,1 1 0 0 0,-1 0 0 0 0,1-1 0 0 0,0 1 1 0 0,0 0-1 0 0,1 0 0 0 0,-1-1 0 0 0,1 1 0 0 0,0 0 0 0 0,0-1 0 0 0,0 1 0 0 0,0 0 0 0 0,0-1 1 0 0,1 0-1 0 0,0 1-232 0 0,2 1 107 0 0,0-1 0 0 0,0 0 0 0 0,1 1 1 0 0,0-1-1 0 0,0-1 0 0 0,0 1 1 0 0,0-1-1 0 0,0 0 0 0 0,1 0 0 0 0,0 0 1 0 0,-1-1-1 0 0,1 0 0 0 0,0 0 1 0 0,0 0-1 0 0,0-1 0 0 0,0 0 0 0 0,0 0 1 0 0,1-1-1 0 0,-1 1 0 0 0,0-1 0 0 0,1-1-107 0 0,-6 2 21 0 0,1 0-1 0 0,-1-1 0 0 0,0 1 0 0 0,1-1 0 0 0,-1 0 0 0 0,0 1 0 0 0,1-1 1 0 0,-1 0-1 0 0,0 1 0 0 0,1-1 0 0 0,-1 0 0 0 0,1 0 0 0 0,-1 0 0 0 0,0-1 1 0 0,1 1-1 0 0,-1 0 0 0 0,1 0 0 0 0,-1-1 0 0 0,0 1 0 0 0,1-1 0 0 0,-1 1 0 0 0,0-1 1 0 0,0 0-1 0 0,1 1 0 0 0,-1-1 0 0 0,0 0 0 0 0,0 0 0 0 0,0 0 0 0 0,0 0 1 0 0,0 0-1 0 0,0 0 0 0 0,0 0 0 0 0,0 0 0 0 0,-1 0 0 0 0,1 0 0 0 0,0 0 0 0 0,0-1 1 0 0,-1 1-1 0 0,1 0 0 0 0,-1-1 0 0 0,0 1 0 0 0,1 0 0 0 0,-1-1 0 0 0,0 1 1 0 0,0-1-1 0 0,1 1 0 0 0,-1 0 0 0 0,0-1 0 0 0,0 1 0 0 0,-1-1 0 0 0,1 1 1 0 0,0 0-1 0 0,0-1 0 0 0,-1 1 0 0 0,1 0 0 0 0,-1-1 0 0 0,1 1 0 0 0,-1 0 0 0 0,0 0 1 0 0,1-1-1 0 0,-1 1 0 0 0,0 0 0 0 0,0 0 0 0 0,0 0 0 0 0,0 0 0 0 0,0 0 1 0 0,0 0-1 0 0,0 0 0 0 0,0 0 0 0 0,-1 0-20 0 0,-57-45-346 0 0,-19-20-4796 0 0,71 55 3669 0 0,4-1 45 0 0</inkml:trace>
  <inkml:trace contextRef="#ctx0" brushRef="#br0" timeOffset="14152.573">2837 5632 1148 0 0,'0'0'1038'0'0,"0"0"-82"0"0,1 14 3141 0 0,138-145-2486 0 0,-84 81-1366 0 0,-2-1 0 0 0,-3-3 0 0 0,-2-2 0 0 0,-3-2 0 0 0,8-18-245 0 0,-13 21 91 0 0,46-92 10 0 0,-86 146-130 0 0,0 1-1 0 0,-3-3 8 0 0,-5 3 6 0 0,-1 0 1 0 0,1 1 0 0 0,0 0 0 0 0,-1 0 0 0 0,1 1 0 0 0,0 0 0 0 0,0 1 0 0 0,0-1 0 0 0,0 1 0 0 0,1 1-1 0 0,-1 0 1 0 0,1 0 0 0 0,0 0 0 0 0,0 1 0 0 0,0 0 0 0 0,1 0 0 0 0,0 1 0 0 0,0 0 0 0 0,0 0 0 0 0,0 0-1 0 0,1 1 1 0 0,0 0 0 0 0,-3 5 15 0 0,-5 3-4 0 0,1-1-1 0 0,0 2 1 0 0,1-1-1 0 0,0 2 1 0 0,2-1 0 0 0,0 1-1 0 0,0 1 1 0 0,2 0-1 0 0,0 0 1 0 0,1 0-1 0 0,1 1 1 0 0,1 0-1 0 0,0 0 1 0 0,2 0 0 0 0,-1 17 4 0 0,3-33 7 0 0,1 1-1 0 0,0 0 1 0 0,0-1 0 0 0,0 1 0 0 0,0-1 0 0 0,0 1 0 0 0,1-1 0 0 0,-1 1 0 0 0,1-1 0 0 0,0 0 0 0 0,0 0 0 0 0,0 0 0 0 0,1 0 0 0 0,-1 0 0 0 0,1 0 0 0 0,-1 0 0 0 0,1-1 0 0 0,0 0 0 0 0,0 1 0 0 0,0-1 0 0 0,0 0 0 0 0,1 0 0 0 0,-1-1-1 0 0,0 1 1 0 0,1-1 0 0 0,-1 0 0 0 0,1 0 0 0 0,0 0 0 0 0,-1 0 0 0 0,1 0 0 0 0,2-1-7 0 0,126 11-71 0 0,-122-11 43 0 0,16 0-38 0 0,1-2 0 0 0,0-1 0 0 0,-1-1 0 0 0,0-1 0 0 0,0-1 0 0 0,0-2 0 0 0,-1 0 0 0 0,14-8 66 0 0,-29 13-88 0 0,-1 0-1 0 0,0-1 1 0 0,0 0-1 0 0,0 0 1 0 0,0-1-1 0 0,-1-1 0 0 0,0 1 1 0 0,0-1-1 0 0,0-1 1 0 0,-1 0-1 0 0,1 0 1 0 0,-2 0-1 0 0,1 0 1 0 0,0-3 88 0 0,-54-24-842 0 0,30 33 896 0 0,-1 1-1 0 0,0 0 0 0 0,0 1 1 0 0,1 1-1 0 0,-1 1 0 0 0,1 0 1 0 0,-1 2-1 0 0,1-1 0 0 0,0 2 1 0 0,1 1-1 0 0,0 0 0 0 0,0 1 1 0 0,0 0-1 0 0,1 1 0 0 0,0 1 1 0 0,1 1-1 0 0,0 0 0 0 0,0 0 1 0 0,2 2-1 0 0,-9 9-53 0 0,20-21-2 0 0,-1 0 0 0 0,0 1 1 0 0,1-1-1 0 0,-1 1 0 0 0,1 0 0 0 0,0-1 0 0 0,0 1 0 0 0,0 0 0 0 0,0 0 1 0 0,0 0-1 0 0,0 0 0 0 0,0 0 0 0 0,0 0 0 0 0,1 0 0 0 0,-1 0 1 0 0,1 0-1 0 0,-1 0 0 0 0,1 0 0 0 0,0 0 0 0 0,0 0 0 0 0,0 1 0 0 0,0-1 1 0 0,0 0-1 0 0,1 0 0 0 0,-1 0 0 0 0,1 0 0 0 0,-1 0 0 0 0,1 0 0 0 0,0 0 1 0 0,-1 0-1 0 0,1 0 0 0 0,0 0 0 0 0,1 0 0 0 0,-1 0 0 0 0,0-1 1 0 0,0 1-1 0 0,1 0 0 0 0,-1-1 0 0 0,1 1 0 0 0,-1-1 0 0 0,1 0 0 0 0,0 1 1 0 0,0-1-1 0 0,-1 0 0 0 0,1 0 0 0 0,0 0 0 0 0,0 0 0 0 0,0 0 1 0 0,0-1-1 0 0,0 1 0 0 0,0 0 0 0 0,0-1 0 0 0,0 0 0 0 0,1 1 0 0 0,-1-1 1 0 0,0 0-1 0 0,1 0 2 0 0,33 4-357 0 0,-1-1 0 0 0,1-2 0 0 0,0-1 1 0 0,0-1-1 0 0,0-3 0 0 0,0-1 0 0 0,-1-1 1 0 0,0-2-1 0 0,0-2 0 0 0,27-11 357 0 0,-11 6-411 0 0,-4-3-35 0 0</inkml:trace>
  <inkml:trace contextRef="#ctx0" brushRef="#br0" timeOffset="14370.946">4094 5253 2452 0 0,'20'-32'269'0'0,"-10"18"153"0"0,-1 0 1 0 0,0 0 0 0 0,-1-1 0 0 0,-1 0-1 0 0,0-1 1 0 0,-1 1 0 0 0,0-1-1 0 0,-2-1 1 0 0,0 1 0 0 0,0-1 0 0 0,0-10-423 0 0,-4 25 388 0 0,0 2-19 0 0,0 1-336 0 0,0-1 0 0 0,0 1-1 0 0,0 0 1 0 0,0-1 0 0 0,0 1 0 0 0,-1 0 0 0 0,1-1-1 0 0,0 1 1 0 0,0 0 0 0 0,0-1 0 0 0,-1 1-1 0 0,1 0 1 0 0,0-1 0 0 0,0 1 0 0 0,-1-1 0 0 0,1 1-1 0 0,-1-1 1 0 0,1 1 0 0 0,0-1 0 0 0,-1 1 0 0 0,1-1-1 0 0,-1 1 1 0 0,1-1 0 0 0,-1 0 0 0 0,1 1-1 0 0,-1-1 1 0 0,0 0 0 0 0,1 1 0 0 0,-1-1 0 0 0,1 0-1 0 0,-1 0 1 0 0,0 1 0 0 0,1-1 0 0 0,-1 0-1 0 0,0 0 1 0 0,1 0 0 0 0,-1 0 0 0 0,0 0 0 0 0,1 0-1 0 0,-1 0 1 0 0,0 0 0 0 0,1 0 0 0 0,-1 0 0 0 0,1 0-1 0 0,-1-1 1 0 0,0 1 0 0 0,1 0 0 0 0,-1 0-1 0 0,1-1 1 0 0,-1 1 0 0 0,0 0 0 0 0,1-1 0 0 0,-1 1-1 0 0,1-1 1 0 0,-1 1 0 0 0,1 0 0 0 0,-1-1 0 0 0,1 1-1 0 0,0-1 1 0 0,-1 1 0 0 0,1-1 0 0 0,-1 0-33 0 0,-8 65 191 0 0,38 135-54 0 0,-4-69-3509 0 0,-41-64-847 0 0,0-47 2877 0 0</inkml:trace>
  <inkml:trace contextRef="#ctx0" brushRef="#br0" timeOffset="14556.234">3909 5325 2340 0 0,'5'-9'442'0'0,"0"1"0"0"0,0 0 0 0 0,1 0 0 0 0,0 0 0 0 0,1 1 0 0 0,0 0-1 0 0,0 0 1 0 0,0 1 0 0 0,1 0 0 0 0,0 0 0 0 0,0 0 0 0 0,1 1 0 0 0,-1 1 0 0 0,1-1 0 0 0,1 1-442 0 0,19-5-345 0 0,1 1 1 0 0,0 1 0 0 0,0 2 0 0 0,1 1 0 0 0,-1 1-1 0 0,31 2 345 0 0,75-10-4172 0 0,-98 3 2789 0 0</inkml:trace>
  <inkml:trace contextRef="#ctx0" brushRef="#br0" timeOffset="15533.186">5447 5003 1528 0 0,'0'-1'60'0'0,"0"0"-1"0"0,0 0 1 0 0,0 0 0 0 0,0 0 0 0 0,0 0-1 0 0,0 0 1 0 0,1-1 0 0 0,-1 1-1 0 0,0 0 1 0 0,1 0 0 0 0,-1 0-1 0 0,1 0 1 0 0,-1 0 0 0 0,1 1-1 0 0,-1-1 1 0 0,1 0 0 0 0,0 0-1 0 0,0 0 1 0 0,-1 0 0 0 0,1 1-1 0 0,0-1 1 0 0,0 0 0 0 0,0 0-1 0 0,0 1 1 0 0,0-1 0 0 0,0 1-1 0 0,0-1 1 0 0,0 1 0 0 0,0 0-1 0 0,0-1 1 0 0,0 1 0 0 0,0 0-1 0 0,0-1 1 0 0,0 1 0 0 0,0 0-1 0 0,0 0 1 0 0,0 0 0 0 0,0 0 0 0 0,0 0-1 0 0,1 0 1 0 0,-1 1 0 0 0,0-1-1 0 0,0 0 1 0 0,0 0 0 0 0,0 1-1 0 0,0-1 1 0 0,0 1 0 0 0,0-1-1 0 0,0 1 1 0 0,0-1 0 0 0,0 1-1 0 0,0 0 1 0 0,-1-1 0 0 0,1 1-1 0 0,0 0 1 0 0,0 0 0 0 0,-1-1-1 0 0,1 1 1 0 0,0 0 0 0 0,-1 0-1 0 0,1 0 1 0 0,-1 0 0 0 0,1 0-1 0 0,-1 0 1 0 0,1 0 0 0 0,-1 0-1 0 0,0 1-59 0 0,25 75 520 0 0,-25-75-467 0 0,9 178 1819 0 0,-43-31-501 0 0,9-84-138 0 0,31-115-974 0 0,13-8-616 0 0,3 1-1 0 0,2 0 1 0 0,2 2-1 0 0,3 2 1 0 0,3 0-1 0 0,25-32 358 0 0,-20 59-297 0 0,-36 26 260 0 0,4 2-2 0 0,8 7 50 0 0,0 0-1 0 0,-1 1 1 0 0,0 0 0 0 0,-1 1-1 0 0,0 0 1 0 0,-1 1-1 0 0,0 0 1 0 0,-1 0 0 0 0,0 1-1 0 0,-1 0 1 0 0,-1 1-1 0 0,0 0 1 0 0,-1 0 0 0 0,0 1-1 0 0,-1-1 1 0 0,0 1-1 0 0,-2 0 1 0 0,0 1 0 0 0,0-1-1 0 0,-2 1 1 0 0,1 7-11 0 0,-2-21 92 0 0,-3 20 870 0 0,4-23-957 0 0,-1 1-1 0 0,1 0 1 0 0,-1-1 0 0 0,1 1 0 0 0,-1 0 0 0 0,1-1-1 0 0,-1 1 1 0 0,1-1 0 0 0,-1 1 0 0 0,1-1 0 0 0,-1 1-1 0 0,0-1 1 0 0,1 0 0 0 0,-1 1 0 0 0,0-1 0 0 0,1 1-1 0 0,-1-1 1 0 0,0 0 0 0 0,0 1 0 0 0,0-1-1 0 0,0 0 1 0 0,0 1 0 0 0,1-1 0 0 0,-1 0 0 0 0,0 1-1 0 0,0-1 1 0 0,-1 0 0 0 0,1 1 0 0 0,0-1 0 0 0,0 0-1 0 0,0 1 1 0 0,0-1 0 0 0,-1 0 0 0 0,1 1 0 0 0,0-1-1 0 0,0 1 1 0 0,-1-1 0 0 0,1 1 0 0 0,0-1-1 0 0,-1 0 1 0 0,1 1 0 0 0,-1-1 0 0 0,1 1 0 0 0,-1 0-1 0 0,1-1 1 0 0,-1 1 0 0 0,1-1 0 0 0,-1 1 0 0 0,1 0-1 0 0,-1-1 1 0 0,0 1 0 0 0,1 0 0 0 0,-1 0 0 0 0,0-1-1 0 0,1 1 1 0 0,-1 0 0 0 0,1 0 0 0 0,-1 0-1 0 0,0 0 1 0 0,1 0 0 0 0,-1 0 0 0 0,0 0 0 0 0,0 0-5 0 0,25-67-101 0 0,-16 48 46 0 0,0 0 0 0 0,2 0-1 0 0,0 1 1 0 0,1 0 0 0 0,0 1 0 0 0,2 0-1 0 0,0 1 1 0 0,1 0 0 0 0,1 1 0 0 0,0 1-1 0 0,1 0 1 0 0,0 1 0 0 0,1 1-1 0 0,0 0 1 0 0,1 2 0 0 0,1 0 0 0 0,0 1-1 0 0,0 0 1 0 0,0 2 0 0 0,21-5 55 0 0,-37 11-6 0 0,0 1-1 0 0,0 0 1 0 0,1 0 0 0 0,-1 1 0 0 0,0-1-1 0 0,0 0 1 0 0,0 1 0 0 0,0 0 0 0 0,0 0 0 0 0,0 0-1 0 0,0 0 1 0 0,0 0 0 0 0,0 1 0 0 0,0-1-1 0 0,0 1 1 0 0,-1 0 0 0 0,1 0 0 0 0,-1 0 0 0 0,1 0-1 0 0,-1 0 1 0 0,0 0 0 0 0,0 1 0 0 0,0-1 0 0 0,0 1-1 0 0,0 0 1 0 0,-1-1 0 0 0,1 1 0 0 0,-1 0-1 0 0,1 0 1 0 0,-1 0 0 0 0,0 0 0 0 0,0 0 0 0 0,0 3 6 0 0,10 108 323 0 0,-11-104-310 0 0,-35 138-286 0 0,20-81-441 0 0,11-21-4211 0 0,4-38 3373 0 0</inkml:trace>
  <inkml:trace contextRef="#ctx0" brushRef="#br0" timeOffset="16210.983">7125 4945 888 0 0,'-91'173'4308'0'0,"68"-138"-3625"0"0,-2-2 1 0 0,-1 0-1 0 0,-1-2 0 0 0,-1-1 1 0 0,-2-1-1 0 0,-16 11-683 0 0,6-4 1416 0 0,52-73-1495 0 0,9-7-599 0 0,-3-1 0 0 0,-1-1 0 0 0,-2-1 0 0 0,-3 0 0 0 0,2-18 678 0 0,-14 59 14 0 0,0 1-1 0 0,-1 0 1 0 0,0 0-1 0 0,0 0 0 0 0,0-1 1 0 0,0 1-1 0 0,-1 0 1 0 0,0 1-1 0 0,0-1 1 0 0,0 0-1 0 0,-1 0 0 0 0,1 1 1 0 0,-1-1-1 0 0,0 1 1 0 0,-1 0-1 0 0,1 0 1 0 0,-1 0-1 0 0,1 1 0 0 0,-1-1 1 0 0,-1 1-1 0 0,1 0 1 0 0,0 0-1 0 0,-1 0 1 0 0,1 0-1 0 0,-1 1 0 0 0,0 0 1 0 0,0 0-1 0 0,0 0 1 0 0,0 1-1 0 0,0-1 0 0 0,0 1 1 0 0,0 1-1 0 0,0-1 1 0 0,-1 1-1 0 0,1-1 1 0 0,0 1-1 0 0,-4 1-13 0 0,5 1 47 0 0,0-1 1 0 0,0 1-1 0 0,0 0 0 0 0,1 0 1 0 0,-1 0-1 0 0,0 0 0 0 0,1 1 1 0 0,0-1-1 0 0,0 1 0 0 0,-1 0 1 0 0,2 0-1 0 0,-1 0 0 0 0,0 0 0 0 0,1 1 1 0 0,-1-1-1 0 0,1 1 0 0 0,0-1 1 0 0,0 1-1 0 0,0 0 0 0 0,1 0 1 0 0,-1 0-1 0 0,1 0 0 0 0,0 0 1 0 0,0 0-1 0 0,1 0 0 0 0,-1 1 1 0 0,1-1-1 0 0,0 0 0 0 0,0 0 1 0 0,0 0-1 0 0,0 1 0 0 0,1-1 1 0 0,0 0-1 0 0,1 4-47 0 0,7 9 22 0 0,1 0 1 0 0,1 0-1 0 0,1-1 1 0 0,0 0 0 0 0,1-1-1 0 0,1-1 1 0 0,0 0-1 0 0,1-1 1 0 0,0 0-1 0 0,1-1 1 0 0,1-1-1 0 0,0-1 1 0 0,0 0-1 0 0,1-1 1 0 0,0-1-1 0 0,15 5-22 0 0,-7-3-961 0 0,1-2-1 0 0,0 0 0 0 0,0-2 1 0 0,0-1-1 0 0,1-1 0 0 0,0-1 1 0 0,10-1 961 0 0,-20-2-1374 0 0</inkml:trace>
  <inkml:trace contextRef="#ctx0" brushRef="#br0" timeOffset="16922.91">8035 4745 1240 0 0,'3'14'5332'0'0,"-16"54"-4863"0"0,8-41 147 0 0,-41 252 1816 0 0,13-59-260 0 0,34-233-1753 0 0,83-147-432 0 0,-74 147-43 0 0,1 1 1 0 0,1 0-1 0 0,0 1 0 0 0,0 0 1 0 0,1 1-1 0 0,1 0 0 0 0,0 1 0 0 0,0 1 1 0 0,0 0-1 0 0,1 1 0 0 0,0 0 0 0 0,1 1 1 0 0,0 1-1 0 0,0 1 0 0 0,0 0 0 0 0,0 1 1 0 0,10 0 55 0 0,-24 3 11 0 0,0 1-1 0 0,0 0 1 0 0,0 1 0 0 0,1-1 0 0 0,-1 0 0 0 0,0 0 0 0 0,-1 1 0 0 0,1 0 0 0 0,0-1 0 0 0,0 1-1 0 0,-1 0 1 0 0,1 0 0 0 0,-1 0 0 0 0,1 0 0 0 0,-1 0 0 0 0,0 0 0 0 0,0 0 0 0 0,0 0-1 0 0,0 0 1 0 0,0 1 0 0 0,0-1 0 0 0,-1 0 0 0 0,1 1 0 0 0,-1-1 0 0 0,1 0 0 0 0,-1 1-1 0 0,0-1 1 0 0,0 1 0 0 0,0-1 0 0 0,-1 1 0 0 0,1-1 0 0 0,0 0 0 0 0,-1 1 0 0 0,1-1-1 0 0,-1 0 1 0 0,0 1 0 0 0,0-1 0 0 0,0 1-11 0 0,-58 72-63 0 0,18-62-7070 0 0,41-13 5706 0 0,0 0 45 0 0</inkml:trace>
  <inkml:trace contextRef="#ctx0" brushRef="#br0" timeOffset="17775.163">7867 4900 836 0 0,'2'-4'120'0'0,"1"0"-1"0"0,0 1 0 0 0,0-1 1 0 0,1 1-1 0 0,-1 0 1 0 0,1-1-1 0 0,0 2 1 0 0,0-1-1 0 0,0 0 1 0 0,0 1-1 0 0,0 0 1 0 0,1 0-1 0 0,-1 0 1 0 0,0 0-1 0 0,1 1 1 0 0,0 0-1 0 0,-1 0 1 0 0,1 0-1 0 0,0 0 1 0 0,-1 1-1 0 0,1 0 0 0 0,0 0 1 0 0,0 0-1 0 0,-1 1 1 0 0,1-1-1 0 0,0 1 1 0 0,-1 0-1 0 0,1 0 1 0 0,0 1-1 0 0,-1-1 1 0 0,0 1-1 0 0,1 0 1 0 0,-1 1-1 0 0,0-1 1 0 0,0 1-1 0 0,0-1 1 0 0,0 1-1 0 0,-1 0 0 0 0,1 1 1 0 0,-1-1-1 0 0,0 0 1 0 0,2 4-120 0 0,5 13 345 0 0,0 1 0 0 0,-2 0 0 0 0,-1 0 0 0 0,-1 1 0 0 0,0 0 0 0 0,-2 0-1 0 0,0 0 1 0 0,-2 1 0 0 0,0-1 0 0 0,-1 1 0 0 0,-2 2-345 0 0,-1-3 322 0 0,0-1-1 0 0,-2 0 1 0 0,-1 0-1 0 0,0 0 1 0 0,-1-1 0 0 0,-1 0-1 0 0,-2 0 1 0 0,1 0-1 0 0,-2-1 1 0 0,-1-1-1 0 0,0 1 1 0 0,-1-2 0 0 0,-3 2-322 0 0,-9-61 600 0 0,24 13-714 0 0,2 0 0 0 0,1 0 0 0 0,1 0 0 0 0,1 0 0 0 0,1 1 0 0 0,2 0 0 0 0,1 0 0 0 0,1 1 0 0 0,2 0 0 0 0,0 0 0 0 0,2 2 0 0 0,1 0 0 0 0,1 0 0 0 0,0 1 0 0 0,2 2 0 0 0,1-1 0 0 0,1 2 0 0 0,12-10 114 0 0,-17 16-29 0 0,0 0 0 0 0,0 1 0 0 0,2 0 0 0 0,0 1 0 0 0,0 1 0 0 0,1 1 0 0 0,1 0 0 0 0,0 1 0 0 0,0 2 0 0 0,2-1 29 0 0,-18 8-3 0 0,0 1 0 0 0,0-1 0 0 0,0 1 0 0 0,0 0 0 0 0,0 0 0 0 0,0 0 0 0 0,0 0 0 0 0,0 0 0 0 0,0 1 0 0 0,0-1 0 0 0,-1 1 0 0 0,1 0 1 0 0,0 0-1 0 0,0 0 0 0 0,0 0 0 0 0,-1 0 0 0 0,1 1 0 0 0,-1-1 0 0 0,1 1 0 0 0,-1-1 0 0 0,1 1 0 0 0,-1 0 0 0 0,0 0 0 0 0,0 0 0 0 0,0 1 0 0 0,0-1 0 0 0,0 0 0 0 0,-1 1 0 0 0,1-1 0 0 0,-1 1 0 0 0,1 0 0 0 0,-1-1 0 0 0,0 1 0 0 0,0 0 0 0 0,0 0 0 0 0,-1 0 0 0 0,1 0 3 0 0,14 110 367 0 0,-75 290-327 0 0,60-395-485 0 0,7 55-2434 0 0,23-38-2710 0 0,-25-24 4222 0 0</inkml:trace>
  <inkml:trace contextRef="#ctx0" brushRef="#br0" timeOffset="19437.254">9413 4700 1400 0 0,'0'0'708'0'0,"3"-17"1002"0"0,12 3 1517 0 0,-15 11-3089 0 0,0 3 2 0 0,0 0-30 0 0,0 0-15 0 0,0 0 3 0 0,0 0-19 0 0,0 0 7 0 0,0 0-28 0 0,0 0-40 0 0,2 4-16 0 0,-14 130 200 0 0,-42 235 236 0 0,19-259-6 0 0,36-110-405 0 0,0 0 0 0 0,-1 0 1 0 0,1 0-1 0 0,0 0 0 0 0,0 0 0 0 0,-1 0 1 0 0,1 0-1 0 0,0 1 0 0 0,-1-1 0 0 0,1 0 1 0 0,-1 0-1 0 0,1 1 0 0 0,0-1 0 0 0,-1 0 1 0 0,1 1-1 0 0,-1-1 0 0 0,1 0 0 0 0,0 1 1 0 0,-1-1-1 0 0,1 1 0 0 0,-1-1 1 0 0,0 1-1 0 0,1-1 0 0 0,-1 1 0 0 0,1 0 1 0 0,-1-1-1 0 0,0 1 0 0 0,1-1 0 0 0,-1 1 1 0 0,0 0-1 0 0,0-1 0 0 0,0 1 0 0 0,1 0 1 0 0,-1-1-1 0 0,0 1 0 0 0,0 0 0 0 0,0-1 1 0 0,0 1-1 0 0,0 0 0 0 0,0-1 0 0 0,0 1 1 0 0,0 0-1 0 0,-1-1 0 0 0,1 1 1 0 0,0 0-1 0 0,0-1 0 0 0,0 1 0 0 0,-1 0 1 0 0,1-1-1 0 0,0 1 0 0 0,-1 0 0 0 0,1-1 1 0 0,-1 1-1 0 0,1-1 0 0 0,-1 1 0 0 0,1-1-27 0 0,48-48 126 0 0,-36 34-37 0 0,1 1-101 0 0,1-1 0 0 0,0 2-1 0 0,1 0 1 0 0,0 1 0 0 0,1 0 0 0 0,0 1 0 0 0,1 1 0 0 0,0 1 0 0 0,0 0 0 0 0,1 1 0 0 0,0 1 0 0 0,0 1 0 0 0,3 0 12 0 0,-15 5-18 0 0,-1 1 0 0 0,0-1 1 0 0,0 1-1 0 0,1 0 0 0 0,-1 1 0 0 0,0-1 1 0 0,0 1-1 0 0,0 0 0 0 0,0 0 0 0 0,-1 1 0 0 0,1-1 1 0 0,0 1-1 0 0,-1 0 0 0 0,0 0 0 0 0,0 1 0 0 0,0-1 1 0 0,0 1-1 0 0,2 2 18 0 0,-3-2-9 0 0,0 0 1 0 0,0 0-1 0 0,-1 0 0 0 0,1 0 1 0 0,-1 1-1 0 0,0-1 0 0 0,0 1 1 0 0,0 0-1 0 0,-1 0 0 0 0,0-1 1 0 0,0 1-1 0 0,0 0 0 0 0,0 0 1 0 0,-1 0-1 0 0,0 0 1 0 0,0 0-1 0 0,0 0 0 0 0,-1 0 1 0 0,1 0-1 0 0,-1 0 0 0 0,0 0 1 0 0,-1 0-1 0 0,1-1 0 0 0,-1 1 1 0 0,0 0-1 0 0,0-1 0 0 0,0 0 1 0 0,-1 1-1 0 0,0-1 0 0 0,0 0 1 0 0,0 0-1 0 0,0 0 1 0 0,0-1-1 0 0,-1 1 0 0 0,0-1 1 0 0,0 1 8 0 0,-11 10 56 0 0,0-1 0 0 0,0 0 0 0 0,-1-1 0 0 0,-1-1 0 0 0,0 0 0 0 0,-1-1 0 0 0,0-1 0 0 0,0-1 0 0 0,-1-1 0 0 0,0 0 0 0 0,0-1 0 0 0,0-1 0 0 0,-1-1 0 0 0,0-1 0 0 0,0-1 0 0 0,0 0 0 0 0,0-2 0 0 0,-8 0-56 0 0,26 0 1 0 0,-1 1 0 0 0,1-1 0 0 0,0 1 1 0 0,0-1-1 0 0,0 0 0 0 0,0 0 0 0 0,0 0 1 0 0,0 0-1 0 0,0 0 0 0 0,0 0 0 0 0,0 0 1 0 0,0-1-1 0 0,-1 1 0 0 0,1-1 0 0 0,0 0 1 0 0,0 1-1 0 0,1-1 0 0 0,-1 0 0 0 0,0 0 0 0 0,0 0 1 0 0,0 0-1 0 0,1-1 0 0 0,-1 1 0 0 0,0 0 1 0 0,1-1-1 0 0,-1 1 0 0 0,1-1 0 0 0,0 0 1 0 0,-1 1-1 0 0,1-1 0 0 0,0 0 0 0 0,0 0 1 0 0,0 0-1 0 0,0 0 0 0 0,1 0 0 0 0,-1 0 1 0 0,0 0-1 0 0,1 0 0 0 0,0 0 0 0 0,-1 0 1 0 0,1 0-1 0 0,0 0 0 0 0,0 0 0 0 0,0 0 0 0 0,0 0 1 0 0,0 0-1 0 0,1-1 0 0 0,-1 1 0 0 0,1 0 1 0 0,-1 0-1 0 0,1 0 0 0 0,0 0 0 0 0,0 0 1 0 0,-1 1-1 0 0,1-1 0 0 0,1 0 0 0 0,-1 0-1 0 0,18-15-65 0 0,1 1-1 0 0,0 2 1 0 0,1 0-1 0 0,0 1 0 0 0,1 1 1 0 0,1 1-1 0 0,0 1 1 0 0,1 0-1 0 0,-1 2 1 0 0,1 1-1 0 0,1 1 0 0 0,0 2 1 0 0,15-2 65 0 0,5-4-209 0 0,130-28-446 0 0,-69 18 195 0 0,-1-5 0 0 0,-2-5-1 0 0,44-21 461 0 0,-142 50-3 0 0,1-1-1 0 0,-1 1 0 0 0,0-1 1 0 0,0-1-1 0 0,0 1 0 0 0,0-1 1 0 0,0 0-1 0 0,-1 0 0 0 0,1 0 1 0 0,-1 0-1 0 0,0-1 0 0 0,0 0 1 0 0,0 0-1 0 0,-1 0 0 0 0,1 0 1 0 0,-1-1-1 0 0,0 1 0 0 0,0-1 1 0 0,0 0-1 0 0,1-4 4 0 0,-40-31 129 0 0,25 34-50 0 0,-1 2 0 0 0,1-1-1 0 0,-1 1 1 0 0,0 1-1 0 0,0 0 1 0 0,-1 1-1 0 0,1 0 1 0 0,0 1 0 0 0,-1 1-1 0 0,1 0 1 0 0,-1 0-1 0 0,0 1-78 0 0,-3-1 135 0 0,-153 47 616 0 0,162-44-727 0 0,0-1 1 0 0,0 1 0 0 0,1 1 0 0 0,-1-1 0 0 0,1 1-1 0 0,0 1 1 0 0,0-1 0 0 0,0 1 0 0 0,1 0 0 0 0,0 0 0 0 0,0 0-1 0 0,0 1 1 0 0,0 0 0 0 0,1 0 0 0 0,0 0 0 0 0,0 0 0 0 0,1 1-1 0 0,0-1 1 0 0,0 1 0 0 0,0 0 0 0 0,1 0 0 0 0,-2 7-25 0 0,6-7-15 0 0,0 0 0 0 0,0 0 0 0 0,1 0 0 0 0,0-1 0 0 0,0 1 0 0 0,1-1 1 0 0,0 0-1 0 0,0 1 0 0 0,0-2 0 0 0,1 1 0 0 0,0-1 0 0 0,0 1 0 0 0,0-1 1 0 0,1-1-1 0 0,-1 1 0 0 0,1-1 0 0 0,0 0 0 0 0,1 0 0 0 0,-1-1 0 0 0,1 0 1 0 0,3 2 14 0 0,24 10-736 0 0,1-1 0 0 0,1-1 0 0 0,0-3 1 0 0,0 0-1 0 0,1-2 0 0 0,0-2 1 0 0,0-2-1 0 0,0-1 0 0 0,15-2 736 0 0,12 0-1400 0 0</inkml:trace>
  <inkml:trace contextRef="#ctx0" brushRef="#br0" timeOffset="19946.792">11613 4580 1312 0 0,'11'-2'5652'0'0,"-13"25"-3771"0"0,-19 47-2353 0 0,15-51 1130 0 0,-25 176 117 0 0,8 3-1910 0 0,-21-150-3946 0 0,32-46 3871 0 0</inkml:trace>
  <inkml:trace contextRef="#ctx0" brushRef="#br0" timeOffset="20603.551">11216 4975 2356 0 0,'27'-13'632'0'0,"0"1"0"0"0,0 2 0 0 0,1 0 0 0 0,0 2 0 0 0,1 1 0 0 0,0 2 0 0 0,10-1-632 0 0,29-7 495 0 0,361-82 373 0 0,-430 95-805 0 0,1-1 0 0 0,0 1 0 0 0,-1 0 0 0 0,1-1-1 0 0,0 1 1 0 0,0-1 0 0 0,-1 1 0 0 0,1 0 0 0 0,0-1 0 0 0,0 1-1 0 0,0-1 1 0 0,0 1 0 0 0,-1-1 0 0 0,1 1 0 0 0,0-1-1 0 0,0 1 1 0 0,0-1 0 0 0,0 1 0 0 0,0-1 0 0 0,0 1-1 0 0,0-1 1 0 0,1 1 0 0 0,-1-1 0 0 0,0 1-63 0 0,-8 9 38 0 0,1 2-1 0 0,0-1 1 0 0,1 1 0 0 0,0 0-1 0 0,1 0 1 0 0,0 1 0 0 0,1-1-1 0 0,0 1 1 0 0,1 0 0 0 0,0 0-1 0 0,1 0 1 0 0,0 1 0 0 0,1-1-1 0 0,0 1 1 0 0,1-1 0 0 0,1 6-38 0 0,0-12 1 0 0,-1-1 1 0 0,1 0 0 0 0,1 1-1 0 0,-1-1 1 0 0,1 0 0 0 0,0 1 0 0 0,0-1-1 0 0,0 0 1 0 0,1 0 0 0 0,0-1-1 0 0,0 1 1 0 0,0-1 0 0 0,0 1 0 0 0,1-1-1 0 0,0 0 1 0 0,0 0 0 0 0,0 0-1 0 0,0-1 1 0 0,1 0 0 0 0,-1 0 0 0 0,1 0-1 0 0,0 0 1 0 0,0 0 0 0 0,0-1-1 0 0,0 0 1 0 0,0 0 0 0 0,0-1 0 0 0,1 1-1 0 0,-1-1 1 0 0,0 0 0 0 0,1-1-1 0 0,-1 1 1 0 0,1-1 0 0 0,-1 0 0 0 0,6-1-2 0 0,-1 1-51 0 0,0-1 0 0 0,0 0-1 0 0,-1-1 1 0 0,1 0 0 0 0,-1 0 0 0 0,1-1 0 0 0,-1 0 0 0 0,0-1 0 0 0,0 0 0 0 0,0-1 0 0 0,0 1 0 0 0,-1-2 0 0 0,0 1 0 0 0,0-1 0 0 0,0 0 0 0 0,-1-1 0 0 0,0 0 0 0 0,0 0 0 0 0,-1 0 0 0 0,0-1 0 0 0,4-7 51 0 0,-11 16 0 0 0,0-1 1 0 0,0 0 0 0 0,0 0 0 0 0,1 0 0 0 0,-1 0 0 0 0,0 0 0 0 0,0 0 0 0 0,0 0 0 0 0,0 0 0 0 0,0 0 0 0 0,0 0 0 0 0,0-1 0 0 0,1 1 0 0 0,-1 0 0 0 0,0 0 0 0 0,0-1 0 0 0,0 1 0 0 0,0-1 0 0 0,1 1 0 0 0,-1-1 0 0 0,0 1 0 0 0,1-1 0 0 0,-1 1 0 0 0,0-1 0 0 0,1 0 0 0 0,-1 1 0 0 0,0-1 0 0 0,1 0 0 0 0,-1 0 0 0 0,1 1 0 0 0,0-1 0 0 0,-1 0 0 0 0,1 0 0 0 0,0 0 0 0 0,-1 0 0 0 0,1 1 0 0 0,0-1 0 0 0,0 0 0 0 0,0 0 0 0 0,-1 0 0 0 0,1 0 0 0 0,0 0 0 0 0,0 0 0 0 0,1 0 0 0 0,-1 1-1 0 0,0-1 1 0 0,0 0 0 0 0,0 0 0 0 0,1 0 0 0 0,-1 0 0 0 0,0 0 0 0 0,1 1 0 0 0,-1-1 0 0 0,0 0 0 0 0,1 0 0 0 0,-1 0 0 0 0,1 1 0 0 0,0-1 0 0 0,-1 0 0 0 0,1 0-1 0 0,0 6 5 0 0,0 0 0 0 0,0 0 0 0 0,0-1 0 0 0,1 1 1 0 0,-1 0-1 0 0,1-1 0 0 0,0 0 0 0 0,1 1 0 0 0,-1-1 0 0 0,1 0 0 0 0,0 0 0 0 0,0 0 0 0 0,0-1 0 0 0,0 1 0 0 0,1-1 0 0 0,-1 1 0 0 0,1-1 0 0 0,0 0 1 0 0,0-1-1 0 0,0 1 0 0 0,0-1 0 0 0,1 0 0 0 0,-1 0 0 0 0,1 0 0 0 0,-1 0 0 0 0,1-1 0 0 0,-1 0 0 0 0,6 1-5 0 0,13 4-37 0 0,0-1-1 0 0,1-2 1 0 0,0 0-1 0 0,0-2 1 0 0,0 0 0 0 0,0-2-1 0 0,0 0 1 0 0,0-2-1 0 0,-1 0 1 0 0,1-2-1 0 0,-1-1 1 0 0,0 0-1 0 0,16-8 38 0 0,-35 13-15 0 0,0 0 0 0 0,0 0 0 0 0,0 0 0 0 0,0 0 0 0 0,0 0 0 0 0,-1-1 0 0 0,1 0 0 0 0,0 0 0 0 0,-1 0-1 0 0,0 0 1 0 0,1 0 0 0 0,-1-1 0 0 0,0 1 0 0 0,0-1 0 0 0,0 0 0 0 0,-1 0 0 0 0,1 0 0 0 0,-1 0 0 0 0,0-1-1 0 0,1 1 1 0 0,-1-1 0 0 0,-1 1 0 0 0,1-1 0 0 0,-1 0 0 0 0,1 0 0 0 0,-1 1 0 0 0,0-1 0 0 0,0 0 0 0 0,-1 0-1 0 0,1 0 1 0 0,-1 0 0 0 0,0 0 0 0 0,0 0 0 0 0,0 0 0 0 0,0 0 0 0 0,-1 0 0 0 0,0-1 15 0 0,-11-8-17 0 0,0 0 0 0 0,-1 1 1 0 0,-1 0-1 0 0,0 1 0 0 0,0 1 0 0 0,-1 0 1 0 0,0 1-1 0 0,-1 0 0 0 0,0 2 1 0 0,0 0-1 0 0,-1 0 0 0 0,0 2 0 0 0,0 0 1 0 0,-11-1 16 0 0,-42-19-192 0 0,62 17-2219 0 0,33 4 97 0 0,2 0 900 0 0</inkml:trace>
  <inkml:trace contextRef="#ctx0" brushRef="#br0" timeOffset="20882.371">12850 4785 1696 0 0,'-30'69'2633'0'0,"-15"76"929"0"0,46-140-3504 0 0,-1-1 0 0 0,1 1 0 0 0,0-1-1 0 0,0 0 1 0 0,1 1 0 0 0,-1-1 0 0 0,1 0 0 0 0,0 0 0 0 0,0 0 0 0 0,0 0 0 0 0,1 0 0 0 0,-1 0 0 0 0,1-1 0 0 0,0 1 0 0 0,0-1 0 0 0,0 0 0 0 0,1 0 0 0 0,-1 0 0 0 0,1 0 0 0 0,0-1-1 0 0,-1 1 1 0 0,1-1 0 0 0,0 0 0 0 0,0 0 0 0 0,1 0 0 0 0,-1-1 0 0 0,0 0 0 0 0,0 1 0 0 0,2-1-58 0 0,135 18 624 0 0,-132-18-628 0 0,1-1 0 0 0,0 0 0 0 0,-1-1 0 0 0,1 0 0 0 0,-1 0 0 0 0,1-1 1 0 0,-1-1-1 0 0,0 1 0 0 0,0-1 0 0 0,0-1 0 0 0,0 0 0 0 0,-1 0 0 0 0,1-1 0 0 0,-1 1 0 0 0,0-2 0 0 0,0 0 0 0 0,-1 0 1 0 0,0 0-1 0 0,0 0 0 0 0,0-1 0 0 0,-1-1 0 0 0,0 1 0 0 0,0-1 0 0 0,-1 0 0 0 0,0 0 0 0 0,0 0 0 0 0,-1-1 1 0 0,0 0-1 0 0,1-6 4 0 0,-7 6-70 0 0,-1 0 1 0 0,0 0-1 0 0,-1 0 0 0 0,0 0 1 0 0,0 0-1 0 0,-1 1 1 0 0,0 0-1 0 0,-1 0 1 0 0,0 0-1 0 0,0 1 1 0 0,-1-1-1 0 0,1 2 1 0 0,-2-1-1 0 0,1 1 1 0 0,-1 0-1 0 0,0 0 1 0 0,0 1-1 0 0,0 0 1 0 0,-1 1-1 0 0,1 0 0 0 0,-3-1 70 0 0,-67-31-1286 0 0,5 2-3588 0 0,64 29 3429 0 0</inkml:trace>
  <inkml:trace contextRef="#ctx0" brushRef="#br0" timeOffset="22120.297">14436 4433 2212 0 0,'-9'-12'1392'0'0,"-2"1"-200"0"0,6 4-159 0 0,-2 0-133 0 0,2 1-84 0 0,-1 1-200 0 0,3 0-108 0 0,-1 3-196 0 0,-1-1-176 0 0,3-1-284 0 0,0 4-124 0 0,6 2 20 0 0,-4 0-544 0 0,2-1-544 0 0,14 14 103 0 0,-4-5-319 0 0,6 2 156 0 0</inkml:trace>
  <inkml:trace contextRef="#ctx0" brushRef="#br0" timeOffset="23084.102">15896 4646 1416 0 0,'12'-17'651'0'0,"-10"12"-495"0"0,0 0 0 0 0,1 1 0 0 0,0-1 0 0 0,0 1 0 0 0,0 0 0 0 0,0 0 0 0 0,1 0 1 0 0,-1 0-1 0 0,1 0 0 0 0,0 1 0 0 0,1-1 0 0 0,-1 1 0 0 0,0 1 0 0 0,1-1 0 0 0,0 0 0 0 0,-1 1 0 0 0,1 0 0 0 0,0 0 0 0 0,0 0 0 0 0,0 1 0 0 0,1 0 0 0 0,2-1-156 0 0,-7 2 187 0 0,-1 0-38 0 0,25 24 708 0 0,-26-15-670 0 0,-1-1 0 0 0,0 1-1 0 0,-1-1 1 0 0,0 0 0 0 0,0 0-1 0 0,-1 0 1 0 0,1 0-1 0 0,-2 0 1 0 0,1-1 0 0 0,-1 0-1 0 0,0 0 1 0 0,-1 0 0 0 0,0 0-1 0 0,0-1 1 0 0,0 0 0 0 0,-1 0-1 0 0,-6 3-186 0 0,10-5 129 0 0,35-59 146 0 0,-14 35-323 0 0,1 2 0 0 0,0 1 0 0 0,1 0 0 0 0,1 1 0 0 0,0 1 0 0 0,1 1 0 0 0,1 1 0 0 0,0 1 0 0 0,12-3 48 0 0,-32 13 0 0 0,1 1 1 0 0,-1 0 0 0 0,1 1-1 0 0,-1-1 1 0 0,1 1 0 0 0,-1-1-1 0 0,1 1 1 0 0,-1 0 0 0 0,1 1 0 0 0,-1-1-1 0 0,1 0 1 0 0,-1 1 0 0 0,1 0-1 0 0,-1 0 1 0 0,1 0 0 0 0,-1 0 0 0 0,0 1-1 0 0,0-1 1 0 0,1 1 0 0 0,-1-1-1 0 0,0 1 1 0 0,-1 0 0 0 0,1 1-1 0 0,0-1 1 0 0,0 0 0 0 0,-1 1 0 0 0,0 0-1 0 0,1-1 1 0 0,-1 1 0 0 0,0 0-1 0 0,0 0 1 0 0,-1 0 0 0 0,2 2-1 0 0,53 117-196 0 0,-51-110 100 0 0,6 34-1029 0 0,-16 3-3729 0 0,-13-27 3488 0 0</inkml:trace>
  <inkml:trace contextRef="#ctx0" brushRef="#br0" timeOffset="27798.973">20920 4246 1160 0 0,'10'16'4593'0'0,"-10"34"-3317"0"0,-1-36-588 0 0,-26 153 1281 0 0,25-160-1926 0 0,0 1 0 0 0,0-1 0 0 0,1 1 0 0 0,0 0 0 0 0,0-1 0 0 0,1 1 0 0 0,0 0 0 0 0,0 0 0 0 0,1-1 0 0 0,0 1 0 0 0,0 0 0 0 0,0-1 0 0 0,1 1 0 0 0,1-1 1 0 0,-1 0-1 0 0,1 0 0 0 0,0 0 0 0 0,1 0 0 0 0,0 0 0 0 0,0 0 0 0 0,0-1 0 0 0,1 0 0 0 0,0 0 0 0 0,0 0 0 0 0,0-1 0 0 0,1 1 0 0 0,0-1 0 0 0,0-1 0 0 0,0 1 1 0 0,1-1-1 0 0,-1 0 0 0 0,1 0 0 0 0,0-1 0 0 0,0 0 0 0 0,1 0 0 0 0,-1-1 0 0 0,1 0-43 0 0,-4 0-218 0 0,0-1 1 0 0,1 0-1 0 0,-1 0 0 0 0,0-1 1 0 0,1 1-1 0 0,-1-1 0 0 0,0 0 1 0 0,1 0-1 0 0,-1 0 0 0 0,1-1 0 0 0,-1 1 1 0 0,0-1-1 0 0,1 0 0 0 0,-1-1 1 0 0,0 1-1 0 0,0-1 0 0 0,0 1 1 0 0,0-1-1 0 0,0 0 0 0 0,0-1 1 0 0,-1 1-1 0 0,1-1 0 0 0,-1 1 1 0 0,1-1-1 0 0,-1 0 0 0 0,0-1 0 0 0,0 1 1 0 0,-1 0-1 0 0,1-1 0 0 0,-1 0 1 0 0,1 1-1 0 0,-1-1 0 0 0,0 0 1 0 0,0 0-1 0 0,-1 0 0 0 0,1 0 1 0 0,-1-1-1 0 0,0 1 0 0 0,0 0 1 0 0,-1-1 217 0 0,1-23-1512 0 0</inkml:trace>
  <inkml:trace contextRef="#ctx0" brushRef="#br0" timeOffset="28105.941">21020 4131 848 0 0,'-10'-7'5138'0'0,"3"-10"-1160"0"0,7 17-3980 0 0,-28-29 1069 0 0,7 36-5346 0 0,24 5 515 0 0,1-8 2442 0 0</inkml:trace>
  <inkml:trace contextRef="#ctx0" brushRef="#br0" timeOffset="28650.506">21178 4320 924 0 0,'34'11'3458'0'0,"6"46"-2565"0"0,-38-54-715 0 0,4 7 33 0 0,0 0 0 0 0,0 0 0 0 0,-1 0 0 0 0,-1 0 0 0 0,0 1 0 0 0,0 0 0 0 0,-1-1 0 0 0,0 1 0 0 0,-1 1 0 0 0,0-1 0 0 0,-1 0 0 0 0,-1 0 0 0 0,1 1 0 0 0,-2-1-1 0 0,1 0 1 0 0,-2 1 0 0 0,1-1 0 0 0,-2 0 0 0 0,1 0 0 0 0,-3 5-211 0 0,-62 65 2052 0 0,66-81-2042 0 0,0-19-364 0 0,17-18 98 0 0,1 2 0 0 0,1 0 0 0 0,2 0 0 0 0,1 2 0 0 0,2 1 0 0 0,1 1 0 0 0,2 0 0 0 0,2 1 256 0 0,53-27-439 0 0,-81 57 416 0 0,0 0-5 0 0,0 0-16 0 0,20 63 448 0 0,-19-40-414 0 0,34 188 740 0 0,-33-204-804 0 0,0-1 1 0 0,1 0-1 0 0,0 1 0 0 0,0-1 1 0 0,1 0-1 0 0,0-1 1 0 0,0 1-1 0 0,0-1 1 0 0,1 1-1 0 0,-1-1 1 0 0,1-1-1 0 0,1 1 0 0 0,-1-1 1 0 0,1 0-1 0 0,-1 0 1 0 0,1 0-1 0 0,0-1 1 0 0,0 0-1 0 0,1 0 1 0 0,-1 0-1 0 0,1-1 1 0 0,-1 0-1 0 0,1-1 0 0 0,0 1 1 0 0,0-1-1 0 0,-1 0 1 0 0,1-1-1 0 0,0 0 1 0 0,1 0 73 0 0,2-2-250 0 0,0 0 0 0 0,0-1 1 0 0,0 0-1 0 0,0-1 0 0 0,-1 0 0 0 0,1 0 1 0 0,-1-1-1 0 0,0 0 0 0 0,0-1 1 0 0,-1 0-1 0 0,0 0 0 0 0,0-1 1 0 0,0 0-1 0 0,-1 0 0 0 0,0-1 0 0 0,0 0 1 0 0,-1-1-1 0 0,0 1 0 0 0,0-1 250 0 0,15-26-1200 0 0</inkml:trace>
  <inkml:trace contextRef="#ctx0" brushRef="#br0" timeOffset="28867.016">22093 4180 1808 0 0,'47'-170'5814'0'0,"-47"169"-5757"0"0,-1-1 0 0 0,1 1 0 0 0,0-1 0 0 0,0 1 0 0 0,-1-1 0 0 0,1 1 0 0 0,-1 0 1 0 0,1-1-1 0 0,-1 1 0 0 0,0 0 0 0 0,1 0 0 0 0,-1-1 0 0 0,0 1 0 0 0,0 0 0 0 0,0 0 0 0 0,0 0 0 0 0,0 0 0 0 0,0 0 0 0 0,0 0 0 0 0,0 0 0 0 0,0 0 0 0 0,0 0 1 0 0,-1 1-1 0 0,1-1 0 0 0,0 1 0 0 0,-1-1 0 0 0,1 0 0 0 0,0 1 0 0 0,-1 0 0 0 0,1-1 0 0 0,-1 1 0 0 0,1 0 0 0 0,0 0 0 0 0,-1 0 0 0 0,1 0 0 0 0,-1 0 0 0 0,1 0 0 0 0,-1 0 1 0 0,1 0-1 0 0,-1 1 0 0 0,1-1 0 0 0,0 1 0 0 0,-1-1 0 0 0,1 1 0 0 0,0-1 0 0 0,-1 1 0 0 0,1 0 0 0 0,0-1 0 0 0,0 1 0 0 0,0 0 0 0 0,0 0 0 0 0,0 0 0 0 0,-1 0 1 0 0,2 0-1 0 0,-1 0 0 0 0,-1 1-57 0 0,-15 22 113 0 0,0 0 0 0 0,2 0 0 0 0,1 2 1 0 0,0 0-1 0 0,2 0 0 0 0,1 1 0 0 0,2 1 1 0 0,0 0-1 0 0,2 0 0 0 0,1 0 0 0 0,1 1 1 0 0,2 0-1 0 0,1 0 0 0 0,1 0 0 0 0,1 0 1 0 0,2 0-1 0 0,4 28-113 0 0,-5 5-753 0 0,-1-52 111 0 0,1 0 148 0 0,0-1 0 0 0,-1 0 0 0 0,0 1 0 0 0,-1-1 0 0 0,0 0 0 0 0,0 0 0 0 0,-1 1 1 0 0,0-1-1 0 0,-1 0 0 0 0,0-1 0 0 0,0 1 0 0 0,-1 0 0 0 0,0-1 0 0 0,0 0 1 0 0,-1 0-1 0 0,-5 7 494 0 0,-1-6-1274 0 0</inkml:trace>
  <inkml:trace contextRef="#ctx0" brushRef="#br0" timeOffset="29127.874">21661 4430 3496 0 0,'6'-16'5911'0'0,"33"-2"-5380"0"0,-36 16-144 0 0,209-61 960 0 0,8 16-6840 0 0,-137 30 1620 0 0,-55 13 2695 0 0</inkml:trace>
  <inkml:trace contextRef="#ctx0" brushRef="#br0" timeOffset="29998.633">22076 4575 896 0 0,'2'13'8061'0'0,"54"-9"-8013"0"0,0-3 0 0 0,-1-3 0 0 0,1-2 0 0 0,0-3 0 0 0,-1-1 0 0 0,0-4 0 0 0,-1-1 0 0 0,14-8-48 0 0,-39 11-35 0 0,-25 10-6 0 0,1-1 1 0 0,0 1-1 0 0,0-1 1 0 0,0-1-1 0 0,0 1 1 0 0,-1-1-1 0 0,1 0 1 0 0,-1 0-1 0 0,1 0 1 0 0,-1 0-1 0 0,0-1 0 0 0,0 0 1 0 0,0 0-1 0 0,0 0 1 0 0,0 0-1 0 0,0 0 1 0 0,-1-1-1 0 0,0 0 1 0 0,0 0-1 0 0,0 0 1 0 0,0 0-1 0 0,-1 0 1 0 0,1 0-1 0 0,-1-1 0 0 0,0 1 1 0 0,0-1-1 0 0,0-3 41 0 0,-5 2-16 0 0,-1 1 0 0 0,0-1 0 0 0,0 1 0 0 0,0 0 0 0 0,-1 0 0 0 0,1 0 0 0 0,-1 1 0 0 0,0 0 0 0 0,-1 0-1 0 0,1 0 1 0 0,-1 0 0 0 0,0 1 0 0 0,0 0 0 0 0,0 0 0 0 0,0 1 0 0 0,0 0 0 0 0,0 0 0 0 0,-1 0-1 0 0,1 1 1 0 0,-3-1 16 0 0,-2-2 50 0 0,0 0 0 0 0,-1 0 0 0 0,1 1 1 0 0,-1 1-1 0 0,0 0 0 0 0,0 1 0 0 0,0 0 0 0 0,0 0 0 0 0,0 2 0 0 0,0-1 0 0 0,0 2 0 0 0,0-1 0 0 0,0 2 0 0 0,0-1 0 0 0,0 2 0 0 0,1-1 0 0 0,0 2 0 0 0,0 0 0 0 0,0 0 0 0 0,0 1 0 0 0,1 0 0 0 0,0 0 0 0 0,0 1 0 0 0,1 1 0 0 0,-1 0 0 0 0,2 0 0 0 0,-1 1 0 0 0,1 0 0 0 0,-3 5-50 0 0,8-9 18 0 0,1 0 0 0 0,0 0 0 0 0,1 0 0 0 0,-1-1 0 0 0,1 2 0 0 0,0-1-1 0 0,0 0 1 0 0,1 0 0 0 0,-1 0 0 0 0,1 0 0 0 0,0 0 0 0 0,1 1 0 0 0,-1-1 0 0 0,1 0-1 0 0,0 0 1 0 0,0 0 0 0 0,1 0 0 0 0,-1 0 0 0 0,1 0 0 0 0,0-1 0 0 0,1 1 0 0 0,-1-1 0 0 0,1 1-1 0 0,0-1 1 0 0,0 0 0 0 0,0 0 0 0 0,0 0 0 0 0,1 0 0 0 0,0 0 0 0 0,0 0-18 0 0,6 5-35 0 0,1 0 0 0 0,-1-1 0 0 0,1 0 0 0 0,1-1 0 0 0,0 0 0 0 0,-1-1 0 0 0,2 0 1 0 0,-1-1-1 0 0,1 0 0 0 0,0-1 0 0 0,1 0 35 0 0,22 2-310 0 0,1-1-1 0 0,0-2 1 0 0,0-1 0 0 0,0-2 0 0 0,0-2 0 0 0,0-1 0 0 0,0-2-1 0 0,-1-1 1 0 0,1-2 0 0 0,-2-2 0 0 0,1-1 0 0 0,-1-2-1 0 0,-1-1 1 0 0,-1-1 0 0 0,0-3 0 0 0,5-3 310 0 0,-3-4-404 0 0,-4 0 2 0 0</inkml:trace>
  <inkml:trace contextRef="#ctx0" brushRef="#br0" timeOffset="30403.929">23213 4408 3388 0 0,'2'-1'31'0'0,"0"-1"-1"0"0,-1 0 0 0 0,1 0 0 0 0,-1 1 0 0 0,0-1 1 0 0,1 0-1 0 0,-1 0 0 0 0,0 0 0 0 0,0-1 0 0 0,-1 1 1 0 0,1 0-1 0 0,0 0 0 0 0,-1 0 0 0 0,1 0 1 0 0,-1-1-1 0 0,0 1 0 0 0,1 0 0 0 0,-1-1 0 0 0,0 1 1 0 0,-1 0-1 0 0,1 0 0 0 0,0-1 0 0 0,-1 1 1 0 0,1 0-1 0 0,-1 0 0 0 0,0-1 0 0 0,1 1 0 0 0,-1 0 1 0 0,0 0-1 0 0,0 0 0 0 0,-1 0 0 0 0,1 0 0 0 0,0 0 1 0 0,-1 1-1 0 0,1-1 0 0 0,-1 0 0 0 0,1 1 1 0 0,-1-1-1 0 0,0 1 0 0 0,0-1 0 0 0,0 1 0 0 0,0 0 1 0 0,0 0-1 0 0,0 0 0 0 0,0 0 0 0 0,0 0 0 0 0,0 0 1 0 0,0 1-1 0 0,0-1 0 0 0,-1 1 0 0 0,1-1 1 0 0,0 1-1 0 0,-2 0-30 0 0,-7 0 95 0 0,0 1-1 0 0,0 0 1 0 0,1 1 0 0 0,-1 1 0 0 0,1-1-1 0 0,-1 1 1 0 0,1 1 0 0 0,0 0-1 0 0,0 1 1 0 0,1 0 0 0 0,-1 0 0 0 0,1 1-1 0 0,0 0 1 0 0,1 1 0 0 0,-1 0 0 0 0,1 0-1 0 0,1 0 1 0 0,-1 1 0 0 0,1 1 0 0 0,1-1-1 0 0,-1 1 1 0 0,2 0 0 0 0,-1 0 0 0 0,1 1-1 0 0,0 0 1 0 0,1 0 0 0 0,0 0 0 0 0,1 0-1 0 0,0 1 1 0 0,1 0-95 0 0,5-6-29 0 0,0-1 0 0 0,1 0 0 0 0,0 0 1 0 0,0 0-1 0 0,0 0 0 0 0,1-1 0 0 0,-1 0 0 0 0,1 0 0 0 0,-1 0 0 0 0,1 0 1 0 0,0-1-1 0 0,0 0 0 0 0,0 0 0 0 0,1 0 0 0 0,-1-1 0 0 0,0 1 0 0 0,1-1 1 0 0,-1-1-1 0 0,1 1 0 0 0,-1-1 0 0 0,1 0 0 0 0,-1 0 0 0 0,1 0 1 0 0,-1-1-1 0 0,4-1 29 0 0,5 1-53 0 0,0 0 0 0 0,0-2 0 0 0,0 0 0 0 0,0 0 0 0 0,0-2 1 0 0,-1 1-1 0 0,0-2 0 0 0,0 0 0 0 0,0 0 0 0 0,-1-1 1 0 0,1-1-1 0 0,-2 0 0 0 0,1-1 0 0 0,-1 0 0 0 0,-1 0 0 0 0,0-1 1 0 0,0-1-1 0 0,-1 0 0 0 0,0 0 0 0 0,-1 0 0 0 0,3-5 53 0 0,-4-62 1874 0 0,-23 103-1564 0 0,-42 347 2175 0 0,-21-114-1099 0 0,74-247-1359 0 0,0 0-1 0 0,-1 0 1 0 0,0-1 0 0 0,0 1 0 0 0,-1-2 0 0 0,-1 1 0 0 0,0-1 0 0 0,0 0 0 0 0,-1-1-1 0 0,0 1 1 0 0,0-2 0 0 0,-1 1 0 0 0,0-2 0 0 0,0 1 0 0 0,-1-1 0 0 0,1-1 0 0 0,-1 0-1 0 0,-1 0 1 0 0,1-1 0 0 0,-10 2-27 0 0,17-5-73 0 0,0-1-1 0 0,1 1 1 0 0,-1-1-1 0 0,0 1 0 0 0,1-1 1 0 0,-1-1-1 0 0,0 1 1 0 0,1 0-1 0 0,-1-1 1 0 0,0 0-1 0 0,1 1 1 0 0,-1-2-1 0 0,1 1 1 0 0,-1 0-1 0 0,1-1 0 0 0,-1 1 1 0 0,1-1-1 0 0,0 0 1 0 0,0 0-1 0 0,0 0 1 0 0,0-1-1 0 0,0 1 1 0 0,1-1-1 0 0,-1 1 1 0 0,1-1-1 0 0,-1 0 1 0 0,1 0-1 0 0,0 0 0 0 0,0-1 1 0 0,0 1-1 0 0,1 0 1 0 0,-1-1-1 0 0,1 1 1 0 0,0-1-1 0 0,0 1 1 0 0,0-1-1 0 0,0 1 1 0 0,0-4 73 0 0,13-136-5699 0 0,5 108 4246 0 0,-1 2 66 0 0</inkml:trace>
  <inkml:trace contextRef="#ctx0" brushRef="#br0" timeOffset="31136.714">23272 4580 1312 0 0,'34'-9'886'0'0,"5"1"-481"0"0,-1-1 1 0 0,0-2 0 0 0,-1-2 0 0 0,0-1 0 0 0,-2-2 0 0 0,1-2 0 0 0,-2-1 0 0 0,0-1 0 0 0,24-21-406 0 0,-18-20 336 0 0,-39 60-304 0 0,-23-19 281 0 0,11 19-219 0 0,-1 0 0 0 0,1 1 0 0 0,0 1-1 0 0,-1 0 1 0 0,1 0 0 0 0,0 1 0 0 0,-1 1 0 0 0,1 0 0 0 0,0 0 0 0 0,1 1 0 0 0,-1 0-1 0 0,1 1 1 0 0,0 0 0 0 0,0 1 0 0 0,0 0 0 0 0,1 0 0 0 0,-1 1 0 0 0,2 1 0 0 0,-1-1-1 0 0,1 1 1 0 0,0 1 0 0 0,1 0 0 0 0,0 0 0 0 0,0 0 0 0 0,-3 7-94 0 0,6-10 67 0 0,0 0 1 0 0,0 1 0 0 0,1-1-1 0 0,-1 1 1 0 0,1 0-1 0 0,1 0 1 0 0,0 0-1 0 0,0 0 1 0 0,0 1 0 0 0,0-1-1 0 0,1 0 1 0 0,1 1-1 0 0,-1-1 1 0 0,1 1 0 0 0,1-1-1 0 0,-1 1 1 0 0,1-1-1 0 0,0 1 1 0 0,2 3-68 0 0,3-3-8 0 0,-1-1 1 0 0,2 0-1 0 0,-1 0 0 0 0,1-1 1 0 0,0 0-1 0 0,0 0 0 0 0,1-1 1 0 0,0 0-1 0 0,0 0 0 0 0,0-1 1 0 0,0 0-1 0 0,1 0 0 0 0,-1-1 1 0 0,1 0-1 0 0,0 0 0 0 0,0-1 1 0 0,0 0-1 0 0,1-1 0 0 0,-1 0 1 0 0,0-1-1 0 0,0 0 0 0 0,1 0 1 0 0,-1-1-1 0 0,0 0 0 0 0,9-2 8 0 0,-15 3-25 0 0,10-1-68 0 0,0-1 0 0 0,0-1 0 0 0,0 0 0 0 0,0 0 0 0 0,-1-1 0 0 0,1-1 0 0 0,-1 0-1 0 0,0-1 1 0 0,-1 0 0 0 0,1-1 0 0 0,-1 0 0 0 0,-1-1 0 0 0,1 0 0 0 0,-1-1 0 0 0,-1 0 0 0 0,1 0 0 0 0,-2-1 0 0 0,1 0-1 0 0,4-9 94 0 0,40-116-761 0 0,-53 130 778 0 0,0 0 0 0 0,0 0-1 0 0,-1-1 1 0 0,0 1 0 0 0,0 0 0 0 0,0 0 0 0 0,0 0 0 0 0,-1 0-1 0 0,0 0 1 0 0,0 0 0 0 0,0 0 0 0 0,0 1 0 0 0,-1-1-1 0 0,0 1 1 0 0,0-1 0 0 0,0 1 0 0 0,-1 0 0 0 0,-3-3-17 0 0,-52-30-155 0 0,52 42 130 0 0,-29 60 45 0 0,36-64-22 0 0,3 10-83 0 0,4-8 69 0 0,-1 0 1 0 0,1 0-1 0 0,0-1 1 0 0,0 0-1 0 0,0-1 0 0 0,0 0 1 0 0,0 0-1 0 0,1 0 0 0 0,-1-1 1 0 0,0 0-1 0 0,0 0 1 0 0,0-1-1 0 0,0 0 0 0 0,1 0 1 0 0,-1 0-1 0 0,0-1 1 0 0,-1 0-1 0 0,1-1 0 0 0,6-2 16 0 0,192-55-206 0 0,-204 60 233 0 0,0 0 0 0 0,0-1-1 0 0,0 1 1 0 0,0 0-1 0 0,0 0 1 0 0,0-1 0 0 0,0 1-1 0 0,0 0 1 0 0,0 0 0 0 0,0 0-1 0 0,0 0 1 0 0,0 0 0 0 0,0 0-1 0 0,0 1 1 0 0,0-1 0 0 0,0 0-1 0 0,0 0 1 0 0,0 1-1 0 0,0-1 1 0 0,0 1 0 0 0,0-1-1 0 0,-1 1 1 0 0,1-1 0 0 0,0 1-1 0 0,0-1 1 0 0,0 1 0 0 0,-1 0-1 0 0,1 0 1 0 0,0-1-1 0 0,-1 1 1 0 0,1 0 0 0 0,0 0-1 0 0,-1 0 1 0 0,1 0 0 0 0,-1-1-1 0 0,1 1 1 0 0,-1 0 0 0 0,0 0-1 0 0,1 0 1 0 0,-1 0-1 0 0,0 0 1 0 0,0 0 0 0 0,0 0-1 0 0,0 0 1 0 0,0 0 0 0 0,0 0-1 0 0,0 0 1 0 0,0 0 0 0 0,0 0-1 0 0,0 0 1 0 0,0 0-1 0 0,-1 0 1 0 0,1 0-27 0 0,-18 67 1035 0 0,12-49-911 0 0,3-15-139 0 0,1 1 0 0 0,-1-1 1 0 0,1 1-1 0 0,0 0 1 0 0,1-1-1 0 0,-1 1 0 0 0,1 0 1 0 0,0 0-1 0 0,0 1 1 0 0,0-1-1 0 0,1 0 0 0 0,0 0 1 0 0,0 0-1 0 0,0 0 1 0 0,1 0-1 0 0,-1 0 0 0 0,1 1 1 0 0,0-1-1 0 0,1 0 1 0 0,-1-1-1 0 0,1 1 1 0 0,0 0-1 0 0,0 0 0 0 0,1-1 1 0 0,0 1-1 0 0,-1-1 1 0 0,1 0-1 0 0,1 0 0 0 0,-1 0 1 0 0,0 0-1 0 0,1-1 1 0 0,0 1-1 0 0,0-1 0 0 0,0 0 1 0 0,0 0-1 0 0,1 0 1 0 0,-1-1-1 0 0,1 1 0 0 0,-1-1 1 0 0,1 0-1 0 0,0-1 1 0 0,0 1-1 0 0,0-1 0 0 0,3 1 15 0 0,58-16-4149 0 0,-57 11 2669 0 0,6 3 4 0 0</inkml:trace>
  <inkml:trace contextRef="#ctx0" brushRef="#br0" timeOffset="31445.826">24405 4531 1360 0 0,'91'-158'4522'0'0,"-84"148"-4388"0"0,0 1 1 0 0,1 0 0 0 0,0 1-1 0 0,0 0 1 0 0,1 0-1 0 0,0 1 1 0 0,1 0 0 0 0,-1 0-1 0 0,1 1 1 0 0,1 1-1 0 0,-1 0 1 0 0,1 0 0 0 0,0 1-1 0 0,0 0 1 0 0,0 1-1 0 0,0 0 1 0 0,8-1-135 0 0,-14 6 57 0 0,-1 1 0 0 0,1-1-1 0 0,-1 1 1 0 0,0-1 0 0 0,0 1 0 0 0,0 0-1 0 0,0 1 1 0 0,-1-1 0 0 0,1 1 0 0 0,-1-1 0 0 0,0 1-1 0 0,0 0 1 0 0,0 0 0 0 0,0 1 0 0 0,-1-1-1 0 0,0 0 1 0 0,0 1 0 0 0,0 0 0 0 0,0-1 0 0 0,-1 1-1 0 0,0 0 1 0 0,0 0 0 0 0,0 0 0 0 0,0 0-1 0 0,-1 0 1 0 0,0 0 0 0 0,0 0 0 0 0,0 0-1 0 0,-1-1 1 0 0,0 1 0 0 0,0 0 0 0 0,0 0 0 0 0,0 1-57 0 0,-4 10 80 0 0,0-1 1 0 0,-1 0 0 0 0,0 1 0 0 0,-1-2 0 0 0,-1 1 0 0 0,0-1 0 0 0,-1 0 0 0 0,-1-1-1 0 0,0 0 1 0 0,-1-1 0 0 0,-8 8-81 0 0,-36 25-1946 0 0,-6-13-3293 0 0,59-32 3834 0 0,2 0-30 0 0</inkml:trace>
  <inkml:trace contextRef="#ctx0" brushRef="#br0" timeOffset="24310.596">17003 4366 1216 0 0,'3'-3'748'0'0,"63"-90"4225"0"0,-93 208-3701 0 0,9 30-532 0 0,6 0 1 0 0,7 1 0 0 0,8 52-741 0 0,-2-40 351 0 0,-2-158-365 0 0,0 1 0 0 0,1 0 1 0 0,-1-1-1 0 0,0 1 0 0 0,0 0 0 0 0,0-1 1 0 0,0 1-1 0 0,0-1 0 0 0,0 1 1 0 0,1-1-1 0 0,-1 0 0 0 0,0 1 0 0 0,0-1 1 0 0,0 0-1 0 0,-1 0 0 0 0,1 1 1 0 0,0-1-1 0 0,0 0 0 0 0,0 0 1 0 0,0 0-1 0 0,0 0 0 0 0,0-1 0 0 0,0 1 1 0 0,0 0-1 0 0,0 0 0 0 0,0-1 1 0 0,0 1-1 0 0,0 0 0 0 0,0-1 0 0 0,0 1 1 0 0,0-1-1 0 0,1 1 0 0 0,-1-1 1 0 0,0 0-1 0 0,0 1 0 0 0,0-1 0 0 0,1 0 1 0 0,-1 0-1 0 0,0 1 0 0 0,0-1 1 0 0,1 0-1 0 0,-1 0 0 0 0,1 0 1 0 0,-1 0-1 0 0,1 0 0 0 0,-1 0 0 0 0,1 0 1 0 0,0 0-1 0 0,0 0 0 0 0,-1 0 1 0 0,1 0-1 0 0,0 0 0 0 0,0 0 0 0 0,0 0 1 0 0,0 0-1 0 0,0 0 0 0 0,0 0 1 0 0,0 0-1 0 0,0 0 14 0 0,-7-24-46 0 0,1 0 0 0 0,1 0 0 0 0,1 0-1 0 0,1 0 1 0 0,1-1 0 0 0,1 1 0 0 0,2-1 0 0 0,0 1 0 0 0,2 0 0 0 0,1-1 0 0 0,0 1 0 0 0,2 0-1 0 0,1 1 1 0 0,1 0 0 0 0,1 0 0 0 0,2 0 0 0 0,0 1 0 0 0,1 1 0 0 0,4-5 46 0 0,-5 6 20 0 0,1 2 0 0 0,0-1 0 0 0,2 2 1 0 0,0 0-1 0 0,1 0 0 0 0,1 1 0 0 0,0 1 0 0 0,1 1 1 0 0,1 0-1 0 0,0 1 0 0 0,1 1 0 0 0,1 1 0 0 0,0 1 1 0 0,0 0-1 0 0,1 2 0 0 0,1 0 0 0 0,4 0-20 0 0,-24 8 5 0 0,1 1 1 0 0,-1-1-1 0 0,1 1 0 0 0,0-1 0 0 0,-1 1 0 0 0,1 0 0 0 0,0 0 1 0 0,0 0-1 0 0,-1 0 0 0 0,1 0 0 0 0,0 1 0 0 0,-1-1 1 0 0,1 1-1 0 0,0 0 0 0 0,-1-1 0 0 0,1 1 0 0 0,-1 0 1 0 0,1 1-1 0 0,-1-1 0 0 0,0 0 0 0 0,1 1 0 0 0,-1 0 0 0 0,0-1 1 0 0,0 1-1 0 0,0 0 0 0 0,0 0 0 0 0,0 0 0 0 0,-1 0 1 0 0,1 0-1 0 0,-1 1 0 0 0,1-1 0 0 0,-1 0 0 0 0,0 1 0 0 0,0-1 1 0 0,0 1-1 0 0,0-1 0 0 0,0 1 0 0 0,0 0 0 0 0,-1-1 1 0 0,1 1-1 0 0,-1 0 0 0 0,0-1 0 0 0,0 1 0 0 0,0 0 0 0 0,0-1 1 0 0,0 1-1 0 0,-1 0 0 0 0,1 0 0 0 0,-2 1-5 0 0,-8 12 47 0 0,0 0-1 0 0,-2 0 0 0 0,0-1 1 0 0,0-1-1 0 0,-2 0 1 0 0,1-1-1 0 0,-2 0 1 0 0,0-1-1 0 0,0-1 0 0 0,-1 0 1 0 0,-1-1-1 0 0,0-1 1 0 0,0 0-1 0 0,-1-2 0 0 0,1 0 1 0 0,-2-1-1 0 0,1 0 1 0 0,-12 1-47 0 0,-35 2-968 0 0,63-9 323 0 0,-7-3-1314 0 0,14-27-1925 0 0,11 18 2666 0 0</inkml:trace>
  <inkml:trace contextRef="#ctx0" brushRef="#br0" timeOffset="24634.685">17585 4475 1280 0 0,'-13'7'459'0'0,"1"1"0"0"0,0 0-1 0 0,1 1 1 0 0,-1 1 0 0 0,2 0 0 0 0,0 0-1 0 0,0 1 1 0 0,1 0 0 0 0,0 0 0 0 0,0 1 0 0 0,2 1-1 0 0,-3 3-458 0 0,9-14 49 0 0,0 0-1 0 0,-1 0 0 0 0,1-1 1 0 0,0 1-1 0 0,0 0 0 0 0,0 0 1 0 0,0 0-1 0 0,1 0 1 0 0,-1 0-1 0 0,0 0 0 0 0,1 0 1 0 0,-1 1-1 0 0,1-1 0 0 0,0 0 1 0 0,0 0-1 0 0,0 0 0 0 0,0 0 1 0 0,0 0-1 0 0,0 1 1 0 0,1-1-1 0 0,-1 0 0 0 0,1 0 1 0 0,-1 0-1 0 0,1 0 0 0 0,0 0 1 0 0,0 0-1 0 0,0 0 0 0 0,0 0 1 0 0,0 0-1 0 0,0-1 0 0 0,1 1 1 0 0,-1 0-1 0 0,1-1 1 0 0,-1 1-1 0 0,1-1 0 0 0,-1 1 1 0 0,1-1-1 0 0,0 0 0 0 0,0 0 1 0 0,-1 1-1 0 0,1-1 0 0 0,0 0 1 0 0,0-1-1 0 0,0 1 1 0 0,0 0-1 0 0,1-1 0 0 0,-1 1 1 0 0,1-1-49 0 0,109 13 594 0 0,10-60-505 0 0,-120 45-98 0 0,0 1 1 0 0,1-1-1 0 0,-1 1 0 0 0,0-1 0 0 0,0 0 0 0 0,0 0 1 0 0,0 0-1 0 0,0 0 0 0 0,-1 0 0 0 0,1-1 0 0 0,-1 1 1 0 0,1 0-1 0 0,-1-1 0 0 0,0 1 0 0 0,0-1 0 0 0,0 1 1 0 0,0-1-1 0 0,0 0 0 0 0,-1 1 0 0 0,1-1 0 0 0,-1 0 0 0 0,0 0 1 0 0,1 1-1 0 0,-1-1 0 0 0,-1 0 0 0 0,1 0 0 0 0,0 1 1 0 0,-1-1-1 0 0,1 0 0 0 0,-1 1 0 0 0,0-1 0 0 0,0 0 1 0 0,0 1-1 0 0,0-1 0 0 0,0 1 0 0 0,-1-1 0 0 0,1 1 1 0 0,-1 0-1 0 0,1 0 0 0 0,-1-1 0 0 0,0 1 0 0 0,0 0 1 0 0,0 1-1 0 0,0-1 0 0 0,-2-1 9 0 0,-102-84-645 0 0,7 35-2998 0 0,95 47 1280 0 0,4 4 836 0 0</inkml:trace>
  <inkml:trace contextRef="#ctx0" brushRef="#br0" timeOffset="25099.659">17842 4788 1496 0 0,'9'-6'2869'0'0,"25"-20"-2011"0"0,-5-1-631 0 0,-2-2 1 0 0,-1 0-1 0 0,-1-2 1 0 0,-2-1-1 0 0,-1-1 0 0 0,-2-1 1 0 0,9-20-228 0 0,7-7 108 0 0,-38 61-105 0 0,1 1 1 0 0,0-1 0 0 0,0 1-1 0 0,0-1 1 0 0,0 1 0 0 0,-1-1 0 0 0,1 0-1 0 0,0 1 1 0 0,0-1 0 0 0,-1 0-1 0 0,1 0 1 0 0,0 0 0 0 0,-1 0-1 0 0,1 0 1 0 0,0 0 0 0 0,0 0 0 0 0,-1-1-1 0 0,1 1 1 0 0,0 0 0 0 0,0-1-1 0 0,0 1 1 0 0,-1-1 0 0 0,1 1-1 0 0,0-1 1 0 0,0 0 0 0 0,0 1 0 0 0,0-1-1 0 0,0 0 1 0 0,0 0 0 0 0,0 0-1 0 0,0 0 1 0 0,0 0 0 0 0,1 0-1 0 0,-1 0 1 0 0,0 0 0 0 0,1 0 0 0 0,-1 0-1 0 0,0 0 1 0 0,1 0 0 0 0,-1-1-1 0 0,1 1 1 0 0,0 0 0 0 0,-1 0 0 0 0,1-1-1 0 0,0 1 1 0 0,0 0 0 0 0,0 0-1 0 0,0-1 1 0 0,0 1 0 0 0,0 0-1 0 0,0 0 1 0 0,0-1 0 0 0,1 1 0 0 0,-1 0-1 0 0,0 0 1 0 0,1-1 0 0 0,-1 1-1 0 0,1 0-3 0 0,-3 2 8 0 0,0 0-1 0 0,0 0 1 0 0,0 1-1 0 0,0-1 1 0 0,0 1-1 0 0,0-1 1 0 0,1 1-1 0 0,-1 0 1 0 0,1-1-1 0 0,-1 1 1 0 0,1 0-1 0 0,0 0 1 0 0,-1 0-1 0 0,1 0 1 0 0,0 0-1 0 0,0 1 1 0 0,1-1-1 0 0,-1 0 1 0 0,0 0-1 0 0,1 1 1 0 0,-1-1-1 0 0,1 0 1 0 0,0 1-1 0 0,0-1 1 0 0,0 0-1 0 0,0 1 0 0 0,0-1 1 0 0,0 0-1 0 0,1 1 1 0 0,-1-1-1 0 0,1 0 1 0 0,0 0-1 0 0,0 1 1 0 0,-1-1-1 0 0,1 0 1 0 0,1 0-1 0 0,-1 0 1 0 0,0 0-1 0 0,0 0 1 0 0,1 0-1 0 0,-1 0 1 0 0,1-1-1 0 0,0 1 1 0 0,-1 0-1 0 0,1-1 1 0 0,0 0-1 0 0,0 1 1 0 0,0-1-1 0 0,0 0 1 0 0,0 0-1 0 0,0 0 1 0 0,2 1-8 0 0,58 40 114 0 0,-48-35-81 0 0,0 1 0 0 0,-1 1 0 0 0,0 0-1 0 0,-1 0 1 0 0,0 2 0 0 0,-1-1 0 0 0,0 2-1 0 0,0-1 1 0 0,-1 1 0 0 0,8 14-33 0 0,-17-23 4 0 0,-1 1 0 0 0,0 0 1 0 0,0 0-1 0 0,0 0 0 0 0,-1 0 0 0 0,1-1 1 0 0,-1 1-1 0 0,0 0 0 0 0,0 0 0 0 0,0-1 1 0 0,-1 1-1 0 0,1 0 0 0 0,-1-1 1 0 0,0 0-1 0 0,0 1 0 0 0,0-1 0 0 0,0 0 1 0 0,-1 0-1 0 0,1 0 0 0 0,-1 0 1 0 0,0-1-1 0 0,0 1 0 0 0,0-1 0 0 0,0 1 1 0 0,0-1-1 0 0,0 0 0 0 0,-1 0 0 0 0,1-1 1 0 0,-1 1-1 0 0,1-1 0 0 0,-1 0 1 0 0,0 0-1 0 0,0 0 0 0 0,1 0 0 0 0,-1 0 1 0 0,-3-1-5 0 0,1 3-18 0 0,-136 33-1177 0 0,54-52-2639 0 0,73 4 2346 0 0</inkml:trace>
  <inkml:trace contextRef="#ctx0" brushRef="#br0" timeOffset="25422.111">18440 4486 988 0 0,'-1'34'4525'0'0,"-2"-19"-4303"0"0,1 0 0 0 0,0 1 0 0 0,1-1 0 0 0,0 1 0 0 0,1-1 0 0 0,1 1 0 0 0,1-1 0 0 0,0 0 0 0 0,0 1 0 0 0,2-1 0 0 0,0 0 0 0 0,1-1 0 0 0,0 1 0 0 0,1-1 0 0 0,1 0 0 0 0,0 0 0 0 0,1-1 0 0 0,1 0-222 0 0,-8-12-118 0 0,0 1 0 0 0,0-1-1 0 0,0 0 1 0 0,0 0 0 0 0,1 0 0 0 0,-1 0 0 0 0,0 0 0 0 0,1 0 0 0 0,-1 0-1 0 0,1-1 1 0 0,-1 1 0 0 0,1 0 0 0 0,-1-1 0 0 0,1 1 0 0 0,-1-1 0 0 0,1 0-1 0 0,0 0 1 0 0,-1 1 0 0 0,1-1 0 0 0,0 0 0 0 0,-1 0 0 0 0,1 0 0 0 0,0-1-1 0 0,-1 1 1 0 0,1 0 0 0 0,-1-1 0 0 0,1 1 0 0 0,-1-1 0 0 0,1 1-1 0 0,0-1 1 0 0,-1 0 0 0 0,0 1 0 0 0,1-1 0 0 0,-1 0 0 0 0,0 0 0 0 0,1 0-1 0 0,-1 0 1 0 0,0 0 0 0 0,0-1 0 0 0,0 1 0 0 0,0 0 0 0 0,0 0 0 0 0,0-1-1 0 0,0 1 1 0 0,0-1 0 0 0,0 1 0 0 0,-1-1 0 0 0,1 1 0 0 0,-1-1 0 0 0,1 1-1 0 0,-1-1 1 0 0,1 0 0 0 0,-1 1 0 0 0,0-1 0 0 0,0 1 0 0 0,0-1 0 0 0,0 0-1 0 0,0 1 1 0 0,0-2 118 0 0,3-24-1430 0 0</inkml:trace>
  <inkml:trace contextRef="#ctx0" brushRef="#br0" timeOffset="25735.76">18463 4266 1268 0 0,'0'1'83'0'0,"0"0"0"0"0,0-1 0 0 0,0 1 1 0 0,1 0-1 0 0,-1-1 0 0 0,0 1 0 0 0,0-1 0 0 0,1 1 0 0 0,-1-1 0 0 0,0 1 0 0 0,1 0 1 0 0,-1-1-1 0 0,0 1 0 0 0,1-1 0 0 0,-1 0 0 0 0,1 1 0 0 0,-1-1 0 0 0,1 1 0 0 0,-1-1 1 0 0,1 0-1 0 0,-1 1 0 0 0,1-1 0 0 0,0 0 0 0 0,-1 1 0 0 0,1-1 0 0 0,-1 0 0 0 0,1 0 1 0 0,0 0-1 0 0,-1 0 0 0 0,1 0 0 0 0,0 0 0 0 0,-1 0 0 0 0,1 0 0 0 0,0 0 0 0 0,-1 0 1 0 0,1 0-1 0 0,-1 0 0 0 0,1 0 0 0 0,0 0 0 0 0,-1 0 0 0 0,1-1 0 0 0,-1 1 1 0 0,1 0-1 0 0,0 0 0 0 0,-1-1 0 0 0,1 1 0 0 0,-1 0 0 0 0,1-1 0 0 0,-1 1 0 0 0,1-1 1 0 0,-1 1-1 0 0,1-1 0 0 0,-1 1 0 0 0,0-1 0 0 0,1 1 0 0 0,-1-1 0 0 0,0 1 0 0 0,1-1 1 0 0,-1 1-1 0 0,0-1 0 0 0,0 0 0 0 0,1 1 0 0 0,-1-1 0 0 0,0 1 0 0 0,0-1 0 0 0,0 0 1 0 0,0 1-1 0 0,0-2-83 0 0,1 0 74 0 0,0 0 1 0 0,0 0 0 0 0,0 0 0 0 0,0-1 0 0 0,0 1 0 0 0,-1 0-1 0 0,1-1 1 0 0,-1 1 0 0 0,0 0 0 0 0,0-1 0 0 0,0 1-1 0 0,0-1 1 0 0,0 1 0 0 0,0 0 0 0 0,-1-1 0 0 0,1 1-1 0 0,-1 0 1 0 0,0-1 0 0 0,1 1 0 0 0,-1 0 0 0 0,0 0 0 0 0,0-1-1 0 0,-1 1 1 0 0,1 0 0 0 0,0 0 0 0 0,-1 0 0 0 0,1 1-1 0 0,-1-1 1 0 0,1 0 0 0 0,-1 0 0 0 0,0 1 0 0 0,0-1 0 0 0,-1 0-75 0 0,5 40-5508 0 0,4-15 4098 0 0,0 3-18 0 0</inkml:trace>
  <inkml:trace contextRef="#ctx0" brushRef="#br0" timeOffset="26128.016">18650 4873 1112 0 0,'27'-13'3174'0'0,"11"-26"-2741"0"0,-33 32-126 0 0,18-20-147 0 0,-1-1-1 0 0,-1-2 1 0 0,-2 0-1 0 0,-1-1 0 0 0,-2 0 1 0 0,-1-2-1 0 0,-1 0 0 0 0,-2 0 1 0 0,-1-1-1 0 0,-2-1 0 0 0,-1 0 1 0 0,-2 0-1 0 0,-1 0 0 0 0,-2-1 1 0 0,-2-14-160 0 0,-1 45 44 0 0,0 0 1 0 0,0 0-1 0 0,-1 0 1 0 0,0 0 0 0 0,0 0-1 0 0,-1 0 1 0 0,1 0-1 0 0,-1 0 1 0 0,0 0-1 0 0,0 1 1 0 0,-1-1 0 0 0,1 1-1 0 0,-1-1 1 0 0,0 1-1 0 0,0 0 1 0 0,0 0-1 0 0,-1 1 1 0 0,0-1 0 0 0,1 1-1 0 0,-2-1-44 0 0,2 4 20 0 0,1 1-1 0 0,0 0 1 0 0,-1-1-1 0 0,1 1 1 0 0,0 0-1 0 0,0 0 1 0 0,0 1 0 0 0,0-1-1 0 0,0 0 1 0 0,0 1-1 0 0,0-1 1 0 0,0 1-1 0 0,0 0 1 0 0,1 0 0 0 0,-1-1-1 0 0,1 1 1 0 0,-1 0-1 0 0,1 0 1 0 0,0 0-1 0 0,0 1 1 0 0,0-1 0 0 0,0 0-1 0 0,0 0 1 0 0,0 1-1 0 0,1-1 1 0 0,-1 0-1 0 0,1 1 1 0 0,-1-1-1 0 0,1 2-19 0 0,-4 18 52 0 0,1-1 0 0 0,1 1-1 0 0,1 0 1 0 0,1 0-1 0 0,1 1 1 0 0,1-1 0 0 0,0-1-1 0 0,2 1 1 0 0,1 0-1 0 0,0-1 1 0 0,2 0 0 0 0,0 0-1 0 0,2 1-51 0 0,16 41-388 0 0,8 33-932 0 0,-24-30-3664 0 0,-9-56 3622 0 0</inkml:trace>
  <inkml:trace contextRef="#ctx0" brushRef="#br0" timeOffset="26486.577">18682 4538 1720 0 0,'12'-13'3412'0'0,"24"-2"-3042"0"0,0 1-1 0 0,1 1 0 0 0,0 2 0 0 0,0 2 0 0 0,1 1 0 0 0,1 2 0 0 0,-1 2 0 0 0,1 1 0 0 0,5 2-369 0 0,-41 2 38 0 0,0 0-1 0 0,0 1 1 0 0,0-1-1 0 0,0 0 1 0 0,0 1 0 0 0,-1 0-1 0 0,1 0 1 0 0,0-1-1 0 0,-1 1 1 0 0,1 1-1 0 0,-1-1 1 0 0,0 0 0 0 0,0 1-1 0 0,0-1 1 0 0,0 1-1 0 0,0 0 1 0 0,0-1-1 0 0,-1 1 1 0 0,1 0 0 0 0,-1 0-1 0 0,0 0 1 0 0,0 0-1 0 0,0 0 1 0 0,0 1 0 0 0,-1-1-1 0 0,1 0 1 0 0,-1 0-1 0 0,0 0 1 0 0,0 1-1 0 0,0-1 1 0 0,0 0 0 0 0,0 0-1 0 0,-1 1 1 0 0,1-1-1 0 0,-1 0 1 0 0,0 0-1 0 0,0 0 1 0 0,0 0 0 0 0,-1 0-1 0 0,1 0 1 0 0,-1 0-1 0 0,0-1 1 0 0,1 1-1 0 0,-1 0 1 0 0,-2 2-38 0 0,-5 29 233 0 0,8-30-232 0 0,1 1 0 0 0,-1-1 0 0 0,0 1 0 0 0,1-1 0 0 0,0 1 0 0 0,0-1 0 0 0,1 0 0 0 0,-1 1 0 0 0,1-1 0 0 0,0 1 0 0 0,0-1 0 0 0,0 0 0 0 0,1 1 0 0 0,-1-1 0 0 0,1 0 0 0 0,0 0 0 0 0,0 0 0 0 0,1 0 0 0 0,-1-1 0 0 0,1 1 0 0 0,0-1 0 0 0,0 1 0 0 0,0-1 0 0 0,0 0 0 0 0,0 0-1 0 0,1 0 1 0 0,0-1 0 0 0,-1 1 0 0 0,1-1 0 0 0,0 0 0 0 0,0 0 0 0 0,0 0 0 0 0,1 0 0 0 0,-1-1 0 0 0,0 0 0 0 0,0 0 0 0 0,1 0 0 0 0,-1 0 0 0 0,1-1 0 0 0,-1 1 0 0 0,1-1 0 0 0,0-1-1 0 0,1 0-310 0 0,0-1 1 0 0,0 0-1 0 0,0 0 1 0 0,0 0-1 0 0,0-1 1 0 0,-1 0-1 0 0,1-1 1 0 0,-1 1-1 0 0,0-1 1 0 0,0 0-1 0 0,0 0 1 0 0,0 0-1 0 0,-1-1 1 0 0,0 0-1 0 0,0 1 1 0 0,0-2-1 0 0,0 1 1 0 0,-1 0-1 0 0,0-1 1 0 0,0 1-1 0 0,0-1 1 0 0,1-5 309 0 0,1-21-1554 0 0</inkml:trace>
  <inkml:trace contextRef="#ctx0" brushRef="#br0" timeOffset="26733.805">19158 4201 976 0 0,'-3'-5'1180'0'0,"1"0"-296"0"0,-2 2-24 0 0,2 0-200 0 0,1-2-60 0 0,-1 3-119 0 0,-2 0-101 0 0,4 2-52 0 0,0 0-116 0 0,2 2-220 0 0,3 0 0 0 0,-1 1-448 0 0,1-1-665 0 0,10 13 77 0 0,-5-7-356 0 0,-1 2-16 0 0</inkml:trace>
  <inkml:trace contextRef="#ctx0" brushRef="#br0" timeOffset="27334.028">19329 4368 916 0 0,'23'41'3658'0'0,"-20"-32"-3180"0"0,56 250 4038 0 0,-21-138-2981 0 0,-36-121-1531 0 0,0 1 1 0 0,0 0-1 0 0,0-1 1 0 0,0 1-1 0 0,0-1 1 0 0,0 0-1 0 0,0 0 1 0 0,0 0-1 0 0,0 0 0 0 0,0 0 1 0 0,0 0-1 0 0,-1 0 1 0 0,1 0-1 0 0,0-1 1 0 0,0 1-1 0 0,0-1 0 0 0,0 0 1 0 0,0 1-1 0 0,0-1 1 0 0,-1 0-1 0 0,1 0 1 0 0,0 0-1 0 0,-1 0 1 0 0,1-1-1 0 0,0 1 0 0 0,-1 0 1 0 0,0-1-1 0 0,2 0-4 0 0,-2 1 10 0 0,16-15-108 0 0,-1-1 0 0 0,0 0 0 0 0,-1-1 0 0 0,-1-1 0 0 0,-1 0 0 0 0,0-1 0 0 0,-2-1 0 0 0,0 0-1 0 0,-1 0 1 0 0,-2-1 0 0 0,0 0 0 0 0,3-14 98 0 0,28-64 128 0 0,-32 90 388 0 0,-8 41-375 0 0,0-24-132 0 0,1 0 0 0 0,0 0 0 0 0,1 0-1 0 0,0 1 1 0 0,0-1 0 0 0,0 0 0 0 0,1 0 0 0 0,0 0 0 0 0,0-1-1 0 0,1 1 1 0 0,0 0 0 0 0,0-1 0 0 0,1 0 0 0 0,0 0 0 0 0,0 0-1 0 0,0 0 1 0 0,0 0 0 0 0,1-1 0 0 0,0 0 0 0 0,0 0 0 0 0,1 0 0 0 0,-1 0-1 0 0,1-1 1 0 0,0 0 0 0 0,0-1 0 0 0,1 1 0 0 0,-1-1 0 0 0,1 0-1 0 0,-1-1 1 0 0,1 1 0 0 0,0-1 0 0 0,0-1 0 0 0,0 1 0 0 0,3-1-9 0 0,3 1-41 0 0,0-1 1 0 0,1 0-1 0 0,-1-1 1 0 0,0-1-1 0 0,1 0 1 0 0,-1-1-1 0 0,0 0 1 0 0,0-1-1 0 0,0-1 1 0 0,0 0-1 0 0,-1 0 1 0 0,1-2 0 0 0,-1 1-1 0 0,0-1 1 0 0,-1-1-1 0 0,0 0 1 0 0,0-1-1 0 0,0 0 1 0 0,-1-1-1 0 0,0 0 1 0 0,0 0-1 0 0,-1-1 1 0 0,-1 0-1 0 0,0-1 1 0 0,0 0-1 0 0,-1 0 1 0 0,3-7 40 0 0,-9 15-3 0 0,0 1 1 0 0,-1 0-1 0 0,1 0 1 0 0,-1-1-1 0 0,1 1 1 0 0,-1 0-1 0 0,0-1 1 0 0,0 1-1 0 0,0 0 1 0 0,0-1-1 0 0,0 1 1 0 0,-1 0-1 0 0,1-1 1 0 0,-1 1-1 0 0,1 0 1 0 0,-1 0-1 0 0,0-1 1 0 0,0 1-1 0 0,0 0 1 0 0,0 0-1 0 0,0 0 1 0 0,-1 0-1 0 0,1 0 1 0 0,0 0-1 0 0,-1 1 1 0 0,0-1-1 0 0,1 0 1 0 0,-1 1-1 0 0,0-1 1 0 0,0 1-1 0 0,0 0 1 0 0,0-1-1 0 0,0 1 1 0 0,0 0-1 0 0,0 0 1 0 0,0 0-1 0 0,-1 1 1 0 0,1-1-1 0 0,0 1 1 0 0,-2-1 2 0 0,-97-10 628 0 0,97 11-598 0 0,-10 2 48 0 0,1 0 1 0 0,0 1-1 0 0,0 0 0 0 0,0 1 1 0 0,0 1-1 0 0,0 0 0 0 0,1 0 0 0 0,0 1 1 0 0,0 1-1 0 0,1 0 0 0 0,0 1 1 0 0,0 0-1 0 0,-8 8-78 0 0,15-12 32 0 0,0 0 0 0 0,0 0-1 0 0,1 0 1 0 0,-1 1 0 0 0,1-1 0 0 0,0 1-1 0 0,0 0 1 0 0,0 0 0 0 0,1 0 0 0 0,0 0-1 0 0,0 0 1 0 0,0 0 0 0 0,1 1 0 0 0,0-1-1 0 0,0 1 1 0 0,0-1 0 0 0,0 1 0 0 0,1 0-1 0 0,0-1 1 0 0,0 1 0 0 0,1-1 0 0 0,-1 1-1 0 0,1-1 1 0 0,2 6-32 0 0,2 1-81 0 0,1-1-1 0 0,1 0 1 0 0,-1 0 0 0 0,2 0-1 0 0,-1-1 1 0 0,2 0-1 0 0,-1 0 1 0 0,1-1 0 0 0,1-1-1 0 0,0 1 1 0 0,0-1 0 0 0,0-1-1 0 0,1 0 1 0 0,0-1-1 0 0,1 0 1 0 0,-1 0 0 0 0,13 3 81 0 0,3 1-1252 0 0,1-1-1 0 0,0-1 1 0 0,1-2 0 0 0,-1-1 0 0 0,1-1 0 0 0,0-1 0 0 0,21-2 1252 0 0,-32-1-1387 0 0</inkml:trace>
  <inkml:trace contextRef="#ctx0" brushRef="#br0" timeOffset="21607.774">14173 4623 1112 0 0,'-5'-5'212'0'0,"0"1"0"0"0,-1-1 0 0 0,1 1 0 0 0,-1 0 0 0 0,0 0 0 0 0,0 1 0 0 0,0 0 0 0 0,0 0 0 0 0,-1 0 0 0 0,1 1 0 0 0,-1 0 0 0 0,0 0 0 0 0,1 0-1 0 0,-1 1 1 0 0,0 0 0 0 0,0 1 0 0 0,0-1 0 0 0,0 2 0 0 0,0-1 0 0 0,0 0 0 0 0,0 1-212 0 0,-9 1 129 0 0,0 0-1 0 0,1 1 1 0 0,-1 1-1 0 0,1 0 1 0 0,0 1-1 0 0,0 1 1 0 0,1 0-1 0 0,-1 1 1 0 0,1 0-1 0 0,1 1 1 0 0,0 1-1 0 0,0 0 1 0 0,0 1-1 0 0,1 0 1 0 0,1 1-1 0 0,-1 0 1 0 0,2 1-1 0 0,0 0 1 0 0,0 1-1 0 0,1 0 1 0 0,1 1-1 0 0,0-1 1 0 0,1 1-1 0 0,1 1 1 0 0,0 0-1 0 0,-2 6-128 0 0,8-17 8 0 0,-1-1 1 0 0,1 0-1 0 0,0 0 0 0 0,0 0 0 0 0,1 1 0 0 0,-1-1 1 0 0,1 0-1 0 0,-1 0 0 0 0,1 0 0 0 0,0 0 0 0 0,0 0 1 0 0,0 0-1 0 0,1 0 0 0 0,-1 0 0 0 0,1 0 0 0 0,0 0 1 0 0,-1-1-1 0 0,1 1 0 0 0,0-1 0 0 0,1 1 0 0 0,-1-1 1 0 0,0 0-1 0 0,1 0 0 0 0,-1 0 0 0 0,1 0 0 0 0,0 0 1 0 0,-1 0-1 0 0,1-1 0 0 0,0 1 0 0 0,0-1 0 0 0,0 0 1 0 0,0 0-1 0 0,0 0 0 0 0,1-1 0 0 0,-1 1 0 0 0,0-1 1 0 0,0 1-1 0 0,0-1 0 0 0,1 0 0 0 0,-1 0 0 0 0,1-1-8 0 0,127-9-309 0 0,-119 6 225 0 0,1 0 0 0 0,-2 0-1 0 0,1-2 1 0 0,0 1-1 0 0,-1-1 1 0 0,0-1-1 0 0,-1 0 1 0 0,0-1 0 0 0,0 0-1 0 0,0 0 1 0 0,-1-1-1 0 0,0 0 1 0 0,-1-1-1 0 0,0 0 1 0 0,0 0-1 0 0,-1-1 1 0 0,-1 0 0 0 0,0 0-1 0 0,0-1 1 0 0,3-8 84 0 0,-21 101 536 0 0,7-59-251 0 0,-1 0 0 0 0,0-1 1 0 0,-2 1-1 0 0,-1-1 1 0 0,0-1-1 0 0,-1 1 0 0 0,-2-2 1 0 0,0 1-1 0 0,0-2 0 0 0,-2 0 1 0 0,-13 13-286 0 0,-6-1 219 0 0,-2-2 0 0 0,-1-2 1 0 0,-1-2-1 0 0,-1-1 0 0 0,-1-1 1 0 0,-8 1-220 0 0,25-16-887 0 0,27-18-1246 0 0,28-22-890 0 0,21-7-83 0 0,-22 18 1817 0 0</inkml:trace>
  <inkml:trace contextRef="#ctx0" brushRef="#br0" timeOffset="21872.703">14527 4700 1576 0 0,'-1'0'82'0'0,"0"1"0"0"0,1-1 0 0 0,-1 1-1 0 0,0-1 1 0 0,1 1 0 0 0,-1-1 0 0 0,0 1 0 0 0,0-1-1 0 0,1 0 1 0 0,-1 0 0 0 0,0 1 0 0 0,0-1-1 0 0,0 0 1 0 0,1 0 0 0 0,-1 0 0 0 0,0 0 0 0 0,0 0-1 0 0,0 0 1 0 0,1 0 0 0 0,-1 0 0 0 0,0 0 0 0 0,0 0-1 0 0,0 0 1 0 0,1-1 0 0 0,-1 1 0 0 0,0 0 0 0 0,0-1-1 0 0,1 1 1 0 0,-1 0 0 0 0,0-1 0 0 0,0 1 0 0 0,1-1-1 0 0,-1 1 1 0 0,0-1 0 0 0,1 1 0 0 0,-1-1 0 0 0,1 0-1 0 0,-1 1 1 0 0,1-1 0 0 0,-1 0 0 0 0,1 1 0 0 0,0-1-1 0 0,-1 0 1 0 0,1 0 0 0 0,0 1 0 0 0,-1-1 0 0 0,1 0-1 0 0,0 0 1 0 0,0 1 0 0 0,0-1 0 0 0,0 0 0 0 0,-1 0-1 0 0,1 0 1 0 0,0 0 0 0 0,1 1 0 0 0,-1-1 0 0 0,0 0-1 0 0,0 0 1 0 0,0 0 0 0 0,0 1 0 0 0,1-1-1 0 0,-1 0 1 0 0,0 0-82 0 0,-7 5 148 0 0,-1 0 0 0 0,0 1-1 0 0,1 0 1 0 0,0 0 0 0 0,0 0 0 0 0,1 1-1 0 0,-1 0 1 0 0,1 0 0 0 0,0 1 0 0 0,1 0-1 0 0,0 0 1 0 0,0 0 0 0 0,0 1-1 0 0,1-1 1 0 0,0 1 0 0 0,1 0 0 0 0,0 0-1 0 0,0 1 1 0 0,0-1 0 0 0,1 0-1 0 0,1 1 1 0 0,-1 0 0 0 0,1 7-148 0 0,1-12-7 0 0,1 1 0 0 0,-1 0 0 0 0,1-1 0 0 0,0 1 0 0 0,1-1 1 0 0,-1 1-1 0 0,1-1 0 0 0,0 1 0 0 0,0-1 0 0 0,0 0 0 0 0,0 0 0 0 0,1 0 0 0 0,0 0 1 0 0,0-1-1 0 0,0 1 0 0 0,0-1 0 0 0,1 1 0 0 0,-1-1 0 0 0,1 0 0 0 0,0 0 0 0 0,1 0 7 0 0,-2-1-173 0 0,-1 0 0 0 0,1-1 0 0 0,0 1-1 0 0,0-1 1 0 0,0 1 0 0 0,1-1-1 0 0,-1 0 1 0 0,0 0 0 0 0,0-1 0 0 0,1 1-1 0 0,-1-1 1 0 0,0 1 0 0 0,1-1 0 0 0,-1 0-1 0 0,0 0 1 0 0,1-1 0 0 0,-1 1 0 0 0,0-1-1 0 0,1 1 1 0 0,-1-1 0 0 0,0 0 0 0 0,0-1-1 0 0,0 1 1 0 0,0 0 0 0 0,0-1 0 0 0,0 0-1 0 0,0 1 1 0 0,0-1 0 0 0,1-2 173 0 0,14-17-1455 0 0,-8 2 40 0 0</inkml:trace>
  <inkml:trace contextRef="#ctx0" brushRef="#br0" timeOffset="22725.065">14708 4590 876 0 0,'18'63'2697'0'0,"29"125"232"0"0,-47-187-2884 0 0,0 0 0 0 0,0 0 0 0 0,0 0 1 0 0,1 0-1 0 0,-1 0 0 0 0,0 0 0 0 0,1 0 0 0 0,-1 0 1 0 0,1-1-1 0 0,-1 1 0 0 0,1 0 0 0 0,0 0 0 0 0,-1 0 1 0 0,1-1-1 0 0,0 1 0 0 0,-1 0 0 0 0,1-1 0 0 0,0 1 0 0 0,0-1 1 0 0,-1 1-1 0 0,1-1 0 0 0,0 1 0 0 0,0-1 0 0 0,0 0 1 0 0,0 1-1 0 0,0-1 0 0 0,0 0 0 0 0,0 0 0 0 0,0 1 1 0 0,0-1-1 0 0,0 0 0 0 0,0 0 0 0 0,-1 0 0 0 0,1 0 0 0 0,0 0 1 0 0,0-1-1 0 0,0 1 0 0 0,0 0 0 0 0,0 0 0 0 0,0-1 1 0 0,0 1-1 0 0,0 0 0 0 0,0-1 0 0 0,0 1 0 0 0,-1-1 1 0 0,1 1-1 0 0,0-1 0 0 0,0 0 0 0 0,-1 1 0 0 0,1-1 0 0 0,0 0 1 0 0,-1 1-1 0 0,1-1-45 0 0,47-44 35 0 0,-43 39 105 0 0,135-171 139 0 0,-120 164-156 0 0,-22 42 86 0 0,0 0-132 0 0,2-22-71 0 0,1-1 1 0 0,0 1-1 0 0,0 0 1 0 0,0-1-1 0 0,1 1 1 0 0,0-1 0 0 0,1 0-1 0 0,-1 0 1 0 0,1 0-1 0 0,0 0 1 0 0,1 0-1 0 0,-1 0 1 0 0,1-1 0 0 0,0 1-1 0 0,1-1 1 0 0,-1 0-1 0 0,1-1 1 0 0,0 1 0 0 0,0-1-1 0 0,0 0 1 0 0,1 0-1 0 0,0-1 1 0 0,-1 1-1 0 0,1-1 1 0 0,0 0 0 0 0,1-1-1 0 0,-1 0 1 0 0,0 0-1 0 0,1 0 1 0 0,-1-1-1 0 0,1 1 1 0 0,0-2 0 0 0,-1 1-1 0 0,1-1 1 0 0,0 0-1 0 0,-1 0 1 0 0,6-2-7 0 0,19 2-152 0 0,1-1 0 0 0,-1-2 1 0 0,0-1-1 0 0,0-2 0 0 0,-1-1 0 0 0,1-1 0 0 0,-2-2 1 0 0,1-1-1 0 0,4-4 152 0 0,-28 13-81 0 0,-1 0 0 0 0,1-1 0 0 0,-1 0 0 0 0,0 0 0 0 0,0 0 0 0 0,0-1 0 0 0,0 0 0 0 0,0 0 0 0 0,-1 0 0 0 0,0 0 1 0 0,0-1-1 0 0,0 0 0 0 0,0 1 0 0 0,-1-2 0 0 0,0 1 0 0 0,0 0 0 0 0,0 0 0 0 0,-1-1 0 0 0,1 0 0 0 0,-2 1 0 0 0,1-1 0 0 0,0 0 0 0 0,-1 0 81 0 0,-4 0 27 0 0,0 2-1 0 0,0-1 0 0 0,-1 0 1 0 0,0 1-1 0 0,0-1 1 0 0,0 1-1 0 0,0 0 0 0 0,0 0 1 0 0,-1 1-1 0 0,0-1 0 0 0,0 1 1 0 0,0 0-1 0 0,0 1 1 0 0,0-1-1 0 0,-1 1 0 0 0,1 0 1 0 0,-1 0-1 0 0,1 1 0 0 0,-1-1 1 0 0,0 1-1 0 0,0 0 0 0 0,1 1 1 0 0,-1 0-1 0 0,0 0 1 0 0,0 0-1 0 0,0 0 0 0 0,-2 1-26 0 0,-14 0 230 0 0,-1 1-1 0 0,1 1 0 0 0,0 0 0 0 0,0 2 1 0 0,0 0-1 0 0,1 2 0 0 0,0 0 0 0 0,0 2 1 0 0,-19 10-230 0 0,30-15 69 0 0,1 1 1 0 0,0 1-1 0 0,0 0 1 0 0,1 0 0 0 0,-1 1-1 0 0,1-1 1 0 0,1 2-1 0 0,-1-1 1 0 0,1 1 0 0 0,1 0-1 0 0,-1 1 1 0 0,1 0-1 0 0,1 0 1 0 0,0 0 0 0 0,0 0-1 0 0,1 1 1 0 0,0 0-1 0 0,0 0 1 0 0,1 0-1 0 0,1 0 1 0 0,0 1 0 0 0,0 0-70 0 0,2-6 8 0 0,0 1 1 0 0,1-1-1 0 0,-1 0 0 0 0,1 0 1 0 0,1-1-1 0 0,-1 1 1 0 0,1 0-1 0 0,-1 0 1 0 0,1 0-1 0 0,1-1 0 0 0,-1 1 1 0 0,1-1-1 0 0,-1 0 1 0 0,1 0-1 0 0,0 0 1 0 0,1 0-1 0 0,-1 0 0 0 0,1-1 1 0 0,0 1-1 0 0,0-1 1 0 0,0 0-1 0 0,0 0 1 0 0,0-1-1 0 0,1 1 1 0 0,-1-1-1 0 0,1 0 0 0 0,1 1-8 0 0,132 38-1010 0 0,58-31-3232 0 0,-91-31 1318 0 0,-69 10 1427 0 0</inkml:trace>
  <inkml:trace contextRef="#ctx0" brushRef="#br0" timeOffset="33251.831">25034 4470 904 0 0,'16'-3'1326'0'0,"2"-13"1280"0"0,-10 12-2349 0 0,-6 1-208 0 0,-1 4-28 0 0,-1-1 0 0 0,0 0-1 0 0,0 1 1 0 0,0-1 0 0 0,1 0 0 0 0,-1 1 0 0 0,0-1 0 0 0,1 0 0 0 0,-1 1 0 0 0,0-1 0 0 0,1 0 0 0 0,-1 1 0 0 0,0-1-1 0 0,1 0 1 0 0,-1 0 0 0 0,1 0 0 0 0,-1 1 0 0 0,0-1 0 0 0,1 0 0 0 0,-1 0 0 0 0,1 0 0 0 0,-1 0 0 0 0,1 0 0 0 0,-1 0-1 0 0,1 0 1 0 0,-1 0 0 0 0,0 0 0 0 0,1 0 0 0 0,-1 0 0 0 0,1 0 0 0 0,-1 0 0 0 0,1 0 0 0 0,-1 0 0 0 0,1 0 0 0 0,-1 0-1 0 0,0-1 1 0 0,1 1 0 0 0,-1 0 0 0 0,1 0 0 0 0,-1-1 0 0 0,0 1 0 0 0,1 0 0 0 0,-1 0 0 0 0,0-1 0 0 0,1 1-21 0 0,-7 13 66 0 0,0 0 0 0 0,-1 0 0 0 0,-1-1 0 0 0,0 0 0 0 0,0 0 1 0 0,-1-1-1 0 0,-1 0 0 0 0,0 0 0 0 0,0-1 0 0 0,-1-1 1 0 0,0 0-1 0 0,-1 0 0 0 0,0-1 0 0 0,0 0 0 0 0,-1-1 0 0 0,-8 3-66 0 0,-12 11-334 0 0,15-13-203 0 0,14-10-2208 0 0,4-12 1452 0 0</inkml:trace>
  <inkml:trace contextRef="#ctx0" brushRef="#br0" timeOffset="33609.401">25960 3948 1796 0 0,'-15'26'7357'0'0,"-51"94"-6542"0"0,48 4-363 0 0,17-101-966 0 0,-2 1-1 0 0,0 0 1 0 0,-1-1-1 0 0,-2 1 1 0 0,0-1-1 0 0,-2 0 0 0 0,0-1 1 0 0,-2 2 514 0 0,-27 23-2794 0 0,14-27 1420 0 0</inkml:trace>
  <inkml:trace contextRef="#ctx0" brushRef="#br0" timeOffset="34758.895">25441 4288 1008 0 0,'-13'-8'3928'0'0,"36"8"-2317"0"0,-7 0-1633 0 0,131-3 850 0 0,-90-3-705 0 0,46-5-768 0 0,0-3 0 0 0,-1-5 0 0 0,61-22 645 0 0,-151 38 54 0 0,-1 0 0 0 0,0-1 0 0 0,0-1 1 0 0,0 0-1 0 0,-1 0 0 0 0,0-1 0 0 0,0-1 0 0 0,0 1 0 0 0,0-2 0 0 0,-1 1 0 0 0,-1-1 0 0 0,1 0 0 0 0,-1-1 1 0 0,-1 0-1 0 0,0 0 0 0 0,0-1 0 0 0,0 0 0 0 0,-1 0 0 0 0,-1-1 0 0 0,0 1 0 0 0,0-1 0 0 0,1-8-54 0 0,0-18 1568 0 0,-6 36-1530 0 0,0 1-32 0 0,0 0 66 0 0,9-24 25 0 0,-6 3 371 0 0,-4 23-317 0 0,-39 114 100 0 0,-161 286 1709 0 0,172-345-1582 0 0,84-119-1214 0 0,94-111-1259 0 0,-89 131 1583 0 0,6 125 743 0 0,-59-74-226 0 0,1 0-1 0 0,0-1 1 0 0,0 0-1 0 0,1 0 1 0 0,0-1 0 0 0,0 0-1 0 0,1 0 1 0 0,-1-1-1 0 0,2-1 1 0 0,-1 0 0 0 0,0 0-1 0 0,1-1 1 0 0,0 0-1 0 0,0-1 1 0 0,0 0 0 0 0,1-1-1 0 0,-1 0 1 0 0,1-1-1 0 0,-1 0 1 0 0,1 0-1 0 0,-1-2 1 0 0,1 1 0 0 0,-1-2-1 0 0,1 1 1 0 0,1-2-5 0 0,0 3-41 0 0,0 0 0 0 0,-1 0-1 0 0,1-2 1 0 0,-1 1 0 0 0,1-2 0 0 0,-1 1 0 0 0,0-2 0 0 0,0 0 0 0 0,0 0-1 0 0,-1-1 1 0 0,1 0 0 0 0,-1-1 0 0 0,0-1 0 0 0,-1 0 0 0 0,1 0 0 0 0,-1-1-1 0 0,-1 0 1 0 0,0 0 0 0 0,0-1 0 0 0,0-1 0 0 0,-1 1 0 0 0,-1-2 0 0 0,1 1-1 0 0,0-4 42 0 0,-9 10-19 0 0,0 0-1 0 0,0 0 1 0 0,0 0-1 0 0,-1 0 1 0 0,0 0-1 0 0,0 0 1 0 0,0 0 0 0 0,0 1-1 0 0,0-1 1 0 0,-1 1-1 0 0,0-1 1 0 0,0 1-1 0 0,1 0 1 0 0,-2 0-1 0 0,1 0 1 0 0,0 1-1 0 0,-1-1 1 0 0,1 1-1 0 0,-1-1 1 0 0,0 1-1 0 0,0 1 1 0 0,1-1-1 0 0,-2 0 1 0 0,1 1-1 0 0,0 0 1 0 0,0 0-1 0 0,0 0 1 0 0,0 0-1 0 0,-1 1 1 0 0,1 0-1 0 0,0 0 1 0 0,-1 0 19 0 0,-15 1 102 0 0,1 0 0 0 0,-1 2 0 0 0,1 0 1 0 0,0 2-1 0 0,-1 0 0 0 0,2 1 0 0 0,-1 0 0 0 0,1 2 0 0 0,0 0 1 0 0,1 1-1 0 0,0 1 0 0 0,0 1 0 0 0,1 0 0 0 0,0 1 0 0 0,1 1 1 0 0,1 0-1 0 0,-7 9-102 0 0,17-18 32 0 0,1 0 0 0 0,0 1-1 0 0,0-1 1 0 0,0 1 0 0 0,1 0 0 0 0,0-1 0 0 0,-1 1 0 0 0,2 1-1 0 0,-1-1 1 0 0,1 0 0 0 0,0 0 0 0 0,0 0 0 0 0,0 1 0 0 0,1-1 0 0 0,-1 1-1 0 0,1-1 1 0 0,1 0 0 0 0,-1 1 0 0 0,1-1 0 0 0,0 0 0 0 0,0 1 0 0 0,0-1-1 0 0,1 0 1 0 0,0 0 0 0 0,0 0 0 0 0,0 0 0 0 0,1 0 0 0 0,-1-1 0 0 0,1 1-1 0 0,1-1 1 0 0,-1 0 0 0 0,0 1 0 0 0,1-1 0 0 0,0-1 0 0 0,0 1 0 0 0,0-1-1 0 0,0 1 1 0 0,1-1 0 0 0,-1 0 0 0 0,1-1 0 0 0,0 1 0 0 0,0-1 0 0 0,0 0-1 0 0,0 0 1 0 0,0-1 0 0 0,0 1 0 0 0,0-1 0 0 0,1 0 0 0 0,2 0-32 0 0,11 3-305 0 0,0 0 0 0 0,0-2 0 0 0,1 0 1 0 0,-1-1-1 0 0,1 0 0 0 0,-1-2 1 0 0,1-1-1 0 0,-1 0 0 0 0,14-4 305 0 0,93-52-5233 0 0,-107 45 3759 0 0</inkml:trace>
  <inkml:trace contextRef="#ctx0" brushRef="#br0" timeOffset="35132.911">27109 4200 888 0 0,'1'-1'63'0'0,"1"0"-1"0"0,-1 0 1 0 0,1 1 0 0 0,-1-1 0 0 0,1 0-1 0 0,0 1 1 0 0,-1 0 0 0 0,1-1-1 0 0,0 1 1 0 0,-1 0 0 0 0,1 0-1 0 0,0 0 1 0 0,-1 0 0 0 0,1 0-1 0 0,0 0 1 0 0,-1 0 0 0 0,1 1-1 0 0,0-1 1 0 0,-1 1 0 0 0,1-1 0 0 0,-1 1-1 0 0,1-1 1 0 0,0 1 0 0 0,-1 0-1 0 0,0 0 1 0 0,1 0 0 0 0,-1 0-1 0 0,0 0 1 0 0,1 0 0 0 0,-1 0-1 0 0,0 0 1 0 0,0 1 0 0 0,0-1-1 0 0,0 0 1 0 0,0 1 0 0 0,0-1 0 0 0,0 1-1 0 0,0-1 1 0 0,-1 1 0 0 0,1-1-1 0 0,-1 1 1 0 0,1-1 0 0 0,-1 1-1 0 0,1 0 1 0 0,-1-1 0 0 0,0 1-1 0 0,0 0 1 0 0,0-1 0 0 0,0 1-1 0 0,0 0-62 0 0,8 96 1666 0 0,-8-95-1530 0 0,-1 8 55 0 0,-1 1-1 0 0,-1 0 1 0 0,0-1 0 0 0,-1 1 0 0 0,0-1 0 0 0,-1 0-1 0 0,0-1 1 0 0,-1 1 0 0 0,0-1 0 0 0,-1 0 0 0 0,0 0-1 0 0,0-1 1 0 0,-1 0 0 0 0,0 0 0 0 0,-1-1 0 0 0,1 0-1 0 0,-2-1 1 0 0,0 1-191 0 0,10-8 18 0 0,0-1 0 0 0,1 1 0 0 0,-1-1 0 0 0,0 1 0 0 0,0-1 1 0 0,0 1-1 0 0,0-1 0 0 0,1 1 0 0 0,-1-1 0 0 0,0 0 0 0 0,0 1 0 0 0,0-1 0 0 0,0 1 0 0 0,0-1 0 0 0,0 1 0 0 0,0-1 0 0 0,0 0 0 0 0,0 1 0 0 0,-1-1 0 0 0,1 1 0 0 0,0-1 1 0 0,0 1-1 0 0,0-1 0 0 0,-1 1 0 0 0,1-1 0 0 0,0 1 0 0 0,-1-1 0 0 0,1 1 0 0 0,0-1 0 0 0,-1 1 0 0 0,1 0 0 0 0,-1-1 0 0 0,1 1 0 0 0,0 0 0 0 0,-1-1 0 0 0,1 1 0 0 0,-1 0 0 0 0,1-1 1 0 0,-1 1-1 0 0,1 0 0 0 0,-1 0 0 0 0,1 0 0 0 0,-1-1 0 0 0,1 1 0 0 0,-1 0 0 0 0,0 0 0 0 0,1 0 0 0 0,-1 0 0 0 0,1 0 0 0 0,-1 0 0 0 0,1 0 0 0 0,-1 0 0 0 0,0 0 0 0 0,1 0 1 0 0,-1 1-1 0 0,1-1 0 0 0,-1 0 0 0 0,1 0 0 0 0,-1 0 0 0 0,1 1 0 0 0,-1-1 0 0 0,1 0 0 0 0,-1 1 0 0 0,1-1 0 0 0,-1 0 0 0 0,1 1 0 0 0,0-1 0 0 0,-1 0 0 0 0,1 1-18 0 0,9-48-14 0 0,1 27-8 0 0,2 1 1 0 0,0 0-1 0 0,1 0 1 0 0,0 2-1 0 0,2-1 1 0 0,0 2-1 0 0,1 0 1 0 0,1 1-1 0 0,0 0 1 0 0,1 1-1 0 0,0 1 1 0 0,1 1 0 0 0,1 1-1 0 0,0 1 1 0 0,14-6 21 0 0,-30 14 6 0 0,1 0 1 0 0,-1 1-1 0 0,1-1 1 0 0,0 1 0 0 0,-1 0-1 0 0,1 0 1 0 0,0 1-1 0 0,0-1 1 0 0,0 1-1 0 0,0 0 1 0 0,-1 0 0 0 0,1 1-1 0 0,0 0 1 0 0,0-1-1 0 0,0 1 1 0 0,-1 1 0 0 0,1-1-1 0 0,-1 1 1 0 0,1 0-1 0 0,-1 0 1 0 0,0 0 0 0 0,1 1-1 0 0,-1-1 1 0 0,0 1-1 0 0,0 0 1 0 0,-1 0-1 0 0,1 0 1 0 0,-1 1 0 0 0,0 0-1 0 0,0-1 1 0 0,0 1-1 0 0,0 0 1 0 0,0 0 0 0 0,-1 0-1 0 0,0 1 1 0 0,0-1-1 0 0,0 1 1 0 0,0-1 0 0 0,-1 1-1 0 0,0 0 1 0 0,0-1-1 0 0,0 1 1 0 0,0 0 0 0 0,-1 0-1 0 0,0 0 1 0 0,0-1-1 0 0,0 1 1 0 0,0 0-1 0 0,-1 0 1 0 0,0 0 0 0 0,-1 3-7 0 0,2 145-65 0 0,0-51-7769 0 0,0-101 6453 0 0</inkml:trace>
  <inkml:trace contextRef="#ctx0" brushRef="#br0" timeOffset="37714.375">9579 5833 1344 0 0,'0'0'739'0'0,"14"-2"485"0"0,-7-25 4941 0 0,-7 109-6028 0 0,-5-62-126 0 0,-64 410 317 0 0,68-309 241 0 0,1-120-580 0 0,0 1 12 0 0,2 17-759 0 0,3-28-2328 0 0,-3-8 45 0 0,-2 7 1475 0 0</inkml:trace>
  <inkml:trace contextRef="#ctx0" brushRef="#br0" timeOffset="38135.237">9611 5807 2000 0 0,'-4'-36'3802'0'0,"70"-29"-2288"0"0,-48 58-1360 0 0,1 2 0 0 0,-1-1 0 0 0,1 2 0 0 0,-1 1 0 0 0,1 0 0 0 0,0 1 0 0 0,1 1 0 0 0,-1 1 0 0 0,9 2-154 0 0,-16-2 53 0 0,-3-1-32 0 0,1 2-1 0 0,-1-1 1 0 0,1 1-1 0 0,-1 1 1 0 0,1 0-1 0 0,-1 0 1 0 0,0 1-1 0 0,0 0 1 0 0,0 0-1 0 0,0 1 1 0 0,0 0-1 0 0,-1 1 0 0 0,0 0 1 0 0,0 0-1 0 0,0 1 1 0 0,-1 0-1 0 0,0 0 1 0 0,0 1-1 0 0,0 0 1 0 0,-1 0-1 0 0,0 1 1 0 0,0-1-1 0 0,-1 1 1 0 0,0 1-1 0 0,0-1 0 0 0,-1 1 1 0 0,0-1-1 0 0,-1 1 1 0 0,1 4-21 0 0,-8 0 46 0 0,-1 0 1 0 0,-1 0-1 0 0,0-1 1 0 0,-1 0-1 0 0,0 0 1 0 0,-1-1-1 0 0,-1 0 1 0 0,1 0-1 0 0,-2-1 1 0 0,1 0-1 0 0,-1 0 1 0 0,-1-1-1 0 0,0-1 1 0 0,0 0-1 0 0,-1 0 1 0 0,0-1-1 0 0,0 0 1 0 0,-12 3-47 0 0,-16 14-278 0 0,-2-1 0 0 0,-1-3 0 0 0,0-1 0 0 0,-2-3 0 0 0,-11 2 278 0 0,30-36-5629 0 0,34 0 4126 0 0</inkml:trace>
  <inkml:trace contextRef="#ctx0" brushRef="#br0" timeOffset="38460.672">10514 5750 1884 0 0,'-32'18'639'0'0,"1"1"-1"0"0,1 2 1 0 0,1 1-1 0 0,1 1 1 0 0,1 1 0 0 0,1 2-1 0 0,1 0 1 0 0,1 2-1 0 0,2 1 1 0 0,1 0-1 0 0,1 2 1 0 0,0 3-639 0 0,15-27 77 0 0,2 1 1 0 0,-1 0-1 0 0,1 0 1 0 0,0 0-1 0 0,1 0 1 0 0,-1 1-1 0 0,2-1 1 0 0,-1 1-1 0 0,1-1 1 0 0,1 1-1 0 0,-1-1 0 0 0,1 1 1 0 0,1-1-1 0 0,0 1 1 0 0,0-1-1 0 0,2 7-77 0 0,2-2-83 0 0,1-1 1 0 0,1 0-1 0 0,-1-1 0 0 0,2 0 0 0 0,0 0 0 0 0,0 0 0 0 0,1-1 0 0 0,0 0 0 0 0,1-1 1 0 0,0 0-1 0 0,0 0 0 0 0,1-1 0 0 0,0-1 0 0 0,0 0 0 0 0,1 0 0 0 0,0-1 1 0 0,0 0-1 0 0,13 3 83 0 0,7 2-1085 0 0,2-1 1 0 0,-1-2-1 0 0,1-1 1 0 0,0-2 0 0 0,0-1-1 0 0,32-1 1085 0 0,-36-3-1256 0 0</inkml:trace>
  <inkml:trace contextRef="#ctx0" brushRef="#br0" timeOffset="39235.424">11332 5705 1076 0 0,'0'0'727'0'0,"0"0"-62"0"0,0 0-84 0 0,0 0-80 0 0,0 0 14 0 0,0 0-10 0 0,0 0-25 0 0,0 0-16 0 0,-5 3-81 0 0,-39 30 282 0 0,2 2 1 0 0,1 1-1 0 0,2 3 1 0 0,2 1-1 0 0,-6 10-665 0 0,-170 303 1802 0 0,199-316-1919 0 0,-13 17-3759 0 0,27-52 3294 0 0,0-2-2829 0 0,0 0 2019 0 0</inkml:trace>
  <inkml:trace contextRef="#ctx0" brushRef="#br0" timeOffset="39640.946">10853 5735 964 0 0,'-10'-21'4632'0'0,"5"12"-1988"0"0,13 21-1412 0 0,322 420 1563 0 0,-221-268-2538 0 0,-109-164-388 0 0,0-1 0 0 0,-1 1 1 0 0,1 0-1 0 0,0-1 1 0 0,0 1-1 0 0,0-1 0 0 0,0 1 1 0 0,0-1-1 0 0,0 1 0 0 0,0-1 1 0 0,0 1-1 0 0,0-1 0 0 0,1 1 1 0 0,-1-1-1 0 0,0 1 0 0 0,0-1 1 0 0,0 1-1 0 0,0 0 0 0 0,1-1 1 0 0,-1 1-1 0 0,0-1 0 0 0,0 1 1 0 0,1 0-1 0 0,-1-1 0 0 0,0 1 1 0 0,1 0-1 0 0,-1-1 0 0 0,1 1 1 0 0,-1 0-1 0 0,0-1 0 0 0,1 1 1 0 0,-1 0-1 0 0,1 0 0 0 0,-1-1 1 0 0,0 1-1 0 0,1 0 1 0 0,-1 0-1 0 0,1 0 0 0 0,-1 0 1 0 0,1 0-1 0 0,-1 0 0 0 0,1 0 1 0 0,-1 0-1 0 0,1 0 0 0 0,-1 0 1 0 0,1 0-1 0 0,-1 0 0 0 0,1 0 1 0 0,-1 0-1 0 0,1 0 0 0 0,-1 0 1 0 0,0 1-1 0 0,1-1 0 0 0,-1 0 1 0 0,1 0-1 0 0,-1 0 0 0 0,1 1 1 0 0,-1-1-1 0 0,0 0 0 0 0,1 1 1 0 0,-1-1-1 0 0,0 0 0 0 0,1 1 1 0 0,-1-1-1 0 0,0 0 0 0 0,0 1 1 0 0,1-1 130 0 0,4-13-1336 0 0,2-3-218 0 0</inkml:trace>
  <inkml:trace contextRef="#ctx0" brushRef="#br0" timeOffset="40586.776">11657 5707 1468 0 0,'0'0'784'0'0,"0"0"-48"0"0,0 0-53 0 0,0 0-34 0 0,-22-2 872 0 0,5-7 124 0 0,43 12 186 0 0,15 1-1370 0 0,76 3 265 0 0,0 4 0 0 0,108 26-726 0 0,-186-30 50 0 0,214 44 286 0 0,-196-37 748 0 0,-117 26-741 0 0,-294 246 963 0 0,285-237-1164 0 0,-135 117-932 0 0,187-142-361 0 0,17-22 192 0 0,14-7-3602 0 0,31-47-83 0 0,-28 30 3118 0 0</inkml:trace>
  <inkml:trace contextRef="#ctx0" brushRef="#br0" timeOffset="41953.311">12738 5828 1048 0 0,'0'0'681'0'0,"0"0"-148"0"0,0 0-113 0 0,0 0 8 0 0,1-5 8 0 0,1 1-336 0 0,0-1 1 0 0,-1 1 0 0 0,2 0-1 0 0,-1-1 1 0 0,0 1 0 0 0,1 0-1 0 0,0 1 1 0 0,0-1-1 0 0,0 0 1 0 0,0 1 0 0 0,1 0-1 0 0,-1 0 1 0 0,1 0 0 0 0,0 0-1 0 0,0 0 1 0 0,0 1 0 0 0,0 0-1 0 0,1 0 1 0 0,-1 0 0 0 0,3-1-101 0 0,-7 3 116 0 0,0 0-17 0 0,3 3-38 0 0,7 9-34 0 0,-1 0 1 0 0,0 1-1 0 0,-1 0 0 0 0,-1 0 0 0 0,0 1 0 0 0,-1 0 1 0 0,0 1-1 0 0,-1-1 0 0 0,-1 1 0 0 0,0 0 1 0 0,-1 0-1 0 0,0 1 0 0 0,-1 12-27 0 0,2-6-4 0 0,4 71 969 0 0,-49-28 330 0 0,45-104-540 0 0,2 14-729 0 0,1 1 1 0 0,1-1 0 0 0,1 1 0 0 0,1 1 0 0 0,1 0 0 0 0,1 0 0 0 0,1 1 0 0 0,1 1 0 0 0,1 0 0 0 0,1 1 0 0 0,1 1 0 0 0,0 0 0 0 0,10-6-27 0 0,-24 21-58 0 0,1 0 1 0 0,0 0 0 0 0,0 1 0 0 0,1-1 0 0 0,-1 1 0 0 0,1 0 0 0 0,0 0 0 0 0,-1 1-1 0 0,1-1 1 0 0,0 1 0 0 0,1 0 0 0 0,-1 1 0 0 0,0-1 0 0 0,1 1 0 0 0,-1 0 0 0 0,0 0 0 0 0,1 1-1 0 0,0-1 58 0 0,1 6-44 0 0,3 7 44 0 0,-1 1 0 0 0,0 0 1 0 0,-1 0-1 0 0,0 1 0 0 0,-1 0 0 0 0,-1 1 1 0 0,0-1-1 0 0,-1 1 0 0 0,0 0 0 0 0,-2 1 1 0 0,1-1-1 0 0,-2 1 0 0 0,0-1 0 0 0,-1 1 1 0 0,-1 0-1 0 0,0 0 0 0 0,-1-1 0 0 0,-2 10 0 0 0,3-25 9 0 0,-1-1-1 0 0,1 1 1 0 0,-1-1-1 0 0,1 1 1 0 0,-1 0-1 0 0,1-1 1 0 0,-1 1-1 0 0,1 0 1 0 0,-1-1-1 0 0,0 1 1 0 0,1 0-1 0 0,-1 0 1 0 0,1 0-1 0 0,-1 0 1 0 0,0 0-1 0 0,1-1 1 0 0,-1 1-1 0 0,0 0 1 0 0,1 0-1 0 0,-1 0 1 0 0,0 1-1 0 0,1-1 1 0 0,-1 0-1 0 0,1 0 1 0 0,-1 0-1 0 0,0 0 1 0 0,1 1-1 0 0,-1-1 1 0 0,1 0-1 0 0,-1 0 1 0 0,0 1-1 0 0,1-1 1 0 0,-1 1-1 0 0,1-1 1 0 0,-1 0-1 0 0,1 1 1 0 0,0-1-1 0 0,-1 1 1 0 0,1-1-1 0 0,-1 1 1 0 0,1-1-1 0 0,0 1 1 0 0,-1 0-9 0 0,6-24-34 0 0,0 1 1 0 0,1 0 0 0 0,1 1-1 0 0,1-1 1 0 0,1 1 0 0 0,1 1-1 0 0,1 0 1 0 0,0 0 0 0 0,2 1-1 0 0,0 1 1 0 0,1 0 0 0 0,17-16 33 0 0,-30 33-17 0 0,-1 1 0 0 0,1-1 0 0 0,0 1 0 0 0,0-1 0 0 0,0 1 0 0 0,0 0 0 0 0,0-1 0 0 0,-1 1 0 0 0,1 0 0 0 0,0-1 0 0 0,0 1 0 0 0,0 0 0 0 0,0 0 0 0 0,0 0 0 0 0,0 0-1 0 0,0 0 1 0 0,0 0 0 0 0,0 0 0 0 0,0 0 0 0 0,0 1 0 0 0,0-1 0 0 0,0 0 0 0 0,0 1 0 0 0,0-1 0 0 0,-1 0 0 0 0,1 1 0 0 0,0-1 0 0 0,0 1 0 0 0,0-1 0 0 0,0 1 0 0 0,-1 0 0 0 0,1-1 0 0 0,0 1 0 0 0,-1 0 0 0 0,1-1 0 0 0,0 1 0 0 0,-1 0 0 0 0,1 0 0 0 0,-1 0 0 0 0,1-1 0 0 0,-1 1 0 0 0,0 0 0 0 0,1 0 0 0 0,-1 0 0 0 0,0 0 0 0 0,0 0 0 0 0,1 0 0 0 0,-1 0 0 0 0,0 0 0 0 0,0 0 0 0 0,0 0 0 0 0,0 0 0 0 0,0 0 0 0 0,0 0 0 0 0,-1 0 0 0 0,1-1 0 0 0,0 1 0 0 0,0 0 0 0 0,-1 0 0 0 0,1 0 17 0 0,5 72-21 0 0,-5 135-163 0 0,15-162-1029 0 0,-5-30-1730 0 0,-6-12 1646 0 0</inkml:trace>
  <inkml:trace contextRef="#ctx0" brushRef="#br0" timeOffset="42315.925">14025 5765 1636 0 0,'3'9'4983'0'0,"-16"37"-3295"0"0,-5 21-1253 0 0,33 92 812 0 0,2-21-3347 0 0,-55-89-1987 0 0,22-42 2537 0 0</inkml:trace>
  <inkml:trace contextRef="#ctx0" brushRef="#br0" timeOffset="42577.186">13746 6018 1996 0 0,'3'-28'6297'0'0,"56"7"-5729"0"0,-43 17 13 0 0,51-9-867 0 0,1 3-1 0 0,0 3 1 0 0,0 2 0 0 0,26 4 286 0 0,-56 1-1082 0 0,32-4-3115 0 0,-57 2 2759 0 0</inkml:trace>
  <inkml:trace contextRef="#ctx0" brushRef="#br0" timeOffset="43202.564">14487 5750 1344 0 0,'40'62'3870'0'0,"-31"-34"-3413"0"0,-1 1-1 0 0,-1 1 0 0 0,-2-1 0 0 0,-1 1 1 0 0,-1 0-1 0 0,-2 0 0 0 0,-1 4-456 0 0,-30 74 1374 0 0,26-92-772 0 0,1-28-129 0 0,2-26-273 0 0,3 17-223 0 0,0 1 0 0 0,1-1-1 0 0,1 1 1 0 0,1 0 0 0 0,0 1 0 0 0,2-1-1 0 0,0 1 1 0 0,1 0 0 0 0,1 1 0 0 0,1 0-1 0 0,1 0 1 0 0,0 1 0 0 0,1 0 0 0 0,1 1-1 0 0,0 1 1 0 0,2 0 0 0 0,-1 1 0 0 0,2 0 0 0 0,0 1-1 0 0,2 0 24 0 0,-16 12-6 0 0,-1 0-1 0 0,1 0 0 0 0,0 0 0 0 0,0 0 0 0 0,-1 1 1 0 0,1-1-1 0 0,0 1 0 0 0,0-1 0 0 0,0 1 0 0 0,0 0 1 0 0,0-1-1 0 0,0 1 0 0 0,-1 0 0 0 0,1 1 1 0 0,0-1-1 0 0,0 0 0 0 0,0 0 0 0 0,0 1 0 0 0,0-1 1 0 0,0 1-1 0 0,-1-1 0 0 0,1 1 0 0 0,0 0 1 0 0,0 0-1 0 0,-1 0 0 0 0,1 0 0 0 0,-1 0 0 0 0,1 0 1 0 0,-1 0-1 0 0,1 1 0 0 0,-1-1 0 0 0,0 1 0 0 0,0-1 1 0 0,1 1-1 0 0,-1-1 0 0 0,0 1 0 0 0,0-1 1 0 0,0 1-1 0 0,-1 0 0 0 0,1 0 0 0 0,0-1 0 0 0,-1 1 1 0 0,1 0-1 0 0,-1 0 0 0 0,0 0 0 0 0,1 0 1 0 0,-1 0-1 0 0,0 1 7 0 0,14 98-281 0 0,-14 70-6787 0 0,0-164 5706 0 0</inkml:trace>
  <inkml:trace contextRef="#ctx0" brushRef="#br0" timeOffset="43872.216">15416 5428 1204 0 0,'0'1'250'0'0,"0"-1"-1"0"0,0 0 1 0 0,1 1 0 0 0,-1-1-1 0 0,0 0 1 0 0,1 1 0 0 0,-1-1-1 0 0,0 0 1 0 0,1 1 0 0 0,-1-1-1 0 0,1 0 1 0 0,-1 0 0 0 0,1 0-1 0 0,-1 1 1 0 0,0-1 0 0 0,1 0-1 0 0,-1 0 1 0 0,1 0 0 0 0,-1 0-1 0 0,1 0 1 0 0,-1 0-1 0 0,1 0 1 0 0,-1 0 0 0 0,1 0-1 0 0,-1 0 1 0 0,1 0 0 0 0,-1 0-250 0 0,-27 124 1074 0 0,5 1-1 0 0,6 1 1 0 0,5 0 0 0 0,6 1 0 0 0,5 0 0 0 0,6 14-1074 0 0,-3 78 211 0 0,1-184-3410 0 0,-6-62-2972 0 0,-3 4 4680 0 0,3-2 37 0 0</inkml:trace>
  <inkml:trace contextRef="#ctx0" brushRef="#br0" timeOffset="44337.017">16360 5647 1316 0 0,'-1'-1'90'0'0,"1"0"-1"0"0,-1 1 1 0 0,1-1 0 0 0,-1 0-1 0 0,1 1 1 0 0,-1-1 0 0 0,1 0-1 0 0,-1 1 1 0 0,0-1-1 0 0,1 1 1 0 0,-1-1 0 0 0,0 1-1 0 0,0 0 1 0 0,1-1 0 0 0,-1 1-1 0 0,0 0 1 0 0,0-1 0 0 0,1 1-1 0 0,-1 0 1 0 0,0 0-1 0 0,0 0 1 0 0,0 0 0 0 0,0 0-1 0 0,1 0 1 0 0,-1 0 0 0 0,0 0-1 0 0,0 0 1 0 0,0 0 0 0 0,1 0-1 0 0,-1 0 1 0 0,0 1-1 0 0,0-1 1 0 0,0 0 0 0 0,1 1-1 0 0,-1-1 1 0 0,0 0 0 0 0,0 1-1 0 0,1-1 1 0 0,-1 1 0 0 0,1-1-1 0 0,-1 1 1 0 0,0 0-1 0 0,1-1 1 0 0,-1 1 0 0 0,1-1-1 0 0,-1 1 1 0 0,1 0 0 0 0,-1-1-1 0 0,1 1 1 0 0,0 0-1 0 0,-1 0 1 0 0,1 0 0 0 0,0-1-1 0 0,0 1 1 0 0,-1 0 0 0 0,1 0-1 0 0,0 0 1 0 0,0 0-90 0 0,-45 45 595 0 0,16-9-147 0 0,2 2 1 0 0,1 0-1 0 0,2 2 1 0 0,2 1-1 0 0,2 0 1 0 0,2 2-1 0 0,1 2-448 0 0,-84 157-647 0 0,73-177-1711 0 0,0-25-2296 0 0,1-14 3080 0 0</inkml:trace>
  <inkml:trace contextRef="#ctx0" brushRef="#br0" timeOffset="44583">15839 5735 1204 0 0,'16'-25'6027'0'0,"22"32"-4486"0"0,32 34-1209 0 0,-21-5-19 0 0,-3 2 0 0 0,0 2 0 0 0,-3 2 0 0 0,19 26-313 0 0,76 107-6525 0 0,-130-163 5143 0 0,-2-4-19 0 0</inkml:trace>
  <inkml:trace contextRef="#ctx0" brushRef="#br0" timeOffset="45222.782">16765 5632 1744 0 0,'-11'-3'1260'0'0,"-20"-4"3354"0"0,49 5-2066 0 0,223 19-1244 0 0,5 26-644 0 0,-245-42-642 0 0,0 1-1 0 0,0 0 1 0 0,0-1 0 0 0,0 1 0 0 0,0-1 0 0 0,-1 1-1 0 0,1 0 1 0 0,-1 0 0 0 0,1-1 0 0 0,-1 1 0 0 0,1 0-1 0 0,-1 0 1 0 0,0 0 0 0 0,0 0 0 0 0,0-1 0 0 0,0 1-1 0 0,0 0 1 0 0,-1 0 0 0 0,1 0 0 0 0,0-1 0 0 0,-1 1 0 0 0,1 0-1 0 0,-1 0 1 0 0,0-1 0 0 0,0 1 0 0 0,0 0 0 0 0,0-1-1 0 0,0 1 1 0 0,0-1 0 0 0,0 1 0 0 0,0-1 0 0 0,0 0-1 0 0,-1 1 1 0 0,1-1 0 0 0,0 0 0 0 0,-1 0 0 0 0,1 0-1 0 0,-1 0 1 0 0,0 0 0 0 0,1 0 0 0 0,-2 0-18 0 0,-325 234 1695 0 0,316-224-1792 0 0,-92 93-162 0 0,62-19-3930 0 0,42-83 2792 0 0,29 0-3006 0 0,-11-10 3171 0 0,4-3 34 0 0</inkml:trace>
  <inkml:trace contextRef="#ctx0" brushRef="#br0" timeOffset="46247.613">17528 5615 1256 0 0,'26'57'2982'0'0,"-14"-11"-2215"0"0,-2 1 0 0 0,-3 0 0 0 0,-1 1 0 0 0,-3 0 0 0 0,-2 31-767 0 0,-47 69 2625 0 0,50-189-1995 0 0,5 14-737 0 0,2 0 1 0 0,1 0 0 0 0,0 1 0 0 0,2 0 0 0 0,2 2-1 0 0,0-1 1 0 0,1 2 0 0 0,1 0 0 0 0,2 1 0 0 0,0 1-1 0 0,1 1 1 0 0,1 1 0 0 0,0 1 0 0 0,2 0 0 0 0,0 2-1 0 0,1 1 1 0 0,15-6 106 0 0,-38 20-21 0 0,0 0 0 0 0,-1 1 0 0 0,1-1 0 0 0,0 1 0 0 0,0-1 0 0 0,0 1 0 0 0,0 0 0 0 0,-1 0 0 0 0,1-1 0 0 0,0 1 0 0 0,0 1 0 0 0,0-1 0 0 0,0 0 0 0 0,0 0 0 0 0,-1 1 0 0 0,1-1 0 0 0,0 1 0 0 0,0-1 1 0 0,-1 1-1 0 0,1 0 0 0 0,0 0 0 0 0,-1 0 0 0 0,1 0 0 0 0,-1 0 0 0 0,1 0 0 0 0,-1 0 0 0 0,1 0 0 0 0,-1 1 0 0 0,0-1 0 0 0,0 1 0 0 0,1-1 0 0 0,-1 1 0 0 0,0-1 0 0 0,0 1 0 0 0,-1-1 0 0 0,1 1 0 0 0,0 0 0 0 0,-1 0 0 0 0,1-1 0 0 0,0 1 0 0 0,-1 0 0 0 0,0 0 0 0 0,1 1 21 0 0,13 83 141 0 0,-14-64-15 0 0,-2-1-1 0 0,-1 1 0 0 0,0-1 0 0 0,-2 0 0 0 0,0 0 0 0 0,-1-1 0 0 0,-1 0 0 0 0,-1 0 0 0 0,-4 6-125 0 0,10-17 535 0 0,20-34-396 0 0,25-45-198 0 0,-25 42 10 0 0,1 1 0 0 0,1 0 1 0 0,1 2-1 0 0,1 0 1 0 0,1 2-1 0 0,2 0 0 0 0,0 2 1 0 0,1 1-1 0 0,6-3 49 0 0,102-37-672 0 0,-133 60 590 0 0,23 40 62 0 0,4 103 319 0 0,-27 134-867 0 0,-12-218-1133 0 0,-8-50-2767 0 0,12-10 3204 0 0</inkml:trace>
  <inkml:trace contextRef="#ctx0" brushRef="#br0" timeOffset="46509.618">18950 5377 1180 0 0,'6'3'206'0'0,"0"1"-1"0"0,-1 1 1 0 0,1-1-1 0 0,-1 1 1 0 0,0 0-1 0 0,0 0 1 0 0,-1 0-1 0 0,1 1 1 0 0,-1 0-1 0 0,0 0 1 0 0,-1 0-1 0 0,0 0 1 0 0,0 0-1 0 0,0 1 1 0 0,0-1 0 0 0,-1 1-1 0 0,0 0 1 0 0,-1 0-1 0 0,0 0 1 0 0,0 0-1 0 0,0 0 1 0 0,-1 0-1 0 0,0 6-205 0 0,-17 160 1989 0 0,6-126-1686 0 0,-2 0 1 0 0,-3-1-1 0 0,-1 0 0 0 0,-3-1 1 0 0,-1-1-1 0 0,-3-2 0 0 0,-5 8-303 0 0,-138 150-3070 0 0,136-177-1267 0 0,31-23 2773 0 0</inkml:trace>
  <inkml:trace contextRef="#ctx0" brushRef="#br0" timeOffset="47224.35">19393 5638 1504 0 0,'0'0'1070'0'0,"-4"0"-75"0"0,-10 0-82 0 0,10 0-46 0 0,4 0-49 0 0,0 0-74 0 0,0 0-62 0 0,0 0-62 0 0,2-3-42 0 0,99-27 1001 0 0,-74 27-1297 0 0,296-33 710 0 0,-110 28-3518 0 0,-172 20-463 0 0,-42-1 122 0 0,-9-7 1361 0 0</inkml:trace>
  <inkml:trace contextRef="#ctx0" brushRef="#br0" timeOffset="47410.057">19489 5887 848 0 0,'14'18'4925'0'0,"35"-4"-3472"0"0,-46-14-1300 0 0,186 21 1896 0 0,3-18-3706 0 0,-189-3 1603 0 0,240-30-5242 0 0,-195 20 3879 0 0</inkml:trace>
  <inkml:trace contextRef="#ctx0" brushRef="#br0" timeOffset="47736.871">20941 5538 1148 0 0,'-30'-7'5070'0'0,"4"33"-3501"0"0,-4 50-655 0 0,-12 537 2335 0 0,40-601-3581 0 0,0 0-1 0 0,-1 0 0 0 0,0 0 0 0 0,0-1 0 0 0,-1 0 0 0 0,-1 1 0 0 0,0-1 0 0 0,-1-1 1 0 0,0 1-1 0 0,0-1 0 0 0,-8 9 333 0 0,5-14-1409 0 0,3-4-2642 0 0,-3-1 2714 0 0</inkml:trace>
  <inkml:trace contextRef="#ctx0" brushRef="#br0" timeOffset="48063.597">20812 5508 1132 0 0,'6'-5'131'0'0,"0"1"0"0"0,0-1 0 0 0,1 1 0 0 0,0 0 0 0 0,0 0 0 0 0,0 1 0 0 0,0 0 0 0 0,1 1 0 0 0,-1-1 0 0 0,1 1 0 0 0,-1 1 0 0 0,1-1 1 0 0,0 1-1 0 0,0 1 0 0 0,0 0 0 0 0,-1 0 0 0 0,1 0 0 0 0,0 1 0 0 0,0 0 0 0 0,-1 0 0 0 0,1 1 0 0 0,0 0 0 0 0,-1 1 0 0 0,1-1 0 0 0,-1 1 0 0 0,0 1 0 0 0,0-1 0 0 0,0 1 0 0 0,-1 1 0 0 0,0-1 0 0 0,1 1 0 0 0,-1 0 0 0 0,-1 0 0 0 0,1 1 0 0 0,-1 0 0 0 0,0 0 0 0 0,0 0 0 0 0,-1 1 0 0 0,0-1 0 0 0,0 1 0 0 0,0 0 0 0 0,-1 0 1 0 0,0 1-1 0 0,0-1 0 0 0,-1 0 0 0 0,0 1 0 0 0,0 0 0 0 0,-1-1 0 0 0,0 8-131 0 0,-4-2 143 0 0,-1 1 1 0 0,-1-1-1 0 0,0 0 1 0 0,-1 0-1 0 0,-1-1 1 0 0,0 0-1 0 0,0 0 1 0 0,-1 0-1 0 0,-1-1 1 0 0,0 0-1 0 0,0-1 1 0 0,-1 0-1 0 0,0 0 1 0 0,-1-1-1 0 0,0 0 1 0 0,-1-1-1 0 0,1-1 0 0 0,-2 0 1 0 0,-5 3-144 0 0,16-9 15 0 0,-188 114-725 0 0,180-114-2690 0 0,23-13 260 0 0,5 0 1780 0 0</inkml:trace>
  <inkml:trace contextRef="#ctx0" brushRef="#br0" timeOffset="48341.282">21690 5537 984 0 0,'-42'-11'4431'0'0,"-24"28"-2959"0"0,66-17-1458 0 0,-14 6 130 0 0,0 1-1 0 0,0 0 0 0 0,1 1 0 0 0,0 0 1 0 0,1 2-1 0 0,0-1 0 0 0,0 1 0 0 0,1 1 1 0 0,0 0-1 0 0,1 1 0 0 0,1 0 1 0 0,-1 0-1 0 0,2 1 0 0 0,0 0 0 0 0,0 0 1 0 0,2 1-1 0 0,-1 0 0 0 0,2 0 0 0 0,0 1 1 0 0,0 0-1 0 0,2 0 0 0 0,0 0 1 0 0,0 0-1 0 0,2 0 0 0 0,0 1 0 0 0,0-1 1 0 0,2 0-1 0 0,-1 1 0 0 0,2-1 0 0 0,0 0 1 0 0,1 0-1 0 0,1 0 0 0 0,0 0 1 0 0,1 0-1 0 0,1-1 0 0 0,3 6-143 0 0,-2-2-274 0 0,1 0 0 0 0,0-1 0 0 0,1 0 0 0 0,1-1 0 0 0,1 0 0 0 0,1-1 0 0 0,0 0 0 0 0,0-1 0 0 0,10 8 274 0 0,94 36-5621 0 0,-95-59 4220 0 0,18-10 2 0 0</inkml:trace>
  <inkml:trace contextRef="#ctx0" brushRef="#br0" timeOffset="48822.25">22501 5690 1024 0 0,'-10'3'4402'0'0,"-69"28"-1883"0"0,47-10-1976 0 0,0 2 0 0 0,2 2-1 0 0,0 1 1 0 0,2 1-1 0 0,1 1 1 0 0,-21 29-543 0 0,-61 117-838 0 0,97-158-584 0 0,-5-9-4283 0 0,17-7 4369 0 0</inkml:trace>
  <inkml:trace contextRef="#ctx0" brushRef="#br0" timeOffset="49071.11">21969 5753 1856 0 0,'8'-31'6187'0'0,"13"31"-3645"0"0,31 41-1969 0 0,-44-33-321 0 0,338 278-825 0 0,-190-151-7660 0 0,-134-127 6709 0 0</inkml:trace>
  <inkml:trace contextRef="#ctx0" brushRef="#br0" timeOffset="49631.945">22860 5637 1804 0 0,'-151'-39'7964'0'0,"317"59"-5591"0"0,294 39-1299 0 0,-409-34-911 0 0,-51-24-60 0 0,-4 4-21 0 0,-13 13 43 0 0,-1-1 1 0 0,-1 0-1 0 0,-1-2 1 0 0,0 0-1 0 0,-1-1 1 0 0,0-2-1 0 0,-1 0 1 0 0,-9 3-126 0 0,-61 37 366 0 0,68-37-350 0 0,7-6-85 0 0,1 0-1 0 0,0 1 1 0 0,0 1-1 0 0,1 0 1 0 0,1 1-1 0 0,0 0 1 0 0,0 1-1 0 0,2 1 0 0 0,-1 0 1 0 0,2 1-1 0 0,0 0 1 0 0,0 1-1 0 0,-4 10 70 0 0,15-25-103 0 0,-1 0 0 0 0,1 0 0 0 0,0 0 0 0 0,-1 0 0 0 0,1 0-1 0 0,0 0 1 0 0,-1-1 0 0 0,1 1 0 0 0,0 0 0 0 0,0 0 0 0 0,0 0 0 0 0,0 0 0 0 0,0 0-1 0 0,0 0 1 0 0,0 0 0 0 0,1 0 0 0 0,-1 0 0 0 0,0 0 0 0 0,0 0 0 0 0,1 0-1 0 0,-1 0 1 0 0,1 0 0 0 0,-1 0 0 0 0,1-1 0 0 0,-1 1 0 0 0,1 0 0 0 0,-1 0 0 0 0,1 0-1 0 0,0-1 1 0 0,-1 1 0 0 0,1 0 0 0 0,0-1 0 0 0,0 1 0 0 0,-1-1 0 0 0,1 1-1 0 0,0-1 1 0 0,0 1 0 0 0,0-1 0 0 0,0 0 0 0 0,0 1 0 0 0,0-1 0 0 0,0 0 0 0 0,-1 1-1 0 0,1-1 1 0 0,0 0 0 0 0,0 0 0 0 0,0 0 0 0 0,0 0 0 0 0,0 0 0 0 0,0 0-1 0 0,0 0 1 0 0,0-1 0 0 0,0 1 0 0 0,0 0 0 0 0,0 0 0 0 0,0-1 0 0 0,0 1 0 0 0,0-1-1 0 0,0 1 1 0 0,0-1 103 0 0,61-24-4058 0 0,-38 7 2685 0 0,1 1-5 0 0</inkml:trace>
  <inkml:trace contextRef="#ctx0" brushRef="#br0" timeOffset="50250.273">23638 5522 924 0 0,'25'-22'5769'0'0,"6"48"-4384"0"0,15 53-1199 0 0,-37-49 145 0 0,0-1 0 0 0,-2 2 0 0 0,-1-1 0 0 0,-2 1 0 0 0,-1-1 1 0 0,-1 1-1 0 0,-1 0 0 0 0,-3 13-331 0 0,2-38 89 0 0,-1 3 3 0 0,0-1 0 0 0,-1 0 1 0 0,0 1-1 0 0,0-1 0 0 0,-1 0 0 0 0,0 0 0 0 0,0 0 0 0 0,-1-1 0 0 0,1 1 0 0 0,-2-1 0 0 0,1 0 0 0 0,-1 0 0 0 0,-1 0 0 0 0,1-1 0 0 0,-7 6-92 0 0,11-13 13 0 0,-1 1 0 0 0,0-1 0 0 0,0 1-1 0 0,0-1 1 0 0,0 0 0 0 0,1 0 0 0 0,-1 0 0 0 0,0 0 0 0 0,1 0-1 0 0,-1 0 1 0 0,1-1 0 0 0,-1 1 0 0 0,1 0 0 0 0,-1-1-1 0 0,1 1 1 0 0,0-1 0 0 0,0 1 0 0 0,0-1 0 0 0,0 0 0 0 0,0 0-1 0 0,0 1 1 0 0,0-1 0 0 0,1 0 0 0 0,-1 0 0 0 0,1 0-1 0 0,-1 0 1 0 0,1 0 0 0 0,0 0 0 0 0,-1 1 0 0 0,1-1 0 0 0,0 0-1 0 0,0 0 1 0 0,1 0 0 0 0,-1 0 0 0 0,0 0 0 0 0,1 0 0 0 0,-1 0-1 0 0,1 0 1 0 0,-1 0 0 0 0,1 0 0 0 0,0 1 0 0 0,0-1-1 0 0,1-1-12 0 0,-2-4 29 0 0,3-18-66 0 0,1 0 1 0 0,1 1-1 0 0,1 0 1 0 0,2-1-1 0 0,0 2 1 0 0,1-1-1 0 0,2 2 1 0 0,0-1-1 0 0,1 1 1 0 0,2 1-1 0 0,0 0 1 0 0,1 1-1 0 0,1 1 1 0 0,1 0-1 0 0,1 1 37 0 0,-7 7-88 0 0,1 0 0 0 0,0 1 0 0 0,1 1-1 0 0,1 0 1 0 0,-1 1 0 0 0,1 1 0 0 0,0 0 0 0 0,1 1 0 0 0,0 0 0 0 0,0 1-1 0 0,0 1 1 0 0,0 0 0 0 0,4 0 88 0 0,-12 8-17 0 0,0 0-1 0 0,-1 0 1 0 0,0 0-1 0 0,0 1 1 0 0,0 0-1 0 0,-1 0 1 0 0,1 0-1 0 0,-1 1 1 0 0,0-1 0 0 0,-1 1-1 0 0,1 1 1 0 0,-1-1-1 0 0,-1 1 1 0 0,1-1-1 0 0,-1 1 1 0 0,0 0 0 0 0,-1 0-1 0 0,1 0 1 0 0,-1 1-1 0 0,-1-1 1 0 0,1 1-1 0 0,-2-1 1 0 0,1 1-1 0 0,-1-1 1 0 0,0 4 17 0 0,17 211-10 0 0,-16-125-2708 0 0,-20-68-1722 0 0,18-28 3007 0 0</inkml:trace>
  <inkml:trace contextRef="#ctx0" brushRef="#br0" timeOffset="50593.029">24951 5260 1472 0 0,'9'23'470'0'0,"0"0"-1"0"0,-1 0 1 0 0,-1 1-1 0 0,-1 0 1 0 0,-2 0-1 0 0,0 0 1 0 0,-1 1-1 0 0,-2-1 1 0 0,0 1-1 0 0,-2 0 1 0 0,-1-1-1 0 0,-1 1 1 0 0,0-1-1 0 0,-2 0 1 0 0,-1 0-1 0 0,-1 0 1 0 0,-2 3-470 0 0,-6 9 440 0 0,0 0 0 0 0,-3-1 0 0 0,-1-1 1 0 0,-1-1-1 0 0,-2-1 0 0 0,-1 0 0 0 0,-1-2 0 0 0,-2-1 1 0 0,-1-1-1 0 0,-18 14-440 0 0,21-19-45 0 0,17-15-200 0 0,-1-1 0 0 0,1 0 0 0 0,-1 0 0 0 0,0 0-1 0 0,-1-1 1 0 0,0 0 0 0 0,0-1 0 0 0,0 0 0 0 0,0 0-1 0 0,-1-1 1 0 0,0 0 0 0 0,-4 0 245 0 0,13-5-226 0 0,-1 0 1 0 0,1 0-1 0 0,0-1 0 0 0,-1 1 0 0 0,1-1 1 0 0,0 1-1 0 0,0-1 0 0 0,0 1 1 0 0,0-1-1 0 0,0 0 0 0 0,0 0 0 0 0,1 1 1 0 0,-1-1-1 0 0,1 0 0 0 0,-1 0 1 0 0,1 0-1 0 0,-1 0 0 0 0,1 0 0 0 0,0 1 1 0 0,0-1-1 0 0,0 0 0 0 0,0 0 1 0 0,0 0-1 0 0,1 0 0 0 0,-1 0 0 0 0,0 0 1 0 0,1 0-1 0 0,-1 1 0 0 0,1-1 1 0 0,0 0-1 0 0,0 0 0 0 0,0 1 0 0 0,0-1 1 0 0,0 0-1 0 0,0 1 226 0 0,10-26-1429 0 0</inkml:trace>
  <inkml:trace contextRef="#ctx0" brushRef="#br0" timeOffset="50855.513">25457 5655 1860 0 0,'17'-4'6088'0'0,"5"-1"-1550"0"0,-3-1-3726 0 0,10-42-9658 0 0,-29 35 7502 0 0,0-1 28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3:0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1688 0 0,'28'-8'6151'0'0,"1"3"-3708"0"0,30-10-3123 0 0,-77 7-6324 0 0,11 8 5730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3:0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 0 0,'3'8'1202'0'0,"6"15"5747"0"0,-7-31-6612 0 0,-9-6-6696 0 0,4 10 5138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3:0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228 175 888 0 0,'0'0'520'0'0,"0"0"-43"0"0,0 0-46 0 0,-2-24 745 0 0,-5-32 2560 0 0,5 220-588 0 0,1 82-2697 0 0,24-65 70 0 0,4 12 353 0 0,-27-192-916 0 0,2 10-529 0 0,-3-19-1154 0 0,-10-109-5409 0 0,6 86 5784 0 0</inkml:trace>
  <inkml:trace contextRef="#ctx0" brushRef="#br0" timeOffset="292.721">127 147 1248 0 0,'0'-7'107'0'0,"0"1"-1"0"0,1 0 1 0 0,-1 0 0 0 0,1 0-1 0 0,1 0 1 0 0,-1 0-1 0 0,1 0 1 0 0,0 0 0 0 0,0 0-1 0 0,1 1 1 0 0,0-1-1 0 0,0 1 1 0 0,0-1-1 0 0,1 1 1 0 0,-1 0 0 0 0,1 1-1 0 0,0-1 1 0 0,1 1-1 0 0,-1-1 1 0 0,1 1 0 0 0,0 1-1 0 0,0-1 1 0 0,0 1-1 0 0,1-1 1 0 0,-1 2 0 0 0,1-1-1 0 0,-1 0 1 0 0,1 1-1 0 0,0 0 1 0 0,0 1 0 0 0,0-1-1 0 0,0 1 1 0 0,0 0-1 0 0,0 1 1 0 0,1-1 0 0 0,-1 1-1 0 0,0 1 1 0 0,0-1-1 0 0,0 1 1 0 0,0 0 0 0 0,1 0-1 0 0,-1 1 1 0 0,5 1-107 0 0,-2 1 53 0 0,0 1 1 0 0,0-1-1 0 0,-1 1 1 0 0,0 0 0 0 0,0 1-1 0 0,0 0 1 0 0,0 1-1 0 0,-1-1 1 0 0,0 1-1 0 0,-1 1 1 0 0,0-1-1 0 0,0 1 1 0 0,0 0-1 0 0,-1 1 1 0 0,0-1-1 0 0,0 1 1 0 0,-1 0 0 0 0,-1 0-1 0 0,1 0 1 0 0,-2 1-1 0 0,1-1 1 0 0,-1 1-1 0 0,0 0 1 0 0,-1-1-1 0 0,0 1 1 0 0,-1 0-1 0 0,0 2-53 0 0,-3 3 77 0 0,0 0 0 0 0,-2 0-1 0 0,1 0 1 0 0,-2 0 0 0 0,0-1 0 0 0,0 0-1 0 0,-2 0 1 0 0,0 0 0 0 0,0-1-1 0 0,-1 0 1 0 0,-1-1 0 0 0,0 0 0 0 0,0-1-1 0 0,-1 0 1 0 0,-1 0 0 0 0,-1 0-77 0 0,-81 56-1105 0 0,93-67 46 0 0,-12-22-2892 0 0,13 12 2657 0 0</inkml:trace>
  <inkml:trace contextRef="#ctx0" brushRef="#br0" timeOffset="603.09">939 65 1024 0 0,'-16'-2'4933'0'0,"-5"27"-4687"0"0,1 0-1 0 0,1 1 0 0 0,2 2 1 0 0,0-1-1 0 0,2 2 0 0 0,1 0 1 0 0,1 1-1 0 0,2 0 0 0 0,1 1 1 0 0,1 0-1 0 0,1 0 0 0 0,2 1 1 0 0,2 0-1 0 0,1 0 1 0 0,1 0-1 0 0,2 20-245 0 0,12 131 508 0 0,2-32-3157 0 0,-14-149 2488 0 0,-1 0-1 0 0,1 0 1 0 0,0 0 0 0 0,-1 0-1 0 0,1 0 1 0 0,-1 0 0 0 0,0-1-1 0 0,1 1 1 0 0,-1 0 0 0 0,0 0-1 0 0,0-1 1 0 0,0 1 0 0 0,0 0-1 0 0,-1-1 1 0 0,1 1-1 0 0,0-1 1 0 0,-1 0 0 0 0,1 1-1 0 0,-1-1 1 0 0,1 0 0 0 0,-1 0-1 0 0,0 0 1 0 0,0 0 0 0 0,1 0-1 0 0,-1 0 1 0 0,0 0 0 0 0,0-1-1 0 0,0 1 1 0 0,0-1 0 0 0,0 1-1 0 0,0-1 1 0 0,1 0 0 0 0,-2 0 161 0 0,-17-4-1118 0 0</inkml:trace>
  <inkml:trace contextRef="#ctx0" brushRef="#br0" timeOffset="805.755">360 585 1624 0 0,'21'-16'3699'0'0,"28"4"-2863"0"0,-34 10-324 0 0,260-41 1736 0 0,-93 27-4362 0 0,-139 15-1840 0 0,-41 1 2623 0 0</inkml:trace>
  <inkml:trace contextRef="#ctx0" brushRef="#br0" timeOffset="1071.839">1 1133 1712 0 0,'15'26'4629'0'0,"50"-20"-3026"0"0,-54-6-1094 0 0,361-44 2186 0 0,-229 20-2329 0 0,309-61-4291 0 0,-303 16-1113 0 0,-124 49 3899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7:52.60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4 435 964 0 0,'3'-15'843'0'0,"24"40"968"0"0,62-11-1100 0 0,-90-15-709 0 0,1 1 1 0 0,-1 0-1 0 0,1 0 0 0 0,0 0 0 0 0,-1-1 1 0 0,1 1-1 0 0,-1 0 0 0 0,1-1 1 0 0,0 1-1 0 0,0 0 0 0 0,-1-1 0 0 0,1 1 1 0 0,0 0-1 0 0,-1-1 0 0 0,1 1 1 0 0,0 0-1 0 0,0-1 0 0 0,0 1 0 0 0,0-1 1 0 0,-1 1-1 0 0,1-1 0 0 0,0 1 1 0 0,0 0-1 0 0,0-1 0 0 0,0 1 0 0 0,0-1 1 0 0,0 1-1 0 0,0-1 0 0 0,0 1 0 0 0,0-1 1 0 0,0 1-1 0 0,0 0 0 0 0,0-1 1 0 0,1 1-1 0 0,-1-1 0 0 0,0 1 0 0 0,0 0 1 0 0,0-1-1 0 0,1 1 0 0 0,-1-1 1 0 0,0 1-1 0 0,0 0 0 0 0,1-1 0 0 0,-1 1 1 0 0,0 0-1 0 0,1-1 0 0 0,-1 1 1 0 0,0 0-1 0 0,1 0 0 0 0,-1-1-2 0 0,-110 1 97 0 0,108 0-65 0 0,2 0-3 0 0,0 0 0 0 0,-8 15 197 0 0,64-22-13 0 0,-89 5-2577 0 0,29 3 1111 0 0</inkml:trace>
  <inkml:trace contextRef="#ctx0" brushRef="#br0" timeOffset="2025.748">20 439 928 0 0,'0'0'216'0'0,"-17"-3"1744"0"0,127-10-1753 0 0,-84 14-232 0 0,922-1 955 0 0,-771-10-738 0 0,256 10-152 0 0,-268-20-75 0 0,114-2-34 0 0,106 4-19 0 0,-201 7-85 0 0,168-2 451 0 0,-166-3-269 0 0,-106 12 2 0 0,152-14-72 0 0,-64 5 57 0 0,441-1 120 0 0,-320-1-140 0 0,-8-15 144 0 0,-51-8-238 0 0,152 38 1781 0 0,-330-8-1153 0 0,-16 8-605 0 0,-25 0-1184 0 0,-28 0-1655 0 0,10 0 1575 0 0</inkml:trace>
  <inkml:trace contextRef="#ctx0" brushRef="#br0" timeOffset="3018.73">5748 194 928 0 0,'0'0'177'0'0,"0"0"-12"0"0,0 0 0 0 0,0 0 15 0 0,0 0 111 0 0,0 0-76 0 0,0 0-57 0 0,0 0 5 0 0,0 0 61 0 0,6 3-15 0 0,-1 1-158 0 0,-1 0 0 0 0,0 0 0 0 0,0 1 0 0 0,-1-1 1 0 0,1 1-1 0 0,-1 0 0 0 0,0 0 0 0 0,0 0 0 0 0,0 1 0 0 0,-1-1 0 0 0,0 1 1 0 0,0-1-1 0 0,0 1 0 0 0,-1 0 0 0 0,0 0 0 0 0,0 0 0 0 0,0 0 0 0 0,-1 0 1 0 0,0-1-1 0 0,-1 5-51 0 0,4 113 1263 0 0,-4-124-1218 0 0,1 1-1 0 0,-1 0 0 0 0,1-1 1 0 0,-1 1-1 0 0,1 0 1 0 0,-1 0-1 0 0,1 0 0 0 0,-1 0 1 0 0,1-1-1 0 0,-1 1 1 0 0,1 0-1 0 0,-1 0 0 0 0,1 0 1 0 0,-1 0-1 0 0,1 0 1 0 0,-1 0-1 0 0,1 0 0 0 0,-1 0 1 0 0,1 0-1 0 0,-1 1 1 0 0,1-1-1 0 0,-1 0 0 0 0,1 0 1 0 0,-1 0-1 0 0,1 1 1 0 0,0-1-1 0 0,-1 0 0 0 0,1 0 1 0 0,-1 1-1 0 0,1-1 1 0 0,0 0-1 0 0,-1 1-44 0 0,9-24 21 0 0,1 1 0 0 0,1 0-1 0 0,1 0 1 0 0,0 1 0 0 0,2 1 0 0 0,0 0 0 0 0,2 0 0 0 0,0 2-1 0 0,1 0 1 0 0,1 0 0 0 0,0 2 0 0 0,1 0 0 0 0,1 1-1 0 0,1 1 1 0 0,0 1 0 0 0,1 0 0 0 0,10-3-21 0 0,-27 14 1 0 0,1 0 0 0 0,0 0 1 0 0,0 1-1 0 0,0-1 0 0 0,0 1 1 0 0,0 0-1 0 0,0 1 0 0 0,0-1 0 0 0,0 1 1 0 0,1 0-1 0 0,-1 1 0 0 0,0-1 0 0 0,0 1 1 0 0,0 0-1 0 0,0 0 0 0 0,0 0 0 0 0,0 1 1 0 0,0 0-1 0 0,-1 0 0 0 0,1 0 1 0 0,0 0-1 0 0,-1 1 0 0 0,0 0 0 0 0,1 0 1 0 0,-1 0-1 0 0,0 0 0 0 0,-1 1 0 0 0,1-1 1 0 0,-1 1-1 0 0,1 0 0 0 0,-1 0 0 0 0,0 0 1 0 0,-1 1-1 0 0,1-1 0 0 0,-1 1 1 0 0,1 0-1 0 0,-2-1 0 0 0,1 1 0 0 0,0 0 1 0 0,-1 0-1 0 0,0 0 0 0 0,0 0 0 0 0,0 0 1 0 0,-1 0-1 0 0,0 1 0 0 0,0-1 0 0 0,0 0 1 0 0,-1 0-1 0 0,0 1-1 0 0,3 230 383 0 0,-20-137-894 0 0,-6-36-3089 0 0,16-45 2346 0 0</inkml:trace>
  <inkml:trace contextRef="#ctx0" brushRef="#br1" timeOffset="103084.915">77 247 936 0 0,'-13'5'1629'0'0,"39"-2"-1119"0"0,145-13-374 0 0,-49-3-37 0 0,306 13 173 0 0,1222 0-28 0 0,-1500-8-116 0 0,-9-6-58 0 0,151-9-156 0 0,-163 16 180 0 0,1-9-49 0 0,207-18-208 0 0,-199 13 79 0 0,124 9 499 0 0,-108-8-316 0 0,5 2 239 0 0,252 18-148 0 0,-16 0 124 0 0,-186-10-324 0 0,-105-12 357 0 0,-28 20-420 0 0,-75 2 79 0 0,29 0-247 0 0,56-20 368 0 0,-84 20-135 0 0,-2 0 11 0 0,0 0-39 0 0,0 0-9 0 0,0 0 17 0 0,0 0 60 0 0,0 0 26 0 0,0 0 48 0 0,0 0-23 0 0,10-3-2442 0 0,-13 1 1131 0 0</inkml:trace>
  <inkml:trace contextRef="#ctx0" brushRef="#br1" timeOffset="153905.72">32 482 876 0 0,'0'0'273'0'0,"0"0"5"0"0,0 0-12 0 0,0 0-35 0 0,0 0-33 0 0,0 0 16 0 0,0 0 0 0 0,0 0-24 0 0,0 0-58 0 0,0 0 20 0 0,0 0 22 0 0,0 0-42 0 0,0 0 50 0 0,0 0-36 0 0,0 0 20 0 0,4-17 486 0 0,68-35 37 0 0,-62 42 49 0 0,-43 33-706 0 0,26 12 172 0 0,8-34-136 0 0,36 7-165 0 0,-37-8 108 0 0,0-1 0 0 0,0 1-1 0 0,0-1 1 0 0,0 1 0 0 0,0-1 0 0 0,1 0 0 0 0,-1 1 0 0 0,0-1 0 0 0,0 1-1 0 0,0-1 1 0 0,0 1 0 0 0,1-1 0 0 0,-1 1 0 0 0,0-1 0 0 0,0 1 0 0 0,1 0-1 0 0,-1-1 1 0 0,0 1 0 0 0,1-1 0 0 0,-1 1 0 0 0,1 0 0 0 0,-1-1-1 0 0,0 1 1 0 0,1 0 0 0 0,-1-1 0 0 0,1 1 0 0 0,-1 0 0 0 0,1 0 0 0 0,-1-1-1 0 0,1 1 1 0 0,-1 0 0 0 0,1 0 0 0 0,-1 0 0 0 0,1 0 0 0 0,-1 0 0 0 0,1 0-1 0 0,0 0 1 0 0,-1 0 0 0 0,1 0 0 0 0,-1 0 0 0 0,1 0-11 0 0,-50-13-12 0 0,47 13-13 0 0,-37 0-28 0 0,38 0 15 0 0,1 0-8 0 0,0 0-6 0 0,-9 8 145 0 0,10-33 1589 0 0,-15 28-3361 0 0,4 11-793 0 0,6-9 1735 0 0</inkml:trace>
  <inkml:trace contextRef="#ctx0" brushRef="#br1" timeOffset="155207.734">59 442 1088 0 0,'0'0'107'0'0,"0"0"111"0"0,0 0-38 0 0,0 0-44 0 0,0 0-11 0 0,0 0 41 0 0,0 0 15 0 0,0 0-37 0 0,0 0 18 0 0,0 0 17 0 0,0 0-109 0 0,0 0-28 0 0,0 0 33 0 0,0 0 35 0 0,0 0-16 0 0,0 0-17 0 0,0 0-6 0 0,0 0 4 0 0,0 0 112 0 0,0 0-6 0 0,0 0-15 0 0,0 0-5 0 0,0 0 20 0 0,0 0-17 0 0,0 0-48 0 0,3 0-66 0 0,9 0-9 0 0,-9 0 102 0 0,-3 0 29 0 0,0 0-38 0 0,0 0-114 0 0,0 0-24 0 0,0 0 16 0 0,0 0 26 0 0,0 0 78 0 0,5-5-14 0 0,15-15 0 0 0,-15 4 9 0 0,-7 28-3268 0 0,1-8 1825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0:4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567 369 1316 0 0,'0'0'605'0'0,"0"0"-60"0"0,0 0-26 0 0,0 0-52 0 0,0 0-3 0 0,3-2-66 0 0,-3 2-321 0 0,1 1 1 0 0,-1-1 0 0 0,0 0 0 0 0,0 1-1 0 0,1-1 1 0 0,-1 0 0 0 0,0 1 0 0 0,0-1-1 0 0,1 0 1 0 0,-1 1 0 0 0,0-1 0 0 0,1 0-1 0 0,-1 0 1 0 0,0 1 0 0 0,1-1-1 0 0,-1 0 1 0 0,1 0 0 0 0,-1 0 0 0 0,1 1-1 0 0,-1-1 1 0 0,0 0 0 0 0,1 0 0 0 0,-1 0-1 0 0,1 0 1 0 0,-1 0 0 0 0,1 0 0 0 0,-1 0-1 0 0,0 0 1 0 0,1 0 0 0 0,-1 0-1 0 0,1 0 1 0 0,-1 0 0 0 0,1 0 0 0 0,-1 0-78 0 0,-33 55-170 0 0,27-46 424 0 0,-116 190 654 0 0,72-107 150 0 0,50-92-1474 0 0,-3 7 1101 0 0,-4-8-7472 0 0,-12-12 5538 0 0</inkml:trace>
  <inkml:trace contextRef="#ctx0" brushRef="#br0" timeOffset="326.349">247 373 1824 0 0,'0'-9'1308'0'0,"0"10"-1205"0"0,1-1 0 0 0,-1 1 0 0 0,1-1 0 0 0,-1 0-1 0 0,1 0 1 0 0,0 1 0 0 0,-1-1 0 0 0,1 0 0 0 0,-1 0 0 0 0,1 0 0 0 0,0 1-1 0 0,-1-1 1 0 0,1 0 0 0 0,-1 0 0 0 0,1 0 0 0 0,0 0 0 0 0,-1 0-1 0 0,1 0 1 0 0,0 0 0 0 0,-1 0 0 0 0,1-1 0 0 0,0 1 0 0 0,-1 0 0 0 0,1 0-1 0 0,-1 0 1 0 0,1-1 0 0 0,-1 1 0 0 0,1 0 0 0 0,0-1 0 0 0,-1 1-1 0 0,1 0 1 0 0,-1-1 0 0 0,0 1 0 0 0,1-1 0 0 0,-1 1 0 0 0,1-1 0 0 0,-1 1-1 0 0,1-1 1 0 0,-1 1 0 0 0,0-1 0 0 0,0 1 0 0 0,1-1 0 0 0,-1 0-1 0 0,0 1 1 0 0,0-1 0 0 0,0 1 0 0 0,1-1 0 0 0,-1 0 0 0 0,0 1 0 0 0,0-1-1 0 0,0 0 1 0 0,0 1 0 0 0,0-1 0 0 0,0 1 0 0 0,0-1 0 0 0,0 0-1 0 0,-1 1 1 0 0,1-1 0 0 0,0 0-103 0 0,289 254 1122 0 0,-271-240-1126 0 0,34 48-888 0 0,-52-60 514 0 0,0-1-281 0 0,-5 4-329 0 0,-54 20-3139 0 0,45-23 2761 0 0</inkml:trace>
  <inkml:trace contextRef="#ctx0" brushRef="#br0" timeOffset="606.894">90 559 1368 0 0,'-11'-3'4039'0'0,"12"3"-2672"0"0,14-2-1102 0 0,217-31 1346 0 0,-79 3-4126 0 0,-90 10-850 0 0,-53 13 2331 0 0</inkml:trace>
  <inkml:trace contextRef="#ctx0" brushRef="#br0" timeOffset="1106.824">346 271 948 0 0,'-14'0'200'0'0,"-1"1"1"0"0,0 0-1 0 0,0 1 0 0 0,0 0 0 0 0,1 2 0 0 0,-1-1 1 0 0,1 2-1 0 0,0 0 0 0 0,0 0 0 0 0,1 2 1 0 0,-1 0-1 0 0,1 0 0 0 0,1 1 0 0 0,0 0 0 0 0,0 1 1 0 0,0 1-1 0 0,1 0 0 0 0,1 1 0 0 0,0 0 1 0 0,0 0-1 0 0,1 1 0 0 0,0 0 0 0 0,1 0 0 0 0,1 1 1 0 0,0 1-1 0 0,0-1 0 0 0,2 1 0 0 0,-1 0 1 0 0,1 3-201 0 0,2-6 84 0 0,1-1-1 0 0,1 1 1 0 0,0-1 0 0 0,0 1 0 0 0,1 0 0 0 0,0-1 0 0 0,1 1 0 0 0,0-1 0 0 0,0 1-1 0 0,1-1 1 0 0,1 1 0 0 0,0-1 0 0 0,0 0 0 0 0,1 0 0 0 0,1 0 0 0 0,-1-1 0 0 0,1 1 0 0 0,1-1-1 0 0,0 0 1 0 0,0-1 0 0 0,1 1 0 0 0,4 4-84 0 0,10 4 78 0 0,0 0-1 0 0,1-1 1 0 0,1-2 0 0 0,0 0-1 0 0,1-1 1 0 0,0-2 0 0 0,1 0-1 0 0,1-1 1 0 0,-1-2 0 0 0,1-1-1 0 0,1-1 1 0 0,-1-1 0 0 0,1-1-1 0 0,0-1 1 0 0,0-2 0 0 0,0-1-1 0 0,0 0 1 0 0,0-3 0 0 0,0 0-1 0 0,-1-1 1 0 0,1-2-1 0 0,-1-1 1 0 0,0 0 0 0 0,-1-2-1 0 0,0-2 1 0 0,0 0 0 0 0,-1-1-1 0 0,0-1 1 0 0,-1-2 0 0 0,9-7-78 0 0,-20 13-34 0 0,-1-1 0 0 0,0 0 0 0 0,-1 0 0 0 0,0-1 0 0 0,-1-1 0 0 0,0 0 0 0 0,0 0 0 0 0,-2 0 0 0 0,1-1 0 0 0,-2 0 0 0 0,1-1 0 0 0,-2 1 0 0 0,0-1 0 0 0,-1 0 0 0 0,0-1 0 0 0,-1 1 0 0 0,0-1 0 0 0,-2 1 0 0 0,1-1 0 0 0,-2 0 0 0 0,0 1 0 0 0,-1-1 0 0 0,0 0 0 0 0,-1 0 0 0 0,-1 1 0 0 0,0 0 0 0 0,-1-1 0 0 0,-1-1 34 0 0,-6-9 19 0 0,0 0-1 0 0,-1 1 0 0 0,-1 1 1 0 0,-1 0-1 0 0,-2 0 0 0 0,0 2 1 0 0,-1 0-1 0 0,-1 1 0 0 0,-1 0 1 0 0,-1 2-1 0 0,0 0 1 0 0,-1 1-1 0 0,-1 2 0 0 0,-1 0 1 0 0,0 1-1 0 0,-1 1 0 0 0,0 2 1 0 0,-1 0-1 0 0,-1 1 0 0 0,1 2 1 0 0,-1 1-1 0 0,-1 0 0 0 0,1 2 1 0 0,-1 2-1 0 0,0 0 1 0 0,0 1-1 0 0,0 2 0 0 0,-2 1-18 0 0,16 0-5 0 0,-1 0-1 0 0,1 1 0 0 0,0 0 0 0 0,-1 2 1 0 0,1-1-1 0 0,0 1 0 0 0,1 1 0 0 0,-1 0 1 0 0,1 1-1 0 0,0 1 0 0 0,0-1 0 0 0,1 2 1 0 0,0 0-1 0 0,0 0 0 0 0,-5 6 6 0 0,10-8-234 0 0,0 0 1 0 0,1 0-1 0 0,0 0 0 0 0,0 1 0 0 0,0 0 0 0 0,1 0 0 0 0,0 0 1 0 0,0 0-1 0 0,1 1 0 0 0,0-1 0 0 0,0 1 0 0 0,1 0 1 0 0,0 0-1 0 0,0 0 0 0 0,1 0 0 0 0,0 0 0 0 0,0 6 234 0 0,41 94-3847 0 0,-21-81 2395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1:0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340 772 908 0 0,'15'-12'804'0'0,"-11"10"-667"0"0,0-1 1 0 0,0 1-1 0 0,-1 0 1 0 0,1-1-1 0 0,-1 0 1 0 0,1 0-1 0 0,-1 0 1 0 0,0 0-1 0 0,0 0 1 0 0,0-1-1 0 0,-1 1 1 0 0,1-1-1 0 0,-1 0 1 0 0,0 0-1 0 0,0 0 1 0 0,0 0-1 0 0,-1 0 1 0 0,1 0-1 0 0,-1-1 1 0 0,0 1-1 0 0,0 0 1 0 0,-1-1-1 0 0,1 1 1 0 0,-1 0-1 0 0,0-1 1 0 0,0 1-1 0 0,0-1 1 0 0,-1 1-1 0 0,0-2-137 0 0,-1 2 55 0 0,-1 0-1 0 0,-1 0 0 0 0,1 0 1 0 0,0 0-1 0 0,-1 1 1 0 0,0-1-1 0 0,0 1 0 0 0,0 0 1 0 0,0 0-1 0 0,0 0 1 0 0,-1 0-1 0 0,1 1 0 0 0,-1 0 1 0 0,0 0-1 0 0,1 0 1 0 0,-1 1-1 0 0,0-1 0 0 0,0 1 1 0 0,0 0-1 0 0,0 1 1 0 0,-1-1-1 0 0,1 1 0 0 0,0 0 1 0 0,0 0-1 0 0,0 1 1 0 0,0-1-1 0 0,0 1 1 0 0,-2 1-55 0 0,-136 57 774 0 0,132-51-699 0 0,1 0-1 0 0,0 0 1 0 0,0 1 0 0 0,0 0 0 0 0,1 1-1 0 0,0 0 1 0 0,1 0 0 0 0,0 1 0 0 0,1 0 0 0 0,0 1-1 0 0,1-1 1 0 0,0 1 0 0 0,1 0 0 0 0,0 1-1 0 0,1-1 1 0 0,1 1 0 0 0,0 0 0 0 0,0 0 0 0 0,0 12-75 0 0,5-17 9 0 0,1 0 0 0 0,0 1 0 0 0,1-1 0 0 0,0-1 0 0 0,0 1 0 0 0,0 0 0 0 0,1-1 0 0 0,0 0 0 0 0,1 0 0 0 0,0-1 0 0 0,0 1 0 0 0,0-1 0 0 0,0 0 0 0 0,1-1 0 0 0,0 0 0 0 0,1 0 0 0 0,-1 0 0 0 0,1-1 0 0 0,0 0 0 0 0,0-1 0 0 0,0 1 0 0 0,0-2 0 0 0,0 1 0 0 0,1-1 0 0 0,-1 0 0 0 0,1-1 0 0 0,0 0 0 0 0,0 0 0 0 0,-1-1 0 0 0,5 0-9 0 0,2 1-62 0 0,-1-1 1 0 0,0 0 0 0 0,1-1 0 0 0,-1 0-1 0 0,0-1 1 0 0,1-1 0 0 0,-1 0 0 0 0,0-1-1 0 0,-1-1 1 0 0,1 0 0 0 0,-1-1 0 0 0,0 0-1 0 0,0-1 1 0 0,-1 0 0 0 0,0-1 0 0 0,0 0-1 0 0,-1-1 1 0 0,0-1 0 0 0,0 0 0 0 0,-1 0-1 0 0,-1-1 1 0 0,0 0 0 0 0,0-1 0 0 0,-1 1-1 0 0,0-2 1 0 0,-1 1 0 0 0,-1-1 0 0 0,0 0-1 0 0,0-1 1 0 0,2-13 61 0 0,6-27 9 0 0,-4-1-1 0 0,-1 0 1 0 0,-3-1-1 0 0,-3 0 1 0 0,-2-20-9 0 0,0 69 28 0 0,0 0 1 0 0,-1-1 0 0 0,0 1 0 0 0,0 0-1 0 0,0 0 1 0 0,-1 0 0 0 0,0 0-1 0 0,0 0 1 0 0,-1 0 0 0 0,0 0 0 0 0,0 0-1 0 0,-1 1 1 0 0,0-1 0 0 0,0 1-1 0 0,-1 0 1 0 0,1 0 0 0 0,-1 0 0 0 0,0 0-1 0 0,-1 0 1 0 0,0 1 0 0 0,0 0-1 0 0,0 0 1 0 0,0 0 0 0 0,-1 1 0 0 0,1 0-1 0 0,-1 0 1 0 0,-1 0 0 0 0,1 0-1 0 0,0 1 1 0 0,-1 0 0 0 0,-4-1-29 0 0,5 8 18 0 0,0 0 1 0 0,0 0 0 0 0,1 1-1 0 0,0-1 1 0 0,-1 1-1 0 0,2 1 1 0 0,-1-1-1 0 0,1 0 1 0 0,-1 1 0 0 0,1 0-1 0 0,1 0 1 0 0,-1 1-1 0 0,1-1 1 0 0,0 0-1 0 0,1 1 1 0 0,0 0 0 0 0,0 0-1 0 0,0 0 1 0 0,1 0-1 0 0,0 0 1 0 0,0 0-19 0 0,-21 169 813 0 0,26-156-743 0 0,0 0 0 0 0,1 0 0 0 0,0 0 0 0 0,2-1 0 0 0,1 0 0 0 0,0 0 0 0 0,1 0 0 0 0,1-1 0 0 0,1-1 0 0 0,0 0 0 0 0,1 0 0 0 0,1-1 0 0 0,1-1 0 0 0,0 0 0 0 0,1-1 0 0 0,0 0 0 0 0,10 5-70 0 0,-14-12-17 0 0,0 0 0 0 0,1 0 0 0 0,0-1 0 0 0,0-1 0 0 0,0 0-1 0 0,1-1 1 0 0,0 0 0 0 0,0-1 0 0 0,0 0 0 0 0,0-1 0 0 0,1-1 0 0 0,-1 0-1 0 0,0 0 1 0 0,1-2 0 0 0,-1 0 0 0 0,0 0 0 0 0,13-3 17 0 0,-18 2-34 0 0,-1 0 0 0 0,0 0 0 0 0,0 0 0 0 0,0-1 0 0 0,0 0 1 0 0,0 0-1 0 0,0-1 0 0 0,-1 1 0 0 0,0-1 0 0 0,0-1 0 0 0,0 0 0 0 0,0 1 0 0 0,-1-2 0 0 0,1 1 0 0 0,-1-1 1 0 0,-1 1-1 0 0,1-1 0 0 0,-1-1 0 0 0,0 1 0 0 0,0-1 0 0 0,-1 1 0 0 0,0-1 0 0 0,0 0 0 0 0,0 0 0 0 0,-1-1 1 0 0,0 1-1 0 0,-1 0 0 0 0,0-1 0 0 0,0 1 0 0 0,0-1 0 0 0,-1 1 0 0 0,0-1 34 0 0,0 5 26 0 0,1 0 0 0 0,-1 0 0 0 0,1-1 0 0 0,-1 1 0 0 0,0 0 0 0 0,0 0 0 0 0,-1 0 0 0 0,1-1 0 0 0,0 1 0 0 0,-1 0 0 0 0,0 0 0 0 0,0 0 0 0 0,0 0 0 0 0,0 0 0 0 0,-1 0 0 0 0,1 0 0 0 0,-1 1 0 0 0,1-1 0 0 0,-1 0 0 0 0,0 1 0 0 0,0-1 0 0 0,0 1 0 0 0,-1 0 0 0 0,1 0 0 0 0,0-1 0 0 0,-1 2 0 0 0,1-1 0 0 0,-1 0 0 0 0,0 0 0 0 0,0 1 0 0 0,0 0 0 0 0,0-1 0 0 0,0 1 0 0 0,0 0 0 0 0,0 0 0 0 0,0 1 0 0 0,0-1 0 0 0,0 1 0 0 0,-1-1-26 0 0,3 2 96 0 0,1-1-20 0 0,-15 36 162 0 0,18-23-253 0 0,-1 0 1 0 0,2 0 0 0 0,-1 0-1 0 0,2-1 1 0 0,0 1 0 0 0,0-1-1 0 0,1 0 1 0 0,1 0 0 0 0,0-1-1 0 0,6 8 15 0 0,33 33-4512 0 0,-44-54 904 0 0,-4-2 2492 0 0</inkml:trace>
  <inkml:trace contextRef="#ctx0" brushRef="#br0" timeOffset="174.756">924 436 1332 0 0,'-16'-47'7083'0'0,"26"76"-7789"0"0,32 49-3995 0 0,-29-53 3389 0 0</inkml:trace>
  <inkml:trace contextRef="#ctx0" brushRef="#br0" timeOffset="855.186">1110 952 848 0 0,'11'42'4399'0'0,"-7"-25"-2327"0"0,-3-29 588 0 0,49-193-2453 0 0,-8-7-571 0 0,-43 213 353 0 0,0-1 0 0 0,1 0 0 0 0,-1 0 0 0 0,0 1 1 0 0,1-1-1 0 0,-1 0 0 0 0,0 0 0 0 0,0 0 1 0 0,1 0-1 0 0,-1 0 0 0 0,0 0 0 0 0,0 0 1 0 0,1 0-1 0 0,-1-1 0 0 0,0 1 0 0 0,0 0 1 0 0,1 0-1 0 0,-1-1 0 0 0,0 1 0 0 0,1 0 0 0 0,-1-1 1 0 0,0 1-1 0 0,1-1 0 0 0,-1 1 0 0 0,0 0 1 0 0,1-1-1 0 0,-1 1 0 0 0,1-1 0 0 0,-1 0 1 0 0,1 1-1 0 0,-1-1 0 0 0,1 1 0 0 0,0-1 0 0 0,-1 0 1 0 0,1 1-1 0 0,0-1 0 0 0,-1 0 0 0 0,1 0 1 0 0,0 1-1 0 0,0-1 0 0 0,0 0 0 0 0,0 0 1 0 0,0 1-1 0 0,0-1 0 0 0,0 0 0 0 0,0 0 1 0 0,0 1-1 0 0,0-1 0 0 0,0 0 0 0 0,0 0 0 0 0,0 1 1 0 0,0-1-1 0 0,1 0 0 0 0,-1 1 0 0 0,0-1 1 0 0,1 0-1 0 0,-1 1 0 0 0,0-1 0 0 0,1 0 1 0 0,-1 1-1 0 0,1-1 0 0 0,-1 1 0 0 0,1-1 0 0 0,-1 0 1 0 0,1 1-1 0 0,0 0 0 0 0,-1-1 11 0 0,0 9-9 0 0,-1-1-1 0 0,1 1 0 0 0,0 0 0 0 0,1-1 1 0 0,0 1-1 0 0,0 0 0 0 0,1-1 1 0 0,0 1-1 0 0,0-1 0 0 0,1 0 1 0 0,0 0-1 0 0,0 0 0 0 0,0 0 1 0 0,1 0-1 0 0,0-1 0 0 0,0 1 1 0 0,1-1-1 0 0,0 0 0 0 0,0-1 1 0 0,1 1-1 0 0,-1-1 0 0 0,2 1 10 0 0,34 35 23 0 0,-30-33-13 0 0,-1 1-1 0 0,0 1 0 0 0,-1-1 1 0 0,0 1-1 0 0,-1 1 1 0 0,0 0-1 0 0,-1 0 1 0 0,0 0-1 0 0,0 1 1 0 0,-1 0-1 0 0,3 10-9 0 0,-10-13-29 0 0,-1-1 0 0 0,0 0 0 0 0,0 1 0 0 0,0-1 0 0 0,-1 0-1 0 0,-1 0 1 0 0,1 0 0 0 0,-1-1 0 0 0,0 1 0 0 0,-1-1 0 0 0,0 0 0 0 0,0 0-1 0 0,-1-1 1 0 0,1 1 0 0 0,-2-1 0 0 0,1 0 0 0 0,0-1 0 0 0,-1 0 0 0 0,0 0 0 0 0,0 0-1 0 0,-1-1 1 0 0,0 0 0 0 0,1 0 0 0 0,-1-1 0 0 0,0 0 0 0 0,-5 1 29 0 0,1-35-4762 0 0,21 13 3395 0 0</inkml:trace>
  <inkml:trace contextRef="#ctx0" brushRef="#br0" timeOffset="1134.682">1775 591 1520 0 0,'-3'-2'166'0'0,"0"0"-1"0"0,0 0 0 0 0,0 0 1 0 0,-1 0-1 0 0,1 1 1 0 0,-1 0-1 0 0,1-1 0 0 0,-1 1 1 0 0,1 1-1 0 0,-1-1 0 0 0,0 0 1 0 0,1 1-1 0 0,-1 0 1 0 0,0 0-1 0 0,1 0 0 0 0,-1 0 1 0 0,0 1-1 0 0,1-1 1 0 0,-1 1-1 0 0,0 0 0 0 0,1 0 1 0 0,-1 0-1 0 0,1 1 1 0 0,-1-1-1 0 0,1 1 0 0 0,0 0 1 0 0,0 0-1 0 0,-3 2-165 0 0,-6 1 162 0 0,0 0-1 0 0,1 1 1 0 0,-1 0-1 0 0,1 1 1 0 0,1 1-1 0 0,-1-1 0 0 0,1 2 1 0 0,1-1-1 0 0,-1 1 1 0 0,2 1-1 0 0,-1 0 1 0 0,1 0-1 0 0,1 0 1 0 0,0 1-1 0 0,0 0 1 0 0,1 1-1 0 0,0 0 0 0 0,1 0 1 0 0,1 0-1 0 0,0 0 1 0 0,0 0-1 0 0,2 1 1 0 0,-1 0-1 0 0,1 2-161 0 0,3-7 29 0 0,0 1 0 0 0,0 0-1 0 0,1 0 1 0 0,0-1 0 0 0,0 1 0 0 0,1-1-1 0 0,0 0 1 0 0,0 0 0 0 0,1 0-1 0 0,0 0 1 0 0,1 0 0 0 0,0-1 0 0 0,0 0-1 0 0,0 0 1 0 0,1 0 0 0 0,0-1 0 0 0,1 0-1 0 0,-1 0 1 0 0,1 0 0 0 0,0-1-1 0 0,0 0 1 0 0,1-1 0 0 0,0 1 0 0 0,0-1-1 0 0,7 2-28 0 0,131 33-3121 0 0,-84-60-944 0 0,-44 9 2779 0 0</inkml:trace>
  <inkml:trace contextRef="#ctx0" brushRef="#br0" timeOffset="1493.528">1893 694 944 0 0,'1'-2'101'0'0,"0"1"0"0"0,1-1 0 0 0,0 1 0 0 0,-1-1 1 0 0,1 1-1 0 0,0 0 0 0 0,0 0 0 0 0,0-1 0 0 0,0 1 0 0 0,-1 1 0 0 0,2-1 0 0 0,-1 0 0 0 0,0 0 1 0 0,0 1-1 0 0,0-1 0 0 0,0 1 0 0 0,0 0 0 0 0,0-1 0 0 0,1 1 0 0 0,-1 0 0 0 0,0 0 0 0 0,0 1 0 0 0,0-1 1 0 0,0 0-1 0 0,1 1 0 0 0,-1-1 0 0 0,0 1 0 0 0,0 0 0 0 0,0-1 0 0 0,0 1 0 0 0,0 0 0 0 0,0 0 0 0 0,0 1 1 0 0,-1-1-1 0 0,1 0 0 0 0,0 1 0 0 0,-1-1 0 0 0,1 1 0 0 0,0 0-101 0 0,61 67 1141 0 0,-26 72 1975 0 0,-80-55-733 0 0,46-129-1599 0 0,159-302-4128 0 0,-148 293-424 0 0,-14 50 2544 0 0,0 2-39 0 0,0 0-45 0 0</inkml:trace>
  <inkml:trace contextRef="#ctx0" brushRef="#br0" timeOffset="1915.34">2364 851 1368 0 0,'9'-13'4208'0'0,"9"-12"-2736"0"0,17-27 595 0 0,-64 39-1819 0 0,18 12-193 0 0,0 1 0 0 0,1 1 0 0 0,-1-1 0 0 0,0 2 0 0 0,0-1 0 0 0,0 2 0 0 0,1-1 0 0 0,-1 1 0 0 0,1 1 0 0 0,0 0 0 0 0,0 0 0 0 0,0 1 0 0 0,1 1 0 0 0,0-1 0 0 0,-4 4-55 0 0,7-5 29 0 0,0 1 1 0 0,1 0 0 0 0,-1 0 0 0 0,1 1-1 0 0,0-1 1 0 0,0 1 0 0 0,1 0 0 0 0,-1 1-1 0 0,2-1 1 0 0,-1 1 0 0 0,1-1 0 0 0,-1 1-1 0 0,2 0 1 0 0,-1 0 0 0 0,1 1-1 0 0,0-1 1 0 0,1 0 0 0 0,-1 6-30 0 0,4-7 3 0 0,0 0 1 0 0,1 0-1 0 0,0-1 0 0 0,0 1 1 0 0,0 0-1 0 0,1-1 0 0 0,0 0 0 0 0,0 0 1 0 0,0 0-1 0 0,0-1 0 0 0,1 1 1 0 0,0-1-1 0 0,0 0 0 0 0,0 0 1 0 0,0-1-1 0 0,0 1 0 0 0,1-1 0 0 0,0-1 1 0 0,0 1-1 0 0,0-1 0 0 0,0 0 1 0 0,3 1-4 0 0,3 0-371 0 0,1-1 0 0 0,0 0 0 0 0,-1-1 0 0 0,1 0 1 0 0,0-1-1 0 0,-1-1 0 0 0,1 0 0 0 0,0-1 1 0 0,-1 0-1 0 0,1 0 0 0 0,-1-2 0 0 0,0 1 0 0 0,0-2 1 0 0,0 1-1 0 0,0-2 0 0 0,-1 0 0 0 0,0 0 0 0 0,0-1 1 0 0,-1 0-1 0 0,0-1 0 0 0,0 0 0 0 0,6-7 371 0 0,6-8-1142 0 0</inkml:trace>
  <inkml:trace contextRef="#ctx0" brushRef="#br0" timeOffset="2176.755">2860 314 1316 0 0,'11'-73'7190'0'0,"-24"113"-5891"0"0,11-7-1112 0 0,1 0 0 0 0,1 1 1 0 0,2-1-1 0 0,1 0 0 0 0,1 0 1 0 0,3-1-1 0 0,0 0 0 0 0,2 0 0 0 0,1 0 1 0 0,2-1-1 0 0,1-1 0 0 0,10 18-187 0 0,34 97-690 0 0,-56-141 1098 0 0,-1-4-552 0 0,-1 0 0 0 0,0-1 0 0 0,1 1 0 0 0,-1 0 0 0 0,1 0 0 0 0,-1 0 0 0 0,1 0 0 0 0,-1 0 0 0 0,1 0 0 0 0,-1 0 0 0 0,0 0 0 0 0,1 0 0 0 0,-1 1 0 0 0,1-1 0 0 0,-1 0 0 0 0,1 0 0 0 0,-1 0 0 0 0,1 1 0 0 0,-1-1 0 0 0,1 0 0 0 0,-1 1 0 0 0,1-1 0 0 0,-1 0 0 0 0,1 1 0 0 0,-1-1 0 0 0,1 1 0 0 0,0-1 0 0 0,-1 0 0 0 0,1 1 0 0 0,0-1 0 0 0,-1 1 0 0 0,1-1 0 0 0,0 1 0 0 0,0-1 0 0 0,0 1 0 0 0,-1-1 0 0 0,1 1 0 0 0,0 0 0 0 0,0-1 0 0 0,0 1 0 0 0,0-1 0 0 0,0 1 0 0 0,0-1 0 0 0,0 1 0 0 0,0-1 0 0 0,0 1 0 0 0,0 0 0 0 0,0-1 0 0 0,0 1 0 0 0,0-1 0 0 0,1 1 0 0 0,-1-1 0 0 0,0 1 0 0 0,0-1 0 0 0,1 1 0 0 0,-1-1 0 0 0,0 1 0 0 0,1-1 0 0 0,-1 1 0 0 0,0-1 0 0 0,1 1 144 0 0,-16-10-1218 0 0</inkml:trace>
  <inkml:trace contextRef="#ctx0" brushRef="#br0" timeOffset="2437.551">2735 652 1224 0 0,'1'-8'10608'0'0,"22"13"-10242"0"0,107 4 120 0 0,2-8-4443 0 0,-86-1 1645 0 0,45-15-1565 0 0,-89 15 2671 0 0</inkml:trace>
  <inkml:trace contextRef="#ctx0" brushRef="#br0" timeOffset="2778.338">3160 769 1468 0 0,'52'4'4043'0'0,"-51"-4"-3903"0"0,18-1-18 0 0,0-1 0 0 0,-1-1 0 0 0,1-1 0 0 0,-1 0 0 0 0,0-1-1 0 0,0-1 1 0 0,0-1 0 0 0,-1 0 0 0 0,0-2 0 0 0,-1 0 0 0 0,1 0 0 0 0,-2-2-1 0 0,1 0 1 0 0,-2 0 0 0 0,1-2 0 0 0,-2 0 0 0 0,0 0 0 0 0,1-3-122 0 0,-12 14 1 0 0,0 0 1 0 0,-1 0-1 0 0,1 1 1 0 0,-1-1-1 0 0,0 0 0 0 0,0 0 1 0 0,1-1-1 0 0,-1 1 1 0 0,-1 0-1 0 0,1 0 1 0 0,0-1-1 0 0,0 1 1 0 0,-1 0-1 0 0,0-1 1 0 0,1 1-1 0 0,-1 0 0 0 0,0-1 1 0 0,0 1-1 0 0,0 0 1 0 0,0-1-1 0 0,-1 1 1 0 0,1 0-1 0 0,-1-1 1 0 0,1 1-1 0 0,-1 0 1 0 0,0-1-1 0 0,0 1 1 0 0,0 0-1 0 0,0 0 0 0 0,0 0 1 0 0,0 0-1 0 0,-1 0 1 0 0,1 0-1 0 0,-1 0 1 0 0,1 0-1 0 0,-1 1 1 0 0,0-1-1 0 0,0 1 1 0 0,0-1-1 0 0,0 1 0 0 0,0 0 1 0 0,0-1-1 0 0,0 1 1 0 0,0 0-1 0 0,0 0 1 0 0,0 1-1 0 0,-1-1 1 0 0,0 0-2 0 0,-118-18 905 0 0,109 20-827 0 0,1 0 1 0 0,0 0-1 0 0,-1 1 1 0 0,1 0-1 0 0,0 1 0 0 0,0 0 1 0 0,0 1-1 0 0,0 0 0 0 0,1 1 1 0 0,0 0-1 0 0,0 1 0 0 0,0 0 1 0 0,1 0-1 0 0,-1 1 0 0 0,1 0 1 0 0,1 1-1 0 0,0 0 0 0 0,0 0 1 0 0,0 1-1 0 0,1 0 1 0 0,1 0-1 0 0,-1 1 0 0 0,1 0 1 0 0,1 0-1 0 0,0 0 0 0 0,0 1 1 0 0,1-1-1 0 0,1 1 0 0 0,0 0 1 0 0,0 1-1 0 0,1-1-78 0 0,5 1-20 0 0,1 0 0 0 0,0-1 0 0 0,0 1-1 0 0,1-1 1 0 0,1 0 0 0 0,0 0 0 0 0,1-1 0 0 0,0 0 0 0 0,0 0 0 0 0,1 0-1 0 0,0-1 1 0 0,1 0 0 0 0,0-1 0 0 0,0 0 0 0 0,1 0 0 0 0,0-1 0 0 0,0 0-1 0 0,1-1 1 0 0,0 0 0 0 0,0-1 0 0 0,0 0 0 0 0,1-1 0 0 0,-1 0 0 0 0,10 2 20 0 0,176 11-5950 0 0,-159-20 4639 0 0,27-9 78 0 0</inkml:trace>
  <inkml:trace contextRef="#ctx0" brushRef="#br0" timeOffset="3581.872">4286 486 2580 0 0,'-19'1'361'0'0,"0"2"-1"0"0,0 0 0 0 0,1 1 1 0 0,0 0-1 0 0,-1 2 0 0 0,2 0 1 0 0,-1 1-1 0 0,1 1 0 0 0,0 1 1 0 0,1 0-1 0 0,0 1 0 0 0,0 1 1 0 0,1 0-1 0 0,0 1 0 0 0,-3 5-360 0 0,16-15 36 0 0,0-1 0 0 0,1 1 0 0 0,-1 0 0 0 0,1 0 0 0 0,-1 0 0 0 0,1 0 0 0 0,0 0 0 0 0,0 0 0 0 0,0 0 0 0 0,0 1 0 0 0,0-1-1 0 0,0 0 1 0 0,1 1 0 0 0,-1-1 0 0 0,1 0 0 0 0,0 1 0 0 0,-1-1 0 0 0,1 0 0 0 0,0 1 0 0 0,0-1 0 0 0,1 1 0 0 0,-1-1 0 0 0,0 0-1 0 0,1 1 1 0 0,-1-1 0 0 0,1 0 0 0 0,0 1 0 0 0,0-1 0 0 0,0 0 0 0 0,0 0 0 0 0,0 0 0 0 0,1 0 0 0 0,-1 0 0 0 0,0 0 0 0 0,1 0-1 0 0,0 0 1 0 0,-1-1 0 0 0,1 1 0 0 0,0 0 0 0 0,0-1 0 0 0,0 0 0 0 0,0 1 0 0 0,0-1 0 0 0,0 0 0 0 0,0 0 0 0 0,0 0 0 0 0,1 0 0 0 0,-1 0-1 0 0,0-1 1 0 0,1 1-36 0 0,118 20-35 0 0,-102-21-32 0 0,0 0-1 0 0,0-1 1 0 0,0-1-1 0 0,-1-1 1 0 0,1-1-1 0 0,-1 0 1 0 0,0-1-1 0 0,0-1 1 0 0,-1-1-1 0 0,0 0 0 0 0,0-2 1 0 0,0 0-1 0 0,-1 0 1 0 0,-1-2-1 0 0,1 0 1 0 0,-2-1-1 0 0,0 0 1 0 0,0-1-1 0 0,-1-1 1 0 0,0 0-1 0 0,-2 0 1 0 0,0-1-1 0 0,0-1 1 0 0,-1 0-1 0 0,-1-1 1 0 0,-1 1-1 0 0,0-2 1 0 0,-1 1-1 0 0,-1-1 1 0 0,-1 0-1 0 0,-1 0 1 0 0,0-1-1 0 0,-1 1 68 0 0,-2 12 10 0 0,1-1 40 0 0,0-1-1 0 0,-1 1 1 0 0,1-1 0 0 0,-1 0 0 0 0,-1 1 0 0 0,0-1 0 0 0,0 0 0 0 0,0 0 0 0 0,-1 1-1 0 0,0-1 1 0 0,0 1 0 0 0,-1-1 0 0 0,0 1 0 0 0,-1-1 0 0 0,1 1 0 0 0,-1 0-1 0 0,-1 0 1 0 0,1 0 0 0 0,-1 0 0 0 0,-1 1 0 0 0,1 0 0 0 0,-5-5-50 0 0,5 10 41 0 0,0 1 0 0 0,0 0 0 0 0,0-1 0 0 0,0 1 0 0 0,0 1 0 0 0,0-1 0 0 0,0 1 0 0 0,0 0 0 0 0,0-1 0 0 0,0 2 0 0 0,1-1 0 0 0,-1 0 0 0 0,0 1 0 0 0,1 0 0 0 0,-1 0 1 0 0,1 0-1 0 0,-1 0 0 0 0,1 0 0 0 0,0 1 0 0 0,0-1 0 0 0,0 1 0 0 0,0 0 0 0 0,1 0 0 0 0,-1 0 0 0 0,1 0 0 0 0,-1 1 0 0 0,1-1 0 0 0,0 1 0 0 0,1-1 0 0 0,-1 1 0 0 0,0 0 0 0 0,1 0-41 0 0,-6 11 115 0 0,0-1 0 0 0,1 1-1 0 0,1 0 1 0 0,0 0 0 0 0,2 1 0 0 0,-1-1-1 0 0,2 1 1 0 0,0 0 0 0 0,1-1 0 0 0,0 1-1 0 0,2 0 1 0 0,0 2-115 0 0,0-6 53 0 0,2 1 0 0 0,-1 0 0 0 0,2-1 1 0 0,0 0-1 0 0,0 1 0 0 0,1-1 0 0 0,0-1 0 0 0,1 1 0 0 0,1-1 1 0 0,0 0-1 0 0,0-1 0 0 0,1 0 0 0 0,0 0 0 0 0,1 0 0 0 0,0-1 0 0 0,1 0 1 0 0,-1-1-1 0 0,2 0 0 0 0,-1-1 0 0 0,1 0 0 0 0,0 0 0 0 0,1-1 1 0 0,-1-1-1 0 0,1 0 0 0 0,1-1-53 0 0,1 3-45 0 0,0 0 1 0 0,1-2 0 0 0,0 1-1 0 0,0-2 1 0 0,0 0 0 0 0,1-1-1 0 0,0-1 1 0 0,-1 0 0 0 0,1-1-1 0 0,0-1 1 0 0,0 0-1 0 0,-1-1 1 0 0,1-1 0 0 0,0 0-1 0 0,-1-1 1 0 0,0-1 0 0 0,0 0-1 0 0,0-2 1 0 0,0 1 0 0 0,0-2-1 0 0,-1 0 1 0 0,0 0-1 0 0,-1-1 1 0 0,0-1 0 0 0,0 0-1 0 0,1-3 45 0 0,0-23 10 0 0,-13 34 6 0 0,-5-11 140 0 0,1 10-125 0 0,0-1 1 0 0,0 2-1 0 0,0-1 0 0 0,0 0 0 0 0,-1 0 0 0 0,1 1 0 0 0,-1 0 0 0 0,1 0 0 0 0,-1 0 0 0 0,0 0 0 0 0,1 0 0 0 0,-1 1 1 0 0,0 0-1 0 0,1 0 0 0 0,-1 0 0 0 0,0 0 0 0 0,1 0 0 0 0,-1 1 0 0 0,0-1 0 0 0,1 1 0 0 0,-1 0 0 0 0,1 0 0 0 0,-1 1 1 0 0,1-1-1 0 0,-1 1 0 0 0,1-1 0 0 0,0 1 0 0 0,0 0 0 0 0,0 0 0 0 0,0 1 0 0 0,0-1 0 0 0,0 1 0 0 0,1-1 0 0 0,-1 1 0 0 0,1 0 1 0 0,0 0-1 0 0,0 0 0 0 0,0 0 0 0 0,0 0 0 0 0,0 1 0 0 0,1-1 0 0 0,-1 0 0 0 0,1 1-31 0 0,45 43-1129 0 0,-1-32-4387 0 0,-19-37 1708 0 0,-23 14 2700 0 0</inkml:trace>
  <inkml:trace contextRef="#ctx0" brushRef="#br0" timeOffset="3786.587">5041 292 1128 0 0,'-5'-3'920'0'0,"-2"-2"-140"0"0,2 2-44 0 0,-3 1-152 0 0,3-1-124 0 0,0 1-80 0 0,1 4-132 0 0,1-2-104 0 0,-1 3-11 0 0,2 0-318 0 0,2 4-183 0 0,0-4-316 0 0,0 7 48 0 0,6 12 48 0 0,-6-12-720 0 0</inkml:trace>
  <inkml:trace contextRef="#ctx0" brushRef="#br0" timeOffset="4125.561">5104 691 1492 0 0,'61'-77'3754'0'0,"114"-197"-2981"0"0,-163 260-879 0 0,-9 13 30 0 0,-3 33 475 0 0,100 110 350 0 0,-83-123-673 0 0,-7-10-28 0 0,-2-1 0 0 0,1 1 1 0 0,-1 1-1 0 0,0 0 0 0 0,-1 0 1 0 0,0 0-1 0 0,0 1 0 0 0,-2 0 0 0 0,1 0 1 0 0,-1 0-1 0 0,-1 1 0 0 0,0 0 1 0 0,0 0-1 0 0,-1 0 0 0 0,-1 0 0 0 0,0 4-48 0 0,-3-10-32 0 0,-1 1 0 0 0,0-1 0 0 0,0 0-1 0 0,-1 0 1 0 0,0 0 0 0 0,0 0-1 0 0,0 0 1 0 0,-1-1 0 0 0,0 1 0 0 0,0-1-1 0 0,0 0 1 0 0,-1 0 0 0 0,1-1-1 0 0,-1 1 1 0 0,0-1 0 0 0,-1 0 0 0 0,1 0-1 0 0,-1-1 1 0 0,0 0 0 0 0,1 0 0 0 0,-1 0-1 0 0,-1 0 1 0 0,1-1 0 0 0,0 0-1 0 0,-1-1 1 0 0,1 1 0 0 0,-1-1 0 0 0,1 0-1 0 0,-1-1 33 0 0,4 0-119 0 0,0-1 0 0 0,1 0 0 0 0,-1 1 0 0 0,0-1 0 0 0,0 0 0 0 0,0 0 0 0 0,1-1 0 0 0,-1 1 0 0 0,0 0 0 0 0,1-1 0 0 0,0 0 0 0 0,-1 0 0 0 0,1 0 0 0 0,0 0 0 0 0,0 0 0 0 0,0 0 0 0 0,0 0 1 0 0,0 0-1 0 0,0-1 0 0 0,1 1 0 0 0,-1-1 0 0 0,1 0 0 0 0,0 1 0 0 0,-1-1 0 0 0,1 0 0 0 0,1 0 0 0 0,-1 0 0 0 0,0 1 0 0 0,1-1 0 0 0,-1-3 119 0 0,-3-21-1224 0 0</inkml:trace>
  <inkml:trace contextRef="#ctx0" brushRef="#br0" timeOffset="4403.963">5802 127 1856 0 0,'-20'-3'5336'0'0,"8"30"-3671"0"0,7 37-582 0 0,38 81-45 0 0,-6-54-553 0 0,16 113-1906 0 0,-42-200 1104 0 0,-1 0 0 0 0,0 1-1 0 0,0-1 1 0 0,0 0 0 0 0,0 1-1 0 0,-1-1 1 0 0,0 0 0 0 0,1 0-1 0 0,-2 1 1 0 0,1-1 0 0 0,0 0-1 0 0,-1 0 1 0 0,0 0 0 0 0,0 0-1 0 0,0-1 1 0 0,0 1 0 0 0,-1 0-1 0 0,1-1 1 0 0,-1 0 0 0 0,0 1-1 0 0,-3 1 318 0 0,-1 0-1206 0 0</inkml:trace>
  <inkml:trace contextRef="#ctx0" brushRef="#br0" timeOffset="4946.612">5621 424 2120 0 0,'-22'-2'3465'0'0,"9"0"-424"0"0,30-1-1980 0 0,57-4-432 0 0,95-13-2746 0 0,-4-13-3464 0 0,-137 23 4355 0 0</inkml:trace>
  <inkml:trace contextRef="#ctx0" brushRef="#br0" timeOffset="5425.348">6122 337 1356 0 0,'88'63'4147'0'0,"-78"-53"-3970"0"0,0 1-1 0 0,-1 0 1 0 0,-1 1 0 0 0,0 0 0 0 0,0 1-1 0 0,-1-1 1 0 0,-1 1 0 0 0,0 0 0 0 0,-1 1-1 0 0,0 0 1 0 0,-1-1 0 0 0,-1 2 0 0 0,0-1-1 0 0,-1 0 1 0 0,0 0 0 0 0,-1 11-177 0 0,-1-19 127 0 0,-1 0 0 0 0,0 1 0 0 0,0-1 0 0 0,-1 0 0 0 0,0 0 0 0 0,0 0 0 0 0,0 0 0 0 0,-1 0 1 0 0,0-1-1 0 0,0 1 0 0 0,0-1 0 0 0,-1 0 0 0 0,0 1 0 0 0,0-2 0 0 0,0 1 0 0 0,0 0 0 0 0,-1-1 0 0 0,0 0 0 0 0,0 0 0 0 0,0 0 1 0 0,0-1-1 0 0,-1 0 0 0 0,1 0 0 0 0,-1 0 0 0 0,0-1 0 0 0,0 1 0 0 0,0-1 0 0 0,0-1-127 0 0,5-1 171 0 0,2-49 22 0 0,9 25-292 0 0,1 0 0 0 0,2 2 0 0 0,0-1 0 0 0,1 2 0 0 0,1-1 0 0 0,1 2 0 0 0,0 0 0 0 0,2 1 0 0 0,1 1 0 0 0,0 1 0 0 0,1 0 0 0 0,21-12 99 0 0,6 10-301 0 0,-46 18 281 0 0,28 18-194 0 0,33 94 287 0 0,-4-1 161 0 0,-26-50-3390 0 0,-33-60 252 0 0,-5-4 1662 0 0,-6-8-21 0 0</inkml:trace>
  <inkml:trace contextRef="#ctx0" brushRef="#br0" timeOffset="5677.193">6517 72 2480 0 0,'0'-1'413'0'0,"0"0"-321"0"0,0 1-1 0 0,1-1 0 0 0,-1 0 1 0 0,1 1-1 0 0,-1-1 0 0 0,0 0 1 0 0,0 1-1 0 0,1-1 0 0 0,-1 0 1 0 0,0 0-1 0 0,0 1 0 0 0,0-1 1 0 0,0 0-1 0 0,0 0 0 0 0,0 1 1 0 0,0-1-1 0 0,0 0 0 0 0,0 0 1 0 0,0 0-1 0 0,0 1 0 0 0,-1-1 1 0 0,1 0-1 0 0,0 1 0 0 0,0-1 1 0 0,-1 0-1 0 0,1 0 0 0 0,0 1 1 0 0,-1-1-1 0 0,1 1 0 0 0,-1-1 1 0 0,1 0-1 0 0,-1 1 0 0 0,1-1 1 0 0,-1 1-1 0 0,0-1 0 0 0,1 1 1 0 0,-1-1-1 0 0,0 1 0 0 0,1 0 1 0 0,-1-1-1 0 0,0 1 0 0 0,1 0 1 0 0,-1-1-1 0 0,0 1 0 0 0,1 0 1 0 0,-1 0-1 0 0,0 0 0 0 0,0 0 1 0 0,0 0-1 0 0,1 0 0 0 0,-1 0 1 0 0,0 0-1 0 0,0 0 0 0 0,1 0 1 0 0,-1 0-1 0 0,0 0 0 0 0,0 0 1 0 0,1 1-1 0 0,-1-1 0 0 0,0 0 1 0 0,1 1-1 0 0,-1-1 0 0 0,0 0 1 0 0,1 1-1 0 0,-1-1 0 0 0,0 1 1 0 0,1-1-92 0 0,21 53-5937 0 0,-9-34 4569 0 0</inkml:trace>
  <inkml:trace contextRef="#ctx0" brushRef="#br0" timeOffset="6141.786">6734 244 1272 0 0,'9'14'5674'0'0,"-7"44"-5215"0"0,-2-53-65 0 0,0 214 1155 0 0,17-63-241 0 0,-17-155-1078 0 0,0-1-25 0 0,20-2 623 0 0,-12-10-846 0 0,1 0 0 0 0,1 0 0 0 0,0 1 0 0 0,1 1 1 0 0,0 0-1 0 0,0 0 0 0 0,1 1 0 0 0,1 0 0 0 0,-1 1 0 0 0,1 1 0 0 0,1 0 0 0 0,-1 0 0 0 0,1 1 0 0 0,0 1 1 0 0,1 1-1 0 0,-1 0 0 0 0,1 1 0 0 0,0 0 0 0 0,0 1 0 0 0,9 0 18 0 0,77 53-205 0 0,-100-50 221 0 0,0 0 0 0 0,0 0 0 0 0,0 1 0 0 0,0-1 0 0 0,0 1 0 0 0,-1-1 0 0 0,1 0 0 0 0,-1 1 0 0 0,1-1 0 0 0,-1 1 0 0 0,1 0 0 0 0,-1-1 0 0 0,0 1 0 0 0,0-1 0 0 0,0 1 0 0 0,0-1 0 0 0,0 1 0 0 0,0 0 0 0 0,0-1 0 0 0,-1 1 0 0 0,1-1 0 0 0,0 1 0 0 0,-1-1 0 0 0,1 1 0 0 0,-1-1 0 0 0,0 1 0 0 0,0-1 0 0 0,1 0 0 0 0,-1 1 0 0 0,0-1 0 0 0,0 0 0 0 0,0 0 0 0 0,0 1 0 0 0,0-1 0 0 0,-1 0 0 0 0,1 0 0 0 0,0 0 0 0 0,0 0 0 0 0,-1-1 0 0 0,1 1 0 0 0,0 0 0 0 0,-1 0 0 0 0,1-1 0 0 0,-1 1 0 0 0,1-1 0 0 0,-1 1 0 0 0,1-1 0 0 0,-1 0 0 0 0,0 0-16 0 0,-82 29 364 0 0,-34-13-1255 0 0,117-16 755 0 0,0 0 1 0 0,0-1-1 0 0,0 1 1 0 0,0-1-1 0 0,0 1 1 0 0,0-1-1 0 0,0 1 0 0 0,0-1 1 0 0,0 0-1 0 0,1 1 1 0 0,-1-1-1 0 0,0 0 1 0 0,0 0-1 0 0,1 0 0 0 0,-1 0 1 0 0,0 1-1 0 0,1-1 1 0 0,-1 0-1 0 0,1 0 1 0 0,0 0-1 0 0,-1 0 0 0 0,1 0 1 0 0,0 0-1 0 0,-1 0 1 0 0,1-1-1 0 0,0 1 1 0 0,0 0-1 0 0,0 0 0 0 0,0 0 1 0 0,0 0-1 0 0,0 0 1 0 0,0 0-1 0 0,0 0 1 0 0,1 0-1 0 0,-1 0 0 0 0,0 0 1 0 0,0 0-1 0 0,1 0 1 0 0,-1 0-1 0 0,1 0 1 0 0,-1 0-1 0 0,1 0 0 0 0,0 0 1 0 0,-1 0-1 0 0,1 0 1 0 0,0 1-1 0 0,-1-1 1 0 0,1 0-1 0 0,0 0 0 0 0,0 1 1 0 0,0-1-1 0 0,0 1 1 0 0,0-1-1 0 0,0 0 1 0 0,0 1-1 0 0,0-1 136 0 0,16-14-1239 0 0,3-3 145 0 0</inkml:trace>
  <inkml:trace contextRef="#ctx0" brushRef="#br0" timeOffset="7168.523">7305 461 1004 0 0,'6'-16'6344'0'0,"-23"31"-4644"0"0,11-7-1597 0 0,1 2-1 0 0,-1-1 0 0 0,2 1 1 0 0,-1-1-1 0 0,1 1 1 0 0,1 0-1 0 0,0 1 1 0 0,0-1-1 0 0,1 1 1 0 0,0-1-1 0 0,1 1 0 0 0,0 0 1 0 0,1-1-1 0 0,0 1 1 0 0,1 0-1 0 0,0-1 1 0 0,0 1-1 0 0,1-1 1 0 0,1 1-1 0 0,0-1 0 0 0,0 0 1 0 0,1 0-1 0 0,0 0 1 0 0,1 0-1 0 0,0-1 1 0 0,1 1-1 0 0,-1-2 0 0 0,2 1 1 0 0,-1 0-1 0 0,1-1 1 0 0,5 4-103 0 0,-6-8-27 0 0,0-1 0 0 0,-1 0 0 0 0,1 0 1 0 0,0-1-1 0 0,0 0 0 0 0,1 0 0 0 0,-1 0 1 0 0,0-1-1 0 0,1 0 0 0 0,-1 0 0 0 0,1 0 1 0 0,-1-1-1 0 0,1 0 0 0 0,-1 0 0 0 0,1-1 0 0 0,-1 0 1 0 0,0 0-1 0 0,1 0 0 0 0,-1-1 0 0 0,0 0 1 0 0,0 0-1 0 0,0-1 0 0 0,0 1 0 0 0,0-1 1 0 0,0-1-1 0 0,-1 1 0 0 0,1-1 0 0 0,-1 0 0 0 0,0 0 1 0 0,-1 0-1 0 0,1-1 0 0 0,-1 0 0 0 0,1 0 1 0 0,-1 0-1 0 0,-1 0 0 0 0,1-1 0 0 0,-1 1 1 0 0,0-1-1 0 0,0 0 0 0 0,0-3 27 0 0,41-163-484 0 0,-80 163 575 0 0,33 14-99 0 0,1 1 1 0 0,-1-1-1 0 0,1 1 1 0 0,0 0-1 0 0,1 0 0 0 0,-1 0 1 0 0,1 0-1 0 0,0 0 1 0 0,0 0-1 0 0,1 0 1 0 0,0 0-1 0 0,0 0 1 0 0,1 0-1 0 0,-1 0 1 0 0,1 1-1 0 0,1-1 1 0 0,-1-1-1 0 0,1 1 1 0 0,0 0-1 0 0,0 0 1 0 0,1-1-1 0 0,-1 1 1 0 0,1-1-1 0 0,1 0 1 0 0,-1 0-1 0 0,1 0 0 0 0,0 0 1 0 0,0 0-1 0 0,0-1 1 0 0,0 0-1 0 0,1 0 1 0 0,0 0-1 0 0,0 0 1 0 0,0-1-1 0 0,0 0 1 0 0,1 0-1 0 0,-1 0 1 0 0,1-1-1 0 0,-1 0 1 0 0,1 0-1 0 0,0 0 1 0 0,0-1-1 0 0,0 0 1 0 0,0 0-1 0 0,2 0 8 0 0,5-1-117 0 0,1 0 1 0 0,-1-1-1 0 0,1 0 0 0 0,-1-1 0 0 0,0-1 1 0 0,1 0-1 0 0,-1 0 0 0 0,-1-2 1 0 0,1 0-1 0 0,0 0 0 0 0,-1-1 1 0 0,0 0-1 0 0,-1-1 0 0 0,1-1 0 0 0,-1 0 1 0 0,-1 0-1 0 0,0-1 0 0 0,0 0 1 0 0,0-1-1 0 0,-1 0 0 0 0,-1-1 1 0 0,0 0-1 0 0,0 0 0 0 0,-1 0 0 0 0,-1-1 1 0 0,1 0-1 0 0,-2-1 0 0 0,0 1 1 0 0,-1-1-1 0 0,3-9 117 0 0,5-25-74 0 0,-1-1 0 0 0,-3-1 0 0 0,-2 1 0 0 0,-2-1 1 0 0,-2-45 73 0 0,-2 82 126 0 0,-1 0 0 0 0,-1 0 0 0 0,0 0 0 0 0,0 1 0 0 0,-1-1 0 0 0,-1 1 0 0 0,0-1 0 0 0,0 1 0 0 0,-1 0 0 0 0,-1 1 0 0 0,-3-6-126 0 0,8 14 21 0 0,1 1 0 0 0,-1 0 0 0 0,0 0 0 0 0,0 0 0 0 0,1 0-1 0 0,-1-1 1 0 0,0 1 0 0 0,0 0 0 0 0,0 1 0 0 0,0-1 0 0 0,0 0 0 0 0,0 0 0 0 0,0 0 0 0 0,-1 1 0 0 0,1-1 0 0 0,0 0 0 0 0,0 1 0 0 0,-1-1 0 0 0,1 1 0 0 0,0 0 0 0 0,-1-1 0 0 0,1 1 0 0 0,0 0 0 0 0,-1 0 0 0 0,1 0 0 0 0,0 0 0 0 0,-1 0 0 0 0,1 0-1 0 0,0 0 1 0 0,-1 0 0 0 0,1 0 0 0 0,0 1 0 0 0,-1-1 0 0 0,1 1 0 0 0,0-1 0 0 0,-1 1 0 0 0,1-1 0 0 0,0 1 0 0 0,0 0 0 0 0,0 0 0 0 0,0-1 0 0 0,0 1 0 0 0,0 0 0 0 0,0 0 0 0 0,0 0 0 0 0,0 0 0 0 0,0 0 0 0 0,0 0 0 0 0,0 1 0 0 0,1-1 0 0 0,-1 0 0 0 0,1 0-1 0 0,-1 0 1 0 0,1 1 0 0 0,-1-1 0 0 0,1 0-21 0 0,-34 75 503 0 0,27-49-340 0 0,0 1 1 0 0,2 0-1 0 0,1 0 1 0 0,1 1-1 0 0,2 0 1 0 0,0-1-1 0 0,2 1 1 0 0,2-1-1 0 0,0 1 1 0 0,6 19-164 0 0,43 233 785 0 0,-58-226-1078 0 0,1-111-594 0 0,4 46 831 0 0,1 0 0 0 0,1 1 0 0 0,0-1 0 0 0,0 0 1 0 0,1 0-1 0 0,0 1 0 0 0,1-1 0 0 0,0 1 0 0 0,0 0 0 0 0,1 0 0 0 0,0 0 0 0 0,1 0 0 0 0,0 1 0 0 0,0 0 1 0 0,1 0-1 0 0,0 0 0 0 0,1 0 0 0 0,-1 1 0 0 0,1 0 0 0 0,1 1 0 0 0,-1 0 0 0 0,1 0 0 0 0,0 0 1 0 0,1 1-1 0 0,-1 0 0 0 0,1 1 0 0 0,0 0 0 0 0,0 0 0 0 0,0 1 0 0 0,3-1 56 0 0,-2 4 8 0 0,0 1 1 0 0,0 0-1 0 0,0 1 0 0 0,-1 0 0 0 0,1 0 0 0 0,0 1 1 0 0,-1 0-1 0 0,0 1 0 0 0,1 0 0 0 0,-1 0 1 0 0,-1 1-1 0 0,1 0 0 0 0,-1 1 0 0 0,0 0 0 0 0,0 0 1 0 0,-1 1-1 0 0,1 0 0 0 0,-1 0 0 0 0,-1 1 1 0 0,0-1-1 0 0,0 1 0 0 0,0 1 0 0 0,-1-1 0 0 0,0 1 1 0 0,-1 0-1 0 0,0 0 0 0 0,0 1 0 0 0,-1-1 0 0 0,0 1 1 0 0,-1-1-1 0 0,0 1 0 0 0,-1 0 0 0 0,1 0 1 0 0,-2 2-9 0 0,-1-7-38 0 0,0-1 0 0 0,0 0 1 0 0,0 0-1 0 0,-1 0 1 0 0,1 0-1 0 0,-1 0 0 0 0,0 0 1 0 0,-1 0-1 0 0,1 0 1 0 0,-1-1-1 0 0,1 1 1 0 0,-1-1-1 0 0,0 0 0 0 0,0 0 1 0 0,-1 0-1 0 0,1 0 1 0 0,-1 0-1 0 0,1-1 0 0 0,-1 0 1 0 0,0 1-1 0 0,0-2 1 0 0,0 1 37 0 0,-66 7-3736 0 0,42-21 2718 0 0,3 0 39 0 0</inkml:trace>
  <inkml:trace contextRef="#ctx0" brushRef="#br0" timeOffset="7432.122">8218 292 2796 0 0,'2'-3'1156'0'0,"-2"0"-60"0"0,-2-1-239 0 0,1 3-101 0 0,-1-1-68 0 0,2 0-96 0 0,-2 1-160 0 0,0-1-160 0 0,1 2-64 0 0,2 0-168 0 0,-1 0-116 0 0,4 2 4 0 0,-2 1-540 0 0,3-1-676 0 0,0 1 92 0 0,20 4 91 0 0,-5 1-31 0 0,-1-3-124 0 0</inkml:trace>
  <inkml:trace contextRef="#ctx0" brushRef="#br0" timeOffset="8034.129">8684 404 1780 0 0,'-31'-24'4760'0'0,"-41"41"-3350"0"0,58-13-1229 0 0,-1 1 1 0 0,0 1-1 0 0,1 1 0 0 0,0 0 1 0 0,1 0-1 0 0,-1 1 0 0 0,2 1 1 0 0,-1 1-1 0 0,1-1 0 0 0,0 2 0 0 0,1 0 1 0 0,1 0-1 0 0,-1 1 0 0 0,2 0 1 0 0,0 1-1 0 0,0 0 0 0 0,-1 4-181 0 0,8-15 21 0 0,1 1-1 0 0,0 0 1 0 0,-1-1-1 0 0,1 1 1 0 0,0 0-1 0 0,1-1 1 0 0,-1 1-1 0 0,0 0 1 0 0,1 0-1 0 0,-1 0 0 0 0,1 0 1 0 0,0-1-1 0 0,0 1 1 0 0,0 0-1 0 0,0 0 1 0 0,1 0-1 0 0,-1 0 1 0 0,1 0-1 0 0,0-1 1 0 0,0 1-1 0 0,0 0 1 0 0,0 0-1 0 0,0-1 0 0 0,0 1 1 0 0,1-1-1 0 0,-1 1 1 0 0,1-1-1 0 0,0 0 1 0 0,0 0-1 0 0,0 1 1 0 0,0-1-1 0 0,0 0 1 0 0,0-1-1 0 0,0 1 1 0 0,1 0-1 0 0,-1-1 1 0 0,1 1-1 0 0,-1-1 0 0 0,1 0 1 0 0,-1 0-1 0 0,1 0 1 0 0,0 0-1 0 0,0 0 1 0 0,0 0-1 0 0,0-1-20 0 0,6 2-17 0 0,0-1 0 0 0,0 0-1 0 0,0 0 1 0 0,0-1 0 0 0,0-1-1 0 0,0 1 1 0 0,0-1 0 0 0,-1-1 0 0 0,1 0-1 0 0,0 0 1 0 0,-1 0 0 0 0,1-1-1 0 0,-1-1 1 0 0,1 0 17 0 0,5-5-37 0 0,-1 0 0 0 0,0-1 1 0 0,0-1-1 0 0,-1 0 0 0 0,0-1 0 0 0,-1 0 0 0 0,0-1 0 0 0,-1 0 1 0 0,0-1-1 0 0,-1 0 0 0 0,-1 0 0 0 0,6-15 37 0 0,15-29-190 0 0,-28 58 169 0 0,-1 0-32 0 0,0 0 16 0 0,9 3-83 0 0,-3 4 129 0 0,-1 1 1 0 0,0 0-1 0 0,-1 0 1 0 0,0 0 0 0 0,0 0-1 0 0,-1 1 1 0 0,0-1-1 0 0,0 1 1 0 0,-1 0-1 0 0,0 0 1 0 0,-1 0 0 0 0,0 0-1 0 0,0 1 1 0 0,-1-1-1 0 0,0 0 1 0 0,-1 0-1 0 0,0 2-9 0 0,5-15 354 0 0,189-155-335 0 0,-68 117-282 0 0,-120 45 246 0 0,-1 0 1 0 0,1 1-1 0 0,-1 0 1 0 0,0 0-1 0 0,0 0 1 0 0,0 0 0 0 0,-1 1-1 0 0,1-1 1 0 0,-1 1-1 0 0,0 0 1 0 0,-1 0-1 0 0,1 0 1 0 0,-1 0 0 0 0,0 1-1 0 0,0-1 1 0 0,0 1-1 0 0,-1-1 1 0 0,0 1-1 0 0,0 0 1 0 0,-1-1 0 0 0,1 1-1 0 0,-1 0 1 0 0,0-1-1 0 0,-1 1 1 0 0,1 0-1 0 0,-2 3 17 0 0,-13 95-1960 0 0,-4-63-2710 0 0,16-36 3490 0 0,-1-1 114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3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87 1932 0 0,'0'0'650'0'0,"0"0"-74"0"0,0 0-80 0 0,0 0-47 0 0,0 0 20 0 0,0 0-38 0 0,0 0-15 0 0,0 0-71 0 0,0 0-86 0 0,0 0 26 0 0,0 0 48 0 0,0 0 31 0 0,0 0-42 0 0,-1 12 498 0 0,48 177 392 0 0,-48-187-1364 0 0,1 0-1 0 0,-1 0 1 0 0,1 0 0 0 0,-1 0-1 0 0,0 0 1 0 0,0 0 0 0 0,0 0-1 0 0,0 0 1 0 0,0 0 0 0 0,-1-1 0 0 0,1 1-1 0 0,0 0 1 0 0,-1-1 0 0 0,0 1-1 0 0,1-1 1 0 0,-1 0 0 0 0,0 1-1 0 0,1-1 1 0 0,-1 0 0 0 0,0 0-1 0 0,0 0 1 0 0,0 0 0 0 0,0-1 0 0 0,0 1-1 0 0,0 0 1 0 0,0-1 0 0 0,0 0-1 0 0,0 1 1 0 0,0-1 0 0 0,-1 0-1 0 0,1 0 1 0 0,0 0 0 0 0,0 0 0 0 0,0 0-1 0 0,0-1 1 0 0,0 1 0 0 0,0-1-1 0 0,0 1 1 0 0,-1-1 152 0 0,-25-17-1139 0 0</inkml:trace>
  <inkml:trace contextRef="#ctx0" brushRef="#br0" timeOffset="706.333">214 63 1784 0 0,'15'9'398'0'0,"0"0"-1"0"0,0 1 1 0 0,-1 0-1 0 0,0 1 1 0 0,-1 1-1 0 0,-1 0 1 0 0,1 1-1 0 0,-2 0 1 0 0,0 1-1 0 0,-1 0 1 0 0,0 1-1 0 0,-1 0 1 0 0,-1 0-1 0 0,0 1 1 0 0,-1 0-1 0 0,5 16-397 0 0,-17-11 2224 0 0,-11-49-1251 0 0,17 13-973 0 0,0 0 1 0 0,1 0-1 0 0,0 0 0 0 0,1 1 1 0 0,1-1-1 0 0,0 1 0 0 0,1 0 1 0 0,1 0-1 0 0,0 0 0 0 0,0 1 1 0 0,2 0-1 0 0,2-4 0 0 0,-6 10-28 0 0,0 0 0 0 0,1 0-1 0 0,0 0 1 0 0,0 0 0 0 0,0 1 0 0 0,1 0 0 0 0,0 0 0 0 0,0 1-1 0 0,0-1 1 0 0,1 1 0 0 0,-1 1 0 0 0,1-1 0 0 0,1 1-1 0 0,-1 1 1 0 0,1-1 0 0 0,-1 1 0 0 0,1 0 0 0 0,0 1 0 0 0,0 0-1 0 0,0 0 1 0 0,0 1 0 0 0,6-1 28 0 0,-9 5-22 0 0,0 1 0 0 0,0-1 1 0 0,0 1-1 0 0,-1 0 0 0 0,0 0 0 0 0,1 0 1 0 0,-1 1-1 0 0,-1-1 0 0 0,1 1 0 0 0,-1 0 0 0 0,0 0 1 0 0,0 1-1 0 0,0-1 0 0 0,-1 0 0 0 0,0 1 1 0 0,0 0-1 0 0,0-1 0 0 0,0 4 22 0 0,0-2-6 0 0,8 18-341 0 0,22 45-474 0 0,5-29-4832 0 0,-30-36 4431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1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294 165 904 0 0,'0'-1'118'0'0,"0"0"-1"0"0,0 1 1 0 0,0-1 0 0 0,-1 0-1 0 0,1 0 1 0 0,0 0-1 0 0,0 1 1 0 0,0-1 0 0 0,0 0-1 0 0,0 0 1 0 0,1 0-1 0 0,-1 1 1 0 0,0-1 0 0 0,0 0-1 0 0,0 0 1 0 0,1 0-1 0 0,-1 1 1 0 0,0-1 0 0 0,1 0-1 0 0,-1 1 1 0 0,1-1-1 0 0,-1 0 1 0 0,1 1 0 0 0,-1-1-1 0 0,1 0 1 0 0,-1 1-1 0 0,1-1 1 0 0,0 1 0 0 0,-1-1-1 0 0,1 1 1 0 0,0-1-1 0 0,-1 1 1 0 0,1 0 0 0 0,0-1-1 0 0,0 1 1 0 0,-1 0-1 0 0,1 0 1 0 0,0-1 0 0 0,0 1-1 0 0,0 0 1 0 0,-1 0-1 0 0,1 0 1 0 0,0 0 0 0 0,0 0-1 0 0,0 0 1 0 0,-1 0 0 0 0,1 0-1 0 0,0 0 1 0 0,0 1-1 0 0,0-1 1 0 0,-1 0 0 0 0,1 0-1 0 0,0 1 1 0 0,0-1-1 0 0,-1 0 1 0 0,1 1 0 0 0,0-1-1 0 0,-1 1 1 0 0,1-1-1 0 0,0 1 1 0 0,-1-1 0 0 0,1 1-1 0 0,-1 0 1 0 0,1-1-1 0 0,-1 1 1 0 0,1 0 0 0 0,-1-1-1 0 0,1 1 1 0 0,-1 0-118 0 0,17 49 89 0 0,-3 2-1 0 0,-2 0 1 0 0,-2 0 0 0 0,-3 0 0 0 0,1 50-89 0 0,-8-95-304 0 0,0-1 1 0 0,-1 1-1 0 0,0 0 0 0 0,0-1 0 0 0,0 1 1 0 0,-1-1-1 0 0,0 1 0 0 0,0-1 1 0 0,-1 0-1 0 0,0 0 0 0 0,0 0 1 0 0,-1 0-1 0 0,1-1 0 0 0,-1 1 1 0 0,0-1-1 0 0,-1 0 0 0 0,1 0 1 0 0,-1 0-1 0 0,-3 2 304 0 0,-8 3-1185 0 0</inkml:trace>
  <inkml:trace contextRef="#ctx0" brushRef="#br0" timeOffset="1145.217">10 380 2372 0 0,'0'0'135'0'0,"0"-1"0"0"0,0 0 0 0 0,1 1-1 0 0,-1-1 1 0 0,0 1 0 0 0,0-1 0 0 0,0 0 0 0 0,0 1 0 0 0,0-1-1 0 0,0 1 1 0 0,0-1 0 0 0,0 1 0 0 0,0-1 0 0 0,0 0-1 0 0,-1 1 1 0 0,1-1 0 0 0,0 1 0 0 0,0-1 0 0 0,0 1 0 0 0,-1-1-1 0 0,1 1 1 0 0,0-1 0 0 0,-1 1 0 0 0,1-1 0 0 0,0 1-1 0 0,-1-1 1 0 0,1 1 0 0 0,-1-1 0 0 0,1 1 0 0 0,-1 0 0 0 0,1-1-1 0 0,-1 1 1 0 0,1 0 0 0 0,-1-1 0 0 0,1 1 0 0 0,-1 0-1 0 0,1 0 1 0 0,-1 0-135 0 0,66-8 447 0 0,-60 7-400 0 0,489-54-511 0 0,-488 55 452 0 0,1-1 1 0 0,-1 0 0 0 0,1 0 0 0 0,-1 0 0 0 0,0-1-1 0 0,1 0 1 0 0,-1 0 0 0 0,0-1 0 0 0,0 1 0 0 0,-1-1-1 0 0,1-1 1 0 0,0 1 0 0 0,-1-1 0 0 0,0 0-1 0 0,0 0 1 0 0,0 0 0 0 0,1-2 11 0 0,-6 5-47 0 0,0 1 79 0 0,-3-12 133 0 0,-40-85 1101 0 0,43 96-1255 0 0,0 1 43 0 0,0-40 512 0 0,0 24-372 0 0,0-5 94 0 0,4 47-306 0 0,-1 388 219 0 0,5-412-686 0 0,2-17 380 0 0,79-125-942 0 0,-63 190 1049 0 0,-22-40 2 0 0,1 0 0 0 0,0 0 0 0 0,1-1 0 0 0,0 0 0 0 0,1 0 0 0 0,0-1 1 0 0,0 1-1 0 0,1-1 0 0 0,0-1 0 0 0,0 0 0 0 0,1 0 0 0 0,0 0 0 0 0,0-1 0 0 0,1-1 0 0 0,-1 1 1 0 0,1-2-1 0 0,0 1 0 0 0,1-1 0 0 0,-1-1 0 0 0,1 0 0 0 0,-1 0 0 0 0,1-1 0 0 0,0-1 0 0 0,0 0 0 0 0,0 0 1 0 0,0-1-1 0 0,0 0 0 0 0,0-1 0 0 0,0 0 0 0 0,0-1 0 0 0,2-1-4 0 0,-3 3-26 0 0,0 0 0 0 0,0-1 0 0 0,0 0 0 0 0,0-1 0 0 0,0 0 0 0 0,0-1 0 0 0,0 0 0 0 0,-1 0 1 0 0,0-1-1 0 0,0 0 0 0 0,0-1 0 0 0,0 0 0 0 0,0-1 0 0 0,-1 1 0 0 0,0-2 0 0 0,0 1 0 0 0,-1-1 0 0 0,0 0 0 0 0,0 0 0 0 0,-1-1 0 0 0,1 0 0 0 0,-2 0 0 0 0,1-1 0 0 0,-1 0 0 0 0,-1 0 0 0 0,1 0 0 0 0,-1 0 0 0 0,0-4 26 0 0,-4 8 20 0 0,-1-1-1 0 0,0 0 1 0 0,0 1-1 0 0,0-1 1 0 0,-1 1-1 0 0,0 0 1 0 0,0-1 0 0 0,0 1-1 0 0,-1 0 1 0 0,1 0-1 0 0,-1 0 1 0 0,-1 1-1 0 0,1-1 1 0 0,0 1-1 0 0,-1-1 1 0 0,0 1-1 0 0,0 0 1 0 0,-1 1-1 0 0,1-1 1 0 0,-1 1-1 0 0,1 0 1 0 0,-1 0-1 0 0,0 0 1 0 0,0 0-1 0 0,0 1 1 0 0,-1 0-1 0 0,-4-1-19 0 0,-156-25 1566 0 0,163 28-1537 0 0,-1 0 1 0 0,0 0 0 0 0,0 1-1 0 0,0-1 1 0 0,0 1-1 0 0,1 0 1 0 0,-1 0 0 0 0,0 0-1 0 0,1 1 1 0 0,-1-1 0 0 0,1 1-1 0 0,-1 0 1 0 0,1 0 0 0 0,0 0-1 0 0,-1 0 1 0 0,1 1 0 0 0,1-1-1 0 0,-1 1 1 0 0,0 0-1 0 0,0 0 1 0 0,1 0 0 0 0,0 0-1 0 0,0 0 1 0 0,0 0 0 0 0,0 1-1 0 0,0-1 1 0 0,0 1 0 0 0,1-1-1 0 0,0 1 1 0 0,0 0 0 0 0,0-1-1 0 0,0 1 1 0 0,0 0-1 0 0,1 0 1 0 0,0 0 0 0 0,0 0-1 0 0,0-1 1 0 0,0 1 0 0 0,1 3-30 0 0,13 13-61 0 0,2 0-1 0 0,1-1 1 0 0,0 0 0 0 0,2-1 0 0 0,0-1 0 0 0,0-1-1 0 0,2-1 1 0 0,0-1 0 0 0,0 0 0 0 0,2-2 0 0 0,-1-1 0 0 0,2 0-1 0 0,-1-2 1 0 0,1 0 0 0 0,1-2 0 0 0,4 0 61 0 0,172 46-6645 0 0,-168-47 5345 0 0</inkml:trace>
  <inkml:trace contextRef="#ctx0" brushRef="#br0" timeOffset="2543.101">2238 250 1528 0 0,'0'0'538'0'0,"2"-23"394"0"0,-1 21-909 0 0,-1 1 1 0 0,1-1-1 0 0,-1 0 0 0 0,0 1 1 0 0,1-1-1 0 0,-1 1 1 0 0,0-1-1 0 0,0 0 1 0 0,0 1-1 0 0,0-1 1 0 0,-1 0-1 0 0,1 1 0 0 0,0-1 1 0 0,-1 1-1 0 0,1-1 1 0 0,-1 1-1 0 0,1-1 1 0 0,-1 1-1 0 0,0-1 1 0 0,1 1-1 0 0,-1-1 1 0 0,0 1-1 0 0,0 0 0 0 0,0-1 1 0 0,0 1-1 0 0,-1 0 1 0 0,1 0-1 0 0,0 0 1 0 0,0 0-1 0 0,-1 0 1 0 0,1 0-1 0 0,0 0 0 0 0,-1 0 1 0 0,1 1-1 0 0,-1-1 1 0 0,1 1-1 0 0,-1-1 1 0 0,0 1-1 0 0,1-1 1 0 0,-1 1-1 0 0,1 0 1 0 0,-1 0-1 0 0,0 0 0 0 0,1 0 1 0 0,-1 0-1 0 0,0 0 1 0 0,1 0-1 0 0,-1 0 1 0 0,1 1-1 0 0,-1-1 1 0 0,0 1-1 0 0,0 0-23 0 0,-12-2 108 0 0,1 0 0 0 0,0 1 1 0 0,0 1-1 0 0,0 0 0 0 0,0 1 0 0 0,0 0 1 0 0,0 1-1 0 0,1 1 0 0 0,-1 0 0 0 0,1 0 0 0 0,0 2 1 0 0,0-1-1 0 0,0 1 0 0 0,1 1 0 0 0,0 0 1 0 0,0 1-1 0 0,1 0 0 0 0,0 0 0 0 0,0 1 0 0 0,1 1 1 0 0,0-1-1 0 0,1 2 0 0 0,0-1 0 0 0,0 1 0 0 0,2 0 1 0 0,-1 0-1 0 0,1 1 0 0 0,1 0 0 0 0,-1 3-108 0 0,5-11 34 0 0,0-1-1 0 0,0 1 1 0 0,1-1 0 0 0,0 1-1 0 0,-1 0 1 0 0,1-1-1 0 0,1 1 1 0 0,-1 0 0 0 0,0-1-1 0 0,1 1 1 0 0,0-1-1 0 0,0 1 1 0 0,0-1-1 0 0,0 1 1 0 0,1-1 0 0 0,-1 0-1 0 0,1 0 1 0 0,0 1-1 0 0,0-1 1 0 0,0 0-1 0 0,0-1 1 0 0,0 1 0 0 0,1 0-1 0 0,-1-1 1 0 0,1 1-1 0 0,0-1 1 0 0,0 0 0 0 0,0 0-1 0 0,0 0 1 0 0,0 0-1 0 0,0 0 1 0 0,0-1-1 0 0,1 1 1 0 0,-1-1 0 0 0,0 0-1 0 0,1 0 1 0 0,0 0-1 0 0,1 0-33 0 0,6 1 11 0 0,-1 0-1 0 0,0 0 1 0 0,1-1-1 0 0,-1 0 1 0 0,1-1-1 0 0,0 0 1 0 0,-1 0-1 0 0,1-1 0 0 0,-1-1 1 0 0,0 0-1 0 0,1 0 1 0 0,6-4-11 0 0,-2 0-89 0 0,-1 0 1 0 0,0-1-1 0 0,0-1 1 0 0,-1-1-1 0 0,0 1 1 0 0,0-2-1 0 0,-1 0 1 0 0,-1-1-1 0 0,1 0 1 0 0,-2 0-1 0 0,1-1 1 0 0,-2-1-1 0 0,0 0 1 0 0,0 0-1 0 0,1-3 89 0 0,-9 14-8 0 0,0 0 0 0 0,1 1 0 0 0,-1-1-1 0 0,1 1 1 0 0,-1-1 0 0 0,1 1 0 0 0,0 0-1 0 0,0 0 1 0 0,0 0 0 0 0,0 0 0 0 0,-1 0-1 0 0,1 0 1 0 0,0 0 0 0 0,1 1 0 0 0,-1-1-1 0 0,0 1 1 0 0,0 0 0 0 0,0-1 0 0 0,0 1-1 0 0,0 0 1 0 0,0 0 0 0 0,0 0 0 0 0,1 0-1 0 0,-1 1 1 0 0,0-1 0 0 0,0 1 0 0 0,0-1-1 0 0,0 1 1 0 0,0 0 0 0 0,0-1 0 0 0,0 1-1 0 0,0 0 1 0 0,0 1 0 0 0,-1-1 0 0 0,1 0-1 0 0,0 0 1 0 0,-1 1 0 0 0,1-1 0 0 0,-1 1-1 0 0,1-1 1 0 0,-1 1 0 0 0,1 0 0 0 0,-1-1-1 0 0,0 1 1 0 0,0 0 0 0 0,0 0 0 0 0,0 0-1 0 0,0 0 1 0 0,-1 0 0 0 0,1 0 0 0 0,-1 0-1 0 0,1 0 1 0 0,-1 0 0 0 0,0 0 0 0 0,1 1 8 0 0,0-1-1 0 0,16 19 93 0 0,31 70 174 0 0,-48-90-201 0 0,0-1-8 0 0,-21 7 648 0 0,19-17-700 0 0,0 0 0 0 0,1 1 0 0 0,0-1 0 0 0,1 0-1 0 0,0 0 1 0 0,0 0 0 0 0,1 0 0 0 0,1 0 0 0 0,-1 0 0 0 0,2 0 0 0 0,-1 0 0 0 0,1 1 0 0 0,1 0-1 0 0,0-1 1 0 0,0 1 0 0 0,1 0 0 0 0,0 1 0 0 0,0-1 0 0 0,1 1 0 0 0,0 0 0 0 0,1 1-1 0 0,0-1 1 0 0,0 1 0 0 0,0 1 0 0 0,5-4-5 0 0,-7 9-21 0 0,1-1 1 0 0,0 1-1 0 0,0 0 1 0 0,0 1-1 0 0,0 0 0 0 0,0-1 1 0 0,0 2-1 0 0,0-1 0 0 0,0 1 1 0 0,0 0-1 0 0,0 0 1 0 0,0 1-1 0 0,0-1 0 0 0,0 1 1 0 0,-1 1-1 0 0,1-1 0 0 0,-1 1 1 0 0,1 0-1 0 0,-1 0 1 0 0,0 0-1 0 0,0 1 0 0 0,-1 0 1 0 0,1 0-1 0 0,-1 0 0 0 0,0 1 1 0 0,0-1-1 0 0,0 1 1 0 0,-1 0-1 0 0,1 0 0 0 0,0 2 21 0 0,85 173-393 0 0,-66-120-1532 0 0,-18-50-92 0 0,-3-6 1045 0 0</inkml:trace>
  <inkml:trace contextRef="#ctx0" brushRef="#br0" timeOffset="3380.685">2904 55 2132 0 0,'0'-55'5219'0'0,"-7"150"-3664"0"0,4-77-1449 0 0,1 0 0 0 0,0 1-1 0 0,1-1 1 0 0,1 0 0 0 0,1 0 0 0 0,1 1-1 0 0,0-1 1 0 0,1 0 0 0 0,1 0 0 0 0,2 1-106 0 0,-4-10 30 0 0,1 0 0 0 0,0 0 0 0 0,1 0 0 0 0,0 0 0 0 0,0-1 0 0 0,1 0 0 0 0,0 1 0 0 0,1-2 0 0 0,-1 1 0 0 0,1-1 0 0 0,1 0 0 0 0,0 0 0 0 0,0 0 0 0 0,0-1 1 0 0,0 0-1 0 0,1-1 0 0 0,0 0 0 0 0,1 0 0 0 0,-1-1 0 0 0,1 1 0 0 0,-1-2 0 0 0,1 1 0 0 0,0-2 0 0 0,1 1 0 0 0,-1-1 0 0 0,0 0 0 0 0,1-1 0 0 0,-1 0 0 0 0,1-1 0 0 0,-1 0 1 0 0,1 0-1 0 0,0-1 0 0 0,1 0-30 0 0,-3-1-27 0 0,0-1 1 0 0,0 0 0 0 0,0 0 0 0 0,0 0 0 0 0,-1-1-1 0 0,1 0 1 0 0,-1-1 0 0 0,0 1 0 0 0,0-1-1 0 0,-1-1 1 0 0,1 1 0 0 0,-1-1 0 0 0,0 0 0 0 0,-1-1-1 0 0,0 1 1 0 0,0-1 0 0 0,0 0 0 0 0,2-6 26 0 0,5-26 88 0 0,-12 38-36 0 0,0 1-6 0 0,-25-19 75 0 0,22 22-116 0 0,0 1 1 0 0,1 1-1 0 0,0-1 0 0 0,0 0 0 0 0,0 0 1 0 0,1 1-1 0 0,-1-1 0 0 0,1 1 1 0 0,0 0-1 0 0,0-1 0 0 0,1 1 0 0 0,0 0 1 0 0,-1-1-1 0 0,2 1 0 0 0,-1 0 1 0 0,0-1-1 0 0,1 1 0 0 0,0 0 1 0 0,0-1-1 0 0,0 1 0 0 0,1-1 0 0 0,-1 1 1 0 0,1-1-1 0 0,0 0 0 0 0,0 0 1 0 0,1 1-1 0 0,-1-2 0 0 0,1 1 0 0 0,0 0 1 0 0,0 0-1 0 0,4 2-5 0 0,3 2-1 0 0,2-1 1 0 0,-1 0-1 0 0,1-1 0 0 0,-1 0 0 0 0,2-1 1 0 0,-1 0-1 0 0,1-1 0 0 0,-1 0 1 0 0,1-1-1 0 0,0-1 0 0 0,0 0 1 0 0,0-1-1 0 0,1 0 0 0 0,-1-1 0 0 0,0 0 1 0 0,0-1-1 0 0,3-1 1 0 0,-2 2-53 0 0,-6 0 32 0 0,0 1 1 0 0,0-2-1 0 0,0 1 1 0 0,-1-1 0 0 0,1 0-1 0 0,0 0 1 0 0,0-1-1 0 0,-1 0 1 0 0,1-1-1 0 0,-1 0 1 0 0,0 0 0 0 0,1 0-1 0 0,-1-1 1 0 0,-1 0-1 0 0,1-1 1 0 0,-1 1-1 0 0,1-1 1 0 0,-1 0 0 0 0,-1-1-1 0 0,1 1 1 0 0,-1-1-1 0 0,0 0 1 0 0,0-1-1 0 0,-1 1 1 0 0,0-1 0 0 0,0 0-1 0 0,0 0 1 0 0,-1 0-1 0 0,0-1 1 0 0,0 1-1 0 0,-1-1 1 0 0,0 1 0 0 0,-1-1-1 0 0,1 0 1 0 0,-2 0-1 0 0,1-3 21 0 0,-27-52 749 0 0,19 88-661 0 0,24 235 510 0 0,-1 133 287 0 0,-44-146-573 0 0,20-210-235 0 0,4-9 4 0 0,-2-1 0 0 0,0 0 1 0 0,-2 0-1 0 0,-1 0 0 0 0,-2-1 1 0 0,0-1-1 0 0,-2 0 1 0 0,0 0-1 0 0,-2-1 0 0 0,0-1 1 0 0,-2-1-1 0 0,-1 0 1 0 0,-13 13-82 0 0,27-32 30 0 0,0 1 0 0 0,1-1 0 0 0,-2 1 0 0 0,1-1 0 0 0,0 0 0 0 0,-1-1 0 0 0,1 1 0 0 0,-1-1 0 0 0,0 0 0 0 0,1 0 0 0 0,-1 0 0 0 0,0-1 0 0 0,0 1 0 0 0,-1-1 0 0 0,1-1 0 0 0,0 1 0 0 0,0-1 0 0 0,0 0 0 0 0,-1 0 0 0 0,1 0 0 0 0,0-1 0 0 0,0 1 0 0 0,0-1 0 0 0,0-1 0 0 0,0 1 0 0 0,0-1 0 0 0,0 0 0 0 0,0 0 0 0 0,0 0 0 0 0,1 0 0 0 0,-1-1 0 0 0,1 0 0 0 0,0 0 0 0 0,0 0 0 0 0,0-1 0 0 0,0 1 0 0 0,0-1 0 0 0,1 0 0 0 0,0 0 0 0 0,-2-3-30 0 0,-7-16-29 0 0,1 0 1 0 0,2 0-1 0 0,0-1 0 0 0,2-1 1 0 0,0 1-1 0 0,2-1 1 0 0,0 0-1 0 0,2-1 1 0 0,1 1-1 0 0,1 0 1 0 0,1-1-1 0 0,3-15 29 0 0,-3 19-56 0 0,1 1-1 0 0,1 0 1 0 0,1 0 0 0 0,1 0 0 0 0,0 0-1 0 0,2 1 1 0 0,0-1 0 0 0,2 1 0 0 0,3-7 56 0 0,-9 22-18 0 0,9-22-294 0 0,1 1 0 0 0,1 0 0 0 0,2 0 1 0 0,0 1-1 0 0,2 1 0 0 0,0 1 0 0 0,2 1 0 0 0,0 0 1 0 0,16-13 311 0 0,-5 9-1496 0 0,2 2 1 0 0,0 0-1 0 0,1 2 1 0 0,1 2-1 0 0,1 1 1 0 0,31-12 1495 0 0,-20 12-1499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1:0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37 319 1388 0 0,'-21'59'4195'0'0,"19"-54"-4098"0"0,-1 0 1 0 0,1 0 0 0 0,0-1 0 0 0,1 1 0 0 0,-1 0 0 0 0,1 0 0 0 0,0 1-1 0 0,0-1 1 0 0,1 0 0 0 0,-1 0 0 0 0,1 0 0 0 0,0 1 0 0 0,1-1 0 0 0,-1 0-1 0 0,1 0 1 0 0,0 0 0 0 0,0 0 0 0 0,1 0 0 0 0,-1 0 0 0 0,1 0 0 0 0,0 0 0 0 0,1 0-1 0 0,-1-1 1 0 0,1 1 0 0 0,0-1 0 0 0,0 0 0 0 0,0 0 0 0 0,1 0 0 0 0,-1 0-1 0 0,1 0 1 0 0,0-1 0 0 0,2 2-98 0 0,-4-6-189 0 0,0 1 0 0 0,1 0 0 0 0,-1-1 1 0 0,0 1-1 0 0,0-1 0 0 0,0 1 0 0 0,0-1 0 0 0,0 0 0 0 0,0 0 0 0 0,0 0 0 0 0,0 0 0 0 0,0-1 1 0 0,0 1-1 0 0,0 0 0 0 0,-1-1 0 0 0,1 1 0 0 0,-1-1 0 0 0,1 0 0 0 0,-1 1 0 0 0,1-1 0 0 0,-1 0 1 0 0,0 0-1 0 0,0 0 0 0 0,0 0 0 0 0,0 0 0 0 0,0 0 0 0 0,0 0 0 0 0,-1 0 0 0 0,1-2 189 0 0,7-19-1272 0 0</inkml:trace>
  <inkml:trace contextRef="#ctx0" brushRef="#br0" timeOffset="266.151">133 12 2408 0 0,'-1'-11'4054'0'0,"5"44"-5493"0"0,20 42-1593 0 0,-19-55 2357 0 0</inkml:trace>
  <inkml:trace contextRef="#ctx0" brushRef="#br0" timeOffset="637.933">252 595 848 0 0,'30'-28'3088'0'0,"1"-36"-2560"0"0,-24 48-230 0 0,15-28-120 0 0,-14 29-145 0 0,0 0-1 0 0,-1-1 0 0 0,0 0 1 0 0,-1 0-1 0 0,-1-1 0 0 0,-1 1 1 0 0,0-1-1 0 0,-1 0 0 0 0,-1-5-32 0 0,-41-16 668 0 0,76 79-408 0 0,3-13-116 0 0,-22-19 14 0 0,0 0 0 0 0,-1 2 0 0 0,0 0 1 0 0,-1 1-1 0 0,0 1 0 0 0,-1 0 0 0 0,-1 1 0 0 0,0 1 0 0 0,-1 0 0 0 0,0 1 0 0 0,-1 0 0 0 0,-1 1 0 0 0,-1 0 0 0 0,0 1 1 0 0,-1 0-1 0 0,-1 1 0 0 0,-1-1 0 0 0,1 8-158 0 0,-8-21 15 0 0,-1 0 1 0 0,1-1-1 0 0,-1 1 0 0 0,0 0 1 0 0,-1-1-1 0 0,1 1 1 0 0,-1-1-1 0 0,0 0 0 0 0,0 0 1 0 0,0 1-1 0 0,-1-1 1 0 0,1 0-1 0 0,-1-1 0 0 0,0 1 1 0 0,0 0-1 0 0,-1-1 1 0 0,1 0-1 0 0,-1 0 0 0 0,1 0 1 0 0,-1 0-1 0 0,0 0 1 0 0,0-1-1 0 0,0 0 1 0 0,0 0-1 0 0,-4 2-15 0 0,-72 17-4067 0 0,37-44 1628 0 0,31 1 1167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0:5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885 631 964 0 0,'59'13'2115'0'0,"-56"-13"-1961"0"0,0 0 0 0 0,0-1-1 0 0,0 0 1 0 0,0 1 0 0 0,0-1 0 0 0,0 0 0 0 0,0-1 0 0 0,0 1-1 0 0,0-1 1 0 0,0 1 0 0 0,0-1 0 0 0,-1 0 0 0 0,1 0-1 0 0,-1 0 1 0 0,1 0 0 0 0,-1 0 0 0 0,0-1 0 0 0,0 1 0 0 0,0-1-1 0 0,0 1 1 0 0,0-1 0 0 0,-1 0 0 0 0,1 1 0 0 0,0-4-154 0 0,2-4 54 0 0,-1-1 1 0 0,-1 1-1 0 0,0-1 1 0 0,0 1 0 0 0,-1-1-1 0 0,0 1 1 0 0,-1-1 0 0 0,0 0-1 0 0,-1 0 1 0 0,0 1-1 0 0,-1-1 1 0 0,0 1 0 0 0,0-1-1 0 0,-1 1 1 0 0,-1 0 0 0 0,0 0-1 0 0,0 0 1 0 0,-1 1-1 0 0,0-1 1 0 0,0 1 0 0 0,-1 0-1 0 0,-1 1 1 0 0,1-1-1 0 0,-2 1 1 0 0,1 1 0 0 0,-1-1-1 0 0,0 1 1 0 0,0 0 0 0 0,-1 1-1 0 0,0 0 1 0 0,0 1-1 0 0,0-1 1 0 0,-1 2 0 0 0,0-1-1 0 0,1 2 1 0 0,-2-1-1 0 0,-6-1-54 0 0,-10-3 13 0 0,-1 1 0 0 0,-1 1 0 0 0,1 2 0 0 0,-1 0-1 0 0,0 2 1 0 0,0 2 0 0 0,1 0 0 0 0,-1 2-1 0 0,0 1 1 0 0,0 1 0 0 0,1 1 0 0 0,0 2-1 0 0,0 1 1 0 0,-14 7-13 0 0,17-5-1 0 0,0 2-1 0 0,1 0 0 0 0,1 2 1 0 0,0 1-1 0 0,1 0 1 0 0,1 2-1 0 0,0 0 1 0 0,2 2-1 0 0,0 0 1 0 0,0 1-1 0 0,2 1 0 0 0,1 0 1 0 0,0 1-1 0 0,2 1 1 0 0,1 1-1 0 0,0 0 1 0 0,2 0-1 0 0,1 1 0 0 0,1 1 1 0 0,1 0-1 0 0,1 0 1 0 0,1 0-1 0 0,2 1 1 0 0,0 0-1 0 0,2 0 0 0 0,1 21 2 0 0,4-24 26 0 0,2 0-1 0 0,0-1 0 0 0,2 0 0 0 0,0 0 0 0 0,1 0 0 0 0,2-1 1 0 0,0 0-1 0 0,8 11-25 0 0,-7-12 9 0 0,55 58 145 0 0,-65-78-98 0 0,11-6 9 0 0,4-8-53 0 0,0-1 1 0 0,-1-1-1 0 0,-1 0 1 0 0,0-2 0 0 0,-1 1-1 0 0,-1-1 1 0 0,-1-1-1 0 0,2-5-12 0 0,91-111 72 0 0,-26 89-174 0 0,-74 48 96 0 0,3 6-5 0 0,-1-1 0 0 0,0 1 0 0 0,0 0 0 0 0,-1 1-1 0 0,0-1 1 0 0,-1 1 0 0 0,0 0 0 0 0,-1 0 0 0 0,0 0 0 0 0,0 1 0 0 0,-1-1 0 0 0,-1 1 0 0 0,1-1 0 0 0,-2 1 0 0 0,0 7 11 0 0,27 108-316 0 0,-24-119 86 0 0,1-1 0 0 0,0 0-1 0 0,0 0 1 0 0,0 0 0 0 0,1 0 0 0 0,-1-1 0 0 0,1 0 0 0 0,1 0-1 0 0,-1 0 1 0 0,1 0 0 0 0,0-1 0 0 0,0 0 0 0 0,0 0 0 0 0,0-1-1 0 0,1 0 1 0 0,-1 0 0 0 0,1 0 0 0 0,0-1 0 0 0,0 0 0 0 0,0 0-1 0 0,0-1 1 0 0,0 0 0 0 0,1 0 0 0 0,5 0 230 0 0,2-1-1165 0 0</inkml:trace>
  <inkml:trace contextRef="#ctx0" brushRef="#br0" timeOffset="1025.047">838 889 1676 0 0,'0'0'353'0'0,"0"0"12"0"0,0 0-31 0 0,0 0-42 0 0,0 0-33 0 0,0 0-30 0 0,0 0-25 0 0,0 0-26 0 0,0 0-12 0 0,0 0 8 0 0,0 0-20 0 0,0 0-54 0 0,0 0-18 0 0,0 0-16 0 0,0 0-34 0 0,0 0-12 0 0,0 0-3 0 0,0 0 22 0 0,0 0 75 0 0,0 0 0 0 0,0 0-52 0 0,0 0-28 0 0,4 0-33 0 0,110 40 1350 0 0,-88-38-1222 0 0,-1 0 1 0 0,1-2-1 0 0,0 0 0 0 0,-1-2 1 0 0,1-1-1 0 0,-1-1 0 0 0,1-1 1 0 0,-1-1-1 0 0,1-2-129 0 0,-16 7 2 0 0,0 0-1 0 0,0 0 1 0 0,0-1 0 0 0,-1 0-1 0 0,1-1 1 0 0,-1 0 0 0 0,1-1-1 0 0,-1 0 1 0 0,0 0-1 0 0,0-1 1 0 0,-1 0 0 0 0,1 0-1 0 0,-1-1 1 0 0,0 0 0 0 0,-1-1-1 0 0,0 0 1 0 0,0 0 0 0 0,0 0-1 0 0,-1-1 1 0 0,0 0-1 0 0,0 0 1 0 0,-1-1 0 0 0,0 0-1 0 0,0 0 1 0 0,-1 0 0 0 0,3-9-2 0 0,-11 11-15 0 0,0 0 0 0 0,0 0 1 0 0,0 0-1 0 0,-1 0 0 0 0,0 1 0 0 0,0 0 1 0 0,0 0-1 0 0,-1 0 0 0 0,0 1 1 0 0,0 0-1 0 0,-1 0 0 0 0,1 0 0 0 0,-1 1 1 0 0,0 0-1 0 0,0 0 0 0 0,0 1 1 0 0,-1 0-1 0 0,1 0 0 0 0,-1 1 0 0 0,0 0 1 0 0,0 0-1 0 0,0 1 0 0 0,0 0 1 0 0,0 0-1 0 0,0 1 0 0 0,0 0 0 0 0,0 0 1 0 0,-6 2 14 0 0,-11-4 43 0 0,1 2 1 0 0,-1 1 0 0 0,1 1-1 0 0,0 1 1 0 0,0 1 0 0 0,0 2 0 0 0,0 0-1 0 0,1 1 1 0 0,0 1 0 0 0,0 1-1 0 0,-13 9-43 0 0,27-15 4 0 0,1 0-1 0 0,-1 1 0 0 0,1 1 0 0 0,-1-1 0 0 0,1 1 1 0 0,1 1-1 0 0,-1-1 0 0 0,1 1 0 0 0,0 1 0 0 0,0-1 0 0 0,1 1 1 0 0,0 0-1 0 0,0 1 0 0 0,0-1 0 0 0,1 1 0 0 0,1 0 1 0 0,-1 1-1 0 0,1-1 0 0 0,0 1 0 0 0,1 0 0 0 0,0 0 1 0 0,1 0-1 0 0,-1 2-3 0 0,7-1-22 0 0,0 0 0 0 0,0 0 0 0 0,1-1 0 0 0,1 0 1 0 0,-1 1-1 0 0,1-2 0 0 0,1 1 0 0 0,0-1 0 0 0,0 0 0 0 0,0 0 1 0 0,1-1-1 0 0,0 0 0 0 0,1-1 0 0 0,0 0 0 0 0,0 0 0 0 0,0 0 1 0 0,0-1-1 0 0,1-1 0 0 0,0 0 0 0 0,0 0 0 0 0,0-1 0 0 0,0 0 1 0 0,1 0-1 0 0,5-1 22 0 0,203 21-3543 0 0,-193-23 2309 0 0</inkml:trace>
  <inkml:trace contextRef="#ctx0" brushRef="#br0" timeOffset="2295.903">1786 771 1428 0 0,'-12'-5'144'0'0,"-1"1"0"0"0,0 1-1 0 0,1 0 1 0 0,-1 1 0 0 0,0 0 0 0 0,0 1-1 0 0,-1 0 1 0 0,1 1 0 0 0,0 1 0 0 0,0 0-1 0 0,0 0 1 0 0,0 2 0 0 0,0-1 0 0 0,1 2-1 0 0,-1 0 1 0 0,1 0 0 0 0,0 1 0 0 0,0 1-1 0 0,0 0 1 0 0,1 0 0 0 0,-1 1 0 0 0,2 1-1 0 0,-1 0 1 0 0,1 0 0 0 0,0 1 0 0 0,1 0-1 0 0,0 1 1 0 0,1 0 0 0 0,0 0 0 0 0,0 1 0 0 0,1 0-1 0 0,0 0 1 0 0,1 1 0 0 0,1 0 0 0 0,0 0-1 0 0,-1 2-143 0 0,6-9 27 0 0,0 0-1 0 0,-1-1 0 0 0,1 1 1 0 0,1 0-1 0 0,-1-1 0 0 0,1 1 1 0 0,0-1-1 0 0,0 1 1 0 0,0-1-1 0 0,1 1 0 0 0,-1-1 1 0 0,1 0-1 0 0,0 1 0 0 0,0-1 1 0 0,1 0-1 0 0,-1 0 0 0 0,1-1 1 0 0,0 1-1 0 0,0 0 1 0 0,0-1-1 0 0,1 0 0 0 0,-1 0 1 0 0,1 0-1 0 0,-1 0 0 0 0,1 0 1 0 0,0-1-1 0 0,0 0 0 0 0,1 0 1 0 0,-1 0-1 0 0,0 0 0 0 0,1 0 1 0 0,-1-1-1 0 0,1 0-26 0 0,4 2 18 0 0,1 0-1 0 0,-1-1 0 0 0,1-1 1 0 0,0 1-1 0 0,0-2 1 0 0,-1 1-1 0 0,1-1 0 0 0,0-1 1 0 0,0 0-1 0 0,-1 0 0 0 0,1-1 1 0 0,-1 0-1 0 0,1 0 1 0 0,-1-1-1 0 0,3-2-17 0 0,-1-2-37 0 0,0 0 1 0 0,0-1-1 0 0,-1-1 0 0 0,0 0 1 0 0,0 0-1 0 0,-1 0 0 0 0,-1-2 1 0 0,0 1-1 0 0,0-1 0 0 0,-1 0 1 0 0,0 0-1 0 0,-1-1 0 0 0,0 0 0 0 0,-1 0 1 0 0,0 0-1 0 0,-1-1 0 0 0,-1 0 1 0 0,0 0-1 0 0,0 0 0 0 0,-1 0 1 0 0,-1 0-1 0 0,0-7 37 0 0,4-7-130 0 0,21-30-146 0 0,-26 57 216 0 0,0 0 37 0 0,25 61-188 0 0,30 184-311 0 0,-55-244 664 0 0,0-1-6 0 0,0 0 68 0 0,0 0 26 0 0,0 10 254 0 0,3-22-257 0 0,60-163 121 0 0,-2 65-583 0 0,-39 122-779 0 0,-3 81 608 0 0,-13 27 428 0 0,-6-118 66 0 0,0-2 12 0 0,4 5 98 0 0,87-295-1091 0 0,-72 305-341 0 0,32 165 1587 0 0,-39-146-424 0 0,42 63-1217 0 0,-48-93 188 0 0</inkml:trace>
  <inkml:trace contextRef="#ctx0" brushRef="#br0" timeOffset="2714.52">2351 924 1280 0 0,'106'-44'2871'0'0,"99"-57"-1959"0"0,-167 51-1164 0 0,-38 48 155 0 0,-27-18 52 0 0,15 15 81 0 0,0 1 0 0 0,0 1 0 0 0,0 0 0 0 0,-1 1 0 0 0,1 0 0 0 0,0 1 0 0 0,-1 0-1 0 0,1 1 1 0 0,-1 0 0 0 0,1 1 0 0 0,-1 1 0 0 0,1 0 0 0 0,0 0 0 0 0,0 1 0 0 0,0 1 0 0 0,0 0 0 0 0,-6 3-36 0 0,10-5 46 0 0,-1 0 1 0 0,1 0-1 0 0,-1 1 0 0 0,1 0 1 0 0,0 1-1 0 0,1-1 0 0 0,-1 1 1 0 0,0 1-1 0 0,1 0 0 0 0,0 0 1 0 0,0 0-1 0 0,1 1 0 0 0,-1 0 1 0 0,1 0-1 0 0,1 1 0 0 0,-1-1 1 0 0,1 1-1 0 0,0 0 0 0 0,1 1 1 0 0,-1-1-1 0 0,1 1 1 0 0,1 0-1 0 0,0 0 0 0 0,0 0 1 0 0,0 1-1 0 0,1-1 0 0 0,0 4-46 0 0,5-4-44 0 0,1 1-1 0 0,-1-1 0 0 0,2-1 1 0 0,-1 1-1 0 0,1 0 0 0 0,0-1 1 0 0,1 0-1 0 0,0 0 0 0 0,0-1 1 0 0,0 0-1 0 0,1 0 1 0 0,0 0-1 0 0,0-1 0 0 0,1 0 1 0 0,-1 0-1 0 0,1-1 0 0 0,0 0 1 0 0,0 0-1 0 0,0-1 0 0 0,1 0 1 0 0,-1 0-1 0 0,1-1 0 0 0,0 0 1 0 0,0-1-1 0 0,2 0 45 0 0,57 9-2278 0 0,-47-9 973 0 0</inkml:trace>
  <inkml:trace contextRef="#ctx0" brushRef="#br0" timeOffset="3099.848">3039 522 1392 0 0,'3'190'3753'0'0,"-3"-176"-3654"0"0,1-1 0 0 0,0 0 0 0 0,1 0 0 0 0,1 0 0 0 0,0 0 0 0 0,0 0 0 0 0,1-1 0 0 0,1 1 0 0 0,0-1 0 0 0,0 0 0 0 0,2 0 0 0 0,-1-1 0 0 0,2 0 0 0 0,-1 0 0 0 0,1-1-1 0 0,1 1 1 0 0,0-2 0 0 0,0 1 0 0 0,1-2 0 0 0,0 1 0 0 0,1-1 0 0 0,0-1 0 0 0,0 0 0 0 0,0 0 0 0 0,1-1 0 0 0,12 4-99 0 0,-19-9-193 0 0,0 0 0 0 0,0 0 1 0 0,0 0-1 0 0,0-1 0 0 0,0 0 0 0 0,0 0 1 0 0,0 0-1 0 0,0-1 0 0 0,0 0 0 0 0,0 0 1 0 0,0 0-1 0 0,0 0 0 0 0,0-1 0 0 0,-1 0 0 0 0,1 0 1 0 0,-1 0-1 0 0,1 0 0 0 0,-1-1 0 0 0,0 0 1 0 0,0 0-1 0 0,0 0 0 0 0,0 0 0 0 0,1-2 193 0 0,8-12-1032 0 0</inkml:trace>
  <inkml:trace contextRef="#ctx0" brushRef="#br0" timeOffset="3410.15">2572 767 2428 0 0,'22'1'4032'0'0,"73"-2"-3045"0"0,150-18-541 0 0,-75 15-4829 0 0,-135 4 2953 0 0</inkml:trace>
  <inkml:trace contextRef="#ctx0" brushRef="#br0" timeOffset="4016.221">3358 742 1140 0 0,'78'-14'3733'0'0,"-66"18"-3611"0"0,0 1 0 0 0,0 0 1 0 0,-1 1-1 0 0,0 0 0 0 0,0 0 0 0 0,0 2 0 0 0,-1-1 1 0 0,0 1-1 0 0,-1 0 0 0 0,0 1 0 0 0,0 1 0 0 0,-1-1 1 0 0,0 1-1 0 0,0 0 0 0 0,-1 1 0 0 0,-1 0 0 0 0,0 0 0 0 0,0 0 1 0 0,-1 1-1 0 0,0 0 0 0 0,-1 0 0 0 0,-1 0 0 0 0,0 0 1 0 0,-1 1-1 0 0,0-1 0 0 0,0 1 0 0 0,-1 3-122 0 0,-1-15 29 0 0,0 0 0 0 0,0 0 0 0 0,0 0 1 0 0,0 0-1 0 0,0 0 0 0 0,0 0 0 0 0,0 0 0 0 0,0 0 0 0 0,0 0 0 0 0,-1 0 0 0 0,1 0 0 0 0,0 0 1 0 0,-1 0-1 0 0,1 0 0 0 0,-1 0 0 0 0,1 0 0 0 0,-1 0 0 0 0,1 0 0 0 0,-1 0 0 0 0,1-1 0 0 0,-1 1 1 0 0,0 0-1 0 0,0 0 0 0 0,1-1 0 0 0,-1 1 0 0 0,0-1 0 0 0,0 1 0 0 0,0 0 0 0 0,0-1 0 0 0,0 0 1 0 0,1 1-1 0 0,-1-1 0 0 0,0 1 0 0 0,0-1 0 0 0,0 0 0 0 0,0 0 0 0 0,0 0 0 0 0,0 1 1 0 0,0-1-1 0 0,0 0 0 0 0,0 0 0 0 0,0 0 0 0 0,0-1 0 0 0,0 1 0 0 0,0 0 0 0 0,0 0 0 0 0,0-1 1 0 0,0 1-1 0 0,0 0 0 0 0,0-1 0 0 0,0 1 0 0 0,0-1 0 0 0,0 1 0 0 0,0-1 0 0 0,0 1 0 0 0,1-1 1 0 0,-1 0-1 0 0,0 1 0 0 0,0-1 0 0 0,1 0 0 0 0,-1 0 0 0 0,0 1 0 0 0,1-1 0 0 0,-1 0 0 0 0,1 0 1 0 0,-1 0-1 0 0,1 0 0 0 0,0 0 0 0 0,-1 0-29 0 0,-1-8-17 0 0,0 0 0 0 0,1-1 1 0 0,0 1-1 0 0,0 0 0 0 0,1-1 0 0 0,0 1 0 0 0,1 0 1 0 0,0-1-1 0 0,0 1 0 0 0,1 0 0 0 0,0 0 0 0 0,1 0 1 0 0,0 0-1 0 0,0 0 0 0 0,1 0 0 0 0,0 1 0 0 0,1 0 1 0 0,-1 0-1 0 0,2 0 0 0 0,-1 0 0 0 0,1 1 0 0 0,0 0 1 0 0,1 0-1 0 0,0 1 0 0 0,0-1 17 0 0,-2 2-44 0 0,-1 0 0 0 0,1 1 1 0 0,0-1-1 0 0,0 1 0 0 0,1 0 0 0 0,-1 1 0 0 0,1-1 1 0 0,0 1-1 0 0,0 0 0 0 0,0 0 0 0 0,0 1 1 0 0,0 0-1 0 0,1 0 0 0 0,-1 1 0 0 0,1-1 1 0 0,-1 1-1 0 0,1 1 0 0 0,-1-1 0 0 0,1 1 0 0 0,0 0 1 0 0,-1 1-1 0 0,1 0 0 0 0,-1 0 0 0 0,1 0 1 0 0,-1 1-1 0 0,1-1 0 0 0,-1 2 0 0 0,0-1 0 0 0,2 1 44 0 0,0 3-56 0 0,0 1 0 0 0,0-1 0 0 0,0 1 0 0 0,-1 1-1 0 0,0-1 1 0 0,0 1 0 0 0,-1 0 0 0 0,0 1 0 0 0,0-1-1 0 0,-1 1 1 0 0,0 1 0 0 0,-1-1 0 0 0,0 1 0 0 0,0-1 0 0 0,-1 1-1 0 0,0 0 1 0 0,-1 0 0 0 0,0 0 0 0 0,-1 1 0 0 0,0-1-1 0 0,-1 6 57 0 0,-32 2-4911 0 0,16-22 3599 0 0</inkml:trace>
  <inkml:trace contextRef="#ctx0" brushRef="#br0" timeOffset="4263.73">3791 612 880 0 0,'-1'-5'1228'0'0,"-1"0"-280"0"0,0 2-120 0 0,-1 1-80 0 0,-1-1-96 0 0,2 0-79 0 0,-1-1-29 0 0,3 3-96 0 0,-2-1-104 0 0,2-1-140 0 0,0 1-144 0 0,-2 0-4 0 0,2 1-384 0 0,0-1-312 0 0,2 2-384 0 0,1-2 79 0 0,1-1-527 0 0,3 3 56 0 0</inkml:trace>
  <inkml:trace contextRef="#ctx0" brushRef="#br0" timeOffset="4525.693">4266 732 896 0 0,'-49'0'3708'0'0,"37"1"-3501"0"0,0 0-1 0 0,0 1 1 0 0,0 0 0 0 0,1 1 0 0 0,-1 0 0 0 0,1 1 0 0 0,-1 0 0 0 0,1 1 0 0 0,1 0-1 0 0,-1 1 1 0 0,1 0 0 0 0,0 0 0 0 0,0 1 0 0 0,1 1 0 0 0,0 0 0 0 0,0 0-1 0 0,1 1 1 0 0,0 0 0 0 0,-2 3-207 0 0,9-10 24 0 0,0 1 0 0 0,0-1 1 0 0,0 1-1 0 0,0-1 0 0 0,1 1 0 0 0,-1-1 0 0 0,1 1 1 0 0,-1 0-1 0 0,1-1 0 0 0,0 1 0 0 0,0 0 0 0 0,1-1 0 0 0,-1 1 1 0 0,0 0-1 0 0,1-1 0 0 0,0 1 0 0 0,-1-1 0 0 0,1 1 0 0 0,0-1 1 0 0,0 1-1 0 0,0-1 0 0 0,1 0 0 0 0,-1 1 0 0 0,1-1 0 0 0,-1 0 1 0 0,1 0-1 0 0,0 0 0 0 0,0 0 0 0 0,0 0 0 0 0,0 0 0 0 0,0-1 1 0 0,0 1-1 0 0,0-1 0 0 0,0 1 0 0 0,2-1-24 0 0,86 45-641 0 0,69-28-5036 0 0,-101-28 4383 0 0</inkml:trace>
  <inkml:trace contextRef="#ctx0" brushRef="#br0" timeOffset="5365.805">5061 416 1240 0 0,'-20'33'1586'0'0,"-29"55"-291"0"0,30-48-761 0 0,-2-1 0 0 0,-2-2 0 0 0,-1 0 0 0 0,-3-2 0 0 0,0 0 0 0 0,-2-2 0 0 0,-11 8-534 0 0,-7-4 802 0 0,46-37-736 0 0,1 0-115 0 0,-13-41-268 0 0,13 22 128 0 0,1 1 0 0 0,1-1 0 0 0,0 0 0 0 0,1 1 0 0 0,1 0 0 0 0,1 0 0 0 0,1 0 0 0 0,0 0 0 0 0,1 1 0 0 0,1 0 0 0 0,2-1 189 0 0,-10 17-3 0 0,0 0 1 0 0,0 1-1 0 0,0-1 0 0 0,0 0 1 0 0,1 1-1 0 0,-1-1 1 0 0,0 0-1 0 0,1 1 0 0 0,-1-1 1 0 0,0 1-1 0 0,1-1 1 0 0,-1 1-1 0 0,1-1 0 0 0,-1 1 1 0 0,1-1-1 0 0,-1 1 1 0 0,1-1-1 0 0,-1 1 0 0 0,1-1 1 0 0,-1 1-1 0 0,1 0 0 0 0,0-1 1 0 0,-1 1-1 0 0,1 0 1 0 0,-1 0-1 0 0,1-1 0 0 0,0 1 1 0 0,-1 0-1 0 0,1 0 1 0 0,0 0-1 0 0,0 0 0 0 0,-1 0 1 0 0,1 0-1 0 0,0 0 0 0 0,-1 0 1 0 0,1 0-1 0 0,0 0 1 0 0,-1 0-1 0 0,1 0 0 0 0,0 1 1 0 0,-1-1-1 0 0,1 0 1 0 0,0 0-1 0 0,-1 1 0 0 0,1-1 1 0 0,-1 0-1 0 0,1 1 1 0 0,-1-1-1 0 0,1 1 0 0 0,-1-1 1 0 0,1 1-1 0 0,-1-1 0 0 0,1 1 1 0 0,-1-1-1 0 0,1 1 1 0 0,-1 0-1 0 0,0-1 0 0 0,1 1 1 0 0,-1-1-1 0 0,0 1 1 0 0,0 0-1 0 0,1-1 0 0 0,-1 1 1 0 0,0 0-1 0 0,0-1 1 0 0,0 1-1 0 0,0 0 3 0 0,25 64 341 0 0,-17-43-232 0 0,-3-10-47 0 0,0 1 1 0 0,1-1 0 0 0,1 0 0 0 0,0-1 0 0 0,0 0 0 0 0,1 0 0 0 0,0 0 0 0 0,1-1-1 0 0,1 0 1 0 0,-1-1 0 0 0,1 0 0 0 0,1 0 0 0 0,0-1 0 0 0,0-1 0 0 0,1 0-1 0 0,-1 0 1 0 0,1-1 0 0 0,1-1 0 0 0,-1 0 0 0 0,1-1 0 0 0,0 0 0 0 0,0-1 0 0 0,0 0-1 0 0,3-1-62 0 0,4 3-83 0 0,1-2-1 0 0,-1 0 0 0 0,1-1 1 0 0,0-1-1 0 0,0-2 0 0 0,-1 0 0 0 0,1 0 1 0 0,0-2-1 0 0,-1-1 0 0 0,1-1 1 0 0,-1 0-1 0 0,0-1 0 0 0,-1-2 1 0 0,0 0-1 0 0,0-1 0 0 0,-1 0 0 0 0,0-2 1 0 0,0 0-1 0 0,-1-1 0 0 0,12-11 84 0 0,-22 12-117 0 0,0 1 0 0 0,-1-1-1 0 0,0 0 1 0 0,-1-1 0 0 0,0 1-1 0 0,0-1 1 0 0,-2 0 0 0 0,1 0 0 0 0,-2-1-1 0 0,0 1 1 0 0,0 0 0 0 0,-1-1-1 0 0,0 0 1 0 0,-1 1 0 0 0,-2-8 117 0 0,-1 4 97 0 0,-1 0 0 0 0,0 1 1 0 0,-1 0-1 0 0,-1 0 0 0 0,-1 0 1 0 0,0 1-1 0 0,-1 0 0 0 0,0 0 1 0 0,-1 1-1 0 0,-1 0 0 0 0,0 0 1 0 0,0 1-1 0 0,-2 1 0 0 0,1 0 0 0 0,-1 0 1 0 0,-1 1-1 0 0,0 1 0 0 0,0 0 1 0 0,-1 0-1 0 0,0 2 0 0 0,0 0 1 0 0,-1 0-1 0 0,-9-1-97 0 0,11 2 138 0 0,-1 0 0 0 0,0 1 0 0 0,0 1 0 0 0,-1 1 0 0 0,1 0 0 0 0,-1 0 0 0 0,0 2-1 0 0,0 0 1 0 0,1 0 0 0 0,-1 2 0 0 0,0 0 0 0 0,0 0 0 0 0,1 1 0 0 0,-1 1 0 0 0,1 1 0 0 0,-1 0 0 0 0,-10 5-138 0 0,22-7 24 0 0,0 1 1 0 0,0-1 0 0 0,0 1-1 0 0,0 0 1 0 0,0 0-1 0 0,0 0 1 0 0,1 1-1 0 0,0-1 1 0 0,0 0 0 0 0,0 1-1 0 0,0-1 1 0 0,0 1-1 0 0,1 0 1 0 0,-1 0 0 0 0,1 0-1 0 0,0 0 1 0 0,0 0-1 0 0,1-1 1 0 0,-1 2-1 0 0,1-1 1 0 0,0 0 0 0 0,0 0-1 0 0,0 0 1 0 0,1 0-1 0 0,-1 0 1 0 0,1 0 0 0 0,0 0-1 0 0,0 0 1 0 0,0-1-1 0 0,1 1 1 0 0,0 0-25 0 0,67 110 286 0 0,-35-84-824 0 0,2-2 1 0 0,1-1-1 0 0,1-3 1 0 0,1 0-1 0 0,1-3 1 0 0,33 12 537 0 0,-42-17-1113 0 0,49 16-1572 0 0,-46-20 1513 0 0</inkml:trace>
  <inkml:trace contextRef="#ctx0" brushRef="#br0" timeOffset="5599.066">5888 691 1368 0 0,'21'21'4908'0'0,"30"67"-3299"0"0,-50-87-2393 0 0,-5-5-3204 0 0,-1-1 2723 0 0</inkml:trace>
  <inkml:trace contextRef="#ctx0" brushRef="#br0" timeOffset="5784.386">5859 362 1280 0 0,'-2'-11'1212'0'0,"1"2"-256"0"0,2 3-148 0 0,-4-1-104 0 0,-1 2-103 0 0,4 2-141 0 0,-1-1-52 0 0,-3 1-144 0 0,0 3-164 0 0,1-2-160 0 0,1 4 8 0 0,-1-2-396 0 0,3 3-369 0 0,-2 2 81 0 0,4-1 44 0 0,-4 2-564 0 0,4-1-24 0 0</inkml:trace>
  <inkml:trace contextRef="#ctx0" brushRef="#br0" timeOffset="6356.27">6121 734 1060 0 0,'13'-10'146'0'0,"0"-1"0"0"0,-1-1 0 0 0,0 0 0 0 0,-1-1 0 0 0,-1 0 0 0 0,0 0 0 0 0,0-1 0 0 0,-1-1 0 0 0,-1 1 0 0 0,0-2 0 0 0,-2 1 0 0 0,1-1 0 0 0,-2 0 0 0 0,0 0 0 0 0,-1 0 0 0 0,0-1 0 0 0,-2 1 0 0 0,0-1 0 0 0,-1-1-146 0 0,-2 12 62 0 0,0 0-1 0 0,-1-1 1 0 0,0 1-1 0 0,0 0 1 0 0,-1 0-1 0 0,1 0 1 0 0,-1 0 0 0 0,-1 0-1 0 0,1 1 1 0 0,-1-1-1 0 0,0 1 1 0 0,0 0-1 0 0,0 0 1 0 0,-1 1-1 0 0,0-1 1 0 0,0 1-1 0 0,0 0 1 0 0,-1 0-1 0 0,1 1 1 0 0,-1 0-1 0 0,0-1 1 0 0,1 2-1 0 0,-1-1 1 0 0,-1 1-1 0 0,1 0 1 0 0,0 0-1 0 0,-1 1 1 0 0,1 0 0 0 0,-6-1-62 0 0,11 2 185 0 0,1 0 29 0 0,-11 24 246 0 0,135 98 150 0 0,-21-30-315 0 0,-95-84-221 0 0,-1 1 0 0 0,-1 1 0 0 0,1-1 0 0 0,-1 1-1 0 0,-1 0 1 0 0,0 1 0 0 0,0-1 0 0 0,-1 1 0 0 0,0 0 0 0 0,-1 0-1 0 0,-1 0 1 0 0,1 0 0 0 0,-2 1 0 0 0,0-1 0 0 0,0 8-74 0 0,-3-9-2 0 0,-2 0-1 0 0,1 0 1 0 0,-1-1 0 0 0,-1 1 0 0 0,1-1-1 0 0,-2 0 1 0 0,1 0 0 0 0,-1 0-1 0 0,-1-1 1 0 0,1 0 0 0 0,-1 0 0 0 0,-1 0-1 0 0,0-1 1 0 0,0 0 0 0 0,0-1 0 0 0,-1 0-1 0 0,1 0 1 0 0,-2-1 0 0 0,1 0 0 0 0,0-1-1 0 0,-10 4 3 0 0,17-8-157 0 0,0 0 0 0 0,0-1-1 0 0,0 1 1 0 0,0 0-1 0 0,0-1 1 0 0,0 1 0 0 0,0-1-1 0 0,0 1 1 0 0,1-1-1 0 0,-1 0 1 0 0,0 0 0 0 0,0 0-1 0 0,0 0 1 0 0,1 0-1 0 0,-1 0 1 0 0,1 0 0 0 0,-1-1-1 0 0,1 1 1 0 0,-1-1-1 0 0,1 1 1 0 0,0-1 0 0 0,-1 0-1 0 0,1 1 1 0 0,0-1-1 0 0,0 0 1 0 0,1 0 0 0 0,-1 1-1 0 0,0-1 1 0 0,0 0-1 0 0,1 0 1 0 0,-1 0 0 0 0,1 0-1 0 0,0 0 1 0 0,0 0-1 0 0,-1 0 1 0 0,1 0 0 0 0,1 0-1 0 0,-1-2 158 0 0,0-11-1214 0 0</inkml:trace>
  <inkml:trace contextRef="#ctx0" brushRef="#br0" timeOffset="6663.924">6629 271 956 0 0,'-16'22'3525'0'0,"38"202"-601"0"0,55 14-2144 0 0,-69-208-1887 0 0,-11-18-3169 0 0,-12 0 3150 0 0</inkml:trace>
  <inkml:trace contextRef="#ctx0" brushRef="#br0" timeOffset="6898.877">6401 612 1140 0 0,'10'-2'5261'0'0,"8"-5"-3602"0"0,35-10-1316 0 0,47-2 113 0 0,88-26-5867 0 0,-167 37 4159 0 0</inkml:trace>
  <inkml:trace contextRef="#ctx0" brushRef="#br0" timeOffset="7314.622">6880 522 2136 0 0,'16'9'379'0'0,"0"1"0"0"0,-1 0 0 0 0,0 0 0 0 0,0 2 0 0 0,-2 0 0 0 0,1 1-1 0 0,-1 0 1 0 0,-1 1 0 0 0,0 0 0 0 0,-1 1 0 0 0,-1 0 0 0 0,0 0 0 0 0,-1 2 0 0 0,-1-1 0 0 0,-1 1-1 0 0,0 0 1 0 0,-1 0 0 0 0,0 1 0 0 0,-2 0 0 0 0,0 0 0 0 0,0 12-379 0 0,-4-26 111 0 0,-1-1-1 0 0,0 1 1 0 0,-1 0-1 0 0,1 0 1 0 0,-1-1 0 0 0,1 1-1 0 0,-1 0 1 0 0,0-1 0 0 0,0 0-1 0 0,-1 1 1 0 0,1-1 0 0 0,-1 0-1 0 0,0 0 1 0 0,1-1 0 0 0,-1 1-1 0 0,-1 0 1 0 0,1-1 0 0 0,0 0-1 0 0,0 0 1 0 0,-3 2-111 0 0,-7-70-334 0 0,13 51 194 0 0,1 0-1 0 0,1 1 0 0 0,0-1 0 0 0,1 1 1 0 0,1 0-1 0 0,0-1 0 0 0,1 2 0 0 0,0-1 1 0 0,1 0-1 0 0,1 1 0 0 0,0 0 1 0 0,1 1-1 0 0,0 0 0 0 0,1 0 0 0 0,0 0 1 0 0,1 1-1 0 0,0 1 0 0 0,1 0 0 0 0,0 0 1 0 0,0 1-1 0 0,10-6 141 0 0,-19 15-16 0 0,0-1 1 0 0,0 0 0 0 0,0 1-1 0 0,0-1 1 0 0,0 1-1 0 0,0 0 1 0 0,0 0-1 0 0,0 0 1 0 0,0 0 0 0 0,0 0-1 0 0,0 0 1 0 0,0 0-1 0 0,1 1 1 0 0,-1-1 0 0 0,0 1-1 0 0,0 0 1 0 0,0-1-1 0 0,-1 1 1 0 0,1 0-1 0 0,0 0 1 0 0,0 0 0 0 0,0 0-1 0 0,-1 1 1 0 0,1-1-1 0 0,0 0 1 0 0,-1 1-1 0 0,0-1 1 0 0,1 1 0 0 0,-1-1-1 0 0,0 1 1 0 0,1 0-1 0 0,-1 0 1 0 0,0 0-1 0 0,0-1 1 0 0,-1 1 0 0 0,1 0-1 0 0,0 0 1 0 0,-1 0-1 0 0,1 0 16 0 0,26 83 258 0 0,-20-15-180 0 0,-6-22-4282 0 0,-1-47 2857 0 0,0-1-9 0 0</inkml:trace>
  <inkml:trace contextRef="#ctx0" brushRef="#br0" timeOffset="7565.14">7173 406 1392 0 0,'-3'-7'1416'0'0,"-1"-1"-272"0"0,2 4-88 0 0,0 1-155 0 0,1 0-145 0 0,-1-2-124 0 0,2 3-84 0 0,0-3-184 0 0,-2 3-164 0 0,0 1-208 0 0,2-3 8 0 0,0 1-732 0 0,0 1-720 0 0,0 1 99 0 0,0 1-63 0 0,-1-2 36 0 0</inkml:trace>
  <inkml:trace contextRef="#ctx0" brushRef="#br0" timeOffset="8136.76">7474 327 1544 0 0,'8'-14'2832'0'0,"0"30"-86"0"0,62 412 40 0 0,-69-429-2765 0 0,-1 1 0 0 0,0-1 0 0 0,1 1 0 0 0,-1-1 0 0 0,1 1 0 0 0,-1-1 0 0 0,1 1 0 0 0,-1 0 0 0 0,1-1 0 0 0,-1 1 0 0 0,1 0 0 0 0,-1-1 0 0 0,1 1-1 0 0,0 0 1 0 0,-1 0 0 0 0,1-1 0 0 0,0 1 0 0 0,-1 0 0 0 0,1 0 0 0 0,-1 0 0 0 0,1 0 0 0 0,0 0 0 0 0,-1 0 0 0 0,1 0 0 0 0,0 0 0 0 0,-1 0 0 0 0,1 0 0 0 0,0 0 0 0 0,-1 0 0 0 0,1 0 0 0 0,-1 1 0 0 0,1-1 0 0 0,0 0 0 0 0,-1 1 0 0 0,1-1 0 0 0,-1 0 0 0 0,1 1 0 0 0,-1-1 0 0 0,1 0 0 0 0,-1 1 0 0 0,1-1 0 0 0,-1 1 0 0 0,1-1 0 0 0,-1 1 0 0 0,0-1 0 0 0,1 1 0 0 0,-1-1 0 0 0,1 1-21 0 0,15-24-58 0 0,-5 12 8 0 0,-1 0 0 0 0,2 1 0 0 0,-1 0 0 0 0,1 1 0 0 0,1 0 0 0 0,0 1 0 0 0,0 1 0 0 0,0 0 0 0 0,1 0 0 0 0,0 2 0 0 0,1-1 0 0 0,-1 2 0 0 0,1 0 0 0 0,0 1 0 0 0,-1 0 1 0 0,2 1-1 0 0,-1 1 0 0 0,2 0 50 0 0,-16 1 4 0 0,1 1 1 0 0,0-1-1 0 0,-1 0 1 0 0,1 0-1 0 0,0 1 1 0 0,-1-1-1 0 0,1 0 1 0 0,0 1 0 0 0,-1 0-1 0 0,1-1 1 0 0,-1 1-1 0 0,1 0 1 0 0,-1 0-1 0 0,1 0 1 0 0,-1 0-1 0 0,0 0 1 0 0,1 0-1 0 0,-1 0 1 0 0,0 1 0 0 0,0-1-1 0 0,0 0 1 0 0,0 1-1 0 0,0-1 1 0 0,0 1-1 0 0,0-1 1 0 0,-1 1-1 0 0,1-1 1 0 0,0 1-1 0 0,-1-1 1 0 0,1 1 0 0 0,-1 0-1 0 0,0-1 1 0 0,1 1-1 0 0,-1 0 1 0 0,0 0-1 0 0,0-1 1 0 0,0 1-1 0 0,0 0 1 0 0,-1-1 0 0 0,1 1-1 0 0,0 0 1 0 0,-1-1-1 0 0,1 1 1 0 0,-1 0-1 0 0,1-1 1 0 0,-1 1-1 0 0,0-1 1 0 0,0 1-1 0 0,0-1 1 0 0,0 1 0 0 0,0-1-1 0 0,0 0 1 0 0,0 1-1 0 0,0-1 1 0 0,0 0-1 0 0,-1 0 1 0 0,1 0-1 0 0,0 0 1 0 0,-1 0 0 0 0,1 0-1 0 0,-1 0 1 0 0,-1 0-5 0 0,-11 10-90 0 0,0 0 0 0 0,0-1 0 0 0,-1-1 0 0 0,-1 0 0 0 0,1-1 1 0 0,-2-1-1 0 0,1 0 0 0 0,-1-1 0 0 0,1-1 0 0 0,-2-1 0 0 0,1 0 1 0 0,0-1-1 0 0,-1-1 0 0 0,1-1 0 0 0,-13 0 90 0 0,28-1-149 0 0,1 0 0 0 0,0 0 1 0 0,0 0-1 0 0,0 0 0 0 0,0 0 0 0 0,0 0 0 0 0,-1 0 0 0 0,1-1 1 0 0,0 1-1 0 0,0 0 0 0 0,0-1 0 0 0,0 1 0 0 0,0 0 0 0 0,0-1 1 0 0,0 0-1 0 0,0 1 0 0 0,0-1 0 0 0,0 0 0 0 0,0 1 0 0 0,0-1 1 0 0,1 0-1 0 0,-1 0 0 0 0,0 0 0 0 0,0 1 0 0 0,1-1 0 0 0,-1 0 1 0 0,0 0-1 0 0,1 0 0 0 0,-1 0 0 0 0,1 0 0 0 0,0-1 0 0 0,-1 1 1 0 0,1 0-1 0 0,0 0 0 0 0,-1 0 0 0 0,1 0 0 0 0,0 0 0 0 0,0 0 1 0 0,0-1-1 0 0,0 1 0 0 0,0 0 0 0 0,0 0 0 0 0,1-1 149 0 0,3-5-1264 0 0</inkml:trace>
  <inkml:trace contextRef="#ctx0" brushRef="#br0" timeOffset="8729.172">8092 587 1036 0 0,'6'-8'6152'0'0,"-19"41"-4783"0"0,15-26-1332 0 0,0-1-1 0 0,1 1 1 0 0,-1-1-1 0 0,1 0 1 0 0,0 0-1 0 0,1 0 1 0 0,-1 0-1 0 0,1 0 1 0 0,1-1-1 0 0,-1 0 1 0 0,1 1-1 0 0,-1-2 1 0 0,2 1-1 0 0,-1-1 1 0 0,0 1-1 0 0,1-1 0 0 0,0-1 1 0 0,0 1-1 0 0,0-1 1 0 0,0 0-1 0 0,0-1 1 0 0,1 1-1 0 0,-1-1 1 0 0,1 0-1 0 0,0-1 1 0 0,-1 0-1 0 0,1 0 1 0 0,0 0-1 0 0,0-1 1 0 0,0 0-1 0 0,0 0 1 0 0,-1-1-1 0 0,1 0 1 0 0,0 0-1 0 0,0 0 0 0 0,-1-1 1 0 0,1 0-1 0 0,-1-1 1 0 0,1 1-1 0 0,-1-1 1 0 0,0 0-1 0 0,0-1 1 0 0,0 1-1 0 0,0-2-36 0 0,0 1 12 0 0,-1-1 0 0 0,0 1 0 0 0,-1-1-1 0 0,1 0 1 0 0,-1 0 0 0 0,0 0 0 0 0,0-1-1 0 0,-1 0 1 0 0,1 1 0 0 0,-1-1 0 0 0,0 0 0 0 0,-1-1-1 0 0,0 1 1 0 0,0 0 0 0 0,1-5-12 0 0,-3 11 48 0 0,0 0-16 0 0,0 0 6 0 0,-13-6 115 0 0,12 10-150 0 0,0-1 0 0 0,0 0 0 0 0,0 0 0 0 0,1 1 0 0 0,-1-1 0 0 0,1 1 0 0 0,0-1 0 0 0,0 1 0 0 0,0-1 0 0 0,0 0 0 0 0,1 1 0 0 0,-1-1 0 0 0,1 1 0 0 0,0-1 0 0 0,0 0 0 0 0,0 0 0 0 0,1 1 0 0 0,-1-1 0 0 0,1 0 0 0 0,-1 0 1 0 0,1 0-1 0 0,0-1 0 0 0,0 1 0 0 0,1 0-3 0 0,1 4-19 0 0,3 0-82 0 0,0 0-1 0 0,1 0 1 0 0,0 0 0 0 0,0-1 0 0 0,1-1 0 0 0,0 1 0 0 0,0-1 0 0 0,0-1 0 0 0,0 0 0 0 0,1 0 0 0 0,0-1 0 0 0,0 0 0 0 0,0 0 0 0 0,0-1-1 0 0,0-1 1 0 0,0 0 0 0 0,1 0 0 0 0,-1-1 0 0 0,0 0 0 0 0,1-1 0 0 0,-1 0 0 0 0,0 0 0 0 0,0-1 0 0 0,0-1 0 0 0,0 0 0 0 0,0 0-1 0 0,-1-1 1 0 0,1 0 0 0 0,-1 0 0 0 0,0-1 0 0 0,0-1 0 0 0,-1 0 0 0 0,1 0 101 0 0,0 0-230 0 0,0-1 0 0 0,0 0 0 0 0,-1 0-1 0 0,0-1 1 0 0,0-1 0 0 0,0 1 0 0 0,-1-1 0 0 0,-1 0 0 0 0,0-1 0 0 0,0 1-1 0 0,-1-1 1 0 0,0 0 0 0 0,0-1 0 0 0,-1 1 0 0 0,-1-1 0 0 0,0 0 0 0 0,0-1 230 0 0,4-25-1052 0 0</inkml:trace>
  <inkml:trace contextRef="#ctx0" brushRef="#br0" timeOffset="9132.65">8825 149 2224 0 0,'-48'-144'3366'0'0,"47"143"-3332"0"0,0 1 0 0 0,0-1-1 0 0,-1 1 1 0 0,1-1 0 0 0,0 1 0 0 0,0-1 0 0 0,-1 1 0 0 0,1 0 0 0 0,0 0-1 0 0,0 0 1 0 0,-1 0 0 0 0,1 0 0 0 0,0 0 0 0 0,-1 0 0 0 0,1 0 0 0 0,0 0-1 0 0,0 0 1 0 0,-1 1 0 0 0,1-1 0 0 0,0 1 0 0 0,0-1 0 0 0,-1 1 0 0 0,1-1-1 0 0,0 1 1 0 0,0 0 0 0 0,0-1 0 0 0,0 1 0 0 0,0 0 0 0 0,0 0 0 0 0,0 0 0 0 0,0 0-1 0 0,0 0 1 0 0,1 0 0 0 0,-1 0 0 0 0,0 0 0 0 0,1 0 0 0 0,-1 0 0 0 0,0 0-1 0 0,1 1 1 0 0,-1-1 0 0 0,1 0 0 0 0,0 0 0 0 0,-1 1 0 0 0,1-1 0 0 0,0 0-1 0 0,0 1 1 0 0,0-1 0 0 0,0 0 0 0 0,0 0 0 0 0,0 1 0 0 0,0-1 0 0 0,1 0-1 0 0,-1 1 1 0 0,0-1 0 0 0,1 0 0 0 0,-1 1-34 0 0,-12 209 1694 0 0,60 166-512 0 0,-47-372-1187 0 0,0-3-16 0 0,0 0 1 0 0,-1 0-1 0 0,1 0 1 0 0,0 0-1 0 0,-1 0 1 0 0,1 0-1 0 0,-1 0 0 0 0,0 0 1 0 0,1 0-1 0 0,-1 0 1 0 0,0 0-1 0 0,0 0 1 0 0,0 0-1 0 0,-1 0 0 0 0,1 0 1 0 0,0 0-1 0 0,-1 0 1 0 0,0 0-1 0 0,1-1 1 0 0,-1 1-1 0 0,0 0 1 0 0,0 0-1 0 0,0 0 0 0 0,0-1 1 0 0,0 1-1 0 0,0 0 1 0 0,0-1-1 0 0,-1 1 1 0 0,1-1-1 0 0,-1 1 0 0 0,1-1 1 0 0,-1 0-1 0 0,1 0 1 0 0,-1 0-1 0 0,0 0 1 0 0,0 0-1 0 0,0 0 0 0 0,1 0 1 0 0,-3 0 20 0 0,2-4-70 0 0,-1-1 1 0 0,0 1 0 0 0,1-1-1 0 0,-1 1 1 0 0,1-1-1 0 0,0 0 1 0 0,0 0 0 0 0,1 0-1 0 0,-1-1 1 0 0,1 1-1 0 0,0 0 1 0 0,0 0 0 0 0,0-1-1 0 0,1 1 1 0 0,-1-1-1 0 0,1 1 1 0 0,0 0-1 0 0,1-1 1 0 0,-1 0 69 0 0,2-3-26 0 0,0 0 0 0 0,0 0 0 0 0,0 0 1 0 0,1 1-1 0 0,1-1 0 0 0,-1 1 0 0 0,1-1 0 0 0,0 1 0 0 0,1 0 0 0 0,0 1 0 0 0,0-1 1 0 0,0 1-1 0 0,1 0 0 0 0,0 0 0 0 0,0 1 0 0 0,0-1 0 0 0,1 1 0 0 0,0 1 0 0 0,0-1 1 0 0,0 1-1 0 0,0 1 0 0 0,1-1 0 0 0,0 1 0 0 0,-1 0 0 0 0,1 1 0 0 0,0 0 0 0 0,0 0 1 0 0,1 1-1 0 0,-1 0 0 0 0,0 1 0 0 0,0-1 0 0 0,2 1 26 0 0,2 4 17 0 0,0 1 0 0 0,0 0 0 0 0,0 1 1 0 0,0 0-1 0 0,-1 1 0 0 0,0 0 0 0 0,-1 0 0 0 0,1 1 0 0 0,-2 1 1 0 0,1 0-1 0 0,-1 0 0 0 0,0 1 0 0 0,-1 0 0 0 0,0 0 0 0 0,-1 1 1 0 0,0 0-1 0 0,-1 1 0 0 0,0-1 0 0 0,1 4-17 0 0,-5-10 42 0 0,1 1-1 0 0,-1 0 1 0 0,-1 0 0 0 0,1 0-1 0 0,-1 0 1 0 0,0 0-1 0 0,0 0 1 0 0,-1 0 0 0 0,0 0-1 0 0,0 0 1 0 0,0 1 0 0 0,-1-1-1 0 0,0 0 1 0 0,0 0-1 0 0,-1 0 1 0 0,1 0 0 0 0,-1 0-1 0 0,0-1 1 0 0,-1 1 0 0 0,0-1-1 0 0,-1 3-41 0 0,1-4-127 0 0,0 0 0 0 0,0-1 0 0 0,0 1 0 0 0,-1-1 0 0 0,1 0 0 0 0,-1 0 0 0 0,0 0 0 0 0,0 0 0 0 0,0-1 0 0 0,0 1 0 0 0,-1-1 0 0 0,1 0-1 0 0,-1-1 1 0 0,1 1 0 0 0,-1-1 0 0 0,0 0 0 0 0,1 0 0 0 0,-5 0 127 0 0,-62-12-3792 0 0,48-3 2543 0 0</inkml:trace>
  <inkml:trace contextRef="#ctx0" brushRef="#br0" timeOffset="9334.107">8921 311 2040 0 0,'0'-4'1080'0'0,"0"1"-168"0"0,0 1-100 0 0,-4 1-175 0 0,4-1-17 0 0,-2 0-56 0 0,2 1-108 0 0,-1-1-92 0 0,1-1-196 0 0,0 3-152 0 0,0 0-196 0 0,0 1 12 0 0,3 3-236 0 0,1-3-272 0 0,-1 1-621 0 0,3 1 77 0 0,-1 2 52 0 0,13 5 52 0 0</inkml:trace>
  <inkml:trace contextRef="#ctx0" brushRef="#br0" timeOffset="10061.526">9443 454 1440 0 0,'-7'-1'175'0'0,"0"0"-1"0"0,0 0 1 0 0,-1 1 0 0 0,1 0 0 0 0,0 1-1 0 0,-1-1 1 0 0,1 2 0 0 0,0-1-1 0 0,0 1 1 0 0,0 0 0 0 0,0 0-1 0 0,0 0 1 0 0,0 1 0 0 0,0 1-1 0 0,1-1 1 0 0,0 1 0 0 0,-1 0-1 0 0,1 0 1 0 0,1 1 0 0 0,-1-1-1 0 0,1 1 1 0 0,0 1 0 0 0,0-1 0 0 0,0 1-1 0 0,1 0 1 0 0,0 0 0 0 0,0 0-1 0 0,0 1-174 0 0,1-5 3 0 0,1 1 0 0 0,0-1 0 0 0,0 1 0 0 0,0 0 0 0 0,0-1 0 0 0,0 1 0 0 0,0 0 0 0 0,1 0 0 0 0,-1 0 0 0 0,1 1 0 0 0,0-1 0 0 0,0 0-1 0 0,0 0 1 0 0,0 1 0 0 0,1-1 0 0 0,-1 1 0 0 0,1-1 0 0 0,0 0 0 0 0,0 1 0 0 0,0-1 0 0 0,1 1 0 0 0,-1-1 0 0 0,1 0 0 0 0,0 1 0 0 0,0-1 0 0 0,0 0 0 0 0,0 0 0 0 0,0 1-1 0 0,1-1 1 0 0,-1 0 0 0 0,1 0 0 0 0,0-1 0 0 0,0 1 0 0 0,0 0 0 0 0,0-1 0 0 0,1 1 0 0 0,-1-1 0 0 0,1 1 0 0 0,-1-1 0 0 0,1 0 0 0 0,0 0 0 0 0,0-1 0 0 0,0 1 0 0 0,0 0-1 0 0,0-1 1 0 0,0 0 0 0 0,0 0 0 0 0,1 0 0 0 0,-1 0 0 0 0,0 0 0 0 0,1-1 0 0 0,-1 1 0 0 0,1-1 0 0 0,2 0-3 0 0,3-1-36 0 0,0-1-1 0 0,-1-1 1 0 0,1 1 0 0 0,-1-1 0 0 0,0-1-1 0 0,0 0 1 0 0,0 0 0 0 0,0 0 0 0 0,-1-1-1 0 0,1 0 1 0 0,-1 0 0 0 0,-1-1 0 0 0,1 0-1 0 0,-1 0 1 0 0,0-1 0 0 0,0 0 0 0 0,-1 0-1 0 0,0 0 1 0 0,0-1 0 0 0,0 1 0 0 0,-1-1-1 0 0,-1 0 1 0 0,1 0 0 0 0,-1-1 0 0 0,2-7 36 0 0,52-76 841 0 0,-55 90-838 0 0,-1 1-1 0 0,1 0 0 0 0,0 0 0 0 0,-1 0 1 0 0,1 0-1 0 0,0 0 0 0 0,0 0 1 0 0,0 1-1 0 0,0-1 0 0 0,0 1 1 0 0,0-1-1 0 0,0 1 0 0 0,0 0 0 0 0,0 0 1 0 0,0 0-1 0 0,0 0 0 0 0,0 0 1 0 0,0 0-1 0 0,0 0 0 0 0,0 1 1 0 0,0-1-1 0 0,0 1 0 0 0,0-1 1 0 0,0 1-1 0 0,-1 0 0 0 0,1 0 0 0 0,0-1 1 0 0,0 2-1 0 0,-1-1 0 0 0,1 0 1 0 0,0 0-1 0 0,-1 0 0 0 0,1 1 1 0 0,-1-1-1 0 0,0 1 0 0 0,1-1 0 0 0,-1 1 1 0 0,0 0-1 0 0,0-1 0 0 0,0 1 1 0 0,0 0-1 0 0,0 0 0 0 0,0 0 1 0 0,-1-1-1 0 0,1 1 0 0 0,-1 0 1 0 0,1 0-1 0 0,-1 0 0 0 0,0 0 0 0 0,1 0 1 0 0,-1 0-1 0 0,0 0 0 0 0,0 0 1 0 0,-1 1-3 0 0,2-2-7 0 0,16 145 1476 0 0,-17-145-1292 0 0,0-1-25 0 0,6 0 577 0 0,8-15-642 0 0,1-1-1 0 0,1 2 1 0 0,0 0 0 0 0,1 1-1 0 0,1 1 1 0 0,0 0-1 0 0,1 1 1 0 0,0 1 0 0 0,1 1-87 0 0,-17 8 4 0 0,0 0 1 0 0,0 1 0 0 0,1-1 0 0 0,-1 1 0 0 0,0 0 0 0 0,1 0 0 0 0,-1 0 0 0 0,0 0 0 0 0,1 0 0 0 0,-1 1 0 0 0,0 0-1 0 0,0-1 1 0 0,1 1 0 0 0,-1 0 0 0 0,0 1 0 0 0,0-1 0 0 0,0 1 0 0 0,0-1 0 0 0,0 1 0 0 0,-1 0 0 0 0,1 0 0 0 0,0 0-1 0 0,-1 0 1 0 0,1 0 0 0 0,-1 1 0 0 0,0-1 0 0 0,0 1 0 0 0,0 0 0 0 0,0-1 0 0 0,0 1 0 0 0,-1 0 0 0 0,1 0 0 0 0,-1 0-1 0 0,0 0 1 0 0,0 1-5 0 0,29 117-1 0 0,-32-114-207 0 0,0-1 0 0 0,-1 1 0 0 0,1-1 0 0 0,-1 0 0 0 0,0 0 0 0 0,-1 0 0 0 0,1 0 0 0 0,-1-1 0 0 0,0 1 1 0 0,-1-1-1 0 0,1 0 0 0 0,-1 0 0 0 0,0 0 0 0 0,-1-1 0 0 0,1 0 0 0 0,-1 0 0 0 0,1 0 0 0 0,-1-1 1 0 0,0 0-1 0 0,0 0 0 0 0,-1 0 0 0 0,1-1 0 0 0,-1 0 0 0 0,1 0 0 0 0,-1 0 0 0 0,0-1 0 0 0,0 0 0 0 0,1-1 1 0 0,-1 1-1 0 0,0-1 0 0 0,0-1 0 0 0,0 1 0 0 0,0-1 208 0 0,-14 1-1303 0 0</inkml:trace>
  <inkml:trace contextRef="#ctx0" brushRef="#br0" timeOffset="10328.715">8338 336 1440 0 0,'0'-2'1132'0'0,"1"0"-224"0"0,3-1-16 0 0,-1-2-160 0 0,21-5-95 0 0,-1-2-57 0 0,7 4-80 0 0,6 0-68 0 0,3-2-44 0 0,0 3-184 0 0,2 0-228 0 0,1 2-4 0 0,3 0-552 0 0,-4-1-572 0 0,1 1-157 0 0,-3-2 1 0 0,2-1 36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1:2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1368 0 0,'0'1'75'0'0,"1"0"0"0"0,-1-1 0 0 0,1 1 0 0 0,0 0 1 0 0,-1-1-1 0 0,1 1 0 0 0,0-1 0 0 0,-1 1 0 0 0,1-1 0 0 0,0 1 0 0 0,0-1 0 0 0,0 1 0 0 0,0-1 0 0 0,-1 0 0 0 0,1 1 1 0 0,0-1-1 0 0,0 0 0 0 0,0 0 0 0 0,0 0 0 0 0,0 0 0 0 0,0 0 0 0 0,0 0 0 0 0,0 0 0 0 0,0 0 0 0 0,0 0 0 0 0,0 0 1 0 0,-1 0-1 0 0,1 0 0 0 0,0-1 0 0 0,0 1 0 0 0,0 0 0 0 0,0-1 0 0 0,0 1 0 0 0,-1-1 0 0 0,1 1 0 0 0,0-1 0 0 0,0 1 1 0 0,-1-1-1 0 0,1 0 0 0 0,0 1 0 0 0,-1-1 0 0 0,1 0 0 0 0,0 1 0 0 0,-1-1 0 0 0,1 0 0 0 0,-1 0 0 0 0,0 0 0 0 0,1 1 1 0 0,-1-1-1 0 0,1 0 0 0 0,-1 0 0 0 0,0 0 0 0 0,0 0 0 0 0,0 0 0 0 0,1 0 0 0 0,-1 0-75 0 0,69 144 804 0 0,-57-38 3125 0 0,-16-142-3029 0 0,49-116-1478 0 0,-42 147 521 0 0,-1-1 0 0 0,1 2 0 0 0,0-1 0 0 0,0 0 0 0 0,0 1 0 0 0,1-1 0 0 0,0 1 0 0 0,0 0 0 0 0,0 0 0 0 0,1 1 0 0 0,0-1 0 0 0,0 1 0 0 0,0 0 0 0 0,0 0 0 0 0,1 1 0 0 0,-1-1 0 0 0,1 1 0 0 0,0 0 0 0 0,0 1-1 0 0,0 0 1 0 0,0 0 0 0 0,0 0 0 0 0,1 0 0 0 0,-1 1 0 0 0,1 0 0 0 0,-1 1 0 0 0,1-1 0 0 0,-1 1 0 0 0,1 1 0 0 0,-1-1 0 0 0,1 1 0 0 0,-1 0 0 0 0,0 0 0 0 0,1 1 0 0 0,-1 0 0 0 0,1 0 57 0 0,3 5-32 0 0,0 0-1 0 0,0 0 1 0 0,-1 1 0 0 0,0 0 0 0 0,0 1-1 0 0,-1 0 1 0 0,0 0 0 0 0,-1 1 0 0 0,0 0 0 0 0,-1 0-1 0 0,0 1 1 0 0,0-1 0 0 0,-1 1 0 0 0,0 1-1 0 0,0 4 33 0 0,-4-11 37 0 0,-2 0-1 0 0,1 0 0 0 0,0 0 1 0 0,-1 0-1 0 0,0 0 1 0 0,0 0-1 0 0,-1 0 0 0 0,1 0 1 0 0,-1 0-1 0 0,0-1 0 0 0,-1 1 1 0 0,1-1-1 0 0,-1 1 0 0 0,1-1 1 0 0,-1 0-1 0 0,-1 0 0 0 0,1 0 1 0 0,0-1-1 0 0,-1 1 0 0 0,0-1 1 0 0,0 0-1 0 0,0 0 0 0 0,0 0 1 0 0,0 0-1 0 0,-1-1 0 0 0,1 0 1 0 0,-3 1-37 0 0,6-2 21 0 0,1-1-6 0 0,-1-2-29 0 0,-1 0 0 0 0,1 1 1 0 0,0-1-1 0 0,0 0 0 0 0,0 0 1 0 0,0 0-1 0 0,0 0 0 0 0,0 0 1 0 0,0 0-1 0 0,1 0 0 0 0,-1 0 1 0 0,1 0-1 0 0,-1 0 0 0 0,1 0 0 0 0,0-1 1 0 0,0 1-1 0 0,0 0 0 0 0,0 0 1 0 0,0 0-1 0 0,0 0 0 0 0,1-1 1 0 0,-1 1-1 0 0,1 0 0 0 0,0 0 1 0 0,-1 0-1 0 0,1 0 0 0 0,0 0 0 0 0,0 0 1 0 0,1 0 13 0 0,-2 0-22 0 0,3-11-96 0 0,-1 1 0 0 0,2 0 0 0 0,0 1 0 0 0,0-1 0 0 0,1 1 0 0 0,1 0 0 0 0,0 0 0 0 0,0 0 0 0 0,1 1 0 0 0,1 0 1 0 0,0 0-1 0 0,0 1 0 0 0,0 0 0 0 0,1 0 0 0 0,1 1 0 0 0,-1 0 0 0 0,1 1 0 0 0,1 0 0 0 0,-1 0 0 0 0,1 1 0 0 0,0 1 0 0 0,1 0 0 0 0,-1 0 0 0 0,1 1 0 0 0,0 1 0 0 0,0 0 0 0 0,0 0 0 0 0,6 1 118 0 0,-13 5 63 0 0,1 0 0 0 0,-1 1 0 0 0,1 0 0 0 0,-1 0 0 0 0,0 0 0 0 0,0 0-1 0 0,-1 1 1 0 0,0 0 0 0 0,1 0 0 0 0,-1 0 0 0 0,-1 1 0 0 0,1-1 0 0 0,-1 1 0 0 0,0 0 0 0 0,-1-1 0 0 0,1 1 0 0 0,-1 1-1 0 0,0-1 1 0 0,0 0 0 0 0,-1 1 0 0 0,0-1 0 0 0,0 0 0 0 0,-1 1 0 0 0,0-1 0 0 0,0 1 0 0 0,0-1 0 0 0,-1 1-1 0 0,1-1 1 0 0,-2 3-63 0 0,-13 104 1150 0 0,4-59-1749 0 0,7 3-3774 0 0,4-55 2992 0 0</inkml:trace>
  <inkml:trace contextRef="#ctx0" brushRef="#br0" timeOffset="480.488">824 673 1332 0 0,'91'-36'3058'0'0,"-22"14"-2569"0"0,-41 15-567 0 0,0-1 1 0 0,-1-2 0 0 0,0 0-1 0 0,0-2 1 0 0,-2-1-1 0 0,1-1 1 0 0,-2-1 0 0 0,0-1-1 0 0,4-4 78 0 0,-27 19 2 0 0,1 1-1 0 0,-1-1 1 0 0,0 0-1 0 0,1 0 1 0 0,-1 0-1 0 0,0 0 1 0 0,0 0-1 0 0,0 0 1 0 0,0 0-1 0 0,1 0 1 0 0,-2 0-1 0 0,1-1 1 0 0,0 1 0 0 0,0 0-1 0 0,0-1 1 0 0,0 1-1 0 0,-1 0 1 0 0,1-1-1 0 0,-1 1 1 0 0,1-1-1 0 0,-1 1 1 0 0,0-1-1 0 0,1 1 1 0 0,-1-1-1 0 0,0 1 1 0 0,0-1-1 0 0,0 0 1 0 0,0 1-1 0 0,0-1 1 0 0,-1 1-1 0 0,1-1 1 0 0,0 1-1 0 0,-1-1 1 0 0,1 1-1 0 0,-1-1 1 0 0,1 1-1 0 0,-1-1 1 0 0,0 1-1 0 0,0 0 1 0 0,1-1-1 0 0,-1 1 1 0 0,0 0-1 0 0,0 0 1 0 0,0 0-1 0 0,-1 0 1 0 0,1 0-1 0 0,0 0 1 0 0,0 0-1 0 0,0 0 1 0 0,-1 0-1 0 0,1 0 1 0 0,-1 0-1 0 0,1 1-1 0 0,-86-19 1367 0 0,74 18-1260 0 0,1 1 1 0 0,0 1-1 0 0,-1 0 1 0 0,1 1-1 0 0,0 0 1 0 0,0 1-1 0 0,0 0 1 0 0,0 1-1 0 0,1 0 1 0 0,-1 1-1 0 0,1 0 1 0 0,0 1-1 0 0,1 0 1 0 0,-1 1-1 0 0,1 0 1 0 0,0 1 0 0 0,1 0-1 0 0,0 0 1 0 0,0 1-1 0 0,1 0 1 0 0,0 1-1 0 0,1 0 1 0 0,0 0-1 0 0,0 0 1 0 0,1 1-1 0 0,0 0 1 0 0,1 0-1 0 0,1 1 1 0 0,-1-1-1 0 0,2 1 1 0 0,0 0-1 0 0,-1 8-107 0 0,7-10 10 0 0,1 0 0 0 0,0-1-1 0 0,1 0 1 0 0,0 1-1 0 0,0-2 1 0 0,1 1-1 0 0,0-1 1 0 0,1 0-1 0 0,0 0 1 0 0,0-1-1 0 0,1 0 1 0 0,0 0-1 0 0,0-1 1 0 0,0 1-1 0 0,1-2 1 0 0,0 0-1 0 0,0 0 1 0 0,3 1-10 0 0,13 5-661 0 0,0-2 1 0 0,0 0-1 0 0,1-2 1 0 0,0-1-1 0 0,1-1 1 0 0,-1-1-1 0 0,1-2 1 0 0,0 0-1 0 0,10-2 661 0 0,1 0-1400 0 0</inkml:trace>
  <inkml:trace contextRef="#ctx0" brushRef="#br0" timeOffset="1103.29">1485 535 1228 0 0,'7'168'6510'0'0,"-37"-103"-4540"0"0,85-100-2521 0 0,88-122-2704 0 0,-143 156 3248 0 0,0 0-1 0 0,1 1 1 0 0,-1-1 0 0 0,1 0 0 0 0,-1 1-1 0 0,0-1 1 0 0,1 0 0 0 0,-1 0 0 0 0,1 1-1 0 0,0-1 1 0 0,-1 1 0 0 0,1-1 0 0 0,-1 1-1 0 0,1-1 1 0 0,0 1 0 0 0,0-1 0 0 0,-1 1-1 0 0,1-1 1 0 0,0 1 0 0 0,0 0 0 0 0,-1-1-1 0 0,1 1 1 0 0,0 0 0 0 0,0 0 0 0 0,0 0-1 0 0,-1 0 1 0 0,1-1 0 0 0,0 1 0 0 0,0 0-1 0 0,0 0 1 0 0,0 1 0 0 0,-1-1 0 0 0,1 0-1 0 0,0 0 1 0 0,0 0 0 0 0,0 1-1 0 0,-1-1 1 0 0,1 0 0 0 0,0 1 0 0 0,0-1-1 0 0,-1 0 1 0 0,1 1 0 0 0,0-1 0 0 0,-1 1-1 0 0,1-1 1 0 0,0 1 0 0 0,-1 0 0 0 0,1-1-1 0 0,-1 1 1 0 0,1-1 0 0 0,-1 1 0 0 0,1 0-1 0 0,-1 0 1 0 0,1-1 0 0 0,-1 1 0 0 0,0 0-1 0 0,1 0 1 0 0,-1-1 0 0 0,0 1 0 0 0,0 0-1 0 0,0 0 1 0 0,0 0 0 0 0,0 0 0 0 0,0-1-1 0 0,0 1 1 0 0,0 0 0 0 0,0 0 0 0 0,0 0-1 0 0,0 0 1 0 0,0-1 7 0 0,5 71 1224 0 0,-5-67-1136 0 0,-23 51 723 0 0,117-186-1216 0 0,-89 130 403 0 0,0 1 1 0 0,0 0-1 0 0,-1 0 1 0 0,1 0-1 0 0,0 1 0 0 0,0-1 1 0 0,0 1-1 0 0,0 0 1 0 0,-1 1-1 0 0,1-1 0 0 0,0 1 1 0 0,-1 0-1 0 0,1 0 1 0 0,-1 0-1 0 0,0 1 0 0 0,0 0 1 0 0,0 0-1 0 0,0 0 1 0 0,0 0-1 0 0,-1 0 0 0 0,1 1 1 0 0,-1-1-1 0 0,0 1 1 0 0,0 0-1 0 0,0 0 0 0 0,-1 0 1 0 0,1 1-1 0 0,-1-1 1 0 0,0 0-1 0 0,0 1 0 0 0,0 0 1 0 0,-1-1-1 0 0,0 1 1 0 0,0 0-1 0 0,0 0 0 0 0,0 0 2 0 0,10 18 43 0 0,20 39-4004 0 0,-28-55 2641 0 0</inkml:trace>
  <inkml:trace contextRef="#ctx0" brushRef="#br0" timeOffset="1774.327">2063 545 1496 0 0,'-9'0'236'0'0,"1"1"-1"0"0,-1 0 1 0 0,1 0-1 0 0,-1 1 0 0 0,1 0 1 0 0,0 1-1 0 0,0 0 1 0 0,0 0-1 0 0,0 0 1 0 0,1 1-1 0 0,-1 1 1 0 0,1-1-1 0 0,0 1 1 0 0,0 0-1 0 0,0 1 1 0 0,1 0-1 0 0,0 0 1 0 0,0 0-1 0 0,1 0 0 0 0,-1 1 1 0 0,1 0-1 0 0,1 0 1 0 0,-1 1-1 0 0,1-1 1 0 0,1 1-1 0 0,0 0 1 0 0,0 0-1 0 0,0 0 1 0 0,1 1-1 0 0,-1 5-235 0 0,5-10 29 0 0,1-1 1 0 0,-1 1-1 0 0,1 0 0 0 0,0-1 1 0 0,0 0-1 0 0,0 0 0 0 0,1 0 1 0 0,-1 0-1 0 0,1 0 0 0 0,0-1 0 0 0,0 1 1 0 0,0-1-1 0 0,0 0 0 0 0,0 0 1 0 0,0-1-1 0 0,0 1 0 0 0,1-1 1 0 0,-1 0-1 0 0,1 0 0 0 0,-1 0 1 0 0,1-1-1 0 0,-1 0 0 0 0,4 0-29 0 0,6 2-48 0 0,1-2-1 0 0,-1 1 1 0 0,1-2-1 0 0,-1 0 1 0 0,1-1-1 0 0,-1-1 0 0 0,1 0 1 0 0,-1 0-1 0 0,0-2 1 0 0,-1 0-1 0 0,1 0 1 0 0,-1-1-1 0 0,0-1 1 0 0,9-6 48 0 0,-15 6-37 0 0,-1-1 1 0 0,0 0-1 0 0,0 0 1 0 0,-1 0-1 0 0,0-1 1 0 0,-1 1-1 0 0,0-1 1 0 0,0 0-1 0 0,0-1 1 0 0,-1 1-1 0 0,-1 0 1 0 0,0-1 0 0 0,0 0-1 0 0,-1 1 1 0 0,0-1-1 0 0,-1 0 1 0 0,0 0-1 0 0,0 0 1 0 0,-1 0-1 0 0,0 1 1 0 0,-1-1 36 0 0,1-25-42 0 0,2 31 33 0 0,0 0 1 0 0,0 0 0 0 0,0 0-1 0 0,0 0 1 0 0,0 0 0 0 0,1 0-1 0 0,-1 1 1 0 0,1-1 0 0 0,0 0-1 0 0,0 1 1 0 0,1 0-1 0 0,-1-1 1 0 0,1 1 0 0 0,0 0-1 0 0,-1 0 1 0 0,1 0 0 0 0,1 1-1 0 0,-1-1 1 0 0,0 1 0 0 0,1 0-1 0 0,-1-1 1 0 0,1 2 0 0 0,-1-1-1 0 0,1 0 1 0 0,0 1 0 0 0,0 0-1 0 0,0-1 1 0 0,0 1 0 0 0,0 1-1 0 0,0-1 1 0 0,0 1-1 0 0,0 0 1 0 0,0 0 0 0 0,0 0-1 0 0,1 0 1 0 0,-1 1 0 0 0,0-1-1 0 0,1 1 9 0 0,4 2 48 0 0,1 1-1 0 0,-1 0 1 0 0,1 0-1 0 0,-1 1 0 0 0,0 0 1 0 0,-1 0-1 0 0,1 1 0 0 0,-1 0 1 0 0,0 0-1 0 0,-1 1 1 0 0,0 0-1 0 0,0 1 0 0 0,0 0 1 0 0,-1 0-1 0 0,0 0 1 0 0,0 1-1 0 0,-1-1 0 0 0,-1 1 1 0 0,1 1-1 0 0,-1-1 1 0 0,-1 1-1 0 0,0-1 0 0 0,0 1 1 0 0,-1 0-1 0 0,0 0 0 0 0,0 3-47 0 0,-4-5 114 0 0,-1 0 0 0 0,1-1 0 0 0,-2 1 0 0 0,1-1 0 0 0,-1 0 0 0 0,0 0 0 0 0,0 0 0 0 0,-1-1 0 0 0,0 1 0 0 0,0-1 0 0 0,-1 0 0 0 0,1-1-1 0 0,-1 1 1 0 0,-1-1 0 0 0,-2 2-114 0 0,14-71-646 0 0,120-135-6137 0 0,-112 179 5518 0 0</inkml:trace>
  <inkml:trace contextRef="#ctx0" brushRef="#br0" timeOffset="2244.83">2742 291 916 0 0,'7'138'5095'0'0,"-9"-130"-5020"0"0,1 1 0 0 0,0 0 1 0 0,0-1-1 0 0,1 1 1 0 0,0 0-1 0 0,1 0 0 0 0,0 0 1 0 0,0-1-1 0 0,1 1 1 0 0,0-1-1 0 0,0 1 0 0 0,1-1 1 0 0,0 0-1 0 0,1 0 1 0 0,0 0-1 0 0,0 0 0 0 0,0 0 1 0 0,1-1-1 0 0,0 0 1 0 0,1 0-1 0 0,0 0 0 0 0,0-1 1 0 0,0 0-1 0 0,1 0 1 0 0,-1 0-1 0 0,1-1 0 0 0,1 0 1 0 0,-1-1-1 0 0,1 1 1 0 0,0-2-1 0 0,0 1 0 0 0,2 0-75 0 0,0-2-2 0 0,-1-1 0 0 0,1-1 0 0 0,0 1 0 0 0,0-2 0 0 0,-1 1 0 0 0,1-1 0 0 0,0-1 0 0 0,-1 0 0 0 0,1 0 0 0 0,-1-1 0 0 0,0 0 0 0 0,0 0 0 0 0,0-1 0 0 0,0 0 0 0 0,0-1 0 0 0,-1 0 0 0 0,0-1 0 0 0,0 1 0 0 0,0-1 0 0 0,-1-1 0 0 0,0 0 0 0 0,0 0 0 0 0,-1 0 0 0 0,0 0 0 0 0,0-1 0 0 0,0 0-1 0 0,-1-1 1 0 0,0 1 0 0 0,-1-1 0 0 0,0 0 0 0 0,-1 0 0 0 0,1 0 0 0 0,-2-1 0 0 0,1 1 0 0 0,-1-1 0 0 0,-1 1 0 0 0,0-3 2 0 0,3-52 2086 0 0,-4 63-1833 0 0,0 1-44 0 0,-1-3 127 0 0,-2 15 216 0 0,72 363 628 0 0,-64-348-1075 0 0,-2 0 1 0 0,-2 0 0 0 0,0 1-1 0 0,-2-1 1 0 0,0 1 0 0 0,-2-1-1 0 0,-2 0 1 0 0,0 0-1 0 0,-1-1 1 0 0,-8 17-106 0 0,11-29 63 0 0,-1 0-1 0 0,-1-1 1 0 0,-1 0 0 0 0,0 0-1 0 0,0-1 1 0 0,-1 0 0 0 0,-1 0-1 0 0,0 0 1 0 0,-1-1 0 0 0,0 0-1 0 0,0-1 1 0 0,-1 0 0 0 0,-1 0-1 0 0,1-1 1 0 0,-2 0 0 0 0,1-1-1 0 0,-1-1 1 0 0,0 0 0 0 0,-1 0-1 0 0,0-1 1 0 0,0-1 0 0 0,0 0-1 0 0,-1-1 1 0 0,1 0 0 0 0,-1-1-1 0 0,0 0-62 0 0,7-4-30 0 0,0 1 0 0 0,0-1 0 0 0,0 0 0 0 0,0 0 0 0 0,1-1-1 0 0,-1 0 1 0 0,0 0 0 0 0,1 0 0 0 0,0-1 0 0 0,-1 0 0 0 0,1-1 0 0 0,0 1-1 0 0,1-1 1 0 0,-1 0 0 0 0,1 0 0 0 0,-1-1 0 0 0,1 0 0 0 0,1 0-1 0 0,-1 0 1 0 0,1 0 0 0 0,0-1 0 0 0,0 0 0 0 0,0 0 0 0 0,-2-5 30 0 0,-48-157-2586 0 0,52 144 1937 0 0,2-1 0 0 0,0 0 0 0 0,1 1 0 0 0,1-1 0 0 0,2 1 0 0 0,0 0 0 0 0,2 0 1 0 0,0 0-1 0 0,2 1 0 0 0,0 0 0 0 0,2 0 0 0 0,1 1 0 0 0,0 0 0 0 0,2 1 0 0 0,6-8 649 0 0,11-17-1290 0 0</inkml:trace>
  <inkml:trace contextRef="#ctx0" brushRef="#br0" timeOffset="2726.939">3322 108 1312 0 0,'-7'-3'4813'0'0,"-25"85"-3243"0"0,19-37-962 0 0,2-1-1 0 0,2 2 1 0 0,2-1 0 0 0,2 1 0 0 0,2 0 0 0 0,3 9-608 0 0,-1-47 28 0 0,1 0 0 0 0,0 0 1 0 0,1 0-1 0 0,0 0 1 0 0,0-1-1 0 0,1 1 0 0 0,0 0 1 0 0,0 0-1 0 0,1-1 1 0 0,0 0-1 0 0,0 1 0 0 0,1-1 1 0 0,0 0-1 0 0,0-1 1 0 0,1 1-1 0 0,0-1 0 0 0,0 0 1 0 0,0 0-1 0 0,1 0 0 0 0,0-1 1 0 0,0 1-1 0 0,0-2 1 0 0,0 1-1 0 0,1-1 0 0 0,0 0 1 0 0,0 0-1 0 0,0 0 1 0 0,1-1-1 0 0,-1-1 0 0 0,1 1 1 0 0,-1-1-1 0 0,1 0 0 0 0,6 0-28 0 0,-6-4-38 0 0,-1 0-1 0 0,1-1 0 0 0,-1 0 0 0 0,0 0 0 0 0,0-1 1 0 0,-1 0-1 0 0,1 0 0 0 0,-1 0 0 0 0,1-1 1 0 0,-1 0-1 0 0,-1 0 0 0 0,1-1 0 0 0,-1 1 0 0 0,0-1 1 0 0,0 0-1 0 0,-1-1 0 0 0,0 1 0 0 0,0-1 0 0 0,0 0 1 0 0,-1 0-1 0 0,0 0 0 0 0,0-1 0 0 0,-1 1 0 0 0,0 0 1 0 0,0-1-1 0 0,-1 0 0 0 0,0 1 0 0 0,0-1 0 0 0,-1 0 1 0 0,0 0-1 0 0,0 1 0 0 0,-1-1 0 0 0,0 0 0 0 0,0 0 1 0 0,-1 1-1 0 0,0-1 0 0 0,0 1 0 0 0,0 0 0 0 0,-1-1 1 0 0,-1 1-1 0 0,1 0 0 0 0,-1 1 0 0 0,0-1 0 0 0,-1 1 1 0 0,1 0-1 0 0,-1 0 0 0 0,-1 0 0 0 0,0-1 39 0 0,3 5 7 0 0,0-1-1 0 0,0 0 0 0 0,-1 1 1 0 0,1-1-1 0 0,-1 1 0 0 0,1 0 0 0 0,-1 0 1 0 0,0 1-1 0 0,0-1 0 0 0,1 1 1 0 0,-1 0-1 0 0,0 0 0 0 0,0 0 1 0 0,-1 0-1 0 0,1 1 0 0 0,0-1 1 0 0,0 1-1 0 0,0 0 0 0 0,0 1 1 0 0,0-1-1 0 0,0 1 0 0 0,0-1 1 0 0,0 1-1 0 0,0 0 0 0 0,0 1 0 0 0,0-1 1 0 0,0 1-1 0 0,0 0 0 0 0,1 0 1 0 0,-1 0-1 0 0,1 0 0 0 0,-1 0 1 0 0,1 1-1 0 0,0 0 0 0 0,0 0 1 0 0,0-1-1 0 0,0 2 0 0 0,1-1 1 0 0,-1 0-1 0 0,1 1 0 0 0,0-1 0 0 0,0 1 1 0 0,0-1-1 0 0,0 1 0 0 0,1 0 1 0 0,-1 0-1 0 0,1 0 0 0 0,0 0 1 0 0,0 0-1 0 0,0 0 0 0 0,1 3-6 0 0,4 2-156 0 0,0 0-1 0 0,0 0 0 0 0,1 0 0 0 0,0 0 0 0 0,1-1 1 0 0,0 0-1 0 0,0 0 0 0 0,1-1 0 0 0,0 1 0 0 0,0-1 1 0 0,1-1-1 0 0,0 0 0 0 0,0 0 0 0 0,0 0 0 0 0,1-1 1 0 0,0 0-1 0 0,0-1 0 0 0,0 0 0 0 0,1 0 0 0 0,-1-1 1 0 0,1 0-1 0 0,0-1 0 0 0,4 1 157 0 0,76 17-4201 0 0,-64-18 2894 0 0</inkml:trace>
  <inkml:trace contextRef="#ctx0" brushRef="#br0" timeOffset="3427.366">3723 640 976 0 0,'38'-129'5272'0'0,"-30"115"-5212"0"0,1 0 1 0 0,0 1 0 0 0,0 1-1 0 0,1-1 1 0 0,1 2-1 0 0,0-1 1 0 0,1 2-1 0 0,0-1 1 0 0,1 2 0 0 0,0-1-1 0 0,0 2 1 0 0,2-1-61 0 0,-13 8 1 0 0,0 0 1 0 0,0 0 0 0 0,0 0-1 0 0,0 1 1 0 0,0-1 0 0 0,0 1-1 0 0,0-1 1 0 0,1 1 0 0 0,-1 0-1 0 0,0-1 1 0 0,0 1 0 0 0,0 0-1 0 0,0 1 1 0 0,0-1 0 0 0,0 0-1 0 0,1 1 1 0 0,-1-1 0 0 0,0 1-1 0 0,0-1 1 0 0,0 1 0 0 0,0 0-1 0 0,0 0 1 0 0,-1 0 0 0 0,1 0-1 0 0,0 0 1 0 0,0 1 0 0 0,0-1-1 0 0,-1 0 1 0 0,1 1 0 0 0,-1-1-1 0 0,1 1 1 0 0,-1 0 0 0 0,0-1-1 0 0,0 1 1 0 0,0 0 0 0 0,0 0-1 0 0,0 0 1 0 0,0 0 0 0 0,0 0-1 0 0,0 0 1 0 0,-1 0 0 0 0,1 0-1 0 0,-1 2-1 0 0,17 97 1029 0 0,-78 38 767 0 0,52-188-1885 0 0,9 32 3 0 0,1 0 0 0 0,1 0 0 0 0,0 0 0 0 0,1 1 0 0 0,1-1-1 0 0,1 1 1 0 0,0 0 0 0 0,1 0 0 0 0,0 1 0 0 0,2 0 0 0 0,0 0 0 0 0,0 0-1 0 0,1 1 1 0 0,1 0 0 0 0,1 1 0 0 0,0 0 0 0 0,0 1 0 0 0,1 0 0 0 0,1 1-1 0 0,0 0 1 0 0,0 1 0 0 0,1 0 0 0 0,1 1 0 0 0,-1 1 0 0 0,15-6 86 0 0,-21 13 49 0 0,-1 0 1 0 0,1 1-1 0 0,0 0 1 0 0,0 0-1 0 0,0 1 1 0 0,-1 0-1 0 0,1 0 1 0 0,-1 1-1 0 0,1 0 1 0 0,-1 0 0 0 0,1 1-1 0 0,-1 0 1 0 0,0 0-1 0 0,0 0 1 0 0,0 1-1 0 0,-1 0 1 0 0,1 1-1 0 0,-1-1 1 0 0,0 1-1 0 0,-1 1 1 0 0,1-1-1 0 0,-1 1 1 0 0,0 0-1 0 0,0 0 1 0 0,0 0 0 0 0,-1 1-1 0 0,0-1 1 0 0,-1 1-1 0 0,1 0 1 0 0,-1 0-1 0 0,-1 1 1 0 0,1-1-1 0 0,-1 0 1 0 0,0 1-1 0 0,-1 0 1 0 0,0-1-1 0 0,0 1 1 0 0,-1 0-1 0 0,0 0 1 0 0,0-1 0 0 0,-1 7-50 0 0,0-6 25 0 0,0 1 1 0 0,0 0 0 0 0,-1-1-1 0 0,0 1 1 0 0,0-1 0 0 0,-1 1-1 0 0,0-1 1 0 0,-1 0 0 0 0,0 0-1 0 0,0-1 1 0 0,0 1 0 0 0,-1-1-1 0 0,-1 0 1 0 0,1 0 0 0 0,-1 0-1 0 0,0-1 1 0 0,0 0 0 0 0,-1 0-1 0 0,0 0 1 0 0,-5 2-26 0 0,-110 32-6219 0 0,105-42 4939 0 0,-11-11 18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1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1336 0 0,'0'0'540'0'0,"4"-23"1480"0"0,17-7-1381 0 0,0 161 698 0 0,-7-65-1078 0 0,7 64 510 0 0,-6 1 1 0 0,-5 0-1 0 0,-6 34-769 0 0,0-186-26 0 0,0-1 0 0 0,2 1 0 0 0,0 0 0 0 0,2 0 0 0 0,0 1-1 0 0,1 0 1 0 0,1 0 0 0 0,1 1 0 0 0,1 0 0 0 0,1 1 0 0 0,0 1-1 0 0,1 0 1 0 0,1 0 0 0 0,0 2 0 0 0,1 0 0 0 0,5-2 26 0 0,-17 14-23 0 0,-1 1 0 0 0,1 0 0 0 0,-1 1 0 0 0,1-1 0 0 0,0 1 1 0 0,0-1-1 0 0,0 1 0 0 0,0 0 0 0 0,0 1 0 0 0,0-1 0 0 0,0 1 0 0 0,1-1 0 0 0,-1 1 1 0 0,0 0-1 0 0,0 1 0 0 0,0-1 0 0 0,0 1 0 0 0,0 0 0 0 0,0 0 0 0 0,0 0 0 0 0,0 1 1 0 0,0-1-1 0 0,0 1 0 0 0,-1 0 0 0 0,1 0 0 0 0,-1 0 0 0 0,1 0 0 0 0,-1 1 1 0 0,0-1-1 0 0,0 1 0 0 0,0 0 0 0 0,0 0 0 0 0,0 0 0 0 0,-1 1 0 0 0,1-1 0 0 0,-1 0 1 0 0,0 1-1 0 0,0 0 0 0 0,0-1 0 0 0,-1 1 0 0 0,1 0 0 0 0,-1 0 23 0 0,50 176-16 0 0,-49-160-130 0 0,10 48-217 0 0,12-43-3344 0 0,-23-25 2363 0 0</inkml:trace>
  <inkml:trace contextRef="#ctx0" brushRef="#br0" timeOffset="466.103">961 415 836 0 0,'-6'-3'167'0'0,"1"0"0"0"0,-1 0 0 0 0,0 1 0 0 0,0 0 0 0 0,0 0 0 0 0,0 0 1 0 0,0 1-1 0 0,0 0 0 0 0,-1 0 0 0 0,1 0 0 0 0,0 1 0 0 0,0 0 0 0 0,-1 1 0 0 0,1-1 0 0 0,0 1 0 0 0,-1 0 0 0 0,1 0 0 0 0,0 1 0 0 0,0 0 0 0 0,0 0 0 0 0,0 1 1 0 0,1-1-1 0 0,-1 1 0 0 0,1 0 0 0 0,-1 1 0 0 0,0 1-167 0 0,-7 0 131 0 0,0 1 0 0 0,1 0 0 0 0,0 1 0 0 0,1 0 0 0 0,-1 1 0 0 0,1 0 0 0 0,1 1 0 0 0,0 0 0 0 0,0 1 0 0 0,1 0 1 0 0,0 1-1 0 0,0 0 0 0 0,1 0 0 0 0,1 1 0 0 0,0-1 0 0 0,1 2 0 0 0,0-1 0 0 0,1 1 0 0 0,-1 3-131 0 0,5-13 125 0 0,4 8 29 0 0,3-8-168 0 0,0 0 0 0 0,0 0 0 0 0,0-1 0 0 0,0 0 0 0 0,0 0 0 0 0,0 0 0 0 0,1-1 0 0 0,-1 0 0 0 0,1 0 0 0 0,-1-1 0 0 0,1 1 0 0 0,-1-1 0 0 0,1-1 0 0 0,-1 1 0 0 0,1-1 0 0 0,-1-1 0 0 0,0 1 0 0 0,1-1 0 0 0,-1 0 0 0 0,0 0-1 0 0,0-1 1 0 0,0 1 0 0 0,-1-2 0 0 0,1 1 0 0 0,0 0 0 0 0,1-3 14 0 0,-3 4 3 0 0,2 0 7 0 0,-1 0 0 0 0,0-1-1 0 0,0 0 1 0 0,0 0 0 0 0,0 0 0 0 0,0 0-1 0 0,0-1 1 0 0,-1 0 0 0 0,0 0-1 0 0,0 0 1 0 0,0 0 0 0 0,0-1-1 0 0,-1 1 1 0 0,0-1 0 0 0,0 0-1 0 0,0 0 1 0 0,0 0 0 0 0,-1-1 0 0 0,0 1-1 0 0,0-1 1 0 0,0 1 0 0 0,-1-1-1 0 0,0 0 1 0 0,0 1 0 0 0,0-1-1 0 0,-1 0 1 0 0,1 0 0 0 0,-2-2-10 0 0,1-8 351 0 0,0 16-340 0 0,1 1-1 0 0,-1-1 0 0 0,1 1 1 0 0,-1-1-1 0 0,1 1 1 0 0,-1-1-1 0 0,1 1 1 0 0,-1-1-1 0 0,1 0 0 0 0,-1 1 1 0 0,1-1-1 0 0,0 0 1 0 0,-1 1-1 0 0,1-1 1 0 0,-1 0-1 0 0,1 0 0 0 0,0 0 1 0 0,-1 0-1 0 0,1 0 1 0 0,0 0-1 0 0,-1 1 1 0 0,1-1-1 0 0,0-1 0 0 0,-1 1 1 0 0,1 0-1 0 0,0 0 1 0 0,-1 0-1 0 0,1 0 1 0 0,-1 0-1 0 0,1-1 0 0 0,0 1 1 0 0,-1 0-1 0 0,1 0 1 0 0,-1-1-1 0 0,1 1 1 0 0,0 0-1 0 0,-1-1 0 0 0,1 1 1 0 0,-1-1-1 0 0,1 1 1 0 0,-1-1-1 0 0,0 1 1 0 0,1-1-1 0 0,-1 1 0 0 0,0-1 1 0 0,1 1-1 0 0,-1-1 1 0 0,0 0-1 0 0,1 1 1 0 0,-1-1-1 0 0,0 1 0 0 0,0-1 1 0 0,0 0-1 0 0,0 1 1 0 0,1-1-1 0 0,-1 0-10 0 0,36 26-336 0 0,80 57-4576 0 0,-102-70 3702 0 0</inkml:trace>
  <inkml:trace contextRef="#ctx0" brushRef="#br0" timeOffset="948.842">1151 373 1684 0 0,'111'237'3766'0'0,"-108"-237"-3715"0"0,-1 1 0 0 0,0-1 1 0 0,0 0-1 0 0,1 0 0 0 0,-1 0 0 0 0,0 0 1 0 0,1 0-1 0 0,-1 0 0 0 0,0-1 0 0 0,0 1 1 0 0,0-1-1 0 0,1 0 0 0 0,-1 1 0 0 0,0-1 1 0 0,0 0-1 0 0,0 0 0 0 0,0 0 0 0 0,0-1 1 0 0,0 1-1 0 0,0 0 0 0 0,-1-1 0 0 0,1 1 1 0 0,0-1-1 0 0,-1 0 0 0 0,1 1 1 0 0,-1-1-1 0 0,0 0 0 0 0,1 0 0 0 0,-1 0 1 0 0,0 0-1 0 0,0 0 0 0 0,0 0 0 0 0,-1 0 1 0 0,1-2-52 0 0,5-4 178 0 0,159-147 79 0 0,-163 153-255 0 0,0 1 0 0 0,1 1-1 0 0,-1-1 1 0 0,1 0 0 0 0,0 0 0 0 0,-1 1 0 0 0,1 0-1 0 0,0-1 1 0 0,-1 1 0 0 0,1 0 0 0 0,-1 0-1 0 0,1 0 1 0 0,0 1 0 0 0,-1-1 0 0 0,1 1 0 0 0,0-1-1 0 0,-1 1 1 0 0,1 0 0 0 0,-1 0 0 0 0,1 0 0 0 0,-1 0-1 0 0,0 1 1 0 0,1-1 0 0 0,-1 1 0 0 0,0-1-1 0 0,0 1 1 0 0,0 0 0 0 0,0 0 0 0 0,0 0 0 0 0,-1 0-1 0 0,1 0 1 0 0,0 0 0 0 0,-1 0 0 0 0,0 0 0 0 0,2 3-2 0 0,42 88 188 0 0,-20 31-530 0 0,-25-122-302 0 0,0 8-2805 0 0,0-10 2021 0 0</inkml:trace>
  <inkml:trace contextRef="#ctx0" brushRef="#br0" timeOffset="1198.162">1411 255 944 0 0,'-9'-24'5457'0'0,"13"9"-3622"0"0,38 15-7257 0 0,-23 6 4188 0 0</inkml:trace>
  <inkml:trace contextRef="#ctx0" brushRef="#br0" timeOffset="1789.542">1830 415 968 0 0,'24'19'3654'0'0,"3"38"-3023"0"0,-23-47-297 0 0,21 136 3559 0 0,-44-105-3111 0 0,59-92-1390 0 0,30-116-486 0 0,-68 166 1076 0 0,-1 0 0 0 0,1 0 0 0 0,0 1 0 0 0,-1-1 0 0 0,1 0 0 0 0,0 1 0 0 0,0-1 0 0 0,0 1 0 0 0,-1-1 0 0 0,1 1 0 0 0,0 0 0 0 0,0 0 0 0 0,0 0 0 0 0,0 0 0 0 0,0 0 0 0 0,0 0 0 0 0,-1 0 0 0 0,1 1 0 0 0,0-1 1 0 0,0 1-1 0 0,0-1 0 0 0,-1 1 0 0 0,1 0 0 0 0,0 0 0 0 0,0 0 0 0 0,-1 0 0 0 0,1 0 0 0 0,-1 0 0 0 0,1 0 0 0 0,-1 0 0 0 0,0 1 0 0 0,1-1 0 0 0,-1 0 0 0 0,0 1 0 0 0,0-1 0 0 0,0 1 0 0 0,0 0 0 0 0,0-1 0 0 0,0 1 0 0 0,0 0 0 0 0,-1 0 0 0 0,1-1 0 0 0,-1 1 0 0 0,1 0 0 0 0,-1 0 0 0 0,0 0 0 0 0,1 0 0 0 0,-1-1 0 0 0,0 1 0 0 0,0 0 0 0 0,0 0 0 0 0,-1 0 0 0 0,1 0 18 0 0,7 12-179 0 0,14 36 53 0 0,-21-46 95 0 0,1-1 0 0 0,-1 1 0 0 0,1 0 0 0 0,0-1 0 0 0,0 1 0 0 0,1 0 0 0 0,-1-1 0 0 0,1 0 0 0 0,-1 1 0 0 0,1-1 0 0 0,0 0 0 0 0,0 0 0 0 0,0 0 0 0 0,1 0 0 0 0,-1 0 0 0 0,1 0 0 0 0,0-1 0 0 0,0 1 0 0 0,0-1 0 0 0,0 0 0 0 0,0 0 0 0 0,0 0 0 0 0,0 0 0 0 0,1-1 0 0 0,-1 1 0 0 0,1-1 0 0 0,-1 0 0 0 0,1 0 0 0 0,0 0 0 0 0,-1 0 0 0 0,4-1 31 0 0,0 0-113 0 0,0-1 1 0 0,0 0-1 0 0,0-1 1 0 0,-1 0-1 0 0,1 0 1 0 0,0 0-1 0 0,-1-1 1 0 0,0 0-1 0 0,1 0 1 0 0,-1 0-1 0 0,0-1 1 0 0,-1 0-1 0 0,1 0 1 0 0,-1-1 0 0 0,0 0-1 0 0,2-1 113 0 0,9-9-337 0 0</inkml:trace>
  <inkml:trace contextRef="#ctx0" brushRef="#br0" timeOffset="2237.434">2372 498 3512 0 0,'31'-74'1876'0'0,"-31"73"-1602"0"0,0 1 19 0 0,-9 3-191 0 0,1 0 1 0 0,0 0-1 0 0,0 1 1 0 0,1 0 0 0 0,-1 1-1 0 0,1-1 1 0 0,0 1 0 0 0,0 1-1 0 0,0-1 1 0 0,1 1 0 0 0,0 0-1 0 0,0 1 1 0 0,0 0 0 0 0,1-1-1 0 0,0 2 1 0 0,0-1 0 0 0,1 1-1 0 0,0-1 1 0 0,0 1 0 0 0,1 0-1 0 0,0 0 1 0 0,1 1-1 0 0,-1-1 1 0 0,1 4-103 0 0,2-11-1 0 0,-1 0 0 0 0,1 0 0 0 0,0 0 0 0 0,-1 0-1 0 0,1 0 1 0 0,0 0 0 0 0,0 0 0 0 0,0 0 0 0 0,0 1 0 0 0,0-1 0 0 0,0 0 0 0 0,0 0-1 0 0,0 0 1 0 0,1 0 0 0 0,-1 0 0 0 0,0 0 0 0 0,1 0 0 0 0,-1 0 0 0 0,1 0-1 0 0,-1 0 1 0 0,1 0 0 0 0,-1 0 0 0 0,1 0 0 0 0,0 0 0 0 0,-1 0 0 0 0,1 0 0 0 0,0-1-1 0 0,0 1 1 0 0,-1 0 0 0 0,1-1 0 0 0,0 1 0 0 0,0 0 0 0 0,0-1 0 0 0,0 1-1 0 0,0-1 1 0 0,0 1 0 0 0,0-1 0 0 0,0 0 0 0 0,0 1 0 0 0,0-1 0 0 0,1 0 0 0 0,-1 0-1 0 0,0 0 1 0 0,0 0 0 0 0,0 0 0 0 0,0 0 0 0 0,0 0 0 0 0,0 0 0 0 0,0 0 0 0 0,0 0-1 0 0,1-1 1 0 0,-1 1 0 0 0,0 0 0 0 0,0-1 0 0 0,0 1 0 0 0,0-1 0 0 0,0 1-1 0 0,0-1 1 0 0,-1 0 0 0 0,1 1 0 0 0,0-1 1 0 0,66-33-361 0 0,19-46 692 0 0,-72 123 475 0 0,39 269 390 0 0,-34-222-709 0 0,-3 2 0 0 0,-4 0 0 0 0,-2 62-487 0 0,-45 9 628 0 0,33-155-593 0 0,0-1-1 0 0,-1 0 0 0 0,0 0 1 0 0,-1 0-1 0 0,1 0 0 0 0,-1-1 0 0 0,0 1 1 0 0,-1-1-1 0 0,0 0 0 0 0,0 0 0 0 0,0-1 1 0 0,-1 1-1 0 0,1-1 0 0 0,-1 0 0 0 0,0-1 1 0 0,-1 0-1 0 0,1 0 0 0 0,-1 0 0 0 0,0 0 1 0 0,0-1-1 0 0,0-1 0 0 0,0 1 0 0 0,-1-1 1 0 0,1 0-1 0 0,-1 0 0 0 0,1-1 0 0 0,-1 0 1 0 0,1-1-1 0 0,-1 0 0 0 0,0 0 1 0 0,1 0-1 0 0,-1-1 0 0 0,0 0 0 0 0,1-1 1 0 0,-1 1-1 0 0,1-1 0 0 0,0-1 0 0 0,0 0 1 0 0,-3-1-35 0 0,-4-7-71 0 0,0 0 0 0 0,1-1 0 0 0,1 0 0 0 0,0-1 0 0 0,0-1 0 0 0,1 0 0 0 0,1-1 0 0 0,0 0 0 0 0,1 0 0 0 0,1-1 0 0 0,0 0 0 0 0,2 0 0 0 0,-1-1 0 0 0,2 0 0 0 0,0 0 0 0 0,1 0 1 0 0,1-1-1 0 0,1 1 0 0 0,0-1 0 0 0,1 0 0 0 0,1 1 0 0 0,1-6 71 0 0,4-4-520 0 0,1 1 1 0 0,1 0-1 0 0,1 0 1 0 0,2 0-1 0 0,0 1 1 0 0,1 0-1 0 0,2 1 1 0 0,1 1-1 0 0,0 0 1 0 0,2 1-1 0 0,0 0 1 0 0,2 1-1 0 0,0 1 1 0 0,1 1-1 0 0,2 1 1 0 0,-1 0-1 0 0,2 2 1 0 0,11-7 519 0 0,15-10-1315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2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106 254 1160 0 0,'0'0'471'0'0,"0"0"-58"0"0,3-16 1363 0 0,37-23 335 0 0,-37 137-713 0 0,-3-7-959 0 0,-2 58 330 0 0,7 0 0 0 0,19 102-769 0 0,7-14 588 0 0,-32-237-747 0 0,0 1 1 0 0,0 0 0 0 0,-1 0 0 0 0,1-1-1 0 0,0 1 1 0 0,0-1 0 0 0,-1 1 0 0 0,1-1-1 0 0,0 0 1 0 0,-1 1 0 0 0,1-1 0 0 0,0 0-1 0 0,-1 0 1 0 0,1 0 0 0 0,0 0 0 0 0,-1 0-1 0 0,1 0 1 0 0,0 0 0 0 0,-1-1 0 0 0,1 1-1 0 0,0 0 1 0 0,-1-1 0 0 0,1 1 0 0 0,0-1-1 0 0,0 1 1 0 0,-1-1 0 0 0,1 0 0 0 0,0 1-1 0 0,0-1 1 0 0,0 0 0 0 0,0 0 0 0 0,0 0-1 0 0,0 0 1 0 0,0 0 0 0 0,0 0 0 0 0,0 0-1 0 0,1 0 1 0 0,-1 0 0 0 0,0 0 0 0 0,1-1-1 0 0,-1 1 1 0 0,1 0 0 0 0,-1-2 158 0 0,-13-11-1273 0 0</inkml:trace>
  <inkml:trace contextRef="#ctx0" brushRef="#br0" timeOffset="765.092">214 499 1636 0 0,'-2'-26'1745'0'0,"0"22"-1684"0"0,1 0 0 0 0,1 0 0 0 0,-1-1 0 0 0,0 1 0 0 0,1 0 0 0 0,0 0 0 0 0,0-1 0 0 0,1 1 0 0 0,-1 0 0 0 0,1 0 0 0 0,0 0 0 0 0,0-1-1 0 0,0 1 1 0 0,0 0 0 0 0,1 0 0 0 0,-1 0 0 0 0,1 1 0 0 0,0-1 0 0 0,1 0 0 0 0,-1 1 0 0 0,1-1 0 0 0,-1 1 0 0 0,1 0 0 0 0,0 0 0 0 0,0 0 0 0 0,0 0 0 0 0,1 1 0 0 0,-1-1 0 0 0,1 1 0 0 0,2-2-61 0 0,1-1 48 0 0,2 0 0 0 0,-1 0 1 0 0,0 1-1 0 0,1 0 0 0 0,0 0 0 0 0,0 1 1 0 0,0 1-1 0 0,0-1 0 0 0,0 1 0 0 0,1 1 1 0 0,-1 0-1 0 0,1 0 0 0 0,-1 1 0 0 0,1 0 1 0 0,-1 0-1 0 0,1 1 0 0 0,-1 0 1 0 0,1 1-1 0 0,-1 0 0 0 0,0 1 0 0 0,0 0 1 0 0,0 0-1 0 0,0 1 0 0 0,-1 0 0 0 0,1 1 1 0 0,-1 0-1 0 0,0 0 0 0 0,-1 0 0 0 0,1 1 1 0 0,-1 0-1 0 0,0 1 0 0 0,0 0 0 0 0,-1 0 1 0 0,0 0-1 0 0,0 1 0 0 0,-1 0 1 0 0,0 0-1 0 0,0 0 0 0 0,-1 0 0 0 0,0 1 1 0 0,0 0-1 0 0,-1 0 0 0 0,-1 0 0 0 0,2 7-48 0 0,-30 46 176 0 0,10-44-147 0 0,0-1 0 0 0,0-1 1 0 0,-2 0-1 0 0,0-1 0 0 0,-1-1 1 0 0,0-1-1 0 0,-1-1 0 0 0,-1 0 1 0 0,0-2-1 0 0,0 0 0 0 0,-1-2 1 0 0,0 0-1 0 0,0-1 0 0 0,-1-1 1 0 0,0-2-1 0 0,-16 2-29 0 0,29-3-266 0 0,1-1 0 0 0,0 0 1 0 0,-1 0-1 0 0,1-1 0 0 0,-1 0 0 0 0,1-1 0 0 0,-1 0 0 0 0,0 0 1 0 0,1-1-1 0 0,-1-1 0 0 0,1 1 0 0 0,0-1 0 0 0,-1-1 0 0 0,1 0 1 0 0,0 0-1 0 0,0-1 0 0 0,1 0 0 0 0,-1-1 0 0 0,1 1 0 0 0,0-2 1 0 0,-3-1 265 0 0,-1-12-1508 0 0</inkml:trace>
  <inkml:trace contextRef="#ctx0" brushRef="#br0" timeOffset="1653.743">666 366 848 0 0,'100'-51'1748'0'0,"-89"51"-1674"0"0,0 1-1 0 0,0 0 1 0 0,0 1-1 0 0,0 0 1 0 0,-1 1-1 0 0,1 0 1 0 0,-1 1-1 0 0,1 0 1 0 0,-1 0-1 0 0,0 1 1 0 0,-1 1-1 0 0,1 0 1 0 0,-1 0-1 0 0,0 0 1 0 0,-1 1-1 0 0,1 1 1 0 0,-1-1-1 0 0,-1 1 1 0 0,0 1-1 0 0,0-1 1 0 0,0 1-1 0 0,-1 1 1 0 0,0-1-1 0 0,-1 1 1 0 0,0 0-1 0 0,0 3-73 0 0,1-5 106 0 0,0-1 0 0 0,0 1 0 0 0,-1 1 0 0 0,-1-1 0 0 0,1 1 0 0 0,-2 0 0 0 0,1 0 0 0 0,-1 0 0 0 0,0 0 0 0 0,-1 1 0 0 0,0-1 1 0 0,-1 1-1 0 0,1 0 0 0 0,-2-1 0 0 0,0 1 0 0 0,0 0 0 0 0,0-1 0 0 0,-2 1 0 0 0,1 0 0 0 0,-1-1 0 0 0,0 1 0 0 0,-1-1 0 0 0,0 0 0 0 0,-1 0 0 0 0,-3 7-106 0 0,4-14 42 0 0,0-1-1 0 0,0 1 1 0 0,0-1 0 0 0,0 0 0 0 0,-1 0-1 0 0,1-1 1 0 0,0 1 0 0 0,0-1 0 0 0,-1 1-1 0 0,1-1 1 0 0,0 0 0 0 0,-1 0-1 0 0,1 0 1 0 0,0-1 0 0 0,-1 1 0 0 0,1-1-1 0 0,0 0 1 0 0,0 0 0 0 0,0 0 0 0 0,0 0-1 0 0,0-1 1 0 0,0 1 0 0 0,0-1-1 0 0,0 0 1 0 0,0 0 0 0 0,1 0 0 0 0,-1 0-1 0 0,1 0 1 0 0,-1 0 0 0 0,1-1 0 0 0,0 1-1 0 0,0-1 1 0 0,0 0 0 0 0,0 1-1 0 0,0-1 1 0 0,1 0 0 0 0,0 0 0 0 0,-1 0-1 0 0,1 0 1 0 0,0-1 0 0 0,0 1 0 0 0,0 0-1 0 0,1 0 1 0 0,-1-1 0 0 0,1 1-1 0 0,0-2-41 0 0,-2-6-26 0 0,1 1-1 0 0,0-1 0 0 0,1 0 0 0 0,0 1 1 0 0,1-1-1 0 0,0 1 0 0 0,1-1 0 0 0,0 1 1 0 0,0 0-1 0 0,1 0 0 0 0,0 0 0 0 0,1 0 0 0 0,0 0 1 0 0,1 0-1 0 0,0 1 0 0 0,0 0 0 0 0,1 0 1 0 0,0 1-1 0 0,1-1 0 0 0,0 1 0 0 0,0 1 1 0 0,8-7 26 0 0,7-6-569 0 0,0 2 1 0 0,1 0-1 0 0,1 2 1 0 0,1 0 0 0 0,0 2-1 0 0,1 1 1 0 0,26-10 568 0 0,-18 12-1210 0 0,0 2 38 0 0</inkml:trace>
  <inkml:trace contextRef="#ctx0" brushRef="#br0" timeOffset="2617.936">1555 358 860 0 0,'0'0'675'0'0,"0"0"-123"0"0,0 0-79 0 0,-5-3-63 0 0,-8 3-253 0 0,1 0 0 0 0,0 0 1 0 0,-1 1-1 0 0,1 1 1 0 0,0 0-1 0 0,0 0 1 0 0,0 1-1 0 0,0 1 1 0 0,1 0-1 0 0,-1 1 0 0 0,1 0 1 0 0,0 0-1 0 0,0 2 1 0 0,1-1-1 0 0,0 1 1 0 0,0 1-1 0 0,0-1 1 0 0,1 2-1 0 0,1-1 0 0 0,-1 1 1 0 0,1 1-1 0 0,0 1-157 0 0,2-5 104 0 0,0 0 0 0 0,1 1 0 0 0,0 0 0 0 0,0 1 0 0 0,1-1 0 0 0,0 1-1 0 0,0-1 1 0 0,0 1 0 0 0,1 0 0 0 0,1 1 0 0 0,-1-1 0 0 0,1 0 0 0 0,1 1 0 0 0,0-1-1 0 0,-1 8-103 0 0,6-9 57 0 0,-1 0-1 0 0,1-1 1 0 0,1 1-1 0 0,-1-1 0 0 0,1 0 1 0 0,0 0-1 0 0,0-1 1 0 0,1 1-1 0 0,0-1 1 0 0,-1 0-1 0 0,2-1 0 0 0,-1 0 1 0 0,1 1-1 0 0,-1-2 1 0 0,1 1-1 0 0,0-1 0 0 0,0 0 1 0 0,1-1-1 0 0,-1 0 1 0 0,1 0-1 0 0,-1 0 0 0 0,1-1 1 0 0,2 0-57 0 0,5 4-14 0 0,0-2 1 0 0,-1 0-1 0 0,1 0 1 0 0,0-1-1 0 0,1-1 1 0 0,-1-1-1 0 0,0 0 1 0 0,0-1-1 0 0,0 0 1 0 0,0-2-1 0 0,0 1 1 0 0,0-2-1 0 0,-1 0 1 0 0,1-1-1 0 0,-1 0 1 0 0,5-3 13 0 0,-17 2-61 0 0,0 0 1 0 0,0 0-1 0 0,0-1 1 0 0,-1 1-1 0 0,1 0 1 0 0,-2-1-1 0 0,1 1 1 0 0,-1-1-1 0 0,0 1 1 0 0,0-1-1 0 0,0 1 1 0 0,-1-1-1 0 0,0 1 1 0 0,-1 0-1 0 0,1 0 1 0 0,-1-1-1 0 0,-1 1 1 0 0,1 0-1 0 0,-1 0 1 0 0,0 1-1 0 0,0-1 1 0 0,0 1-1 0 0,-1-1 1 0 0,0 1-1 0 0,0 0 1 0 0,0 0-1 0 0,-1 1 1 0 0,-4-4 60 0 0,-1-6-156 0 0,-4-5 149 0 0,1 0 0 0 0,1-1 0 0 0,1-1 1 0 0,1 1-1 0 0,0-2 0 0 0,2 1 0 0 0,0-1 0 0 0,2-1 1 0 0,0 1-1 0 0,2-1 0 0 0,0 0 0 0 0,0-22 7 0 0,4 39 18 0 0,1 0 0 0 0,0 0-1 0 0,0 0 1 0 0,0 0 0 0 0,0 1-1 0 0,1-1 1 0 0,0 0 0 0 0,0 1-1 0 0,1-1 1 0 0,0 1 0 0 0,-1 0-1 0 0,2 0 1 0 0,-1 0-1 0 0,1 0 1 0 0,-1 1 0 0 0,1 0-1 0 0,1-1 1 0 0,-1 1 0 0 0,0 1-1 0 0,1-1 1 0 0,0 0 0 0 0,0 1-1 0 0,0 0 1 0 0,0 1 0 0 0,1-1-1 0 0,-1 1 1 0 0,1 0 0 0 0,-1 0-1 0 0,1 0 1 0 0,0 1 0 0 0,3-1-18 0 0,3 0 33 0 0,0 0 1 0 0,0 0 0 0 0,0 1 0 0 0,0 1 0 0 0,0 0 0 0 0,1 0-1 0 0,-1 1 1 0 0,0 1 0 0 0,0 0 0 0 0,0 1 0 0 0,0 0 0 0 0,0 1-1 0 0,-1 0 1 0 0,0 1 0 0 0,2 1-34 0 0,1 3 26 0 0,-1 1 0 0 0,0 1 0 0 0,0 0 0 0 0,-1 1 0 0 0,-1 0-1 0 0,0 1 1 0 0,-1 0 0 0 0,0 1 0 0 0,-1 0 0 0 0,0 0 0 0 0,-1 1 0 0 0,-1 0 0 0 0,-1 1 0 0 0,0 0-1 0 0,1 5-25 0 0,47 248 390 0 0,-50-25 127 0 0,-6-132-6110 0 0,-1-109 4278 0 0,-9 2 4 0 0</inkml:trace>
  <inkml:trace contextRef="#ctx0" brushRef="#br0" timeOffset="2988.354">2012 374 1132 0 0,'12'-11'276'0'0,"0"0"-1"0"0,2 0 1 0 0,-1 1-1 0 0,1 1 1 0 0,0 0-1 0 0,1 1 1 0 0,0 0-1 0 0,1 1 1 0 0,-1 1-1 0 0,1 1 1 0 0,0 0-1 0 0,1 1 1 0 0,-1 1-1 0 0,1 0 1 0 0,0 1-1 0 0,-1 1 1 0 0,16 1-276 0 0,-29 0 26 0 0,0-1 1 0 0,1 1 0 0 0,-1 0-1 0 0,0 0 1 0 0,0 0-1 0 0,1 1 1 0 0,-1-1-1 0 0,0 1 1 0 0,0 0-1 0 0,0 0 1 0 0,1 0-1 0 0,-1 0 1 0 0,0 0 0 0 0,0 1-1 0 0,-1 0 1 0 0,1-1-1 0 0,0 1 1 0 0,-1 0-1 0 0,1 0 1 0 0,-1 0-1 0 0,1 1 1 0 0,-1-1 0 0 0,0 1-1 0 0,0-1 1 0 0,0 1-1 0 0,0 0 1 0 0,0 0-1 0 0,-1-1 1 0 0,1 1-1 0 0,-1 0 1 0 0,0 0 0 0 0,0 1-1 0 0,0-1 1 0 0,0 0-1 0 0,-1 0 1 0 0,1 0-1 0 0,-1 1 1 0 0,0-1-1 0 0,0 0 1 0 0,0 1-1 0 0,0-1 1 0 0,-1 0 0 0 0,1 0-1 0 0,-1 1 1 0 0,0-1-1 0 0,0 0 1 0 0,0 0-1 0 0,0 0 1 0 0,0 0-1 0 0,-1 0 1 0 0,0 0-27 0 0,-13 13 98 0 0,-2-2 0 0 0,0 0 1 0 0,0 0-1 0 0,-1-2 0 0 0,-1 0 0 0 0,0-2 0 0 0,0 0 1 0 0,-1-1-1 0 0,-1 0 0 0 0,1-2 0 0 0,-1-1 0 0 0,0 0 0 0 0,-7 0-98 0 0,27-6 3 0 0,-10 3 54 0 0,-92 17-1157 0 0,46-41-2473 0 0,55 14 2130 0 0,5-1-59 0 0</inkml:trace>
  <inkml:trace contextRef="#ctx0" brushRef="#br0" timeOffset="3843.799">2445 388 848 0 0,'0'0'459'0'0,"0"0"-33"0"0,0 0-57 0 0,0 0-43 0 0,0 0-12 0 0,0 0 70 0 0,0 0-42 0 0,0 0 57 0 0,0 0 31 0 0,0 0-23 0 0,10 1-103 0 0,46 3-69 0 0,0-3-1 0 0,1-2 1 0 0,-1-2-1 0 0,0-3 1 0 0,0-3-1 0 0,8-4-234 0 0,-32 8-54 0 0,-15 3-63 0 0,-1-1 0 0 0,1 0 0 0 0,-1-1 0 0 0,0-1 1 0 0,-1 0-1 0 0,1-1 0 0 0,-1-1 0 0 0,0 0 0 0 0,0-1 0 0 0,0-1 117 0 0,-15 6-34 0 0,-1 1-1 0 0,1 0 0 0 0,-1 0 1 0 0,1 0-1 0 0,-1 0 0 0 0,0 0 1 0 0,0 0-1 0 0,1 0 0 0 0,-1 0 1 0 0,-1 0-1 0 0,1 0 0 0 0,0 1 1 0 0,0-1-1 0 0,-1 0 0 0 0,1 1 1 0 0,-1-1-1 0 0,0 1 0 0 0,1-1 1 0 0,-1 1-1 0 0,0 0 0 0 0,0 0 1 0 0,0 0-1 0 0,0 0 0 0 0,1 0 1 0 0,-2 0-1 0 0,1 0 0 0 0,0 1 1 0 0,0-1-1 0 0,0 1 0 0 0,0 0 1 0 0,0-1-1 0 0,0 1 0 0 0,-1 0 1 0 0,1 0-1 0 0,0 0 0 0 0,0 0 1 0 0,0 1-1 0 0,0-1 0 0 0,-2 1 35 0 0,-25-4 121 0 0,0 1 0 0 0,-1 1 0 0 0,1 2 0 0 0,0 1 0 0 0,0 1-1 0 0,0 1 1 0 0,1 1 0 0 0,-1 2 0 0 0,1 1 0 0 0,1 2 0 0 0,-1 0 0 0 0,2 2-1 0 0,-1 0 1 0 0,2 2 0 0 0,-8 7-121 0 0,28-19 30 0 0,1 1 0 0 0,0 0 0 0 0,-1 0 0 0 0,2 0-1 0 0,-1 1 1 0 0,0 0 0 0 0,0-1 0 0 0,1 1 0 0 0,0 1 0 0 0,0-1 0 0 0,0 0-1 0 0,1 1 1 0 0,-1-1 0 0 0,1 1 0 0 0,0 0 0 0 0,0 0 0 0 0,1 0-1 0 0,-1 0 1 0 0,1 0 0 0 0,0 0 0 0 0,1 0 0 0 0,-1 0 0 0 0,1 1 0 0 0,0-1-1 0 0,0 0 1 0 0,1 0 0 0 0,-1 0 0 0 0,1 0 0 0 0,0 0 0 0 0,1 1-30 0 0,5 5-27 0 0,0-1 0 0 0,1 0 1 0 0,1 0-1 0 0,-1-1 0 0 0,2 0 1 0 0,-1-1-1 0 0,1 0 0 0 0,0 0 1 0 0,1-1-1 0 0,0-1 0 0 0,0 1 1 0 0,0-2-1 0 0,1 0 0 0 0,0 0 1 0 0,0-1-1 0 0,0 0 0 0 0,0-1 1 0 0,8 1 26 0 0,149 15-3809 0 0,-124-18 2473 0 0</inkml:trace>
  <inkml:trace contextRef="#ctx0" brushRef="#br0" timeOffset="4188.317">3439 409 1312 0 0,'46'136'2504'0'0,"-47"-129"-2312"0"0,-1 0-1 0 0,0 0 0 0 0,0 0 0 0 0,0-1 0 0 0,-1 1 0 0 0,0-1 1 0 0,-1 1-1 0 0,1-1 0 0 0,-1 0 0 0 0,0 0 0 0 0,-1-1 1 0 0,1 1-1 0 0,-1-1 0 0 0,0 0 0 0 0,0 0 0 0 0,-1-1 0 0 0,0 0 1 0 0,1 0-1 0 0,-1 0 0 0 0,-1 0 0 0 0,1-1 0 0 0,0 0 1 0 0,-1-1-1 0 0,0 1 0 0 0,0-1 0 0 0,1 0 0 0 0,-1-1 1 0 0,-1 0-192 0 0,6 1 39 0 0,-1 0 0 0 0,1 0 0 0 0,-1 0 0 0 0,0-1 0 0 0,0 0 0 0 0,1 1 0 0 0,-1-1 0 0 0,0 0 0 0 0,0 0 0 0 0,0-1 0 0 0,0 1 0 0 0,-1-1 1 0 0,1 1-1 0 0,0-1 0 0 0,0 0 0 0 0,0 0 0 0 0,0 0 0 0 0,0-1 0 0 0,0 1 0 0 0,0-1 0 0 0,0 1 0 0 0,0-1 0 0 0,0 0 0 0 0,0 0 0 0 0,0-1 1 0 0,0 1-1 0 0,0-1 0 0 0,1 1 0 0 0,-1-1 0 0 0,1 0 0 0 0,-1 0 0 0 0,1 0 0 0 0,0 0 0 0 0,-1 0 0 0 0,1-1 0 0 0,0 1 0 0 0,1-1 0 0 0,-1 1 1 0 0,0-1-1 0 0,1 0 0 0 0,-1 1 0 0 0,1-1 0 0 0,0 0 0 0 0,0 0 0 0 0,0 0 0 0 0,1 0 0 0 0,-1 0 0 0 0,0 0 0 0 0,1 0 0 0 0,0-1 0 0 0,0 1 1 0 0,0 0-1 0 0,0 0 0 0 0,1 0 0 0 0,-1 0 0 0 0,1 0 0 0 0,-1 0 0 0 0,1 0 0 0 0,1-2-39 0 0,4-11-189 0 0,0 0 0 0 0,1 1 0 0 0,0 0 0 0 0,2 1 0 0 0,0-1 0 0 0,0 2 0 0 0,1-1 0 0 0,1 1 0 0 0,10-10 189 0 0,205-152-7107 0 0,-193 153 5892 0 0</inkml:trace>
  <inkml:trace contextRef="#ctx0" brushRef="#br0" timeOffset="4794.018">3171 186 1832 0 0,'7'1'5757'0'0,"5"7"-5694"0"0,-1 0 1 0 0,0 0 0 0 0,0 1-1 0 0,-1 0 1 0 0,0 1-1 0 0,-1 0 1 0 0,0 1 0 0 0,-1 0-1 0 0,0 0 1 0 0,-1 1 0 0 0,0 0-1 0 0,-1 0 1 0 0,0 1 0 0 0,-1 0-1 0 0,0 0 1 0 0,1 8-64 0 0,17 140-6205 0 0,-23-146 4739 0 0</inkml:trace>
  <inkml:trace contextRef="#ctx0" brushRef="#br0" timeOffset="5614.632">3880 1 904 0 0,'0'0'89'0'0,"0"0"-27"0"0,0 0 57 0 0,0 0-6 0 0,0 0 57 0 0,0 0 25 0 0,0 0-87 0 0,0 0-18 0 0,0 0 23 0 0,0 0 10 0 0,0 0-9 0 0,0 0 58 0 0,0 0 24 0 0,0 0 22 0 0,0 0-74 0 0,0 0-3 0 0,0 0 56 0 0,0 0-6 0 0,0 0-20 0 0,0 0-32 0 0,0 0 26 0 0,0 0 11 0 0,0 0 0 0 0,-2 5 61 0 0,-10 30 124 0 0,2 1-1 0 0,2 0 1 0 0,2 0-1 0 0,1 1 1 0 0,1 0-1 0 0,2 0 1 0 0,2 2-361 0 0,0-34 30 0 0,-3 25 158 0 0,1 0 1 0 0,2 0-1 0 0,1 0 0 0 0,1 0 1 0 0,1 0-1 0 0,2 0 0 0 0,1-1 1 0 0,2 0-1 0 0,9 26-188 0 0,7-16-293 0 0,-9-32-3740 0 0,-15-8 2700 0 0,0-5 28 0 0</inkml:trace>
  <inkml:trace contextRef="#ctx0" brushRef="#br0" timeOffset="6473.053">3631 314 1724 0 0,'20'5'4969'0'0,"77"13"-4055"0"0,212-1-756 0 0,-291-18-272 0 0,-1-1-1 0 0,0-1 0 0 0,0 0 0 0 0,-1-2 1 0 0,1 0-1 0 0,-1 0 0 0 0,0-2 0 0 0,0 0 1 0 0,-1-1-1 0 0,14-9 115 0 0,-1-26 429 0 0,-28 43-304 0 0,0 0 24 0 0,0 0-3 0 0,0 0-51 0 0,-16-22 480 0 0,-6 0 765 0 0,23 156-295 0 0,121 522-58 0 0,-118-626-887 0 0,1-2 55 0 0,0 1-1 0 0,-2 0 0 0 0,-1 0 0 0 0,-2-1 0 0 0,0 1 0 0 0,-2 0 1 0 0,-1 0-1 0 0,-2 0 0 0 0,0-1 0 0 0,-2 0 0 0 0,-1 0 0 0 0,-8 17-154 0 0,15-43 29 0 0,0 1 0 0 0,0-1-1 0 0,0 0 1 0 0,0 0 0 0 0,0 0-1 0 0,0 0 1 0 0,0 0 0 0 0,-1 0 0 0 0,1-1-1 0 0,-1 1 1 0 0,1 0 0 0 0,-1-1-1 0 0,0 1 1 0 0,1-1 0 0 0,-1 1 0 0 0,0-1-1 0 0,0 0 1 0 0,0 0 0 0 0,0 0-1 0 0,0 0 1 0 0,0 0 0 0 0,-1-1-1 0 0,1 1 1 0 0,0 0 0 0 0,0-1 0 0 0,-1 0-1 0 0,1 1 1 0 0,0-1 0 0 0,0 0-1 0 0,-1 0 1 0 0,1 0 0 0 0,0-1 0 0 0,-1 1-1 0 0,1-1 1 0 0,-2 0-29 0 0,-2-3 3 0 0,0-1 1 0 0,0 0-1 0 0,1-1 0 0 0,0 1 0 0 0,0-1 1 0 0,0 0-1 0 0,1 0 0 0 0,-1-1 1 0 0,1 1-1 0 0,1-1 0 0 0,0 0 0 0 0,0 0 1 0 0,0 0-1 0 0,0-1 0 0 0,1 1 0 0 0,1 0 1 0 0,-1-1-1 0 0,1 0 0 0 0,0 1 1 0 0,1-1-1 0 0,0 1 0 0 0,0-1 0 0 0,2-7-3 0 0,57-173-5938 0 0,-1 61 416 0 0,-44 97 4339 0 0</inkml:trace>
  <inkml:trace contextRef="#ctx0" brushRef="#br0" timeOffset="7031.78">4118 189 1404 0 0,'-3'3'4424'0'0,"-12"43"-3229"0"0,15-27-889 0 0,-2-10-195 0 0,1 0 1 0 0,1 0-1 0 0,0 0 1 0 0,0 0-1 0 0,1 0 0 0 0,0 0 1 0 0,1 0-1 0 0,-1 0 1 0 0,2 0-1 0 0,-1 0 1 0 0,1-1-1 0 0,1 1 0 0 0,0-1 1 0 0,4 7-112 0 0,-4-9 21 0 0,0 1 0 0 0,0-1 0 0 0,1 0 1 0 0,0-1-1 0 0,0 1 0 0 0,1-1 0 0 0,-1 0 1 0 0,1 0-1 0 0,0-1 0 0 0,0 1 0 0 0,1-1 0 0 0,0-1 1 0 0,-1 1-1 0 0,1-1 0 0 0,0-1 0 0 0,0 1 1 0 0,1-1-1 0 0,-1 0 0 0 0,0-1 0 0 0,1 1 1 0 0,-1-2-1 0 0,1 1 0 0 0,0-1 0 0 0,3 0-21 0 0,-6-1-156 0 0,-1 0 0 0 0,0 0 0 0 0,0-1 0 0 0,0 1 0 0 0,0-1 0 0 0,0 0 0 0 0,0 0 0 0 0,-1 0 0 0 0,1-1 0 0 0,-1 1 0 0 0,1-1 0 0 0,-1 0 0 0 0,0 0-1 0 0,0 0 1 0 0,0 0 0 0 0,0-1 0 0 0,-1 1 0 0 0,1-1 0 0 0,-1 1 0 0 0,0-1 0 0 0,0 0 0 0 0,0 0 0 0 0,-1 0 0 0 0,1 0 0 0 0,-1 0 0 0 0,0 0 0 0 0,0-1 0 0 0,-1 1 0 0 0,1 0 0 0 0,-1 0 0 0 0,0-1 0 0 0,0 1-1 0 0,0 0 1 0 0,-1-1 0 0 0,0 0 156 0 0,1-13-1038 0 0,0 2 36 0 0</inkml:trace>
  <inkml:trace contextRef="#ctx0" brushRef="#br0" timeOffset="7284.461">4325 196 1016 0 0,'-4'-13'1181'0'0,"-5"-2"-1216"0"0,6 15-1223 0 0</inkml:trace>
  <inkml:trace contextRef="#ctx0" brushRef="#br0" timeOffset="8150.879">4440 251 1048 0 0,'0'0'485'0'0,"0"0"-30"0"0,0 0 41 0 0,-3-18 1267 0 0,-29-5-1395 0 0,12 71 1084 0 0,3 205-101 0 0,17-179-1106 0 0,-3 1 0 0 0,-4 0 0 0 0,-3-1 0 0 0,-3 0 0 0 0,-3-1 0 0 0,-4 0 0 0 0,-2-2 0 0 0,-7 8-245 0 0,25-69 45 0 0,0 1 0 0 0,-1-1 1 0 0,0 0-1 0 0,-1 0 1 0 0,0 0-1 0 0,-1-1 1 0 0,0 0-1 0 0,0 0 1 0 0,-1 0-1 0 0,0-1 1 0 0,0 0-1 0 0,-1-1 1 0 0,0 0-1 0 0,0 0 0 0 0,-1-1 1 0 0,0-1-1 0 0,0 1 1 0 0,0-1-1 0 0,-1-1 1 0 0,0 0-1 0 0,-8 2-45 0 0,13-8 14 0 0,-1 1 1 0 0,1-1-1 0 0,-1 0 0 0 0,1 0 0 0 0,0-1 0 0 0,0 1 1 0 0,0-2-1 0 0,0 1 0 0 0,1-1 0 0 0,-1 1 0 0 0,1-1 0 0 0,0-1 1 0 0,0 1-1 0 0,0-1 0 0 0,0 0 0 0 0,1 0 0 0 0,0 0 1 0 0,0-1-1 0 0,1 0 0 0 0,-1 1 0 0 0,1-1 0 0 0,0 0 0 0 0,1-1 1 0 0,0 1-1 0 0,0 0 0 0 0,0-1-14 0 0,-4-15-14 0 0,2 0 0 0 0,1-1 1 0 0,0 1-1 0 0,2 0 0 0 0,0-1 0 0 0,2 1 0 0 0,0-1 1 0 0,2 1-1 0 0,0-1 0 0 0,2 1 0 0 0,0 0 1 0 0,2 1-1 0 0,0-1 0 0 0,1 1 0 0 0,1 1 0 0 0,1 0 1 0 0,1 0-1 0 0,1 1 0 0 0,0 0 0 0 0,2 1 0 0 0,0 0 1 0 0,1 1-1 0 0,0 1 0 0 0,2 0 0 0 0,0 2 1 0 0,0 0-1 0 0,1 0 0 0 0,1 2 0 0 0,0 0 0 0 0,1 1 1 0 0,6-1 13 0 0,227-91-1688 0 0,12 44-3957 0 0,-218 53 4404 0 0</inkml:trace>
  <inkml:trace contextRef="#ctx0" brushRef="#br0" timeOffset="8853.67">5105 293 2400 0 0,'0'0'1446'0'0,"0"0"-110"0"0,0 0-104 0 0,0 0-15 0 0,0 0-131 0 0,0 0-119 0 0,0 0-75 0 0,0 0-92 0 0,0 0-74 0 0,0 0-31 0 0,0 0-55 0 0,0 0-94 0 0,0 0-70 0 0,0 0-101 0 0,0 0-66 0 0,0 0-98 0 0,0 0-181 0 0,0 0-183 0 0,0 0-251 0 0,0 0-208 0 0,3-5-136 0 0,4-12-16 0 0,-31-21-7565 0 0,5 24 7094 0 0,1-1 96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7:38.9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1074 1132 0 0,'0'0'261'0'0,"0"0"24"0"0,0 0-4 0 0,0 0-51 0 0,0 0 27 0 0,0 0-73 0 0,0 0-50 0 0,0 0-78 0 0,0 0 9 0 0,0 0 52 0 0,0 0 5 0 0,0 0-15 0 0,0 0-8 0 0,0 0 83 0 0,0 0-72 0 0,2 22 1547 0 0,-1-21-1647 0 0,-1 1 0 0 0,1-1 0 0 0,-1 1 0 0 0,1-1 1 0 0,0 1-1 0 0,0-1 0 0 0,-1 0 0 0 0,1 1 0 0 0,0-1 0 0 0,0 0 0 0 0,0 0 0 0 0,0 0 0 0 0,1 0 0 0 0,-1 0 0 0 0,0 0 0 0 0,0 0 1 0 0,1 0-1 0 0,-1 0 0 0 0,0 0 0 0 0,1-1 0 0 0,-1 1 0 0 0,1-1 0 0 0,-1 1 0 0 0,1-1 0 0 0,-1 0 0 0 0,1 1 0 0 0,-1-1 0 0 0,1 0 1 0 0,-1 0-1 0 0,1 0 0 0 0,0 0 0 0 0,-1 0 0 0 0,1 0 0 0 0,-1-1 0 0 0,1 1 0 0 0,-1 0 0 0 0,2-1-10 0 0,0 1-5 0 0,-2 0-119 0 0,-1 0 11 0 0,0 0 36 0 0,69 0 13 0 0,103 10 333 0 0,40-7-524 0 0,-63-3 380 0 0,-76-10-52 0 0,44-2-93 0 0,56-3-5 0 0,-104-1-112 0 0,195-8-216 0 0,-62-1 621 0 0,-78 25-216 0 0,-56-13 140 0 0,126-1-276 0 0,-32 10-29 0 0,88 4 230 0 0,-149-22-3 0 0,355 5 49 0 0,-148 6-613 0 0,-28 7 427 0 0,47-17 398 0 0,8-8-320 0 0,537-47-307 0 0,-140 63 347 0 0,-453 16 1 0 0,-39 10-68 0 0,271 12-102 0 0,333-12 365 0 0,-491-26 289 0 0,-211-8-141 0 0,-123 19-349 0 0,-20 0-2471 0 0,-6-3 528 0 0,2 0 618 0 0</inkml:trace>
  <inkml:trace contextRef="#ctx0" brushRef="#br0" timeOffset="3159.872">7026 721 1004 0 0,'0'0'329'0'0,"0"0"-27"0"0,0 0-45 0 0,0 0 77 0 0,0 0-7 0 0,0 0-76 0 0,0 0-17 0 0,0 0-43 0 0,0 0 15 0 0,0 0 0 0 0,0 0 35 0 0,0 0-25 0 0,0 0 3 0 0,0 0-32 0 0,0 0 7 0 0,0 0-46 0 0,0 0-9 0 0,0 0-33 0 0,0 0-89 0 0,0 0-24 0 0,0 0-13 0 0,0 0 1 0 0,0 0 5 0 0,0 0 24 0 0,0 0 105 0 0,0 0 27 0 0,0 0-9 0 0,0 0-20 0 0,0 0-8 0 0,0 0-6 0 0,0 0 12 0 0,0 0 7 0 0,0 0 14 0 0,18-16 166 0 0,-40 93-152 0 0,-20 55 209 0 0,41-130-261 0 0,1 61 389 0 0,0-61-430 0 0,4 22 1194 0 0,5-22-3914 0 0,-4-7-613 0 0,-5 4 2057 0 0</inkml:trace>
  <inkml:trace contextRef="#ctx0" brushRef="#br0" timeOffset="4489.729">6771 1307 1212 0 0,'0'0'383'0'0,"0"0"-30"0"0,0 0-47 0 0,0 0-36 0 0,1-22 766 0 0,-1 19-1000 0 0,0 1-1 0 0,0-1 0 0 0,1 1 1 0 0,-1-1-1 0 0,1 1 0 0 0,0-1 1 0 0,0 1-1 0 0,0-1 1 0 0,0 1-1 0 0,0 0 0 0 0,0 0 1 0 0,1 0-1 0 0,-1 0 0 0 0,1 0 1 0 0,-1 0-1 0 0,1 0 0 0 0,0 0 1 0 0,0 0-1 0 0,0 1 0 0 0,0-1 1 0 0,0 1-1 0 0,0-1 0 0 0,0 1 1 0 0,1 0-1 0 0,-1 0 1 0 0,0 0-1 0 0,1 0 0 0 0,-1 0 1 0 0,1 1-1 0 0,-1-1 0 0 0,1 1 1 0 0,-1-1-1 0 0,1 1 0 0 0,-1 0 1 0 0,1 0-1 0 0,-1 0 0 0 0,2 1-35 0 0,-3-1 28 0 0,-1 0-8 0 0,27 32 93 0 0,-20-13-13 0 0,-1 1 0 0 0,-1 0 0 0 0,-1 0 0 0 0,0 1 0 0 0,-1-1 0 0 0,-2 1 0 0 0,0 0 0 0 0,-1-1 0 0 0,-1 5-100 0 0,1-19 36 0 0,-39 107 757 0 0,29-98 887 0 0,19-56-1255 0 0,-1 14-385 0 0,1 0-1 0 0,1 1 1 0 0,2 0-1 0 0,0 0 1 0 0,2 1-1 0 0,0 1 1 0 0,2 0-1 0 0,1 1 1 0 0,0 1-1 0 0,13-11-39 0 0,9 6-189 0 0,-37 27 113 0 0,12 4-20 0 0,-5 7 80 0 0,0 1-1 0 0,0 0 0 0 0,-1 1 0 0 0,-1 0 0 0 0,0 0 0 0 0,-1 1 1 0 0,-1-1-1 0 0,0 1 0 0 0,0 1 0 0 0,-1-1 0 0 0,-1 1 0 0 0,-1-1 0 0 0,0 1 1 0 0,-1 0-1 0 0,0 0 0 0 0,-1-1 0 0 0,-1 1 0 0 0,-1 6 17 0 0,2-20 50 0 0,0-1 2 0 0,-5 5 99 0 0,6-13-29 0 0,13-21-213 0 0,0-2 70 0 0,1 0 0 0 0,1 2 1 0 0,2 0-1 0 0,1 0 0 0 0,1 2 1 0 0,1 0-1 0 0,2 2 0 0 0,4-3 21 0 0,37-9-235 0 0,-62 37 149 0 0,4 3 35 0 0,3 5 42 0 0,-1 1-1 0 0,0 0 1 0 0,0 0 0 0 0,0 1-1 0 0,-1-1 1 0 0,-1 2 0 0 0,0-1-1 0 0,0 1 1 0 0,-1 0-1 0 0,0 0 1 0 0,-1 0 0 0 0,0 1-1 0 0,-1 0 1 0 0,0-1 0 0 0,-1 1-1 0 0,-1 0 1 0 0,0 1-1 0 0,0-1 1 0 0,-1 0 0 0 0,0 0-1 0 0,-1 0 1 0 0,-1 0 0 0 0,0 0-1 0 0,-2 5 10 0 0,9 126-3988 0 0,-1-126 2707 0 0,-4-7-9 0 0</inkml:trace>
  <inkml:trace contextRef="#ctx0" brushRef="#br0" timeOffset="6321.944">10194 804 988 0 0,'0'0'231'0'0,"0"0"-87"0"0,0 0-31 0 0,0 0 18 0 0,0 0-29 0 0,0 0-32 0 0,0 0-39 0 0,0 0 49 0 0,0 0 36 0 0,0 0-9 0 0,0 0-13 0 0,0 0 10 0 0,0 0 8 0 0,0 0-24 0 0,0 0-19 0 0,0 0 27 0 0,0 0 20 0 0,0 0-15 0 0,-16-4 1050 0 0,19 1-1143 0 0,0 0-1 0 0,-1 1 1 0 0,1-1 0 0 0,0 1 0 0 0,1 0 0 0 0,-1 0 0 0 0,0 0 0 0 0,0 0-1 0 0,1 0 1 0 0,-1 1 0 0 0,1 0 0 0 0,0 0 0 0 0,-1 0 0 0 0,1 0 0 0 0,0 0-1 0 0,-1 1 1 0 0,1-1 0 0 0,0 1 0 0 0,0 0 0 0 0,0 1 0 0 0,-1-1 0 0 0,1 0-1 0 0,1 1-7 0 0,1264-1 928 0 0,-962-8-1148 0 0,28 1 220 0 0,-25 6 280 0 0,-261-8-330 0 0,-27 13-1876 0 0,-26-1 730 0 0</inkml:trace>
  <inkml:trace contextRef="#ctx0" brushRef="#br0" timeOffset="9154.138">11997 1151 848 0 0,'0'0'425'0'0,"0"0"-102"0"0,0 0-15 0 0,0 0-37 0 0,0 0-85 0 0,0 0 38 0 0,0 0-52 0 0,0 0-14 0 0,0 0-40 0 0,0 0 28 0 0,0 0 25 0 0,0 0-52 0 0,6-22 483 0 0,30-8-173 0 0,-16 21-349 0 0,-17 3 1329 0 0,10 98-1805 0 0,-4 113 510 0 0,-42-96-248 0 0,-12-43 818 0 0,44-66-653 0 0,1 0-11 0 0,0 0 35 0 0,0 0-31 0 0,-17-36-97 0 0,20 12 81 0 0,1 0 1 0 0,1 1-1 0 0,1-1 1 0 0,1 1-1 0 0,1 0 1 0 0,1 1 0 0 0,1 0-1 0 0,1 0 1 0 0,1 1-1 0 0,1 0 1 0 0,1 2-1 0 0,0-1 1 0 0,2 1-9 0 0,32-2-298 0 0,-47 21 360 0 0,20 17 117 0 0,-17-10-186 0 0,0 0 0 0 0,0 0-1 0 0,0 0 1 0 0,-1 1 0 0 0,0-1 0 0 0,-1 1 0 0 0,0 0-1 0 0,0 0 1 0 0,-1 0 0 0 0,0 0 0 0 0,0 0-1 0 0,-1 0 1 0 0,0 0 0 0 0,0 4 7 0 0,5 55 232 0 0,23-160-288 0 0,-13 58 42 0 0,3 0 0 0 0,1 1 1 0 0,1 0-1 0 0,2 2 0 0 0,1 1 1 0 0,4-3 13 0 0,-27 34 0 0 0,1-1 1 0 0,-1 0 0 0 0,1 0 0 0 0,-1 0-1 0 0,1 1 1 0 0,-1-1 0 0 0,1 0 0 0 0,0 1-1 0 0,-1-1 1 0 0,1 1 0 0 0,0-1-1 0 0,-1 1 1 0 0,1-1 0 0 0,0 1 0 0 0,0-1-1 0 0,0 1 1 0 0,0 0 0 0 0,-1-1 0 0 0,1 1-1 0 0,0 0 1 0 0,0 0 0 0 0,0-1 0 0 0,0 1-1 0 0,0 0 1 0 0,0 0 0 0 0,0 0 0 0 0,-1 0-1 0 0,1 0 1 0 0,0 1 0 0 0,0-1 0 0 0,0 0-1 0 0,0 0 1 0 0,0 1 0 0 0,0-1 0 0 0,-1 0-1 0 0,1 1 1 0 0,0-1 0 0 0,0 1 0 0 0,0-1-1 0 0,-1 1 1 0 0,1-1 0 0 0,0 1-1 0 0,-1-1 1 0 0,1 1 0 0 0,0 0 0 0 0,-1-1-1 0 0,1 1 1 0 0,-1 0 0 0 0,1 0 0 0 0,-1-1-1 0 0,1 1 1 0 0,-1 0 0 0 0,0 0 0 0 0,0 0-1 0 0,1 0 1 0 0,-1 0 0 0 0,0-1 0 0 0,0 1-1 0 0,0 0 1 0 0,0 0 0 0 0,0 0 0 0 0,0 0-1 0 0,0 0 1 0 0,0 0 0 0 0,0 0 0 0 0,0 0-1 0 0,8 68-57 0 0,-7 111 483 0 0,-1-70-1422 0 0,0-38-2550 0 0,0-72 2357 0 0</inkml:trace>
  <inkml:trace contextRef="#ctx0" brushRef="#br0" timeOffset="9527.289">12820 1147 996 0 0,'-1'1'84'0'0,"1"-1"-1"0"0,-1 1 1 0 0,1-1 0 0 0,0 0-1 0 0,-1 1 1 0 0,1-1-1 0 0,0 1 1 0 0,-1-1 0 0 0,1 1-1 0 0,0-1 1 0 0,-1 1-1 0 0,1-1 1 0 0,0 1 0 0 0,0-1-1 0 0,0 1 1 0 0,0 0-1 0 0,-1-1 1 0 0,1 1 0 0 0,0-1-1 0 0,0 1 1 0 0,0 0-1 0 0,0-1 1 0 0,0 1 0 0 0,0-1-1 0 0,1 1 1 0 0,-1-1 0 0 0,0 1-1 0 0,0 0 1 0 0,0-1-1 0 0,0 1 1 0 0,1-1 0 0 0,-1 1-1 0 0,0-1 1 0 0,1 1-1 0 0,-1-1 1 0 0,0 1 0 0 0,1-1-1 0 0,-1 1 1 0 0,0-1-1 0 0,1 0 1 0 0,-1 1 0 0 0,1-1-1 0 0,-1 0 1 0 0,1 1-1 0 0,-1-1 1 0 0,1 0 0 0 0,-1 1-1 0 0,1-1 1 0 0,-1 0-1 0 0,1 0 1 0 0,0 0 0 0 0,-1 0-1 0 0,1 1 1 0 0,-1-1 0 0 0,1 0-84 0 0,-10 19 56 0 0,-18 164 735 0 0,27-177-825 0 0,-9 72-338 0 0,-23-37-2851 0 0,18-31 2074 0 0</inkml:trace>
  <inkml:trace contextRef="#ctx0" brushRef="#br0" timeOffset="9852.145">12603 1301 880 0 0,'6'-11'3534'0'0,"29"1"-2724"0"0,-31 9-647 0 0,233-23 507 0 0,-208 16-3788 0 0,-24 5 1903 0 0</inkml:trace>
  <inkml:trace contextRef="#ctx0" brushRef="#br0" timeOffset="10471.548">13111 1151 1112 0 0,'34'13'1846'0'0,"-27"1"-1708"0"0,0 0 0 0 0,0 0 0 0 0,-2 1 0 0 0,0 0 0 0 0,0 0 0 0 0,-1 0 0 0 0,-1 0 0 0 0,-1 1 0 0 0,0-1 0 0 0,-1 1 0 0 0,-1-1 0 0 0,0 1 0 0 0,-2 5-138 0 0,2-16 94 0 0,-1 0 0 0 0,0 0 0 0 0,-1 0-1 0 0,1-1 1 0 0,-1 1 0 0 0,0-1 0 0 0,0 1 0 0 0,0-1 0 0 0,-1 0 0 0 0,1 1 0 0 0,-1-1 0 0 0,0-1 0 0 0,0 1 0 0 0,-1 0-1 0 0,1-1 1 0 0,-1 0 0 0 0,0 1 0 0 0,0-1 0 0 0,0-1 0 0 0,0 1 0 0 0,-2 0-94 0 0,9-67 424 0 0,2 46-416 0 0,2 0 0 0 0,1 0 1 0 0,0 1-1 0 0,1 1 0 0 0,0-1 0 0 0,2 1 1 0 0,0 1-1 0 0,0 0 0 0 0,2 0 0 0 0,0 2 0 0 0,0-1 1 0 0,1 2-1 0 0,1-1 0 0 0,0 2 0 0 0,1 0 1 0 0,0 1-1 0 0,0 1 0 0 0,9-3-8 0 0,-20 14 9 0 0,0 0 0 0 0,-1 1 0 0 0,1-1 0 0 0,-1 1 0 0 0,1 0 0 0 0,-1 1 0 0 0,0-1 0 0 0,-1 1 0 0 0,1 0 0 0 0,0-1 0 0 0,-1 2 0 0 0,0-1 0 0 0,0 0 0 0 0,0 1 0 0 0,-1-1 0 0 0,1 1 0 0 0,-1 0 0 0 0,0 0 0 0 0,-1 0 0 0 0,1 0 0 0 0,-1 0 0 0 0,0 0 0 0 0,0 0 0 0 0,0 1 0 0 0,-1-1 0 0 0,0 0 0 0 0,0 0 0 0 0,0 1 1 0 0,-1 3-10 0 0,1-5 27 0 0,17 162-113 0 0,-15-95-4294 0 0,-2-62 3093 0 0</inkml:trace>
  <inkml:trace contextRef="#ctx0" brushRef="#br1" timeOffset="100519.73">2047 1116 896 0 0,'0'0'135'0'0,"0"0"36"0"0,0 0 7 0 0,0 0-100 0 0,0 0-59 0 0,0 0 9 0 0,0 0 16 0 0,0 0 18 0 0,0 0 16 0 0,0 0 47 0 0,0 0-5 0 0,0 0-40 0 0,0 0 0 0 0,0 0-16 0 0,0 0 54 0 0,0 0-64 0 0,0 0-42 0 0,0 0 20 0 0,0 0 58 0 0,0 0-23 0 0,0 0 58 0 0,0 0-50 0 0,0 0-48 0 0,0 0-35 0 0,0 0 40 0 0,0 0 6 0 0,0 0 0 0 0,0 0-41 0 0,0 0 17 0 0,0 0-6 0 0,0 0 91 0 0,0 0-9 0 0,0 0 22 0 0,0 0-30 0 0,0 0-67 0 0,0 0-10 0 0,0 0-5 0 0,0 0 41 0 0,0 0 20 0 0,0 0 1 0 0,0 0-78 0 0,0 0-21 0 0,0 0 58 0 0,0 0 29 0 0,0 0-6 0 0,0 0 3 0 0,0 0-1 0 0,0 0-27 0 0,0 0-19 0 0,0 0 42 0 0,0 0 4 0 0,0 0 62 0 0,0 0-37 0 0,0 0-18 0 0,0 0-11 0 0,0 0 43 0 0,0 0-56 0 0,0 0-39 0 0,0 0 56 0 0,0 0-36 0 0,0 0-10 0 0,0 0 30 0 0,0 0 18 0 0,0 0 6 0 0,0 0-54 0 0,0 0 3 0 0,0 0-38 0 0,0 0 19 0 0,0 0-4 0 0,0 0-20 0 0,0 0 56 0 0,0 0 18 0 0,0 0-4 0 0,0 0-48 0 0,0 0 4 0 0,0 0 34 0 0,0 0-10 0 0,0 0-72 0 0,0 0-86 0 0,0 0-130 0 0,0 0-295 0 0,0 0-520 0 0,0 0-135 0 0</inkml:trace>
  <inkml:trace contextRef="#ctx0" brushRef="#br1" timeOffset="101513.539">2005 1007 976 0 0,'0'0'176'0'0,"0"0"-57"0"0,0 0-39 0 0,0 0 19 0 0,0 0 4 0 0,0 0-40 0 0,0 0 4 0 0,0 0 2 0 0,0 0 5 0 0,0 0-34 0 0,0 0 19 0 0,0 0 13 0 0,0 0-47 0 0,0 0-30 0 0,0 0 36 0 0,0 0 27 0 0,0 0-25 0 0,0 0 8 0 0,0 0-65 0 0,0 0 49 0 0,0 0-12 0 0,0 0-26 0 0,0 0-16 0 0,0 34 321 0 0,0-34-1456 0 0</inkml:trace>
  <inkml:trace contextRef="#ctx0" brushRef="#br1" timeOffset="104717.634">2065 1006 908 0 0,'0'0'158'0'0,"0"0"-41"0"0,0 0-8 0 0,0 0 13 0 0,0 0 9 0 0,0 0 23 0 0,0 0-88 0 0,0 0-31 0 0,0 0 21 0 0,0 0 23 0 0,-15-1 1756 0 0,60-3-1611 0 0,-45 4-220 0 0,0 0-20 0 0,46 0-100 0 0,691 0 175 0 0,-671-22-191 0 0,236-12 221 0 0,-5-22-189 0 0,-10 8-10 0 0,62 35 127 0 0,27-14 18 0 0,-22 25-89 0 0,-186-30 7 0 0,-3 26 152 0 0,984 6-165 0 0,-977-19 70 0 0,-19 18 64 0 0,-151 1-95 0 0,-2 0 131 0 0,39-1 187 0 0,30-2 148 0 0,-23-8 24 0 0,-45 11-461 0 0,21-2 375 0 0,-27-2-3034 0 0,2 1 1415 0 0</inkml:trace>
  <inkml:trace contextRef="#ctx0" brushRef="#br1" timeOffset="110888.542">7102 659 1008 0 0,'0'0'111'0'0,"0"0"11"0"0,0 0-41 0 0,0 0 9 0 0,0 0-48 0 0,0 0 29 0 0,0 0 89 0 0,0 0-6 0 0,0 0-65 0 0,0 0 11 0 0,0 0-6 0 0,0 0-72 0 0,0 0-48 0 0,0 0 31 0 0,0 0-22 0 0,0 0-15 0 0,0 0-29 0 0,0 0 86 0 0,0 0 15 0 0,0 0-47 0 0,0 0 61 0 0,0 0-21 0 0,0 0-13 0 0,0 0-38 0 0,0 0-7 0 0,0 0-24 0 0,0 0 15 0 0,0 0-34 0 0,0 0 18 0 0,0 0 31 0 0,0 0 79 0 0,0 0-5 0 0,0 0-130 0 0,0 0-4 0 0,0 0 13 0 0,0 0-7 0 0,0 0 68 0 0,0 0 109 0 0,0 0 6 0 0,0 0-72 0 0,0 0-55 0 0,0 0 4 0 0,0 0-30 0 0,0 0 5 0 0,0 0 27 0 0,0 0 22 0 0,0 0-15 0 0,0 0 1 0 0,0 0-80 0 0,0 0 9 0 0,0 0-82 0 0,0 0-43 0 0,0 0-191 0 0</inkml:trace>
  <inkml:trace contextRef="#ctx0" brushRef="#br1" timeOffset="113629.347">7102 642 860 0 0,'0'0'69'0'0,"0"0"15"0"0,0 0 6 0 0,0 0 30 0 0,0 0-70 0 0,0 0 24 0 0,0 0-12 0 0,0 0-60 0 0,0 0 53 0 0,0 0-12 0 0,0 0-23 0 0,0 0 17 0 0,0 0-48 0 0,0 0-7 0 0,0 0 44 0 0,0 0 22 0 0,0 0-38 0 0,0 0 8 0 0,0 0-48 0 0,0 0-24 0 0,0 0 62 0 0,0 0 18 0 0,0 0-68 0 0,0 0 49 0 0,0 0 53 0 0,0 0-21 0 0,2 3-81 0 0,6 2 76 0 0,0-1-1 0 0,1 0 1 0 0,0 0-1 0 0,-1-1 0 0 0,1 0 1 0 0,0-1-1 0 0,0 0 0 0 0,1 0 1 0 0,-1-1-1 0 0,0 0 0 0 0,0 0 1 0 0,1-1-1 0 0,-1-1 0 0 0,0 0 1 0 0,1 0-1 0 0,7-2-33 0 0,27 1 269 0 0,55 2 614 0 0,-66-10-922 0 0,48 1-257 0 0,51-10 440 0 0,-131 19-126 0 0,45 0-96 0 0,39-13 104 0 0,-3-2-120 0 0,151-13 381 0 0,-179 25-312 0 0,-53 3-5 0 0,-1 0 24 0 0,27 0-14 0 0,27 0-132 0 0,-53 0 138 0 0,-1 0 24 0 0,30 0 791 0 0,-9 17-329 0 0,36-12-551 0 0,102-7 211 0 0,151 2-59 0 0,-185 10-106 0 0,66-1-142 0 0,-54-1 71 0 0,40 10 167 0 0,0-9 0 0 0,138-10-63 0 0,-105-2-44 0 0,37 3 30 0 0,-87-8-81 0 0,99 1 277 0 0,-153-3-258 0 0,9-8 134 0 0,444 3 332 0 0,-379-14-556 0 0,216 20 784 0 0,-226 16-474 0 0,39-6 1087 0 0,-207-1-1108 0 0,35 1 772 0 0,-34 1-922 0 0,10 7-657 0 0,-23-8-2974 0 0,2-2 2360 0 0</inkml:trace>
  <inkml:trace contextRef="#ctx0" brushRef="#br1" timeOffset="165673.582">2133 1519 976 0 0,'-7'1'338'0'0,"-4"-5"1428"0"0,7-31-67 0 0,-17 7-1465 0 0,21 27-195 0 0,58 38-591 0 0,112-56 744 0 0,-92 0-227 0 0,-76 19-30 0 0,-2 0 63 0 0,41 0-71 0 0,27 34-91 0 0,144 3-349 0 0,-34-105 479 0 0,-96 115-78 0 0,-69-39 113 0 0,-1 0 0 0 0,1-1 0 0 0,1 0 1 0 0,-1-1-1 0 0,1 0 0 0 0,0-1 0 0 0,0-1 0 0 0,1 0 0 0 0,-1-1 0 0 0,1 0 0 0 0,0-2 0 0 0,0 1 0 0 0,0-2 0 0 0,0 0 0 0 0,0-1 0 0 0,0 0 0 0 0,-1-1 0 0 0,1-1 0 0 0,3-1-1 0 0,134-43 44 0 0,-146 46-52 0 0,-1 0-1 0 0,1 0 1 0 0,-1 1 0 0 0,1 0 0 0 0,-1 0 0 0 0,1 0 0 0 0,-1 1-1 0 0,1-1 1 0 0,-1 1 0 0 0,1 1 0 0 0,-1-1 0 0 0,1 1 0 0 0,-1 0-1 0 0,0 0 1 0 0,0 0 0 0 0,0 1 0 0 0,0 0 0 0 0,1 1 8 0 0,51 19 31 0 0,196 1 90 0 0,-121-52-54 0 0,124-34-148 0 0,-138 93-12 0 0,-46-4 53 0 0,-71-26 43 0 0,19 5-38 0 0,1 0-1 0 0,0-2 1 0 0,0 0 0 0 0,0-1 0 0 0,1-1-1 0 0,-1-1 1 0 0,1-1 0 0 0,-1-1-1 0 0,1-1 1 0 0,-1 0 0 0 0,13-5 35 0 0,141-59 63 0 0,-169 64-76 0 0,1 1 0 0 0,-1-1 1 0 0,1 1-1 0 0,-1 0 0 0 0,1 1 1 0 0,-1-1-1 0 0,1 1 0 0 0,-1 0 1 0 0,1 1-1 0 0,0 0 0 0 0,-1 0 1 0 0,0 0-1 0 0,1 1 0 0 0,-1 0 0 0 0,0 0 1 0 0,0 1-1 0 0,0 0 0 0 0,4 2 13 0 0,-6-4 0 0 0,33 13-4 0 0,0-3-1 0 0,0-1 1 0 0,1-2 0 0 0,0-1 0 0 0,0-3-1 0 0,1 0 1 0 0,34-3 4 0 0,82-46 23 0 0,-4-15 164 0 0,-150 60-146 0 0,34 0-200 0 0,48 21 198 0 0,65 4-464 0 0,-57-43 271 0 0,28-59 347 0 0,-101 58-198 0 0,-17 16 3 0 0,1 1 0 0 0,0-1-1 0 0,0 1 1 0 0,0 0 0 0 0,0 0-1 0 0,0 0 1 0 0,0 0 0 0 0,0 0-1 0 0,1 0 1 0 0,-1 1 0 0 0,1-1-1 0 0,-1 1 1 0 0,1-1 0 0 0,0 1 0 0 0,0 0-1 0 0,-1 0 1 0 0,1 0 0 0 0,0 1-1 0 0,0-1 1 0 0,0 1 0 0 0,0-1-1 0 0,0 1 1 0 0,0 0 0 0 0,1 0 2 0 0,57 27 27 0 0,-47-27-23 0 0,1-1 1 0 0,0 0-1 0 0,-1 0 0 0 0,1-2 1 0 0,-1 0-1 0 0,1-1 1 0 0,-1 0-1 0 0,0-1 0 0 0,-1 0 1 0 0,1-1-1 0 0,-1-1 0 0 0,0 0 1 0 0,-1-1-1 0 0,9-7-4 0 0,20-25 199 0 0,-41 40-226 0 0,0 0 31 0 0,0 0 14 0 0,0 0 7 0 0,0 0 9 0 0,21 3 55 0 0,51 21 185 0 0,-71-24-209 0 0,-1 0-13 0 0,0 0 49 0 0,35 16-37 0 0,-29-12-1460 0 0,-6-3 270 0 0</inkml:trace>
  <inkml:trace contextRef="#ctx0" brushRef="#br0" timeOffset="354203.607">26 602 1196 0 0,'0'0'285'0'0,"0"0"-15"0"0,0 0 91 0 0,-4-23 1773 0 0,-17-10-562 0 0,22 47-1373 0 0,0-1 0 0 0,0 1 0 0 0,2 0-1 0 0,0-1 1 0 0,0 1 0 0 0,1-1 0 0 0,1 0 0 0 0,0 0 0 0 0,1 0 0 0 0,6 9-199 0 0,-8-17 17 0 0,-1-1 0 0 0,1 0 0 0 0,-1 0-1 0 0,1 0 1 0 0,1-1 0 0 0,-1 0 0 0 0,0 1 0 0 0,1-1 0 0 0,-1-1 0 0 0,1 1 0 0 0,0-1 0 0 0,0 1 0 0 0,0-2 0 0 0,0 1 0 0 0,0 0 0 0 0,1-1 0 0 0,-1 0 0 0 0,0 0-1 0 0,1-1 1 0 0,-1 1 0 0 0,1-1 0 0 0,-1 0 0 0 0,1-1 0 0 0,-1 1 0 0 0,0-1 0 0 0,1 0 0 0 0,-1-1 0 0 0,0 1 0 0 0,0-1 0 0 0,0 0 0 0 0,0 0 0 0 0,0-1 0 0 0,1 0-17 0 0,3-2 34 0 0,0-1 1 0 0,0 0-1 0 0,-1 0 1 0 0,0-1 0 0 0,0 0-1 0 0,0-1 1 0 0,-1 0 0 0 0,0 0-1 0 0,-1 0 1 0 0,0-1-1 0 0,0 0 1 0 0,-1 0 0 0 0,0 0-1 0 0,0-1 1 0 0,-1 0-1 0 0,2-8-34 0 0,20-140 310 0 0,-40 176-625 0 0,60 97-923 0 0,14-57-3628 0 0,-52-51 3648 0 0</inkml:trace>
  <inkml:trace contextRef="#ctx0" brushRef="#br0" timeOffset="354655.932">527 482 1592 0 0,'13'-9'3187'0'0,"-12"10"-1414"0"0,-4 18-1420 0 0,2 20-266 0 0,1 0 0 0 0,3 0 0 0 0,1 0 0 0 0,2-1 0 0 0,1 0 0 0 0,2 0 0 0 0,2 0 0 0 0,1-1 0 0 0,2-1 0 0 0,1 0 0 0 0,3-1 0 0 0,5 7-87 0 0,0 18-1320 0 0,-23-60 524 0 0,-15 6-1441 0 0,7-7 1153 0 0</inkml:trace>
  <inkml:trace contextRef="#ctx0" brushRef="#br0" timeOffset="354997.727">531 554 1832 0 0,'3'-8'146'0'0,"1"1"-1"0"0,-1 0 1 0 0,1 0 0 0 0,1 0-1 0 0,0 0 1 0 0,0 1 0 0 0,0 0-1 0 0,1 0 1 0 0,-1 0 0 0 0,1 1-1 0 0,1-1 1 0 0,-1 2 0 0 0,1-1-1 0 0,0 1 1 0 0,0 0 0 0 0,0 0-1 0 0,1 1 1 0 0,-1-1 0 0 0,1 2-1 0 0,0-1 1 0 0,0 1 0 0 0,0 1-1 0 0,0-1 1 0 0,0 1-146 0 0,-3 3 42 0 0,0-1 0 0 0,0 1 0 0 0,-1 0 1 0 0,1 1-1 0 0,-1-1 0 0 0,1 1 0 0 0,-1 0 1 0 0,0 0-1 0 0,0 0 0 0 0,0 0 0 0 0,0 1 0 0 0,-1-1 1 0 0,1 1-1 0 0,-1 0 0 0 0,0 0 0 0 0,0 1 0 0 0,-1-1 1 0 0,1 1-1 0 0,-1-1 0 0 0,0 1 0 0 0,0 0 0 0 0,0-1 1 0 0,-1 1-1 0 0,0 0 0 0 0,0 0 0 0 0,0 0 1 0 0,0 1-1 0 0,-1-1 0 0 0,0 0 0 0 0,0 0 0 0 0,0 0 1 0 0,-1 1-43 0 0,-4 3 1 0 0,0 0 0 0 0,0-1 1 0 0,-1 1-1 0 0,0-1 0 0 0,-1-1 1 0 0,0 1-1 0 0,0-1 0 0 0,0 0 1 0 0,-1-1-1 0 0,0 0 0 0 0,0 0 1 0 0,-1 0-1 0 0,0-1 0 0 0,0-1 1 0 0,0 0-1 0 0,0 0 0 0 0,-1 0 1 0 0,1-1-1 0 0,-6 0-1 0 0,14-2-761 0 0,-12-5-1633 0 0,-1-12 1153 0 0</inkml:trace>
  <inkml:trace contextRef="#ctx0" brushRef="#br0" timeOffset="355374.448">954 337 2344 0 0,'0'1'204'0'0,"1"-1"0"0"0,-1 0-1 0 0,0 1 1 0 0,1-1-1 0 0,-1 0 1 0 0,0 0 0 0 0,1 1-1 0 0,-1-1 1 0 0,1 0 0 0 0,-1 0-1 0 0,0 0 1 0 0,1 0 0 0 0,-1 1-1 0 0,1-1 1 0 0,-1 0 0 0 0,1 0-1 0 0,-1 0 1 0 0,0 0 0 0 0,1 0-1 0 0,-1 0 1 0 0,1 0 0 0 0,-1 0-1 0 0,1 0 1 0 0,-1 0 0 0 0,1-1-1 0 0,-1 1 1 0 0,1 0-204 0 0,-3 27-46 0 0,57 141 361 0 0,-29-94-1944 0 0,-26-72 909 0 0,-4 0-49 0 0,-23 15-1518 0 0,17-15 1192 0 0</inkml:trace>
  <inkml:trace contextRef="#ctx0" brushRef="#br0" timeOffset="355903.9">778 512 1528 0 0,'15'-7'4061'0'0,"85"-26"-3521"0"0,168-43 230 0 0,-267 76-767 0 0,0-1 0 0 0,-1 0 0 0 0,1 1 0 0 0,0-1 0 0 0,-1 1 0 0 0,1 0 0 0 0,0-1 0 0 0,-1 1 0 0 0,1 0 0 0 0,0-1 1 0 0,0 1-1 0 0,0 0 0 0 0,-1 0 0 0 0,1-1 0 0 0,0 1 0 0 0,0 0 0 0 0,0 0 0 0 0,-1 0 0 0 0,1 0 0 0 0,0 0 0 0 0,0 0 0 0 0,0 1 0 0 0,0-1 0 0 0,-1 0 0 0 0,1 0 0 0 0,0 0 0 0 0,0 1 0 0 0,-1-1 0 0 0,1 1 0 0 0,0-1 0 0 0,0 0 0 0 0,-1 1 0 0 0,1-1 0 0 0,0 1 0 0 0,-1-1 0 0 0,1 1 0 0 0,-1 0 0 0 0,1-1 0 0 0,-1 1 0 0 0,1 0 0 0 0,-1-1 0 0 0,1 1 0 0 0,-1 0 0 0 0,0-1 0 0 0,1 1 0 0 0,-1 0 0 0 0,0 0 0 0 0,1 0 0 0 0,-1-1 0 0 0,0 1 0 0 0,0 0 0 0 0,0 0 0 0 0,0 0 0 0 0,0 0 0 0 0,0-1 0 0 0,0 1 0 0 0,0 0 0 0 0,0 0 0 0 0,0 0 0 0 0,-1-1 1 0 0,1 1-1 0 0,0 0 0 0 0,0 0 0 0 0,-1-1 0 0 0,1 1 0 0 0,-1 0 0 0 0,1 0 0 0 0,-1-1 0 0 0,1 1 0 0 0,-1 0-3 0 0,-39 59 154 0 0,35-53-164 0 0,-29 57 227 0 0,34-62-210 0 0,0-1 0 0 0,0 1 1 0 0,0-1-1 0 0,1 1 0 0 0,-1 0 0 0 0,0-1 1 0 0,0 1-1 0 0,1-1 0 0 0,-1 1 0 0 0,1-1 0 0 0,0 1 1 0 0,-1-1-1 0 0,1 1 0 0 0,0-1 0 0 0,0 0 0 0 0,0 1 1 0 0,0-1-1 0 0,0 0 0 0 0,0 0 0 0 0,0 0 0 0 0,0 0 1 0 0,1 0-1 0 0,-1 0 0 0 0,0 0 0 0 0,1 0 0 0 0,-1 0 1 0 0,1 0-1 0 0,-1-1 0 0 0,1 1 0 0 0,-1-1 1 0 0,1 1-1 0 0,-1-1 0 0 0,1 1 0 0 0,-1-1 0 0 0,1 0 1 0 0,0 0-1 0 0,-1 0 0 0 0,1 0 0 0 0,-1 0 0 0 0,1 0 1 0 0,0-1-1 0 0,-1 1 0 0 0,1 0-7 0 0,7 1 8 0 0,0 0 0 0 0,1-1 1 0 0,-1 0-1 0 0,0-1 0 0 0,0 1 0 0 0,1-2 0 0 0,-1 1 1 0 0,0-1-1 0 0,0-1 0 0 0,-1 0 0 0 0,1 0 0 0 0,0-1 1 0 0,-1 0-1 0 0,0 0 0 0 0,0-1 0 0 0,0 0 1 0 0,-1 0-1 0 0,1-1 0 0 0,-1 0 0 0 0,0 0 0 0 0,-1-1 1 0 0,0 1-1 0 0,2-4-8 0 0,-7 7-12 0 0,0 0 0 0 0,-1 1 1 0 0,1-1-1 0 0,-1 1 0 0 0,0-1 0 0 0,1 0 1 0 0,-1 1-1 0 0,-1-1 0 0 0,1 0 1 0 0,0 1-1 0 0,-1-1 0 0 0,1 0 0 0 0,-1 1 1 0 0,0-1-1 0 0,0 1 0 0 0,0-1 1 0 0,0 1-1 0 0,0-1 0 0 0,0 1 0 0 0,-1 0 1 0 0,1 0-1 0 0,-1 0 0 0 0,0-1 1 0 0,1 1-1 0 0,-1 1 0 0 0,0-1 0 0 0,0 0 1 0 0,0 0-1 0 0,-1 1 0 0 0,1-1 1 0 0,0 1-1 0 0,-1 0 0 0 0,1 0 0 0 0,-1 0 1 0 0,0-1 11 0 0,-95-34-354 0 0,-11 31-3572 0 0,97 5 2681 0 0</inkml:trace>
  <inkml:trace contextRef="#ctx0" brushRef="#br0" timeOffset="356910.674">1594 391 1392 0 0,'27'8'3039'0'0,"6"48"-2966"0"0,-20-30 186 0 0,67 138 1441 0 0,-95-172-184 0 0,13-2-1518 0 0,-1-1-1 0 0,1 1 0 0 0,1-1 1 0 0,0 1-1 0 0,0-1 0 0 0,1 1 1 0 0,1-1-1 0 0,0 0 0 0 0,0 1 0 0 0,1-1 1 0 0,0 1-1 0 0,1 0 0 0 0,0 0 1 0 0,0 0-1 0 0,1 0 0 0 0,1 0 1 0 0,0 1-1 0 0,0 0 0 0 0,1 0 1 0 0,0 0-1 0 0,0 0 0 0 0,1 1 0 0 0,0 0 1 0 0,0 1-1 0 0,6-5 3 0 0,-11 12-26 0 0,0 0 0 0 0,0 0 0 0 0,1 0 0 0 0,-1 0 0 0 0,0 0 0 0 0,0 0 0 0 0,0 1 0 0 0,0-1 0 0 0,0 1 0 0 0,0-1 0 0 0,0 1 0 0 0,0 0 0 0 0,0 0-1 0 0,0 0 1 0 0,0 0 0 0 0,-1 0 0 0 0,1 0 0 0 0,0 0 0 0 0,-1 1 0 0 0,1-1 0 0 0,0 1 0 0 0,-1-1 0 0 0,0 1 0 0 0,1 0 0 0 0,-1-1 0 0 0,0 1 0 0 0,0 0 0 0 0,0 0 0 0 0,0 0 0 0 0,0 0 0 0 0,0 1 26 0 0,3 2-19 0 0,2 4 8 0 0,0 1 1 0 0,0-1-1 0 0,-1 1 1 0 0,0 0-1 0 0,-1 0 1 0 0,0 1-1 0 0,0-1 0 0 0,-1 1 1 0 0,-1 0-1 0 0,0-1 1 0 0,0 1-1 0 0,-1 1 1 0 0,0-1 10 0 0,-1-10 110 0 0,-18-68-45 0 0,18 53-78 0 0,0-1-1 0 0,2 1 1 0 0,-1-1 0 0 0,2 1-1 0 0,0-1 1 0 0,1 1 0 0 0,0 0-1 0 0,1 1 1 0 0,1-1 0 0 0,0 1-1 0 0,0 0 1 0 0,2 0 0 0 0,-1 1-1 0 0,5-4 14 0 0,-9 15-5 0 0,1-1-1 0 0,-1 2 0 0 0,1-1 0 0 0,-1 0 1 0 0,1 1-1 0 0,-1-1 0 0 0,1 1 0 0 0,-1 0 1 0 0,1 0-1 0 0,-1 1 0 0 0,1-1 0 0 0,-1 1 1 0 0,1 0-1 0 0,-1 0 0 0 0,1 0 0 0 0,-1 0 1 0 0,0 0-1 0 0,1 1 0 0 0,-1-1 0 0 0,0 1 1 0 0,0 0-1 0 0,0 0 0 0 0,-1 0 0 0 0,1 1 1 0 0,0-1-1 0 0,-1 1 0 0 0,1-1 0 0 0,-1 1 1 0 0,0 0-1 0 0,0 0 0 0 0,0 0 0 0 0,0 0 1 0 0,-1 0-1 0 0,1 0 0 0 0,-1 0 0 0 0,0 1 1 0 0,1-1-1 0 0,-2 0 0 0 0,2 4 6 0 0,2 0-10 0 0,79 182-648 0 0,-67-166-3029 0 0,-15-23 2553 0 0</inkml:trace>
  <inkml:trace contextRef="#ctx0" brushRef="#br0" timeOffset="357174.592">2426 101 1196 0 0,'0'0'673'0'0,"-23"26"2496"0"0,14 58-2217 0 0,90 86-605 0 0,-89-116-4158 0 0,-8-42 2597 0 0</inkml:trace>
  <inkml:trace contextRef="#ctx0" brushRef="#br0" timeOffset="357720.605">2214 316 896 0 0,'263'-104'4789'0'0,"-234"96"-4769"0"0,-20 7-37 0 0,0 0-1 0 0,0-1 0 0 0,-1 0 1 0 0,1 0-1 0 0,0-1 0 0 0,-1-1 1 0 0,0 1-1 0 0,0-1 0 0 0,0-1 0 0 0,0 1 1 0 0,0-1-1 0 0,-1-1 0 0 0,0 0 1 0 0,0 0-1 0 0,-1 0 0 0 0,0 0 0 0 0,6-8 18 0 0,-13 14 23 0 0,1 1-1 0 0,-1-1 0 0 0,1 0 0 0 0,-1 0 0 0 0,1 1 0 0 0,-1-1 0 0 0,1 0 0 0 0,-1 0 0 0 0,1 0 0 0 0,-1 0 0 0 0,1 1 0 0 0,-1-1 0 0 0,0 0 0 0 0,1 0 0 0 0,-1 0 0 0 0,1 0 0 0 0,-1 0 0 0 0,1 0 0 0 0,-1-1 0 0 0,1 1 0 0 0,-1 0 0 0 0,0 0 0 0 0,1 0 0 0 0,-1 0 0 0 0,1-1 0 0 0,-1 1 0 0 0,1 0 0 0 0,-1-1 0 0 0,1 1 0 0 0,-1 0 0 0 0,1-1 0 0 0,0 1 0 0 0,-1 0 0 0 0,1-1 0 0 0,0 1 0 0 0,-1-1 0 0 0,1 1 0 0 0,0-1 0 0 0,-1 1 0 0 0,1-1 0 0 0,0 1 0 0 0,0-1 0 0 0,-1 1 0 0 0,1-1 0 0 0,0 1 0 0 0,0-1 0 0 0,0 0 0 0 0,0 1 0 0 0,0-1 0 0 0,0 1 0 0 0,0-1 0 0 0,0 1 0 0 0,0-1 0 0 0,0 0 0 0 0,0 1 0 0 0,0-1 0 0 0,0 0-22 0 0,-44 133 265 0 0,36-39 4 0 0,31-121-70 0 0,59-90-724 0 0,-54 133 363 0 0,60 141-1617 0 0,-72-114-588 0 0,-13-26 1144 0 0</inkml:trace>
  <inkml:trace contextRef="#ctx0" brushRef="#br0" timeOffset="358196.824">3027 256 1404 0 0,'10'-9'2344'0'0,"-10"9"-2276"0"0,0 1 0 0 0,0-1 1 0 0,0 1-1 0 0,0-1 0 0 0,0 1 0 0 0,0-1 0 0 0,0 1 1 0 0,0-1-1 0 0,0 1 0 0 0,1-1 0 0 0,-1 1 0 0 0,0-1 0 0 0,0 1 1 0 0,1-1-1 0 0,-1 1 0 0 0,0-1 0 0 0,1 1 0 0 0,-1-1 1 0 0,0 0-1 0 0,1 1 0 0 0,-1-1 0 0 0,1 0 0 0 0,-1 1 0 0 0,1-1 1 0 0,-1 0-1 0 0,1 1 0 0 0,-1-1 0 0 0,1 0 0 0 0,-1 0 0 0 0,1 0 1 0 0,-1 0-1 0 0,1 1 0 0 0,-1-1 0 0 0,1 0 0 0 0,-1 0 1 0 0,1 0-1 0 0,-1 0 0 0 0,1 0 0 0 0,-1 0 0 0 0,1 0 0 0 0,-1 0 1 0 0,1-1-1 0 0,-1 1 0 0 0,1 0 0 0 0,0 0 0 0 0,-1 0 1 0 0,1-1-1 0 0,-1 1 0 0 0,0 0 0 0 0,1 0 0 0 0,-1-1 0 0 0,1 1 1 0 0,-1 0-1 0 0,1-1 0 0 0,-1 1 0 0 0,0-1 0 0 0,1 1 0 0 0,-1 0 1 0 0,0-1-1 0 0,1 1 0 0 0,-1-1 0 0 0,0 1 0 0 0,0-1 1 0 0,1 1-1 0 0,-1-1 0 0 0,0 1 0 0 0,0-1-68 0 0,123 457 297 0 0,-140-419-5397 0 0,5-33 3815 0 0</inkml:trace>
  <inkml:trace contextRef="#ctx0" brushRef="#br0" timeOffset="358506.914">2817 536 2292 0 0,'8'-3'4298'0'0,"19"-9"-3993"0"0,-15 7 123 0 0,157-54 201 0 0,-53 37-3907 0 0,-102 21 2288 0 0,-6 1 42 0 0</inkml:trace>
  <inkml:trace contextRef="#ctx0" brushRef="#br0" timeOffset="358956.933">3192 439 1648 0 0,'39'-1'3406'0'0,"-26"11"-3315"0"0,-1 1 0 0 0,-1 1-1 0 0,0 0 1 0 0,-1 0 0 0 0,0 1 0 0 0,0 1-1 0 0,-2 0 1 0 0,0 0 0 0 0,0 0-1 0 0,-1 1 1 0 0,-1 0 0 0 0,-1 0-1 0 0,0 1 1 0 0,-1 0 0 0 0,1 8-91 0 0,-3-8 317 0 0,-1-16-240 0 0,-1 0 0 0 0,0-1 0 0 0,0 1-1 0 0,1 0 1 0 0,-1 0 0 0 0,0 0 0 0 0,0 0 0 0 0,1 0 0 0 0,-1 0-1 0 0,0 0 1 0 0,1 0 0 0 0,-1 0 0 0 0,0 0 0 0 0,0 0 0 0 0,1 0-1 0 0,-1 0 1 0 0,0 0 0 0 0,1 0 0 0 0,-1 0 0 0 0,0 0-77 0 0,3-14 13 0 0,-3 1-26 0 0,1 0 0 0 0,1-1 0 0 0,0 1 1 0 0,1 0-1 0 0,0 0 0 0 0,1 1 0 0 0,0-1 0 0 0,1 1 1 0 0,0 0-1 0 0,1 0 0 0 0,1 0 0 0 0,0 1 0 0 0,0 0 0 0 0,1 0 1 0 0,1 1-1 0 0,-1 0 0 0 0,2 0 0 0 0,-1 1 0 0 0,1 1 1 0 0,1-1-1 0 0,4-1 13 0 0,-7 10-13 0 0,0 1 1 0 0,0 1 0 0 0,-1-1-1 0 0,1 1 1 0 0,0 1-1 0 0,-1-1 1 0 0,1 1-1 0 0,-1 1 1 0 0,0-1 0 0 0,0 1-1 0 0,0 0 1 0 0,-1 1-1 0 0,1 0 1 0 0,-1 0 0 0 0,0 0-1 0 0,0 1 1 0 0,-1-1-1 0 0,0 1 1 0 0,0 1 0 0 0,0-1-1 0 0,-1 1 1 0 0,0 0-1 0 0,0 0 1 0 0,-1 0-1 0 0,1 0 1 0 0,1 8 12 0 0,20 62-116 0 0,-25-76 24 0 0,-3 8-1203 0 0,-39-5-2453 0 0,21-13 2533 0 0</inkml:trace>
  <inkml:trace contextRef="#ctx0" brushRef="#br0" timeOffset="359207.096">3530 246 1304 0 0,'0'-2'948'0'0,"0"-1"-256"0"0,0-1-80 0 0,4 4-300 0 0,-4-3-40 0 0,0 1-72 0 0,1 2-20 0 0,-1-1-212 0 0,4 2-32 0 0,0-1-188 0 0,-1 0-148 0 0,1 0-652 0 0,1 2-184 0 0</inkml:trace>
  <inkml:trace contextRef="#ctx0" brushRef="#br0" timeOffset="359674.75">3921 397 988 0 0,'-9'11'3475'0'0,"-23"14"-2832"0"0,6-6-289 0 0,22-16-344 0 0,-10 7 87 0 0,0 2-1 0 0,0-1 1 0 0,2 2-1 0 0,-1 0 1 0 0,2 0-1 0 0,0 1 1 0 0,0 0-1 0 0,1 1 1 0 0,1 0-1 0 0,0 1 1 0 0,0 3-97 0 0,11-17 19 0 0,-1-1 0 0 0,1 1 0 0 0,-1-1 0 0 0,1 0 1 0 0,0 0-1 0 0,-1 1 0 0 0,1-1 0 0 0,0 0 0 0 0,0 0 0 0 0,0-1 0 0 0,0 1 1 0 0,0 0-1 0 0,0-1 0 0 0,0 1 0 0 0,0-1 0 0 0,0 0 0 0 0,0 1 0 0 0,0-1 0 0 0,0 0 1 0 0,1 0-1 0 0,-1 0 0 0 0,0-1 0 0 0,0 1 0 0 0,0 0 0 0 0,0-1 0 0 0,0 0 1 0 0,0 1-1 0 0,0-1 0 0 0,0 0 0 0 0,0 0 0 0 0,0 0 0 0 0,-1 0 0 0 0,2-1-19 0 0,20-6 15 0 0,0 0 0 0 0,0-2-1 0 0,-2-1 1 0 0,1 0 0 0 0,-1-1-1 0 0,-1-2 1 0 0,0 0 0 0 0,11-11-15 0 0,-39 32 138 0 0,-47 76-210 0 0,108-67-588 0 0,-37-19 539 0 0,-1 0 0 0 0,0 0 0 0 0,1-2 0 0 0,-2 0 0 0 0,1 0 0 0 0,-1-2 0 0 0,0 1-1 0 0,0-2 1 0 0,0 0 0 0 0,-1-1 0 0 0,-1 0 0 0 0,1-1 0 0 0,-2 0 0 0 0,1-1 0 0 0,-1 0 0 0 0,-1-1-1 0 0,7-10 122 0 0,2-4-256 0 0</inkml:trace>
  <inkml:trace contextRef="#ctx0" brushRef="#br0" timeOffset="359923.864">4264 194 3816 0 0,'-2'-11'136'0'0,"0"1"0"0"0,-1-1-1 0 0,-1 1 1 0 0,0 0-1 0 0,0 0 1 0 0,-1 0-1 0 0,0 1 1 0 0,-1-1 0 0 0,0 1-1 0 0,0 1 1 0 0,-1-1-1 0 0,0 1 1 0 0,-1 0-1 0 0,0 1 1 0 0,0 0 0 0 0,0 0-1 0 0,-1 0 1 0 0,0 1-1 0 0,-1 1 1 0 0,1 0-1 0 0,-1 0 1 0 0,0 0 0 0 0,-8-1-136 0 0,12 8 26 0 0,1 0 0 0 0,0 1 1 0 0,1 0-1 0 0,-1 0 1 0 0,0 0-1 0 0,1 0 1 0 0,0 1-1 0 0,0 0 0 0 0,0 0 1 0 0,0 0-1 0 0,1 0 1 0 0,-1 0-1 0 0,1 1 0 0 0,0 0 1 0 0,0 0-1 0 0,1 0 1 0 0,0 0-1 0 0,-1 0 0 0 0,2 0 1 0 0,-1 0-1 0 0,1 1 1 0 0,-1-1-1 0 0,2 1 0 0 0,-1-1 1 0 0,0 1-1 0 0,1-1 1 0 0,0 1-1 0 0,1-1 1 0 0,-1 1-1 0 0,1-1 0 0 0,1 6-26 0 0,2 10-268 0 0,0-1 0 0 0,1 1 0 0 0,2-1 0 0 0,0-1 1 0 0,1 1-1 0 0,0-1 0 0 0,2-1 0 0 0,0 0 0 0 0,2 0 0 0 0,1 2 268 0 0,20 35-2416 0 0,-17-25 1266 0 0</inkml:trace>
  <inkml:trace contextRef="#ctx0" brushRef="#br0" timeOffset="360481.104">4515 294 1280 0 0,'14'10'3089'0'0,"16"36"-2510"0"0,26 76 2927 0 0,-63-136-2140 0 0,9-1-1372 0 0,1-1 0 0 0,1 1 0 0 0,1 0 0 0 0,0 0 0 0 0,1 0 0 0 0,1 1 1 0 0,0 0-1 0 0,1 0 0 0 0,0 1 0 0 0,1 0 0 0 0,1 0 0 0 0,0 1 0 0 0,0 0 0 0 0,1 1 0 0 0,1 0 0 0 0,5-3 6 0 0,-15 13-27 0 0,0-1 0 0 0,1 1 1 0 0,-1 0-1 0 0,0 0 0 0 0,0 0 1 0 0,0 0-1 0 0,1 1 0 0 0,-1-1 0 0 0,0 1 1 0 0,1-1-1 0 0,-1 1 0 0 0,0 0 0 0 0,1 0 1 0 0,-1 0-1 0 0,1 0 0 0 0,-1 0 1 0 0,0 1-1 0 0,1-1 0 0 0,-1 1 0 0 0,0-1 1 0 0,1 1-1 0 0,-1 0 0 0 0,0 0 0 0 0,0 0 1 0 0,0 0-1 0 0,0 1 0 0 0,0-1 1 0 0,0 0-1 0 0,0 1 0 0 0,0-1 0 0 0,0 1 1 0 0,-1 0-1 0 0,1 0 0 0 0,-1-1 0 0 0,1 1 1 0 0,-1 0-1 0 0,0 0 0 0 0,1 1 1 0 0,-1-1-1 0 0,0 0 0 0 0,-1 0 0 0 0,1 0 1 0 0,0 1-1 0 0,-1-1 0 0 0,1 0 0 0 0,-1 1 1 0 0,1-1-1 0 0,-1 0 0 0 0,0 1 1 0 0,0-1-1 0 0,0 1 0 0 0,-1-1 0 0 0,1 0 1 0 0,-1 1-1 0 0,1-1 0 0 0,-1 0 0 0 0,0 2 27 0 0,4 18-215 0 0,11 44-140 0 0,14-41-3994 0 0,-22-23 3131 0 0</inkml:trace>
  <inkml:trace contextRef="#ctx0" brushRef="#br0" timeOffset="360806.497">5128 287 1216 0 0,'-4'3'210'0'0,"0"-1"1"0"0,0 1-1 0 0,0 0 0 0 0,0 0 1 0 0,0 0-1 0 0,0 0 0 0 0,1 1 0 0 0,0-1 1 0 0,0 1-1 0 0,0 0 0 0 0,0 0 1 0 0,0 0-1 0 0,1 0 0 0 0,0 1 0 0 0,-1-1 1 0 0,2 1-1 0 0,-1-1 0 0 0,0 1 1 0 0,1 0-1 0 0,0 1-210 0 0,1-5 283 0 0,26 25 449 0 0,-21-24-678 0 0,1 0 0 0 0,-1 0 0 0 0,1-1 1 0 0,0 0-1 0 0,0 0 0 0 0,-1 0 0 0 0,1 0 0 0 0,0-1 1 0 0,0 0-1 0 0,0-1 0 0 0,0 1 0 0 0,-1-1 1 0 0,1 0-1 0 0,0 0 0 0 0,-1-1 0 0 0,1 0 1 0 0,-1 0-1 0 0,1 0 0 0 0,-1 0 0 0 0,0-1 1 0 0,0 0-1 0 0,0 0 0 0 0,5-4-54 0 0,-10 4 7 0 0,0 0-1 0 0,0 1 1 0 0,-1-1 0 0 0,1 0-1 0 0,0 1 1 0 0,-1-1-1 0 0,0 0 1 0 0,1 1 0 0 0,-1-1-1 0 0,0 1 1 0 0,-1-1-1 0 0,1 1 1 0 0,0-1 0 0 0,-1 1-1 0 0,1 0 1 0 0,-1 0 0 0 0,0-1-1 0 0,1 1 1 0 0,-1 0-1 0 0,0 1 1 0 0,0-1 0 0 0,-1 0-1 0 0,1 1 1 0 0,0-1-1 0 0,0 1 1 0 0,-1-1 0 0 0,1 1-1 0 0,-1 0 1 0 0,1 0 0 0 0,-1 0-1 0 0,0 1 1 0 0,1-1-1 0 0,-1 1 1 0 0,0-1 0 0 0,1 1-1 0 0,-2 0-6 0 0,-5-5 7 0 0,-11-5-287 0 0,-39-17 633 0 0,22 19-4686 0 0,37 8 3042 0 0,0 0 41 0 0</inkml:trace>
  <inkml:trace contextRef="#ctx0" brushRef="#br0" timeOffset="361147.572">5493 202 1300 0 0,'-2'0'91'0'0,"0"0"-1"0"0,0 0 1 0 0,1 1-1 0 0,-1-1 1 0 0,0 0-1 0 0,0 1 1 0 0,0-1-1 0 0,1 1 1 0 0,-1 0 0 0 0,0-1-1 0 0,1 1 1 0 0,-1 0-1 0 0,0 0 1 0 0,1 0-1 0 0,-1 0 1 0 0,1 1-1 0 0,-1-1 1 0 0,1 0-1 0 0,0 0 1 0 0,0 1 0 0 0,0-1-1 0 0,-1 1 1 0 0,1-1-1 0 0,0 1 1 0 0,1 0-1 0 0,-1-1 1 0 0,0 1-1 0 0,0 0 1 0 0,1-1-1 0 0,-1 1 1 0 0,1 0 0 0 0,0 0-1 0 0,-1 0 1 0 0,1 0-1 0 0,0-1 1 0 0,0 1-1 0 0,0 0 1 0 0,0 0-1 0 0,0 0 1 0 0,1 0-1 0 0,-1 0 1 0 0,1-1-1 0 0,-1 1 1 0 0,1 0 0 0 0,-1 0-1 0 0,1-1 1 0 0,0 1-1 0 0,0 0 1 0 0,0 0-91 0 0,72 75 818 0 0,-46-53-420 0 0,18 35 105 0 0,-47-54-487 0 0,-1 0 0 0 0,1 0 0 0 0,-1 0 0 0 0,-1 0 0 0 0,1-1 0 0 0,-1 1 0 0 0,1-1-1 0 0,-1 0 1 0 0,-1 0 0 0 0,1 0 0 0 0,0-1 0 0 0,-1 0 0 0 0,0 0 0 0 0,0 0 0 0 0,0 0 0 0 0,0-1 0 0 0,0 1 0 0 0,0-1 0 0 0,-4 0-16 0 0,5 1-176 0 0,-1-1 0 0 0,1 0 0 0 0,-1 0 1 0 0,1 0-1 0 0,-1-1 0 0 0,0 1 0 0 0,0-1 1 0 0,0 0-1 0 0,0-1 0 0 0,0 1 0 0 0,0-1 1 0 0,1 0-1 0 0,-1 0 0 0 0,0-1 0 0 0,0 0 1 0 0,0 1-1 0 0,0-1 0 0 0,0-1 0 0 0,0 1 1 0 0,1-1-1 0 0,-1 0 0 0 0,1 0 0 0 0,-1 0 1 0 0,1-1-1 0 0,-3-2 176 0 0,2-2-1161 0 0</inkml:trace>
  <inkml:trace contextRef="#ctx0" brushRef="#br0" timeOffset="361567.479">5705 287 2268 0 0,'-13'-14'3436'0'0,"-13"37"-2431"0"0,25-20-995 0 0,-1 1 1 0 0,2 0 0 0 0,-1-1 0 0 0,0 1 0 0 0,1 0 0 0 0,0-1-1 0 0,-1 1 1 0 0,1 0 0 0 0,1 0 0 0 0,-1-1 0 0 0,1 1 0 0 0,-1 0-1 0 0,1-1 1 0 0,0 1 0 0 0,0-1 0 0 0,1 1 0 0 0,-1-1-1 0 0,1 1 1 0 0,0-1 0 0 0,0 0 0 0 0,0 0 0 0 0,0 0 0 0 0,0 0-1 0 0,1 0 1 0 0,-1 0 0 0 0,1-1 0 0 0,0 1 0 0 0,0-1 0 0 0,0 0-1 0 0,0 0 1 0 0,0 0 0 0 0,0 0 0 0 0,0 0 0 0 0,1-1-1 0 0,-1 1 1 0 0,1-1 0 0 0,-1 0 0 0 0,1 0 0 0 0,0 0 0 0 0,-1-1-1 0 0,1 1 1 0 0,0-1 0 0 0,0 0 0 0 0,-1 0 0 0 0,1 0 0 0 0,0-1-1 0 0,3 0-10 0 0,-1-1-19 0 0,0-1 0 0 0,0 0-1 0 0,0 0 1 0 0,0 0-1 0 0,-1-1 1 0 0,1 0 0 0 0,-1 0-1 0 0,0 0 1 0 0,0-1 0 0 0,0 0-1 0 0,-1 1 1 0 0,0-2 0 0 0,0 1-1 0 0,0-1 1 0 0,0 1-1 0 0,-1-1 1 0 0,0 0 0 0 0,0 0-1 0 0,0-3 20 0 0,-22 21 78 0 0,15 81-746 0 0,34-36-2761 0 0,-24-51 2167 0 0</inkml:trace>
  <inkml:trace contextRef="#ctx0" brushRef="#br0" timeOffset="361850.198">6220 179 1344 0 0,'-6'0'210'0'0,"1"0"0"0"0,-1 1 0 0 0,0 0 0 0 0,1 0 0 0 0,-1 0 0 0 0,1 1 0 0 0,-1-1 0 0 0,1 1 0 0 0,0 1 0 0 0,-1-1 0 0 0,1 1 0 0 0,1 0 0 0 0,-1 0 0 0 0,0 0 0 0 0,1 1 0 0 0,-1-1 0 0 0,1 1 0 0 0,-2 3-210 0 0,-3 0 343 0 0,1-1-254 0 0,0 1 0 0 0,0 0-1 0 0,0 0 1 0 0,1 1 0 0 0,1 0-1 0 0,-1 1 1 0 0,1-1 0 0 0,1 1-1 0 0,-1 0 1 0 0,1 1 0 0 0,1-1-1 0 0,0 1 1 0 0,0 0 0 0 0,1 0-1 0 0,0 0 1 0 0,1 0 0 0 0,0 0-1 0 0,1 1 1 0 0,0 3-89 0 0,42 40-737 0 0,4-39-2545 0 0,-33-15 2057 0 0</inkml:trace>
  <inkml:trace contextRef="#ctx0" brushRef="#br0" timeOffset="362129.355">6334 269 1720 0 0,'-5'1'166'0'0,"-1"-1"-1"0"0,1 1 1 0 0,0 1 0 0 0,0-1-1 0 0,0 1 1 0 0,0 0 0 0 0,0 0-1 0 0,0 0 1 0 0,0 1-1 0 0,1 0 1 0 0,-1 0 0 0 0,1 0-1 0 0,0 0 1 0 0,0 1 0 0 0,0-1-1 0 0,0 1 1 0 0,0 0-1 0 0,1 1 1 0 0,0-1 0 0 0,0 0-1 0 0,0 1 1 0 0,1 0 0 0 0,-1-1-1 0 0,1 1 1 0 0,0 0-1 0 0,0 0 1 0 0,1 1 0 0 0,0-1-1 0 0,0 0 1 0 0,0 0 0 0 0,0 4-166 0 0,4-5-54 0 0,0 1 1 0 0,0-1 0 0 0,0 0 0 0 0,0-1-1 0 0,1 1 1 0 0,0 0 0 0 0,-1-1 0 0 0,2 0-1 0 0,-1 0 1 0 0,0 0 0 0 0,0-1-1 0 0,1 1 1 0 0,0-1 0 0 0,-1 0 0 0 0,1 0-1 0 0,0-1 1 0 0,0 1 0 0 0,0-1 0 0 0,0 0-1 0 0,0 0 1 0 0,0-1 0 0 0,0 0 0 0 0,0 0-1 0 0,0 0 1 0 0,0 0 0 0 0,1-1 0 0 0,1 0 52 0 0,46-2-2385 0 0,-9-12 1276 0 0</inkml:trace>
  <inkml:trace contextRef="#ctx0" brushRef="#br0" timeOffset="362439.406">6444 384 1508 0 0,'40'-23'902'0'0,"-2"-2"-1"0"0,0-1 0 0 0,-2-2 1 0 0,-1-2-1 0 0,24-26-901 0 0,-59 55 10 0 0,0 0-1 0 0,0 0 0 0 0,1 0 0 0 0,-1 0 1 0 0,0 0-1 0 0,0 0 0 0 0,0 0 1 0 0,-1 0-1 0 0,1 0 0 0 0,0 0 1 0 0,0 0-1 0 0,0 0 0 0 0,-1 0 1 0 0,1 1-1 0 0,0-1 0 0 0,-1 0 1 0 0,1 0-1 0 0,-1 0 0 0 0,1 0 0 0 0,-1 0 1 0 0,0 1-1 0 0,1-1 0 0 0,-1 0 1 0 0,0 0-1 0 0,1 1 0 0 0,-1-1 1 0 0,0 1-1 0 0,0-1 0 0 0,0 1 1 0 0,1-1-1 0 0,-1 1 0 0 0,0-1 1 0 0,0 1-1 0 0,0-1 0 0 0,0 1 1 0 0,0 0-1 0 0,0 0 0 0 0,0 0 0 0 0,0-1 1 0 0,0 1-1 0 0,0 0 0 0 0,0 0 1 0 0,0 0-1 0 0,0 1 0 0 0,0-1 1 0 0,0 0-1 0 0,0 0 0 0 0,0 0 1 0 0,0 1-1 0 0,0-1 0 0 0,1 0 1 0 0,-1 1-1 0 0,0-1 0 0 0,0 1 0 0 0,0-1 1 0 0,0 1-1 0 0,1 0 0 0 0,-1-1 1 0 0,0 1-1 0 0,0 0 0 0 0,1-1 1 0 0,-1 1-1 0 0,0 0 0 0 0,1 0 1 0 0,-1 0-10 0 0,-8 1 18 0 0,0 1 0 0 0,0 0 1 0 0,0 1-1 0 0,0-1 1 0 0,0 2-1 0 0,1-1 1 0 0,0 1-1 0 0,0 0 0 0 0,0 1 1 0 0,1 0-1 0 0,0 0 1 0 0,0 1-1 0 0,0 0 1 0 0,1 0-1 0 0,0 0 0 0 0,0 1 1 0 0,1 0-1 0 0,0 0 1 0 0,0 0-1 0 0,1 1 1 0 0,0-1-1 0 0,1 1 0 0 0,0 0 1 0 0,0 0-1 0 0,0 2-18 0 0,4-7-10 0 0,-1-1-1 0 0,1 0 1 0 0,-1 0-1 0 0,1 1 1 0 0,0-1 0 0 0,0 0-1 0 0,0 0 1 0 0,0 0-1 0 0,1 0 1 0 0,-1 0-1 0 0,1 0 1 0 0,0 0-1 0 0,0 0 1 0 0,0-1-1 0 0,0 1 1 0 0,1-1-1 0 0,-1 1 1 0 0,0-1-1 0 0,1 0 1 0 0,0 0 0 0 0,0 0-1 0 0,-1-1 1 0 0,1 1-1 0 0,0 0 1 0 0,0-1-1 0 0,0 0 1 0 0,1 0-1 0 0,-1 0 1 0 0,1 0 10 0 0,66 10-4052 0 0,-49-11 2730 0 0</inkml:trace>
  <inkml:trace contextRef="#ctx0" brushRef="#br0" timeOffset="363481.43">6702 434 976 0 0,'10'19'3427'0'0,"-9"-26"-1104"0"0,96-218-2284 0 0,-68 168-371 0 0,-20 202 550 0 0,-34-97 487 0 0,37-73-730 0 0,1 0-1 0 0,1 1 1 0 0,1 1-1 0 0,1 0 1 0 0,1 1 0 0 0,1 1-1 0 0,0 0 1 0 0,2 2-1 0 0,0 0 1 0 0,2 1 0 0 0,22-14 25 0 0,-29 40-80 0 0,-29 35 142 0 0,1-1 241 0 0,63 114-132 0 0,-51-149-182 0 0,1-1 0 0 0,-1 1 1 0 0,0-1-1 0 0,-1 1 0 0 0,1-1 0 0 0,-1 1 0 0 0,-1-1 0 0 0,1 0 0 0 0,-1 0 0 0 0,0 0 0 0 0,0-1 0 0 0,-1 1 0 0 0,0-1 0 0 0,0 1 0 0 0,0-1 0 0 0,0 0 0 0 0,-1-1 0 0 0,0 1 0 0 0,0-1 0 0 0,0 0 1 0 0,-1 0 10 0 0,-129 50-4358 0 0,99-49 3136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13:0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2285 781 1240 0 0,'-1'-8'6412'0'0,"1"8"-4702"0"0,14 4-1154 0 0,143 15 594 0 0,-106-16-996 0 0,1 3 0 0 0,0 1 0 0 0,-1 3 0 0 0,-1 2 0 0 0,1 2 0 0 0,-2 3 0 0 0,0 1 0 0 0,19 12-154 0 0,-64-28 15 0 0,0 0 1 0 0,0 0-1 0 0,0 1 1 0 0,-1-1-1 0 0,1 1 1 0 0,-1 0-1 0 0,1 0 1 0 0,-1 0 0 0 0,0 0-1 0 0,0 1 1 0 0,0-1-1 0 0,0 1 1 0 0,-1 0-1 0 0,0 0 1 0 0,0 0-1 0 0,0 0 1 0 0,0 0-1 0 0,0 0 1 0 0,-1 1-1 0 0,1-1 1 0 0,-1 0-1 0 0,-1 1 1 0 0,1-1-1 0 0,-1 1 1 0 0,1-1-1 0 0,-1 1 1 0 0,0-1 0 0 0,-1 3-17 0 0,-10 15 63 0 0,-1-1 0 0 0,-1-1-1 0 0,-1 0 1 0 0,-1-1-1 0 0,-1 0 1 0 0,0-1 0 0 0,-1-1-1 0 0,-1-1 1 0 0,-1 0-1 0 0,0-2 1 0 0,-1 0-1 0 0,-1-1 1 0 0,0-1 0 0 0,0-1-1 0 0,-9 3-61 0 0,12-4-25 0 0,-88 56-1805 0 0,95-58 1439 0 0,6-11-7409 0 0,9-4 6528 0 0</inkml:trace>
  <inkml:trace contextRef="#ctx0" brushRef="#br0" timeOffset="4120.402">7322 794 916 0 0,'5'23'3662'0'0,"12"13"-3118"0"0,-4-11-103 0 0,7 21 185 0 0,39 138 1634 0 0,-59-183-1914 0 0,-15 18 508 0 0,11-19-807 0 0,0 1 0 0 0,0-1 0 0 0,-1 0 1 0 0,1 0-1 0 0,0 0 0 0 0,0-1 0 0 0,-1 1 0 0 0,1-1 0 0 0,0 0 0 0 0,0 0 1 0 0,0-1-1 0 0,0 1 0 0 0,0-1 0 0 0,1 0 0 0 0,-1 0 0 0 0,0 0 1 0 0,1 0-1 0 0,-1-1 0 0 0,1 0 0 0 0,0 1 0 0 0,0-1 0 0 0,0 0 0 0 0,0-1 1 0 0,0 1-1 0 0,1 0 0 0 0,-1-1 0 0 0,1 1 0 0 0,0-1 0 0 0,0 0 1 0 0,1 0-1 0 0,-1 0 0 0 0,1 0 0 0 0,-1-3-47 0 0,0-2-3 0 0,0 1 1 0 0,1-1-1 0 0,0 0 0 0 0,0 0 1 0 0,1 0-1 0 0,1 0 0 0 0,-1 0 1 0 0,1 0-1 0 0,1 0 0 0 0,0 0 1 0 0,0 1-1 0 0,0-1 0 0 0,1 1 1 0 0,1-1-1 0 0,-1 1 0 0 0,1 0 1 0 0,1 0-1 0 0,-1 0 0 0 0,1 1 1 0 0,1 0-1 0 0,0 0 0 0 0,0 0 1 0 0,0 1-1 0 0,0 0 0 0 0,1 0 1 0 0,0 0-1 0 0,0 1 0 0 0,1 0 1 0 0,0 0-1 0 0,0 1 0 0 0,0 0 1 0 0,0 1-1 0 0,0 0 0 0 0,1 0 1 0 0,0 0-1 0 0,-1 1 0 0 0,1 1 1 0 0,0-1-1 0 0,0 1 0 0 0,0 1 1 0 0,0 0-1 0 0,5 0 3 0 0,-5 0-20 0 0,-1 0 0 0 0,1 0 0 0 0,0 1 0 0 0,0 0 0 0 0,-1 0 0 0 0,1 1 0 0 0,0 0 1 0 0,-1 0-1 0 0,0 1 0 0 0,0 0 0 0 0,0 1 0 0 0,0 0 0 0 0,0 0 0 0 0,-1 1 0 0 0,1 0 0 0 0,-1 0 0 0 0,0 1 0 0 0,-1-1 0 0 0,0 1 0 0 0,0 1 0 0 0,0 0 0 0 0,0-1 0 0 0,-1 1 1 0 0,0 1-1 0 0,-1-1 0 0 0,0 1 0 0 0,0 0 0 0 0,0 0 0 0 0,-1 0 0 0 0,0 1 0 0 0,1 6 20 0 0,12 107-2896 0 0,-41-107-2200 0 0,22-18 3853 0 0</inkml:trace>
  <inkml:trace contextRef="#ctx0" brushRef="#br0" timeOffset="4385.074">8190 451 908 0 0,'21'8'353'0'0,"-1"1"0"0"0,0 1 0 0 0,0 1-1 0 0,-1 1 1 0 0,0 0 0 0 0,-1 2 0 0 0,-1 0 0 0 0,0 1 0 0 0,-1 0-1 0 0,0 2 1 0 0,-1-1 0 0 0,-1 2 0 0 0,-1 0 0 0 0,0 1 0 0 0,-2 0-1 0 0,0 1 1 0 0,-1 0 0 0 0,-1 1 0 0 0,-1 0 0 0 0,-1 0 0 0 0,-1 1 0 0 0,0-1-1 0 0,-2 1 1 0 0,1 15-353 0 0,-5-22 103 0 0,0 1 1 0 0,-1-1-1 0 0,0 0 0 0 0,-1 0 1 0 0,-1 0-1 0 0,-1 0 0 0 0,0 0 0 0 0,-1-1 1 0 0,0 0-1 0 0,-6 11-103 0 0,-8 11-285 0 0,0-1-1 0 0,-3-1 1 0 0,0-1-1 0 0,-2-1 1 0 0,-2-1-1 0 0,-1-1 1 0 0,-1-2-1 0 0,-1-1 1 0 0,-6 3 285 0 0,27-23-443 0 0,-1 1-1 0 0,0-1 1 0 0,-1-1 0 0 0,0 0-1 0 0,0 0 1 0 0,0-1-1 0 0,-1 0 1 0 0,0 0 0 0 0,0-2-1 0 0,0 1 1 0 0,0-1 0 0 0,0-1 443 0 0,-9-1-1204 0 0</inkml:trace>
  <inkml:trace contextRef="#ctx0" brushRef="#br0" timeOffset="2890.052">6163 764 1972 0 0,'10'8'3677'0'0,"-37"47"-2419"0"0,-122 217 920 0 0,128-237-2175 0 0,16-23-320 0 0,-1 0-1 0 0,-1-1 0 0 0,0 0 1 0 0,-1 0-1 0 0,0-1 0 0 0,0 1 1 0 0,-1-2-1 0 0,0 0 1 0 0,-1 0-1 0 0,-9 7 318 0 0,4-15-2664 0 0,14-1 1432 0 0</inkml:trace>
  <inkml:trace contextRef="#ctx0" brushRef="#br0" timeOffset="3142.737">5821 839 2500 0 0,'37'-9'5946'0'0,"36"39"-5709"0"0,-66-27 153 0 0,259 144 1255 0 0,-9-4-6662 0 0,-213-129 2490 0 0,-27-10 1233 0 0</inkml:trace>
  <inkml:trace contextRef="#ctx0" brushRef="#br0" timeOffset="3513.539">6719 743 1280 0 0,'0'0'229'0'0,"0"1"0"0"0,0-1 0 0 0,0 1 0 0 0,0-1 0 0 0,0 1 0 0 0,0-1 0 0 0,-1 1 0 0 0,1-1 0 0 0,0 1 0 0 0,0-1 0 0 0,-1 0 0 0 0,1 1 0 0 0,0-1 0 0 0,0 1 0 0 0,-1-1 0 0 0,1 0 0 0 0,-1 1 0 0 0,1-1 0 0 0,0 0 0 0 0,-1 1 0 0 0,1-1 0 0 0,-1 0 0 0 0,1 0 0 0 0,0 1 0 0 0,-1-1-1 0 0,1 0 1 0 0,-1 0 0 0 0,1 0 0 0 0,-1 0 0 0 0,1 1 0 0 0,-1-1 0 0 0,1 0 0 0 0,-1 0 0 0 0,1 0 0 0 0,-1 0 0 0 0,1 0 0 0 0,-1-1-229 0 0,106 35 1112 0 0,-83-29-969 0 0,0 1 1 0 0,0 1-1 0 0,0 1 0 0 0,-1 1 0 0 0,0 1 1 0 0,0 0-1 0 0,17 14-143 0 0,-35-20 16 0 0,-1 1 0 0 0,-1-1 0 0 0,1 1 0 0 0,-1-1 0 0 0,1 1 1 0 0,-1-1-1 0 0,-1 1 0 0 0,1 0 0 0 0,-1 0 0 0 0,1-1 0 0 0,-1 1 0 0 0,-1 0 0 0 0,1 0 0 0 0,-1-1 0 0 0,0 1 0 0 0,0 0 0 0 0,0-1 0 0 0,0 1 0 0 0,-1-1 1 0 0,0 1-1 0 0,0-1 0 0 0,0 0 0 0 0,-1 0 0 0 0,1 0 0 0 0,-1 0 0 0 0,0 0 0 0 0,0 0 0 0 0,0-1 0 0 0,-1 1 0 0 0,1-1 0 0 0,-1 0 0 0 0,0 0 0 0 0,1-1 0 0 0,-1 1 1 0 0,-1-1-1 0 0,1 1 0 0 0,0-1 0 0 0,-2 0-16 0 0,-3 5 12 0 0,-201 133-651 0 0,153-110-3063 0 0,54-37 2 0 0,14-10 2440 0 0,-11 17 1102 0 0,13-16-965 0 0</inkml:trace>
  <inkml:trace contextRef="#ctx0" brushRef="#br0" timeOffset="1086.807">3297 888 1756 0 0,'64'37'4480'0'0,"6"78"-3917"0"0,-64-104-266 0 0,32 101 1622 0 0,-39-110-1891 0 0,0-1 0 0 0,0 1 1 0 0,1-1-1 0 0,-1 0 0 0 0,0 1 0 0 0,0-1 1 0 0,0 0-1 0 0,0 1 0 0 0,-1-1 1 0 0,1 0-1 0 0,0 0 0 0 0,0 0 0 0 0,-1 0 1 0 0,1 0-1 0 0,0 0 0 0 0,-1 0 1 0 0,1-1-1 0 0,-1 1 0 0 0,0-1 0 0 0,1 1 1 0 0,-1-1-1 0 0,1 1 0 0 0,-1-1 0 0 0,0 0 1 0 0,1 0-1 0 0,-1 1 0 0 0,0-1 1 0 0,1 0-1 0 0,-1-1 0 0 0,0 1 0 0 0,1 0 1 0 0,-1 0-1 0 0,1-1 0 0 0,-1 1-28 0 0,-3-6-16 0 0,1 1 0 0 0,0 0 0 0 0,0-1 0 0 0,1 0 0 0 0,-1 0 0 0 0,1 0 0 0 0,1 0 0 0 0,-1 0 0 0 0,1-1 0 0 0,0 1 0 0 0,0-1 0 0 0,1 0 0 0 0,0 1 0 0 0,0-1-1 0 0,1 0 1 0 0,0 0 0 0 0,0 1 0 0 0,0-1 0 0 0,1 0 0 0 0,0 1 0 0 0,0-1 0 0 0,1 0 0 0 0,0 1 0 0 0,0-1 0 0 0,1 1 0 0 0,-1 0 0 0 0,3-4 16 0 0,1-1-37 0 0,-4 6 10 0 0,0 0 0 0 0,0 0 0 0 0,0 0-1 0 0,0 1 1 0 0,1-1 0 0 0,0 1 0 0 0,0-1 0 0 0,0 1 0 0 0,0 0 0 0 0,1 0 0 0 0,-1 1 0 0 0,1-1 0 0 0,0 1-1 0 0,0 0 1 0 0,1 0 0 0 0,-1 0 0 0 0,1 0 0 0 0,-1 1 0 0 0,1-1 0 0 0,0 1 0 0 0,0 1 0 0 0,0-1 0 0 0,0 1-1 0 0,1-1 28 0 0,-5 2-81 0 0,14 3-39 0 0,-9 1 114 0 0,-1 0 1 0 0,1 0-1 0 0,-1 0 0 0 0,0 1 0 0 0,0-1 1 0 0,0 1-1 0 0,-1 0 0 0 0,1 1 0 0 0,-1-1 0 0 0,-1 1 1 0 0,1 0-1 0 0,-1 0 0 0 0,0 0 0 0 0,0 0 1 0 0,-1 0-1 0 0,1 1 0 0 0,-2-1 0 0 0,1 1 1 0 0,-1 0-1 0 0,0-1 0 0 0,0 1 0 0 0,0 0 0 0 0,-1 0 1 0 0,0-1-1 0 0,-1 1 0 0 0,-1 6 6 0 0,-20 16 336 0 0,23-73-520 0 0,1 32 157 0 0,1-1 1 0 0,0 1-1 0 0,1 0 1 0 0,1 0-1 0 0,0 0 0 0 0,1 1 1 0 0,0-1-1 0 0,0 1 0 0 0,1 1 1 0 0,1-1-1 0 0,0 1 0 0 0,0 1 1 0 0,1-1-1 0 0,0 1 1 0 0,0 1-1 0 0,1 0 0 0 0,1 0 1 0 0,-1 1-1 0 0,1 0 0 0 0,0 1 1 0 0,1 0-1 0 0,-1 1 0 0 0,6-1 27 0 0,-12 4-3 0 0,0 1-1 0 0,-1 0 0 0 0,1 0 0 0 0,0 0 0 0 0,0 1 1 0 0,0 0-1 0 0,0 0 0 0 0,0 0 0 0 0,0 0 0 0 0,0 1 1 0 0,0 0-1 0 0,-1 0 0 0 0,1 0 0 0 0,0 1 0 0 0,-1 0 1 0 0,1-1-1 0 0,-1 2 0 0 0,1-1 0 0 0,-1 0 0 0 0,0 1 1 0 0,0 0-1 0 0,0 0 0 0 0,0 0 0 0 0,-1 0 0 0 0,1 1 1 0 0,-1-1-1 0 0,0 1 0 0 0,0 0 0 0 0,2 2 4 0 0,1 5-39 0 0,0 0-1 0 0,0 0 1 0 0,-1 1-1 0 0,0-1 1 0 0,-1 1-1 0 0,-1 0 0 0 0,0 0 1 0 0,0 1-1 0 0,-1-1 1 0 0,-1 0-1 0 0,0 1 1 0 0,-1 8 39 0 0,-12 23-4177 0 0,6-38 2999 0 0</inkml:trace>
  <inkml:trace contextRef="#ctx0" brushRef="#br0" timeOffset="1399.54">4358 826 2320 0 0,'22'3'5230'0'0,"-17"19"-3799"0"0,-5-17-1406 0 0,68 234 1205 0 0,-67-237-1373 0 0,0 0 0 0 0,0-1 0 0 0,0 1 0 0 0,0 0 0 0 0,-1-1 0 0 0,1 1 0 0 0,0 0 0 0 0,-1 0 0 0 0,0 0 0 0 0,1 0 0 0 0,-1-1-1 0 0,0 1 1 0 0,0 0 0 0 0,0 0 0 0 0,0 0 0 0 0,0 0 0 0 0,-1 0 0 0 0,1-1 0 0 0,0 1 0 0 0,-1 0 0 0 0,1 0 0 0 0,-1 0 0 0 0,0-1 0 0 0,0 1 0 0 0,0 0-1 0 0,0-1 1 0 0,0 1 0 0 0,0-1 0 0 0,0 1 0 0 0,0-1 0 0 0,0 1 0 0 0,-1-1 0 0 0,1 0 0 0 0,-1 0 0 0 0,1 0 0 0 0,-1 0 0 0 0,1 0 0 0 0,-1 0 0 0 0,0 0 0 0 0,1 0-1 0 0,-1 0 1 0 0,0-1 0 0 0,0 1 0 0 0,0-1 0 0 0,1 1 0 0 0,-1-1 0 0 0,0 0 0 0 0,-1 0 143 0 0,-17 0-1373 0 0</inkml:trace>
  <inkml:trace contextRef="#ctx0" brushRef="#br0" timeOffset="1679.543">4131 1033 1236 0 0,'7'-4'6140'0'0,"243"-27"-3548"0"0,-28 5-6911 0 0,-181 18 1656 0 0,-30 3 1377 0 0</inkml:trace>
  <inkml:trace contextRef="#ctx0" brushRef="#br0" timeOffset="2160.36">4671 864 1292 0 0,'31'52'3558'0'0,"-29"-47"-3326"0"0,64 212 1771 0 0,-65-215-1948 0 0,0 0 1 0 0,-1 0 0 0 0,1 0 0 0 0,-1 0-1 0 0,0 0 1 0 0,0 0 0 0 0,0 0 0 0 0,1 0-1 0 0,-2 0 1 0 0,1 0 0 0 0,0 0 0 0 0,0 0-1 0 0,-1 0 1 0 0,1-1 0 0 0,-1 1 0 0 0,0 0 0 0 0,1 0-1 0 0,-1 0 1 0 0,0 0 0 0 0,0-1 0 0 0,0 1-1 0 0,0 0 1 0 0,0-1 0 0 0,-1 1 0 0 0,1-1-1 0 0,0 1 1 0 0,-1-1 0 0 0,1 0 0 0 0,-1 1-1 0 0,0-1 1 0 0,1 0 0 0 0,-1 0 0 0 0,0 0-1 0 0,1 0 1 0 0,-2-1-56 0 0,-14-44 320 0 0,16 29-379 0 0,1 1 0 0 0,1-1 0 0 0,0 0 0 0 0,1 1 0 0 0,0-1 0 0 0,1 1 0 0 0,1 0 0 0 0,0 0 0 0 0,1 0 0 0 0,0 1 0 0 0,2-1 0 0 0,-1 1 0 0 0,2 0 59 0 0,-7 9-18 0 0,0 0-1 0 0,0 0 1 0 0,1 0 0 0 0,-1 0 0 0 0,1 0 0 0 0,0 0-1 0 0,0 0 1 0 0,1 0 0 0 0,-1 1 0 0 0,1-1-1 0 0,-1 1 1 0 0,1 0 0 0 0,0 0 0 0 0,0 0 0 0 0,1 0-1 0 0,-1 1 1 0 0,1-1 0 0 0,-1 1 0 0 0,1 0 0 0 0,0 0-1 0 0,0 0 1 0 0,0 0 0 0 0,0 1 0 0 0,0-1 0 0 0,0 1-1 0 0,0 0 1 0 0,0 1 0 0 0,1-1 0 0 0,-1 1-1 0 0,0-1 1 0 0,1 1 0 0 0,-1 1 0 0 0,0-1 0 0 0,0 1-1 0 0,1-1 1 0 0,-1 1 0 0 0,0 0 0 0 0,0 1 0 0 0,0-1-1 0 0,0 1 1 0 0,0 0 0 0 0,0-1 0 0 0,0 2 0 0 0,-1-1-1 0 0,1 0 1 0 0,-1 1 0 0 0,1 0 0 0 0,-1 0-1 0 0,0 0 1 0 0,0 0 0 0 0,0 1 18 0 0,109 242-1297 0 0,-105-239-1944 0 0,-6-6 1975 0 0</inkml:trace>
  <inkml:trace contextRef="#ctx0" brushRef="#br0" timeOffset="2455.086">5284 544 1936 0 0,'5'-2'1092'0'0,"7"9"4195"0"0,-10 4-5181 0 0,79 274 2037 0 0,51 126-1278 0 0,-130-406-1066 0 0,0-1 1 0 0,-1 1-1 0 0,0 0 1 0 0,0 0-1 0 0,0 0 1 0 0,0 0-1 0 0,-1 0 1 0 0,0 0-1 0 0,0 0 0 0 0,0 0 1 0 0,0-1-1 0 0,-1 1 1 0 0,0 0-1 0 0,0 0 1 0 0,0 0-1 0 0,-1 0 1 0 0,0-1-1 0 0,0 1 0 0 0,0-1 1 0 0,0 1-1 0 0,-1-1 1 0 0,1 0-1 0 0,-1 0 1 0 0,0 0-1 0 0,-1 0 0 0 0,1 0 1 0 0,-1 0 200 0 0,-19-8-2656 0 0,3-4 1510 0 0</inkml:trace>
  <inkml:trace contextRef="#ctx0" brushRef="#br0" timeOffset="-746.927">1825 824 848 0 0,'-1'1'97'0'0,"1"-1"0"0"0,-1 0 0 0 0,1 0-1 0 0,0 0 1 0 0,-1 1 0 0 0,1-1 0 0 0,0 0 0 0 0,-1 1-1 0 0,1-1 1 0 0,0 0 0 0 0,-1 1 0 0 0,1-1 0 0 0,0 0 0 0 0,0 1-1 0 0,0-1 1 0 0,-1 1 0 0 0,1-1 0 0 0,0 1 0 0 0,0-1-1 0 0,0 0 1 0 0,0 1 0 0 0,0-1 0 0 0,0 1 0 0 0,-1-1 0 0 0,1 1-1 0 0,0-1 1 0 0,0 1 0 0 0,1-1 0 0 0,-1 0 0 0 0,0 1-1 0 0,0-1 1 0 0,0 1 0 0 0,0-1 0 0 0,0 1 0 0 0,0-1 0 0 0,1 0-1 0 0,-1 1 1 0 0,0-1 0 0 0,0 1 0 0 0,0-1 0 0 0,1 0 0 0 0,-1 1-1 0 0,0-1 1 0 0,1 0 0 0 0,-1 1 0 0 0,0-1 0 0 0,1 0-1 0 0,-1 0 1 0 0,0 1 0 0 0,1-1 0 0 0,-1 0 0 0 0,1 0-97 0 0,-42 52 95 0 0,30-38 400 0 0,-44 58 111 0 0,4 3 1 0 0,3 1-1 0 0,3 3 1 0 0,-3 17-607 0 0,-5-6-1726 0 0,44-84-2245 0 0,9-6 2713 0 0</inkml:trace>
  <inkml:trace contextRef="#ctx0" brushRef="#br0" timeOffset="-497.822">1329 878 976 0 0,'-4'-12'6266'0'0,"28"24"-5180"0"0,225 151 733 0 0,-28-19-2762 0 0,-78-43-4430 0 0,-121-85 4055 0 0,-5-5 9 0 0</inkml:trace>
  <inkml:trace contextRef="#ctx0" brushRef="#br0" timeOffset="-1939.132">98 886 1212 0 0,'0'0'473'0'0,"0"0"-51"0"0,-2-34 3007 0 0,0 30-3536 0 0,1 3 161 0 0,1 1 0 0 0,-1-1 0 0 0,0 1-1 0 0,1-1 1 0 0,-1 1 0 0 0,1-1 0 0 0,-1 0-1 0 0,1 1 1 0 0,0-1 0 0 0,-1 0 0 0 0,1 1-1 0 0,-1-1 1 0 0,1 0 0 0 0,0 1 0 0 0,0-1-1 0 0,-1 0 1 0 0,1 0 0 0 0,0 1 0 0 0,0-1-1 0 0,0 0 1 0 0,0 0 0 0 0,0 1 0 0 0,0-1-1 0 0,0 0 1 0 0,0 0 0 0 0,0 1 0 0 0,0-1-1 0 0,1 0 1 0 0,-1 0 0 0 0,0 1 0 0 0,0-1-1 0 0,1 0 1 0 0,-1 1 0 0 0,0-1 0 0 0,1 0-1 0 0,-1 1 1 0 0,1-1 0 0 0,-1 0 0 0 0,1 1-1 0 0,-1-1 1 0 0,1 1 0 0 0,-1-1 0 0 0,1 1-1 0 0,0-1 1 0 0,-1 1 0 0 0,1-1-1 0 0,0 1 1 0 0,-1 0 0 0 0,1-1 0 0 0,0 1-54 0 0,-1 31 580 0 0,15 150 239 0 0,61 208 1108 0 0,-47-262-1438 0 0,-23-65 36 0 0,-5-42-1613 0 0,-6-43-3114 0 0,-9-43 377 0 0,9 40 2547 0 0</inkml:trace>
  <inkml:trace contextRef="#ctx0" brushRef="#br0" timeOffset="-1597.896">0 878 904 0 0,'4'-11'172'0'0,"-1"0"0"0"0,2 1 0 0 0,-1 0 0 0 0,1 0 0 0 0,1 0 0 0 0,0 1 0 0 0,0 0 0 0 0,1 0 0 0 0,0 0 0 0 0,0 1 0 0 0,1 0-1 0 0,0 0 1 0 0,1 1 0 0 0,-1 0 0 0 0,1 0 0 0 0,1 1 0 0 0,-1 1 0 0 0,1-1 0 0 0,0 1 0 0 0,1 1 0 0 0,-1 0 0 0 0,1 1 0 0 0,-1 0 0 0 0,1 0 0 0 0,0 1 0 0 0,0 1 0 0 0,0-1 0 0 0,0 2 0 0 0,1 0 0 0 0,3 0-172 0 0,-6 2 40 0 0,1 0 1 0 0,-1 1-1 0 0,0 0 1 0 0,0 0 0 0 0,0 1-1 0 0,0 0 1 0 0,0 0 0 0 0,-1 1-1 0 0,0 0 1 0 0,0 1 0 0 0,0 0-1 0 0,-1 0 1 0 0,0 1-1 0 0,0 0 1 0 0,0 0 0 0 0,-1 0-1 0 0,0 1 1 0 0,4 7-41 0 0,-5-7 54 0 0,-1 0 0 0 0,-1 0 0 0 0,1 0 0 0 0,-1 0 1 0 0,-1 1-1 0 0,1-1 0 0 0,-1 1 0 0 0,-1 0 0 0 0,0 0 0 0 0,0-1 0 0 0,0 1 0 0 0,-1 0 0 0 0,-1 0 1 0 0,0 0-1 0 0,0-1 0 0 0,0 1 0 0 0,-1 0 0 0 0,0-1 0 0 0,-1 1 0 0 0,0-1 0 0 0,-1 0 1 0 0,1 0-1 0 0,-1 0 0 0 0,-1 0 0 0 0,1-1 0 0 0,-2 0 0 0 0,1 1 0 0 0,-1-2 0 0 0,0 2-54 0 0,-20 21 30 0 0,-1-1 0 0 0,-2-1 0 0 0,0-2-1 0 0,-2-1 1 0 0,-30 19-30 0 0,61-43-81 0 0,0-1 0 0 0,0 0 0 0 0,0 0 0 0 0,0 0 0 0 0,0 1 0 0 0,0-1 0 0 0,0 0 0 0 0,0 0 0 0 0,0 0 0 0 0,0 1 0 0 0,0-1 0 0 0,0 0 0 0 0,-1 0 0 0 0,1 1 0 0 0,0-1 0 0 0,0 0 0 0 0,-1 1 0 0 0,1-1-1 0 0,-1 0 1 0 0,1 0 0 0 0,0 1 0 0 0,-1-1 0 0 0,0 1 0 0 0,1-1 0 0 0,-1 1 0 0 0,1-1 0 0 0,-1 1 0 0 0,1-1 0 0 0,-1 1 0 0 0,0-1 0 0 0,0 1 0 0 0,1 0 0 0 0,-1-1 0 0 0,0 1 0 0 0,1 0 0 0 0,-1-1 0 0 0,0 1 0 0 0,0 0 0 0 0,0 0 0 0 0,1 0 0 0 0,-1 0 0 0 0,0 0 0 0 0,0 0 0 0 0,1 0 0 0 0,-1 0 0 0 0,0 0 0 0 0,0 0 0 0 0,0 1-1 0 0,1-1 1 0 0,-1 0 0 0 0,0 0 0 0 0,0 1 0 0 0,1-1 0 0 0,-1 0 0 0 0,0 1 0 0 0,1-1 0 0 0,-1 1 0 0 0,1-1 0 0 0,-1 1 0 0 0,0-1 0 0 0,1 1 0 0 0,-1-1 0 0 0,1 1 0 0 0,-1 0 0 0 0,1 0 81 0 0,9-22-1289 0 0</inkml:trace>
  <inkml:trace contextRef="#ctx0" brushRef="#br0" timeOffset="-1321.262">993 688 1336 0 0,'-223'215'5739'0'0,"206"-194"-5598"0"0,1 1-1 0 0,1 0 0 0 0,1 1 0 0 0,1 1 1 0 0,1 0-1 0 0,1 1 0 0 0,1 0 0 0 0,2 1 1 0 0,0 0-1 0 0,1 0 0 0 0,2 0 0 0 0,1 1 1 0 0,1 0-1 0 0,1 15-140 0 0,2-31-93 0 0,1-1 0 0 0,1 1 0 0 0,0-1 0 0 0,1 0 0 0 0,0 0 0 0 0,0 0 0 0 0,1 0 0 0 0,0-1 0 0 0,1 1-1 0 0,0-1 1 0 0,0 0 0 0 0,1 0 0 0 0,0-1 0 0 0,4 5 93 0 0,-2-4-411 0 0,0 0 0 0 0,1-1 0 0 0,0 1 0 0 0,0-2-1 0 0,1 1 1 0 0,0-1 0 0 0,0-1 0 0 0,1 0 0 0 0,0 0 0 0 0,0-1-1 0 0,0 0 1 0 0,9 2 411 0 0,15-1-1282 0 0</inkml:trace>
  <inkml:trace contextRef="#ctx0" brushRef="#br0" timeOffset="6505.078">9151 1038 1192 0 0,'0'0'615'0'0,"0"0"44"0"0,0 0-75 0 0,0 0-106 0 0,0 0-108 0 0,0 0 38 0 0,0 0 7 0 0,0 0-8 0 0,0 0 20 0 0,0 0-37 0 0,-11-5 2661 0 0,59-20-2517 0 0,33 18-338 0 0,216-17 1042 0 0,-98 18-3842 0 0,-199 6 2523 0 0,-1 0 0 0 0,1 1 0 0 0,0-1 0 0 0,-1 0 0 0 0,1 1 1 0 0,-1-1-1 0 0,1 0 0 0 0,0 1 0 0 0,-1-1 0 0 0,1 0 0 0 0,0 1 0 0 0,0-1 0 0 0,-1 0 0 0 0,1 1 0 0 0,0-1 0 0 0,0 1 0 0 0,0-1 0 0 0,-1 1 0 0 0,1-1 1 0 0,0 0-1 0 0,0 1 0 0 0,0-1 0 0 0,0 1 0 0 0,0-1 0 0 0,0 1 0 0 0,0-1 0 0 0,0 1 0 0 0,0-1 0 0 0,0 1 0 0 0,0-1 0 0 0,0 0 0 0 0,1 1 1 0 0,-1-1-1 0 0,0 1 0 0 0,0-1 0 0 0,0 1 0 0 0,0-1 0 0 0,1 0 0 0 0,-1 1 0 0 0,0-1 0 0 0,1 1 0 0 0,-1-1 0 0 0,0 0 0 0 0,0 1 0 0 0,1-1 0 0 0,-1 0 1 0 0,1 0-1 0 0,-1 1 0 0 0,0-1 0 0 0,1 0 0 0 0,-1 0 0 0 0,1 1 0 0 0,-1-1 0 0 0,1 0 0 0 0,-1 0 0 0 0,0 0 0 0 0,1 0 0 0 0,-1 0 0 0 0,1 0 0 0 0,-1 0 1 0 0,1 0-1 0 0,-1 0 0 0 0,1 0 0 0 0,-1 0 0 0 0,1 0 0 0 0,-1 0 81 0 0,-7 3-1259 0 0</inkml:trace>
  <inkml:trace contextRef="#ctx0" brushRef="#br0" timeOffset="6690.681">9255 1249 1504 0 0,'6'22'3704'0'0,"41"-9"-2541"0"0,-43-13-1004 0 0,288 7 1556 0 0,-95-33-4802 0 0,-194 25 3003 0 0,103-19-2542 0 0,-54 7 1350 0 0</inkml:trace>
  <inkml:trace contextRef="#ctx0" brushRef="#br0" timeOffset="15011.704">20505 1 2184 0 0,'10'3'235'0'0,"-1"0"0"0"0,0 1 0 0 0,0 0 0 0 0,-1 1 0 0 0,1 0 0 0 0,-1 0 0 0 0,0 1 1 0 0,0 0-1 0 0,-1 0 0 0 0,0 1 0 0 0,0 0 0 0 0,0 0 0 0 0,-1 0 0 0 0,0 1 0 0 0,-1 0 0 0 0,1 0 0 0 0,-2 1 0 0 0,1 0 0 0 0,-1 1-235 0 0,12 19 223 0 0,-1 1 1 0 0,-2 1-1 0 0,-2 0 0 0 0,0 0 0 0 0,-2 2 1 0 0,-2-1-1 0 0,0 1 0 0 0,-3 0 1 0 0,0 0-1 0 0,-3 0 0 0 0,-1 21-223 0 0,-23 94 451 0 0,17-127-479 0 0,-1 1 1 0 0,-1-1-1 0 0,-1-1 0 0 0,0 0 1 0 0,-2 0-1 0 0,0-1 1 0 0,-1 0-1 0 0,-1-1 0 0 0,-1-1 1 0 0,0 0-1 0 0,-1 0 1 0 0,-3 0 27 0 0,-7 5-569 0 0,-2-1 1 0 0,0-1 0 0 0,-1-2 0 0 0,-1-1 0 0 0,0-1-1 0 0,-1-1 1 0 0,-1-2 0 0 0,-1-1 0 0 0,1-1 0 0 0,-2-2 0 0 0,-22 4 568 0 0,-16-1-1220 0 0</inkml:trace>
  <inkml:trace contextRef="#ctx0" brushRef="#br0" timeOffset="13005.584">17189 1049 1428 0 0,'-48'18'4739'0'0,"4"-38"-3435"0"0,37 15-1219 0 0,1-1 1 0 0,-1 1-1 0 0,1-1 0 0 0,1 0 0 0 0,-1 0 0 0 0,1-1 0 0 0,0 1 0 0 0,1-1 0 0 0,0 0 1 0 0,0-1-1 0 0,0 1 0 0 0,1-1 0 0 0,0 1 0 0 0,0-1 0 0 0,1 0 0 0 0,0 0 0 0 0,0 0 1 0 0,1-1-1 0 0,0 1 0 0 0,1 0 0 0 0,0 0 0 0 0,0-3-85 0 0,31-176 616 0 0,-25 161-578 0 0,1 2 1 0 0,1-1-1 0 0,1 1 0 0 0,2 0 0 0 0,0 1 1 0 0,1 0-1 0 0,1 1 0 0 0,1 0 0 0 0,2 1 0 0 0,0 1 1 0 0,1 0-1 0 0,0 2 0 0 0,8-6-38 0 0,-20 20 2 0 0,1 1-1 0 0,-1-1 1 0 0,1 2-1 0 0,0-1 1 0 0,0 0 0 0 0,0 1-1 0 0,0 0 1 0 0,0 1-1 0 0,1-1 1 0 0,-1 1-1 0 0,0 0 1 0 0,1 1 0 0 0,-1 0-1 0 0,1 0 1 0 0,-1 0-1 0 0,1 1 1 0 0,-1-1 0 0 0,0 2-1 0 0,1-1 1 0 0,-1 1-1 0 0,0 0 1 0 0,0 0 0 0 0,0 0-1 0 0,0 1 1 0 0,-1 0-1 0 0,1 0 1 0 0,-1 1 0 0 0,1 0-1 0 0,-1-1 1 0 0,2 4-2 0 0,138 153 15 0 0,-123-131-9 0 0,137 217-466 0 0,-123-129-2584 0 0,-35-97-718 0 0,-1-19 2658 0 0</inkml:trace>
  <inkml:trace contextRef="#ctx0" brushRef="#br0" timeOffset="13376.905">18475 511 2680 0 0,'-3'13'3677'0'0,"-21"12"-3256"0"0,17-18-48 0 0,-20 29-202 0 0,1 1-1 0 0,2 1 1 0 0,2 1-1 0 0,2 1 1 0 0,1 0 0 0 0,2 2-1 0 0,2 0 1 0 0,2 1-1 0 0,1 0 1 0 0,0 17-171 0 0,7-42-182 0 0,4-14-59 0 0,1 0 0 0 0,-1-1 0 0 0,0 1 0 0 0,0-1 0 0 0,-1 1 0 0 0,1-1 0 0 0,-1 1 0 0 0,1-1 0 0 0,-1 0 0 0 0,0 0 1 0 0,-1 0-1 0 0,1 0 0 0 0,0 0 0 0 0,-1 0 0 0 0,1-1 0 0 0,-1 1 0 0 0,0-1 0 0 0,0 0 0 0 0,0 0 0 0 0,0 0 0 0 0,-1 0 0 0 0,-2 1 241 0 0,4-2-1270 0 0</inkml:trace>
  <inkml:trace contextRef="#ctx0" brushRef="#br0" timeOffset="13627.982">18025 611 1884 0 0,'68'43'4357'0'0,"-44"-24"-3703"0"0,170 107 1409 0 0,-15-10-3579 0 0,-103-49-2523 0 0,-66-58 2684 0 0</inkml:trace>
  <inkml:trace contextRef="#ctx0" brushRef="#br0" timeOffset="14112.147">18729 529 1676 0 0,'-12'-5'2036'0'0,"-4"-4"1399"0"0,29 8-1579 0 0,254 71-67 0 0,-247-64-1698 0 0,0 1 1 0 0,0 1 0 0 0,-1 0-1 0 0,0 2 1 0 0,-1 0 0 0 0,0 1-1 0 0,0 1 1 0 0,14 13-92 0 0,-30-23 13 0 0,0 1-1 0 0,-1-1 1 0 0,1 1-1 0 0,-1 0 1 0 0,1-1-1 0 0,-1 1 1 0 0,0 0-1 0 0,0 0 1 0 0,0 0-1 0 0,-1 0 1 0 0,1 0-1 0 0,-1-1 1 0 0,0 1-1 0 0,1 0 1 0 0,-1 0-1 0 0,-1 0 1 0 0,1 0-1 0 0,0 0 1 0 0,-1 0-1 0 0,1 0 1 0 0,-1 0-1 0 0,0 0 1 0 0,0 0-1 0 0,0 0 1 0 0,0-1-1 0 0,-1 1 1 0 0,1 0-1 0 0,-1-1 1 0 0,0 1-1 0 0,1-1 1 0 0,-1 0-1 0 0,0 1 1 0 0,-1-1-1 0 0,1 0 1 0 0,0 0-1 0 0,0 0 1 0 0,-1 0-13 0 0,-93 71 180 0 0,96-73-180 0 0,-146 85-1952 0 0,124-83-78 0 0,17-3-2816 0 0,8-7 3554 0 0</inkml:trace>
  <inkml:trace contextRef="#ctx0" brushRef="#br0" timeOffset="10455.34">13865 706 1416 0 0,'60'8'6441'0'0,"179"50"-4927"0"0,-233-57-1479 0 0,0 0-1 0 0,0 0 1 0 0,0 1 0 0 0,-1 0-1 0 0,1 1 1 0 0,-1-1 0 0 0,1 1 0 0 0,-1 0-1 0 0,0 0 1 0 0,0 1 0 0 0,0-1-1 0 0,-1 1 1 0 0,1 0 0 0 0,-1 1-1 0 0,0-1 1 0 0,0 1 0 0 0,0-1 0 0 0,-1 1-1 0 0,0 0 1 0 0,0 1 0 0 0,0-1-1 0 0,0 0 1 0 0,-1 1 0 0 0,0 0 0 0 0,0-1-1 0 0,-1 1 1 0 0,1 0 0 0 0,-1 0-1 0 0,-1 0 1 0 0,1 0 0 0 0,-1 0 0 0 0,0 0-1 0 0,0 0 1 0 0,-1 0 0 0 0,0 3-35 0 0,-8 10 97 0 0,-1-1 0 0 0,0 0 0 0 0,-1-1 1 0 0,-2 0-1 0 0,1-1 0 0 0,-2 0 0 0 0,0-1 1 0 0,-1 0-1 0 0,0-2 0 0 0,-1 1 0 0 0,-1-2 1 0 0,0 0-1 0 0,-14 6-97 0 0,-63 54-812 0 0,94-72 609 0 0,0 0 1 0 0,1 1-1 0 0,-1-1 1 0 0,0 0 0 0 0,0 1-1 0 0,1-1 1 0 0,-1 1-1 0 0,0-1 1 0 0,0 0 0 0 0,0 1-1 0 0,1-1 1 0 0,-1 1-1 0 0,0-1 1 0 0,0 0 0 0 0,0 1-1 0 0,0-1 1 0 0,0 1-1 0 0,0-1 1 0 0,0 1 0 0 0,0-1-1 0 0,0 1 1 0 0,0-1-1 0 0,0 0 1 0 0,0 1-1 0 0,0-1 1 0 0,0 1 0 0 0,0-1-1 0 0,0 1 1 0 0,-1-1-1 0 0,1 0 1 0 0,0 1 0 0 0,0-1-1 0 0,0 1 1 0 0,-1-1-1 0 0,1 0 1 0 0,-1 1 202 0 0,6-7-1211 0 0</inkml:trace>
  <inkml:trace contextRef="#ctx0" brushRef="#br0" timeOffset="11329.061">14526 753 1792 0 0,'28'38'3260'0'0,"55"173"-1705"0"0,-62-87 491 0 0,-22-122-2007 0 0,0 0 0 0 0,0 1 0 0 0,0-1 0 0 0,0 0 0 0 0,0 0 0 0 0,-1 0 0 0 0,1 0 0 0 0,-1 0 0 0 0,1 0 0 0 0,-1 0 0 0 0,0-1 0 0 0,1 1 0 0 0,-1-1 0 0 0,0 1 0 0 0,0-1 0 0 0,0 1 0 0 0,-1-1 0 0 0,1 0 0 0 0,0 0 0 0 0,0 0 0 0 0,-1 0 0 0 0,1-1 0 0 0,0 1 1 0 0,-1-1-1 0 0,1 1 0 0 0,0-1 0 0 0,-1 0 0 0 0,1 0 0 0 0,-1 0 0 0 0,1 0 0 0 0,-1 0 0 0 0,1 0 0 0 0,0-1 0 0 0,-1 1 0 0 0,1-1 0 0 0,0 0 0 0 0,-1 0 0 0 0,1 0 0 0 0,0 0 0 0 0,0 0 0 0 0,0 0 0 0 0,0 0 0 0 0,0-1 0 0 0,0 1 0 0 0,0-1 0 0 0,0 0 0 0 0,0 1 0 0 0,1-1 0 0 0,-1 0 0 0 0,1 0-39 0 0,-4-8-7 0 0,0-1 0 0 0,1 1 0 0 0,1-1 0 0 0,0 0 0 0 0,0 0 0 0 0,1 0 0 0 0,0 0-1 0 0,1 0 1 0 0,1-1 0 0 0,0 1 0 0 0,0 0 0 0 0,1-1 0 0 0,0 1 0 0 0,1 0 0 0 0,0 0 0 0 0,1 0-1 0 0,0 0 1 0 0,1 0 0 0 0,0 1 0 0 0,1 0 0 0 0,0 0 0 0 0,1 0 0 0 0,0 0 0 0 0,7-8 7 0 0,-8 9-49 0 0,1 0 1 0 0,0 1-1 0 0,0 0 1 0 0,1 0-1 0 0,0 1 1 0 0,0 0-1 0 0,1 0 1 0 0,0 0-1 0 0,0 1 1 0 0,0 0-1 0 0,1 1 1 0 0,0 0-1 0 0,0 0 1 0 0,6-1 48 0 0,-11 4-21 0 0,0 2 1 0 0,0-1-1 0 0,0 0 0 0 0,-1 1 1 0 0,1-1-1 0 0,0 1 0 0 0,0 0 1 0 0,0 1-1 0 0,0-1 0 0 0,0 1 1 0 0,-1-1-1 0 0,1 1 0 0 0,0 0 1 0 0,0 1-1 0 0,-1-1 0 0 0,1 0 1 0 0,-1 1-1 0 0,1 0 1 0 0,-1 0-1 0 0,0 0 0 0 0,0 0 1 0 0,0 1-1 0 0,0-1 0 0 0,2 3 21 0 0,-1-2-33 0 0,5 5 26 0 0,-1 0-1 0 0,0 0 0 0 0,0 1 1 0 0,-1 0-1 0 0,0 1 0 0 0,0-1 1 0 0,-1 1-1 0 0,0 1 0 0 0,-1-1 1 0 0,-1 1-1 0 0,1 0 0 0 0,-2 0 1 0 0,1 0-1 0 0,-1 1 0 0 0,-1-1 1 0 0,0 1-1 0 0,-1-1 0 0 0,0 11 8 0 0,-1-20 10 0 0,-1-1 1 0 0,1 1-1 0 0,-1-1 0 0 0,1 0 0 0 0,-1 1 0 0 0,0-1 1 0 0,1 0-1 0 0,-1 1 0 0 0,0-1 0 0 0,0 0 0 0 0,0 0 1 0 0,0 0-1 0 0,0 0 0 0 0,0 0 0 0 0,0 0 0 0 0,0 0 1 0 0,0 0-1 0 0,-1 0 0 0 0,1 0 0 0 0,0-1 1 0 0,-1 1-1 0 0,1 0 0 0 0,0-1 0 0 0,-1 1 0 0 0,1-1 1 0 0,-1 0-1 0 0,1 1 0 0 0,-1-1 0 0 0,1 0 0 0 0,-1 0 1 0 0,1 0-1 0 0,0 0 0 0 0,-1 0 0 0 0,1 0 0 0 0,-1-1 1 0 0,1 1-1 0 0,-1 0 0 0 0,1-1 0 0 0,-1 1 0 0 0,1-1 1 0 0,0 1-1 0 0,-2-2-10 0 0,-2-4-8 0 0,1 0 0 0 0,-1-1 0 0 0,1 0 0 0 0,0 0 1 0 0,1 0-1 0 0,-1 0 0 0 0,1 0 0 0 0,1-1 0 0 0,0 1 0 0 0,0-1 0 0 0,0 0 1 0 0,1 0-1 0 0,0 1 0 0 0,0-1 0 0 0,1 0 0 0 0,0 0 0 0 0,1 0 0 0 0,0 0 1 0 0,0 0-1 0 0,0 1 0 0 0,1-1 0 0 0,0 0 0 0 0,1 1 0 0 0,0-1 0 0 0,0 1 1 0 0,0 0-1 0 0,1 0 0 0 0,0 0 0 0 0,0 1 0 0 0,1-1 0 0 0,0 1 0 0 0,0 0 1 0 0,1 0-1 0 0,-1 1 0 0 0,1 0 0 0 0,0 0 0 0 0,4-2 8 0 0,-5 1-9 0 0,0 0 1 0 0,0 1-1 0 0,0 0 0 0 0,1 0 1 0 0,-1 0-1 0 0,1 1 0 0 0,1-1 1 0 0,-1 1-1 0 0,1 1 0 0 0,-1 0 1 0 0,1 0-1 0 0,0 0 0 0 0,0 0 1 0 0,0 1-1 0 0,1 0 0 0 0,-1 1 1 0 0,0 0-1 0 0,1 0 0 0 0,-1 1 1 0 0,1-1-1 0 0,-1 1 0 0 0,1 1 0 0 0,-1 0 1 0 0,0 0-1 0 0,1 0 0 0 0,-1 1 1 0 0,0 0-1 0 0,0 1 0 0 0,0-1 1 0 0,0 1-1 0 0,0 0 0 0 0,-1 1 1 0 0,1 0-1 0 0,-1 0 0 0 0,0 0 1 0 0,0 1-1 0 0,-1 0 0 0 0,1 0 1 0 0,-1 1-1 0 0,0-1 0 0 0,0 1 0 0 0,1 4 9 0 0,2 6-4 0 0,-1 1-1 0 0,-1 0 0 0 0,-1 0 1 0 0,0 0-1 0 0,-1 1 0 0 0,-1-1 0 0 0,-1 1 1 0 0,-1 0-1 0 0,0 0 0 0 0,-1 0 1 0 0,-2 12 4 0 0,2-8 23 0 0,-17 66-395 0 0,4-39-4078 0 0,12-45 3176 0 0,0-2 9 0 0</inkml:trace>
  <inkml:trace contextRef="#ctx0" brushRef="#br0" timeOffset="11622.024">15609 681 1048 0 0,'-3'10'5444'0'0,"-8"42"-4283"0"0,9-29-994 0 0,2 1 1 0 0,1 0 0 0 0,1-1 0 0 0,1 1 0 0 0,1-1-1 0 0,0 0 1 0 0,2 0 0 0 0,4 8-168 0 0,10 80-1787 0 0,-50-69-1987 0 0,13-33 2392 0 0</inkml:trace>
  <inkml:trace contextRef="#ctx0" brushRef="#br0" timeOffset="11872.376">15342 971 1856 0 0,'-1'-3'5227'0'0,"28"-11"-4030"0"0,190-42-413 0 0,-6 2-6756 0 0,-179 43 4664 0 0</inkml:trace>
  <inkml:trace contextRef="#ctx0" brushRef="#br0" timeOffset="12322.562">15890 648 848 0 0,'6'6'3306'0'0,"18"24"-2588"0"0,-13-15-463 0 0,0 0-1 0 0,-1 1 1 0 0,0 0-1 0 0,-2 0 1 0 0,0 1-1 0 0,0 0 1 0 0,-2 0-1 0 0,0 1 1 0 0,-1 0-1 0 0,-1 0 1 0 0,-1 0-1 0 0,1 11-254 0 0,-5-26 59 0 0,0 0 1 0 0,0-1-1 0 0,0 1 1 0 0,0-1-1 0 0,-1 1 1 0 0,1-1-1 0 0,-1 0 1 0 0,1 0-1 0 0,-1 1 0 0 0,0-1 1 0 0,0 0-1 0 0,0-1 1 0 0,0 1-1 0 0,-1 0 1 0 0,1-1-1 0 0,0 1 0 0 0,-1-1 1 0 0,1 1-1 0 0,-1-1 1 0 0,1 0-1 0 0,-1 0 1 0 0,1 0-1 0 0,-1-1 0 0 0,0 1 1 0 0,0-1-1 0 0,1 1 1 0 0,-1-1-1 0 0,0 0 1 0 0,-2 0-60 0 0,4-1 152 0 0,-13-34 92 0 0,16 22-276 0 0,-1 1 1 0 0,1-1 0 0 0,1 1-1 0 0,0 0 1 0 0,1 0-1 0 0,0 0 1 0 0,1 1 0 0 0,0 0-1 0 0,1-1 1 0 0,0 2 0 0 0,1-1-1 0 0,0 1 1 0 0,0 0 0 0 0,1 0-1 0 0,1 1 1 0 0,0 0 0 0 0,0 1-1 0 0,0 0 1 0 0,1 0-1 0 0,0 1 1 0 0,1 0 0 0 0,0 1-1 0 0,0 0 1 0 0,0 1 0 0 0,1 0-1 0 0,-1 0 1 0 0,1 2 0 0 0,0-1-1 0 0,0 2 1 0 0,1-1 0 0 0,7 1 30 0 0,-10 6-24 0 0,-1 1 0 0 0,-1 0 0 0 0,1 0 0 0 0,-1 1-1 0 0,0 0 1 0 0,0 1 0 0 0,-1 0 0 0 0,0 0-1 0 0,0 0 1 0 0,0 1 0 0 0,-1 0 0 0 0,0 0-1 0 0,-1 1 1 0 0,0 0 0 0 0,0 0 0 0 0,-1 0-1 0 0,0 0 1 0 0,-1 1 0 0 0,0-1 0 0 0,0 1-1 0 0,-1 0 1 0 0,0 0 0 0 0,0 7 25 0 0,16 134-4959 0 0,-18-148 3505 0 0</inkml:trace>
  <inkml:trace contextRef="#ctx0" brushRef="#br0" timeOffset="9600.39">13319 661 2324 0 0,'11'-26'6528'0'0,"-34"38"-5209"0"0,0 22-1189 0 0,2 1 1 0 0,1 1-1 0 0,1 1 1 0 0,2 0-1 0 0,2 2 1 0 0,-7 27-131 0 0,8-23-225 0 0,-2 0 0 0 0,-2-1 0 0 0,-1 0 0 0 0,-3-2 1 0 0,-10 15 224 0 0,-45 0-6190 0 0,75-55 4978 0 0</inkml:trace>
  <inkml:trace contextRef="#ctx0" brushRef="#br0" timeOffset="9849.419">12810 804 2368 0 0,'11'-13'5730'0'0,"40"24"-5363"0"0,-46-10 20 0 0,66 19-19 0 0,0 2 0 0 0,-2 4 0 0 0,-1 2 0 0 0,15 12-368 0 0,127 106-6787 0 0,-193-127 5386 0 0</inkml:trace>
  <inkml:trace contextRef="#ctx0" brushRef="#br0" timeOffset="8294.851">11342 558 1696 0 0,'13'-1'912'0'0,"-4"8"4281"0"0,15 117-4291 0 0,-11 166 137 0 0,25-49 53 0 0,-38-217-1112 0 0,-26-48-6464 0 0,21 6 5144 0 0,-1-4 2 0 0</inkml:trace>
  <inkml:trace contextRef="#ctx0" brushRef="#br0" timeOffset="8652.033">11376 726 968 0 0,'36'-128'4563'0'0,"-31"121"-4458"0"0,0 0 0 0 0,0 1 0 0 0,1-1 0 0 0,0 2 0 0 0,0-1 1 0 0,1 0-1 0 0,-1 1 0 0 0,1 1 0 0 0,0-1 0 0 0,1 1 0 0 0,-1 0 1 0 0,1 1-1 0 0,0-1 0 0 0,-1 2 0 0 0,1-1 0 0 0,1 1 0 0 0,-1 0 0 0 0,0 1 1 0 0,1 0-1 0 0,-1 0 0 0 0,0 1 0 0 0,2 0-105 0 0,-2 2 31 0 0,0 1-1 0 0,0-1 1 0 0,0 2-1 0 0,-1-1 1 0 0,1 1-1 0 0,-1 1 1 0 0,0-1 0 0 0,0 1-1 0 0,-1 0 1 0 0,0 1-1 0 0,0-1 1 0 0,0 1-1 0 0,0 1 1 0 0,-1-1-1 0 0,0 1 1 0 0,0 0 0 0 0,-1 0-1 0 0,0 0 1 0 0,0 1-1 0 0,-1-1 1 0 0,1 1-1 0 0,-2 0 1 0 0,1 0 0 0 0,-1 0-1 0 0,0 6-30 0 0,-2 2-50 0 0,-2 0 1 0 0,0 1-1 0 0,-1-1 0 0 0,-1 0 1 0 0,0 0-1 0 0,-1-1 0 0 0,-1 1 1 0 0,0-1-1 0 0,-1-1 0 0 0,-1 1 1 0 0,0-1-1 0 0,-1 0 0 0 0,0-1 1 0 0,-1 0-1 0 0,-1 0 0 0 0,0-1 1 0 0,-1-1-1 0 0,0 0 0 0 0,-1 0 1 0 0,0-1-1 0 0,0-1 0 0 0,-1 0 1 0 0,0-1-1 0 0,-13 5 50 0 0,23-11-153 0 0,0 0-118 0 0,0 1 1 0 0,0-1-1 0 0,0 0 0 0 0,0 0 0 0 0,-1 0 0 0 0,1-1 1 0 0,-1 0-1 0 0,1 0 0 0 0,-1 0 0 0 0,0 0 0 0 0,1-1 1 0 0,-1 1-1 0 0,0-1 0 0 0,0 0 0 0 0,1-1 0 0 0,-1 1 1 0 0,0-1-1 0 0,-3-1 271 0 0,-12-16-1237 0 0</inkml:trace>
  <inkml:trace contextRef="#ctx0" brushRef="#br0" timeOffset="9055.113">12471 531 1440 0 0,'-6'-1'248'0'0,"-1"0"-1"0"0,1 0 0 0 0,0 1 1 0 0,0 0-1 0 0,-1 0 1 0 0,1 1-1 0 0,0-1 1 0 0,0 1-1 0 0,-1 1 1 0 0,1-1-1 0 0,0 1 0 0 0,0 0 1 0 0,0 0-1 0 0,1 1 1 0 0,-1 0-1 0 0,-3 2-247 0 0,8-4 29 0 0,-38 17 341 0 0,1 3 1 0 0,1 1-1 0 0,1 2 1 0 0,2 1-1 0 0,0 2 0 0 0,1 1 1 0 0,2 1-1 0 0,1 2 1 0 0,1 1-1 0 0,2 2 0 0 0,1 0 1 0 0,-7 16-371 0 0,26-39 4 0 0,0 0 0 0 0,0 0 0 0 0,1 0 0 0 0,1 1 0 0 0,0 0-1 0 0,1 0 1 0 0,0 0 0 0 0,0 1 0 0 0,1-1 0 0 0,1 1 0 0 0,1 0 0 0 0,-1-1 0 0 0,2 1 0 0 0,0 0 0 0 0,0 0 0 0 0,1 0 0 0 0,1 0 0 0 0,0-1-1 0 0,1 1 1 0 0,0-1 0 0 0,1 1 0 0 0,0-1 0 0 0,1 0 0 0 0,1-1 0 0 0,0 1 0 0 0,0-1 0 0 0,1 0 0 0 0,0-1 0 0 0,1 1 0 0 0,0-1 0 0 0,1-1-1 0 0,0 0 1 0 0,1 0 0 0 0,0-1 0 0 0,6 5-4 0 0,0-4-584 0 0,1 0-1 0 0,0 0 1 0 0,0-2-1 0 0,1 0 1 0 0,0-1-1 0 0,0 0 0 0 0,0-2 1 0 0,1 0-1 0 0,-1-1 1 0 0,1-1-1 0 0,10-1 585 0 0,7-1-1200 0 0</inkml:trace>
  <inkml:trace contextRef="#ctx0" brushRef="#br0" timeOffset="16264.112">11513 1879 1324 0 0,'-18'-2'2108'0'0,"21"-3"-2002"0"0,0 1 0 0 0,1-1-1 0 0,0 1 1 0 0,0 0 0 0 0,0 1 0 0 0,0-1-1 0 0,1 1 1 0 0,-1-1 0 0 0,1 1 0 0 0,0 1-1 0 0,0-1 1 0 0,0 1 0 0 0,0 0-1 0 0,0 0 1 0 0,1 0 0 0 0,-1 1 0 0 0,1-1-1 0 0,-1 1 1 0 0,1 1 0 0 0,-1-1 0 0 0,1 1-1 0 0,0 0 1 0 0,-1 0 0 0 0,1 1-1 0 0,-1 0 1 0 0,1 0 0 0 0,-1 0 0 0 0,1 0-106 0 0,22-1 307 0 0,2006-85 1154 0 0,-761 44-1090 0 0,39-30 354 0 0,-829 41-577 0 0,957-59-150 0 0,350-32 219 0 0,-869 71-71 0 0,-657 48-431 0 0,-282-3-2759 0 0,-38 7 203 0 0,23-2 1449 0 0</inkml:trace>
  <inkml:trace contextRef="#ctx0" brushRef="#br0" timeOffset="16886.286">13026 2243 1544 0 0,'-3'-5'726'0'0,"2"5"-625"0"0,1 1 1 0 0,0-1 0 0 0,-1 1-1 0 0,1-1 1 0 0,-1 1-1 0 0,0-1 1 0 0,1 0-1 0 0,-1 1 1 0 0,1-1-1 0 0,-1 0 1 0 0,1 1-1 0 0,-1-1 1 0 0,0 0 0 0 0,1 0-1 0 0,-1 0 1 0 0,0 1-1 0 0,1-1 1 0 0,-1 0-1 0 0,0 0 1 0 0,1 0-1 0 0,-1 0 1 0 0,0 0-1 0 0,1 0 1 0 0,-1-1 0 0 0,0 1-1 0 0,1 0 1 0 0,-1 0-1 0 0,0 0 1 0 0,1-1-1 0 0,-1 1 1 0 0,0 0-1 0 0,1 0 1 0 0,-1-1-1 0 0,1 1 1 0 0,-1-1 0 0 0,1 1-1 0 0,-1 0 1 0 0,1-1-1 0 0,-1 1 1 0 0,1-1-1 0 0,-1 1 1 0 0,1-1-1 0 0,0 0 1 0 0,-1 1-1 0 0,1-1 1 0 0,0 1 0 0 0,-1-1-1 0 0,1 0 1 0 0,0 1-1 0 0,0-1 1 0 0,0 0-1 0 0,-1 1 1 0 0,1-1-1 0 0,0 0-101 0 0,-4 37 337 0 0,1 205 930 0 0,90 126-777 0 0,-87-365-604 0 0,1-1 0 0 0,-1 0 0 0 0,1 0 0 0 0,-1 0 0 0 0,0 0 0 0 0,0 0 0 0 0,0 0 0 0 0,0 0 0 0 0,0 0 0 0 0,0 0 0 0 0,0 0 0 0 0,0 1 0 0 0,0-1 0 0 0,0 0 0 0 0,0 0 0 0 0,-1 0 0 0 0,1 0 0 0 0,0 0 0 0 0,-1 0 0 0 0,1 0 0 0 0,-1 0 0 0 0,1 0 0 0 0,-1 0 0 0 0,0 0 0 0 0,1 0 0 0 0,-1 0 0 0 0,0-1 0 0 0,0 1 0 0 0,0 0 0 0 0,1 0 0 0 0,-1-1 0 0 0,0 1 0 0 0,0-1 0 0 0,0 1 0 0 0,0-1 0 0 0,0 1 0 0 0,0-1 0 0 0,0 1 0 0 0,0-1 0 0 0,0 0 0 0 0,0 0 0 0 0,-1 1 0 0 0,1-1 0 0 0,0 0 0 0 0,0 0 0 0 0,0 0 0 0 0,0 0 0 0 0,0 0 0 0 0,0 0 0 0 0,0-1 0 0 0,-1 1 0 0 0,1 0 0 0 0,0-1 0 0 0,0 1 0 0 0,0 0 0 0 0,0-1 0 0 0,0 1 0 0 0,0-1 0 0 0,0 0 0 0 0,1 1 0 0 0,-1-1 0 0 0,0 0 0 0 0,0 1 0 0 0,0-2 114 0 0,-15-11-1379 0 0</inkml:trace>
  <inkml:trace contextRef="#ctx0" brushRef="#br0" timeOffset="17240.149">12958 2290 1508 0 0,'4'-9'159'0'0,"1"1"0"0"0,0-1 0 0 0,0 1 0 0 0,0 1-1 0 0,1-1 1 0 0,1 1 0 0 0,-1 0 0 0 0,1 0 0 0 0,0 1 0 0 0,1 0 0 0 0,-1 0-1 0 0,1 1 1 0 0,0 0 0 0 0,1 0 0 0 0,-1 1 0 0 0,1 0 0 0 0,0 1 0 0 0,0 0-1 0 0,0 0 1 0 0,0 1 0 0 0,0 0 0 0 0,1 0 0 0 0,-1 1 0 0 0,1 0 0 0 0,-1 1-1 0 0,1 0 1 0 0,-1 1 0 0 0,1 0 0 0 0,-1 0 0 0 0,1 1 0 0 0,-1 0 0 0 0,0 1-1 0 0,0 0 1 0 0,5 3-159 0 0,-6-4 27 0 0,-1 0 1 0 0,0 0-1 0 0,-1 1 0 0 0,1 0 0 0 0,0 0 0 0 0,-1 1 1 0 0,0 0-1 0 0,1 0 0 0 0,-2 1 0 0 0,1-1 0 0 0,0 1 1 0 0,-1 1-1 0 0,0-1 0 0 0,0 1 0 0 0,-1-1 0 0 0,0 1 1 0 0,0 1-1 0 0,0-1 0 0 0,0 1 0 0 0,-1-1 0 0 0,0 1 1 0 0,-1 0-1 0 0,0 0 0 0 0,0 0 0 0 0,0 0 0 0 0,-1 1 1 0 0,0-1-1 0 0,0 0 0 0 0,-1 1 0 0 0,1-1 0 0 0,-2 0 1 0 0,1 1-1 0 0,-1-1 0 0 0,-1 0 0 0 0,1 1 0 0 0,-1-1 1 0 0,0 0-1 0 0,-1 0-27 0 0,-8 12 12 0 0,-2-1 0 0 0,0 0 1 0 0,-1-1-1 0 0,-1-1 1 0 0,-1 0-1 0 0,0 0 0 0 0,-1-2 1 0 0,0 0-1 0 0,-1-1 0 0 0,-1-1 1 0 0,0-1-1 0 0,-1-1 1 0 0,-1 1-14 0 0,-2 2-155 0 0,20-11-44 0 0,0 1-1 0 0,0-1 1 0 0,0 0 0 0 0,-1 0 0 0 0,1 0-1 0 0,-1-1 1 0 0,1 1 0 0 0,-1-1 0 0 0,1 0-1 0 0,-1 0 1 0 0,0 0 0 0 0,1-1 0 0 0,-1 1 0 0 0,0-1-1 0 0,0 0 1 0 0,1 0 0 0 0,-1 0 0 0 0,0 0-1 0 0,0-1 1 0 0,0 1 0 0 0,1-1 0 0 0,-1 0 0 0 0,0 0-1 0 0,1-1 1 0 0,-1 1 0 0 0,-1-2 200 0 0,-7-16-1409 0 0</inkml:trace>
  <inkml:trace contextRef="#ctx0" brushRef="#br0" timeOffset="17519.976">14147 2076 860 0 0,'-9'4'1730'0'0,"-29"18"-851"0"0,1 2 0 0 0,1 1 0 0 0,1 2 0 0 0,2 1 1 0 0,0 2-1 0 0,2 1 0 0 0,-14 20-879 0 0,31-37 127 0 0,2 1 0 0 0,-1 1 0 0 0,2 0 0 0 0,0 0-1 0 0,1 1 1 0 0,1 1 0 0 0,0-1 0 0 0,1 1 0 0 0,1 1 0 0 0,1-1-1 0 0,1 1 1 0 0,0 0 0 0 0,2 1 0 0 0,0-1 0 0 0,1 1 0 0 0,1 3-127 0 0,1-16-43 0 0,0 0 1 0 0,1 0-1 0 0,1 0 0 0 0,-1 0 1 0 0,1-1-1 0 0,0 1 1 0 0,0 0-1 0 0,1-1 1 0 0,0 0-1 0 0,0 0 0 0 0,0 0 1 0 0,1 0-1 0 0,0 0 1 0 0,0 0-1 0 0,0-1 1 0 0,1 0-1 0 0,0 0 0 0 0,0 0 1 0 0,0-1-1 0 0,1 0 1 0 0,-1 0-1 0 0,1 0 1 0 0,0 0-1 0 0,0-1 1 0 0,1 0-1 0 0,-1 0 0 0 0,3 0 43 0 0,190 32-6096 0 0,-170-35 4836 0 0</inkml:trace>
  <inkml:trace contextRef="#ctx0" brushRef="#br0" timeOffset="17861.658">14777 2231 2408 0 0,'-36'19'5704'0'0,"-76"83"-4152"0"0,-36 131-2244 0 0,129-222-5562 0 0,19-11 4816 0 0</inkml:trace>
  <inkml:trace contextRef="#ctx0" brushRef="#br0" timeOffset="18110.687">14363 2278 1700 0 0,'25'-8'6800'0'0,"24"41"-6403"0"0,-37-23 173 0 0,101 72 264 0 0,53 38-1472 0 0,-61-33-2975 0 0,-70-61 1090 0 0,-25-19 1368 0 0</inkml:trace>
  <inkml:trace contextRef="#ctx0" brushRef="#br0" timeOffset="18591.827">15267 2195 2128 0 0,'-39'-8'6050'0'0,"65"14"-3586"0"0,28 10-2003 0 0,79 43 312 0 0,-131-53-761 0 0,-1-1-1 0 0,0 1 0 0 0,0-1 0 0 0,0 1 0 0 0,-1 0 0 0 0,0-1 0 0 0,0 1 0 0 0,0 0 0 0 0,-1-1 0 0 0,0 1 0 0 0,0 0 1 0 0,0-1-1 0 0,-1 1 0 0 0,1-1 0 0 0,-1 0 0 0 0,-1 0 0 0 0,1 1 0 0 0,-1-1 0 0 0,0-1 0 0 0,0 1 0 0 0,0 0 0 0 0,-1-1 1 0 0,0 0-1 0 0,0 1 0 0 0,-3 1-11 0 0,-157 192-1231 0 0,145-168-1229 0 0,38-35-2643 0 0,-2-8 3771 0 0</inkml:trace>
  <inkml:trace contextRef="#ctx0" brushRef="#br0" timeOffset="19369.287">16793 1909 2164 0 0,'22'13'396'0'0,"0"0"-1"0"0,-1 2 1 0 0,0 0-1 0 0,-1 1 1 0 0,-1 1-1 0 0,-1 1 0 0 0,0 1 1 0 0,-2 0-1 0 0,0 1 1 0 0,-1 1-1 0 0,-1 0 1 0 0,0 1-1 0 0,-2 1 1 0 0,-1 0-1 0 0,-1 0 1 0 0,-1 1-1 0 0,-1 1 0 0 0,-1-1 1 0 0,-1 1-1 0 0,-1 0 1 0 0,-1 1-1 0 0,-1 12-395 0 0,-31 105 939 0 0,19-120-965 0 0,-1 0-1 0 0,-1-1 0 0 0,0 0 1 0 0,-2 0-1 0 0,-1-1 1 0 0,-1-1-1 0 0,0 0 0 0 0,-1-1 1 0 0,-19 16 26 0 0,-177 126-4223 0 0,4-61 493 0 0,137-77 2543 0 0</inkml:trace>
  <inkml:trace contextRef="#ctx0" brushRef="#br0" timeOffset="28139.759">2095 4430 1612 0 0,'0'0'689'0'0,"0"0"-57"0"0,0 0-101 0 0,0 0 8 0 0,-14-1 124 0 0,12 7 2575 0 0,7-2-3186 0 0,-1-1 0 0 0,1 1 0 0 0,0-1 0 0 0,0-1 0 0 0,0 1 0 0 0,1 0 0 0 0,-1-1-1 0 0,1 0 1 0 0,-1-1 0 0 0,1 1 0 0 0,0-1 0 0 0,-1 0 0 0 0,1 0 0 0 0,0-1 0 0 0,0 0 0 0 0,0 0 0 0 0,0 0 0 0 0,-1-1 0 0 0,1 0 0 0 0,0 0-1 0 0,5-2-51 0 0,27 2 170 0 0,281-11 502 0 0,-142 0-1397 0 0,-129 29-1195 0 0,-68-4-1783 0 0,0-8 2539 0 0</inkml:trace>
  <inkml:trace contextRef="#ctx0" brushRef="#br0" timeOffset="28386.929">2040 4788 2008 0 0,'0'5'784'0'0,"7"-1"-12"0"0,2-1-132 0 0,12 0-52 0 0,9 1-52 0 0,6-4-71 0 0,-17 0-121 0 0,13 0 36 0 0,8 0-108 0 0,6 0 20 0 0,52-15-176 0 0,-43 11-208 0 0,0-2 12 0 0,5 4-360 0 0,-1-3-404 0 0,3 0-561 0 0,2 0 153 0 0,-5-3 0 0 0</inkml:trace>
  <inkml:trace contextRef="#ctx0" brushRef="#br0" timeOffset="28963.688">4920 3883 1164 0 0,'14'-7'5262'0'0,"-7"29"-3930"0"0,-5-7-1291 0 0,68 400 1828 0 0,-47-243-2011 0 0,-24-171 7 0 0,0 0 0 0 0,0 0 0 0 0,0 0-1 0 0,1 0 1 0 0,-1 0 0 0 0,0 0 0 0 0,0 0 0 0 0,0 0-1 0 0,0 0 1 0 0,-1-1 0 0 0,1 1 0 0 0,0 0 0 0 0,0-1-1 0 0,0 1 1 0 0,-1-1 0 0 0,1 1 0 0 0,0-1 0 0 0,0 1-1 0 0,-1-1 1 0 0,1 0 0 0 0,0 0 0 0 0,-1 0-1 0 0,1 0 1 0 0,-1 0 0 0 0,1 0 0 0 0,0 0 0 0 0,-1 0-1 0 0,1 0 1 0 0,0-1 0 0 0,-1 1 0 0 0,1 0 0 0 0,0-1-1 0 0,0 1 1 0 0,-1-1 0 0 0,1 0 0 0 0,0 1 0 0 0,0-1-1 0 0,0 0 1 0 0,0 0 0 0 0,0 0 0 0 0,0 0 0 0 0,0 0-1 0 0,0 0 1 0 0,0 0 0 0 0,0 0 0 0 0,0 0 0 0 0,1 0-1 0 0,-1 0 1 0 0,1 0 0 0 0,-1-1 0 0 0,0 1 0 0 0,1 0 135 0 0,-15-18-1184 0 0</inkml:trace>
  <inkml:trace contextRef="#ctx0" brushRef="#br0" timeOffset="29242.488">4961 3788 880 0 0,'4'-6'161'0'0,"0"0"0"0"0,0 0 0 0 0,1 1 0 0 0,0 0 0 0 0,0-1 0 0 0,0 2 0 0 0,1-1-1 0 0,-1 1 1 0 0,1-1 0 0 0,0 2 0 0 0,0-1 0 0 0,1 1 0 0 0,-1 0 0 0 0,1 0 0 0 0,0 0 0 0 0,0 1 0 0 0,0 0 0 0 0,0 1 0 0 0,0-1 0 0 0,0 1 0 0 0,0 1-1 0 0,0-1 1 0 0,0 1 0 0 0,1 1 0 0 0,-1-1 0 0 0,0 1 0 0 0,0 1 0 0 0,0-1 0 0 0,0 1 0 0 0,2 1-161 0 0,-3 0 47 0 0,1 0 0 0 0,-1 1 0 0 0,0 0 0 0 0,0 0 0 0 0,0 1 0 0 0,0-1 0 0 0,-1 1 0 0 0,1 1 0 0 0,-1-1 0 0 0,-1 1 0 0 0,1 0 0 0 0,-1 0 0 0 0,0 0 0 0 0,0 0 0 0 0,-1 1 0 0 0,0-1 0 0 0,0 1 1 0 0,-1 0-1 0 0,0 0 0 0 0,0 0 0 0 0,0 0 0 0 0,-1 1 0 0 0,0-1 0 0 0,0 0 0 0 0,-1 1 0 0 0,0-1 0 0 0,0 0 0 0 0,-1 1 0 0 0,0-1 0 0 0,0 0 0 0 0,-2 6-47 0 0,-5 8 18 0 0,-1-1 0 0 0,0 0-1 0 0,-1-1 1 0 0,-2 0 0 0 0,0 0 0 0 0,0-1 0 0 0,-2-1-1 0 0,0 0 1 0 0,-1-1 0 0 0,-1 0 0 0 0,0-1 0 0 0,-1-1-1 0 0,-1-1 1 0 0,0-1 0 0 0,-1 0 0 0 0,0-1 0 0 0,-1-1-18 0 0,-44 11-2383 0 0,60-21 1173 0 0,2-3-17 0 0,-10-12-34 0 0</inkml:trace>
  <inkml:trace contextRef="#ctx0" brushRef="#br0" timeOffset="29490.433">5729 3751 988 0 0,'-26'19'369'0'0,"1"0"-1"0"0,1 2 1 0 0,0 1-1 0 0,2 0 1 0 0,1 2-1 0 0,1 0 1 0 0,0 2 0 0 0,2 0-1 0 0,2 1 1 0 0,0 0-1 0 0,1 2 1 0 0,2 0-1 0 0,1 0 1 0 0,2 1-1 0 0,0 0 1 0 0,2 1-1 0 0,2 0 1 0 0,-1 10-369 0 0,7-33-35 0 0,1 0 0 0 0,0 0 0 0 0,1-1 0 0 0,-1 1-1 0 0,1 0 1 0 0,1-1 0 0 0,0 1 0 0 0,0-1 0 0 0,0 0 0 0 0,1 0 0 0 0,0 0 0 0 0,0 0 0 0 0,1-1 0 0 0,-1 1-1 0 0,2-1 1 0 0,1 1 35 0 0,112 64-4232 0 0,-83-63 2968 0 0</inkml:trace>
  <inkml:trace contextRef="#ctx0" brushRef="#br0" timeOffset="29831.775">6485 3855 1236 0 0,'-10'2'4163'0'0,"-47"34"-2999"0"0,15 1-905 0 0,3 1-1 0 0,1 3 0 0 0,1 1 1 0 0,3 2-1 0 0,2 1 0 0 0,1 2 1 0 0,1 5-259 0 0,27-49-21 0 0,0 2-292 0 0,0 0-1 0 0,0 0 0 0 0,0 0 0 0 0,-1 0 1 0 0,0-1-1 0 0,0 0 0 0 0,0 0 0 0 0,-1 0 1 0 0,1 0-1 0 0,-1 0 0 0 0,0-1 0 0 0,0 0 1 0 0,0 0-1 0 0,-1-1 0 0 0,1 1 0 0 0,0-1 1 0 0,-5 1 313 0 0,8-3-1170 0 0</inkml:trace>
  <inkml:trace contextRef="#ctx0" brushRef="#br0" timeOffset="30063.72">5962 3871 1712 0 0,'35'5'5338'0'0,"22"41"-5005"0"0,-35-25 213 0 0,201 141 352 0 0,-63-48-5081 0 0,-141-99 2948 0 0,-5-6 98 0 0</inkml:trace>
  <inkml:trace contextRef="#ctx0" brushRef="#br0" timeOffset="30555.379">6847 3721 2116 0 0,'-17'3'6485'0'0,"32"4"-4593"0"0,33 3-1694 0 0,-4-5 4 0 0,0 3 1 0 0,0 1 0 0 0,-1 2-1 0 0,0 2 1 0 0,0 2-1 0 0,-2 1 1 0 0,0 3-1 0 0,25 16-202 0 0,-62-34 11 0 0,-1 0 1 0 0,0 1-1 0 0,0 0 0 0 0,0-1 0 0 0,1 1 0 0 0,-1 0 0 0 0,-1 1 1 0 0,1-1-1 0 0,0 0 0 0 0,-1 1 0 0 0,1 0 0 0 0,-1 0 1 0 0,0-1-1 0 0,0 1 0 0 0,0 0 0 0 0,0 1 0 0 0,0-1 1 0 0,-1 0-1 0 0,1 1 0 0 0,-1-1 0 0 0,0 0 0 0 0,0 1 1 0 0,0-1-1 0 0,-1 1 0 0 0,1 0 0 0 0,-1-1 0 0 0,0 1 0 0 0,0 3-11 0 0,-15 13 40 0 0,0 0-1 0 0,-2-1 1 0 0,0 0-1 0 0,-1-2 0 0 0,-1 0 1 0 0,-1-1-1 0 0,0-1 0 0 0,-1 0 1 0 0,-1-2-1 0 0,0-1 1 0 0,0 0-1 0 0,-2-2 0 0 0,-8 3-39 0 0,16-5-13 0 0,-106 56-2974 0 0,123-65-2094 0 0,16-10 3288 0 0,1 0 667 0 0</inkml:trace>
  <inkml:trace contextRef="#ctx0" brushRef="#br0" timeOffset="31411.052">7658 3753 2136 0 0,'0'-1'70'0'0,"0"0"0"0"0,0 0 0 0 0,1-1-1 0 0,-1 1 1 0 0,0 0 0 0 0,1 0 0 0 0,-1 0 0 0 0,0 0-1 0 0,1 0 1 0 0,-1 0 0 0 0,1 0 0 0 0,0 0-1 0 0,-1 0 1 0 0,1 0 0 0 0,0 0 0 0 0,0 0 0 0 0,0 0-1 0 0,-1 0 1 0 0,1 1 0 0 0,0-1 0 0 0,0 0 0 0 0,0 1-1 0 0,0-1 1 0 0,0 1 0 0 0,0-1 0 0 0,0 1 0 0 0,1-1-1 0 0,-1 1 1 0 0,0 0 0 0 0,0-1 0 0 0,0 1 0 0 0,0 0-1 0 0,1 0 1 0 0,-1 0 0 0 0,0 0 0 0 0,0 0-1 0 0,0 0 1 0 0,0 0 0 0 0,1 1 0 0 0,-1-1 0 0 0,0 0-1 0 0,0 1 1 0 0,0-1 0 0 0,0 0 0 0 0,0 1 0 0 0,0 0-1 0 0,0-1 1 0 0,0 1 0 0 0,0-1 0 0 0,0 1 0 0 0,0 0-1 0 0,0 0 1 0 0,0 0 0 0 0,-1-1 0 0 0,1 1 0 0 0,0 0-1 0 0,0 0 1 0 0,-1 0 0 0 0,1 0 0 0 0,-1 0-1 0 0,1 1-68 0 0,45 68 345 0 0,-36-51-224 0 0,-1 1 0 0 0,-1 0 0 0 0,-1 1 0 0 0,-1 0 0 0 0,0 0 0 0 0,-2 1 0 0 0,0-1 1 0 0,-2 1-1 0 0,0 0 0 0 0,-2 17-122 0 0,-1-32 68 0 0,0 0-1 0 0,-1 0 1 0 0,0-1 0 0 0,0 1 0 0 0,-1 0 0 0 0,0-1 0 0 0,0 0-1 0 0,0 1 1 0 0,-1-1 0 0 0,0-1 0 0 0,0 1 0 0 0,-1 0 0 0 0,1-1-1 0 0,-1 0 1 0 0,0 0 0 0 0,-1-1 0 0 0,1 1 0 0 0,-1-1 0 0 0,0 0-1 0 0,0-1 1 0 0,0 1 0 0 0,-1-1 0 0 0,1 0-68 0 0,4-3 99 0 0,-13-5 115 0 0,12 0-226 0 0,-1 0 0 0 0,1-1 0 0 0,0 1 1 0 0,1-1-1 0 0,-1 1 0 0 0,1-1 0 0 0,0 0 0 0 0,1 0 1 0 0,-1 0-1 0 0,1 0 0 0 0,1 0 0 0 0,-1-1 1 0 0,1 1-1 0 0,0 0 0 0 0,0 0 0 0 0,0 0 1 0 0,1 0-1 0 0,0-1 0 0 0,1 1 0 0 0,-1 0 1 0 0,1 1-1 0 0,0-1 0 0 0,1 0 0 0 0,-1 0 0 0 0,1 1 1 0 0,0-1-1 0 0,0 1 0 0 0,1 0 12 0 0,116-155-572 0 0,-105 143 480 0 0,-10 10 20 0 0,1-1-1 0 0,0 1 0 0 0,0 1 1 0 0,0-1-1 0 0,1 1 1 0 0,0 0-1 0 0,0 1 0 0 0,1-1 1 0 0,0 2-1 0 0,0-1 1 0 0,0 1-1 0 0,0 0 0 0 0,0 1 1 0 0,1 0-1 0 0,0 0 1 0 0,0 0-1 0 0,0 1 73 0 0,-3 5-28 0 0,-1 0-1 0 0,1 0 0 0 0,-1 1 1 0 0,0-1-1 0 0,0 1 1 0 0,-1 0-1 0 0,1 1 1 0 0,-1-1-1 0 0,0 1 1 0 0,0 0-1 0 0,0 0 1 0 0,-1 0-1 0 0,1 0 1 0 0,-1 1-1 0 0,0-1 1 0 0,-1 1-1 0 0,0 0 1 0 0,0 0 28 0 0,3 4 20 0 0,-1-1 0 0 0,0 1 1 0 0,-1 0-1 0 0,0-1 1 0 0,0 1-1 0 0,-1 1 0 0 0,-1-1 1 0 0,0 0-1 0 0,0 0 1 0 0,-1 1-1 0 0,0-1 0 0 0,-1 0 1 0 0,0 1-1 0 0,0-1 1 0 0,-1 0-1 0 0,-1 0 0 0 0,-1 4-20 0 0,-24 32 696 0 0,31-87-614 0 0,4 20-121 0 0,1 0 0 0 0,0 1 0 0 0,2 0-1 0 0,0 1 1 0 0,1 0 0 0 0,1 1 0 0 0,1 0 0 0 0,0 1 0 0 0,1 0 0 0 0,1 1 0 0 0,1 1 0 0 0,0 0 0 0 0,1 1 0 0 0,1 1 0 0 0,4-2 39 0 0,-17 12-6 0 0,0 1 1 0 0,1 0-1 0 0,-1-1 1 0 0,1 2-1 0 0,0-1 0 0 0,-1 1 1 0 0,1-1-1 0 0,0 2 1 0 0,0-1-1 0 0,0 1 1 0 0,0-1-1 0 0,-1 2 1 0 0,1-1-1 0 0,0 1 1 0 0,0 0-1 0 0,0 0 0 0 0,-1 0 1 0 0,1 1-1 0 0,0 0 1 0 0,-1 0-1 0 0,1 0 1 0 0,-1 1-1 0 0,0 0 1 0 0,0 0-1 0 0,0 0 1 0 0,0 1-1 0 0,-1-1 1 0 0,1 1-1 0 0,-1 0 0 0 0,0 1 1 0 0,0-1-1 0 0,0 1 1 0 0,-1-1-1 0 0,0 1 1 0 0,0 0-1 0 0,0 1 1 0 0,0-1-1 0 0,-1 0 1 0 0,0 1-1 0 0,0-1 1 0 0,0 1-1 0 0,-1 0 0 0 0,0 0 1 0 0,0-1-1 0 0,0 7 6 0 0,16 244-1219 0 0,-17-222-624 0 0,0-33 621 0 0,0-1 17 0 0</inkml:trace>
  <inkml:trace contextRef="#ctx0" brushRef="#br0" timeOffset="31720.231">8958 3705 944 0 0,'-6'18'5423'0'0,"-1"63"-3929"0"0,9-52-1284 0 0,1 1 0 0 0,1-1 0 0 0,1 0 1 0 0,2-1-1 0 0,1 0 0 0 0,1 0 0 0 0,1 0-210 0 0,-6 52-1391 0 0,-5-77 1187 0 0,0 0 0 0 0,0 0 0 0 0,0 0-1 0 0,0-1 1 0 0,-1 1 0 0 0,1 0 0 0 0,-1-1 0 0 0,0 1 0 0 0,0-1-1 0 0,0 0 1 0 0,0 1 0 0 0,0-1 0 0 0,0 0 0 0 0,0 0-1 0 0,-1-1 1 0 0,1 1 0 0 0,-1 0 0 0 0,1-1 0 0 0,-1 1 0 0 0,0-1-1 0 0,0 0 1 0 0,1 0 0 0 0,-1 0 0 0 0,-3 0 204 0 0,-10 1-1173 0 0</inkml:trace>
  <inkml:trace contextRef="#ctx0" brushRef="#br0" timeOffset="31984.555">8654 3965 1204 0 0,'4'-1'5519'0'0,"26"-7"-4643"0"0,167-21 1218 0 0,-56 10-2229 0 0,-3-13-3733 0 0,-93 9 1352 0 0,-24 10 1318 0 0</inkml:trace>
  <inkml:trace contextRef="#ctx0" brushRef="#br0" timeOffset="32482.988">9416 3648 1304 0 0,'8'7'234'0'0,"-1"0"-1"0"0,0 1 0 0 0,0 0 1 0 0,0 0-1 0 0,-1 1 0 0 0,-1 0 1 0 0,0 0-1 0 0,0 0 1 0 0,0 0-1 0 0,-1 1 0 0 0,-1 0 1 0 0,0 0-1 0 0,0 0 1 0 0,-1 0-1 0 0,0 0 0 0 0,0 1-233 0 0,-2-10 18 0 0,14 122 3524 0 0,-14-123-3525 0 0,0-1 0 0 0,0 0 0 0 0,0 1 0 0 0,0-1 0 0 0,-1 0 0 0 0,1 1 0 0 0,0-1 0 0 0,0 0 0 0 0,0 1 0 0 0,0-1 0 0 0,-1 1 0 0 0,1-1 0 0 0,0 0 0 0 0,-1 1-1 0 0,1-1 1 0 0,0 1 0 0 0,-1-1 0 0 0,1 1 0 0 0,-1-1 0 0 0,1 1 0 0 0,-1-1 0 0 0,1 1 0 0 0,-1-1 0 0 0,1 1 0 0 0,-1 0 0 0 0,1-1 0 0 0,-1 1 0 0 0,1 0 0 0 0,-1 0 0 0 0,0-1 0 0 0,1 1 0 0 0,-1 0 0 0 0,0 0 0 0 0,1 0 0 0 0,-1 0 0 0 0,0 0 0 0 0,1 0-1 0 0,-1 0 1 0 0,0 0 0 0 0,1 0 0 0 0,-1 0 0 0 0,0 0 0 0 0,1 0 0 0 0,-1 0 0 0 0,1 0 0 0 0,-1 1 0 0 0,0-1 0 0 0,1 0 0 0 0,-1 0 0 0 0,1 1 0 0 0,-1-1 0 0 0,0 1 0 0 0,1-1 0 0 0,-1 0 0 0 0,1 1 0 0 0,-1-1 0 0 0,1 1 0 0 0,0-1 0 0 0,-1 1 0 0 0,1-1-1 0 0,-1 1 1 0 0,1-1 0 0 0,0 1 0 0 0,-1 0 0 0 0,1-1 0 0 0,0 1 0 0 0,0 0-17 0 0,0-19 6 0 0,2 0 0 0 0,0 0 0 0 0,2 0 0 0 0,0 1 0 0 0,0-1 0 0 0,2 1 0 0 0,0 0-1 0 0,1 0 1 0 0,1 1 0 0 0,0 0 0 0 0,1 0 0 0 0,1 1 0 0 0,0 0 0 0 0,13-13-6 0 0,-18 20-43 0 0,1 0 0 0 0,1 1 0 0 0,-1 0 0 0 0,1 0 0 0 0,0 1 0 0 0,1 0 0 0 0,-1 0 0 0 0,1 0 0 0 0,1 1 0 0 0,-1 1 0 0 0,1-1 0 0 0,-1 1 0 0 0,1 1 0 0 0,0-1 0 0 0,1 2 0 0 0,-1-1 0 0 0,7 0 43 0 0,-7 7-12 0 0,-1-1-1 0 0,0 2 0 0 0,0-1 1 0 0,0 1-1 0 0,0 1 0 0 0,-1-1 1 0 0,1 1-1 0 0,-2 0 0 0 0,1 1 1 0 0,-1 0-1 0 0,0 0 0 0 0,0 0 1 0 0,0 1-1 0 0,-1 0 1 0 0,-1 0-1 0 0,1 0 0 0 0,-1 0 1 0 0,-1 1-1 0 0,1 0 0 0 0,-2 0 1 0 0,1 0-1 0 0,-1 0 0 0 0,0 0 1 0 0,-1 0-1 0 0,0 0 0 0 0,-1 1 1 0 0,0 5 12 0 0,2 154-1004 0 0,-24-129-3061 0 0,20-38 2957 0 0</inkml:trace>
  <inkml:trace contextRef="#ctx0" brushRef="#br0" timeOffset="32733.051">10343 3348 2320 0 0,'11'11'264'0'0,"1"1"-1"0"0,-1 0 1 0 0,-1 0-1 0 0,0 1 1 0 0,-1 0-1 0 0,-1 1 1 0 0,0 0 0 0 0,0 1-1 0 0,-2-1 1 0 0,0 1-1 0 0,0 1 1 0 0,-1-1-1 0 0,-1 1 1 0 0,-1 0-1 0 0,0 0 1 0 0,-1 0-1 0 0,-1 0 1 0 0,-1 0-1 0 0,0 0 1 0 0,-1 0 0 0 0,0 0-1 0 0,-3 9-263 0 0,1 0-32 0 0,-1-1 0 0 0,-2 0 0 0 0,0 0 0 0 0,-1 0 0 0 0,-2-1 0 0 0,0 0 0 0 0,-2-1 1 0 0,0 0-1 0 0,-1-1 0 0 0,-1 0 0 0 0,-2-1 0 0 0,1 0 0 0 0,-2-1 0 0 0,-1-1 0 0 0,0-1 0 0 0,-1 0 0 0 0,-1-1 0 0 0,-1-1 0 0 0,0-1 0 0 0,-1 0 0 0 0,0-2 0 0 0,-1-1 0 0 0,-15 6 32 0 0,-180 59-3776 0 0,144-60 2609 0 0</inkml:trace>
  <inkml:trace contextRef="#ctx0" brushRef="#br0" timeOffset="33727.218">4598 4812 1892 0 0,'0'0'552'0'0,"0"0"-62"0"0,0 0-70 0 0,0 0-64 0 0,-6 0 16 0 0,-27 1 431 0 0,55 3 1215 0 0,305-3-1216 0 0,-103-19-534 0 0,629-39 468 0 0,2169-114 752 0 0,-1234 99-587 0 0,-1480 60-2380 0 0,-306 12 773 0 0,4 2-3018 0 0,-40-4 1268 0 0,16 2 1299 0 0</inkml:trace>
  <inkml:trace contextRef="#ctx0" brushRef="#br0" timeOffset="34362.938">5428 5072 936 0 0,'-6'-28'4154'0'0,"0"40"-1879"0"0,22 276-352 0 0,40 99-731 0 0,-46-220-3434 0 0,-10-166 2131 0 0,0 0 1 0 0,0 0-1 0 0,0 0 0 0 0,0 0 1 0 0,0 0-1 0 0,0 0 0 0 0,0 0 1 0 0,0 0-1 0 0,0 0 0 0 0,-1 0 1 0 0,1 0-1 0 0,0 0 0 0 0,0 0 1 0 0,-1-1-1 0 0,1 1 0 0 0,-1 0 1 0 0,1 0-1 0 0,-1 0 0 0 0,1-1 1 0 0,-1 1-1 0 0,0 0 0 0 0,1 0 1 0 0,-1-1-1 0 0,0 1 0 0 0,1-1 0 0 0,-1 1 1 0 0,0 0-1 0 0,0-1 0 0 0,0 1 1 0 0,0-1-1 0 0,1 0 0 0 0,-1 1 1 0 0,0-1-1 0 0,0 0 0 0 0,0 0 1 0 0,0 1-1 0 0,0-1 0 0 0,0 0 1 0 0,0 0-1 0 0,0 0 0 0 0,0 0 1 0 0,0 0-1 0 0,0 0 0 0 0,0 0 1 0 0,0-1-1 0 0,0 1 111 0 0,-5-2-1163 0 0</inkml:trace>
  <inkml:trace contextRef="#ctx0" brushRef="#br0" timeOffset="34672.99">5535 5120 1152 0 0,'5'-6'110'0'0,"1"1"0"0"0,-1-1 0 0 0,1 1 0 0 0,0 1 0 0 0,1-1 0 0 0,-1 1 0 0 0,1 0 0 0 0,-1 1 0 0 0,1-1 0 0 0,0 1 0 0 0,1 1 0 0 0,-1-1 0 0 0,0 1 0 0 0,1 0 0 0 0,0 1 0 0 0,-1 0 0 0 0,1 0 0 0 0,0 1 0 0 0,-1 0 0 0 0,1 0 0 0 0,0 1 0 0 0,-1-1 0 0 0,1 2 0 0 0,-1-1 0 0 0,1 1 0 0 0,-1 1 0 0 0,0-1 0 0 0,1 1-1 0 0,-1 0 1 0 0,-1 1 0 0 0,1 0 0 0 0,0 0 0 0 0,-1 0 0 0 0,0 1 0 0 0,0 0 0 0 0,0 0 0 0 0,-1 0 0 0 0,1 1 0 0 0,-1 0 0 0 0,-1 0 0 0 0,1 0 0 0 0,-1 0 0 0 0,2 4-110 0 0,-4-4 49 0 0,1 0 0 0 0,-1 0 0 0 0,-1 0 0 0 0,1 0-1 0 0,-1 1 1 0 0,0-1 0 0 0,0 1 0 0 0,-1-1 0 0 0,1 0 0 0 0,-2 1 0 0 0,1-1-1 0 0,-1 1 1 0 0,0-1 0 0 0,0 0 0 0 0,0 0 0 0 0,-1 1 0 0 0,0-1 0 0 0,-1 0-1 0 0,1 0 1 0 0,-1-1 0 0 0,0 1 0 0 0,0 0 0 0 0,-1-1 0 0 0,0 0 0 0 0,0 0-1 0 0,-1 0-48 0 0,-127 106 454 0 0,119-104-814 0 0,-42 23 713 0 0,16-22-4367 0 0,36-11 2740 0 0,-10-11 84 0 0</inkml:trace>
  <inkml:trace contextRef="#ctx0" brushRef="#br0" timeOffset="34955.12">6522 5063 1336 0 0,'-34'14'590'0'0,"0"2"-1"0"0,2 1 1 0 0,0 1-1 0 0,0 2 1 0 0,2 1-1 0 0,1 1 1 0 0,0 2 0 0 0,2 1-1 0 0,1 1 1 0 0,1 1-1 0 0,1 1 1 0 0,-16 26-590 0 0,32-40 101 0 0,1 0 0 0 0,0 0 1 0 0,1 1-1 0 0,1-1 0 0 0,0 1 0 0 0,1 1 1 0 0,1-1-1 0 0,0 1 0 0 0,1-1 1 0 0,1 1-1 0 0,0 11-101 0 0,2-19-35 0 0,0 0-1 0 0,1 0 1 0 0,0 0 0 0 0,0 0-1 0 0,1 0 1 0 0,0 0 0 0 0,1-1-1 0 0,-1 0 1 0 0,1 1 0 0 0,1-1-1 0 0,-1-1 1 0 0,1 1 0 0 0,0-1 0 0 0,1 0-1 0 0,0 0 1 0 0,0 0 0 0 0,0-1-1 0 0,0 0 1 0 0,1 0 0 0 0,5 3 35 0 0,93 40-3409 0 0,-29-38 1120 0 0,-53-9 1208 0 0</inkml:trace>
  <inkml:trace contextRef="#ctx0" brushRef="#br0" timeOffset="35284.901">7125 5140 924 0 0,'-13'19'4990'0'0,"-56"81"-3772"0"0,-106 180 314 0 0,87-176-2467 0 0,38-82-3576 0 0,48-22 3345 0 0</inkml:trace>
  <inkml:trace contextRef="#ctx0" brushRef="#br0" timeOffset="35546.012">6682 5203 2596 0 0,'2'-10'2958'0'0,"19"7"426"0"0,292 200-878 0 0,-207-120-3330 0 0,51 30-6770 0 0,-144-103 6448 0 0</inkml:trace>
  <inkml:trace contextRef="#ctx0" brushRef="#br0" timeOffset="35984.462">7711 5117 1804 0 0,'-70'-1'6099'0'0,"69"2"-5716"0"0,66 12 1381 0 0,-22-2-1480 0 0,-24-8-217 0 0,0 1 0 0 0,-1 0-1 0 0,1 2 1 0 0,-1 0-1 0 0,0 1 1 0 0,-1 0-1 0 0,0 2 1 0 0,0 0-1 0 0,0 1 1 0 0,-1 1 0 0 0,-1 0-1 0 0,0 1 1 0 0,0 2-67 0 0,-14-9 13 0 0,-1 0 1 0 0,1 0 0 0 0,-1 0 0 0 0,0 0 0 0 0,-1 0-1 0 0,1 0 1 0 0,-1 0 0 0 0,0 0 0 0 0,0 0 0 0 0,0 0-1 0 0,-1 0 1 0 0,0-1 0 0 0,0 1 0 0 0,0 0 0 0 0,0-1-1 0 0,-1 0 1 0 0,0 1 0 0 0,0-1 0 0 0,0 0 0 0 0,0 0-1 0 0,-1-1 1 0 0,1 1 0 0 0,-1-1 0 0 0,0 0 0 0 0,0 0-1 0 0,0 0 1 0 0,0 0 0 0 0,-1 0 0 0 0,1-1 0 0 0,-1 0-1 0 0,0 0 1 0 0,0-1 0 0 0,-4 2-14 0 0,-390 188-295 0 0,400-190 192 0 0,-1-1 0 0 0,0 0 0 0 0,0 1 1 0 0,1-1-1 0 0,-1 1 0 0 0,0-1 1 0 0,0 1-1 0 0,0-1 0 0 0,0 1 0 0 0,0-1 1 0 0,1 1-1 0 0,-1-1 0 0 0,0 1 0 0 0,0-1 1 0 0,0 1-1 0 0,0-1 0 0 0,0 1 0 0 0,-1-1 1 0 0,1 1-1 0 0,0-1 0 0 0,0 1 0 0 0,0-1 1 0 0,0 1-1 0 0,0-1 0 0 0,-1 1 0 0 0,1-1 1 0 0,0 0-1 0 0,0 1 0 0 0,-1-1 0 0 0,1 1 1 0 0,0-1-1 0 0,-1 0 0 0 0,1 1 0 0 0,-1-1 1 0 0,1 0-1 0 0,0 1 0 0 0,-1-1 103 0 0,49-10-3038 0 0,-17-1 1795 0 0,4-1 30 0 0</inkml:trace>
  <inkml:trace contextRef="#ctx0" brushRef="#br0" timeOffset="36776.106">9441 4748 1160 0 0,'17'14'369'0'0,"0"1"0"0"0,-1 0 0 0 0,-1 2 0 0 0,0-1 0 0 0,-1 2 0 0 0,-1 0-1 0 0,-1 0 1 0 0,-1 1 0 0 0,0 1 0 0 0,-1 0 0 0 0,-2 0 0 0 0,0 1 0 0 0,-1 0 0 0 0,-1 1 0 0 0,0-1 0 0 0,-2 1 0 0 0,-1 0 0 0 0,-1 0-1 0 0,0 0 1 0 0,-2 0 0 0 0,-1 1 0 0 0,-1 7-369 0 0,1-3 49 0 0,-1 0 0 0 0,-1 0 0 0 0,-2 0-1 0 0,0 0 1 0 0,-2-1 0 0 0,-1 0 0 0 0,-1 0 0 0 0,-1 0-1 0 0,-1-2 1 0 0,-1 1 0 0 0,-2-2 0 0 0,0 1-1 0 0,-1-2 1 0 0,-2 0 0 0 0,-5 5-49 0 0,1-4-523 0 0,0-1 0 0 0,-1-2 0 0 0,-1 0 0 0 0,-1-1 0 0 0,-1-1 0 0 0,0-2 0 0 0,-2 0 0 0 0,1-2 0 0 0,-2-1 0 0 0,0-1 0 0 0,0-1 0 0 0,-1-1 0 0 0,-21 3 523 0 0,-22 0-1157 0 0</inkml:trace>
  <inkml:trace contextRef="#ctx0" brushRef="#br0" timeOffset="64511.069">12153 4456 976 0 0,'0'0'441'0'0,"0"0"-183"0"0,0 0 29 0 0,-24 5 1481 0 0,-13 20-707 0 0,159-37 665 0 0,487-50-734 0 0,-542 63-805 0 0,1 0-534 0 0,-28-7-3751 0 0,-41 6 2903 0 0</inkml:trace>
  <inkml:trace contextRef="#ctx0" brushRef="#br0" timeOffset="64808.154">12197 4807 1884 0 0,'192'-17'2906'0'0,"-48"-4"-1680"0"0,2 7-1 0 0,98 5-1225 0 0,-19 8-2714 0 0,-182 1 1574 0 0,-41 0-89 0 0,-2 0-33 0 0</inkml:trace>
  <inkml:trace contextRef="#ctx0" brushRef="#br0" timeOffset="69643.542">15020 3865 1068 0 0,'0'0'388'0'0,"23"0"1864"0"0,-21 0-2177 0 0,1 0-1 0 0,0 1 1 0 0,-1-1-1 0 0,1 0 1 0 0,-1 0-1 0 0,1-1 1 0 0,-1 1-1 0 0,1-1 1 0 0,-1 1-1 0 0,1-1 0 0 0,-1 0 1 0 0,1 0-1 0 0,-1 0 1 0 0,0 0-1 0 0,1 0 1 0 0,-1 0-1 0 0,0-1 1 0 0,0 1-1 0 0,0-1 1 0 0,0 0-1 0 0,0 1 1 0 0,0-1-1 0 0,-1 0 0 0 0,1 0 1 0 0,0 0-1 0 0,-1 0 1 0 0,0 0-1 0 0,1-1 1 0 0,-1 1-1 0 0,0 0 1 0 0,0-1-1 0 0,0 1 1 0 0,-1-1-1 0 0,1 1 1 0 0,0-1-1 0 0,-1 1 0 0 0,0-1 1 0 0,0-1-75 0 0,1-2 24 0 0,-1 0 0 0 0,1 0 0 0 0,-2 1 1 0 0,1-1-1 0 0,-1 0 0 0 0,0 0 0 0 0,0 1 0 0 0,0-1 1 0 0,-1 1-1 0 0,0-1 0 0 0,0 1 0 0 0,0 0 0 0 0,-1-1 1 0 0,1 1-1 0 0,-1 0 0 0 0,-1 1 0 0 0,1-1 0 0 0,-1 0 1 0 0,0 1-1 0 0,0 0 0 0 0,0 0 0 0 0,0 0 0 0 0,-1 1 0 0 0,1-1 1 0 0,-1 1-1 0 0,0 0 0 0 0,0 0 0 0 0,0 1 0 0 0,-1 0 1 0 0,1 0-1 0 0,0 0 0 0 0,-1 0 0 0 0,1 1 0 0 0,-1 0 1 0 0,0 0-1 0 0,0 0 0 0 0,1 1 0 0 0,-1 0 0 0 0,0 0 0 0 0,0 0 1 0 0,1 1-1 0 0,-1 0 0 0 0,-4 1-24 0 0,-2-2-2 0 0,0 1 1 0 0,-1 0-1 0 0,1 1 0 0 0,0 1 0 0 0,0 0 1 0 0,0 0-1 0 0,1 1 0 0 0,-1 0 1 0 0,1 1-1 0 0,0 1 0 0 0,0 0 1 0 0,1 0-1 0 0,0 1 0 0 0,0 0 0 0 0,0 1 1 0 0,1 0-1 0 0,0 0 0 0 0,1 1 1 0 0,-1 0-1 0 0,2 1 0 0 0,-1 0 0 0 0,2 0 1 0 0,-1 1-1 0 0,1-1 0 0 0,1 2 2 0 0,3-10 7 0 0,1 0 0 0 0,0 0 0 0 0,0 1 0 0 0,-1-1 0 0 0,2 0 0 0 0,-1 0 0 0 0,0 1 0 0 0,0-1 0 0 0,1 1 0 0 0,-1-1 0 0 0,1 0 0 0 0,0 1 0 0 0,0-1 0 0 0,0 1 0 0 0,0-1 0 0 0,0 1 0 0 0,0-1 0 0 0,1 1 0 0 0,-1-1 0 0 0,1 0-1 0 0,0 1 1 0 0,0-1 0 0 0,0 0 0 0 0,0 1 0 0 0,0-1 0 0 0,0 0 0 0 0,0 0 0 0 0,1 0 0 0 0,-1 0 0 0 0,1 0 0 0 0,0 0 0 0 0,-1 0 0 0 0,1-1 0 0 0,0 1 0 0 0,0-1 0 0 0,0 1 0 0 0,0-1 0 0 0,0 0 0 0 0,0 0 0 0 0,1 0 0 0 0,-1 0 0 0 0,0 0 0 0 0,1 0-1 0 0,-1 0 1 0 0,0-1 0 0 0,1 0 0 0 0,2 1-7 0 0,114-5 319 0 0,75-87 82 0 0,-195 92-397 0 0,1-1 1 0 0,0 1-1 0 0,-1-1 1 0 0,1 0-1 0 0,0 1 0 0 0,-1-1 1 0 0,1 1-1 0 0,0-1 0 0 0,0 1 1 0 0,-1-1-1 0 0,1 1 0 0 0,0-1 1 0 0,0 1-1 0 0,0-1 0 0 0,0 1 1 0 0,0-1-1 0 0,0 1 0 0 0,0-1 1 0 0,0 1-1 0 0,0-1 0 0 0,0 1 1 0 0,0-1-1 0 0,0 1 0 0 0,0-1 1 0 0,0 1-1 0 0,0-1 1 0 0,0 1-1 0 0,1-1 0 0 0,-1 1 1 0 0,0-1-1 0 0,0 0 0 0 0,1 1 1 0 0,-1-1-1 0 0,0 1 0 0 0,1-1 1 0 0,-1 1-1 0 0,0-1 0 0 0,1 0 1 0 0,-1 1-1 0 0,0-1 0 0 0,1 0 1 0 0,-1 0-1 0 0,1 1 0 0 0,-1-1 1 0 0,1 0-1 0 0,-1 0 1 0 0,1 1-1 0 0,-1-1 0 0 0,1 0 1 0 0,-1 0-1 0 0,1 0 0 0 0,-1 0 1 0 0,1 0-1 0 0,-1 0 0 0 0,1 0 1 0 0,-1 0-1 0 0,1 0 0 0 0,-1 0 1 0 0,1 0-1 0 0,-1 0 0 0 0,1 0 1 0 0,-1 0-1 0 0,1-1 0 0 0,0 1-4 0 0,-29 56 88 0 0,20-43-51 0 0,-31 66-11 0 0,-88 223 921 0 0,125-298-925 0 0,1-1 0 0 0,-1 1 0 0 0,1 0 0 0 0,0 0 0 0 0,0-1 0 0 0,0 1 0 0 0,0 0 0 0 0,1 0 0 0 0,0 0 0 0 0,-1 0 0 0 0,2 0 0 0 0,-1 0 0 0 0,0 0 0 0 0,1 0 0 0 0,-1 0 0 0 0,1 0 0 0 0,0-1 0 0 0,1 1 0 0 0,-1 0 0 0 0,1 0 0 0 0,-1-1 0 0 0,1 1 0 0 0,0-1 0 0 0,0 0 0 0 0,1 1 0 0 0,-1-1 0 0 0,1 0 0 0 0,-1 0 0 0 0,1-1 0 0 0,0 1 0 0 0,0 0 0 0 0,1-1 0 0 0,-1 0 0 0 0,0 0 0 0 0,1 0 0 0 0,-1 0 0 0 0,1 0 0 0 0,-1-1 0 0 0,1 0 0 0 0,0 0 0 0 0,0 0 0 0 0,0 0 0 0 0,0 0 0 0 0,0-1 0 0 0,0 1 0 0 0,0-1-22 0 0,43-6-897 0 0,-1-2-1 0 0,0-2 1 0 0,0-1 0 0 0,-1-3-1 0 0,-1-2 1 0 0,0-2-1 0 0,38-21 898 0 0,-46 23-346 0 0,13-7-910 0 0,-3-3 146 0 0</inkml:trace>
  <inkml:trace contextRef="#ctx0" brushRef="#br0" timeOffset="75108.084">15356 3428 1292 0 0,'0'0'384'0'0,"0"0"-40"0"0,0 0-43 0 0,0 0-32 0 0,0 0-45 0 0,0 0 2 0 0,0 0 84 0 0,0 0-5 0 0,0 0-42 0 0,0 0-64 0 0,0 0-28 0 0,0 0-5 0 0,0 0-10 0 0,0 0-6 0 0,0 0 18 0 0,0 0-50 0 0,0 0-31 0 0,0 0 27 0 0,0 0-12 0 0,0 0-75 0 0,0 0-59 0 0,0 0 4 0 0,-6 13-120 0 0,43 111-174 0 0,3-4 3385 0 0,-32-202-1397 0 0,-7 62-1641 0 0,1 1 0 0 0,1 0 0 0 0,1 0 0 0 0,1 0 0 0 0,0 0 0 0 0,1 1 0 0 0,1 0-1 0 0,1 0 1 0 0,0 1 0 0 0,2 0 0 0 0,0 0 0 0 0,1 0-25 0 0,-9 16-6 0 0,1 0-1 0 0,0 0 1 0 0,-1 0-1 0 0,1 1 1 0 0,0-1-1 0 0,0 1 1 0 0,0 0-1 0 0,0-1 1 0 0,0 1-1 0 0,-1 0 1 0 0,1 1-1 0 0,0-1 1 0 0,0 1-1 0 0,0-1 1 0 0,0 1-1 0 0,-1 0 1 0 0,1 0-1 0 0,0 0 1 0 0,-1 0-1 0 0,1 0 1 0 0,0 1-1 0 0,-1-1 1 0 0,0 1-1 0 0,1-1 1 0 0,-1 1-1 0 0,0 0 1 0 0,0 0 0 0 0,0 0-1 0 0,0 0 1 0 0,0 1-1 0 0,0-1 1 0 0,-1 1-1 0 0,1-1 1 0 0,-1 1-1 0 0,0-1 1 0 0,0 1-1 0 0,0-1 1 0 0,0 1-1 0 0,1 2 7 0 0,3 3 1 0 0,4 4 5 0 0,0 2 0 0 0,-1-1 0 0 0,0 1 1 0 0,-1 0-1 0 0,-1 1 0 0 0,0 0 0 0 0,-1 0 1 0 0,-1 0-1 0 0,0 0 0 0 0,-1 1 1 0 0,-1-1-1 0 0,0 13-6 0 0,-3-8 307 0 0,-1-34-220 0 0,-2-39-119 0 0,5 33 4 0 0,0 0 1 0 0,2 0-1 0 0,0 1 1 0 0,1-1-1 0 0,1 1 0 0 0,1 0 1 0 0,0 0-1 0 0,1 1 1 0 0,2 0-1 0 0,0 0 1 0 0,0 1-1 0 0,2 0 0 0 0,0 0 1 0 0,5-4 27 0 0,-12 20-15 0 0,0 0 0 0 0,1 0-1 0 0,-1 0 1 0 0,0 0 0 0 0,0 1 0 0 0,1 0 0 0 0,-1 0 0 0 0,0 0 0 0 0,0 0 0 0 0,1 1-1 0 0,-1 0 1 0 0,0 0 0 0 0,0 0 0 0 0,0 0 0 0 0,0 0 0 0 0,0 1 0 0 0,0 0 0 0 0,0 0-1 0 0,-1 0 1 0 0,1 0 0 0 0,-1 1 0 0 0,1-1 0 0 0,-1 1 0 0 0,0 0 0 0 0,0 0-1 0 0,0 0 1 0 0,0 0 0 0 0,-1 1 0 0 0,1-1 0 0 0,-1 1 0 0 0,0 0 0 0 0,0-1 0 0 0,0 1-1 0 0,0 0 1 0 0,-1 0 0 0 0,1 0 15 0 0,80 200-205 0 0,-53-106 209 0 0,-14-69-649 0 0,-11-23-5213 0 0,2-19 4598 0 0</inkml:trace>
  <inkml:trace contextRef="#ctx0" brushRef="#br0" timeOffset="75417.126">16430 3255 1016 0 0,'3'0'1254'0'0,"3"7"2921"0"0,-6 3-3853 0 0,3 20-110 0 0,1 0-1 0 0,2 0 0 0 0,1-1 1 0 0,1 1-1 0 0,2-2 0 0 0,1 1 0 0 0,1-1 1 0 0,13 22-212 0 0,-2 1 193 0 0,-22-47-351 0 0,-1 0-1 0 0,0 0 1 0 0,0-1 0 0 0,0 1-1 0 0,0 0 1 0 0,-1-1 0 0 0,0 1-1 0 0,1 0 1 0 0,-1-1 0 0 0,-1 1 0 0 0,1-1-1 0 0,0 1 1 0 0,-1-1 0 0 0,0 0-1 0 0,0 0 1 0 0,0 1 0 0 0,0-1 0 0 0,0-1-1 0 0,0 1 1 0 0,-1 0 0 0 0,0 0-1 0 0,1-1 1 0 0,-1 0 0 0 0,0 1 0 0 0,0-1-1 0 0,0 0 1 0 0,-1-1 0 0 0,1 1-1 0 0,0 0 1 0 0,-1-1 0 0 0,1 0 0 0 0,-1 0-1 0 0,1 0 1 0 0,-1 0 0 0 0,0 0-1 0 0,1-1 1 0 0,-1 0 0 0 0,0 1 0 0 0,0-2 158 0 0,-18 5-1250 0 0</inkml:trace>
  <inkml:trace contextRef="#ctx0" brushRef="#br0" timeOffset="75695.588">16229 3536 1732 0 0,'8'-5'6250'0'0,"47"-16"-5226"0"0,22 3-424 0 0,158-37-481 0 0,-83 10-4322 0 0,-96 23 1669 0 0,-38 13 1314 0 0</inkml:trace>
  <inkml:trace contextRef="#ctx0" brushRef="#br0" timeOffset="76196.93">16958 3176 928 0 0,'4'1'112'0'0,"0"0"-1"0"0,-1 0 1 0 0,1 0-1 0 0,-1 1 1 0 0,1-1-1 0 0,-1 1 1 0 0,0 0-1 0 0,0 0 1 0 0,1 0 0 0 0,-1 0-1 0 0,0 1 1 0 0,-1-1-1 0 0,1 1 1 0 0,0 0-1 0 0,-1-1 1 0 0,0 1-1 0 0,1 1 1 0 0,-1-1-1 0 0,-1 0 1 0 0,1 0 0 0 0,0 1-1 0 0,-1-1 1 0 0,1 1-1 0 0,-1-1 1 0 0,0 1-1 0 0,0 0 1 0 0,0 3-112 0 0,4 5 190 0 0,53 194 1365 0 0,-52-115 1713 0 0,8-216-1731 0 0,-8 96-1508 0 0,1 1-1 0 0,1 0 0 0 0,2 1 0 0 0,0-1 1 0 0,2 2-1 0 0,1 0 0 0 0,1 0 0 0 0,14-17-28 0 0,-27 41-1 0 0,1-1-1 0 0,-1 1 1 0 0,1 0-1 0 0,-1 0 1 0 0,1 0-1 0 0,0 0 0 0 0,0 1 1 0 0,0-1-1 0 0,0 1 1 0 0,0-1-1 0 0,0 1 1 0 0,1-1-1 0 0,-1 1 1 0 0,0 0-1 0 0,1 0 1 0 0,-1 0-1 0 0,1 0 0 0 0,-1 1 1 0 0,1-1-1 0 0,-1 1 1 0 0,1-1-1 0 0,-1 1 1 0 0,1 0-1 0 0,0 0 1 0 0,-1 0-1 0 0,1 0 0 0 0,-1 1 1 0 0,1-1-1 0 0,-1 1 1 0 0,1-1-1 0 0,-1 1 1 0 0,1 0-1 0 0,-1 0 1 0 0,1 0-1 0 0,-1 0 0 0 0,0 1 1 0 0,0-1-1 0 0,0 1 1 0 0,0-1-1 0 0,0 1 1 0 0,0 0-1 0 0,0 0 1 0 0,0-1-1 0 0,0 1 1 0 0,-1 1 1 0 0,63 103-72 0 0,-51-59-106 0 0,22 103-733 0 0,-26-46-4530 0 0,-12-88 4307 0 0,-15 8 19 0 0</inkml:trace>
  <inkml:trace contextRef="#ctx0" brushRef="#br0" timeOffset="77303.076">14476 4820 1448 0 0,'-3'14'1350'0'0,"-57"10"2015"0"0,100-19-1689 0 0,191-38-659 0 0,833-87 273 0 0,633-54-181 0 0,-1095 114-864 0 0,-363 34-1791 0 0,-239 25 1233 0 0,0 1 0 0 0,0 0 1 0 0,0-1-1 0 0,0 1 0 0 0,0-1 1 0 0,0 1-1 0 0,0 0 1 0 0,0-1-1 0 0,0 1 0 0 0,0-1 1 0 0,0 1-1 0 0,0 0 0 0 0,0-1 1 0 0,0 1-1 0 0,0-1 0 0 0,0 1 1 0 0,0 0-1 0 0,0-1 1 0 0,1 1-1 0 0,-1-1 0 0 0,0 1 1 0 0,0 0 312 0 0,-24 0-1164 0 0</inkml:trace>
  <inkml:trace contextRef="#ctx0" brushRef="#br0" timeOffset="78809.374">15244 5693 2040 0 0,'5'1'124'0'0,"-1"-1"0"0"0,1 1 0 0 0,-1-1 0 0 0,1 0 0 0 0,-1-1 1 0 0,0 1-1 0 0,1-1 0 0 0,-1 0 0 0 0,1 0 0 0 0,-1 0 0 0 0,0-1 0 0 0,0 1 0 0 0,0-1 0 0 0,0 0 0 0 0,0 0 0 0 0,0-1 0 0 0,0 1 0 0 0,-1-1 0 0 0,1 0 0 0 0,-1 0 0 0 0,0 0 1 0 0,0 0-1 0 0,0 0 0 0 0,0-1 0 0 0,0 1 0 0 0,-1-1 0 0 0,0 0 0 0 0,0 0 0 0 0,0 0 0 0 0,0 0 0 0 0,0 0 0 0 0,-1 0 0 0 0,0-1 0 0 0,0 1 0 0 0,0 0 0 0 0,0-1 0 0 0,-1 1 1 0 0,1-1-1 0 0,-1 1 0 0 0,-1-2-124 0 0,0 0 21 0 0,-1 1 1 0 0,0-1 0 0 0,-1 1 0 0 0,0 0-1 0 0,0-1 1 0 0,0 1 0 0 0,0 0-1 0 0,-1 1 1 0 0,1-1 0 0 0,-1 1 0 0 0,-1-1-1 0 0,1 1 1 0 0,0 0 0 0 0,-1 1-1 0 0,0-1 1 0 0,0 1 0 0 0,0 0 0 0 0,0 0-1 0 0,-1 1 1 0 0,1-1 0 0 0,-1 1-1 0 0,1 0 1 0 0,-1 1 0 0 0,0-1 0 0 0,0 1-1 0 0,0 0 1 0 0,0 1 0 0 0,0 0-1 0 0,0 0 1 0 0,1 0 0 0 0,-1 0 0 0 0,0 1-1 0 0,0 0 1 0 0,0 0 0 0 0,-5 2-22 0 0,-2 1 20 0 0,-1 1 0 0 0,0 0 0 0 0,1 1 1 0 0,0 1-1 0 0,1 0 0 0 0,-1 1 0 0 0,1 0 1 0 0,1 1-1 0 0,0 0 0 0 0,0 1 0 0 0,1 0 1 0 0,0 0-1 0 0,0 1 0 0 0,1 1 0 0 0,1 0 0 0 0,0 0 1 0 0,1 0-1 0 0,0 1 0 0 0,0 0 0 0 0,2 0 1 0 0,0 1-1 0 0,0 0 0 0 0,1 0 0 0 0,1 0 1 0 0,0 0-1 0 0,0 11-20 0 0,3-21 20 0 0,0-1 0 0 0,0 0 0 0 0,1 1 0 0 0,-1-1 1 0 0,1 0-1 0 0,0 1 0 0 0,0-1 0 0 0,0 0 0 0 0,0 0 1 0 0,1 1-1 0 0,-1-1 0 0 0,1 0 0 0 0,0 0 0 0 0,0-1 1 0 0,0 1-1 0 0,0 0 0 0 0,0-1 0 0 0,0 1 0 0 0,1-1 0 0 0,-1 0 1 0 0,1 0-1 0 0,0 0 0 0 0,0 0 0 0 0,0 0 0 0 0,0 0 1 0 0,0-1-1 0 0,0 1 0 0 0,0-1 0 0 0,0 0 0 0 0,0 0 0 0 0,1 0 1 0 0,-1-1-1 0 0,1 1 0 0 0,-1-1 0 0 0,0 0 0 0 0,1 0 1 0 0,-1 0-1 0 0,1 0 0 0 0,-1 0 0 0 0,1-1-20 0 0,140-32 592 0 0,16-68-112 0 0,-152 92-97 0 0,-30 24-288 0 0,-115 252 45 0 0,57-44 628 0 0,55-90-322 0 0,26-130-435 0 0,1 0 0 0 0,-1 0 0 0 0,1 0 1 0 0,0 0-1 0 0,0 0 0 0 0,0-1 0 0 0,1 1 1 0 0,-1-1-1 0 0,1 1 0 0 0,-1-1 0 0 0,1 0 1 0 0,0 0-1 0 0,0 0 0 0 0,0 0 0 0 0,0-1 1 0 0,0 1-1 0 0,0-1 0 0 0,0 0 0 0 0,1 0 1 0 0,-1 0-1 0 0,0 0 0 0 0,3 0-11 0 0,17 0-90 0 0,0-1-1 0 0,0-1 1 0 0,0-2 0 0 0,0 0 0 0 0,-1-1-1 0 0,1-1 1 0 0,-1-1 0 0 0,0-1-1 0 0,0-1 1 0 0,-1 0 0 0 0,1-3 90 0 0,-17 9-51 0 0,47-19-1575 0 0,-2-3 0 0 0,-1-1 0 0 0,-1-3 0 0 0,-1-2 1 0 0,38-33 1625 0 0,-52 35-1258 0 0</inkml:trace>
  <inkml:trace contextRef="#ctx0" brushRef="#br0" timeOffset="79382.789">15609 5290 1216 0 0,'2'0'90'0'0,"1"1"-1"0"0,-1-1 1 0 0,1 1-1 0 0,-1-1 0 0 0,0 1 1 0 0,1 0-1 0 0,-1 0 1 0 0,0 0-1 0 0,1 0 1 0 0,-1 0-1 0 0,0 1 1 0 0,0-1-1 0 0,0 1 1 0 0,0-1-1 0 0,0 1 1 0 0,-1 0-1 0 0,1 0 0 0 0,0 0 1 0 0,-1-1-1 0 0,1 2 1 0 0,-1-1-1 0 0,0 0 1 0 0,0 0-1 0 0,0 0 1 0 0,0 1-1 0 0,0-1 1 0 0,0 0-1 0 0,-1 1 1 0 0,1-1-1 0 0,-1 1 0 0 0,1-1 1 0 0,-1 3-90 0 0,4 4 272 0 0,87 232 2316 0 0,-94-215-682 0 0,-5-56-996 0 0,9 15-897 0 0,1 0 0 0 0,1-1 0 0 0,0 1 1 0 0,1 1-1 0 0,0-1 0 0 0,1 0 0 0 0,1 1 0 0 0,0 0 1 0 0,1 0-1 0 0,0 1 0 0 0,1 0 0 0 0,1 0 0 0 0,0 1 1 0 0,1 0-1 0 0,0 0 0 0 0,1 1 0 0 0,0 1 0 0 0,0 0 1 0 0,2 0-1 0 0,-1 1 0 0 0,1 1 0 0 0,0 0 0 0 0,0 1 1 0 0,1 0-1 0 0,0 1 0 0 0,1 1 0 0 0,-1 0 0 0 0,13-2-13 0 0,-19 9-15 0 0,0 1 0 0 0,-1-1 0 0 0,1 2 0 0 0,-1-1-1 0 0,0 1 1 0 0,0 1 0 0 0,0-1 0 0 0,-1 1 0 0 0,1 0-1 0 0,-1 0 1 0 0,-1 1 0 0 0,1 0 0 0 0,-1 0 0 0 0,0 0-1 0 0,0 1 1 0 0,0 0 0 0 0,-1 0 0 0 0,2 4 15 0 0,71 231-1377 0 0,-65-141-4577 0 0,-12-89 4782 0 0</inkml:trace>
  <inkml:trace contextRef="#ctx0" brushRef="#br0" timeOffset="80406.081">19140 4416 1348 0 0,'-18'0'801'0'0,"14"0"64"0"0,-2 3-81 0 0,-36 9 2845 0 0,250-26-2179 0 0,54-15-1850 0 0,-92 19-3830 0 0,-150 10 3007 0 0,-11 0 23 0 0</inkml:trace>
  <inkml:trace contextRef="#ctx0" brushRef="#br0" timeOffset="80591.775">19170 4683 1780 0 0,'7'5'816'0'0,"4"-3"-188"0"0,14 3-80 0 0,8-3 52 0 0,-1-2-36 0 0,-14 0-120 0 0,11 0-87 0 0,6 0 19 0 0,3 0-96 0 0,42-17-100 0 0,-36 9-208 0 0,2 6 0 0 0,2-5-516 0 0,0-3-485 0 0,0-1-331 0 0,-2-1 140 0 0,4-3-16 0 0</inkml:trace>
  <inkml:trace contextRef="#ctx0" brushRef="#br0" timeOffset="81474.604">20754 4143 1224 0 0,'17'-8'635'0'0,"-12"6"-441"0"0,-1 0-1 0 0,1 0 0 0 0,0 0 0 0 0,-1-1 1 0 0,1 0-1 0 0,-1 0 0 0 0,0 0 1 0 0,0 0-1 0 0,0 0 0 0 0,0-1 0 0 0,0 0 1 0 0,-1 0-1 0 0,0 0 0 0 0,0 0 1 0 0,0 0-1 0 0,0-1 0 0 0,-1 1 0 0 0,1-1-193 0 0,-3 4 183 0 0,-3-4-18 0 0,-3-2-140 0 0,0 1 0 0 0,0 1 1 0 0,-1-1-1 0 0,0 1 0 0 0,0 0 1 0 0,0 0-1 0 0,-1 1 0 0 0,0 0 1 0 0,0 1-1 0 0,0-1 0 0 0,0 2 0 0 0,0-1 1 0 0,0 1-1 0 0,-1 0 0 0 0,1 1 1 0 0,-1 0-1 0 0,0 0 0 0 0,1 1 1 0 0,-1 0-1 0 0,0 0 0 0 0,1 1 0 0 0,-1 0 1 0 0,0 1-26 0 0,1-2 41 0 0,-6 1-39 0 0,0 1 1 0 0,1 1-1 0 0,-1 0 1 0 0,1 1 0 0 0,-1 0-1 0 0,1 1 1 0 0,0 0-1 0 0,1 1 1 0 0,-1 1 0 0 0,1 0-1 0 0,1 0 1 0 0,-1 2-1 0 0,1-1 1 0 0,1 1 0 0 0,0 1-1 0 0,0 0 1 0 0,0 0-1 0 0,2 1 1 0 0,-1 0 0 0 0,1 0-1 0 0,1 1 1 0 0,-4 8-3 0 0,10-18 28 0 0,0 0 1 0 0,1 1-1 0 0,-1-1 1 0 0,1 1 0 0 0,-1-1-1 0 0,1 0 1 0 0,0 1-1 0 0,0-1 1 0 0,0 1-1 0 0,0-1 1 0 0,0 1-1 0 0,1-1 1 0 0,-1 0-1 0 0,1 1 1 0 0,-1-1-1 0 0,1 1 1 0 0,0-1-1 0 0,0 0 1 0 0,0 0-1 0 0,0 0 1 0 0,1 0-1 0 0,-1 1 1 0 0,0-1 0 0 0,1-1-1 0 0,0 1 1 0 0,-1 0-1 0 0,1 0 1 0 0,0-1-1 0 0,0 1 1 0 0,0-1-1 0 0,0 1 1 0 0,0-1-1 0 0,0 0 1 0 0,0 0-1 0 0,1 0 1 0 0,-1 0-1 0 0,0 0 1 0 0,1 0-1 0 0,-1-1 1 0 0,0 1-1 0 0,2-1-28 0 0,111 4 623 0 0,-82-13-475 0 0,0-2 0 0 0,0 0-1 0 0,-1-3 1 0 0,-1 0 0 0 0,0-2 0 0 0,9-8-148 0 0,-10 7 1197 0 0,-102 174-934 0 0,-75 252 1285 0 0,123-269-636 0 0,25-138-898 0 0,-1 0-1 0 0,1 1 1 0 0,0-1 0 0 0,-1 0-1 0 0,1 0 1 0 0,0 0-1 0 0,0 0 1 0 0,1 0-1 0 0,-1 0 1 0 0,0 0 0 0 0,1 0-1 0 0,-1 0 1 0 0,1 0-1 0 0,0-1 1 0 0,-1 1 0 0 0,1-1-1 0 0,0 1 1 0 0,0-1-1 0 0,0 0 1 0 0,0 0-1 0 0,0 0 1 0 0,0 0 0 0 0,1 0-1 0 0,-1 0 1 0 0,0 0-1 0 0,0-1 1 0 0,1 1 0 0 0,-1-1-1 0 0,0 0 1 0 0,1 0-1 0 0,-1 0 1 0 0,0 0-1 0 0,1 0 1 0 0,-1 0 0 0 0,0 0-1 0 0,1-1 1 0 0,-1 1-1 0 0,0-1 1 0 0,1 0 0 0 0,-1 0-14 0 0,95-21-114 0 0,-44 3-892 0 0,0-3-1 0 0,-1-2 1 0 0,-2-2-1 0 0,0-3 0 0 0,-2-1 1 0 0,-2-3-1 0 0,6-7 1007 0 0,42-61-3891 0 0,-71 68 2673 0 0</inkml:trace>
  <inkml:trace contextRef="#ctx0" brushRef="#br0" timeOffset="83077.568">21787 4285 1128 0 0,'-25'1'2282'0'0,"-22"4"385"0"0,46-5-2223 0 0,16-2 551 0 0,181-24 180 0 0,209-14-4131 0 0,-375 37-381 0 0,-34 4 2039 0 0</inkml:trace>
  <inkml:trace contextRef="#ctx0" brushRef="#br0" timeOffset="83326.639">21672 4570 1336 0 0,'12'2'800'0'0,"11"3"-60"0"0,7-4-244 0 0,-12-1 0 0 0,11 0-32 0 0,10 0-44 0 0,3 0-60 0 0,53-15-188 0 0,-39 8-68 0 0,7 1-7 0 0,-3-1-422 0 0,1-1-147 0 0,-5-1-324 0 0,1 1-468 0 0,-2 1-16 0 0</inkml:trace>
  <inkml:trace contextRef="#ctx0" brushRef="#br0" timeOffset="83918.064">22733 3870 1272 0 0,'-7'-33'4848'0'0,"4"18"-2264"0"0,4 39-2004 0 0,13 261 530 0 0,81 214 695 0 0,-69-396-1287 0 0,-26-103-610 0 0,-12-56-3870 0 0,8-27-1267 0 0,4 55 4075 0 0</inkml:trace>
  <inkml:trace contextRef="#ctx0" brushRef="#br0" timeOffset="84242.8">22747 3791 1824 0 0,'4'-6'131'0'0,"1"0"1"0"0,0 0-1 0 0,0 1 0 0 0,0-1 1 0 0,1 1-1 0 0,0 0 0 0 0,0 1 0 0 0,0-1 1 0 0,0 1-1 0 0,1 0 0 0 0,-1 1 1 0 0,1-1-1 0 0,0 2 0 0 0,0-1 0 0 0,1 1 1 0 0,-1 0-1 0 0,0 0 0 0 0,1 1 1 0 0,-1-1-1 0 0,1 2 0 0 0,2-1-131 0 0,1 2 54 0 0,0 0-1 0 0,0 1 1 0 0,0 0 0 0 0,0 1-1 0 0,-1 0 1 0 0,1 0 0 0 0,-1 1-1 0 0,0 1 1 0 0,0 0 0 0 0,-1 0-1 0 0,1 1 1 0 0,-1 0 0 0 0,0 0-1 0 0,-1 1 1 0 0,1 0 0 0 0,-1 1-1 0 0,-1 0 1 0 0,1 0 0 0 0,-2 1-1 0 0,1 0 1 0 0,-1 0 0 0 0,0 0-1 0 0,-1 1 1 0 0,0 0 0 0 0,-1 0-1 0 0,0 0 1 0 0,0 1 0 0 0,-1-1-1 0 0,-1 1 1 0 0,1 0 0 0 0,-1 9-54 0 0,-25 42 344 0 0,9-44-301 0 0,0 0 0 0 0,-2-1 1 0 0,0-1-1 0 0,-1 0 0 0 0,0-1 1 0 0,-1-1-1 0 0,-1-1 0 0 0,0 0 1 0 0,-1-1-1 0 0,0-2 0 0 0,-1 0 1 0 0,0-1-1 0 0,-1-1 0 0 0,-20 5-43 0 0,-61 2-3780 0 0,89-15 2521 0 0</inkml:trace>
  <inkml:trace contextRef="#ctx0" brushRef="#br0" timeOffset="84535.486">23830 3668 1848 0 0,'-45'17'626'0'0,"1"2"1"0"0,0 1-1 0 0,2 3 0 0 0,0 1 0 0 0,2 2 0 0 0,0 2 1 0 0,2 2-1 0 0,2 1 0 0 0,-26 28-626 0 0,46-44 118 0 0,1 1 0 0 0,1 1 1 0 0,0 0-1 0 0,1 1 0 0 0,1 0 0 0 0,0 1 1 0 0,2 0-1 0 0,0 1 0 0 0,1 0 0 0 0,1 1 1 0 0,1 0-1 0 0,1 0 0 0 0,0 0 0 0 0,2 1 1 0 0,0 9-119 0 0,4-22-23 0 0,0 1 0 0 0,1-1 0 0 0,0 0 0 0 0,0 1 0 0 0,1-1 1 0 0,0 0-1 0 0,1 0 0 0 0,0 0 0 0 0,1-1 0 0 0,0 1 0 0 0,0-1 1 0 0,0 1-1 0 0,1-1 0 0 0,1-1 0 0 0,-1 1 0 0 0,1-1 0 0 0,1 0 1 0 0,-1 0-1 0 0,1-1 0 0 0,0 0 0 0 0,0 0 0 0 0,1 0 0 0 0,0-1 1 0 0,0 0-1 0 0,0-1 0 0 0,1 0 0 0 0,5 2 23 0 0,12 5-770 0 0,1-2 0 0 0,-1 0 1 0 0,1-2-1 0 0,1-1 0 0 0,-1-1 0 0 0,1-1 0 0 0,0-2 0 0 0,19 0 770 0 0,-16-2-1194 0 0</inkml:trace>
  <inkml:trace contextRef="#ctx0" brushRef="#br0" timeOffset="84939.766">24246 3840 1196 0 0,'-8'-2'4905'0'0,"-54"47"-3914"0"0,25-6-588 0 0,2 1 0 0 0,1 1 0 0 0,3 2 0 0 0,1 2-1 0 0,-10 21-402 0 0,22-35 162 0 0,-99 197-268 0 0,67-199-5664 0 0,39-29 4542 0 0</inkml:trace>
  <inkml:trace contextRef="#ctx0" brushRef="#br0" timeOffset="85203.924">23702 3968 2768 0 0,'7'-9'2251'0'0,"19"6"1441"0"0,458 259-2150 0 0,-470-248-1755 0 0,56 35-1155 0 0,-41-8-2874 0 0,-28-33 3068 0 0,-1-2-2 0 0</inkml:trace>
  <inkml:trace contextRef="#ctx0" brushRef="#br0" timeOffset="117262.136">19424 523 1228 0 0,'0'0'463'0'0,"0"0"-66"0"0,0 0-27 0 0,0 0-51 0 0,0 0-31 0 0,0 0 24 0 0,0 0-11 0 0,0 0-43 0 0,0 0-85 0 0,0 0-79 0 0,0 0-1 0 0,0 0 85 0 0,0 0 62 0 0,0 0 17 0 0,0 0-68 0 0,0 0-33 0 0,0 0-11 0 0,0 0-29 0 0,0 0 24 0 0,0 0 33 0 0,0 0-110 0 0,6-6 21 0 0,18-15 27 0 0,-1-19 1478 0 0,-22 40-1533 0 0,25 56-301 0 0,12 87 292 0 0,-37 9 91 0 0,-26-80-102 0 0,25-71-28 0 0,0 0 0 0 0,-1-1 0 0 0,1 1 0 0 0,0 0 0 0 0,0 0 0 0 0,-1-1 0 0 0,1 1 0 0 0,-1 0 0 0 0,1-1 0 0 0,-1 1 0 0 0,1-1 0 0 0,-1 1 0 0 0,1 0 0 0 0,-1-1 0 0 0,0 1 0 0 0,1-1-1 0 0,-1 0 1 0 0,0 1 0 0 0,1-1 0 0 0,-1 1 0 0 0,0-1 0 0 0,1 0 0 0 0,-1 0 0 0 0,0 1 0 0 0,0-1 0 0 0,0 0 0 0 0,1 0 0 0 0,-1 0 0 0 0,0 0 0 0 0,0 0 0 0 0,1 0 0 0 0,-1 0 0 0 0,0 0 0 0 0,0 0 0 0 0,0 0 0 0 0,1 0 0 0 0,-1-1 0 0 0,0 1 0 0 0,0 0 0 0 0,1 0 0 0 0,-1-1 0 0 0,0 1 0 0 0,1-1 0 0 0,-1 1 0 0 0,0-1 0 0 0,1 1 0 0 0,-1-1 0 0 0,0 1 0 0 0,1-1 0 0 0,-1 1 0 0 0,1-1 0 0 0,-1 0 0 0 0,1 1 0 0 0,0-1 0 0 0,-1 0 0 0 0,1 1 0 0 0,-1-1 0 0 0,1 0 0 0 0,0 0 0 0 0,0 1 0 0 0,0-1 0 0 0,-1 0 0 0 0,1 0 0 0 0,0 1 0 0 0,0-1 0 0 0,0 0 0 0 0,0 0 0 0 0,0 0-8 0 0,-20-57 151 0 0,19 44-121 0 0,0-1 0 0 0,1 0-1 0 0,0 0 1 0 0,2 0 0 0 0,0 0 0 0 0,0 0 0 0 0,1 1 0 0 0,1-1 0 0 0,1 1-1 0 0,0 0 1 0 0,0 0 0 0 0,2 0 0 0 0,-1 1 0 0 0,2 0 0 0 0,0 1 0 0 0,0-1-1 0 0,1 1 1 0 0,1 1 0 0 0,2-3-30 0 0,61-34-72 0 0,-72 47 96 0 0,9 5 12 0 0,-2 3-36 0 0,0 1 1 0 0,0 1-1 0 0,-1-1 0 0 0,0 1 1 0 0,-1 0-1 0 0,0 1 0 0 0,-1 0 1 0 0,1 0-1 0 0,-2 0 0 0 0,0 0 1 0 0,0 1-1 0 0,-1-1 0 0 0,0 1 1 0 0,0 0-1 0 0,-2 0 0 0 0,1 0 1 0 0,-1 2-1 0 0,5 16-49 0 0,-6-28 85 0 0,0 3 9 0 0,0 18 285 0 0,5-33-218 0 0,1-20-111 0 0,1 1-1 0 0,2 0 0 0 0,1 0 0 0 0,1 1 1 0 0,2 0-1 0 0,0 1 0 0 0,2 0 1 0 0,1 2-1 0 0,10-13 0 0 0,20 11-387 0 0,-39 40 392 0 0,1 0-1 0 0,-2 1 1 0 0,1 0-1 0 0,-2 1 1 0 0,0-1-1 0 0,-1 1 1 0 0,0 0-1 0 0,-1 0 1 0 0,0 1-1 0 0,-1-1 1 0 0,-1 1-1 0 0,0 2-4 0 0,21 103-49 0 0,-11-86-226 0 0,21 76-3845 0 0,-31-106 2916 0 0,-1 3 40 0 0</inkml:trace>
  <inkml:trace contextRef="#ctx0" brushRef="#br0" timeOffset="118461.886">15698 2221 1880 0 0,'-1'-2'102'0'0,"1"-1"-1"0"0,-1 1 1 0 0,1 0-1 0 0,0-1 1 0 0,0 1-1 0 0,0-1 1 0 0,0 1-1 0 0,0 0 1 0 0,1-1-1 0 0,-1 1 1 0 0,1-1-1 0 0,0 1 1 0 0,-1 0-1 0 0,1 0 1 0 0,0-1-1 0 0,0 1 1 0 0,0 0-1 0 0,1 0 1 0 0,-1 0-1 0 0,0 0 1 0 0,1 0-1 0 0,0 0 1 0 0,-1 1-1 0 0,1-1 1 0 0,0 0-1 0 0,0 1 1 0 0,0-1-1 0 0,0 1 1 0 0,0 0-1 0 0,0 0 1 0 0,0 0-1 0 0,0 0 1 0 0,1 0-1 0 0,-1 0 1 0 0,0 0-1 0 0,1 1 1 0 0,-1-1-1 0 0,0 1 1 0 0,1 0-1 0 0,-1-1 1 0 0,1 1-1 0 0,-1 0 1 0 0,0 1-1 0 0,1-1 1 0 0,1 1-102 0 0,10 11 53 0 0,-1 1 0 0 0,-1 1 1 0 0,0 0-1 0 0,0 1 0 0 0,-2 0 0 0 0,0 1 0 0 0,-1 0 1 0 0,0 0-1 0 0,-1 1 0 0 0,-1 0 0 0 0,-1 1 0 0 0,0-1 1 0 0,-1 1-1 0 0,-1 0 0 0 0,-1 1 0 0 0,0 1-53 0 0,11 90 1991 0 0,-14-110-1865 0 0,9-64 365 0 0,0 9-472 0 0,2 0 0 0 0,3 1 0 0 0,2 0 1 0 0,21-45-20 0 0,-37 98-4 0 0,0 0 1 0 0,0-1-1 0 0,0 1 1 0 0,1-1 0 0 0,-1 1-1 0 0,0 0 1 0 0,1-1 0 0 0,-1 1-1 0 0,1 0 1 0 0,-1 0 0 0 0,1-1-1 0 0,0 1 1 0 0,0 0-1 0 0,-1 0 1 0 0,1 0 0 0 0,0 0-1 0 0,0 0 1 0 0,0 0 0 0 0,0 0-1 0 0,0 0 1 0 0,0 0-1 0 0,0 0 1 0 0,1 0 0 0 0,-1 1-1 0 0,0-1 1 0 0,0 1 0 0 0,1-1-1 0 0,-1 1 1 0 0,0-1 0 0 0,1 1-1 0 0,-1 0 1 0 0,0-1-1 0 0,1 1 1 0 0,-1 0 0 0 0,0 0-1 0 0,1 0 1 0 0,-1 0 0 0 0,1 0-1 0 0,-1 0 1 0 0,0 1-1 0 0,1-1 1 0 0,-1 0 0 0 0,0 1-1 0 0,1-1 1 0 0,-1 1 0 0 0,0-1-1 0 0,1 1 1 0 0,-1 0-1 0 0,0-1 1 0 0,0 1 0 0 0,0 0-1 0 0,0 0 1 0 0,0 0 0 0 0,0 0-1 0 0,0 0 1 0 0,0 0 0 0 0,0 0-1 0 0,0 0 1 0 0,-1 1-1 0 0,1-1 4 0 0,36 84 16 0 0,-18 89 87 0 0,-8-345-117 0 0,-3 150-31 0 0,51-78 86 0 0,-56 99-48 0 0,1 1 1 0 0,-1 0-1 0 0,0-1 1 0 0,1 1 0 0 0,-1 0-1 0 0,0 1 1 0 0,0-1-1 0 0,0 1 1 0 0,1-1 0 0 0,-2 1-1 0 0,1 0 1 0 0,0 0 0 0 0,0 0-1 0 0,-1 0 1 0 0,1 1-1 0 0,-1-1 1 0 0,1 1 0 0 0,-1-1-1 0 0,0 1 1 0 0,0 0-1 0 0,0 0 1 0 0,-1 0 0 0 0,1 0-1 0 0,-1 1 7 0 0,11 15-34 0 0,-2 0-1 0 0,-1 1 1 0 0,0 0 0 0 0,-2 1-1 0 0,0 0 1 0 0,-1 0 0 0 0,-1 0-1 0 0,-1 1 1 0 0,-1 1 34 0 0,8 39-662 0 0,3 40-4939 0 0,-14-92 4493 0 0</inkml:trace>
  <inkml:trace contextRef="#ctx0" brushRef="#br0" timeOffset="119753.58">8334 5183 1712 0 0,'0'0'645'0'0,"0"0"-185"0"0,0 0 29 0 0,0 0 10 0 0,0 0-55 0 0,0-16 1115 0 0,91 203-562 0 0,-80-157-546 0 0,-2 2 0 0 0,-1-1 0 0 0,-2 1 0 0 0,-1 1 1 0 0,-1-1-1 0 0,-2 0 0 0 0,-2 2-451 0 0,-14-40 610 0 0,11-23-583 0 0,2 1 1 0 0,0 0-1 0 0,2-1 1 0 0,1 1-1 0 0,2 0 0 0 0,0 0 1 0 0,2 0-1 0 0,1 1 0 0 0,1 0 1 0 0,2 0-1 0 0,0 1 1 0 0,10-16-28 0 0,-20 40-2 0 0,1 0 0 0 0,-1 0 0 0 0,1 1 0 0 0,0-1 0 0 0,-1 0 0 0 0,1 0 0 0 0,0 1 0 0 0,0-1 0 0 0,0 0 0 0 0,1 1 0 0 0,-1-1 0 0 0,0 1 0 0 0,1 0 0 0 0,-1-1 0 0 0,1 1 0 0 0,-1 0 0 0 0,1 0 1 0 0,-1 0-1 0 0,1 0 0 0 0,0 0 0 0 0,-1 0 0 0 0,1 0 0 0 0,0 1 0 0 0,0-1 0 0 0,0 1 0 0 0,0-1 0 0 0,0 1 0 0 0,0 0 0 0 0,0-1 0 0 0,-1 1 0 0 0,1 0 0 0 0,0 0 0 0 0,0 1 0 0 0,0-1 0 0 0,0 0 0 0 0,0 1 0 0 0,0-1 0 0 0,0 1 0 0 0,0-1 1 0 0,-1 1-1 0 0,1 0 0 0 0,0 0 0 0 0,0 0 0 0 0,-1 0 0 0 0,1 0 0 0 0,-1 0 0 0 0,1 0 0 0 0,-1 1 0 0 0,1-1 0 0 0,-1 1 0 0 0,0-1 0 0 0,1 2 2 0 0,48 96-30 0 0,-15 124 138 0 0,-35-213-95 0 0,1 18 46 0 0,3-39-125 0 0,-3-16 48 0 0,2 0 1 0 0,1 0-1 0 0,1 1 1 0 0,2 0-1 0 0,0 0 0 0 0,2 0 1 0 0,0 1-1 0 0,2 0 1 0 0,1 0-1 0 0,1 2 1 0 0,1-1-1 0 0,1 2 1 0 0,3-2 17 0 0,-17 22-1 0 0,1 0 1 0 0,0 0 0 0 0,0 0 0 0 0,0 1-1 0 0,0-1 1 0 0,1 1 0 0 0,-1 0 0 0 0,0-1-1 0 0,1 1 1 0 0,-1 0 0 0 0,0 0 0 0 0,1 1-1 0 0,-1-1 1 0 0,1 0 0 0 0,0 1 0 0 0,-1 0-1 0 0,1-1 1 0 0,-1 1 0 0 0,1 0 0 0 0,0 0 0 0 0,-1 1-1 0 0,1-1 1 0 0,-1 0 0 0 0,1 1 0 0 0,-1 0-1 0 0,1-1 1 0 0,-1 1 0 0 0,1 0 0 0 0,-1 0-1 0 0,0 1 1 0 0,1-1 0 0 0,-1 0 0 0 0,0 1-1 0 0,0-1 1 0 0,0 1 0 0 0,0 0 0 0 0,0 0-1 0 0,0 0 1 0 0,-1 0 0 0 0,1 0 0 0 0,-1 0-1 0 0,1 0 1 0 0,0 2 0 0 0,62 110 125 0 0,-57-99-120 0 0,59 170-1100 0 0,-49-55-4084 0 0,-20-104 3951 0 0,-15 18 31 0 0</inkml:trace>
  <inkml:trace contextRef="#ctx0" brushRef="#br0" timeOffset="122950.131">24580 3851 1820 0 0,'0'0'580'0'0,"-18"-2"1196"0"0,17-1-1635 0 0,0 0 1 0 0,-1 0-1 0 0,1 0 0 0 0,-1 1 0 0 0,0-1 0 0 0,0 0 0 0 0,0 1 0 0 0,0 0 0 0 0,-1-1 1 0 0,1 1-1 0 0,-1 0 0 0 0,1 0 0 0 0,-1 0 0 0 0,0 1 0 0 0,1-1 0 0 0,-1 1 0 0 0,0-1 0 0 0,0 1 1 0 0,0 0-1 0 0,0 0 0 0 0,0 1 0 0 0,-1-1 0 0 0,1 0-141 0 0,-12-6 2027 0 0,43 9-1758 0 0,6 1-141 0 0,313 21 264 0 0,-150 19-240 0 0,-195-41-147 0 0,0 0 1 0 0,0 0 0 0 0,0 0-1 0 0,-1 1 1 0 0,1-1 0 0 0,-1 0-1 0 0,0 1 1 0 0,0-1 0 0 0,0 1-1 0 0,0 0 1 0 0,0-1 0 0 0,0 1-1 0 0,-1 0 1 0 0,1-1 0 0 0,-1 1-1 0 0,1 0 1 0 0,-1 0 0 0 0,0 0-1 0 0,-1-1 1 0 0,1 1 0 0 0,0 0-1 0 0,-1 0 1 0 0,1-1 0 0 0,-1 1-1 0 0,0 0 1 0 0,0-1 0 0 0,0 1-1 0 0,0 0 1 0 0,-1-1 0 0 0,1 0-1 0 0,0 1 1 0 0,-1-1 0 0 0,0 0-1 0 0,0 0 1 0 0,1 0 0 0 0,-3 2-6 0 0,4-4-1 0 0,-31 48 283 0 0,-2-2 0 0 0,-1-1 1 0 0,-3-2-1 0 0,-1-2 0 0 0,-2-1 0 0 0,-27 19-282 0 0,16-5-456 0 0,51-54 78 0 0,10-8-2024 0 0,64-99-4044 0 0,-59 82 5122 0 0</inkml:trace>
  <inkml:trace contextRef="#ctx0" brushRef="#br0" timeOffset="124054.608">26443 3700 1644 0 0,'19'104'1742'0'0,"-6"0"0"0"0,-3 1-1 0 0,-5 52-1741 0 0,-6-136-11 0 0,-1 0-1 0 0,0 0 1 0 0,-1 0-1 0 0,-2 0 1 0 0,0-1-1 0 0,-1 0 1 0 0,-1 0-1 0 0,-1 0 1 0 0,0-1 0 0 0,-2-1-1 0 0,0 1 1 0 0,-1-1-1 0 0,-1-1 1 0 0,-1 0-1 0 0,0-1 1 0 0,-1 0-1 0 0,-1-1 1 0 0,0-1-1 0 0,-6 4 12 0 0,-133 77-3854 0 0,96-72 2681 0 0</inkml:trace>
  <inkml:trace contextRef="#ctx0" brushRef="#br0" timeOffset="143467.441">7711 888 1180 0 0,'0'0'283'0'0,"0"0"-31"0"0,0 0-3 0 0,0 0-20 0 0,0 0 14 0 0,0 0-33 0 0,0 0-8 0 0,0 0-67 0 0,0 0-18 0 0,0 0 66 0 0,0 0-19 0 0,0 0-75 0 0,21 0 388 0 0,12-17-254 0 0,-5 56 643 0 0,6 75 2275 0 0,-34-114-3005 0 0,-43-74 1246 0 0,31-66-1249 0 0,15 132-156 0 0,0 1 0 0 0,0-1 0 0 0,1 1 1 0 0,0 0-1 0 0,0 0 0 0 0,1 0 1 0 0,0 0-1 0 0,1 1 0 0 0,-1 0 0 0 0,1 0 1 0 0,0 0-1 0 0,0 1 0 0 0,1 0 1 0 0,4-3 22 0 0,-8 8-4 0 0,0 0 1 0 0,0 0 0 0 0,-1 0-1 0 0,1 0 1 0 0,0 0 0 0 0,0 1-1 0 0,-1-1 1 0 0,1 1 0 0 0,0 0-1 0 0,-1 0 1 0 0,1 0 0 0 0,0 0-1 0 0,-1 0 1 0 0,1 0 0 0 0,-1 1-1 0 0,0-1 1 0 0,0 1 0 0 0,1 0-1 0 0,-1 0 1 0 0,0 0 0 0 0,0 0-1 0 0,-1 0 1 0 0,1 0 0 0 0,0 0-1 0 0,-1 1 1 0 0,1-1 0 0 0,-1 0-1 0 0,0 1 1 0 0,0 0 0 0 0,0-1-1 0 0,0 1 1 0 0,0-1 0 0 0,0 1-1 0 0,-1 0 1 0 0,1 1 3 0 0,64 138-9 0 0,-17 11-165 0 0,-48-152 18 0 0,0 2 80 0 0,1 10-5590 0 0,5-6 4356 0 0</inkml:trace>
  <inkml:trace contextRef="#ctx0" brushRef="#br0" timeOffset="181124.121">16286 5678 1128 0 0,'0'0'186'0'0,"0"0"29"0"0,0 0 73 0 0,0 0-47 0 0,0 0-54 0 0,0 0 7 0 0,0 0-15 0 0,0 0-54 0 0,0 0 9 0 0,0 0 43 0 0,0 0-9 0 0,0-12 25 0 0,0 5 3874 0 0,-19-54-2970 0 0,-40-38 394 0 0,25-13-921 0 0,34 112-546 0 0,0 0 17 0 0,0-37-18 0 0,0 9 88 0 0,-2 19-119 0 0,2 0 0 0 0,-1 0 0 0 0,1 0 0 0 0,1 0 0 0 0,0 0 0 0 0,0 0 0 0 0,1 1 0 0 0,0-1 0 0 0,0 0 0 0 0,1 0 0 0 0,0 1 0 0 0,0 0 0 0 0,4-5 8 0 0,-4 6-7 0 0,1 1 0 0 0,0 0 0 0 0,1 0 0 0 0,-1 0 0 0 0,1 0 0 0 0,1 1 0 0 0,-1 0 0 0 0,1 0 0 0 0,0 0 0 0 0,0 0 0 0 0,0 1 0 0 0,0 0 0 0 0,1 1 0 0 0,0 0-1 0 0,0-1 1 0 0,0 2 0 0 0,0-1 0 0 0,0 1 0 0 0,0 1 0 0 0,4-1 7 0 0,-5 2-14 0 0,1 0 0 0 0,-1 1 0 0 0,1 0-1 0 0,-1 0 1 0 0,1 1 0 0 0,-1-1 0 0 0,0 1-1 0 0,1 1 1 0 0,-1-1 0 0 0,0 1 0 0 0,-1 0-1 0 0,1 1 1 0 0,0-1 0 0 0,-1 1 0 0 0,0 0 0 0 0,0 1-1 0 0,1 0 15 0 0,10 11-8 0 0,0 1 0 0 0,-1 0-1 0 0,0 1 1 0 0,-2 1 0 0 0,0 0-1 0 0,-1 1 1 0 0,-1 0 0 0 0,0 1-1 0 0,-2 0 1 0 0,-1 0 0 0 0,0 1-1 0 0,-2 0 1 0 0,-1 1 0 0 0,1 4 8 0 0,28 137-58 0 0,-27-125-1615 0 0,-7-37 645 0 0,-12 18-3063 0 0,2-15 2861 0 0</inkml:trace>
  <inkml:trace contextRef="#ctx0" brushRef="#br0" timeOffset="201317.256">20779 3555 888 0 0,'0'0'267'0'0,"0"0"-12"0"0,0 0-1 0 0,0 0-52 0 0,0 0 52 0 0,0 0-13 0 0,0 0 28 0 0,0 0-76 0 0,0 0 26 0 0,0 0-4 0 0,0 0 1 0 0,0 0-42 0 0,0 0-19 0 0,0 0-15 0 0,0 0-16 0 0,0 0 14 0 0,0 0 86 0 0,0 0-10 0 0,0 0-20 0 0,0 0-24 0 0,0 0-23 0 0,0 0-50 0 0,0 0-24 0 0,0 0-18 0 0,0 0-39 0 0,0 0 7 0 0,0 0 70 0 0,0 0 72 0 0,0 0-29 0 0,0 0-22 0 0,0 0 13 0 0,0 0-95 0 0,0 0 12 0 0,0 0 41 0 0,0 0-22 0 0,0 0 48 0 0,0 0 4 0 0,0 0-14 0 0,0 0-33 0 0,0 0-95 0 0,0 0 31 0 0,0 0 37 0 0,0 0-43 0 0,0 0 74 0 0,0 0-29 0 0,0 0-80 0 0,0 0 7 0 0,0 0 42 0 0,0 0 50 0 0,0 0-4 0 0,0 0-84 0 0,0 0 78 0 0,0 0 0 0 0,0 0-17 0 0,0 0-21 0 0,0 0 31 0 0,0 0-31 0 0,0 0 24 0 0,0 0 28 0 0,0 0-12 0 0,0 0-10 0 0,0 0-10 0 0,0 0-2 0 0,0 0 3 0 0,0 0 8 0 0,0 0 19 0 0,0 0-62 0 0,0 0 5 0 0,0 0 0 0 0,0 0 48 0 0,0 0-40 0 0,0 0 15 0 0,0 0 0 0 0,0 0-41 0 0,0 0 1 0 0,0 0-43 0 0,0 0 63 0 0,0 0 44 0 0,0 0-89 0 0,0 0 97 0 0,0 0-11 0 0,0 0-57 0 0,0 0-16 0 0,0 0 38 0 0,0 0 53 0 0,0 0-9 0 0,0 0-83 0 0,0 0 33 0 0,0 0 26 0 0,0 0 4 0 0,0 0-70 0 0,0 0-41 0 0,0 0-2 0 0,0 0 43 0 0,50 17-39 0 0,-41-13 65 0 0,0 0 1 0 0,-1 1-1 0 0,0 0 1 0 0,0 0-1 0 0,0 1 1 0 0,0 0-1 0 0,-1 0 1 0 0,0 1-1 0 0,0 0 1 0 0,-1 0-1 0 0,0 0 1 0 0,0 1-1 0 0,-1 0 0 0 0,0 0 1 0 0,0 1-1 0 0,2 4 6 0 0,4 23 116 0 0,-2-1 0 0 0,-1 1 0 0 0,-2 0-1 0 0,-1 1 1 0 0,-2-1 0 0 0,-2 1-1 0 0,-1 21-115 0 0,0-56 130 0 0,-1-2-50 0 0,1 0-1 0 0,-1 0 1 0 0,1 0-1 0 0,-1 0 1 0 0,1 0-1 0 0,0 0 1 0 0,-1 0-1 0 0,1 0 1 0 0,-1 0-1 0 0,1 0 1 0 0,0 0-1 0 0,-1 0 1 0 0,1 1-1 0 0,-1-1 1 0 0,1 0-1 0 0,0 0 1 0 0,-1 0-1 0 0,1 1 1 0 0,0-1-1 0 0,-1 0 1 0 0,1 0-1 0 0,0 1-79 0 0,13-150 392 0 0,40-72-422 0 0,-48 211-6 0 0,0 0 1 0 0,1 1-1 0 0,1-1 0 0 0,0 2 0 0 0,0-1 0 0 0,0 1 0 0 0,1 0 0 0 0,0 0 1 0 0,1 1-1 0 0,0 0 0 0 0,0 0 0 0 0,1 1 0 0 0,-1 0 0 0 0,2 1 36 0 0,-8 6-18 0 0,1-1-1 0 0,-1 1 1 0 0,1 0 0 0 0,0 1-1 0 0,-1-1 1 0 0,0 1-1 0 0,1-1 1 0 0,-1 1-1 0 0,0 0 1 0 0,0 0 0 0 0,0 0-1 0 0,0 1 1 0 0,0-1-1 0 0,0 1 1 0 0,-1 0-1 0 0,1-1 1 0 0,-1 1 0 0 0,0 0-1 0 0,0 1 1 0 0,0-1-1 0 0,0 0 1 0 0,-1 1-1 0 0,1-1 1 0 0,-1 0 0 0 0,0 1-1 0 0,0 0 1 0 0,0-1-1 0 0,0 1 1 0 0,-1 0-1 0 0,1-1 1 0 0,-1 1 0 0 0,0 0-1 0 0,0 3 19 0 0,27 242-26 0 0,-24-233-369 0 0,4 25 846 0 0,-5-14-6319 0 0,-2-20 4614 0 0</inkml:trace>
  <inkml:trace contextRef="#ctx0" brushRef="#br0" timeOffset="202742.87">25414 3866 1720 0 0,'0'0'368'0'0,"0"0"-40"0"0,0 0-81 0 0,0 0 42 0 0,0 0-25 0 0,0 0-36 0 0,0 0-12 0 0,0 0-74 0 0,0 0-18 0 0,0 0-55 0 0,0 0 27 0 0,0 0-30 0 0,0 0 30 0 0,-4 2 40 0 0,1 4-87 0 0,0 1 0 0 0,0-1-1 0 0,0 1 1 0 0,0-1 0 0 0,1 1 0 0 0,0 0 0 0 0,1 0-1 0 0,-1 0 1 0 0,1 0 0 0 0,1 0 0 0 0,-1 1 0 0 0,1-1-1 0 0,1 0 1 0 0,-1 0 0 0 0,1 0 0 0 0,0 0 0 0 0,1 2-49 0 0,0 23 157 0 0,-2 142 872 0 0,-22-125-4 0 0,22-50-1005 0 0,0 1 0 0 0,1-1 0 0 0,-1 0 0 0 0,0 1 0 0 0,0-1-1 0 0,0 1 1 0 0,0-1 0 0 0,0 0 0 0 0,0 1 0 0 0,0-1 0 0 0,0 1 0 0 0,-1-1 0 0 0,1 1 0 0 0,0-1 0 0 0,0 0 0 0 0,0 1 0 0 0,-1-1-1 0 0,1 1 1 0 0,0-1 0 0 0,0 1 0 0 0,-1-1 0 0 0,1 1 0 0 0,0-1 0 0 0,-1 1 0 0 0,1 0 0 0 0,-1-1 0 0 0,1 1 0 0 0,-1-1-1 0 0,1 1 1 0 0,-1 0 0 0 0,1-1 0 0 0,-1 1 0 0 0,1 0 0 0 0,-1 0 0 0 0,1 0 0 0 0,-1-1 0 0 0,1 1 0 0 0,-1 0 0 0 0,0 0 0 0 0,1 0-1 0 0,-1 0 1 0 0,1 0 0 0 0,-1 0 0 0 0,1 0 0 0 0,-1 0 0 0 0,0 0 0 0 0,1 0 0 0 0,-1 0 0 0 0,1 0 0 0 0,-1 0 0 0 0,1 1-1 0 0,-1-1 1 0 0,0 0 0 0 0,1 0 0 0 0,-1 1 0 0 0,1-1 0 0 0,-1 0 0 0 0,1 1 0 0 0,0-1 0 0 0,-1 0 0 0 0,1 1 0 0 0,-1-1-1 0 0,1 1 1 0 0,0-1 0 0 0,-1 1 0 0 0,1-1 0 0 0,-1 1-20 0 0,15-146 138 0 0,92-84-303 0 0,-98 214 187 0 0,-7 12-49 0 0,1-1 0 0 0,0 0 0 0 0,-1 0 1 0 0,1 1-1 0 0,0-1 0 0 0,1 1 0 0 0,-1-1 1 0 0,1 1-1 0 0,-1 0 0 0 0,1 0 0 0 0,0 0 1 0 0,0 0-1 0 0,1 1 0 0 0,-1-1 0 0 0,0 1 1 0 0,1 0-1 0 0,-1 0 0 0 0,1 0 0 0 0,0 0 1 0 0,0 0-1 0 0,0 1 0 0 0,0 0 0 0 0,0 0 27 0 0,-2 1-23 0 0,19 13-52 0 0,-9 5 79 0 0,-1 0 0 0 0,-1 1 0 0 0,-1 0 0 0 0,-1 1 0 0 0,0 0 0 0 0,-2 0 0 0 0,0 0 0 0 0,-1 1 0 0 0,-1 0 0 0 0,-1 0 0 0 0,-1 0 0 0 0,0 0 0 0 0,-2 17-4 0 0,11 77 544 0 0,2-40-868 0 0,-13-74-363 0 0,0-1-664 0 0,-3-5-1424 0 0,1 0 1467 0 0</inkml:trace>
  <inkml:trace contextRef="#ctx0" brushRef="#br0" timeOffset="213354.586">25318 3861 1132 0 0,'0'0'89'0'0,"0"0"57"0"0,0 0-31 0 0,0 0 17 0 0,0 0 61 0 0,0 0-75 0 0,0 0 26 0 0,0 0-33 0 0,0 0-33 0 0,0 0-34 0 0,0 0-55 0 0,0 0 80 0 0,0 0 109 0 0,0 0-5 0 0,0 0-77 0 0,0 0 6 0 0,0 0-67 0 0,0 0-80 0 0,0 0 6 0 0,0 0 38 0 0,0 0-12 0 0,0 0 81 0 0,0 0-51 0 0,0 0 18 0 0,0 0 1 0 0,0 0 0 0 0,0 0-20 0 0,0 0-35 0 0,0 0 29 0 0,0 0-8 0 0,0 0-1 0 0,0 0 79 0 0,0 0-33 0 0,0 0-32 0 0,0 0 7 0 0,0 0 35 0 0,0 0 24 0 0,0 0-6 0 0,0 0-15 0 0,0 0-57 0 0,0 0-1 0 0,0 0-3 0 0,0 0 24 0 0,0 0 25 0 0,0 0-33 0 0,0 0 35 0 0,0 0 23 0 0,0 0-47 0 0,25 27 142 0 0,-23-26-163 0 0,0 0-1 0 0,-1-1 0 0 0,1 1 0 0 0,-1 0 0 0 0,1 0 0 0 0,-1 1 0 0 0,0-1 1 0 0,1 0-1 0 0,-1 0 0 0 0,0 1 0 0 0,0-1 0 0 0,0 0 0 0 0,0 1 0 0 0,0 0 1 0 0,0-1-1 0 0,0 1 0 0 0,0-1 0 0 0,-1 1 0 0 0,1 0 0 0 0,0 0 0 0 0,-1-1 1 0 0,0 1-1 0 0,1 0 0 0 0,-1 0 0 0 0,0-1 0 0 0,0 1 0 0 0,0 0 0 0 0,0 0 1 0 0,0 0-1 0 0,-1-1 0 0 0,1 1 0 0 0,0 1-4 0 0,-7 39 50 0 0,7-41-90 0 0,0-1 40 0 0,0 0-25 0 0,0 0 1 0 0,0 0 74 0 0,0 0-12 0 0,0 0-13 0 0,0 0-29 0 0,0 0 49 0 0,-8 26-251 0 0,0-2-1092 0 0,9-25-26 0 0</inkml:trace>
  <inkml:trace contextRef="#ctx0" brushRef="#br0" timeOffset="654328.151">22715 5290 1128 0 0,'-41'4'2954'0'0,"32"6"-2952"0"0,17-6 411 0 0,7-5-291 0 0,396-21 911 0 0,-18 10-537 0 0,80-3 165 0 0,-320 17-518 0 0,156-13 147 0 0,220-19 56 0 0,388-46 72 0 0,318 31 247 0 0,-1210 43-647 0 0,5-6-5523 0 0,-35 5 4357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6:2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3482 5810 1324 0 0,'4'0'154'0'0,"0"1"0"0"0,0-1 0 0 0,0 1 0 0 0,0 0 0 0 0,0 0 0 0 0,0 0 0 0 0,0 0 0 0 0,-1 1 0 0 0,1 0 1 0 0,0 0-1 0 0,-1 0 0 0 0,1 0 0 0 0,-1 0 0 0 0,0 1 0 0 0,0-1 0 0 0,0 1 0 0 0,0 0 0 0 0,0 0 0 0 0,-1 0 0 0 0,1 0 0 0 0,-1 0 0 0 0,0 1 0 0 0,0-1 0 0 0,0 1 0 0 0,0 0 0 0 0,0 3-154 0 0,10 11 287 0 0,-2 1-1 0 0,0 1 1 0 0,-1 0-1 0 0,-1 0 1 0 0,-1 1-1 0 0,-1 0 1 0 0,-1 0-1 0 0,-1 1 1 0 0,0-1-1 0 0,-2 1 1 0 0,-1 0-1 0 0,0 3-286 0 0,-2-22 72 0 0,1 1-1 0 0,-1-1 0 0 0,0 0 1 0 0,0 0-1 0 0,0 1 1 0 0,-1-1-1 0 0,1 0 0 0 0,-1 0 1 0 0,0 0-1 0 0,0-1 0 0 0,1 1 1 0 0,-2 0-1 0 0,1-1 0 0 0,0 1 1 0 0,-1-1-1 0 0,1 0 0 0 0,-1 1 1 0 0,1-1-1 0 0,-1-1 0 0 0,0 1 1 0 0,0 0-1 0 0,0-1 0 0 0,-3 2-71 0 0,-5-66 532 0 0,14 44-542 0 0,1 0 1 0 0,1 0 0 0 0,0 1 0 0 0,1-1-1 0 0,2 1 1 0 0,-1 1 0 0 0,2-1 0 0 0,0 1-1 0 0,2 1 1 0 0,-1-1 0 0 0,2 2 0 0 0,0 0-1 0 0,1 0 1 0 0,0 1 0 0 0,1 1 0 0 0,1 0-1 0 0,0 1 1 0 0,9-5 9 0 0,-20 13-8 0 0,1 0 0 0 0,0 1 0 0 0,0-1 0 0 0,0 1-1 0 0,0 0 1 0 0,1 0 0 0 0,-1 1 0 0 0,1 0 0 0 0,0 0 0 0 0,-1 0 0 0 0,1 1 0 0 0,0 0-1 0 0,0 0 1 0 0,0 0 0 0 0,0 1 0 0 0,0-1 0 0 0,0 2 0 0 0,0-1 0 0 0,0 1 0 0 0,0-1 0 0 0,0 2-1 0 0,0-1 1 0 0,0 1 0 0 0,-1 0 0 0 0,1 0 0 0 0,0 0 0 0 0,-1 1 0 0 0,0 0 0 0 0,0 0-1 0 0,0 0 1 0 0,0 1 0 0 0,0-1 0 0 0,-1 1 0 0 0,2 2 8 0 0,0 3-12 0 0,1 0 0 0 0,-2 1 0 0 0,1 0 1 0 0,-2 0-1 0 0,1 1 0 0 0,-1-1 0 0 0,-1 1 0 0 0,0 0 0 0 0,-1 0 1 0 0,0 0-1 0 0,0 0 0 0 0,0 11 12 0 0,-1 50-6865 0 0,-1-64 5575 0 0</inkml:trace>
  <inkml:trace contextRef="#ctx0" brushRef="#br0" timeOffset="541.386">4318 5920 2164 0 0,'27'-2'439'0'0,"0"-2"0"0"0,-1 0 0 0 0,1-2 0 0 0,-1-1 0 0 0,0-1 0 0 0,-1-1 0 0 0,0-2 0 0 0,0 0 0 0 0,7-6-439 0 0,51-54 857 0 0,-82 69-874 0 0,-5-8 41 0 0,-3 7-1 0 0,0-1 0 0 0,-1 2 0 0 0,0-1 0 0 0,1 1 0 0 0,-1 0 0 0 0,0 1 0 0 0,0 0 0 0 0,0 0 0 0 0,-1 0 0 0 0,1 1 0 0 0,0 1 0 0 0,0-1 1 0 0,0 1-1 0 0,0 1 0 0 0,-5 1-23 0 0,-1-2 65 0 0,1 2-1 0 0,0-1 1 0 0,0 2 0 0 0,0 0 0 0 0,0 0 0 0 0,1 1 0 0 0,-1 1 0 0 0,1 0 0 0 0,1 1 0 0 0,-1 0 0 0 0,1 0 0 0 0,0 1 0 0 0,1 1-1 0 0,0 0 1 0 0,0 0 0 0 0,1 1 0 0 0,0 1 0 0 0,1-1 0 0 0,0 1 0 0 0,1 0 0 0 0,0 1 0 0 0,0 0 0 0 0,2 0 0 0 0,-1 1-1 0 0,-2 10-64 0 0,13-13 18 0 0,0-1-1 0 0,0 1 0 0 0,1-1 0 0 0,0-1 1 0 0,1 1-1 0 0,0-1 0 0 0,0 0 0 0 0,1 0 1 0 0,0-1-1 0 0,0 0 0 0 0,1-1 1 0 0,0 0-1 0 0,0 0 0 0 0,0-1 0 0 0,1 0 1 0 0,0 0-1 0 0,-1-1 0 0 0,2-1 0 0 0,-1 0 1 0 0,0 0-1 0 0,1-1 0 0 0,0 0 0 0 0,-1-1 1 0 0,5 0-18 0 0,27 5-896 0 0,0-3 1 0 0,0-2-1 0 0,0-1 1 0 0,1-2-1 0 0,-1-2 1 0 0,0-2 0 0 0,12-5 895 0 0,-22 5-1222 0 0</inkml:trace>
  <inkml:trace contextRef="#ctx0" brushRef="#br0" timeOffset="1336.207">4856 5967 1148 0 0,'4'0'3308'0'0,"21"-1"-2131"0"0,251-54 1487 0 0,-253 50-2612 0 0,-1-1 1 0 0,0-1 0 0 0,0-2-1 0 0,-1 0 1 0 0,0-1-1 0 0,-1 0 1 0 0,0-2-1 0 0,6-6-52 0 0,-25 18-21 0 0,0-1 0 0 0,0 0-1 0 0,0 0 1 0 0,0 0-1 0 0,0 0 1 0 0,0 0-1 0 0,-1 0 1 0 0,1 0 0 0 0,0 0-1 0 0,-1-1 1 0 0,1 1-1 0 0,-1 0 1 0 0,1 0-1 0 0,-1 0 1 0 0,0-1-1 0 0,1 1 1 0 0,-1 0 0 0 0,0-1-1 0 0,0 1 1 0 0,0 0-1 0 0,0 0 1 0 0,0-1-1 0 0,0 1 1 0 0,0 0-1 0 0,-1 0 1 0 0,1-1 0 0 0,0 1-1 0 0,-1 0 1 0 0,1 0-1 0 0,-1-1 1 0 0,1 1-1 0 0,-1 0 1 0 0,0 0 0 0 0,1 0-1 0 0,-1 0 1 0 0,0 0-1 0 0,0 0 1 0 0,0 0-1 0 0,0 0 1 0 0,1 0-1 0 0,-1 0 1 0 0,-1 1 0 0 0,1-1-1 0 0,0 0 1 0 0,0 1-1 0 0,0-1 1 0 0,0 1-1 0 0,0-1 1 0 0,-1 1 0 0 0,1-1-1 0 0,0 1 1 0 0,-1 0 21 0 0,-67-26-419 0 0,47 23 413 0 0,1 1-1 0 0,-1 0 1 0 0,1 2-1 0 0,-1 0 1 0 0,0 1-1 0 0,1 2 1 0 0,0 0-1 0 0,-1 1 1 0 0,1 1-1 0 0,0 1 1 0 0,-2 2 6 0 0,16-6 34 0 0,0 0 0 0 0,-1 0 0 0 0,1 0 0 0 0,0 1 0 0 0,0 0 0 0 0,1 0 1 0 0,-1 1-1 0 0,1 0 0 0 0,-1 0 0 0 0,1 1 0 0 0,0 0 0 0 0,1 0 0 0 0,-1 0 1 0 0,1 0-1 0 0,0 1 0 0 0,0 0 0 0 0,1 0 0 0 0,0 0 0 0 0,0 1 0 0 0,0-1 1 0 0,1 1-1 0 0,0 0 0 0 0,0 0 0 0 0,1 0 0 0 0,-1 5-34 0 0,6-5 24 0 0,1 1-1 0 0,-1-1 1 0 0,2-1-1 0 0,-1 1 1 0 0,1-1 0 0 0,0 1-1 0 0,0-1 1 0 0,1-1-1 0 0,0 1 1 0 0,0-1-1 0 0,0 0 1 0 0,1 0 0 0 0,0-1-1 0 0,0 0 1 0 0,0 0-1 0 0,0-1 1 0 0,0 1-1 0 0,1-2 1 0 0,-1 1 0 0 0,1-1-1 0 0,0 0 1 0 0,8 0-24 0 0,32 8-495 0 0,2-2-1 0 0,-1-2 1 0 0,1-3 0 0 0,0-1 0 0 0,9-4 495 0 0,-42 2-370 0 0,101-16-1888 0 0,-65 9 1161 0 0</inkml:trace>
  <inkml:trace contextRef="#ctx0" brushRef="#br0" timeOffset="1585.534">5987 5890 1804 0 0,'-24'-1'522'0'0,"1"1"1"0"0,-1 1-1 0 0,0 1 0 0 0,0 1 0 0 0,1 1 0 0 0,0 1 1 0 0,0 1-1 0 0,0 1 0 0 0,1 2 0 0 0,-1 0 1 0 0,2 1-1 0 0,-5 3-522 0 0,17-9 119 0 0,0 0 1 0 0,1 0 0 0 0,-1 1-1 0 0,1 0 1 0 0,0 1 0 0 0,0 0-1 0 0,1 0 1 0 0,0 0 0 0 0,0 1 0 0 0,0 0-1 0 0,1 0 1 0 0,0 1 0 0 0,1 0-1 0 0,-4 5-119 0 0,9-12 53 0 0,26 6-253 0 0,-7-12-107 0 0,-1 0 1 0 0,1-2 0 0 0,-2 0-1 0 0,1-1 1 0 0,-1-1-1 0 0,0 0 1 0 0,-1-1 0 0 0,0-1-1 0 0,-1-1 1 0 0,0 0-1 0 0,0-1 1 0 0,-2 0 0 0 0,0-2-1 0 0,0 1 1 0 0,-1-1 0 0 0,-1-1-1 0 0,-1 0 1 0 0,1-2 306 0 0,9-16-712 0 0</inkml:trace>
  <inkml:trace contextRef="#ctx0" brushRef="#br0" timeOffset="1831.114">5953 5622 2976 0 0,'4'-163'2565'0'0,"-4"162"-2532"0"0,1 0 0 0 0,-1 1 0 0 0,1-1 0 0 0,-1 0 0 0 0,0 0 0 0 0,0 0 0 0 0,1 0 0 0 0,-1 0 0 0 0,0 1 0 0 0,0-1 0 0 0,0 0 0 0 0,0 0 0 0 0,0 0 0 0 0,0 0 0 0 0,0 0 0 0 0,0 0 0 0 0,0 1-1 0 0,-1-1 1 0 0,1 0 0 0 0,0 0 0 0 0,0 0 0 0 0,-1 0 0 0 0,1 1 0 0 0,-1-1 0 0 0,1 0 0 0 0,-1 0 0 0 0,1 1 0 0 0,-1-1 0 0 0,1 0 0 0 0,-1 1 0 0 0,1-1 0 0 0,-1 0 0 0 0,0 1 0 0 0,1-1 0 0 0,-1 1 0 0 0,0-1 0 0 0,0 1 0 0 0,0 0 0 0 0,1-1 0 0 0,-1 1 0 0 0,0 0 0 0 0,0-1 0 0 0,0 1-1 0 0,0 0 1 0 0,1 0 0 0 0,-1 0 0 0 0,0 0 0 0 0,0 0 0 0 0,0 0 0 0 0,0 0 0 0 0,0 0 0 0 0,0 0 0 0 0,0 0 0 0 0,1 0 0 0 0,-1 1 0 0 0,0-1 0 0 0,0 0 0 0 0,0 1 0 0 0,0-1 0 0 0,1 0 0 0 0,-1 1 0 0 0,0-1 0 0 0,1 1 0 0 0,-1-1 0 0 0,0 1 0 0 0,1 0 0 0 0,-1-1 0 0 0,0 1 0 0 0,1 0-1 0 0,-1-1-32 0 0,-43 51 1235 0 0,35-30-1056 0 0,1 0 0 0 0,0 1-1 0 0,2 0 1 0 0,1 1 0 0 0,0 0-1 0 0,2-1 1 0 0,0 1 0 0 0,2 0-1 0 0,0 1 1 0 0,4 21-179 0 0,-3-41-2 0 0,41 179-1645 0 0,18-74-4518 0 0,-47-96 4945 0 0</inkml:trace>
  <inkml:trace contextRef="#ctx0" brushRef="#br0" timeOffset="2626.706">6071 5955 1636 0 0,'0'0'752'0'0,"8"1"-54"0"0,119-11 1372 0 0,-56-2-1923 0 0,-1-3 0 0 0,-1-3 0 0 0,-1-3 0 0 0,0-3 0 0 0,13-9-147 0 0,-80 34-16 0 0,0-1-1 0 0,0 0 1 0 0,0 0 0 0 0,0 0-1 0 0,0 0 1 0 0,0-1 0 0 0,0 1-1 0 0,0 0 1 0 0,0 0-1 0 0,0-1 1 0 0,0 1 0 0 0,0 0-1 0 0,0-1 1 0 0,0 1 0 0 0,0-1-1 0 0,0 1 1 0 0,0-1-1 0 0,0 0 1 0 0,0 1 0 0 0,-1-1-1 0 0,1 0 1 0 0,0 1 0 0 0,0-1-1 0 0,-1 0 1 0 0,1 0-1 0 0,0 0 1 0 0,-1 0 0 0 0,1 0-1 0 0,-1 0 1 0 0,1 0 0 0 0,-1 0-1 0 0,0 0 1 0 0,1 0 0 0 0,-1 0-1 0 0,0 0 1 0 0,0 0-1 0 0,0 0 1 0 0,0 0 0 0 0,0 0-1 0 0,0 0 1 0 0,0 0 0 0 0,0 0-1 0 0,0 0 1 0 0,0-1-1 0 0,-1 1 1 0 0,1 0 0 0 0,0 0-1 0 0,-1 0 1 0 0,1 0 0 0 0,-1 0-1 0 0,1 1 1 0 0,-1-1-1 0 0,1 0 1 0 0,-1 0 0 0 0,0 0-1 0 0,1 0 1 0 0,-1 0 0 0 0,0 1-1 0 0,0-1 1 0 0,0 0-1 0 0,1 1 1 0 0,-1-1 0 0 0,0 1-1 0 0,-1-1 17 0 0,-70-19-81 0 0,42 20 312 0 0,1 0 0 0 0,0 2 0 0 0,0 2 0 0 0,0 0 0 0 0,0 2 0 0 0,0 1 0 0 0,1 1 0 0 0,0 2 0 0 0,1 1 0 0 0,0 0 0 0 0,1 3 0 0 0,0 0 0 0 0,0 1-231 0 0,21-12 49 0 0,1-1 0 0 0,-1 1 1 0 0,0 0-1 0 0,1 0 0 0 0,0 1 1 0 0,-1-1-1 0 0,1 1 0 0 0,1 0 1 0 0,-1 0-1 0 0,0 0 0 0 0,1 0 0 0 0,0 1 1 0 0,0 0-1 0 0,0-1 0 0 0,1 1 1 0 0,0 0-1 0 0,0 0 0 0 0,0 0 1 0 0,0 1-1 0 0,1-1 0 0 0,0 0 1 0 0,0 1-1 0 0,0-1 0 0 0,1 1 1 0 0,-1-1-1 0 0,2 5-49 0 0,6 0-18 0 0,0 0-1 0 0,2-1 1 0 0,-1 1 0 0 0,1-2 0 0 0,0 1-1 0 0,1-1 1 0 0,0-1 0 0 0,0 1 0 0 0,1-2-1 0 0,-1 0 1 0 0,1 0 0 0 0,1-1 0 0 0,-1 0-1 0 0,1-1 1 0 0,0 0 0 0 0,0-1 0 0 0,0 0-1 0 0,1-1 1 0 0,-1-1 0 0 0,0 0 0 0 0,1 0-1 0 0,-1-1 1 0 0,1-1 0 0 0,-1 0 0 0 0,1-1-1 0 0,-1 0 1 0 0,0-1 18 0 0,9 3-300 0 0,240-33-3538 0 0,-209 24 2460 0 0,0-2-48 0 0</inkml:trace>
  <inkml:trace contextRef="#ctx0" brushRef="#br0" timeOffset="2906.029">7225 5870 888 0 0</inkml:trace>
  <inkml:trace contextRef="#ctx0" brushRef="#br0" timeOffset="3294.366">7226 5872 1120 0 0,'11'-9'4085'0'0,"-71"-3"-2493"0"0,38 13-1385 0 0,-1 0-1 0 0,1 1 0 0 0,0 1 1 0 0,0 1-1 0 0,0 2 0 0 0,0 0 0 0 0,1 1 1 0 0,0 0-1 0 0,0 2 0 0 0,1 1 1 0 0,0 0-1 0 0,1 2 0 0 0,0 0 1 0 0,1 1-1 0 0,0 1 0 0 0,1 1 1 0 0,1 0-1 0 0,0 2-206 0 0,14-16 13 0 0,0 1-1 0 0,1-1 1 0 0,-1 1-1 0 0,1-1 1 0 0,-1 1 0 0 0,1 0-1 0 0,0 0 1 0 0,0-1-1 0 0,0 1 1 0 0,0 0 0 0 0,0 0-1 0 0,0 0 1 0 0,0 0-1 0 0,1 1 1 0 0,-1-1 0 0 0,1 0-1 0 0,-1 0 1 0 0,1 0-1 0 0,0 0 1 0 0,0 1 0 0 0,0-1-1 0 0,0 0 1 0 0,0 0-1 0 0,1 0 1 0 0,-1 0 0 0 0,1 0-1 0 0,-1 1 1 0 0,1-1-1 0 0,0 0 1 0 0,0 0 0 0 0,0 0-1 0 0,0 0 1 0 0,0-1-1 0 0,1 2-12 0 0,1 0-29 0 0,1-1-1 0 0,-1 0 0 0 0,1 0 0 0 0,-1-1 0 0 0,1 1 0 0 0,0-1 0 0 0,0 0 0 0 0,-1 0 0 0 0,1 0 0 0 0,0 0 0 0 0,0 0 0 0 0,0-1 0 0 0,0 0 0 0 0,0 0 0 0 0,0 0 0 0 0,1 0 0 0 0,-1-1 0 0 0,-1 0 0 0 0,1 0 0 0 0,0 0 0 0 0,2-1 30 0 0,16-1-91 0 0,0-1-1 0 0,-1-2 0 0 0,0 0 1 0 0,0-1-1 0 0,0-1 0 0 0,-1-1 0 0 0,0-1 1 0 0,-1-1-1 0 0,0 0 0 0 0,0-1 1 0 0,-1-2-1 0 0,-1 1 0 0 0,-1-2 1 0 0,0 0-1 0 0,0-1 0 0 0,-2-1 1 0 0,0 0-1 0 0,-1-1 0 0 0,-1-1 1 0 0,0 0-1 0 0,-2 0 0 0 0,0-1 0 0 0,-1 0 1 0 0,-1-1-1 0 0,-1 0 0 0 0,-1 0 1 0 0,0-3 91 0 0,-6 22 12 0 0,2-7 139 0 0,0-1-1 0 0,-1 0 1 0 0,0 0 0 0 0,-1 0-1 0 0,0 0 1 0 0,0 0 0 0 0,-1 0-1 0 0,-1 0 1 0 0,1 0 0 0 0,-2 0-1 0 0,1 0 1 0 0,-1 1 0 0 0,-1-1-1 0 0,0 1 1 0 0,0 0 0 0 0,-1 0-1 0 0,0 0-150 0 0,4 8 52 0 0,0-1-1 0 0,-1 0 0 0 0,1 1 1 0 0,-1-1-1 0 0,1 1 0 0 0,-1 0 1 0 0,1-1-1 0 0,-1 1 0 0 0,0 0 1 0 0,0 0-1 0 0,0 0 0 0 0,1 0 1 0 0,-1 0-1 0 0,0 0 0 0 0,0 1 1 0 0,0-1-1 0 0,0 1 0 0 0,0-1 1 0 0,0 1-1 0 0,-1 0 1 0 0,1 0-1 0 0,0 0 0 0 0,0 0 1 0 0,0 0-1 0 0,0 0 0 0 0,0 1 1 0 0,0-1-1 0 0,0 1 0 0 0,0-1 1 0 0,0 1-1 0 0,0 0 0 0 0,0-1 1 0 0,0 1-1 0 0,0 0 0 0 0,1 1 1 0 0,-1-1-1 0 0,0 0 0 0 0,1 0 1 0 0,-1 1-1 0 0,1-1 0 0 0,-1 1 1 0 0,1-1-1 0 0,0 1 0 0 0,-1 0 1 0 0,1-1-1 0 0,0 1 0 0 0,0 0 1 0 0,0 0-1 0 0,0 2-51 0 0,-42 99 547 0 0,41-82-527 0 0,0 1 0 0 0,1 0 1 0 0,1 0-1 0 0,1 0 0 0 0,1 0 1 0 0,2 0-1 0 0,0 0 1 0 0,2 4-21 0 0,59 164-4045 0 0,-11-45-2622 0 0,-47-122 5357 0 0</inkml:trace>
  <inkml:trace contextRef="#ctx0" brushRef="#br0" timeOffset="-1493.236">1973 5877 1152 0 0,'24'-5'3260'0'0,"42"-30"266"0"0,-65 32-3482 0 0,0 0 1 0 0,-1 0-1 0 0,0 0 0 0 0,1 0 1 0 0,-1-1-1 0 0,0 1 1 0 0,0 0-1 0 0,-1 0 0 0 0,1 0 1 0 0,-1 0-1 0 0,1 0 0 0 0,-1 0 1 0 0,0 0-1 0 0,0 0 0 0 0,0 0 1 0 0,-1 1-1 0 0,1-1 0 0 0,-1 0 1 0 0,1 1-1 0 0,-1-1 1 0 0,0 1-1 0 0,0-1 0 0 0,0 1 1 0 0,0 0-1 0 0,0 0 0 0 0,-1 0 1 0 0,1 0-1 0 0,-1 0 0 0 0,1 0 1 0 0,-1 1-1 0 0,0 0 0 0 0,0-1 1 0 0,0 1-1 0 0,1 0 0 0 0,-1 0 1 0 0,0 0-1 0 0,0 1 1 0 0,-1-1-45 0 0,-12 2 3 0 0,1 1 0 0 0,0 1 0 0 0,0 0 0 0 0,0 1 0 0 0,0 0 0 0 0,1 1 0 0 0,0 1 0 0 0,0 1 0 0 0,0 0 0 0 0,1 0 0 0 0,0 1 0 0 0,0 1 0 0 0,1 0 0 0 0,0 1 0 0 0,1 0 0 0 0,0 1 0 0 0,0 0 0 0 0,1 1 0 0 0,1 0 0 0 0,0 1 0 0 0,1 0 0 0 0,0 0 0 0 0,1 0 0 0 0,0 2-3 0 0,-5 3 4 0 0,2 0 1 0 0,0 0 0 0 0,1 1-1 0 0,1 1 1 0 0,1-1 0 0 0,1 1 0 0 0,0 0-1 0 0,2 1 1 0 0,0-1 0 0 0,1 1 0 0 0,2 0-1 0 0,-1 14-4 0 0,4-33-6 0 0,0 1 1 0 0,1-1-1 0 0,-1 1 0 0 0,0-1 0 0 0,1 0 1 0 0,-1 0-1 0 0,1 0 0 0 0,0-1 0 0 0,-1 1 1 0 0,1 0-1 0 0,0-1 0 0 0,0 0 0 0 0,0 0 0 0 0,0 0 1 0 0,0 0-1 0 0,1 0 0 0 0,-1-1 0 0 0,0 1 1 0 0,0-1-1 0 0,0 0 0 0 0,1 0 0 0 0,-1 0 0 0 0,0 0 1 0 0,0-1-1 0 0,0 1 0 0 0,1-1 0 0 0,-1 0 1 0 0,0 0-1 0 0,0 0 0 0 0,0 0 0 0 0,0 0 1 0 0,0-1-1 0 0,-1 1 0 0 0,1-1 0 0 0,1-1 6 0 0,3 1-54 0 0,0 0-1 0 0,-1 0 1 0 0,1-1 0 0 0,0 0-1 0 0,-1-1 1 0 0,0 1-1 0 0,0-1 1 0 0,0-1-1 0 0,0 1 1 0 0,0-1 0 0 0,-1 0-1 0 0,0 0 1 0 0,0 0-1 0 0,-1-1 1 0 0,1 0 0 0 0,-1 0-1 0 0,0 0 1 0 0,-1 0-1 0 0,1 0 1 0 0,-1-1 0 0 0,-1 0-1 0 0,1 0 1 0 0,-1 0-1 0 0,0 0 1 0 0,-1 0-1 0 0,1 0 1 0 0,-2 0 0 0 0,1 0-1 0 0,-1-1 1 0 0,0 1-1 0 0,0-1 55 0 0,0 7-78 0 0,-22-7-239 0 0,18 14 295 0 0,0-1 0 0 0,1 1-1 0 0,0 1 1 0 0,0-1 0 0 0,0 0 0 0 0,1 1-1 0 0,-1-1 1 0 0,2 1 0 0 0,-1 0 0 0 0,1 0-1 0 0,0 0 1 0 0,0-1 0 0 0,1 1 0 0 0,0 0-1 0 0,0 0 1 0 0,1 0 0 0 0,-1 0 0 0 0,2 0-1 0 0,-1 0 1 0 0,1-1 0 0 0,0 1 0 0 0,0 0-1 0 0,1-1 1 0 0,0 0 0 0 0,0 1 0 0 0,0-1 0 0 0,1-1-1 0 0,0 1 1 0 0,0 0 0 0 0,0-1 0 0 0,5 4 22 0 0,64 51-4205 0 0,-60-57 2947 0 0</inkml:trace>
  <inkml:trace contextRef="#ctx0" brushRef="#br0" timeOffset="-1135.284">2099 5783 1140 0 0,'78'156'4088'0'0,"10"109"-2419"0"0,-87-260-1574 0 0,0 0 0 0 0,0-1 0 0 0,-1 1 1 0 0,0 0-1 0 0,0 0 0 0 0,0-1 0 0 0,0 1 0 0 0,-1 0 0 0 0,0-1 0 0 0,1 1 0 0 0,-2 0 0 0 0,1-1 0 0 0,-1 1 0 0 0,1-1 0 0 0,-1 1 0 0 0,0-1 0 0 0,-1 0 0 0 0,1 0 0 0 0,-1 0 0 0 0,0 0 1 0 0,0-1-1 0 0,0 1 0 0 0,0-1 0 0 0,-1 1 0 0 0,1-1 0 0 0,-1 0 0 0 0,0-1 0 0 0,0 1 0 0 0,0 0 0 0 0,0-1 0 0 0,-1 0 0 0 0,1 0 0 0 0,-3 0-95 0 0,3-4 17 0 0,0 0-1 0 0,0-1 1 0 0,-1 0-1 0 0,1 1 1 0 0,1-2-1 0 0,-1 1 1 0 0,0 0-1 0 0,1-1 1 0 0,0 1-1 0 0,0-1 0 0 0,0 0 1 0 0,0 0-1 0 0,0 0 1 0 0,1-1-1 0 0,0 1 1 0 0,0 0-1 0 0,0-1 1 0 0,0 0-1 0 0,1 1 1 0 0,0-1-1 0 0,0 0 1 0 0,0 0-1 0 0,1 0 1 0 0,-1 0-1 0 0,1 1 1 0 0,0-1-1 0 0,1 0 0 0 0,-1 0 1 0 0,1 0-1 0 0,0 0 1 0 0,0 0-1 0 0,0 1 1 0 0,1-1-1 0 0,0 0-16 0 0,85-145-1963 0 0,2 67-3156 0 0,-74 73 3875 0 0</inkml:trace>
  <inkml:trace contextRef="#ctx0" brushRef="#br0" timeOffset="-578.695">2405 6067 1484 0 0,'36'-10'5981'0'0,"26"-25"-6325"0"0,-40 23 900 0 0,88-66-835 0 0,-110 77 266 0 0,0-1-1 0 0,-1 1 1 0 0,0-1 0 0 0,1 1-1 0 0,-1 0 1 0 0,1-1 0 0 0,-1 1-1 0 0,0 0 1 0 0,0 0-1 0 0,0-1 1 0 0,0 1 0 0 0,0 0-1 0 0,0 0 1 0 0,0 0 0 0 0,0 0-1 0 0,0 0 1 0 0,-1 1 0 0 0,1-1-1 0 0,0 0 1 0 0,0 0 0 0 0,-1 1-1 0 0,1-1 1 0 0,-1 1 0 0 0,1-1-1 0 0,0 1 1 0 0,-1 0 0 0 0,1 0-1 0 0,-1-1 1 0 0,1 1-1 0 0,-1 0 1 0 0,1 0 0 0 0,-1 0-1 0 0,1 1 1 0 0,-1-1 0 0 0,1 0-1 0 0,-1 0 1 0 0,1 1 0 0 0,0-1-1 0 0,-2 1 14 0 0,-21 2 164 0 0,0 0-1 0 0,1 1 1 0 0,0 1-1 0 0,0 2 0 0 0,0 0 1 0 0,1 1-1 0 0,0 2 1 0 0,0 0-1 0 0,1 1 0 0 0,1 1 1 0 0,-19 14-164 0 0,34-23 38 0 0,0 1 1 0 0,0-1 0 0 0,1 1-1 0 0,0 0 1 0 0,-1 1-1 0 0,1-1 1 0 0,0 1 0 0 0,1 0-1 0 0,-1 0 1 0 0,1 0-1 0 0,0 0 1 0 0,1 0 0 0 0,-1 1-1 0 0,1 0 1 0 0,0-1-1 0 0,0 1 1 0 0,1 0 0 0 0,-1 0-1 0 0,1 5-38 0 0,3-7-9 0 0,0-1 0 0 0,0 1 0 0 0,0-1 0 0 0,1 1-1 0 0,0-1 1 0 0,-1 0 0 0 0,1 0 0 0 0,1 0 0 0 0,-1 0 0 0 0,0-1 0 0 0,1 1-1 0 0,-1-1 1 0 0,1 0 0 0 0,0 0 0 0 0,-1 0 0 0 0,1-1 0 0 0,0 1 0 0 0,0-1-1 0 0,0 0 1 0 0,0 0 0 0 0,3 0 9 0 0,19 5-835 0 0,1-2 1 0 0,0 0-1 0 0,0-2 0 0 0,1-1 0 0 0,-1-1 0 0 0,0-2 0 0 0,0 0 1 0 0,20-6 834 0 0,1-4-1134 0 0</inkml:trace>
  <inkml:trace contextRef="#ctx0" brushRef="#br0" timeOffset="8648.571">12861 5318 1164 0 0,'29'1'6422'0'0,"-18"27"-4411"0"0,-10-24-2050 0 0,106 402 2839 0 0,-85-252-5850 0 0,-22-152 2854 0 0,0-1 1 0 0,0 1 0 0 0,-1 0 0 0 0,1-1 0 0 0,-1 1 0 0 0,1 0 0 0 0,-1-1 0 0 0,0 1 0 0 0,0-1 0 0 0,1 1 0 0 0,-1-1 0 0 0,0 1 0 0 0,-1-1 0 0 0,1 1 0 0 0,0-1 0 0 0,0 0 0 0 0,0 0 0 0 0,-1 0-1 0 0,1 0 1 0 0,-1 0 0 0 0,1 0 0 0 0,-1 0 0 0 0,1 0 0 0 0,-1 0 0 0 0,1-1 0 0 0,-1 1 0 0 0,0-1 0 0 0,1 1 0 0 0,-1-1 0 0 0,0 1 0 0 0,1-1 0 0 0,-1 0 0 0 0,0 0 0 0 0,0 0 0 0 0,1 0 0 0 0,-2 0 195 0 0,-14-5-1210 0 0</inkml:trace>
  <inkml:trace contextRef="#ctx0" brushRef="#br0" timeOffset="8880.804">12612 5580 1504 0 0,'0'0'169'0'0,"1"0"0"0"0,-1 0 1 0 0,1 0-1 0 0,-1-1 0 0 0,1 1 0 0 0,-1 0 0 0 0,1 0 0 0 0,-1-1 0 0 0,1 1 0 0 0,-1 0 1 0 0,0 0-1 0 0,1-1 0 0 0,-1 1 0 0 0,1 0 0 0 0,-1-1 0 0 0,0 1 0 0 0,1-1 1 0 0,-1 1-1 0 0,0-1 0 0 0,0 1 0 0 0,1 0 0 0 0,-1-1 0 0 0,0 1 0 0 0,0-1 0 0 0,0 1 1 0 0,1-1-1 0 0,-1 1 0 0 0,0-1 0 0 0,0 1 0 0 0,0-1 0 0 0,0 1 0 0 0,0-1 1 0 0,0 1-1 0 0,0-1 0 0 0,0 1 0 0 0,0-1 0 0 0,0 0 0 0 0,-1 1 0 0 0,1-1 0 0 0,0 1 1 0 0,0-1-170 0 0,15-1-210 0 0,128-14 821 0 0,-88 12-1423 0 0,1-3 1 0 0,-1-2-1 0 0,0-3 0 0 0,37-13 812 0 0,-32-5-981 0 0,-46 17 825 0 0</inkml:trace>
  <inkml:trace contextRef="#ctx0" brushRef="#br0" timeOffset="9441.723">13191 5413 4508 0 0,'2'-2'95'0'0,"-1"-1"0"0"0,0 0 0 0 0,0 0-1 0 0,-1 1 1 0 0,1-1 0 0 0,-1 0 0 0 0,1 0-1 0 0,-1 0 1 0 0,0 0 0 0 0,0 0 0 0 0,0 0-1 0 0,0 0 1 0 0,-1 0 0 0 0,1 0 0 0 0,-1 1-1 0 0,0-1 1 0 0,0 0 0 0 0,0 0-1 0 0,0 0 1 0 0,0 1 0 0 0,0-1 0 0 0,-1 1-1 0 0,1-1 1 0 0,-1 1 0 0 0,0 0 0 0 0,0-1-1 0 0,0 1 1 0 0,0 0 0 0 0,0 0 0 0 0,0 0-1 0 0,-2 0-94 0 0,3 62 984 0 0,31 150 322 0 0,40 119 174 0 0,-44-282-1146 0 0,9-87-510 0 0,80-183-1703 0 0,-59 269 2303 0 0,-42-39-441 0 0,-1 0-1 0 0,2-1 0 0 0,-1-1 1 0 0,0 0-1 0 0,1-1 1 0 0,0-1-1 0 0,0 0 0 0 0,0-1 1 0 0,1-1-1 0 0,-1 0 1 0 0,0-1-1 0 0,0 0 0 0 0,1-1 1 0 0,-1-1-1 0 0,0-1 1 0 0,0 0-1 0 0,0-1 0 0 0,-1 0 1 0 0,1-1-1 0 0,-1-1 0 0 0,0-1 1 0 0,5-2 17 0 0,-12 6-62 0 0,1-1 1 0 0,-1 1-1 0 0,0-1 1 0 0,0 0 0 0 0,-1 0-1 0 0,1-1 1 0 0,-1 0-1 0 0,0 0 1 0 0,0-1-1 0 0,-1 0 1 0 0,1 1-1 0 0,-1-2 1 0 0,-1 1-1 0 0,1-1 1 0 0,-1 0-1 0 0,2-3 62 0 0,-7 7 7 0 0,0 1 0 0 0,0-1 0 0 0,0 0 0 0 0,0 0 0 0 0,-1 1 0 0 0,1-1 0 0 0,-1 1 0 0 0,0-1 0 0 0,1 1 0 0 0,-1 0 0 0 0,0 0 0 0 0,0-1 0 0 0,-1 1 0 0 0,1 1 0 0 0,0-1 0 0 0,-1 0 0 0 0,1 1 0 0 0,-1-1 0 0 0,1 1-1 0 0,-1-1 1 0 0,0 1 0 0 0,0 0 0 0 0,1 0 0 0 0,-1 1 0 0 0,0-1 0 0 0,0 1 0 0 0,0-1 0 0 0,0 1 0 0 0,0 0 0 0 0,0 0 0 0 0,0 0 0 0 0,0 0 0 0 0,0 1 0 0 0,0-1 0 0 0,1 1 0 0 0,-1 0 0 0 0,0-1 0 0 0,-3 3-7 0 0,-2-3 91 0 0,-6 0 1 0 0,0 2-1 0 0,0-1 1 0 0,0 2-1 0 0,0 0 1 0 0,0 1-1 0 0,0 0 0 0 0,1 1 1 0 0,0 0-1 0 0,0 1 1 0 0,0 1-1 0 0,1 0 1 0 0,0 1-1 0 0,0 0 0 0 0,1 1 1 0 0,0 0-1 0 0,-6 7-91 0 0,17-12-18 0 0,0 1 0 0 0,0-1 0 0 0,1 1 0 0 0,-1-1-1 0 0,1 0 1 0 0,0 1 0 0 0,1-1 0 0 0,-1 0 0 0 0,1 0-1 0 0,0 0 1 0 0,0 0 0 0 0,0 0 0 0 0,0 0 0 0 0,1-1-1 0 0,-1 1 1 0 0,1-1 0 0 0,0 1 0 0 0,0-1 0 0 0,1 0 0 0 0,-1 0-1 0 0,0-1 1 0 0,1 1 0 0 0,0-1 0 0 0,-1 1 0 0 0,1-1-1 0 0,0 0 1 0 0,0-1 0 0 0,1 1 0 0 0,-1-1 0 0 0,0 0-1 0 0,0 0 1 0 0,5 1 18 0 0,18 7-1056 0 0,0 0-1 0 0,1-2 0 0 0,0-1 1 0 0,0-2-1 0 0,0 0 0 0 0,1-2 1 0 0,13-1 1056 0 0,-16-1-1424 0 0</inkml:trace>
  <inkml:trace contextRef="#ctx0" brushRef="#br0" timeOffset="7435.581">10889 5612 1112 0 0,'-13'-3'228'0'0,"1"1"0"0"0,-1 1 0 0 0,0 0 0 0 0,1 1 1 0 0,-1 0-1 0 0,0 1 0 0 0,1 0 0 0 0,-1 1 0 0 0,1 0 0 0 0,-1 1 0 0 0,1 1 0 0 0,0 0 0 0 0,0 1 0 0 0,0 0 0 0 0,1 0 1 0 0,0 1-1 0 0,0 1 0 0 0,0 0 0 0 0,1 1 0 0 0,0 0 0 0 0,0 0 0 0 0,1 1 0 0 0,0 0 0 0 0,1 0 0 0 0,0 1 0 0 0,0 1 1 0 0,1-1-1 0 0,0 1 0 0 0,-2 6-228 0 0,10-11 36 0 0,1-1 0 0 0,-1 0 1 0 0,1 0-1 0 0,0 0 0 0 0,0 0 0 0 0,0 0 1 0 0,1 0-1 0 0,-1 0 0 0 0,1-1 1 0 0,0 1-1 0 0,1-1 0 0 0,-1 0 0 0 0,1 0 1 0 0,0 0-1 0 0,0 0 0 0 0,0-1 1 0 0,1 1-1 0 0,-1-1 0 0 0,1 0 1 0 0,-1-1-1 0 0,1 1 0 0 0,0-1 0 0 0,0 0 1 0 0,0 0-1 0 0,1-1 0 0 0,-1 1 1 0 0,0-1-1 0 0,1 0 0 0 0,-1 0 0 0 0,0-1 1 0 0,1 0-1 0 0,-1 0 0 0 0,1 0 1 0 0,-1-1-1 0 0,1 1 0 0 0,-1-1 1 0 0,0-1-38 0 0,10 3-71 0 0,-1-1 0 0 0,0 0-1 0 0,0-1 1 0 0,1-1-1 0 0,-1 0 1 0 0,0-1-1 0 0,0-1 1 0 0,-1 0 0 0 0,1-1-1 0 0,-1 0 1 0 0,0-1-1 0 0,0-1 1 0 0,-1 0-1 0 0,0 0 1 0 0,0-1-1 0 0,0-1 1 0 0,3-4 72 0 0,-13 149 1760 0 0,26 258 240 0 0,-27-384-1947 0 0,-1 0 0 0 0,0 0-1 0 0,-1 0 1 0 0,0 0 0 0 0,0-1 0 0 0,-1 1-1 0 0,-1 0 1 0 0,1-1 0 0 0,-1 1-1 0 0,-1-1 1 0 0,0 0 0 0 0,0 0-1 0 0,-1-1 1 0 0,0 1 0 0 0,-1-1 0 0 0,0 0-1 0 0,0 0 1 0 0,0-1 0 0 0,-1 0-1 0 0,0 0 1 0 0,-1-1 0 0 0,1 1-1 0 0,-1-2 1 0 0,0 1 0 0 0,-1-1-1 0 0,1 0 1 0 0,-1-1 0 0 0,0 0 0 0 0,-9 3-53 0 0,12-10-40 0 0,-1 1 0 0 0,0-1 1 0 0,1 0-1 0 0,-1-1 1 0 0,1 1-1 0 0,0-1 0 0 0,0 0 1 0 0,0-1-1 0 0,1 1 1 0 0,0-1-1 0 0,0 0 1 0 0,0-1-1 0 0,0 1 0 0 0,1-1 1 0 0,0 0-1 0 0,0 0 1 0 0,0-1-1 0 0,1 1 0 0 0,-2-5 40 0 0,-1-6-281 0 0,-1 0 0 0 0,2 0-1 0 0,1-1 1 0 0,0 0 0 0 0,1 0-1 0 0,1 0 1 0 0,0-1 0 0 0,2 1-1 0 0,0-8 282 0 0,2 5-560 0 0,1 1 0 0 0,0-1 0 0 0,2 0-1 0 0,0 1 1 0 0,2 0 0 0 0,0 0 0 0 0,1 1 0 0 0,1 0-1 0 0,1 0 1 0 0,0 1 0 0 0,2 0 0 0 0,0 1 0 0 0,2-1 560 0 0,14-19-1332 0 0</inkml:trace>
  <inkml:trace contextRef="#ctx0" brushRef="#br0" timeOffset="7857.175">11181 5823 1360 0 0,'35'-5'3182'0'0,"12"-8"-2609"0"0,-1-2-1 0 0,0-2 1 0 0,-1-1-1 0 0,-1-3 1 0 0,25-16-573 0 0,-29-5-68 0 0,-39 40 62 0 0,-18-13-84 0 0,-59 9 236 0 0,52 7 1 0 0,-1 2 0 0 0,1 0 1 0 0,0 2-1 0 0,0 0 0 0 0,0 2 1 0 0,1 1-1 0 0,0 0 0 0 0,0 2 1 0 0,1 1-1 0 0,0 0 0 0 0,-4 5-147 0 0,21-14 39 0 0,0 1-1 0 0,0 0 1 0 0,0 0-1 0 0,0 1 1 0 0,0-1-1 0 0,1 1 1 0 0,-1 0-1 0 0,1 0 1 0 0,0 0-1 0 0,0 1 1 0 0,1-1-1 0 0,-1 1 1 0 0,1 0-1 0 0,0 0 1 0 0,0 0-1 0 0,1 1 1 0 0,-1-1-1 0 0,1 1 1 0 0,1-1-1 0 0,-1 1 1 0 0,1 0-1 0 0,-1 1-38 0 0,4-1 8 0 0,1-2-1 0 0,0 1 0 0 0,-1 0 0 0 0,2 0 1 0 0,-1-1-1 0 0,0 0 0 0 0,1 1 0 0 0,0-1 1 0 0,0-1-1 0 0,0 1 0 0 0,0-1 1 0 0,1 1-1 0 0,-1-1 0 0 0,1 0 0 0 0,0-1 1 0 0,0 1-1 0 0,0-1 0 0 0,0 0 0 0 0,0 0 1 0 0,1-1-1 0 0,-1 1 0 0 0,0-1 1 0 0,5 0-8 0 0,14 5-608 0 0,1 0 0 0 0,-1-2 0 0 0,1 0 0 0 0,0-2 1 0 0,0-1-1 0 0,0-1 0 0 0,0-1 0 0 0,0-1 1 0 0,0-1-1 0 0,-1-2 0 0 0,1 0 0 0 0,19-8 608 0 0,-10-1-1224 0 0</inkml:trace>
  <inkml:trace contextRef="#ctx0" brushRef="#br0" timeOffset="8122.893">11924 5365 1768 0 0,'-1'1'128'0'0,"0"0"-1"0"0,1-1 1 0 0,-1 1-1 0 0,0 0 1 0 0,0-1 0 0 0,1 1-1 0 0,-1 0 1 0 0,0-1-1 0 0,0 1 1 0 0,0-1 0 0 0,0 1-1 0 0,0-1 1 0 0,0 0-1 0 0,0 1 1 0 0,0-1-1 0 0,0 0 1 0 0,0 0 0 0 0,0 0-1 0 0,0 1 1 0 0,0-1-1 0 0,0 0 1 0 0,0 0 0 0 0,0-1-1 0 0,0 1 1 0 0,0 0-1 0 0,0 0 1 0 0,0 0-1 0 0,0-1 1 0 0,0 1 0 0 0,0 0-1 0 0,0-1 1 0 0,0 1-1 0 0,0-1 1 0 0,0 1 0 0 0,1-1-1 0 0,-1 0 1 0 0,0 1-1 0 0,0-1 1 0 0,0 0-1 0 0,1 0 1 0 0,-1 1 0 0 0,0-1-1 0 0,1 0 1 0 0,-1 0-1 0 0,1 0 1 0 0,-1 0 0 0 0,1 0-1 0 0,-1 0 1 0 0,1 0-1 0 0,0 0 1 0 0,0 0-1 0 0,-1 0 1 0 0,1 0 0 0 0,0 0-1 0 0,0 0 1 0 0,0 0-1 0 0,0 0 1 0 0,0 0 0 0 0,0 0-128 0 0,-7 16 203 0 0,0 1-1 0 0,1 0 1 0 0,1 0 0 0 0,0 1 0 0 0,1 0 0 0 0,1-1 0 0 0,1 1 0 0 0,0 0 0 0 0,1 0 0 0 0,1 1 0 0 0,0-1 0 0 0,3 7-203 0 0,-3 13 268 0 0,38 181 171 0 0,-20-137-755 0 0,-2-14-1428 0 0,-12-21-3490 0 0,-19-33 2826 0 0,7-13 1336 0 0</inkml:trace>
  <inkml:trace contextRef="#ctx0" brushRef="#br0" timeOffset="8320.933">11648 5715 2492 0 0,'-5'-41'6912'0'0,"41"11"-4766"0"0,66-4-1998 0 0,-96 32 126 0 0,14-3-352 0 0,151-23-4748 0 0,-66 9 948 0 0,-74 13 2684 0 0</inkml:trace>
  <inkml:trace contextRef="#ctx0" brushRef="#br0" timeOffset="6165.73">8848 5453 1256 0 0,'4'-41'3286'0'0,"-3"41"-3236"0"0,0 0 1 0 0,-1-1-1 0 0,1 1 0 0 0,0 0 1 0 0,0-1-1 0 0,-1 1 1 0 0,1-1-1 0 0,0 0 0 0 0,-1 1 1 0 0,1-1-1 0 0,-1 1 1 0 0,1-1-1 0 0,0 0 0 0 0,-1 0 1 0 0,0 1-1 0 0,1-1 1 0 0,-1 0-1 0 0,1 0 0 0 0,-1 1 1 0 0,0-1-1 0 0,0 0 1 0 0,1 0-1 0 0,-1 0 0 0 0,0 0 1 0 0,0 0-1 0 0,0 1 1 0 0,0-1-1 0 0,0 0 0 0 0,0 0 1 0 0,0 0-1 0 0,0 0 1 0 0,0 0-1 0 0,-1 1 1 0 0,1-1-1 0 0,0 0 0 0 0,0 0 1 0 0,-1 0-1 0 0,1 1 1 0 0,-1-1-1 0 0,1 0 0 0 0,-1 0 1 0 0,1 1-1 0 0,-1-1 1 0 0,1 0-1 0 0,-1 1 0 0 0,1-1 1 0 0,-1 1-1 0 0,0-1 1 0 0,1 0-1 0 0,-2 1-50 0 0,-14 37 1273 0 0,13-3-1009 0 0,2 0-1 0 0,1 0 0 0 0,1 0 0 0 0,2 0 1 0 0,2-1-1 0 0,1 0 0 0 0,1 1 1 0 0,2-2-1 0 0,4 7-263 0 0,34 227-2158 0 0,-47-263 1972 0 0,0 0 0 0 0,0 0 0 0 0,-1 0 0 0 0,1 0 0 0 0,-1 0 0 0 0,0 0-1 0 0,1 0 1 0 0,-1 0 0 0 0,-1 0 0 0 0,1 0 0 0 0,0-1 0 0 0,-1 1 0 0 0,0 0 0 0 0,1-1-1 0 0,-1 1 1 0 0,0-1 0 0 0,0 0 0 0 0,0 0 0 0 0,-1 1 0 0 0,1-1 0 0 0,0-1-1 0 0,-1 1 1 0 0,0 0 0 0 0,1 0 0 0 0,-1-1 0 0 0,0 0 0 0 0,0 0 0 0 0,0 1 186 0 0,-18 3-1256 0 0</inkml:trace>
  <inkml:trace contextRef="#ctx0" brushRef="#br0" timeOffset="6692.565">8412 5745 2132 0 0,'14'-7'5731'0'0,"98"-22"-4448"0"0,473-29-258 0 0,-462 52-1624 0 0,-122 6 593 0 0,0 0 1 0 0,0-1 0 0 0,0 1 0 0 0,0 0-1 0 0,0 0 1 0 0,0 0 0 0 0,0 0 0 0 0,0 0-1 0 0,0 0 1 0 0,0 0 0 0 0,0 1 0 0 0,0-1 0 0 0,0 0-1 0 0,0 0 1 0 0,0 1 0 0 0,0-1 0 0 0,0 1-1 0 0,0-1 1 0 0,0 1 0 0 0,-1-1 0 0 0,1 1-1 0 0,0 0 1 0 0,0-1 0 0 0,-1 1 0 0 0,1 0 0 0 0,0-1-1 0 0,-1 1 1 0 0,1 0 0 0 0,0 0 0 0 0,-1 0-1 0 0,1 0 1 0 0,-1-1 0 0 0,0 1 0 0 0,1 0-1 0 0,-1 0 1 0 0,0 0 0 0 0,1 0 0 0 0,-1 0 0 0 0,0 0-1 0 0,0 0 1 0 0,0 0 0 0 0,0 0 0 0 0,0 0-1 0 0,0 0 1 0 0,0 0 0 0 0,0 0 0 0 0,-1 0-1 0 0,1 0 1 0 0,0 0 0 0 0,0 0 0 0 0,-1 0 0 0 0,1 0-1 0 0,-1 0 1 0 0,1 0 0 0 0,-1-1 0 0 0,1 1-1 0 0,-1 0 1 0 0,1 0 0 0 0,-1 0 0 0 0,0-1-1 0 0,0 1 1 0 0,1 0 0 0 0,-1-1 0 0 0,0 1 5 0 0,-53 62 20 0 0,46-55 56 0 0,-15 16 51 0 0,12-13-67 0 0,-1 0 0 0 0,2 0 0 0 0,-1 1 0 0 0,2 0-1 0 0,-1 1 1 0 0,2 0 0 0 0,0 1 0 0 0,0-1 0 0 0,2 1-1 0 0,-1 1 1 0 0,0 5-60 0 0,7-18 62 0 0,5 1-19 0 0,11 1-59 0 0,0-1 0 0 0,0-1 1 0 0,0 0-1 0 0,1-1 0 0 0,-1-1 0 0 0,1-1 1 0 0,-1 0-1 0 0,0-1 0 0 0,1-1 0 0 0,-1 0 1 0 0,0-1-1 0 0,-1-1 0 0 0,1 0 0 0 0,-1-1 0 0 0,0-1 1 0 0,0 0-1 0 0,10-8 16 0 0,-17 12-20 0 0,-1-1-1 0 0,0 0 1 0 0,0 0 0 0 0,0-1-1 0 0,0 0 1 0 0,-1 0 0 0 0,1 0-1 0 0,-1-1 1 0 0,-1 0 0 0 0,1 0-1 0 0,-1-1 1 0 0,0 1 0 0 0,-1-1-1 0 0,3-4 21 0 0,-11-15-162 0 0,-2 16 134 0 0,0 0 1 0 0,-1 1-1 0 0,0 0 1 0 0,-1 1 0 0 0,0-1-1 0 0,-1 2 1 0 0,1-1-1 0 0,-1 1 1 0 0,-1 0-1 0 0,1 1 1 0 0,-1 0 0 0 0,0 1-1 0 0,-1 0 1 0 0,1 0-1 0 0,-1 1 1 0 0,0 0 0 0 0,0 1-1 0 0,-1 1 1 0 0,1-1-1 0 0,-4 1 28 0 0,-89-33-2157 0 0,94 24-1738 0 0,10 6 2724 0 0</inkml:trace>
  <inkml:trace contextRef="#ctx0" brushRef="#br0" timeOffset="12998.216">18066 5602 1348 0 0,'42'12'5877'0'0,"24"-68"-4706"0"0,-61 51-900 0 0,8-10-284 0 0,0 0 1 0 0,-2-1-1 0 0,0 0 0 0 0,-1-1 1 0 0,0 0-1 0 0,-1 0 1 0 0,-2-1-1 0 0,1 0 0 0 0,-2-1 1 0 0,0 1-1 0 0,-2-1 1 0 0,0 0-1 0 0,-1-1 1 0 0,-1 1-1 0 0,0-1 0 0 0,-2 1 1 0 0,0-10 12 0 0,-1 23-1 0 0,0 0 1 0 0,0 0-1 0 0,-1 0 1 0 0,0 0-1 0 0,0 0 1 0 0,0 1 0 0 0,-1-1-1 0 0,1 1 1 0 0,-1 0-1 0 0,-1 0 1 0 0,1 0-1 0 0,-1 0 1 0 0,1 0-1 0 0,-1 1 1 0 0,-1-1-1 0 0,1 1 1 0 0,-1 0-1 0 0,0 1 1 0 0,1-1 0 0 0,-1 1-1 0 0,-1 0 1 0 0,1 0-1 0 0,0 0 1 0 0,-1 1-1 0 0,0 0 1 0 0,-4-1 0 0 0,9 3 87 0 0,1 0 57 0 0,0 0-1 0 0,3 11-50 0 0,-1 0-1 0 0,1 0 1 0 0,1 0 0 0 0,0 0 0 0 0,1 0-1 0 0,0-1 1 0 0,0 1 0 0 0,1-1 0 0 0,0-1-1 0 0,1 1 1 0 0,0-1 0 0 0,1 0 0 0 0,7 6-93 0 0,38 57 354 0 0,-47-63-340 0 0,0-1 0 0 0,-1 1 1 0 0,0 0-1 0 0,0 1 0 0 0,-1-1 0 0 0,0 1 0 0 0,-1 0 1 0 0,0 0-1 0 0,0 0 0 0 0,-1 0 0 0 0,0 1 0 0 0,-1-1 1 0 0,0 0-1 0 0,-1 1 0 0 0,0-1 0 0 0,-1 1 0 0 0,0-1 1 0 0,-1 1-1 0 0,0-1 0 0 0,0 0 0 0 0,-1 0 0 0 0,0 0 0 0 0,-1 0 1 0 0,0-1-1 0 0,-1 1 0 0 0,0-1 0 0 0,0 0 0 0 0,-1-1 1 0 0,0 1-1 0 0,-1-1 0 0 0,0 0 0 0 0,0-1 0 0 0,0 1 1 0 0,-6 2-15 0 0,12-9-133 0 0,-1 0 1 0 0,0 0 0 0 0,1-1-1 0 0,-1 1 1 0 0,1-1-1 0 0,-1 1 1 0 0,0-1 0 0 0,0 0-1 0 0,1 0 1 0 0,-1 0-1 0 0,0 0 1 0 0,1 0 0 0 0,-1 0-1 0 0,0 0 1 0 0,0 0 0 0 0,1-1-1 0 0,-1 1 1 0 0,0-1-1 0 0,1 1 1 0 0,-1-1 0 0 0,1 0-1 0 0,-1 1 1 0 0,1-1 0 0 0,-1 0-1 0 0,1 0 1 0 0,-1 0-1 0 0,1 0 1 0 0,0 0 0 0 0,-1-1-1 0 0,1 1 1 0 0,0 0 0 0 0,0-1-1 0 0,0 1 1 0 0,0 0-1 0 0,0-1 1 0 0,0 1 0 0 0,1-1-1 0 0,-1 0 1 0 0,0 1-1 0 0,1-1 1 0 0,-1 0 0 0 0,1 1-1 0 0,0-1 1 0 0,-1 0 0 0 0,1 1-1 0 0,0-1 1 0 0,0 0-1 0 0,0 0 1 0 0,0 1 0 0 0,1-1-1 0 0,-1 0 1 0 0,0 1 0 0 0,1-1-1 0 0,-1 0 1 0 0,1 1-1 0 0,-1-1 1 0 0,1 0 0 0 0,1 0 132 0 0,-2-18-1184 0 0</inkml:trace>
  <inkml:trace contextRef="#ctx0" brushRef="#br0" timeOffset="13434.028">18570 5275 1216 0 0,'-10'-8'6045'0'0,"6"29"-4263"0"0,3-15-1735 0 0,0 5 60 0 0,-1 0 1 0 0,1 1-1 0 0,1-1 1 0 0,0 1 0 0 0,1-1-1 0 0,0 0 1 0 0,1 1 0 0 0,0-1-1 0 0,0 0 1 0 0,2 0 0 0 0,-1 0-1 0 0,1 0 1 0 0,1-1 0 0 0,0 1-1 0 0,0-1 1 0 0,1 0 0 0 0,0-1-1 0 0,1 0 1 0 0,0 0 0 0 0,1 0-1 0 0,0-1 1 0 0,0 0 0 0 0,8 6-108 0 0,-8-11 5 0 0,0 0 1 0 0,1-1-1 0 0,-1 0 1 0 0,1 0 0 0 0,-1-1-1 0 0,1-1 1 0 0,0 1-1 0 0,-1-1 1 0 0,1 0-1 0 0,-1-1 1 0 0,1 0 0 0 0,0-1-1 0 0,-1 0 1 0 0,0 0-1 0 0,1 0 1 0 0,-1-1-1 0 0,0-1 1 0 0,0 1 0 0 0,-1-1-1 0 0,1 0 1 0 0,-1-1-1 0 0,0 0 1 0 0,0 0-1 0 0,0-1 1 0 0,-1 0 0 0 0,0 0-1 0 0,0 0 1 0 0,1-2-6 0 0,3-3 1 0 0,0-1 0 0 0,0 1 0 0 0,-2-2 0 0 0,1 1 0 0 0,-2-1 0 0 0,1 0 1 0 0,-2-1-1 0 0,0 0 0 0 0,0 0 0 0 0,-2 0 0 0 0,1-1 0 0 0,-2 1 0 0 0,0-1 0 0 0,-1 0 0 0 0,0-14-1 0 0,-2 27 22 0 0,-2-1 2 0 0,3 4-21 0 0,-1-1 0 0 0,1 1 1 0 0,-1 0-1 0 0,0 0 0 0 0,1-1 0 0 0,-1 1 1 0 0,0 0-1 0 0,0 0 0 0 0,1 0 0 0 0,-1 0 1 0 0,0 0-1 0 0,0-1 0 0 0,0 1 0 0 0,0 0 1 0 0,0 0-1 0 0,0 0 0 0 0,0 0 0 0 0,0 0 1 0 0,-1 0-1 0 0,1-1 0 0 0,0 1 0 0 0,0 0 1 0 0,-1 0-1 0 0,1 0 0 0 0,0-1 0 0 0,-1 1 1 0 0,1 0-1 0 0,-1 0 0 0 0,1-1 1 0 0,-1 1-1 0 0,1 0 0 0 0,-1-1 0 0 0,0 1 1 0 0,1-1-1 0 0,-1 1 0 0 0,0-1 0 0 0,0 1 1 0 0,1-1-1 0 0,-1 1 0 0 0,0-1 0 0 0,0 1 1 0 0,1-1-1 0 0,-1 0 0 0 0,0 0 0 0 0,0 0 1 0 0,0 1-1 0 0,0-1 0 0 0,0 0 0 0 0,1 0 1 0 0,-1 0-1 0 0,0 0 0 0 0,0 0 1 0 0,0 0-1 0 0,0 0 0 0 0,0-1 0 0 0,0 1 1 0 0,1 0-1 0 0,-1 0 0 0 0,0-1 0 0 0,0 1 1 0 0,0-1-1 0 0,1 1 0 0 0,-1 0-3 0 0,50 173-1012 0 0,12-71-4425 0 0,-40-85 2961 0 0,-9-15 1256 0 0</inkml:trace>
  <inkml:trace contextRef="#ctx0" brushRef="#br0" timeOffset="13681.254">19563 5080 1292 0 0,'-10'2'500'0'0,"-1"1"1"0"0,1 1-1 0 0,-1 0 1 0 0,1 0-1 0 0,0 1 0 0 0,0 0 1 0 0,1 1-1 0 0,0 0 1 0 0,0 0-1 0 0,0 1 0 0 0,1 0 1 0 0,-3 4-501 0 0,1-3 207 0 0,1 0 1 0 0,0 1-1 0 0,0 0 1 0 0,1 1 0 0 0,0 0-1 0 0,1 0 1 0 0,0 1-1 0 0,0 0 1 0 0,1 0-1 0 0,1 0 1 0 0,0 1 0 0 0,0 0-1 0 0,1 0 1 0 0,1 0-1 0 0,0 1 1 0 0,1-1-1 0 0,0 1 1 0 0,0 5-208 0 0,4-12-90 0 0,1-1 0 0 0,0 0 0 0 0,0 0 1 0 0,0 0-1 0 0,0 0 0 0 0,1-1 0 0 0,-1 1 0 0 0,1-1 0 0 0,0 0 0 0 0,1 0 0 0 0,-1-1 1 0 0,1 1-1 0 0,0-1 0 0 0,-1 0 0 0 0,1 0 0 0 0,1 0 0 0 0,-1-1 0 0 0,0 0 0 0 0,1 0 1 0 0,-1 0-1 0 0,1 0 0 0 0,0-1 0 0 0,-1 0 0 0 0,1 0 0 0 0,0-1 0 0 0,0 0 1 0 0,-1 0-1 0 0,1 0 0 0 0,3-1 90 0 0,107-17-5705 0 0,-89 9 4251 0 0</inkml:trace>
  <inkml:trace contextRef="#ctx0" brushRef="#br0" timeOffset="14143.523">20091 5097 1720 0 0,'-16'2'621'0'0,"-1"2"0"0"0,1 0 1 0 0,0 1-1 0 0,0 1 0 0 0,0 0 0 0 0,1 1 0 0 0,0 1 0 0 0,0 0 0 0 0,1 1 1 0 0,0 1-1 0 0,-1 1-621 0 0,-3 1 396 0 0,10-8-240 0 0,0 1-1 0 0,1-1 1 0 0,-1 1 0 0 0,1 1 0 0 0,0-1 0 0 0,1 1 0 0 0,-1 0 0 0 0,1 1 0 0 0,0-1 0 0 0,1 1-1 0 0,0 0 1 0 0,0 1 0 0 0,0-1 0 0 0,1 1 0 0 0,0 0 0 0 0,0 0 0 0 0,1 1 0 0 0,0-1 0 0 0,1 0-1 0 0,-1 5-155 0 0,7-9-126 0 0,1 1 0 0 0,-1-1-1 0 0,1 0 1 0 0,0 0-1 0 0,1-1 1 0 0,-1 1-1 0 0,0-1 1 0 0,1 0 0 0 0,0 0-1 0 0,0-1 1 0 0,0 0-1 0 0,0 0 1 0 0,0 0-1 0 0,0-1 1 0 0,0 0-1 0 0,0 0 1 0 0,1-1 0 0 0,-1 1-1 0 0,0-1 1 0 0,1-1-1 0 0,-1 1 1 0 0,6-2 126 0 0,117-13-6031 0 0,-98 8 4569 0 0</inkml:trace>
  <inkml:trace contextRef="#ctx0" brushRef="#br0" timeOffset="14514.953">20532 5248 860 0 0,'8'-4'162'0'0,"-1"-1"0"0"0,-1 0 0 0 0,1 0 0 0 0,-1-1 0 0 0,0 0 0 0 0,0 0 0 0 0,0-1 0 0 0,-1 1 1 0 0,0-1-1 0 0,-1 0 0 0 0,1-1 0 0 0,-1 1 0 0 0,-1-1 0 0 0,1 0 0 0 0,-1 1 0 0 0,-1-2 0 0 0,1 1 0 0 0,0-7-162 0 0,-3 13 439 0 0,-3-2-21 0 0,-2 1-275 0 0,-2 0-1 0 0,1 0 1 0 0,0 0 0 0 0,-1 1 0 0 0,1 0-1 0 0,-1 0 1 0 0,1 1 0 0 0,-1 0 0 0 0,0 0-1 0 0,0 0 1 0 0,0 1 0 0 0,1 0 0 0 0,-1 0-1 0 0,0 1 1 0 0,0 0 0 0 0,0 0 0 0 0,1 1-1 0 0,-1 0 1 0 0,1 0 0 0 0,-1 0 0 0 0,1 1-1 0 0,0 0 1 0 0,0 0 0 0 0,0 0 0 0 0,0 1-1 0 0,0 0 1 0 0,-2 3-143 0 0,8-7 9 0 0,-13 5 183 0 0,1 0 0 0 0,0 1 1 0 0,0 0-1 0 0,1 1 1 0 0,-1 0-1 0 0,2 1 0 0 0,-1 0 1 0 0,1 0-1 0 0,0 1 0 0 0,1 1 1 0 0,0 0-1 0 0,1 0 0 0 0,0 1 1 0 0,0 0-1 0 0,1 0 0 0 0,0 1 1 0 0,1-1-1 0 0,1 2 0 0 0,0-1 1 0 0,0 3-193 0 0,9-9-115 0 0,0 0-1 0 0,0 0 1 0 0,1 0 0 0 0,0-1 0 0 0,0 1-1 0 0,0-1 1 0 0,1 0 0 0 0,0-1 0 0 0,0 0-1 0 0,0 1 1 0 0,0-2 0 0 0,1 1 0 0 0,0-1-1 0 0,-1 0 1 0 0,1 0 0 0 0,0-1 0 0 0,1 0 0 0 0,-1 0-1 0 0,0-1 1 0 0,0 0 0 0 0,1 0 0 0 0,-1-1-1 0 0,1 0 1 0 0,-1 0 0 0 0,4-1 115 0 0,147-21-6857 0 0,-136 15 5655 0 0</inkml:trace>
  <inkml:trace contextRef="#ctx0" brushRef="#br0" timeOffset="15402.394">20691 5410 1724 0 0,'4'5'1753'0'0,"11"-16"3229"0"0,-27-13-2687 0 0,205-219-1881 0 0,-162 190-1054 0 0,-31 52 580 0 0,0 1 38 0 0,-14 24-34 0 0,71 132 283 0 0,-54-149-219 0 0,-1-1 1 0 0,0 1-1 0 0,0 0 0 0 0,0 0 0 0 0,-1 0 1 0 0,0 0-1 0 0,-1 0 0 0 0,1 0 1 0 0,-1 0-1 0 0,-1 0 0 0 0,1 0 1 0 0,-1 0-1 0 0,0 0 0 0 0,-1 0 1 0 0,0 0-1 0 0,0 0 0 0 0,0-1 0 0 0,-1 1 1 0 0,0-1-1 0 0,0 0 0 0 0,-1 1 1 0 0,-3 3-9 0 0,-35 30-46 0 0,63-69-395 0 0,221-243-1681 0 0,-154 187 2283 0 0,-89 84-111 0 0,1 0 1 0 0,-1 1-1 0 0,0-1 0 0 0,0 0 0 0 0,1 1 0 0 0,-1-1 1 0 0,0 1-1 0 0,0-1 0 0 0,0 1 0 0 0,0-1 1 0 0,0 1-1 0 0,1 0 0 0 0,-1-1 0 0 0,0 1 0 0 0,0 0 1 0 0,0 0-1 0 0,0-1 0 0 0,0 1 0 0 0,0 0 1 0 0,0 0-1 0 0,0 0 0 0 0,0 0 0 0 0,0 1 0 0 0,0-1 1 0 0,0 0-1 0 0,0 0 0 0 0,0 1 0 0 0,0-1 1 0 0,0 0-1 0 0,0 1 0 0 0,0-1 0 0 0,0 1 0 0 0,1-1 1 0 0,-1 1-1 0 0,0-1 0 0 0,0 1 0 0 0,1 0 1 0 0,-1-1-1 0 0,0 1 0 0 0,1 0 0 0 0,-1 0 0 0 0,0-1 1 0 0,1 1-1 0 0,-1 0 0 0 0,1 0 0 0 0,-1 0 1 0 0,1 0-1 0 0,0 0 0 0 0,-1 0 0 0 0,1 0 0 0 0,0 0 1 0 0,0-1-1 0 0,0 1 0 0 0,0 0 0 0 0,-1 0 1 0 0,1 0-1 0 0,1 0 0 0 0,-1 0 0 0 0,0 0 0 0 0,0 0 1 0 0,0 0-1 0 0,0 0 0 0 0,1 0 0 0 0,-1 0 1 0 0,0 0-1 0 0,1 0 0 0 0,-1 0-50 0 0,106 230-576 0 0,-105-223 374 0 0,0-1 0 0 0,0 0 0 0 0,-1 1-1 0 0,0-1 1 0 0,0 1 0 0 0,0-1 0 0 0,-1 0 0 0 0,-1 1 0 0 0,1-1 0 0 0,-1 0-1 0 0,0 0 1 0 0,-1 0 0 0 0,1 0 0 0 0,-1 0 0 0 0,-1-1 0 0 0,1 1 0 0 0,-1-1-1 0 0,0 0 1 0 0,-1 0 0 0 0,0 0 0 0 0,0-1 0 0 0,0 1 0 0 0,0-1-1 0 0,-1 0 1 0 0,0-1 0 0 0,-2 2 202 0 0,-64 42-2610 0 0,29-26 1387 0 0</inkml:trace>
  <inkml:trace contextRef="#ctx0" brushRef="#br0" timeOffset="10671.414">15405 5370 1472 0 0,'17'-71'2426'0'0,"-17"67"-2299"0"0,-1-1 1 0 0,0 1 0 0 0,0 0 0 0 0,0 0-1 0 0,-1 0 1 0 0,1 0 0 0 0,-1 0 0 0 0,0 0-1 0 0,0 0 1 0 0,0 0 0 0 0,-1 1 0 0 0,1-1-1 0 0,-1 1 1 0 0,0-1 0 0 0,0 1 0 0 0,0 0-1 0 0,0 1 1 0 0,0-1 0 0 0,-1 0 0 0 0,-3-1-128 0 0,1 3 103 0 0,0 1 0 0 0,1-1 1 0 0,-1 2-1 0 0,0-1 1 0 0,1 1-1 0 0,-1-1 1 0 0,0 2-1 0 0,1-1 0 0 0,-1 1 1 0 0,1-1-1 0 0,0 1 1 0 0,-1 1-1 0 0,1-1 0 0 0,0 1 1 0 0,0 0-1 0 0,1 0 1 0 0,-1 0-1 0 0,1 1 1 0 0,-1 0-1 0 0,1 0 0 0 0,0 0 1 0 0,1 0-1 0 0,-1 1 1 0 0,-2 2-104 0 0,5-5 44 0 0,-12 14 164 0 0,1 0 0 0 0,1 1 1 0 0,1 1-1 0 0,0 0 0 0 0,1 0 0 0 0,1 1 1 0 0,1 0-1 0 0,0 0 0 0 0,1 1 1 0 0,2 0-1 0 0,0 0 0 0 0,1 0 0 0 0,1 1 1 0 0,0-1-1 0 0,2 0 0 0 0,1 9-208 0 0,39 141 814 0 0,163 249-2255 0 0,-202-418 1260 0 0,1 0-1 0 0,-1 1 0 0 0,1 0 0 0 0,-1-1 0 0 0,0 1 1 0 0,1 0-1 0 0,-1 0 0 0 0,0 0 0 0 0,0 0 0 0 0,-1 0 1 0 0,1 0-1 0 0,0 0 0 0 0,0 0 0 0 0,-1 0 0 0 0,0 0 1 0 0,1 0-1 0 0,-1 1 0 0 0,0-1 0 0 0,0 0 0 0 0,0 0 1 0 0,0 0-1 0 0,0 0 0 0 0,-1 1 0 0 0,1-1 0 0 0,-1 0 1 0 0,1 0-1 0 0,-1 0 0 0 0,0 0 0 0 0,0 0 0 0 0,0 0 1 0 0,0 0-1 0 0,0 0 0 0 0,0 0 0 0 0,0-1 0 0 0,-1 1 1 0 0,1 0-1 0 0,-1-1 0 0 0,1 1 0 0 0,-1-1 0 0 0,0 0 1 0 0,1 1-1 0 0,-1-1 0 0 0,0 0 0 0 0,0 0 0 0 0,0 0 1 0 0,-1 0 181 0 0,-17-7-1226 0 0</inkml:trace>
  <inkml:trace contextRef="#ctx0" brushRef="#br0" timeOffset="11073.06">14935 5770 2240 0 0,'7'-8'3486'0'0,"39"-11"-2415"0"0,98-19-261 0 0,2 6 0 0 0,1 7-1 0 0,13 4-809 0 0,-21 6 58 0 0,-136 15 15 0 0,7 3 342 0 0,-16-1-291 0 0,0-1 0 0 0,0 1 0 0 0,0 1 0 0 0,0-1 1 0 0,1 1-1 0 0,-1 0 0 0 0,1 0 0 0 0,0 1 1 0 0,0-1-1 0 0,0 1 0 0 0,1 0 0 0 0,-1 1 0 0 0,1-1 1 0 0,0 1-1 0 0,0 0 0 0 0,0 0 0 0 0,1 0 1 0 0,0 0-1 0 0,-2 4-124 0 0,10 10 200 0 0,2-11-206 0 0,1-1 0 0 0,0 0 0 0 0,0 0 0 0 0,1 0-1 0 0,-1-1 1 0 0,1-1 0 0 0,1 1 0 0 0,-1-2-1 0 0,1 1 1 0 0,0-1 0 0 0,0-1 0 0 0,0 1 0 0 0,0-2-1 0 0,1 0 1 0 0,4 1 6 0 0,106 8-6744 0 0,-85-29 4128 0 0,-30 11 1373 0 0</inkml:trace>
  <inkml:trace contextRef="#ctx0" brushRef="#br0" timeOffset="11321.324">15764 5385 1772 0 0,'-5'-7'1200'0'0,"-1"1"-248"0"0,1 2-124 0 0,1-1-140 0 0,1 2-63 0 0,3 0-25 0 0,-4 1-120 0 0,3-3-176 0 0,-3 3-172 0 0,4 1-84 0 0,4-3-24 0 0,-3 3-132 0 0,3 1 12 0 0,1-2-620 0 0,4 2-601 0 0,-2 0 29 0 0,2 0-24 0 0,2 3 72 0 0</inkml:trace>
  <inkml:trace contextRef="#ctx0" brushRef="#br0" timeOffset="11614.227">15940 5418 1088 0 0,'31'10'4314'0'0,"14"22"-3582"0"0,-41-29-427 0 0,31 26 206 0 0,-2 2 1 0 0,-1 2 0 0 0,-2 1 0 0 0,-1 1 0 0 0,-2 1 0 0 0,7 14-512 0 0,-31-46 110 0 0,1 0 1 0 0,-1 1-1 0 0,0-1 1 0 0,0 1 0 0 0,0-1-1 0 0,0 1 1 0 0,-1 0-1 0 0,0 0 1 0 0,0 0 0 0 0,0 0-1 0 0,-1 0 1 0 0,0 0 0 0 0,0 1-1 0 0,0-1 1 0 0,0 0-1 0 0,-1 1 1 0 0,0-1 0 0 0,0 1-1 0 0,-1-1 1 0 0,1 0-1 0 0,-1 1 1 0 0,0-1 0 0 0,0 0-1 0 0,-1 0 1 0 0,0 1 0 0 0,0-1-1 0 0,0-1 1 0 0,0 1-1 0 0,-1 0 1 0 0,0 0 0 0 0,0-1-1 0 0,0 0 1 0 0,-3 4-111 0 0,4-8 32 0 0,0 0-1 0 0,1 1 1 0 0,-1-1 0 0 0,0 0 0 0 0,1 0 0 0 0,-1 0 0 0 0,0 0-1 0 0,1 0 1 0 0,-1 0 0 0 0,1-1 0 0 0,-1 1 0 0 0,0 0-1 0 0,1-1 1 0 0,-1 1 0 0 0,1-1 0 0 0,-1 0 0 0 0,1 0-1 0 0,-1 1 1 0 0,1-1 0 0 0,0 0 0 0 0,-1 0 0 0 0,1 0-1 0 0,0-1 1 0 0,0 1 0 0 0,0 0 0 0 0,-1 0 0 0 0,1-1 0 0 0,1 1-1 0 0,-1 0 1 0 0,0-1 0 0 0,0 1 0 0 0,0-1 0 0 0,1 1-1 0 0,-1-1 1 0 0,1 1 0 0 0,-1-1 0 0 0,1 0 0 0 0,0 1-1 0 0,-1-1 1 0 0,1 1 0 0 0,0-3-32 0 0,-7-73-365 0 0,8 65 250 0 0,0 1 0 0 0,1-1-1 0 0,1 0 1 0 0,0 1-1 0 0,0-1 1 0 0,1 1 0 0 0,0 0-1 0 0,1 0 1 0 0,1 1 0 0 0,-1-1-1 0 0,2 1 1 0 0,4-6 115 0 0,57-73-4082 0 0,-28 39-1546 0 0,-36 44 4167 0 0</inkml:trace>
  <inkml:trace contextRef="#ctx0" brushRef="#br0" timeOffset="12097.835">16468 5722 928 0 0,'25'7'4595'0'0,"42"-65"-3283"0"0,-58 47-1280 0 0,-1-1-1 0 0,-1 0 1 0 0,0 0-1 0 0,0-1 1 0 0,-2 0-1 0 0,1 0 1 0 0,-2 0-1 0 0,1 0 1 0 0,-2-1-1 0 0,0 0 1 0 0,-1 0-1 0 0,0 0 1 0 0,-1 0-1 0 0,0-6-31 0 0,-1 16 17 0 0,0 1 0 0 0,-1 0 0 0 0,1 0 0 0 0,-1 0-1 0 0,0-1 1 0 0,0 1 0 0 0,0 0 0 0 0,0 0 0 0 0,0 0 0 0 0,-1 0 0 0 0,1 1 0 0 0,-1-1-1 0 0,0 0 1 0 0,0 1 0 0 0,0-1 0 0 0,0 1 0 0 0,0-1 0 0 0,0 1 0 0 0,-1 0 0 0 0,1 0 0 0 0,-1 0-1 0 0,0 0 1 0 0,1 1 0 0 0,-1-1 0 0 0,0 1 0 0 0,0-1 0 0 0,0 1 0 0 0,0 0 0 0 0,0 0 0 0 0,-1 1-1 0 0,1-1 1 0 0,0 1 0 0 0,0-1 0 0 0,-2 1-17 0 0,0 17 143 0 0,76 50 402 0 0,-29-33-323 0 0,-31-29-129 0 0,-1 2-1 0 0,0-1 1 0 0,-1 2-1 0 0,1-1 1 0 0,-1 1-1 0 0,-1 0 1 0 0,1 1 0 0 0,-2 0-1 0 0,1 1 1 0 0,-1-1-1 0 0,0 1 1 0 0,-1 1-1 0 0,-1-1 1 0 0,1 1-1 0 0,-2 0 1 0 0,1 0-1 0 0,-1 0 1 0 0,-1 1-1 0 0,0 0 1 0 0,0 9-93 0 0,-5-13 14 0 0,0 0 0 0 0,-1 0-1 0 0,0 0 1 0 0,0-1 0 0 0,-1 1 0 0 0,0-1-1 0 0,0 0 1 0 0,-1 0 0 0 0,1 0 0 0 0,-2-1-1 0 0,1 1 1 0 0,-1-1 0 0 0,0-1 0 0 0,0 1 0 0 0,-1-1-1 0 0,1 0 1 0 0,-1 0 0 0 0,0-1 0 0 0,-1 0-1 0 0,1 0 1 0 0,-1-1 0 0 0,0 0 0 0 0,1 0-1 0 0,-1-1 1 0 0,0 0 0 0 0,-1 0 0 0 0,1-1 0 0 0,0 0-1 0 0,-7-1-13 0 0,14-1-134 0 0,-1 0-1 0 0,0 0 0 0 0,0 0 1 0 0,0 0-1 0 0,1-1 0 0 0,-1 1 0 0 0,1 0 1 0 0,-1-1-1 0 0,1 0 0 0 0,-1 1 1 0 0,1-1-1 0 0,0 0 0 0 0,0 0 1 0 0,0 1-1 0 0,0-1 0 0 0,0 0 0 0 0,0 0 1 0 0,1 0-1 0 0,-1 0 0 0 0,1 0 1 0 0,-1-1-1 0 0,1 1 0 0 0,0 0 1 0 0,0 0-1 0 0,0 0 0 0 0,0 0 0 0 0,0 0 1 0 0,0 0-1 0 0,0 0 0 0 0,1-1 1 0 0,-1 1 134 0 0,31-100-3649 0 0,-17 68 2567 0 0</inkml:trace>
  <inkml:trace contextRef="#ctx0" brushRef="#br0" timeOffset="12344.961">17113 5263 2356 0 0,'0'0'186'0'0,"0"0"-1"0"0,0 1 1 0 0,-1-1-1 0 0,1 0 1 0 0,0 0-1 0 0,-1 0 1 0 0,1 0-1 0 0,0 0 1 0 0,0 0-1 0 0,-1 0 0 0 0,1 0 1 0 0,0 0-1 0 0,-1 0 1 0 0,1-1-1 0 0,0 1 1 0 0,0 0-1 0 0,-1 0 1 0 0,1 0-1 0 0,0 0 1 0 0,0 0-1 0 0,-1 0 1 0 0,1-1-1 0 0,0 1 1 0 0,0 0-1 0 0,-1 0 1 0 0,1 0-1 0 0,0-1 1 0 0,0 1-1 0 0,0 0 1 0 0,0 0-1 0 0,-1-1 1 0 0,1 1-1 0 0,0 0 1 0 0,0 0-1 0 0,0-1 0 0 0,0 1-185 0 0,-27 19 1765 0 0,23-15-1619 0 0,0 1 0 0 0,0-1 0 0 0,0 1 0 0 0,1 0-1 0 0,0 0 1 0 0,0 0 0 0 0,0 1 0 0 0,0-1 0 0 0,1 1-1 0 0,0-1 1 0 0,0 1 0 0 0,0 0 0 0 0,1 0 0 0 0,0 0 0 0 0,0 0-1 0 0,0 0 1 0 0,1 0 0 0 0,0 0 0 0 0,0 0 0 0 0,1 0-1 0 0,-1 0 1 0 0,1 0 0 0 0,1 0 0 0 0,-1 0 0 0 0,2 1-146 0 0,74 140 706 0 0,-49-105-1154 0 0,-1-4-266 0 0,14 25-1157 0 0,-30-15-3022 0 0,-50-18 1047 0 0,18-34 2668 0 0</inkml:trace>
  <inkml:trace contextRef="#ctx0" brushRef="#br0" timeOffset="12621.796">16850 5540 3988 0 0,'51'-44'5854'0'0,"55"13"-3869"0"0,-88 27-1622 0 0,57-12-294 0 0,195-41-8680 0 0,-233 49 7223 0 0</inkml:trace>
  <inkml:trace contextRef="#ctx0" brushRef="#br0" timeOffset="16689.32">202 7530 1132 0 0,'-62'33'2337'0'0,"46"-27"-1268"0"0,16-6-975 0 0,0 1 1 0 0,1-1-1 0 0,-1 0 0 0 0,0 1 1 0 0,0-1-1 0 0,1 1 0 0 0,-1-1 1 0 0,0 1-1 0 0,0-1 1 0 0,0 1-1 0 0,0-1 0 0 0,0 1 1 0 0,0-1-1 0 0,0 1 0 0 0,0-1 1 0 0,0 1-1 0 0,0-1 1 0 0,0 1-1 0 0,0-1 0 0 0,0 1 1 0 0,0-1-1 0 0,0 1 0 0 0,-1-1 1 0 0,1 1-1 0 0,0-1 1 0 0,0 1-1 0 0,-1-1 0 0 0,1 1 1 0 0,0-1-1 0 0,0 1 0 0 0,-1-1 1 0 0,1 0-1 0 0,0 1 1 0 0,-1-1-1 0 0,1 0 0 0 0,-1 1 1 0 0,1-1-1 0 0,-1 0 0 0 0,1 0 1 0 0,0 1-1 0 0,-1-1 1 0 0,1 0-1 0 0,-1 0 0 0 0,1 0 1 0 0,-1 1-1 0 0,1-1 0 0 0,-1 0-94 0 0,51 9 508 0 0,2-1-1 0 0,-1-3 0 0 0,1-2 1 0 0,-1-3-1 0 0,27-3-507 0 0,22 2 350 0 0,222-14-2040 0 0,-322 41 7 0 0,-114 26-3332 0 0,91-45 3787 0 0</inkml:trace>
  <inkml:trace contextRef="#ctx0" brushRef="#br0" timeOffset="16939.246">29 7984 1976 0 0,'149'11'4789'0'0,"35"-36"-3557"0"0,-155 21-1145 0 0,268-48-12 0 0,-113-18-5082 0 0,-155 55 3775 0 0</inkml:trace>
  <inkml:trace contextRef="#ctx0" brushRef="#br0" timeOffset="17173.47">893 7434 1468 0 0,'14'4'295'0'0,"0"1"-1"0"0,-1 1 1 0 0,0 0-1 0 0,-1 1 1 0 0,1 1-1 0 0,-1 0 1 0 0,-1 0-1 0 0,0 1 1 0 0,0 1 0 0 0,0 0-1 0 0,-1 0 1 0 0,-1 1-1 0 0,0 0 1 0 0,0 1-1 0 0,-1 0 1 0 0,-1 0-1 0 0,0 0 1 0 0,0 1-1 0 0,-2 0 1 0 0,1 1 0 0 0,-2 0-1 0 0,0-1 1 0 0,0 1-1 0 0,-1 0 1 0 0,-1 1-1 0 0,-1-1 1 0 0,0 0-1 0 0,0 1 1 0 0,-2-1-1 0 0,0 0 1 0 0,-1 7-295 0 0,-3 9 82 0 0,-1-1 1 0 0,-1 0-1 0 0,-2 0 0 0 0,-1 0 0 0 0,-1-1 1 0 0,-2-1-1 0 0,0 0 0 0 0,-2 0 0 0 0,-1-2 1 0 0,-1 0-1 0 0,-1-1 0 0 0,-16 17-82 0 0,-2 8-581 0 0,30-40 82 0 0,0 0 0 0 0,-1 0 1 0 0,0-1-1 0 0,0 0 0 0 0,-1-1 0 0 0,0 1 0 0 0,-1-1 1 0 0,1-1-1 0 0,-1 0 0 0 0,-1 0 0 0 0,1 0 0 0 0,-1-2 1 0 0,0 1-1 0 0,0-1 0 0 0,-4 1 499 0 0,-4-3-1231 0 0</inkml:trace>
  <inkml:trace contextRef="#ctx0" brushRef="#br0" timeOffset="19758.487">3685 7477 1792 0 0,'-10'11'4509'0'0,"17"-19"-1358"0"0,3-1-2532 0 0,-11 8-580 0 0,1 1 0 0 0,-1 0 0 0 0,0-1 0 0 0,0 1 0 0 0,0 0 0 0 0,1-1 0 0 0,-1 1 0 0 0,0-1 0 0 0,0 1 0 0 0,1-1 0 0 0,-1 0 0 0 0,1 1 0 0 0,-1-1 0 0 0,0 0 0 0 0,1 1 0 0 0,-1-1 0 0 0,1 0 0 0 0,0 0 0 0 0,-1 1 0 0 0,1-1 0 0 0,0 0 0 0 0,-1 0 0 0 0,1 0 0 0 0,0 0 1 0 0,0 0-1 0 0,0 1 0 0 0,0-1 0 0 0,-1 0 0 0 0,1 0 0 0 0,0 0 0 0 0,1 0 0 0 0,-1 0 0 0 0,0 0 0 0 0,0 1 0 0 0,0-1 0 0 0,0 0 0 0 0,1 0 0 0 0,-1 0 0 0 0,0 0 0 0 0,1 1 0 0 0,-1-1 0 0 0,1 0 0 0 0,-1 0 0 0 0,1 1 0 0 0,-1-1 0 0 0,1 0 0 0 0,0 1 0 0 0,-1-1 0 0 0,1 0 1 0 0,0 1-1 0 0,-1-1 0 0 0,1 1 0 0 0,0-1 0 0 0,0 1 0 0 0,-1 0 0 0 0,1-1 0 0 0,0 1-39 0 0,-43 28-2850 0 0,32 2-3137 0 0,11-23 4772 0 0</inkml:trace>
  <inkml:trace contextRef="#ctx0" brushRef="#br0" timeOffset="20022.805">3797 7942 2988 0 0,'19'-12'4039'0'0,"5"-51"-1286"0"0,-27 60-2711 0 0,1-1 1 0 0,0 1-1 0 0,-1-1 0 0 0,1 1 0 0 0,-1 0 0 0 0,0 0 1 0 0,0 0-1 0 0,0 0 0 0 0,-1 1 0 0 0,1-1 0 0 0,-1 1 1 0 0,1 0-1 0 0,-1 0 0 0 0,0 0 0 0 0,0 1 0 0 0,0-1 0 0 0,0 1 1 0 0,0 0-1 0 0,0 0 0 0 0,0 0 0 0 0,0 0 0 0 0,0 1 1 0 0,0 0-1 0 0,-1 0 0 0 0,1 0 0 0 0,0 0 0 0 0,0 1 1 0 0,0 0-1 0 0,0-1 0 0 0,0 2 0 0 0,-1-1-42 0 0,-6-1-456 0 0,-11 10-330 0 0,14-3-644 0 0,-4-4-3531 0 0,12-3 3718 0 0</inkml:trace>
  <inkml:trace contextRef="#ctx0" brushRef="#br0" timeOffset="21931.094">6983 7455 1316 0 0,'-100'18'4619'0'0,"-69"65"-1586"0"0,165-81-2977 0 0,1-1 0 0 0,0 1-1 0 0,0 0 1 0 0,0 0 0 0 0,1 0 0 0 0,-1 0-1 0 0,0 0 1 0 0,1 1 0 0 0,-1-1 0 0 0,1 1-1 0 0,0-1 1 0 0,0 1 0 0 0,0 0 0 0 0,0 0-1 0 0,1 0 1 0 0,-1 0 0 0 0,1 0 0 0 0,0 1-1 0 0,-1-1 1 0 0,2 0 0 0 0,-1 1 0 0 0,0-1-1 0 0,1 1 1 0 0,-1-1 0 0 0,1 1-1 0 0,0-1 1 0 0,0 0 0 0 0,1 2-56 0 0,3 0 0 0 0,1 0-1 0 0,1-1 1 0 0,-1 0-1 0 0,1 0 1 0 0,-1 0 0 0 0,1-1-1 0 0,0 0 1 0 0,1 0 0 0 0,-1-1-1 0 0,0 1 1 0 0,1-1 0 0 0,-1-1-1 0 0,1 1 1 0 0,0-1-1 0 0,-1 0 1 0 0,1-1 0 0 0,0 1-1 0 0,0-1 1 0 0,0-1 0 0 0,-1 1-1 0 0,1-1 1 0 0,1-1 0 0 0,6 2-71 0 0,34-4-428 0 0,-1-3 1 0 0,0-1 0 0 0,0-3 0 0 0,-1-2 0 0 0,-1-1 0 0 0,12-8 498 0 0,-4-22-1140 0 0,-53 44 1196 0 0,-66-20 328 0 0,-187 8 1887 0 0,314-17-2583 0 0,19 5-272 0 0,-43 15 136 0 0,0-2 0 0 0,-1-2 0 0 0,-1-1 1 0 0,0-1-1 0 0,-1-3 0 0 0,7-5 448 0 0,-35 20 62 0 0,0 0 0 0 0,-1 0-1 0 0,1-1 1 0 0,-1 0 0 0 0,0 0-1 0 0,0-1 1 0 0,0 1 0 0 0,-1-1 0 0 0,0 0-1 0 0,0-1 1 0 0,0 1 0 0 0,0 0 0 0 0,-1-1-1 0 0,0 0 1 0 0,0 0 0 0 0,0 0-1 0 0,-1 0 1 0 0,0 0 0 0 0,0-1 0 0 0,-1 1-1 0 0,0-1 1 0 0,0 1 0 0 0,0-1-1 0 0,-1 1 1 0 0,0-1 0 0 0,0 0 0 0 0,-1 1-1 0 0,0-5-61 0 0,-1 7 120 0 0,1-1-1 0 0,-1 1 0 0 0,0-1 0 0 0,0 1 0 0 0,0 0 0 0 0,-1 0 1 0 0,1 0-1 0 0,-1 0 0 0 0,0 0 0 0 0,0 1 0 0 0,-1-1 1 0 0,1 1-1 0 0,-1 0 0 0 0,1 0 0 0 0,-1 0 0 0 0,0 0 1 0 0,0 1-1 0 0,-1 0 0 0 0,1-1 0 0 0,0 1 0 0 0,-1 1 1 0 0,1-1-1 0 0,-1 1 0 0 0,1 0 0 0 0,-1 0 0 0 0,0 0 1 0 0,0 1-1 0 0,1-1 0 0 0,-1 1 0 0 0,0 0 0 0 0,0 1 1 0 0,1-1-1 0 0,-1 1 0 0 0,0 0 0 0 0,1 0 0 0 0,-1 0 1 0 0,1 1-1 0 0,-1 0 0 0 0,1 0 0 0 0,-1 0 0 0 0,1 0 0 0 0,0 0 1 0 0,0 1-1 0 0,0 0 0 0 0,1 0 0 0 0,-1 0 0 0 0,1 0 1 0 0,-1 1-1 0 0,0 1-119 0 0,-17 129 1117 0 0,21-114-1018 0 0,64 260-302 0 0,-44-201-357 0 0,16 68-2281 0 0,-20 5-4392 0 0,-16-141 5844 0 0</inkml:trace>
  <inkml:trace contextRef="#ctx0" brushRef="#br0" timeOffset="28950.735">17784 7305 2064 0 0,'0'1'109'0'0,"1"0"0"0"0,0-1 0 0 0,-1 1 0 0 0,1 0 0 0 0,0-1 0 0 0,0 1 0 0 0,0-1 0 0 0,0 1 0 0 0,-1-1 0 0 0,1 0-1 0 0,0 1 1 0 0,0-1 0 0 0,0 0 0 0 0,0 1 0 0 0,0-1 0 0 0,0 0 0 0 0,0 0 0 0 0,0 0 0 0 0,0 0 0 0 0,0 0 0 0 0,0 0 0 0 0,0 0 0 0 0,0 0 0 0 0,0 0 0 0 0,0-1-1 0 0,-1 1 1 0 0,1 0 0 0 0,0-1 0 0 0,0 1 0 0 0,0 0 0 0 0,0-1 0 0 0,0 1 0 0 0,0-1 0 0 0,-1 0 0 0 0,1 1 0 0 0,0-1 0 0 0,-1 0 0 0 0,1 1 0 0 0,0-1 0 0 0,-1 0-1 0 0,1 1 1 0 0,-1-1 0 0 0,1 0 0 0 0,-1 0 0 0 0,1 0 0 0 0,-1 0 0 0 0,1 0 0 0 0,-1 0 0 0 0,0 1 0 0 0,0-1 0 0 0,1 0 0 0 0,-1-1-109 0 0,10-20 209 0 0,0 0 0 0 0,-1 0 0 0 0,-2-1 1 0 0,0 0-1 0 0,-1 0 0 0 0,-2-1 0 0 0,0 1 0 0 0,-1-1 0 0 0,-2 0 1 0 0,-1-23-210 0 0,9-62 303 0 0,-8 98-262 0 0,-2 10-32 0 0,0-1 0 0 0,0 0 0 0 0,1 0 0 0 0,-1 0 0 0 0,1 0 0 0 0,0 1 0 0 0,-1-1 0 0 0,1 0 0 0 0,0 0 0 0 0,0 0 0 0 0,0 0 0 0 0,0 0 0 0 0,1 0 0 0 0,-1 0 0 0 0,0 0 0 0 0,1 0 0 0 0,0 0 0 0 0,-1 1 0 0 0,1-1 0 0 0,0 0 0 0 0,0 0 0 0 0,0 1 0 0 0,0-1 0 0 0,0 0-1 0 0,0 1 1 0 0,0-1 0 0 0,1 1 0 0 0,-1 0 0 0 0,0-1 0 0 0,1 1 0 0 0,0 0 0 0 0,-1 0 0 0 0,1 0 0 0 0,-1 0 0 0 0,1 0 0 0 0,0 0 0 0 0,0 0 0 0 0,0 1 0 0 0,-1-1 0 0 0,1 1 0 0 0,0-1 0 0 0,0 1 0 0 0,0 0 0 0 0,0 0 0 0 0,0-1 0 0 0,0 1 0 0 0,1 1-9 0 0,10 7 34 0 0,-1 1 1 0 0,0 0-1 0 0,0 1 1 0 0,-1 0-1 0 0,0 1 1 0 0,-1 0-1 0 0,0 1 0 0 0,-1 0 1 0 0,0 0-1 0 0,-1 1 1 0 0,0 1-1 0 0,-1-1 1 0 0,-1 1-1 0 0,0 0 0 0 0,-1 0 1 0 0,0 1-1 0 0,-1 0 1 0 0,-1 0-1 0 0,0 0 1 0 0,-1 0-1 0 0,-1 0 0 0 0,0 15-34 0 0,-1-26-54 0 0,-1 1 0 0 0,1-1 0 0 0,-1 1-1 0 0,0-1 1 0 0,0 0 0 0 0,0 1 0 0 0,0-1-1 0 0,-1 0 1 0 0,1 0 0 0 0,-1 0 0 0 0,0 0-1 0 0,-1 0 1 0 0,1 0 0 0 0,-1 0 0 0 0,1-1-1 0 0,-1 1 1 0 0,0-1 0 0 0,-1 0 0 0 0,1 0-1 0 0,0 0 1 0 0,-1 0 0 0 0,0-1 0 0 0,1 1-1 0 0,-1-1 1 0 0,-1 0 54 0 0,-9-16-6676 0 0,14 4 5480 0 0</inkml:trace>
  <inkml:trace contextRef="#ctx0" brushRef="#br0" timeOffset="29337.006">18228 6879 1872 0 0,'-16'54'5140'0'0,"-1"0"-4308"0"0,26 117 1608 0 0,-7-166-2400 0 0,-1 0 0 0 0,0 0 0 0 0,1 0 0 0 0,0 0 1 0 0,0 0-1 0 0,0-1 0 0 0,1 1 0 0 0,0-1 0 0 0,-1 0 0 0 0,2 1 1 0 0,-1-1-1 0 0,0-1 0 0 0,1 1 0 0 0,0 0 0 0 0,-1-1 0 0 0,2 0 1 0 0,-1 0-1 0 0,0 0 0 0 0,0 0 0 0 0,1-1 0 0 0,0 0 0 0 0,-1 1 1 0 0,1-2-1 0 0,0 1 0 0 0,0-1 0 0 0,0 1 0 0 0,0-1 1 0 0,0-1-1 0 0,1 1 0 0 0,-1-1 0 0 0,0 0-40 0 0,8 0 8 0 0,-1-1 0 0 0,0 0 0 0 0,0-1 0 0 0,0 0 1 0 0,0-1-1 0 0,-1 0 0 0 0,1-1 0 0 0,-1 0 0 0 0,0-1 0 0 0,0-1 0 0 0,0 1 0 0 0,-1-2 0 0 0,0 1 0 0 0,0-2 0 0 0,0 1 1 0 0,-1-1-1 0 0,0 0 0 0 0,-1-1 0 0 0,0 0 0 0 0,0-1 0 0 0,6-9-8 0 0,31-105 275 0 0,-45 122-262 0 0,-1 1-1 0 0,0 0 0 0 0,1 0 0 0 0,-1 0 0 0 0,0 0 1 0 0,0 0-1 0 0,0 0 0 0 0,0 0 0 0 0,0 0 0 0 0,0 1 1 0 0,0-1-1 0 0,0 0 0 0 0,0 1 0 0 0,0-1 1 0 0,0 0-1 0 0,0 1 0 0 0,-1-1 0 0 0,1 1 0 0 0,0 0 1 0 0,0-1-1 0 0,-1 1 0 0 0,1 0 0 0 0,0 0 0 0 0,-1 0 1 0 0,1 0-1 0 0,0 0 0 0 0,0 0 0 0 0,-1 0 0 0 0,1 0 1 0 0,0 1-1 0 0,-1-1 0 0 0,1 0 0 0 0,0 1 0 0 0,0-1 1 0 0,0 1-1 0 0,-1-1 0 0 0,1 1 0 0 0,0 0 0 0 0,0 0 1 0 0,0-1-1 0 0,0 1 0 0 0,0 0 0 0 0,0 0 0 0 0,0 0 1 0 0,1 0-1 0 0,-1 0 0 0 0,0 0 0 0 0,0 0 1 0 0,1 0-1 0 0,-1 0 0 0 0,0 1 0 0 0,1-1 0 0 0,0 0 1 0 0,-1 0-1 0 0,1 0 0 0 0,0 1 0 0 0,-1-1 0 0 0,1 0 1 0 0,0 1-1 0 0,0-1 0 0 0,0 0 0 0 0,0 1-12 0 0,15 62-185 0 0,-10-60-209 0 0,-1 0-1 0 0,1-1 1 0 0,0 1 0 0 0,0-1 0 0 0,0 0 0 0 0,1-1-1 0 0,-1 1 1 0 0,1-1 0 0 0,-1 0 0 0 0,1-1 0 0 0,0 1-1 0 0,0-1 1 0 0,0 0 0 0 0,0-1 0 0 0,0 1 0 0 0,0-1 0 0 0,0-1-1 0 0,-1 1 1 0 0,1-1 0 0 0,0 0 0 0 0,0 0 0 0 0,0 0-1 0 0,0-1 1 0 0,-1 0 0 0 0,1 0 394 0 0,15-9-1103 0 0</inkml:trace>
  <inkml:trace contextRef="#ctx0" brushRef="#br0" timeOffset="29586.364">18998 6767 1452 0 0,'-11'3'485'0'0,"0"1"1"0"0,1 0-1 0 0,-1 0 0 0 0,1 1 0 0 0,0 1 1 0 0,0 0-1 0 0,1 0 0 0 0,0 1 0 0 0,0 0 1 0 0,0 0-1 0 0,1 1 0 0 0,0 1 0 0 0,1-1 1 0 0,-1 1-1 0 0,-3 7-485 0 0,7-12 57 0 0,-1 0 1 0 0,1 0-1 0 0,0 0 1 0 0,0 1-1 0 0,0 0 0 0 0,1-1 1 0 0,-1 1-1 0 0,1 1 1 0 0,1-1-1 0 0,-1 0 1 0 0,1 1-1 0 0,0 0 0 0 0,0-1 1 0 0,0 1-1 0 0,1 0 1 0 0,0 0-1 0 0,0 0 1 0 0,0 0-1 0 0,1 0 0 0 0,0 0 1 0 0,0 0-1 0 0,1 0 1 0 0,-1 0-1 0 0,1 0 1 0 0,1-1-1 0 0,-1 1 0 0 0,1 0 1 0 0,0 0-1 0 0,0-1 1 0 0,1 1-1 0 0,-1-1 1 0 0,1 0-1 0 0,1 0 0 0 0,-1 0 1 0 0,1 0-1 0 0,-1 0 1 0 0,1-1-1 0 0,1 1 1 0 0,-1-1-1 0 0,1 0 0 0 0,-1-1 1 0 0,1 1-1 0 0,0-1 1 0 0,3 1-58 0 0,3 0-440 0 0,1-2-1 0 0,0 1 1 0 0,0-2 0 0 0,1 1 0 0 0,-1-2 0 0 0,0 1-1 0 0,0-2 1 0 0,0 0 0 0 0,1 0 0 0 0,-1-1 0 0 0,0 0 0 0 0,-1-1-1 0 0,1-1 1 0 0,0 0 0 0 0,1-1 440 0 0,13-7-1280 0 0,-3-2-139 0 0</inkml:trace>
  <inkml:trace contextRef="#ctx0" brushRef="#br0" timeOffset="29866.572">19448 6758 1292 0 0,'-24'21'4425'0'0,"8"-10"-3655"0"0,3-1-393 0 0,-1 1-1 0 0,2 1 0 0 0,0 0 1 0 0,0 0-1 0 0,1 1 0 0 0,1 1 1 0 0,0 0-1 0 0,0 0 0 0 0,2 1 1 0 0,0 0-1 0 0,1 0 0 0 0,0 1 1 0 0,1 0-1 0 0,1 0 0 0 0,0 1 0 0 0,-1 12-376 0 0,7-23 33 0 0,1 0 0 0 0,-1-1 0 0 0,1 1 0 0 0,0-1 0 0 0,1 1 0 0 0,-1-1-1 0 0,1 0 1 0 0,0 1 0 0 0,0-2 0 0 0,1 1 0 0 0,0 0 0 0 0,-1-1-1 0 0,1 1 1 0 0,1-1 0 0 0,-1 0 0 0 0,1 0 0 0 0,-1-1 0 0 0,1 0-1 0 0,0 0 1 0 0,1 0 0 0 0,-1 0 0 0 0,0-1 0 0 0,1 1 0 0 0,-1-1 0 0 0,1-1-1 0 0,0 1 1 0 0,3-1-33 0 0,111 8-2211 0 0,65-87-5437 0 0,-165 65 6420 0 0</inkml:trace>
  <inkml:trace contextRef="#ctx0" brushRef="#br0" timeOffset="30203.762">19718 7065 2408 0 0,'23'-3'392'0'0,"-1"-2"-1"0"0,0 0 1 0 0,0-1-1 0 0,-1-2 1 0 0,1 0-1 0 0,-2-1 1 0 0,1-1-1 0 0,-1-1 0 0 0,-1-1 1 0 0,0 0-1 0 0,-1-2 1 0 0,0 0-1 0 0,2-3-391 0 0,7-42 444 0 0,-26 57-339 0 0,-67-11 644 0 0,51 17-638 0 0,1 1 1 0 0,-1 0 0 0 0,1 1-1 0 0,1 1 1 0 0,-1 0 0 0 0,1 1-1 0 0,0 0 1 0 0,1 1 0 0 0,0 1-1 0 0,0 0 1 0 0,1 0 0 0 0,0 1-1 0 0,1 1 1 0 0,0-1 0 0 0,-3 8-112 0 0,11-16-39 0 0,0 0 1 0 0,0 0-1 0 0,1 0 1 0 0,-1 1 0 0 0,1-1-1 0 0,0 1 1 0 0,0-1-1 0 0,0 1 1 0 0,0-1 0 0 0,1 1-1 0 0,-1 0 1 0 0,1-1-1 0 0,0 1 1 0 0,0 0 0 0 0,0-1-1 0 0,1 1 1 0 0,-1-1-1 0 0,1 1 1 0 0,0 0 0 0 0,0-1-1 0 0,0 1 1 0 0,0-1-1 0 0,1 0 1 0 0,0 1 0 0 0,-1-1-1 0 0,1 0 1 0 0,0 0-1 0 0,0 0 1 0 0,1 0 0 0 0,-1-1-1 0 0,1 1 1 0 0,-1 0-1 0 0,1-1 1 0 0,0 0 0 0 0,0 0-1 0 0,0 0 1 0 0,0 0-1 0 0,0 0 1 0 0,1 0 0 0 0,-1-1-1 0 0,0 0 1 0 0,1 0-1 0 0,-1 0 1 0 0,1 0-1 0 0,0 0 1 0 0,-1 0 0 0 0,1-1-1 0 0,-1 0 1 0 0,1 0-1 0 0,3 0 39 0 0,80 5-5419 0 0,-64-5 4317 0 0</inkml:trace>
  <inkml:trace contextRef="#ctx0" brushRef="#br0" timeOffset="30683.583">20102 7105 1468 0 0,'0'0'939'0'0,"0"0"-84"0"0,0 0-93 0 0,0 0-122 0 0,25 3 1238 0 0,-23-3-1838 0 0,0 1-1 0 0,0-1 1 0 0,1 0 0 0 0,-1 1-1 0 0,0-1 1 0 0,0 0 0 0 0,0 0-1 0 0,1-1 1 0 0,-1 1-1 0 0,0 0 1 0 0,0-1 0 0 0,1 1-1 0 0,-1-1 1 0 0,0 0 0 0 0,0 0-1 0 0,0 0 1 0 0,0 0 0 0 0,0 0-1 0 0,0 0 1 0 0,0 0 0 0 0,-1-1-1 0 0,1 1 1 0 0,0-1 0 0 0,-1 1-1 0 0,1-1 1 0 0,-1 1 0 0 0,1-1-1 0 0,-1 0 1 0 0,0 0 0 0 0,0 0-1 0 0,0 0 1 0 0,0 0-1 0 0,0 0 1 0 0,0 0 0 0 0,0 0-1 0 0,-1 0 1 0 0,1-1 0 0 0,-1-1-40 0 0,132-324 1705 0 0,-112 265-897 0 0,-20 62-744 0 0,0 1-12 0 0,0 0 4 0 0,0 0 2 0 0,-1-7 44 0 0,16 14-85 0 0,1-3 8 0 0,1 1 0 0 0,-1 1 0 0 0,0 1 0 0 0,-1 0 0 0 0,1 1 0 0 0,-1 1 0 0 0,-1 0 0 0 0,0 1 1 0 0,0 0-1 0 0,-1 1 0 0 0,0 1 0 0 0,-1 0 0 0 0,0 1 0 0 0,-1 0 0 0 0,-1 1 0 0 0,0 0 0 0 0,-1 0 0 0 0,0 1 0 0 0,-1 1 0 0 0,-1-1 1 0 0,0 1-1 0 0,-1 0 0 0 0,0 6-25 0 0,-9-11 52 0 0,0 0 0 0 0,-1 0 0 0 0,-1-1 0 0 0,0 1 1 0 0,0-1-1 0 0,-1 0 0 0 0,0 0 0 0 0,-1-1 0 0 0,0 0 0 0 0,0 0 1 0 0,-1 0-1 0 0,0-1 0 0 0,-1 0 0 0 0,0-1 0 0 0,0 0 0 0 0,0 0 1 0 0,-1-1-1 0 0,0 0 0 0 0,-1-1 0 0 0,-9 4-52 0 0,-60 22-1021 0 0,78-32 825 0 0,1 0 0 0 0,-1 0-1 0 0,1 0 1 0 0,-1 0 0 0 0,1 0-1 0 0,0 0 1 0 0,0-1 0 0 0,-1 1-1 0 0,1 0 1 0 0,0-1 0 0 0,0 1-1 0 0,0-1 1 0 0,0 1 0 0 0,1-1-1 0 0,-1 1 1 0 0,0-1 0 0 0,1 1-1 0 0,-1-1 1 0 0,1 0 0 0 0,-1 1-1 0 0,1-1 1 0 0,0 0-1 0 0,0 0 1 0 0,0 1 0 0 0,0-1-1 0 0,0 0 1 0 0,0 1 0 0 0,0-1-1 0 0,0 0 1 0 0,1 0 0 0 0,-1 1-1 0 0,1-1 1 0 0,-1 1 0 0 0,1-1-1 0 0,0 0 1 0 0,0 1 0 0 0,0-1-1 0 0,-1 1 1 0 0,1-1 0 0 0,1 1-1 0 0,-1-1 197 0 0,5-14-1232 0 0</inkml:trace>
  <inkml:trace contextRef="#ctx0" brushRef="#br0" timeOffset="31214.733">20833 6857 1756 0 0,'4'-7'154'0'0,"4"-12"100"0"0,0 0-1 0 0,2 1 1 0 0,0 0 0 0 0,1 1-1 0 0,1 1 1 0 0,0-1 0 0 0,2 2-1 0 0,-1 0 1 0 0,2 0 0 0 0,0 2-1 0 0,1 0 1 0 0,0 0 0 0 0,1 2-1 0 0,0 0 1 0 0,1 0 0 0 0,7-1-254 0 0,-19 13 72 0 0,0 1 1 0 0,-1 0 0 0 0,1 0 0 0 0,-1 0 0 0 0,1 1 0 0 0,-1 0 0 0 0,0 0 0 0 0,0 1 0 0 0,0-1 0 0 0,-1 1 0 0 0,1 0-1 0 0,-1 0 1 0 0,0 1 0 0 0,0-1 0 0 0,-1 1 0 0 0,1 0 0 0 0,-1 0 0 0 0,0 0 0 0 0,0 0 0 0 0,0 1 0 0 0,-1-1 0 0 0,0 1-1 0 0,0-1 1 0 0,0 1 0 0 0,-1 0 0 0 0,0 0 0 0 0,0 0 0 0 0,-1 0 0 0 0,1 0 0 0 0,-1 0 0 0 0,-1 4-73 0 0,5 7 133 0 0,-2 0 1 0 0,0 0-1 0 0,0 0 0 0 0,-2 1 1 0 0,0-1-1 0 0,-1 0 0 0 0,-1 0 1 0 0,-1 1-1 0 0,0-1 1 0 0,-1-1-1 0 0,-1 1 0 0 0,0-1 1 0 0,-2 1-1 0 0,0-2 1 0 0,0 1-1 0 0,-4 3-133 0 0,-76 81-257 0 0,80-95-130 0 0,-1 0 0 0 0,0 0 0 0 0,0-1 0 0 0,-1 0-1 0 0,1 0 1 0 0,-1-1 0 0 0,0 0 0 0 0,0-1 0 0 0,0 1 0 0 0,0-2-1 0 0,0 0 1 0 0,0 0 0 0 0,-6 0 387 0 0,-57-24-2722 0 0,35 6 1287 0 0</inkml:trace>
  <inkml:trace contextRef="#ctx0" brushRef="#br0" timeOffset="26904.878">15677 6775 1428 0 0,'-8'-2'254'0'0,"-1"1"-1"0"0,1-1 1 0 0,0 1 0 0 0,-1 1-1 0 0,1 0 1 0 0,-1 0 0 0 0,1 0-1 0 0,0 1 1 0 0,-1 1 0 0 0,1-1-1 0 0,0 1 1 0 0,0 1-1 0 0,0 0 1 0 0,0 0 0 0 0,0 0-1 0 0,1 1 1 0 0,-1 0 0 0 0,1 0-1 0 0,0 1 1 0 0,0 0 0 0 0,1 0-1 0 0,-1 1 1 0 0,1 0-1 0 0,0 0 1 0 0,1 0 0 0 0,-1 1-1 0 0,0 1-253 0 0,-4 6 249 0 0,0-1-1 0 0,1 1 0 0 0,0 1 1 0 0,1 0-1 0 0,1 0 1 0 0,0 0-1 0 0,1 1 0 0 0,1 0 1 0 0,1 0-1 0 0,0 1 0 0 0,1-1 1 0 0,0 1-1 0 0,1 2-248 0 0,30 186 1450 0 0,-20-172-1233 0 0,83 292-832 0 0,-90-321 443 0 0,-1 0 1 0 0,0-1-1 0 0,-1 1 0 0 0,1 0 0 0 0,-1 0 1 0 0,1-1-1 0 0,-1 1 0 0 0,0-1 0 0 0,0 1 1 0 0,-1 0-1 0 0,1-1 0 0 0,-1 0 1 0 0,0 1-1 0 0,0-1 0 0 0,0 0 0 0 0,0 0 1 0 0,0 0-1 0 0,-1 0 0 0 0,1-1 0 0 0,-1 1 1 0 0,0-1-1 0 0,0 1 0 0 0,0-1 0 0 0,0 0 1 0 0,0 0-1 0 0,-1 0 0 0 0,1-1 0 0 0,0 1 1 0 0,-1-1-1 0 0,1 1 0 0 0,-1-1 1 0 0,0-1-1 0 0,1 1 0 0 0,-1 0 0 0 0,0-1 1 0 0,1 0-1 0 0,-1 0 0 0 0,0 0 0 0 0,0 0 1 0 0,1 0-1 0 0,-1-1 0 0 0,0 0 0 0 0,1 1 1 0 0,-1-2-1 0 0,0 1 0 0 0,1 0 0 0 0,-1-1 1 0 0,1 1-1 0 0,0-1 0 0 0,0 0 0 0 0,0 0 1 0 0,-1 0-1 0 0,0-2 172 0 0,-24-12-1407 0 0</inkml:trace>
  <inkml:trace contextRef="#ctx0" brushRef="#br0" timeOffset="27216.777">15216 7444 2028 0 0,'121'-106'6079'0'0,"112"9"-5226"0"0,-155 69-157 0 0,85-25 140 0 0,-162 53-559 0 0,-1 0 22 0 0,0 0 25 0 0,17 41 958 0 0,52 94-382 0 0,-19-91-4043 0 0,-51-59-3651 0 0,-11-1 5597 0 0</inkml:trace>
  <inkml:trace contextRef="#ctx0" brushRef="#br0" timeOffset="27464.14">15821 6932 2960 0 0,'0'-5'1044'0'0,"0"0"-156"0"0,2 2-203 0 0,-2-1-189 0 0,0-1-80 0 0,1 4-100 0 0,1-1-164 0 0,-2 0-144 0 0,6-1-40 0 0,-1 1 4 0 0,4 2-616 0 0,-4-1-473 0 0,6 2 77 0 0,-2-1 60 0 0,3 0 44 0 0,6 0 16 0 0</inkml:trace>
  <inkml:trace contextRef="#ctx0" brushRef="#br0" timeOffset="27695.319">16052 6980 1568 0 0,'91'94'5138'0'0,"-75"-76"-4834"0"0,-1 1 0 0 0,0 0 1 0 0,-2 1-1 0 0,0 0 0 0 0,-1 1 0 0 0,-1 0 0 0 0,-1 1 0 0 0,-1 0 0 0 0,-1 1 0 0 0,-1 0 0 0 0,3 18-304 0 0,-9-38 83 0 0,0-1 0 0 0,-1 1-1 0 0,1 0 1 0 0,-1 0 0 0 0,0 0 0 0 0,1-1 0 0 0,-1 1 0 0 0,-1 0 0 0 0,1 0-1 0 0,0 0 1 0 0,-1 0 0 0 0,1-1 0 0 0,-1 1 0 0 0,0 0 0 0 0,0-1 0 0 0,0 1-1 0 0,0 0 1 0 0,-1-1 0 0 0,1 0 0 0 0,-1 1 0 0 0,1-1 0 0 0,-1 0 0 0 0,0 1-1 0 0,0-1 1 0 0,0 0 0 0 0,0 0 0 0 0,0-1 0 0 0,0 1 0 0 0,-1 0 0 0 0,1-1-1 0 0,0 1 1 0 0,-1-1 0 0 0,0 0 0 0 0,1 0 0 0 0,-1 0 0 0 0,0 0-1 0 0,1 0 1 0 0,-1-1 0 0 0,0 1 0 0 0,0-1 0 0 0,0 0-83 0 0,-1-4 33 0 0,0 0 0 0 0,1 0 0 0 0,0-1 1 0 0,0 0-1 0 0,0 1 0 0 0,1-1 0 0 0,-1 0 0 0 0,1 0 0 0 0,0-1 1 0 0,1 1-1 0 0,-1 0 0 0 0,1-1 0 0 0,0 1 0 0 0,0 0 1 0 0,1-1-1 0 0,0 1 0 0 0,0-1 0 0 0,0 0 0 0 0,0 1 0 0 0,2-4-33 0 0,-2 8-7 0 0,1-17-200 0 0,1 0-1 0 0,1 1 1 0 0,1-1-1 0 0,0 1 1 0 0,1 0-1 0 0,1 0 1 0 0,1 0 0 0 0,0 1-1 0 0,1-1 1 0 0,1 2-1 0 0,0 0 1 0 0,1 0-1 0 0,4-4 208 0 0,111-93-7895 0 0,-115 108 6675 0 0</inkml:trace>
  <inkml:trace contextRef="#ctx0" brushRef="#br0" timeOffset="28112.84">16466 7322 1932 0 0,'47'-26'3697'0'0,"-33"14"-3585"0"0,0-1 1 0 0,-1-1 0 0 0,-1-1 0 0 0,0 0-1 0 0,-1 0 1 0 0,0-1 0 0 0,-2 0 0 0 0,0-1-1 0 0,0 0 1 0 0,-2 0 0 0 0,0-1 0 0 0,-1 0-1 0 0,-1 0 1 0 0,-1-1 0 0 0,0 1 0 0 0,-1-1-1 0 0,-1-6-112 0 0,-2 23 107 0 0,-8-18 866 0 0,27 55-200 0 0,3-4-460 0 0,-12-18-185 0 0,0 0 0 0 0,0 1 0 0 0,-2 0-1 0 0,1 1 1 0 0,-2 0 0 0 0,0 0 0 0 0,-1 0 0 0 0,0 1 0 0 0,-1 0-1 0 0,-1 0 1 0 0,-1 1 0 0 0,0-1 0 0 0,-1 3-128 0 0,-3-12 4 0 0,-1 0-1 0 0,0 0 1 0 0,-1 0 0 0 0,1-1-1 0 0,-1 1 1 0 0,-1-1 0 0 0,1 1-1 0 0,-1-1 1 0 0,0 0 0 0 0,-1 0 0 0 0,1-1-1 0 0,-1 1 1 0 0,0-1 0 0 0,0 0-1 0 0,-1-1 1 0 0,0 1 0 0 0,0-1-1 0 0,0 0 1 0 0,0 0 0 0 0,0-1-1 0 0,-1 0 1 0 0,0 0 0 0 0,1 0-1 0 0,-1-1 1 0 0,0 0 0 0 0,0 0-1 0 0,0-1 1 0 0,-1 0 0 0 0,-4 0-4 0 0,5-6-426 0 0,5 2 220 0 0,-1 0 1 0 0,0 0-1 0 0,1-1 0 0 0,-1 1 1 0 0,1 0-1 0 0,0-1 1 0 0,0 0-1 0 0,1 1 1 0 0,-1-1-1 0 0,1 0 1 0 0,-1 0-1 0 0,1 0 0 0 0,1 0 1 0 0,-1 0-1 0 0,0 0 1 0 0,1 0-1 0 0,0 0 1 0 0,0 0-1 0 0,0 0 1 0 0,0 0-1 0 0,1 0 0 0 0,0 0 1 0 0,0-1 205 0 0,54-129-3784 0 0,-32 89 2574 0 0</inkml:trace>
  <inkml:trace contextRef="#ctx0" brushRef="#br0" timeOffset="28364.249">17037 6710 2128 0 0,'18'-29'5702'0'0,"-50"64"-2425"0"0,24-20-2978 0 0,0 0 0 0 0,1 0-1 0 0,0 0 1 0 0,1 1 0 0 0,1 0-1 0 0,1 1 1 0 0,0-1 0 0 0,1 1 0 0 0,1-1-1 0 0,0 1 1 0 0,1 0 0 0 0,1 0 0 0 0,2 13-299 0 0,43 137-343 0 0,4 15-4580 0 0,-48-178 4667 0 0,-1-1 0 0 0,1 1 0 0 0,-1-1 0 0 0,0 1 0 0 0,0 0 0 0 0,0-1 0 0 0,-1 1 0 0 0,1-1-1 0 0,-1 1 1 0 0,0-1 0 0 0,0 1 0 0 0,0-1 0 0 0,0 1 0 0 0,-1-1 0 0 0,1 0 0 0 0,-1 0 0 0 0,0 1 0 0 0,0-1 0 0 0,0-1 0 0 0,0 1 0 0 0,-1 0 0 0 0,1 0 0 0 0,-1-1 0 0 0,0 1 0 0 0,0-1 0 0 0,1 0 0 0 0,-2 0 256 0 0,-9 0-1200 0 0</inkml:trace>
  <inkml:trace contextRef="#ctx0" brushRef="#br0" timeOffset="28534.78">16747 7179 860 0 0,'12'-40'7222'0'0,"49"1"-5436"0"0,93 6-1485 0 0,5 26-7128 0 0,-123 7 5589 0 0</inkml:trace>
  <inkml:trace contextRef="#ctx0" brushRef="#br0" timeOffset="26300.946">13390 7075 1280 0 0,'-1'-5'161'0'0,"0"0"0"0"0,0-1 0 0 0,-1 1 0 0 0,0 0-1 0 0,0 0 1 0 0,0 0 0 0 0,-1 0 0 0 0,0 1 0 0 0,0-1 0 0 0,0 1-1 0 0,0-1 1 0 0,-1 1 0 0 0,0 0 0 0 0,0 0 0 0 0,0 1 0 0 0,0-1 0 0 0,0 1-1 0 0,-1 0 1 0 0,1 0 0 0 0,-1 0 0 0 0,0 1 0 0 0,0 0 0 0 0,0 0-1 0 0,0 0 1 0 0,0 0 0 0 0,-1 1 0 0 0,1 0 0 0 0,0 0 0 0 0,-1 0 0 0 0,1 1-1 0 0,-1 0 1 0 0,1 0 0 0 0,-1 0 0 0 0,1 1 0 0 0,-1-1 0 0 0,1 1-1 0 0,0 1 1 0 0,0-1 0 0 0,-1 1 0 0 0,-1 0-161 0 0,-12 3 190 0 0,-1 0 0 0 0,1 1 0 0 0,0 1 0 0 0,1 0-1 0 0,0 2 1 0 0,0 0 0 0 0,0 1 0 0 0,1 1 0 0 0,1 0 0 0 0,0 1 0 0 0,1 1 0 0 0,0 1-1 0 0,1 0 1 0 0,-4 6-190 0 0,18-18 6 0 0,0 1 0 0 0,1-1 0 0 0,0 1 1 0 0,-1-1-1 0 0,1 0 0 0 0,0 1 0 0 0,0-1 0 0 0,0 0 0 0 0,1 0 0 0 0,-1 1 0 0 0,0-1 0 0 0,1 0 0 0 0,-1-1 0 0 0,1 1 0 0 0,0 0 0 0 0,0 0 0 0 0,0-1 0 0 0,0 1 0 0 0,0-1 0 0 0,0 1 1 0 0,0-1-1 0 0,0 0 0 0 0,0 0 0 0 0,1 0 0 0 0,-1 0 0 0 0,0 0 0 0 0,1-1 0 0 0,-1 1 0 0 0,1-1 0 0 0,-1 1 0 0 0,1-1 0 0 0,-1 0 0 0 0,1 0 0 0 0,-1 0 0 0 0,1 0 0 0 0,-1-1 0 0 0,1 1 1 0 0,-1-1-1 0 0,0 1 0 0 0,1-1 0 0 0,-1 0 0 0 0,0 0 0 0 0,1 0 0 0 0,-1 0 0 0 0,0 0 0 0 0,0-1-6 0 0,206-95-1070 0 0,-205 100 1107 0 0,1-1 1 0 0,-1 1-1 0 0,0 0 0 0 0,0 0 0 0 0,0 0 1 0 0,0 0-1 0 0,-1 0 0 0 0,1 1 1 0 0,-1 0-1 0 0,0-1 0 0 0,0 1 1 0 0,0 0-1 0 0,-1 0 0 0 0,1 0 1 0 0,-1 0-1 0 0,0 0 0 0 0,0 0 1 0 0,0 0-1 0 0,-1 0 0 0 0,0 0 1 0 0,1 1-1 0 0,-1-1 0 0 0,-1 0 1 0 0,1 0-1 0 0,-1 0 0 0 0,1 1 1 0 0,-1-1-38 0 0,1 2 81 0 0,70 389 1523 0 0,-77-242-1077 0 0,6-148-509 0 0,0-1 0 0 0,0 1-1 0 0,-1 0 1 0 0,0 0 0 0 0,0-1 0 0 0,0 1-1 0 0,0-1 1 0 0,-1 1 0 0 0,0-1 0 0 0,0 0-1 0 0,0 0 1 0 0,0 0 0 0 0,0 0 0 0 0,-1-1-1 0 0,0 1 1 0 0,0-1 0 0 0,0 0 0 0 0,0 0-1 0 0,0-1 1 0 0,0 1 0 0 0,-1-1 0 0 0,0 0-1 0 0,1 0 1 0 0,-1 0 0 0 0,0-1 0 0 0,0 0-1 0 0,0 1 1 0 0,0-2 0 0 0,-1 1-18 0 0,0 0-19 0 0,-1-1 1 0 0,1 0-1 0 0,0-1 1 0 0,0 1-1 0 0,0-1 1 0 0,-1 0 0 0 0,1-1-1 0 0,0 0 1 0 0,1 0-1 0 0,-1 0 1 0 0,0 0-1 0 0,1-1 1 0 0,-1 0-1 0 0,1 0 1 0 0,0 0-1 0 0,0-1 1 0 0,0 0-1 0 0,0 0 1 0 0,0 0-1 0 0,1-1 1 0 0,0 1-1 0 0,0-1 1 0 0,0 0-1 0 0,1 0 1 0 0,0-1-1 0 0,0 1 1 0 0,0-1-1 0 0,0 1 1 0 0,1-1-1 0 0,0 0 1 0 0,-1-3 18 0 0,-1-5-179 0 0,0 0 1 0 0,0-1-1 0 0,2 1 0 0 0,0 0 0 0 0,0-1 1 0 0,1 1-1 0 0,1-1 0 0 0,1 0 0 0 0,0 1 1 0 0,0-1-1 0 0,2 1 0 0 0,3-13 179 0 0,11-6-356 0 0,1 0 0 0 0,1 1 0 0 0,2 1 0 0 0,1 1 0 0 0,2 1 0 0 0,1 2 0 0 0,1 0 0 0 0,1 1 0 0 0,1 2-1 0 0,1 1 1 0 0,2 1 0 0 0,0 1 0 0 0,1 2 0 0 0,26-11 356 0 0,1-7-332 0 0,56-42 161 0 0,-146 89 1369 0 0,11 2-858 0 0,0 2 0 0 0,1 0-1 0 0,1 2 1 0 0,0 0 0 0 0,1 0 0 0 0,1 2 0 0 0,1 0 0 0 0,0 1-1 0 0,1 0 1 0 0,-11 22-340 0 0,22-36 42 0 0,0 0-1 0 0,0 0 0 0 0,0 1 0 0 0,1-1 1 0 0,0 1-1 0 0,0 0 0 0 0,0 0 1 0 0,0 0-1 0 0,1 0 0 0 0,0 0 1 0 0,1 0-1 0 0,-1 0 0 0 0,1 0 0 0 0,0 0 1 0 0,1 0-1 0 0,0 0 0 0 0,-1 0 1 0 0,2 0-1 0 0,0 3-41 0 0,2-3-33 0 0,1 1 1 0 0,0-2-1 0 0,0 1 1 0 0,1 0-1 0 0,0-1 1 0 0,-1 0-1 0 0,2 0 1 0 0,-1-1-1 0 0,0 0 0 0 0,1 0 1 0 0,0 0-1 0 0,0-1 1 0 0,0 0-1 0 0,0 0 1 0 0,1-1-1 0 0,-1 0 1 0 0,1 0-1 0 0,-1-1 1 0 0,1 0-1 0 0,0 0 0 0 0,0-1 1 0 0,-1 0-1 0 0,1 0 1 0 0,2-1 32 0 0,193-28-2044 0 0,-184 27 1961 0 0,0-1 1 0 0,1-1-1 0 0,-1-1 0 0 0,-1 0 0 0 0,1-1 1 0 0,-1-1-1 0 0,0-1 0 0 0,0-1 1 0 0,-1 0-1 0 0,-1-1 0 0 0,1-1 0 0 0,-1-1 1 0 0,-1 0-1 0 0,0-1 0 0 0,-1 0 0 0 0,-1-1 1 0 0,0-1-1 0 0,-1 0 0 0 0,0-1 1 0 0,-1 0-1 0 0,-1-1 0 0 0,0 0 0 0 0,-2 0 1 0 0,0-1-1 0 0,-1 0 0 0 0,2-8 83 0 0,-9 23 50 0 0,12-116 2073 0 0,-12 116-2032 0 0,0 0 0 0 0,0 0 1 0 0,0 0-1 0 0,0 0 0 0 0,-1 1 1 0 0,1-1-1 0 0,-1 0 0 0 0,1 0 1 0 0,-1 0-1 0 0,0 0 0 0 0,0 1 1 0 0,-1-1-1 0 0,1 0 0 0 0,0 1 1 0 0,-1-1-1 0 0,0 1 0 0 0,0-1 1 0 0,1 1-1 0 0,-1 0 0 0 0,-1 0 1 0 0,1 0-1 0 0,0 0 0 0 0,0 0 1 0 0,-1 0-1 0 0,1 1 0 0 0,-1-1 1 0 0,1 1-1 0 0,-1 0 0 0 0,0 0 1 0 0,0 0-1 0 0,1 0 0 0 0,-1 0 1 0 0,0 0-1 0 0,0 1 0 0 0,0-1 1 0 0,0 1-1 0 0,0 0-91 0 0,-54 34 951 0 0,47-21-847 0 0,1-1 0 0 0,0 1-1 0 0,0 1 1 0 0,2 0 0 0 0,0 0-1 0 0,0 0 1 0 0,1 1 0 0 0,1 0-1 0 0,0 0 1 0 0,2 1-1 0 0,-1-1 1 0 0,2 1 0 0 0,0 0-1 0 0,1 0 1 0 0,0-1 0 0 0,2 11-104 0 0,30 106 45 0 0,-11-79-546 0 0,3 15-3644 0 0,-22-66 2574 0 0,-1-2 89 0 0,-4 7-1219 0 0,-12 1 1447 0 0</inkml:trace>
  <inkml:trace contextRef="#ctx0" brushRef="#br0" timeOffset="26548.628">13940 7272 1388 0 0,'0'-7'1420'0'0,"0"2"-280"0"0,5-1-144 0 0,4-9-187 0 0,0 5-113 0 0,11-2-80 0 0,-1 2-200 0 0,4 0-120 0 0,2 0-180 0 0,0 0-312 0 0,2 3 20 0 0,-6-1-792 0 0,7 3-389 0 0,-3 2-27 0 0,0-6 44 0 0,2 4-12 0 0</inkml:trace>
  <inkml:trace contextRef="#ctx0" brushRef="#br0" timeOffset="24840.919">11518 6763 1528 0 0,'1'47'7584'0'0,"2"64"-6201"0"0,12 90 51 0 0,82 148-365 0 0,-97-348-1192 0 0,1 0 0 0 0,0 0-1 0 0,-1 0 1 0 0,1 0 0 0 0,-1 0 0 0 0,1 0 0 0 0,-1 0-1 0 0,1 0 1 0 0,-1 1 0 0 0,0-1 0 0 0,0 0 0 0 0,0 0 0 0 0,1 0-1 0 0,-1 0 1 0 0,0 1 0 0 0,0-1 0 0 0,0 0 0 0 0,-1 0 0 0 0,1 0-1 0 0,0 0 1 0 0,0 1 0 0 0,-1-1 0 0 0,1 0 0 0 0,-1 0-1 0 0,1 0 1 0 0,-1 0 0 0 0,1 0 0 0 0,-1 0 0 0 0,0 0 0 0 0,1 0-1 0 0,-1 0 1 0 0,0 0 0 0 0,0 0 0 0 0,1-1 0 0 0,-1 1 0 0 0,0 0-1 0 0,0 0 1 0 0,0-1 0 0 0,0 1 0 0 0,0-1 0 0 0,0 1-1 0 0,-1-1 1 0 0,1 1 123 0 0,-53-16-4727 0 0,32 5 3613 0 0</inkml:trace>
  <inkml:trace contextRef="#ctx0" brushRef="#br0" timeOffset="25275.494">11300 7284 1088 0 0,'-9'-18'5229'0'0,"26"-2"-3561"0"0,43-11-1704 0 0,-51 27 508 0 0,50-20-325 0 0,1 3 0 0 0,1 3 0 0 0,1 2 0 0 0,1 3 0 0 0,0 3 0 0 0,3 2-147 0 0,-64 7 20 0 0,1 1 0 0 0,0-1 1 0 0,0 1-1 0 0,0 0 0 0 0,0 0 1 0 0,0 0-1 0 0,0 0 0 0 0,-1 0 0 0 0,1 1 1 0 0,0-1-1 0 0,0 1 0 0 0,0 0 0 0 0,0-1 1 0 0,-1 2-1 0 0,1-1 0 0 0,0 0 1 0 0,-1 0-1 0 0,1 1 0 0 0,-1-1 0 0 0,0 1 1 0 0,1 0-1 0 0,-1 0 0 0 0,0 0 0 0 0,0 0 1 0 0,0 0-1 0 0,0 0 0 0 0,0 1 1 0 0,-1-1-1 0 0,1 1 0 0 0,-1-1 0 0 0,0 1 1 0 0,1-1-1 0 0,-1 1 0 0 0,0 2-20 0 0,7 104 1266 0 0,-9-76-994 0 0,1-29-257 0 0,0 0 0 0 0,1 0 0 0 0,0 1-1 0 0,0-1 1 0 0,0 0 0 0 0,0 0 0 0 0,1 0 0 0 0,0 0-1 0 0,0 0 1 0 0,0 0 0 0 0,0-1 0 0 0,0 1-1 0 0,1-1 1 0 0,-1 1 0 0 0,1-1 0 0 0,0 0 0 0 0,0 0-1 0 0,0 0 1 0 0,1 0 0 0 0,-1-1 0 0 0,1 1-1 0 0,-1-1 1 0 0,1 0 0 0 0,0 0 0 0 0,0 0 0 0 0,0-1-1 0 0,0 1 1 0 0,0-1 0 0 0,0 0 0 0 0,0 0-1 0 0,1-1 1 0 0,-1 1 0 0 0,0-1 0 0 0,0 0 0 0 0,5 0-15 0 0,145-14-136 0 0,-147 13 123 0 0,0 1 0 0 0,0-1 0 0 0,0-1-1 0 0,0 0 1 0 0,0 1 0 0 0,-1-2 0 0 0,1 1 0 0 0,-1-1 0 0 0,1 0 0 0 0,-1-1 0 0 0,0 1 0 0 0,0-1 0 0 0,0 0 0 0 0,-1-1 0 0 0,0 0 0 0 0,1 1 0 0 0,-2-2 0 0 0,1 1-1 0 0,0 0 1 0 0,-1-1 0 0 0,0 0 0 0 0,-1 0 0 0 0,1 0 0 0 0,-1-1 0 0 0,2-4 13 0 0,-8 4-21 0 0,1-1 0 0 0,-1 0 0 0 0,-1 1-1 0 0,1 0 1 0 0,-1-1 0 0 0,-1 2 0 0 0,1-1 0 0 0,-1 0 0 0 0,0 1-1 0 0,-1 0 1 0 0,0 0 0 0 0,1 0 0 0 0,-2 1 0 0 0,1 0 0 0 0,-1 0-1 0 0,1 1 1 0 0,-1 0 0 0 0,-1 0 0 0 0,1 0 0 0 0,-1 1 0 0 0,1 0-1 0 0,-1 1 1 0 0,0-1 0 0 0,-3 1 21 0 0,-109-32-914 0 0,30 12-3273 0 0,72 8 1143 0 0,14 8 1832 0 0</inkml:trace>
  <inkml:trace contextRef="#ctx0" brushRef="#br0" timeOffset="22409.301">8236 7072 1280 0 0,'26'6'3964'0'0,"2"36"-2484"0"0,80 296 3305 0 0,-108-330-4778 0 0,1 1 0 0 0,0-1-1 0 0,1 0 1 0 0,0 0 0 0 0,0 0-1 0 0,1 0 1 0 0,0 0 0 0 0,0 0 0 0 0,1-1-1 0 0,0 1 1 0 0,0-1 0 0 0,1 0 0 0 0,-1-1-1 0 0,2 1 1 0 0,-1-1 0 0 0,1 0 0 0 0,0 0-1 0 0,0 0 1 0 0,0-1 0 0 0,1 0-1 0 0,0 0 1 0 0,0-1 0 0 0,1 0 0 0 0,-1 0-1 0 0,1-1 1 0 0,-1 0 0 0 0,1 0 0 0 0,0 0-1 0 0,0-1 1 0 0,7 0-7 0 0,-12-2-205 0 0,0 0 0 0 0,0-1 1 0 0,0 1-1 0 0,-1-1 0 0 0,1 0 0 0 0,0 0 0 0 0,0 0 1 0 0,0 0-1 0 0,-1 0 0 0 0,1-1 0 0 0,0 1 1 0 0,-1-1-1 0 0,0 1 0 0 0,1-1 0 0 0,-1 0 0 0 0,0 0 1 0 0,0 0-1 0 0,0-1 0 0 0,0 1 0 0 0,0 0 0 0 0,0-1 1 0 0,-1 1-1 0 0,1-1 0 0 0,-1 1 0 0 0,0-1 0 0 0,0 0 1 0 0,0 0-1 0 0,0 0 0 0 0,0 0 0 0 0,-1 1 0 0 0,1-1 1 0 0,-1 0-1 0 0,1 0 0 0 0,-1 0 0 0 0,0 0 0 0 0,-1 0 1 0 0,1 0-1 0 0,0 0 0 0 0,-1 0 0 0 0,0 0 0 0 0,1 0 1 0 0,-2-2 204 0 0,-17-28-1102 0 0</inkml:trace>
  <inkml:trace contextRef="#ctx0" brushRef="#br0" timeOffset="22688.66">8089 7379 1708 0 0,'-47'4'5650'0'0,"69"-10"-2382"0"0,224-16-2763 0 0,-81 11-4684 0 0,-58 7 208 0 0,-81-1 2590 0 0</inkml:trace>
  <inkml:trace contextRef="#ctx0" brushRef="#br0" timeOffset="23198.753">8697 7309 1636 0 0,'118'10'4115'0'0,"33"84"-2178"0"0,-109-20-143 0 0,-42-72-1512 0 0,-13 23 490 0 0,12-23-751 0 0,1-1 0 0 0,-1 0 0 0 0,0 0 0 0 0,0 0 0 0 0,0 0 0 0 0,0 0 0 0 0,0 0 0 0 0,0 0 0 0 0,-1 0 0 0 0,1 0 0 0 0,0 0 0 0 0,0-1 0 0 0,-1 1 1 0 0,1 0-1 0 0,0-1 0 0 0,-1 1 0 0 0,1-1 0 0 0,-1 0 0 0 0,1 1 0 0 0,-1-1 0 0 0,1 0 0 0 0,0 0 0 0 0,-1 0 0 0 0,1 0 0 0 0,-1 0 0 0 0,1 0 0 0 0,-1 0 0 0 0,1-1 1 0 0,-1 1-1 0 0,1 0 0 0 0,0-1 0 0 0,-1 1 0 0 0,1-1 0 0 0,0 0 0 0 0,-1 1 0 0 0,1-1 0 0 0,0 0 0 0 0,0 0 0 0 0,-1 0 0 0 0,1 0 0 0 0,0 0 0 0 0,0 0 0 0 0,0 0 0 0 0,0 0 1 0 0,1 0-1 0 0,-1 0 0 0 0,0-1 0 0 0,0 1 0 0 0,1 0 0 0 0,-1 0 0 0 0,0-1 0 0 0,1 1 0 0 0,0-1 0 0 0,-1 1 0 0 0,1-1 0 0 0,0 1 0 0 0,0 0 0 0 0,-1-1 0 0 0,1 1 1 0 0,0-1-1 0 0,1 1 0 0 0,-1-1 0 0 0,0 1 0 0 0,1-2-21 0 0,0-8-29 0 0,2 1 0 0 0,-1-1 0 0 0,2 1 0 0 0,-1 0 0 0 0,2 0 1 0 0,-1 0-1 0 0,1 0 0 0 0,0 1 0 0 0,1-1 0 0 0,0 1 0 0 0,1 1 1 0 0,0-1-1 0 0,0 1 0 0 0,1 1 0 0 0,0-1 0 0 0,0 1 0 0 0,1 0 0 0 0,0 1 1 0 0,0 0-1 0 0,0 1 0 0 0,1 0 0 0 0,0 0 0 0 0,0 1 0 0 0,0 0 0 0 0,1 1 1 0 0,-1 0-1 0 0,1 1 0 0 0,-1 0 0 0 0,12-1 29 0 0,-7 4-16 0 0,0 0 0 0 0,1 1 0 0 0,-1 1 0 0 0,0 0 0 0 0,0 1 0 0 0,-1 1 0 0 0,1 0 0 0 0,-1 1 0 0 0,0 1 0 0 0,-1 0 0 0 0,0 1 0 0 0,13 9 16 0 0,49 79 280 0 0,-75-94-319 0 0,-2 18-1381 0 0,-58-13-5304 0 0,40-14 5604 0 0</inkml:trace>
  <inkml:trace contextRef="#ctx0" brushRef="#br0" timeOffset="23448.061">9195 7055 2336 0 0,'-59'-53'9544'0'0,"92"77"-14735"0"0,19 16 1253 0 0,-34-24 2691 0 0</inkml:trace>
  <inkml:trace contextRef="#ctx0" brushRef="#br0" timeOffset="23942.492">9682 7332 1428 0 0,'-22'-8'5595'0'0,"9"11"-5397"0"0,0 1 0 0 0,0 1 0 0 0,0 0 0 0 0,1 1 0 0 0,0 0 1 0 0,0 0-1 0 0,0 2 0 0 0,1-1 0 0 0,0 1 0 0 0,0 1 0 0 0,1 0 0 0 0,0 1 1 0 0,1 0-1 0 0,0 0 0 0 0,1 1 0 0 0,-5 8-198 0 0,12-18 18 0 0,0 0 1 0 0,0 1-1 0 0,0-1 1 0 0,1 0-1 0 0,-1 1 1 0 0,0-1-1 0 0,1 1 1 0 0,-1-1-1 0 0,1 1 1 0 0,0-1-1 0 0,0 1 1 0 0,-1-1-1 0 0,1 1 1 0 0,0-1-1 0 0,0 1 1 0 0,0-1-1 0 0,0 1 1 0 0,1-1-1 0 0,-1 1 1 0 0,0-1-1 0 0,1 1 1 0 0,-1-1-1 0 0,1 1 1 0 0,-1-1-1 0 0,1 0 1 0 0,0 1-1 0 0,0-1 1 0 0,0 0-1 0 0,-1 1 1 0 0,1-1-1 0 0,0 0 1 0 0,0 0-1 0 0,1 0 1 0 0,-1 0-1 0 0,0 0 1 0 0,0 0-1 0 0,0 0 1 0 0,1 0-1 0 0,-1-1 1 0 0,1 1-1 0 0,-1 0 1 0 0,0-1-1 0 0,1 1 1 0 0,-1-1-1 0 0,1 1 1 0 0,-1-1-1 0 0,1 0 1 0 0,-1 0-1 0 0,2 0-18 0 0,84-1-657 0 0,-85 1 652 0 0,15-4-84 0 0,1 0 0 0 0,-1-1 0 0 0,0-1 0 0 0,-1 0 1 0 0,0-2-1 0 0,0 0 0 0 0,0 0 0 0 0,-1-2 0 0 0,11-7 89 0 0,-57 13 756 0 0,-32 54-4 0 0,121-43-1867 0 0,-40-8 872 0 0,1-1 0 0 0,-1 0 0 0 0,0-2 0 0 0,0 0 1 0 0,0-1-1 0 0,0-1 0 0 0,-1-1 0 0 0,0 0 0 0 0,0-1 1 0 0,-1-1-1 0 0,0 0 0 0 0,-1-1 0 0 0,0-1 0 0 0,0-1 1 0 0,-1 0-1 0 0,-1-1 0 0 0,0 0 0 0 0,-1-1 0 0 0,0 0 0 0 0,-1-1 1 0 0,-1 0-1 0 0,0-1 0 0 0,3-8 243 0 0,3-8-205 0 0</inkml:trace>
  <inkml:trace contextRef="#ctx0" brushRef="#br0" timeOffset="24284.924">10140 7080 4148 0 0,'4'-14'298'0'0,"-1"-1"0"0"0,-1 1 0 0 0,-1-1 0 0 0,0 1 0 0 0,0-1-1 0 0,-2 0 1 0 0,0 1 0 0 0,0-1 0 0 0,-2 1 0 0 0,0-1 0 0 0,-4-12-298 0 0,5 26 61 0 0,0 1 0 0 0,0 0 0 0 0,-1 0 0 0 0,1 0 0 0 0,0 1 0 0 0,0-1 0 0 0,0 0 0 0 0,0 1 0 0 0,0 0 0 0 0,0-1 0 0 0,0 1 0 0 0,0 0 0 0 0,0 0 0 0 0,0 0 0 0 0,0 0 0 0 0,0 0 0 0 0,0 1 0 0 0,1-1 0 0 0,-1 0 0 0 0,1 1 0 0 0,-1-1 0 0 0,1 1 0 0 0,-1 0 0 0 0,1-1 0 0 0,0 1 0 0 0,0 0 1 0 0,0 0-1 0 0,0 0 0 0 0,0 0 0 0 0,0 0 0 0 0,0 0 0 0 0,1 0 0 0 0,-1 0 0 0 0,1 0 0 0 0,0 0 0 0 0,-1 1 0 0 0,1-1 0 0 0,0 0 0 0 0,0 1-61 0 0,-5 24 193 0 0,1 0 0 0 0,0 0 0 0 0,3 0 0 0 0,0 0 0 0 0,1 0 0 0 0,2 1 0 0 0,1-1 0 0 0,1 0 0 0 0,1-1 0 0 0,1 1 0 0 0,2-1 0 0 0,0 0 0 0 0,12 23-193 0 0,-6-8 132 0 0,8 9 393 0 0,40-94-616 0 0,-51 34 51 0 0,0 1 0 0 0,0 0 0 0 0,1 1 0 0 0,1 0 0 0 0,-1 1 1 0 0,1 0-1 0 0,0 1 0 0 0,1 1 0 0 0,-1 0 0 0 0,1 1 0 0 0,0 0 0 0 0,0 1 1 0 0,1 0-1 0 0,-1 1 0 0 0,13 1 40 0 0,-24 1-1 0 0,0 0 0 0 0,0 1 0 0 0,0 0 0 0 0,0 0-1 0 0,0 0 1 0 0,0 0 0 0 0,0 0 0 0 0,0 1 0 0 0,0-1 0 0 0,-1 1 0 0 0,1 0 0 0 0,0 0 0 0 0,-1 0 0 0 0,0 0 0 0 0,1 0 0 0 0,-1 0 0 0 0,0 1-1 0 0,0-1 1 0 0,0 1 0 0 0,-1-1 0 0 0,1 1 0 0 0,-1 0 0 0 0,1 0 0 0 0,-1 0 0 0 0,0 0 0 0 0,0 0 0 0 0,0 0 0 0 0,0 0 0 0 0,-1 0 0 0 0,1 0 0 0 0,-1 0-1 0 0,0 0 1 0 0,0 0 0 0 0,0 1 0 0 0,0-1 0 0 0,-1 0 0 0 0,1 0 0 0 0,-1 0 0 0 0,0 0 0 0 0,0 0 0 0 0,0 0 0 0 0,0 0 0 0 0,0 0 0 0 0,-1 0 0 0 0,1-1-1 0 0,-1 2 2 0 0,-4 5-45 0 0,-1-1 0 0 0,0 0 0 0 0,0 0 0 0 0,0 0 0 0 0,-1-1 0 0 0,-1 0 0 0 0,1 0 0 0 0,-1-1 0 0 0,0 0 0 0 0,0-1 0 0 0,-1 0-1 0 0,1 0 1 0 0,-1-1 0 0 0,0 0 0 0 0,-1-1 0 0 0,1 0 0 0 0,0-1 0 0 0,-3 1 45 0 0,-120 10-7597 0 0,119-17 6335 0 0,-10-17 16 0 0</inkml:trace>
  <inkml:trace contextRef="#ctx0" brushRef="#br0" timeOffset="20814.447">4448 7402 2096 0 0,'0'-2'116'0'0,"1"1"0"0"0,-1-1 0 0 0,1 0 0 0 0,0 1 0 0 0,0-1 0 0 0,0 1 0 0 0,0-1 0 0 0,0 1 0 0 0,0 0 0 0 0,0-1 0 0 0,1 1 0 0 0,-1 0 0 0 0,0 0 0 0 0,1 0 0 0 0,-1 0 0 0 0,1 0 0 0 0,-1 0 0 0 0,1 0-1 0 0,0 1 1 0 0,-1-1 0 0 0,1 0 0 0 0,0 1 0 0 0,-1-1 0 0 0,1 1 0 0 0,0 0 0 0 0,0 0 0 0 0,-1-1 0 0 0,1 1 0 0 0,0 0 0 0 0,0 1 0 0 0,-1-1 0 0 0,1 0 0 0 0,0 0 0 0 0,0 1 0 0 0,-1-1 0 0 0,1 1 0 0 0,0-1 0 0 0,-1 1 0 0 0,1 0 0 0 0,-1 0 0 0 0,1 0 0 0 0,-1 0 0 0 0,1 0 0 0 0,-1 0 0 0 0,1 0 0 0 0,-1 0-1 0 0,1 1-115 0 0,71 61 412 0 0,-68-58-198 0 0,11 10 57 0 0,-1 1 0 0 0,0 1 0 0 0,-1 0 0 0 0,-1 1 0 0 0,0 1 0 0 0,-2 0 1 0 0,0 0-1 0 0,-1 1 0 0 0,5 15-271 0 0,-19-5 1831 0 0,-10-42-639 0 0,9-13-1099 0 0,-2-101-31 0 0,14 103-99 0 0,1-1 0 0 0,1 1 0 0 0,1 0 0 0 0,1 1 0 0 0,1 0 0 0 0,1 1 0 0 0,1 0 0 0 0,1 0 37 0 0,-13 17-31 0 0,1 0-1 0 0,-1 0 1 0 0,1 0-1 0 0,0 0 1 0 0,0 1 0 0 0,0-1-1 0 0,1 1 1 0 0,-1 0 0 0 0,1 0-1 0 0,0 0 1 0 0,-1 0 0 0 0,1 1-1 0 0,1-1 1 0 0,-1 1-1 0 0,0 0 1 0 0,0 0 0 0 0,1 1-1 0 0,-1 0 1 0 0,1-1 0 0 0,0 1-1 0 0,-1 1 1 0 0,1-1 0 0 0,0 1-1 0 0,0 0 1 0 0,2 0 31 0 0,8 6-36 0 0,-1 2 0 0 0,0 0-1 0 0,0 0 1 0 0,-1 1 0 0 0,0 1 0 0 0,0 0 0 0 0,-1 1 0 0 0,-1 0 0 0 0,0 1-1 0 0,0 0 1 0 0,-1 1 0 0 0,-1 0 0 0 0,0 0 0 0 0,-1 1 0 0 0,0 0 0 0 0,-1 1 0 0 0,-1 0-1 0 0,0 0 1 0 0,-1 0 0 0 0,2 13 36 0 0,22 89-866 0 0,-26-66-3995 0 0,-3-50 3521 0 0,0-1 18 0 0,0 0-8 0 0</inkml:trace>
  <inkml:trace contextRef="#ctx0" brushRef="#br0" timeOffset="21153.907">5454 7449 2280 0 0,'-88'82'4916'0'0,"87"-81"-4497"0"0,92 51 1260 0 0,-67-47-1626 0 0,-1-1 0 0 0,1-1 0 0 0,1-1 0 0 0,-1-2 0 0 0,0 0 0 0 0,0-1 0 0 0,0-2 0 0 0,0 0 1 0 0,0-2-1 0 0,-1 0 0 0 0,1-2 0 0 0,-1 0-53 0 0,-21 6-20 0 0,0 1 0 0 0,0-1 0 0 0,-1 0 1 0 0,1 0-1 0 0,0 1 0 0 0,-1-1 0 0 0,1 0 0 0 0,0 0 0 0 0,-1-1 0 0 0,1 1 1 0 0,-1 0-1 0 0,0 0 0 0 0,1-1 0 0 0,-1 1 0 0 0,0-1 0 0 0,0 1 0 0 0,0-1 1 0 0,0 1-1 0 0,0-1 0 0 0,0 0 0 0 0,0 0 0 0 0,-1 1 0 0 0,1-1 0 0 0,-1 0 1 0 0,1 0-1 0 0,-1 0 0 0 0,0 0 0 0 0,1 1 0 0 0,-1-1 0 0 0,0 0 1 0 0,0 0-1 0 0,0 0 0 0 0,-1 0 0 0 0,1 0 0 0 0,0 0 0 0 0,-1 0 0 0 0,1 1 1 0 0,-1-1-1 0 0,0 0 0 0 0,0 0 0 0 0,1 1 0 0 0,-1-1 0 0 0,0 0 0 0 0,0 1 1 0 0,-1-1-1 0 0,1 1 0 0 0,0-1 0 0 0,0 1 0 0 0,-1 0 0 0 0,1 0 1 0 0,-1-1-1 0 0,0 1 20 0 0,-82-64-716 0 0,82 64 691 0 0,-76-39-1501 0 0,27 16-2546 0 0,45 20 2804 0 0</inkml:trace>
  <inkml:trace contextRef="#ctx0" brushRef="#br0" timeOffset="19149.604">3169 7282 2056 0 0,'14'-1'1178'0'0,"-12"9"2842"0"0,-146 157-2475 0 0,-123 256-818 0 0,263-415-1190 0 0,-1-1 1 0 0,0 0-1 0 0,0 0 0 0 0,0 0 0 0 0,0-1 1 0 0,-1 0-1 0 0,0 0 0 0 0,1 0 0 0 0,-2-1 1 0 0,1 1-1 0 0,0-2 0 0 0,-1 1 0 0 0,1-1 1 0 0,-1 0-1 0 0,0 0 463 0 0,-4-2-1261 0 0</inkml:trace>
  <inkml:trace contextRef="#ctx0" brushRef="#br0" timeOffset="19414.832">2597 7439 1480 0 0,'-1'-5'652'0'0,"1"6"-554"0"0,1-1 0 0 0,0 0 0 0 0,-1 1 0 0 0,1-1 0 0 0,0 0 0 0 0,-1 0 0 0 0,1 1 0 0 0,0-1 0 0 0,-1 0 0 0 0,1 0 0 0 0,0 0 1 0 0,0 0-1 0 0,-1 0 0 0 0,1 0 0 0 0,0 0 0 0 0,-1 0 0 0 0,1-1 0 0 0,0 1 0 0 0,-1 0 0 0 0,1 0 0 0 0,0 0 0 0 0,-1-1 0 0 0,1 1 0 0 0,0 0 0 0 0,-1-1 0 0 0,1 1 0 0 0,-1-1 0 0 0,1 1 0 0 0,0 0 0 0 0,-1-1 0 0 0,1 1 0 0 0,-1-1 0 0 0,0 0 0 0 0,1 1 0 0 0,-1-1 1 0 0,1 1-1 0 0,-1-1 0 0 0,0 0 0 0 0,1 1 0 0 0,-1-1 0 0 0,0 0 0 0 0,0 1 0 0 0,0-1 0 0 0,1 0 0 0 0,-1 1 0 0 0,0-1 0 0 0,0 0 0 0 0,0 1 0 0 0,0-1 0 0 0,0 0 0 0 0,0 0 0 0 0,-1 1 0 0 0,1-1 0 0 0,0 0 0 0 0,0 1 0 0 0,0-1 0 0 0,-1 0 0 0 0,1 1 0 0 0,0-1 1 0 0,0 0-1 0 0,-1 1 0 0 0,1-1 0 0 0,-1 1 0 0 0,1-1 0 0 0,-1 1 0 0 0,1-1 0 0 0,-1 0-98 0 0,320 227 2461 0 0,-148-70-2499 0 0,-84-30-6594 0 0,-82-118 5211 0 0,-3-3 14 0 0</inkml:trace>
  <inkml:trace contextRef="#ctx0" brushRef="#br0" timeOffset="35596.467">7045 8815 1060 0 0,'72'0'8802'0'0,"-1"0"-5673"0"0,140 0-5960 0 0,-141-10-1650 0 0,-70 12 1887 0 0,-4-2 1377 0 0</inkml:trace>
  <inkml:trace contextRef="#ctx0" brushRef="#br0" timeOffset="35891.196">7018 9015 2080 0 0,'5'5'336'0'0,"0"0"-1"0"0,0-1 1 0 0,1 0-1 0 0,-1 0 1 0 0,1-1 0 0 0,0 0-1 0 0,-1 1 1 0 0,2-2-1 0 0,-1 1 1 0 0,0-1-1 0 0,0 0 1 0 0,1 0-1 0 0,-1-1 1 0 0,1 0-1 0 0,0 0 1 0 0,-1-1 0 0 0,6 1-336 0 0,2 1 449 0 0,180 5 36 0 0,-131-8-3609 0 0,-1-9 583 0 0,-44 5 1311 0 0</inkml:trace>
  <inkml:trace contextRef="#ctx0" brushRef="#br0" timeOffset="34246.052">4718 8862 1720 0 0,'-42'-3'7606'0'0,"134"-21"-4927"0"0,52 2-3081 0 0,-48 11-3498 0 0,-106 14-889 0 0,-9 1 3691 0 0</inkml:trace>
  <inkml:trace contextRef="#ctx0" brushRef="#br0" timeOffset="34415.413">4620 9052 1880 0 0,'196'25'5861'0'0,"-58"-24"-5186"0"0,-74-2-3203 0 0,-21-15 65 0 0,-31 9 1254 0 0</inkml:trace>
  <inkml:trace contextRef="#ctx0" brushRef="#br0" timeOffset="34806.09">5283 8812 1964 0 0,'14'-1'245'0'0,"0"1"0"0"0,0 0 0 0 0,1 0-1 0 0,-1 2 1 0 0,0 0 0 0 0,0 0 0 0 0,-1 1-1 0 0,1 1 1 0 0,-1 1 0 0 0,1 0 0 0 0,-1 0 0 0 0,-1 1-1 0 0,1 1 1 0 0,-1 0 0 0 0,0 1 0 0 0,-1 0-1 0 0,0 1 1 0 0,0 0 0 0 0,-1 0 0 0 0,0 2 0 0 0,0-1-1 0 0,2 5-244 0 0,-10-11 110 0 0,0 0-1 0 0,1 1 1 0 0,-2-1 0 0 0,1 1-1 0 0,0-1 1 0 0,-1 1-1 0 0,0 0 1 0 0,0 0-1 0 0,0 0 1 0 0,-1-1 0 0 0,0 1-1 0 0,0 0 1 0 0,0 0-1 0 0,0 0 1 0 0,-1 0-1 0 0,0 0 1 0 0,0 0 0 0 0,0-1-1 0 0,0 1 1 0 0,-1 0-1 0 0,0-1 1 0 0,0 1-1 0 0,0-1 1 0 0,0 0 0 0 0,-1 0-1 0 0,0 0 1 0 0,0 0-1 0 0,0 0 1 0 0,0 0-1 0 0,-1-1 1 0 0,1 1 0 0 0,-1-1-1 0 0,-1 1-109 0 0,-140 88 1953 0 0,-2-45-1600 0 0,146-47-398 0 0,0 0 1 0 0,0 0 0 0 0,0 0 0 0 0,0-1-1 0 0,0 1 1 0 0,0 0 0 0 0,0-1 0 0 0,0 1-1 0 0,0-1 1 0 0,0 1 0 0 0,1-1 0 0 0,-1 1-1 0 0,0-1 1 0 0,0 1 0 0 0,0-1 0 0 0,1 0-1 0 0,-1 0 1 0 0,0 1 0 0 0,1-1 0 0 0,-1 0-1 0 0,0 0 1 0 0,1 0 0 0 0,-1 0 0 0 0,1 1-1 0 0,0-1 1 0 0,-1 0 0 0 0,1 0 0 0 0,0 0-1 0 0,-1 0 1 0 0,1 0 0 0 0,0 0 0 0 0,0 0-1 0 0,0 0 1 0 0,0 0 0 0 0,0 0 0 0 0,0 0-1 0 0,0 0 1 0 0,0-1 0 0 0,0 1 0 0 0,1 0-1 0 0,-1 1 1 0 0,0-1 0 0 0,1 0 0 0 0,-1 0-1 0 0,0 0 1 0 0,1 0 0 0 0,-1 0 0 0 0,1 0-1 0 0,0 0 1 0 0,-1 0 0 0 0,1 1 0 0 0,0-1-1 0 0,-1 0 1 0 0,1 1 0 0 0,0-1 0 0 0,0 0 44 0 0,38-54-3322 0 0,39-9-633 0 0,-48 44 2751 0 0</inkml:trace>
  <inkml:trace contextRef="#ctx0" brushRef="#br0" timeOffset="35021.23">5681 8890 2224 0 0,'-10'1'381'0'0,"0"-1"0"0"0,1 1 1 0 0,-1 1-1 0 0,0-1 0 0 0,0 2 0 0 0,0-1 0 0 0,1 2 0 0 0,0-1 0 0 0,-1 1 1 0 0,1 0-1 0 0,1 1 0 0 0,-1 0 0 0 0,1 1 0 0 0,0-1 0 0 0,0 2 0 0 0,0-1 0 0 0,-5 7-381 0 0,10-9 83 0 0,-1 0-1 0 0,1 1 0 0 0,-1 0 1 0 0,2 0-1 0 0,-1 0 0 0 0,0 0 1 0 0,1 0-1 0 0,0 1 0 0 0,0-1 0 0 0,0 1 1 0 0,1-1-1 0 0,0 1 0 0 0,0-1 1 0 0,1 1-1 0 0,-1 0 0 0 0,1 0 0 0 0,0-1 1 0 0,1 1-1 0 0,-1 0 0 0 0,1 0 1 0 0,0-1-1 0 0,1 1 0 0 0,-1-1 1 0 0,1 1-1 0 0,0-1 0 0 0,1 0 0 0 0,-1 0 1 0 0,1 0-1 0 0,0 0 0 0 0,0 0 1 0 0,1 0-1 0 0,-1-1 0 0 0,1 1 0 0 0,0-1 1 0 0,1 0-83 0 0,3 5-266 0 0,1-1-1 0 0,0 0 1 0 0,1-1 0 0 0,0 0 0 0 0,0 0 0 0 0,0-1 0 0 0,1-1 0 0 0,0 0-1 0 0,0 0 1 0 0,0-1 0 0 0,1 0 0 0 0,-1-1 0 0 0,1 0 0 0 0,0-1-1 0 0,0-1 1 0 0,7 1 266 0 0,59-25-3885 0 0,-58 2 2741 0 0</inkml:trace>
  <inkml:trace contextRef="#ctx0" brushRef="#br0" timeOffset="35287.778">6140 8670 2272 0 0,'11'9'281'0'0,"0"-1"1"0"0,0 1-1 0 0,-1 1 0 0 0,0 0 0 0 0,-1 0 0 0 0,0 1 1 0 0,-1 0-1 0 0,0 1 0 0 0,-1-1 0 0 0,0 2 0 0 0,-1-1 1 0 0,0 1-1 0 0,-1 0 0 0 0,-1 0 0 0 0,0 0 0 0 0,0 1 1 0 0,-2-1-1 0 0,1 1 0 0 0,-2 0 0 0 0,0 0 0 0 0,0-1 1 0 0,-2 1-1 0 0,1 0 0 0 0,-2 0 0 0 0,0 0 0 0 0,-1-1 1 0 0,0 1-1 0 0,-1-1 0 0 0,-4 12-281 0 0,-5 2-16 0 0,0-1 0 0 0,-2 0 0 0 0,-1 0-1 0 0,-1-2 1 0 0,-1 0 0 0 0,-1-1 0 0 0,-1-1 0 0 0,-1-1 0 0 0,-1 0 0 0 0,-11 6 16 0 0,-13-1-3989 0 0,44-26 2666 0 0,-13-14-1105 0 0,10 4 1214 0 0</inkml:trace>
  <inkml:trace contextRef="#ctx0" brushRef="#br0" timeOffset="33265.017">3793 8770 1380 0 0,'-66'9'4441'0'0,"45"-1"-4108"0"0,1 1 0 0 0,-1 0-1 0 0,2 2 1 0 0,-1 0 0 0 0,2 1 0 0 0,-1 1-1 0 0,2 1 1 0 0,0 0 0 0 0,0 2 0 0 0,2-1-1 0 0,0 2 1 0 0,1 0 0 0 0,0 1 0 0 0,1 0-1 0 0,2 1 1 0 0,0 1 0 0 0,-8 18-333 0 0,15-27 29 0 0,0 1 0 0 0,0-1 0 0 0,2 1 0 0 0,-1 0 0 0 0,1 0 0 0 0,1 0 0 0 0,0 0 0 0 0,1 0 0 0 0,0 0 1 0 0,1 0-1 0 0,1 0 0 0 0,-1-1 0 0 0,2 1 0 0 0,0 0 0 0 0,0-1 0 0 0,1 1 0 0 0,0-1 0 0 0,4 6-29 0 0,-4-11-187 0 0,0 0-1 0 0,0 1 1 0 0,1-2-1 0 0,0 1 1 0 0,0 0-1 0 0,0-1 1 0 0,1 0-1 0 0,-1 0 1 0 0,1-1-1 0 0,1 0 1 0 0,-1 0-1 0 0,1 0 1 0 0,-1 0-1 0 0,1-1 1 0 0,0-1-1 0 0,0 1 1 0 0,0-1-1 0 0,0 0 1 0 0,1 0-1 0 0,-1-1 188 0 0,133-12-5971 0 0,-103-3 4579 0 0</inkml:trace>
  <inkml:trace contextRef="#ctx0" brushRef="#br0" timeOffset="33542.474">4195 8894 964 0 0,'6'-7'2626'0'0,"-7"12"1509"0"0,-168 280-770 0 0,84-99-4125 0 0,83-183 483 0 0,-15 24-1690 0 0,-1-18-3581 0 0,7-9 4326 0 0</inkml:trace>
  <inkml:trace contextRef="#ctx0" brushRef="#br0" timeOffset="33807.182">3861 8990 1900 0 0,'13'-17'5556'0'0,"11"34"-3672"0"0,-23-16-1888 0 0,151 168 1451 0 0,-42-47-3459 0 0,-55-57-3469 0 0,-49-55 4243 0 0</inkml:trace>
  <inkml:trace contextRef="#ctx0" brushRef="#br0" timeOffset="32644.733">2609 8754 916 0 0,'12'0'1559'0'0,"16"-3"1484"0"0,1-11-1076 0 0,-28 14-1716 0 0,-14 41 1355 0 0,52 277-31 0 0,-1-12-2498 0 0,-40-305 764 0 0,1 0 1 0 0,0 0-1 0 0,0 0 1 0 0,-1 0-1 0 0,1 0 1 0 0,0 0-1 0 0,-1-1 1 0 0,1 1 0 0 0,-1 0-1 0 0,1-1 1 0 0,-1 0-1 0 0,1 1 1 0 0,-1-1-1 0 0,1 0 1 0 0,-1 1-1 0 0,1-1 1 0 0,-1 0 0 0 0,0 0-1 0 0,1 0 1 0 0,-1-1-1 0 0,1 1 1 0 0,-1 0-1 0 0,1-1 1 0 0,-1 1 0 0 0,1-1-1 0 0,-1 1 1 0 0,1-1-1 0 0,-1 1 1 0 0,1-1-1 0 0,0 0 1 0 0,-1 0-1 0 0,1 0 1 0 0,0 0 0 0 0,0 0-1 0 0,0 0 1 0 0,-1 0-1 0 0,1 0 1 0 0,0-1-1 0 0,1 1 1 0 0,-1 0-1 0 0,0 0 1 0 0,0-2 158 0 0,-14-18-1443 0 0</inkml:trace>
  <inkml:trace contextRef="#ctx0" brushRef="#br0" timeOffset="32943.12">2639 8747 1712 0 0,'85'-133'3939'0'0,"-81"129"-3839"0"0,0-1-1 0 0,0 1 1 0 0,1 0 0 0 0,-1 0 0 0 0,1 1 0 0 0,0-1-1 0 0,0 1 1 0 0,0 0 0 0 0,0 0 0 0 0,1 1-1 0 0,-1 0 1 0 0,1 0 0 0 0,0 0 0 0 0,-1 0 0 0 0,1 1-1 0 0,0 0 1 0 0,0 0 0 0 0,0 1 0 0 0,0-1 0 0 0,0 2-1 0 0,0-1 1 0 0,0 0 0 0 0,0 1 0 0 0,0 0 0 0 0,0 0-1 0 0,0 1-99 0 0,2 0 66 0 0,0 0 0 0 0,0 1-1 0 0,0-1 1 0 0,0 2-1 0 0,-1-1 1 0 0,1 1 0 0 0,-1 0-1 0 0,0 0 1 0 0,0 1 0 0 0,0 0-1 0 0,-1 1 1 0 0,0-1-1 0 0,0 1 1 0 0,0 0 0 0 0,-1 0-1 0 0,0 1 1 0 0,0 0-1 0 0,-1 0 1 0 0,1 0 0 0 0,-2 0-1 0 0,1 1 1 0 0,-1 0-1 0 0,0-1 1 0 0,0 1 0 0 0,-1 0-1 0 0,0 0 1 0 0,-1 1 0 0 0,0-1-1 0 0,0 0 1 0 0,-1 0-1 0 0,0 1 1 0 0,-1 7-66 0 0,-12 10 4 0 0,-2-1 0 0 0,-1-1 1 0 0,-1 0-1 0 0,-1-1 0 0 0,-1-1 0 0 0,-1 0 0 0 0,-1-2 1 0 0,-1 0-1 0 0,-1-1 0 0 0,0-2 0 0 0,-1 0 0 0 0,-1-2 1 0 0,-3 1-5 0 0,7-10-980 0 0,3-8-5604 0 0,25-3 5336 0 0</inkml:trace>
  <inkml:trace contextRef="#ctx0" brushRef="#br0" timeOffset="44172.792">13028 8675 1652 0 0,'30'40'817'0'0,"-2"1"1"0"0,-2 2-1 0 0,-2 0 1 0 0,-1 1-1 0 0,-3 2 0 0 0,-1 0 1 0 0,-3 1-1 0 0,-1 0 0 0 0,-3 1 1 0 0,-2 1-1 0 0,4 46-817 0 0,-20 155 2230 0 0,1-224-2106 0 0,-2 0 0 0 0,0-1 0 0 0,-1 0 1 0 0,-2 0-1 0 0,0-1 0 0 0,-2-1 0 0 0,0 1 0 0 0,-2-2 0 0 0,-1 0 0 0 0,0 0 0 0 0,-2-2 0 0 0,0 0 1 0 0,-1-1-1 0 0,-11 8-124 0 0,-37 7-1354 0 0,64-33 1191 0 0,-1-1 0 0 0,1 1 0 0 0,0 0 1 0 0,0-1-1 0 0,0 1 0 0 0,-1-1 1 0 0,1 0-1 0 0,0 0 0 0 0,-1 0 1 0 0,1 0-1 0 0,0 0 0 0 0,0 0 0 0 0,-1 0 1 0 0,1-1-1 0 0,0 1 0 0 0,0-1 1 0 0,0 0-1 0 0,-1 0 0 0 0,1 0 1 0 0,0 0-1 0 0,0 0 0 0 0,0 0 1 0 0,0 0-1 0 0,1-1 0 0 0,-1 1 0 0 0,0-1 1 0 0,0 1-1 0 0,1-1 0 0 0,-1 0 1 0 0,1 1-1 0 0,0-1 0 0 0,-1 0 1 0 0,1 0-1 0 0,0 0 0 0 0,0 0 0 0 0,0 0 1 0 0,0 0-1 0 0,1-1 0 0 0,-1 1 1 0 0,0 0-1 0 0,1 0 0 0 0,0-1 1 0 0,-1 1-1 0 0,1 0 0 0 0,0 0 1 0 0,0-2 162 0 0,-3-43-2905 0 0,3 24 1661 0 0</inkml:trace>
  <inkml:trace contextRef="#ctx0" brushRef="#br0" timeOffset="47979.335">17858 8422 876 0 0,'5'-21'4184'0'0,"72"4"-2369"0"0,-71 17-1768 0 0,0 1 0 0 0,0 0 1 0 0,0 1-1 0 0,0-1 0 0 0,0 1 1 0 0,-1 0-1 0 0,1 0 0 0 0,-1 1 1 0 0,1 0-1 0 0,-1 0 0 0 0,0 0 1 0 0,0 1-1 0 0,0 0 0 0 0,0-1 1 0 0,-1 2-1 0 0,0-1 0 0 0,0 0 1 0 0,0 1-1 0 0,0 0 0 0 0,-1 0 1 0 0,1 0-1 0 0,-1 0 0 0 0,0 1 1 0 0,-1-1-1 0 0,0 1 0 0 0,0 0 1 0 0,0-1-1 0 0,0 1 0 0 0,-1 0 1 0 0,0 0-1 0 0,0 0 0 0 0,-1 0 1 0 0,1 1-1 0 0,-1-1 0 0 0,-1 0 1 0 0,1 0-1 0 0,-1 0 0 0 0,0 0 1 0 0,-1 0-1 0 0,1 0 0 0 0,-1-1 1 0 0,0 1-1 0 0,-1 0 0 0 0,-1 3-47 0 0,-5 7 179 0 0,0-1 0 0 0,0 0 0 0 0,-2 0 0 0 0,0-1 0 0 0,0-1 0 0 0,-2 0 0 0 0,1 0 0 0 0,-2-1 0 0 0,1-1 0 0 0,-2 0 0 0 0,-8 4-179 0 0,-47 41 771 0 0,69-56-762 0 0,0 0 0 0 0,0 0 0 0 0,0 0 0 0 0,0 0 0 0 0,1 1 0 0 0,-1-1 0 0 0,0 0-1 0 0,0 1 1 0 0,1-1 0 0 0,-1 0 0 0 0,0 1 0 0 0,0-1 0 0 0,1 1 0 0 0,-1-1 0 0 0,0 1 0 0 0,1 0 0 0 0,-1-1 0 0 0,1 1 0 0 0,-1 0 0 0 0,1-1-1 0 0,-1 1 1 0 0,1 0 0 0 0,-1 0 0 0 0,1-1 0 0 0,0 1 0 0 0,-1 0 0 0 0,1 0 0 0 0,0 0 0 0 0,0-1 0 0 0,0 1 0 0 0,0 0 0 0 0,-1 0 0 0 0,1 0-1 0 0,0 0 1 0 0,0-1 0 0 0,1 1 0 0 0,-1 0 0 0 0,0 0 0 0 0,0 0 0 0 0,0 0 0 0 0,0-1 0 0 0,1 1 0 0 0,-1 0 0 0 0,0 0 0 0 0,1 0 0 0 0,-1-1 0 0 0,1 1-1 0 0,-1 0 1 0 0,1-1 0 0 0,-1 1 0 0 0,1 0 0 0 0,-1-1 0 0 0,1 1 0 0 0,0-1 0 0 0,-1 1 0 0 0,1-1 0 0 0,0 1 0 0 0,0-1 0 0 0,-1 1 0 0 0,1-1-1 0 0,0 0-8 0 0,55 5-260 0 0,-51-5 176 0 0,277-39-7229 0 0,-243 30 6106 0 0,-4 1 90 0 0</inkml:trace>
  <inkml:trace contextRef="#ctx0" brushRef="#br0" timeOffset="48245.611">18463 8815 2796 0 0,'-5'17'477'0'0,"0"-1"-1"0"0,0 0 1 0 0,-2-1-1 0 0,0 0 1 0 0,-1 0 0 0 0,0 0-1 0 0,-1-1 1 0 0,-1 0-1 0 0,0-1 1 0 0,-11 11-477 0 0,8-10 103 0 0,-1-1 0 0 0,-1 0 0 0 0,1-1 1 0 0,-2-1-1 0 0,0-1 0 0 0,0 0 0 0 0,-1-1 1 0 0,0 0-1 0 0,-9 2-103 0 0,24-11-133 0 0,1 1 0 0 0,0-1-1 0 0,-1 0 1 0 0,1 1 0 0 0,0-1 0 0 0,-1 0 0 0 0,1 0 0 0 0,-1 0 0 0 0,1 0-1 0 0,0 0 1 0 0,-1-1 0 0 0,1 1 0 0 0,0 0 0 0 0,-1-1 0 0 0,1 1 0 0 0,0 0-1 0 0,-1-1 1 0 0,1 0 0 0 0,0 1 0 0 0,0-1 0 0 0,0 0 0 0 0,0 0 0 0 0,-1 1 0 0 0,1-1-1 0 0,0 0 1 0 0,0 0 0 0 0,1 0 0 0 0,-1 0 0 0 0,0-1 0 0 0,0 1 0 0 0,0 0-1 0 0,1 0 1 0 0,-1 0 0 0 0,1-1 0 0 0,-1 1 0 0 0,1 0 0 0 0,-1-1 0 0 0,1 1 0 0 0,0 0-1 0 0,-1-1 1 0 0,1 0 133 0 0,-4-14-1240 0 0</inkml:trace>
  <inkml:trace contextRef="#ctx0" brushRef="#br0" timeOffset="46162.414">15330 8567 2132 0 0,'8'-3'150'0'0,"1"0"-1"0"0,-1 1 1 0 0,0 0-1 0 0,1 1 0 0 0,-1-1 1 0 0,1 2-1 0 0,0-1 1 0 0,-1 1-1 0 0,1 1 1 0 0,0-1-1 0 0,-1 1 1 0 0,1 1-1 0 0,-1 0 1 0 0,1 0-1 0 0,-1 0 1 0 0,0 1-1 0 0,0 1 0 0 0,0-1 1 0 0,0 1-1 0 0,-1 0 1 0 0,1 1-1 0 0,-1 0 1 0 0,0 0-1 0 0,4 5-149 0 0,-6-6 65 0 0,1-1-19 0 0,-1 0 1 0 0,0 1-1 0 0,0-1 0 0 0,-1 1 0 0 0,1 0 1 0 0,-1 0-1 0 0,1 0 0 0 0,-1 1 0 0 0,-1 0 1 0 0,1 0-1 0 0,-1 0 0 0 0,1 0 0 0 0,-1 0 1 0 0,-1 0-1 0 0,1 1 0 0 0,-1 0 0 0 0,0-1 1 0 0,0 1-1 0 0,-1 0 0 0 0,0 0 1 0 0,0 0-1 0 0,0 0 0 0 0,-1 0 0 0 0,1 0 1 0 0,-1 0-1 0 0,-1 0 0 0 0,1 0 0 0 0,-2 3-46 0 0,-10 9 121 0 0,0-1 0 0 0,-2-1 0 0 0,0 0 0 0 0,-1 0 0 0 0,0-2 0 0 0,-1 0-1 0 0,-1 0 1 0 0,0-2 0 0 0,-1 0 0 0 0,0-1 0 0 0,0-1 0 0 0,-2 0 0 0 0,1-2 0 0 0,-1 0-1 0 0,0-1 1 0 0,-1-1 0 0 0,-4 0-121 0 0,-64 13-391 0 0,88-19-309 0 0,19-41-4174 0 0,3 20 3681 0 0</inkml:trace>
  <inkml:trace contextRef="#ctx0" brushRef="#br0" timeOffset="46473.134">15899 8602 1228 0 0,'-10'6'494'0'0,"-35"18"1086"0"0,0 2-1 0 0,2 2 0 0 0,1 2 0 0 0,1 1 0 0 0,-13 16-1579 0 0,52-45 48 0 0,-1 0 0 0 0,1 0 0 0 0,0 0 0 0 0,0 0 0 0 0,1 1 0 0 0,-1-1 0 0 0,0 1-1 0 0,1-1 1 0 0,-1 1 0 0 0,1-1 0 0 0,0 1 0 0 0,0 0 0 0 0,0-1 0 0 0,0 1 0 0 0,1 0 0 0 0,-1 0 0 0 0,1 0 0 0 0,-1 0-1 0 0,1-1 1 0 0,0 1 0 0 0,0 0 0 0 0,1 0 0 0 0,-1 0 0 0 0,0 0 0 0 0,1 0 0 0 0,0 0 0 0 0,-1-1 0 0 0,1 1 0 0 0,1 0-1 0 0,-1-1 1 0 0,0 1 0 0 0,0 0 0 0 0,1-1 0 0 0,0 0 0 0 0,-1 1 0 0 0,1-1 0 0 0,0 0 0 0 0,0 0-48 0 0,98 63 439 0 0,58-11-1884 0 0,-50-38-5711 0 0,-106-16 5747 0 0</inkml:trace>
  <inkml:trace contextRef="#ctx0" brushRef="#br0" timeOffset="46721.05">16084 8722 856 0 0,'97'14'5054'0'0,"54"-29"-3620"0"0,-43 2-674 0 0,-43 12-764 0 0,65-8-4640 0 0,-124 6 3512 0 0</inkml:trace>
  <inkml:trace contextRef="#ctx0" brushRef="#br0" timeOffset="46968.999">16152 8890 3104 0 0,'0'18'4990'0'0,"61"2"-2925"0"0,183-12-654 0 0,-2-39-6853 0 0,-180 11 2785 0 0,-35 9 1402 0 0</inkml:trace>
  <inkml:trace contextRef="#ctx0" brushRef="#br0" timeOffset="47249.448">17021 8460 2500 0 0,'2'-15'6526'0'0,"3"31"-5184"0"0,33 258 284 0 0,-29-180-3818 0 0,-8-30-4604 0 0,-1-63 5586 0 0</inkml:trace>
  <inkml:trace contextRef="#ctx0" brushRef="#br0" timeOffset="47466.955">17417 8842 1756 0 0,'-169'128'7118'0'0,"-30"27"-6512"0"0,201-161-7586 0 0,9-8 5720 0 0</inkml:trace>
  <inkml:trace contextRef="#ctx0" brushRef="#br0" timeOffset="44827.875">13712 9192 1652 0 0,'-9'-1'4474'0'0,"1"-18"-6952"0"0,11 14 1338 0 0</inkml:trace>
  <inkml:trace contextRef="#ctx0" brushRef="#br0" timeOffset="45728.944">13750 9159 2068 0 0,'0'0'934'0'0,"0"-24"3138"0"0,0 23-4046 0 0,0 0 0 0 0,1 0 1 0 0,-1 0-1 0 0,0-1 0 0 0,1 1 0 0 0,-1 0 1 0 0,1 0-1 0 0,0 0 0 0 0,-1 0 0 0 0,1 0 0 0 0,0 0 1 0 0,0 1-1 0 0,0-1 0 0 0,-1 0 0 0 0,1 0 1 0 0,0 0-1 0 0,0 1 0 0 0,0-1 0 0 0,0 1 0 0 0,0-1 1 0 0,1 0-1 0 0,-1 1 0 0 0,0 0 0 0 0,0-1 1 0 0,0 1-1 0 0,0 0 0 0 0,0-1 0 0 0,1 1 1 0 0,-1 0-1 0 0,0 0 0 0 0,0 0 0 0 0,0 0 0 0 0,1 0 1 0 0,-1 0-1 0 0,0 1 0 0 0,0-1 0 0 0,0 0 1 0 0,0 1-1 0 0,1-1 0 0 0,-1 1 0 0 0,0-1 0 0 0,0 1 1 0 0,0-1-1 0 0,0 1 0 0 0,0 0 0 0 0,0-1 1 0 0,0 1-1 0 0,0 0 0 0 0,-1 0 0 0 0,1 0 0 0 0,0-1 1 0 0,0 1-1 0 0,-1 0 0 0 0,1 0 0 0 0,0 0 1 0 0,-1 1-1 0 0,1-1 0 0 0,-1 0 0 0 0,1 0 0 0 0,-1 0 1 0 0,0 0-1 0 0,0 0 0 0 0,1 2-26 0 0,6 4 87 0 0,0 1 1 0 0,0 0-1 0 0,-1 0 0 0 0,0 1 1 0 0,0 0-1 0 0,-1 0 1 0 0,0 0-1 0 0,-1 0 0 0 0,0 1 1 0 0,0 0-1 0 0,-1 0 0 0 0,-1 0 1 0 0,1 0-1 0 0,-2 0 0 0 0,1 1 1 0 0,-1-1-1 0 0,-1 1 0 0 0,0-1 1 0 0,-1 7-88 0 0,-5 1 25 0 0,0 0 0 0 0,-1-1 0 0 0,0 0 0 0 0,-2 0 0 0 0,0 0 1 0 0,-1-1-1 0 0,0-1 0 0 0,-2 0 0 0 0,1 0 0 0 0,-2-1 0 0 0,0-1 1 0 0,-1 0-1 0 0,0-1 0 0 0,-1 0 0 0 0,0-1 0 0 0,-14 7-25 0 0,13-5-230 0 0,-33 18-2231 0 0,47-30 1431 0 0,4-19-1634 0 0,10-5 1463 0 0,8-3 143 0 0</inkml:trace>
  <inkml:trace contextRef="#ctx0" brushRef="#br0" timeOffset="42420.751">12080 8529 1360 0 0,'8'-17'3062'0'0,"5"-10"2084"0"0,-7 39-2234 0 0,43 254-2525 0 0,-49-260-742 0 0,0 0 1 0 0,0 0-1 0 0,-1 0 0 0 0,0 0 1 0 0,0 0-1 0 0,0 0 0 0 0,-1-1 1 0 0,1 1-1 0 0,-2-1 0 0 0,1 1 0 0 0,0-1 1 0 0,-1 0-1 0 0,0 1 0 0 0,0-1 1 0 0,-1-1-1 0 0,0 1 0 0 0,1 0 1 0 0,-1-1-1 0 0,-1 0 0 0 0,1 0 0 0 0,-1 0 1 0 0,1-1-1 0 0,-1 1 0 0 0,0-1 1 0 0,0 0-1 0 0,-1-1 0 0 0,1 1 1 0 0,-1-1 354 0 0,-16 9-1216 0 0</inkml:trace>
  <inkml:trace contextRef="#ctx0" brushRef="#br0" timeOffset="42638.74">11771 9032 1224 0 0,'13'2'4361'0'0,"13"-6"-3367"0"0,-21 3-562 0 0,348-47 4667 0 0,-294 42-5466 0 0,96-8-56 0 0,-50 10-6772 0 0,-98 6 5884 0 0,-1 4 17 0 0</inkml:trace>
  <inkml:trace contextRef="#ctx0" brushRef="#br0" timeOffset="43551.639">12037 9285 908 0 0,'-12'16'3954'0'0,"10"-17"-1027"0"0,-2-7-1828 0 0,-12-15 863 0 0,74-17-1404 0 0,-53 38-556 0 0,1 1 1 0 0,0 0 0 0 0,0 0 0 0 0,1 1-1 0 0,-1-1 1 0 0,0 1 0 0 0,0 0-1 0 0,0 1 1 0 0,0 0 0 0 0,0 0 0 0 0,0 0-1 0 0,0 0 1 0 0,0 1 0 0 0,-1 0-1 0 0,1 0 1 0 0,0 1 0 0 0,-1 0 0 0 0,0 0-1 0 0,1 0 1 0 0,-1 0 0 0 0,-1 1-1 0 0,1 0 1 0 0,0 0 0 0 0,-1 0 0 0 0,0 1-1 0 0,0-1 1 0 0,0 1 0 0 0,-1 0-1 0 0,1 0 1 0 0,-1 0 0 0 0,0 1 0 0 0,-1-1-1 0 0,1 1 1 0 0,-1 0 0 0 0,0-1-1 0 0,-1 1 1 0 0,1 0 0 0 0,-1 0 0 0 0,0 0-1 0 0,-1 0 1 0 0,1 0 0 0 0,-1 0-1 0 0,-1 6-2 0 0,-1 3 22 0 0,-1-1-1 0 0,0 0 0 0 0,-1-1 0 0 0,0 1 1 0 0,-2 0-1 0 0,1-1 0 0 0,-2 0 0 0 0,1-1 1 0 0,-2 1-1 0 0,0-1 0 0 0,0-1 0 0 0,-1 0 1 0 0,-4 4-22 0 0,-26 41 293 0 0,39-54-300 0 0,2 0-1 0 0,-1 0 1 0 0,0 1-1 0 0,0-1 1 0 0,1 0-1 0 0,-1 0 1 0 0,1 0-1 0 0,0 0 1 0 0,-1-1-1 0 0,1 1 1 0 0,0 0-1 0 0,0-1 1 0 0,0 1-1 0 0,0-1 1 0 0,0 0-1 0 0,1 1 1 0 0,-1-1-1 0 0,0 0 1 0 0,1-1-1 0 0,-1 1 1 0 0,0 0-1 0 0,1-1 1 0 0,-1 1-1 0 0,1-1 1 0 0,-1 0-1 0 0,1 1 1 0 0,-1-1-1 0 0,1-1 1 0 0,-1 1 0 0 0,1 0-1 0 0,-1 0 1 0 0,1-1-1 0 0,0 0 8 0 0,11 3-39 0 0,-4-1 27 0 0,-1 0 0 0 0,1 1 0 0 0,0 0 0 0 0,-1 1 0 0 0,1 0 0 0 0,-1 0 0 0 0,0 1 0 0 0,0 0 0 0 0,0 0 0 0 0,-1 1 0 0 0,1 0 0 0 0,-1 1 0 0 0,0 0 0 0 0,-1 0 0 0 0,0 1 0 0 0,0 0 0 0 0,0 0 0 0 0,2 4 12 0 0,-12 12 70 0 0,-7-11-48 0 0,-2 0 0 0 0,0-1 0 0 0,0 0 1 0 0,-1-1-1 0 0,0 0 0 0 0,-1-1 1 0 0,0-1-1 0 0,0 0 0 0 0,-1-1 0 0 0,0-1 1 0 0,0 0-1 0 0,0-1 0 0 0,-1 0 0 0 0,0-2 1 0 0,0 1-1 0 0,-12-1-22 0 0,20-1-24 0 0,-128 14-1864 0 0,132-17 1692 0 0,0 1 1 0 0,-1-1-1 0 0,1 1 0 0 0,0-1 0 0 0,-1 0 0 0 0,1-1 1 0 0,0 1-1 0 0,0-1 0 0 0,0 0 0 0 0,0 0 0 0 0,0 0 0 0 0,1 0 1 0 0,-1-1-1 0 0,0 1 0 0 0,1-1 0 0 0,0 0 0 0 0,0 0 1 0 0,0 0-1 0 0,0-1 0 0 0,0 1 0 0 0,1-1 0 0 0,-1 1 1 0 0,1-1-1 0 0,0 0 0 0 0,0 0 0 0 0,0 0 0 0 0,1 0 1 0 0,-1 0-1 0 0,1-3 196 0 0,-5-29-1309 0 0,3-5 22 0 0</inkml:trace>
  <inkml:trace contextRef="#ctx0" brushRef="#br0" timeOffset="43847.712">11700 8634 1880 0 0,'-24'26'582'0'0,"2"2"-1"0"0,1 0 1 0 0,1 2-1 0 0,2 0 0 0 0,1 1 1 0 0,1 1-1 0 0,2 0 1 0 0,1 1-1 0 0,1 0 1 0 0,2 1-1 0 0,0 8-581 0 0,4-7 142 0 0,0-1 1 0 0,3 1-1 0 0,0 1 0 0 0,3-1 0 0 0,1 0 0 0 0,1 0 0 0 0,2 0 1 0 0,2 0-1 0 0,1-1 0 0 0,1 1 0 0 0,2-2 0 0 0,2 1 0 0 0,0-2 1 0 0,3 1-1 0 0,0-2 0 0 0,3 0 0 0 0,5 7-142 0 0,128 154-1599 0 0,-136-175 938 0 0,2-1 0 0 0,0-1 0 0 0,1-1 0 0 0,0 0-1 0 0,2-2 1 0 0,-1 0 0 0 0,1-1 0 0 0,1-1 0 0 0,11 4 661 0 0,9-1-1284 0 0</inkml:trace>
  <inkml:trace contextRef="#ctx0" brushRef="#br0" timeOffset="38325.214">8763 8705 840 0 0,'0'0'671'0'0,"0"0"12"0"0,0 0-139 0 0,0 0 34 0 0,0 0-106 0 0,0 0-7 0 0,0 0-60 0 0,0 0 13 0 0,0 0 53 0 0,0 0-1 0 0,0 0-25 0 0,0 0-4 0 0,0 0-62 0 0,0 0 0 0 0,0 0-11 0 0,0 0-24 0 0,1-6-33 0 0,1-3-199 0 0,0 0 0 0 0,1 0 0 0 0,0 1 0 0 0,0-1-1 0 0,1 1 1 0 0,0-1 0 0 0,0 1 0 0 0,1 0 0 0 0,0 1 0 0 0,1-1-1 0 0,-1 1 1 0 0,1 0 0 0 0,1 1 0 0 0,-1-1 0 0 0,1 1 0 0 0,1 0-1 0 0,-1 1 1 0 0,1 0 0 0 0,0 0 0 0 0,5-2-112 0 0,-8 3 22 0 0,-1 0-1 0 0,1 1 1 0 0,-1 0 0 0 0,1 0 0 0 0,0 0-1 0 0,0 1 1 0 0,0 0 0 0 0,0 0 0 0 0,1 0-1 0 0,-1 0 1 0 0,1 1 0 0 0,-1 0-1 0 0,1 0 1 0 0,-1 0 0 0 0,1 1 0 0 0,-1 0-1 0 0,1 0 1 0 0,0 0 0 0 0,-1 1 0 0 0,1 0-1 0 0,-1 0 1 0 0,1 0 0 0 0,-1 1-1 0 0,1 0 1 0 0,-1 0 0 0 0,0 0 0 0 0,0 0-1 0 0,0 1 1 0 0,0 0 0 0 0,-1 0 0 0 0,1 1-1 0 0,-1-1 1 0 0,0 1 0 0 0,0 0-1 0 0,0 0 1 0 0,0 0 0 0 0,0 0 0 0 0,-1 1-1 0 0,0 0 1 0 0,0-1 0 0 0,0 1 0 0 0,-1 0-1 0 0,0 0 1 0 0,0 1 0 0 0,0-1-1 0 0,1 4-21 0 0,-5 9 30 0 0,-1-1 0 0 0,0 1-1 0 0,-1-1 1 0 0,-1 1 0 0 0,0-1-1 0 0,-2-1 1 0 0,0 1-1 0 0,0-1 1 0 0,-2 0 0 0 0,0-1-1 0 0,-1 0 1 0 0,0 0-1 0 0,-1-1 1 0 0,-1-1 0 0 0,0 0-1 0 0,-1 0 1 0 0,0-1 0 0 0,-1-1-1 0 0,0 0 1 0 0,-2 0-30 0 0,-42 43 173 0 0,32-13 46 0 0,54-19-116 0 0,-17-17-96 0 0,0 0 0 0 0,0-1 0 0 0,1 0 0 0 0,0-1 0 0 0,0 0 0 0 0,0-1 0 0 0,0-1 0 0 0,0 1 0 0 0,0-2 0 0 0,1 0 0 0 0,-1 0 0 0 0,6-2-7 0 0,14 1-53 0 0,124-12-942 0 0,-130 10 598 0 0,25-18-4576 0 0,-60 10 1029 0 0,4 7 2826 0 0</inkml:trace>
  <inkml:trace contextRef="#ctx0" brushRef="#br0" timeOffset="38649.842">8579 9272 1192 0 0,'-27'11'3583'0'0,"37"-6"-476"0"0,52-3-809 0 0,-60-2-2362 0 0,481-56 2847 0 0,-374 42-2836 0 0,216-14-3527 0 0,-373 56-3038 0 0,29-21 5410 0 0</inkml:trace>
  <inkml:trace contextRef="#ctx0" brushRef="#br0" timeOffset="39345.415">8835 9559 1212 0 0,'-25'4'5871'0'0,"44"-21"-3603"0"0,112-3-1093 0 0,-101 38-1085 0 0,-27-17-81 0 0,-1 1 1 0 0,0-1-1 0 0,0 1 1 0 0,-1 0-1 0 0,1 0 1 0 0,0 0-1 0 0,-1 0 1 0 0,1 0-1 0 0,-1 0 1 0 0,1 1-1 0 0,-1-1 1 0 0,0 0-1 0 0,0 1 1 0 0,0-1 0 0 0,-1 1-1 0 0,1-1 1 0 0,0 1-1 0 0,-1-1 1 0 0,0 1-1 0 0,1 0 1 0 0,-1-1-1 0 0,0 1 1 0 0,0-1-1 0 0,-1 1 1 0 0,1 0-1 0 0,0-1 1 0 0,-1 1-1 0 0,0-1 1 0 0,1 1-1 0 0,-1-1 1 0 0,0 1-1 0 0,-1-1 1 0 0,1 0-1 0 0,0 1 1 0 0,0-1 0 0 0,-1 0-1 0 0,0 0 1 0 0,-1 1-10 0 0,-69 75 156 0 0,51-66-129 0 0,22-11-23 0 0,-1-1-1 0 0,0 0 1 0 0,1 1-1 0 0,-1-1 1 0 0,0 1 0 0 0,1-1-1 0 0,-1 1 1 0 0,0-1-1 0 0,1 1 1 0 0,-1-1 0 0 0,0 1-1 0 0,0-1 1 0 0,0 1-1 0 0,1 0 1 0 0,-1-1-1 0 0,0 1 1 0 0,0-1 0 0 0,0 1-1 0 0,0-1 1 0 0,0 1-1 0 0,0 0 1 0 0,0-1 0 0 0,0 1-1 0 0,0-1 1 0 0,-1 1-1 0 0,1-1 1 0 0,0 1-1 0 0,0-1 1 0 0,0 1 0 0 0,-1-1-1 0 0,1 1 1 0 0,0-1-1 0 0,-1 1 1 0 0,1-1 0 0 0,0 1-1 0 0,-1-1 1 0 0,1 1-4 0 0,40-2-15 0 0,-22 0 9 0 0,1 0-1 0 0,-1 1 1 0 0,0 0-1 0 0,0 2 1 0 0,0 0 0 0 0,-1 1-1 0 0,1 1 1 0 0,0 0-1 0 0,-1 2 1 0 0,0 0 0 0 0,0 1-1 0 0,-1 0 1 0 0,1 2 6 0 0,-15-8 14 0 0,0-1 1 0 0,0 1-1 0 0,0 0 1 0 0,0 0-1 0 0,-1 0 1 0 0,1 0-1 0 0,0 1 1 0 0,0-1-1 0 0,-1 0 1 0 0,1 1-1 0 0,-1-1 1 0 0,1 1-1 0 0,-1 0 1 0 0,0-1-1 0 0,0 1 1 0 0,0 0-1 0 0,0 0 1 0 0,0 0-1 0 0,0 0 1 0 0,0-1-1 0 0,0 1 1 0 0,-1 1-1 0 0,1-1 1 0 0,-1 0-1 0 0,0 0 1 0 0,1 0-1 0 0,-1 0 1 0 0,0 0-1 0 0,0 0 1 0 0,0 0-1 0 0,-1 0 1 0 0,1 0-1 0 0,0 1 1 0 0,-1-1-1 0 0,1 0 1 0 0,-1 0-1 0 0,0 0 1 0 0,0 0-1 0 0,0-1 1 0 0,0 1-1 0 0,0 0 1 0 0,0 0-1 0 0,0 0 1 0 0,-1-1-1 0 0,1 1 1 0 0,0-1-1 0 0,-1 1 1 0 0,0-1-1 0 0,1 0 1 0 0,-1 1-1 0 0,0-1 1 0 0,1 0-1 0 0,-1 0 1 0 0,0 0-1 0 0,-2 0-14 0 0,-111 56 476 0 0,-75-27-1463 0 0,182-30 657 0 0,1-1 1 0 0,0 1 0 0 0,0-1 0 0 0,-1-1-1 0 0,1 1 1 0 0,0-1 0 0 0,0 0 0 0 0,1-1-1 0 0,-1 0 1 0 0,0 0 0 0 0,1 0 0 0 0,0-1-1 0 0,0 0 1 0 0,0 0 0 0 0,0-1-1 0 0,0 1 1 0 0,1-1 0 0 0,0-1 0 0 0,0 1-1 0 0,0-1 1 0 0,1 1 0 0 0,0-1 0 0 0,0 0-1 0 0,1-1 1 0 0,-1 1 0 0 0,1-1 0 0 0,-2-6 329 0 0,0-18-1292 0 0</inkml:trace>
  <inkml:trace contextRef="#ctx0" brushRef="#br0" timeOffset="39732.655">8467 8665 1416 0 0,'-22'12'489'0'0,"1"1"1"0"0,0 0-1 0 0,0 2 0 0 0,1 0 1 0 0,1 1-1 0 0,1 1 0 0 0,0 1 0 0 0,1 0 1 0 0,1 2-1 0 0,1 0 0 0 0,-9 16-489 0 0,5-4 312 0 0,2 1 0 0 0,2 1 0 0 0,1 0 0 0 0,1 1 0 0 0,2 1 0 0 0,2 0 0 0 0,1 0 0 0 0,2 0 0 0 0,1 1 0 0 0,2 0 0 0 0,2 24-312 0 0,22 117 696 0 0,0-97-735 0 0,4-1 0 0 0,3-1 0 0 0,3-1 0 0 0,4-2 0 0 0,3-2 0 0 0,3-1 0 0 0,3-2 0 0 0,33 37 39 0 0,-49-66-1060 0 0,1-2-1 0 0,3-1 0 0 0,1-1 0 0 0,2-2 0 0 0,1-1 1 0 0,2-2-1 0 0,18 11 1061 0 0,-18-20-1293 0 0</inkml:trace>
  <inkml:trace contextRef="#ctx0" brushRef="#br0" timeOffset="40200.185">9584 8572 1236 0 0,'6'0'235'0'0,"1"1"-1"0"0,-1 0 1 0 0,1 0-1 0 0,-1 0 1 0 0,1 1-1 0 0,-1-1 1 0 0,0 2 0 0 0,0-1-1 0 0,0 1 1 0 0,0 0-1 0 0,-1 0 1 0 0,1 0-1 0 0,-1 1 1 0 0,0 0 0 0 0,5 4-235 0 0,-8-7 78 0 0,26 25 241 0 0,0 1-1 0 0,-2 1 1 0 0,-1 1-1 0 0,-1 1 1 0 0,-2 1-1 0 0,-1 1 1 0 0,-2 1-1 0 0,-1 1 1 0 0,-1 0 0 0 0,-2 1-1 0 0,-1 1 1 0 0,-3 0-1 0 0,0 2-318 0 0,-2-11 199 0 0,0 0 0 0 0,-2 1 0 0 0,-2 0 0 0 0,0 0 0 0 0,-2 1 0 0 0,-1-1 0 0 0,-1 1 0 0 0,-1-1 0 0 0,-4 24-199 0 0,-4-8 225 0 0,-2 0 0 0 0,-2 0 0 0 0,-2-1 0 0 0,-2-1 0 0 0,-1 0 0 0 0,-3-2 0 0 0,-6 9-225 0 0,-4 2-4 0 0,-2-2 0 0 0,-2-2 0 0 0,-3 0 0 0 0,-1-3 0 0 0,-3-1 0 0 0,-1-2 0 0 0,-39 29 4 0 0,-35-16-3657 0 0,112-53 3505 0 0,1-1 1 0 0,0 1-1 0 0,0-1 0 0 0,-1 0 1 0 0,1 0-1 0 0,0 0 0 0 0,0 0 1 0 0,-1-1-1 0 0,1 0 0 0 0,0 1 1 0 0,0-1-1 0 0,0 0 0 0 0,0 0 1 0 0,0-1-1 0 0,0 1 0 0 0,0 0 1 0 0,0-1-1 0 0,0 0 0 0 0,0 0 1 0 0,1 0-1 0 0,-1 0 0 0 0,1 0 1 0 0,0 0-1 0 0,-1-1 0 0 0,1 1 1 0 0,0-1-1 0 0,1 0 0 0 0,-1 1 1 0 0,0-1-1 0 0,1 0 1 0 0,-1 0-1 0 0,1 0 0 0 0,0 0 1 0 0,0 0-1 0 0,0-1 0 0 0,1 1 1 0 0,-1 0 151 0 0,-5-31-1240 0 0</inkml:trace>
  <inkml:trace contextRef="#ctx0" brushRef="#br0" timeOffset="40926.816">9881 8262 1484 0 0,'-1'-1'112'0'0,"1"0"1"0"0,0 0-1 0 0,0-1 0 0 0,-1 1 1 0 0,1 0-1 0 0,0 0 0 0 0,0 0 1 0 0,0-1-1 0 0,0 1 0 0 0,0 0 1 0 0,0 0-1 0 0,1 0 0 0 0,-1 0 1 0 0,0-1-1 0 0,1 1 0 0 0,-1 0 1 0 0,1 0-1 0 0,-1 0 0 0 0,1 0 1 0 0,-1 0-1 0 0,1 0 0 0 0,0 0 1 0 0,-1 0-1 0 0,1 0 0 0 0,0 0 0 0 0,0 0 1 0 0,0 1-1 0 0,0-1 0 0 0,-1 0 1 0 0,1 0-1 0 0,0 1 0 0 0,1-1 1 0 0,-1 1-1 0 0,0-1 0 0 0,0 1 1 0 0,0-1-1 0 0,0 1 0 0 0,0 0 1 0 0,0-1-1 0 0,1 1 0 0 0,-1 0 1 0 0,0 0-1 0 0,0 0 0 0 0,0 0 1 0 0,1 0-1 0 0,-1 0 0 0 0,0 0 1 0 0,0 0-113 0 0,64-9 650 0 0,-56 9-588 0 0,-1 0 1 0 0,0 1-1 0 0,1 0 1 0 0,-1 0-1 0 0,0 1 1 0 0,1 0-1 0 0,-1 0 0 0 0,0 1 1 0 0,-1 0-1 0 0,1 1 1 0 0,0 0-1 0 0,-1 0 0 0 0,0 0 1 0 0,0 1-1 0 0,0 0 1 0 0,-1 0-1 0 0,0 1 0 0 0,0 0 1 0 0,0 0-1 0 0,0 1 1 0 0,-1-1-1 0 0,0 1 1 0 0,-1 0-1 0 0,1 0 0 0 0,-1 1 1 0 0,-1-1-1 0 0,0 1 1 0 0,0 0-1 0 0,0 0 0 0 0,-1 0 1 0 0,0 0-1 0 0,0 1 1 0 0,-1-1-1 0 0,0 0 0 0 0,-1 1 1 0 0,0-1-1 0 0,0 1 1 0 0,-1-1-1 0 0,0 0 1 0 0,0 1-1 0 0,-2 2-62 0 0,-5 7 69 0 0,-1 0 0 0 0,-1-1 0 0 0,0 0 1 0 0,-1 0-1 0 0,-1-2 0 0 0,-1 1 0 0 0,0-1 0 0 0,-1-1 0 0 0,-1-1 0 0 0,0 0 1 0 0,-1 0-1 0 0,0-2 0 0 0,-1 0 0 0 0,0-1 0 0 0,0 0 0 0 0,-1-2 1 0 0,-1 0-1 0 0,-7 2-69 0 0,26-11-95 0 0,0 1 0 0 0,0 0 1 0 0,0-1-1 0 0,0 1 1 0 0,0-1-1 0 0,1 1 0 0 0,-1 0 1 0 0,0-1-1 0 0,0 1 0 0 0,0-1 1 0 0,0 1-1 0 0,0-1 1 0 0,0 1-1 0 0,-1 0 0 0 0,1-1 1 0 0,0 1-1 0 0,0-1 0 0 0,0 1 1 0 0,0 0-1 0 0,0-1 0 0 0,-1 1 1 0 0,1-1-1 0 0,0 1 1 0 0,0 0-1 0 0,0-1 0 0 0,-1 1 1 0 0,1 0-1 0 0,0-1 0 0 0,-1 1 1 0 0,1 0-1 0 0,0-1 1 0 0,-1 1-1 0 0,1 0 0 0 0,0 0 1 0 0,-1 0-1 0 0,1-1 0 0 0,-1 1 1 0 0,1 0-1 0 0,0 0 1 0 0,-1 0-1 0 0,1 0 0 0 0,-1 0 1 0 0,1 0-1 0 0,0 0 0 0 0,-1 0 1 0 0,1 0-1 0 0,-1 0 0 0 0,1 0 1 0 0,-1 0-1 0 0,1 0 1 0 0,0 0-1 0 0,-1 0 0 0 0,1 0 1 0 0,-1 0-1 0 0,1 0 0 0 0,-1 1 1 0 0,1-1-1 0 0,-1 0 95 0 0,25-32-2502 0 0,-7 12 1047 0 0</inkml:trace>
  <inkml:trace contextRef="#ctx0" brushRef="#br0" timeOffset="41223.236">10411 8235 1416 0 0,'-18'9'921'0'0,"5"-6"-629"0"0,1 0 0 0 0,0 2-1 0 0,0-1 1 0 0,0 2 0 0 0,0-1 0 0 0,1 2 0 0 0,0 0 0 0 0,0 0 0 0 0,1 0 0 0 0,0 2-1 0 0,0-1 1 0 0,1 1 0 0 0,0 0 0 0 0,1 1 0 0 0,0 0 0 0 0,0 1 0 0 0,1 0-1 0 0,0 0 1 0 0,1 0 0 0 0,1 1 0 0 0,-1-1 0 0 0,2 2 0 0 0,0-1 0 0 0,0 0 0 0 0,1 2-292 0 0,6-4 7 0 0,1 0 0 0 0,1 0 1 0 0,-1-1-1 0 0,1 0 0 0 0,1 0 1 0 0,0 0-1 0 0,0-1 0 0 0,1 1 1 0 0,0-1-1 0 0,0-1 1 0 0,1 0-1 0 0,0 0 0 0 0,0 0 1 0 0,1-1-1 0 0,-1 0 0 0 0,2-1 1 0 0,-1 0-1 0 0,0 0 0 0 0,1-1 1 0 0,0 0-1 0 0,0-1 0 0 0,0 0 1 0 0,0-1-1 0 0,1 0 1 0 0,-1 0-1 0 0,3-1-7 0 0,130 11-6236 0 0,-129-12 4975 0 0</inkml:trace>
  <inkml:trace contextRef="#ctx0" brushRef="#br0" timeOffset="41487.608">10508 8497 2736 0 0,'9'-2'4227'0'0,"21"0"-2991"0"0,-9 0-936 0 0,159-38 233 0 0,-6-21-6334 0 0,-148 50 4494 0 0</inkml:trace>
  <inkml:trace contextRef="#ctx0" brushRef="#br0" timeOffset="41736.49">11101 8234 1108 0 0,'23'-2'9113'0'0,"-22"29"-5879"0"0,-2-10-3396 0 0,15 323-337 0 0,5-106-9006 0 0,-19-209 8076 0 0</inkml:trace>
  <inkml:trace contextRef="#ctx0" brushRef="#br0" timeOffset="52342.461">21263 8474 1648 0 0,'-2'5'1308'0'0,"-1"-4"-200"0"0,3 1-204 0 0,-2 0-143 0 0,4-1-5 0 0,-2-1-180 0 0,0 0-172 0 0,0 0-216 0 0,58 2-20 0 0,-43-2-1008 0 0,10 0 72 0 0,40-15-737 0 0,-31 3 69 0 0,5 1 136 0 0</inkml:trace>
  <inkml:trace contextRef="#ctx0" brushRef="#br0" timeOffset="52606.799">22332 8500 1768 0 0,'5'4'1288'0'0,"0"-1"-212"0"0,1-1-20 0 0,-3-1-191 0 0,1-1-61 0 0,1 0-168 0 0,6-3-108 0 0,14-2-72 0 0,-2-5-188 0 0,5 0-180 0 0,4 5-308 0 0,2-5 28 0 0,5 0-372 0 0,-7-2-360 0 0,5-1 72 0 0,3 5-597 0 0,-5-7 69 0 0,4 6 52 0 0</inkml:trace>
  <inkml:trace contextRef="#ctx0" brushRef="#br0" timeOffset="52765.737">23302 8382 1520 0 0,'68'0'7350'0'0,"36"-25"-7716"0"0,-66 14 27 0 0,117-25-4876 0 0,-116 30 4021 0 0</inkml:trace>
  <inkml:trace contextRef="#ctx0" brushRef="#br0" timeOffset="52948.504">24351 8280 936 0 0,'254'-24'5064'0'0,"129"-27"-1634"0"0,-318 34-4757 0 0,-64 16 40 0 0,-1 1-74 0 0,-3-1 155 0 0,-12-3 79 0 0,-10 1 33 0 0</inkml:trace>
  <inkml:trace contextRef="#ctx0" brushRef="#br0" timeOffset="50108.468">20385 8249 2036 0 0,'9'-21'4848'0'0,"-14"38"-1654"0"0,2 8-2930 0 0,2 0 0 0 0,1-1 0 0 0,1 1 0 0 0,2 0 0 0 0,0 0 0 0 0,1-1 0 0 0,7 21-264 0 0,5 41 302 0 0,-13-2-1406 0 0,-42-48-2805 0 0,-10-33-101 0 0,18-15 2933 0 0</inkml:trace>
  <inkml:trace contextRef="#ctx0" brushRef="#br0" timeOffset="50434.735">20328 8209 2000 0 0,'-123'73'6011'0'0,"109"-63"-5671"0"0,0 1 0 0 0,1 0 0 0 0,1 1 0 0 0,-1 0 0 0 0,2 1 0 0 0,0 1-1 0 0,0 0 1 0 0,1 0 0 0 0,1 1 0 0 0,1 0 0 0 0,-3 7-340 0 0,9-18 47 0 0,0-1 0 0 0,1 1 1 0 0,-1-1-1 0 0,1 1 0 0 0,0 0 1 0 0,0 0-1 0 0,1-1 0 0 0,-1 1 0 0 0,1 0 1 0 0,0 0-1 0 0,-1 0 0 0 0,2 0 1 0 0,-1 0-1 0 0,0-1 0 0 0,1 1 1 0 0,0 0-1 0 0,0 0 0 0 0,0 0 0 0 0,0-1 1 0 0,1 1-1 0 0,-1-1 0 0 0,1 1 1 0 0,0-1-1 0 0,0 1 0 0 0,0-1 0 0 0,1 0 1 0 0,-1 0-1 0 0,1 0 0 0 0,0-1 1 0 0,-1 1-1 0 0,1 0 0 0 0,0-1 1 0 0,1 0-1 0 0,-1 0 0 0 0,0 0 0 0 0,1 0 1 0 0,-1 0-1 0 0,1-1 0 0 0,-1 1 1 0 0,1-1-1 0 0,0 0 0 0 0,0 0 1 0 0,0 0-48 0 0,168 17-78 0 0,-171-18 73 0 0,256-30-4050 0 0,-80-20-2924 0 0,-158 40 5692 0 0</inkml:trace>
  <inkml:trace contextRef="#ctx0" brushRef="#br0" timeOffset="50652.499">20906 8810 1972 0 0,'-5'14'427'0'0,"0"0"-1"0"0,-1-1 1 0 0,-1 0-1 0 0,0 0 1 0 0,0 0-1 0 0,-1-1 1 0 0,-1 0-1 0 0,0-1 1 0 0,-1 0-1 0 0,0 0 1 0 0,0-1-1 0 0,-1-1 1 0 0,-1 1-1 0 0,-7 3-426 0 0,1-1 92 0 0,-1-2 0 0 0,0 0 0 0 0,0-1 0 0 0,-1-1 0 0 0,0-1 0 0 0,-1-1-1 0 0,0 0 1 0 0,0-2 0 0 0,-12 1-92 0 0,30-4-192 0 0,-1 0-1 0 0,1 0 0 0 0,-1-1 1 0 0,1 1-1 0 0,-1-1 0 0 0,0 0 1 0 0,1 0-1 0 0,-1 0 1 0 0,0 0-1 0 0,1-1 0 0 0,-1 1 1 0 0,1-1-1 0 0,-1 0 1 0 0,1 0-1 0 0,-1 0 0 0 0,1-1 1 0 0,0 1-1 0 0,-1-1 0 0 0,1 0 1 0 0,0 0-1 0 0,0 0 1 0 0,0 0-1 0 0,1 0 0 0 0,-1-1 1 0 0,0 1-1 0 0,1-1 1 0 0,0 0-1 0 0,-1 0 0 0 0,-1-3 193 0 0,1-9-1176 0 0</inkml:trace>
  <inkml:trace contextRef="#ctx0" brushRef="#br0" timeOffset="51753.295">20507 8509 916 0 0,'0'0'903'0'0,"0"0"-130"0"0,-2-22 2058 0 0,-7 0-2165 0 0,4-7 3295 0 0,-76 15-1681 0 0,5-13-1916 0 0,84 66 131 0 0,109 364 2389 0 0,-109-353-3282 0 0,-8-50-189 0 0,-21-13-4955 0 0,1-50-1398 0 0,20 47 5738 0 0</inkml:trace>
  <inkml:trace contextRef="#ctx0" brushRef="#br0" timeOffset="48631.787">18897 8355 1856 0 0,'10'-10'4528'0'0,"34"10"-3920"0"0,-44 0-595 0 0,7-1 36 0 0,0 1-1 0 0,0 0 1 0 0,-1 0 0 0 0,1 1 0 0 0,0 0 0 0 0,0 0 0 0 0,0 0 0 0 0,-1 1-1 0 0,1 0 1 0 0,-1 1 0 0 0,1-1 0 0 0,-1 1 0 0 0,0 0 0 0 0,0 1 0 0 0,0-1 0 0 0,0 1-1 0 0,-1 1 1 0 0,0-1 0 0 0,0 1 0 0 0,0 0 0 0 0,0 0 0 0 0,-1 0 0 0 0,1 0 0 0 0,-1 1-1 0 0,-1 0 1 0 0,1 0 0 0 0,-1 0 0 0 0,0 0 0 0 0,-1 1 0 0 0,1-1 0 0 0,-1 1 0 0 0,0-1-1 0 0,-1 1 1 0 0,0 0 0 0 0,0 0 0 0 0,0 0 0 0 0,-1-1 0 0 0,0 1 0 0 0,0 0-1 0 0,-1 5-48 0 0,-9 11 283 0 0,-1-1-1 0 0,-1 0 0 0 0,0-1 0 0 0,-2 0 0 0 0,-1-1 0 0 0,0 0 1 0 0,-1-2-1 0 0,-1 0 0 0 0,-12 9-282 0 0,13-10 209 0 0,-9 16 255 0 0,24-32-371 0 0,30 7-604 0 0,23-9-1301 0 0,-1-3-1 0 0,1-3 0 0 0,-1-1 1 0 0,0-3-1 0 0,11-5 1813 0 0,-24 7-1211 0 0</inkml:trace>
  <inkml:trace contextRef="#ctx0" brushRef="#br0" timeOffset="49504.87">19074 8765 1120 0 0,'0'0'1129'0'0,"0"0"-112"0"0,0 0-115 0 0,0 0-92 0 0,18 5 588 0 0,125-1 1074 0 0,-134-3-2397 0 0,-1 0 0 0 0,1 1 1 0 0,-1 0-1 0 0,0 1 0 0 0,0 0 0 0 0,0 0 0 0 0,0 0 0 0 0,-1 1 0 0 0,1 0 1 0 0,-1 1-1 0 0,0 0 0 0 0,0 0 0 0 0,0 0 0 0 0,-1 1 0 0 0,0 0 1 0 0,0 0-1 0 0,-1 0 0 0 0,1 1 0 0 0,-1 0 0 0 0,-1 0 0 0 0,2 2-75 0 0,-7-3 42 0 0,0-1 0 0 0,0 1 1 0 0,-1-1-1 0 0,1 0 0 0 0,-1 1 0 0 0,0-1 0 0 0,-1 0 0 0 0,1 0 0 0 0,-1 0 0 0 0,0-1 0 0 0,0 1 0 0 0,-1-1 0 0 0,1 1 0 0 0,-1-1 0 0 0,0 0 0 0 0,0 0 0 0 0,0-1 1 0 0,-1 1-1 0 0,1-1 0 0 0,-5 2-42 0 0,-25 16 167 0 0,-2-2 0 0 0,0-2 0 0 0,-1-1 1 0 0,0-2-1 0 0,-1-2 0 0 0,-1-1 1 0 0,0-2-1 0 0,-27 3-167 0 0,-25-5-1104 0 0,89-6 992 0 0,1-1-1 0 0,-1 0 0 0 0,0 0 0 0 0,1 0 0 0 0,-1 0 1 0 0,1 0-1 0 0,-1-1 0 0 0,0 1 0 0 0,1 0 0 0 0,-1-1 0 0 0,1 1 1 0 0,-1-1-1 0 0,1 0 0 0 0,-1 0 0 0 0,1 1 0 0 0,0-1 1 0 0,-1 0-1 0 0,1 0 0 0 0,0 0 0 0 0,0 0 0 0 0,-1 0 1 0 0,1 0-1 0 0,0-1 0 0 0,0 1 0 0 0,0 0 0 0 0,1-1 0 0 0,-1 1 1 0 0,0 0-1 0 0,0-1 0 0 0,1 1 0 0 0,-1-1 0 0 0,1 1 1 0 0,-1-1-1 0 0,1 0 0 0 0,0 1 0 0 0,-1-1 0 0 0,1 1 1 0 0,0-1-1 0 0,0 0 0 0 0,0 1 0 0 0,0-1 0 0 0,0 1 0 0 0,1-1 1 0 0,-1 1-1 0 0,0-1 0 0 0,1 0 0 0 0,-1 1 0 0 0,1-1 1 0 0,0 1-1 0 0,-1 0 0 0 0,1-1 0 0 0,0 1 0 0 0,0-1 1 0 0,0 1-1 0 0,0 0 0 0 0,0 0 0 0 0,0 0 0 0 0,0-1 0 0 0,1 1 1 0 0,-1 0-1 0 0,0 1 0 0 0,1-1 0 0 0,-1 0 0 0 0,0 0 1 0 0,1 0-1 0 0,-1 1 0 0 0,1-1 0 0 0,-1 1 0 0 0,1-1 113 0 0,20-10-1158 0 0</inkml:trace>
  <inkml:trace contextRef="#ctx0" brushRef="#br0" timeOffset="49754.143">19585 9005 2736 0 0,'7'18'608'0'0,"-1"0"0"0"0,-1 0 0 0 0,-1 0 0 0 0,0 1 1 0 0,-1 0-1 0 0,-1-1 0 0 0,-1 1 0 0 0,-1 16-608 0 0,-1-30 13 0 0,0 0 0 0 0,0 0 0 0 0,0 0 0 0 0,-1 0 0 0 0,1 0 0 0 0,-1 0 0 0 0,-1 0 0 0 0,1-1 0 0 0,-1 1 0 0 0,1-1 0 0 0,-1 0 0 0 0,0 0 0 0 0,-1 0 0 0 0,1 0 1 0 0,-1 0-1 0 0,0-1 0 0 0,0 1 0 0 0,0-1 0 0 0,0 0 0 0 0,0 0 0 0 0,-1-1 0 0 0,1 1 0 0 0,-5 1-13 0 0,-80 3-4155 0 0,52-24 2873 0 0,9-1-134 0 0</inkml:trace>
  <inkml:trace contextRef="#ctx0" brushRef="#br0" timeOffset="81355.452">5751 11459 2756 0 0,'58'5'4532'0'0,"62"108"-3027"0"0,-102-87-1259 0 0,0 1 0 0 0,-2 0 0 0 0,-2 1-1 0 0,0 1 1 0 0,-2 0 0 0 0,0 1 0 0 0,-3 0 0 0 0,0 1 0 0 0,-2 0 0 0 0,-1 0 0 0 0,-2 1 0 0 0,-1 6-246 0 0,-2-18 114 0 0,0 0 0 0 0,-2 1 0 0 0,-1-1-1 0 0,0 0 1 0 0,-2 0 0 0 0,0 0 0 0 0,-1 0 0 0 0,-1-1 0 0 0,-3 5-114 0 0,6-14 47 0 0,-15 37-74 0 0,-1-1 1 0 0,-3-2 0 0 0,-1 0-1 0 0,-2-1 1 0 0,-2-1-1 0 0,-17 18 27 0 0,-112 132-4164 0 0,30-78-1591 0 0,95-98 4513 0 0</inkml:trace>
  <inkml:trace contextRef="#ctx0" brushRef="#br0" timeOffset="79908.917">3834 11734 1100 0 0,'-19'13'5591'0'0,"57"-11"-3781"0"0,-17-2-1785 0 0,305 22 1960 0 0,-187 3-1319 0 0,-138-25-649 0 0,0 1 1 0 0,1-1-1 0 0,-1 1 1 0 0,0-1-1 0 0,0 1 1 0 0,0-1-1 0 0,1 1 1 0 0,-1-1-1 0 0,0 1 1 0 0,0 0-1 0 0,0 0 1 0 0,0 0-1 0 0,0 0 1 0 0,0 0-1 0 0,-1 0 1 0 0,1 0-1 0 0,0 0 1 0 0,0 0-1 0 0,-1 0 0 0 0,1 0 1 0 0,0 0-1 0 0,-1 0 1 0 0,1 1-1 0 0,-1-1 1 0 0,0 0-1 0 0,1 0 1 0 0,-1 1-1 0 0,0-1 1 0 0,0 0-1 0 0,0 1 1 0 0,0-1-1 0 0,0 0 1 0 0,0 1-1 0 0,0-1 1 0 0,0 0-1 0 0,-1 0 1 0 0,1 1-1 0 0,0-1 0 0 0,-1 0 1 0 0,1 0-1 0 0,-1 1 1 0 0,1-1-1 0 0,-1 0 1 0 0,0 0-1 0 0,1 0 1 0 0,-1 0-1 0 0,0 0 1 0 0,0 0-1 0 0,0 0 1 0 0,0 0-1 0 0,0 0 1 0 0,0 0-1 0 0,0-1-17 0 0,-62 58 426 0 0,55-52-403 0 0,-329 268-491 0 0,315-250-341 0 0,-11 12-1248 0 0,10-23-4437 0 0,29-15 5222 0 0</inkml:trace>
  <inkml:trace contextRef="#ctx0" brushRef="#br0" timeOffset="80188.029">4449 12126 1016 0 0,'-9'16'3250'0'0,"-22"3"-2668"0"0,24-15-140 0 0,-51 30 198 0 0,1 2 0 0 0,2 2-1 0 0,2 3 1 0 0,2 2-1 0 0,-8 11-639 0 0,28-17-538 0 0,-32 24-4972 0 0,54-56 4198 0 0</inkml:trace>
  <inkml:trace contextRef="#ctx0" brushRef="#br0" timeOffset="80888.591">4848 11679 904 0 0,'21'-19'5862'0'0,"-27"28"-2737"0"0,-51 160-2035 0 0,54-108-96 0 0,3-59-760 0 0,3 3 10 0 0,2 2-188 0 0,1 0-1 0 0,0 0 1 0 0,0-1-1 0 0,1 1 0 0 0,0-1 1 0 0,0-1-1 0 0,0 1 1 0 0,0-1-1 0 0,1-1 1 0 0,0 1-1 0 0,0-1 1 0 0,0-1-1 0 0,1 0 1 0 0,-1 0-1 0 0,1 0 1 0 0,0-1-56 0 0,52 14 165 0 0,-51-15-139 0 0,1 0-1 0 0,0 0 1 0 0,-1 1 0 0 0,1 1-1 0 0,-1-1 1 0 0,0 2 0 0 0,0-1-1 0 0,0 2 1 0 0,0-1 0 0 0,-1 1-1 0 0,1 1 1 0 0,-1-1 0 0 0,-1 2-1 0 0,1-1 1 0 0,-1 1 0 0 0,0 0 0 0 0,-1 1-1 0 0,0 0 1 0 0,0 0 0 0 0,0 1-1 0 0,-1 0 1 0 0,0 0 0 0 0,0 2-26 0 0,-7-6-3 0 0,0 0 0 0 0,0 0 1 0 0,-1 0-1 0 0,1 0 0 0 0,-1 0 1 0 0,-1 0-1 0 0,1 0 0 0 0,0-1 1 0 0,-1 1-1 0 0,0-1 0 0 0,0 0 1 0 0,-1 0-1 0 0,1 0 0 0 0,-1 0 1 0 0,0-1-1 0 0,0 1 0 0 0,0-1 1 0 0,0 0-1 0 0,0 0 0 0 0,-1 0 1 0 0,-2 0 2 0 0,-16 13-302 0 0,-1-1 0 0 0,0-1 0 0 0,-1-1 0 0 0,-1-1-1 0 0,0-1 1 0 0,0-2 0 0 0,-1-1 0 0 0,0 0 0 0 0,-1-2 0 0 0,0-2 0 0 0,0 0 0 0 0,-1-2 302 0 0,24-3-234 0 0,0 1 0 0 0,1-2 0 0 0,-1 1 0 0 0,1-1 0 0 0,0 1-1 0 0,-1-1 1 0 0,1 0 0 0 0,0-1 0 0 0,0 1 0 0 0,0-1 0 0 0,0 0 0 0 0,1 0 0 0 0,-1 0-1 0 0,1 0 1 0 0,-1 0 0 0 0,1-1 0 0 0,0 0 0 0 0,1 1 0 0 0,-1-1 0 0 0,1 0 0 0 0,0-1-1 0 0,-1 1 1 0 0,2 0 0 0 0,-1-1 0 0 0,0 1 0 0 0,1-1 0 0 0,0 1 0 0 0,0-1-1 0 0,1 1 1 0 0,-1-3 234 0 0,-2-26-1236 0 0</inkml:trace>
  <inkml:trace contextRef="#ctx0" brushRef="#br0" timeOffset="81138.325">4789 11661 3184 0 0,'-7'-4'1060'0'0,"3"3"-144"0"0,1-3-163 0 0,4 1-49 0 0,3 1-76 0 0,1-3-112 0 0,18 0-24 0 0,11-1-164 0 0,5-1-144 0 0,2 0-212 0 0,7 2-240 0 0,6 2 16 0 0,-6-2-680 0 0,7-2 72 0 0,-2 1-693 0 0,-1-1 77 0 0,-6 0 208 0 0</inkml:trace>
  <inkml:trace contextRef="#ctx0" brushRef="#br0" timeOffset="77815.299">1784 11861 1120 0 0,'0'0'465'0'0,"1"-37"5328"0"0,3 19-3146 0 0,2 44-2048 0 0,2 48-718 0 0,50 405 647 0 0,-49-421-247 0 0,-9-57-235 0 0,0 34-59 0 0,-13-108-8646 0 0,6 51 7263 0 0</inkml:trace>
  <inkml:trace contextRef="#ctx0" brushRef="#br0" timeOffset="78142.771">1868 11812 1336 0 0,'1'-7'167'0'0,"0"1"1"0"0,1-1-1 0 0,-1 0 0 0 0,2 0 0 0 0,-1 1 0 0 0,1-1 1 0 0,0 1-1 0 0,0-1 0 0 0,1 1 0 0 0,0 0 0 0 0,0 1 1 0 0,0-1-1 0 0,1 1 0 0 0,-1-1 0 0 0,1 2 1 0 0,1-1-1 0 0,-1 0 0 0 0,1 1 0 0 0,0 0 0 0 0,0 0 1 0 0,0 1-1 0 0,0 0 0 0 0,0 0 0 0 0,1 0 0 0 0,0 1 1 0 0,-1 0-1 0 0,1 0 0 0 0,0 0 0 0 0,0 1 0 0 0,0 0 1 0 0,0 1-1 0 0,0-1 0 0 0,0 1 0 0 0,6 1-167 0 0,-3 1 45 0 0,0 0-1 0 0,1 1 0 0 0,-1 0 1 0 0,0 1-1 0 0,-1 0 0 0 0,1 0 1 0 0,-1 1-1 0 0,1 0 0 0 0,-1 1 1 0 0,-1 0-1 0 0,1 0 0 0 0,-1 1 1 0 0,0 0-1 0 0,-1 0 0 0 0,0 1 1 0 0,0 0-1 0 0,0 1 0 0 0,-1-1 1 0 0,-1 1-1 0 0,1 0 0 0 0,-1 1 1 0 0,-1-1-1 0 0,0 1 0 0 0,0 0 1 0 0,-1 0-1 0 0,0 0 0 0 0,-1 0 1 0 0,1 4-45 0 0,-7 2 43 0 0,1-1-1 0 0,-2 0 1 0 0,0 0 0 0 0,-1 0 0 0 0,-1 0-1 0 0,0-1 1 0 0,-1 0 0 0 0,0-1 0 0 0,-1 0-1 0 0,-1 0 1 0 0,0-1 0 0 0,0 0 0 0 0,-1 0-1 0 0,-1-1 1 0 0,0-1 0 0 0,-12 8-43 0 0,-112 75-453 0 0,71-78-3570 0 0,53-20 2754 0 0,-8-17 31 0 0</inkml:trace>
  <inkml:trace contextRef="#ctx0" brushRef="#br0" timeOffset="78422.497">2652 11741 848 0 0,'-41'13'559'0'0,"2"3"-1"0"0,-1 1 0 0 0,2 2 1 0 0,1 1-1 0 0,0 2 1 0 0,1 2-1 0 0,2 1 1 0 0,1 2-1 0 0,0 1 1 0 0,2 2-1 0 0,2 0 1 0 0,1 3-1 0 0,-15 21-558 0 0,30-37 98 0 0,1 0-1 0 0,0 0 1 0 0,1 1-1 0 0,1 0 1 0 0,1 1-1 0 0,1 0 0 0 0,0 1 1 0 0,2 0-1 0 0,0 0 1 0 0,1 0-1 0 0,1 1 1 0 0,1 0-1 0 0,1-1 1 0 0,0 12-98 0 0,3-23-59 0 0,0 1 0 0 0,1-1 0 0 0,0 1-1 0 0,1-1 1 0 0,0 0 0 0 0,0 0 0 0 0,1 0 0 0 0,0 0 0 0 0,0 0 0 0 0,1-1 0 0 0,0 0 0 0 0,1 0 0 0 0,0-1 0 0 0,0 1-1 0 0,0-1 1 0 0,1 0 0 0 0,0-1 0 0 0,1 0 0 0 0,0 0 0 0 0,-1 0 0 0 0,2-1 59 0 0,7 6-552 0 0,1-1 1 0 0,0-1 0 0 0,1 0-1 0 0,-1-1 1 0 0,2-1-1 0 0,-1-1 1 0 0,1-1-1 0 0,0 0 1 0 0,0-2 0 0 0,6 1 551 0 0,20 0-1290 0 0</inkml:trace>
  <inkml:trace contextRef="#ctx0" brushRef="#br0" timeOffset="78980.92">3450 11729 1644 0 0,'-9'13'3577'0'0,"-55"52"-2401"0"0,52-54-1023 0 0,-57 49 358 0 0,2 2 1 0 0,4 4-1 0 0,3 2 1 0 0,2 2 0 0 0,1 7-512 0 0,48-62-178 0 0,-19 27-881 0 0,4-29-3354 0 0,23-13 3155 0 0</inkml:trace>
  <inkml:trace contextRef="#ctx0" brushRef="#br0" timeOffset="79242.935">2892 11779 2840 0 0,'3'-5'897'0'0,"-2"4"-811"0"0,-1 1 1 0 0,0-1-1 0 0,1 0 1 0 0,-1 0-1 0 0,0 0 1 0 0,1 1 0 0 0,-1-1-1 0 0,1 0 1 0 0,-1 1-1 0 0,1-1 1 0 0,0 0-1 0 0,-1 1 1 0 0,1-1 0 0 0,0 1-1 0 0,-1-1 1 0 0,1 1-1 0 0,0-1 1 0 0,-1 1-1 0 0,1-1 1 0 0,0 1 0 0 0,0 0-1 0 0,0 0 1 0 0,0-1-1 0 0,-1 1 1 0 0,1 0 0 0 0,0 0-1 0 0,0 0 1 0 0,0 0-1 0 0,0 0 1 0 0,0 0-1 0 0,-1 0 1 0 0,1 0 0 0 0,0 0-1 0 0,0 0 1 0 0,0 0-1 0 0,0 1 1 0 0,0-1-1 0 0,-1 0 1 0 0,1 1 0 0 0,0-1-1 0 0,0 0 1 0 0,-1 1-1 0 0,1-1 1 0 0,0 1 0 0 0,-1-1-1 0 0,1 1 1 0 0,0 0-1 0 0,-1-1 1 0 0,1 1-1 0 0,-1 0 1 0 0,1-1 0 0 0,-1 1-1 0 0,1 0 1 0 0,-1 0-1 0 0,1-1 1 0 0,-1 1-1 0 0,0 0-86 0 0,159 109 1340 0 0,59 46-709 0 0,-93-33-3078 0 0,-85-47-3294 0 0,-40-66 4483 0 0</inkml:trace>
  <inkml:trace contextRef="#ctx0" brushRef="#br0" timeOffset="82661.274">6855 11691 880 0 0,'-13'0'1096'0'0,"13"-1"6295"0"0,428-66-7135 0 0,-425 66-946 0 0,-4 3-3605 0 0,-32 8 2317 0 0,1-3 690 0 0</inkml:trace>
  <inkml:trace contextRef="#ctx0" brushRef="#br0" timeOffset="82925.943">6738 11891 1412 0 0,'3'3'696'0'0,"2"-1"36"0"0,4 1 36 0 0,14 1-144 0 0,8-1-40 0 0,-1-3-48 0 0,9 2-91 0 0,-19-2 23 0 0,10 0-176 0 0,7 0-164 0 0,2 0-16 0 0,4 0-728 0 0,40-17-729 0 0,-40 10 61 0 0,-4 0 44 0 0,2 1 4 0 0</inkml:trace>
  <inkml:trace contextRef="#ctx0" brushRef="#br0" timeOffset="83608.862">8236 11436 1580 0 0,'0'0'731'0'0,"0"0"-126"0"0,0 0-49 0 0,0 0 24 0 0,-16-7 2823 0 0,20 3-3346 0 0,-1 1 0 0 0,1-1 0 0 0,1 1 0 0 0,-1-1 0 0 0,0 1 0 0 0,1 0 0 0 0,0 1 0 0 0,-1-1 0 0 0,1 1 0 0 0,0 0 0 0 0,0 0 0 0 0,0 1 0 0 0,1-1 0 0 0,-1 1 0 0 0,0 0 0 0 0,0 1 0 0 0,1-1 0 0 0,-1 1 0 0 0,1 0 0 0 0,-1 0 0 0 0,0 1-57 0 0,6-2 57 0 0,380-44 1432 0 0,-273 33-2964 0 0,-193 12-4860 0 0,49 0 5107 0 0</inkml:trace>
  <inkml:trace contextRef="#ctx0" brushRef="#br0" timeOffset="83967.439">8091 11452 1048 0 0,'19'11'3842'0'0,"274"34"394"0"0,-290-45-4199 0 0,0 0 0 0 0,0 1 0 0 0,0-1 0 0 0,0 1 0 0 0,0-1 0 0 0,0 1 0 0 0,0 0 0 0 0,0 0 0 0 0,0 0 0 0 0,0 1 0 0 0,0-1 0 0 0,0 1 0 0 0,-1-1 0 0 0,1 1 0 0 0,0 0 0 0 0,-1 0 0 0 0,0 0 0 0 0,1 1 1 0 0,-1-1-1 0 0,0 0 0 0 0,0 1 0 0 0,-1-1 0 0 0,1 1 0 0 0,0 0 0 0 0,-1 0 0 0 0,1-1 0 0 0,-1 1 0 0 0,0 0 0 0 0,0 0 0 0 0,0 0 0 0 0,-1 0 0 0 0,1 1 0 0 0,-1-1 0 0 0,1 0 0 0 0,-1 0 0 0 0,0 0 0 0 0,0 0 1 0 0,-1 1-1 0 0,1-1 0 0 0,-1 1-37 0 0,-6 11 81 0 0,-1 0 0 0 0,-1 0 0 0 0,0-1-1 0 0,-1 0 1 0 0,-1 0 0 0 0,0-1 0 0 0,-1-1 0 0 0,0 0 0 0 0,-1-1 0 0 0,0 0 0 0 0,0-1 0 0 0,-1 0 0 0 0,-7 2-81 0 0,-116 113 790 0 0,135-124-779 0 0,0 1 0 0 0,1 0 0 0 0,-1 0 0 0 0,1 0 0 0 0,-1 0 0 0 0,1 0 0 0 0,0 0 0 0 0,-1 0 0 0 0,1 1 0 0 0,0-1 0 0 0,1 0 0 0 0,-1 1 0 0 0,0-1 0 0 0,1 0 0 0 0,-1 1 0 0 0,1-1 0 0 0,0 1 0 0 0,0-1 0 0 0,0 1 0 0 0,0-1 0 0 0,0 1 0 0 0,0-1 0 0 0,1 1 0 0 0,-1-1 0 0 0,1 1 0 0 0,0-1 0 0 0,-1 0 0 0 0,1 1 1 0 0,0-1-1 0 0,1 0 0 0 0,-1 0 0 0 0,0 0 0 0 0,1 0 0 0 0,-1 0 0 0 0,1 0 0 0 0,-1 0 0 0 0,1 0 0 0 0,0 0 0 0 0,0-1 0 0 0,0 1 0 0 0,0-1 0 0 0,0 1 0 0 0,0-1 0 0 0,0 0 0 0 0,1 0 0 0 0,-1 0 0 0 0,0 0 0 0 0,1 0 0 0 0,-1-1 0 0 0,1 1 0 0 0,-1-1 0 0 0,1 0 0 0 0,0 1-11 0 0,142 14-444 0 0,31-45-1124 0 0,85-36-6866 0 0,-235 54 7094 0 0</inkml:trace>
  <inkml:trace contextRef="#ctx0" brushRef="#br0" timeOffset="87627.967">8428 10801 948 0 0,'0'0'476'0'0,"0"0"78"0"0,0 0-74 0 0,0 0-86 0 0,0 0 23 0 0,3-14 238 0 0,-2 13-599 0 0,0 1 1 0 0,-1 0 0 0 0,1 0-1 0 0,-1-1 1 0 0,1 1 0 0 0,0 0 0 0 0,-1 0-1 0 0,1 0 1 0 0,0 0 0 0 0,0 0-1 0 0,-1 0 1 0 0,1 0 0 0 0,0 0-1 0 0,-1 0 1 0 0,1 0 0 0 0,0 0-1 0 0,-1 0 1 0 0,1 1 0 0 0,0-1 0 0 0,-1 0-1 0 0,1 0 1 0 0,0 1 0 0 0,-1-1-1 0 0,1 0 1 0 0,-1 1 0 0 0,1-1-1 0 0,-1 1 1 0 0,1-1 0 0 0,-1 0-1 0 0,1 1 1 0 0,-1-1 0 0 0,1 1 0 0 0,-1 0-1 0 0,1-1 1 0 0,-1 1 0 0 0,0-1-1 0 0,1 1 1 0 0,-1 0 0 0 0,0-1-1 0 0,0 1 1 0 0,0 0 0 0 0,1-1-1 0 0,-1 1 1 0 0,0 0 0 0 0,0-1-1 0 0,0 1 1 0 0,0 0 0 0 0,0-1 0 0 0,0 1-1 0 0,0 0 1 0 0,0-1 0 0 0,0 1-1 0 0,-1 0 1 0 0,1-1 0 0 0,0 1-1 0 0,0 0 1 0 0,-1-1 0 0 0,1 1-1 0 0,0 0 1 0 0,-1-1 0 0 0,1 1 0 0 0,0-1-1 0 0,-1 1 1 0 0,1-1 0 0 0,-1 1-1 0 0,1-1 1 0 0,-1 1 0 0 0,1-1-1 0 0,-1 1-56 0 0,-15 31 1016 0 0,16-17-45 0 0,0-15-943 0 0,0 0 28 0 0,-97 92-35 0 0,84-83 3 0 0,-21 13-5 0 0,-1-2 1 0 0,-1-1 0 0 0,-1-2-1 0 0,0-1 1 0 0,-2-2-1 0 0,-8 1-19 0 0,48-16-7 0 0,1 0 0 0 0,-1 0-1 0 0,0 0 1 0 0,1 0 0 0 0,-1-1-1 0 0,0 1 1 0 0,0 0 0 0 0,0-1 0 0 0,0 1-1 0 0,0-1 1 0 0,0 1 0 0 0,-1-1-1 0 0,1 1 1 0 0,0-1 0 0 0,-1 1 0 0 0,1-1-1 0 0,-1 0 1 0 0,1 1 0 0 0,-1-1-1 0 0,0 0 1 0 0,0 1 0 0 0,0-1-1 0 0,0 0 1 0 0,0 0 0 0 0,0 1 0 0 0,0-1-1 0 0,-1 0 1 0 0,1 1 0 0 0,-1-1-1 0 0,1 0 1 0 0,-1 1 0 0 0,0-1-1 0 0,1 1 1 0 0,-1-1 0 0 0,0 1 0 0 0,0-1-1 0 0,0 1 1 0 0,0 0 0 0 0,0-1-1 0 0,0 1 1 0 0,-1 0 0 0 0,1 0 0 0 0,0 0-1 0 0,-1 0 1 0 0,1 0 0 0 0,0 0-1 0 0,-1 0 1 0 0,0 0 0 0 0,1 1-1 0 0,-1-1 1 0 0,1 0 0 0 0,-1 1 0 0 0,0 0-1 0 0,1-1 1 0 0,-1 1 0 0 0,0 0-1 0 0,1 0 1 0 0,-1 0 0 0 0,0 0 0 0 0,1 0-1 0 0,-1 0 1 0 0,0 0 0 0 0,0 1-1 0 0,1-1 1 0 0,-1 0 0 0 0,1 1-1 0 0,-1 0 1 0 0,0-1 0 0 0,0 2 7 0 0,8-12-36 0 0,1 0 0 0 0,1 1 0 0 0,-1-1-1 0 0,2 2 1 0 0,-1-1 0 0 0,1 1 0 0 0,0 1 0 0 0,1 0 0 0 0,0 0 0 0 0,0 1 0 0 0,0 0 0 0 0,1 0 0 0 0,0 1-1 0 0,0 1 1 0 0,0 0 0 0 0,1 1 0 0 0,-1 0 0 0 0,1 0 0 0 0,0 1 0 0 0,8 0 36 0 0,134 58-95 0 0,-94-27 27 0 0,-27-16 90 0 0,1 0-1 0 0,0-3 1 0 0,1-1 0 0 0,0-1-1 0 0,1-2 1 0 0,-1-1 0 0 0,1-2-1 0 0,9-2-21 0 0,-41 0 18 0 0,1-1 0 0 0,-1 0 0 0 0,0 0 0 0 0,0 0 0 0 0,0 0 0 0 0,0-1 0 0 0,0 1 0 0 0,0-1 0 0 0,-1 0 0 0 0,1-1-1 0 0,0 1 1 0 0,0-1 0 0 0,-1 1 0 0 0,1-1 0 0 0,-1 0 0 0 0,1 0 0 0 0,-1-1 0 0 0,0 1 0 0 0,0-1 0 0 0,0 0-1 0 0,0 0 1 0 0,0 0 0 0 0,-1 0 0 0 0,1 0 0 0 0,-1 0 0 0 0,0-1 0 0 0,2-2-18 0 0,-68-63 238 0 0,-146-54-1504 0 0,107 65-2925 0 0,84 45 2837 0 0,7 1 6 0 0</inkml:trace>
  <inkml:trace contextRef="#ctx0" brushRef="#br0" timeOffset="86136.919">9104 12361 1216 0 0,'-7'0'1472'0'0,"6"-1"-1338"0"0,-1 1 0 0 0,1-1 1 0 0,0 1-1 0 0,-1 0 1 0 0,1-1-1 0 0,-1 1 0 0 0,1 0 1 0 0,-1 0-1 0 0,1 0 1 0 0,0 0-1 0 0,-1 0 0 0 0,1 0 1 0 0,-1 1-1 0 0,1-1 0 0 0,-1 0 1 0 0,1 1-1 0 0,0-1 1 0 0,-1 1-1 0 0,1-1 0 0 0,0 1 1 0 0,0 0-1 0 0,-1-1 0 0 0,1 1 1 0 0,0 0-1 0 0,0 0 1 0 0,0 0-1 0 0,0 0 0 0 0,0 0 1 0 0,0 0-1 0 0,0 0 0 0 0,0 0 1 0 0,0 1-1 0 0,1-1 1 0 0,-1 0-1 0 0,0 0 0 0 0,1 1 1 0 0,-1-1-1 0 0,1 0 0 0 0,0 1 1 0 0,-1-1-1 0 0,1 1 1 0 0,0-1-1 0 0,0 1 0 0 0,0-1 1 0 0,0 0-1 0 0,0 1 0 0 0,0-1 1 0 0,0 1-1 0 0,0 0-134 0 0,5 14 198 0 0,0-1-1 0 0,1 0 1 0 0,1-1-1 0 0,0 0 1 0 0,1 0-1 0 0,0 0 1 0 0,1-1-1 0 0,0 0 1 0 0,2-1-1 0 0,-1 0 0 0 0,4 2-197 0 0,55 77 754 0 0,-68-89-740 0 0,3 2 38 0 0,-1 1-1 0 0,0 0 1 0 0,0 0-1 0 0,0 0 1 0 0,-1 0-1 0 0,0 1 1 0 0,0-1-1 0 0,0 1 1 0 0,-1-1-1 0 0,1 1 1 0 0,-1 0-1 0 0,-1 0 1 0 0,1-1 0 0 0,-1 1-1 0 0,0 0 1 0 0,0 0-1 0 0,-1 0 1 0 0,1-1-1 0 0,-3 7-51 0 0,0-6-65 0 0,-1 1 0 0 0,0-1 0 0 0,0 0 0 0 0,-1 1 0 0 0,0-2 0 0 0,0 1 0 0 0,0-1 0 0 0,-1 1 0 0 0,1-2 0 0 0,-1 1 0 0 0,0 0 0 0 0,-1-1 1 0 0,1-1-1 0 0,-1 1 0 0 0,0-1 0 0 0,0 0 0 0 0,0 0 0 0 0,0-1 0 0 0,0 0 0 0 0,-1 0 0 0 0,1-1 0 0 0,-8 1 65 0 0,9-4-338 0 0,1 0 1 0 0,0 0 0 0 0,-1 0 0 0 0,1-1-1 0 0,0 0 1 0 0,0 0 0 0 0,1-1 0 0 0,-1 1-1 0 0,1-1 1 0 0,-1 0 0 0 0,1 0-1 0 0,0 0 1 0 0,1-1 0 0 0,-1 1 0 0 0,1-1-1 0 0,0 0 1 0 0,0 0 0 0 0,0 0 0 0 0,1 0-1 0 0,0-1 1 0 0,0 1 0 0 0,-1-4 337 0 0,-6-16-1328 0 0,4 1 94 0 0</inkml:trace>
  <inkml:trace contextRef="#ctx0" brushRef="#br0" timeOffset="86384.751">9106 12384 1100 0 0,'5'-25'7534'0'0,"17"16"-5624"0"0,-13 6-1934 0 0,123-31 999 0 0,216-77-9910 0 0,-317 97 7635 0 0</inkml:trace>
  <inkml:trace contextRef="#ctx0" brushRef="#br0" timeOffset="85022.357">7742 12584 1240 0 0,'-18'-14'2542'0'0,"18"12"-1876"0"0,0 2-53 0 0,-1-7-37 0 0,2 4-513 0 0,-1 0 1 0 0,0 0-1 0 0,1 0 1 0 0,0 0-1 0 0,-1-1 1 0 0,1 1 0 0 0,1 0-1 0 0,-1 0 1 0 0,0 0-1 0 0,1 1 1 0 0,-1-1-1 0 0,1 0 1 0 0,0 1 0 0 0,0-1-1 0 0,0 1 1 0 0,0-1-1 0 0,0 1 1 0 0,1 0 0 0 0,-1 0-1 0 0,1 0 1 0 0,0 0-1 0 0,-1 0 1 0 0,1 1-1 0 0,0-1 1 0 0,0 1 0 0 0,0 0-1 0 0,0-1 1 0 0,0 2-1 0 0,0-1 1 0 0,0 0 0 0 0,0 0-1 0 0,1 1 1 0 0,0 0-64 0 0,106-26 1389 0 0,-108 28-1367 0 0,1 0 1 0 0,-1 0-1 0 0,0 0 1 0 0,1 0 0 0 0,-1 1-1 0 0,0-1 1 0 0,-1 0-1 0 0,1 1 1 0 0,0 0 0 0 0,-1-1-1 0 0,1 1 1 0 0,-1 0-1 0 0,0 0 1 0 0,0 0 0 0 0,0 0-1 0 0,0 0 1 0 0,-1 0-1 0 0,1 0 1 0 0,-1 0 0 0 0,1 0-1 0 0,-1 0 1 0 0,0 0-1 0 0,0 0 1 0 0,-1 0 0 0 0,1 0-1 0 0,-1 0 1 0 0,1 0-1 0 0,-1 0 1 0 0,0 0 0 0 0,0 0-1 0 0,-1 0 1 0 0,1 0-1 0 0,0-1 1 0 0,-1 1 0 0 0,0 0-1 0 0,1-1 1 0 0,-1 0-1 0 0,0 1 1 0 0,0-1 0 0 0,-1 1-23 0 0,-15 21 159 0 0,-1 0 1 0 0,-1-2 0 0 0,0 0 0 0 0,-2-1 0 0 0,-1-1-1 0 0,0-1 1 0 0,-2-1 0 0 0,-25 14-160 0 0,6-2 180 0 0,-33 23 160 0 0,46-31-4261 0 0,131-84-1788 0 0,-73 43 4477 0 0</inkml:trace>
  <inkml:trace contextRef="#ctx0" brushRef="#br0" timeOffset="85271.7">8169 12456 1336 0 0,'-72'12'3257'0'0,"67"-10"-3096"0"0,-19 10 176 0 0,0 2-1 0 0,2 0 1 0 0,-1 1-1 0 0,2 2 1 0 0,0 0-1 0 0,1 1 1 0 0,1 1-1 0 0,-16 20-336 0 0,32-37 30 0 0,1 1 0 0 0,0 0 0 0 0,0 1 0 0 0,0-1 0 0 0,0 0 0 0 0,0 1 0 0 0,0-1 0 0 0,1 1 0 0 0,0-1 0 0 0,0 1 0 0 0,0 0 0 0 0,0 0 0 0 0,1-1 0 0 0,-1 1 0 0 0,1 0 0 0 0,0 0 0 0 0,0 0 0 0 0,0-1 0 0 0,1 1 0 0 0,-1 0 0 0 0,1 0 0 0 0,0-1 0 0 0,0 1 0 0 0,0 0 0 0 0,1-1 0 0 0,-1 1 0 0 0,1-1 0 0 0,0 1 1 0 0,0-1-1 0 0,0 0 0 0 0,0 0 0 0 0,0 0 0 0 0,1 0 0 0 0,0 0 0 0 0,-1-1 0 0 0,1 1 0 0 0,0-1 0 0 0,0 0 0 0 0,1 1 0 0 0,-1-1 0 0 0,0-1 0 0 0,1 1 0 0 0,-1 0 0 0 0,1-1 0 0 0,-1 0 0 0 0,1 0 0 0 0,3 1-30 0 0,103 21-1261 0 0,-34-22-2824 0 0,-57-1 2758 0 0</inkml:trace>
  <inkml:trace contextRef="#ctx0" brushRef="#br0" timeOffset="85535.911">8240 12614 2928 0 0,'135'-56'5307'0'0,"14"23"-5065"0"0,-54 14-3987 0 0,-91 18 2445 0 0,-3 0 40 0 0</inkml:trace>
  <inkml:trace contextRef="#ctx0" brushRef="#br0" timeOffset="85781.273">8236 12761 2568 0 0,'6'2'972'0'0,"4"-2"-132"0"0,1 0-56 0 0,17-2-103 0 0,-13 2-69 0 0,6 0-132 0 0,34-12-36 0 0,-23 9-96 0 0,2-5-256 0 0,1-2-180 0 0,1 6 8 0 0,0-1-600 0 0,-4-5-564 0 0,3-1-69 0 0,-8-4-19 0 0,-1 3 96 0 0</inkml:trace>
  <inkml:trace contextRef="#ctx0" brushRef="#br0" timeOffset="88685.98">10398 11092 1336 0 0,'-2'-26'4438'0'0,"-8"2"-4187"0"0,5 16 206 0 0,41-19 791 0 0,132-4 667 0 0,-164 31-1897 0 0,0 1 0 0 0,0 0 0 0 0,-1 0 1 0 0,1 0-1 0 0,0 1 0 0 0,-1-1 0 0 0,1 1 0 0 0,-1 0 1 0 0,1 0-1 0 0,-1 0 0 0 0,0 1 0 0 0,0-1 0 0 0,0 1 0 0 0,0-1 1 0 0,-1 1-1 0 0,1 0 0 0 0,-1 0 0 0 0,1 0 0 0 0,-1 1 1 0 0,0-1-1 0 0,0 0 0 0 0,0 1 0 0 0,-1 0 0 0 0,0-1 1 0 0,1 1-1 0 0,-1 0 0 0 0,0-1 0 0 0,-1 1 0 0 0,1 0 0 0 0,-1 0 1 0 0,1 0-1 0 0,-1 0 0 0 0,0 0 0 0 0,-1 0 0 0 0,1 0 1 0 0,-1-1-1 0 0,1 1 0 0 0,-1 0 0 0 0,0 0 0 0 0,-1 0-18 0 0,-126 160 1152 0 0,158-144-868 0 0,184-14-1289 0 0,-193-6 827 0 0,149 0-7101 0 0,-160 0 5893 0 0</inkml:trace>
  <inkml:trace contextRef="#ctx0" brushRef="#br0" timeOffset="88932.76">10366 11542 1908 0 0,'297'-16'5327'0'0,"-68"-16"-3640"0"0,-66 10-2466 0 0,-55 4-3544 0 0,-106 18 3093 0 0,-2 0 32 0 0</inkml:trace>
  <inkml:trace contextRef="#ctx0" brushRef="#br0" timeOffset="89709.756">10585 11784 1312 0 0,'-3'2'5342'0'0,"2"-11"-456"0"0,1 8-4949 0 0,52-28 521 0 0,123-12-97 0 0,-173 43-358 0 0,0-1 0 0 0,0 1-1 0 0,1 0 1 0 0,-1 0-1 0 0,-1 1 1 0 0,1-1-1 0 0,0 0 1 0 0,0 1-1 0 0,-1-1 1 0 0,0 1-1 0 0,1-1 1 0 0,-1 1 0 0 0,0 0-1 0 0,0 0 1 0 0,-1-1-1 0 0,1 1 1 0 0,0 0-1 0 0,-1 0 1 0 0,0 0-1 0 0,1 0 1 0 0,-1 0-1 0 0,-1 0 1 0 0,1-1 0 0 0,0 1-1 0 0,-1 0 1 0 0,1 0-1 0 0,-1 0 1 0 0,0 0-1 0 0,0-1 1 0 0,0 1-1 0 0,0 0 1 0 0,0-1-1 0 0,-1 1 1 0 0,1-1-1 0 0,-1 1 1 0 0,0-1 0 0 0,0 0-1 0 0,0 1-2 0 0,-77 110-165 0 0,79-113 135 0 0,3 4-13 0 0,172 87-254 0 0,-173-90 300 0 0,0 0 0 0 0,0 1 0 0 0,0-1 1 0 0,0 1-1 0 0,0 0 0 0 0,0 0 0 0 0,-1 0 1 0 0,1-1-1 0 0,-1 2 0 0 0,0-1 0 0 0,1 0 0 0 0,-1 0 1 0 0,0 0-1 0 0,0 0 0 0 0,0 1 0 0 0,0-1 1 0 0,-1 1-1 0 0,1-1 0 0 0,-1 0 0 0 0,1 1 0 0 0,-1-1 1 0 0,0 1-1 0 0,0-1 0 0 0,0 1 0 0 0,0-1 0 0 0,-1 1 1 0 0,1-1-1 0 0,-1 1 0 0 0,1-1 0 0 0,-1 0 1 0 0,0 1-1 0 0,0-1 0 0 0,0 0 0 0 0,0 0 0 0 0,0 1 1 0 0,0-1-1 0 0,-1 0 0 0 0,1 0 0 0 0,-1 0 1 0 0,0-1-1 0 0,1 1 0 0 0,-1 0 0 0 0,0-1 0 0 0,0 1 1 0 0,-1 0-4 0 0,-97 65 61 0 0,73-55-424 0 0,-1-2 1 0 0,0-1-1 0 0,-1-2 1 0 0,0 0-1 0 0,0-2 1 0 0,0-1-1 0 0,-12-1 363 0 0,35-3-295 0 0,-1 0 0 0 0,1 0 0 0 0,0-1 0 0 0,-1 0 0 0 0,1 0 0 0 0,0-1 0 0 0,0 0 0 0 0,0 0 0 0 0,0 0 0 0 0,0-1 0 0 0,1 0 0 0 0,-1 0 0 0 0,1 0 0 0 0,-1-1 0 0 0,1 0 0 0 0,0 0 0 0 0,1 0 0 0 0,-1 0 0 0 0,1-1 0 0 0,0 0 0 0 0,0 0 0 0 0,-3-4 295 0 0,-7-19-1256 0 0</inkml:trace>
  <inkml:trace contextRef="#ctx0" brushRef="#br0" timeOffset="90098.834">10503 10921 1240 0 0,'-18'-1'298'0'0,"0"2"1"0"0,0 0-1 0 0,1 1 0 0 0,-1 1 0 0 0,0 0 1 0 0,1 1-1 0 0,0 1 0 0 0,0 1 1 0 0,0 1-1 0 0,1 0 0 0 0,0 1 0 0 0,0 0 1 0 0,1 2-1 0 0,0 0 0 0 0,0 0 0 0 0,1 1 1 0 0,1 1-1 0 0,0 1 0 0 0,1 0 0 0 0,-6 7-298 0 0,-2 3 258 0 0,1 2-1 0 0,1 1 1 0 0,1 0 0 0 0,1 1-1 0 0,2 0 1 0 0,0 1-1 0 0,2 1 1 0 0,1 0-1 0 0,2 1 1 0 0,1 0-1 0 0,-2 13-257 0 0,7-11 155 0 0,1 0 0 0 0,1 1 1 0 0,2-1-1 0 0,1 0 0 0 0,2 1 0 0 0,1-1 0 0 0,1-1 0 0 0,2 3-155 0 0,14 30-275 0 0,2 0 1 0 0,4-2-1 0 0,1-1 1 0 0,4-2-1 0 0,2 0 1 0 0,2-3-1 0 0,3-1 1 0 0,3-2-1 0 0,4 2 275 0 0,-26-30-738 0 0,1 0 0 0 0,2-2 0 0 0,0 0 0 0 0,1-1-1 0 0,1-2 1 0 0,1-1 0 0 0,1-1 0 0 0,1-1 738 0 0,7 1-1371 0 0</inkml:trace>
  <inkml:trace contextRef="#ctx0" brushRef="#br0" timeOffset="90516.481">11397 11002 848 0 0,'36'26'3716'0'0,"-13"9"-3191"0"0,-3 1 0 0 0,0 1-1 0 0,-3 0 1 0 0,-1 1 0 0 0,-2 1 0 0 0,-1 0 0 0 0,-1 8-525 0 0,-3-19 257 0 0,-1 0 0 0 0,-2 1 0 0 0,-1-1 0 0 0,-1 1 0 0 0,-2 0 0 0 0,0 1-1 0 0,-2-1 1 0 0,-2 0 0 0 0,-2 13-257 0 0,-3-2 221 0 0,-1-1-1 0 0,-2 0 1 0 0,-2 0-1 0 0,-1-1 1 0 0,-2-1-1 0 0,-2-1 1 0 0,-1 0-1 0 0,-22 32-220 0 0,21-39-13 0 0,0 0 1 0 0,-2-2-1 0 0,0-1 0 0 0,-2 0 0 0 0,-1-2 0 0 0,-1 0 0 0 0,-1-2 0 0 0,-1-1 0 0 0,-1-1 0 0 0,-1-2 0 0 0,-2 1 13 0 0,26-17-205 0 0,1 0 1 0 0,-1-1 0 0 0,0 1-1 0 0,0-1 1 0 0,1 0 0 0 0,-1 0-1 0 0,0 0 1 0 0,0-1-1 0 0,0 0 1 0 0,0 0 0 0 0,0 0-1 0 0,1-1 1 0 0,-1 1 0 0 0,0-1-1 0 0,0 0 1 0 0,0-1 0 0 0,1 1-1 0 0,-1-1 1 0 0,1 0-1 0 0,-1 0 1 0 0,1 0 0 0 0,0-1-1 0 0,0 1 1 0 0,0-1 0 0 0,0 0-1 0 0,0 0 1 0 0,0-1 0 0 0,1 1-1 0 0,0-1 1 0 0,0 0-1 0 0,0 1 1 0 0,0-1 0 0 0,0-1-1 0 0,1 1 1 0 0,0 0 0 0 0,0-1-1 0 0,0 1 1 0 0,0-1-1 0 0,1 0 1 0 0,-1 1 0 0 0,1-1-1 0 0,1 0 1 0 0,-1 0 0 0 0,1 0-1 0 0,-1 0 1 0 0,2-4 204 0 0,-6-33-1147 0 0</inkml:trace>
  <inkml:trace contextRef="#ctx0" brushRef="#br0" timeOffset="91061.376">11534 10887 1076 0 0,'27'-19'3693'0'0,"64"8"-1913"0"0,-86 11-1723 0 0,0 0 1 0 0,-1 0-1 0 0,1 0 1 0 0,0 0 0 0 0,0 1-1 0 0,-1 0 1 0 0,1 0-1 0 0,0 0 1 0 0,-1 0 0 0 0,1 1-1 0 0,-1 0 1 0 0,1 0-1 0 0,-1 0 1 0 0,0 0-1 0 0,0 1 1 0 0,0 0 0 0 0,0 0-1 0 0,0 0 1 0 0,-1 0-1 0 0,1 0 1 0 0,-1 1 0 0 0,0 0-1 0 0,0-1 1 0 0,0 1-1 0 0,-1 0 1 0 0,1 0 0 0 0,-1 1-1 0 0,0-1 1 0 0,0 1-58 0 0,-4 5 96 0 0,-1 0 0 0 0,1 0 0 0 0,-2-1 0 0 0,0 1 0 0 0,0-1 0 0 0,0 1 0 0 0,-1-1 0 0 0,-1-1 0 0 0,1 1 0 0 0,-1-1 0 0 0,-1 0 0 0 0,0 0 0 0 0,0-1 0 0 0,0 0 0 0 0,-1 0 0 0 0,0-1 0 0 0,0 0 0 0 0,-1 0 0 0 0,0-1 0 0 0,0 0 0 0 0,0 0 0 0 0,0-1 0 0 0,-1 0 0 0 0,-6 1-96 0 0,-15 12 129 0 0,-26 11-1047 0 0,66-44-5587 0 0,5 2 5264 0 0</inkml:trace>
  <inkml:trace contextRef="#ctx0" brushRef="#br0" timeOffset="91340.34">11869 10851 1724 0 0,'-9'2'234'0'0,"1"0"0"0"0,0 1 0 0 0,0 1-1 0 0,0-1 1 0 0,1 1 0 0 0,-1 0 0 0 0,1 1 0 0 0,0 0 0 0 0,0 0 0 0 0,1 0-1 0 0,-1 1 1 0 0,1 0 0 0 0,0 0 0 0 0,1 1 0 0 0,0 0 0 0 0,0 0-1 0 0,0 0 1 0 0,1 0 0 0 0,0 1 0 0 0,0 0 0 0 0,1-1 0 0 0,0 1-1 0 0,0 1 1 0 0,1-1 0 0 0,-1 6-234 0 0,6-5 70 0 0,0 0-1 0 0,1-1 1 0 0,0 1 0 0 0,0 0 0 0 0,1-1-1 0 0,0 0 1 0 0,0 0 0 0 0,1-1 0 0 0,0 0-1 0 0,1 0 1 0 0,-1 0 0 0 0,1 0-1 0 0,1-1 1 0 0,-1 0 0 0 0,1-1 0 0 0,0 0-1 0 0,0 0 1 0 0,1-1 0 0 0,-1 0-1 0 0,1 0 1 0 0,8 2-70 0 0,72 20-1849 0 0,-22-21-2854 0 0,-57-5 3393 0 0</inkml:trace>
  <inkml:trace contextRef="#ctx0" brushRef="#br0" timeOffset="91589.205">12080 11032 1616 0 0,'11'-13'6980'0'0,"24"7"-5702"0"0,-27 5-886 0 0,98-12 705 0 0,56-8-2935 0 0,-6-25-4918 0 0,-134 36 5387 0 0</inkml:trace>
  <inkml:trace contextRef="#ctx0" brushRef="#br0" timeOffset="91820.932">12775 10781 1700 0 0,'23'-9'7587'0'0,"-10"26"-4539"0"0,-4 45-2625 0 0,-7-47 231 0 0,35 178 443 0 0,5 34-6060 0 0,-40-85-1775 0 0,-2-123 5506 0 0</inkml:trace>
  <inkml:trace contextRef="#ctx0" brushRef="#br0" timeOffset="92224.859">13049 11617 1984 0 0,'15'-14'10131'0'0,"-7"5"-9788"0"0,0-21-9399 0 0,-7 23 7798 0 0</inkml:trace>
  <inkml:trace contextRef="#ctx0" brushRef="#br0" timeOffset="92563.376">13550 10982 2088 0 0,'27'-1'6683'0'0,"-22"27"-4643"0"0,-3-6-2095 0 0,30 98 762 0 0,4 47-4453 0 0,-75-93-459 0 0,23-55 3113 0 0</inkml:trace>
  <inkml:trace contextRef="#ctx0" brushRef="#br0" timeOffset="92810.793">13326 11564 2500 0 0,'60'12'4936'0'0,"38"-12"-2551"0"0,-48-2-1634 0 0,259-18-110 0 0,-273 17-1584 0 0,35-1-4931 0 0,-71 5 4638 0 0,-3 0 48 0 0</inkml:trace>
  <inkml:trace contextRef="#ctx0" brushRef="#br0" timeOffset="93683.76">13582 11826 984 0 0,'-14'7'7269'0'0,"5"-11"-5582"0"0,18-1-1534 0 0,0-1 1 0 0,1 1 0 0 0,-1 1 0 0 0,1-1 0 0 0,0 2 0 0 0,0-1-1 0 0,0 2 1 0 0,1-1 0 0 0,-1 1 0 0 0,1 1 0 0 0,-1 0-1 0 0,1 0 1 0 0,0 1 0 0 0,3 0-154 0 0,-10 0-1 0 0,-1-1 0 0 0,1 1 0 0 0,0 0-1 0 0,-1 0 1 0 0,1 0 0 0 0,-1 0 0 0 0,1 0 0 0 0,-1 1 0 0 0,1-1 0 0 0,-1 1-1 0 0,1 0 1 0 0,-1 0 0 0 0,1 1 0 0 0,-1-1 0 0 0,0 1 0 0 0,0-1-1 0 0,0 1 1 0 0,0 0 0 0 0,0 0 0 0 0,0 1 0 0 0,0-1 0 0 0,-1 0-1 0 0,1 1 1 0 0,-1 0 0 0 0,0-1 0 0 0,0 1 0 0 0,0 0 0 0 0,0 0-1 0 0,0 1 1 0 0,0-1 0 0 0,-1 0 0 0 0,0 0 0 0 0,0 1 0 0 0,0-1 0 0 0,0 1-1 0 0,0-1 1 0 0,0 1 0 0 0,-1-1 0 0 0,0 1 0 0 0,0-1 0 0 0,0 1-1 0 0,0 0 2 0 0,-8 11-29 0 0,0 0-1 0 0,-2 0 0 0 0,1-1 1 0 0,-2 0-1 0 0,0-1 0 0 0,0 0 1 0 0,-2-1-1 0 0,1 0 0 0 0,-1-1 1 0 0,-1 0-1 0 0,-7 3 30 0 0,-17 18-80 0 0,38-30 65 0 0,0 0 0 0 0,0 0 1 0 0,0 0-1 0 0,0 0 0 0 0,1 0 1 0 0,-1 0-1 0 0,1 0 0 0 0,-1 0 1 0 0,1 0-1 0 0,0 0 0 0 0,0 0 0 0 0,0-1 1 0 0,0 1-1 0 0,0 0 0 0 0,0 0 1 0 0,0-1-1 0 0,1 1 0 0 0,-1-1 1 0 0,0 1-1 0 0,1-1 0 0 0,0 1 1 0 0,-1-1-1 0 0,1 0 0 0 0,0 0 0 0 0,-1 0 1 0 0,1 0-1 0 0,0 0 0 0 0,0 0 1 0 0,0-1-1 0 0,0 1 0 0 0,0-1 1 0 0,0 1-1 0 0,0-1 0 0 0,0 1 1 0 0,0-1-1 0 0,0 0 0 0 0,0 0 0 0 0,0 0 1 0 0,0-1-1 0 0,0 1 0 0 0,0 0 1 0 0,0-1-1 0 0,0 1 0 0 0,0-1 1 0 0,0 0-1 0 0,0 1 15 0 0,16 4-100 0 0,19 5-35 0 0,-29-8 130 0 0,1 0-1 0 0,-1 1 1 0 0,1 0 0 0 0,-1 0 0 0 0,1 0-1 0 0,-1 1 1 0 0,0 1 0 0 0,0-1-1 0 0,0 2 1 0 0,-1-1 0 0 0,1 1-1 0 0,-1 0 1 0 0,0 0 0 0 0,-1 0-1 0 0,1 1 1 0 0,-1 1 0 0 0,0-1 0 0 0,-1 1-1 0 0,1 0 1 0 0,-1 0 0 0 0,2 4 5 0 0,-21 23 190 0 0,4-24-157 0 0,1 0-1 0 0,-2 0 0 0 0,0-1 0 0 0,0 0 1 0 0,0-1-1 0 0,-1 0 0 0 0,0-1 0 0 0,-1-1 1 0 0,0 0-1 0 0,0 0 0 0 0,0-1 1 0 0,0-1-1 0 0,-1 0 0 0 0,-5 0-32 0 0,-13 7-40 0 0,-155 26-3222 0 0,182-38 3040 0 0,1 1-1 0 0,-1 0 1 0 0,1-1 0 0 0,-1 0 0 0 0,1 0-1 0 0,-1-1 1 0 0,1 1 0 0 0,-1-1-1 0 0,1 0 1 0 0,0 0 0 0 0,0 0-1 0 0,0-1 1 0 0,0 1 0 0 0,1-1-1 0 0,-1 0 1 0 0,1 0 0 0 0,-1 0-1 0 0,1-1 1 0 0,0 1 0 0 0,0-1 0 0 0,1 0-1 0 0,-1 0 1 0 0,-1-3 222 0 0,-9-19-1311 0 0</inkml:trace>
  <inkml:trace contextRef="#ctx0" brushRef="#br0" timeOffset="94038.671">13254 11242 1896 0 0,'-20'24'368'0'0,"1"1"0"0"0,2 1 1 0 0,0 1-1 0 0,2 0 0 0 0,1 0 0 0 0,2 2 0 0 0,0 0 0 0 0,2 0 0 0 0,1 1 0 0 0,1 0 0 0 0,2 0 1 0 0,1 1-1 0 0,1 0 0 0 0,2 0 0 0 0,1 0 0 0 0,1 0 0 0 0,3 11-368 0 0,9 34 164 0 0,3-1 0 0 0,3-1 0 0 0,4 0 0 0 0,3-2 0 0 0,3 0 0 0 0,10 13-164 0 0,148 241-5342 0 0,-155-282 4107 0 0,0-8-86 0 0</inkml:trace>
  <inkml:trace contextRef="#ctx0" brushRef="#br0" timeOffset="94409.121">14384 11011 1280 0 0,'16'20'715'0'0,"0"0"0"0"0,-2 2 0 0 0,-1 0 1 0 0,-1 0-1 0 0,0 1 0 0 0,-2 1 0 0 0,7 22-715 0 0,-3 1 528 0 0,-3 0 0 0 0,-1 1 0 0 0,-3-1 1 0 0,-1 2-1 0 0,-3-1 0 0 0,-2 14-528 0 0,-1-26 211 0 0,-2 0 0 0 0,-1 0 1 0 0,-2 0-1 0 0,-1-1 0 0 0,-2 1 0 0 0,-11 31-211 0 0,-13 13 87 0 0,-3-3 0 0 0,-4-1 0 0 0,-3-1-1 0 0,-3-3 1 0 0,-3-1 0 0 0,-3-3 0 0 0,-3-2-1 0 0,-3-2 1 0 0,-3-3 0 0 0,-34 26-87 0 0,86-78-538 0 0,0 0-1 0 0,0-1 1 0 0,-1 0 0 0 0,0 0 0 0 0,0-1 0 0 0,-1 0 0 0 0,0 0 0 0 0,0-1-1 0 0,-1-1 1 0 0,0 0 0 0 0,0 0 0 0 0,0-1 0 0 0,0 0 0 0 0,-1-1 0 0 0,-7 1 538 0 0,2-4-1222 0 0</inkml:trace>
  <inkml:trace contextRef="#ctx0" brushRef="#br0" timeOffset="100937.943">15398 11197 1824 0 0,'0'0'650'0'0,"0"0"-68"0"0,0 0 12 0 0,0 0-21 0 0,0 0-119 0 0,0 0 8 0 0,0 0-32 0 0,0 0-34 0 0,0 0-8 0 0,0 0-74 0 0,0 0-18 0 0,0 0-28 0 0,0 0 26 0 0,0 0-17 0 0,0 0-3 0 0,0 0 6 0 0,0 0 25 0 0,0 0-6 0 0,0 0 3 0 0,14-8 311 0 0,304-27 771 0 0,-90 20-2949 0 0,-222 34-1654 0 0,-91 10-781 0 0,46-19 2633 0 0</inkml:trace>
  <inkml:trace contextRef="#ctx0" brushRef="#br0" timeOffset="101127.609">15401 11341 1316 0 0,'10'12'4298'0'0,"47"-5"-3155"0"0,203-5 1155 0 0,-133-3-3535 0 0,65-25-3590 0 0,-155 17 3436 0 0</inkml:trace>
  <inkml:trace contextRef="#ctx0" brushRef="#br0" timeOffset="103021.436">17220 10659 936 0 0,'0'0'739'0'0,"0"0"-163"0"0,0 0-98 0 0,3-17 1583 0 0,30-11 690 0 0,-27 15-1422 0 0,10 127 287 0 0,34 64-1488 0 0,-69-172-7806 0 0,10-6 6574 0 0</inkml:trace>
  <inkml:trace contextRef="#ctx0" brushRef="#br0" timeOffset="103348.403">16936 11026 968 0 0,'4'7'7402'0'0,"115"-1"-6109"0"0,174-27-36 0 0,82 9-1655 0 0,-373 12 58 0 0,4 18-1720 0 0,-34-13-2858 0 0,18-3 3586 0 0</inkml:trace>
  <inkml:trace contextRef="#ctx0" brushRef="#br0" timeOffset="104435.425">17000 11282 1088 0 0,'11'-6'8268'0'0,"6"-6"-7363"0"0,149-38-312 0 0,-142 48-598 0 0,-43 3 68 0 0,-44 8 9 0 0,62-9-94 0 0,1 0 38 0 0,0 0 12 0 0,0 0 4 0 0,0 0 3 0 0,-8-9 13 0 0,12-7-66 0 0,3 10 25 0 0,0 1 0 0 0,1 0 0 0 0,0 1 0 0 0,0 0-1 0 0,0 0 1 0 0,0 1 0 0 0,1 0 0 0 0,-1 0 0 0 0,1 1 0 0 0,-1 0 0 0 0,1 1-1 0 0,0-1 1 0 0,8 1-7 0 0,-14 4 0 0 0,1 0-1 0 0,-1 1 0 0 0,1-1 1 0 0,-1 1-1 0 0,0-1 0 0 0,0 1 1 0 0,-1 0-1 0 0,1 0 0 0 0,-1 0 1 0 0,0 0-1 0 0,0 1 0 0 0,0-1 1 0 0,0 0-1 0 0,-1 1 0 0 0,0 0 1 0 0,0-1-1 0 0,0 1 0 0 0,-1 0 1 0 0,1-1-1 0 0,-1 1 0 0 0,0 0 1 0 0,0-1-1 0 0,-1 1 0 0 0,1 0 1 0 0,-1-1-1 0 0,0 1 0 0 0,-1 2 1 0 0,-119 204-189 0 0,122-209 169 0 0,0 0 1 0 0,0 0-1 0 0,0-1 0 0 0,1 1 0 0 0,-1 0 1 0 0,1-1-1 0 0,-1 1 0 0 0,1-1 1 0 0,-1 0-1 0 0,1 1 0 0 0,0-1 0 0 0,0 0 1 0 0,0 0-1 0 0,-1 0 0 0 0,1 0 1 0 0,0-1-1 0 0,0 1 0 0 0,0 0 0 0 0,0-1 1 0 0,1 1-1 0 0,-1-1 0 0 0,0 0 0 0 0,0 0 1 0 0,0 0-1 0 0,0 0 0 0 0,0 0 1 0 0,0 0-1 0 0,0 0 0 0 0,1-1 0 0 0,-1 1 1 0 0,0-1-1 0 0,0 0 0 0 0,1 0 20 0 0,21 3-64 0 0,-18-2 60 0 0,1 1 0 0 0,0 0 0 0 0,-1 0 0 0 0,1 0 0 0 0,0 1 0 0 0,-1 0 0 0 0,0 1 0 0 0,0-1 0 0 0,1 1 0 0 0,-1 0 0 0 0,-1 1 0 0 0,1-1 0 0 0,-1 1 0 0 0,1 1 1 0 0,-1-1-1 0 0,0 0 0 0 0,0 1 0 0 0,-1 0 0 0 0,0 1 0 0 0,0-1 0 0 0,0 0 0 0 0,0 1 0 0 0,-1 0 0 0 0,0 0 0 0 0,0 0 0 0 0,0 0 0 0 0,-1 1 0 0 0,0-1 0 0 0,-1 1 0 0 0,1-1 1 0 0,-1 1-1 0 0,0 0 4 0 0,-5 2 10 0 0,1-1 1 0 0,-1 1 0 0 0,-1-1 0 0 0,0 0-1 0 0,0 0 1 0 0,0 0 0 0 0,-1-1 0 0 0,0 0-1 0 0,-1 0 1 0 0,0 0 0 0 0,0-1 0 0 0,0 0-1 0 0,0 0 1 0 0,-1-1 0 0 0,0 0 0 0 0,0-1-1 0 0,-1 1 1 0 0,1-2 0 0 0,-1 1 0 0 0,0-1 0 0 0,0 0-1 0 0,-2 0-10 0 0,2 0-186 0 0,1 0 0 0 0,-1 0-1 0 0,1-1 1 0 0,-1 1 0 0 0,0-2-1 0 0,0 0 1 0 0,0 0-1 0 0,0 0 1 0 0,0-1 0 0 0,0 0-1 0 0,0-1 1 0 0,0 0 0 0 0,0-1-1 0 0,0 0 1 0 0,0 0 0 0 0,1-1-1 0 0,-1 0 1 0 0,1 0 0 0 0,0-1-1 0 0,-7-4 187 0 0,-7-53-3905 0 0,21 33 2689 0 0</inkml:trace>
  <inkml:trace contextRef="#ctx0" brushRef="#br0" timeOffset="120985.573">22081 10354 2176 0 0,'0'0'813'0'0,"0"0"-66"0"0,0 0-93 0 0,0 0-28 0 0,0 0-9 0 0,0 0-42 0 0,0 0-52 0 0,0 0-70 0 0,0 0-82 0 0,0 0 15 0 0,4-4-24 0 0,10-3-213 0 0,0 0 0 0 0,0 1 0 0 0,0 1 0 0 0,1 0 0 0 0,-1 1 1 0 0,1 0-1 0 0,0 2 0 0 0,1-1 0 0 0,-1 2 0 0 0,0 0 0 0 0,0 1 0 0 0,9 1-149 0 0,-21 0 14 0 0,0 0 0 0 0,0 0 0 0 0,0 1-1 0 0,0 0 1 0 0,0-1 0 0 0,0 1 0 0 0,0 1 0 0 0,0-1-1 0 0,0 0 1 0 0,-1 0 0 0 0,1 1 0 0 0,-1 0 0 0 0,0-1-1 0 0,0 1 1 0 0,0 0 0 0 0,0 0 0 0 0,0 0-1 0 0,-1 0 1 0 0,0 0 0 0 0,1 1 0 0 0,-1-1 0 0 0,0 0-1 0 0,0 1 1 0 0,-1-1 0 0 0,1 1 0 0 0,-1-1 0 0 0,0 1-1 0 0,1-1 1 0 0,-2 1 0 0 0,1-1 0 0 0,0 1-1 0 0,-1-1 1 0 0,1 1 0 0 0,-1-1 0 0 0,0 0 0 0 0,0 1-1 0 0,-1-1 1 0 0,1 0 0 0 0,-1 0 0 0 0,1 0 0 0 0,-1 0-1 0 0,0 0 1 0 0,0 0 0 0 0,0 0 0 0 0,-1-1 0 0 0,1 1-1 0 0,-3 1-13 0 0,-149 169 487 0 0,155-171-484 0 0,-1 0-1 0 0,1 0 1 0 0,0-1-1 0 0,-1 1 0 0 0,1 0 1 0 0,0-1-1 0 0,0 1 1 0 0,0-1-1 0 0,0 1 1 0 0,0-1-1 0 0,1 1 1 0 0,-1-1-1 0 0,0 0 1 0 0,1 0-1 0 0,-1 0 1 0 0,1 0-1 0 0,-1 0 1 0 0,1 0-1 0 0,-1 0 1 0 0,1 0-1 0 0,0 0 1 0 0,-1-1-1 0 0,1 1 1 0 0,0-1-1 0 0,0 1 1 0 0,-1-1-1 0 0,1 0 1 0 0,0 1-1 0 0,0-1 1 0 0,0 0-1 0 0,-1 0 1 0 0,1-1-1 0 0,0 1 1 0 0,0 0-1 0 0,0 0 1 0 0,-1-1-1 0 0,1 1 1 0 0,0-1-1 0 0,0 0 1 0 0,-1 1-1 0 0,1-1-2 0 0,0 1 12 0 0,168-14-205 0 0,-38-6-3034 0 0,-139 12-2141 0 0,-1 7 4095 0 0</inkml:trace>
  <inkml:trace contextRef="#ctx0" brushRef="#br0" timeOffset="121217.933">21962 10861 1780 0 0,'64'5'4101'0'0,"268"-50"-756"0"0,-61 2-3646 0 0,-248 46-3054 0 0,-54 8 193 0 0,7-6 1982 0 0</inkml:trace>
  <inkml:trace contextRef="#ctx0" brushRef="#br0" timeOffset="121836.712">22070 11081 876 0 0,'2'0'6454'0'0,"24"-12"-4661"0"0,156-20-636 0 0,-180 32-1154 0 0,-1 1 0 0 0,0-1 1 0 0,1 0-1 0 0,-1 0 0 0 0,1 1 1 0 0,-1-1-1 0 0,0 1 0 0 0,0-1 1 0 0,1 1-1 0 0,-1-1 0 0 0,0 1 1 0 0,0 0-1 0 0,0 0 0 0 0,0 0 1 0 0,0 0-1 0 0,0-1 1 0 0,0 1-1 0 0,0 0 0 0 0,0 1 1 0 0,0-1-1 0 0,0 0 0 0 0,0 0 1 0 0,-1 0-1 0 0,1 0 0 0 0,-1 1 1 0 0,1-1-1 0 0,-1 0 0 0 0,1 1 1 0 0,-1-1-1 0 0,0 0 0 0 0,1 1 1 0 0,-1-1-1 0 0,0 0 0 0 0,0 1 1 0 0,0-1-1 0 0,0 1 0 0 0,0-1 1 0 0,-1 0-1 0 0,1 1 0 0 0,0-1 1 0 0,0 0-1 0 0,-1 1 1 0 0,1-1-1 0 0,-1 0 0 0 0,0 1-3 0 0,-24 65 66 0 0,-84 61-68 0 0,101-116 18 0 0,14-7-8 0 0,0 0 1 0 0,1 0-1 0 0,0 0 1 0 0,1-1-1 0 0,-1 0 1 0 0,0-1-1 0 0,1 1 1 0 0,0-2-1 0 0,0 1 1 0 0,0-1-1 0 0,0 0 1 0 0,0 0-1 0 0,6-1-8 0 0,6 4 8 0 0,-6-2-6 0 0,-6-2 4 0 0,-1 0-1 0 0,0 0 1 0 0,0 1-1 0 0,0 0 1 0 0,-1 0-1 0 0,1 1 1 0 0,0-1-1 0 0,-1 1 1 0 0,0 1-1 0 0,1-1 1 0 0,-1 1-1 0 0,-1 0 1 0 0,1 1 0 0 0,0-1-1 0 0,-1 1 1 0 0,0 0-1 0 0,0 1 1 0 0,3 5-6 0 0,-28 27 120 0 0,7-29-100 0 0,1 0-1 0 0,-2-1 0 0 0,1 0 0 0 0,-1-1 0 0 0,0-1 0 0 0,0 0 1 0 0,-1-1-1 0 0,0 0 0 0 0,0-1 0 0 0,0-1 0 0 0,0-1 0 0 0,-6 1-19 0 0,8-1-12 0 0,-158 11-1490 0 0,166-13 1269 0 0,1 0 1 0 0,-1 0 0 0 0,1-1 0 0 0,-1 0 0 0 0,1 0 0 0 0,-1 0 0 0 0,1-1-1 0 0,0 0 1 0 0,0 1 0 0 0,-1-1 0 0 0,1-1 0 0 0,1 1 0 0 0,-1-1 0 0 0,0 1-1 0 0,1-1 1 0 0,-1 0 0 0 0,1 0 0 0 0,0-1 0 0 0,0 1 0 0 0,0-1 0 0 0,0 1-1 0 0,0-1 1 0 0,1 0 0 0 0,0 0 0 0 0,0 0 0 0 0,0 0 0 0 0,0-1 0 0 0,1 0 232 0 0,-3-22-1206 0 0</inkml:trace>
  <inkml:trace contextRef="#ctx0" brushRef="#br0" timeOffset="122241.377">21910 10169 1624 0 0,'-22'7'256'0'0,"-1"1"0"0"0,1 1 1 0 0,0 0-1 0 0,1 2 0 0 0,1 1 0 0 0,-1 0 0 0 0,2 2 1 0 0,0 0-1 0 0,0 1 0 0 0,2 1 0 0 0,0 1 0 0 0,0 0 0 0 0,2 1 1 0 0,0 1-1 0 0,1 0 0 0 0,1 1 0 0 0,1 0 0 0 0,1 1 0 0 0,1 1 1 0 0,1-1-1 0 0,0 2 0 0 0,2-1 0 0 0,0 1 0 0 0,2 0 0 0 0,1 1 1 0 0,0-1-1 0 0,2 1 0 0 0,1 0 0 0 0,0-1 0 0 0,2 1 1 0 0,1 0-257 0 0,5 22 170 0 0,2 0 0 0 0,3-1 0 0 0,1-1 0 0 0,2 0 0 0 0,2-1 0 0 0,2 0 0 0 0,3 1-170 0 0,35 45-20 0 0,4-3-1 0 0,4-3 0 0 0,4-3 1 0 0,2-3-1 0 0,19 11 21 0 0,-68-66-147 0 0,255 239-5969 0 0,-254-242 4850 0 0,-2-8-2 0 0</inkml:trace>
  <inkml:trace contextRef="#ctx0" brushRef="#br0" timeOffset="122631.223">22728 10154 1528 0 0,'4'-1'159'0'0,"0"1"1"0"0,0 0-1 0 0,0 0 0 0 0,0 0 0 0 0,0 1 1 0 0,0-1-1 0 0,0 1 0 0 0,0 0 0 0 0,0 0 0 0 0,0 0 1 0 0,0 0-1 0 0,0 1 0 0 0,-1 0 0 0 0,1 0 1 0 0,-1 0-1 0 0,1 0 0 0 0,-1 0 0 0 0,0 1 1 0 0,0-1-1 0 0,0 1 0 0 0,0 0 0 0 0,1 1-159 0 0,-1-2 174 0 0,34 31 116 0 0,-1 2 0 0 0,-2 1 0 0 0,-2 1 0 0 0,-1 2 0 0 0,-2 1 0 0 0,-2 1 0 0 0,-1 2 0 0 0,-3 0 0 0 0,-1 2 0 0 0,-2 0 0 0 0,9 34-290 0 0,-14-33 210 0 0,-2 0 0 0 0,-1 1-1 0 0,-3 1 1 0 0,-2-1 0 0 0,-1 1 0 0 0,-3 15-210 0 0,-30 105 451 0 0,12-127-386 0 0,-2-1 1 0 0,-2-1-1 0 0,-2 0 0 0 0,-1-2 0 0 0,-2 0 1 0 0,-2-2-1 0 0,-1 0 0 0 0,-2-2 1 0 0,-1-2-1 0 0,-1 0 0 0 0,-2-2 0 0 0,0-1 1 0 0,-2-2-1 0 0,-2-2 0 0 0,-28 15-65 0 0,52-29-401 0 0,-1-2 0 0 0,0 0 0 0 0,0-1 0 0 0,-1 0 0 0 0,0-1 0 0 0,0-1 0 0 0,-1 0 0 0 0,1-1 0 0 0,-16 2 401 0 0,27-6-148 0 0,1 0-1 0 0,0-1 0 0 0,-1 0 1 0 0,1 1-1 0 0,0-1 0 0 0,0-1 0 0 0,0 1 1 0 0,0 0-1 0 0,0-1 0 0 0,0 1 1 0 0,0-1-1 0 0,0 0 0 0 0,0 0 0 0 0,1 0 1 0 0,-1 0-1 0 0,1-1 0 0 0,0 1 1 0 0,-1-1-1 0 0,1 1 0 0 0,0-1 1 0 0,1 0-1 0 0,-1 0 0 0 0,0 0 0 0 0,1 0 1 0 0,0 0-1 0 0,-1 0 0 0 0,1 0 1 0 0,0-1 148 0 0,-9-31-1204 0 0</inkml:trace>
  <inkml:trace contextRef="#ctx0" brushRef="#br0" timeOffset="123940.637">23144 9822 1816 0 0,'3'-15'1124'0'0,"12"-2"2803"0"0,-15 14-3633 0 0,22 0 2269 0 0,0-14-2007 0 0,-68 45 2179 0 0,46-27-2637 0 0,0-1-25 0 0,-4 3 1331 0 0,-46 62-1339 0 0,47-62-65 0 0,1-1 0 0 0,-1 1 0 0 0,1 0 0 0 0,0 0 0 0 0,0 0-1 0 0,1 0 1 0 0,-1 1 0 0 0,1-1 0 0 0,-1 0 0 0 0,1 1 0 0 0,0-1 0 0 0,0 1-1 0 0,1-1 1 0 0,-1 1 0 0 0,1 0 0 0 0,-1-1 0 0 0,1 1 0 0 0,0-1 0 0 0,1 1-1 0 0,-1 0 1 0 0,1-1 0 0 0,-1 1 0 0 0,1-1 0 0 0,0 1 0 0 0,0-1-1 0 0,1 1 1 0 0,-1-1 0 0 0,1 0 0 0 0,0 0 0 0 0,-1 0 0 0 0,1 0 0 0 0,1 0-1 0 0,-1 0 1 0 0,0 0 0 0 0,1 0 0 0 0,-1-1 0 0 0,1 0 0 0 0,0 1 0 0 0,0-1-1 0 0,0 0 1 0 0,0 0 0 0 0,0 0 0 0 0,0-1 0 0 0,1 1 0 0 0,1-1 0 0 0,263 77 82 0 0,-266-77-87 0 0,1-1-1 0 0,-1 1 0 0 0,1 0 0 0 0,-1 1 0 0 0,1-1 1 0 0,-1 0-1 0 0,0 1 0 0 0,0-1 0 0 0,0 1 1 0 0,0 0-1 0 0,0-1 0 0 0,0 1 0 0 0,0 0 1 0 0,-1 0-1 0 0,1 0 0 0 0,0 1 0 0 0,-1-1 0 0 0,0 0 1 0 0,0 1-1 0 0,1-1 0 0 0,-1 0 0 0 0,-1 1 1 0 0,1-1-1 0 0,0 1 0 0 0,-1 0 0 0 0,1-1 0 0 0,-1 1 1 0 0,0 0-1 0 0,0-1 0 0 0,0 1 0 0 0,0-1 1 0 0,0 1-1 0 0,0 0 0 0 0,-1-1 0 0 0,0 1 0 0 0,1-1 1 0 0,-1 1-1 0 0,0-1 0 0 0,0 1 0 0 0,0-1 1 0 0,0 1-1 0 0,-1-1 0 0 0,1 0 0 0 0,-1 0 1 0 0,1 0-1 0 0,-1 0 0 0 0,0 0 0 0 0,0 0 0 0 0,0 0 1 0 0,0 0-1 0 0,0-1 0 0 0,0 1 0 0 0,0-1 1 0 0,-1 0-1 0 0,1 1 0 0 0,-1-1 6 0 0,-14 12-140 0 0,-1 0 0 0 0,0-1 0 0 0,0-1 0 0 0,-1 0 0 0 0,-1-2 0 0 0,0 0 0 0 0,0-2 0 0 0,-13 4 140 0 0,-50 1-4958 0 0,81-13 4776 0 0,0 0-1 0 0,1 0 0 0 0,-1 0 1 0 0,1 0-1 0 0,-1-1 1 0 0,1 1-1 0 0,0 0 1 0 0,-1-1-1 0 0,1 0 0 0 0,0 1 1 0 0,0-1-1 0 0,0 1 1 0 0,0-1-1 0 0,0 0 1 0 0,1 0-1 0 0,-1 0 0 0 0,0 1 1 0 0,1-1-1 0 0,-1 0 1 0 0,1 0-1 0 0,0 0 1 0 0,0 0-1 0 0,0 0 0 0 0,0 0 1 0 0,0 0-1 0 0,0 0 1 0 0,0 0-1 0 0,1 0 1 0 0,-1 0 182 0 0,0-13-1164 0 0</inkml:trace>
  <inkml:trace contextRef="#ctx0" brushRef="#br0" timeOffset="124207.5">23258 9774 2068 0 0,'-5'-3'1140'0'0,"5"1"-144"0"0,0-1-140 0 0,0-1-35 0 0,5-1-109 0 0,11-3-100 0 0,5 3-52 0 0,9-5-108 0 0,4 2-68 0 0,4 3-192 0 0,4-4-228 0 0,-3 1-4 0 0,-1 3-844 0 0,4-3-612 0 0,-2-1 199 0 0,-1 3 37 0 0,-7-3 64 0 0,-4 6 4 0 0</inkml:trace>
  <inkml:trace contextRef="#ctx0" brushRef="#br0" timeOffset="124816.482">23519 10996 1216 0 0,'-21'-2'3599'0'0,"36"-2"-1627"0"0,37-4-1118 0 0,249-12 597 0 0,-80-12-4825 0 0,-185 19 918 0 0,-26 8 1246 0 0</inkml:trace>
  <inkml:trace contextRef="#ctx0" brushRef="#br0" timeOffset="125067.149">23914 10752 2440 0 0,'-24'1'7190'0'0,"21"15"-7012"0"0,2 1 0 0 0,0-1 0 0 0,1 1 0 0 0,0-1 0 0 0,1 1 0 0 0,1-1 0 0 0,1 0 0 0 0,1 0 0 0 0,0 0 0 0 0,0 0 0 0 0,3 3-178 0 0,14 68-240 0 0,-20-81 164 0 0,16 108-2594 0 0,-13-38-2498 0 0,-4-61 3966 0 0</inkml:trace>
  <inkml:trace contextRef="#ctx0" brushRef="#br0" timeOffset="106413.492">17983 10596 1520 0 0,'0'0'799'0'0,"0"0"-83"0"0,0 0-84 0 0,0 0-72 0 0,4-3-42 0 0,11-4-286 0 0,1 1 0 0 0,-1 1 0 0 0,1 0 0 0 0,1 1 0 0 0,-1 1 0 0 0,0 0 0 0 0,1 1 0 0 0,0 1 0 0 0,16 1-232 0 0,10-3 334 0 0,203-7 274 0 0,-270 18-5494 0 0,-4-8 3449 0 0</inkml:trace>
  <inkml:trace contextRef="#ctx0" brushRef="#br0" timeOffset="107156.742">18050 10592 1428 0 0,'-19'10'3092'0'0,"14"21"2922"0"0,18 131-6070 0 0,0-69 18 0 0,36 259 832 0 0,-7 152-794 0 0,1-34 1040 0 0,-43-466-1010 0 0,0-1 1 0 0,1 1 0 0 0,0-1-1 0 0,0 1 1 0 0,0-1-1 0 0,0 0 1 0 0,1 1-1 0 0,-1-1 1 0 0,1 0 0 0 0,0 0-1 0 0,-1 0 1 0 0,2 0-1 0 0,-1 0 1 0 0,0 0-1 0 0,1-1 1 0 0,-1 1 0 0 0,1-1-1 0 0,0 0 1 0 0,-1 1-1 0 0,1-1 1 0 0,0 0 0 0 0,1-1-1 0 0,-1 1 1 0 0,0 0-1 0 0,0-1 1 0 0,1 0-1 0 0,-1 0 1 0 0,1 0 0 0 0,-1 0-1 0 0,1-1 1 0 0,-1 1-1 0 0,1-1 1 0 0,-1 0-1 0 0,1 0 1 0 0,0 0 0 0 0,-1 0-1 0 0,1-1 1 0 0,-1 1-1 0 0,1-1 1 0 0,-1 0-1 0 0,1 0 1 0 0,-1-1 0 0 0,0 1-1 0 0,3-2-30 0 0,199-36-152 0 0,-66 12-5151 0 0,-66-6-49 0 0,-60 25 4152 0 0</inkml:trace>
  <inkml:trace contextRef="#ctx0" brushRef="#br0" timeOffset="115170.609">19014 10629 1016 0 0,'0'0'802'0'0,"0"0"-95"0"0,0 0-18 0 0,0 0-115 0 0,-15 0 149 0 0,13-2 2644 0 0,7-2-3327 0 0,1 0-1 0 0,0 1 1 0 0,1 0-1 0 0,-1 0 1 0 0,0 0-1 0 0,1 0 1 0 0,0 1-1 0 0,0 0 1 0 0,-1 1-1 0 0,1-1 1 0 0,0 2-1 0 0,0-1 1 0 0,0 1-1 0 0,0-1 1 0 0,1 2-1 0 0,-1-1 1 0 0,0 1-1 0 0,0 0 1 0 0,-1 1 0 0 0,1 0-1 0 0,0 0 1 0 0,0 0-1 0 0,-1 1 1 0 0,1 0-1 0 0,-1 0 1 0 0,0 0-1 0 0,0 1 1 0 0,0 0-1 0 0,-1 0 1 0 0,1 1-1 0 0,-1 0 1 0 0,0 0-40 0 0,-2 4 20 0 0,-1 0 1 0 0,-1 1-1 0 0,1-1 1 0 0,-1 1-1 0 0,-1-1 1 0 0,0 1-1 0 0,0 0 0 0 0,-1-1 1 0 0,-1 1-1 0 0,1-1 1 0 0,-1 0-1 0 0,-1 1 1 0 0,0-1-1 0 0,0 0 1 0 0,-1 0-1 0 0,0-1 1 0 0,0 1-1 0 0,-1-1 1 0 0,0 0-1 0 0,-1 0 0 0 0,1-1 1 0 0,-2 1-1 0 0,-3 3-20 0 0,-20 35 250 0 0,32-46-238 0 0,-1-1-1 0 0,0 1 1 0 0,0 0-1 0 0,0-1 1 0 0,1 1 0 0 0,-1 0-1 0 0,0 0 1 0 0,0 0-1 0 0,0 0 1 0 0,1 0 0 0 0,-1 0-1 0 0,0 0 1 0 0,0 0-1 0 0,1 0 1 0 0,-1 1 0 0 0,0-1-1 0 0,0 1 1 0 0,0-1-1 0 0,0 1 1 0 0,1-1 0 0 0,-1 1-1 0 0,0-1 1 0 0,0 1-1 0 0,0 0 1 0 0,0 0 0 0 0,0-1-1 0 0,0 1 1 0 0,-1 0-1 0 0,1 0 1 0 0,0 0 0 0 0,0 0-1 0 0,-1 0 1 0 0,1 0-1 0 0,0 0 1 0 0,-1 1 0 0 0,1-1-1 0 0,-1 0 1 0 0,0 0 0 0 0,1 0-1 0 0,-1 0 1 0 0,0 1-1 0 0,0-1 1 0 0,0 0 0 0 0,1 0-1 0 0,-1 1 1 0 0,0-1-1 0 0,-1 0 1 0 0,1 0 0 0 0,0 1-1 0 0,0-1 1 0 0,-1 0-1 0 0,1 0 1 0 0,0 0 0 0 0,-1 0-1 0 0,1 1 1 0 0,-1-1-1 0 0,1 0 1 0 0,-1 0 0 0 0,0 0-1 0 0,0 0 1 0 0,1 0-1 0 0,-1 0 1 0 0,0 0 0 0 0,0 0-1 0 0,0-1 1 0 0,0 1-1 0 0,0 0 1 0 0,0-1 0 0 0,0 1-12 0 0,239-16 490 0 0,-162 5-634 0 0,68-21-3399 0 0,-138 24-539 0 0,-6 7 2713 0 0</inkml:trace>
  <inkml:trace contextRef="#ctx0" brushRef="#br0" timeOffset="115465.813">18890 11191 1540 0 0,'14'4'4157'0'0,"21"-7"-3348"0"0,-33 2-557 0 0,370-54 3180 0 0,-72 13-4035 0 0,-298 42 5 0 0,-5 5-3881 0 0,-9-2 3227 0 0,-12 2 30 0 0</inkml:trace>
  <inkml:trace contextRef="#ctx0" brushRef="#br0" timeOffset="116338.51">19121 11367 2016 0 0,'-5'16'8768'0'0,"-1"-18"-8600"0"0,6 2-92 0 0,0 0 0 0 0,0 0 22 0 0,0 0 43 0 0,0 0-26 0 0,0 0-13 0 0,0 0-14 0 0,0 0 6 0 0,0 0-4 0 0,6-3-34 0 0,12-6-8 0 0,0 1 0 0 0,1 1 0 0 0,0 0 0 0 0,0 1 0 0 0,1 2 0 0 0,-1 0 0 0 0,1 1 0 0 0,0 0 0 0 0,12 2-48 0 0,-31 1 1 0 0,1-1 0 0 0,0 1 0 0 0,0 0 0 0 0,-1 0-1 0 0,1 0 1 0 0,0 1 0 0 0,0-1 0 0 0,-1 0-1 0 0,1 1 1 0 0,0-1 0 0 0,0 1 0 0 0,-1 0-1 0 0,1-1 1 0 0,-1 1 0 0 0,1 0 0 0 0,-1 0-1 0 0,1 0 1 0 0,-1 0 0 0 0,1 0 0 0 0,-1 0-1 0 0,0 1 1 0 0,0-1 0 0 0,1 0 0 0 0,-1 1-1 0 0,0-1 1 0 0,0 1 0 0 0,0-1 0 0 0,-1 1 0 0 0,1-1-1 0 0,0 1 1 0 0,0 0 0 0 0,-1-1 0 0 0,1 1-1 0 0,-1 0 1 0 0,0 0 0 0 0,0-1 0 0 0,1 1-1 0 0,-1 0 1 0 0,0 0 0 0 0,0-1 0 0 0,0 1-1 0 0,-1 0 1 0 0,1 0 0 0 0,0 0 0 0 0,-1-1-1 0 0,1 1 1 0 0,-1 0-1 0 0,-33 76 74 0 0,16-43-378 0 0,62-13 219 0 0,-38-21 77 0 0,-1 0 0 0 0,1 1 0 0 0,-1-1 0 0 0,1 1 0 0 0,-1 1 0 0 0,0-1 0 0 0,0 1 0 0 0,0 0 0 0 0,-1 0 0 0 0,1 0 0 0 0,-1 1 1 0 0,1-1-1 0 0,-1 1 0 0 0,0 0 0 0 0,-1 1 0 0 0,1-1 0 0 0,-1 0 0 0 0,0 1 0 0 0,0 0 0 0 0,0 0 0 0 0,0 0 0 0 0,-1 0 0 0 0,0 0 0 0 0,0 1 0 0 0,0 2 8 0 0,-6 2 14 0 0,-1-1-1 0 0,-1 0 0 0 0,0 0 1 0 0,0 0-1 0 0,-1-1 0 0 0,0 0 1 0 0,0 0-1 0 0,-1 0 0 0 0,0-1 0 0 0,0-1 1 0 0,-1 1-1 0 0,1-1 0 0 0,-1 0 1 0 0,-1-1-1 0 0,1 0 0 0 0,-1-1 1 0 0,0 0-1 0 0,0-1 0 0 0,-8 3-13 0 0,-139 31-1560 0 0,153-38 1298 0 0,0 0 0 0 0,0 0 0 0 0,0 0 0 0 0,1-1 0 0 0,-1 1 0 0 0,1-1 0 0 0,-1 0 0 0 0,1 0 0 0 0,0 0 0 0 0,-1 0 0 0 0,1 0 0 0 0,0-1 1 0 0,1 1-1 0 0,-1-1 0 0 0,0 0 0 0 0,1 0 0 0 0,-1 0 0 0 0,1 0 0 0 0,0-1 0 0 0,0 1 0 0 0,0-1 0 0 0,1 1 0 0 0,-1-1 0 0 0,1 1 0 0 0,0-1 0 0 0,0 0 0 0 0,0 0 0 0 0,0 0 0 0 0,1 1 0 0 0,-1-5 262 0 0,1-7-1132 0 0</inkml:trace>
  <inkml:trace contextRef="#ctx0" brushRef="#br0" timeOffset="116788.325">18868 10499 1504 0 0,'-22'10'276'0'0,"0"1"0"0"0,0 1 1 0 0,2 0-1 0 0,-1 2 0 0 0,1 1 0 0 0,1 0 0 0 0,1 1 0 0 0,0 1 1 0 0,1 1-1 0 0,1 0 0 0 0,1 2 0 0 0,1-1 0 0 0,0 2 0 0 0,1 0 0 0 0,2 0 1 0 0,0 1-1 0 0,1 1 0 0 0,1 0 0 0 0,1 0 0 0 0,2 0 0 0 0,0 1 1 0 0,1 0-1 0 0,1 1 0 0 0,2-1 0 0 0,0 0 0 0 0,2 22-276 0 0,29 109 691 0 0,-5-97-797 0 0,2 0 0 0 0,3-2 1 0 0,2-1-1 0 0,3-2 0 0 0,2-1 0 0 0,2-1 1 0 0,2-3-1 0 0,3-1 0 0 0,1-2 0 0 0,3-2 1 0 0,1-2-1 0 0,2-2 0 0 0,15 7 106 0 0,139 87-5297 0 0,-168-114 4098 0 0</inkml:trace>
  <inkml:trace contextRef="#ctx0" brushRef="#br0" timeOffset="117239.82">19770 10552 1016 0 0,'50'26'3163'0'0,"-18"7"-2797"0"0,-2 1 1 0 0,-2 1-1 0 0,-1 2 0 0 0,-2 0 1 0 0,-2 2-1 0 0,-1 1 0 0 0,-2 1 0 0 0,-1 0 1 0 0,-3 1-1 0 0,9 37-366 0 0,-16-55 150 0 0,-2 1 0 0 0,0 0 0 0 0,-2 0 0 0 0,-1 1 0 0 0,0 0 1 0 0,-2-1-1 0 0,-2 1 0 0 0,0 0 0 0 0,-2 14-150 0 0,-4-4 152 0 0,-1-2 0 0 0,-1 1 0 0 0,-2-1 0 0 0,-1 0-1 0 0,-2-1 1 0 0,-1 0 0 0 0,-2-1 0 0 0,-13 19-152 0 0,-117 111 158 0 0,21-102-3359 0 0,121-60 3022 0 0,1 0 1 0 0,-1-1 0 0 0,0 1-1 0 0,1-1 1 0 0,-1 1-1 0 0,1-1 1 0 0,-1 0 0 0 0,1 0-1 0 0,-1-1 1 0 0,1 1 0 0 0,0-1-1 0 0,-1 0 1 0 0,1 0 0 0 0,0 0-1 0 0,0 0 1 0 0,0 0-1 0 0,1-1 1 0 0,-1 1 0 0 0,1-1-1 0 0,-1 0 1 0 0,1 0 0 0 0,0 0-1 0 0,-1-1 179 0 0,-11-22-1262 0 0</inkml:trace>
  <inkml:trace contextRef="#ctx0" brushRef="#br0" timeOffset="117832.711">20152 10202 1480 0 0,'12'-25'3898'0'0,"-12"25"-3729"0"0,0 1 1 0 0,1-1-1 0 0,-1 1 1 0 0,1-1-1 0 0,-1 1 1 0 0,0-1-1 0 0,1 0 1 0 0,-1 1-1 0 0,1-1 1 0 0,-1 1-1 0 0,1-1 1 0 0,-1 0-1 0 0,1 1 1 0 0,-1-1-1 0 0,1 0 1 0 0,0 0-1 0 0,-1 0 1 0 0,1 1-1 0 0,-1-1 1 0 0,1 0-1 0 0,0 0 1 0 0,-1 0-1 0 0,1 0 1 0 0,-1 0-1 0 0,1 0 1 0 0,0 0-1 0 0,-1 0 1 0 0,1 0-1 0 0,-1 0 1 0 0,2-1-170 0 0,13 220 107 0 0,19 18-519 0 0,-57-195-1294 0 0,-30-39-3414 0 0,30-18 3748 0 0</inkml:trace>
  <inkml:trace contextRef="#ctx0" brushRef="#br0" timeOffset="118142.759">20116 10177 988 0 0,'-24'11'729'0'0,"0"2"0"0"0,0 0 1 0 0,1 1-1 0 0,1 1 0 0 0,0 1 0 0 0,2 1 0 0 0,-1 1 0 0 0,0 3-729 0 0,-1 0 660 0 0,16-17-463 0 0,0 1-1 0 0,0-1 0 0 0,1 1 1 0 0,0 0-1 0 0,0 0 0 0 0,0 1 1 0 0,1 0-1 0 0,0 0 1 0 0,0 0-1 0 0,0 0 0 0 0,0 0 1 0 0,1 1-1 0 0,1-1 0 0 0,-1 1 1 0 0,1 0-1 0 0,-2 7-196 0 0,7-9 76 0 0,1 0-1 0 0,-1 0 1 0 0,1-1-1 0 0,0 0 1 0 0,0 0 0 0 0,1 0-1 0 0,-1 0 1 0 0,1 0-1 0 0,0-1 1 0 0,0 0 0 0 0,0 0-1 0 0,0 0 1 0 0,0-1 0 0 0,1 0-1 0 0,-1 0 1 0 0,1 0-1 0 0,-1 0 1 0 0,1-1 0 0 0,0 0-1 0 0,0 0 1 0 0,-1-1-1 0 0,7 0-75 0 0,28 5-301 0 0,1-3 0 0 0,-1-1 0 0 0,0-2 0 0 0,1-2 0 0 0,29-5 301 0 0,198-65-7524 0 0,-234 61 6335 0 0</inkml:trace>
  <inkml:trace contextRef="#ctx0" brushRef="#br0" timeOffset="119901.193">20616 11017 1988 0 0,'0'0'676'0'0,"0"0"-61"0"0,0 0-108 0 0,0 0 22 0 0,0 0-51 0 0,0 0-28 0 0,0 0-30 0 0,0 0 68 0 0,0 0-4 0 0,0 0-41 0 0,0 0-60 0 0,0 0-9 0 0,0 0-46 0 0,0 0-2 0 0,6-3 4 0 0,5-1-231 0 0,0 0-1 0 0,1 1 0 0 0,-1 0 0 0 0,1 0 1 0 0,-1 1-1 0 0,1 1 0 0 0,0 0 0 0 0,0 1 0 0 0,0 0 1 0 0,0 1-1 0 0,5 1-98 0 0,87-3 346 0 0,213-29-1619 0 0,-317 31 1174 0 0,1-1-1 0 0,-1 1 1 0 0,1-1 0 0 0,0 0-1 0 0,-1 1 1 0 0,1-1 0 0 0,0 0-1 0 0,-1 0 1 0 0,1 1 0 0 0,0-1 0 0 0,0 0-1 0 0,-1 0 1 0 0,1 0 0 0 0,0 0-1 0 0,0 0 1 0 0,-1 0 0 0 0,1 0-1 0 0,0 0 1 0 0,-1 0 0 0 0,1-1 0 0 0,0 1-1 0 0,0 0 1 0 0,-1 0 0 0 0,1-1-1 0 0,0 1 1 0 0,-1 0 0 0 0,1-1-1 0 0,0 1 1 0 0,-1 0 0 0 0,1-1 0 0 0,-1 1-1 0 0,1-1 1 0 0,-1 1 0 0 0,1-1-1 0 0,-1 0 1 0 0,1 1 0 0 0,-1-1 0 0 0,0 1-1 0 0,1-1 1 0 0,-1 0 0 0 0,0 1-1 0 0,1-1 1 0 0,-1 0 0 0 0,0 1-1 0 0,0-1 1 0 0,1 0 0 0 0,-1 0 0 0 0,0 1-1 0 0,0-1 1 0 0,0 0 0 0 0,0 0-1 0 0,0 1 1 0 0,0-1 0 0 0,0 0-1 0 0,-1 1 1 0 0,1-1 0 0 0,0 0 0 0 0,0 0-1 0 0,0 1 1 0 0,-1-1 99 0 0,-8-2-1255 0 0</inkml:trace>
  <inkml:trace contextRef="#ctx0" brushRef="#br0" timeOffset="120149.021">20900 10791 1652 0 0,'-17'-22'6881'0'0,"4"39"-5462"0"0,10 15-1262 0 0,1 0-1 0 0,1 0 1 0 0,2 0 0 0 0,1 0-1 0 0,2 0 1 0 0,1 0-1 0 0,7 22-156 0 0,-9-39-124 0 0,17 95-1364 0 0,-15-35-4307 0 0,-5-67 4606 0 0</inkml:trace>
  <inkml:trace contextRef="#ctx0" brushRef="#br0" timeOffset="133405.408">29138 10517 1380 0 0,'5'2'1368'0'0,"2"-2"-236"0"0,-3 0-116 0 0,1 2-15 0 0,-3-4-217 0 0,3 2-92 0 0,-1 2-84 0 0,-1-4-292 0 0,-1 0-176 0 0,0 2-20 0 0,1-1-936 0 0,-1 1-508 0 0,0-4 39 0 0,-4 3 17 0 0,0-1 60 0 0,-1 0 12 0 0</inkml:trace>
  <inkml:trace contextRef="#ctx0" brushRef="#br0" timeOffset="134102.369">29404 10062 1280 0 0,'-2'-24'3468'0'0,"-6"-2"-2815"0"0,61-23 1766 0 0,77 20-64 0 0,-98 49-2189 0 0,-24-11-114 0 0,-1 0-1 0 0,0 0 1 0 0,0 1-1 0 0,0 0 1 0 0,-2 0 0 0 0,1 0-1 0 0,-1 1 1 0 0,-1 0 0 0 0,0 0-1 0 0,0 0 1 0 0,-1 1 0 0 0,0-1-1 0 0,-1 1 1 0 0,-1 0 0 0 0,0-1-1 0 0,0 1 1 0 0,-1 4-52 0 0,1 0 99 0 0,58 685 2893 0 0,-50-644-2794 0 0,15 244 654 0 0,-24-286-784 0 0,-2-1 0 0 0,1 1 0 0 0,-2 0 0 0 0,0-1 0 0 0,-1 0 0 0 0,-1 0 0 0 0,0 0 1 0 0,0 0-1 0 0,-2-1 0 0 0,1 0 0 0 0,-2 0 0 0 0,0 0 0 0 0,0-1 0 0 0,-1-1 0 0 0,-1 1 0 0 0,0-1 0 0 0,0-1 0 0 0,-12 9-68 0 0,-145 71 363 0 0,39-71-3171 0 0,117-21 2287 0 0,0-1 1 0 0,1 0-1 0 0,0 0 0 0 0,-1-1 1 0 0,1-1-1 0 0,1 1 0 0 0,-1-1 1 0 0,1-1-1 0 0,0 0 0 0 0,0 0 1 0 0,0-1-1 0 0,1 0 1 0 0,0-1-1 0 0,1 0 0 0 0,0 0 1 0 0,0 0-1 0 0,0-1 0 0 0,1 0 1 0 0,1 0-1 0 0,-4-8 521 0 0,-6-13-1187 0 0</inkml:trace>
  <inkml:trace contextRef="#ctx0" brushRef="#br0" timeOffset="132862.389">27576 10607 1576 0 0,'20'4'4894'0'0,"10"-2"-2539"0"0,25-7-2525 0 0,108-33-5611 0 0,-137 30 4687 0 0</inkml:trace>
  <inkml:trace contextRef="#ctx0" brushRef="#br0" timeOffset="133155.838">28099 10564 1312 0 0,'4'2'1096'0'0,"1"-2"-124"0"0,0-2-84 0 0,-1 2-220 0 0,5 2-39 0 0,-2-6-165 0 0,4 4-296 0 0,12 2-24 0 0,-11-2-596 0 0,26-13-517 0 0,-14 6-387 0 0,0 2 132 0 0,0-2 4 0 0</inkml:trace>
  <inkml:trace contextRef="#ctx0" brushRef="#br0" timeOffset="133156.838">28627 10549 1024 0 0,'7'-3'772'0'0,"-1"3"-128"0"0,3-2-688 0 0,-2-1-404 0 0</inkml:trace>
  <inkml:trace contextRef="#ctx0" brushRef="#br0" timeOffset="129298.932">25226 10309 1044 0 0,'-19'-17'1646'0'0,"19"17"-1528"0"0,0 0-10 0 0,0 0 67 0 0,0 0-6 0 0,0 0-9 0 0,0 0 36 0 0,0 0 14 0 0,0 0 60 0 0,0 0-18 0 0,0 0-32 0 0,0 0-16 0 0,0 0 8 0 0,0 0-16 0 0,0 0-6 0 0,0 0 39 0 0,0 0-10 0 0,0 0 87 0 0,-18-3 2267 0 0,18 0-2543 0 0,1 0 0 0 0,0-1-1 0 0,0 1 1 0 0,0 0 0 0 0,0 0-1 0 0,1 0 1 0 0,-1 0 0 0 0,1 0-1 0 0,0 0 1 0 0,0 1 0 0 0,0-1-1 0 0,0 0 1 0 0,0 1 0 0 0,0-1-1 0 0,1 1 1 0 0,-1 0 0 0 0,1 0-1 0 0,0 0 1 0 0,0 0 0 0 0,-1 1-1 0 0,1-1 1 0 0,0 1 0 0 0,1-1-1 0 0,-1 1 1 0 0,0 0 0 0 0,0 0-1 0 0,0 1 1 0 0,1-1 0 0 0,-1 1-1 0 0,0-1-29 0 0,111-11 416 0 0,-109 12-408 0 0,-1-1 0 0 0,0 1 0 0 0,1 0 0 0 0,-1 0 0 0 0,0 0-1 0 0,0 1 1 0 0,1 0 0 0 0,-1-1 0 0 0,0 2 0 0 0,0-1 0 0 0,0 0 0 0 0,0 1 0 0 0,0 0 0 0 0,0-1 0 0 0,0 2 0 0 0,-1-1 0 0 0,1 0 0 0 0,0 1 0 0 0,-1 0 0 0 0,0-1-1 0 0,0 1 1 0 0,0 1 0 0 0,0-1 0 0 0,0 0 0 0 0,-1 1 0 0 0,0-1 0 0 0,1 1 0 0 0,-1 0 0 0 0,0 0 0 0 0,-1 0 0 0 0,1 0 0 0 0,-1 0 0 0 0,0 0 0 0 0,0 0-1 0 0,0 0 1 0 0,0 1 0 0 0,-1-1 0 0 0,0 0 0 0 0,1 1 0 0 0,-2-1 0 0 0,1 0 0 0 0,0 1 0 0 0,-1-1 0 0 0,0 0 0 0 0,0 0 0 0 0,0 0 0 0 0,-1 1-8 0 0,-105 154 204 0 0,50-91 45 0 0,58-65-244 0 0,0-1 0 0 0,0 1 0 0 0,1-1 0 0 0,-1 0 0 0 0,1 1 0 0 0,0-1 0 0 0,0 0 0 0 0,0 0 1 0 0,0 0-1 0 0,0 0 0 0 0,0-1 0 0 0,0 1 0 0 0,1-1 0 0 0,-1 1 0 0 0,0-1 0 0 0,1 0 0 0 0,-1 1 0 0 0,1-2 0 0 0,0 1 0 0 0,-1 0 0 0 0,1 0 0 0 0,0-1 0 0 0,0 1 0 0 0,-1-1 0 0 0,1 0 0 0 0,0 0 1 0 0,0 0-1 0 0,-1 0 0 0 0,1 0 0 0 0,2-1-5 0 0,-4 1 0 0 0,170 1-1031 0 0,-46-26-3254 0 0,-121 17 1772 0 0,-7 9 1305 0 0</inkml:trace>
  <inkml:trace contextRef="#ctx0" brushRef="#br0" timeOffset="129548.406">25148 10719 1004 0 0,'11'1'4445'0'0,"33"0"-3107"0"0,334-43 1900 0 0,-297 30-3171 0 0,10-2-902 0 0,-33 11-3404 0 0,-66 5 1763 0 0,0-3 1266 0 0</inkml:trace>
  <inkml:trace contextRef="#ctx0" brushRef="#br0" timeOffset="130357.293">25294 10962 904 0 0,'-13'-3'9334'0'0,"35"-21"-7948"0"0,95 3-982 0 0,-116 22-400 0 0,1 1 0 0 0,-1-1-1 0 0,1 1 1 0 0,-1-1 0 0 0,1 1-1 0 0,-1 0 1 0 0,0-1 0 0 0,0 1-1 0 0,0 0 1 0 0,0 0 0 0 0,0 0-1 0 0,-1 0 1 0 0,1 0 0 0 0,-1 0-1 0 0,1 0 1 0 0,-1 0 0 0 0,1 0-1 0 0,-1 0 1 0 0,0 0 0 0 0,0 0-1 0 0,0 0 1 0 0,0 0 0 0 0,-1 0-1 0 0,1 0 1 0 0,0 0 0 0 0,-1 0-1 0 0,0 0 1 0 0,1 0 0 0 0,-1 0-1 0 0,0 0 1 0 0,0 0-1 0 0,0 0 1 0 0,0 0 0 0 0,0-1-1 0 0,0 1 1 0 0,-1-1 0 0 0,1 1-1 0 0,-1-1 1 0 0,1 1-4 0 0,-56 86-57 0 0,57-87 39 0 0,2 1 36 0 0,142 46-6 0 0,-142-48-10 0 0,2 1 1 0 0,-1-1 0 0 0,1 1 0 0 0,-1-1-1 0 0,1 1 1 0 0,0 0 0 0 0,-1 0 0 0 0,0 1 0 0 0,1-1 0 0 0,-1 1 0 0 0,0 0 0 0 0,1-1-1 0 0,-1 1 1 0 0,0 1 0 0 0,0-1 0 0 0,-1 0 0 0 0,1 1 0 0 0,0 0 0 0 0,-1-1 0 0 0,0 1-1 0 0,0 0 1 0 0,0 0 0 0 0,0 0 0 0 0,0 1 0 0 0,0-1 0 0 0,-1 0 0 0 0,1 1 0 0 0,-1-1 0 0 0,0 1-1 0 0,0-1 1 0 0,0 1 0 0 0,-1 0 0 0 0,0-1 0 0 0,1 1 0 0 0,-1 1-3 0 0,-9 5-43 0 0,0 0 1 0 0,0-1 0 0 0,-1 0-1 0 0,0 0 1 0 0,-1-1 0 0 0,1 0-1 0 0,-2-1 1 0 0,1 0 0 0 0,-1-1-1 0 0,0 0 1 0 0,0-1 0 0 0,-1-1-1 0 0,1 0 1 0 0,-1 0-1 0 0,0-1 1 0 0,0-1 0 0 0,-1 0-1 0 0,1-1 1 0 0,0 0 0 0 0,0-1-1 0 0,-8-1 43 0 0,17 0-250 0 0,1-1 0 0 0,-1 1 0 0 0,0-1-1 0 0,1 1 1 0 0,-1-1 0 0 0,1 0-1 0 0,-1 0 1 0 0,1-1 0 0 0,0 1 0 0 0,0-1-1 0 0,0 1 1 0 0,0-1 0 0 0,0 0 0 0 0,1 0-1 0 0,0-1 1 0 0,-1 1 0 0 0,1 0-1 0 0,0-1 1 0 0,0 1 0 0 0,1-1 0 0 0,-1 0-1 0 0,1 1 1 0 0,0-1 0 0 0,0 0 0 0 0,0 0-1 0 0,0 0 1 0 0,1 0 0 0 0,0 0-1 0 0,-1 0 1 0 0,2 0 0 0 0,-1 0 0 0 0,1-4 250 0 0,-1-10-1212 0 0</inkml:trace>
  <inkml:trace contextRef="#ctx0" brushRef="#br0" timeOffset="130713.918">25176 10094 1624 0 0,'-25'2'430'0'0,"1"0"-1"0"0,-1 2 0 0 0,1 1 1 0 0,0 1-1 0 0,0 1 0 0 0,0 2 1 0 0,1 0-1 0 0,0 1 1 0 0,1 1-1 0 0,0 1 0 0 0,-9 8-429 0 0,10-6 171 0 0,1 2-1 0 0,1 0 1 0 0,1 1-1 0 0,0 1 0 0 0,1 1 1 0 0,1 0-1 0 0,1 1 1 0 0,1 1-1 0 0,0 0 1 0 0,2 1-1 0 0,0 0 1 0 0,2 1-1 0 0,0 1 1 0 0,2-1-1 0 0,0 1 0 0 0,2 1 1 0 0,1-1-1 0 0,0 1 1 0 0,2 0-1 0 0,0 21-170 0 0,26 105 488 0 0,-3-96-552 0 0,3 0 1 0 0,2-2 0 0 0,2-1 0 0 0,3-1 0 0 0,2-1 0 0 0,1-2-1 0 0,3-1 1 0 0,2-2 0 0 0,2-2 0 0 0,2-1 0 0 0,1-3 0 0 0,12 6 63 0 0,-30-20-911 0 0,2-2 0 0 0,1-2 1 0 0,0 0-1 0 0,2-2 0 0 0,0-1 1 0 0,1-1-1 0 0,15 5 911 0 0,-5-8-1203 0 0</inkml:trace>
  <inkml:trace contextRef="#ctx0" brushRef="#br0" timeOffset="131138.436">25777 10189 876 0 0,'11'4'4196'0'0,"19"32"-3754"0"0,-27-32-170 0 0,26 32 36 0 0,-1 2 1 0 0,-2 2-1 0 0,-2 0 0 0 0,-1 1 1 0 0,-2 1-1 0 0,-3 2 1 0 0,-1 0-1 0 0,-2 0 1 0 0,-2 1-1 0 0,-2 1 0 0 0,-2 0 1 0 0,-2 1-1 0 0,-2 0 1 0 0,-1 7-309 0 0,-28 102 602 0 0,16-129-545 0 0,0-1 0 0 0,-1 0 0 0 0,-2-1 0 0 0,-1 0-1 0 0,0-1 1 0 0,-2 0 0 0 0,-1-1 0 0 0,-1-1 0 0 0,0 0 0 0 0,-2-1 0 0 0,-1-1 0 0 0,0 0 0 0 0,-1-2 0 0 0,-1 0 0 0 0,-1-2 0 0 0,-18 11-57 0 0,38-25-150 0 0,-1 0 0 0 0,0-1 0 0 0,0 1 0 0 0,-1-1 0 0 0,1 1-1 0 0,0-1 1 0 0,0 0 0 0 0,-1 0 0 0 0,1-1 0 0 0,0 1 0 0 0,-1-1 0 0 0,1 0 0 0 0,-1 1 0 0 0,1-1 0 0 0,-1-1-1 0 0,1 1 1 0 0,0-1 0 0 0,-1 1 0 0 0,1-1 0 0 0,-1 0 0 0 0,1 0 0 0 0,0 0 0 0 0,0-1 0 0 0,0 1 0 0 0,0-1-1 0 0,0 1 1 0 0,0-1 0 0 0,0 0 0 0 0,0-1 0 0 0,1 1 0 0 0,-1 0 0 0 0,1-1 0 0 0,-1 1 0 0 0,1-1 0 0 0,0 0 0 0 0,0 1-1 0 0,0-1 1 0 0,1 0 0 0 0,-1-1 0 0 0,1 1 0 0 0,0 0 0 0 0,-1 0 0 0 0,1 0 0 0 0,1-1 0 0 0,-1 1 0 0 0,0-1-1 0 0,1-2 151 0 0,-9-32-1135 0 0,1-4 36 0 0</inkml:trace>
  <inkml:trace contextRef="#ctx0" brushRef="#br0" timeOffset="131761.639">26218 9692 1544 0 0,'-96'36'4972'0'0,"86"-28"-4813"0"0,0 2 0 0 0,0-1 0 0 0,1 1 0 0 0,1 1 0 0 0,-1 0 0 0 0,2 0 0 0 0,0 0 0 0 0,0 1 0 0 0,1 0 0 0 0,0 0 0 0 0,1 1 0 0 0,1-1 0 0 0,0 1 0 0 0,0 0 0 0 0,2 1 0 0 0,-1-1 0 0 0,2 0 0 0 0,-1 5-159 0 0,3-9 87 0 0,-1 0 1 0 0,1-1 0 0 0,0 1-1 0 0,1 0 1 0 0,0 0 0 0 0,1-1 0 0 0,-1 1-1 0 0,2-1 1 0 0,-1 0 0 0 0,1 0 0 0 0,0 0-1 0 0,1-1 1 0 0,0 1 0 0 0,0-1 0 0 0,1 0-1 0 0,-1 0 1 0 0,2-1 0 0 0,-1 0-1 0 0,1 0 1 0 0,0 0 0 0 0,0-1 0 0 0,0 0-1 0 0,1-1 1 0 0,-1 1 0 0 0,4 0-88 0 0,9 4 138 0 0,1 0 1 0 0,0-2 0 0 0,0-1-1 0 0,1 0 1 0 0,0-1-1 0 0,0-2 1 0 0,0 0-1 0 0,0-1 1 0 0,16-1-139 0 0,-36-1-12 0 0,0 0 0 0 0,0 0 0 0 0,0-1 0 0 0,0 1-1 0 0,0 0 1 0 0,0-1 0 0 0,0 0 0 0 0,0 1 0 0 0,0-1 0 0 0,0 0 0 0 0,0 0 0 0 0,0 0 0 0 0,0 0 0 0 0,0 0 0 0 0,-1 0 0 0 0,1-1 0 0 0,-1 1-1 0 0,1 0 1 0 0,-1-1 0 0 0,1 1 0 0 0,-1-1 0 0 0,0 0 0 0 0,1 0 0 0 0,-1 1 0 0 0,0-1 0 0 0,0 0 0 0 0,0 0 0 0 0,-1 0 0 0 0,1 0 0 0 0,0 0 0 0 0,-1 0-1 0 0,1 0 1 0 0,-1 0 0 0 0,0 0 0 0 0,0 0 0 0 0,0-1 0 0 0,0 1 0 0 0,0 0 0 0 0,0 0 0 0 0,0 0 0 0 0,-1 0 0 0 0,1 0 0 0 0,-1 0 0 0 0,0 0-1 0 0,1 0 13 0 0,-16-15-185 0 0,0 1-1 0 0,-1 0 0 0 0,0 2 0 0 0,-1 0 1 0 0,-1 0-1 0 0,0 2 0 0 0,-1 1 0 0 0,-1 0 1 0 0,1 1-1 0 0,-1 1 0 0 0,-4 0 186 0 0,18 7-133 0 0,-20-7-1314 0 0,18 8-4168 0 0,17 1 4487 0 0</inkml:trace>
  <inkml:trace contextRef="#ctx0" brushRef="#br0" timeOffset="132097.501">26316 10659 976 0 0,'5'6'5489'0'0,"55"0"-3841"0"0,210-19-605 0 0,-212 7-2188 0 0,50-22-2932 0 0,-101 21 2982 0 0,-5-1 36 0 0</inkml:trace>
  <inkml:trace contextRef="#ctx0" brushRef="#br0" timeOffset="132349.259">26650 10456 856 0 0,'-49'-16'5405'0'0,"-26"41"-2555"0"0,69-15-2771 0 0,1 0 0 0 0,0 1-1 0 0,1 0 1 0 0,0 0 0 0 0,1 0 0 0 0,0 0 0 0 0,1 0 0 0 0,0 1 0 0 0,1-1 0 0 0,0 1 0 0 0,0-1-1 0 0,2 1 1 0 0,-1-1 0 0 0,1 1 0 0 0,1-1 0 0 0,0 0 0 0 0,1 1 0 0 0,0-1 0 0 0,1 0 0 0 0,0-1-1 0 0,0 1 1 0 0,1-1 0 0 0,1 1 0 0 0,5 6-79 0 0,-10-15-8 0 0,27 90-3499 0 0,-27-91 2065 0 0,-1 8-1211 0 0,0-8 1419 0 0</inkml:trace>
  <inkml:trace contextRef="#ctx0" brushRef="#br0" timeOffset="132599.064">26956 10689 2640 0 0,'5'-2'1056'0'0,"1"2"-156"0"0,-1-1-76 0 0,-1 1-111 0 0,1-2-69 0 0,0 0-60 0 0,2 1-168 0 0,15-4-124 0 0,-5 1-168 0 0,3-2-308 0 0,5 6 16 0 0,0-10-592 0 0,0 8 60 0 0,1-6 52 0 0,3-4-661 0 0,-1 7 57 0 0,-3-3 36 0 0</inkml:trace>
  <inkml:trace contextRef="#ctx0" brushRef="#br0" timeOffset="148511.097">13874 13256 1612 0 0,'9'3'233'0'0,"0"1"0"0"0,0 1 0 0 0,0-1-1 0 0,-1 1 1 0 0,0 1 0 0 0,0-1 0 0 0,0 1-1 0 0,0 1 1 0 0,-1-1 0 0 0,0 1 0 0 0,-1 1 0 0 0,0-1-1 0 0,0 1 1 0 0,0 0 0 0 0,-1 1 0 0 0,0-1 0 0 0,2 6-233 0 0,-4-9 119 0 0,22 36 259 0 0,-2 2 1 0 0,-1 0-1 0 0,-2 1 1 0 0,-3 1-1 0 0,-1 1 1 0 0,-2 1 0 0 0,-3 0-1 0 0,-1 0 1 0 0,-2 1-1 0 0,-3 0 1 0 0,-1 23-379 0 0,-36 132 1117 0 0,16-155-1004 0 0,-2-1 0 0 0,-1-1 1 0 0,-3-1-1 0 0,-2-1 0 0 0,-1-1 1 0 0,-3 0-1 0 0,-15 16-113 0 0,8-32-3008 0 0,34-27 1482 0 0,2-5 102 0 0,13-41-1177 0 0,-4 22 1361 0 0</inkml:trace>
  <inkml:trace contextRef="#ctx0" brushRef="#br0" timeOffset="153823.793">20203 13553 1996 0 0,'8'0'1072'0'0,"-5"0"-112"0"0,2 1-132 0 0,3-1-115 0 0,-3-1-105 0 0,0 1-104 0 0,2-2-216 0 0,-1-1-152 0 0,3 1-264 0 0,15-5 16 0 0,0-1-756 0 0,-1 1 83 0 0,9 4-611 0 0,-2-4-52 0 0,4 4-44 0 0</inkml:trace>
  <inkml:trace contextRef="#ctx0" brushRef="#br0" timeOffset="153824.793">20868 13518 1128 0 0,'15'-4'1344'0'0,"-1"3"-260"0"0,-2-1-120 0 0,-3 0-92 0 0,4 1-119 0 0,-13 1-57 0 0,17-5-116 0 0,-8 3-32 0 0,2 0-196 0 0,9-3-140 0 0,-8-3-356 0 0,0 3 16 0 0,-1 0-1024 0 0,-2 0 88 0 0,-5 2-501 0 0,-1-4 69 0 0,-5 2 224 0 0</inkml:trace>
  <inkml:trace contextRef="#ctx0" brushRef="#br0" timeOffset="154442.598">21475 12934 1516 0 0,'-6'-26'4939'0'0,"32"10"-3300"0"0,48 4-1296 0 0,-67 12 39 0 0,6-3-274 0 0,0 1 0 0 0,0 1 0 0 0,-1 1-1 0 0,1 0 1 0 0,0 0 0 0 0,0 1 0 0 0,0 1-1 0 0,-1 0 1 0 0,1 0 0 0 0,-1 2 0 0 0,1 0-1 0 0,-1 0 1 0 0,0 1 0 0 0,-1 0-1 0 0,1 1 1 0 0,-1 0 0 0 0,8 6-108 0 0,-13-2 35 0 0,-1 1 1 0 0,0-1-1 0 0,0 1 1 0 0,-1 0-1 0 0,-1 0 0 0 0,0 0 1 0 0,0 1-1 0 0,-1-1 1 0 0,0 1-1 0 0,-1-1 0 0 0,0 1 1 0 0,-1 0-1 0 0,-1 0 1 0 0,0-1-1 0 0,0 1 0 0 0,-1 1-35 0 0,0 31 119 0 0,-12 214 976 0 0,28 32-1 0 0,-9-245-842 0 0,-1 0 0 0 0,-2 1 0 0 0,-2-1 1 0 0,-2 1-1 0 0,-2-1 0 0 0,-3 6-252 0 0,4-36 58 0 0,0-1-1 0 0,-1 0 1 0 0,-1 0 0 0 0,0-1-1 0 0,0 0 1 0 0,-2 1 0 0 0,1-2-1 0 0,-2 1 1 0 0,0-1 0 0 0,0 0-1 0 0,-1-1 1 0 0,-1 0 0 0 0,1 0-1 0 0,-2-1 1 0 0,0-1 0 0 0,0 1-1 0 0,0-2 1 0 0,-1 1 0 0 0,-1-2-1 0 0,-5 4-57 0 0,-149 38-741 0 0,49-43-3244 0 0,104-8 3495 0 0,0 0 0 0 0,1 0 0 0 0,0-2 0 0 0,-1 1 0 0 0,1-2 0 0 0,0 0 0 0 0,1 0 0 0 0,-1-1 0 0 0,1-1 0 0 0,0 0 0 0 0,1-1 0 0 0,0 0-1 0 0,0 0 1 0 0,1-2 0 0 0,0 1 0 0 0,0-1 0 0 0,1 0 0 0 0,-3-5 490 0 0,-10-16-1204 0 0</inkml:trace>
  <inkml:trace contextRef="#ctx0" brushRef="#br0" timeOffset="148836.6">14486 13901 1140 0 0,'2'0'3227'0'0,"17"-2"-2181"0"0,291-12 1950 0 0,-242 8-3119 0 0,41-17-4603 0 0,-107 20 3462 0 0</inkml:trace>
  <inkml:trace contextRef="#ctx0" brushRef="#br0" timeOffset="149099.846">14626 13633 2500 0 0,'-29'22'5959'0'0,"12"91"-4498"0"0,34 49-516 0 0,7-53-867 0 0,0 4-1363 0 0,0-39-2382 0 0,-14-54 763 0 0,-8-15 1501 0 0</inkml:trace>
  <inkml:trace contextRef="#ctx0" brushRef="#br0" timeOffset="146382.912">13008 13553 1344 0 0,'-6'-12'4160'0'0,"15"-10"-861"0"0,9 14-3085 0 0,1 0 1 0 0,-1 2-1 0 0,1 0 1 0 0,1 1 0 0 0,-1 2-1 0 0,1-1 1 0 0,-1 2-1 0 0,1 1 1 0 0,0 0-1 0 0,6 2-214 0 0,-23-2 15 0 0,0 1 0 0 0,0 0 0 0 0,0 0-1 0 0,0 0 1 0 0,0 0 0 0 0,0 0 0 0 0,0 0 0 0 0,0 1-1 0 0,0-1 1 0 0,0 1 0 0 0,0 0 0 0 0,0 0 0 0 0,-1 0-1 0 0,1 0 1 0 0,0 1 0 0 0,-1-1 0 0 0,1 1 0 0 0,-1-1-1 0 0,1 1 1 0 0,-1 0 0 0 0,0 0 0 0 0,0 0-1 0 0,0 0 1 0 0,0 1 0 0 0,0-1 0 0 0,0 0 0 0 0,0 1-1 0 0,-1 0 1 0 0,1-1 0 0 0,-1 1 0 0 0,0 0 0 0 0,0-1-1 0 0,0 1 1 0 0,0 0 0 0 0,-1 0 0 0 0,1 0 0 0 0,-1 0-1 0 0,1 0 1 0 0,-1 0 0 0 0,0 0 0 0 0,0 0-1 0 0,0 0 1 0 0,-1 0 0 0 0,0 3-15 0 0,-11 14 29 0 0,0 1 1 0 0,-2-2-1 0 0,0 0 1 0 0,-1 0-1 0 0,-1-1 0 0 0,-1-1 1 0 0,0-1-1 0 0,-1-1 0 0 0,-1 0 1 0 0,0-1-1 0 0,-1-1 0 0 0,-8 3-29 0 0,-4 6 102 0 0,33-22-100 0 0,0 0 0 0 0,-1 0-1 0 0,1 0 1 0 0,0 1 0 0 0,-1-1 0 0 0,1 0-1 0 0,-1 0 1 0 0,1 1 0 0 0,0-1 0 0 0,-1 0 0 0 0,1 1-1 0 0,-1-1 1 0 0,1 0 0 0 0,-1 1 0 0 0,1-1-1 0 0,-1 1 1 0 0,1-1 0 0 0,-1 1 0 0 0,0-1-1 0 0,1 1 1 0 0,-1-1 0 0 0,1 1 0 0 0,-1-1 0 0 0,0 1-1 0 0,0 0 1 0 0,1-1 0 0 0,-1 1 0 0 0,0-1-1 0 0,0 1 1 0 0,0 0 0 0 0,0-1 0 0 0,0 1-1 0 0,0 0 1 0 0,0-1 0 0 0,0 1 0 0 0,0 0-1 0 0,0-1 1 0 0,0 1 0 0 0,0 0 0 0 0,0-1 0 0 0,0 1-1 0 0,-1-1 1 0 0,1 1 0 0 0,0 0 0 0 0,-1-1-1 0 0,1 1 1 0 0,0-1 0 0 0,-1 1 0 0 0,1-1-1 0 0,0 1 1 0 0,-1-1 0 0 0,1 1-2 0 0,2-1 0 0 0,219-7-678 0 0,-144-4 164 0 0,-31 7 21 0 0,111-23-4787 0 0,-149 20 2662 0 0,-14 5 1348 0 0</inkml:trace>
  <inkml:trace contextRef="#ctx0" brushRef="#br0" timeOffset="146691.688">12836 14071 888 0 0,'3'9'5939'0'0,"73"0"-3923"0"0,323-37 411 0 0,-210 3-4456 0 0,-226 23-4921 0 0,20 2 5695 0 0</inkml:trace>
  <inkml:trace contextRef="#ctx0" brushRef="#br0" timeOffset="147828.069">13010 14266 1024 0 0,'-5'5'7523'0'0,"30"-12"-3753"0"0,31-8-3967 0 0,187-3 351 0 0,-240 18-154 0 0,0-1 0 0 0,0 1-1 0 0,0 0 1 0 0,0 0-1 0 0,1 0 1 0 0,-1 0-1 0 0,0 0 1 0 0,0 1-1 0 0,0-1 1 0 0,0 1-1 0 0,0 0 1 0 0,0 0-1 0 0,0 0 1 0 0,0 1-1 0 0,0-1 1 0 0,0 1-1 0 0,0-1 1 0 0,-1 1-1 0 0,1 0 1 0 0,-1 0 0 0 0,1 0-1 0 0,-1 1 1 0 0,0-1-1 0 0,0 0 1 0 0,0 1-1 0 0,0 0 1 0 0,0-1-1 0 0,0 1 1 0 0,-1 0-1 0 0,0 0 1 0 0,1 0-1 0 0,-1 0 1 0 0,0 0-1 0 0,0 0 1 0 0,-1 0-1 0 0,1 0 1 0 0,-1 0-1 0 0,1 2 1 0 0,-9 8-6 0 0,-1-1-1 0 0,0 0 0 0 0,0 0 0 0 0,-1-1 0 0 0,-1 0 1 0 0,0-1-1 0 0,0 0 0 0 0,-1 0 0 0 0,-1-2 1 0 0,1 1-1 0 0,-9 2 7 0 0,12-4-7 0 0,83 19-439 0 0,-51-24 434 0 0,-21-2 14 0 0,1-1 0 0 0,0 1 1 0 0,0 0-1 0 0,-1-1 0 0 0,1 1 0 0 0,0 0 0 0 0,-1 1 0 0 0,1-1 0 0 0,0 0 0 0 0,0 1 0 0 0,-1 0 0 0 0,1-1 0 0 0,-1 1 0 0 0,1 0 0 0 0,-1 1 0 0 0,1-1 0 0 0,-1 0 0 0 0,0 1 0 0 0,1-1 0 0 0,-1 1 0 0 0,0-1 0 0 0,0 1 0 0 0,0 0 0 0 0,0 0 0 0 0,0 0 0 0 0,-1 0 0 0 0,1 1 0 0 0,-1-1 0 0 0,1 0 0 0 0,-1 1 0 0 0,0-1 0 0 0,0 1 0 0 0,1 1-2 0 0,-5 1 35 0 0,0 1-1 0 0,0-1 0 0 0,-1 0 0 0 0,1 0 1 0 0,-1 0-1 0 0,0-1 0 0 0,0 0 1 0 0,-1 1-1 0 0,1-1 0 0 0,-1-1 0 0 0,0 1 1 0 0,0-1-1 0 0,-1 1 0 0 0,1-2 0 0 0,0 1 1 0 0,-1 0-1 0 0,0-1 0 0 0,-4 1-34 0 0,-18 7-121 0 0,0-2 0 0 0,0 0 0 0 0,-1-2 0 0 0,1-2 0 0 0,-1 0 0 0 0,0-2-1 0 0,-1-1 1 0 0,-1-1 121 0 0,27-1-258 0 0,1 1-1 0 0,0-1 0 0 0,-1 0 0 0 0,1 0 1 0 0,0-1-1 0 0,-1 1 0 0 0,1 0 1 0 0,0-1-1 0 0,0 0 0 0 0,0 0 0 0 0,1 0 1 0 0,-1 0-1 0 0,0 0 0 0 0,1-1 0 0 0,-1 1 1 0 0,1-1-1 0 0,0 0 0 0 0,0 0 0 0 0,0 1 1 0 0,0-1-1 0 0,0 0 0 0 0,1-1 1 0 0,-1 1-1 0 0,1 0 0 0 0,0 0 0 0 0,0-1 1 0 0,0 1-1 0 0,0-1 0 0 0,1 1 0 0 0,0 0 1 0 0,-1-1-1 0 0,1-2 259 0 0,0-15-1421 0 0</inkml:trace>
  <inkml:trace contextRef="#ctx0" brushRef="#br0" timeOffset="148153.167">12868 13376 1068 0 0,'-19'12'350'0'0,"1"1"0"0"0,0 0 1 0 0,1 2-1 0 0,0 0 0 0 0,1 1 0 0 0,1 0 0 0 0,1 1 1 0 0,0 1-1 0 0,1 0 0 0 0,1 1 0 0 0,1 0 0 0 0,1 1 1 0 0,0 0-1 0 0,2 1 0 0 0,0 0 0 0 0,2 0 0 0 0,-4 18-350 0 0,2-2 185 0 0,2-1 0 0 0,1 1-1 0 0,2 0 1 0 0,2 0-1 0 0,1 0 1 0 0,2 0-1 0 0,2 0 1 0 0,1-1-1 0 0,2 1 1 0 0,1-1-185 0 0,9 18 39 0 0,3-1 0 0 0,1 0-1 0 0,3-2 1 0 0,2-1 0 0 0,3-1 0 0 0,1-1 0 0 0,3-2 0 0 0,1-1-1 0 0,3-1 1 0 0,1-3 0 0 0,9 7-39 0 0,-31-31-528 0 0,0-1 0 0 0,1 0 0 0 0,1-1 0 0 0,0-1 0 0 0,1 0 0 0 0,1-2 0 0 0,0 0 0 0 0,0-1 0 0 0,1-1 0 0 0,1-1 0 0 0,-1-1 0 0 0,10 1 528 0 0,6-4-1370 0 0</inkml:trace>
  <inkml:trace contextRef="#ctx0" brushRef="#br0" timeOffset="143647.742">9915 13511 1100 0 0,'0'0'104'0'0,"1"0"1"0"0,-1-1-1 0 0,1 1 0 0 0,-1 0 0 0 0,1 0 1 0 0,-1-1-1 0 0,0 1 0 0 0,1 0 0 0 0,-1-1 1 0 0,1 1-1 0 0,-1 0 0 0 0,0-1 0 0 0,1 1 1 0 0,-1-1-1 0 0,0 1 0 0 0,0-1 0 0 0,1 1 1 0 0,-1-1-1 0 0,0 1 0 0 0,0-1 1 0 0,1 1-1 0 0,-1-1 0 0 0,0 1 0 0 0,0-1 1 0 0,0 1-1 0 0,0-1 0 0 0,0 1 0 0 0,0-1 1 0 0,0 1-1 0 0,0-1 0 0 0,0 1 0 0 0,0-1 1 0 0,0 1-1 0 0,0-1 0 0 0,-1 1 0 0 0,1-1 1 0 0,0 1-1 0 0,0-1 0 0 0,0 1 0 0 0,-1-1 1 0 0,1 1-1 0 0,0-1 0 0 0,-1 1 0 0 0,1 0 1 0 0,0-1-1 0 0,-1 1 0 0 0,1-1 0 0 0,0 1 1 0 0,-1 0-1 0 0,1-1 0 0 0,-1 1 0 0 0,1 0 1 0 0,-1 0-1 0 0,1-1 0 0 0,-1 1 1 0 0,1 0-1 0 0,-1 0 0 0 0,1 0 0 0 0,-1 0 1 0 0,1-1-1 0 0,-1 1 0 0 0,1 0 0 0 0,-1 0 1 0 0,1 0-1 0 0,-1 0 0 0 0,1 0 0 0 0,-1 0 1 0 0,0 1-105 0 0,21-8-164 0 0,35 7 542 0 0,220 0 1178 0 0,-95 0-4749 0 0,-180 0 3096 0 0,0 0 0 0 0,0 0 0 0 0,-1-1 0 0 0,1 1 0 0 0,0 0 0 0 0,0 0 0 0 0,0 0 0 0 0,-1-1 0 0 0,1 1 0 0 0,0 0 0 0 0,0 0 0 0 0,0-1 0 0 0,0 1 0 0 0,0 0 0 0 0,0-1 0 0 0,-1 1 0 0 0,1 0 0 0 0,0 0 0 0 0,0-1 0 0 0,0 1 0 0 0,0 0 0 0 0,0 0 0 0 0,0-1 0 0 0,0 1 0 0 0,0 0 0 0 0,0-1 0 0 0,0 1 0 0 0,0 0 0 0 0,1 0 0 0 0,-1-1 0 0 0,0 1 0 0 0,0 0 0 0 0,0 0 0 0 0,0-1 0 0 0,0 1 0 0 0,0 0 0 0 0,1 0 0 0 0,-1-1 0 0 0,0 1 0 0 0,0 0 0 0 0,0 0 0 0 0,1-1 97 0 0,-28 5-1289 0 0</inkml:trace>
  <inkml:trace contextRef="#ctx0" brushRef="#br0" timeOffset="143986.752">9851 13536 1004 0 0,'3'13'4282'0'0,"-10"22"-3776"0"0,6-31-215 0 0,-12 88 1076 0 0,3 0 0 0 0,4 1 0 0 0,6 65-1367 0 0,0-146 80 0 0,24 191 772 0 0,-25-184-752 0 0,2 1 0 0 0,1 0 0 0 0,0-1 0 0 0,1 1 0 0 0,1-1 0 0 0,1 0 0 0 0,1 0 0 0 0,1 0 0 0 0,0-1 0 0 0,1 0 0 0 0,1 0 0 0 0,1-1 0 0 0,0 0 1 0 0,2-1-1 0 0,0 0 0 0 0,0-1 0 0 0,1 0 0 0 0,1-1 0 0 0,1-1 0 0 0,0 0 0 0 0,0-1 0 0 0,1 0 0 0 0,1-2 0 0 0,0 1 0 0 0,0-2 0 0 0,5 1-100 0 0,-1-5-172 0 0,-1-2 0 0 0,0 0 0 0 0,1-1 0 0 0,-1-1 0 0 0,1-1 0 0 0,-1-1 0 0 0,1-1 1 0 0,-1 0-1 0 0,1-2 0 0 0,-1 0 172 0 0,3-2-1054 0 0,0-1 0 0 0,-1 0 1 0 0,0-2-1 0 0,0 0 1 0 0,-1-2-1 0 0,-1 0 1 0 0,0-2-1 0 0,16-11 1054 0 0,-12 4-1309 0 0</inkml:trace>
  <inkml:trace contextRef="#ctx0" brushRef="#br0" timeOffset="145106.931">11072 13731 1908 0 0,'15'-3'1578'0'0,"4"-12"2103"0"0,-16 15-3375 0 0,22-35 506 0 0,-5 110 1209 0 0,38 203-828 0 0,-14-141-261 0 0,-39-123 104 0 0,-4-14-1301 0 0,-1 0-1 0 0,0-1 1 0 0,0 1-1 0 0,0-1 0 0 0,0 1 1 0 0,1 0-1 0 0,-1-1 0 0 0,0 1 1 0 0,1-1-1 0 0,-1 1 1 0 0,0 0-1 0 0,1 0 0 0 0,-1-1 1 0 0,0 1-1 0 0,1 0 1 0 0,-1-1-1 0 0,0 1 0 0 0,1 0 1 0 0,-1 0-1 0 0,1 0 0 0 0,-1 0 1 0 0,0-1-1 0 0,1 1 1 0 0,-1 0-1 0 0,1 0 0 0 0,-1 0 1 0 0,1 0-1 0 0,-1 0 1 0 0,1 0-1 0 0,-1 0 0 0 0,1 0 1 0 0,-1 0-1 0 0,0 0 1 0 0,1 0-1 0 0,-1 0 0 0 0,1 1 1 0 0,-1-1 265 0 0,3-8-1294 0 0,-1 1 96 0 0</inkml:trace>
  <inkml:trace contextRef="#ctx0" brushRef="#br0" timeOffset="145402.905">11522 13876 1616 0 0,'10'-6'3930'0'0,"15"1"-3359"0"0,-24 5-355 0 0,428-41 2118 0 0,-410 40-2587 0 0,28-4-818 0 0,-29-6-2453 0 0,-18 10 2210 0 0,0 1 25 0 0</inkml:trace>
  <inkml:trace contextRef="#ctx0" brushRef="#br0" timeOffset="145665.284">11815 13688 1504 0 0,'-13'-16'7598'0'0,"3"41"-5858"0"0,6 4-1533 0 0,0 1 0 0 0,3-1 0 0 0,0 1 0 0 0,2-1 0 0 0,0 1 0 0 0,3-1 1 0 0,0 0-1 0 0,8 25-207 0 0,43 137-5126 0 0,-49-164 627 0 0,-6-25 3201 0 0</inkml:trace>
  <inkml:trace contextRef="#ctx0" brushRef="#br0" timeOffset="139444.428">7258 13811 1844 0 0,'1'0'111'0'0,"0"0"-1"0"0,-1-1 0 0 0,1 1 1 0 0,-1 0-1 0 0,1-1 1 0 0,-1 1-1 0 0,1-1 1 0 0,-1 1-1 0 0,1 0 0 0 0,-1-1 1 0 0,0 1-1 0 0,1-1 1 0 0,-1 1-1 0 0,1-1 1 0 0,-1 1-1 0 0,0-1 0 0 0,0 0 1 0 0,1 1-1 0 0,-1-1 1 0 0,0 1-1 0 0,0-1 0 0 0,0 0 1 0 0,0 1-1 0 0,1-1 1 0 0,-1 0-1 0 0,0 1 1 0 0,0-1-1 0 0,0 1 0 0 0,0-1 1 0 0,-1 0-1 0 0,1 1 1 0 0,0-1-1 0 0,0 0 1 0 0,0 1-1 0 0,0-1 0 0 0,-1 1 1 0 0,1-1-1 0 0,0 1 1 0 0,-1-1-1 0 0,1 0 1 0 0,0 1-1 0 0,-1-1 0 0 0,1 1 1 0 0,0 0-1 0 0,-1-1 1 0 0,1 1-1 0 0,-1-1 1 0 0,1 1-1 0 0,-1 0 0 0 0,1-1 1 0 0,-1 1-1 0 0,0 0 1 0 0,1-1-1 0 0,-1 1 0 0 0,1 0 1 0 0,-1 0-1 0 0,0 0 1 0 0,0-1-111 0 0,12-4 89 0 0,0 1 0 0 0,1 0 0 0 0,-1 1 0 0 0,1 0 0 0 0,-1 1 0 0 0,1 0 0 0 0,0 1 0 0 0,0 0 1 0 0,0 1-1 0 0,0 0 0 0 0,0 1 0 0 0,-1 0 0 0 0,1 1 0 0 0,0 0 0 0 0,-1 1 0 0 0,1 0 0 0 0,-1 1 0 0 0,0 0 0 0 0,0 1 0 0 0,0 0 1 0 0,4 4-90 0 0,-11-3 23 0 0,-1 0 1 0 0,0 0 0 0 0,-1 0 0 0 0,1 1 0 0 0,-1-1-1 0 0,-1 1 1 0 0,1 0 0 0 0,-1-1 0 0 0,0 1 0 0 0,-1 0-1 0 0,1 0 1 0 0,-1 0 0 0 0,-1 0 0 0 0,1-1-1 0 0,-1 1 1 0 0,0 0 0 0 0,-1 0 0 0 0,0-1 0 0 0,0 1-1 0 0,0-1 1 0 0,-1 1 0 0 0,0-1 0 0 0,0 0 0 0 0,0 0-1 0 0,-1 0 1 0 0,0-1 0 0 0,0 1 0 0 0,-1-1 0 0 0,1 0-1 0 0,-1 0 1 0 0,0 0 0 0 0,0-1 0 0 0,-1 0-1 0 0,-1 1-23 0 0,-27 41 472 0 0,35-47-463 0 0,-1 1 0 0 0,1 0 0 0 0,0-1-1 0 0,0 1 1 0 0,-1 0 0 0 0,1 0 0 0 0,0 0-1 0 0,-1 0 1 0 0,1 0 0 0 0,0-1-1 0 0,0 1 1 0 0,-1 1 0 0 0,1-1 0 0 0,0 0-1 0 0,0 0 1 0 0,-1 0 0 0 0,1 0 0 0 0,0 0-1 0 0,0 1 1 0 0,-1-1 0 0 0,1 0 0 0 0,0 1-1 0 0,-1-1 1 0 0,1 0 0 0 0,-1 1-1 0 0,1-1 1 0 0,0 1 0 0 0,-1-1 0 0 0,1 1-1 0 0,-1-1 1 0 0,1 1 0 0 0,-1 0 0 0 0,0-1-1 0 0,1 1 1 0 0,-1-1 0 0 0,1 1 0 0 0,-1 0-1 0 0,0-1 1 0 0,0 1 0 0 0,1 0 0 0 0,-1 0-1 0 0,0-1 1 0 0,0 1 0 0 0,0 0-1 0 0,0-1 1 0 0,0 1 0 0 0,0 0 0 0 0,0 0-1 0 0,0-1 1 0 0,0 1 0 0 0,0 0 0 0 0,0 0-1 0 0,0-1 1 0 0,-1 1 0 0 0,1 0 0 0 0,0-1-1 0 0,0 1 1 0 0,-1 0 0 0 0,1-1-1 0 0,-1 1 1 0 0,1 0 0 0 0,0-1 0 0 0,-1 1-1 0 0,1-1 1 0 0,-1 1 0 0 0,0-1 0 0 0,1 1-1 0 0,-1-1 1 0 0,0 1-9 0 0,351-14-3238 0 0,-303 12-2309 0 0,-50 1 4161 0 0</inkml:trace>
  <inkml:trace contextRef="#ctx0" brushRef="#br0" timeOffset="139706.972">7097 14331 1964 0 0,'285'-11'5459'0'0,"-39"-15"-3900"0"0,-42 5-5219 0 0,-197 18 938 0 0,-15 4 1414 0 0</inkml:trace>
  <inkml:trace contextRef="#ctx0" brushRef="#br0" timeOffset="140665.911">7196 14640 1248 0 0,'0'0'463'0'0,"0"0"-54"0"0,0 0-80 0 0,0-1 3382 0 0,2-5-1669 0 0,2 0 1647 0 0,4 0-3671 0 0,-1 0 0 0 0,0 0 0 0 0,1 1 1 0 0,0 0-1 0 0,1 0 0 0 0,-1 1 0 0 0,1 0 0 0 0,0 0 0 0 0,0 1 0 0 0,0 0 0 0 0,0 1 0 0 0,0 0 0 0 0,5 0-18 0 0,-12 0-2 0 0,-1 1-1 0 0,1 1 0 0 0,0-1 0 0 0,-1 0 1 0 0,1 0-1 0 0,0 1 0 0 0,0-1 0 0 0,-1 1 1 0 0,1-1-1 0 0,0 1 0 0 0,0 0 0 0 0,0 0 1 0 0,-1-1-1 0 0,1 2 0 0 0,0-1 0 0 0,0 0 1 0 0,0 0-1 0 0,0 0 0 0 0,-1 1 0 0 0,1-1 1 0 0,0 1-1 0 0,0-1 0 0 0,-1 1 0 0 0,1 0 1 0 0,0 0-1 0 0,-1 0 0 0 0,1 0 0 0 0,-1 0 1 0 0,1 0-1 0 0,-1 0 0 0 0,0 0 0 0 0,1 1 1 0 0,-1-1-1 0 0,0 0 0 0 0,0 1 0 0 0,0-1 0 0 0,0 1 1 0 0,0 0-1 0 0,0-1 0 0 0,0 1 0 0 0,-1 0 1 0 0,1-1-1 0 0,0 1 0 0 0,-1 0 0 0 0,1 0 1 0 0,-1-1-1 0 0,0 1 0 0 0,0 0 0 0 0,0 0 1 0 0,0 0-1 0 0,0 0 0 0 0,0-1 0 0 0,0 1 1 0 0,-1 0-1 0 0,1 0 0 0 0,0 0 0 0 0,-1-1 1 0 0,0 1-1 0 0,1 0 0 0 0,-2 1 3 0 0,-84 107-250 0 0,65-91 141 0 0,45 0-229 0 0,74 6 142 0 0,-87-24 186 0 0,1 1-1 0 0,0 0 0 0 0,-1 0 0 0 0,1 2 0 0 0,-1-1 0 0 0,0 1 0 0 0,0 1 0 0 0,0 0 0 0 0,0 1 0 0 0,-1 0 0 0 0,0 0 0 0 0,6 6 11 0 0,-14-10 3 0 0,-1 0 0 0 0,1-1 0 0 0,0 1 0 0 0,-1 0-1 0 0,1 0 1 0 0,-1 0 0 0 0,0 0 0 0 0,0 0 0 0 0,0 0 0 0 0,0 0 0 0 0,0 0 0 0 0,0 0 0 0 0,0 1 0 0 0,-1-1-1 0 0,1 0 1 0 0,-1 1 0 0 0,0-1 0 0 0,1 0 0 0 0,-1 1 0 0 0,0-1 0 0 0,-1 0 0 0 0,1 1 0 0 0,0-1-1 0 0,-1 0 1 0 0,1 1 0 0 0,-1-1 0 0 0,1 0 0 0 0,-1 0 0 0 0,0 1 0 0 0,0-1 0 0 0,0 0 0 0 0,-1 0 0 0 0,1 0-1 0 0,0 0 1 0 0,-1-1 0 0 0,1 1 0 0 0,-1 0 0 0 0,1 0 0 0 0,-1-1 0 0 0,0 1 0 0 0,0-1 0 0 0,0 0-1 0 0,0 1 1 0 0,-1-1-3 0 0,-96 52 99 0 0,-120-26-1799 0 0,212-28 1369 0 0,0 0 1 0 0,-1 0-1 0 0,1 0 1 0 0,0-1-1 0 0,0 0 0 0 0,0 0 1 0 0,0 0-1 0 0,0-1 1 0 0,0 0-1 0 0,1-1 0 0 0,-1 0 1 0 0,1 0-1 0 0,0 0 1 0 0,0-1-1 0 0,1 1 1 0 0,-1-1-1 0 0,-1-3 331 0 0,-8-13-1471 0 0</inkml:trace>
  <inkml:trace contextRef="#ctx0" brushRef="#br0" timeOffset="141072.694">7004 13644 1128 0 0,'-27'20'335'0'0,"1"0"-1"0"0,0 1 0 0 0,2 2 1 0 0,0 1-1 0 0,2 0 1 0 0,1 2-1 0 0,1 0 1 0 0,1 2-1 0 0,1 0 1 0 0,1 1-1 0 0,2 0 1 0 0,1 1-1 0 0,2 1 0 0 0,0 1 1 0 0,2-1-1 0 0,2 1 1 0 0,1 1-1 0 0,1 0 1 0 0,0 20-335 0 0,6 106 790 0 0,7-104-623 0 0,3-1 0 0 0,2 0 0 0 0,3-1 0 0 0,2-1 0 0 0,7 12-167 0 0,10 13-10 0 0,4-1-1 0 0,2-3 1 0 0,5-1-1 0 0,2-2 1 0 0,42 48 10 0 0,-53-77-930 0 0,1-2 0 0 0,2-1 0 0 0,2-2 0 0 0,1-1 0 0 0,43 25 930 0 0,-36-31-1381 0 0,-2-8-116 0 0</inkml:trace>
  <inkml:trace contextRef="#ctx0" brushRef="#br0" timeOffset="141475.144">8003 13474 1468 0 0,'96'117'2851'0'0,"15"85"-980"0"0,-100-181-1643 0 0,17 33 190 0 0,-3 2-1 0 0,-2 1 1 0 0,-2 0 0 0 0,-3 2 0 0 0,-3 0-1 0 0,-2 1 1 0 0,-2 1 0 0 0,-4 0 0 0 0,0 49-418 0 0,-39 72 658 0 0,24-156-574 0 0,-1 1 1 0 0,-1-1-1 0 0,-2-1 0 0 0,0 0 0 0 0,-2-1 0 0 0,-1 0 0 0 0,0-1 0 0 0,-2-1 1 0 0,-1 0-1 0 0,0-2 0 0 0,-2 0 0 0 0,0-1 0 0 0,-1 0 0 0 0,-6 2-84 0 0,10-9-232 0 0,0-1 0 0 0,-1-1 0 0 0,0-1 0 0 0,0 0-1 0 0,-1-1 1 0 0,0-1 0 0 0,-1 0 0 0 0,1-2 0 0 0,-1-1 0 0 0,0 0-1 0 0,-1-1 1 0 0,-2-1 232 0 0,17-2-222 0 0,-1 0 1 0 0,1-1-1 0 0,0 1 0 0 0,0-1 1 0 0,0-1-1 0 0,0 1 0 0 0,0-1 0 0 0,0 0 1 0 0,1 0-1 0 0,-1-1 0 0 0,1 0 1 0 0,-1 0-1 0 0,1 0 0 0 0,0-1 0 0 0,0 1 1 0 0,0-1-1 0 0,1 0 0 0 0,-1-1 0 0 0,1 1 1 0 0,0-1-1 0 0,0 0 0 0 0,1 0 1 0 0,-1 0-1 0 0,1 0 0 0 0,0-1 0 0 0,1 1 1 0 0,-1-1-1 0 0,1 0 0 0 0,0-1 222 0 0,-4-32-1194 0 0</inkml:trace>
  <inkml:trace contextRef="#ctx0" brushRef="#br0" timeOffset="142281.826">8700 13518 1484 0 0,'29'-35'8268'0'0,"-24"-14"-5729"0"0,-8 16-2044 0 0,-2 53-513 0 0,29 262 78 0 0,25-90 11 0 0,-48-190-179 0 0,-1 0 0 0 0,0 0 1 0 0,0 0-1 0 0,1 1 1 0 0,-1-1-1 0 0,0 0 1 0 0,-1 0-1 0 0,1 0 0 0 0,0 0 1 0 0,-1 1-1 0 0,1-1 1 0 0,-1 0-1 0 0,0 0 1 0 0,1 0-1 0 0,-1 0 0 0 0,0 0 1 0 0,0 0-1 0 0,-1 0 1 0 0,1-1-1 0 0,0 1 1 0 0,0 0-1 0 0,-1-1 0 0 0,1 1 1 0 0,-1 0-1 0 0,0-1 1 0 0,1 0-1 0 0,-1 1 1 0 0,0-1-1 0 0,0 0 0 0 0,0 0 1 0 0,0 0-1 0 0,0 0 1 0 0,0-1-1 0 0,0 1 0 0 0,0 0 1 0 0,0-1-1 0 0,0 1 1 0 0,0-1-1 0 0,-1 0 1 0 0,1 0-1 0 0,0 0 0 0 0,0 0 1 0 0,0 0-1 0 0,-1 0 1 0 0,1-1-1 0 0,0 1 1 0 0,0 0-1 0 0,0-1 0 0 0,0 0 1 0 0,0 0-1 0 0,0 0 1 0 0,0 0-1 0 0,0 0 1 0 0,0 0-1 0 0,0 0 0 0 0,1 0 1 0 0,-1-1-1 0 0,0 1 1 0 0,1-1-1 0 0,-1 1 1 0 0,1-1-1 0 0,-1 0 0 0 0,1 1 1 0 0,0-1-1 0 0,0 0 1 0 0,0 0-1 0 0,-1-1 108 0 0,-36-32-2679 0 0,21 14 1391 0 0</inkml:trace>
  <inkml:trace contextRef="#ctx0" brushRef="#br0" timeOffset="142589.956">8700 13374 1048 0 0,'-33'18'817'0'0,"1"0"1"0"0,0 2-1 0 0,2 2 0 0 0,0 1 0 0 0,2 1 1 0 0,0 1-1 0 0,2 1 0 0 0,0 2 0 0 0,-2 6-817 0 0,26-32 54 0 0,0-1 0 0 0,1 1-1 0 0,-1-1 1 0 0,0 1-1 0 0,1 0 1 0 0,-1 0 0 0 0,1 0-1 0 0,0 0 1 0 0,0 0 0 0 0,0 0-1 0 0,0 0 1 0 0,0 0-1 0 0,0 0 1 0 0,0 0 0 0 0,1 1-1 0 0,-1-1 1 0 0,1 0-1 0 0,0 1 1 0 0,-1-1 0 0 0,1 0-1 0 0,0 1 1 0 0,0-1-1 0 0,1 0 1 0 0,-1 1 0 0 0,0-1-1 0 0,1 0 1 0 0,-1 0-1 0 0,1 1 1 0 0,0-1 0 0 0,0 0-1 0 0,0 0 1 0 0,0 0 0 0 0,0 0-1 0 0,0 0 1 0 0,1 0-1 0 0,-1 0 1 0 0,1 0 0 0 0,-1-1-1 0 0,1 1 1 0 0,0 0-1 0 0,-1-1 1 0 0,1 1 0 0 0,0-1-1 0 0,0 0 1 0 0,0 0-1 0 0,0 0 1 0 0,0 0 0 0 0,2 1-54 0 0,110 25 805 0 0,192-20-2068 0 0,-97-31-5948 0 0,-196 21 5903 0 0</inkml:trace>
  <inkml:trace contextRef="#ctx0" brushRef="#br0" timeOffset="135860.727">3338 14051 2596 0 0,'0'0'804'0'0,"-3"-17"1180"0"0,-39-1 627 0 0,37 15-2135 0 0,178 9 2571 0 0,90-19-3283 0 0,-215 5-1163 0 0,-44 8 305 0 0,-4 0-413 0 0,-3-7-2994 0 0,-18 4 3108 0 0</inkml:trace>
  <inkml:trace contextRef="#ctx0" brushRef="#br0" timeOffset="136032.438">3352 14119 928 0 0,'1'1'221'0'0,"-1"-1"1"0"0,0 0-1 0 0,1 1 0 0 0,-1-1 0 0 0,0 1 1 0 0,0-1-1 0 0,0 0 0 0 0,1 1 0 0 0,-1-1 0 0 0,0 1 1 0 0,0-1-1 0 0,0 1 0 0 0,0-1 0 0 0,0 0 1 0 0,0 1-1 0 0,0-1 0 0 0,0 1 0 0 0,0-1 1 0 0,0 1-1 0 0,0-1 0 0 0,0 1 0 0 0,0-1 1 0 0,0 1-1 0 0,0-1 0 0 0,0 0 0 0 0,0 1 1 0 0,0-1-1 0 0,-1 1 0 0 0,1-1 0 0 0,0 0 0 0 0,0 1 1 0 0,-1-1-1 0 0,1 1 0 0 0,0-1 0 0 0,-1 0 1 0 0,1 1-222 0 0,25-1 60 0 0,130 6 404 0 0,72-31-6830 0 0,-194 17 4947 0 0</inkml:trace>
  <inkml:trace contextRef="#ctx0" brushRef="#br0" timeOffset="136608.057">5178 13723 1484 0 0,'34'-16'7896'0'0,"-14"55"-6783"0"0,42 133-1468 0 0,-62-171-46 0 0,-2 10-1434 0 0,-56 25-3677 0 0,43-34 4210 0 0</inkml:trace>
  <inkml:trace contextRef="#ctx0" brushRef="#br0" timeOffset="136902.545">4730 14093 876 0 0,'4'8'5131'0'0,"36"-8"-4458"0"0,-26 0 70 0 0,652-10 2438 0 0,-299 5-5219 0 0,-221 7-3232 0 0,-133-2 3938 0 0</inkml:trace>
  <inkml:trace contextRef="#ctx0" brushRef="#br0" timeOffset="137936.047">5029 14404 928 0 0,'-41'-16'7567'0'0,"45"12"-4294"0"0,202-24-2705 0 0,-205 28-568 0 0,1 0-1 0 0,-1 0 1 0 0,1 0-1 0 0,0 0 1 0 0,-1 0-1 0 0,1 0 1 0 0,0 1-1 0 0,-1-1 1 0 0,1 1-1 0 0,-1-1 1 0 0,1 1-1 0 0,-1 0 1 0 0,1-1 0 0 0,-1 1-1 0 0,1 0 1 0 0,-1 0-1 0 0,0 0 1 0 0,1 0-1 0 0,-1 0 1 0 0,0 0-1 0 0,0 0 1 0 0,0 1-1 0 0,0-1 1 0 0,0 0-1 0 0,0 0 1 0 0,0 1-1 0 0,0-1 1 0 0,-1 1-1 0 0,1-1 1 0 0,0 1-1 0 0,-1-1 1 0 0,1 1-1 0 0,-1 0 1 0 0,0-1-1 0 0,0 1 1 0 0,1-1-1 0 0,-1 1 1 0 0,0 0-1 0 0,0-1 1 0 0,0 1-1 0 0,-1 0 1 0 0,1-1-1 0 0,0 1 1 0 0,-1-1-1 0 0,1 1 1 0 0,-1 0-1 0 0,1-1 1 0 0,-1 1 0 0 0,-32 74 2 0 0,-53 29-287 0 0,90-95 16 0 0,184 89-46 0 0,-186-98 311 0 0,0 1 0 0 0,0-1 0 0 0,0 1 0 0 0,0 0 0 0 0,0 0 0 0 0,0 0 1 0 0,-1 0-1 0 0,1 1 0 0 0,0-1 0 0 0,-1 0 0 0 0,0 1 0 0 0,0-1 0 0 0,0 1 0 0 0,0-1 0 0 0,0 1 1 0 0,0-1-1 0 0,0 1 0 0 0,-1 0 0 0 0,0 0 0 0 0,1-1 0 0 0,-1 1 0 0 0,0 0 0 0 0,0-1 1 0 0,-1 1-1 0 0,1 0 0 0 0,0 0 0 0 0,-1-1 0 0 0,0 1 0 0 0,1-1 0 0 0,-1 1 0 0 0,0 0 0 0 0,0-1 1 0 0,-1 0-1 0 0,1 1 0 0 0,0-1 0 0 0,-1 0 0 0 0,0 1 0 0 0,1-1 0 0 0,-1 0 0 0 0,0 0 0 0 0,0-1 1 0 0,0 1-1 0 0,0 0 0 0 0,-1-1 0 0 0,-1 2 4 0 0,-114 54 34 0 0,100-51-137 0 0,0 0-1 0 0,-1-1 1 0 0,1-1-1 0 0,-1-1 1 0 0,0 0-1 0 0,0-1 1 0 0,0-1-1 0 0,0-1 1 0 0,0-1-1 0 0,0-1 1 0 0,0 0-1 0 0,0-1 1 0 0,-3-2 103 0 0,20 4-195 0 0,-1-1 1 0 0,1 1 0 0 0,0 0 0 0 0,0 0 0 0 0,0-1-1 0 0,1 1 1 0 0,-1-1 0 0 0,0 0 0 0 0,1 0-1 0 0,-1 1 1 0 0,1-1 0 0 0,-1 0 0 0 0,1 0 0 0 0,0 0-1 0 0,0 0 1 0 0,0-1 0 0 0,0 1 0 0 0,0 0 0 0 0,0 0-1 0 0,0-1 1 0 0,1 1 0 0 0,0 0 0 0 0,-1-1-1 0 0,1 1 1 0 0,0-1 0 0 0,0 1 0 0 0,0 0 0 0 0,0-1-1 0 0,1 1 1 0 0,-1 0 0 0 0,0-1 0 0 0,1 1 0 0 0,0 0-1 0 0,0-1 195 0 0,15-36-1356 0 0</inkml:trace>
  <inkml:trace contextRef="#ctx0" brushRef="#br0" timeOffset="138416.043">6124 13709 876 0 0,'3'0'135'0'0,"-1"0"-1"0"0,1 0 0 0 0,-1 0 1 0 0,1 1-1 0 0,-1-1 1 0 0,1 0-1 0 0,-1 1 1 0 0,1 0-1 0 0,-1-1 1 0 0,1 1-1 0 0,-1 0 1 0 0,0 1-1 0 0,0-1 1 0 0,1 0-1 0 0,-1 0 1 0 0,0 1-1 0 0,0-1 0 0 0,0 1 1 0 0,0 0-1 0 0,-1 0 1 0 0,1 0-1 0 0,0 0 1 0 0,-1 0-1 0 0,1 0 1 0 0,0 2-135 0 0,17 25 280 0 0,-1 1 0 0 0,-2 1 0 0 0,-1 1 0 0 0,-1 0 0 0 0,-2 1 0 0 0,-1 1 1 0 0,-1 0-1 0 0,-2 0 0 0 0,-2 0 0 0 0,-1 1 0 0 0,-2 0 0 0 0,-1 0 0 0 0,-2 0 0 0 0,-2 16-280 0 0,3-16 153 0 0,-2 0 0 0 0,-1-1-1 0 0,-2 0 1 0 0,-1 1-1 0 0,-1-1 1 0 0,-10 27-153 0 0,9-30 30 0 0,-2-1 1 0 0,-1 0-1 0 0,-1 0 1 0 0,-1-1-1 0 0,-1-1 1 0 0,-2 0-1 0 0,-1-1 1 0 0,-1 0-1 0 0,-2-2 1 0 0,0 0-1 0 0,-1-1 1 0 0,-2-1-1 0 0,0-1 1 0 0,-2-1-1 0 0,0-1 1 0 0,-1-1-1 0 0,-1-1 1 0 0,-1-1-1 0 0,0-2 1 0 0,-1 0-1 0 0,-1-2 1 0 0,0-1-1 0 0,-12 2-30 0 0,21-11-574 0 0,1-1 0 0 0,-1-1-1 0 0,0 0 1 0 0,0-2 0 0 0,0 0 0 0 0,1-1-1 0 0,-1-1 1 0 0,1-1 0 0 0,-15-5 574 0 0,-21-10-1294 0 0,7-4 116 0 0</inkml:trace>
  <inkml:trace contextRef="#ctx0" brushRef="#br0" timeOffset="138729.161">4280 13738 2824 0 0,'-20'12'286'0'0,"1"1"-1"0"0,-1 0 1 0 0,2 2-1 0 0,0 0 1 0 0,1 1-1 0 0,0 1 0 0 0,2 1 1 0 0,0 0-1 0 0,1 1 1 0 0,0 0-1 0 0,2 1 1 0 0,1 1-1 0 0,0 0 1 0 0,1 0-1 0 0,2 1 1 0 0,0 0-1 0 0,1 1 1 0 0,1-1-1 0 0,1 1 0 0 0,0 10-285 0 0,8 86 911 0 0,6-82-749 0 0,1-1 0 0 0,1 0 0 0 0,2 0 1 0 0,2-2-1 0 0,1 1 0 0 0,2-2 0 0 0,1-1 1 0 0,3 3-163 0 0,9 6-105 0 0,2-1 1 0 0,1-2 0 0 0,3-1-1 0 0,0-1 1 0 0,3-3-1 0 0,0-1 1 0 0,20 10 104 0 0,-27-21-692 0 0,0-2 1 0 0,2-2-1 0 0,0-1 0 0 0,0-1 0 0 0,1-2 1 0 0,1-2-1 0 0,0-1 0 0 0,1-2 0 0 0,0-2 1 0 0,10 0 691 0 0,22-3-1302 0 0</inkml:trace>
  <inkml:trace contextRef="#ctx0" brushRef="#br0" timeOffset="158453.453">3402 15890 956 0 0,'0'0'520'0'0,"0"0"-72"0"0,0 0-62 0 0,0 0-53 0 0,0 0-18 0 0,0 0 57 0 0,0 0 42 0 0,-26 2 1978 0 0,-28 19 594 0 0,93-23-1651 0 0,312-49-57 0 0,-298 42-1524 0 0,-51 9-49 0 0,10-2-1710 0 0,-80 25-4882 0 0,44-15 5573 0 0</inkml:trace>
  <inkml:trace contextRef="#ctx0" brushRef="#br0" timeOffset="158717.721">3285 16105 1180 0 0,'16'11'4685'0'0,"30"-9"-4027"0"0,-40-2-306 0 0,421 2 2070 0 0,-416-15-6012 0 0,-9 9 389 0 0,-2 1 1807 0 0</inkml:trace>
  <inkml:trace contextRef="#ctx0" brushRef="#br0" timeOffset="159542.701">4592 15530 1088 0 0,'0'0'853'0'0,"0"0"-116"0"0,0 0-107 0 0,0 0-22 0 0,0 0-59 0 0,0 0 3 0 0,0 0 0 0 0,0 0-38 0 0,0 0-58 0 0,0 0-50 0 0,0 0-29 0 0,0 0-44 0 0,0 0-59 0 0,0 0-12 0 0,0 0-21 0 0,5-6-50 0 0,19-16 2 0 0,-13 113 1273 0 0,11 28-1268 0 0,-22-118-146 0 0,0 1-14 0 0,0 56-1978 0 0,0-56 1265 0 0,0-1-493 0 0,-11 12-2959 0 0,6-12 2619 0 0</inkml:trace>
  <inkml:trace contextRef="#ctx0" brushRef="#br0" timeOffset="159899.549">4371 15931 1468 0 0,'15'25'5989'0'0,"66"-21"-5126"0"0,-64-4-221 0 0,167-25 485 0 0,43-13-129 0 0,-226 37-1127 0 0,-1 1-35 0 0,0 0-1 0 0,16-1-1727 0 0,-34 4-4418 0 0,12-1 4931 0 0</inkml:trace>
  <inkml:trace contextRef="#ctx0" brushRef="#br0" timeOffset="160556.716">4437 16113 1024 0 0,'-7'5'5628'0'0,"161"-17"-3254"0"0,-152 12-2295 0 0,25 15 167 0 0,-26-11-235 0 0,1 0 0 0 0,-1-1-1 0 0,1 1 1 0 0,-1 0 0 0 0,-1 0 0 0 0,1 0 0 0 0,0-1 0 0 0,-1 1-1 0 0,0 0 1 0 0,0 0 0 0 0,0 0 0 0 0,0 0 0 0 0,0 0 0 0 0,-1 0-1 0 0,0 0 1 0 0,0 0 0 0 0,0-1 0 0 0,0 1 0 0 0,-1 0 0 0 0,1-1-1 0 0,-1 1 1 0 0,0-1 0 0 0,-1 3-11 0 0,-7 19 38 0 0,-13 29 86 0 0,73-40-150 0 0,51 3 80 0 0,-100-14-45 0 0,-1 0-1 0 0,1-1 1 0 0,-1 1-1 0 0,0 0 1 0 0,0-1-1 0 0,0 1 1 0 0,0 0-1 0 0,-1-1 1 0 0,1 1-1 0 0,-1 0 1 0 0,1-1-1 0 0,-1 1 1 0 0,0-1-1 0 0,0 1 1 0 0,0-1-1 0 0,0 0 1 0 0,-1 1-1 0 0,1-1 1 0 0,0 0-1 0 0,-1 0 1 0 0,0 0-1 0 0,0 0 1 0 0,1 0 0 0 0,-1 0-1 0 0,0 0 1 0 0,0-1-1 0 0,-1 1 1 0 0,1-1-1 0 0,0 1 1 0 0,-2 0-9 0 0,-120 59-798 0 0,64-54-3906 0 0,46-9 3328 0 0,-6-11 24 0 0</inkml:trace>
  <inkml:trace contextRef="#ctx0" brushRef="#br0" timeOffset="161100.881">4241 15580 880 0 0,'-12'8'237'0'0,"-1"0"-1"0"0,1 1 1 0 0,1 1-1 0 0,0 0 1 0 0,0 0-1 0 0,1 1 1 0 0,0 1-1 0 0,1 0 1 0 0,0 0-1 0 0,1 0 1 0 0,1 1-1 0 0,0 1 1 0 0,0-1-1 0 0,2 1 1 0 0,-1 0-1 0 0,2 0 0 0 0,0 1 1 0 0,1-1-1 0 0,0 1 1 0 0,1 0-1 0 0,0 0 1 0 0,2 0-1 0 0,0 0 1 0 0,0 0-1 0 0,1-1 1 0 0,1 1-1 0 0,1 0 1 0 0,0 0-1 0 0,1-1 1 0 0,0 0-1 0 0,2 3-236 0 0,16 38 147 0 0,3-2-1 0 0,2-1 0 0 0,2 0 0 0 0,2-3 1 0 0,2 0-1 0 0,3-2 0 0 0,17 16-146 0 0,-13-12-322 0 0,137 148-5990 0 0,-155-183 4759 0 0</inkml:trace>
  <inkml:trace contextRef="#ctx0" brushRef="#br0" timeOffset="161474.749">5161 15453 1624 0 0,'11'7'295'0'0,"0"0"0"0"0,0 0 0 0 0,-1 1 0 0 0,0 1 0 0 0,0-1 0 0 0,-1 2 0 0 0,0-1-1 0 0,-1 1 1 0 0,0 1 0 0 0,0 0 0 0 0,-1 0 0 0 0,0 1-295 0 0,17 19 365 0 0,-2 1 0 0 0,-1 1-1 0 0,-1 1 1 0 0,-2 1 0 0 0,-2 1 0 0 0,-1 0-1 0 0,-2 1 1 0 0,-1 0 0 0 0,-2 1 0 0 0,-2 0-1 0 0,-1 1 1 0 0,-1 11-365 0 0,-11-22 63 0 0,0 0-1 0 0,-2-1 1 0 0,-1 1-1 0 0,-2-1 0 0 0,0-1 1 0 0,-2 0-1 0 0,0 0 1 0 0,-2-1-1 0 0,-1-1 1 0 0,-1 0-1 0 0,-1-1 1 0 0,-1-1-1 0 0,-1-1 1 0 0,-1 0-1 0 0,-11 8-62 0 0,-36 16-3441 0 0,65-44 1849 0 0,-15-16-1524 0 0,14 3 1736 0 0</inkml:trace>
  <inkml:trace contextRef="#ctx0" brushRef="#br0" timeOffset="162512.648">6037 15541 1360 0 0,'6'-31'8451'0'0,"54"-1"-8035"0"0,27 22 70 0 0,-82 13-478 0 0,-1 0 0 0 0,0 0 0 0 0,1 1 1 0 0,-1-1-1 0 0,0 1 0 0 0,0 0 0 0 0,-1 0 0 0 0,0 0 0 0 0,1 1 1 0 0,-1-1-1 0 0,0 1 0 0 0,-1 0 0 0 0,1 0 0 0 0,-1 0 0 0 0,0 0 0 0 0,-1 0 1 0 0,1 0-1 0 0,-1 0 0 0 0,0 1 0 0 0,0-1 0 0 0,0 0 0 0 0,-1 1 1 0 0,0-1-1 0 0,0 1 0 0 0,0-1 0 0 0,-1 1 0 0 0,0-1 0 0 0,0 0 1 0 0,0 1-1 0 0,-1 0-8 0 0,-8 19 22 0 0,-1 0 0 0 0,-2 0 0 0 0,0-2 1 0 0,-2 1-1 0 0,0-2 0 0 0,-1 0 1 0 0,-17 17-23 0 0,27-32 27 0 0,66 0 94 0 0,163-45-472 0 0,-200 27-7192 0 0,-31 11 6131 0 0</inkml:trace>
  <inkml:trace contextRef="#ctx0" brushRef="#br0" timeOffset="162805.728">5849 16036 1280 0 0,'10'5'6032'0'0,"64"-7"-3982"0"0,369-48 1497 0 0,-287 34-4708 0 0,-201 16-7648 0 0,32 0 7322 0 0</inkml:trace>
  <inkml:trace contextRef="#ctx0" brushRef="#br0" timeOffset="163749.517">6071 16148 1100 0 0,'-16'11'10249'0'0,"216"-35"-9761"0"0,-198 26-483 0 0,0 1-1 0 0,0-1 1 0 0,0 1-1 0 0,-1 0 1 0 0,1 0-1 0 0,-1 0 1 0 0,0 0-1 0 0,0 0 1 0 0,0 0-1 0 0,0 0 1 0 0,0 0-1 0 0,-1 0 1 0 0,1 0-1 0 0,-1 1 1 0 0,0-1-1 0 0,0 0 1 0 0,0 0-1 0 0,-1 0 1 0 0,1 1-1 0 0,-1-1 1 0 0,1 0-1 0 0,-1 0 1 0 0,0 0-1 0 0,0 0 1 0 0,-1 0-1 0 0,1 0 1 0 0,-1 0-1 0 0,1-1 1 0 0,-1 1-1 0 0,0 0 1 0 0,0-1-1 0 0,0 1 1 0 0,0-1-1 0 0,-3 2-4 0 0,-53 70-24 0 0,57-73 3 0 0,1-1 2 0 0,75 23-161 0 0,57 3-26 0 0,-131-24 212 0 0,0 1 0 0 0,-1-1-1 0 0,1 1 1 0 0,-1 0 0 0 0,1-1 0 0 0,-1 1-1 0 0,0 0 1 0 0,0-1 0 0 0,0 1-1 0 0,-1-1 1 0 0,1 1 0 0 0,-1 0-1 0 0,1-1 1 0 0,-1 1 0 0 0,0-1-1 0 0,0 1 1 0 0,0-1 0 0 0,0 1-1 0 0,0-1 1 0 0,-1 0 0 0 0,1 0-1 0 0,-1 1 1 0 0,1-1 0 0 0,-1 0 0 0 0,0 0-1 0 0,0-1 1 0 0,0 1 0 0 0,0 0-1 0 0,0-1 1 0 0,0 1 0 0 0,-1-1-1 0 0,1 1 1 0 0,0-1 0 0 0,-3 0-6 0 0,-11 11-183 0 0,-2 0-1 0 0,0-2 1 0 0,0 0 0 0 0,0-1 0 0 0,-1-1 0 0 0,-1-1 0 0 0,1-1 0 0 0,-1 0-1 0 0,-1-2 1 0 0,1 0 0 0 0,0-1 0 0 0,-1-1 0 0 0,-12-1 183 0 0,28-1-309 0 0,0 0 0 0 0,0-1 0 0 0,0 1 0 0 0,0-1 0 0 0,0-1 0 0 0,1 1 0 0 0,-1 0 0 0 0,0-1 0 0 0,0 0 0 0 0,1 0 0 0 0,-1-1 0 0 0,1 1 0 0 0,0-1 0 0 0,0 0 0 0 0,0 0 0 0 0,0 0 0 0 0,0-1 0 0 0,0 0 0 0 0,1 1 0 0 0,0-1 0 0 0,0 0 0 0 0,0 0 0 0 0,-1-4 309 0 0,-4-15-1370 0 0</inkml:trace>
  <inkml:trace contextRef="#ctx0" brushRef="#br0" timeOffset="164154.79">5729 15458 848 0 0,'-16'17'411'0'0,"0"0"1"0"0,1 1-1 0 0,1 1 1 0 0,1 0-1 0 0,1 1 1 0 0,0 1-1 0 0,2 0 0 0 0,0 0 1 0 0,1 1-1 0 0,1 0 1 0 0,1 0-1 0 0,2 1 0 0 0,0 0 1 0 0,1 0-1 0 0,1 0 1 0 0,1 1-1 0 0,2 22-411 0 0,7-10 189 0 0,1-1 0 0 0,2 0 1 0 0,2 0-1 0 0,1-1 0 0 0,2 0 0 0 0,1-1 1 0 0,1-1-1 0 0,2-1 0 0 0,1 0 0 0 0,2-1 0 0 0,0-2 1 0 0,2 0-1 0 0,2-2 0 0 0,0 0 0 0 0,6 2-189 0 0,3 7-50 0 0,165 151-507 0 0,-51-88-3160 0 0,-82-73 743 0 0,-39-17 1604 0 0</inkml:trace>
  <inkml:trace contextRef="#ctx0" brushRef="#br0" timeOffset="164605.196">6581 15436 1164 0 0,'5'-2'159'0'0,"0"0"-1"0"0,0 0 0 0 0,1 0 1 0 0,-1 1-1 0 0,0 0 1 0 0,1 0-1 0 0,-1 0 0 0 0,1 0 1 0 0,-1 1-1 0 0,1 0 1 0 0,-1 0-1 0 0,1 1 1 0 0,-1-1-1 0 0,1 1 0 0 0,-1 0 1 0 0,0 1-1 0 0,1 0 1 0 0,-1-1-1 0 0,0 1 1 0 0,0 1-1 0 0,0-1 0 0 0,0 1 1 0 0,-1 0-1 0 0,1 0 1 0 0,-1 0-1 0 0,1 1 1 0 0,-1 0-1 0 0,0 0-158 0 0,111 124 1464 0 0,-108-119-1281 0 0,15 18 105 0 0,-1 2 0 0 0,-1 0 0 0 0,-2 1 0 0 0,-1 0 0 0 0,-1 2 0 0 0,-2 0 0 0 0,-1 0 0 0 0,-2 2 0 0 0,-1-1 0 0 0,-1 1 0 0 0,-3 1 0 0 0,3 29-288 0 0,-11-36 104 0 0,-1-1 0 0 0,-1 1 0 0 0,-2-1 0 0 0,-1 0 0 0 0,0 0 1 0 0,-3-1-1 0 0,0 0 0 0 0,-1-1 0 0 0,-2 0 0 0 0,0 0 0 0 0,-2-2 0 0 0,0 0 0 0 0,-2 0 0 0 0,0-2 0 0 0,-2 0 0 0 0,0-1 0 0 0,-22 17-104 0 0,-46 10-2184 0 0,85-46 2027 0 0,0 0 0 0 0,0-1 0 0 0,0 1 0 0 0,0-1 0 0 0,0 1 0 0 0,-1-1-1 0 0,1 0 1 0 0,0 0 0 0 0,0 0 0 0 0,0 0 0 0 0,-1 0 0 0 0,1-1 0 0 0,0 1-1 0 0,0 0 1 0 0,0-1 0 0 0,0 0 0 0 0,0 0 0 0 0,0 1 0 0 0,0-1 0 0 0,0-1-1 0 0,0 1 1 0 0,0 0 0 0 0,0 0 0 0 0,0-1 0 0 0,1 1 0 0 0,-1-1 0 0 0,1 1-1 0 0,-1-1 1 0 0,1 0 0 0 0,-1 1 0 0 0,1-1 0 0 0,0 0 0 0 0,0 0 0 0 0,0 0-1 0 0,0 0 1 0 0,0 0 0 0 0,0 0 0 0 0,1 0 0 0 0,-1 0 0 0 0,1-1-1 0 0,0 1 1 0 0,-1 0 157 0 0,-1-22-1500 0 0</inkml:trace>
  <inkml:trace contextRef="#ctx0" brushRef="#br0" timeOffset="165102.262">7266 15395 1140 0 0,'15'5'5214'0'0,"-7"79"-3693"0"0,38 137-157 0 0,-25-103-868 0 0,-63-69-2845 0 0,-9-46-2714 0 0,13-17 3744 0 0</inkml:trace>
  <inkml:trace contextRef="#ctx0" brushRef="#br0" timeOffset="165416.539">7218 15410 1748 0 0,'-39'31'1310'0'0,"2"1"0"0"0,2 3-1 0 0,1 1 1 0 0,1 1 0 0 0,3 2-1 0 0,-6 10-1309 0 0,35-48 53 0 0,-1 1 0 0 0,1-1 1 0 0,0 1-1 0 0,0 0 0 0 0,0-1 0 0 0,0 1 0 0 0,1-1 0 0 0,-1 1 0 0 0,0 0 0 0 0,1 0 1 0 0,-1 0-1 0 0,1-1 0 0 0,-1 1 0 0 0,1 0 0 0 0,0 0 0 0 0,0 0 0 0 0,0 0 1 0 0,0 0-1 0 0,0-1 0 0 0,0 1 0 0 0,1 0 0 0 0,-1 0 0 0 0,0 0 0 0 0,1 0 0 0 0,0-1 1 0 0,-1 1-1 0 0,1 0 0 0 0,0 0 0 0 0,0-1 0 0 0,0 1 0 0 0,0-1 0 0 0,0 1 0 0 0,0-1 1 0 0,1 1-1 0 0,-1-1 0 0 0,0 0 0 0 0,1 0 0 0 0,-1 1 0 0 0,1-1 0 0 0,-1 0 0 0 0,1 0 1 0 0,0 0-1 0 0,-1-1 0 0 0,1 1 0 0 0,0 0 0 0 0,0-1 0 0 0,-1 1 0 0 0,1-1 0 0 0,0 1 1 0 0,0-1-54 0 0,101 17 734 0 0,-103-17-726 0 0,266-18-331 0 0,-245 13 238 0 0,117-28-2662 0 0,-14-17-3505 0 0,-105 38 4722 0 0</inkml:trace>
  <inkml:trace contextRef="#ctx0" brushRef="#br0" timeOffset="171500.276">8258 15353 1004 0 0,'0'0'469'0'0,"0"0"-29"0"0,0 0-130 0 0,0 0-15 0 0,0 0 136 0 0,0 0-7 0 0,0 0-6 0 0,0 0 0 0 0,0 0-62 0 0,0 0-83 0 0,0 0 18 0 0,0 0 49 0 0,0 0-61 0 0,0 0 38 0 0,0 0-43 0 0,3-5-5 0 0,61-20 674 0 0,-47 24-861 0 0,340-29 1244 0 0,-308 29-1225 0 0,-65 8-5133 0 0,-7-4 3714 0 0,-3 1-100 0 0</inkml:trace>
  <inkml:trace contextRef="#ctx0" brushRef="#br0" timeOffset="172292.737">8291 15458 1088 0 0,'-20'31'6064'0'0,"18"66"-6258"0"0,3-70 681 0 0,-1 306 678 0 0,30-195-807 0 0,1 109 1246 0 0,-31-118-915 0 0,35-13-351 0 0,-6 51 650 0 0,-24-161-955 0 0,1 0 0 0 0,1-1 0 0 0,-1 0 0 0 0,1 0 0 0 0,-1 0 0 0 0,1-1 0 0 0,1 0 0 0 0,-1 0-1 0 0,0-1 1 0 0,1 0 0 0 0,0 0 0 0 0,0-1 0 0 0,0 1 0 0 0,0-2 0 0 0,0 1 0 0 0,0-2 0 0 0,0 1 0 0 0,1-1 0 0 0,-1 0 0 0 0,0 0 0 0 0,0-1-1 0 0,1 0 1 0 0,-1-1 0 0 0,1 0-33 0 0,26 1-180 0 0,130-17-2589 0 0,-32-30-4872 0 0,-122 37 6350 0 0</inkml:trace>
  <inkml:trace contextRef="#ctx0" brushRef="#br0" timeOffset="175267.458">9262 15220 1008 0 0,'0'0'553'0'0,"0"0"91"0"0,0 0-69 0 0,0 0-63 0 0,3-14 390 0 0,2 13-733 0 0,9-7 2899 0 0,12-29-2236 0 0,-12-7 1694 0 0,-10 33-1266 0 0,-3 43-1193 0 0,13 144-100 0 0,4-62 338 0 0,-17-45 134 0 0,-2-67-434 0 0,0-1 1 0 0,1 1 0 0 0,-1-1 0 0 0,1 1 0 0 0,0 0 0 0 0,-1-1 0 0 0,1 1 0 0 0,0 0 0 0 0,0-1-1 0 0,0 1 1 0 0,0 0 0 0 0,0-1 0 0 0,1 1 0 0 0,-1 0 0 0 0,0-1 0 0 0,1 1 0 0 0,-1 0 0 0 0,1-1 0 0 0,0 1-1 0 0,0-1 1 0 0,-1 1 0 0 0,1-1 0 0 0,0 1 0 0 0,0-1 0 0 0,0 0 0 0 0,0 1 0 0 0,0-1 0 0 0,1 0 0 0 0,-1 0-1 0 0,0 0 1 0 0,1 0 0 0 0,-1 0 0 0 0,1 0 0 0 0,-1 0 0 0 0,1-1 0 0 0,-1 1 0 0 0,1 0 0 0 0,-1-1-1 0 0,1 1 1 0 0,0-1 0 0 0,-1 0 0 0 0,1 1 0 0 0,0-1 0 0 0,-1 0 0 0 0,1 0 0 0 0,0 0 0 0 0,-1 0 0 0 0,1 0-1 0 0,0-1 1 0 0,-1 1 0 0 0,2-1-6 0 0,4 2 21 0 0,72 0-775 0 0,-78-1 504 0 0,-1 0-67 0 0,5-13-3488 0 0,-17-1-1625 0 0,8 10 3998 0 0</inkml:trace>
  <inkml:trace contextRef="#ctx0" brushRef="#br0" timeOffset="175669.168">9381 15108 1360 0 0,'0'0'140'0'0,"-1"0"-1"0"0,1 0 1 0 0,-1 0-1 0 0,1 0 1 0 0,0 0-1 0 0,-1 0 1 0 0,1-1 0 0 0,-1 1-1 0 0,1 0 1 0 0,-1 0-1 0 0,1 0 1 0 0,0 0-1 0 0,-1-1 1 0 0,1 1-1 0 0,-1 0 1 0 0,1 0 0 0 0,0-1-1 0 0,-1 1 1 0 0,1 0-1 0 0,0-1 1 0 0,-1 1-1 0 0,1 0 1 0 0,0-1-1 0 0,0 1 1 0 0,-1-1 0 0 0,1 1-1 0 0,0 0 1 0 0,0-1-1 0 0,0 1 1 0 0,0-1-1 0 0,-1 1 1 0 0,1-1-1 0 0,0 1 1 0 0,0-1 0 0 0,0 1-1 0 0,0-1 1 0 0,0 1-1 0 0,0 0 1 0 0,0-1-1 0 0,0 1 1 0 0,0-1-1 0 0,0 1 1 0 0,1-1 0 0 0,-1 1-1 0 0,0-1 1 0 0,0 1-1 0 0,0 0 1 0 0,1-1-1 0 0,-1 1-139 0 0,-37 29 315 0 0,1 20-64 0 0,-1 0-734 0 0,10-20-4384 0 0,26-27 3409 0 0</inkml:trace>
  <inkml:trace contextRef="#ctx0" brushRef="#br0" timeOffset="176251.781">10039 15178 1804 0 0,'18'0'5417'0'0,"-47"28"-4248"0"0,19-19-1115 0 0,-192 251 2428 0 0,-207 267 2061 0 0,357-443-4169 0 0,45-74-172 0 0,5-4-5114 0 0,11-25-3662 0 0,-8 14 7287 0 0</inkml:trace>
  <inkml:trace contextRef="#ctx0" brushRef="#br0" timeOffset="176809.775">10169 15518 964 0 0,'-5'-2'201'0'0,"0"0"1"0"0,0 1-1 0 0,0 0 1 0 0,0-1-1 0 0,-1 2 0 0 0,1-1 1 0 0,0 1-1 0 0,0 0 1 0 0,-1 0-1 0 0,1 0 0 0 0,0 1 1 0 0,-1-1-1 0 0,1 1 1 0 0,0 1-1 0 0,0-1 0 0 0,0 1 1 0 0,0 0-1 0 0,0 0 0 0 0,0 0-201 0 0,-2 1 208 0 0,-15 4 88 0 0,0 2-1 0 0,0 0 1 0 0,1 2 0 0 0,1 0 0 0 0,0 1-1 0 0,0 1 1 0 0,1 1 0 0 0,1 1 0 0 0,1 0 0 0 0,0 2-1 0 0,1 0 1 0 0,0 0 0 0 0,1 2 0 0 0,2 0-1 0 0,0 0 1 0 0,0 1 0 0 0,2 1 0 0 0,1 0-1 0 0,0 0 1 0 0,2 1 0 0 0,-5 19-296 0 0,12-33 64 0 0,0 0 0 0 0,1 1-1 0 0,-1-1 1 0 0,2 0 0 0 0,-1 1 0 0 0,1-1 0 0 0,1 0 0 0 0,-1 0-1 0 0,1 0 1 0 0,1 0 0 0 0,0 0 0 0 0,0 0 0 0 0,0-1 0 0 0,1 1-1 0 0,0-1 1 0 0,0 0 0 0 0,1 0 0 0 0,5 5-64 0 0,4 4-47 0 0,1 0 0 0 0,0-2 1 0 0,1 0-1 0 0,1-1 0 0 0,0 0 1 0 0,1-2-1 0 0,0 0 0 0 0,1-1 1 0 0,5 2 46 0 0,111 40-3798 0 0,-39-35-2045 0 0,-84-17 4426 0 0</inkml:trace>
  <inkml:trace contextRef="#ctx0" brushRef="#br0" timeOffset="177326.253">10364 15688 896 0 0,'15'-21'6696'0'0,"-12"40"-4414"0"0,-5 16-1995 0 0,2-1 0 0 0,2 1 0 0 0,1-1 0 0 0,1 0-1 0 0,2 0 1 0 0,2-1 0 0 0,1 1 0 0 0,1-2 0 0 0,5 10-287 0 0,-4 3-57 0 0,-40-62-8514 0 0,27 11 7139 0 0,1 1-84 0 0</inkml:trace>
  <inkml:trace contextRef="#ctx0" brushRef="#br0" timeOffset="177680.201">10640 15870 1164 0 0,'0'0'1148'0'0,"4"0"3757"0"0,18 2-3847 0 0,62-12 311 0 0,53-2-131 0 0,-135 12-1227 0 0,7 0-714 0 0,-16-7-6245 0 0,9 2 5466 0 0</inkml:trace>
  <inkml:trace contextRef="#ctx0" brushRef="#br0" timeOffset="178489.924">11225 15453 1732 0 0,'-11'-3'6404'0'0,"27"-9"-4318"0"0,34-7-2438 0 0,35 11 966 0 0,-82 11-605 0 0,1-1 1 0 0,-1 1 0 0 0,0 0 0 0 0,-1 0-1 0 0,1 0 1 0 0,-1 1 0 0 0,1-1-1 0 0,-1 1 1 0 0,0-1 0 0 0,0 1 0 0 0,0-1-1 0 0,-1 1 1 0 0,1 0 0 0 0,-1 0 0 0 0,0 0-1 0 0,0 0 1 0 0,0 0 0 0 0,-1 0-1 0 0,1 0 1 0 0,-1 1 0 0 0,0-1 0 0 0,0 0-1 0 0,-1 0 1 0 0,1 0 0 0 0,-1 0-1 0 0,0 0 1 0 0,0 0 0 0 0,0 0 0 0 0,-1 0-10 0 0,-13 27 121 0 0,-1 0 0 0 0,-1-2 0 0 0,-2 0 0 0 0,-1-1 1 0 0,-1-1-1 0 0,-1-1 0 0 0,-13 11-121 0 0,32-33 22 0 0,3-3-11 0 0,0-1-1 0 0,0 1 0 0 0,0 0 0 0 0,0 0 0 0 0,1 0 0 0 0,-1 0 1 0 0,0 0-1 0 0,0 0 0 0 0,1 0 0 0 0,-1 0 0 0 0,1-1 0 0 0,-1 1 1 0 0,1 0-1 0 0,-1 0 0 0 0,1-1 0 0 0,0 1 0 0 0,-1 0 0 0 0,1-1 1 0 0,0 1-1 0 0,-1 0 0 0 0,1-1 0 0 0,0 1 0 0 0,0-1 0 0 0,-1 1 1 0 0,1-1-1 0 0,0 0 0 0 0,0 1 0 0 0,0-1 0 0 0,0 0 1 0 0,0 1-1 0 0,0-1 0 0 0,0 0 0 0 0,0 0 0 0 0,-1 0 0 0 0,1 0 1 0 0,0 0-1 0 0,0 0 0 0 0,0 0 0 0 0,0 0 0 0 0,0 0 0 0 0,0-1 1 0 0,0 1-1 0 0,0 0 0 0 0,0-1 0 0 0,0 1 0 0 0,-1 0 0 0 0,1-1 1 0 0,0 1-1 0 0,0-1 0 0 0,0 1 0 0 0,-1-1 0 0 0,1 0 0 0 0,0 1 1 0 0,-1-1-1 0 0,1 0 0 0 0,0 0-10 0 0,67-11 38 0 0,12-12-913 0 0,-70 21-7494 0 0,-14 4 6981 0 0</inkml:trace>
  <inkml:trace contextRef="#ctx0" brushRef="#br0" timeOffset="178835.086">11156 15858 1632 0 0,'17'3'4379'0'0,"18"-2"-3452"0"0,320-33 3019 0 0,-353 32-3965 0 0,3 11-867 0 0,-51 5-5585 0 0,30-10 5091 0 0</inkml:trace>
  <inkml:trace contextRef="#ctx0" brushRef="#br0" timeOffset="179804.353">11182 16010 1120 0 0,'-17'8'7258'0'0,"17"-8"-7091"0"0,0 0-7 0 0,-2 8 3636 0 0,92-40-3047 0 0,-88 32-749 0 0,0 0 1 0 0,1 0-1 0 0,-1 0 1 0 0,0 0-1 0 0,0 1 0 0 0,1-1 1 0 0,-1 0-1 0 0,0 1 1 0 0,0 0-1 0 0,0-1 0 0 0,0 1 1 0 0,0 0-1 0 0,0 0 1 0 0,0 0-1 0 0,0 0 0 0 0,0 1 1 0 0,0-1-1 0 0,0 1 1 0 0,-1-1-1 0 0,1 1 0 0 0,0-1 1 0 0,-1 1-1 0 0,0 0 1 0 0,1 0-1 0 0,-1-1 0 0 0,0 1 1 0 0,0 0-1 0 0,0 0 1 0 0,0 1-1 0 0,0-1 0 0 0,0 0 1 0 0,-1 0-1 0 0,1 0 1 0 0,-1 0-1 0 0,0 1 1 0 0,1-1-1 0 0,-1 0 0 0 0,0 0 1 0 0,0 1-1 0 0,0-1 1 0 0,-1 0-1 0 0,1 0 44 0 0,-3 32-16 0 0,-49 45-37 0 0,154-55 373 0 0,-100-24-366 0 0,0 0 0 0 0,0 0 0 0 0,0 1 0 0 0,-1-1 0 0 0,1 1 0 0 0,0-1 0 0 0,0 1 0 0 0,-1-1 0 0 0,1 1 0 0 0,0 0 0 0 0,-1 0 0 0 0,1 0 0 0 0,-1 0 0 0 0,1 0 0 0 0,-1 0 0 0 0,1 1 0 0 0,-1-1 0 0 0,0 0 0 0 0,0 1 0 0 0,1-1 0 0 0,-1 1 0 0 0,0-1 0 0 0,0 1 0 0 0,0-1 0 0 0,-1 1 0 0 0,1 0 0 0 0,0-1 0 0 0,-1 1 0 0 0,1 0 0 0 0,-1 0 0 0 0,1 0 0 0 0,-1-1 0 0 0,0 1 0 0 0,0 0 0 0 0,0 0 0 0 0,0 0 0 0 0,0 0 0 0 0,0 0 0 0 0,-1-1 0 0 0,1 1 0 0 0,-1 0 0 0 0,1 0 0 0 0,-1 0 0 0 0,1-1 0 0 0,-1 1 0 0 0,0 0 0 0 0,0-1 0 0 0,0 1 0 0 0,0-1 0 0 0,0 1 0 0 0,0-1 0 0 0,-1 1 0 0 0,1-1 0 0 0,0 0 0 0 0,-1 0 0 0 0,1 1 0 0 0,-1-1 0 0 0,1 0 1 0 0,-1 0-1 0 0,1-1 0 0 0,-1 1 0 0 0,0 0 0 0 0,1 0 0 0 0,-1-1 0 0 0,0 1 0 0 0,0-1 0 0 0,0 0 2 0 0,-9 6-162 0 0,-1 0 1 0 0,-1-1-1 0 0,1-1 1 0 0,-1 0 0 0 0,1-1-1 0 0,-1 0 1 0 0,0-1-1 0 0,0-1 1 0 0,-1 0-1 0 0,1 0 1 0 0,-6-2 161 0 0,14 1-301 0 0,0-1-1 0 0,0 1 0 0 0,0-1 1 0 0,0-1-1 0 0,0 1 1 0 0,1-1-1 0 0,-1 1 1 0 0,0-1-1 0 0,1-1 1 0 0,0 1-1 0 0,-1-1 1 0 0,1 1-1 0 0,0-1 1 0 0,1-1-1 0 0,-1 1 1 0 0,0 0-1 0 0,1-1 1 0 0,0 0-1 0 0,-1 0 1 0 0,2 0-1 0 0,-1 0 0 0 0,0 0 1 0 0,1 0-1 0 0,0-1 1 0 0,0 1-1 0 0,0-1 1 0 0,0 0-1 0 0,1-1 302 0 0,-2-19-1314 0 0</inkml:trace>
  <inkml:trace contextRef="#ctx0" brushRef="#br0" timeOffset="180175.93">11821 15436 2136 0 0,'8'4'281'0'0,"1"-1"-1"0"0,0 1 1 0 0,-1 1 0 0 0,0-1-1 0 0,0 2 1 0 0,0-1 0 0 0,0 1-1 0 0,-1 0 1 0 0,0 0-1 0 0,0 1 1 0 0,-1 0 0 0 0,0 0-1 0 0,0 1 1 0 0,-1 0 0 0 0,0 0-1 0 0,0 0 1 0 0,0 0-1 0 0,-1 1 1 0 0,2 7-281 0 0,6 10 307 0 0,0 0 0 0 0,-2 1 1 0 0,-1 1-1 0 0,-2 0 0 0 0,0 0 0 0 0,-2 0 1 0 0,-1 1-1 0 0,-1 0 0 0 0,-1-1 0 0 0,-2 14-307 0 0,-4-14 78 0 0,-1 0-1 0 0,-1 0 0 0 0,-2-1 1 0 0,0 0-1 0 0,-2 0 1 0 0,-1 0-1 0 0,-1-2 0 0 0,-1 1 1 0 0,-2-2-1 0 0,0 0 1 0 0,-2-1-1 0 0,0 0 0 0 0,-1-1 1 0 0,-2-1-1 0 0,0-1 0 0 0,-5 2-77 0 0,-14 5-672 0 0,37-25 398 0 0,-1 0 1 0 0,0 0-1 0 0,0-1 0 0 0,0 1 1 0 0,0-1-1 0 0,0 1 0 0 0,0-1 0 0 0,0 0 1 0 0,-1-1-1 0 0,1 1 0 0 0,0 0 1 0 0,-1-1-1 0 0,1 0 0 0 0,0 0 1 0 0,-1 0-1 0 0,1 0 0 0 0,0 0 1 0 0,-1-1-1 0 0,1 1 0 0 0,0-1 0 0 0,0 0 1 0 0,-1 0-1 0 0,1 0 0 0 0,0 0 1 0 0,0-1-1 0 0,0 1 0 0 0,0-1 1 0 0,0 0-1 0 0,-1-2 274 0 0,-8-13-1261 0 0</inkml:trace>
  <inkml:trace contextRef="#ctx0" brushRef="#br0" timeOffset="181109.442">12141 15003 1744 0 0,'0'0'775'0'0,"4"-24"2266"0"0,3 18-2952 0 0,0 1 0 0 0,0 0 0 0 0,0 1 0 0 0,1-1 1 0 0,-1 1-1 0 0,1 1 0 0 0,0 0 0 0 0,0 0 0 0 0,1 0 0 0 0,-1 1 0 0 0,1 0 0 0 0,-1 1 1 0 0,1 0-1 0 0,-1 0 0 0 0,1 1 0 0 0,4 0-89 0 0,184 4 1246 0 0,-189-2-1205 0 0,-1-1-1 0 0,0 1 1 0 0,1 1 0 0 0,-1 0 0 0 0,0 0-1 0 0,-1 0 1 0 0,1 1 0 0 0,0 0 0 0 0,-1 0-1 0 0,0 0 1 0 0,0 1 0 0 0,0 0 0 0 0,-1 0-1 0 0,1 1 1 0 0,-1 0 0 0 0,-1-1-1 0 0,1 2 1 0 0,-1-1 0 0 0,0 0 0 0 0,0 1-1 0 0,-1 0 1 0 0,0 0 0 0 0,0 0 0 0 0,1 4-41 0 0,19 235 1506 0 0,-20-134-929 0 0,99 738 2455 0 0,-84-693-2119 0 0,-18-148-837 0 0,-1 0 0 0 0,0 0 0 0 0,-1 0 0 0 0,0-1-1 0 0,-1 1 1 0 0,0-1 0 0 0,0 1 0 0 0,0-1 0 0 0,-1 0 0 0 0,-1 0 0 0 0,1 0-1 0 0,-1-1 1 0 0,-1 1 0 0 0,1-1 0 0 0,-1-1 0 0 0,0 1 0 0 0,-1-1 0 0 0,0 0 0 0 0,0 0-1 0 0,0-1 1 0 0,0 0 0 0 0,-7 3-76 0 0,-183 69 597 0 0,25-67-3172 0 0,161-10 2066 0 0,0-1 0 0 0,0-1 1 0 0,0 0-1 0 0,0-1 0 0 0,0 0 0 0 0,1 0 0 0 0,0-1 0 0 0,-1-1 0 0 0,1 1 1 0 0,1-2-1 0 0,-1 1 0 0 0,1-1 0 0 0,0-1 0 0 0,0 0 0 0 0,1 0 0 0 0,0-1 1 0 0,0 0-1 0 0,1 0 0 0 0,0-1 0 0 0,0 1 0 0 0,-4-10 509 0 0,-3-7-1383 0 0,7 4-5 0 0</inkml:trace>
  <inkml:trace contextRef="#ctx0" brushRef="#br0" timeOffset="183327.206">14345 15458 1160 0 0,'-36'2'7741'0'0,"141"-12"-6373"0"0,612-78 679 0 0,-717 88-2162 0 0,0 0 1 0 0,0 1 0 0 0,-1-1-1 0 0,1 1 1 0 0,0-1 0 0 0,0 1-1 0 0,0-1 1 0 0,0 0-1 0 0,0 1 1 0 0,0-1 0 0 0,0 1-1 0 0,0-1 1 0 0,0 1-1 0 0,0-1 1 0 0,0 1 0 0 0,0-1-1 0 0,0 0 1 0 0,1 1 0 0 0,-1-1-1 0 0,0 1 1 0 0,0-1-1 0 0,0 1 1 0 0,1-1 0 0 0,-1 0-1 0 0,0 1 1 0 0,0-1 0 0 0,1 0-1 0 0,-1 1 1 0 0,0-1-1 0 0,1 0 1 0 0,-1 1 0 0 0,0-1-1 0 0,1 0 1 0 0,-1 0 0 0 0,1 1 114 0 0,-49 20-3110 0 0,21-12 1633 0 0,-4 3-17 0 0</inkml:trace>
  <inkml:trace contextRef="#ctx0" brushRef="#br0" timeOffset="183591.631">14393 15786 1268 0 0,'15'9'3275'0'0,"20"-8"-2490"0"0,-32-1-576 0 0,332-33 3045 0 0,1 6-3432 0 0,-334 27-97 0 0,4 4-715 0 0,-9 4-3262 0 0,-2-6 2800 0 0</inkml:trace>
  <inkml:trace contextRef="#ctx0" brushRef="#br0" timeOffset="153295.047">18369 13664 2408 0 0,'12'-5'1232'0'0,"1"2"-192"0"0,-5-4-187 0 0,16 2-77 0 0,-3-5-84 0 0,4 4-28 0 0,3-1-124 0 0,1 2-164 0 0,8 0-168 0 0,-3-3-216 0 0,3 4 0 0 0,2-1-644 0 0,0 0-564 0 0,2-1 72 0 0,2 2 103 0 0,0-4 61 0 0,-8 3 48 0 0</inkml:trace>
  <inkml:trace contextRef="#ctx0" brushRef="#br0" timeOffset="153565.775">19391 13574 2052 0 0,'4'0'1032'0'0,"-1"2"-128"0"0,2 0-48 0 0,1-2-111 0 0,1 0-73 0 0,0-2-84 0 0,2 2-152 0 0,2-2-176 0 0,-1 2-184 0 0,12 0-4 0 0,27-13-732 0 0,-20 6-728 0 0,1 1 99 0 0,0 4-179 0 0,8-8-8 0 0</inkml:trace>
  <inkml:trace contextRef="#ctx0" brushRef="#br0" timeOffset="150225.474">15963 13456 1392 0 0,'0'0'910'0'0,"0"0"-50"0"0,0-14 287 0 0,0 7 2325 0 0,3 2-3393 0 0,0 1-1 0 0,0 0 1 0 0,0 0-1 0 0,1 0 1 0 0,0 0-1 0 0,0 0 1 0 0,0 1-1 0 0,0-1 0 0 0,0 1 1 0 0,1 0-1 0 0,-1 1 1 0 0,1-1-1 0 0,0 1 1 0 0,0 0-1 0 0,0 0 1 0 0,0 0-1 0 0,0 1 1 0 0,0-1-1 0 0,0 1 0 0 0,1 1 1 0 0,-1-1-1 0 0,0 1 1 0 0,1 0-1 0 0,-1 0 1 0 0,0 0-1 0 0,0 1 1 0 0,6 1-79 0 0,-7-1 15 0 0,-1 0 1 0 0,1 0-1 0 0,0 1 1 0 0,-1 0-1 0 0,1-1 1 0 0,-1 1-1 0 0,0 1 1 0 0,1-1 0 0 0,-1 0-1 0 0,0 1 1 0 0,0 0-1 0 0,-1-1 1 0 0,1 1-1 0 0,-1 0 1 0 0,1 0-1 0 0,-1 1 1 0 0,0-1 0 0 0,0 0-1 0 0,0 1 1 0 0,-1-1-1 0 0,1 1 1 0 0,-1 0-1 0 0,0 0 1 0 0,0-1 0 0 0,0 1-1 0 0,0 0 1 0 0,-1 0-1 0 0,1 0 1 0 0,-1 0-1 0 0,0 0 1 0 0,0 0-1 0 0,-1 0 1 0 0,1 0 0 0 0,-1-1-1 0 0,0 1 1 0 0,0 0-1 0 0,0 0 1 0 0,-1-1-1 0 0,1 1 1 0 0,-1 0-1 0 0,0-1 1 0 0,0 0 0 0 0,0 1-1 0 0,0-1 1 0 0,-1 0-1 0 0,1 0 1 0 0,-1 0-1 0 0,0 0-15 0 0,-158 177 1037 0 0,212-162-670 0 0,229-37-1669 0 0,-234 16 732 0 0,82-16-5458 0 0,-125 17 4676 0 0,-4-1 34 0 0</inkml:trace>
  <inkml:trace contextRef="#ctx0" brushRef="#br0" timeOffset="150486.829">15791 13924 860 0 0,'72'-1'5790'0'0,"31"-8"-4325"0"0,176-20 785 0 0,12-1-5973 0 0,-290 29 2821 0 0,-1 1 70 0 0,-3 0-14 0 0,-11-1-272 0 0</inkml:trace>
  <inkml:trace contextRef="#ctx0" brushRef="#br0" timeOffset="151465.286">15995 14103 1772 0 0,'-3'-4'8312'0'0,"89"-17"-7610"0"0,-86 22-683 0 0,0-1 1 0 0,0 0-1 0 0,0 1 0 0 0,0-1 0 0 0,1 1 0 0 0,-1-1 0 0 0,0 1 0 0 0,0-1 0 0 0,0 0 0 0 0,0 1 1 0 0,1-1-1 0 0,-1 1 0 0 0,0-1 0 0 0,0 0 0 0 0,1 1-19 0 0,-52-13 281 0 0,92 0-59 0 0,-36 11-226 0 0,0-2 2 0 0,0 1 1 0 0,0 0-1 0 0,0 1 0 0 0,1-1 0 0 0,-1 1 1 0 0,1 0-1 0 0,-1 1 0 0 0,1-1 0 0 0,-1 1 1 0 0,1 0-1 0 0,-1 0 0 0 0,1 1 0 0 0,0 0 1 0 0,-1 0-1 0 0,0 0 0 0 0,1 0 0 0 0,-1 1 1 0 0,0 0-1 0 0,0 0 0 0 0,1 1 0 0 0,-2-1 1 0 0,1 1-1 0 0,0 0 0 0 0,-1 0 0 0 0,4 3 2 0 0,-11 3 4 0 0,0 0-1 0 0,0 0 1 0 0,0 0-1 0 0,-1 0 1 0 0,-1-1-1 0 0,0 1 0 0 0,0-1 1 0 0,0-1-1 0 0,-1 1 1 0 0,0-1-1 0 0,-1 0 1 0 0,1 0-1 0 0,-1 0 1 0 0,-1-1-1 0 0,1-1 0 0 0,-1 1 1 0 0,0-1-1 0 0,0 0 1 0 0,-1 0-4 0 0,-20 21-33 0 0,29-26 16 0 0,0 0 3 0 0,79 30-58 0 0,-23-15 88 0 0,-44-14-29 0 0,1 2 1 0 0,-1 0-1 0 0,1 0 1 0 0,-1 1-1 0 0,0 1 1 0 0,-1 0-1 0 0,1 0 1 0 0,-1 1-1 0 0,0 1 1 0 0,0 0-1 0 0,3 3 13 0 0,-13-8 8 0 0,-1-1-1 0 0,1 1 1 0 0,0 0-1 0 0,-1 0 0 0 0,0 0 1 0 0,1-1-1 0 0,-1 1 1 0 0,0 0-1 0 0,0 0 1 0 0,0 0-1 0 0,0-1 0 0 0,0 1 1 0 0,0 0-1 0 0,-1 0 1 0 0,1 0-1 0 0,0-1 0 0 0,-1 1 1 0 0,0 0-1 0 0,1 0 1 0 0,-1-1-1 0 0,0 1 1 0 0,0 0-1 0 0,0-1 0 0 0,0 1 1 0 0,0-1-1 0 0,0 0 1 0 0,-1 1-1 0 0,1-1 0 0 0,0 0 1 0 0,-1 0-1 0 0,1 1 1 0 0,-1-1-1 0 0,1 0 1 0 0,-1 0-1 0 0,1-1 0 0 0,-1 1 1 0 0,0 0-1 0 0,1-1 1 0 0,-1 1-1 0 0,0 0-7 0 0,-16 7-40 0 0,0-1 0 0 0,-1 0 0 0 0,0-1 0 0 0,0-1 0 0 0,0 0 0 0 0,-1-2 0 0 0,1 0 1 0 0,-1-2-1 0 0,0 0 0 0 0,1-1 0 0 0,-3-1 40 0 0,-126-41-4177 0 0,92-20-116 0 0,43 32 2925 0 0</inkml:trace>
  <inkml:trace contextRef="#ctx0" brushRef="#br0" timeOffset="151773.122">15709 13333 916 0 0,'-16'9'299'0'0,"1"1"1"0"0,0 1-1 0 0,0 0 1 0 0,1 1-1 0 0,0 0 1 0 0,2 1-1 0 0,-1 1 0 0 0,1 0 1 0 0,1 1-1 0 0,1 0 1 0 0,0 0-1 0 0,1 1 0 0 0,1 1 1 0 0,0 0-1 0 0,1 0 1 0 0,1 0-1 0 0,-1 6-299 0 0,-6 22 345 0 0,2 0 0 0 0,3 1 0 0 0,1 0 0 0 0,2 1 1 0 0,3-1-1 0 0,1 6-345 0 0,8 1 129 0 0,2 0 0 0 0,3-2 0 0 0,1 1 0 0 0,3-1 1 0 0,3-1-1 0 0,1-1 0 0 0,3-1 0 0 0,1-1 0 0 0,3-1 0 0 0,1-1 0 0 0,3-1 1 0 0,1-2-1 0 0,2-1 0 0 0,32 28-129 0 0,-39-37-350 0 0,1-2-1 0 0,2 0 1 0 0,1-2 0 0 0,1-2-1 0 0,34 22 351 0 0,-53-40-556 0 0,1 0-1 0 0,0-1 1 0 0,1-1-1 0 0,-1 0 1 0 0,1-1-1 0 0,0-1 1 0 0,0 0-1 0 0,1-1 1 0 0,-1 0-1 0 0,15-1 557 0 0,-9-1-1508 0 0</inkml:trace>
  <inkml:trace contextRef="#ctx0" brushRef="#br0" timeOffset="152084.566">16872 13214 1044 0 0,'39'113'2504'0'0,"-4"2"0"0"0,-6 1-1 0 0,13 107-2503 0 0,-36-190 313 0 0,0-4-11 0 0,-2 1 0 0 0,-1 0 0 0 0,-1 0 0 0 0,-1-1 0 0 0,-2 1 0 0 0,-1 0 0 0 0,-3 14-302 0 0,3-23 21 0 0,-1 1 1 0 0,-1-1 0 0 0,-1 0 0 0 0,0 0-1 0 0,-2-1 1 0 0,0 1 0 0 0,-2-2 0 0 0,0 1-1 0 0,-1-1 1 0 0,-1 0 0 0 0,-1-1-1 0 0,0-1 1 0 0,-1 0 0 0 0,-1 0 0 0 0,-1-1-1 0 0,0-1 1 0 0,-1-1 0 0 0,-1 0 0 0 0,0-1-1 0 0,-1 0 1 0 0,0-2 0 0 0,-4 2-22 0 0,18-12-212 0 0,-1-1 1 0 0,1 1 0 0 0,-1-1-1 0 0,1 0 1 0 0,-1 0 0 0 0,0 0-1 0 0,1 0 1 0 0,-1-1 0 0 0,1 0-1 0 0,0 0 1 0 0,-1 0 0 0 0,1 0-1 0 0,0-1 1 0 0,-1 1 0 0 0,1-1-1 0 0,0 0 1 0 0,0-1 0 0 0,0 1-1 0 0,1-1 1 0 0,-1 1 0 0 0,1-1-1 0 0,-1 0 1 0 0,1-1 0 0 0,0 1-1 0 0,0-1 1 0 0,0 1 0 0 0,1-1-1 0 0,-1 0 1 0 0,1 0 0 0 0,0 0-1 0 0,0 0 1 0 0,0 0 0 0 0,1 0-1 0 0,0-1 1 0 0,-1 1 0 0 0,1 0-1 0 0,1-1 1 0 0,-1 1 0 0 0,1-1-1 0 0,-1-4 212 0 0,-5-29-1430 0 0</inkml:trace>
  <inkml:trace contextRef="#ctx0" brushRef="#br0" timeOffset="152564.299">17076 12946 1452 0 0,'3'-1'106'0'0,"1"0"-1"0"0,-1 0 0 0 0,0 0 1 0 0,1 1-1 0 0,-1 0 1 0 0,0-1-1 0 0,1 1 1 0 0,-1 0-1 0 0,1 0 0 0 0,-1 1 1 0 0,0-1-1 0 0,1 1 1 0 0,-1 0-1 0 0,0 0 1 0 0,0 0-1 0 0,1 0 0 0 0,-1 0 1 0 0,0 1-1 0 0,0 0 1 0 0,0-1-1 0 0,0 1 1 0 0,-1 0-1 0 0,1 0 0 0 0,-1 1 1 0 0,1-1-1 0 0,-1 0 1 0 0,1 1-1 0 0,-1 0 1 0 0,0-1-1 0 0,0 1 0 0 0,-1 0 1 0 0,1 0-1 0 0,0 0 1 0 0,-1 0-1 0 0,0 0 1 0 0,1 4-106 0 0,24 122 2052 0 0,-79 53 1535 0 0,82-162-2867 0 0,152-11-1844 0 0,12-9-7034 0 0,-175 0 6881 0 0</inkml:trace>
  <inkml:trace contextRef="#ctx0" brushRef="#br0" timeOffset="152858.889">17529 13721 2064 0 0,'8'0'1032'0'0,"0"0"-204"0"0,21 0-92 0 0,-11 0-88 0 0,10 0-91 0 0,6 0-61 0 0,7 0-60 0 0,3 0-28 0 0,45-12-172 0 0,-41 6-140 0 0,0 1-8 0 0,-2-4-760 0 0,-6-1-576 0 0,0 2 91 0 0,-11-2-291 0 0,-8 0 56 0 0</inkml:trace>
  <inkml:trace contextRef="#ctx0" brushRef="#br0" timeOffset="153076.608">17810 13481 1016 0 0,'-32'13'3398'0'0,"-30"59"-994"0"0,54-56-2116 0 0,1 0 1 0 0,1 0-1 0 0,1 1 1 0 0,0 0-1 0 0,1 0 1 0 0,1 0 0 0 0,1 0-1 0 0,0 1 1 0 0,1-1-1 0 0,2 15-288 0 0,0 58-1245 0 0,1-22-2921 0 0,-2-66 2772 0 0,0-2 144 0 0</inkml:trace>
  <inkml:trace contextRef="#ctx0" brushRef="#br0" timeOffset="196280.535">16641 15186 1128 0 0,'0'0'211'0'0,"0"0"57"0"0,0 0 13 0 0,0 0 37 0 0,0 0-99 0 0,0 0 31 0 0,0 0 11 0 0,0 0-6 0 0,0 0-26 0 0,0 0-23 0 0,0 0 0 0 0,0 0-9 0 0,0 0 40 0 0,0 0 41 0 0,0 0-32 0 0,0 0-38 0 0,0 0 41 0 0,0 0 57 0 0,0 0 15 0 0,-3-4-46 0 0,-7-10-68 0 0,8 13-146 0 0,1 0-1 0 0,0 0 0 0 0,0 0 0 0 0,0 0 1 0 0,0 0-1 0 0,0 0 0 0 0,0 0 1 0 0,0-1-1 0 0,0 1 0 0 0,1 0 0 0 0,-1 0 1 0 0,0-1-1 0 0,1 1 0 0 0,-1 0 1 0 0,1-1-1 0 0,0 1 0 0 0,-1-1 1 0 0,1 1-1 0 0,0 0 0 0 0,0-1 0 0 0,0 1 1 0 0,0-1-1 0 0,0 1 0 0 0,0-1 1 0 0,0 1-1 0 0,0-1 0 0 0,0 1 0 0 0,1 0 1 0 0,-1-1-1 0 0,1 1 0 0 0,-1-1 1 0 0,1 1-1 0 0,0 0 0 0 0,-1 0 0 0 0,1-1 1 0 0,0 1-1 0 0,0 0 0 0 0,0 0 1 0 0,0 0-1 0 0,0 0 0 0 0,0 0 1 0 0,0 0-1 0 0,0 0 0 0 0,0 0 0 0 0,0 0 1 0 0,1 1-1 0 0,-1-1 0 0 0,0 0 1 0 0,1 1-1 0 0,0-1-60 0 0,20-10 58 0 0,0 2 1 0 0,1 0-1 0 0,0 1 1 0 0,0 2-1 0 0,1 0 1 0 0,0 1-1 0 0,0 2 1 0 0,0 0-1 0 0,0 2 1 0 0,0 0-1 0 0,15 3-58 0 0,-35-2 7 0 0,1-1 0 0 0,0 2-1 0 0,-1-1 1 0 0,1 0 0 0 0,0 1-1 0 0,-1 0 1 0 0,1 0 0 0 0,-1 0-1 0 0,1 1 1 0 0,-1-1 0 0 0,0 1-1 0 0,1 0 1 0 0,-1 0 0 0 0,0 1 0 0 0,0-1-1 0 0,-1 1 1 0 0,1 0 0 0 0,-1 0-1 0 0,1 0 1 0 0,-1 1 0 0 0,0-1-1 0 0,0 1 1 0 0,0-1 0 0 0,0 1-1 0 0,-1 0 1 0 0,0 0 0 0 0,0 0-1 0 0,0 1 1 0 0,0-1 0 0 0,0 0-1 0 0,-1 1 1 0 0,0-1 0 0 0,0 1-1 0 0,0 0 1 0 0,-1-1 0 0 0,1 1 0 0 0,-1 0-1 0 0,0-1 1 0 0,-1 1 0 0 0,1 0-1 0 0,-1-1 1 0 0,0 1-7 0 0,-9 17 70 0 0,0-2 0 0 0,-2 1 0 0 0,-1-2 0 0 0,0 1 0 0 0,-1-2 0 0 0,-1 0 0 0 0,-1-1 1 0 0,-1 0-1 0 0,0-1 0 0 0,-10 6-70 0 0,-57 60 592 0 0,85-80-579 0 0,0 0 1 0 0,0 0-1 0 0,0 0 1 0 0,0 0-1 0 0,0-1 1 0 0,1 1-1 0 0,-1 0 1 0 0,1-1 0 0 0,0 1-1 0 0,-1-1 1 0 0,1 0-1 0 0,0 0 1 0 0,0 1-1 0 0,-1-1 1 0 0,1 0-1 0 0,0 0 1 0 0,0-1-1 0 0,0 1 1 0 0,1 0-1 0 0,-1-1 1 0 0,0 1-1 0 0,0-1 1 0 0,0 0-1 0 0,0 0 1 0 0,0 1 0 0 0,1-2-1 0 0,-1 1 1 0 0,0 0-1 0 0,0 0 1 0 0,0-1-1 0 0,0 1 1 0 0,0-1-1 0 0,0 1 1 0 0,1-1-1 0 0,-1 0 1 0 0,-1 0-1 0 0,3-1-13 0 0,4 2 41 0 0,173-13 183 0 0,-97-3-62 0 0,-54 14-8655 0 0,-25-1 7196 0 0,10-8 12 0 0</inkml:trace>
  <inkml:trace contextRef="#ctx0" brushRef="#br0" timeOffset="196604.784">17627 15286 1024 0 0,'15'0'4998'0'0,"-35"16"-3478"0"0,2-3-1423 0 0,-61 63 896 0 0,3 3 0 0 0,4 3 0 0 0,4 4 0 0 0,-22 40-993 0 0,-13 12 613 0 0,91-124-177 0 0,-5-17-9707 0 0,19-5 7870 0 0</inkml:trace>
  <inkml:trace contextRef="#ctx0" brushRef="#br0" timeOffset="197303.517">17613 15658 1004 0 0,'16'-16'7040'0'0,"83"-31"-6660"0"0,14 27-86 0 0,-109 22-290 0 0,-1 0 0 0 0,1 1 0 0 0,-1 0 0 0 0,0 0 0 0 0,1 0-1 0 0,-1 0 1 0 0,-1 0 0 0 0,1 1 0 0 0,0-1 0 0 0,-1 1 0 0 0,0 0 0 0 0,1 0 0 0 0,-2 0-1 0 0,1 0 1 0 0,0 0 0 0 0,-1 0 0 0 0,0 0 0 0 0,0 0 0 0 0,0 1 0 0 0,0-1 0 0 0,-1 1-1 0 0,0-1 1 0 0,0 0 0 0 0,0 1 0 0 0,0-1 0 0 0,0 0 0 0 0,-1 2-4 0 0,-1 8 23 0 0,0 0 1 0 0,-1 0-1 0 0,0 0 0 0 0,-1 0 1 0 0,0 0-1 0 0,-1-1 1 0 0,-1 0-1 0 0,0 0 1 0 0,-1 0-1 0 0,0-1 0 0 0,-5 6-23 0 0,-27 53 262 0 0,104-45-18 0 0,1-26-191 0 0,-58-1-43 0 0,1 0 0 0 0,0 0-1 0 0,-1 1 1 0 0,1 0 0 0 0,0 1 0 0 0,-1-1-1 0 0,1 2 1 0 0,0-1 0 0 0,-1 1 0 0 0,0 1-1 0 0,1 0 1 0 0,-1 0 0 0 0,0 0-1 0 0,0 1 1 0 0,-1 0 0 0 0,2 1-10 0 0,-7-3 7 0 0,-1-1 0 0 0,1 1 0 0 0,0-1 0 0 0,-1 1 0 0 0,0 0 1 0 0,1-1-1 0 0,-1 1 0 0 0,0 0 0 0 0,0 0 0 0 0,0 0 0 0 0,0 0 0 0 0,-1 0 0 0 0,1 0 0 0 0,0 0 1 0 0,-1 0-1 0 0,1 0 0 0 0,-1 0 0 0 0,0 1 0 0 0,0-1 0 0 0,0 0 0 0 0,0 0 0 0 0,0 0 0 0 0,0 0 1 0 0,0 1-1 0 0,-1-1 0 0 0,1 0 0 0 0,-1 0 0 0 0,0 0 0 0 0,1 0 0 0 0,-1 0 0 0 0,0 0 1 0 0,0 0-1 0 0,-1 0 0 0 0,1-1 0 0 0,0 1 0 0 0,0 0 0 0 0,-1-1 0 0 0,1 1 0 0 0,-1 0 0 0 0,0-1 1 0 0,1 0-1 0 0,-1 1 0 0 0,0-1 0 0 0,0 0-7 0 0,-87 57 313 0 0,86-57-312 0 0,-25 13-670 0 0,-1-1-1 0 0,0-1 0 0 0,-1-2 1 0 0,0-1-1 0 0,-1-2 0 0 0,0 0 0 0 0,0-3 1 0 0,0 0-1 0 0,-2-2 670 0 0,10-4-1297 0 0,-17-9 3 0 0</inkml:trace>
  <inkml:trace contextRef="#ctx0" brushRef="#br0" timeOffset="197772.66">16473 15001 1556 0 0,'-24'11'287'0'0,"0"1"0"0"0,1 1 0 0 0,0 1 0 0 0,1 1 0 0 0,1 1 0 0 0,0 1 0 0 0,1 1 0 0 0,1 1 0 0 0,1 0 0 0 0,1 1 0 0 0,0 1 0 0 0,2 1 0 0 0,0 0 0 0 0,1 1 0 0 0,2 1 0 0 0,0 0 0 0 0,2 0 0 0 0,0 1 0 0 0,2 0 0 0 0,1 1 0 0 0,1 0 0 0 0,1 0 0 0 0,1 1 0 0 0,1-1 0 0 0,1 23-287 0 0,21 100 642 0 0,-1-103-608 0 0,1-1 0 0 0,2 0 0 0 0,2-2 0 0 0,2 0 0 0 0,2-2 0 0 0,2-1 0 0 0,1-1 0 0 0,3-1 0 0 0,0-2 0 0 0,2-2 0 0 0,2-1 1 0 0,1-1-1 0 0,42 25-34 0 0,-40-24-700 0 0,1-2 1 0 0,1-2 0 0 0,2-2 0 0 0,1-2 0 0 0,1-2 0 0 0,1-1-1 0 0,0-3 1 0 0,2-2 0 0 0,0-2 699 0 0,13-2-1227 0 0</inkml:trace>
  <inkml:trace contextRef="#ctx0" brushRef="#br0" timeOffset="198240.509">18207 15043 2128 0 0,'29'22'404'0'0,"-1"1"-1"0"0,-1 1 0 0 0,-2 2 1 0 0,0 0-1 0 0,-1 2 0 0 0,-2 1 1 0 0,-1 0-1 0 0,-1 2 1 0 0,-2 0-1 0 0,-1 1 0 0 0,-1 1 1 0 0,9 31-404 0 0,-5-19 321 0 0,-1 0 0 0 0,-3 2 0 0 0,-1 0 0 0 0,-3 0 0 0 0,-2 2 1 0 0,-2-1-1 0 0,-1 9-321 0 0,-23 91 753 0 0,8-118-673 0 0,-1 0 0 0 0,-2 0 0 0 0,-1-1 0 0 0,-1-1 0 0 0,-2 0 0 0 0,-1-1 1 0 0,-1 0-1 0 0,-1-2 0 0 0,-1 0 0 0 0,-1-1 0 0 0,-1-1 0 0 0,-1-1 1 0 0,-2 0-1 0 0,0-2 0 0 0,-1-1 0 0 0,0-1 0 0 0,-2-1 0 0 0,0-2 0 0 0,-20 9-80 0 0,-64 5-2013 0 0,107-30 1797 0 0,0 0 0 0 0,0 0 0 0 0,-1 0 0 0 0,1-1 0 0 0,0 0 0 0 0,0 1 0 0 0,1-2 0 0 0,-1 1 0 0 0,0 0 0 0 0,1-1 0 0 0,-1 1 0 0 0,1-1 0 0 0,0 0 0 0 0,0 0 0 0 0,0 0 1 0 0,0-1-1 0 0,0 1 0 0 0,1-1 0 0 0,0 1 0 0 0,0-1 0 0 0,0 0 0 0 0,0 0 0 0 0,0 0 0 0 0,1 0 0 0 0,-1 0 0 0 0,1-1 0 0 0,0 1 0 0 0,1 0 0 0 0,-1 0 0 0 0,1-1 0 0 0,0 1 0 0 0,0 0 0 0 0,0-3 216 0 0,0-20-1388 0 0</inkml:trace>
  <inkml:trace contextRef="#ctx0" brushRef="#br0" timeOffset="198941.012">18817 14698 1028 0 0,'6'-31'6108'0'0,"2"48"-3636"0"0,4 207-1787 0 0,68 103 116 0 0,-84-270-1446 0 0,-47-63-3377 0 0,6-30 79 0 0,33 21 2655 0 0</inkml:trace>
  <inkml:trace contextRef="#ctx0" brushRef="#br0" timeOffset="199285.909">18797 14620 1016 0 0,'-286'318'8356'0'0,"284"-317"-8306"0"0,-1 0 0 0 0,2 1 0 0 0,-1 0 1 0 0,0-1-1 0 0,0 1 0 0 0,0 0 0 0 0,1 0 0 0 0,-1 0 0 0 0,1 0 0 0 0,0 0 0 0 0,0 0 0 0 0,-1 1 0 0 0,1-1 0 0 0,0 0 1 0 0,1 1-1 0 0,-1-1 0 0 0,0 0 0 0 0,1 1 0 0 0,-1-1 0 0 0,1 1 0 0 0,0-1 0 0 0,0 1 0 0 0,0-1 0 0 0,0 1 0 0 0,0-1 0 0 0,1 1 1 0 0,-1-1-1 0 0,1 1 0 0 0,0-1 0 0 0,-1 0 0 0 0,1 1 0 0 0,0-1 0 0 0,0 0 0 0 0,1 1 0 0 0,-1-1 0 0 0,0 0 0 0 0,1 0 1 0 0,-1 0-1 0 0,1 0 0 0 0,0-1 0 0 0,-1 1 0 0 0,1 0 0 0 0,0-1 0 0 0,0 1 0 0 0,0-1 0 0 0,1 1 0 0 0,-1-1 0 0 0,1 0-50 0 0,19 8 175 0 0,0-1 0 0 0,1-1 0 0 0,0-1-1 0 0,0-1 1 0 0,1-1 0 0 0,0-1-1 0 0,-1-1 1 0 0,1-1 0 0 0,0-2 0 0 0,23-2-175 0 0,11 2 144 0 0,186-18-1514 0 0,-138 1-4414 0 0,-111 14 2841 0 0,-3 3 1536 0 0</inkml:trace>
  <inkml:trace contextRef="#ctx0" brushRef="#br0" timeOffset="199887.863">19585 15173 1996 0 0,'11'-11'7763'0'0,"-239"27"-15142"0"0,173-9 5943 0 0</inkml:trace>
  <inkml:trace contextRef="#ctx0" brushRef="#br0" timeOffset="-209953.351">1658 869 2480 0 0,'5'-4'5516'0'0,"29"-18"-1808"0"0,-34 22-3713 0 0,-23 2 599 0 0,14 2-3315 0 0,6 1-3485 0 0,3-5 4920 0 0</inkml:trace>
  <inkml:trace contextRef="#ctx0" brushRef="#br0" timeOffset="-209783.121">1809 1171 1964 0 0,'0'3'1192'0'0,"0"2"-108"0"0,-2-1-160 0 0,1-3-87 0 0,-1 3-137 0 0,0-1-100 0 0,2-3-100 0 0,-4 0-236 0 0,3 0-92 0 0,1 0-344 0 0,0 2 16 0 0,0-4-460 0 0,-4 0-520 0 0,4 2-197 0 0,-2-3 1 0 0,1 0 40 0 0</inkml:trace>
  <inkml:trace contextRef="#ctx0" brushRef="#br0" timeOffset="-211818.368">44 653 1632 0 0,'0'0'695'0'0,"0"0"-90"0"0,0 0-171 0 0,0 0-60 0 0,0 0 54 0 0,3-22 1261 0 0,15-6-1003 0 0,-18 16 818 0 0,1 38-1533 0 0,-1-13 109 0 0,1 438 363 0 0,31-227 245 0 0,-30-218-645 0 0,0 0 1 0 0,1 0 0 0 0,0 0-1 0 0,0 0 1 0 0,0-1 0 0 0,1 1-1 0 0,-1-1 1 0 0,1 0-1 0 0,1 0 1 0 0,-1 0 0 0 0,1-1-1 0 0,0 1 1 0 0,0-1-1 0 0,0 0 1 0 0,0-1 0 0 0,1 1-1 0 0,-1-1 1 0 0,1 0-1 0 0,0-1 1 0 0,0 1 0 0 0,0-1-1 0 0,1 0 1 0 0,-1 0 0 0 0,0-1-1 0 0,1 0 1 0 0,-1 0-1 0 0,1-1 1 0 0,-1 0 0 0 0,1 0-1 0 0,-1 0 1 0 0,0-1-1 0 0,1 0 1 0 0,-1 0 0 0 0,1 0-1 0 0,-1-1 1 0 0,1 0-44 0 0,26 1 13 0 0,151-47-661 0 0,-154 33-809 0 0,-28 3-3798 0 0,-2 12 3895 0 0</inkml:trace>
  <inkml:trace contextRef="#ctx0" brushRef="#br0" timeOffset="-211508.681">19 1001 1672 0 0,'-6'-11'5446'0'0,"35"-1"-4214"0"0,44-6-1110 0 0,211-30 772 0 0,-273 47-1271 0 0,35-7 767 0 0,-55 3-5869 0 0,-4 4 4271 0 0,-9-3 24 0 0</inkml:trace>
  <inkml:trace contextRef="#ctx0" brushRef="#br0" timeOffset="-211225.397">1 594 1300 0 0,'28'-10'3554'0'0,"40"-8"-2829"0"0,0 4 0 0 0,1 3 0 0 0,0 3-1 0 0,65 1-724 0 0,-129 7-113 0 0,81 12 327 0 0,-64 33-4189 0 0,-23-37 2670 0 0,1 2 3 0 0</inkml:trace>
  <inkml:trace contextRef="#ctx0" brushRef="#br0" timeOffset="-210900.559">1098 864 1404 0 0,'4'85'3714'0'0,"-164"271"-1075"0"0,158-353-2697 0 0,-27 44-175 0 0,2-31-3720 0 0,26-16 2780 0 0</inkml:trace>
  <inkml:trace contextRef="#ctx0" brushRef="#br0" timeOffset="-210590.254">733 999 2148 0 0,'12'-30'6979'0'0,"33"45"-5697"0"0,-29-6-1085 0 0,11 4-82 0 0,40 19 48 0 0,-1 3 0 0 0,-2 3 0 0 0,-2 3-1 0 0,18 17-162 0 0,-76-56-111 0 0,0 1 0 0 0,-1-1-1 0 0,1 1 1 0 0,-1 0 0 0 0,0 0-1 0 0,0 0 1 0 0,0 1 0 0 0,0-1 0 0 0,0 1-1 0 0,-1-1 1 0 0,0 1 0 0 0,1 0-1 0 0,-1 0 1 0 0,-1 0 0 0 0,1 0-1 0 0,-1 1 1 0 0,1-1 0 0 0,-1 0-1 0 0,0 1 1 0 0,-1-1 0 0 0,1 0-1 0 0,-1 1 1 0 0,0-1 0 0 0,0 1-1 0 0,0-1 1 0 0,-1 1 0 0 0,0 1 111 0 0,-5 2-450 0 0,0 0 1 0 0,0 0-1 0 0,-1-1 1 0 0,0 0-1 0 0,0 0 1 0 0,-1-1-1 0 0,0 1 0 0 0,0-2 1 0 0,-1 1-1 0 0,1-1 1 0 0,-1-1-1 0 0,-8 4 450 0 0,-20 2-1252 0 0</inkml:trace>
  <inkml:trace contextRef="#ctx0" brushRef="#br0" timeOffset="-210325.049">145 1561 1624 0 0,'8'9'7176'0'0,"50"-18"-6645"0"0,-51 8-76 0 0,600-97 1648 0 0,-498 89-2995 0 0,93-23-5422 0 0,-187 25 5103 0 0,0-3 39 0 0</inkml:trace>
  <inkml:trace contextRef="#ctx0" brushRef="#br0" timeOffset="-204572.122">3095 573 1472 0 0,'19'-17'4029'0'0,"-27"-18"-3309"0"0,-71 32-456 0 0,-151 46 461 0 0,227-42-666 0 0,-1-1-34 0 0,0 1-1 0 0,0-1 0 0 0,0 1 1 0 0,0-1-1 0 0,0 1 1 0 0,1 1-1 0 0,-1-1 0 0 0,0 0 1 0 0,1 1-1 0 0,-1 0 0 0 0,1 0 1 0 0,-1 0-1 0 0,1 0 1 0 0,0 0-1 0 0,0 1 0 0 0,0-1 1 0 0,0 1-1 0 0,1 0 1 0 0,-1 0-1 0 0,0 0 0 0 0,1 0 1 0 0,0 0-1 0 0,0 1 0 0 0,0-1 1 0 0,0 1-1 0 0,1-1 1 0 0,-1 1-1 0 0,1 0 0 0 0,0 0 1 0 0,0-1-1 0 0,1 1 0 0 0,-1 1-24 0 0,10 7 66 0 0,1 1-1 0 0,1-2 0 0 0,0 1 0 0 0,0-2 1 0 0,1 0-1 0 0,0 0 0 0 0,1-1 0 0 0,0 0 1 0 0,1-1-1 0 0,0-1 0 0 0,0 0 0 0 0,0-1 1 0 0,15 4-66 0 0,59 35 199 0 0,-83-43-194 0 0,-1 0 0 0 0,1 0 0 0 0,-1 1 0 0 0,1-1 1 0 0,-1 1-1 0 0,0 0 0 0 0,0 1 0 0 0,-1-1 0 0 0,1 1 0 0 0,-1-1 1 0 0,1 1-1 0 0,-1 0 0 0 0,0 0 0 0 0,-1 1 0 0 0,1-1 0 0 0,-1 1 0 0 0,0-1 1 0 0,0 1-1 0 0,0 0 0 0 0,0 0 0 0 0,-1-1 0 0 0,0 1 0 0 0,0 0 1 0 0,0 0-1 0 0,-1 0 0 0 0,0 3-5 0 0,-5 2-1 0 0,0 1 0 0 0,-1-1 1 0 0,0 0-1 0 0,0 0 0 0 0,-2 0 0 0 0,1-1 0 0 0,-1 0 1 0 0,0-1-1 0 0,-1 0 0 0 0,0 0 0 0 0,0-1 1 0 0,0 0-1 0 0,-1 0 0 0 0,0-1 0 0 0,-1 0 0 0 0,0-1 1 0 0,1-1-1 0 0,-11 4 1 0 0,-6 2-192 0 0,-1-1 0 0 0,0-2 0 0 0,0 0 0 0 0,-1-2 0 0 0,0-1 0 0 0,0-2 0 0 0,-12 0 192 0 0,36-2-205 0 0,-1 0 0 0 0,1 0 0 0 0,0 0 0 0 0,0-1 1 0 0,0 0-1 0 0,0 0 0 0 0,0 0 0 0 0,0-1 0 0 0,0 1 0 0 0,0-1 1 0 0,0-1-1 0 0,1 1 0 0 0,-1 0 0 0 0,1-1 0 0 0,-1 0 0 0 0,1 0 1 0 0,0-1-1 0 0,0 1 0 0 0,1-1 0 0 0,-1 1 0 0 0,1-1 0 0 0,-1 0 1 0 0,1-1 204 0 0,-5-13-1314 0 0</inkml:trace>
  <inkml:trace contextRef="#ctx0" brushRef="#br0" timeOffset="-203842.219">3201 801 1196 0 0,'16'-17'4501'0'0,"-21"36"-3651"0"0,15 121-360 0 0,-6-132-449 0 0,-1 0 1 0 0,1 0-1 0 0,1 0 0 0 0,0-1 0 0 0,0 1 0 0 0,0-1 0 0 0,1 0 1 0 0,0-1-1 0 0,0 1 0 0 0,1-1 0 0 0,-1-1 0 0 0,1 1 0 0 0,1-1 0 0 0,-1 0 1 0 0,1-1-1 0 0,0 1 0 0 0,0-2 0 0 0,0 1 0 0 0,0-1 0 0 0,1 0 1 0 0,0-1-1 0 0,-1 0 0 0 0,1 0 0 0 0,0-1 0 0 0,0 0 0 0 0,0-1 0 0 0,0 0 1 0 0,-1 0-1 0 0,4-1-41 0 0,0 2-21 0 0,0 0 1 0 0,0 0-1 0 0,0-1 0 0 0,0-1 1 0 0,0 0-1 0 0,0-1 1 0 0,0 0-1 0 0,0-1 0 0 0,0 0 1 0 0,-1-1-1 0 0,0 0 1 0 0,1-1-1 0 0,-1 0 0 0 0,-1-1 1 0 0,1 0-1 0 0,-1 0 1 0 0,0-1-1 0 0,-1-1 0 0 0,0 0 1 0 0,0 0-1 0 0,0 0 1 0 0,-1-1-1 0 0,0-1 0 0 0,-1 1 1 0 0,0-1-1 0 0,-1-1 1 0 0,0 1-1 0 0,0-1 0 0 0,-1 0 1 0 0,1-6 20 0 0,-4 15 1 0 0,-1-1-1 0 0,0 1 1 0 0,0 0 0 0 0,0-1 0 0 0,0 1 0 0 0,0-1 0 0 0,-1 1 0 0 0,1-1 0 0 0,-1 0-1 0 0,1 1 1 0 0,-1-1 0 0 0,0 0 0 0 0,0 1 0 0 0,0-1 0 0 0,-1 0 0 0 0,1 1 0 0 0,-1-1-1 0 0,1 1 1 0 0,-1-1 0 0 0,0 1 0 0 0,0-1 0 0 0,0 1 0 0 0,0-1 0 0 0,0 1 0 0 0,-1 0 0 0 0,1 0-1 0 0,-1 0 1 0 0,0-1 0 0 0,1 1 0 0 0,-1 1 0 0 0,0-1 0 0 0,0 0 0 0 0,0 0 0 0 0,0 1-1 0 0,-1-1 1 0 0,1 1 0 0 0,0 0 0 0 0,-1-1-1 0 0,0 6 10 0 0,1 0 0 0 0,-1 0 1 0 0,1 0-1 0 0,0 1 0 0 0,0-1 0 0 0,1 0 0 0 0,-1 1 0 0 0,1-1 1 0 0,0 1-1 0 0,0-1 0 0 0,0 1 0 0 0,1 0 0 0 0,0-1 1 0 0,0 1-1 0 0,0 0 0 0 0,0 0 0 0 0,1-1 0 0 0,0 1 0 0 0,0-1 1 0 0,0 1-1 0 0,0-1 0 0 0,1 1 0 0 0,0-1 0 0 0,-1 0 1 0 0,2 1-1 0 0,0 1-10 0 0,3 3-126 0 0,0-1 1 0 0,0 0 0 0 0,1 0-1 0 0,0 0 1 0 0,0-1-1 0 0,1 0 1 0 0,0 0 0 0 0,0-1-1 0 0,0 0 1 0 0,1-1 0 0 0,0 0-1 0 0,0 0 1 0 0,0-1 0 0 0,1 0-1 0 0,0 0 1 0 0,0-1-1 0 0,0 0 1 0 0,0-1 0 0 0,0 0-1 0 0,0-1 1 0 0,0 0 0 0 0,1-1-1 0 0,-1 0 1 0 0,0 0-1 0 0,6-2 126 0 0,5-1-546 0 0,18-14 32 0 0</inkml:trace>
  <inkml:trace contextRef="#ctx0" brushRef="#br0" timeOffset="-203576.845">4124 886 2844 0 0,'56'-210'3410'0'0,"-53"169"-9"0"0,-7 62-2488 0 0,7 65-728 0 0,3 0 0 0 0,4 0 0 0 0,3-1 0 0 0,5-1 0 0 0,15 41-185 0 0,33 187-147 0 0,-68-240-2186 0 0,2-71 2208 0 0,-1 0 0 0 0,1 1 0 0 0,-1-1 1 0 0,1 0-1 0 0,-1 0 0 0 0,0 0 0 0 0,0 0 0 0 0,1 0 0 0 0,-1 0 0 0 0,0 0 0 0 0,0 0 0 0 0,0-1 0 0 0,0 1 0 0 0,0 0 0 0 0,0 0 0 0 0,0-1 0 0 0,0 1 0 0 0,0-1 0 0 0,0 1 0 0 0,-1-1 0 0 0,1 1 1 0 0,0-1-1 0 0,0 0 0 0 0,0 1 0 0 0,-1-1 0 0 0,1 0 0 0 0,0 0 0 0 0,0 0 0 0 0,-1 0 0 0 0,1 0 0 0 0,0 0 0 0 0,0 0 0 0 0,-1-1 0 0 0,1 1 0 0 0,0 0 0 0 0,0-1 0 0 0,0 1 0 0 0,-1-1 0 0 0,1 1 1 0 0,0-1-1 0 0,0 0 0 0 0,0 1 0 0 0,0-1 0 0 0,0 0 0 0 0,0 0 0 0 0,0 0 0 0 0,0 1 0 0 0,1-1 0 0 0,-1 0 0 0 0,0 0 0 0 0,0 0 0 0 0,0-1 125 0 0,-16-14-1256 0 0</inkml:trace>
  <inkml:trace contextRef="#ctx0" brushRef="#br0" timeOffset="-202876.627">4254 723 1428 0 0,'2'-27'5607'0'0,"3"-11"-4476"0"0,-5 38-1083 0 0,0 0-39 0 0,0 0-33 0 0,0 0 20 0 0,7-12-744 0 0,-89 52-491 0 0,155-52 1725 0 0,-63 14-466 0 0,1 2-1 0 0,-1-1 1 0 0,0 2 0 0 0,-1-1-1 0 0,1 1 1 0 0,-1 1-1 0 0,0 0 1 0 0,0 0 0 0 0,0 1-1 0 0,-1 0 1 0 0,0 0 0 0 0,-1 1-1 0 0,1 0 1 0 0,-1 0 0 0 0,-1 1-1 0 0,0 0 1 0 0,0 0 0 0 0,-1 0-1 0 0,0 1 1 0 0,0 0-1 0 0,-1 0 1 0 0,0 0 0 0 0,-1 0-1 0 0,-1 1 1 0 0,1-1 0 0 0,-1 1-1 0 0,-1-1 1 0 0,0 1-20 0 0,-4-3 42 0 0,0 0 1 0 0,0-1-1 0 0,-1 1 0 0 0,0-1 1 0 0,0 0-1 0 0,0 0 0 0 0,-1-1 0 0 0,0 1 1 0 0,-1-1-1 0 0,1 0 0 0 0,-1 0 1 0 0,0-1-1 0 0,-1 0 0 0 0,1 0 1 0 0,-1 0-1 0 0,0-1 0 0 0,0 0 1 0 0,0 0-1 0 0,-1-1 0 0 0,0 0 0 0 0,1 0 1 0 0,-8 1-43 0 0,12-3-123 0 0,0 0 0 0 0,0 0 0 0 0,0-1 0 0 0,0 1 0 0 0,0-1 0 0 0,0 0 0 0 0,0 1 0 0 0,0-1 0 0 0,0-1 0 0 0,0 1 0 0 0,-1 0 0 0 0,1-1 0 0 0,0 0 0 0 0,0 1 0 0 0,0-1 0 0 0,0 0 0 0 0,1-1 0 0 0,-1 1 0 0 0,0 0 0 0 0,0-1 0 0 0,1 0 0 0 0,-1 0 0 0 0,1 1 0 0 0,-1-1 0 0 0,1-1 0 0 0,0 1 0 0 0,0 0 0 0 0,0-1 0 0 0,0 1 0 0 0,0-1 0 0 0,1 1 0 0 0,-1-1 0 0 0,1 0 0 0 0,-1 0 0 0 0,1 1 0 0 0,0-1 0 0 0,0 0 0 0 0,0 0 0 0 0,1 0 0 0 0,-1-1 123 0 0,-1-8-1407 0 0</inkml:trace>
  <inkml:trace contextRef="#ctx0" brushRef="#br0" timeOffset="-202468.808">4544 679 836 0 0,'35'-55'6225'0'0,"-21"91"-4973"0"0,85 503 1066 0 0,-47-187-2615 0 0,-52-350 175 0 0,-1-1 1 0 0,1 1 0 0 0,-1-1 0 0 0,0 1 0 0 0,0-1 0 0 0,0 1 0 0 0,0-1 0 0 0,0 0-1 0 0,0 0 1 0 0,0 1 0 0 0,-1-1 0 0 0,1 0 0 0 0,0 0 0 0 0,-1 0 0 0 0,1 0-1 0 0,-1 0 1 0 0,1-1 0 0 0,-1 1 0 0 0,1 0 0 0 0,-1-1 0 0 0,1 1 0 0 0,-1-1-1 0 0,0 1 1 0 0,1-1 0 0 0,-1 0 0 0 0,0 0 0 0 0,1 0 0 0 0,-1 0 0 0 0,0 0-1 0 0,1 0 1 0 0,-1 0 0 0 0,0 0 0 0 0,1-1 0 0 0,-1 1 0 0 0,0-1 0 0 0,1 1 0 0 0,-1-1-1 0 0,1 0 1 0 0,-1 1 0 0 0,1-1 0 0 0,-1 0 0 0 0,1 0 0 0 0,0 0 0 0 0,-1 0-1 0 0,1 0 1 0 0,0-1 0 0 0,0 1 0 0 0,0 0 0 0 0,0-1 0 0 0,0 1 0 0 0,0 0-1 0 0,0-1 1 0 0,0 1 0 0 0,0-1 0 0 0,1 1 0 0 0,-1-1 0 0 0,1 0 0 0 0,-1 0 121 0 0,-19-19-1108 0 0</inkml:trace>
  <inkml:trace contextRef="#ctx0" brushRef="#br0" timeOffset="-202112.297">4588 703 1880 0 0,'2'-7'127'0'0,"0"0"0"0"0,1 1 0 0 0,-1-1-1 0 0,1 1 1 0 0,1 0 0 0 0,-1 0 0 0 0,1 0 0 0 0,0 0 0 0 0,0 1-1 0 0,1-1 1 0 0,0 1 0 0 0,0 0 0 0 0,0 1 0 0 0,0-1 0 0 0,1 1-1 0 0,0 0 1 0 0,0 0 0 0 0,0 1 0 0 0,0 0 0 0 0,1 0-1 0 0,-1 0 1 0 0,1 1 0 0 0,-1 0 0 0 0,1 0 0 0 0,0 1 0 0 0,0 0-1 0 0,0 0 1 0 0,0 0 0 0 0,0 1 0 0 0,0 0 0 0 0,0 1 0 0 0,0-1-1 0 0,0 1 1 0 0,0 1 0 0 0,-1-1 0 0 0,1 1 0 0 0,0 0 0 0 0,-1 1-1 0 0,1 0 1 0 0,-1 0 0 0 0,1 0-127 0 0,-2 1 39 0 0,0 0 0 0 0,-1 0-1 0 0,1 1 1 0 0,-1-1 0 0 0,0 1 0 0 0,0 0 0 0 0,-1 0 0 0 0,0 1-1 0 0,0-1 1 0 0,0 1 0 0 0,0-1 0 0 0,-1 1 0 0 0,0 0 0 0 0,0 0-1 0 0,0 0 1 0 0,-1 0 0 0 0,0 0 0 0 0,0 0 0 0 0,-1 1 0 0 0,1-1-1 0 0,-1 0 1 0 0,-1 0 0 0 0,1 1 0 0 0,-1-1 0 0 0,-2 6-39 0 0,-1 0-29 0 0,-1 0 0 0 0,-1 0 1 0 0,0-1-1 0 0,0 1 0 0 0,-1-1 0 0 0,-1-1 1 0 0,0 1-1 0 0,0-1 0 0 0,-1-1 0 0 0,0 0 1 0 0,-1 0-1 0 0,0 0 0 0 0,0-1 0 0 0,-1-1 1 0 0,0 0-1 0 0,0 0 0 0 0,-1-1 1 0 0,0-1-1 0 0,0 0 0 0 0,0-1 0 0 0,-9 3 29 0 0,-8-22-3535 0 0,22 7 2311 0 0</inkml:trace>
  <inkml:trace contextRef="#ctx0" brushRef="#br0" timeOffset="-201708.424">5043 666 1440 0 0,'-33'95'3632'0'0,"32"-89"-3529"0"0,-1-2-20 0 0,0 0 0 0 0,0 0 0 0 0,1 0 0 0 0,-1 0-1 0 0,1 1 1 0 0,0-1 0 0 0,0 1 0 0 0,0-1 0 0 0,1 1 0 0 0,0-1 0 0 0,0 1 0 0 0,0-1 0 0 0,0 1 0 0 0,1-1 0 0 0,-1 1 0 0 0,1-1 0 0 0,0 1 0 0 0,1-1 0 0 0,-1 0 0 0 0,1 1 0 0 0,0-1 0 0 0,0 0 0 0 0,0 0 0 0 0,0 0 0 0 0,1-1-1 0 0,0 1 1 0 0,0-1 0 0 0,0 1 0 0 0,0-1 0 0 0,0 0 0 0 0,1 0 0 0 0,-1 0 0 0 0,1 0 0 0 0,0-1 0 0 0,2 2-83 0 0,6 0 77 0 0,-1-1 0 0 0,1 0 0 0 0,0-1 0 0 0,1 0 0 0 0,-1-1 0 0 0,0 0 0 0 0,0-1 0 0 0,1 0 0 0 0,-1-1 0 0 0,0-1 0 0 0,0 0 0 0 0,0 0 0 0 0,0-1 0 0 0,0-1 0 0 0,0 0 0 0 0,2-2-77 0 0,-8 5 7 0 0,0-1 0 0 0,-1-1 0 0 0,1 1 0 0 0,-1-1 0 0 0,1 0 0 0 0,-1 0-1 0 0,0-1 1 0 0,0 1 0 0 0,-1-1 0 0 0,1 0 0 0 0,-1-1 0 0 0,0 1 0 0 0,0-1 0 0 0,0 0 0 0 0,0 0 0 0 0,-1 0-1 0 0,0 0 1 0 0,0 0 0 0 0,0-1 0 0 0,-1 0 0 0 0,0 1 0 0 0,0-1 0 0 0,0 0 0 0 0,-1 0 0 0 0,0 0 0 0 0,0 0-7 0 0,-3 0-25 0 0,0 1 1 0 0,0 0-1 0 0,-1-1 1 0 0,1 1-1 0 0,-1 0 1 0 0,0 1-1 0 0,-1-1 1 0 0,1 0-1 0 0,-1 1 1 0 0,0 0-1 0 0,0 0 1 0 0,-1 0-1 0 0,1 0 1 0 0,-1 1-1 0 0,1 0 1 0 0,-1 0-1 0 0,0 0 1 0 0,0 0 0 0 0,-1 1-1 0 0,1 0 1 0 0,-1 0-1 0 0,1 0 1 0 0,-1 1-1 0 0,-3-1 25 0 0,-92-14-243 0 0,-13-6-4579 0 0,105 19 3597 0 0</inkml:trace>
  <inkml:trace contextRef="#ctx0" brushRef="#br0" timeOffset="-201145.181">5584 669 1712 0 0,'-2'-2'111'0'0,"0"1"1"0"0,-1-1-1 0 0,1 0 0 0 0,0 0 1 0 0,-1 1-1 0 0,1 0 0 0 0,-1-1 1 0 0,1 1-1 0 0,-1 0 0 0 0,0 0 0 0 0,1 0 1 0 0,-1 1-1 0 0,0-1 0 0 0,0 1 1 0 0,1-1-1 0 0,-1 1 0 0 0,0 0 0 0 0,0 0 1 0 0,0 0-1 0 0,1 1 0 0 0,-1-1 1 0 0,0 1-1 0 0,0-1 0 0 0,1 1 0 0 0,-1 0 1 0 0,0 0-1 0 0,1 0 0 0 0,-1 0 1 0 0,1 1-1 0 0,-1-1 0 0 0,1 1 1 0 0,0-1-1 0 0,-1 1 0 0 0,1 0 0 0 0,0 0 1 0 0,0 0-1 0 0,0 0 0 0 0,1 0 1 0 0,-1 0-1 0 0,0 2-111 0 0,2 1 55 0 0,0 0 0 0 0,1 0 0 0 0,0 1 0 0 0,0-1 0 0 0,0 0 0 0 0,0 0 0 0 0,1 0 0 0 0,0-1 0 0 0,0 1 0 0 0,0 0 0 0 0,1-1 0 0 0,0 1 0 0 0,0-1 0 0 0,0 0 1 0 0,0 0-1 0 0,1 0 0 0 0,-1 0 0 0 0,1 0 0 0 0,0-1 0 0 0,0 0 0 0 0,0 0 0 0 0,1 0 0 0 0,-1 0 0 0 0,1-1 0 0 0,-1 1 0 0 0,1-1 0 0 0,0 0 0 0 0,0-1 0 0 0,4 2-55 0 0,-2 0 83 0 0,25 15 77 0 0,-22-14-111 0 0,1 1 1 0 0,-1 0-1 0 0,-1 1 0 0 0,1 0 0 0 0,-1 0 0 0 0,0 1 0 0 0,0 0 0 0 0,-1 1 1 0 0,0 0-1 0 0,0 0 0 0 0,-1 0 0 0 0,0 1 0 0 0,0 2-49 0 0,-32 35 181 0 0,11-37-177 0 0,0-1-1 0 0,0-1 0 0 0,-1 0 0 0 0,0-1 0 0 0,0-1 1 0 0,0 0-1 0 0,-1-1 0 0 0,0 0 0 0 0,0-1 0 0 0,0-1 1 0 0,0-1-1 0 0,0 0 0 0 0,0-1 0 0 0,-4-1-3 0 0,-47-18-503 0 0,55-19-3392 0 0,19 28 2687 0 0,7-5-90 0 0</inkml:trace>
  <inkml:trace contextRef="#ctx0" brushRef="#br0" timeOffset="-200835.725">5852 818 964 0 0,'24'-3'504'0'0,"-1"-1"1"0"0,1 0-1 0 0,-1-2 0 0 0,0-1 1 0 0,-1-1-1 0 0,0 0 0 0 0,0-2 1 0 0,-1-1-1 0 0,20-12-504 0 0,56-46 1435 0 0,-98 67-1391 0 0,0 1 0 0 0,-1-1 0 0 0,1 1 0 0 0,-1 0 1 0 0,1-1-1 0 0,-1 1 0 0 0,1 0 0 0 0,-1 0 0 0 0,0 0 0 0 0,0 0 0 0 0,1 1 0 0 0,-1-1 1 0 0,0 0-1 0 0,0 1 0 0 0,0-1 0 0 0,0 1 0 0 0,0 0 0 0 0,0-1 0 0 0,0 1 0 0 0,0 0 1 0 0,1 0-1 0 0,-1 0 0 0 0,0 1 0 0 0,0-1 0 0 0,0 0 0 0 0,0 1 0 0 0,0-1 0 0 0,0 1 1 0 0,0 0-1 0 0,1 0 0 0 0,-1-1 0 0 0,0 1 0 0 0,0 1-44 0 0,-13 1 93 0 0,1 0 0 0 0,0 1 0 0 0,0 0 0 0 0,0 2 0 0 0,1-1 0 0 0,-1 2 0 0 0,2-1-1 0 0,-1 2 1 0 0,1 0 0 0 0,0 0 0 0 0,0 1 0 0 0,1 1 0 0 0,0 0 0 0 0,1 0 0 0 0,0 1 0 0 0,1 1 0 0 0,0-1 0 0 0,1 2-1 0 0,0-1 1 0 0,1 1 0 0 0,0 0 0 0 0,1 0 0 0 0,1 1 0 0 0,0 0 0 0 0,-2 11-93 0 0,7-19-29 0 0,0 1 1 0 0,0-1-1 0 0,1 0 0 0 0,0 0 0 0 0,1 0 1 0 0,-1 0-1 0 0,1 0 0 0 0,0 0 1 0 0,1 0-1 0 0,-1 0 0 0 0,1-1 0 0 0,0 1 1 0 0,0-1-1 0 0,1 0 0 0 0,0 0 0 0 0,0 0 1 0 0,0 0-1 0 0,0-1 0 0 0,1 0 1 0 0,0 0-1 0 0,0 0 0 0 0,0 0 0 0 0,0-1 1 0 0,1 0-1 0 0,-1 0 0 0 0,1 0 1 0 0,1 0 28 0 0,161 49-3647 0 0,-27-45-82 0 0,-95-7 2519 0 0</inkml:trace>
  <inkml:trace contextRef="#ctx0" brushRef="#br0" timeOffset="-87688.173">16852 456 936 0 0,'-46'-6'3504'0'0,"17"10"-3338"0"0,0 1 0 0 0,0 1 0 0 0,1 1 0 0 0,0 2 0 0 0,0 1 0 0 0,1 1 0 0 0,0 1 0 0 0,1 1 0 0 0,1 1 0 0 0,0 2 0 0 0,1 0 1 0 0,1 2-1 0 0,-3 4-166 0 0,-27 50 564 0 0,53-69-547 0 0,0-1 0 0 0,0 0 0 0 0,0 0 0 0 0,1 1 0 0 0,-1-1 0 0 0,1 0 0 0 0,-1 1 0 0 0,1-1 0 0 0,0 0 0 0 0,0 0 0 0 0,0 0 0 0 0,0 0 0 0 0,1 0 0 0 0,-1 0 0 0 0,0 0 0 0 0,1 0 0 0 0,-1-1 0 0 0,1 1 0 0 0,0 0 0 0 0,0-1 0 0 0,-1 0 0 0 0,1 1 0 0 0,0-1 0 0 0,0 0 0 0 0,0 0 0 0 0,0 0 0 0 0,1 0 0 0 0,-1 0-17 0 0,12 3 38 0 0,-1-1 1 0 0,1 0-1 0 0,0-1 1 0 0,0-1-1 0 0,0 0 1 0 0,0-1-1 0 0,0-1 1 0 0,0 0-1 0 0,0-1 1 0 0,-1 0-1 0 0,1-1 1 0 0,0 0-1 0 0,-1-1 1 0 0,5-3-39 0 0,4 1-25 0 0,-9 4 13 0 0,1-1-1 0 0,-1-1 1 0 0,0-1-1 0 0,0 0 1 0 0,-1 0-1 0 0,1-1 1 0 0,-1-1-1 0 0,0 0 1 0 0,-1 0-1 0 0,0-1 1 0 0,0-1-1 0 0,-1 0 0 0 0,0 0 1 0 0,0-1-1 0 0,5-8 13 0 0,-16 18 11 0 0,1 1-1 0 0,-1-1 1 0 0,1 0-1 0 0,-1 0 1 0 0,1 0 0 0 0,-1 0-1 0 0,1 0 1 0 0,-1 0-1 0 0,1 0 1 0 0,-1 0-1 0 0,1 0 1 0 0,-1 0-1 0 0,1 0 1 0 0,-1 0-1 0 0,1 0 1 0 0,-1 0-1 0 0,1-1 1 0 0,-1 1-1 0 0,1 0 1 0 0,-1 0-1 0 0,1-1 1 0 0,0 1-1 0 0,-1 0 1 0 0,1 0-1 0 0,-1-1 1 0 0,1 1 0 0 0,0 0-1 0 0,-1-1 1 0 0,1 1-1 0 0,0-1 1 0 0,-1 1-1 0 0,1 0 1 0 0,0-1-1 0 0,0 1 1 0 0,-1-1-1 0 0,1 1 1 0 0,0-1-1 0 0,0 1 1 0 0,0-1-1 0 0,0 1 1 0 0,0-1-1 0 0,0 1 1 0 0,0-1-1 0 0,0 1 1 0 0,0-1-1 0 0,0 1 1 0 0,0-1 0 0 0,0 1-1 0 0,0-1 1 0 0,0 1-11 0 0,-42 28 57 0 0,39-25-46 0 0,1 0-1 0 0,-1 0 0 0 0,1 0 0 0 0,-1 0 0 0 0,1 1 0 0 0,0-1 1 0 0,0 1-1 0 0,1 0 0 0 0,-1-1 0 0 0,1 1 0 0 0,-1 0 0 0 0,1 0 1 0 0,1 0-1 0 0,-1 0 0 0 0,0 0 0 0 0,1 0 0 0 0,0 0 0 0 0,0 0 0 0 0,0 0 1 0 0,0 0-1 0 0,1 0 0 0 0,0 0 0 0 0,-1 0 0 0 0,1 0 0 0 0,1 0 1 0 0,-1 0-1 0 0,1-1 0 0 0,-1 1 0 0 0,1 0 0 0 0,0-1 0 0 0,0 0 1 0 0,1 1-1 0 0,-1-1 0 0 0,1 0 0 0 0,0 0 0 0 0,-1 0 0 0 0,1 0 0 0 0,0-1 1 0 0,1 1-1 0 0,-1-1 0 0 0,0 0 0 0 0,1 0 0 0 0,0 0 0 0 0,-1 0 1 0 0,1-1-1 0 0,0 1 0 0 0,0-1 0 0 0,-1 0 0 0 0,1 0 0 0 0,0-1 1 0 0,0 1-1 0 0,0-1 0 0 0,0 1 0 0 0,1-1 0 0 0,1-1-10 0 0,19 5 45 0 0,0-2 0 0 0,0 0 0 0 0,0-2-1 0 0,1-1 1 0 0,-1-1 0 0 0,0-1 0 0 0,-1-1-1 0 0,1-1 1 0 0,-1-2 0 0 0,0 0 0 0 0,0-1 0 0 0,21-11-45 0 0,-37 15-44 0 0,-1 1 1 0 0,1-1 0 0 0,-1 0-1 0 0,0-1 1 0 0,-1 0 0 0 0,1 0-1 0 0,-1 0 1 0 0,0-1 0 0 0,0 0-1 0 0,0 0 1 0 0,-1 0 0 0 0,0-1-1 0 0,0 0 1 0 0,-1 0-1 0 0,0 0 1 0 0,0 0 0 0 0,-1-1-1 0 0,1 1 1 0 0,-2-1 0 0 0,1 0-1 0 0,-1 0 1 0 0,0 0 0 0 0,-1-1 43 0 0,-26-87-498 0 0,25 96 498 0 0,-1-3-17 0 0,-1 0 1 0 0,1 0 0 0 0,0 0-1 0 0,0 0 1 0 0,0 0 0 0 0,0 0-1 0 0,1-1 1 0 0,-1 1 0 0 0,1 0-1 0 0,0 0 1 0 0,0-1-1 0 0,0 1 1 0 0,0 0 0 0 0,0 0-1 0 0,1-1 1 0 0,0 1 0 0 0,-1 0-1 0 0,1 0 1 0 0,0 0 0 0 0,1 0-1 0 0,-1 0 1 0 0,0 0 0 0 0,1 0-1 0 0,0 0 1 0 0,0 1 0 0 0,0-1-1 0 0,0 1 1 0 0,0-1 0 0 0,0 1-1 0 0,0 0 1 0 0,1-1-1 0 0,-1 1 1 0 0,1 1 0 0 0,0-1-1 0 0,0 0 1 0 0,0 1 0 0 0,-1-1-1 0 0,4 0 17 0 0,0-2-5 0 0,1 1-1 0 0,-1-1 1 0 0,1 1-1 0 0,0 1 0 0 0,0-1 1 0 0,0 1-1 0 0,0 1 1 0 0,0-1-1 0 0,0 1 0 0 0,1 0 1 0 0,-1 1-1 0 0,0 0 1 0 0,1 0-1 0 0,-1 0 0 0 0,0 1 1 0 0,0 0-1 0 0,1 1 1 0 0,-1-1-1 0 0,0 1 0 0 0,0 1 1 0 0,0-1-1 0 0,-1 1 1 0 0,1 1-1 0 0,-1-1 0 0 0,0 1 1 0 0,1 0-1 0 0,-2 0 1 0 0,1 1-1 0 0,0 0 0 0 0,-1 0 1 0 0,0 0-1 0 0,0 1 1 0 0,-1-1-1 0 0,1 1 0 0 0,-1 0 1 0 0,0 1-1 0 0,-1-1 1 0 0,2 5 5 0 0,-1 0 49 0 0,-2 1 0 0 0,0 0-1 0 0,0 0 1 0 0,-1-1 0 0 0,0 1 0 0 0,-1 0 0 0 0,-1 0 0 0 0,0 0 0 0 0,0 0 0 0 0,-1-1 0 0 0,-1 1 0 0 0,0 0 0 0 0,0-1 0 0 0,-1 0-1 0 0,-1 0 1 0 0,-2 3-49 0 0,-8 49 318 0 0,15-63-406 0 0,28 15-1695 0 0,58-35-843 0 0,-53 7 1858 0 0</inkml:trace>
  <inkml:trace contextRef="#ctx0" brushRef="#br0" timeOffset="-87299.414">17851 658 2284 0 0,'44'-9'3270'0'0,"9"-8"-2578"0"0,-15 7-442 0 0,0-1 1 0 0,-1-2 0 0 0,0-2 0 0 0,-1-1 0 0 0,-1-2 0 0 0,-1-2 0 0 0,0-1 0 0 0,24-20-251 0 0,-59 41 1 0 0,0 0 0 0 0,-1 0 1 0 0,1 0-1 0 0,0 0 0 0 0,0 0 0 0 0,-1 0 1 0 0,1 0-1 0 0,0 0 0 0 0,0 0 0 0 0,0-1 1 0 0,-1 1-1 0 0,1 0 0 0 0,0-1 0 0 0,0 1 1 0 0,0-1-1 0 0,0 0 0 0 0,0 1 1 0 0,0-1-1 0 0,0 0 0 0 0,0 1 0 0 0,0-1 1 0 0,0 0-1 0 0,0 0 0 0 0,0 0 0 0 0,0 0 1 0 0,1 0-1 0 0,-1 0 0 0 0,0 0 0 0 0,1 0 1 0 0,-1 0-1 0 0,1 0 0 0 0,-1-1 1 0 0,1 1-1 0 0,0 0 0 0 0,-1 0 0 0 0,1 0 1 0 0,0-1-1 0 0,0 1 0 0 0,0 0 0 0 0,0 0 1 0 0,0-1-1 0 0,0 1 0 0 0,0 0 0 0 0,0 0 1 0 0,0-1-1 0 0,1 1 0 0 0,-1 0 1 0 0,1 0-1 0 0,-1 0 0 0 0,1 0 0 0 0,-1-1 1 0 0,1 1-1 0 0,-1 0 0 0 0,1 0 0 0 0,0 0 1 0 0,0 0-1 0 0,-1 0 0 0 0,1 1 0 0 0,0-1 1 0 0,0 0-1 0 0,0 0 0 0 0,0 0 0 0 0,0 1 1 0 0,0-1-1 0 0,0 0 0 0 0,0 1 1 0 0,1-1-1 0 0,-1 1 0 0 0,1-1-1 0 0,-22 2 29 0 0,0 1 0 0 0,0 0 1 0 0,0 2-1 0 0,0 0 0 0 0,0 1 0 0 0,1 1 0 0 0,0 1 0 0 0,0 1 0 0 0,1 0 1 0 0,-1 1-1 0 0,-4 5-29 0 0,15-11 8 0 0,-1 1 0 0 0,1 0-1 0 0,1 0 1 0 0,-1 0 0 0 0,1 1 0 0 0,0 0 0 0 0,0 1 0 0 0,0 0 0 0 0,1 0 0 0 0,-1 0-1 0 0,2 1 1 0 0,-1-1 0 0 0,1 2 0 0 0,0-1 0 0 0,0 0 0 0 0,1 1 0 0 0,0 0 0 0 0,0 0-1 0 0,1 0 1 0 0,0 1 0 0 0,0 1-8 0 0,4-6-39 0 0,-1 1 0 0 0,1-1 0 0 0,1 0 0 0 0,-1 0-1 0 0,0 0 1 0 0,1 0 0 0 0,0-1 0 0 0,0 1 0 0 0,0 0 0 0 0,0-1 0 0 0,1 1 0 0 0,-1-1-1 0 0,1 0 1 0 0,0 0 0 0 0,0 0 0 0 0,0 0 0 0 0,1 0 0 0 0,-1-1 0 0 0,0 1 0 0 0,1-1-1 0 0,0 0 1 0 0,-1 0 0 0 0,1 0 0 0 0,0-1 0 0 0,0 1 0 0 0,0-1 0 0 0,0 0-1 0 0,1 0 1 0 0,-1-1 39 0 0,126 20-3468 0 0,-87-20 2122 0 0,-16 0 13 0 0</inkml:trace>
  <inkml:trace contextRef="#ctx0" brushRef="#br0" timeOffset="-95695.354">7230 666 1016 0 0,'0'0'524'0'0,"0"0"-80"0"0,0 0-89 0 0,0 0-24 0 0,0 0 40 0 0,0 0-22 0 0,0 0-28 0 0,0 0 17 0 0,1-21 2332 0 0,5-3-2331 0 0,-36 199 1301 0 0,32-169-1647 0 0,1 0 0 0 0,0 0-1 0 0,0-1 1 0 0,0 1 0 0 0,1-1 0 0 0,0 1-1 0 0,0-1 1 0 0,0-1 0 0 0,0 1 0 0 0,1 0-1 0 0,0-1 1 0 0,0 0 0 0 0,0 0 0 0 0,0-1-1 0 0,1 1 1 0 0,0-1 0 0 0,-1 0 0 0 0,1-1-1 0 0,0 1 1 0 0,0-1 0 0 0,1-1 0 0 0,-1 1-1 0 0,0-1 1 0 0,2 0 7 0 0,-6 0-349 0 0,20-27-4456 0 0,-23 7 3443 0 0</inkml:trace>
  <inkml:trace contextRef="#ctx0" brushRef="#br0" timeOffset="-95446.118">7139 348 1036 0 0,'0'-4'296'0'0,"0"1"24"0"0,0 0 44 0 0,-3 3-128 0 0,3-2-144 0 0,2 2-124 0 0,-1 0-84 0 0,-1 0-84 0 0,0 2-516 0 0</inkml:trace>
  <inkml:trace contextRef="#ctx0" brushRef="#br0" timeOffset="-94901.732">7402 591 1088 0 0,'24'29'2778'0'0,"-13"-3"-2567"0"0,-2-8 26 0 0,0 1 1 0 0,-2 0-1 0 0,0 0 1 0 0,-1 1-1 0 0,-2 0 0 0 0,0 0 1 0 0,0 0-1 0 0,-1 10-237 0 0,-4-31 49 0 0,1 1 0 0 0,0 0 0 0 0,0-1 0 0 0,-1 1 1 0 0,1 0-1 0 0,0-1 0 0 0,-1 1 0 0 0,1 0 0 0 0,-1 0 0 0 0,1-1 0 0 0,0 1 1 0 0,-1 0-1 0 0,1 0 0 0 0,0 0 0 0 0,-1 0 0 0 0,1-1 0 0 0,-1 1 0 0 0,1 0 1 0 0,-1 0-1 0 0,1 0 0 0 0,-1 0 0 0 0,1 0 0 0 0,0 0 0 0 0,-1 0 0 0 0,1 0 1 0 0,-1 0-1 0 0,1 0 0 0 0,-1 0 0 0 0,1 0 0 0 0,0 1 0 0 0,-1-1 0 0 0,1 0 1 0 0,-1 0-1 0 0,1 0 0 0 0,0 1 0 0 0,-1-1 0 0 0,1 0 0 0 0,-1 0 0 0 0,1 1 1 0 0,0-1-1 0 0,0 0 0 0 0,-1 1 0 0 0,1-1 0 0 0,0 0 0 0 0,-1 1 1 0 0,1-1-1 0 0,0 0 0 0 0,0 1 0 0 0,0-1 0 0 0,-1 1 0 0 0,1-1 0 0 0,0 1 1 0 0,0-1-1 0 0,0 0 0 0 0,0 1-49 0 0,-3-15 23 0 0,0 1 0 0 0,1-1 0 0 0,1 0 0 0 0,0 0 1 0 0,1 0-1 0 0,1 1 0 0 0,0-1 0 0 0,0 0 0 0 0,2 0 0 0 0,0 1 1 0 0,0-1-1 0 0,1 1 0 0 0,1 0 0 0 0,0 0 0 0 0,1 0 1 0 0,0 1-1 0 0,1 0 0 0 0,0 0 0 0 0,1 1 0 0 0,0-1 0 0 0,1 2 1 0 0,1-1-1 0 0,-1 2 0 0 0,7-6-23 0 0,-13 14-8 0 0,0 0 0 0 0,0 0 0 0 0,0 0 0 0 0,0 0 0 0 0,1 1 0 0 0,-1-1 0 0 0,0 1 0 0 0,0 0 0 0 0,1 0 0 0 0,-1 0 0 0 0,0 0 0 0 0,0 1 0 0 0,0-1 0 0 0,1 1 0 0 0,-1 0 0 0 0,0 0 0 0 0,0 0 0 0 0,0 0 0 0 0,0 0 0 0 0,0 1 0 0 0,0-1 0 0 0,-1 1 0 0 0,1 0 0 0 0,0 0 0 0 0,-1 0 0 0 0,1 0 0 0 0,-1 0 0 0 0,0 1 0 0 0,0-1 0 0 0,0 1 0 0 0,0 0 1 0 0,0-1-1 0 0,0 1 0 0 0,0 1 8 0 0,49 105-62 0 0,-29 48-1313 0 0,-11-137-2593 0 0,-6-18 2765 0 0</inkml:trace>
  <inkml:trace contextRef="#ctx0" brushRef="#br0" timeOffset="-93859.326">8242 674 1756 0 0,'-23'4'214'0'0,"1"0"0"0"0,0 1 0 0 0,0 1 0 0 0,1 1-1 0 0,-1 1 1 0 0,2 1 0 0 0,-1 1 0 0 0,1 0 0 0 0,1 2 0 0 0,0 0 0 0 0,0 1-1 0 0,2 1 1 0 0,-1 1 0 0 0,2 0 0 0 0,0 1 0 0 0,-10 14-214 0 0,27-30 17 0 0,0 0 0 0 0,0-1 0 0 0,1 1 0 0 0,-1 0 0 0 0,0 0 0 0 0,0 0 0 0 0,0 0 0 0 0,0 0 0 0 0,0 0 0 0 0,0 1 0 0 0,0-1 0 0 0,0 0-1 0 0,0 1 1 0 0,0-1 0 0 0,0 0 0 0 0,0 1 0 0 0,0-1 0 0 0,0 1 0 0 0,0-1 0 0 0,-1 1 0 0 0,1 0 0 0 0,0-1 0 0 0,0 1 0 0 0,0 0 0 0 0,-1-1 0 0 0,1 1 0 0 0,0 0 0 0 0,-1 0 0 0 0,1 0 0 0 0,-1 0 0 0 0,1 0 0 0 0,-1 0 0 0 0,1 0 0 0 0,-1 0 0 0 0,0 0 0 0 0,0 0 0 0 0,1 0 0 0 0,-1 0 0 0 0,0 0 0 0 0,0 0 0 0 0,0 0 0 0 0,0 0 0 0 0,0 0 0 0 0,0 0 0 0 0,0 0 0 0 0,0 0 0 0 0,-1 0 0 0 0,1 0 0 0 0,0 0 0 0 0,-1 0 0 0 0,1 0 0 0 0,0 0 0 0 0,-1 0-1 0 0,1 0 1 0 0,-1 0 0 0 0,0 0 0 0 0,1-1 0 0 0,-1 1 0 0 0,0 0 0 0 0,1 0 0 0 0,-1-1 0 0 0,0 1 0 0 0,0 0 0 0 0,0-1 0 0 0,0 1 0 0 0,0 0-17 0 0,79-13 124 0 0,-50 2-18 0 0,0-1 0 0 0,-1-2 0 0 0,-1-1 0 0 0,0-1 0 0 0,0-1 1 0 0,-2-1-1 0 0,0-1 0 0 0,-1-2 0 0 0,-1 0 0 0 0,-1-1 0 0 0,0-1 0 0 0,-2-1 0 0 0,-1-1 1 0 0,-1 0-1 0 0,0-2 0 0 0,-2 0 0 0 0,-2 0 0 0 0,0-1 0 0 0,7-23-106 0 0,7-43 2254 0 0,-30 93-2232 0 0,1 1 0 0 0,-1 0 0 0 0,0 0 1 0 0,0 0-1 0 0,1 0 0 0 0,-1 0 0 0 0,0 0 1 0 0,1 1-1 0 0,-1-1 0 0 0,1 1 0 0 0,0 0 1 0 0,-1 0-1 0 0,1 0 0 0 0,0 0 0 0 0,0 0 1 0 0,0 0-1 0 0,1 1 0 0 0,-1-1 0 0 0,0 0 1 0 0,1 1-1 0 0,0-1 0 0 0,-1 1 0 0 0,1 0 1 0 0,0 0-1 0 0,0-1 0 0 0,1 1 0 0 0,-1 1-22 0 0,-6 11 20 0 0,1 1-1 0 0,0 0 1 0 0,2 1 0 0 0,-1-1-1 0 0,2 1 1 0 0,1 0-1 0 0,0 0 1 0 0,1 0-1 0 0,0 0 1 0 0,2 0-1 0 0,0 0 1 0 0,1 0-1 0 0,0-1 1 0 0,1 1 0 0 0,1 0-1 0 0,1-1 1 0 0,1 0-1 0 0,0 0 1 0 0,1 0-20 0 0,-4-8-15 0 0,0-1 1 0 0,0-1-1 0 0,1 1 1 0 0,0 0-1 0 0,0-1 1 0 0,1 0-1 0 0,0 0 1 0 0,0 0-1 0 0,0-1 1 0 0,1 0-1 0 0,-1 0 1 0 0,1 0-1 0 0,1 0 1 0 0,-1-1-1 0 0,1 0 1 0 0,-1-1-1 0 0,1 1 1 0 0,0-1-1 0 0,0-1 1 0 0,0 1-1 0 0,1-1 1 0 0,-1 0-1 0 0,1-1 1 0 0,-1 0-1 0 0,1 0 1 0 0,-1-1-1 0 0,7 0 15 0 0,-3-2-114 0 0,-1-1 0 0 0,1 0 0 0 0,-1-1 1 0 0,0 0-1 0 0,0-1 0 0 0,-1 0 0 0 0,1 0 0 0 0,-1-1 0 0 0,0 0 0 0 0,-1-1 0 0 0,1 0 0 0 0,-1 0 0 0 0,0-1 0 0 0,-1 0 0 0 0,0 0 0 0 0,-1-1 0 0 0,1 0 0 0 0,-1 0 0 0 0,-1 0 0 0 0,0-1 0 0 0,0 0 0 0 0,-1 0 0 0 0,-1 0 0 0 0,1 0 0 0 0,-1-1 0 0 0,1-10 114 0 0,-5 17-29 0 0,0 0-1 0 0,1 0 0 0 0,-2 0 0 0 0,1 0 0 0 0,0 0 1 0 0,-1 0-1 0 0,0 1 0 0 0,0-1 0 0 0,0 0 0 0 0,0 1 1 0 0,0 0-1 0 0,-1-1 0 0 0,0 1 0 0 0,1 0 0 0 0,-1 0 0 0 0,0 0 1 0 0,-1 1-1 0 0,1-1 0 0 0,0 1 0 0 0,-1 0 0 0 0,1 0 1 0 0,-1 0-1 0 0,0 0 0 0 0,0 0 0 0 0,0 1 0 0 0,0 0 1 0 0,0 0-1 0 0,0 0 0 0 0,0 0 0 0 0,0 1 0 0 0,0-1 0 0 0,0 1 1 0 0,0 0-1 0 0,0 0 0 0 0,-1 1 0 0 0,1-1 0 0 0,0 1 1 0 0,0 0-1 0 0,0 0 0 0 0,0 0 0 0 0,0 1 0 0 0,1 0 1 0 0,-1-1-1 0 0,0 1 0 0 0,1 0 0 0 0,-1 1 0 0 0,1-1 1 0 0,-1 1-1 0 0,1-1 0 0 0,0 1 0 0 0,0 0 0 0 0,-2 3 30 0 0,-1-1-6 0 0,-1 1-1 0 0,1 1 1 0 0,0-1 0 0 0,0 1-1 0 0,1 0 1 0 0,0 1-1 0 0,0-1 1 0 0,1 1 0 0 0,0 0-1 0 0,0 0 1 0 0,1 0-1 0 0,0 1 1 0 0,0-1 0 0 0,1 1-1 0 0,0 0 1 0 0,1-1-1 0 0,0 1 1 0 0,0 0 0 0 0,1 0-1 0 0,0 1 7 0 0,3-2-1 0 0,0 0-1 0 0,1 0 1 0 0,0 0-1 0 0,1-1 1 0 0,-1 0-1 0 0,2 0 1 0 0,-1 0-1 0 0,1 0 1 0 0,0-1-1 0 0,0 0 1 0 0,0 0-1 0 0,1-1 1 0 0,0 0-1 0 0,0 0 1 0 0,0 0-1 0 0,1-1 1 0 0,0 0-1 0 0,0-1 1 0 0,0 1-1 0 0,0-2 1 0 0,0 1-1 0 0,1-1 1 0 0,-1 0-1 0 0,1-1 0 0 0,-1 0 1 0 0,1 0-1 0 0,0-1 1 0 0,-1 0-1 0 0,1-1 1 0 0,7-1 1 0 0,3 0 18 0 0,0-1 0 0 0,0-1 0 0 0,0-1 0 0 0,-1-1 0 0 0,1 0 0 0 0,-1-1 0 0 0,-1-1 1 0 0,0-1-1 0 0,0-1 0 0 0,0 0 0 0 0,-1-1 0 0 0,-1-1 0 0 0,0 0 0 0 0,0-1 0 0 0,-2-1 0 0 0,1 0 0 0 0,-2 0 0 0 0,0-2 0 0 0,-1 0 0 0 0,0 0 1 0 0,-1 0-1 0 0,-1-2 0 0 0,-1 1 0 0 0,0-1 0 0 0,-1 0 0 0 0,-1 0 0 0 0,3-18-18 0 0,-1-43 1893 0 0,-9 78-1882 0 0,1 0 1 0 0,0 1 0 0 0,-1-1 0 0 0,1 0-1 0 0,-1 0 1 0 0,1 0 0 0 0,-1 0-1 0 0,0 1 1 0 0,1-1 0 0 0,-1 0-1 0 0,0 0 1 0 0,0 1 0 0 0,1-1-1 0 0,-1 1 1 0 0,0-1 0 0 0,0 0-1 0 0,0 1 1 0 0,0 0 0 0 0,0-1-1 0 0,1 1 1 0 0,-1 0 0 0 0,0-1-1 0 0,0 1 1 0 0,0 0 0 0 0,0 0-1 0 0,0 0 1 0 0,0 0 0 0 0,0 0 0 0 0,0 0-1 0 0,0 0 1 0 0,0 0 0 0 0,0 0-1 0 0,0 0 1 0 0,0 0 0 0 0,0 1-1 0 0,0-1 1 0 0,0 0 0 0 0,0 1-1 0 0,0-1 1 0 0,0 1 0 0 0,0-1-1 0 0,1 1 1 0 0,-1-1 0 0 0,0 1-1 0 0,0 0 1 0 0,1-1 0 0 0,-1 1-1 0 0,0 0 1 0 0,1 0 0 0 0,-1-1-1 0 0,1 1 1 0 0,-1 0 0 0 0,1 0 0 0 0,-1 0-1 0 0,1 0 1 0 0,-1 0 0 0 0,1 0-1 0 0,0 0 1 0 0,0 0 0 0 0,-1 0-12 0 0,-5 13 20 0 0,0-1-1 0 0,1 1 1 0 0,0 0 0 0 0,2 0 0 0 0,-1 0 0 0 0,2 1 0 0 0,-1-1 0 0 0,2 1 0 0 0,0-1 0 0 0,1 9-20 0 0,0-9 37 0 0,27 231 228 0 0,7-10-1096 0 0,-34-233 700 0 0,1 0 0 0 0,-1 0 0 0 0,0 0 0 0 0,0 0 0 0 0,0 0 0 0 0,0 0 0 0 0,-1 0 0 0 0,1 0 0 0 0,0 0 0 0 0,-1 0 0 0 0,0 0 0 0 0,1 0 0 0 0,-1 0-1 0 0,0 0 1 0 0,0 0 0 0 0,0-1 0 0 0,0 1 0 0 0,0 0 0 0 0,0-1 0 0 0,-1 1 0 0 0,1 0 0 0 0,-1-1 0 0 0,1 0 0 0 0,-1 1 0 0 0,1-1 0 0 0,-1 0 0 0 0,0 0 0 0 0,1 0 0 0 0,-1 0 0 0 0,0 0 0 0 0,0 0 0 0 0,0-1-1 0 0,0 1 1 0 0,0 0 0 0 0,0-1 0 0 0,0 0 0 0 0,0 1 0 0 0,0-1 0 0 0,0 0 0 0 0,0 0 0 0 0,0 0 0 0 0,0 0 0 0 0,0-1 0 0 0,0 1 0 0 0,0 0 0 0 0,0-1 0 0 0,0 0 0 0 0,0 1 0 0 0,0-1 0 0 0,0 0 131 0 0,-16-12-1270 0 0</inkml:trace>
  <inkml:trace contextRef="#ctx0" brushRef="#br0" timeOffset="-93625.262">9152 589 1120 0 0,'8'-1'144'0'0,"0"0"-1"0"0,0 1 1 0 0,0 0-1 0 0,0 0 1 0 0,0 1-1 0 0,0 0 1 0 0,0 0 0 0 0,0 1-1 0 0,-1 0 1 0 0,1 0-1 0 0,0 1 1 0 0,-1 0-1 0 0,0 0 1 0 0,0 0-1 0 0,0 1 1 0 0,0 1 0 0 0,0-1-1 0 0,-1 1 1 0 0,0 0-1 0 0,0 0 1 0 0,0 1-1 0 0,0 0 1 0 0,-1 0-1 0 0,0 0 1 0 0,-1 1 0 0 0,1-1-1 0 0,-1 1 1 0 0,0 0-1 0 0,-1 1 1 0 0,0-1-1 0 0,0 0 1 0 0,0 1-1 0 0,-1 0 1 0 0,0 0 0 0 0,-1 0-144 0 0,-3 0 55 0 0,0 0 1 0 0,-1 0 0 0 0,0-1-1 0 0,-1 1 1 0 0,0-1 0 0 0,0 1 0 0 0,0-1-1 0 0,-1-1 1 0 0,0 1 0 0 0,-1-1-1 0 0,1 1 1 0 0,-1-1 0 0 0,0-1 0 0 0,-1 1-1 0 0,1-1 1 0 0,-1-1 0 0 0,0 1-1 0 0,0-1 1 0 0,-1 0 0 0 0,1 0 0 0 0,-1-1-1 0 0,0 0 1 0 0,0-1 0 0 0,0 0-1 0 0,-4 1-55 0 0,2 1-254 0 0,1-1 0 0 0,-1-1 0 0 0,1 0 0 0 0,-1 0 0 0 0,0-1 0 0 0,0 0 0 0 0,0 0 0 0 0,1-1 0 0 0,-1 0 0 0 0,0-1 0 0 0,0-1 0 0 0,0 1 0 0 0,1-1 0 0 0,-1-1-1 0 0,1 0 1 0 0,-1 0 0 0 0,1-1 0 0 0,0 0 0 0 0,-7-5 254 0 0,-9-8-1322 0 0</inkml:trace>
  <inkml:trace contextRef="#ctx0" brushRef="#br0" timeOffset="-92865.752">9504 706 1100 0 0,'41'-4'4514'0'0,"23"-13"-3862"0"0,-12 3-263 0 0,270-63 549 0 0,-274 43-1193 0 0,-47 33 165 0 0,-1 1-78 0 0,-57-27-158 0 0,40 23 329 0 0,-1 2 0 0 0,1-1 0 0 0,0 2 0 0 0,-1 0 0 0 0,1 1 1 0 0,-1 1-1 0 0,1 1 0 0 0,-1 0 0 0 0,1 2 0 0 0,0-1 0 0 0,0 2 0 0 0,0 0 0 0 0,1 2 0 0 0,0-1 0 0 0,0 2 0 0 0,1 0 1 0 0,-1 1-1 0 0,2 1 0 0 0,-1 0 0 0 0,2 0 0 0 0,-1 2 0 0 0,-2 3-3 0 0,14-12-6 0 0,-1 0-1 0 0,1 0 1 0 0,0 0 0 0 0,0 0-1 0 0,1 1 1 0 0,-1-1-1 0 0,1 1 1 0 0,-1-1 0 0 0,1 1-1 0 0,0-1 1 0 0,0 1 0 0 0,1 0-1 0 0,-1-1 1 0 0,1 1 0 0 0,0 0-1 0 0,0 0 1 0 0,0-1 0 0 0,0 1-1 0 0,1 0 1 0 0,-1 0-1 0 0,1-1 1 0 0,0 1 0 0 0,0 0-1 0 0,1-1 1 0 0,-1 1 0 0 0,1-1-1 0 0,-1 0 1 0 0,1 1 0 0 0,0-1-1 0 0,0 0 1 0 0,1 0 0 0 0,-1 0-1 0 0,1-1 1 0 0,-1 1-1 0 0,1 0 1 0 0,0-1 0 0 0,0 0-1 0 0,0 1 1 0 0,0-1 0 0 0,2 0 6 0 0,143 49-1292 0 0,-71-49-890 0 0,-54-2 892 0 0</inkml:trace>
  <inkml:trace contextRef="#ctx0" brushRef="#br0" timeOffset="-92430.859">10176 569 976 0 0,'41'220'4975'0'0,"-41"-218"-4677"0"0,0-2-7 0 0,-11 9 381 0 0,25-110-94 0 0,-12 92-599 0 0,1 1-1 0 0,-1-1 1 0 0,1 1 0 0 0,1 0-1 0 0,-1 1 1 0 0,1-1 0 0 0,1 0-1 0 0,0 1 1 0 0,0 0 0 0 0,0 0-1 0 0,1 1 1 0 0,-1-1 0 0 0,2 1-1 0 0,-1 0 1 0 0,1 1 0 0 0,0 0-1 0 0,0 0 1 0 0,0 0 0 0 0,1 1-1 0 0,4-2 22 0 0,-11 6-97 0 0,4 2 91 0 0,0 1 0 0 0,0 0 0 0 0,0 1 0 0 0,0-1 0 0 0,-1 1 0 0 0,0 0 0 0 0,0 0 0 0 0,0 0 0 0 0,0 0 0 0 0,-1 1 0 0 0,1 0 0 0 0,-1 0 0 0 0,0 0 0 0 0,-1 0 0 0 0,1 0 0 0 0,-1 0 0 0 0,0 1 0 0 0,0 1 6 0 0,2 0-2 0 0,26 80-102 0 0,-27-75-6 0 0,0 1 1 0 0,0-1 0 0 0,2 1 0 0 0,-1-1 0 0 0,1 0 0 0 0,1-1-1 0 0,0 1 1 0 0,1-1 0 0 0,0-1 0 0 0,1 1 0 0 0,0-1 0 0 0,0 0 0 0 0,7 5 109 0 0,27-8-2957 0 0,-8-19 1821 0 0</inkml:trace>
  <inkml:trace contextRef="#ctx0" brushRef="#br0" timeOffset="-92043.764">10791 676 1148 0 0,'-22'7'330'0'0,"1"1"-1"0"0,-1 1 1 0 0,1 0 0 0 0,1 2-1 0 0,0 0 1 0 0,0 2 0 0 0,2 0-1 0 0,-1 1 1 0 0,2 1 0 0 0,0 0-1 0 0,0 2 1 0 0,2 0 0 0 0,0 0-1 0 0,-8 13-329 0 0,22-28 15 0 0,0-1-1 0 0,0 0 1 0 0,0 1-1 0 0,1-1 1 0 0,-1 0-1 0 0,0 1 1 0 0,1-1-1 0 0,-1 1 1 0 0,1-1-1 0 0,-1 1 1 0 0,1-1 0 0 0,-1 1-1 0 0,1-1 1 0 0,0 1-1 0 0,0 0 1 0 0,0-1-1 0 0,0 1 1 0 0,0-1-1 0 0,0 1 1 0 0,1 0-1 0 0,-1-1 1 0 0,0 1-1 0 0,1-1 1 0 0,-1 1-1 0 0,1-1 1 0 0,-1 1-1 0 0,1-1 1 0 0,0 1-1 0 0,0-1 1 0 0,0 0 0 0 0,0 0-1 0 0,0 1 1 0 0,0-1-1 0 0,0 0 1 0 0,0 0-1 0 0,0 0 1 0 0,0 0-1 0 0,1 0 1 0 0,-1 0-1 0 0,0 0 1 0 0,1 0-1 0 0,-1-1 1 0 0,1 1-1 0 0,-1-1 1 0 0,1 1-1 0 0,-1-1 1 0 0,1 1-1 0 0,-1-1 1 0 0,1 0 0 0 0,0 0-1 0 0,-1 1 1 0 0,1-1-1 0 0,-1 0 1 0 0,1-1-1 0 0,0 1 1 0 0,-1 0-1 0 0,1 0 1 0 0,1-1-15 0 0,88-9-53 0 0,-72 4 59 0 0,-1 0 0 0 0,0-1 0 0 0,0-1 0 0 0,0-1 0 0 0,-1 0 0 0 0,-1-1 0 0 0,0-1 0 0 0,0 0 1 0 0,-1-2-1 0 0,-1 1 0 0 0,0-2 0 0 0,0 0 0 0 0,-1 0 0 0 0,-1-2 0 0 0,-1 1 0 0 0,0-1 0 0 0,-1-1 0 0 0,-1 0 1 0 0,0 0-1 0 0,-1-1 0 0 0,-1 0 0 0 0,-1-1 0 0 0,-1 1 0 0 0,0-1 0 0 0,-2 0 0 0 0,1-4-6 0 0,-1 9 158 0 0,-1-1 0 0 0,0 1-1 0 0,-1-1 1 0 0,-1 1 0 0 0,0-1-1 0 0,-1 0 1 0 0,-1 1 0 0 0,0-1 0 0 0,-1 1-1 0 0,0 0 1 0 0,-1 0 0 0 0,-1 0-1 0 0,0 0 1 0 0,-1 1 0 0 0,0-1-1 0 0,-1 2 1 0 0,-1-1 0 0 0,0 1-1 0 0,-1 0 1 0 0,0 0 0 0 0,0 1 0 0 0,-1 1-1 0 0,-6-5-157 0 0,12 16 35 0 0,0 0-1 0 0,0 0 0 0 0,0 0 1 0 0,0 0-1 0 0,0 1 1 0 0,0-1-1 0 0,0 1 0 0 0,1 0 1 0 0,-1 1-1 0 0,1-1 1 0 0,-1 0-1 0 0,1 1 0 0 0,0 0 1 0 0,0 0-1 0 0,0 0 0 0 0,0 0 1 0 0,1 0-1 0 0,-1 1 1 0 0,1-1-1 0 0,0 1 0 0 0,0-1 1 0 0,0 1-1 0 0,0 0 1 0 0,0 0-1 0 0,1 0 0 0 0,0 0 1 0 0,0 0-1 0 0,0 0 0 0 0,1 0 1 0 0,-1 0-1 0 0,1 0 1 0 0,0 1-1 0 0,0 0-34 0 0,-4 16-87 0 0,0 0-1 0 0,2 0 1 0 0,0 0 0 0 0,1 0-1 0 0,1 0 1 0 0,2 1 0 0 0,0-1-1 0 0,1 0 1 0 0,1 0 0 0 0,1-1-1 0 0,0 1 1 0 0,2 0 87 0 0,88 192-7715 0 0,-77-188 6373 0 0</inkml:trace>
  <inkml:trace contextRef="#ctx0" brushRef="#br0" timeOffset="-90791.717">11118 693 904 0 0,'212'-13'3766'0'0,"-29"-26"-2684"0"0,-183 39-1088 0 0,1 0 0 0 0,0 0 0 0 0,0 0 0 0 0,-1 0 0 0 0,1 0 0 0 0,0 0-1 0 0,0 0 1 0 0,-1-1 0 0 0,1 1 0 0 0,0 0 0 0 0,-1-1 0 0 0,1 1 0 0 0,0 0 0 0 0,-1-1 0 0 0,1 1 0 0 0,-1-1 0 0 0,1 1 0 0 0,0-1 0 0 0,-1 1 0 0 0,1-1 0 0 0,-1 1 0 0 0,0-1 0 0 0,1 0 0 0 0,-1 1 0 0 0,1-1 0 0 0,-1 0-1 0 0,0 1 1 0 0,1-1 0 0 0,-1 0 0 0 0,0 1 0 0 0,0-1 0 0 0,0 0 0 0 0,0 1 0 0 0,1-1 0 0 0,-1 0 0 0 0,0 0 0 0 0,0 1 0 0 0,0-1 0 0 0,-1 0 0 0 0,1 0 0 0 0,0 1 0 0 0,0-1 0 0 0,0 0 0 0 0,0 0 0 0 0,-1 1-1 0 0,1-1 1 0 0,0 0 0 0 0,-1 1 0 0 0,1-1 0 0 0,0 0 0 0 0,-1 1 0 0 0,1-1 0 0 0,-1 1 0 0 0,1-1 0 0 0,-1 1 0 0 0,1-1 0 0 0,-1 1 0 0 0,0-1 0 0 0,1 1 0 0 0,-1-1 0 0 0,0 1 0 0 0,1 0 0 0 0,-1-1 6 0 0,-51-20-177 0 0,45 19 223 0 0,-11-3 16 0 0,0 1 1 0 0,0 1 0 0 0,0 0-1 0 0,0 2 1 0 0,0 0-1 0 0,0 1 1 0 0,0 1-1 0 0,0 0 1 0 0,-1 2 0 0 0,2 0-1 0 0,-1 1 1 0 0,0 1-1 0 0,1 0 1 0 0,0 1 0 0 0,-8 5-63 0 0,18-8 25 0 0,-1 2 1 0 0,0-1-1 0 0,1 1 1 0 0,0 0-1 0 0,0 1 1 0 0,1 0-1 0 0,-1 0 1 0 0,1 0-1 0 0,1 1 1 0 0,-1 0 0 0 0,1 0-1 0 0,0 0 1 0 0,1 0-1 0 0,0 1 1 0 0,0 0-1 0 0,0 0 1 0 0,1 0-1 0 0,0 0 1 0 0,1 1 0 0 0,0-1-1 0 0,0 1 1 0 0,0 6-26 0 0,6-6-23 0 0,0 0 0 0 0,1-1 0 0 0,0 1 1 0 0,0-1-1 0 0,1 0 0 0 0,0 0 1 0 0,1 0-1 0 0,-1-1 0 0 0,2 0 0 0 0,-1 0 1 0 0,1-1-1 0 0,-1 0 0 0 0,2 0 1 0 0,-1-1-1 0 0,1 0 0 0 0,0-1 0 0 0,0 1 1 0 0,0-2-1 0 0,0 1 0 0 0,1-1 0 0 0,-1-1 1 0 0,1 0-1 0 0,0 0 0 0 0,0-1 1 0 0,-1 0-1 0 0,2-1 23 0 0,6 3-214 0 0,0-1-1 0 0,-1-1 1 0 0,1-1 0 0 0,0 0-1 0 0,0-1 1 0 0,0-1 0 0 0,-1 0 0 0 0,1-1-1 0 0,-1-1 1 0 0,0-1 0 0 0,0 0-1 0 0,0-1 1 0 0,-1-1 0 0 0,0 0 0 0 0,0-1-1 0 0,0-1 1 0 0,-1 0 0 0 0,-1-1-1 0 0,0-1 1 0 0,0 0 0 0 0,-1 0-1 0 0,5-7 215 0 0,13-43 709 0 0,-23 17 2533 0 0,16 50-2804 0 0,25 124 523 0 0,-48-129-757 0 0,0-1-16 0 0,-3-3-156 0 0,1 0 1 0 0,-1-1 0 0 0,1 1-1 0 0,0-1 1 0 0,0 0 0 0 0,0 0-1 0 0,0 0 1 0 0,0 0-1 0 0,1 0 1 0 0,0 0 0 0 0,0 0-1 0 0,0 0 1 0 0,1 0 0 0 0,-1 0-1 0 0,1-1 1 0 0,0 1 0 0 0,0 0-1 0 0,0-1 1 0 0,1 1 0 0 0,-1 0-1 0 0,1 0 1 0 0,1-2-33 0 0,-2-7 63 0 0,1 0-86 0 0,0-1-1 0 0,1 1 1 0 0,1 0-1 0 0,0-1 1 0 0,1 2 0 0 0,0-1-1 0 0,1 0 1 0 0,1 1-1 0 0,0 0 1 0 0,0 0 0 0 0,4-4 23 0 0,-8 15-10 0 0,-1 1 0 0 0,0-1 0 0 0,1 1 0 0 0,-1-1 0 0 0,1 1 1 0 0,-1 0-1 0 0,0 0 0 0 0,1 0 0 0 0,-1 0 0 0 0,1 0 0 0 0,-1 0 1 0 0,1 0-1 0 0,-1 0 0 0 0,0 0 0 0 0,1 1 0 0 0,-1-1 0 0 0,1 1 1 0 0,-1-1-1 0 0,0 1 0 0 0,1-1 0 0 0,-1 1 0 0 0,0 0 0 0 0,0 0 0 0 0,0 0 1 0 0,1-1-1 0 0,-1 1 0 0 0,0 0 0 0 0,0 0 0 0 0,0 1 0 0 0,0-1 1 0 0,-1 0-1 0 0,1 0 0 0 0,0 0 0 0 0,0 1 0 0 0,-1-1 0 0 0,1 0 0 0 0,-1 1 1 0 0,1-1-1 0 0,-1 0 0 0 0,1 1 0 0 0,-1-1 0 0 0,0 1 0 0 0,0-1 1 0 0,0 0-1 0 0,0 1 0 0 0,0-1 0 0 0,0 1 0 0 0,0-1 0 0 0,0 1 10 0 0,3 7 0 0 0,30 67-140 0 0,59 93 164 0 0,-84-160 1 0 0,-7-5-37 0 0,1-1 0 0 0,0 0-1 0 0,0 0 1 0 0,1 0 0 0 0,-1 0 0 0 0,1 0 0 0 0,-1 0 0 0 0,1 0 0 0 0,0-1 0 0 0,0 1 0 0 0,0-1 0 0 0,0 0-1 0 0,0 0 1 0 0,1 0 0 0 0,-1 0 0 0 0,1-1 0 0 0,-1 1 0 0 0,1-1 0 0 0,0 0 0 0 0,-1 0 0 0 0,1-1 0 0 0,0 1-1 0 0,0-1 1 0 0,0 1 0 0 0,-1-1 0 0 0,1 0 0 0 0,0-1 0 0 0,3 1 12 0 0,13-15-168 0 0,0-1-1 0 0,-1-1 1 0 0,0-1-1 0 0,-1 0 1 0 0,-2-2 0 0 0,0 1-1 0 0,-1-2 1 0 0,0 0-1 0 0,-2-1 1 0 0,-1 0 0 0 0,-1-1-1 0 0,0-1 1 0 0,-2 1-1 0 0,2-10 169 0 0,6-8 265 0 0,-2-1-1 0 0,-2-1 1 0 0,-2 0-1 0 0,-1-1 0 0 0,-3 0 1 0 0,-1 0-1 0 0,-2-18-264 0 0,-3 57 47 0 0,-1 1 0 0 0,0-1 0 0 0,0 0-1 0 0,0 1 1 0 0,0-1 0 0 0,-1 1 0 0 0,0-1 0 0 0,0 1 0 0 0,0-1-1 0 0,0 1 1 0 0,-1 0 0 0 0,0-1 0 0 0,0 1 0 0 0,0 0-1 0 0,0 0 1 0 0,0 0 0 0 0,-1 1 0 0 0,0-1 0 0 0,0 0-1 0 0,0 1 1 0 0,0 0 0 0 0,-1 0 0 0 0,1 0 0 0 0,-1 0-1 0 0,0 0 1 0 0,0 1 0 0 0,0 0 0 0 0,0-1 0 0 0,0 2 0 0 0,0-1-1 0 0,0 0 1 0 0,-1 1 0 0 0,1 0 0 0 0,-1 0 0 0 0,1 0-1 0 0,-1 0 1 0 0,1 1 0 0 0,-1 0 0 0 0,0 0 0 0 0,1 0-1 0 0,-1 0 1 0 0,1 1 0 0 0,-1 0 0 0 0,1 0 0 0 0,-1 0-1 0 0,1 0 1 0 0,0 1 0 0 0,-1 0 0 0 0,1 0 0 0 0,0 0 0 0 0,0 0-1 0 0,0 1 1 0 0,-1 0-47 0 0,-5 14 55 0 0,1-1-1 0 0,1 1 1 0 0,0 1-1 0 0,1-1 1 0 0,1 1-1 0 0,1 1 1 0 0,0-1-1 0 0,2 1 1 0 0,0-1-1 0 0,1 1 1 0 0,0 0-1 0 0,2 0 1 0 0,0 0-1 0 0,3 16-54 0 0,-3-27 19 0 0,3 19-22 0 0,1 0 1 0 0,2-1 0 0 0,0 0 0 0 0,2 0 0 0 0,0 0 0 0 0,2-1 0 0 0,9 18 2 0 0,29 85-1652 0 0,-45-47-3327 0 0,-23-56 3765 0 0</inkml:trace>
  <inkml:trace contextRef="#ctx0" brushRef="#br0" timeOffset="-90528.733">12021 581 944 0 0,'2'-2'872'0'0,"2"2"-164"0"0,-2 0-160 0 0,3 2-152 0 0,2-2 56 0 0,-2 2-144 0 0,20 3-28 0 0,-3 0-492 0 0,8-4-332 0 0,-7 3-684 0 0,7-3-4 0 0</inkml:trace>
  <inkml:trace contextRef="#ctx0" brushRef="#br0" timeOffset="-90141.453">13547 293 1348 0 0,'-19'274'4997'0'0,"19"-270"-4967"0"0,15 225 1739 0 0,-13-221-1758 0 0,-1 0 0 0 0,1 0-1 0 0,1-1 1 0 0,-1 1 0 0 0,1 0 0 0 0,1-1-1 0 0,-1 0 1 0 0,1 0 0 0 0,0 0 0 0 0,1 0-1 0 0,0-1 1 0 0,0 1 0 0 0,0-1 0 0 0,1-1-1 0 0,0 1 1 0 0,0-1 0 0 0,0 0 0 0 0,1 0-1 0 0,0-1 1 0 0,-1 1 0 0 0,2-2-1 0 0,-1 1 1 0 0,0-1 0 0 0,1 0 0 0 0,0 0-1 0 0,6 0-10 0 0,-12-2-194 0 0,1-1 0 0 0,0 1-1 0 0,0-1 1 0 0,0 0-1 0 0,0 0 1 0 0,0 0-1 0 0,0-1 1 0 0,0 1-1 0 0,0-1 1 0 0,-1 0 0 0 0,1 1-1 0 0,0-1 1 0 0,0 0-1 0 0,-1-1 1 0 0,1 1-1 0 0,0 0 1 0 0,-1-1-1 0 0,0 1 1 0 0,1-1 0 0 0,-1 0-1 0 0,0 0 1 0 0,0 0-1 0 0,0 0 1 0 0,0 0-1 0 0,0-1 195 0 0,11-19-1430 0 0</inkml:trace>
  <inkml:trace contextRef="#ctx0" brushRef="#br0" timeOffset="-89907.35">13207 551 2016 0 0,'-10'3'6763'0'0,"42"0"-5540"0"0,243-26-1477 0 0,-33-6-6059 0 0,-197 23 5042 0 0</inkml:trace>
  <inkml:trace contextRef="#ctx0" brushRef="#br0" timeOffset="-89506.589">13899 724 2120 0 0,'11'4'285'0'0,"1"0"-1"0"0,-1-1 1 0 0,1-1 0 0 0,0 0-1 0 0,0-1 1 0 0,0 0 0 0 0,0 0-1 0 0,0-2 1 0 0,-1 1-1 0 0,1-1 1 0 0,0-1 0 0 0,0 0-1 0 0,0-1 1 0 0,-1 0-285 0 0,2 0 64 0 0,5 0 84 0 0,12-1 49 0 0,-2-1-1 0 0,1-1 0 0 0,-1-1 0 0 0,1-2 1 0 0,-2 0-1 0 0,0-2 0 0 0,0-2 0 0 0,2-2-196 0 0,-30 15-6 0 0,0 0 0 0 0,0 0 0 0 0,0 0 0 0 0,0 0 0 0 0,0-1 0 0 0,0 1 0 0 0,0 0-1 0 0,1-1 1 0 0,-1 1 0 0 0,0-1 0 0 0,0 1 0 0 0,0-1 0 0 0,0 1 0 0 0,1-1-1 0 0,-1 1 1 0 0,0-1 0 0 0,1 0 0 0 0,-1 0 0 0 0,0 1 0 0 0,1-1 0 0 0,-1 0 0 0 0,1 0-1 0 0,-1 0 1 0 0,1 1 0 0 0,-1-1 0 0 0,1 0 0 0 0,0 0 0 0 0,0 0 0 0 0,-1 0 0 0 0,1 0-1 0 0,0 0 1 0 0,0 0 0 0 0,0 0 0 0 0,0 0 0 0 0,0 0 0 0 0,0 0 0 0 0,0 0 0 0 0,0 0-1 0 0,0 0 1 0 0,1 0 0 0 0,-1 0 0 0 0,0 0 0 0 0,1 1 0 0 0,-1-1 0 0 0,0 0 0 0 0,1 0-1 0 0,-1 0 1 0 0,1 0 0 0 0,-1 1 0 0 0,1-1 0 0 0,0 0 0 0 0,-1 0 0 0 0,1 1 0 0 0,0-1-1 0 0,0 0 1 0 0,-1 1 0 0 0,1-1 0 0 0,0 1 0 0 0,0-1 0 0 0,0 1 0 0 0,0 0 0 0 0,0-1-1 0 0,0 1 1 0 0,-1 0 0 0 0,2-1 6 0 0,-78-6-290 0 0,52 8 341 0 0,0 0 1 0 0,0 2-1 0 0,0 0 1 0 0,1 2-1 0 0,0 1 1 0 0,0 0-1 0 0,0 2 1 0 0,0 0 0 0 0,1 2-1 0 0,1 0 1 0 0,0 2-1 0 0,0 0 1 0 0,1 2-1 0 0,1 0 1 0 0,0 1-1 0 0,-3 4-51 0 0,19-17 0 0 0,0 0-1 0 0,1 0 1 0 0,-1 0-1 0 0,1 1 1 0 0,-1-1-1 0 0,1 1 1 0 0,0 0-1 0 0,0 0 1 0 0,0 0-1 0 0,0 0 1 0 0,0 0-1 0 0,1 0 1 0 0,-1 0-1 0 0,1 0 1 0 0,0 1-1 0 0,0-1 1 0 0,0 0-1 0 0,1 1 1 0 0,-1-1-1 0 0,1 1 1 0 0,0-1-1 0 0,0 1 1 0 0,0-1-1 0 0,0 1 1 0 0,0-1-1 0 0,1 1 1 0 0,0-1-1 0 0,0 1 1 0 0,0-1-1 0 0,0 0 1 0 0,0 1-1 0 0,0-1 1 0 0,1 0-1 0 0,0 0 1 0 0,0 0-1 0 0,0 0 1 0 0,0 0-1 0 0,0-1 1 0 0,0 1-1 0 0,1-1 1 0 0,-1 1-1 0 0,1-1 1 0 0,0 0-1 0 0,-1 0 1 0 0,1 0-1 0 0,0 0 1 0 0,0 0-1 0 0,1-1 1 0 0,-1 1-1 0 0,0-1 1 0 0,0 0-1 0 0,4 1 1 0 0,203 30-5255 0 0,-183-32 3941 0 0</inkml:trace>
  <inkml:trace contextRef="#ctx0" brushRef="#br0" timeOffset="-89118.806">14429 884 1096 0 0,'75'-52'3617'0'0,"-46"25"-3587"0"0,-2-1 0 0 0,-1-1 0 0 0,-1-2 0 0 0,-1 0-1 0 0,-2-2 1 0 0,-2 0 0 0 0,-1-2 0 0 0,-1 0 0 0 0,4-15-30 0 0,-6 2-194 0 0,103 210 1145 0 0,-107-147-829 0 0,-5-8-34 0 0,1 1-1 0 0,-2 1 1 0 0,1-1-1 0 0,-1 1 1 0 0,0 0 0 0 0,-1 0-1 0 0,0 1 1 0 0,-1 0-1 0 0,0 0 1 0 0,0 0 0 0 0,-1 0-1 0 0,0 0 1 0 0,-1 1-1 0 0,0 0-87 0 0,-5-3-49 0 0,-1-1-1 0 0,1 0 0 0 0,-1 1 0 0 0,-1-2 1 0 0,0 1-1 0 0,0 0 0 0 0,0-1 0 0 0,0 0 0 0 0,-1 0 1 0 0,0-1-1 0 0,-1 0 0 0 0,1 0 0 0 0,-1 0 1 0 0,0-1-1 0 0,0 1 0 0 0,0-2 0 0 0,-1 1 1 0 0,1-1-1 0 0,-1 0 0 0 0,0-1 0 0 0,0 0 1 0 0,0 0-1 0 0,0-1 0 0 0,0 0 0 0 0,0 0 1 0 0,0-1-1 0 0,-3 0 50 0 0,-27-3-2430 0 0,6-14 1232 0 0</inkml:trace>
  <inkml:trace contextRef="#ctx0" brushRef="#br0" timeOffset="-88824.888">15282 183 3064 0 0,'-12'31'5549'0'0,"-7"88"-4721"0"0,42 41-145 0 0,-9-112-487 0 0,50 185-1009 0 0,-64-231 675 0 0,1-1 1 0 0,-1 1-1 0 0,1-1 1 0 0,-1 1-1 0 0,0 0 0 0 0,1-1 1 0 0,-1 1-1 0 0,0-1 1 0 0,0 1-1 0 0,0-1 1 0 0,0 1-1 0 0,0 0 0 0 0,-1-1 1 0 0,1 1-1 0 0,0-1 1 0 0,-1 1-1 0 0,1-1 1 0 0,-1 1-1 0 0,0-1 1 0 0,1 1-1 0 0,-1-1 0 0 0,0 1 1 0 0,0-1-1 0 0,0 0 1 0 0,0 0-1 0 0,0 1 1 0 0,0-1-1 0 0,0 0 0 0 0,0 0 1 0 0,-1 0-1 0 0,1 0 1 0 0,0 0-1 0 0,-1 0 1 0 0,1-1-1 0 0,0 1 0 0 0,-1 0 1 0 0,1-1-1 0 0,-1 1 1 0 0,1-1-1 0 0,-1 1 1 0 0,0-1-1 0 0,1 0 0 0 0,-1 0 1 0 0,1 0-1 0 0,-2 0 138 0 0,-9 2-1140 0 0</inkml:trace>
  <inkml:trace contextRef="#ctx0" brushRef="#br0" timeOffset="-88540.393">15044 514 3320 0 0,'67'-3'6328'0'0,"36"-10"-5746"0"0,-7 1-1146 0 0,171-31-6440 0 0,-229 33 5690 0 0</inkml:trace>
  <inkml:trace contextRef="#ctx0" brushRef="#br0" timeOffset="-86399.51">15373 914 1204 0 0,'0'0'814'0'0,"0"0"-192"0"0,5-3-67 0 0,24-16-180 0 0,-1-2 1 0 0,-2-1-1 0 0,0-1 0 0 0,-1-1 0 0 0,-1-1 1 0 0,-2-1-1 0 0,0-1 0 0 0,10-19-375 0 0,17-64 422 0 0,36 190 53 0 0,57 25-635 0 0,-141-103 156 0 0,0 1 0 0 0,1-1 0 0 0,-1 0 0 0 0,0 1 0 0 0,0-1-1 0 0,0 1 1 0 0,0 0 0 0 0,-1-1 0 0 0,1 1 0 0 0,-1-1 0 0 0,1 1 0 0 0,-1 0 0 0 0,0-1 0 0 0,0 1 0 0 0,0 0 0 0 0,-1-1-1 0 0,1 1 1 0 0,0 0 0 0 0,-1-1 0 0 0,0 1 0 0 0,0-1 0 0 0,0 1 0 0 0,0-1 0 0 0,0 1 0 0 0,0-1 0 0 0,0 0 0 0 0,-1 1-1 0 0,1-1 1 0 0,-1 0 0 0 0,0 0 0 0 0,0 0 0 0 0,0 0 0 0 0,0 0 0 0 0,0-1 0 0 0,0 1 0 0 0,-2 0 4 0 0,-89 31-3803 0 0,76-33 2431 0 0</inkml:trace>
  <inkml:trace contextRef="#ctx0" brushRef="#br0" timeOffset="-84878.825">19288 399 1316 0 0,'0'0'536'0'0,"23"-4"1745"0"0,-7-16-1944 0 0,-37 3 420 0 0,1 15-701 0 0,-1 1-1 0 0,0 1 1 0 0,1 1 0 0 0,-1 0 0 0 0,0 2-1 0 0,1 1 1 0 0,0 0 0 0 0,0 1-1 0 0,0 1 1 0 0,1 1 0 0 0,0 1-1 0 0,0 1 1 0 0,0 0 0 0 0,-7 7-56 0 0,12-11 46 0 0,1 1 1 0 0,-1 1 0 0 0,1 0 0 0 0,1 0 0 0 0,-1 1 0 0 0,1 1 0 0 0,1 0 0 0 0,0 1-1 0 0,0 0 1 0 0,1 1 0 0 0,0 0 0 0 0,1 0 0 0 0,0 1 0 0 0,0 0 0 0 0,2 1 0 0 0,0 0 0 0 0,0 0-1 0 0,1 0 1 0 0,-4 13-47 0 0,12-20 13 0 0,1-1 0 0 0,-1 1 0 0 0,1-1 0 0 0,0 1 0 0 0,0-1 0 0 0,0 0 0 0 0,1 0 0 0 0,0 0 0 0 0,0 0 0 0 0,0-1 0 0 0,0 0 0 0 0,1 0 0 0 0,0 0 0 0 0,0 0-1 0 0,0-1 1 0 0,0 0 0 0 0,1 0 0 0 0,-1 0 0 0 0,1 0 0 0 0,-1-1 0 0 0,1 0 0 0 0,0 0 0 0 0,0-1 0 0 0,0 0 0 0 0,0 0 0 0 0,0 0 0 0 0,0-1 0 0 0,1 0 0 0 0,3 0-13 0 0,28 2-578 0 0,0-2 0 0 0,0-2 0 0 0,0-1 1 0 0,0-2-1 0 0,-1-1 0 0 0,1-3 0 0 0,14-5 578 0 0,1-2-1508 0 0</inkml:trace>
  <inkml:trace contextRef="#ctx0" brushRef="#br0" timeOffset="-84042.757">19752 426 1100 0 0,'-12'-3'1861'0'0,"-11"-1"-1349"0"0,6 6-368 0 0,1 0 0 0 0,-1 1 0 0 0,1 0 0 0 0,0 2 0 0 0,0 0 0 0 0,0 0 0 0 0,1 2-1 0 0,0 0 1 0 0,0 1 0 0 0,0 0 0 0 0,1 1 0 0 0,1 1 0 0 0,-1 0 0 0 0,2 1 0 0 0,-1 0 0 0 0,2 1 0 0 0,-1 0 0 0 0,-7 13-144 0 0,17-23 26 0 0,1 0 0 0 0,-1 0 0 0 0,1 0 0 0 0,0 0 1 0 0,0 0-1 0 0,0 0 0 0 0,0 1 0 0 0,0-1 0 0 0,1 0 0 0 0,-1 1 1 0 0,1-1-1 0 0,-1 0 0 0 0,1 1 0 0 0,0-1 0 0 0,0 1 0 0 0,0-1 0 0 0,0 0 1 0 0,1 1-1 0 0,-1-1 0 0 0,0 0 0 0 0,1 1 0 0 0,0-1 0 0 0,0 0 1 0 0,-1 1-1 0 0,1-1 0 0 0,1 0 0 0 0,-1 0 0 0 0,0 0 0 0 0,0 0 0 0 0,1 0 1 0 0,-1 0-1 0 0,1 0 0 0 0,0-1 0 0 0,-1 1 0 0 0,1 0 0 0 0,0-1 0 0 0,0 1 1 0 0,0-1-1 0 0,0 0 0 0 0,0 0 0 0 0,0 0 0 0 0,1 0 0 0 0,-1 0 1 0 0,0 0-1 0 0,1-1 0 0 0,-1 1 0 0 0,0-1 0 0 0,1 1-26 0 0,113-5 451 0 0,-107 0-470 0 0,0-2 0 0 0,0 0 0 0 0,-1 0 1 0 0,0 0-1 0 0,0-1 0 0 0,0 0 0 0 0,-1-1 0 0 0,0 1 0 0 0,-1-1 0 0 0,1-1 0 0 0,-2 1 1 0 0,1-1-1 0 0,-1 0 0 0 0,0-1 0 0 0,-1 1 0 0 0,0-1 0 0 0,0-3 19 0 0,-2 10-14 0 0,-2 0 4 0 0,1 1 0 0 0,0 0 0 0 0,-1 0 1 0 0,1 0-1 0 0,0 0 0 0 0,0 0 0 0 0,0 0 1 0 0,1 0-1 0 0,-1 0 0 0 0,0 0 0 0 0,1 1 1 0 0,-1-1-1 0 0,1 0 0 0 0,0 1 0 0 0,-1-1 1 0 0,1 1-1 0 0,0 0 0 0 0,0 0 0 0 0,0-1 1 0 0,0 1-1 0 0,0 0 0 0 0,0 1 0 0 0,0-1 1 0 0,0 0-1 0 0,0 1 0 0 0,1-1 0 0 0,-1 1 1 0 0,0-1-1 0 0,0 1 0 0 0,1 0 0 0 0,-1 0 1 0 0,0 0-1 0 0,0 0 0 0 0,1 1 0 0 0,-1-1 0 0 0,0 1 1 0 0,0-1-1 0 0,0 1 0 0 0,1 0 0 0 0,-1 0 1 0 0,0 0-1 0 0,0 0 0 0 0,0 0 0 0 0,0 0 1 0 0,-1 0-1 0 0,1 1 0 0 0,0-1 0 0 0,0 1 1 0 0,-1-1-1 0 0,1 1 0 0 0,-1 0 0 0 0,0 0 1 0 0,1-1-1 0 0,-1 1 0 0 0,0 0 0 0 0,0 0 1 0 0,0 0 9 0 0,5 5-2 0 0,0-1 0 0 0,-1 1 0 0 0,0 0 0 0 0,0 0 0 0 0,0 1 0 0 0,-1 0 0 0 0,0-1 0 0 0,-1 1 0 0 0,0 1 0 0 0,0-1 0 0 0,-1 0 0 0 0,0 1 0 0 0,0-1 0 0 0,-1 1 0 0 0,0 0 0 0 0,0 7 2 0 0,-1-15 52 0 0,-16 22 488 0 0,13-98-90 0 0,6 60-477 0 0,0 0 1 0 0,2 1 0 0 0,-1-1-1 0 0,2 1 1 0 0,0 0 0 0 0,1 0 0 0 0,0 1-1 0 0,1 0 1 0 0,1 0 0 0 0,0 1-1 0 0,0 0 1 0 0,1 1 0 0 0,1 0-1 0 0,0 0 1 0 0,0 1 0 0 0,1 1-1 0 0,4-2 27 0 0,-13 9-12 0 0,0 1-1 0 0,1 0 1 0 0,-1 0-1 0 0,0 1 0 0 0,1-1 1 0 0,-1 1-1 0 0,1-1 1 0 0,-1 1-1 0 0,1 0 0 0 0,-1 0 1 0 0,1 1-1 0 0,-1-1 1 0 0,1 1-1 0 0,-1 0 0 0 0,1 0 1 0 0,-1 0-1 0 0,0 0 1 0 0,1 0-1 0 0,-1 1 0 0 0,0-1 1 0 0,0 1-1 0 0,0 0 1 0 0,0 0-1 0 0,0 0 0 0 0,-1 1 1 0 0,1-1-1 0 0,-1 1 1 0 0,1-1-1 0 0,-1 1 0 0 0,0 0 1 0 0,0 0-1 0 0,0 0 0 0 0,1 2 13 0 0,59 115-135 0 0,-55-103 82 0 0,52 58-736 0 0,4-56-2649 0 0,-51-19 2280 0 0</inkml:trace>
  <inkml:trace contextRef="#ctx0" brushRef="#br0" timeOffset="-83183.374">20609 474 1216 0 0,'-8'-2'174'0'0,"0"0"0"0"0,0 0 1 0 0,0 0-1 0 0,0 1 0 0 0,0 0 0 0 0,0 1 0 0 0,0 0 1 0 0,-1 0-1 0 0,1 0 0 0 0,0 1 0 0 0,0 1 0 0 0,0-1 0 0 0,0 1 1 0 0,0 1-1 0 0,1-1 0 0 0,-1 2 0 0 0,0-1 0 0 0,1 1 1 0 0,0 0-1 0 0,0 0 0 0 0,0 0 0 0 0,1 1 0 0 0,-1 1 0 0 0,-1 2-174 0 0,-4-1 117 0 0,1 0-1 0 0,1 1 0 0 0,0 0 1 0 0,0 1-1 0 0,0 0 0 0 0,1 1 1 0 0,1 0-1 0 0,0 0 0 0 0,0 1 1 0 0,1 0-1 0 0,0 0 0 0 0,1 1 0 0 0,0 0 1 0 0,1 0-1 0 0,0 1 0 0 0,-1 4-116 0 0,8-13 21 0 0,0 0 0 0 0,-1 0 0 0 0,1 0-1 0 0,0-1 1 0 0,1 1 0 0 0,-1 0 0 0 0,1-1-1 0 0,0 0 1 0 0,0 1 0 0 0,0-1 0 0 0,0 0 0 0 0,0-1-1 0 0,0 1 1 0 0,1-1 0 0 0,0 1 0 0 0,-1-1-1 0 0,1 0 1 0 0,0 0 0 0 0,0-1 0 0 0,0 1-1 0 0,0-1 1 0 0,0 0 0 0 0,1 0 0 0 0,-1 0 0 0 0,0 0-1 0 0,0-1 1 0 0,1 0 0 0 0,-1 0 0 0 0,0 0-1 0 0,1 0 1 0 0,-1-1 0 0 0,0 1 0 0 0,0-1-1 0 0,1-1 1 0 0,-1 1-21 0 0,-2 1 5 0 0,9-1-40 0 0,0 0 0 0 0,1 0 0 0 0,-1-2 0 0 0,0 1 1 0 0,0-1-1 0 0,0-1 0 0 0,-1 0 0 0 0,1 0 0 0 0,-1-1 1 0 0,0-1-1 0 0,-1 0 0 0 0,1 0 0 0 0,-1 0 0 0 0,0-1 0 0 0,0-1 1 0 0,-1 0-1 0 0,0 0 0 0 0,-1 0 0 0 0,0-1 0 0 0,0 0 0 0 0,0-1 1 0 0,-1 1-1 0 0,-1-1 0 0 0,0 0 0 0 0,0-1 35 0 0,15-34-7 0 0,-1 0 0 0 0,-3-2 0 0 0,-2 1 0 0 0,-2-2 0 0 0,0-6 7 0 0,7-42 945 0 0,-17 69-397 0 0,0 6-307 0 0,-7 32-153 0 0,-16 250 73 0 0,22-250-155 0 0,-1 0 0 0 0,2 0 0 0 0,0 1 0 0 0,0-1 0 0 0,1 0 0 0 0,0-1 0 0 0,1 1 0 0 0,0 0 1 0 0,0-1-1 0 0,2 0 0 0 0,-1 0 0 0 0,1-1 0 0 0,0 1 0 0 0,1-1 0 0 0,0 0 0 0 0,7 6-6 0 0,-7-14-36 0 0,0 0 1 0 0,0 0-1 0 0,0-1 0 0 0,0 0 1 0 0,0 0-1 0 0,0-1 1 0 0,0 0-1 0 0,0 0 0 0 0,0 0 1 0 0,0-1-1 0 0,0 0 1 0 0,-1-1-1 0 0,1 1 0 0 0,-1-1 1 0 0,1 0-1 0 0,-1-1 0 0 0,0 0 1 0 0,0 0-1 0 0,-1 0 1 0 0,1 0-1 0 0,-1-1 0 0 0,3-4 36 0 0,66-81-52 0 0,-91 95 360 0 0,15 0-306 0 0,0 0-1 0 0,1 1 1 0 0,0-1 0 0 0,0 0 0 0 0,0 0 0 0 0,1 1 0 0 0,0-1 0 0 0,0 0-1 0 0,0 1 1 0 0,0-1 0 0 0,1 0 0 0 0,0 1 0 0 0,0-1 0 0 0,1 0-1 0 0,-1 0 1 0 0,1 0 0 0 0,0 0 0 0 0,0 0 0 0 0,1 0 0 0 0,0-1-1 0 0,0 1 1 0 0,0-1 0 0 0,0 0 0 0 0,0 0 0 0 0,1 0 0 0 0,0 0 0 0 0,0 0-1 0 0,0-1 1 0 0,0 0 0 0 0,1 0 0 0 0,-1 0 0 0 0,1 0 0 0 0,0-1-1 0 0,-1 1 1 0 0,1-1 0 0 0,0-1 0 0 0,1 1 0 0 0,4 0-2 0 0,3-1-63 0 0,0-2-1 0 0,1 0 1 0 0,-1-1 0 0 0,0 0 0 0 0,1-1-1 0 0,-1 0 1 0 0,-1-1 0 0 0,1 0 0 0 0,0-1 0 0 0,-1-1-1 0 0,0 0 1 0 0,0-1 0 0 0,-1 0 0 0 0,0 0-1 0 0,0-1 1 0 0,-1-1 0 0 0,0 0 0 0 0,0 0-1 0 0,-1-1 1 0 0,0 0 0 0 0,-1-1 0 0 0,0 0 0 0 0,-1 0-1 0 0,3-7 64 0 0,34-101 85 0 0,-45 117-70 0 0,1 1 0 0 0,-1-1 0 0 0,1 1 0 0 0,-1 0 1 0 0,1-1-1 0 0,-1 1 0 0 0,0 0 0 0 0,0 0 0 0 0,1 0 0 0 0,-1-1 0 0 0,0 1 0 0 0,0 0 0 0 0,0 0 1 0 0,0 0-1 0 0,-1 0 0 0 0,1 1 0 0 0,0-1 0 0 0,0 0 0 0 0,-1 0 0 0 0,1 1 0 0 0,0-1 0 0 0,-1 1 1 0 0,1-1-1 0 0,0 1 0 0 0,-1-1 0 0 0,1 1 0 0 0,-1 0 0 0 0,1 0 0 0 0,0 0 0 0 0,-1 0 0 0 0,1 0 1 0 0,-1 0-1 0 0,1 0 0 0 0,-1 0 0 0 0,1 0 0 0 0,-1 1 0 0 0,1-1 0 0 0,0 1 0 0 0,-1-1 0 0 0,1 1 1 0 0,0-1-1 0 0,-1 1 0 0 0,1 0 0 0 0,0 0 0 0 0,0 0 0 0 0,0 0 0 0 0,0-1 0 0 0,0 1 1 0 0,0 1-1 0 0,0-1 0 0 0,0 0 0 0 0,0 0 0 0 0,0 0 0 0 0,0 1-15 0 0,-3 4-22 0 0,0 0 0 0 0,0 0 0 0 0,1 0 0 0 0,0 0-1 0 0,1 1 1 0 0,-1-1 0 0 0,1 1 0 0 0,0 0 0 0 0,1 0 0 0 0,-1-1-1 0 0,1 1 1 0 0,1 0 0 0 0,0 0 0 0 0,-1 0 0 0 0,2 0 0 0 0,-1 0 0 0 0,1 0-1 0 0,0 0 1 0 0,1 0 0 0 0,0 0 0 0 0,0-1 0 0 0,0 1 0 0 0,1-1 0 0 0,0 1-1 0 0,0-1 1 0 0,0 0 0 0 0,1 0 0 0 0,0-1 0 0 0,0 1 0 0 0,1-1 0 0 0,0 1-1 0 0,-1-2 1 0 0,4 3 22 0 0,69 39-4431 0 0,-60-42 3129 0 0</inkml:trace>
  <inkml:trace contextRef="#ctx0" brushRef="#br0" timeOffset="-82933.963">21846 333 976 0 0,'-3'2'159'0'0,"-11"4"138"0"0,0 0 0 0 0,1 1 0 0 0,0 1 0 0 0,0 0 0 0 0,1 1 0 0 0,0 0 0 0 0,1 1 0 0 0,0 0 0 0 0,0 1 0 0 0,1 0 0 0 0,0 1 0 0 0,1 0 0 0 0,1 0 0 0 0,0 1 0 0 0,1 0 0 0 0,0 0 0 0 0,0 1 0 0 0,2 0 0 0 0,0 0 0 0 0,0 0 0 0 0,2 1 0 0 0,-1 1-297 0 0,4-11-3 0 0,1 0 0 0 0,-1 0 1 0 0,1 0-1 0 0,0 0 0 0 0,0 0 0 0 0,1 0 0 0 0,-1 0 0 0 0,1 0 0 0 0,0 0 0 0 0,1-1 0 0 0,-1 1 0 0 0,1-1 0 0 0,0 0 0 0 0,0 0 0 0 0,0 0 0 0 0,0 0 0 0 0,1 0 0 0 0,-1-1 1 0 0,1 1-1 0 0,0-1 0 0 0,0 0 0 0 0,1 0 0 0 0,-1-1 0 0 0,1 1 0 0 0,-1-1 0 0 0,1 0 0 0 0,0 0 0 0 0,-1 0 0 0 0,1-1 0 0 0,0 0 0 0 0,0 0 0 0 0,0 0 0 0 0,5 0 3 0 0,6 1-437 0 0,0-1-1 0 0,0 0 1 0 0,-1-1-1 0 0,1-1 1 0 0,0 0-1 0 0,0-1 1 0 0,-1-1-1 0 0,1 0 1 0 0,-1-1-1 0 0,6-3 438 0 0,9-6-1329 0 0</inkml:trace>
  <inkml:trace contextRef="#ctx0" brushRef="#br0" timeOffset="-82593.064">22333 81 1008 0 0,'-8'-3'6324'0'0,"-14"122"-4213"0"0,25-81-1926 0 0,1 1 1 0 0,3-1-1 0 0,0 0 1 0 0,3 0-1 0 0,1-1 1 0 0,5 8-186 0 0,32 132-3523 0 0,-60-136-818 0 0,5-36 3089 0 0</inkml:trace>
  <inkml:trace contextRef="#ctx0" brushRef="#br0" timeOffset="-82328.143">22118 449 968 0 0,'9'-14'8267'0'0,"40"-6"-8207"0"0,-42 18 657 0 0,195-55-461 0 0,5 28-7145 0 0,-185 28 5454 0 0</inkml:trace>
  <inkml:trace contextRef="#ctx0" brushRef="#br0" timeOffset="-81479.878">22733 514 1180 0 0,'3'12'5100'0'0,"60"-7"-3011"0"0,-63-5-1997 0 0,0 0-46 0 0,0 0 13 0 0,0 0 0 0 0,0 0-83 0 0,19-1 565 0 0,14-4-573 0 0,0-1 1 0 0,0-1 0 0 0,-1-2-1 0 0,0-1 1 0 0,0-2 0 0 0,-1-1 0 0 0,-1-1-1 0 0,10-8 32 0 0,-38 22-21 0 0,0-1-1 0 0,-1 0 0 0 0,1 0 0 0 0,0 0 0 0 0,0 0 1 0 0,-1 0-1 0 0,1-1 0 0 0,-1 1 0 0 0,1 0 0 0 0,-1-1 0 0 0,1 1 1 0 0,-1-1-1 0 0,0 0 0 0 0,0 1 0 0 0,0-1 0 0 0,0 0 0 0 0,0 0 1 0 0,0 0-1 0 0,0 1 0 0 0,-1-1 0 0 0,1 0 0 0 0,-1 0 1 0 0,1 0-1 0 0,-1 0 0 0 0,0 0 0 0 0,0 0 0 0 0,0 0 0 0 0,0 0 1 0 0,0 0-1 0 0,0 0 0 0 0,0 0 0 0 0,-1 0 0 0 0,1 0 0 0 0,-1 0 1 0 0,1 0-1 0 0,-1 0 0 0 0,0 0 0 0 0,0 0 0 0 0,0 0 1 0 0,0 1-1 0 0,0-1 0 0 0,0 0 0 0 0,-1 1 0 0 0,1-1 0 0 0,0 1 1 0 0,-1-1-1 0 0,0 1 22 0 0,-88-45-251 0 0,70 41 259 0 0,1 2 1 0 0,-1 1 0 0 0,-1 0 0 0 0,1 2 0 0 0,0 0-1 0 0,0 1 1 0 0,0 1 0 0 0,0 1 0 0 0,0 1-1 0 0,1 0 1 0 0,-1 2 0 0 0,1 0 0 0 0,0 1-1 0 0,1 1 1 0 0,0 1 0 0 0,0 1 0 0 0,1 0 0 0 0,0 1-1 0 0,1 1 1 0 0,-11 9-9 0 0,22-16 21 0 0,1 0 0 0 0,-1 0-1 0 0,1 0 1 0 0,0 0 0 0 0,1 1 0 0 0,-1-1-1 0 0,1 1 1 0 0,0 0 0 0 0,1 0 0 0 0,-1 0-1 0 0,1 0 1 0 0,0 1 0 0 0,1-1 0 0 0,0 1-1 0 0,0-1 1 0 0,0 1 0 0 0,0-1 0 0 0,1 1-1 0 0,0-1 1 0 0,1 1 0 0 0,0 0 0 0 0,0-1-1 0 0,0 1-20 0 0,3 3-5 0 0,0 0-1 0 0,1 0 0 0 0,0-1 0 0 0,0 0 0 0 0,1 0 0 0 0,0 0 0 0 0,1 0 0 0 0,0-1 0 0 0,0 0 0 0 0,1-1 0 0 0,0 0 1 0 0,0 0-1 0 0,1 0 0 0 0,-1-1 0 0 0,2-1 0 0 0,-1 1 0 0 0,0-1 0 0 0,1-1 0 0 0,0 0 0 0 0,0 0 0 0 0,1-1 1 0 0,-1 0-1 0 0,9 0 6 0 0,260 20-1741 0 0,-277-23 1718 0 0,258-37-1324 0 0,-162 11 854 0 0,-52 13 281 0 0</inkml:trace>
  <inkml:trace contextRef="#ctx0" brushRef="#br0" timeOffset="-81090.59">23601 598 4072 0 0,'5'-4'18'0'0,"-2"3"-1"0"0,1-1 0 0 0,-1 0 0 0 0,0 0 0 0 0,0 0-1 0 0,0 0 1 0 0,0 0 0 0 0,0-1 0 0 0,-1 1 0 0 0,1-1 0 0 0,-1 0-1 0 0,1 0 1 0 0,-1 0 0 0 0,0 0 0 0 0,0 0 0 0 0,0-1 0 0 0,-1 1-1 0 0,1 0 1 0 0,-1-1 0 0 0,0 1 0 0 0,0-1 0 0 0,0-1-17 0 0,-24-20 236 0 0,15 20-121 0 0,0 1 0 0 0,-1 0 0 0 0,0 0 0 0 0,0 0 0 0 0,0 1 1 0 0,0 1-1 0 0,-1 0 0 0 0,1 0 0 0 0,-1 0 0 0 0,1 2 0 0 0,-1-1 0 0 0,1 1 0 0 0,-1 0 1 0 0,-7 2-116 0 0,-3-2 239 0 0,-3 2-70 0 0,-1 2 1 0 0,1 0 0 0 0,0 2 0 0 0,0 0-1 0 0,1 2 1 0 0,0 0 0 0 0,0 2 0 0 0,1 0 0 0 0,0 1-1 0 0,0 1 1 0 0,-1 3-170 0 0,-11 24 287 0 0,32-37-227 0 0,4 0-46 0 0,4 1-45 0 0,1 0 0 0 0,0 0 0 0 0,0-1 0 0 0,0 0 0 0 0,1 0 0 0 0,-1-1 0 0 0,0 0 0 0 0,1-1 0 0 0,-1 0 0 0 0,0 0 0 0 0,1-1 0 0 0,-1 0 0 0 0,0 0 0 0 0,0-1 0 0 0,0 0 0 0 0,0-1 0 0 0,4-1 31 0 0,-10 4 2 0 0,20-3-45 0 0,1-1 0 0 0,-1-1 0 0 0,0-1 0 0 0,0-1 0 0 0,-1-1 0 0 0,1 0 0 0 0,-2-2 0 0 0,1-1 0 0 0,-2 0 0 0 0,1-1 0 0 0,-2-1 0 0 0,1-1 1 0 0,-2-1-1 0 0,0 0 0 0 0,-1-2 0 0 0,-1 1 0 0 0,0-2 0 0 0,-1 0 0 0 0,-1-1 0 0 0,-1 0 0 0 0,0-1 0 0 0,-2 0 0 0 0,0-1 0 0 0,-1 0 0 0 0,-1-1 0 0 0,-1 1 0 0 0,3-23 43 0 0,-8 34 189 0 0,0 1 1 0 0,-1 0-1 0 0,0-1 1 0 0,-1 0-1 0 0,0 1 0 0 0,0-1 1 0 0,-1 1-1 0 0,0-1 1 0 0,-1 1-1 0 0,0-1 1 0 0,0 1-1 0 0,-1 0 0 0 0,-1 0 1 0 0,1 0-1 0 0,-1 0 1 0 0,-1 1-1 0 0,0 0 0 0 0,0 0 1 0 0,0 0-1 0 0,-1 0 1 0 0,-3-2-190 0 0,-28 32 1301 0 0,33-14-1259 0 0,-1 1 0 0 0,2-1 0 0 0,-1 1 0 0 0,2 0 0 0 0,-1 0 0 0 0,1 0 0 0 0,0 1 0 0 0,1-1 0 0 0,0 0 0 0 0,0 1 0 0 0,1-1 0 0 0,1 1 0 0 0,-1-1 1 0 0,1 1-43 0 0,0 20-64 0 0,58 303-3984 0 0,-28-153-1854 0 0,-30-144 4490 0 0</inkml:trace>
  <inkml:trace contextRef="#ctx0" brushRef="#br0" timeOffset="-72751.462">29991 151 1552 0 0,'9'1'5630'0'0,"-21"26"-4273"0"0,10-24-1454 0 0,-12 37 268 0 0,1 0-1 0 0,3 1 1 0 0,1 1 0 0 0,2-1-1 0 0,1 1 1 0 0,3 1 0 0 0,1-1-1 0 0,2 0 1 0 0,6 41-171 0 0,-4 29-3168 0 0,-20-77-336 0 0,12-34 2342 0 0</inkml:trace>
  <inkml:trace contextRef="#ctx0" brushRef="#br0" timeOffset="-72300.503">29699 543 1368 0 0,'10'-40'3781'0'0,"86"-25"-2208"0"0,-70 54-1451 0 0,1 1 1 0 0,1 0-1 0 0,0 2 1 0 0,0 2-1 0 0,0 0 1 0 0,1 2-1 0 0,0 1 0 0 0,22 1-122 0 0,-47 2 0 0 0,0 0-1 0 0,-1 0 0 0 0,1 1 1 0 0,0 0-1 0 0,0-1 0 0 0,0 1 0 0 0,0 1 1 0 0,-1-1-1 0 0,1 1 0 0 0,0-1 0 0 0,-1 1 1 0 0,1 0-1 0 0,-1 0 0 0 0,0 1 1 0 0,0-1-1 0 0,0 1 0 0 0,0-1 0 0 0,0 1 1 0 0,0 0-1 0 0,-1 0 0 0 0,1 0 1 0 0,-1 1-1 0 0,0-1 0 0 0,0 0 0 0 0,0 1 1 0 0,-1-1-1 0 0,1 1 0 0 0,-1 0 1 0 0,0 0-1 0 0,0 0 0 0 0,0-1 0 0 0,0 3 1 0 0,7 140 262 0 0,-8-110-167 0 0,-1-31-88 0 0,1-1 0 0 0,0 1-1 0 0,0-1 1 0 0,1 1 0 0 0,-1-1 0 0 0,1 1-1 0 0,0-1 1 0 0,1 1 0 0 0,-1-1-1 0 0,0 0 1 0 0,1 0 0 0 0,0 0-1 0 0,0 0 1 0 0,1 0 0 0 0,-1 0-1 0 0,1 0 1 0 0,0-1 0 0 0,-1 1-1 0 0,2-1 1 0 0,-1 0 0 0 0,0 0-1 0 0,1 0 1 0 0,-1 0 0 0 0,1-1 0 0 0,0 1-1 0 0,0-1 1 0 0,0 0 0 0 0,0 0-1 0 0,0-1 1 0 0,0 1 0 0 0,1-1-1 0 0,-1 0 1 0 0,0 0 0 0 0,1 0-1 0 0,-1-1 1 0 0,1 1 0 0 0,-1-1-1 0 0,1 0 1 0 0,2-1-7 0 0,2 2-8 0 0,0 0-1 0 0,0-2 1 0 0,0 1 0 0 0,1-1-1 0 0,-1 0 1 0 0,0-1 0 0 0,-1 0-1 0 0,1 0 1 0 0,0-1 0 0 0,-1 0-1 0 0,1-1 1 0 0,-1 1 0 0 0,0-2-1 0 0,0 1 1 0 0,0-1 0 0 0,-1-1-1 0 0,0 1 1 0 0,0-1 0 0 0,0 0-1 0 0,-1-1 1 0 0,1 1 0 0 0,-2-1-1 0 0,1-1 1 0 0,-1 1-1 0 0,0-1 1 0 0,-1 0 0 0 0,1 0-1 0 0,-2 0 1 0 0,1-1 0 0 0,-1 1-1 0 0,0-1 1 0 0,-1 0 0 0 0,1-6 8 0 0,-3 11-1 0 0,-1 0 0 0 0,0 0 0 0 0,0-1 1 0 0,0 1-1 0 0,0 0 0 0 0,-1 0 0 0 0,1 0 0 0 0,-1 1 1 0 0,0-1-1 0 0,0 0 0 0 0,-1 1 0 0 0,1-1 1 0 0,-1 1-1 0 0,1 0 0 0 0,-1-1 0 0 0,0 1 0 0 0,0 1 1 0 0,-1-1-1 0 0,1 0 0 0 0,-1 1 0 0 0,1 0 1 0 0,-1 0-1 0 0,0 0 0 0 0,0 0 0 0 0,1 0 0 0 0,-1 1 1 0 0,0 0-1 0 0,-2-1 1 0 0,-130-25-1972 0 0,110 24 811 0 0,-5-1-218 0 0,1-1-16 0 0</inkml:trace>
  <inkml:trace contextRef="#ctx0" brushRef="#br0" timeOffset="-76596.75">26019 493 1416 0 0,'9'5'4817'0'0,"36"44"-4651"0"0,31 131 200 0 0,-74-144 161 0 0,-2-35-301 0 0,-3 19 1140 0 0,1-19-1349 0 0,1-1 0 0 0,-1 1 0 0 0,0-1-1 0 0,1 0 1 0 0,-1 0 0 0 0,0 0 0 0 0,1 1-1 0 0,-1-2 1 0 0,1 1 0 0 0,-1 0 0 0 0,0 0 0 0 0,1-1-1 0 0,-1 1 1 0 0,0 0 0 0 0,1-1 0 0 0,-1 0 0 0 0,1 1-1 0 0,-1-1 1 0 0,1 0 0 0 0,-1 0 0 0 0,1 0 0 0 0,0 0-1 0 0,-1 0 1 0 0,1 0 0 0 0,0 0 0 0 0,0 0 0 0 0,0-1-1 0 0,0 1 1 0 0,0 0 0 0 0,0-1 0 0 0,0 1 0 0 0,0-1-1 0 0,0 1 1 0 0,1-1 0 0 0,-1 1 0 0 0,1-1 0 0 0,-1 1-1 0 0,1-1 1 0 0,0 0 0 0 0,-1 1 0 0 0,1-1-1 0 0,0 0 1 0 0,0 1 0 0 0,0-1-17 0 0,-15-83 105 0 0,15 69-117 0 0,1-1 0 0 0,1 1 0 0 0,0 0 0 0 0,1 0-1 0 0,1 0 1 0 0,0 1 0 0 0,1-1 0 0 0,1 1 0 0 0,1 0 0 0 0,0 0-1 0 0,1 1 1 0 0,8-12 12 0 0,-15 24 0 0 0,2-5-26 0 0,0 1 0 0 0,1 0 0 0 0,-1 0 0 0 0,1 0 0 0 0,0 1 0 0 0,1-1 1 0 0,0 1-1 0 0,-1 0 0 0 0,1 0 0 0 0,1 0 0 0 0,-1 1 0 0 0,1 0 0 0 0,0 0 0 0 0,0 0 1 0 0,0 1-1 0 0,0 0 0 0 0,0 0 0 0 0,1 1 0 0 0,0-1 0 0 0,5 0 26 0 0,-3 7-21 0 0,0 1-1 0 0,-1 0 1 0 0,0 0 0 0 0,0 1-1 0 0,-1 0 1 0 0,0 0 0 0 0,0 1-1 0 0,0 0 1 0 0,0 0 0 0 0,-1 0-1 0 0,-1 1 1 0 0,1 0 0 0 0,-1 0-1 0 0,-1 1 1 0 0,1-1-1 0 0,-1 1 1 0 0,-1 0 0 0 0,2 4 21 0 0,1-1-19 0 0,21 131-367 0 0,-27-142 389 0 0,-1-1 0 0 0,1 1 0 0 0,0-1-1 0 0,0 1 1 0 0,0-1 0 0 0,-1 1 0 0 0,1 0-1 0 0,0-1 1 0 0,-1 1 0 0 0,1-1 0 0 0,0 1-1 0 0,-1-1 1 0 0,1 1 0 0 0,-1-1 0 0 0,1 0-1 0 0,-1 1 1 0 0,1-1 0 0 0,-1 0 0 0 0,1 1-1 0 0,-1-1 1 0 0,1 0 0 0 0,-1 1 0 0 0,1-1-1 0 0,-1 0 1 0 0,0 0 0 0 0,1 0 0 0 0,-1 0-1 0 0,1 1 1 0 0,-1-1 0 0 0,0 0 0 0 0,1 0-1 0 0,-1 0 1 0 0,0 0 0 0 0,1-1 0 0 0,-1 1-1 0 0,1 0 1 0 0,-1 0 0 0 0,0 0 0 0 0,1 0-1 0 0,-1 0 1 0 0,1-1 0 0 0,-1 1 0 0 0,1 0-1 0 0,-1-1 1 0 0,1 1 0 0 0,-1 0 0 0 0,1-1-1 0 0,-1 1 1 0 0,1-1 0 0 0,-1 1 0 0 0,1-1-1 0 0,-1 1 1 0 0,1 0 0 0 0,0-1 0 0 0,-1 0-1 0 0,1 1 1 0 0,0-1 0 0 0,0 1 0 0 0,-1-1-1 0 0,1 1 1 0 0,0-1 0 0 0,0 0 0 0 0,0 1-1 0 0,0-1 1 0 0,0 1 0 0 0,0-1-3 0 0,1-15-23 0 0,2-1-1 0 0,0 1 1 0 0,1 0 0 0 0,0 1 0 0 0,1-1 0 0 0,1 1-1 0 0,1 0 1 0 0,0 0 0 0 0,1 1 0 0 0,0 0-1 0 0,1 0 1 0 0,1 1 0 0 0,0 0 0 0 0,1 1 0 0 0,0 0-1 0 0,4-2 24 0 0,-14 13-1 0 0,3-4-19 0 0,0-1 1 0 0,1 1-1 0 0,-1 1 0 0 0,1-1 1 0 0,1 1-1 0 0,-1 0 0 0 0,1 0 1 0 0,-1 0-1 0 0,1 1 0 0 0,0-1 1 0 0,0 2-1 0 0,1-1 1 0 0,-1 1-1 0 0,0 0 0 0 0,1 0 1 0 0,0 0-1 0 0,-1 1 0 0 0,1 0 1 0 0,0 1 19 0 0,1 2-13 0 0,1 1 0 0 0,-1 0 1 0 0,0 0-1 0 0,-1 1 0 0 0,1 0 1 0 0,-1 0-1 0 0,1 1 0 0 0,-1 0 1 0 0,-1 0-1 0 0,1 1 0 0 0,-1 0 1 0 0,0 0-1 0 0,0 0 0 0 0,0 1 1 0 0,-1 0-1 0 0,0 0 0 0 0,-1 0 1 0 0,0 1-1 0 0,0-1 0 0 0,0 1 1 0 0,-1 0-1 0 0,0 0 0 0 0,-1 1 1 0 0,1-1-1 0 0,-2 0 0 0 0,1 1 1 0 0,-1-1-1 0 0,0 1 0 0 0,-1 4 13 0 0,-2 106-1375 0 0,-24-65-1339 0 0,25-47 1380 0 0</inkml:trace>
  <inkml:trace contextRef="#ctx0" brushRef="#br0" timeOffset="-75715.234">27182 488 1280 0 0,'-3'-3'110'0'0,"1"1"1"0"0,-1 0-1 0 0,0 1 0 0 0,0-1 1 0 0,0 0-1 0 0,0 1 1 0 0,0 0-1 0 0,0-1 0 0 0,0 1 1 0 0,-1 0-1 0 0,1 1 0 0 0,0-1 1 0 0,-1 1-1 0 0,1-1 0 0 0,0 1 1 0 0,-1 0-1 0 0,1 0 0 0 0,0 0 1 0 0,-1 1-1 0 0,1-1 0 0 0,0 1 1 0 0,-1 0-1 0 0,1 0 0 0 0,0 0 1 0 0,0 0-1 0 0,-1 1-110 0 0,-12 2 109 0 0,0 0-1 0 0,1 1 1 0 0,0 0 0 0 0,0 2-1 0 0,0-1 1 0 0,1 2 0 0 0,0 0-1 0 0,0 1 1 0 0,1 0 0 0 0,0 1-1 0 0,1 0 1 0 0,0 1 0 0 0,0 1 0 0 0,1 0-1 0 0,1 0 1 0 0,0 1 0 0 0,1 0-1 0 0,0 1 1 0 0,1 0-109 0 0,7-12 13 0 0,1 0 1 0 0,0 0-1 0 0,0 0 1 0 0,-1 0-1 0 0,1 0 0 0 0,0-1 1 0 0,1 1-1 0 0,-1 0 1 0 0,0 0-1 0 0,0 0 0 0 0,1 0 1 0 0,-1-1-1 0 0,1 1 1 0 0,0 0-1 0 0,0 0 0 0 0,-1-1 1 0 0,1 1-1 0 0,0 0 1 0 0,0-1-1 0 0,0 1 0 0 0,1-1 1 0 0,-1 1-1 0 0,0-1 1 0 0,1 0-1 0 0,-1 0 1 0 0,0 1-1 0 0,1-1 0 0 0,0 0 1 0 0,-1 0-1 0 0,1 0 1 0 0,-1-1-1 0 0,1 1 0 0 0,0 0 1 0 0,0-1-1 0 0,0 1 1 0 0,-1-1-1 0 0,1 1 0 0 0,0-1 1 0 0,0 0-1 0 0,0 0 1 0 0,0 0-1 0 0,0 0 0 0 0,-1 0 1 0 0,1 0-1 0 0,0 0 1 0 0,0-1-1 0 0,0 1 1 0 0,0-1-1 0 0,-1 1 0 0 0,1-1 1 0 0,0 0-1 0 0,0 0 1 0 0,-1 0-1 0 0,1 0 0 0 0,-1 0 1 0 0,1 0-1 0 0,-1 0 1 0 0,1 0-1 0 0,-1 0 0 0 0,0-1 1 0 0,1 1-1 0 0,-1-1 1 0 0,0 0-14 0 0,20-11-7 0 0,-1 0 0 0 0,-1-1 0 0 0,0-1 0 0 0,-1-1 0 0 0,-1 0 1 0 0,0-2-1 0 0,-1 0 0 0 0,-1 0 0 0 0,-1-2 0 0 0,-1 1 0 0 0,-1-2 1 0 0,10-20 6 0 0,-20 41-9 0 0,0 0 1 0 0,0 0 0 0 0,0 0-1 0 0,-1 0 1 0 0,1 0-1 0 0,0 1 1 0 0,0-1 0 0 0,0 1-1 0 0,0-1 1 0 0,-1 1 0 0 0,1 0-1 0 0,0-1 1 0 0,0 1-1 0 0,-1 0 1 0 0,1 0 0 0 0,-1 1-1 0 0,1-1 1 0 0,-1 0 0 0 0,1 0-1 0 0,-1 1 1 0 0,0-1 0 0 0,0 0-1 0 0,0 1 1 0 0,1 0-1 0 0,-1-1 1 0 0,-1 1 0 0 0,1 0-1 0 0,0-1 1 0 0,0 1 0 0 0,-1 0-1 0 0,1 0 1 0 0,-1-1-1 0 0,1 1 1 0 0,-1 0 0 0 0,0 0-1 0 0,0 0 1 0 0,0 1 8 0 0,8 11-11 0 0,54 139 64 0 0,-77-174 588 0 0,14 11-661 0 0,1 0 0 0 0,0 0-1 0 0,1-1 1 0 0,1 1 0 0 0,-1 0 0 0 0,1 0 0 0 0,1 0 0 0 0,0 0-1 0 0,1 1 1 0 0,-1-1 0 0 0,2 1 0 0 0,-1 0 0 0 0,2 0-1 0 0,-1 0 1 0 0,1 1 0 0 0,0-1 0 0 0,1 1 0 0 0,0 1-1 0 0,0-1 1 0 0,0 1 0 0 0,1 1 0 0 0,0 0 0 0 0,1 0-1 0 0,-1 0 1 0 0,7-2 20 0 0,-8 10-51 0 0,0 1 0 0 0,0 1 0 0 0,-1-1 0 0 0,1 1 0 0 0,-1 0 0 0 0,0 1-1 0 0,0-1 1 0 0,0 1 0 0 0,-1 0 0 0 0,1 1 0 0 0,-1 0 0 0 0,-1-1 0 0 0,1 1 0 0 0,-1 1 0 0 0,0-1-1 0 0,0 1 1 0 0,-1-1 0 0 0,0 1 0 0 0,0 0 0 0 0,-1 0 0 0 0,1 1 0 0 0,-2-1 0 0 0,1 0 0 0 0,-1 1 51 0 0,31 90-523 0 0,-23-74-2227 0 0,-9-22 1620 0 0</inkml:trace>
  <inkml:trace contextRef="#ctx0" brushRef="#br0" timeOffset="-75435.026">27744 239 1080 0 0,'5'17'3677'0'0,"-3"26"-3018"0"0,13 179 792 0 0,9-94-1529 0 0,-22-126 90 0 0,-1 1-4455 0 0,-1-3 2993 0 0</inkml:trace>
  <inkml:trace contextRef="#ctx0" brushRef="#br0" timeOffset="-75139.645">27786 636 908 0 0,'3'-15'433'0'0,"1"1"-1"0"0,0-1 1 0 0,1 1 0 0 0,1 0-1 0 0,0 1 1 0 0,0-1 0 0 0,2 1-1 0 0,-1 0 1 0 0,2 1 0 0 0,0 0-1 0 0,0 0 1 0 0,10-8-433 0 0,88-70-213 0 0,-106 89-334 0 0,-1 1-271 0 0,0 0-378 0 0,0 0-66 0 0</inkml:trace>
  <inkml:trace contextRef="#ctx0" brushRef="#br0" timeOffset="-74859.992">27767 518 1076 0 0,'25'33'3773'0'0,"36"6"-2509"0"0,-38-26-605 0 0,191 129 996 0 0,-208-137-1804 0 0,43 34-637 0 0,-19-12-4429 0 0,-28-25 3894 0 0</inkml:trace>
  <inkml:trace contextRef="#ctx0" brushRef="#br0" timeOffset="-74505.706">28115 623 1380 0 0,'82'-52'3748'0'0,"82"-70"-1625"0"0,-193 108-1887 0 0,14 14-200 0 0,0 0 0 0 0,-1 0 0 0 0,1 2 0 0 0,0 0 0 0 0,1 0 0 0 0,-1 2 0 0 0,0 0-1 0 0,1 0 1 0 0,0 1 0 0 0,0 1 0 0 0,0 1 0 0 0,1 0 0 0 0,-1 0 0 0 0,2 1 0 0 0,-1 1 0 0 0,1 0 0 0 0,1 1-1 0 0,-7 7-35 0 0,17-15 6 0 0,-1-1-1 0 0,1 2 0 0 0,0-1 0 0 0,-1 0 0 0 0,1 0 0 0 0,0 0 0 0 0,0 0 0 0 0,0 1 0 0 0,1-1 0 0 0,-1 0 0 0 0,0 1 1 0 0,1-1-1 0 0,0 1 0 0 0,-1-1 0 0 0,1 1 0 0 0,0-1 0 0 0,0 0 0 0 0,1 1 0 0 0,-1-1 0 0 0,0 1 0 0 0,1-1 1 0 0,-1 1-1 0 0,1-1 0 0 0,0 0 0 0 0,0 1 0 0 0,0-1 0 0 0,0 0 0 0 0,0 0 0 0 0,1 0 0 0 0,-1 0 0 0 0,0 0 0 0 0,1 0 1 0 0,0 0-1 0 0,-1 0 0 0 0,1-1 0 0 0,0 1 0 0 0,0-1 0 0 0,0 1 0 0 0,0-1 0 0 0,0 0 0 0 0,0 0 0 0 0,1 0 1 0 0,-1 0-1 0 0,0 0 0 0 0,1 0 0 0 0,-1 0 0 0 0,2-1-5 0 0,117 29-470 0 0,-96-27 179 0 0,-1-1 1 0 0,1-1-1 0 0,-1-2 0 0 0,0 0 0 0 0,1-1 0 0 0,-1-2 0 0 0,-1 0 0 0 0,1-2 0 0 0,-1 0 0 0 0,3-3 291 0 0,21-12-631 0 0,-25 11 428 0 0</inkml:trace>
  <inkml:trace contextRef="#ctx0" brushRef="#br0" timeOffset="-73542.763">28592 563 4144 0 0,'-1'-1'34'0'0,"1"1"0"0"0,0 0 0 0 0,-1 0 0 0 0,1 0 0 0 0,-1-1 0 0 0,1 1 0 0 0,0 0 0 0 0,-1-1 0 0 0,1 1 0 0 0,0 0-1 0 0,0-1 1 0 0,-1 1 0 0 0,1 0 0 0 0,0-1 0 0 0,0 1 0 0 0,-1 0 0 0 0,1-1 0 0 0,0 1 0 0 0,0-1 0 0 0,0 1 0 0 0,0-1-1 0 0,0 1 1 0 0,0 0 0 0 0,0-1 0 0 0,0 1 0 0 0,0-1 0 0 0,0 1 0 0 0,0-1 0 0 0,0 1 0 0 0,0 0 0 0 0,0-1 0 0 0,0 1-1 0 0,0-1 1 0 0,0 1 0 0 0,0-1 0 0 0,1 1 0 0 0,-1 0 0 0 0,0-1 0 0 0,0 1 0 0 0,1 0 0 0 0,-1-1 0 0 0,0 1 0 0 0,0-1 0 0 0,1 1-1 0 0,-1 0 1 0 0,0 0 0 0 0,1-1 0 0 0,-1 1 0 0 0,0 0 0 0 0,1 0 0 0 0,-1-1 0 0 0,1 1 0 0 0,-1 0 0 0 0,0 0 0 0 0,1 0-34 0 0,-38 12 857 0 0,-16 42-99 0 0,53-53-688 0 0,0-1-20 0 0,63 28-197 0 0,-49-26 152 0 0,0 0 0 0 0,0-1-1 0 0,0-1 1 0 0,0 0 0 0 0,0-1-1 0 0,0 0 1 0 0,0-1 0 0 0,0-1 0 0 0,0 0-1 0 0,-1-1 1 0 0,0 0 0 0 0,1-1 0 0 0,-2-1-1 0 0,1 0 1 0 0,-1 0 0 0 0,1-2 0 0 0,-2 1-1 0 0,1-1 1 0 0,-1-1 0 0 0,-1 0 0 0 0,1-1-1 0 0,-2 0 1 0 0,1 0 0 0 0,-1-1 0 0 0,-1-1-1 0 0,2-3-4 0 0,13-57 3268 0 0,-22 71-3177 0 0,-1 1-33 0 0,0 0 12 0 0,0 0-10 0 0,0 0-29 0 0,0 0 14 0 0,0 0 3 0 0,0 0-17 0 0,0 0-30 0 0,7-26 231 0 0,-7 24-54 0 0,-20 126-242 0 0,5-74 1124 0 0,6-46-67 0 0,8-4-943 0 0,-8-1 134 0 0,2 302-182 0 0,-2 104 178 0 0,8-397-153 0 0,0-1 0 0 0,0 0 0 0 0,-1 0 0 0 0,0 0 0 0 0,0 0-1 0 0,-1-1 1 0 0,0 1 0 0 0,0-1 0 0 0,-1 1 0 0 0,1-1 0 0 0,-1 0-1 0 0,-1 0 1 0 0,1-1 0 0 0,-1 1 0 0 0,0-1 0 0 0,0 0 0 0 0,-1 0 0 0 0,1-1-1 0 0,-5 3-26 0 0,-15-11 99 0 0,15-7-161 0 0,0 0-1 0 0,0 0 1 0 0,1-1-1 0 0,1-1 1 0 0,0 1 0 0 0,1-1-1 0 0,0-1 1 0 0,1 1 0 0 0,0-1-1 0 0,1 0 1 0 0,1 0-1 0 0,0-1 1 0 0,1 0 0 0 0,1 1-1 0 0,0-1 1 0 0,1 0-1 0 0,0 0 1 0 0,2 0 0 0 0,-1 0-1 0 0,2 0 1 0 0,2-9 62 0 0,-4 16-84 0 0,25-143-1028 0 0,-17 123 480 0 0,2 1 0 0 0,0 1 1 0 0,2-1-1 0 0,1 2 1 0 0,1 0-1 0 0,2 0 0 0 0,0 2 1 0 0,1 0-1 0 0,1 1 0 0 0,2 0 1 0 0,0 2-1 0 0,1 0 0 0 0,0 1 1 0 0,2 2-1 0 0,6-4 632 0 0,8-5-1347 0 0</inkml:trace>
  <inkml:trace contextRef="#ctx0" brushRef="#br0" timeOffset="-73091.573">29068 633 1784 0 0,'0'-10'296'0'0,"1"1"-1"0"0,-1 0 1 0 0,2 0-1 0 0,-1 0 1 0 0,1 0-1 0 0,1 0 1 0 0,-1 0-1 0 0,2 0 1 0 0,-1 0-1 0 0,1 1 1 0 0,0 0-1 0 0,1 0 1 0 0,0 0-1 0 0,2-3-295 0 0,1-3 79 0 0,0 1-1 0 0,1 0 1 0 0,1 0 0 0 0,0 1-1 0 0,0 0 1 0 0,1 1 0 0 0,1 0-1 0 0,0 0 1 0 0,0 1 0 0 0,1 1-1 0 0,0 0 1 0 0,1 1-1 0 0,0 1 1 0 0,0 0 0 0 0,1 0-1 0 0,10-2-78 0 0,-22 10 4 0 0,-1 0 0 0 0,1 0 0 0 0,-1 0 0 0 0,0 0 0 0 0,1 1 0 0 0,-1-1 0 0 0,0 0 0 0 0,1 1 0 0 0,-1 0 0 0 0,0 0 0 0 0,0-1 0 0 0,-1 1 0 0 0,1 0 0 0 0,0 1 0 0 0,-1-1 0 0 0,1 0 0 0 0,-1 0 0 0 0,1 1 0 0 0,-1-1 0 0 0,0 1 0 0 0,0-1 0 0 0,0 1 0 0 0,-1-1 0 0 0,1 1 0 0 0,0 0 0 0 0,-1-1 0 0 0,0 1 0 0 0,0 0 0 0 0,0-1 0 0 0,0 1 0 0 0,0 0 0 0 0,0-1 0 0 0,-1 3-4 0 0,-1 10 21 0 0,-1 0 1 0 0,0 0-1 0 0,-1 0 1 0 0,-1-1 0 0 0,0 1-1 0 0,-1-1 1 0 0,0 0-1 0 0,-1 0 1 0 0,-1-1 0 0 0,0 0-1 0 0,-1-1 1 0 0,-1 1-1 0 0,1-2 1 0 0,-2 1 0 0 0,0-2-1 0 0,0 1 1 0 0,-1-1 0 0 0,0-1-1 0 0,-1 0 1 0 0,-1 0-22 0 0,13-7-145 0 0,-1-1 1 0 0,0 1-1 0 0,0-1 1 0 0,0 1-1 0 0,0-1 1 0 0,0 1 0 0 0,0-1-1 0 0,0 0 1 0 0,0 0-1 0 0,0 0 1 0 0,0 0-1 0 0,-1-1 1 0 0,1 1-1 0 0,0 0 1 0 0,-1-1 0 0 0,1 0-1 0 0,0 1 1 0 0,-1-1-1 0 0,1 0 1 0 0,0 0-1 0 0,-1-1 1 0 0,1 1-1 0 0,-1 0 1 0 0,1-1 0 0 0,0 1-1 0 0,0-1 1 0 0,-1 0-1 0 0,1 0 1 0 0,0 0-1 0 0,0 0 1 0 0,0 0-1 0 0,0 0 1 0 0,0-1 0 0 0,-1 0 144 0 0,-1-7-1472 0 0</inkml:trace>
  <inkml:trace contextRef="#ctx0" brushRef="#br0" timeOffset="-77962.256">24641 518 1324 0 0,'23'0'2833'0'0,"-21"-1"-2771"0"0,0 0 0 0 0,1 0 0 0 0,-1 0 0 0 0,0 0-1 0 0,0 0 1 0 0,0 0 0 0 0,0-1 0 0 0,0 1 0 0 0,0-1 0 0 0,0 1 0 0 0,-1-1-1 0 0,1 0 1 0 0,0 0 0 0 0,-1 0 0 0 0,0 0 0 0 0,1 0 0 0 0,-1 0 0 0 0,0 0 0 0 0,0 0-1 0 0,0 0 1 0 0,0-1 0 0 0,0 1 0 0 0,-1 0 0 0 0,1-1 0 0 0,-1 1 0 0 0,1 0-1 0 0,-1-1 1 0 0,0 1 0 0 0,0-1 0 0 0,0 1 0 0 0,0 0 0 0 0,-1-1 0 0 0,1 1 0 0 0,-1-2-62 0 0,-93-24 421 0 0,78 27-393 0 0,1 1-21 0 0,-1-1 1 0 0,1 2 0 0 0,-1 0-1 0 0,0 1 1 0 0,1 1-1 0 0,0 0 1 0 0,0 1-1 0 0,0 1 1 0 0,0 0-1 0 0,1 1 1 0 0,0 0-1 0 0,0 2 1 0 0,0-1-1 0 0,1 2 1 0 0,0 0-1 0 0,1 0 1 0 0,0 1-1 0 0,0 0 1 0 0,1 1-1 0 0,1 1 1 0 0,-7 8-8 0 0,15-16 17 0 0,0 0 0 0 0,-1 0 1 0 0,2 0-1 0 0,-1 0 0 0 0,0 0 0 0 0,1 1 1 0 0,0-1-1 0 0,0 0 0 0 0,0 1 1 0 0,0-1-1 0 0,1 1 0 0 0,0-1 0 0 0,0 1 1 0 0,0-1-1 0 0,1 1 0 0 0,-1 0 0 0 0,1-1 1 0 0,0 0-1 0 0,0 1 0 0 0,1-1 0 0 0,-1 0 1 0 0,1 1-1 0 0,0-1 0 0 0,0 0 0 0 0,0 0 1 0 0,1-1-1 0 0,-1 1 0 0 0,1 0 0 0 0,0-1 1 0 0,0 1-1 0 0,0-1 0 0 0,1 0 0 0 0,-1 0 1 0 0,1 0-1 0 0,-1-1 0 0 0,1 1 0 0 0,0-1 1 0 0,0 0-1 0 0,0 0 0 0 0,1 0 0 0 0,-1-1 1 0 0,0 0-1 0 0,1 1 0 0 0,-1-1 0 0 0,1-1 1 0 0,-1 1-1 0 0,1-1 0 0 0,-1 0 0 0 0,1 0 1 0 0,3 0-18 0 0,5 3-68 0 0,0 0-1 0 0,0-1 1 0 0,0 0 0 0 0,0-1 0 0 0,1 0 0 0 0,-1-1 0 0 0,0-1-1 0 0,0 0 1 0 0,1-1 0 0 0,-1-1 0 0 0,0 1 0 0 0,0-2 0 0 0,-1 0 0 0 0,1-1-1 0 0,-1 0 1 0 0,0 0 0 0 0,0-2 0 0 0,-1 1 0 0 0,0-2 0 0 0,0 1-1 0 0,0-1 1 0 0,-1-1 0 0 0,0 0 0 0 0,-1 0 0 0 0,0-1 0 0 0,-1-1-1 0 0,0 1 1 0 0,0-1 0 0 0,-1 0 0 0 0,0-1 0 0 0,2-6 68 0 0,-3-5-144 0 0,-5 19 112 0 0,-1 0 0 0 0,1-1 1 0 0,0 1-1 0 0,0 0 0 0 0,0 0 1 0 0,1 0-1 0 0,-1 0 0 0 0,1 0 1 0 0,0 0-1 0 0,0 0 0 0 0,1 0 1 0 0,-1 1-1 0 0,1-1 1 0 0,0 1-1 0 0,0 0 0 0 0,0 0 1 0 0,0 0-1 0 0,0 0 0 0 0,1 0 1 0 0,-1 1-1 0 0,3-2 32 0 0,-5 4-69 0 0</inkml:trace>
  <inkml:trace contextRef="#ctx0" brushRef="#br0" timeOffset="-77715">24842 478 4680 0 0,'9'11'14'0'0,"-1"0"0"0"0,0 1-1 0 0,-1 0 1 0 0,0 1-1 0 0,-1 0 1 0 0,0 0-1 0 0,-1 0 1 0 0,-1 0 0 0 0,0 1-1 0 0,-1 0 1 0 0,0 0-1 0 0,-1 0 1 0 0,0 0-1 0 0,-1 11-13 0 0,-2-23 25 0 0,0 0 0 0 0,1-1 0 0 0,-1 1 0 0 0,0 0 0 0 0,0-1 0 0 0,0 1 0 0 0,0 0 0 0 0,0-1 0 0 0,-1 0-1 0 0,1 1 1 0 0,0-1 0 0 0,-1 0 0 0 0,1 1 0 0 0,-1-1 0 0 0,1 0 0 0 0,-1 0 0 0 0,1 0 0 0 0,-1 0 0 0 0,0-1-1 0 0,0 1 1 0 0,1 0 0 0 0,-1-1 0 0 0,0 1 0 0 0,0-1 0 0 0,0 0 0 0 0,0 1 0 0 0,0-1 0 0 0,0 0 0 0 0,1 0-1 0 0,-1 0 1 0 0,0 0 0 0 0,0-1 0 0 0,0 1 0 0 0,0 0 0 0 0,0-1 0 0 0,1 0 0 0 0,-1 1 0 0 0,0-1 0 0 0,0 0-1 0 0,1 0 1 0 0,-1 0 0 0 0,0 0 0 0 0,1 0 0 0 0,-1 0 0 0 0,1 0 0 0 0,0-1 0 0 0,-1 1 0 0 0,1 0 0 0 0,0-1-1 0 0,0 1 1 0 0,0-1 0 0 0,0 0 0 0 0,0 1 0 0 0,0-1 0 0 0,0-1-25 0 0,-1-6-12 0 0,0 0 0 0 0,1-1 0 0 0,1 1 1 0 0,-1-1-1 0 0,2 0 0 0 0,-1 1 0 0 0,1-1 0 0 0,1 1 1 0 0,0-1-1 0 0,0 1 0 0 0,1 0 0 0 0,0 0 0 0 0,0 0 1 0 0,1 0-1 0 0,0 1 0 0 0,1-1 0 0 0,0 1 0 0 0,0 0 1 0 0,1 0-1 0 0,0 1 0 0 0,5-6 12 0 0,-3 3 26 0 0,-1 0 1 0 0,1 0-1 0 0,1 1 0 0 0,0 0 1 0 0,0 1-1 0 0,1 0 1 0 0,0 0-1 0 0,0 1 1 0 0,1 0-1 0 0,0 1 0 0 0,0 0 1 0 0,0 1-1 0 0,1 0 1 0 0,0 1-1 0 0,0 0 0 0 0,0 1 1 0 0,0 1-1 0 0,1-1 1 0 0,-1 2-1 0 0,11-1-26 0 0,-12 6-1 0 0,1 0 0 0 0,-1 1 1 0 0,0 0-1 0 0,0 1 0 0 0,-1 0 0 0 0,0 1 0 0 0,0 0 1 0 0,0 1-1 0 0,-1 0 0 0 0,0 0 0 0 0,-1 1 1 0 0,1 0-1 0 0,-2 0 0 0 0,1 1 0 0 0,-2 0 0 0 0,1 0 1 0 0,-1 1-1 0 0,2 6 1 0 0,39 64-814 0 0,-25-23-2513 0 0,-21-48 2166 0 0</inkml:trace>
  <inkml:trace contextRef="#ctx0" brushRef="#br0" timeOffset="-67380.226">5589 2586 1756 0 0,'2'-4'114'0'0,"0"-1"-1"0"0,0 1 1 0 0,0-1 0 0 0,-1 0-1 0 0,0 0 1 0 0,0 0 0 0 0,0 0-1 0 0,0 0 1 0 0,-1 1-1 0 0,0-1 1 0 0,0 0 0 0 0,0 0-1 0 0,-1 0 1 0 0,0 0 0 0 0,0 0-1 0 0,0 0 1 0 0,0 0-1 0 0,-1 0 1 0 0,1 1 0 0 0,-1-1-1 0 0,-1 1 1 0 0,1-1 0 0 0,-1 1-1 0 0,1 0 1 0 0,-1 0-1 0 0,0 0 1 0 0,-1 0 0 0 0,1 1-1 0 0,-1-1 1 0 0,1 1 0 0 0,-1 0-1 0 0,0 0 1 0 0,-1 0-1 0 0,1 0 1 0 0,0 1 0 0 0,-1 0-1 0 0,1 0 1 0 0,-4-1-114 0 0,-137-12 1389 0 0,125 18-1250 0 0,0 2 0 0 0,1 1 0 0 0,0 0 0 0 0,0 1 0 0 0,1 1-1 0 0,0 1 1 0 0,0 0 0 0 0,1 2 0 0 0,0 0 0 0 0,1 0 0 0 0,0 2-1 0 0,1 0 1 0 0,-2 3-139 0 0,7-6 62 0 0,1 0 0 0 0,0 0-1 0 0,1 1 1 0 0,0 0 0 0 0,1 1-1 0 0,0 0 1 0 0,0 0 0 0 0,2 0-1 0 0,-1 1 1 0 0,2 0 0 0 0,0 0 0 0 0,0 0-1 0 0,1 0 1 0 0,1 1 0 0 0,0 0-62 0 0,2-10 8 0 0,0 0 0 0 0,0 1 0 0 0,0-1-1 0 0,1 0 1 0 0,0 0 0 0 0,0 1 0 0 0,0-1 0 0 0,0 0 0 0 0,1 0 0 0 0,-1 0 0 0 0,1 0 0 0 0,0 0 0 0 0,1-1 0 0 0,-1 1 0 0 0,0-1 0 0 0,1 1 0 0 0,0-1 0 0 0,0 0 0 0 0,0 0 0 0 0,0 0 0 0 0,0 0 0 0 0,1-1 0 0 0,-1 1 0 0 0,1-1 0 0 0,0 0 0 0 0,0 0 0 0 0,0 0 0 0 0,0 0 0 0 0,0-1 0 0 0,0 0-8 0 0,123 23-301 0 0,-112-25 200 0 0,0 0 0 0 0,0-1 0 0 0,0 0 0 0 0,0-2 0 0 0,0 1 0 0 0,-1-2 0 0 0,0 0-1 0 0,0 0 1 0 0,0-2 0 0 0,0 0 0 0 0,-1 0 101 0 0,3-3-60 0 0,-1 0 1 0 0,0 0-1 0 0,-1-2 0 0 0,0 0 1 0 0,-1 0-1 0 0,0-1 0 0 0,-1-1 0 0 0,0 0 1 0 0,-1-1-1 0 0,-1 0 0 0 0,-1-1 1 0 0,3-5 59 0 0,-9 16 102 0 0,29 62 502 0 0,50 31-1453 0 0,-15-48-2673 0 0,-48-31 2256 0 0,2-2 29 0 0</inkml:trace>
  <inkml:trace contextRef="#ctx0" brushRef="#br0" timeOffset="-70296.034">1678 2730 1048 0 0,'45'-28'3978'0'0,"-45"27"-3925"0"0,0-1 0 0 0,0 0 1 0 0,0 0-1 0 0,-1 0 0 0 0,1 0 1 0 0,-1 1-1 0 0,1-1 0 0 0,-1 0 1 0 0,0 0-1 0 0,0 1 1 0 0,1-1-1 0 0,-1 1 0 0 0,0-1 1 0 0,-1 1-1 0 0,1-1 0 0 0,0 1 1 0 0,0-1-1 0 0,-1 1 0 0 0,1 0 1 0 0,-1 0-1 0 0,1 0 0 0 0,-1 0 1 0 0,1 0-1 0 0,-1 0 0 0 0,0 0 1 0 0,1 0-1 0 0,-1 1 0 0 0,0-1 1 0 0,0 1-1 0 0,1-1 0 0 0,-1 1 1 0 0,0 0-1 0 0,0-1 0 0 0,0 1 1 0 0,0 0-1 0 0,-1 0-53 0 0,-15 1 57 0 0,0-1-1 0 0,0 2 1 0 0,0 1 0 0 0,0 0-1 0 0,0 1 1 0 0,1 1 0 0 0,-1 0-1 0 0,1 1 1 0 0,1 1-1 0 0,-1 1 1 0 0,1 1 0 0 0,0 0-1 0 0,1 1 1 0 0,0 0 0 0 0,1 1-1 0 0,0 1 1 0 0,1 0 0 0 0,0 1-1 0 0,1 1 1 0 0,0 0 0 0 0,1 0-1 0 0,1 1 1 0 0,0 1 0 0 0,1-1-1 0 0,1 2 1 0 0,0-1-1 0 0,0 4-56 0 0,7-18 19 0 0,0 0 0 0 0,0 0-1 0 0,0 1 1 0 0,1-1-1 0 0,-1 0 1 0 0,1 0 0 0 0,-1 0-1 0 0,1 1 1 0 0,0-1-1 0 0,0 0 1 0 0,0 0-1 0 0,0 1 1 0 0,0-1 0 0 0,0 0-1 0 0,1 0 1 0 0,-1 1-1 0 0,1-1 1 0 0,-1 0 0 0 0,1 0-1 0 0,0 0 1 0 0,0 0-1 0 0,0 0 1 0 0,0 0-1 0 0,0 0 1 0 0,1 0 0 0 0,-1 0-1 0 0,0-1 1 0 0,1 1-1 0 0,0 0 1 0 0,-1-1-1 0 0,1 1 1 0 0,0-1 0 0 0,0 0-1 0 0,0 1 1 0 0,-1-1-1 0 0,1 0 1 0 0,1 0 0 0 0,-1 0-1 0 0,0-1 1 0 0,0 1-1 0 0,0 0 1 0 0,0-1-1 0 0,1 1 1 0 0,-1-1 0 0 0,0 0-1 0 0,0 0 1 0 0,1 0-1 0 0,-1 0 1 0 0,0 0 0 0 0,0 0-1 0 0,1-1 1 0 0,0 0-19 0 0,125-23 138 0 0,-105 13-203 0 0,0-1 0 0 0,-1-1 0 0 0,0-1 0 0 0,-1 0 0 0 0,-1-2 0 0 0,0-1 0 0 0,-1 0 0 0 0,-1-2 0 0 0,-1 0 0 0 0,0 0 0 0 0,-2-2 0 0 0,0 0 0 0 0,-1-1 0 0 0,-1 0 0 0 0,-2-1 1 0 0,4-9 64 0 0,8-26 104 0 0,-2-1 0 0 0,-3 0 1 0 0,-2-2-1 0 0,-3 0 0 0 0,-3-1 1 0 0,-1-13-105 0 0,-5-10 729 0 0,-5 84-721 0 0,1 0 1 0 0,-1 0 0 0 0,1-1 0 0 0,-1 1 0 0 0,1 0 0 0 0,-1 0-1 0 0,0 0 1 0 0,0 0 0 0 0,1 1 0 0 0,-1-1 0 0 0,0 0-1 0 0,0 0 1 0 0,0 0 0 0 0,0 1 0 0 0,0-1 0 0 0,0 0 0 0 0,0 1-1 0 0,0-1 1 0 0,0 1 0 0 0,0-1 0 0 0,0 1 0 0 0,0 0 0 0 0,-1-1-1 0 0,1 1 1 0 0,0 0 0 0 0,0 0 0 0 0,0 0 0 0 0,-1 0-1 0 0,1 0 1 0 0,0 0 0 0 0,0 0 0 0 0,0 0 0 0 0,0 0 0 0 0,-1 1-1 0 0,1-1 1 0 0,0 0 0 0 0,0 1 0 0 0,0-1 0 0 0,0 1 0 0 0,0-1-1 0 0,0 1 1 0 0,0 0 0 0 0,0-1 0 0 0,0 1 0 0 0,0 0-1 0 0,0 0 1 0 0,0 0 0 0 0,1 0 0 0 0,-1 0 0 0 0,0 0 0 0 0,0 0-9 0 0,-6 9 18 0 0,1 0 1 0 0,0 1 0 0 0,1 0 0 0 0,0 0 0 0 0,0 0 0 0 0,1 0-1 0 0,1 1 1 0 0,0-1 0 0 0,0 1 0 0 0,1 0 0 0 0,1 0-1 0 0,0 0 1 0 0,0 0 0 0 0,2 0 0 0 0,-1 1 0 0 0,3 8-19 0 0,-3-1 13 0 0,19 165-49 0 0,-7-131 58 0 0,-11-34-14 0 0,2 0 0 0 0,0 0-1 0 0,1 0 1 0 0,2-1 0 0 0,0 1 0 0 0,0-2 0 0 0,2 1-1 0 0,0-1 1 0 0,2 0 0 0 0,0 0 0 0 0,0-1-1 0 0,2-1 1 0 0,0 0 0 0 0,1 0 0 0 0,1-1 0 0 0,0-1-1 0 0,1 0-7 0 0,-9-10-59 0 0,0 0 1 0 0,0 0-1 0 0,0-1 0 0 0,1 0 0 0 0,-1 0 0 0 0,1-1 0 0 0,-1 0 0 0 0,1 0 1 0 0,0-1-1 0 0,0 0 0 0 0,0 0 0 0 0,0 0 0 0 0,0-1 0 0 0,0 0 1 0 0,0 0-1 0 0,0-1 0 0 0,-1 0 0 0 0,1 0 0 0 0,0 0 0 0 0,0-1 0 0 0,0 0 1 0 0,-1-1-1 0 0,1 1 0 0 0,-1-1 0 0 0,0-1 0 0 0,0 1 0 0 0,0-1 0 0 0,0 0 1 0 0,-1 0-1 0 0,1-1 0 0 0,-1 1 0 0 0,0-1 0 0 0,0-1 59 0 0,4-4-115 0 0,0-1 1 0 0,-1 0-1 0 0,0-1 0 0 0,0 0 1 0 0,-1 0-1 0 0,-1-1 0 0 0,0 0 1 0 0,-1 0-1 0 0,0 0 0 0 0,-1 0 1 0 0,-1-1-1 0 0,0 0 0 0 0,0 0 1 0 0,-2 0-1 0 0,1-9 115 0 0,-3 18-4 0 0,0 0 0 0 0,0-1 0 0 0,0 1 0 0 0,0 0 1 0 0,-1 0-1 0 0,0 0 0 0 0,0 1 0 0 0,-1-1 0 0 0,1 0 0 0 0,-1 1 0 0 0,0-1 0 0 0,0 1 1 0 0,0 0-1 0 0,-1 0 0 0 0,1 0 0 0 0,-1 1 0 0 0,0-1 0 0 0,0 1 0 0 0,-1 0 0 0 0,1 0 0 0 0,0 0 1 0 0,-1 1-1 0 0,0-1 0 0 0,0 1 0 0 0,1 0 0 0 0,-1 1 0 0 0,-1-1 0 0 0,1 1 0 0 0,0 0 1 0 0,0 0-1 0 0,0 1 0 0 0,-1-1 0 0 0,1 1 0 0 0,0 0 0 0 0,0 1 0 0 0,-1-1 0 0 0,1 1 1 0 0,0 0-1 0 0,-4 2 4 0 0,-1-1 54 0 0,0 1 1 0 0,0 0-1 0 0,1 1 0 0 0,-1 0 1 0 0,1 0-1 0 0,0 1 1 0 0,0 0-1 0 0,0 1 1 0 0,1 0-1 0 0,-1 0 1 0 0,2 1-1 0 0,-1 0 0 0 0,1 1 1 0 0,0-1-1 0 0,0 1 1 0 0,1 0-1 0 0,0 1 1 0 0,1 0-1 0 0,0 0 1 0 0,0 0-1 0 0,1 0 1 0 0,0 1-1 0 0,0 0 0 0 0,-1 8-54 0 0,4-11 15 0 0,0-1 0 0 0,1 1 0 0 0,-1-1 0 0 0,1 1 0 0 0,1-1 0 0 0,-1 1 0 0 0,1-1-1 0 0,0 0 1 0 0,1 1 0 0 0,0-1 0 0 0,-1 0 0 0 0,2 0 0 0 0,-1 0 0 0 0,1 0 0 0 0,0 0-1 0 0,0 0 1 0 0,1-1 0 0 0,0 0 0 0 0,-1 0 0 0 0,2 0 0 0 0,-1 0 0 0 0,1 0 0 0 0,-1-1-1 0 0,1 0 1 0 0,1 0 0 0 0,-1 0 0 0 0,0-1 0 0 0,1 1 0 0 0,4 0-15 0 0,1 3-258 0 0,1-2-1 0 0,1 0 1 0 0,-1 0 0 0 0,1-1 0 0 0,-1 0 0 0 0,1-2-1 0 0,0 1 1 0 0,0-1 0 0 0,1-1 0 0 0,-1 0 0 0 0,0-1-1 0 0,0-1 1 0 0,0 0 0 0 0,1-1 0 0 0,2-1 258 0 0,42-14-1344 0 0,-18 3 42 0 0</inkml:trace>
  <inkml:trace contextRef="#ctx0" brushRef="#br0" timeOffset="-69984.92">2472 2620 2296 0 0,'20'83'4716'0'0,"73"171"-2578"0"0,-34-155-494 0 0,-58-99-1344 0 0,3-4-63 0 0,6-10-221 0 0,0 0 1 0 0,-1-1-1 0 0,-1 0 0 0 0,-1-1 1 0 0,0 0-1 0 0,-1 0 1 0 0,0-1-1 0 0,-2 1 0 0 0,0-1 1 0 0,0 0-1 0 0,-2 0 0 0 0,0-1 1 0 0,-1 1-1 0 0,-1 0 0 0 0,-1-1 1 0 0,-2-13-17 0 0,9-80-1018 0 0,-5 44-2449 0 0,-1 41-1059 0 0,0 24 3288 0 0</inkml:trace>
  <inkml:trace contextRef="#ctx0" brushRef="#br0" timeOffset="-69098.327">2881 2786 1292 0 0,'0'0'434'0'0,"0"0"-48"0"0,-5 3 4333 0 0,24 6-4599 0 0,0-1-1 0 0,1-1 0 0 0,0-1 0 0 0,0-1 0 0 0,0-1 1 0 0,1-1-1 0 0,0 0 0 0 0,-1-1 0 0 0,1-2 1 0 0,0 0-1 0 0,0-1 0 0 0,0-1 0 0 0,-1-1 0 0 0,1-1 1 0 0,-1-1-1 0 0,0 0 0 0 0,11-6-119 0 0,-26 10-57 0 0,0 0 0 0 0,0-1-1 0 0,0 1 1 0 0,-1-1 0 0 0,1 0-1 0 0,-1 0 1 0 0,1 0 0 0 0,-1-1-1 0 0,0 0 1 0 0,0 0 0 0 0,0 0-1 0 0,0 0 1 0 0,-1-1 0 0 0,1 1-1 0 0,-1-1 1 0 0,0 0 0 0 0,0 0-1 0 0,0 0 1 0 0,-1 0 0 0 0,1 0-1 0 0,-1-1 1 0 0,0 1 0 0 0,0-1-1 0 0,-1 0 1 0 0,1 1 0 0 0,-1-1-1 0 0,0 0 1 0 0,0 0 0 0 0,-1 0-1 0 0,1 0 1 0 0,-1 0 0 0 0,0 0-1 0 0,-1 0 1 0 0,1 0 0 0 0,-1 0 0 0 0,0 1-1 0 0,0-1 1 0 0,0 0 0 0 0,-1 0-1 0 0,0 1 1 0 0,0-1 0 0 0,-2-3 57 0 0,-3-1 3 0 0,0 1 0 0 0,0 0 0 0 0,-1 0 0 0 0,0 1 0 0 0,-1 0 0 0 0,1 0 0 0 0,-1 1 0 0 0,-1 0 1 0 0,1 1-1 0 0,-1 0 0 0 0,0 0 0 0 0,0 1 0 0 0,0 1 0 0 0,-1-1 0 0 0,0 2 0 0 0,1-1 0 0 0,-1 1 1 0 0,0 1-1 0 0,0 0 0 0 0,0 1 0 0 0,0 0 0 0 0,0 0 0 0 0,0 2 0 0 0,0-1 0 0 0,1 1 0 0 0,-1 0 0 0 0,0 1 1 0 0,1 1-1 0 0,0 0 0 0 0,0 0 0 0 0,0 1 0 0 0,0 0 0 0 0,0 0 0 0 0,1 1 0 0 0,0 1 0 0 0,1-1 1 0 0,-1 1-1 0 0,1 1 0 0 0,1 0 0 0 0,-1 0 0 0 0,1 0 0 0 0,1 1 0 0 0,-1 0 0 0 0,-1 5-3 0 0,1-4 36 0 0,0-1-1 0 0,1 1 1 0 0,0 0-1 0 0,0 1 1 0 0,1 0-1 0 0,1-1 1 0 0,0 2 0 0 0,1-1-1 0 0,-1 0 1 0 0,2 1-1 0 0,0-1 1 0 0,1 1-1 0 0,0 0 1 0 0,0-1-1 0 0,1 1 1 0 0,1 0-1 0 0,0 0 1 0 0,0-1-1 0 0,1 1 1 0 0,1-1-1 0 0,0 1 1 0 0,1-1-1 0 0,0 0 1 0 0,0 0 0 0 0,1-1-1 0 0,1 1 1 0 0,0-1-1 0 0,0 0 1 0 0,1-1-1 0 0,0 1 1 0 0,1-1-1 0 0,0-1 1 0 0,0 1-1 0 0,1-1 1 0 0,0-1-1 0 0,0 0 1 0 0,1 0-1 0 0,0-1 1 0 0,0 0 0 0 0,0 0-1 0 0,6 1-35 0 0,-3-5-235 0 0,0 0-1 0 0,1 0 1 0 0,-1-1 0 0 0,0 0-1 0 0,1-1 1 0 0,-1-1 0 0 0,0 0-1 0 0,1-1 1 0 0,-1-1 0 0 0,0 0 0 0 0,0 0-1 0 0,0-2 1 0 0,-1 1 0 0 0,1-2-1 0 0,-1 1 1 0 0,-1-2 0 0 0,1 1-1 0 0,-1-2 1 0 0,0 0 0 0 0,8-7 235 0 0,12-12-1242 0 0</inkml:trace>
  <inkml:trace contextRef="#ctx0" brushRef="#br0" timeOffset="-68819.268">3539 2280 2000 0 0,'0'-55'4403'0'0,"2"498"-1111"0"0,27-252-2849 0 0,-28-186-415 0 0,-1 0-79 0 0,1 0 0 0 0,-1-1 0 0 0,1 1 1 0 0,0 0-1 0 0,0 0 0 0 0,0-1 0 0 0,1 1 0 0 0,-1-1 1 0 0,1 1-1 0 0,0-1 0 0 0,1 0 0 0 0,-1 0 0 0 0,1 0 1 0 0,-1 0-1 0 0,1 0 0 0 0,0-1 0 0 0,1 1 0 0 0,-1-1 1 0 0,1 0-1 0 0,-1 0 0 0 0,1 0 0 0 0,0 0 0 0 0,0 0 1 0 0,0-1-1 0 0,1 0 0 0 0,-1 0 0 0 0,1 0 0 0 0,-1-1 1 0 0,1 1-1 0 0,-1-1 0 0 0,1 0 0 0 0,0 0 0 0 0,-1-1 0 0 0,1 0 1 0 0,0 1-1 0 0,0-1 0 0 0,1-1 51 0 0,9-4-390 0 0,0-1-1 0 0,-1 0 1 0 0,0-1-1 0 0,0 0 1 0 0,0-2 0 0 0,-1 1-1 0 0,-1-2 1 0 0,1 1-1 0 0,-2-2 1 0 0,1 0 0 0 0,0-1 390 0 0,10-13-856 0 0</inkml:trace>
  <inkml:trace contextRef="#ctx0" brushRef="#br0" timeOffset="-68374.169">3980 2720 1428 0 0,'37'-86'2136'0'0,"-37"85"-1780"0"0,0 1-4 0 0,0 0-12 0 0,-3-2-60 0 0,-6 3-158 0 0,0-1 0 0 0,0 1 0 0 0,1 1 0 0 0,-1 0 0 0 0,1 0 0 0 0,-1 1 0 0 0,1 0 0 0 0,0 0 0 0 0,0 1 0 0 0,0 0 0 0 0,0 0 0 0 0,1 1 0 0 0,-1 0 0 0 0,1 0 0 0 0,1 1 0 0 0,-1 0 0 0 0,1 0 0 0 0,0 0 0 0 0,0 1 0 0 0,1 0 0 0 0,0 0 0 0 0,0 1-1 0 0,0-1 1 0 0,1 1 0 0 0,0 2-122 0 0,-6 3 159 0 0,2 1 0 0 0,0 0 0 0 0,0 1 0 0 0,2 0-1 0 0,0 0 1 0 0,0 0 0 0 0,1 1 0 0 0,1 0 0 0 0,1-1-1 0 0,0 1 1 0 0,1 5-159 0 0,4-19 8 0 0,1 0 0 0 0,-1 0 0 0 0,0 0 0 0 0,1 0 0 0 0,0 0 0 0 0,-1-1 0 0 0,1 1 0 0 0,0-1-1 0 0,0 0 1 0 0,0 0 0 0 0,0 0 0 0 0,0 0 0 0 0,0 0 0 0 0,0-1 0 0 0,0 1 0 0 0,0-1 0 0 0,1 0 0 0 0,-1 0 0 0 0,0 0 0 0 0,0 0-1 0 0,0-1 1 0 0,0 1 0 0 0,0-1 0 0 0,0 0 0 0 0,0 0 0 0 0,0 0 0 0 0,0 0 0 0 0,0 0 0 0 0,0-1 0 0 0,0 1 0 0 0,-1-1 0 0 0,2-1-8 0 0,18-11-151 0 0,-1-1 1 0 0,0-1-1 0 0,-1-1 1 0 0,-1 0-1 0 0,0-2 1 0 0,-2 0-1 0 0,0-1 1 0 0,-1-1-1 0 0,-1-1 1 0 0,-1 0-1 0 0,-1 0 0 0 0,-1-2 1 0 0,-1 0-1 0 0,-1-1 151 0 0,70-113-123 0 0,-36 76 475 0 0,-43 62-268 0 0,0 5 44 0 0,76 385 2157 0 0,-52-282-2126 0 0,-5 2 0 0 0,-4 0-1 0 0,-5 1 1 0 0,-5 5-159 0 0,-6-115-94 0 0,0 0 1 0 0,0 1-1 0 0,0-1 1 0 0,-1 1-1 0 0,1-1 0 0 0,0 0 1 0 0,-1 0-1 0 0,1 1 1 0 0,-1-1-1 0 0,1 0 0 0 0,-1 0 1 0 0,0 1-1 0 0,1-1 1 0 0,-1 0-1 0 0,0 0 0 0 0,0 0 1 0 0,0 0-1 0 0,0 0 0 0 0,0 0 1 0 0,0 0-1 0 0,0-1 1 0 0,0 1-1 0 0,0 0 0 0 0,0 0 1 0 0,0-1-1 0 0,-1 1 1 0 0,1-1-1 0 0,0 1 0 0 0,-1-1 1 0 0,1 0-1 0 0,0 1 1 0 0,-1-1-1 0 0,1 0 0 0 0,0 0 1 0 0,-1 0-1 0 0,1 0 1 0 0,0 0-1 0 0,-1 0 0 0 0,1 0 1 0 0,0 0-1 0 0,-1-1 0 0 0,1 1 1 0 0,0 0-1 0 0,-1-1 1 0 0,1 1-1 0 0,0-1 0 0 0,0 0 1 0 0,0 1-1 0 0,-1-1 1 0 0,1 0-1 0 0,0 0 0 0 0,0 0 1 0 0,0 0-1 0 0,0 1 1 0 0,0-2 93 0 0,-23-25-2549 0 0,11 9 1407 0 0</inkml:trace>
  <inkml:trace contextRef="#ctx0" brushRef="#br0" timeOffset="-68126.299">4403 2645 1756 0 0,'5'-4'104'0'0,"0"1"1"0"0,0 1-1 0 0,0-1 0 0 0,1 1 0 0 0,-1-1 0 0 0,1 2 0 0 0,-1-1 1 0 0,1 1-1 0 0,0-1 0 0 0,-1 2 0 0 0,1-1 0 0 0,0 1 0 0 0,0-1 1 0 0,0 2-1 0 0,-1-1 0 0 0,1 1 0 0 0,0-1 0 0 0,0 2 0 0 0,-1-1 1 0 0,1 1-1 0 0,0-1 0 0 0,-1 2 0 0 0,0-1 0 0 0,1 0 0 0 0,-1 1 1 0 0,0 0-1 0 0,-1 1 0 0 0,1-1 0 0 0,0 1 0 0 0,-1-1 1 0 0,0 1-1 0 0,0 1 0 0 0,0-1 0 0 0,0 1 0 0 0,-1-1 0 0 0,1 1 1 0 0,-1 0-1 0 0,-1 0 0 0 0,1 1 0 0 0,-1-1 0 0 0,0 0 0 0 0,0 1 1 0 0,0-1-1 0 0,-1 1 0 0 0,1 1-104 0 0,-2 0 76 0 0,0 0 0 0 0,0 0-1 0 0,-1-1 1 0 0,1 1 0 0 0,-2 0 0 0 0,1 0 0 0 0,-1-1 0 0 0,0 1 0 0 0,0 0 0 0 0,-1-1-1 0 0,0 0 1 0 0,0 0 0 0 0,0 0 0 0 0,-1 0 0 0 0,0 0 0 0 0,0-1 0 0 0,0 1-1 0 0,-1-1 1 0 0,0 0 0 0 0,0-1 0 0 0,0 1 0 0 0,0-1 0 0 0,-1 0 0 0 0,0 0-1 0 0,0-1 1 0 0,0 1 0 0 0,0-1 0 0 0,0-1 0 0 0,-1 1 0 0 0,1-1 0 0 0,-1 0-1 0 0,-3 0-75 0 0,1 1-221 0 0,0 0 0 0 0,0-1-1 0 0,-1 0 1 0 0,1 0-1 0 0,0-1 1 0 0,0 0-1 0 0,-1-1 1 0 0,1 0-1 0 0,-1 0 1 0 0,1-1 0 0 0,0 0-1 0 0,0-1 1 0 0,-1 0-1 0 0,1-1 1 0 0,1 1-1 0 0,-1-2 1 0 0,0 1 0 0 0,1-1-1 0 0,-1-1 1 0 0,1 1-1 0 0,0-1 1 0 0,1-1-1 0 0,-1 0 1 0 0,-1-1 221 0 0,-5-11-1273 0 0</inkml:trace>
  <inkml:trace contextRef="#ctx0" brushRef="#br0" timeOffset="-65482.113">6501 2431 1996 0 0,'3'-18'2650'0'0,"28"14"-1117"0"0,24 17-1225 0 0,199 249 1246 0 0,-168-180-305 0 0,-54-129-423 0 0,58-181-1401 0 0,-71 192 190 0 0,47-81-1166 0 0,-11 51-2593 0 0,-49 60 2855 0 0</inkml:trace>
  <inkml:trace contextRef="#ctx0" brushRef="#br0" timeOffset="-65014.169">7589 2396 2096 0 0,'1'0'55'0'0,"0"0"-1"0"0,0-1 1 0 0,0 1 0 0 0,0-1-1 0 0,0 1 1 0 0,0-1-1 0 0,0 1 1 0 0,-1-1 0 0 0,1 1-1 0 0,0-1 1 0 0,0 0-1 0 0,-1 1 1 0 0,1-1 0 0 0,0 0-1 0 0,-1 0 1 0 0,1 0-1 0 0,0 1 1 0 0,-1-1-1 0 0,0 0 1 0 0,1 0 0 0 0,-1 0-1 0 0,1 0 1 0 0,-1 0-1 0 0,0 0 1 0 0,0 0 0 0 0,1 0-1 0 0,-1 0 1 0 0,0 0-1 0 0,0 0 1 0 0,0 0 0 0 0,0 0-1 0 0,0 0 1 0 0,0 0-1 0 0,-1 0 1 0 0,1 0 0 0 0,0 0-1 0 0,0 0 1 0 0,-1 0-1 0 0,1 0 1 0 0,-1 0 0 0 0,1 0-1 0 0,-1 0 1 0 0,1 0-1 0 0,-1 1 1 0 0,1-1 0 0 0,-1 0-1 0 0,0 0 1 0 0,0 0-1 0 0,1 1 1 0 0,-1-1 0 0 0,0 1-1 0 0,0-1 1 0 0,0 0-1 0 0,1 1 1 0 0,-1-1-1 0 0,0 1 1 0 0,0 0 0 0 0,0-1-1 0 0,0 1 1 0 0,0 0-1 0 0,0 0 1 0 0,0-1 0 0 0,0 1-1 0 0,0 0 1 0 0,0 0-1 0 0,0 0 1 0 0,0 0 0 0 0,0 0-1 0 0,0 0-54 0 0,-19 6 60 0 0,1 0-1 0 0,0 0 0 0 0,0 2 1 0 0,1 1-1 0 0,0 0 0 0 0,1 1 1 0 0,-1 1-1 0 0,2 0 1 0 0,0 1-1 0 0,0 1 0 0 0,1 1 1 0 0,1 0-1 0 0,0 1 0 0 0,1 0 1 0 0,1 1-1 0 0,1 1 1 0 0,0 0-1 0 0,0 0 0 0 0,2 1 1 0 0,-5 14-60 0 0,14-29 1 0 0,0 1 1 0 0,1-1 0 0 0,-1 1-1 0 0,1-1 1 0 0,0 1-1 0 0,0-1 1 0 0,1 0 0 0 0,-1 0-1 0 0,1 0 1 0 0,-1 0 0 0 0,1 0-1 0 0,0 0 1 0 0,0 0-1 0 0,0 0 1 0 0,1 0 0 0 0,-1-1-1 0 0,0 0 1 0 0,1 1 0 0 0,0-1-1 0 0,0 0 1 0 0,-1 0 0 0 0,1 0-1 0 0,1-1 1 0 0,-1 1-1 0 0,0-1 1 0 0,0 1 0 0 0,0-1-1 0 0,1 0 1 0 0,-1 0 0 0 0,1-1-1 0 0,-1 1 1 0 0,0-1-1 0 0,1 0 1 0 0,-1 0 0 0 0,1 0-1 0 0,-1 0 1 0 0,1 0 0 0 0,-1-1-1 0 0,1 1 1 0 0,-1-1-1 0 0,0 0 1 0 0,1 0 0 0 0,-1-1-1 0 0,0 1 1 0 0,1-1-2 0 0,160-85-2499 0 0,-159 81 2450 0 0</inkml:trace>
  <inkml:trace contextRef="#ctx0" brushRef="#br0" timeOffset="-64764.37">7555 2590 4480 0 0,'20'107'492'0'0,"57"1"-3044"0"0,-62-98 1412 0 0</inkml:trace>
  <inkml:trace contextRef="#ctx0" brushRef="#br0" timeOffset="-64515.562">8000 2413 1300 0 0,'-15'7'257'0'0,"1"2"0"0"0,1-1 0 0 0,-1 2 0 0 0,2 0 0 0 0,-1 0 0 0 0,1 1 0 0 0,1 1-1 0 0,0 0 1 0 0,0 0 0 0 0,2 1 0 0 0,-1 0 0 0 0,2 1 0 0 0,0 0 0 0 0,0 0 0 0 0,1 1 0 0 0,1 0 0 0 0,1 1 0 0 0,0-1 0 0 0,1 1 0 0 0,0 0-1 0 0,1 0 1 0 0,1 0 0 0 0,1 4-257 0 0,1-15-7 0 0,1-1 0 0 0,0 0-1 0 0,0 1 1 0 0,1-1-1 0 0,-1 0 1 0 0,1 0 0 0 0,0 0-1 0 0,0 0 1 0 0,0 0-1 0 0,1 0 1 0 0,0 0 0 0 0,-1-1-1 0 0,1 1 1 0 0,0-1-1 0 0,1 0 1 0 0,-1 0 0 0 0,0 0-1 0 0,1 0 1 0 0,0-1-1 0 0,0 1 1 0 0,0-1 0 0 0,0 0-1 0 0,0 0 1 0 0,0-1 0 0 0,0 1-1 0 0,0-1 1 0 0,1 0-1 0 0,-1 0 1 0 0,4 0 7 0 0,85 12-3443 0 0,-68-13 2143 0 0</inkml:trace>
  <inkml:trace contextRef="#ctx0" brushRef="#br0" timeOffset="-64343.831">8423 2460 1780 0 0,'-17'4'364'0'0,"1"2"1"0"0,-1 0-1 0 0,1 1 0 0 0,1 0 0 0 0,-1 2 1 0 0,1-1-1 0 0,1 2 0 0 0,0 0 0 0 0,0 1 1 0 0,1 0-1 0 0,0 1 0 0 0,1 1 0 0 0,0 0 1 0 0,1 0-1 0 0,1 1 0 0 0,0 1 1 0 0,1-1-1 0 0,-7 17-364 0 0,14-25-17 0 0,0-1 1 0 0,0 1 0 0 0,1 0-1 0 0,0 0 1 0 0,0-1-1 0 0,1 1 1 0 0,0 0-1 0 0,0 0 1 0 0,0 0 0 0 0,1 0-1 0 0,-1 0 1 0 0,1-1-1 0 0,1 1 1 0 0,-1 0-1 0 0,1-1 1 0 0,0 1 0 0 0,0-1-1 0 0,1 1 1 0 0,0-1-1 0 0,0 0 1 0 0,0 0 0 0 0,0 0-1 0 0,1-1 1 0 0,0 1-1 0 0,0-1 1 0 0,0 0-1 0 0,0 0 1 0 0,1 0 0 0 0,0 0-1 0 0,-1-1 1 0 0,1 0-1 0 0,1 0 1 0 0,-1 0 0 0 0,0-1-1 0 0,1 0 1 0 0,-1 0-1 0 0,1 0 1 0 0,0 0-1 0 0,-1-1 1 0 0,1 0 0 0 0,0 0-1 0 0,0-1 1 0 0,0 0-1 0 0,0 0 1 0 0,-1 0 0 0 0,1-1-1 0 0,0 0 1 0 0,0 0 16 0 0,94-17-4095 0 0,-66 5 2829 0 0</inkml:trace>
  <inkml:trace contextRef="#ctx0" brushRef="#br0" timeOffset="-63830.436">8677 2200 1836 0 0,'-3'-2'1020'0'0,"-1"-3"-172"0"0,4 2-112 0 0,-3 1-136 0 0,1 0-27 0 0,0-3-129 0 0,0 4-152 0 0,0-1-168 0 0,2 0-4 0 0,2 2-272 0 0,2 0-244 0 0,-4 0-217 0 0,5 0-635 0 0,2 2 64 0 0,-1-2 28 0 0</inkml:trace>
  <inkml:trace contextRef="#ctx0" brushRef="#br0" timeOffset="-64033.592">8720 2425 1688 0 0,'3'98'4826'0'0,"-3"-85"-4646"0"0,0 0 0 0 0,1 0 0 0 0,1-1 0 0 0,0 1 0 0 0,1-1 0 0 0,0 1-1 0 0,1-1 1 0 0,0 0 0 0 0,1 0 0 0 0,0 0 0 0 0,1-1 0 0 0,1 0 0 0 0,-1 0 0 0 0,2 0-1 0 0,-1-1 1 0 0,2 0 0 0 0,5 5-180 0 0,57-2-881 0 0,-69-14 665 0 0,1-1 1 0 0,-1 1-1 0 0,0 0 1 0 0,0-1-1 0 0,0 0 1 0 0,0 1-1 0 0,0-1 1 0 0,0 0-1 0 0,0 0 1 0 0,0 0-1 0 0,-1 0 1 0 0,1-1-1 0 0,-1 1 1 0 0,1 0-1 0 0,-1 0 1 0 0,0-1-1 0 0,0 1 1 0 0,0-1-1 0 0,-1 1 1 0 0,1-1-1 0 0,0 0 1 0 0,-1 1-1 0 0,0-1 1 0 0,1 0-1 0 0,-1 1 1 0 0,-1-3 215 0 0,1-11-1256 0 0</inkml:trace>
  <inkml:trace contextRef="#ctx0" brushRef="#br0" timeOffset="-63213.533">8958 2398 1088 0 0,'20'63'1679'0'0,"49"219"3731"0"0,-72-259-3164 0 0,3-44-2215 0 0,1 0-1 0 0,2 0 1 0 0,0 0-1 0 0,1 1 1 0 0,1-1 0 0 0,0 1-1 0 0,2 0 1 0 0,0 1-1 0 0,2-1 1 0 0,1 0-31 0 0,-6 9 21 0 0,-2 6-16 0 0,-1 0-24 0 0,1 0-1 0 0,-1 0 1 0 0,1 0-1 0 0,0 0 1 0 0,0 0-1 0 0,0 0 1 0 0,1 1-1 0 0,0-1 1 0 0,0 1-1 0 0,0 0 1 0 0,0 0 0 0 0,1 0-1 0 0,0 0 1 0 0,-1 0-1 0 0,2 1 1 0 0,-1-1-1 0 0,0 1 1 0 0,0 0-1 0 0,1 1 1 0 0,0-1-1 0 0,-1 1 1 0 0,5-1 19 0 0,-9 3-34 0 0,0 0 32 0 0,16 15-40 0 0,24 150 188 0 0,-39-159-137 0 0,0 1 0 0 0,0-1 0 0 0,0 1 0 0 0,1-1 0 0 0,0 1 0 0 0,0-1 0 0 0,1 0 0 0 0,0 0 0 0 0,0 0 0 0 0,0 0 1 0 0,1-1-1 0 0,0 1 0 0 0,0-1 0 0 0,0 0 0 0 0,1 0 0 0 0,-1 0 0 0 0,1-1 0 0 0,0 0 0 0 0,1 0 0 0 0,-1 0 0 0 0,1 0 0 0 0,-1-1 0 0 0,1 0 0 0 0,0 0 0 0 0,1-1 0 0 0,2 2-9 0 0,4-2-12 0 0,0-1 1 0 0,0 0-1 0 0,1 0 0 0 0,-1-1 0 0 0,0-1 0 0 0,1 0 1 0 0,-1-1-1 0 0,0 0 0 0 0,0-1 0 0 0,0-1 0 0 0,-1 0 1 0 0,1-1-1 0 0,-1 0 0 0 0,0-1 0 0 0,0 0 0 0 0,-1-1 0 0 0,0 0 1 0 0,0-1-1 0 0,0 0 0 0 0,-1-1 0 0 0,0 0 0 0 0,-1 0 1 0 0,0-1-1 0 0,-1 0 0 0 0,2-3 12 0 0,-9 8 15 0 0,1 0-1 0 0,-1 0 1 0 0,0 0-1 0 0,-1-1 1 0 0,1 1 0 0 0,-1 0-1 0 0,0-1 1 0 0,0 1-1 0 0,0 0 1 0 0,-1 0 0 0 0,0-1-1 0 0,0 1 1 0 0,-1 0 0 0 0,1 0-1 0 0,-1 0 1 0 0,0 0-1 0 0,0 0 1 0 0,-1 0 0 0 0,1 1-1 0 0,-1-1 1 0 0,0 1-1 0 0,0 0 1 0 0,-1 0 0 0 0,1 0-1 0 0,-1 0 1 0 0,0 0-1 0 0,0 1 1 0 0,0 0 0 0 0,-1 0-1 0 0,1 0 1 0 0,-1 0-1 0 0,1 1 1 0 0,-1-1 0 0 0,0 1-1 0 0,0 0 1 0 0,0 1 0 0 0,0-1-1 0 0,-1 1 1 0 0,1 0-1 0 0,0 1 1 0 0,0-1 0 0 0,-1 1-1 0 0,1 0 1 0 0,0 0-1 0 0,-1 1 1 0 0,1-1 0 0 0,-4 2-15 0 0,4-2 13 0 0,-1 1 1 0 0,0 0-1 0 0,1 0 1 0 0,-1 0 0 0 0,1 1-1 0 0,-1 0 1 0 0,1 0-1 0 0,0 0 1 0 0,0 0 0 0 0,0 1-1 0 0,0 0 1 0 0,0 0-1 0 0,1 1 1 0 0,-1-1 0 0 0,1 1-1 0 0,0 0 1 0 0,0 0-1 0 0,0 0 1 0 0,0 1 0 0 0,1-1-1 0 0,0 1 1 0 0,0 0 0 0 0,0 0-1 0 0,1 0 1 0 0,-1 0-1 0 0,1 0 1 0 0,0 1 0 0 0,1-1-1 0 0,-1 1 1 0 0,1-1-1 0 0,0 1 1 0 0,1 0 0 0 0,-1-1-1 0 0,1 1 1 0 0,0 0-14 0 0,2 2-11 0 0,1 0 0 0 0,0-1 0 0 0,0 0 1 0 0,0 1-1 0 0,1-1 0 0 0,0 0 0 0 0,1 0 0 0 0,-1-1 1 0 0,1 1-1 0 0,0-1 0 0 0,1 0 0 0 0,0-1 1 0 0,0 1-1 0 0,0-1 0 0 0,0 0 0 0 0,1-1 0 0 0,5 3 11 0 0,0 1-226 0 0,1-1 0 0 0,0 0 0 0 0,1-1-1 0 0,0 0 1 0 0,0-2 0 0 0,0 1 0 0 0,0-2-1 0 0,1 0 1 0 0,-1 0 0 0 0,10-1 226 0 0,93 2-4617 0 0,-87-7 3339 0 0,20-9 29 0 0</inkml:trace>
  <inkml:trace contextRef="#ctx0" brushRef="#br0" timeOffset="-62683.663">10073 2520 2052 0 0,'22'-2'7914'0'0,"0"1"-5381"0"0,-19-4-5463 0 0,-11-5-3939 0 0,4 8 5593 0 0</inkml:trace>
  <inkml:trace contextRef="#ctx0" brushRef="#br0" timeOffset="-57147.042">14873 2208 2016 0 0,'-3'45'6314'0'0,"4"78"-4835"0"0,1-33-832 0 0,23 113 97 0 0,35 144-2103 0 0,-64-341-3291 0 0,-8-15 1843 0 0,7 4 1595 0 0</inkml:trace>
  <inkml:trace contextRef="#ctx0" brushRef="#br0" timeOffset="-56677.407">14919 2265 1804 0 0,'-1'-1'90'0'0,"0"0"-1"0"0,0 0 0 0 0,0 1 1 0 0,1-1-1 0 0,-1 0 1 0 0,0 0-1 0 0,0 0 1 0 0,0 0-1 0 0,1 0 0 0 0,-1 0 1 0 0,0 0-1 0 0,1 0 1 0 0,-1 0-1 0 0,1 0 0 0 0,-1 0 1 0 0,1-1-1 0 0,-1 1 1 0 0,1 0-1 0 0,0 0 1 0 0,0 0-1 0 0,0-1 0 0 0,0 1 1 0 0,0 0-1 0 0,0 0 1 0 0,0-1-1 0 0,0 1 0 0 0,0 0 1 0 0,0 0-1 0 0,1 0 1 0 0,-1-1-1 0 0,0 1 1 0 0,1 0-1 0 0,-1 0 0 0 0,1 0 1 0 0,-1 0-1 0 0,1 0 1 0 0,0 0-1 0 0,0 0 0 0 0,-1 0 1 0 0,1 0-1 0 0,0 0 1 0 0,0 0-1 0 0,0 0 1 0 0,0 1-1 0 0,0-1 0 0 0,0 0 1 0 0,0 1-1 0 0,0-1 1 0 0,0 0-1 0 0,0 1 0 0 0,0-1 1 0 0,1 1-1 0 0,-1 0 1 0 0,0-1-1 0 0,0 1 1 0 0,0 0-1 0 0,1 0 0 0 0,-1 0 1 0 0,0 0-1 0 0,0 0 1 0 0,1 0-1 0 0,-1 0 0 0 0,1 0-89 0 0,80 22 888 0 0,-73-16-833 0 0,0-1 0 0 0,-1 1 0 0 0,1 1 0 0 0,-2 0 0 0 0,1 0 0 0 0,-1 0 0 0 0,0 1 0 0 0,0 0-1 0 0,-1 1 1 0 0,0-1 0 0 0,0 1 0 0 0,-1 0 0 0 0,0 1 0 0 0,-1-1 0 0 0,0 1 0 0 0,-1 0 0 0 0,0 0 0 0 0,2 8-55 0 0,-7-13 2 0 0,0 0 1 0 0,-1 1 0 0 0,1-1 0 0 0,-1 0-1 0 0,0 0 1 0 0,0-1 0 0 0,-1 1 0 0 0,1-1-1 0 0,-1 0 1 0 0,0 1 0 0 0,0-2 0 0 0,-1 1 0 0 0,1 0-1 0 0,-1-1 1 0 0,0 0 0 0 0,0 0 0 0 0,0 0-1 0 0,0-1 1 0 0,-1 1-3 0 0,-100 36-1412 0 0,58-35-3464 0 0,46-4 3630 0 0</inkml:trace>
  <inkml:trace contextRef="#ctx0" brushRef="#br0" timeOffset="-56273.615">15165 2193 1128 0 0,'9'1'201'0'0,"-1"1"0"0"0,1 0 0 0 0,0 0 0 0 0,-1 1 0 0 0,0 0 0 0 0,0 0 0 0 0,0 1 0 0 0,0 0 0 0 0,0 1 0 0 0,-1 0 0 0 0,1 0 0 0 0,-1 0 0 0 0,-1 1 0 0 0,1 0 0 0 0,-1 1 0 0 0,4 4-201 0 0,-3-3 221 0 0,0-1-1 0 0,0 1 1 0 0,-1 1 0 0 0,0-1-1 0 0,-1 1 1 0 0,0 0-1 0 0,0 1 1 0 0,-1-1-1 0 0,0 1 1 0 0,-1 0-1 0 0,0 0 1 0 0,0 0-1 0 0,-1 0 1 0 0,0 1-221 0 0,-5-4 142 0 0,0-1 0 0 0,0 0 0 0 0,-1 0 0 0 0,1-1 0 0 0,-1 1-1 0 0,0-1 1 0 0,-1 0 0 0 0,0 0 0 0 0,1 0 0 0 0,-1 0 0 0 0,-1-1 0 0 0,1 0 0 0 0,-1 0 0 0 0,1-1 0 0 0,-1 1 0 0 0,0-1-1 0 0,-1 0 1 0 0,1-1 0 0 0,0 0 0 0 0,-1 0 0 0 0,1 0 0 0 0,-1-1 0 0 0,0 1 0 0 0,1-2 0 0 0,-1 1-142 0 0,6-1 200 0 0,1 0-30 0 0,-3-3-100 0 0,2-4-114 0 0,0 0 0 0 0,1 0-1 0 0,-1 0 1 0 0,2 0-1 0 0,-1 0 1 0 0,1 0 0 0 0,0 0-1 0 0,0 0 1 0 0,1 0-1 0 0,0 0 1 0 0,0 1-1 0 0,0-1 1 0 0,1 1 0 0 0,0-1-1 0 0,1 1 1 0 0,-1 0-1 0 0,1 0 1 0 0,0 0 0 0 0,1 1-1 0 0,-1 0 1 0 0,1-1-1 0 0,0 2 1 0 0,6-5 44 0 0,99-90-2747 0 0,-31 42-1839 0 0,-60 44 3088 0 0</inkml:trace>
  <inkml:trace contextRef="#ctx0" brushRef="#br0" timeOffset="-55854.952">15778 2220 1228 0 0,'0'0'731'0'0,"-22"3"2218"0"0,-132 86-184 0 0,145-82-2644 0 0,4-3-37 0 0,-1 1 0 0 0,1-1 1 0 0,-1 1-1 0 0,2 0 1 0 0,-1 0-1 0 0,0 0 0 0 0,1 1 1 0 0,0-1-1 0 0,0 1 1 0 0,1 0-1 0 0,-1 0 0 0 0,1 1 1 0 0,1-1-1 0 0,-1 1 0 0 0,1 2-84 0 0,46 18 73 0 0,-26-24-263 0 0,0-2 1 0 0,1 0 0 0 0,-1-1 0 0 0,1 0 0 0 0,-1-2 0 0 0,1 0 0 0 0,-1-1-1 0 0,0-1 1 0 0,0-1 0 0 0,-1-1 0 0 0,1 0 0 0 0,-1-1 0 0 0,0-1 0 0 0,-1 0 0 0 0,9-7 189 0 0,-22 14-47 0 0,0 0 0 0 0,0-1 1 0 0,0 1-1 0 0,-1-1 0 0 0,1 0 1 0 0,-1 0-1 0 0,1 0 1 0 0,-1 0-1 0 0,1 0 0 0 0,-1 0 1 0 0,0-1-1 0 0,0 1 0 0 0,0-1 1 0 0,0 1-1 0 0,-1-1 1 0 0,1 0-1 0 0,-1 0 0 0 0,0 0 1 0 0,0 0-1 0 0,1 0 0 0 0,-2 0 1 0 0,1 0-1 0 0,0 0 0 0 0,-1 0 1 0 0,1 0-1 0 0,-1-1 1 0 0,0 1-1 0 0,0 0 0 0 0,0 0 1 0 0,-1 0-1 0 0,1 0 0 0 0,-1-1 47 0 0,-20-31-74 0 0</inkml:trace>
  <inkml:trace contextRef="#ctx0" brushRef="#br0" timeOffset="-55357.026">15848 2216 4868 0 0,'-160'-106'1646'0'0,"158"103"-1637"0"0,2 0 0 0 0,-1 1 0 0 0,0-1 0 0 0,0 0 0 0 0,1 0 0 0 0,0 0 0 0 0,-1 1 0 0 0,1-1 0 0 0,0 0 0 0 0,1 0 0 0 0,-1 0 0 0 0,0 0 0 0 0,1 0 0 0 0,-1 1 0 0 0,1-1 0 0 0,0 0 0 0 0,0 0 0 0 0,0 1 0 0 0,1-1 0 0 0,-1 1 0 0 0,0-1 0 0 0,1 1 0 0 0,0-1 0 0 0,-1 1 0 0 0,1 0 0 0 0,0 0 0 0 0,0 0 0 0 0,0 0 0 0 0,1 0 0 0 0,-1 0 0 0 0,0 1 0 0 0,1-1 0 0 0,-1 1 0 0 0,1 0 0 0 0,0-1 0 0 0,-1 1 0 0 0,2 0-9 0 0,324-143 62 0 0,-312 135 279 0 0,-16 9-316 0 0,0 1 0 0 0,-1-1 1 0 0,1 1-1 0 0,0-1 1 0 0,0 1-1 0 0,-1-1 1 0 0,1 1-1 0 0,0-1 1 0 0,0 1-1 0 0,0-1 1 0 0,0 1-1 0 0,-1-1 1 0 0,1 1-1 0 0,0-1 1 0 0,0 1-1 0 0,0-1 0 0 0,0 1 1 0 0,0 0-1 0 0,1-1 1 0 0,-1 1-1 0 0,0-1 1 0 0,0 1-1 0 0,0-1 1 0 0,0 1-1 0 0,0-1 1 0 0,1 1-1 0 0,-1-1 1 0 0,0 1-1 0 0,0-1 1 0 0,1 1-1 0 0,-1-1 0 0 0,1 0 1 0 0,-1 1-1 0 0,0-1 1 0 0,1 1-1 0 0,-1-1 1 0 0,1 0-1 0 0,-1 1 1 0 0,0-1-1 0 0,1 0 1 0 0,-1 0-1 0 0,1 1 1 0 0,-1-1-1 0 0,1 0 0 0 0,-1 0 1 0 0,1 0-1 0 0,0 0 1 0 0,-1 1-1 0 0,1-1 1 0 0,-1 0-1 0 0,1 0 1 0 0,-1 0-1 0 0,1 0 1 0 0,-1 0-1 0 0,1 0 1 0 0,-1-1-1 0 0,1 1 1 0 0,0 0-1 0 0,-1 0 0 0 0,1 0-25 0 0,18 270 797 0 0,-12-16 433 0 0,116-316-2072 0 0,-116 59 818 0 0,-1 0-1 0 0,1 0 1 0 0,0 0-1 0 0,0 1 1 0 0,0 0 0 0 0,0 1-1 0 0,1 0 1 0 0,-1 0-1 0 0,0 0 1 0 0,1 1-1 0 0,-1 0 1 0 0,0 1-1 0 0,1-1 1 0 0,-1 1-1 0 0,0 1 1 0 0,0 0 0 0 0,0 0-1 0 0,0 0 1 0 0,0 0-1 0 0,0 1 1 0 0,0 1-1 0 0,-1-1 1 0 0,0 1-1 0 0,1 0 1 0 0,-1 0-1 0 0,-1 1 1 0 0,1 0 0 0 0,-1 0-1 0 0,0 0 1 0 0,0 0-1 0 0,1 3 25 0 0,-6-4 41 0 0,0 0-1 0 0,0 0 1 0 0,-1 0-1 0 0,1 0 1 0 0,-1 0-1 0 0,0 0 1 0 0,-1 0 0 0 0,1 0-1 0 0,0 0 1 0 0,-1 0-1 0 0,0-1 1 0 0,0 1-1 0 0,0-1 1 0 0,-1 1-1 0 0,1-1 1 0 0,-1 0-1 0 0,0 0 1 0 0,1 0-1 0 0,-1 0 1 0 0,-1 0 0 0 0,1-1-1 0 0,0 1 1 0 0,-1-1-1 0 0,1 0 1 0 0,-1 0-1 0 0,0 0 1 0 0,1-1-1 0 0,-1 1 1 0 0,0-1-1 0 0,0 0 1 0 0,-3 0-41 0 0,-15 7-32 0 0,0-1 0 0 0,-1-2 0 0 0,0 0 0 0 0,0-1 0 0 0,0-2 0 0 0,-1 0 1 0 0,1-1-1 0 0,-15-2 32 0 0,31 0-262 0 0,0 1 0 0 0,0-1 0 0 0,0 0 1 0 0,0 0-1 0 0,0-1 0 0 0,1 0 0 0 0,-1 0 1 0 0,0-1-1 0 0,1 0 0 0 0,0 0 0 0 0,0 0 1 0 0,0-1-1 0 0,0 0 0 0 0,0 0 0 0 0,0 0 1 0 0,1-1-1 0 0,0 0 0 0 0,0 0 1 0 0,1 0-1 0 0,-1-1 0 0 0,1 1 0 0 0,0-1 1 0 0,0 0-1 0 0,1-1 0 0 0,0 1 0 0 0,0-2 262 0 0,1-5-1184 0 0</inkml:trace>
  <inkml:trace contextRef="#ctx0" brushRef="#br0" timeOffset="-54456.354">16825 2288 1792 0 0,'0'0'504'0'0,"0"0"-62"0"0,-8-4 82 0 0,6 4-513 0 0,-4-4 123 0 0,0 2-1 0 0,-1-1 0 0 0,1 1 1 0 0,-1 0-1 0 0,0 0 0 0 0,0 1 1 0 0,0-1-1 0 0,0 2 0 0 0,0-1 1 0 0,0 1-1 0 0,0 0 0 0 0,0 0 1 0 0,1 1-1 0 0,-1 0 0 0 0,-5 2-133 0 0,2-1 115 0 0,0 2-1 0 0,0-1 1 0 0,1 2-1 0 0,-1-1 0 0 0,1 1 1 0 0,0 1-1 0 0,0-1 1 0 0,0 1-1 0 0,1 1 1 0 0,0 0-1 0 0,0 0 1 0 0,1 1-1 0 0,0-1 1 0 0,0 2-1 0 0,1-1 1 0 0,0 1-1 0 0,1 0 1 0 0,0 0-1 0 0,0 0 0 0 0,0 1 1 0 0,2 0-1 0 0,-4 9-114 0 0,7-17 150 0 0,5 2 16 0 0,2 1-153 0 0,0 0 0 0 0,1 0 0 0 0,-1-1 0 0 0,1 0 0 0 0,0 0 1 0 0,0-1-1 0 0,1 0 0 0 0,-1 0 0 0 0,1-1 0 0 0,-1 0 0 0 0,1 0 0 0 0,0-1 1 0 0,0-1-1 0 0,-1 1 0 0 0,1-1 0 0 0,0-1 0 0 0,0 0 0 0 0,0 0 0 0 0,-1-1 1 0 0,1 0-1 0 0,2-1-13 0 0,184-75-909 0 0,-143 16 237 0 0,-52 63 683 0 0,-1 0 0 0 0,1 1 0 0 0,0-1 0 0 0,0 0 0 0 0,-1 0 0 0 0,1 0 0 0 0,-1 1 0 0 0,1-1 0 0 0,-1 0 0 0 0,1 0 0 0 0,-1 0 0 0 0,0 0 0 0 0,1 0 0 0 0,-1 0 0 0 0,0 0 0 0 0,0 0 0 0 0,0 0 0 0 0,0 0 0 0 0,0-1 0 0 0,0 1 0 0 0,0 0 0 0 0,0-1 0 0 0,0 1 0 0 0,0 0 0 0 0,0-1 0 0 0,-1 0 0 0 0,1 1 0 0 0,0-1 0 0 0,0 0 0 0 0,0 1 0 0 0,-1-1 0 0 0,1 0 0 0 0,0 0 0 0 0,0 0 0 0 0,-1 0 0 0 0,1 0 0 0 0,0 0 0 0 0,0 0 0 0 0,-1-1 0 0 0,1 1 0 0 0,0 0 0 0 0,0-1 0 0 0,0 1 0 0 0,-1-1 0 0 0,1 1 0 0 0,0-1 0 0 0,0 0 0 0 0,0 1 0 0 0,0-1 0 0 0,0 0 0 0 0,0 0 0 0 0,0 0-1 0 0,0 0 1 0 0,1 1 0 0 0,-1-1 0 0 0,0 0 0 0 0,0-1 0 0 0,1 1 0 0 0,-1 0 0 0 0,1 0 0 0 0,-1 0 0 0 0,1 0 0 0 0,-1 0 0 0 0,1-1 0 0 0,0 1 0 0 0,-1 0 0 0 0,1 0 0 0 0,0-1-11 0 0,7 11-9 0 0,0 0-1 0 0,1 0 1 0 0,0-1-1 0 0,1 0 1 0 0,-1-1-1 0 0,2 0 0 0 0,-1 0 1 0 0,1-1-1 0 0,0 0 1 0 0,0-1-1 0 0,0 0 1 0 0,1 0-1 0 0,-1-1 1 0 0,1-1-1 0 0,1 0 0 0 0,-1 0 1 0 0,0-1-1 0 0,0-1 1 0 0,1 0-1 0 0,-1 0 1 0 0,1-1-1 0 0,-1-1 1 0 0,1 1-1 0 0,6-3 10 0 0,150-42-1137 0 0,-159 40 1033 0 0,0 0 1 0 0,0-1-1 0 0,0 0 1 0 0,0 0 0 0 0,-1-1-1 0 0,0 0 1 0 0,-1 0-1 0 0,1-1 1 0 0,-2 0 0 0 0,1-1-1 0 0,-1 1 1 0 0,0-1 0 0 0,-1 0-1 0 0,0 0 1 0 0,0-1-1 0 0,3-9 104 0 0,4-11-252 0 0</inkml:trace>
  <inkml:trace contextRef="#ctx0" brushRef="#br0" timeOffset="-54085.964">17487 1933 3552 0 0,'-20'-106'980'0'0,"-32"12"1198"0"0,51 94-1989 0 0,1 0-11 0 0,-26 52 396 0 0,8 164 754 0 0,19-158-1030 0 0,26 109 113 0 0,-25-151-310 0 0,-3-13-88 0 0,1 0 1 0 0,-1 0 0 0 0,1 0-1 0 0,0 0 1 0 0,-1 0 0 0 0,1 0 0 0 0,1 0-1 0 0,-1 0 1 0 0,0 0 0 0 0,1 0-1 0 0,-1 0 1 0 0,1 0 0 0 0,0 0-1 0 0,0 0 1 0 0,0 0 0 0 0,1 0 0 0 0,-1-1-1 0 0,1 1 1 0 0,-1 0 0 0 0,1-1-1 0 0,0 1 1 0 0,0-1 0 0 0,0 0-1 0 0,0 0 1 0 0,1 0 0 0 0,-1 0 0 0 0,0 0-1 0 0,1 0 1 0 0,-1 0 0 0 0,1-1-1 0 0,0 1 1 0 0,0-1 0 0 0,-1 0-1 0 0,1 0 1 0 0,0 0 0 0 0,0 0 0 0 0,0-1-1 0 0,0 1 1 0 0,0-1 0 0 0,0 1-1 0 0,2-1-13 0 0,191-79-699 0 0,-193 77 687 0 0,1 1 0 0 0,0 0 1 0 0,-1-1-1 0 0,1 1 0 0 0,0 1 0 0 0,0-1 1 0 0,0 0-1 0 0,0 1 0 0 0,0 0 1 0 0,0 0-1 0 0,0 0 0 0 0,0 1 0 0 0,-1-1 1 0 0,1 1-1 0 0,0 0 0 0 0,0 0 0 0 0,0 0 1 0 0,-1 1-1 0 0,1-1 0 0 0,0 1 0 0 0,-1 0 1 0 0,0 0-1 0 0,1 0 0 0 0,-1 0 1 0 0,0 1-1 0 0,0-1 0 0 0,0 1 0 0 0,0 0 1 0 0,-1 0-1 0 0,1 0 0 0 0,-1 0 0 0 0,0 0 1 0 0,0 0-1 0 0,0 1 0 0 0,1 1 12 0 0,-7 2-6 0 0,1 0 0 0 0,-1 0 1 0 0,-1 0-1 0 0,1-1 0 0 0,-1 0 0 0 0,-1 0 0 0 0,1 0 0 0 0,-1 0 0 0 0,0-1 0 0 0,0 0 1 0 0,0 0-1 0 0,-1-1 0 0 0,0 0 0 0 0,0 0 0 0 0,0 0 0 0 0,0-1 0 0 0,0 0 0 0 0,-1-1 1 0 0,1 1-1 0 0,-1-1 0 0 0,0-1 0 0 0,0 0 0 0 0,0 0 0 0 0,0 0 0 0 0,1-1 0 0 0,-5 0 6 0 0,11 0-153 0 0,-1 0 0 0 0,0 1 0 0 0,1-1 0 0 0,-1 0 0 0 0,0-1-1 0 0,0 1 1 0 0,1 0 0 0 0,-1 0 0 0 0,0-1 0 0 0,1 1 0 0 0,-1-1-1 0 0,0 1 1 0 0,1-1 0 0 0,-1 0 0 0 0,1 0 0 0 0,-1 1 0 0 0,1-1-1 0 0,-1 0 1 0 0,1 0 0 0 0,0-1 0 0 0,-1 1 0 0 0,1 0 0 0 0,0 0-1 0 0,0-1 1 0 0,0 1 0 0 0,0-1 0 0 0,0 1 0 0 0,0-1-1 0 0,0 1 1 0 0,1-1 0 0 0,-1 1 0 0 0,0-1 0 0 0,1 0 0 0 0,-1 1-1 0 0,1-1 1 0 0,0 0 0 0 0,0 1 0 0 0,-1-1 0 0 0,1 0 0 0 0,0 0-1 0 0,1 1 1 0 0,-1-3 153 0 0,9-10-1298 0 0</inkml:trace>
  <inkml:trace contextRef="#ctx0" brushRef="#br0" timeOffset="-53808.36">18045 2123 1744 0 0,'-4'-7'5350'0'0,"6"24"-3750"0"0,10 19-739 0 0,10 19-4040 0 0,-22-54 1881 0 0,-5-3-1045 0 0,-1-1 1220 0 0</inkml:trace>
  <inkml:trace contextRef="#ctx0" brushRef="#br0" timeOffset="-53526.54">17983 1688 944 0 0,'-17'-95'6982'0'0,"12"63"-3731"0"0,4 23-4494 0 0,3 33-3270 0 0,1 11 2002 0 0,-3-18 1073 0 0</inkml:trace>
  <inkml:trace contextRef="#ctx0" brushRef="#br0" timeOffset="-52949.772">18178 2495 1164 0 0,'12'-3'276'0'0,"-1"-1"-1"0"0,0 0 1 0 0,0 0 0 0 0,0-1-1 0 0,-1-1 1 0 0,1 0 0 0 0,-1 0-1 0 0,-1-1 1 0 0,1 0 0 0 0,-1-1-1 0 0,0 0 1 0 0,-1 0 0 0 0,0-1-1 0 0,0 0 1 0 0,-1 0 0 0 0,0-1-276 0 0,4-2 244 0 0,103-188 1205 0 0,-83 131-1138 0 0,19-105 1398 0 0,-68 192-1005 0 0,12-2-677 0 0,0 0-1 0 0,1 0 1 0 0,0 1-1 0 0,2-1 1 0 0,0 1-1 0 0,1 0 1 0 0,0 0-1 0 0,1 0 1 0 0,1 1-1 0 0,1-1 1 0 0,1 0 0 0 0,0 0-1 0 0,1 0 1 0 0,1-1-1 0 0,0 1 1 0 0,1-1-1 0 0,1 0 1 0 0,1 0-1 0 0,0-1 1 0 0,1 1-1 0 0,1-2 1 0 0,0 1-1 0 0,9 9-26 0 0,-13-18-99 0 0,0-1 0 0 0,0 0 0 0 0,1 0 0 0 0,-1-1 0 0 0,1 0 0 0 0,1 0 0 0 0,-1 0-1 0 0,0-1 1 0 0,1 1 0 0 0,0-2 0 0 0,0 1 0 0 0,0-1 0 0 0,0 0 0 0 0,0 0 0 0 0,0-1 0 0 0,0 0-1 0 0,5 0 100 0 0,-6-3-24 0 0,0 0-1 0 0,-1 0 1 0 0,1-1-1 0 0,-1 0 1 0 0,0 0-1 0 0,0 0 0 0 0,0-1 1 0 0,0 1-1 0 0,-1-1 1 0 0,0-1-1 0 0,1 1 0 0 0,-1 0 1 0 0,-1-1-1 0 0,1 0 1 0 0,-1 0-1 0 0,0 0 0 0 0,0 0 1 0 0,0 0-1 0 0,0-1 1 0 0,-1 1-1 0 0,0-1 1 0 0,-1 0-1 0 0,1 0 0 0 0,-1 1 1 0 0,0-4 24 0 0,1 5 196 0 0,-2 3 102 0 0,0 1-4 0 0,0 0-30 0 0,0 0-22 0 0,0 0 12 0 0,-18-9 650 0 0,30 53-1585 0 0,8-44-5903 0 0,-16-5 5346 0 0</inkml:trace>
  <inkml:trace contextRef="#ctx0" brushRef="#br0" timeOffset="-52674.316">18847 1911 3552 0 0,'-2'-8'1200'0'0,"-1"0"-179"0"0,3 3-41 0 0,-4-2-148 0 0,0 2-156 0 0,3-2-156 0 0,1 4-96 0 0,-2-2-100 0 0,0 0-132 0 0,2 2-332 0 0,-3-2-108 0 0,3 3 16 0 0,3 2-404 0 0,1-2-336 0 0,-1 2-488 0 0,4 0 103 0 0,2 2 61 0 0,-2 0 24 0 0</inkml:trace>
  <inkml:trace contextRef="#ctx0" brushRef="#br0" timeOffset="-52467.55">19172 1881 2068 0 0,'-17'79'4306'0'0,"13"43"-2622"0"0,4-92-1081 0 0,47 183 591 0 0,-35-123-3407 0 0,-49-61-1831 0 0,24-27 2790 0 0</inkml:trace>
  <inkml:trace contextRef="#ctx0" brushRef="#br0" timeOffset="-51695.463">18945 2233 1996 0 0,'-2'-1'132'0'0,"1"-1"0"0"0,0 1 0 0 0,0-1-1 0 0,0 1 1 0 0,0-1 0 0 0,0 0 0 0 0,0 1 0 0 0,1-1-1 0 0,-1 0 1 0 0,0 1 0 0 0,1-1 0 0 0,0 0-1 0 0,-1 0 1 0 0,1 0 0 0 0,0 1 0 0 0,0-1 0 0 0,0 0-1 0 0,0 0 1 0 0,0 0 0 0 0,0 0 0 0 0,0 1 0 0 0,1-1-1 0 0,-1 0 1 0 0,1 0 0 0 0,-1 0 0 0 0,1 1 0 0 0,0-1-1 0 0,0 0 1 0 0,-1 1 0 0 0,1-1 0 0 0,1 1-1 0 0,-1-1 1 0 0,0 1 0 0 0,0-1 0 0 0,0 1 0 0 0,1 0-1 0 0,-1 0 1 0 0,0 0 0 0 0,1-1 0 0 0,0 1 0 0 0,-1 1-1 0 0,1-1 1 0 0,-1 0 0 0 0,1 0 0 0 0,1 0-132 0 0,80-38 512 0 0,42 29-260 0 0,-117 13-254 0 0,0-1-1 0 0,-1 1 0 0 0,1 1 1 0 0,-1 0-1 0 0,0 0 0 0 0,0 0 1 0 0,0 1-1 0 0,-1 0 0 0 0,1 0 1 0 0,-1 0-1 0 0,0 1 0 0 0,-1 0 1 0 0,1 0-1 0 0,-1 1 0 0 0,-1-1 1 0 0,1 1-1 0 0,-1 0 0 0 0,0 0 1 0 0,-1 1-1 0 0,1-1 0 0 0,1 8 3 0 0,-5-12 2 0 0,0 0 0 0 0,0-1 0 0 0,0 1-1 0 0,1 0 1 0 0,-1-1 0 0 0,1 1-1 0 0,-1 0 1 0 0,1-1 0 0 0,0 1 0 0 0,0-1-1 0 0,0 1 1 0 0,1-1 0 0 0,-1 0 0 0 0,0 1-1 0 0,1-1 1 0 0,0 0 0 0 0,-1 0-1 0 0,1 0 1 0 0,0 0 0 0 0,0 0 0 0 0,0-1-1 0 0,0 1 1 0 0,1-1 0 0 0,-1 1-1 0 0,0-1 1 0 0,1 0 0 0 0,-1 0 0 0 0,1 0-1 0 0,-1 0 1 0 0,1 0 0 0 0,-1 0-1 0 0,1-1 1 0 0,0 1 0 0 0,-1-1 0 0 0,1 0-1 0 0,0 0 1 0 0,-1 0 0 0 0,1 0-1 0 0,0 0 1 0 0,-1 0 0 0 0,1-1 0 0 0,0 0-1 0 0,-1 1 1 0 0,1-1 0 0 0,1-1-2 0 0,195-91-703 0 0,-145 37 2711 0 0,-54 56-1986 0 0,0 0 22 0 0,0 0 37 0 0,0 0 21 0 0,0 0-1 0 0,0 0 3 0 0,0 0-12 0 0,0 0 17 0 0,0 0-26 0 0,0 0-18 0 0,6-5 45 0 0,-3 16 38 0 0,43 541 705 0 0,-45-531-799 0 0,-2 0 1 0 0,0 0-1 0 0,-1-1 0 0 0,-2 1 1 0 0,0-1-1 0 0,-1 1 0 0 0,0-1 1 0 0,-2-1-1 0 0,-3 7-54 0 0,7-21 12 0 0,-1 0 0 0 0,0 0-1 0 0,0 0 1 0 0,0-1 0 0 0,0 1-1 0 0,-1-1 1 0 0,0 0 0 0 0,0 0-1 0 0,0 0 1 0 0,0-1 0 0 0,-1 0-1 0 0,1 0 1 0 0,-1 0 0 0 0,0-1 0 0 0,1 0-1 0 0,-1 0 1 0 0,0 0 0 0 0,-1-1-1 0 0,1 0 1 0 0,0 0 0 0 0,0 0-1 0 0,0-1 1 0 0,-1 0 0 0 0,1 0-1 0 0,0-1 1 0 0,0 0 0 0 0,-1 0 0 0 0,1 0-1 0 0,0-1 1 0 0,0 0 0 0 0,0 0-1 0 0,1 0 1 0 0,-1-1 0 0 0,0 0-1 0 0,1 0 1 0 0,0 0 0 0 0,0-1 0 0 0,0 1-1 0 0,0-1 1 0 0,0-1 0 0 0,1 1-1 0 0,-1-1 1 0 0,1 1 0 0 0,1-1-1 0 0,-1 0 1 0 0,1-1 0 0 0,-1 1-1 0 0,2-1 1 0 0,-1 1 0 0 0,0-1-12 0 0,-3-7-153 0 0,0 1 1 0 0,1-1-1 0 0,0 0 1 0 0,1 0-1 0 0,0 0 0 0 0,1-1 1 0 0,0 1-1 0 0,2-1 1 0 0,-1 0-1 0 0,2 0 0 0 0,-1 1 1 0 0,2-1-1 0 0,0 0 1 0 0,1-2 152 0 0,7-24-1077 0 0,1 1 1 0 0,2 0 0 0 0,1 1-1 0 0,3 0 1 0 0,0 1-1 0 0,3 1 1 0 0,3-3 1076 0 0,4 1-1283 0 0</inkml:trace>
  <inkml:trace contextRef="#ctx0" brushRef="#br0" timeOffset="-58468.914">12855 2200 1400 0 0,'9'-6'2544'0'0,"4"22"2433"0"0,118 427-2216 0 0,-99-310-4720 0 0,-32-131 1787 0 0,0-1 1 0 0,-1 1-1 0 0,1-1 0 0 0,-1 0 1 0 0,1 1-1 0 0,-1-1 0 0 0,0 0 1 0 0,0 1-1 0 0,1-1 0 0 0,-1 0 1 0 0,0 0-1 0 0,0 0 0 0 0,0 0 1 0 0,0 0-1 0 0,0 0 1 0 0,0 0-1 0 0,-1 0 0 0 0,1 0 1 0 0,0 0-1 0 0,0 0 0 0 0,-1-1 1 0 0,1 1-1 0 0,0-1 0 0 0,-1 1 1 0 0,1-1-1 0 0,-1 1 0 0 0,1-1 1 0 0,-1 0-1 0 0,1 0 0 0 0,-1 0 1 0 0,1 0-1 0 0,-1 0 0 0 0,1 0 1 0 0,0 0-1 0 0,-1 0 1 0 0,1 0-1 0 0,-1-1 0 0 0,1 1 1 0 0,-1-1-1 0 0,0 1 172 0 0,-11-1-1349 0 0</inkml:trace>
  <inkml:trace contextRef="#ctx0" brushRef="#br0" timeOffset="-57615.101">12617 2481 904 0 0,'-11'-3'1816'0'0,"11"2"-1692"0"0,0 1 1 0 0,0 0-1 0 0,0-1 1 0 0,1 1-1 0 0,-1-1 0 0 0,0 1 1 0 0,0-1-1 0 0,0 1 1 0 0,0-1-1 0 0,0 1 1 0 0,0-1-1 0 0,0 1 0 0 0,0-1 1 0 0,0 1-1 0 0,0-1 1 0 0,-1 1-1 0 0,1 0 0 0 0,0-1 1 0 0,0 1-1 0 0,0-1 1 0 0,-1 1-1 0 0,1-1 1 0 0,0 1-1 0 0,0 0 0 0 0,-1-1 1 0 0,1 1-1 0 0,0 0 1 0 0,-1-1-1 0 0,1 1 1 0 0,0 0-1 0 0,-1-1 0 0 0,1 1 1 0 0,0 0-1 0 0,-1 0 1 0 0,1-1-1 0 0,-1 1 1 0 0,1 0-1 0 0,-1 0 0 0 0,1 0 1 0 0,-1 0-1 0 0,1 0 1 0 0,0-1-1 0 0,-1 1-124 0 0,509-107 1472 0 0,-499 107-1500 0 0,0-1 1 0 0,1-1 0 0 0,-1 1-1 0 0,0-2 1 0 0,-1 1 0 0 0,1-1-1 0 0,0 0 1 0 0,-1-1 0 0 0,0 0-1 0 0,1 0 1 0 0,-1-1 0 0 0,-1 0-1 0 0,1 0 1 0 0,-1-1 0 0 0,0 0 0 0 0,0 0-1 0 0,-1-1 1 0 0,0 0 0 0 0,0 0-1 0 0,-1 0 1 0 0,1-1 0 0 0,-2 0-1 0 0,1 0 1 0 0,-1 0 0 0 0,0 0-1 0 0,-1-1 1 0 0,0 0 0 0 0,1-2 27 0 0,-8 1 68 0 0,0 2 0 0 0,0-1 0 0 0,0 0 0 0 0,-1 1-1 0 0,0-1 1 0 0,-1 2 0 0 0,0-1 0 0 0,0 0 0 0 0,-1 1 0 0 0,0 0 0 0 0,0 1 0 0 0,0 0 0 0 0,-1 0 0 0 0,0 0 0 0 0,0 1 0 0 0,-1 0 0 0 0,-3-1-68 0 0,10 9 26 0 0,0 0 1 0 0,0 0 0 0 0,1 0 0 0 0,0 0 0 0 0,0 0 0 0 0,-1 0 0 0 0,2 0-1 0 0,-1 0 1 0 0,0 1 0 0 0,1-1 0 0 0,-1 0 0 0 0,1 1 0 0 0,0-1 0 0 0,0 0 0 0 0,1 1-1 0 0,-1-1 1 0 0,1 0 0 0 0,-1 1 0 0 0,1-1 0 0 0,0 0 0 0 0,0 0 0 0 0,0 0-1 0 0,1 0 1 0 0,-1 0 0 0 0,1 0 0 0 0,1 2-27 0 0,-2-2 24 0 0,115 559 1145 0 0,-106-503-820 0 0,-10-58-340 0 0,0-1-36 0 0,2-18-90 0 0,4-26-83 0 0,-4 16 29 0 0,2 1 0 0 0,1 0 0 0 0,0-1-1 0 0,2 2 1 0 0,2-1 0 0 0,0 1 0 0 0,3-3 171 0 0,-10 28-20 0 0,0 0 0 0 0,-1 0 0 0 0,1 1 0 0 0,0-1 0 0 0,0 0 0 0 0,0 1 0 0 0,0-1 0 0 0,0 1 0 0 0,0 0 0 0 0,0 0 0 0 0,0-1 0 0 0,0 1 0 0 0,0 1 0 0 0,0-1 0 0 0,0 0 0 0 0,0 0 0 0 0,0 1 0 0 0,0-1 0 0 0,0 1 0 0 0,0 0 0 0 0,0-1 0 0 0,0 1 0 0 0,0 0 0 0 0,-1 0 0 0 0,1 0 0 0 0,0 1 0 0 0,-1-1 0 0 0,1 0 0 0 0,0 0 0 0 0,-1 1 0 0 0,0-1 0 0 0,1 1 0 0 0,-1 0 0 0 0,0-1 0 0 0,0 1 0 0 0,0 0 0 0 0,1 1 20 0 0,14 10-55 0 0,0-2 17 0 0,0-1-1 0 0,0-1 0 0 0,1 0 1 0 0,1-2-1 0 0,-1 0 0 0 0,1-1 1 0 0,0 0-1 0 0,1-2 1 0 0,-1 0-1 0 0,1-1 0 0 0,0-1 1 0 0,0 0-1 0 0,0-2 0 0 0,-1 0 1 0 0,1-1-1 0 0,0-1 0 0 0,0-1 1 0 0,0-1-1 0 0,-1 0 0 0 0,8-4 39 0 0,-18 7-86 0 0,0-1-1 0 0,0-1 0 0 0,0 0 0 0 0,-1 0 1 0 0,1 0-1 0 0,-1-1 0 0 0,1 0 0 0 0,-1-1 0 0 0,-1 1 1 0 0,1-1-1 0 0,0-1 0 0 0,-1 1 0 0 0,0-1 0 0 0,-1 0 1 0 0,1 0-1 0 0,-1-1 0 0 0,0 0 0 0 0,-1 0 1 0 0,0 0-1 0 0,0 0 0 0 0,0-1 0 0 0,-1 1 0 0 0,0-1 1 0 0,1-3 86 0 0,-6 4 10 0 0,0 1 1 0 0,0 0 0 0 0,0 1-1 0 0,-1-1 1 0 0,1 0 0 0 0,-1 1 0 0 0,-1-1-1 0 0,1 1 1 0 0,-1 0 0 0 0,0 0-1 0 0,0 0 1 0 0,0 1 0 0 0,-1-1 0 0 0,0 1-1 0 0,0 0 1 0 0,0 1 0 0 0,0-1-1 0 0,0 1 1 0 0,-1 0 0 0 0,0 0 0 0 0,1 0-1 0 0,-1 1 1 0 0,0 0 0 0 0,0 0-1 0 0,0 1 1 0 0,-1 0 0 0 0,1 0 0 0 0,0 0-1 0 0,0 1 1 0 0,-1-1-11 0 0,-5 1 101 0 0,1 1 1 0 0,-1 0-1 0 0,1 1 0 0 0,0 0 1 0 0,-1 0-1 0 0,1 1 0 0 0,0 1 1 0 0,1-1-1 0 0,-1 2 0 0 0,1 0 1 0 0,0 0-1 0 0,-10 7-101 0 0,16-10 36 0 0,0 1-1 0 0,0-1 1 0 0,0 1 0 0 0,0 0-1 0 0,0 0 1 0 0,1 1-1 0 0,-1-1 1 0 0,1 1 0 0 0,0-1-1 0 0,0 1 1 0 0,1 0 0 0 0,-1 0-1 0 0,1 1 1 0 0,-1-1-1 0 0,1 0 1 0 0,1 1 0 0 0,-1 0-1 0 0,1-1 1 0 0,0 1 0 0 0,0 0-1 0 0,0-1 1 0 0,0 1 0 0 0,1 0-1 0 0,0 0 1 0 0,0 0-1 0 0,0 0 1 0 0,1-1 0 0 0,-1 1-1 0 0,1 0 1 0 0,0 0 0 0 0,1-1-1 0 0,0 2-35 0 0,2 3-46 0 0,0-1 0 0 0,1 0 0 0 0,0 0 1 0 0,0-1-1 0 0,1 1 0 0 0,0-1 0 0 0,0-1 0 0 0,1 1 0 0 0,0-1 0 0 0,0 0 0 0 0,1 0 0 0 0,-1-1 0 0 0,1 0 0 0 0,0-1 0 0 0,1 1 1 0 0,-1-2-1 0 0,1 1 0 0 0,0-1 0 0 0,2 0 46 0 0,187 25-5344 0 0,-164-28 4082 0 0</inkml:trace>
  <inkml:trace contextRef="#ctx0" brushRef="#br0" timeOffset="-59493.116">11357 2211 968 0 0,'45'-22'3054'0'0,"-31"6"-2744"0"0,10-31 1347 0 0,-24 46-1511 0 0,-3-5 31 0 0,-2 0-165 0 0,0 1 0 0 0,0-1 0 0 0,-1 1 1 0 0,0 0-1 0 0,0 0 0 0 0,0 0 0 0 0,0 1 0 0 0,-1 0 0 0 0,0 1 1 0 0,1-1-1 0 0,-2 1 0 0 0,1 0 0 0 0,0 1 0 0 0,0 0 0 0 0,-1 0 1 0 0,1 1-1 0 0,-1 0 0 0 0,1 0 0 0 0,-1 0 0 0 0,0 1 0 0 0,1 0 1 0 0,-4 1-13 0 0,-175 40 139 0 0,174-37-109 0 0,1 1-1 0 0,0 1 1 0 0,1 0 0 0 0,0 0 0 0 0,0 1 0 0 0,0 0 0 0 0,1 1 0 0 0,0 0 0 0 0,0 0-1 0 0,1 1 1 0 0,0 0 0 0 0,0 1 0 0 0,1 0 0 0 0,1 0 0 0 0,0 0 0 0 0,0 1 0 0 0,1 0 0 0 0,0 0-1 0 0,1 0 1 0 0,0 1 0 0 0,1 0 0 0 0,0-1 0 0 0,0 8-30 0 0,3-15 16 0 0,0-1 1 0 0,1 0-1 0 0,0 1 1 0 0,0-1-1 0 0,0 1 0 0 0,0-1 1 0 0,0 0-1 0 0,1 0 0 0 0,-1 0 1 0 0,1 0-1 0 0,0 0 1 0 0,0 0-1 0 0,0 0 0 0 0,0 0 1 0 0,1-1-1 0 0,-1 1 1 0 0,1-1-1 0 0,-1 0 0 0 0,1 0 1 0 0,0 0-1 0 0,0 0 0 0 0,0 0 1 0 0,0 0-1 0 0,0-1 1 0 0,1 1-1 0 0,-1-1 0 0 0,0 0 1 0 0,1 0-1 0 0,-1-1 1 0 0,2 1-17 0 0,114 12 274 0 0,-106-14-326 0 0,-1 0 0 0 0,0-1 0 0 0,0-1 0 0 0,0 0-1 0 0,0-1 1 0 0,0 0 0 0 0,0-1 0 0 0,-1 0 0 0 0,0-1 0 0 0,0 0 0 0 0,-1 0-1 0 0,1-1 1 0 0,-1-1 0 0 0,-1 0 0 0 0,3-3 52 0 0,7-42-387 0 0,-19 51 411 0 0,-10-28 65 0 0,19 69-11 0 0,79 178 913 0 0,-81-201-901 0 0,0 0-1 0 0,-1 0 1 0 0,-1 1 0 0 0,0 0 0 0 0,-1 0 0 0 0,-1 0-1 0 0,-1 0 1 0 0,-1 0 0 0 0,0 1 0 0 0,-1-1 0 0 0,-1 1 0 0 0,0-1-1 0 0,-1 0 1 0 0,-1 0 0 0 0,-1 0 0 0 0,-1 0 0 0 0,0 0-1 0 0,-1-1 1 0 0,-1 0 0 0 0,0 0 0 0 0,-1 0 0 0 0,-1-1-1 0 0,0-1 1 0 0,-3 3-90 0 0,5-8-19 0 0,-1-1 0 0 0,0 1 0 0 0,-1-1 0 0 0,1-1 0 0 0,-2 0 0 0 0,1 0 1 0 0,-1-1-1 0 0,0 0 0 0 0,0 0 0 0 0,0-1 0 0 0,-1-1 0 0 0,0 0 0 0 0,0 0 0 0 0,0-1 0 0 0,0 0 0 0 0,-1-1 0 0 0,1 0 0 0 0,-5-1 19 0 0,11-4-232 0 0,0 1 0 0 0,0-2 0 0 0,0 1-1 0 0,1 0 1 0 0,-1-1 0 0 0,1 0 0 0 0,0 0 0 0 0,0 0 0 0 0,1 0 0 0 0,-1-1 0 0 0,1 1 0 0 0,0-1-1 0 0,0 0 1 0 0,0 0 0 0 0,1 0 0 0 0,0-1 0 0 0,0 1 0 0 0,0 0 0 0 0,1-1 0 0 0,-1 1 0 0 0,1-1-1 0 0,1 0 1 0 0,-1 1 0 0 0,1-1 0 0 0,0 0 0 0 0,0 1 0 0 0,1-1 0 0 0,-1 0 0 0 0,1 1 0 0 0,1-1 232 0 0,-2-23-1156 0 0</inkml:trace>
  <inkml:trace contextRef="#ctx0" brushRef="#br0" timeOffset="-59229.159">11757 2160 1100 0 0,'-12'5'284'0'0,"1"1"1"0"0,0 1-1 0 0,0 0 0 0 0,1 0 0 0 0,0 1 1 0 0,0 0-1 0 0,1 1 0 0 0,0 0 0 0 0,0 1 1 0 0,1 0-1 0 0,1 0 0 0 0,-1 0 1 0 0,2 1-1 0 0,-1 0 0 0 0,2 1 0 0 0,-1-1 1 0 0,2 1-1 0 0,-1 0 0 0 0,2 1 0 0 0,-1-1 1 0 0,2 0-1 0 0,0 1 0 0 0,0 0 0 0 0,1-1 1 0 0,1 1-1 0 0,0 0 0 0 0,1 0 0 0 0,1 5-284 0 0,2 18 359 0 0,1 0 0 0 0,3 0 0 0 0,0-1 0 0 0,3 0-1 0 0,1-1 1 0 0,1 0 0 0 0,2 0 0 0 0,16 26-359 0 0,-10-16-15 0 0,-20-42-133 0 0,1 0-1 0 0,-1 0 1 0 0,1 0-1 0 0,-1 1 1 0 0,0-1-1 0 0,0 0 1 0 0,0 1-1 0 0,0-1 1 0 0,0 1-1 0 0,0-1 1 0 0,-1 1-1 0 0,0-1 1 0 0,1 1 0 0 0,-1 0-1 0 0,0-1 1 0 0,0 1-1 0 0,0-1 1 0 0,0 1-1 0 0,-1 0 1 0 0,1-1-1 0 0,-1 1 1 0 0,0-1-1 0 0,1 1 1 0 0,-1-1-1 0 0,0 1 1 0 0,0-1 0 0 0,-1 0-1 0 0,1 0 1 0 0,0 1-1 0 0,-1-1 1 0 0,0 0-1 0 0,1 0 1 0 0,-1 0-1 0 0,0 0 1 0 0,0-1-1 0 0,0 1 1 0 0,0-1-1 0 0,0 1 1 0 0,0-1-1 0 0,-1 1 1 0 0,1-1 0 0 0,0 0-1 0 0,-1 0 1 0 0,1 0-1 0 0,-1-1 1 0 0,1 1-1 0 0,-1 0 1 0 0,1-1-1 0 0,-1 0 1 0 0,0 1-1 0 0,1-1 1 0 0,-1 0-1 0 0,1-1 1 0 0,-1 1-1 0 0,0 0 1 0 0,-1-1 148 0 0,-15 1-1209 0 0</inkml:trace>
  <inkml:trace contextRef="#ctx0" brushRef="#br0" timeOffset="-58981.299">11403 2641 2896 0 0,'8'1'3650'0'0,"17"-2"-2513"0"0,-17-1-970 0 0,162-29 326 0 0,88-37-6475 0 0,-212 51 4709 0 0</inkml:trace>
  <inkml:trace contextRef="#ctx0" brushRef="#br0" timeOffset="-47101.488">20968 2168 1240 0 0,'0'0'421'0'0,"0"0"-4"0"0,0 0-36 0 0,-4-6-8 0 0,-1-1-253 0 0,0 1 1 0 0,-1 0-1 0 0,0 0 1 0 0,0 1-1 0 0,-1-1 1 0 0,0 1-1 0 0,0 1 0 0 0,0-1 1 0 0,0 1-1 0 0,-1 0 1 0 0,1 1-1 0 0,-1 0 1 0 0,0 0-1 0 0,0 1 1 0 0,0 0-1 0 0,0 0 1 0 0,-1 1-1 0 0,1 0 1 0 0,0 0-1 0 0,-1 1 1 0 0,1 0-1 0 0,0 0 1 0 0,-1 1-1 0 0,1 1 1 0 0,0-1-1 0 0,-1 1 1 0 0,-3 2-121 0 0,1-2 69 0 0,0 1 0 0 0,0 0 0 0 0,1 0 1 0 0,-1 1-1 0 0,1 1 0 0 0,0 0 0 0 0,1 0 1 0 0,-1 1-1 0 0,1 0 0 0 0,0 1 0 0 0,0 0 1 0 0,1 0-1 0 0,0 1 0 0 0,0 0 0 0 0,1 0 1 0 0,0 1-1 0 0,0 0 0 0 0,1 0 0 0 0,1 1 0 0 0,-1-1 1 0 0,-2 8-70 0 0,7-13 27 0 0,0 0 0 0 0,0 0 0 0 0,0 0 0 0 0,0 0 0 0 0,1 0 1 0 0,-1 0-1 0 0,1 1 0 0 0,0-1 0 0 0,0 0 0 0 0,1 0 0 0 0,-1 0 0 0 0,1 0 1 0 0,0 0-1 0 0,0 0 0 0 0,1 0 0 0 0,-1 0 0 0 0,1 0 0 0 0,-1-1 0 0 0,1 1 1 0 0,0-1-1 0 0,1 1 0 0 0,-1-1 0 0 0,1 0 0 0 0,-1 1 0 0 0,1-1 1 0 0,0-1-1 0 0,0 1 0 0 0,0 0 0 0 0,1-1 0 0 0,-1 1 0 0 0,1-1 0 0 0,-1 0 1 0 0,1 0-1 0 0,0-1 0 0 0,0 1 0 0 0,-1-1 0 0 0,1 1 0 0 0,1-1-27 0 0,154 25 121 0 0,44-67-1182 0 0,-196 40 999 0 0,0 0-1 0 0,-1-1 1 0 0,1 0 0 0 0,-1 0-1 0 0,1-1 1 0 0,-1 1 0 0 0,0-1 0 0 0,0-1-1 0 0,0 1 1 0 0,-1-1 0 0 0,1 0-1 0 0,-1-1 1 0 0,0 1 0 0 0,0-1-1 0 0,0 0 1 0 0,-1 0 0 0 0,1 0-1 0 0,-1-1 1 0 0,-1 0 0 0 0,1 0 0 0 0,-1 0-1 0 0,0 0 63 0 0,-5-1-34 0 0,-1 1 0 0 0,0 0 0 0 0,0 0-1 0 0,0 1 1 0 0,-1-1 0 0 0,0 1 0 0 0,0-1 0 0 0,0 1-1 0 0,-1 0 1 0 0,1 1 0 0 0,-1-1 0 0 0,-1 1-1 0 0,1 0 1 0 0,0 0 0 0 0,-1 1 0 0 0,0 0 0 0 0,0 0-1 0 0,0 0 1 0 0,0 0 0 0 0,0 1 0 0 0,-1 0 0 0 0,-3 0 34 0 0,-85-26 344 0 0,94 28-268 0 0,1 0-18 0 0,101-51-226 0 0,-54 35-95 0 0,-1-2-1 0 0,0-2 1 0 0,-2-1-1 0 0,0-3 1 0 0,26-20 263 0 0,-63 39 64 0 0,0 0 1 0 0,0 0-1 0 0,0-1 0 0 0,-1 0 1 0 0,1-1-1 0 0,-1 1 1 0 0,-1-1-1 0 0,0 0 0 0 0,0-1 1 0 0,0 1-1 0 0,0-1 1 0 0,-1 0-1 0 0,-1 0 0 0 0,0 0 1 0 0,0-1-1 0 0,0 1 1 0 0,-1-1-1 0 0,0 0 0 0 0,-1 1 1 0 0,0-1-1 0 0,0 0 1 0 0,-1 0-1 0 0,0 0 0 0 0,0 0 1 0 0,-1 0-1 0 0,0 0 1 0 0,-1 1-1 0 0,0-1 0 0 0,-1 1 1 0 0,1-1-1 0 0,-2 1 1 0 0,1 0-1 0 0,-1 0 0 0 0,0 0 1 0 0,-1 0-1 0 0,0 1 1 0 0,0-1-1 0 0,0 1 0 0 0,-3-1-64 0 0,6 6 59 0 0,0 0-1 0 0,0 0 0 0 0,0 1 1 0 0,0-1-1 0 0,-1 0 0 0 0,1 1 1 0 0,-1 0-1 0 0,1-1 0 0 0,-1 1 1 0 0,1 0-1 0 0,-1 0 0 0 0,0 1 1 0 0,1-1-1 0 0,-1 0 0 0 0,0 1 1 0 0,0 0-1 0 0,0-1 1 0 0,1 1-1 0 0,-1 1 0 0 0,0-1 1 0 0,0 0-1 0 0,0 0 0 0 0,1 1 1 0 0,-1 0-1 0 0,0 0 0 0 0,1-1 1 0 0,-1 1-1 0 0,0 1 0 0 0,1-1 1 0 0,0 0-1 0 0,-1 1 0 0 0,1-1 1 0 0,0 1-1 0 0,-1 0 0 0 0,1 0 1 0 0,0 0-1 0 0,0 0 0 0 0,0 0 1 0 0,1 0-1 0 0,-2 1-58 0 0,-55 103 877 0 0,49-76-662 0 0,1 1 0 0 0,1 0 0 0 0,2 0 0 0 0,1 0 0 0 0,1 1 0 0 0,2 0 0 0 0,1-1 0 0 0,2 1 0 0 0,1 1-215 0 0,37 223-552 0 0,67 232 552 0 0,-75-354-2602 0 0,-27-103 1462 0 0,-12-39-2878 0 0,0-16 2770 0 0,2-6 11 0 0</inkml:trace>
  <inkml:trace contextRef="#ctx0" brushRef="#br0" timeOffset="-41889.51">27095 2530 888 0 0,'1'-5'194'0'0,"1"0"-1"0"0,0 0 1 0 0,0 1-1 0 0,0-1 1 0 0,1 1-1 0 0,-1 0 1 0 0,1-1-1 0 0,0 1 1 0 0,0 1 0 0 0,1-1-1 0 0,-1 0 1 0 0,1 1-1 0 0,0-1 1 0 0,0 1-1 0 0,0 0 1 0 0,0 1-1 0 0,0-1 1 0 0,1 1 0 0 0,-1 0-1 0 0,1 0 1 0 0,0 0-1 0 0,2-1-193 0 0,2-1 294 0 0,4-3-125 0 0,0 1 1 0 0,1 1-1 0 0,-1 0 1 0 0,1 1-1 0 0,0 0 1 0 0,0 1-1 0 0,0 1 1 0 0,1 0-1 0 0,-1 1 1 0 0,0 0-1 0 0,6 1-169 0 0,-15 0 26 0 0,-1 1-1 0 0,1-1 0 0 0,0 1 1 0 0,0-1-1 0 0,0 1 1 0 0,0 1-1 0 0,-1-1 1 0 0,1 1-1 0 0,0 0 0 0 0,-1 0 1 0 0,0 0-1 0 0,1 0 1 0 0,-1 1-1 0 0,0 0 1 0 0,0 0-1 0 0,0 0 0 0 0,-1 0 1 0 0,1 1-1 0 0,-1-1 1 0 0,0 1-1 0 0,0 0 1 0 0,0 0-1 0 0,0 0 0 0 0,-1 0 1 0 0,1 1-1 0 0,-1-1 1 0 0,0 1-1 0 0,-1-1 1 0 0,1 1-1 0 0,-1 0 0 0 0,0-1 1 0 0,0 1-1 0 0,0 0 1 0 0,-1 2-26 0 0,-1 8 48 0 0,0 0 0 0 0,-1 1 1 0 0,-1-1-1 0 0,-1-1 0 0 0,0 1 0 0 0,-1-1 1 0 0,0 1-1 0 0,-1-1 0 0 0,-1-1 0 0 0,0 1 1 0 0,-1-1-1 0 0,0 0 0 0 0,-1-1 0 0 0,-1 0 1 0 0,0-1-1 0 0,0 0 0 0 0,-1 0 1 0 0,-1-1-1 0 0,1 0 0 0 0,-5 1-48 0 0,-3 8 125 0 0,17-18-134 0 0,1 0 0 0 0,0-1 0 0 0,0 1 0 0 0,0 0 0 0 0,0 0 0 0 0,0 0 0 0 0,0 0 0 0 0,0 0 0 0 0,0 0 0 0 0,0 0 0 0 0,0 0 0 0 0,0 0 0 0 0,0 0 0 0 0,1 0 0 0 0,-1 1 0 0 0,1-1 0 0 0,-1 0 0 0 0,1 0 0 0 0,-1 1 0 0 0,1-1 0 0 0,0 0 0 0 0,-1 1 0 0 0,1-1 0 0 0,0 0 0 0 0,0 1 0 0 0,0-1 0 0 0,0 1 0 0 0,0-1 0 0 0,1 0 0 0 0,-1 1 0 0 0,0-1 0 0 0,1 0 0 0 0,-1 1 0 0 0,1-1 0 0 0,-1 0 0 0 0,1 0 0 0 0,-1 1 0 0 0,1-1 0 0 0,0 0 0 0 0,0 0 0 0 0,-1 0 0 0 0,1 0 0 0 0,0 0 0 0 0,0 0 0 0 0,0 0 0 0 0,0 0 0 0 0,1 0 9 0 0,72 27-336 0 0,-39-18 213 0 0,-23-5 91 0 0,-4-3 47 0 0,1 0 0 0 0,-1 0 1 0 0,0 1-1 0 0,0 0 0 0 0,0 0 0 0 0,0 1 0 0 0,0 0 0 0 0,-1 1 0 0 0,0 0 1 0 0,0 0-1 0 0,0 0 0 0 0,0 1 0 0 0,-1 0 0 0 0,0 0 0 0 0,0 1 0 0 0,-1 0 1 0 0,0 0-1 0 0,0 0 0 0 0,0 0 0 0 0,-1 1 0 0 0,0 0 0 0 0,-1-1 0 0 0,3 8-15 0 0,-8-10 71 0 0,0 1-1 0 0,-1-1 0 0 0,1 1 0 0 0,-1-1 0 0 0,0 0 0 0 0,-1 0 0 0 0,1 0 0 0 0,-1-1 0 0 0,0 1 0 0 0,0-1 0 0 0,0 0 0 0 0,-1 0 1 0 0,1 0-1 0 0,-1-1 0 0 0,0 1 0 0 0,0-1 0 0 0,0 0 0 0 0,-5 1-70 0 0,-7 6-91 0 0,-1-1 0 0 0,0-1 0 0 0,-1-1 0 0 0,0-1 1 0 0,0 0-1 0 0,0-1 0 0 0,-1-1 0 0 0,0-1 0 0 0,1-1 0 0 0,-1 0 0 0 0,-7-2 91 0 0,22 0-200 0 0,-1 0-1 0 0,1-1 0 0 0,0 1 1 0 0,0-1-1 0 0,-1 0 0 0 0,1-1 1 0 0,0 1-1 0 0,0-1 0 0 0,0 0 0 0 0,1 0 1 0 0,-1-1-1 0 0,0 1 0 0 0,1-1 1 0 0,-1 0-1 0 0,1 0 0 0 0,0-1 0 0 0,0 1 1 0 0,0-1-1 0 0,1 0 0 0 0,-1 0 1 0 0,1 0-1 0 0,0 0 0 0 0,0-1 1 0 0,1 1-1 0 0,-1-1 0 0 0,1 0 0 0 0,0 0 1 0 0,0 0-1 0 0,0 0 0 0 0,1 0 1 0 0,0-2 200 0 0,-1-9-1262 0 0</inkml:trace>
  <inkml:trace contextRef="#ctx0" brushRef="#br0" timeOffset="-42666.316">27269 1534 2876 0 0,'14'-8'3429'0'0,"-7"32"528"0"0,-10 259-1875 0 0,21-174-3040 0 0,-8-66-4009 0 0,-10-42 3571 0 0,0-1 9 0 0,0 0-21 0 0</inkml:trace>
  <inkml:trace contextRef="#ctx0" brushRef="#br0" timeOffset="-42416.165">27029 2133 896 0 0,'2'13'8693'0'0,"87"-15"-6644"0"0,-43-5-1654 0 0,307-41 313 0 0,-116 19-5936 0 0,-232 29 4677 0 0,3-1 140 0 0,-1 2-3059 0 0,-7-1 2053 0 0</inkml:trace>
  <inkml:trace contextRef="#ctx0" brushRef="#br0" timeOffset="-43720.716">25967 1838 1448 0 0,'4'65'4081'0'0,"-5"65"-1549"0"0,-9 10-947 0 0,49-75-1785 0 0,-38-64 83 0 0,0 1 0 0 0,0-1 0 0 0,1 0 0 0 0,-1 0 0 0 0,0 0 1 0 0,1 1-1 0 0,0-1 0 0 0,-1 0 0 0 0,1-1 0 0 0,-1 1 0 0 0,1 0 0 0 0,0 0 0 0 0,-1-1 0 0 0,1 1 0 0 0,0-1 1 0 0,0 0-1 0 0,0 1 0 0 0,-1-1 0 0 0,1 0 0 0 0,0 0 0 0 0,0 0 0 0 0,0 0 0 0 0,0 0 0 0 0,-1-1 0 0 0,1 1 1 0 0,0 0-1 0 0,0-1 0 0 0,-1 0 0 0 0,1 1 0 0 0,0-1 0 0 0,0 0 0 0 0,-1 0 0 0 0,1 0 0 0 0,-1 0 0 0 0,1 0 1 0 0,-1 0-1 0 0,0 0 0 0 0,1 0 0 0 0,-1-1 0 0 0,0 1 0 0 0,1-2 117 0 0,11-17-1337 0 0,-4-1 57 0 0</inkml:trace>
  <inkml:trace contextRef="#ctx0" brushRef="#br0" timeOffset="-43535.225">26003 1643 2408 0 0,'-14'-18'4941'0'0,"15"26"-3437"0"0,67 105-7387 0 0,-59-89 4669 0 0</inkml:trace>
  <inkml:trace contextRef="#ctx0" brushRef="#br0" timeOffset="-43053.423">26218 2240 1192 0 0,'8'15'1861'0'0,"11"-22"2573"0"0,0-18-4421 0 0,-2-1-1 0 0,0 0 1 0 0,-2-2 0 0 0,-1 0-1 0 0,-1 0 1 0 0,-1-1-1 0 0,-2-1 1 0 0,-1 1-1 0 0,-1-2 1 0 0,-2 1 0 0 0,0-1-1 0 0,-3 0 1 0 0,1-30-13 0 0,-4 59 4 0 0,0 0-1 0 0,0 0 1 0 0,0 0 0 0 0,0 0 0 0 0,0 0 0 0 0,-1 0 0 0 0,1 0 0 0 0,-1 0 0 0 0,1 0 0 0 0,-1 0 0 0 0,0 0-1 0 0,1 0 1 0 0,-1 0 0 0 0,0 1 0 0 0,0-1 0 0 0,0 0 0 0 0,-1 1 0 0 0,1-1 0 0 0,0 0 0 0 0,-1 1-1 0 0,1 0 1 0 0,-1-1 0 0 0,1 1 0 0 0,-1 0 0 0 0,0 0 0 0 0,0 0 0 0 0,1 0 0 0 0,-1 0 0 0 0,0 0 0 0 0,0 0-1 0 0,0 0 1 0 0,0 1 0 0 0,0-1 0 0 0,0 1 0 0 0,0 0 0 0 0,0-1 0 0 0,0 1 0 0 0,0 0 0 0 0,0 0-1 0 0,0 0 1 0 0,0 1 0 0 0,0-1 0 0 0,0 0 0 0 0,-1 1-4 0 0,2 2 20 0 0,0 0-1 0 0,0 0 1 0 0,1 0 0 0 0,0 1-1 0 0,-1-1 1 0 0,1 0 0 0 0,0 0-1 0 0,1 0 1 0 0,-1 0 0 0 0,0 0-1 0 0,1 0 1 0 0,0 0 0 0 0,0 1-1 0 0,0-2 1 0 0,0 1 0 0 0,0 0-1 0 0,0 0 1 0 0,1 0 0 0 0,0 0-1 0 0,-1-1 1 0 0,1 1 0 0 0,0-1-1 0 0,0 0 1 0 0,1 1-20 0 0,72 82 222 0 0,26 48 137 0 0,-100-129-348 0 0,1 1 1 0 0,-1-1-1 0 0,0 0 1 0 0,0 1-1 0 0,-1 0 1 0 0,1-1-1 0 0,-1 1 1 0 0,0-1-1 0 0,0 1 1 0 0,0-1-1 0 0,-1 1 1 0 0,0 0-1 0 0,0-1 1 0 0,0 0-1 0 0,0 1 0 0 0,-1-1 1 0 0,0 0-1 0 0,1 1 1 0 0,-2-1-1 0 0,1 0 1 0 0,0 0-1 0 0,-1-1 1 0 0,0 1-1 0 0,0 0 1 0 0,0-1-1 0 0,0 0 1 0 0,0 0-1 0 0,-1 0 1 0 0,1 0-1 0 0,-1 0 1 0 0,0-1-1 0 0,0 1 1 0 0,-3 0-12 0 0,-5 4-449 0 0,-1-1 0 0 0,0 0 0 0 0,0-1 0 0 0,0-1 0 0 0,-1 0 0 0 0,1-1 0 0 0,-1 0 0 0 0,0-1 0 0 0,0-1 0 0 0,-9 0 449 0 0,2-5-1334 0 0,-12-17 36 0 0</inkml:trace>
  <inkml:trace contextRef="#ctx0" brushRef="#br0" timeOffset="-46450.214">22049 2473 1868 0 0,'6'-18'3457'0'0,"18"-18"-2632"0"0,-4 6-385 0 0,28-53 57 0 0,-25 50-764 0 0,-2 0 1 0 0,-1-2 0 0 0,-2 0-1 0 0,-1-2 1 0 0,-2 0 0 0 0,-2 0 0 0 0,-1-1-1 0 0,-2-1 1 0 0,-2 0 0 0 0,4-35 266 0 0,-12 71-130 0 0,-11-6-172 0 0,12 22 452 0 0,2-1 0 0 0,-1 1 0 0 0,2-1-1 0 0,-1 1 1 0 0,2-1 0 0 0,0 0 0 0 0,0-1-1 0 0,1 1 1 0 0,0-1 0 0 0,1 0 0 0 0,1-1-1 0 0,-1 1 1 0 0,9 7-150 0 0,93 160 1761 0 0,-106-171-1688 0 0,0 1 1 0 0,-1 0-1 0 0,0 0 0 0 0,0 0 1 0 0,-1 1-1 0 0,0-1 1 0 0,0 0-1 0 0,-1 1 1 0 0,0-1-1 0 0,-1 0 1 0 0,0 0-1 0 0,0 1 0 0 0,-1-1 1 0 0,0 0-1 0 0,0 0 1 0 0,-1 0-1 0 0,0 0 1 0 0,0-1-1 0 0,-1 1 1 0 0,0-1-1 0 0,0 0 0 0 0,-1 0 1 0 0,-3 4-74 0 0,5-6 3 0 0,-1 0 0 0 0,-1 0 0 0 0,1 0 0 0 0,-1 0 0 0 0,0-1 0 0 0,0 1 0 0 0,0-1 0 0 0,0-1 0 0 0,-1 1 0 0 0,0-1 0 0 0,1 0 0 0 0,-1 0 0 0 0,0 0 0 0 0,-1-1 0 0 0,1 0 0 0 0,-7 1-3 0 0,10-5-180 0 0,1 1 1 0 0,-1-1 0 0 0,0 0-1 0 0,0 0 1 0 0,1 0-1 0 0,0-1 1 0 0,-1 1-1 0 0,1 0 1 0 0,0-1-1 0 0,0 0 1 0 0,0 1 0 0 0,0-1-1 0 0,1 0 1 0 0,-1 0-1 0 0,1 0 1 0 0,0 0-1 0 0,-1 0 1 0 0,2-1-1 0 0,-1 1 1 0 0,0 0 0 0 0,0 0-1 0 0,1-1 1 0 0,0 1-1 0 0,0 0 1 0 0,0-1-1 0 0,0 1 1 0 0,0 0-1 0 0,1-1 1 0 0,-1 1 0 0 0,1 0-1 0 0,0 0 1 0 0,0 0-1 0 0,0-1 1 0 0,1 1-1 0 0,-1 0 180 0 0,17-49-1308 0 0</inkml:trace>
  <inkml:trace contextRef="#ctx0" brushRef="#br0" timeOffset="-45955.632">22705 1945 1292 0 0,'-3'-15'2534'0'0,"3"15"-2437"0"0,-1 0 0 0 0,1 1-1 0 0,0-1 1 0 0,0 0 0 0 0,-1 1-1 0 0,1-1 1 0 0,0 0 0 0 0,0 0-1 0 0,-1 0 1 0 0,1 1 0 0 0,0-1-1 0 0,-1 0 1 0 0,1 0 0 0 0,0 0-1 0 0,0 0 1 0 0,-1 0-1 0 0,1 1 1 0 0,0-1 0 0 0,-1 0-1 0 0,1 0 1 0 0,-1 0 0 0 0,1 0-1 0 0,0 0 1 0 0,-1 0 0 0 0,1 0-1 0 0,0 0 1 0 0,-1 0 0 0 0,1 0-1 0 0,0-1 1 0 0,-1 1 0 0 0,1 0-1 0 0,0 0 1 0 0,-1 0 0 0 0,1 0-1 0 0,0 0 1 0 0,0-1 0 0 0,-1 1-1 0 0,1 0 1 0 0,0 0 0 0 0,0 0-1 0 0,-1-1 1 0 0,1 1 0 0 0,0 0-1 0 0,0 0 1 0 0,-1-1 0 0 0,1 1-97 0 0,-9 20 260 0 0,0 1 1 0 0,2-1-1 0 0,0 2 1 0 0,1-1-1 0 0,1 1 1 0 0,1 0-1 0 0,1 0 1 0 0,2 0-1 0 0,0 0 1 0 0,1 6-261 0 0,0-21 25 0 0,1-1 0 0 0,0 1 0 0 0,0 0-1 0 0,0 0 1 0 0,1-1 0 0 0,0 1 0 0 0,1-1 0 0 0,-1 1 0 0 0,1-1 0 0 0,0 0 0 0 0,1 0 0 0 0,0 0 0 0 0,0-1 0 0 0,0 1 0 0 0,0-1 0 0 0,1 0 0 0 0,0 0 0 0 0,0-1 0 0 0,0 1 0 0 0,1-1 0 0 0,-1 0 0 0 0,1-1-1 0 0,0 1 1 0 0,0-1 0 0 0,0 0 0 0 0,1-1 0 0 0,-1 0 0 0 0,1 1 0 0 0,-1-2 0 0 0,1 1 0 0 0,0-1-25 0 0,6-1-67 0 0,0-1 0 0 0,-1-1 0 0 0,1 1 0 0 0,-1-2 0 0 0,0 0 0 0 0,1 0 1 0 0,-2-2-1 0 0,1 1 0 0 0,0-1 0 0 0,-1-1 0 0 0,0 0 0 0 0,0 0 0 0 0,9-8 67 0 0,-7 2-135 0 0,-1 0 1 0 0,0-1-1 0 0,-1 0 1 0 0,0-1-1 0 0,-1 0 0 0 0,0-1 1 0 0,-2 0-1 0 0,1 0 0 0 0,-2-1 1 0 0,6-16 134 0 0,-13 30 8 0 0,0 0-1 0 0,0 0 1 0 0,0 0-1 0 0,-1 0 1 0 0,1-1 0 0 0,-1 1-1 0 0,1 0 1 0 0,-1 0 0 0 0,0 0-1 0 0,1 0 1 0 0,-1 0 0 0 0,0 0-1 0 0,0 1 1 0 0,-1-1 0 0 0,1 0-1 0 0,0 0 1 0 0,0 1 0 0 0,-1-1-1 0 0,1 1 1 0 0,-1-1 0 0 0,0 1-1 0 0,1 0 1 0 0,-1-1 0 0 0,0 1-1 0 0,0 0 1 0 0,0 0-1 0 0,0 0 1 0 0,0 0 0 0 0,0 1-1 0 0,0-1 1 0 0,0 1 0 0 0,0-1-1 0 0,0 1 1 0 0,0 0 0 0 0,0-1-1 0 0,0 1 1 0 0,0 0 0 0 0,0 0-1 0 0,-1 1 1 0 0,1-1 0 0 0,0 0-1 0 0,0 1 1 0 0,0-1 0 0 0,-1 1-8 0 0,1 2 1 0 0,1 0 1 0 0,-1 0 0 0 0,1 0-1 0 0,-1 0 1 0 0,1 0 0 0 0,0 0-1 0 0,1 0 1 0 0,-1 1 0 0 0,0-1-1 0 0,1 0 1 0 0,0 0 0 0 0,0 1-1 0 0,0-1 1 0 0,0 0 0 0 0,0 0-1 0 0,0 1 1 0 0,1-1 0 0 0,0 0-1 0 0,0 0 1 0 0,0 1 0 0 0,0-1 0 0 0,0 0-1 0 0,0 0 1 0 0,1 0 0 0 0,0 0-2 0 0,78 102-1221 0 0,-4-70-3550 0 0,-72-35 3472 0 0,8 0 4 0 0</inkml:trace>
  <inkml:trace contextRef="#ctx0" brushRef="#br0" timeOffset="-45674.352">23582 1863 1392 0 0,'-158'100'5235'0'0,"147"-90"-5002"0"0,1 1-1 0 0,0 0 1 0 0,0 1-1 0 0,1-1 1 0 0,0 2-1 0 0,1-1 1 0 0,1 1-1 0 0,0 1 1 0 0,0-1-1 0 0,2 1 1 0 0,0 0-1 0 0,0 1 1 0 0,1-1-1 0 0,1 1 1 0 0,0 0-1 0 0,2-1 1 0 0,-1 13-233 0 0,2-24-20 0 0,0 1 1 0 0,1 0 0 0 0,0-1 0 0 0,0 1 0 0 0,0 0 0 0 0,0-1 0 0 0,1 1-1 0 0,-1-1 1 0 0,1 0 0 0 0,0 1 0 0 0,0-1 0 0 0,0 0 0 0 0,0 0 0 0 0,0 0-1 0 0,1-1 1 0 0,-1 1 0 0 0,1 0 0 0 0,0-1 0 0 0,0 0 0 0 0,0 0 0 0 0,0 0-1 0 0,0 0 1 0 0,1 0 0 0 0,-1 0 0 0 0,0-1 0 0 0,1 0 0 0 0,0 1 0 0 0,-1-1-1 0 0,1-1 1 0 0,-1 1 0 0 0,1 0 0 0 0,0-1 0 0 0,0 0 0 0 0,-1 0 0 0 0,2 0 19 0 0,127-12-2795 0 0,-32-34-1221 0 0,-69 28 2701 0 0</inkml:trace>
  <inkml:trace contextRef="#ctx0" brushRef="#br0" timeOffset="-45427.392">23989 1893 1468 0 0,'-75'19'4711'0'0,"65"-15"-4176"0"0,4-2-405 0 0,0 1-1 0 0,-1-1 1 0 0,1 1-1 0 0,0 0 1 0 0,0 0 0 0 0,0 1-1 0 0,1-1 1 0 0,-1 1 0 0 0,1 1-1 0 0,0-1 1 0 0,0 1-1 0 0,0 0 1 0 0,1 0 0 0 0,0 0-1 0 0,0 0 1 0 0,0 1 0 0 0,1 0-1 0 0,-1 0 1 0 0,1 0-1 0 0,1 0 1 0 0,-1 0 0 0 0,1 1-1 0 0,0-1 1 0 0,1 1 0 0 0,-1 0-1 0 0,1-1 1 0 0,1 1-1 0 0,-1 0 1 0 0,1-1 0 0 0,0 1-1 0 0,1 1-129 0 0,3-2-14 0 0,0 1 0 0 0,0-1-1 0 0,1 0 1 0 0,0-1-1 0 0,0 1 1 0 0,0-1 0 0 0,1 0-1 0 0,0 0 1 0 0,0 0 0 0 0,0-1-1 0 0,0 0 1 0 0,1-1-1 0 0,0 1 1 0 0,-1-1 0 0 0,1 0-1 0 0,0-1 1 0 0,1 0 0 0 0,-1 0-1 0 0,0 0 1 0 0,1-1-1 0 0,-1 0 1 0 0,1-1 0 0 0,5 1 14 0 0,5-1-604 0 0,0 0 1 0 0,-1-1-1 0 0,1-1 1 0 0,-1-1-1 0 0,1 0 1 0 0,-1-1-1 0 0,0-1 1 0 0,0-1 0 0 0,-1 0-1 0 0,3-3 604 0 0,8-6-1339 0 0,-1-2 55 0 0</inkml:trace>
  <inkml:trace contextRef="#ctx0" brushRef="#br0" timeOffset="-44977.379">24225 2065 1160 0 0,'22'3'3518'0'0,"24"-14"-3011"0"0,-33 7-88 0 0,26-8 34 0 0,0-2-1 0 0,-2-1 1 0 0,0-2 0 0 0,0-2-1 0 0,-2-1 1 0 0,32-24-453 0 0,-66 43 146 0 0,-1 1-12 0 0,0 0 21 0 0,-47-4 404 0 0,33 6-462 0 0,-1 1 1 0 0,1 1 0 0 0,0 1 0 0 0,0-1 0 0 0,0 2 0 0 0,1 0 0 0 0,-1 1-1 0 0,2 0 1 0 0,-1 1 0 0 0,1 1 0 0 0,0 0 0 0 0,1 0 0 0 0,0 1-1 0 0,0 1 1 0 0,1-1 0 0 0,0 2 0 0 0,1-1 0 0 0,1 2 0 0 0,0-1 0 0 0,0 1-1 0 0,1 0 1 0 0,1 0 0 0 0,0 1 0 0 0,1 0 0 0 0,1 0 0 0 0,-2 9-98 0 0,8-17-37 0 0,1 1 1 0 0,0-1-1 0 0,0 0 0 0 0,0 0 1 0 0,1-1-1 0 0,0 1 0 0 0,0-1 1 0 0,1 1-1 0 0,-1-1 1 0 0,1-1-1 0 0,0 1 0 0 0,1-1 1 0 0,-1 0-1 0 0,1 0 1 0 0,-1 0-1 0 0,1-1 0 0 0,0 0 1 0 0,1 0-1 0 0,-1 0 0 0 0,0-1 1 0 0,1 0-1 0 0,0 0 1 0 0,-1-1-1 0 0,7 1 37 0 0,4 1-782 0 0,1-1-1 0 0,0 0 1 0 0,0-2-1 0 0,0 0 1 0 0,0-1-1 0 0,0 0 1 0 0,-1-2-1 0 0,1 0 1 0 0,-1-1-1 0 0,1-1 1 0 0,6-3 782 0 0,-6 3-1312 0 0</inkml:trace>
  <inkml:trace contextRef="#ctx0" brushRef="#br0" timeOffset="-44134.212">24735 2248 1096 0 0,'10'17'4792'0'0,"-21"6"-2556"0"0,0-6-1258 0 0,174-342-235 0 0,-97 150-1559 0 0,-66 173 733 0 0,-1 1 76 0 0,0 0 0 0 0,1-1-1 0 0,-1 1 1 0 0,-1 0 0 0 0,1 0 0 0 0,0 0 0 0 0,0 1-1 0 0,0-1 1 0 0,0 0 0 0 0,-1 0 0 0 0,1 1-1 0 0,0-1 1 0 0,-1 0 0 0 0,1 1 0 0 0,-1 0 0 0 0,1-1-1 0 0,0 1 1 0 0,-1 0 0 0 0,1 0 0 0 0,-1-1-1 0 0,1 1 1 0 0,-1 0 0 0 0,1 1 0 0 0,-1-1-1 0 0,1 0 1 0 0,-1 0 0 0 0,1 1 0 0 0,0-1 0 0 0,-1 0-1 0 0,1 1 1 0 0,-1 0 0 0 0,1-1 0 0 0,0 1-1 0 0,0 0 1 0 0,-1-1 0 0 0,1 1 0 0 0,0 0-1 0 0,0 0 1 0 0,0 0 0 0 0,0 0 0 0 0,0 0 0 0 0,0 1-1 0 0,0-1 1 0 0,0 0 0 0 0,0 0 0 0 0,1 1-1 0 0,-1-1 1 0 0,1 0 0 0 0,-1 1 0 0 0,1-1 0 0 0,-1 0-1 0 0,1 1 1 0 0,-1-1 0 0 0,1 1 0 0 0,0-1-1 0 0,0 1 1 0 0,0 0 7 0 0,-1 4 8 0 0,1 1 0 0 0,0 0 0 0 0,0 0 0 0 0,0 0 1 0 0,1-1-1 0 0,0 1 0 0 0,1 0 0 0 0,-1-1 0 0 0,1 1 0 0 0,0-1 0 0 0,1 1 0 0 0,0-1 0 0 0,0 0 0 0 0,0 0 0 0 0,1 0 0 0 0,-1-1 1 0 0,1 1-1 0 0,1-1 0 0 0,-1 0 0 0 0,1 0 0 0 0,0 0 0 0 0,0-1 0 0 0,5 4-8 0 0,-10-8 1 0 0,36 35 148 0 0,-28-29-103 0 0,0 0 0 0 0,0 1 1 0 0,0 0-1 0 0,-1 0 0 0 0,0 1 0 0 0,0-1 0 0 0,-1 2 1 0 0,0-1-1 0 0,-1 1 0 0 0,0 0 0 0 0,0 0 1 0 0,-1 0-1 0 0,0 1 0 0 0,-1 0 0 0 0,0 0 1 0 0,2 9-47 0 0,-6-15 45 0 0,0 0 0 0 0,-1 1 0 0 0,0-1 1 0 0,0 0-1 0 0,0 0 0 0 0,0 0 1 0 0,0 0-1 0 0,-1-1 0 0 0,0 1 1 0 0,1-1-1 0 0,-1 1 0 0 0,-1-1 1 0 0,1 0-1 0 0,0 0 0 0 0,-1 0 1 0 0,1-1-1 0 0,-1 1 0 0 0,0-1 0 0 0,0 0 1 0 0,0 0-1 0 0,0 0 0 0 0,-1-1 1 0 0,1 1-1 0 0,0-1 0 0 0,-1 0 1 0 0,1 0-46 0 0,3-1-25 0 0,6-29-264 0 0,1 1 0 0 0,2 0 0 0 0,1 0 0 0 0,1 1 0 0 0,2 0 0 0 0,0 1 1 0 0,2 0-1 0 0,1 1 0 0 0,1 1 0 0 0,0 0 0 0 0,2 1 0 0 0,1 1 0 0 0,5-3 289 0 0,-19 18-60 0 0,80-84 276 0 0,-89 95-134 0 0,1-2-51 0 0,0 1 0 0 0,0 0 0 0 0,1 0 0 0 0,-1 0 0 0 0,1 0-1 0 0,-1 0 1 0 0,1 0 0 0 0,0 1 0 0 0,0-1 0 0 0,0 1 0 0 0,1 0 0 0 0,-1-1 0 0 0,1 1 0 0 0,0 0 0 0 0,0 0 0 0 0,0 0 0 0 0,1 0-1 0 0,-1 0 1 0 0,1 0 0 0 0,0 0 0 0 0,0 0 0 0 0,0 0 0 0 0,1 0 0 0 0,-1 0 0 0 0,1 0 0 0 0,0 0-31 0 0,7 10 28 0 0,0-1 1 0 0,0 0 0 0 0,2-1-1 0 0,0 0 1 0 0,0 0 0 0 0,1-1-1 0 0,0 0 1 0 0,1-1 0 0 0,0-1-1 0 0,0 1-28 0 0,2-1 2 0 0,-2 1-1 0 0,1 1 0 0 0,-2 0 1 0 0,1 1-1 0 0,-2 0 0 0 0,1 0 1 0 0,-2 1-1 0 0,0 1 0 0 0,0-1 1 0 0,2 8-2 0 0,-10-17-122 0 0,0 0 0 0 0,-1-1 0 0 0,1 1 0 0 0,-1 0 0 0 0,1 0 0 0 0,-1 0 0 0 0,0 0 0 0 0,-1 0 1 0 0,1 0-1 0 0,-1 0 0 0 0,0 0 0 0 0,0 0 0 0 0,0 0 0 0 0,0 0 0 0 0,-1 0 0 0 0,0-1 0 0 0,1 1 0 0 0,-1-1 0 0 0,0 1 0 0 0,-1-1 1 0 0,1 0-1 0 0,-1 0 0 0 0,1 0 0 0 0,-1 0 0 0 0,0 0 0 0 0,0-1 0 0 0,0 1 0 0 0,-1-1 0 0 0,1 0 0 0 0,0 0 0 0 0,-1 0 0 0 0,0 0 1 0 0,1 0-1 0 0,-1-1 0 0 0,0 0 0 0 0,0 0 0 0 0,0 0 0 0 0,0 0 0 0 0,0 0 0 0 0,0-1 0 0 0,0 0 0 0 0,-3 0 122 0 0,-28 8-1160 0 0</inkml:trace>
  <inkml:trace contextRef="#ctx0" brushRef="#br0" timeOffset="-38258.309">29452 1998 848 0 0,'0'0'924'0'0,"9"0"5580"0"0,36 2-5671 0 0,-12-4-587 0 0,0-1 1 0 0,0-1 0 0 0,0-2-1 0 0,-1-1 1 0 0,1-2-1 0 0,29-12-246 0 0,-59 19-16 0 0,1 1 0 0 0,0-1-1 0 0,0 0 1 0 0,0 0 0 0 0,-1 0-1 0 0,1 0 1 0 0,-1-1 0 0 0,0 1 0 0 0,1-1-1 0 0,-1 0 1 0 0,0 0 0 0 0,-1 0-1 0 0,1 0 1 0 0,-1-1 0 0 0,1 1-1 0 0,-1-1 1 0 0,0 1 0 0 0,0-1 0 0 0,0 0-1 0 0,-1 0 1 0 0,1 0 0 0 0,-1-1 16 0 0,-6-1-72 0 0,-11-1 64 0 0,-1 1-1 0 0,1 1 0 0 0,-1 0 1 0 0,0 1-1 0 0,0 1 0 0 0,0 0 1 0 0,-1 2-1 0 0,1 0 1 0 0,-1 0-1 0 0,1 2 0 0 0,0 0 1 0 0,-1 1-1 0 0,1 1 0 0 0,0 1 1 0 0,0 0-1 0 0,0 1 0 0 0,1 1 1 0 0,0 1-1 0 0,0 0 0 0 0,0 1 1 0 0,1 0-1 0 0,0 2 1 0 0,-13 10 8 0 0,20-16 13 0 0,1 1 1 0 0,-1-1-1 0 0,1 2 1 0 0,0-1-1 0 0,0 1 1 0 0,1 0-1 0 0,0 1 1 0 0,0-1-1 0 0,0 1 1 0 0,1 0-1 0 0,0 1 1 0 0,1-1-1 0 0,-1 1 1 0 0,1 0-1 0 0,1 0 1 0 0,-1 1 0 0 0,2-1-1 0 0,-1 1 1 0 0,1-1-1 0 0,0 1 1 0 0,0 8-14 0 0,5-10-39 0 0,1-1 1 0 0,0 1 0 0 0,0-1 0 0 0,1 0-1 0 0,0 0 1 0 0,0 0 0 0 0,0 0-1 0 0,1-1 1 0 0,0 0 0 0 0,0 0 0 0 0,0-1-1 0 0,1 0 1 0 0,-1 0 0 0 0,1 0 0 0 0,0-1-1 0 0,0 0 1 0 0,0 0 0 0 0,1-1 0 0 0,-1 1-1 0 0,0-2 1 0 0,1 1 0 0 0,0-1 0 0 0,4 0 38 0 0,13 4-619 0 0,0-2 1 0 0,0 0 0 0 0,0-1 0 0 0,1-2 0 0 0,-1-1 0 0 0,0 0 0 0 0,0-2 0 0 0,0-1 0 0 0,0-1 0 0 0,2-2 618 0 0,9-3-1495 0 0</inkml:trace>
  <inkml:trace contextRef="#ctx0" brushRef="#br0" timeOffset="-37807.09">29962 1880 836 0 0,'1'-3'108'0'0,"0"0"1"0"0,-1 1-1 0 0,0-1 0 0 0,1 0 0 0 0,-1 1 1 0 0,0-1-1 0 0,-1 0 0 0 0,1 1 1 0 0,0-1-1 0 0,-1 0 0 0 0,1 1 0 0 0,-1-1 1 0 0,0 1-1 0 0,0-1 0 0 0,0 1 1 0 0,0-1-1 0 0,0 1 0 0 0,-1 0 0 0 0,1 0 1 0 0,-1-1-1 0 0,0 1 0 0 0,1 0 1 0 0,-1 0-1 0 0,0 1 0 0 0,0-1 0 0 0,0 0 1 0 0,0 0-1 0 0,0 1 0 0 0,-1 0 1 0 0,1-1-1 0 0,0 1 0 0 0,-1 0 0 0 0,1 0 1 0 0,-1 0-1 0 0,1 0 0 0 0,-1 1 1 0 0,0-1-1 0 0,1 1 0 0 0,-1 0 0 0 0,0-1 1 0 0,1 1-1 0 0,-1 0 0 0 0,0 0 1 0 0,0 1-109 0 0,-4 6 143 0 0,0 1 1 0 0,0 0-1 0 0,0 0 1 0 0,1 1-1 0 0,1 0 1 0 0,-1 0-1 0 0,1 0 1 0 0,1 1-1 0 0,0-1 1 0 0,0 1-1 0 0,1 0 1 0 0,0 1 0 0 0,1-1-1 0 0,0 0 1 0 0,1 1-1 0 0,0-1 1 0 0,0 5-144 0 0,3-9 35 0 0,-1-1 0 0 0,1 0 0 0 0,0 0 0 0 0,1-1 0 0 0,-1 1 0 0 0,1 0 0 0 0,0-1 0 0 0,0 1 0 0 0,0-1 0 0 0,0 0 0 0 0,1 0 0 0 0,0-1 1 0 0,0 1-1 0 0,0-1 0 0 0,0 1 0 0 0,1-1 0 0 0,-1 0 0 0 0,1-1 0 0 0,0 1 0 0 0,-1-1 0 0 0,1 0 0 0 0,0 0 0 0 0,0-1 0 0 0,1 1 0 0 0,-1-1 0 0 0,0 0 0 0 0,0-1 0 0 0,1 1 1 0 0,-1-1-1 0 0,0 0 0 0 0,1-1 0 0 0,-1 1 0 0 0,0-1 0 0 0,6-1-35 0 0,-6-1-19 0 0,-1 0-1 0 0,1 0 1 0 0,-1-1 0 0 0,1 1-1 0 0,-1-1 1 0 0,0 0 0 0 0,0 0-1 0 0,-1-1 1 0 0,1 1 0 0 0,-1-1-1 0 0,0 0 1 0 0,0 0 0 0 0,-1 0 0 0 0,1 0-1 0 0,-1 0 1 0 0,0-1 0 0 0,-1 1-1 0 0,1-1 1 0 0,-1 1 0 0 0,0-1-1 0 0,0 1 1 0 0,-1-1 0 0 0,0-2 19 0 0,0 7 58 0 0,0-39 1045 0 0,15 66-1422 0 0,1 1 0 0 0,1-2 1 0 0,2 0-1 0 0,0-1 1 0 0,2-1-1 0 0,1-1 0 0 0,7 5 319 0 0,15-7-5059 0 0,-36-19 3791 0 0</inkml:trace>
  <inkml:trace contextRef="#ctx0" brushRef="#br0" timeOffset="-37527.48">30442 1858 1008 0 0,'-8'-2'267'0'0,"-1"1"0"0"0,1 0-1 0 0,-1 1 1 0 0,0-1 0 0 0,0 2 0 0 0,1-1-1 0 0,-1 1 1 0 0,1 1 0 0 0,-1-1 0 0 0,0 1-1 0 0,1 1 1 0 0,0 0 0 0 0,0 0 0 0 0,0 1-1 0 0,0-1 1 0 0,0 2 0 0 0,1-1 0 0 0,0 1-1 0 0,0 0 1 0 0,0 1 0 0 0,0 0 0 0 0,1 0-1 0 0,0 0 1 0 0,0 1-267 0 0,1-3 47 0 0,1 0-1 0 0,-1-1 1 0 0,1 2 0 0 0,0-1 0 0 0,0 0-1 0 0,1 1 1 0 0,-1 0 0 0 0,1 0 0 0 0,0 0-1 0 0,1 0 1 0 0,-1 1 0 0 0,1-1-1 0 0,0 1 1 0 0,0-1 0 0 0,0 1 0 0 0,1 0-1 0 0,0-1 1 0 0,0 1 0 0 0,1 0 0 0 0,-1 0-1 0 0,1 0 1 0 0,1 0 0 0 0,-1 0-1 0 0,1-1 1 0 0,0 1 0 0 0,0 0 0 0 0,1 0-1 0 0,-1-1 1 0 0,1 1 0 0 0,1-1 0 0 0,-1 1-1 0 0,1-1 1 0 0,0 0 0 0 0,0 0-1 0 0,0 0 1 0 0,1 0 0 0 0,0-1 0 0 0,-1 1-1 0 0,2-1 1 0 0,-1 0 0 0 0,0 0 0 0 0,1-1-1 0 0,0 1 1 0 0,0-1 0 0 0,0 0-1 0 0,0-1 1 0 0,1 1-47 0 0,6 0-334 0 0,1 0 0 0 0,0-1 0 0 0,1-1 0 0 0,-1 0 0 0 0,0-1 0 0 0,0 0 0 0 0,0-1 1 0 0,0-1-1 0 0,0 0 0 0 0,0-1 0 0 0,0 0 0 0 0,0-1 0 0 0,-1 0 0 0 0,0-1 0 0 0,0 0 0 0 0,0-1 0 0 0,0 0 0 0 0,-1-1 0 0 0,6-5 334 0 0,10-7-1317 0 0</inkml:trace>
  <inkml:trace contextRef="#ctx0" brushRef="#br0" timeOffset="-37186.151">30727 1624 1528 0 0,'-5'-76'6385'0'0,"-16"96"-5124"0"0,14 13-1046 0 0,1 0 1 0 0,1 0 0 0 0,2 0 0 0 0,1 1 0 0 0,2-1 0 0 0,4 30-216 0 0,-2 23 245 0 0,-2 145 341 0 0,-6-210-476 0 0,16-25-228 0 0,90-143-389 0 0,-98 145 500 0 0,-1 1 0 0 0,0 0-1 0 0,0-1 1 0 0,1 1 0 0 0,-1 0 0 0 0,1 0-1 0 0,0 0 1 0 0,-1 0 0 0 0,1 0 0 0 0,0 1 0 0 0,-1-1-1 0 0,1 0 1 0 0,0 1 0 0 0,0-1 0 0 0,-1 1-1 0 0,1-1 1 0 0,0 1 0 0 0,0 0 0 0 0,0 0 0 0 0,0 0-1 0 0,0 0 1 0 0,-1 0 0 0 0,1 1 0 0 0,0-1-1 0 0,0 0 1 0 0,0 1 0 0 0,-1-1 0 0 0,1 1 0 0 0,0 0-1 0 0,0 0 1 0 0,-1-1 0 0 0,1 1 0 0 0,-1 0-1 0 0,1 0 1 0 0,-1 1 0 0 0,1-1 0 0 0,-1 0 0 0 0,1 0-1 0 0,-1 1 1 0 0,0-1 0 0 0,0 1 0 0 0,0-1-1 0 0,0 1 1 0 0,0 0 7 0 0,15 9-53 0 0,59 31-1657 0 0,-16-31-2624 0 0,-42-15 2954 0 0,15-14 2 0 0</inkml:trace>
  <inkml:trace contextRef="#ctx0" brushRef="#br0" timeOffset="-39573.805">28371 2011 1048 0 0,'0'0'661'0'0,"0"0"28"0"0,0 0-66 0 0,0 0-149 0 0,0 0-18 0 0,0 0 19 0 0,0 0-45 0 0,0 0-72 0 0,0 0-67 0 0,0 0-5 0 0,0 0 12 0 0,0 0-61 0 0,0 0-30 0 0,0 0-21 0 0,0 0-23 0 0,0 0-56 0 0,0 0 6 0 0,0 0 25 0 0,0 0 4 0 0,0 5 1 0 0,-21 132 1320 0 0,21-128-1468 0 0,1 1 0 0 0,0 0 0 0 0,1 0 1 0 0,0-1-1 0 0,0 1 0 0 0,1-1 0 0 0,0 0 0 0 0,1 0 0 0 0,0 0 0 0 0,0 0 0 0 0,1 0 0 0 0,0-1 1 0 0,1 0-1 0 0,0 0 0 0 0,0 0 0 0 0,0-1 0 0 0,1 0 0 0 0,0 0 0 0 0,1-1 0 0 0,0 0 0 0 0,7 5 5 0 0,-13-11-1373 0 0,7-33-2757 0 0,-15 11 2684 0 0</inkml:trace>
  <inkml:trace contextRef="#ctx0" brushRef="#br0" timeOffset="-39327.58">28387 1860 1404 0 0,'2'-4'808'0'0,"0"-2"-172"0"0,0 2-44 0 0,-2 1-220 0 0,3 0-92 0 0,-1-2-96 0 0,1 3-24 0 0,1 0-224 0 0,1 4-288 0 0,-1-2-272 0 0,3 0-684 0 0</inkml:trace>
  <inkml:trace contextRef="#ctx0" brushRef="#br0" timeOffset="-38929.023">28688 1996 1324 0 0,'87'163'4337'0'0,"-84"-159"-4177"0"0,-1 0 0 0 0,0 0 1 0 0,0 1-1 0 0,0-1 0 0 0,-1 1 1 0 0,1-1-1 0 0,-1 1 1 0 0,0-1-1 0 0,0 1 0 0 0,-1 0 1 0 0,0 0-1 0 0,1-1 1 0 0,-2 1-1 0 0,1 0 0 0 0,0-1 1 0 0,-1 1-1 0 0,0 0 0 0 0,0-1 1 0 0,0 1-1 0 0,-1-1 1 0 0,0 1-1 0 0,0-1 0 0 0,0 0 1 0 0,0 1-1 0 0,0-1 1 0 0,-1 0-1 0 0,0-1 0 0 0,0 1 1 0 0,0 0-1 0 0,0-1 1 0 0,-1 0-1 0 0,1 1 0 0 0,-1-1 1 0 0,-1 0-161 0 0,3-5 31 0 0,1 0 1 0 0,-1 0-1 0 0,1 0 1 0 0,-1-1 0 0 0,1 1-1 0 0,0 0 1 0 0,0-1-1 0 0,0 1 1 0 0,0-1 0 0 0,0 1-1 0 0,1-1 1 0 0,-1 0-1 0 0,1 1 1 0 0,0-1 0 0 0,0 0-1 0 0,0 1 1 0 0,0-1-1 0 0,0 0 1 0 0,0 1 0 0 0,1-1-1 0 0,-1 1 1 0 0,1-1-1 0 0,0 0 1 0 0,0 1 0 0 0,0-1-1 0 0,0 1-31 0 0,6-21-52 0 0,2 1 0 0 0,0 0 0 0 0,1 1 0 0 0,1 0 0 0 0,1 1-1 0 0,0 0 1 0 0,2 1 0 0 0,0 0 0 0 0,2 1 0 0 0,0 1 0 0 0,0 0 0 0 0,2 1 0 0 0,6-4 52 0 0,-23 19-14 0 0,0-1 0 0 0,0 1 0 0 0,0-1-1 0 0,0 1 1 0 0,0 0 0 0 0,0-1 0 0 0,0 1 0 0 0,0 0 0 0 0,0 0 0 0 0,0 0 0 0 0,1 0 0 0 0,-1 0 0 0 0,0 0 0 0 0,1 0 0 0 0,-1 0 0 0 0,1 0 0 0 0,-1 1 0 0 0,1-1 0 0 0,-1 1 0 0 0,1-1 0 0 0,0 1-1 0 0,-1-1 1 0 0,1 1 0 0 0,0 0 0 0 0,-1 0 0 0 0,1 0 0 0 0,0 0 0 0 0,-1 0 0 0 0,1 0 0 0 0,-1 1 0 0 0,1-1 0 0 0,0 0 0 0 0,-1 1 0 0 0,1-1 0 0 0,-1 1 0 0 0,1 0 0 0 0,-1-1 0 0 0,1 1 0 0 0,-1 0-1 0 0,1 0 1 0 0,-1 0 0 0 0,0 0 0 0 0,1 0 0 0 0,-1 0 0 0 0,0 1 0 0 0,0-1 0 0 0,0 0 0 0 0,0 0 0 0 0,0 1 0 0 0,0-1 0 0 0,-1 1 0 0 0,1-1 0 0 0,0 1 0 0 0,-1-1 0 0 0,1 1 0 0 0,-1-1-1 0 0,1 1 1 0 0,-1 0 0 0 0,0-1 0 0 0,1 1 0 0 0,-1 1 14 0 0,8 96-91 0 0,-9-82-240 0 0,1-1 0 0 0,1 1 1 0 0,1 0-1 0 0,0-1 0 0 0,2 0 0 0 0,-1 0 1 0 0,2 0-1 0 0,0 0 0 0 0,4 6 331 0 0,3-11-4061 0 0,-11-10 2882 0 0</inkml:trace>
  <inkml:trace contextRef="#ctx0" brushRef="#br0" timeOffset="-35756.43">1845 3883 1428 0 0,'0'0'848'0'0,"-3"-34"3302"0"0,-12 26-3264 0 0,10 41 157 0 0,4-17-1128 0 0,-12 65 598 0 0,4 0 0 0 0,3 1 1 0 0,4 0-1 0 0,4 0 0 0 0,3 0 0 0 0,3 0-513 0 0,-6-71 19 0 0,1 0 0 0 0,0-1 0 0 0,0 1-1 0 0,1 0 1 0 0,0-1 0 0 0,1 0 0 0 0,0 0 0 0 0,1 0-1 0 0,0-1 1 0 0,0 0 0 0 0,1 0 0 0 0,0 0 0 0 0,1-1 0 0 0,-1 0-1 0 0,2 0 1 0 0,-1-1 0 0 0,1 0 0 0 0,0-1 0 0 0,1 0-1 0 0,-1 0 1 0 0,1-1 0 0 0,11 4-19 0 0,-12-6-307 0 0,0 0 0 0 0,1-1 1 0 0,0-1-1 0 0,-1 1 0 0 0,1-2 0 0 0,0 1 0 0 0,0-1 1 0 0,-1-1-1 0 0,1 0 0 0 0,0 0 0 0 0,-1-1 0 0 0,1 0 0 0 0,-1 0 1 0 0,1-1-1 0 0,-1-1 0 0 0,5-2 307 0 0,-10 4-207 0 0,0 0-1 0 0,0 0 1 0 0,0 0 0 0 0,0-1-1 0 0,0 0 1 0 0,0 1-1 0 0,-1-1 1 0 0,1-1 0 0 0,-1 1-1 0 0,0 0 1 0 0,0-1 0 0 0,0 0-1 0 0,-1 0 1 0 0,1 1 0 0 0,-1-2-1 0 0,0 1 1 0 0,0 0 0 0 0,0 0-1 0 0,1-5 208 0 0,0-15-1202 0 0</inkml:trace>
  <inkml:trace contextRef="#ctx0" brushRef="#br0" timeOffset="-35476.104">1494 4363 1856 0 0,'-58'22'6987'0'0,"107"-24"-5116"0"0,295-42-4563 0 0,-258 30-614 0 0,-53 7 1993 0 0,-7-1 38 0 0</inkml:trace>
  <inkml:trace contextRef="#ctx0" brushRef="#br0" timeOffset="-34994.68">1980 4303 1256 0 0,'134'15'5183'0'0,"-117"-12"-5085"0"0,0 2-1 0 0,0 0 1 0 0,-1 0 0 0 0,0 2-1 0 0,0 0 1 0 0,0 0 0 0 0,-1 2-1 0 0,0 0 1 0 0,-1 1-1 0 0,0 0 1 0 0,-1 1 0 0 0,0 1-1 0 0,0 0 1 0 0,-1 0 0 0 0,-1 2-1 0 0,0-1 1 0 0,0 3-98 0 0,-8-11 51 0 0,-1 0-1 0 0,1 1 1 0 0,-2-1 0 0 0,1 0 0 0 0,0 1 0 0 0,-1 0 0 0 0,0-1-1 0 0,0 1 1 0 0,-1 0 0 0 0,0-1 0 0 0,0 1 0 0 0,0 0 0 0 0,0 0-1 0 0,-1-1 1 0 0,0 1 0 0 0,0 0 0 0 0,-1-1 0 0 0,0 1 0 0 0,0-1-1 0 0,0 1 1 0 0,0-1 0 0 0,-1 0 0 0 0,0 0 0 0 0,0 0 0 0 0,0-1-1 0 0,-1 1 1 0 0,1-1 0 0 0,-1 1 0 0 0,0-1 0 0 0,-1 0 0 0 0,1-1-1 0 0,-1 1 1 0 0,1-1 0 0 0,-1 0 0 0 0,0 0 0 0 0,0 0 0 0 0,-1-1-1 0 0,1 0 1 0 0,0 0 0 0 0,-1 0 0 0 0,-2 0-51 0 0,5-2 8 0 0,-1-1 1 0 0,1 1-1 0 0,0-1 0 0 0,0 0 1 0 0,0 0-1 0 0,0 0 0 0 0,0-1 1 0 0,0 1-1 0 0,0 0 0 0 0,0-1 1 0 0,1 0-1 0 0,-1 0 0 0 0,1 0 1 0 0,-1 0-1 0 0,1 0 1 0 0,0-1-1 0 0,0 1 0 0 0,0 0 1 0 0,0-1-1 0 0,0 0 0 0 0,0 0 1 0 0,1 1-1 0 0,-1-1 0 0 0,1 0 1 0 0,0 0-1 0 0,0 0 0 0 0,0 0 1 0 0,0-1-1 0 0,0 1 0 0 0,1 0 1 0 0,-1 0-1 0 0,1 0 0 0 0,0-1 1 0 0,0 1-1 0 0,0 0 1 0 0,1 0-1 0 0,-1 0 0 0 0,1-1 1 0 0,0 1-1 0 0,0 0 0 0 0,0 0 1 0 0,0 0-1 0 0,0 0 0 0 0,1-1-8 0 0,4-10-27 0 0,0-1-1 0 0,1 1 0 0 0,1 0 1 0 0,0 0-1 0 0,1 1 0 0 0,0 0 1 0 0,1 0-1 0 0,1 1 0 0 0,0 1 0 0 0,0-1 1 0 0,1 2-1 0 0,1 0 0 0 0,-1 0 1 0 0,2 1-1 0 0,-1 1 0 0 0,1 0 1 0 0,1 1-1 0 0,-1 1 0 0 0,1 0 1 0 0,0 1-1 0 0,0 0 0 0 0,1 1 1 0 0,0 1-1 0 0,-1 1 0 0 0,1 0 1 0 0,0 1-1 0 0,10 1 28 0 0,-16 1-8 0 0,-1 2 0 0 0,0 0 0 0 0,1 0-1 0 0,-1 0 1 0 0,0 1 0 0 0,-1 1 0 0 0,1 0 0 0 0,-1 0 0 0 0,0 0 0 0 0,0 1 0 0 0,0 0-1 0 0,-1 1 1 0 0,0-1 0 0 0,0 1 0 0 0,-1 1 0 0 0,0 0 0 0 0,0-1 0 0 0,-1 2 0 0 0,0-1-1 0 0,0 1 1 0 0,-1-1 0 0 0,0 1 0 0 0,-1 0 0 0 0,0 1 0 0 0,0-1 0 0 0,-1 0 0 0 0,0 1-1 0 0,-1 0 1 0 0,0-1 0 0 0,0 1 0 0 0,-1 0 0 0 0,-1 8 8 0 0,-27 69-333 0 0,-18-58-4915 0 0,39-32 4004 0 0,-15-9 18 0 0</inkml:trace>
  <inkml:trace contextRef="#ctx0" brushRef="#br0" timeOffset="-34747.113">2607 4138 1480 0 0,'-4'-21'4707'0'0,"3"7"-3436"0"0,23 9-5269 0 0,-14 5 2766 0 0</inkml:trace>
  <inkml:trace contextRef="#ctx0" brushRef="#br0" timeOffset="-34033.623">3183 4283 1588 0 0,'0'0'102'0'0,"-1"0"0"0"0,1 0 0 0 0,-1 0 0 0 0,1 0 0 0 0,-1 0 0 0 0,0-1 0 0 0,1 1 0 0 0,-1 0 0 0 0,1 0 0 0 0,-1 0 0 0 0,1-1 0 0 0,-1 1 0 0 0,1 0 0 0 0,-1-1 0 0 0,1 1 0 0 0,-1 0 0 0 0,1-1 0 0 0,0 1 0 0 0,-1-1 0 0 0,1 1 0 0 0,0-1 0 0 0,-1 1 0 0 0,1-1 0 0 0,0 1 0 0 0,-1-1 0 0 0,1 1 0 0 0,0-1 0 0 0,0 1 0 0 0,0-1 0 0 0,-1 0 0 0 0,1 1 0 0 0,0-1 0 0 0,0 1 0 0 0,0-1 0 0 0,0 1 0 0 0,0-1 0 0 0,0 0 0 0 0,0 1 0 0 0,0-1 0 0 0,1 1-1 0 0,-1-1 1 0 0,0 0 0 0 0,0 1 0 0 0,0-1 0 0 0,1 1 0 0 0,-1-1 0 0 0,0 1 0 0 0,0-1 0 0 0,1 1 0 0 0,-1-1 0 0 0,0 1 0 0 0,1 0 0 0 0,0-1-102 0 0,-15 2 83 0 0,0 0 1 0 0,1 1-1 0 0,-1 0 0 0 0,1 1 0 0 0,0 1 0 0 0,0 0 0 0 0,0 1 0 0 0,0 0 0 0 0,1 1 0 0 0,0 1 1 0 0,0 0-1 0 0,0 0 0 0 0,1 1 0 0 0,1 0 0 0 0,-1 1 0 0 0,1 1 0 0 0,0-1 0 0 0,1 2 1 0 0,1-1-1 0 0,-1 1 0 0 0,2 0 0 0 0,-1 1 0 0 0,2 0 0 0 0,-1 0 0 0 0,2 0 0 0 0,-1 1 1 0 0,2 0-1 0 0,0 0 0 0 0,0 0 0 0 0,0 8-83 0 0,5-17 1 0 0,1 0 1 0 0,-1 1-1 0 0,1-1 1 0 0,0 0-1 0 0,0 0 1 0 0,0 0-1 0 0,0 0 1 0 0,1 0-1 0 0,0 0 0 0 0,-1-1 1 0 0,1 1-1 0 0,1-1 1 0 0,-1 0-1 0 0,0 0 1 0 0,1 0-1 0 0,0 0 1 0 0,-1-1-1 0 0,1 1 1 0 0,0-1-1 0 0,0 0 0 0 0,1 0 1 0 0,-1-1-1 0 0,0 1 1 0 0,1-1-1 0 0,-1 0 1 0 0,1 0-1 0 0,-1 0 1 0 0,1-1-1 0 0,-1 1 1 0 0,1-1-1 0 0,-1 0 1 0 0,1-1-1 0 0,-1 1 0 0 0,1-1 1 0 0,-1 0-1 0 0,1 0 1 0 0,-1 0-1 0 0,1-1 1 0 0,-1 1-1 0 0,0-1 1 0 0,0 0-1 0 0,0 0 1 0 0,0-1-2 0 0,14-4-94 0 0,-1 0 1 0 0,0-1-1 0 0,-1-1 1 0 0,1 0-1 0 0,-2-2 1 0 0,0 0-1 0 0,0 0 1 0 0,-1-1 0 0 0,0-1-1 0 0,-1-1 1 0 0,0 0-1 0 0,-1 0 1 0 0,-1-1-1 0 0,0-1 94 0 0,5-19 3 0 0,-16 34 35 0 0,-18 9 81 0 0,-19 142-27 0 0,38-147-102 0 0,0 1 0 0 0,0-1 0 0 0,1 0 0 0 0,-1 0 0 0 0,1 1 0 0 0,0-1 0 0 0,0 0 0 0 0,0 0 0 0 0,0-1 0 0 0,0 1 0 0 0,1 0 0 0 0,-1-1 1 0 0,1 0-1 0 0,-1 1 0 0 0,1-1 0 0 0,0 0 0 0 0,0 0 0 0 0,0-1 0 0 0,1 1 0 0 0,-1-1 0 0 0,0 1 0 0 0,0-1 0 0 0,1 0 0 0 0,-1 0 0 0 0,1 0 0 0 0,-1-1 0 0 0,1 1 0 0 0,-1-1 0 0 0,1 0 0 0 0,-1 0 1 0 0,1 0-1 0 0,-1-1 0 0 0,1 1 0 0 0,-1-1 0 0 0,3 0 10 0 0,20-9-103 0 0,0-2-1 0 0,-1 0 1 0 0,0-1 0 0 0,-1-2 0 0 0,-1-1 0 0 0,0 0-1 0 0,-1-2 1 0 0,-1 0 0 0 0,-1-2 0 0 0,0 0 0 0 0,-2-1-1 0 0,0-1 1 0 0,-1-2 103 0 0,2-10 306 0 0,-2 0 1 0 0,-1-1-1 0 0,-2-1 0 0 0,-1-1 0 0 0,-2 0 0 0 0,-2 0 0 0 0,-1-1 0 0 0,-2 0 0 0 0,-1 0 1 0 0,-2-1-1 0 0,-2 1 0 0 0,-2-1 0 0 0,-3-19-306 0 0,-24 1 804 0 0,26 57-771 0 0,-1 0 0 0 0,1 1 0 0 0,0 0 0 0 0,0-1 0 0 0,0 1 0 0 0,-1 0 0 0 0,1 0 0 0 0,0 0 0 0 0,0 1 1 0 0,0-1-1 0 0,0 0 0 0 0,1 1 0 0 0,-1-1 0 0 0,0 1 0 0 0,1-1 0 0 0,-1 1 0 0 0,1 0 0 0 0,-1 0 0 0 0,1 0 0 0 0,0 0 0 0 0,0 0 0 0 0,0 0 0 0 0,0 0 0 0 0,0 0 0 0 0,0 0 0 0 0,0 1 0 0 0,1-1 0 0 0,-1 0 0 0 0,1 1 0 0 0,0-1 0 0 0,0 0 0 0 0,-1 3-33 0 0,-4 26-55 0 0,0 0-1 0 0,2 1 0 0 0,1-1 0 0 0,1 1 0 0 0,2-1 1 0 0,2 1-1 0 0,0-1 0 0 0,2 1 0 0 0,2-1 0 0 0,8 25 56 0 0,21 209-7522 0 0,-39-239 6135 0 0,-10 17 238 0 0</inkml:trace>
  <inkml:trace contextRef="#ctx0" brushRef="#br0" timeOffset="-30552.612">4264 4445 1624 0 0,'4'0'434'0'0,"-2"0"-390"0"0,1 1 1 0 0,0 0 0 0 0,-1 0 0 0 0,1 0-1 0 0,-1 0 1 0 0,1 0 0 0 0,-1 1-1 0 0,1-1 1 0 0,-1 1 0 0 0,0-1 0 0 0,0 1-1 0 0,0 0 1 0 0,0 0 0 0 0,0 0 0 0 0,0 0-1 0 0,0 0 1 0 0,-1 0 0 0 0,1 1 0 0 0,-1-1-1 0 0,1 0 1 0 0,-1 1 0 0 0,0-1 0 0 0,0 1-1 0 0,0 0 1 0 0,-1-1 0 0 0,1 1 0 0 0,0 0-1 0 0,-1-1 1 0 0,0 1 0 0 0,0 0 0 0 0,0 0-1 0 0,0-1 1 0 0,0 1 0 0 0,0 0 0 0 0,-1 0-45 0 0,-11 102 1081 0 0,-53 18-270 0 0,46-115-3878 0 0,19-16 1842 0 0</inkml:trace>
  <inkml:trace contextRef="#ctx0" brushRef="#br0" timeOffset="-25166.096">11963 3741 1452 0 0,'-13'63'6664'0'0,"-1"151"-4065"0"0,93 187-706 0 0,-73-361-1992 0 0,10 131-2785 0 0,-16-170 2767 0 0,0 0 0 0 0,0 0 0 0 0,0 0 0 0 0,-1-1 0 0 0,1 1 1 0 0,0 0-1 0 0,-1 0 0 0 0,1 0 0 0 0,-1 0 0 0 0,1-1 0 0 0,-1 1 0 0 0,1 0 0 0 0,-1 0 0 0 0,1-1 1 0 0,-1 1-1 0 0,0 0 0 0 0,0-1 0 0 0,1 1 0 0 0,-1-1 0 0 0,0 1 0 0 0,0-1 0 0 0,0 1 0 0 0,1-1 0 0 0,-1 1 1 0 0,0-1-1 0 0,0 0 0 0 0,0 0 0 0 0,0 1 0 0 0,0-1 0 0 0,0 0 0 0 0,0 0 0 0 0,0 0 0 0 0,0 0 1 0 0,1 0-1 0 0,-1 0 0 0 0,0 0 0 0 0,0 0 0 0 0,0-1 0 0 0,0 1 0 0 0,0 0 0 0 0,0-1 0 0 0,0 1 1 0 0,0 0-1 0 0,1-1 0 0 0,-1 1 0 0 0,0-1 0 0 0,0 1 0 0 0,0-1 0 0 0,1 1 0 0 0,-1-1 0 0 0,0 0 1 0 0,1 1-1 0 0,-1-2 117 0 0,-12-11-1294 0 0</inkml:trace>
  <inkml:trace contextRef="#ctx0" brushRef="#br0" timeOffset="-24716.349">11952 3978 2572 0 0,'25'-53'3483'0'0,"-17"47"-3337"0"0,0 0 0 0 0,1 0 0 0 0,-1 1 0 0 0,1 1-1 0 0,0-1 1 0 0,0 1 0 0 0,1 1 0 0 0,-1 0 0 0 0,1 0 0 0 0,0 1 0 0 0,-1 0 0 0 0,1 1 0 0 0,0 0-1 0 0,3 0-145 0 0,-7 2 31 0 0,-1 0 0 0 0,1 0-1 0 0,-1 1 1 0 0,0 0-1 0 0,0 0 1 0 0,1 0 0 0 0,-2 0-1 0 0,1 1 1 0 0,0 0 0 0 0,0 0-1 0 0,-1 0 1 0 0,0 1-1 0 0,1-1 1 0 0,-1 1 0 0 0,0 0-1 0 0,-1 0 1 0 0,1 1-1 0 0,-1-1 1 0 0,0 1 0 0 0,0 0-1 0 0,0-1 1 0 0,-1 1-1 0 0,0 0 1 0 0,0 1 0 0 0,0-1-1 0 0,0 0 1 0 0,-1 1 0 0 0,0-1-1 0 0,0 1 1 0 0,-1-1-1 0 0,1 1 1 0 0,-1-1 0 0 0,0 1-1 0 0,-1 3-30 0 0,-3 2 44 0 0,-1-1-1 0 0,-1 1 0 0 0,0-1 1 0 0,0 0-1 0 0,-1-1 0 0 0,0 1 1 0 0,0-1-1 0 0,-1-1 1 0 0,0 1-1 0 0,-1-1 0 0 0,0-1 1 0 0,0 0-1 0 0,-7 4-43 0 0,-55 10-4409 0 0,55-34 1791 0 0,14 7 1411 0 0</inkml:trace>
  <inkml:trace contextRef="#ctx0" brushRef="#br0" timeOffset="-24360.227">12260 3860 968 0 0,'10'1'243'0'0,"1"1"1"0"0,-1 0-1 0 0,1 1 1 0 0,-1 0-1 0 0,0 1 0 0 0,0 0 1 0 0,0 0-1 0 0,-1 1 0 0 0,0 1 1 0 0,0-1-1 0 0,0 1 0 0 0,0 1 1 0 0,-1 0-1 0 0,0 0 0 0 0,-1 1 1 0 0,1-1-1 0 0,-2 2 0 0 0,1-1 1 0 0,-1 1-1 0 0,0 0 1 0 0,-1 0-1 0 0,0 1 0 0 0,0-1 1 0 0,-1 1-1 0 0,0 0 0 0 0,-1 0 1 0 0,0 1-1 0 0,-1-1 0 0 0,0 1 1 0 0,-1-1-1 0 0,0 3-243 0 0,-1-6 142 0 0,-1-1-1 0 0,-1 1 1 0 0,0-1-1 0 0,1 1 0 0 0,-2-1 1 0 0,1 1-1 0 0,-1-1 1 0 0,0 0-1 0 0,0 0 1 0 0,-1-1-1 0 0,0 1 1 0 0,0-1-1 0 0,0 1 1 0 0,-1-1-1 0 0,1-1 1 0 0,-1 1-1 0 0,0-1 1 0 0,-1 1-1 0 0,1-1 0 0 0,-1-1 1 0 0,0 1-1 0 0,-5 2-141 0 0,10-6 228 0 0,-9-29-114 0 0,15 9-453 0 0,1-1 0 0 0,1 2 0 0 0,1-1 0 0 0,1 1 0 0 0,0 0 0 0 0,1 1 0 0 0,1 0 0 0 0,12-14 339 0 0,65-79-4699 0 0,-63 80 2734 0 0,-10 13 711 0 0</inkml:trace>
  <inkml:trace contextRef="#ctx0" brushRef="#br0" timeOffset="-22846.391">13024 3920 928 0 0,'0'0'656'0'0,"0"-22"1731"0"0,1 14-2175 0 0,-1 7-188 0 0,1 0-1 0 0,-1 1 1 0 0,0-1 0 0 0,1 0 0 0 0,-1 0-1 0 0,0 1 1 0 0,0-1 0 0 0,0 0 0 0 0,1 1-1 0 0,-1-1 1 0 0,0 0 0 0 0,0 0 0 0 0,0 1-1 0 0,0-1 1 0 0,0 0 0 0 0,-1 0 0 0 0,1 1-1 0 0,0-1 1 0 0,0 0 0 0 0,0 0-1 0 0,-1 1 1 0 0,1-1 0 0 0,0 0 0 0 0,-1 1-1 0 0,1-1 1 0 0,-1 0 0 0 0,1 1 0 0 0,0-1-1 0 0,-1 1 1 0 0,1-1 0 0 0,-1 1 0 0 0,0-1-1 0 0,1 1 1 0 0,-1-1 0 0 0,1 1 0 0 0,-1-1-1 0 0,0 1 1 0 0,1 0 0 0 0,-1-1-1 0 0,0 1 1 0 0,0 0 0 0 0,1 0 0 0 0,-1-1-1 0 0,0 1 1 0 0,0 0 0 0 0,1 0 0 0 0,-1 0-1 0 0,0 0 1 0 0,0 0 0 0 0,1 0 0 0 0,-1 0-1 0 0,0 0 1 0 0,0 1 0 0 0,1-1 0 0 0,-1 0-24 0 0,-11 1 134 0 0,-1 1 0 0 0,1 1 1 0 0,0-1-1 0 0,1 2 1 0 0,-1 0-1 0 0,0 0 0 0 0,1 1 1 0 0,0 1-1 0 0,0 0 1 0 0,0 0-1 0 0,1 1 0 0 0,0 0 1 0 0,1 1-1 0 0,-1 0 1 0 0,1 1-1 0 0,1-1 0 0 0,0 2 1 0 0,0-1-1 0 0,1 1 1 0 0,0 1-1 0 0,0-1 0 0 0,1 1 1 0 0,1 0-1 0 0,0 0 1 0 0,0 1-1 0 0,1-1 0 0 0,1 1 1 0 0,0 0-1 0 0,0 1-134 0 0,4-9 32 0 0,0 0 1 0 0,0 0-1 0 0,0 0 0 0 0,0 0 1 0 0,0 0-1 0 0,1 0 0 0 0,0 0 0 0 0,0 0 1 0 0,0-1-1 0 0,0 1 0 0 0,0-1 1 0 0,1 1-1 0 0,0-1 0 0 0,-1 0 0 0 0,1 0 1 0 0,1 0-1 0 0,-1-1 0 0 0,0 1 1 0 0,0-1-1 0 0,1 1 0 0 0,0-1 0 0 0,-1 0 1 0 0,1-1-1 0 0,0 1 0 0 0,0-1 0 0 0,0 1 1 0 0,0-1-1 0 0,0 0 0 0 0,3 0-32 0 0,126 15 208 0 0,-119-16-262 0 0,1 0-1 0 0,-1-1 1 0 0,1-1 0 0 0,-1 0 0 0 0,0-1 0 0 0,0-1 0 0 0,0 0 0 0 0,0-1 0 0 0,-1 0-1 0 0,1-1 1 0 0,-1 0 0 0 0,7-6 54 0 0,-18 11-17 0 0,0 0-1 0 0,-1 0 0 0 0,1 0 1 0 0,0-1-1 0 0,-1 1 1 0 0,1 0-1 0 0,-1-1 0 0 0,1 1 1 0 0,-1-1-1 0 0,0 0 1 0 0,1 1-1 0 0,-1-1 0 0 0,0 0 1 0 0,0 0-1 0 0,0 0 1 0 0,0 0-1 0 0,-1 0 0 0 0,1 1 1 0 0,-1-2-1 0 0,1 1 0 0 0,-1 0 1 0 0,1 0-1 0 0,-1 0 1 0 0,0 0-1 0 0,0 0 0 0 0,0 0 1 0 0,0 0-1 0 0,-1 0 1 0 0,1 0-1 0 0,0 0 0 0 0,-1 0 1 0 0,0 0-1 0 0,1 0 1 0 0,-1 0-1 0 0,0 0 0 0 0,0 0 1 0 0,0 0-1 0 0,0 0 1 0 0,0 1-1 0 0,0-1 0 0 0,-1 0 1 0 0,1 1-1 0 0,-1-1 1 0 0,1 1-1 0 0,-1 0 0 0 0,-1-2 18 0 0,-82-59-81 0 0,64 51 141 0 0,-1 1 0 0 0,0 1 0 0 0,0 1 0 0 0,-1 0 0 0 0,0 2 0 0 0,-1 1-1 0 0,1 1 1 0 0,-1 1 0 0 0,-4 0-60 0 0,27 3 36 0 0,114-5-693 0 0,-63-2 562 0 0,-17 5-203 0 0,0-2-1 0 0,0-1 1 0 0,0-2-1 0 0,-1-1 0 0 0,0-2 1 0 0,-1-1-1 0 0,0-1 1 0 0,-1-2-1 0 0,4-3 299 0 0,-27 10-14 0 0,-1 0 1 0 0,1-1-1 0 0,-1 0 0 0 0,-1 0 0 0 0,0-1 1 0 0,0 1-1 0 0,0-1 0 0 0,-1 0 0 0 0,-1 0 1 0 0,1-1-1 0 0,-2 1 0 0 0,1-1 0 0 0,-1 1 1 0 0,-1-1-1 0 0,1 0 0 0 0,-2 0 0 0 0,1 1 1 0 0,-1-1-1 0 0,-1 0 0 0 0,0 0 0 0 0,0 0 1 0 0,-2-3 13 0 0,2-33 793 0 0,-26-21 1090 0 0,26 66-1866 0 0,1 1-1 0 0,0-1 1 0 0,-1 0 0 0 0,1 1 0 0 0,-1-1 0 0 0,1 1 0 0 0,0 0 0 0 0,-1-1-1 0 0,1 1 1 0 0,-1-1 0 0 0,0 1 0 0 0,1 0 0 0 0,-1-1 0 0 0,1 1-1 0 0,-1 0 1 0 0,1 0 0 0 0,-1-1 0 0 0,0 1 0 0 0,1 0 0 0 0,-1 0-1 0 0,0 0 1 0 0,1 0 0 0 0,-1 0 0 0 0,0 0 0 0 0,1 0 0 0 0,-1 0 0 0 0,1 0-1 0 0,-1 0 1 0 0,0 0 0 0 0,1 0 0 0 0,-1 1 0 0 0,0-1 0 0 0,1 0-1 0 0,-1 0 1 0 0,1 1 0 0 0,-1-1 0 0 0,1 0 0 0 0,-1 1 0 0 0,0-1 0 0 0,1 0-1 0 0,0 1 1 0 0,-1-1 0 0 0,1 1 0 0 0,-1-1 0 0 0,1 1 0 0 0,-1-1-1 0 0,1 1 1 0 0,0-1 0 0 0,-1 1 0 0 0,1 0 0 0 0,0-1 0 0 0,0 1-1 0 0,-1-1 1 0 0,1 1 0 0 0,0 0 0 0 0,0-1 0 0 0,0 1 0 0 0,0 0 0 0 0,0-1-1 0 0,0 1 1 0 0,0-1 0 0 0,0 1 0 0 0,0 0-17 0 0,-17 44 275 0 0,17-44-264 0 0,-21 267 1405 0 0,49-53-864 0 0,-3-94 34 0 0,14-128-571 0 0,46-50-398 0 0,78-33-673 0 0,-156 87 1018 0 0,0 0 0 0 0,-1 0 0 0 0,1 1 1 0 0,1 0-1 0 0,-1 0 0 0 0,0 1 0 0 0,0 0 0 0 0,0 0 0 0 0,1 1 0 0 0,-1 0 0 0 0,1 0 0 0 0,-1 1 0 0 0,0-1 0 0 0,0 2 0 0 0,1-1 0 0 0,-1 1 0 0 0,0 0 0 0 0,0 1 0 0 0,-1-1 0 0 0,1 1 0 0 0,0 1 0 0 0,-1-1 1 0 0,0 1-1 0 0,6 4 38 0 0,-12-4 24 0 0,1-1 0 0 0,-1 1 1 0 0,0-1-1 0 0,0 0 1 0 0,0 1-1 0 0,-1-1 1 0 0,1 1-1 0 0,-1-1 0 0 0,0 0 1 0 0,0 1-1 0 0,0-1 1 0 0,0 0-1 0 0,0 0 1 0 0,-1 0-1 0 0,1 0 1 0 0,-1 0-1 0 0,0 0 0 0 0,0 0 1 0 0,0-1-1 0 0,-1 1 1 0 0,1-1-1 0 0,0 1 1 0 0,-1-1-1 0 0,0 0 0 0 0,1 0 1 0 0,-1 0-1 0 0,0 0 1 0 0,0-1-1 0 0,0 1 1 0 0,0-1-1 0 0,0 0 0 0 0,-1 1 1 0 0,1-1-1 0 0,-2 0-24 0 0,-18 9-28 0 0,-1 0 0 0 0,0-1-1 0 0,0-2 1 0 0,0 0-1 0 0,-1-2 1 0 0,0-1 0 0 0,0 0-1 0 0,-1-2 1 0 0,1-1-1 0 0,-19-2 29 0 0,-26-22-2455 0 0,44-16-2472 0 0,26 37 3709 0 0</inkml:trace>
  <inkml:trace contextRef="#ctx0" brushRef="#br0" timeOffset="-21945.297">14283 3895 1148 0 0,'0'0'459'0'0,"0"0"-14"0"0,0 0 101 0 0,0 0 68 0 0,0-6-25 0 0,-1 4-528 0 0,0 0 1 0 0,0-1-1 0 0,0 1 1 0 0,-1 0-1 0 0,1 0 0 0 0,0 0 1 0 0,-1 0-1 0 0,0 0 1 0 0,1 1-1 0 0,-1-1 0 0 0,0 0 1 0 0,0 1-1 0 0,0-1 1 0 0,0 1-1 0 0,0-1 0 0 0,0 1 1 0 0,0 0-1 0 0,-1 0 1 0 0,1 0-1 0 0,0 0 0 0 0,-1 1 1 0 0,1-1-1 0 0,0 1 0 0 0,-1-1 1 0 0,1 1-1 0 0,-1 0 1 0 0,1 0-1 0 0,-1 0 0 0 0,1 0 1 0 0,-1 0-1 0 0,1 1 1 0 0,0-1-1 0 0,-1 1 0 0 0,1-1 1 0 0,-1 1-1 0 0,0 0-61 0 0,-6-1 172 0 0,-11 1 31 0 0,0 1-1 0 0,1 0 0 0 0,-1 1 0 0 0,1 2 1 0 0,-1 0-1 0 0,1 0 0 0 0,1 2 1 0 0,-1 0-1 0 0,1 2 0 0 0,0 0 1 0 0,1 1-1 0 0,0 0 0 0 0,1 1 1 0 0,0 1-1 0 0,1 1 0 0 0,0 1-202 0 0,13-14 7 0 0,1 1 0 0 0,0 0 0 0 0,0 0 0 0 0,1 0-1 0 0,-1 0 1 0 0,0 0 0 0 0,0 0 0 0 0,0 0 0 0 0,1 0 0 0 0,-1 0-1 0 0,0 0 1 0 0,1 1 0 0 0,-1-1 0 0 0,1 0 0 0 0,-1 0 0 0 0,1 1 0 0 0,0-1-1 0 0,-1 0 1 0 0,1 0 0 0 0,0 1 0 0 0,0-1 0 0 0,0 0 0 0 0,0 1-1 0 0,0-1 1 0 0,0 0 0 0 0,1 1 0 0 0,-1-1 0 0 0,0 0 0 0 0,1 1-1 0 0,-1-1 1 0 0,1 0 0 0 0,-1 0 0 0 0,1 0 0 0 0,0 0 0 0 0,-1 1 0 0 0,1-1-1 0 0,0 0 1 0 0,0 0 0 0 0,0 0 0 0 0,-1 0 0 0 0,1 0 0 0 0,0-1-1 0 0,0 1 1 0 0,1 0 0 0 0,-1 0 0 0 0,0-1 0 0 0,0 1 0 0 0,0-1-1 0 0,0 1 1 0 0,1-1 0 0 0,-1 1 0 0 0,0-1 0 0 0,0 0 0 0 0,1 1 0 0 0,-1-1-1 0 0,0 0 1 0 0,1 0 0 0 0,0 0-7 0 0,90 7-650 0 0,-84-7 517 0 0,181-50-1647 0 0,-174 29 2133 0 0,-52 22 358 0 0,34 0-681 0 0,0-1 1 0 0,0 1-1 0 0,1 0 1 0 0,-1 0-1 0 0,0 0 0 0 0,1 0 1 0 0,-1 1-1 0 0,0-1 1 0 0,1 1-1 0 0,0-1 0 0 0,-1 1 1 0 0,1 0-1 0 0,0 0 0 0 0,0 0 1 0 0,0 0-1 0 0,0 0 1 0 0,0 0-1 0 0,0 1 0 0 0,1-1 1 0 0,-1 1-1 0 0,1-1 1 0 0,0 1-1 0 0,0-1 0 0 0,0 1 1 0 0,0 0-1 0 0,0 0 0 0 0,0 0 1 0 0,1 0-31 0 0,6 2-42 0 0,1 1-1 0 0,0-1 1 0 0,0-1 0 0 0,1 1-1 0 0,-1-1 1 0 0,1-1 0 0 0,0 1-1 0 0,0-1 1 0 0,0 0 0 0 0,0-1-1 0 0,1 0 1 0 0,-1-1 0 0 0,1 1-1 0 0,-1-2 1 0 0,7 1 42 0 0,5 1-351 0 0,0 0-1 0 0,-1-1 0 0 0,1-2 1 0 0,-1 0-1 0 0,1-1 1 0 0,-1 0-1 0 0,1-2 1 0 0,-1 0-1 0 0,0-2 0 0 0,0 0 1 0 0,-1-1-1 0 0,0 0 1 0 0,0-2-1 0 0,-1 0 1 0 0,0-1-1 0 0,3-3 352 0 0,4-7-933 0 0</inkml:trace>
  <inkml:trace contextRef="#ctx0" brushRef="#br0" timeOffset="-21542.779">14667 3585 1452 0 0,'-4'-27'505'0'0,"4"19"-182"0"0,-1-1 0 0 0,0 1 0 0 0,0-1 0 0 0,-1 1 0 0 0,0-1 0 0 0,-1 1 0 0 0,0 0 0 0 0,0 0 0 0 0,-1 0 0 0 0,1 1 0 0 0,-2-1 0 0 0,1 1 0 0 0,-1 0 0 0 0,-2-2-323 0 0,5 8 59 0 0,0 0 1 0 0,0 1-1 0 0,1-1 0 0 0,-1 1 0 0 0,0 0 0 0 0,0 0 0 0 0,0 0 0 0 0,0 0 0 0 0,0 0 1 0 0,0 0-1 0 0,0 0 0 0 0,0 0 0 0 0,0 1 0 0 0,0-1 0 0 0,0 1 0 0 0,1-1 1 0 0,-1 1-1 0 0,0 0 0 0 0,0 0 0 0 0,1 0 0 0 0,-1 0 0 0 0,0 0 0 0 0,1 0 0 0 0,-1 0 1 0 0,1 1-1 0 0,-1-1 0 0 0,1 1 0 0 0,0-1 0 0 0,0 1 0 0 0,-1-1 0 0 0,1 1 0 0 0,0-1 1 0 0,0 1-1 0 0,1 0 0 0 0,-1 0 0 0 0,0 0 0 0 0,1-1 0 0 0,-1 1 0 0 0,1 0 1 0 0,-1 0-1 0 0,1 0 0 0 0,0 2-59 0 0,-11 24 227 0 0,2 0-1 0 0,1 1 1 0 0,1 0 0 0 0,1 0 0 0 0,2 1 0 0 0,1-1 0 0 0,1 1 0 0 0,2 0-1 0 0,1 3-226 0 0,1-1 134 0 0,1 0 0 0 0,2 0 0 0 0,1-1 0 0 0,1 0 0 0 0,2 0 0 0 0,1-1 0 0 0,4 7-134 0 0,25 33 344 0 0,6-98-476 0 0,-14-1-96 0 0,-24 20 144 0 0,0 2 0 0 0,1-1 0 0 0,0 1 0 0 0,0 0 0 0 0,0 0 0 0 0,1 1 1 0 0,0 0-1 0 0,0 1 0 0 0,1 0 0 0 0,0 1 0 0 0,-1 0 0 0 0,2 0 0 0 0,-1 1 0 0 0,0 0 0 0 0,1 1 0 0 0,-1 0 0 0 0,7 0 84 0 0,-12 2-29 0 0,0 0-1 0 0,0 0 1 0 0,0 0 0 0 0,1 1 0 0 0,-1 0 0 0 0,0 0-1 0 0,-1 1 1 0 0,1-1 0 0 0,0 1 0 0 0,0 0-1 0 0,-1 0 1 0 0,1 1 0 0 0,-1-1 0 0 0,1 1-1 0 0,-1 0 1 0 0,0 0 0 0 0,0 1 0 0 0,-1-1 0 0 0,1 1-1 0 0,-1 0 1 0 0,1-1 0 0 0,-1 2 0 0 0,0-1-1 0 0,-1 0 1 0 0,1 1 0 0 0,1 3 29 0 0,-34 42 509 0 0,22-45-556 0 0,-1 0-1 0 0,-1-1 1 0 0,1 0-1 0 0,0-1 1 0 0,-1 0-1 0 0,0 0 1 0 0,1-1-1 0 0,-1 0 1 0 0,0-1 0 0 0,0 0-1 0 0,0 0 1 0 0,0-1-1 0 0,0 0 1 0 0,-1-1-1 0 0,-5-2 48 0 0,11 3-251 0 0,1-1 1 0 0,-1 0-1 0 0,1-1 0 0 0,-1 1 0 0 0,1-1 0 0 0,0 0 0 0 0,0 0 0 0 0,0 0 1 0 0,0 0-1 0 0,0-1 0 0 0,0 0 0 0 0,0 0 0 0 0,1 0 0 0 0,0 0 1 0 0,-1 0-1 0 0,1-1 0 0 0,1 1 0 0 0,-1-1 0 0 0,0 0 0 0 0,1 0 1 0 0,0 0-1 0 0,-1-2 251 0 0,-1-7-1207 0 0,4-2 20 0 0</inkml:trace>
  <inkml:trace contextRef="#ctx0" brushRef="#br0" timeOffset="-21278.856">15152 3766 1784 0 0,'0'31'3999'0'0,"22"105"274"0"0,-3-102-3924 0 0,-3-8-4057 0 0,-20-30-250 0 0,1-2 2715 0 0</inkml:trace>
  <inkml:trace contextRef="#ctx0" brushRef="#br0" timeOffset="-21028.609">15046 3465 2284 0 0,'-7'-18'1452'0'0,"-10"-28"3950"0"0,16 34-4874 0 0,10 17-3720 0 0,2 9 208 0 0,1-1 1542 0 0</inkml:trace>
  <inkml:trace contextRef="#ctx0" brushRef="#br0" timeOffset="-20482.897">15391 4111 888 0 0,'21'0'6339'0'0,"25"-33"-5967"0"0,-35 25 220 0 0,8-7-523 0 0,-1-1 1 0 0,0 0-1 0 0,-1-1 1 0 0,-1 0-1 0 0,-1-2 1 0 0,-1 0-1 0 0,0 0 1 0 0,-1-2-1 0 0,-1 1 0 0 0,-1-2 1 0 0,-1 1-1 0 0,-1-1 1 0 0,-1-1-1 0 0,-1 0 1 0 0,-1 0-1 0 0,-1 0 1 0 0,-1-1-1 0 0,-1 1 1 0 0,-1-1-1 0 0,-1-12-69 0 0,-1 29 10 0 0,-1 0 1 0 0,0-1-1 0 0,-1 1 0 0 0,1 0 1 0 0,-1 0-1 0 0,-1 0 0 0 0,1 0 0 0 0,-1 1 1 0 0,0-1-1 0 0,-1 1 0 0 0,0-1 0 0 0,0 1 1 0 0,0 0-1 0 0,-1 1 0 0 0,0-2-10 0 0,-38 59 271 0 0,41-48-256 0 0,-6 12-14 0 0,2 0 1 0 0,0 1 0 0 0,1-1-1 0 0,0 1 1 0 0,2 0 0 0 0,0 1 0 0 0,0-1-1 0 0,2 0 1 0 0,0 1 0 0 0,1-1-1 0 0,1 1 1 0 0,1-1 0 0 0,0 1 0 0 0,1-1-1 0 0,1 0 1 0 0,1 0 0 0 0,0-1-1 0 0,1 1 1 0 0,1-1 0 0 0,1 0 0 0 0,0-1-1 0 0,1 0 1 0 0,0 0 0 0 0,1-1-1 0 0,1 0 1 0 0,0-1 0 0 0,1 0 0 0 0,1 0-1 0 0,0-2 1 0 0,0 1 0 0 0,1-2-1 0 0,0 0 1 0 0,1-1 0 0 0,0 0 0 0 0,1-1-1 0 0,0-1 1 0 0,0 0 0 0 0,1-1-1 0 0,-1-1 1 0 0,1-1 0 0 0,0 0 0 0 0,1-1-2 0 0,-6-2-69 0 0,-1 0 0 0 0,0-1 0 0 0,1-1 1 0 0,-1 0-1 0 0,0 0 0 0 0,0-1 1 0 0,0-1-1 0 0,0 0 0 0 0,0 0 0 0 0,-1-1 1 0 0,1-1-1 0 0,-1 1 0 0 0,0-2 0 0 0,0 1 1 0 0,-1-1-1 0 0,1-1 0 0 0,-1 0 1 0 0,-1 0-1 0 0,1-1 0 0 0,-2 0 0 0 0,1 0 1 0 0,-1-1-1 0 0,0 0 0 0 0,0 0 0 0 0,-1 0 1 0 0,3-8 68 0 0,4-40 496 0 0,-13 56-318 0 0,0 1-34 0 0,0 0-2 0 0,0 0-32 0 0,0 0 20 0 0,-16-5 93 0 0,-3 21 149 0 0,29 16-1990 0 0,6-20-3588 0 0,-14-12 3986 0 0</inkml:trace>
  <inkml:trace contextRef="#ctx0" brushRef="#br0" timeOffset="-20229.743">16164 3565 1280 0 0,'-60'-48'7041'0'0,"83"60"-12234"0"0,-14-10 4077 0 0</inkml:trace>
  <inkml:trace contextRef="#ctx0" brushRef="#br0" timeOffset="-19984.817">16456 3511 1768 0 0,'-14'65'4373'0'0,"1"-11"-3400"0"0,10-19-574 0 0,2 0-1 0 0,1 0 1 0 0,1 0 0 0 0,2 0-1 0 0,2 0 1 0 0,1-1 0 0 0,2 1 0 0 0,3 6-399 0 0,37 155-1000 0 0,-48-194-168 0 0,0-2-235 0 0,-16 10-2427 0 0,11-15 2471 0 0</inkml:trace>
  <inkml:trace contextRef="#ctx0" brushRef="#br0" timeOffset="-19365.11">16342 3915 1556 0 0,'5'-45'4388'0'0,"82"-36"-2960"0"0,-66 67-1401 0 0,1 2 0 0 0,0 0 0 0 0,0 2 0 0 0,2 0 0 0 0,-1 2 0 0 0,1 0 0 0 0,0 2 0 0 0,0 1 0 0 0,1 0 0 0 0,0 2 0 0 0,0 1 0 0 0,0 1-27 0 0,-23 1 19 0 0,1 1 0 0 0,-1 0-1 0 0,0-1 1 0 0,0 1 0 0 0,0 0-1 0 0,0 0 1 0 0,0 0 0 0 0,0 0 0 0 0,0 0-1 0 0,0 0 1 0 0,0 1 0 0 0,0-1 0 0 0,-1 1-1 0 0,1-1 1 0 0,0 1 0 0 0,-1 0 0 0 0,1 0-1 0 0,-1 0 1 0 0,0-1 0 0 0,0 1 0 0 0,0 0-1 0 0,0 0 1 0 0,0 1 0 0 0,0-1 0 0 0,0 0-1 0 0,-1 0 1 0 0,1 0 0 0 0,-1 1 0 0 0,1-1-1 0 0,-1 0 1 0 0,0 0 0 0 0,0 1-1 0 0,0-1 1 0 0,0 0 0 0 0,-1 1 0 0 0,1-1-1 0 0,-1 0 1 0 0,1 1-19 0 0,-14 81 692 0 0,6 3 30 0 0,10-83-710 0 0,-1-1 0 0 0,1 1-1 0 0,0-1 1 0 0,0 1 0 0 0,0-1-1 0 0,1 0 1 0 0,-1 1 0 0 0,1-1-1 0 0,0 0 1 0 0,0-1 0 0 0,0 1-1 0 0,0 0 1 0 0,0-1 0 0 0,0 0-1 0 0,1 0 1 0 0,-1 0 0 0 0,1 0-1 0 0,-1 0 1 0 0,1-1 0 0 0,0 0-1 0 0,0 1 1 0 0,0-1 0 0 0,0-1 0 0 0,0 1-1 0 0,0-1 1 0 0,0 1 0 0 0,0-1-1 0 0,0 0 1 0 0,0-1-12 0 0,7 3 10 0 0,1-2 0 0 0,-1 0-1 0 0,1 0 1 0 0,0-1 0 0 0,-1-1 0 0 0,1 1 0 0 0,-1-2-1 0 0,0 0 1 0 0,0 0 0 0 0,0-1 0 0 0,0 0 0 0 0,0-1-1 0 0,-1-1 1 0 0,0 1 0 0 0,0-1 0 0 0,0-1 0 0 0,-1 0-1 0 0,0 0 1 0 0,-1-1 0 0 0,1 0 0 0 0,-1-1 0 0 0,-1 0-1 0 0,0 0 1 0 0,5-7-10 0 0,5-34 3197 0 0,-17 50-3068 0 0,0 0-59 0 0,10 38 54 0 0,10 44-6 0 0,-4 1 1 0 0,-4 0-1 0 0,-3 1 1 0 0,-3 54-119 0 0,-7-123 8 0 0,0 1-1 0 0,-1-1 1 0 0,-1 0-1 0 0,-1 0 1 0 0,0-1-1 0 0,-1 1 1 0 0,0-1-1 0 0,-1 0 1 0 0,-1 0-1 0 0,0 0 1 0 0,-1-1-1 0 0,-1 0 1 0 0,0-1 0 0 0,0 0-1 0 0,-1-1 1 0 0,-4 4-8 0 0,12-13 0 0 0,0 0 0 0 0,1-1 1 0 0,-1 1-1 0 0,0-1 1 0 0,0 1-1 0 0,0-1 1 0 0,0 0-1 0 0,0 0 0 0 0,0 0 1 0 0,-1 0-1 0 0,1 0 1 0 0,0 0-1 0 0,0-1 0 0 0,-1 1 1 0 0,1-1-1 0 0,0 1 1 0 0,-1-1-1 0 0,1 0 1 0 0,-1 0-1 0 0,1 0 0 0 0,0 0 1 0 0,-1-1-1 0 0,1 1 1 0 0,0-1-1 0 0,-1 1 0 0 0,1-1 1 0 0,0 0-1 0 0,-1 0 1 0 0,1 0-1 0 0,0 0 0 0 0,0 0 1 0 0,0 0-1 0 0,0-1 1 0 0,0 1-1 0 0,0-1 1 0 0,1 1-1 0 0,-1-1 0 0 0,0 0 1 0 0,1 1-1 0 0,-1-1 1 0 0,1 0-1 0 0,0 0 0 0 0,-2-2 0 0 0,-34-98-529 0 0,35 82 226 0 0,1 0 0 0 0,1 0 1 0 0,1-1-1 0 0,1 1 1 0 0,0 0-1 0 0,2 0 0 0 0,0 0 1 0 0,1 1-1 0 0,1-1 1 0 0,7-14 302 0 0,63-107-4822 0 0,-24 80 2203 0 0,-24 28 1387 0 0</inkml:trace>
  <inkml:trace contextRef="#ctx0" brushRef="#br0" timeOffset="-26443.712">9931 3761 1016 0 0,'3'0'471'0'0,"13"19"4573"0"0,-15-12-5052 0 0,11 92 657 0 0,4-1 1 0 0,5 0 0 0 0,4-1 0 0 0,10 15-650 0 0,-24-68-712 0 0,-9-14-2650 0 0,-20-10 1012 0 0,6-18 1120 0 0</inkml:trace>
  <inkml:trace contextRef="#ctx0" brushRef="#br0" timeOffset="-25647.714">9673 4065 1280 0 0,'7'-16'4677'0'0,"53"1"-4323"0"0,-37 11 92 0 0,73-17-106 0 0,-63 16-404 0 0,1-2 0 0 0,-1-2 0 0 0,-1-1-1 0 0,0-1 1 0 0,0-1 0 0 0,19-12 64 0 0,-46 22-4 0 0,-1 0 1 0 0,1 0-1 0 0,-1 0 0 0 0,0 0 1 0 0,0-1-1 0 0,0 0 1 0 0,0 0-1 0 0,0 0 0 0 0,0 0 1 0 0,-1-1-1 0 0,0 1 0 0 0,1-1 1 0 0,-1 0-1 0 0,-1 0 0 0 0,1 0 1 0 0,-1 0-1 0 0,1-1 1 0 0,-1 1-1 0 0,0-1 0 0 0,-1 1 1 0 0,1-1-1 0 0,-1 0 0 0 0,0 0 1 0 0,0 1-1 0 0,0-1 1 0 0,-1 0-1 0 0,0 0 0 0 0,0 0 1 0 0,0 0-1 0 0,0 0 0 0 0,-1 0 1 0 0,0 1-1 0 0,0-1 0 0 0,0 0 1 0 0,-1 0-1 0 0,1 1 1 0 0,-1-1-1 0 0,0 1 4 0 0,2 5-1 0 0,0-1 1 0 0,0 1-1 0 0,1 0 1 0 0,-1 0-1 0 0,0 0 1 0 0,0-1-1 0 0,0 1 1 0 0,0 0-1 0 0,0 0 1 0 0,0 0-1 0 0,0 0 1 0 0,0-1-1 0 0,-1 1 1 0 0,1 0-1 0 0,0 0 1 0 0,0 0-1 0 0,-1-1 1 0 0,1 1-1 0 0,0 0 1 0 0,-1 0-1 0 0,1-1 1 0 0,-1 1-1 0 0,1 0 1 0 0,-1-1-1 0 0,1 1 1 0 0,-1 0-1 0 0,1-1 1 0 0,-1 1-1 0 0,0-1 1 0 0,1 1-1 0 0,-1-1 1 0 0,0 1-1 0 0,0-1 1 0 0,1 0-1 0 0,-1 1 1 0 0,0-1-1 0 0,0 0 1 0 0,0 0-1 0 0,1 1 1 0 0,-1-1-1 0 0,0 0 1 0 0,0 0-1 0 0,0 0 1 0 0,0 0-1 0 0,1 0 1 0 0,-1 0-1 0 0,0 0 1 0 0,0 0-1 0 0,0-1 1 0 0,1 1-1 0 0,-1 0 1 0 0,0 0-1 0 0,0-1 1 0 0,0 1-1 0 0,1 0 1 0 0,-1-1-1 0 0,0 1 1 0 0,1-1-1 0 0,-1 1 1 0 0,0-1 0 0 0,0 268 1176 0 0,17-104-436 0 0,-4-61 96 0 0,29-133-908 0 0,56-124-639 0 0,-47 192 812 0 0,-44-30-89 0 0,6 3-44 0 0,1-1-1 0 0,0 0 0 0 0,1 0 1 0 0,0-1-1 0 0,0-1 1 0 0,1-1-1 0 0,0 0 0 0 0,0-1 1 0 0,0 0-1 0 0,0-1 1 0 0,1-1-1 0 0,0 0 1 0 0,0-1-1 0 0,0-1 0 0 0,0-1 1 0 0,0 0-1 0 0,0-1 1 0 0,0 0-1 0 0,0-2 1 0 0,-1 0-1 0 0,1-1 0 0 0,-1 0 1 0 0,1-1-1 0 0,-1-1 1 0 0,-1 0-1 0 0,1-1 0 0 0,-1-1 1 0 0,-1 0-1 0 0,1 0 1 0 0,2-4 32 0 0,-12 10-31 0 0,1-1-1 0 0,-1 1 1 0 0,0-1 0 0 0,0 0 0 0 0,0-1 0 0 0,0 1 0 0 0,0 0 0 0 0,0-1-1 0 0,-1 0 1 0 0,0 0 0 0 0,0 0 0 0 0,0-1 0 0 0,0 1 0 0 0,-1 0 0 0 0,0-1-1 0 0,0 0 1 0 0,0 0 0 0 0,0 1 0 0 0,-1-1 0 0 0,1 0 0 0 0,-1-3 31 0 0,-4 4 62 0 0,-1-1 0 0 0,0 1 0 0 0,0 0 0 0 0,0 0 1 0 0,0 1-1 0 0,-1-1 0 0 0,1 1 0 0 0,-1 0 0 0 0,0 0 0 0 0,0 0 1 0 0,0 1-1 0 0,0 0 0 0 0,0 0 0 0 0,-1 0 0 0 0,1 1 1 0 0,-1-1-1 0 0,1 1 0 0 0,-1 1 0 0 0,1-1 0 0 0,-1 1 1 0 0,0 0-1 0 0,1 0 0 0 0,-1 0 0 0 0,1 1 0 0 0,-1 0 0 0 0,0 0-62 0 0,-7 0 107 0 0,0 1 0 0 0,0 0-1 0 0,0 0 1 0 0,0 1 0 0 0,0 1-1 0 0,0 1 1 0 0,1-1 0 0 0,-1 2-1 0 0,2 0 1 0 0,-1 0-1 0 0,0 1 1 0 0,1 1 0 0 0,1 0-1 0 0,-1 0 1 0 0,1 1 0 0 0,1 0-1 0 0,-7 8-106 0 0,15-15-16 0 0,-1 1-1 0 0,1 0 1 0 0,0 0-1 0 0,0 0 1 0 0,0 0-1 0 0,0 0 1 0 0,1 0-1 0 0,-1 0 1 0 0,1 0-1 0 0,0 0 1 0 0,-1 0-1 0 0,2 0 1 0 0,-1 0-1 0 0,0 0 1 0 0,0 1-1 0 0,1-1 0 0 0,0 0 1 0 0,0 0-1 0 0,0 0 1 0 0,0 0-1 0 0,0-1 1 0 0,0 1-1 0 0,1 0 1 0 0,-1 0-1 0 0,1-1 1 0 0,0 1-1 0 0,0-1 1 0 0,0 1-1 0 0,0-1 1 0 0,0 0-1 0 0,1 0 1 0 0,-1 0-1 0 0,0 0 1 0 0,1 0-1 0 0,0-1 1 0 0,-1 1-1 0 0,1-1 1 0 0,0 0-1 0 0,2 1 17 0 0,119 48-4035 0 0,-47-37 1460 0 0,-33-9 1349 0 0</inkml:trace>
  <inkml:trace contextRef="#ctx0" brushRef="#br0" timeOffset="-28261.26">7895 3590 1428 0 0,'-5'-3'144'0'0,"1"0"-1"0"0,-1 1 1 0 0,0-1-1 0 0,0 1 1 0 0,0 0-1 0 0,-1 1 1 0 0,1-1-1 0 0,0 1 1 0 0,-1 0-1 0 0,1 1 1 0 0,0-1-1 0 0,-1 1 1 0 0,1 0-1 0 0,-1 0 1 0 0,1 1-1 0 0,-1-1 1 0 0,1 1-1 0 0,0 0 1 0 0,-1 1-1 0 0,1 0 1 0 0,0-1-1 0 0,0 2 1 0 0,0-1-1 0 0,0 0 1 0 0,0 1-1 0 0,1 0 1 0 0,-1 0 0 0 0,1 1-1 0 0,0-1 1 0 0,0 1-1 0 0,0 0 1 0 0,0 0-1 0 0,1 0 1 0 0,-1 0-1 0 0,1 1 1 0 0,0-1-1 0 0,1 1 1 0 0,-1 0-1 0 0,1 0 1 0 0,-2 5-144 0 0,-4 12 365 0 0,0 1 0 0 0,2 1 0 0 0,1-1-1 0 0,0 1 1 0 0,2 0 0 0 0,1 0 0 0 0,0 0 0 0 0,3 23-365 0 0,44 137 1197 0 0,50 34-178 0 0,-74-178-1214 0 0,-2 0 0 0 0,-1 1 1 0 0,-2 1-1 0 0,-1 0 0 0 0,-3 1 1 0 0,-2 1-1 0 0,0 4 195 0 0,-10-43-237 0 0,0 1 0 0 0,0-1 0 0 0,-1 0 0 0 0,0 0 0 0 0,1 1-1 0 0,-2-1 1 0 0,1 0 0 0 0,0 0 0 0 0,-1 0 0 0 0,0-1 0 0 0,0 1 0 0 0,-1 0 0 0 0,1-1 0 0 0,-1 1 0 0 0,0-1-1 0 0,0 0 1 0 0,-1 0 0 0 0,1 0 0 0 0,-1 0 0 0 0,0-1 0 0 0,0 1 0 0 0,0-1 0 0 0,0 0 0 0 0,-1 0 0 0 0,1-1-1 0 0,-1 1 1 0 0,0-1 0 0 0,0 0 0 0 0,1 0 0 0 0,-1-1 0 0 0,0 1 0 0 0,-1-1 0 0 0,1 0 0 0 0,-4 0 237 0 0,-9 0-1248 0 0</inkml:trace>
  <inkml:trace contextRef="#ctx0" brushRef="#br0" timeOffset="-27839.745">7490 4195 1576 0 0,'16'-9'2962'0'0,"123"-26"-1740"0"0,2 6 0 0 0,0 6 1 0 0,75 1-1223 0 0,-213 22 47 0 0,-1 1-1 0 0,1-1 1 0 0,-1 1 0 0 0,1 0 0 0 0,-1 0 0 0 0,0 0 0 0 0,1 0-1 0 0,-1 0 1 0 0,0 0 0 0 0,0 1 0 0 0,0-1 0 0 0,0 1 0 0 0,0-1-1 0 0,0 1 1 0 0,0 0 0 0 0,0 0 0 0 0,-1 0 0 0 0,1 0 0 0 0,-1 0-1 0 0,1 0 1 0 0,-1 0 0 0 0,0 0 0 0 0,0 1 0 0 0,0-1 0 0 0,0 0 0 0 0,0 1-1 0 0,0-1 1 0 0,-1 1 0 0 0,1-1 0 0 0,-1 1 0 0 0,0-1 0 0 0,0 1-1 0 0,0-1 1 0 0,0 1 0 0 0,0-1 0 0 0,0 1 0 0 0,-1-1 0 0 0,1 1-1 0 0,-1-1 1 0 0,0 1 0 0 0,0-1 0 0 0,0 1 0 0 0,0-1 0 0 0,0 0-1 0 0,0 0-46 0 0,0 53 288 0 0,48 22-695 0 0,19-73-5686 0 0,-39-23 4953 0 0,-10 2-24 0 0</inkml:trace>
  <inkml:trace contextRef="#ctx0" brushRef="#br0" timeOffset="-27557.448">8236 3878 1804 0 0,'-3'-5'1156'0'0,"3"-2"-244"0"0,-4 4-104 0 0,1 0-140 0 0,3-2-91 0 0,-2 1-113 0 0,-2-1-184 0 0,1 2-76 0 0,3 0-172 0 0,-2 3-112 0 0,2 0 0 0 0,0-2-64 0 0,4 2-208 0 0,-3 2-252 0 0,3-2-405 0 0,-1 1 57 0 0,-1 3-464 0 0</inkml:trace>
  <inkml:trace contextRef="#ctx0" brushRef="#br0" timeOffset="-27217.129">8409 4006 1180 0 0,'29'34'1903'0'0,"-23"-29"-1633"0"0,-1 0 0 0 0,0 1 0 0 0,0-1 1 0 0,0 1-1 0 0,0 0 0 0 0,-1 1 0 0 0,0-1 0 0 0,-1 1 0 0 0,1-1 0 0 0,-1 1 0 0 0,-1 0 0 0 0,1 1 0 0 0,-1-1 0 0 0,0 0 0 0 0,-1 0 0 0 0,0 1 0 0 0,0-1 0 0 0,-1 1-270 0 0,-17 67 2335 0 0,86-169-2588 0 0,-64 88 216 0 0,-2 1-18 0 0,0 0-1 0 0,0 0 1 0 0,1 0-1 0 0,0 0 1 0 0,0 0-1 0 0,1 1 1 0 0,-1-1-1 0 0,1 1 1 0 0,0 1-1 0 0,0-1 1 0 0,0 0-1 0 0,0 1 1 0 0,1 0-1 0 0,-1 1 1 0 0,7-3 55 0 0,-11 5-51 0 0,-1 0-96 0 0,6 5 111 0 0,1 1-1 0 0,-1-1 0 0 0,0 1 0 0 0,0 0 0 0 0,-1 1 0 0 0,0 0 0 0 0,0-1 0 0 0,-1 1 0 0 0,1 1 0 0 0,-1-1 0 0 0,-1 1 0 0 0,0 0 0 0 0,0-1 0 0 0,0 4 37 0 0,34 58-267 0 0,-31-62 173 0 0,2 0-1 0 0,-1-1 0 0 0,1 0 0 0 0,-1 0 0 0 0,2-1 0 0 0,-1 0 0 0 0,0 0 0 0 0,1-1 1 0 0,0 0-1 0 0,0-1 0 0 0,0 0 0 0 0,1 0 0 0 0,-1-1 0 0 0,1 0 0 0 0,-1-1 0 0 0,1 0 1 0 0,0-1-1 0 0,-1 0 0 0 0,1 0 0 0 0,4-1 95 0 0,98-27-1158 0 0,-50 7 643 0 0,-33 5 298 0 0</inkml:trace>
  <inkml:trace contextRef="#ctx0" brushRef="#br0" timeOffset="-26845.069">9246 4163 3768 0 0,'-1'1'26'0'0,"1"-1"-1"0"0,-1 1 0 0 0,0-1 1 0 0,0 0-1 0 0,0 1 1 0 0,0-1-1 0 0,1 0 0 0 0,-1 0 1 0 0,0 1-1 0 0,0-1 0 0 0,0 0 1 0 0,0 0-1 0 0,0 0 1 0 0,0 0-1 0 0,0 0 0 0 0,1 0 1 0 0,-1-1-1 0 0,0 1 0 0 0,0 0 1 0 0,0 0-1 0 0,0 0 0 0 0,0-1 1 0 0,1 1-1 0 0,-1-1 1 0 0,0 1-1 0 0,0 0 0 0 0,0-1 1 0 0,1 0-1 0 0,-1 1 0 0 0,0-1 1 0 0,1 1-1 0 0,-1-1 1 0 0,0 0-1 0 0,1 1 0 0 0,-1-1 1 0 0,1 0-1 0 0,-1 0 0 0 0,1 1 1 0 0,0-1-1 0 0,-1 0 0 0 0,1 0 1 0 0,0 0-1 0 0,-1 0 1 0 0,1 0-1 0 0,0 1 0 0 0,0-1 1 0 0,0 0-1 0 0,0 0 0 0 0,0 0 1 0 0,0 0-1 0 0,0 0 1 0 0,0 0-1 0 0,0 0 0 0 0,0 1 1 0 0,0-1-1 0 0,1 0 0 0 0,-1 0 1 0 0,0 0-1 0 0,1 0 1 0 0,-1 0-1 0 0,1 1 0 0 0,-1-1 1 0 0,1 0-1 0 0,-1 0 0 0 0,1 1 1 0 0,-1-1-1 0 0,1 0 0 0 0,0 1 1 0 0,0-1-26 0 0,-78 23 1114 0 0,73-21-1082 0 0,-221 118 2245 0 0,179-58-1605 0 0,45-59-625 0 0,30 11-56 0 0,-12-14-54 0 0,1-1 0 0 0,0-1 0 0 0,-1 0-1 0 0,1-1 1 0 0,-1-1 0 0 0,0-1 0 0 0,0 0 0 0 0,-1-1 0 0 0,0-1-1 0 0,0 0 1 0 0,-1-1 0 0 0,0-1 0 0 0,-1-1 0 0 0,0 0-1 0 0,0 0 1 0 0,-1-2 0 0 0,-1 1 0 0 0,0-2 0 0 0,-1 0 0 0 0,0 0-1 0 0,-1-1 1 0 0,-1 0 0 0 0,0 0 0 0 0,-1-1 0 0 0,-1-1-1 0 0,0 1 1 0 0,-1-1 0 0 0,-1 0 0 0 0,-1 0 0 0 0,2-11 63 0 0,0-17 389 0 0,-3 0 1 0 0,-1-1 0 0 0,-2 1 0 0 0,-2-1-1 0 0,-2 1 1 0 0,-2-1 0 0 0,-2 1-1 0 0,-7-18-389 0 0,-23-5 1364 0 0,38 67-1201 0 0,-3 4 14 0 0,-2 7-130 0 0,1-1-1 0 0,0 1 1 0 0,0 0 0 0 0,1 0-1 0 0,0 0 1 0 0,1 1 0 0 0,0-1 0 0 0,1 1-1 0 0,0-1 1 0 0,1 1 0 0 0,0-1-1 0 0,0 1 1 0 0,2 3-47 0 0,-2 1-9 0 0,5 34-478 0 0,2 0 1 0 0,3-1 0 0 0,1 0-1 0 0,3 0 1 0 0,17 37 486 0 0,-25-67-324 0 0,59 235-7363 0 0,-62-216 6358 0 0</inkml:trace>
  <inkml:trace contextRef="#ctx0" brushRef="#br0" timeOffset="-30149.178">5098 4016 1036 0 0,'51'-46'7129'0'0,"-56"81"-5824"0"0,2-9-1174 0 0,0 1 0 0 0,2 0 0 0 0,1 1 0 0 0,1-1 1 0 0,1 0-1 0 0,1 0 0 0 0,2-1 0 0 0,1 1 0 0 0,4 11-131 0 0,53 155-1879 0 0,-66-175-4417 0 0,-18-9 5069 0 0</inkml:trace>
  <inkml:trace contextRef="#ctx0" brushRef="#br0" timeOffset="-29246.756">4750 4298 1712 0 0,'0'0'108'0'0,"1"0"-1"0"0,-1 0 1 0 0,1 0-1 0 0,-1 0 1 0 0,0 0-1 0 0,1-1 1 0 0,-1 1-1 0 0,1 0 1 0 0,-1 0-1 0 0,0-1 1 0 0,1 1-1 0 0,-1 0 1 0 0,0 0-1 0 0,1-1 1 0 0,-1 1-1 0 0,0 0 1 0 0,1-1-1 0 0,-1 1 1 0 0,0 0-1 0 0,0-1 1 0 0,1 1-1 0 0,-1-1 1 0 0,0 1-1 0 0,0 0 1 0 0,0-1-1 0 0,1 1 1 0 0,-1-1-1 0 0,0 1 1 0 0,0-1-1 0 0,0 1 1 0 0,0 0-1 0 0,0-1 1 0 0,0 1-1 0 0,0-1 1 0 0,0 1-1 0 0,0-1 1 0 0,0 1-1 0 0,0-1 1 0 0,0 1-1 0 0,-1 0 1 0 0,1-1-1 0 0,0 1 1 0 0,0-1-1 0 0,0 1 1 0 0,-1 0-1 0 0,1-1-107 0 0,70-16 0 0 0,-49 12 451 0 0,287-72 227 0 0,-42-11-716 0 0,-239 52 287 0 0,-27 35-106 0 0,0 1-12 0 0,-3-33 829 0 0,-19-22 390 0 0,22 55-1304 0 0,0 0 15 0 0,0 0-34 0 0,0 0-24 0 0,0 0 26 0 0,0 0-4 0 0,0 0-23 0 0,-1-7-22 0 0,6 13-32 0 0,103 441 216 0 0,-98-385 93 0 0,-10-62-196 0 0,0 0-15 0 0,0 0-38 0 0,27-40-171 0 0,65-136-1063 0 0,-61 209 598 0 0,-29-24 613 0 0,0-1 0 0 0,0 1 0 0 0,1-1 0 0 0,1 0 0 0 0,-1 0 0 0 0,1 0 0 0 0,1 0 0 0 0,-1 0 0 0 0,1-1 0 0 0,1 0 1 0 0,-1 0-1 0 0,1 0 0 0 0,0-1 0 0 0,1 0 0 0 0,-1 0 0 0 0,1-1 0 0 0,1 1 0 0 0,-1-2 0 0 0,1 1 0 0 0,-1-1 0 0 0,1 0 0 0 0,1 0 0 0 0,-1-1 0 0 0,0-1 0 0 0,1 1 0 0 0,0-1 0 0 0,-1 0 1 0 0,1-1-1 0 0,0 0 0 0 0,0-1 0 0 0,0 0 0 0 0,3 0 15 0 0,11-3-25 0 0,0-2 1 0 0,0 0-1 0 0,0-2 1 0 0,0 0 0 0 0,-1-1-1 0 0,-1-2 1 0 0,1 0-1 0 0,-2-1 1 0 0,1-1-1 0 0,-1-1 1 0 0,-1-1-1 0 0,-1-1 1 0 0,0 0 0 0 0,-1-1-1 0 0,10-12 25 0 0,-25 25-5 0 0,-1 0-1 0 0,1 0 1 0 0,-1 0-1 0 0,0 0 1 0 0,0 0-1 0 0,0 0 1 0 0,0 0-1 0 0,0 0 0 0 0,-1-1 1 0 0,1 1-1 0 0,-1 0 1 0 0,0 0-1 0 0,0-1 1 0 0,0 1-1 0 0,0 0 1 0 0,-1 0-1 0 0,1-1 1 0 0,-1 1-1 0 0,0 0 1 0 0,0 0-1 0 0,0 0 1 0 0,0 0-1 0 0,-1 0 1 0 0,1 0-1 0 0,-1 0 1 0 0,1 0-1 0 0,-1 1 1 0 0,0-1-1 0 0,0 1 1 0 0,-1-1-1 0 0,1 1 1 0 0,0 0-1 0 0,-1 0 1 0 0,0 0-1 0 0,1 0 1 0 0,-1 0-1 0 0,0 0 1 0 0,0 1-1 0 0,0 0 1 0 0,0-1-1 0 0,0 1 1 0 0,0 0-1 0 0,0 0 1 0 0,0 1-1 0 0,-1-1 1 0 0,1 1-1 0 0,0-1 1 0 0,0 1-1 0 0,-1 0 1 0 0,1 0-1 0 0,0 1 1 0 0,0-1-1 0 0,-1 1 0 0 0,1-1 1 0 0,0 1-1 0 0,0 0 1 0 0,0 0-1 0 0,0 1 1 0 0,0-1-1 0 0,-1 1 6 0 0,-9 0 22 0 0,1 0-1 0 0,-1 1 0 0 0,1 0 0 0 0,0 1 0 0 0,0 0 1 0 0,1 1-1 0 0,-1 0 0 0 0,1 1 0 0 0,0 0 0 0 0,0 1 1 0 0,1 0-1 0 0,0 1 0 0 0,0 0 0 0 0,1 1 0 0 0,0 0 1 0 0,1 0-1 0 0,0 0 0 0 0,0 1 0 0 0,1 1 0 0 0,0-1 1 0 0,1 1-1 0 0,0 0 0 0 0,0 1 0 0 0,2 0 0 0 0,-1-1 1 0 0,1 1-1 0 0,1 1 0 0 0,0-1 0 0 0,1 3-21 0 0,6-5-77 0 0,0 0 1 0 0,0 1-1 0 0,2-1 1 0 0,-1-1-1 0 0,1 1 0 0 0,0-1 1 0 0,1 0-1 0 0,0-1 0 0 0,1 0 1 0 0,0 0-1 0 0,0 0 0 0 0,0-1 1 0 0,1 0-1 0 0,0-1 0 0 0,1 0 1 0 0,-1 0-1 0 0,1-1 0 0 0,0 0 1 0 0,0-1-1 0 0,1 0 0 0 0,0-1 1 0 0,-1 0-1 0 0,1 0 1 0 0,0-1-1 0 0,0-1 0 0 0,0 0 1 0 0,10 0 76 0 0,66 9-4055 0 0,-73-10 2587 0 0</inkml:trace>
  <inkml:trace contextRef="#ctx0" brushRef="#br0" timeOffset="-28715.104">6393 4302 1056 0 0,'23'19'3214'0'0,"10"58"-1859"0"0,-20-10 516 0 0,-13-65-1488 0 0,-3 20 1648 0 0,4-22-2014 0 0,-1-1-1 0 0,1 0 1 0 0,-1 1 0 0 0,0-1 0 0 0,1 1 0 0 0,-1-1 0 0 0,0 1 0 0 0,1-1 0 0 0,-1 0 0 0 0,0 1 0 0 0,0-1 0 0 0,0 0 0 0 0,1 1 0 0 0,-1-1 0 0 0,0 0 0 0 0,0 1 0 0 0,0-1-1 0 0,0 0 1 0 0,0 1 0 0 0,0-1 0 0 0,0 0 0 0 0,-1 1 0 0 0,1-1 0 0 0,0 0 0 0 0,0 1 0 0 0,0-1 0 0 0,-1 0 0 0 0,1 1 0 0 0,0-1 0 0 0,-1 0 0 0 0,1 1 0 0 0,0-1-1 0 0,-1 1 1 0 0,1-1 0 0 0,-1 1 0 0 0,1-1 0 0 0,-1 1 0 0 0,1-1 0 0 0,-1 1 0 0 0,0 0 0 0 0,1-1 0 0 0,-1 1 0 0 0,1 0 0 0 0,-1-1 0 0 0,0 1 0 0 0,1 0 0 0 0,-1 0 0 0 0,0 0-1 0 0,1 0 1 0 0,-1-1 0 0 0,0 1 0 0 0,1 0 0 0 0,-1 0 0 0 0,0 0 0 0 0,1 0 0 0 0,-1 0 0 0 0,0 1 0 0 0,1-1 0 0 0,-1 0 0 0 0,0 0 0 0 0,1 0 0 0 0,-1 1-17 0 0,17-65 38 0 0,-14 56-53 0 0,0 0 0 0 0,1 0 0 0 0,0 0 0 0 0,0 1 0 0 0,1-1 0 0 0,0 1 0 0 0,0 0 0 0 0,0 0 0 0 0,1 0-1 0 0,0 1 1 0 0,1-1 0 0 0,-1 1 0 0 0,1 1 0 0 0,1-1 0 0 0,-1 1 0 0 0,1 0 0 0 0,-1 0 0 0 0,1 1 0 0 0,1 0 0 0 0,-1 0 0 0 0,1 1-1 0 0,-1 0 1 0 0,1 0 0 0 0,6-1 15 0 0,-6 7-7 0 0,-1 1 0 0 0,0 0-1 0 0,-1 1 1 0 0,1-1 0 0 0,-1 1 0 0 0,0 0-1 0 0,0 1 1 0 0,0 0 0 0 0,-1-1-1 0 0,0 2 1 0 0,0-1 0 0 0,-1 1 0 0 0,1-1-1 0 0,-2 1 1 0 0,1 1 0 0 0,-1-1-1 0 0,0 0 1 0 0,0 1 0 0 0,-1-1 0 0 0,0 1-1 0 0,0 0 1 0 0,-1 0 0 0 0,0 0 0 0 0,0 0-1 0 0,-1 0 1 0 0,0 1 7 0 0,5 24-473 0 0,1 15-774 0 0,-4-16-4853 0 0,-2-32 4861 0 0</inkml:trace>
  <inkml:trace contextRef="#ctx0" brushRef="#br0" timeOffset="-16106.027">18342 3656 1856 0 0,'0'0'602'0'0,"0"0"0"0"0,0 0-48 0 0,6-21 1128 0 0,42-36 737 0 0,-48 57-2378 0 0,0 1 1 0 0,1-1-1 0 0,-1 0 0 0 0,0 0 0 0 0,1 0 0 0 0,-1 1 0 0 0,1-1 0 0 0,-1 0 0 0 0,0 0 0 0 0,1 0 0 0 0,-1 0 0 0 0,1 0 0 0 0,-1 0 0 0 0,1 0 0 0 0,-1 0 0 0 0,0 0 1 0 0,1 0-1 0 0,-1 0 0 0 0,1 0 0 0 0,-1 0 0 0 0,1 0 0 0 0,-1 0 0 0 0,0 0 0 0 0,1-1 0 0 0,-1 1 0 0 0,1 0 0 0 0,-1 0 0 0 0,0 0 0 0 0,1-1 0 0 0,-1 1 0 0 0,0 0 1 0 0,1-1-1 0 0,-1 1 0 0 0,0 0 0 0 0,1-1 0 0 0,-1 1 0 0 0,0 0 0 0 0,0-1-41 0 0,5 52-21 0 0,-2-20 46 0 0,1-1 1 0 0,2 1-1 0 0,1-1 0 0 0,1 0 1 0 0,2-1-1 0 0,1 0 0 0 0,4 5-25 0 0,66 172-1499 0 0,-80-204 307 0 0,-1-2-104 0 0,-16 11-1255 0 0,7-12 1305 0 0</inkml:trace>
  <inkml:trace contextRef="#ctx0" brushRef="#br0" timeOffset="-14793.223">18161 3866 1588 0 0,'74'-15'3930'0'0,"-13"3"-3609"0"0,364-99 158 0 0,-422 110-422 0 0,0 0-1 0 0,-1-1 1 0 0,1 1 0 0 0,0-1-1 0 0,0 1 1 0 0,-1-1 0 0 0,1 0-1 0 0,-1 0 1 0 0,0 0 0 0 0,1 0-1 0 0,-1-1 1 0 0,0 1 0 0 0,0 0-1 0 0,0-1 1 0 0,-1 0 0 0 0,1 1-1 0 0,-1-1 1 0 0,1 0 0 0 0,-1 0-1 0 0,0 0 1 0 0,0 0 0 0 0,0 0-1 0 0,-1 0 1 0 0,1 0 0 0 0,0 0-1 0 0,-1 0 1 0 0,0 0 0 0 0,0 0-1 0 0,0 0 1 0 0,0-1 0 0 0,-1 1-1 0 0,1 0 1 0 0,-1 0 0 0 0,0 0-1 0 0,0 0 1 0 0,0 0 0 0 0,0 0-1 0 0,-1-2-56 0 0,-19-33 414 0 0,26 56-398 0 0,65 294 953 0 0,-46-222-285 0 0,-22-110-776 0 0,1 0-1 0 0,0 0 0 0 0,2 0 1 0 0,0 0-1 0 0,2 1 1 0 0,0 0-1 0 0,1 0 0 0 0,1 1 1 0 0,0 0-1 0 0,1 1 0 0 0,2 0 1 0 0,-1 0-1 0 0,13-12 93 0 0,-24 28-8 0 0,1 0 1 0 0,0 0-1 0 0,0 0 0 0 0,0 0 0 0 0,0 0 1 0 0,0 0-1 0 0,0 0 0 0 0,0 0 0 0 0,0 0 1 0 0,0 1-1 0 0,0-1 0 0 0,0 0 0 0 0,0 1 0 0 0,1-1 1 0 0,-1 1-1 0 0,0-1 0 0 0,0 1 0 0 0,1-1 1 0 0,-1 1-1 0 0,0 0 0 0 0,1 0 0 0 0,-1 0 1 0 0,0 0-1 0 0,1 0 0 0 0,-1 0 0 0 0,0 0 0 0 0,1 0 1 0 0,-1 0-1 0 0,0 1 0 0 0,1-1 0 0 0,-1 0 1 0 0,0 1-1 0 0,0-1 0 0 0,1 1 0 0 0,-1 0 1 0 0,0-1-1 0 0,0 1 0 0 0,0 0 0 0 0,0 0 0 0 0,0 0 1 0 0,0-1-1 0 0,0 1 0 0 0,0 0 0 0 0,0 0 1 0 0,0 1-1 0 0,-1-1 0 0 0,1 0 8 0 0,42 71-73 0 0,-25-40 26 0 0,-10-17-7 0 0,2 0 0 0 0,0-1 0 0 0,1-1 0 0 0,0 1 0 0 0,1-2 0 0 0,0 0 0 0 0,1 0 0 0 0,1-1 0 0 0,-1-1 0 0 0,2 0 0 0 0,-1-1 0 0 0,1-1 0 0 0,1 0 0 0 0,0-1 0 0 0,0 0 0 0 0,0-2 0 0 0,1 0 0 0 0,6 1 54 0 0,-9-3-114 0 0,0 0 0 0 0,-1 0 0 0 0,1-2 0 0 0,0 0 0 0 0,0 0 1 0 0,0-1-1 0 0,0-1 0 0 0,0 0 0 0 0,-1-1 0 0 0,1-1 0 0 0,0 0 1 0 0,-1-1-1 0 0,0 0 0 0 0,0-1 0 0 0,0-1 0 0 0,0 0 0 0 0,-1 0 0 0 0,0-1 1 0 0,0-1-1 0 0,-1 0 0 0 0,0-1 0 0 0,0 0 0 0 0,-1 0 0 0 0,0-1 0 0 0,5-8 114 0 0,-14 17 27 0 0,1-1 0 0 0,-1 1 0 0 0,0-1 0 0 0,0 1 0 0 0,0-1 0 0 0,0 1 0 0 0,0-1 0 0 0,0 0 0 0 0,0 1 0 0 0,-1-1 0 0 0,1 0 0 0 0,0 0 0 0 0,-1 0 0 0 0,0 1 0 0 0,1-1 0 0 0,-1 0 0 0 0,0 0 0 0 0,0 0 0 0 0,0 0 0 0 0,0 0 0 0 0,0 0 0 0 0,-1 1 0 0 0,1-1 0 0 0,0 0 0 0 0,-1 0 0 0 0,0 0 0 0 0,1 1 0 0 0,-1-1 0 0 0,0 0 0 0 0,0 0 0 0 0,0 1 0 0 0,0-1 0 0 0,0 1 0 0 0,0-1 0 0 0,0 1 0 0 0,-1-1-1 0 0,1 1 1 0 0,0 0 0 0 0,-1 0 0 0 0,1 0 0 0 0,-1 0 0 0 0,0 0 0 0 0,1 0 0 0 0,-1 0 0 0 0,0 0 0 0 0,0 0-27 0 0,-88-15 1106 0 0,81 17-1036 0 0,-1 0 0 0 0,1 0 0 0 0,0 0 0 0 0,0 1 1 0 0,0 1-1 0 0,0-1 0 0 0,0 1 0 0 0,0 1 0 0 0,1 0 0 0 0,0 0 0 0 0,-1 1 0 0 0,2 0 0 0 0,-1 0 0 0 0,0 1 0 0 0,1 0 0 0 0,0 0 0 0 0,1 0 0 0 0,-1 1 0 0 0,1 0 0 0 0,1 1 0 0 0,-1-1 0 0 0,0 2-70 0 0,8-6 17 0 0,-1 1 0 0 0,0-1 1 0 0,1 0-1 0 0,-1 0 0 0 0,1 0 0 0 0,0-1 0 0 0,0 1 0 0 0,0 0 1 0 0,0-1-1 0 0,0 1 0 0 0,1-1 0 0 0,-1 0 0 0 0,1 0 0 0 0,-1 0 0 0 0,1 0 1 0 0,0 0-1 0 0,0 0 0 0 0,0-1 0 0 0,0 1 0 0 0,0-1 0 0 0,0 0 1 0 0,1 0-1 0 0,-1 0 0 0 0,0 0 0 0 0,1-1 0 0 0,-1 0 0 0 0,0 1 0 0 0,1-1 1 0 0,-1 0-1 0 0,0 0 0 0 0,1-1 0 0 0,-1 1 0 0 0,3-2-17 0 0,22 2-54 0 0,1-1 0 0 0,-1-1 0 0 0,0-2 0 0 0,-1-1 0 0 0,1-1 0 0 0,-1-1 0 0 0,21-9 54 0 0,-91 137 185 0 0,46-116-202 0 0,0-2 0 0 0,1 1 0 0 0,-1 0 1 0 0,1-1-1 0 0,0 0 0 0 0,0 1 0 0 0,0-2 1 0 0,1 1-1 0 0,-1 0 0 0 0,1-1 0 0 0,-1 0 0 0 0,1 0 1 0 0,0 0-1 0 0,0-1 0 0 0,0 1 0 0 0,0-1 0 0 0,0 0 1 0 0,0-1-1 0 0,0 1 0 0 0,0-1 0 0 0,0 0 0 0 0,5-1 17 0 0,5 1-52 0 0,1-2 0 0 0,-1 0 0 0 0,0 0 0 0 0,0-2-1 0 0,0 0 1 0 0,0 0 0 0 0,0-1 0 0 0,-1-1-1 0 0,0-1 1 0 0,0 0 0 0 0,-1-1 0 0 0,0 0-1 0 0,0-1 1 0 0,-1 0 0 0 0,0-1 0 0 0,0 0-1 0 0,-1-1 1 0 0,-1-1 0 0 0,0 0 0 0 0,0 0-1 0 0,-1-1 1 0 0,-1 0 0 0 0,0 0 0 0 0,-1-1-1 0 0,0 0 1 0 0,-1 0 0 0 0,-1 0 0 0 0,1-6 52 0 0,25-291 1170 0 0,-33 297-863 0 0,0 0 1 0 0,0 0-1 0 0,-1 1 1 0 0,-1-1-1 0 0,0 1 1 0 0,-1 0-1 0 0,-1 1 1 0 0,1-1-1 0 0,-2 1 1 0 0,-7-11-308 0 0,3 58 792 0 0,15-5-787 0 0,1 0 1 0 0,2-1 0 0 0,1 0 0 0 0,2-1-1 0 0,0 0 1 0 0,2 0 0 0 0,10 16-6 0 0,25 68-946 0 0,-15-2-1488 0 0,-25-33-2794 0 0,-10-64 3906 0 0,-13 6 16 0 0</inkml:trace>
  <inkml:trace contextRef="#ctx0" brushRef="#br0" timeOffset="-14526.674">19979 3733 2096 0 0,'-1'0'1180'0'0,"1"0"-160"0"0,1 2-112 0 0,3-2-99 0 0,3-2-121 0 0,18 2-76 0 0,5-2-104 0 0,-14 2-156 0 0,43-10-184 0 0,-20 5-172 0 0,4-1-4 0 0,-4-1-676 0 0,7 0 52 0 0,-5 1 56 0 0,-2 1-833 0 0,4-5 189 0 0,-8-2 56 0 0,-3 0-76 0 0</inkml:trace>
  <inkml:trace contextRef="#ctx0" brushRef="#br0" timeOffset="-6195.502">28234 3160 1920 0 0,'1'41'4436'0'0,"-2"-24"-3709"0"0,-15 125 1237 0 0,15-130-1902 0 0,1 1 0 0 0,0-1-1 0 0,0 0 1 0 0,1 0-1 0 0,1 1 1 0 0,0-1 0 0 0,0 0-1 0 0,1-1 1 0 0,1 1-1 0 0,0 0 1 0 0,1-1-1 0 0,0 0 1 0 0,0 0 0 0 0,1 0-1 0 0,1-1 1 0 0,0 0-1 0 0,0 0 1 0 0,1-1 0 0 0,0 0-1 0 0,1 0 1 0 0,0-1-1 0 0,0 0 1 0 0,1 0-1 0 0,0-1 1 0 0,0 0 0 0 0,1-1-1 0 0,0-1 1 0 0,0 1-1 0 0,0-2 1 0 0,11 4-62 0 0,-20-7-121 0 0,0 0 0 0 0,-1 0 0 0 0,1 0 0 0 0,0 0-1 0 0,0 0 1 0 0,-1 0 0 0 0,1-1 0 0 0,0 1 0 0 0,0-1 0 0 0,0 1 0 0 0,0-1 0 0 0,0 0 0 0 0,0 0-1 0 0,0 0 1 0 0,0 0 0 0 0,0 0 0 0 0,0 0 0 0 0,0 0 0 0 0,0-1 0 0 0,0 1 0 0 0,0-1 0 0 0,0 1-1 0 0,-1-1 1 0 0,1 0 0 0 0,0 0 0 0 0,0 0 0 0 0,-1 0 0 0 0,1 0 0 0 0,0 0 0 0 0,-1 0 0 0 0,1-1-1 0 0,-1 1 1 0 0,0-1 0 0 0,1 1 0 0 0,-1-1 0 0 0,0 1 0 0 0,0-1 0 0 0,0 0 0 0 0,0 1 0 0 0,0-1-1 0 0,0 0 1 0 0,0 0 0 0 0,-1 0 0 0 0,1 0 0 0 0,-1 0 0 0 0,1 0 0 0 0,-1 0 0 0 0,0 1 0 0 0,0-1-1 0 0,0 0 1 0 0,0 0 0 0 0,0 0 0 0 0,0 0 0 0 0,-1 0 0 0 0,1 0 0 0 0,0 0 0 0 0,-1 0 0 0 0,0 0-1 0 0,1 0 1 0 0,-2-1 121 0 0,-8-15-1104 0 0</inkml:trace>
  <inkml:trace contextRef="#ctx0" brushRef="#br0" timeOffset="-5944.202">28026 3430 2824 0 0,'-7'2'6513'0'0,"29"-1"-4774"0"0,24-5-1149 0 0,134-13-1448 0 0,1-12-6993 0 0,-162 22 6486 0 0</inkml:trace>
  <inkml:trace contextRef="#ctx0" brushRef="#br0" timeOffset="-5540.96">28528 3361 1448 0 0,'136'150'4350'0'0,"-133"-146"-4259"0"0,60 107 2521 0 0,-63-109-2255 0 0,-19 18 918 0 0,16-23-1262 0 0,1 0-1 0 0,0 0 1 0 0,0-1-1 0 0,0 1 1 0 0,0 0 0 0 0,1-1-1 0 0,-1 1 1 0 0,1-1-1 0 0,0 1 1 0 0,0-1 0 0 0,1 1-1 0 0,-1-1 1 0 0,1 0-1 0 0,-1 0 1 0 0,1 1 0 0 0,0-1-1 0 0,0 0 1 0 0,1 1-1 0 0,-1-1 1 0 0,1 0 0 0 0,0 1-1 0 0,0-1 1 0 0,0 0-1 0 0,0 1 1 0 0,1 0 0 0 0,0-1-1 0 0,-1 1 1 0 0,1 0-1 0 0,2-2-12 0 0,-1-4-42 0 0,1 1-1 0 0,0 0 1 0 0,1 0 0 0 0,0 1-1 0 0,0-1 1 0 0,1 1 0 0 0,0 0-1 0 0,0 1 1 0 0,0-1-1 0 0,1 1 1 0 0,0 1 0 0 0,0-1-1 0 0,1 1 1 0 0,-1 0-1 0 0,1 1 1 0 0,0 0 0 0 0,1 0-1 0 0,-1 0 1 0 0,1 1-1 0 0,-1 1 1 0 0,1 0 0 0 0,0 0-1 0 0,0 0 1 0 0,0 1-1 0 0,0 0 1 0 0,0 1 0 0 0,7 0 42 0 0,-9 3 4 0 0,1 0 1 0 0,0 0 0 0 0,-1 0 0 0 0,0 1 0 0 0,1 0 0 0 0,-2 0 0 0 0,1 1 0 0 0,0 0 0 0 0,-1 0-1 0 0,0 0 1 0 0,0 1 0 0 0,0 0 0 0 0,-1 0 0 0 0,0 1 0 0 0,0 0 0 0 0,-1-1 0 0 0,0 1 0 0 0,0 1 0 0 0,0-1-1 0 0,-1 1 1 0 0,0-1 0 0 0,-1 1 0 0 0,0 0 0 0 0,0 0 0 0 0,0 0 0 0 0,-1 0 0 0 0,-1 0 0 0 0,1 0 0 0 0,-1 9-5 0 0,-17 45-1359 0 0,-18-44-3416 0 0,26-21 3585 0 0</inkml:trace>
  <inkml:trace contextRef="#ctx0" brushRef="#br0" timeOffset="-5294.86">28889 3200 2792 0 0,'-2'-4'1376'0'0,"2"-1"-284"0"0,-2 0-167 0 0,0 4-109 0 0,2-4-128 0 0,-2 1-160 0 0,-1 3-204 0 0,3-4-252 0 0,0 1-176 0 0,-4 3 12 0 0,4 2-448 0 0,-1-4-380 0 0,-1 5-528 0 0,4-4 87 0 0,1 2-107 0 0,-5 0-8 0 0</inkml:trace>
  <inkml:trace contextRef="#ctx0" brushRef="#br0" timeOffset="-4122.325">29466 3455 924 0 0,'5'-8'3139'0'0,"-93"-27"-274"0"0,83 34-2830 0 0,-1 0 1 0 0,1 0-1 0 0,-1 0 0 0 0,1 1 1 0 0,-1 0-1 0 0,1 0 0 0 0,-1 0 1 0 0,1 1-1 0 0,-1 0 0 0 0,1 0 1 0 0,-1 0-1 0 0,1 1 0 0 0,0-1 1 0 0,0 1-1 0 0,0 1 0 0 0,0-1 1 0 0,0 1-1 0 0,0 0 0 0 0,1 0 1 0 0,-1 0-1 0 0,1 1 0 0 0,0-1 1 0 0,0 1-1 0 0,0 0 0 0 0,0 0 1 0 0,-2 4-36 0 0,-74 128 797 0 0,68-50-77 0 0,15-83-707 0 0,0 1 0 0 0,0 0 0 0 0,0-1 0 0 0,0 0 1 0 0,0 0-1 0 0,1 0 0 0 0,-1 0 0 0 0,1 0 1 0 0,0-1-1 0 0,0 1 0 0 0,0-1 0 0 0,0 0 0 0 0,0-1 1 0 0,1 1-1 0 0,-1-1 0 0 0,1 1 0 0 0,-1-1 1 0 0,1-1-1 0 0,-1 1 0 0 0,1 0 0 0 0,-1-1 1 0 0,1 0-1 0 0,0 0 0 0 0,-1-1 0 0 0,4 0-13 0 0,104-45-134 0 0,-66-21 347 0 0,-47 68-211 0 0,0 0 1 0 0,1 0-1 0 0,-1 0 0 0 0,0 0 1 0 0,1 0-1 0 0,-1 0 0 0 0,0 0 1 0 0,1 1-1 0 0,0-1 0 0 0,-1 0 1 0 0,1 0-1 0 0,0 0 0 0 0,0 1 1 0 0,-1-1-1 0 0,1 0 0 0 0,0 1 1 0 0,0-1-1 0 0,0 0 0 0 0,1 0 1 0 0,-1 1-1 0 0,0-1 0 0 0,0 0 1 0 0,1 0-1 0 0,-1 0 0 0 0,0 1 1 0 0,1-1-1 0 0,0 0 1 0 0,-1 0-1 0 0,1 0 0 0 0,-1 0 1 0 0,1 0-1 0 0,0 0 0 0 0,0 0 1 0 0,0 0-1 0 0,0 0 0 0 0,0 0 1 0 0,0-1-1 0 0,0 1 0 0 0,0 0 1 0 0,0 0-1 0 0,0-1 0 0 0,0 1 1 0 0,0-1-1 0 0,0 1 0 0 0,0-1 1 0 0,1 0-1 0 0,-1 1 0 0 0,1-1-2 0 0,61 23-328 0 0,-50-23 275 0 0,0 0-1 0 0,-1-1 1 0 0,1-1 0 0 0,-1 0-1 0 0,0-1 1 0 0,0 0 0 0 0,0 0 0 0 0,0-2-1 0 0,0 1 1 0 0,-1-1 0 0 0,11-7 53 0 0,-12 7-70 0 0,3-3 14 0 0,0 0-1 0 0,0-1 1 0 0,-1 0-1 0 0,0-1 1 0 0,-1-1-1 0 0,0 0 1 0 0,0 0-1 0 0,-1-1 1 0 0,-1 0-1 0 0,0-1 1 0 0,-1 0-1 0 0,0 0 1 0 0,-1-1-1 0 0,-1 0 0 0 0,0 0 1 0 0,-1-1-1 0 0,0 0 1 0 0,-1 0-1 0 0,-1 0 1 0 0,0 0-1 0 0,-1 0 1 0 0,-1-1-1 0 0,0 1 1 0 0,-1-3 56 0 0,4-20 16 0 0,-1 27 101 0 0,-1-1-1 0 0,0 1 1 0 0,0-1-1 0 0,-1 0 0 0 0,-1 0 1 0 0,0 0-1 0 0,0 1 1 0 0,-2-1-1 0 0,1 0 1 0 0,-1 1-1 0 0,-1-1 1 0 0,0 1-1 0 0,-1-1 1 0 0,0 1-1 0 0,0 0 1 0 0,-1 1-1 0 0,-1-1 1 0 0,0 1-1 0 0,-2-3-116 0 0,6 11 25 0 0,0 1 0 0 0,0-1-1 0 0,0 0 1 0 0,0 1 0 0 0,0 0 0 0 0,0-1-1 0 0,0 1 1 0 0,-1 0 0 0 0,1 0-1 0 0,0 0 1 0 0,-1 1 0 0 0,1-1 0 0 0,-1 1-1 0 0,1-1 1 0 0,-1 1 0 0 0,1 0-1 0 0,-1 0 1 0 0,1 0 0 0 0,-1 0 0 0 0,1 0-1 0 0,-1 0 1 0 0,1 1 0 0 0,-1-1-1 0 0,1 1 1 0 0,0 0 0 0 0,-1 0 0 0 0,1 0-1 0 0,0 0 1 0 0,-1 0 0 0 0,1 0 0 0 0,0 1-1 0 0,0-1 1 0 0,0 1 0 0 0,0-1-1 0 0,0 1 1 0 0,1 0 0 0 0,-1 0 0 0 0,0 0-1 0 0,1 0 1 0 0,-1 0 0 0 0,1 0-1 0 0,0 0 1 0 0,-1 0-25 0 0,-48 101 368 0 0,44-75-296 0 0,1 1-1 0 0,1-1 1 0 0,1 1 0 0 0,1-1-1 0 0,2 1 1 0 0,1 0 0 0 0,1-1-1 0 0,2 1 1 0 0,1-1 0 0 0,1 0-1 0 0,1 0 1 0 0,1 0 0 0 0,2-1-1 0 0,1 1-71 0 0,-10-24 2 0 0,0-1 0 0 0,0 1 0 0 0,0 0 0 0 0,0-1 0 0 0,1 1 0 0 0,-1-1 0 0 0,1 1 0 0 0,0-1-1 0 0,0 0 1 0 0,0 1 0 0 0,0-1 0 0 0,1 0 0 0 0,0 0 0 0 0,-1-1 0 0 0,1 1 0 0 0,0-1 0 0 0,0 1-1 0 0,0-1 1 0 0,0 0 0 0 0,1 0 0 0 0,-1 0 0 0 0,1-1 0 0 0,-1 1 0 0 0,1-1 0 0 0,-1 0-1 0 0,1 0 1 0 0,0 0 0 0 0,0 0 0 0 0,0 0 0 0 0,-1-1 0 0 0,1 0 0 0 0,0 0 0 0 0,0 0 0 0 0,0 0-1 0 0,1-1-1 0 0,91-92-205 0 0,-87 80 185 0 0,1 0 1 0 0,0 2-1 0 0,1-1 1 0 0,0 1-1 0 0,1 1 1 0 0,1 0 0 0 0,-1 0-1 0 0,1 2 1 0 0,1-1-1 0 0,0 2 1 0 0,0 0-1 0 0,0 0 1 0 0,1 1-1 0 0,1 1 20 0 0,-7 6 7 0 0,-1 0 0 0 0,1 0 0 0 0,0 1-1 0 0,-1 0 1 0 0,1 0 0 0 0,-1 1 0 0 0,0 0-1 0 0,1 1 1 0 0,-2 0 0 0 0,1 0 0 0 0,0 1-1 0 0,-1 0 1 0 0,0 0 0 0 0,0 0-1 0 0,0 1 1 0 0,-1 0 0 0 0,0 1 0 0 0,0 0-1 0 0,0-1 1 0 0,-1 2 0 0 0,0-1 0 0 0,-1 1-1 0 0,0-1 1 0 0,0 1 0 0 0,0 0 0 0 0,-1 1-1 0 0,0-1 1 0 0,-1 0 0 0 0,1 6-7 0 0,-1-10 5 0 0,-1 0 0 0 0,0 0 1 0 0,-1 1-1 0 0,1-1 0 0 0,-1 0 0 0 0,0 1 1 0 0,0-1-1 0 0,0 0 0 0 0,-1 1 1 0 0,1-1-1 0 0,-1 0 0 0 0,0 0 0 0 0,0 1 1 0 0,-1-1-1 0 0,1 0 0 0 0,-1 0 0 0 0,0 0 1 0 0,0-1-1 0 0,0 1 0 0 0,0 0 1 0 0,-1-1-1 0 0,0 1 0 0 0,1-1 0 0 0,-1 0 1 0 0,0 0-1 0 0,-1 0 0 0 0,1 0 1 0 0,-1-1-1 0 0,-2 2-5 0 0,-78 19-3454 0 0,78-22 3124 0 0,0-1 0 0 0,-1 0 0 0 0,1 0 0 0 0,0-1 1 0 0,0 0-1 0 0,0 0 0 0 0,0-1 0 0 0,0 1 0 0 0,0-1 0 0 0,0-1 1 0 0,0 1-1 0 0,1-1 0 0 0,-1 0 0 0 0,1 0 0 0 0,0-1 0 0 0,0 1 1 0 0,-1-2 329 0 0,-17-13-1260 0 0</inkml:trace>
  <inkml:trace contextRef="#ctx0" brushRef="#br0" timeOffset="-10158.837">22655 3408 1540 0 0,'0'0'669'0'0,"0"0"-23"0"0,25-2 2098 0 0,-22 2-2717 0 0,-1 0 1 0 0,1-1-1 0 0,-1 1 0 0 0,1 0 0 0 0,-1 1 0 0 0,0-1 1 0 0,1 0-1 0 0,-1 1 0 0 0,1-1 0 0 0,-1 1 0 0 0,0 0 1 0 0,1 0-1 0 0,-1 0 0 0 0,0 0 0 0 0,0 0 0 0 0,1 1 1 0 0,-1-1-1 0 0,0 0 0 0 0,0 1 0 0 0,-1 0 1 0 0,1-1-1 0 0,0 1 0 0 0,0 0 0 0 0,-1 0 0 0 0,1 0 1 0 0,-1 0-1 0 0,0 0 0 0 0,0 1 0 0 0,0-1 0 0 0,0 0 1 0 0,0 0-1 0 0,0 1 0 0 0,0-1 0 0 0,-1 1 0 0 0,1-1 1 0 0,-1 1-1 0 0,0-1 0 0 0,0 0 0 0 0,0 1 0 0 0,0-1 1 0 0,0 1-28 0 0,115 458 3840 0 0,-112-454-3818 0 0,-1 0 1 0 0,1-1-1 0 0,1 1 1 0 0,-1-1-1 0 0,1 0 1 0 0,0 0-1 0 0,0 0 1 0 0,1-1-1 0 0,0 1 1 0 0,0-1-1 0 0,0 0 1 0 0,0 0-1 0 0,1-1 1 0 0,0 0-1 0 0,0 0 0 0 0,0 0 1 0 0,1-1-1 0 0,4 2-22 0 0,-7-3-163 0 0,-1-1 0 0 0,1 0 0 0 0,0-1 0 0 0,0 1 0 0 0,0-1 0 0 0,0 1 0 0 0,0-1 0 0 0,0 0 0 0 0,0-1 0 0 0,0 1 0 0 0,0-1 0 0 0,0 0 0 0 0,0 0 0 0 0,0 0 0 0 0,-1 0 0 0 0,1-1 0 0 0,0 1 0 0 0,-1-1 0 0 0,1 0 0 0 0,-1 0 0 0 0,3-3 163 0 0,43-56-3909 0 0,-39 39 2762 0 0</inkml:trace>
  <inkml:trace contextRef="#ctx0" brushRef="#br0" timeOffset="-9769.057">23130 3840 2356 0 0,'3'-2'96'0'0,"36"-14"402"0"0,-1-2 0 0 0,0-2 0 0 0,-2-1 0 0 0,0-2 0 0 0,-2-2-1 0 0,-1-1 1 0 0,4-5-498 0 0,-30 24-16 0 0,-8 7 33 0 0,1 0-1 0 0,-1-1 1 0 0,1 1 0 0 0,0 0-1 0 0,-1-1 1 0 0,1 1 0 0 0,0 0-1 0 0,-1-1 1 0 0,1 1 0 0 0,0-1 0 0 0,-1 1-1 0 0,1-1 1 0 0,0 1 0 0 0,0-1-1 0 0,-1 1 1 0 0,1-1 0 0 0,0 1-1 0 0,0-1 1 0 0,0 1 0 0 0,0-1-1 0 0,0 1 1 0 0,0-1 0 0 0,0 1 0 0 0,0-1-1 0 0,0 1 1 0 0,0-1 0 0 0,0 1-1 0 0,0-1 1 0 0,0 1 0 0 0,0-1-1 0 0,1 1 1 0 0,-1-1 0 0 0,0 1-1 0 0,0-1 1 0 0,0 1 0 0 0,1-1 0 0 0,-1 1-1 0 0,0-1 1 0 0,1 1 0 0 0,-1-1-17 0 0,-24 6 192 0 0,1 2 0 0 0,-1 0 1 0 0,1 1-1 0 0,0 2 1 0 0,1 0-1 0 0,0 1 1 0 0,1 1-1 0 0,0 1 0 0 0,1 1 1 0 0,0 1-1 0 0,1 1 1 0 0,1 1-1 0 0,1 0 0 0 0,0 1 1 0 0,-5 8-193 0 0,20-23 21 0 0,1 0-1 0 0,-1 0 1 0 0,0 0 0 0 0,1 1-1 0 0,0-1 1 0 0,0 1 0 0 0,0-1-1 0 0,0 1 1 0 0,0-1 0 0 0,1 1 0 0 0,0-1-1 0 0,-1 1 1 0 0,1-1 0 0 0,1 1-1 0 0,-1 0 1 0 0,0-1 0 0 0,1 1-1 0 0,0-1 1 0 0,0 1 0 0 0,0-1 0 0 0,0 1-1 0 0,0-1 1 0 0,1 0 0 0 0,0 0-1 0 0,-1 0 1 0 0,1 1 0 0 0,0-2-1 0 0,1 1 1 0 0,-1 0 0 0 0,0 0 0 0 0,1-1-1 0 0,0 1 1 0 0,-1-1 0 0 0,1 0-1 0 0,3 2-20 0 0,119 48-633 0 0,126-58-5411 0 0,-203-1 4794 0 0</inkml:trace>
  <inkml:trace contextRef="#ctx0" brushRef="#br0" timeOffset="-9133.476">23823 3788 1676 0 0,'-4'-4'179'0'0,"0"0"-1"0"0,0 0 1 0 0,0 0 0 0 0,-1 1-1 0 0,1-1 1 0 0,-1 1-1 0 0,0 0 1 0 0,0 0 0 0 0,0 1-1 0 0,0 0 1 0 0,-1 0 0 0 0,1 0-1 0 0,-1 0 1 0 0,1 1-1 0 0,-1 0 1 0 0,0 0 0 0 0,1 1-1 0 0,-1-1 1 0 0,0 1-1 0 0,1 0 1 0 0,-1 1 0 0 0,0-1-1 0 0,0 1 1 0 0,1 0 0 0 0,-1 1-1 0 0,1 0 1 0 0,-1-1-1 0 0,1 2 1 0 0,0-1 0 0 0,0 1-1 0 0,0-1 1 0 0,0 1-1 0 0,0 1 1 0 0,-2 1-179 0 0,-2 0 87 0 0,1 0-1 0 0,0 0 1 0 0,0 1-1 0 0,0 0 1 0 0,1 1-1 0 0,0-1 0 0 0,0 1 1 0 0,0 1-1 0 0,1-1 1 0 0,1 1-1 0 0,-1 0 1 0 0,1 0-1 0 0,0 1 1 0 0,1 0-1 0 0,0 0 1 0 0,0 0-1 0 0,1 0 1 0 0,1 0-1 0 0,-1 1 1 0 0,0 6-87 0 0,3-13 24 0 0,1 0 0 0 0,-1-1 1 0 0,1 1-1 0 0,0 0 0 0 0,0-1 1 0 0,0 1-1 0 0,0-1 0 0 0,0 1 0 0 0,0-1 1 0 0,1 0-1 0 0,-1 0 0 0 0,1 1 1 0 0,0-1-1 0 0,-1 0 0 0 0,1 0 0 0 0,0 0 1 0 0,0-1-1 0 0,0 1 0 0 0,1 0 1 0 0,-1-1-1 0 0,0 0 0 0 0,0 1 0 0 0,1-1 1 0 0,-1 0-1 0 0,1 0 0 0 0,-1 0 0 0 0,1 0 1 0 0,0-1-1 0 0,-1 1 0 0 0,1-1 1 0 0,0 0-1 0 0,-1 1 0 0 0,1-1 0 0 0,0 0 1 0 0,0-1-1 0 0,-1 1 0 0 0,1 0 1 0 0,0-1-25 0 0,97-17 54 0 0,-73 7-68 0 0,-20 9-13 0 0,0 0 0 0 0,0-1 0 0 0,0 0-1 0 0,0 0 1 0 0,0-1 0 0 0,0 1 0 0 0,-1-2 0 0 0,0 1-1 0 0,0-1 1 0 0,0 0 0 0 0,-1 0 0 0 0,1 0 0 0 0,-1-1-1 0 0,0 0 1 0 0,0-1 27 0 0,-12 19 44 0 0,6-11-40 0 0,-1 1 0 0 0,1-1 0 0 0,0 1 0 0 0,0-1 0 0 0,0 1 0 0 0,0 0 0 0 0,0 0 0 0 0,1-1 0 0 0,-1 1 0 0 0,0 0 0 0 0,1 0 0 0 0,0 0 0 0 0,-1 0 0 0 0,1 0 0 0 0,0 0 0 0 0,0 0 0 0 0,0 0 0 0 0,0 0 0 0 0,0 0 0 0 0,0 0 0 0 0,1-1 0 0 0,-1 1 0 0 0,1 0 0 0 0,-1 0 0 0 0,1 0 0 0 0,0 0 0 0 0,0-1 0 0 0,-1 1 0 0 0,1 0 0 0 0,1 0 0 0 0,-1-1 0 0 0,0 1 0 0 0,0-1 0 0 0,0 1 0 0 0,1-1 0 0 0,0 1-4 0 0,1 1 2 0 0,-1 0 0 0 0,1-1 1 0 0,0 0-1 0 0,0 1 0 0 0,-1-1 0 0 0,1 0 0 0 0,1 0 0 0 0,-1 0 0 0 0,0-1 0 0 0,0 1 0 0 0,1-1 0 0 0,-1 0 0 0 0,1 0 1 0 0,-1 0-1 0 0,1 0 0 0 0,0-1 0 0 0,-1 1 0 0 0,1-1 0 0 0,-1 0 0 0 0,1 0 0 0 0,0 0 0 0 0,-1-1 0 0 0,1 1 0 0 0,0-1 1 0 0,-1 0-1 0 0,1 0 0 0 0,-1 0 0 0 0,1 0 0 0 0,-1-1 0 0 0,0 1 0 0 0,0-1 0 0 0,1 0 0 0 0,-1 0 0 0 0,0 0 0 0 0,-1 0 0 0 0,1-1 1 0 0,1 0-3 0 0,98-100-538 0 0,-58 37 143 0 0,63-62-555 0 0,-55 112 616 0 0,-50 16 304 0 0,30 18-66 0 0,-26-11 149 0 0,0 0 1 0 0,-1 0 0 0 0,0 0-1 0 0,-1 1 1 0 0,1 0 0 0 0,-1 0-1 0 0,-1 1 1 0 0,1-1 0 0 0,-2 0-1 0 0,1 1 1 0 0,-1 0 0 0 0,0 0-1 0 0,-1 0 1 0 0,0 0 0 0 0,-1 0-1 0 0,1 0 1 0 0,-2 4-54 0 0,0-7-9 0 0,-1 1-1 0 0,1-1 1 0 0,-1 1 0 0 0,-1-1-1 0 0,1 0 1 0 0,-1 0 0 0 0,0 0-1 0 0,-1 0 1 0 0,1 0 0 0 0,-1-1 0 0 0,0 0-1 0 0,-1 0 1 0 0,1 0 0 0 0,-1 0-1 0 0,0-1 1 0 0,-5 4 9 0 0,-36 10-5458 0 0,46-18 4116 0 0</inkml:trace>
  <inkml:trace contextRef="#ctx0" brushRef="#br0" timeOffset="-8867.621">24748 3390 1936 0 0,'-17'-2'4843'0'0,"-19"25"-3403"0"0,29-16-1267 0 0,0 0 0 0 0,0 0-1 0 0,1 0 1 0 0,0 1 0 0 0,0-1-1 0 0,1 1 1 0 0,0 1 0 0 0,0-1 0 0 0,1 1-1 0 0,0 0 1 0 0,1 0 0 0 0,0 0-1 0 0,0 0 1 0 0,1 1 0 0 0,0-1-1 0 0,0 1 1 0 0,1 0 0 0 0,1-1-1 0 0,0 1 1 0 0,0 0 0 0 0,1-1-1 0 0,1 7-172 0 0,75 200 126 0 0,-62-181-1189 0 0,-14-34 895 0 0,0 1-1 0 0,-1-1 1 0 0,1 1 0 0 0,0 0-1 0 0,-1-1 1 0 0,1 1 0 0 0,-1-1-1 0 0,1 1 1 0 0,-1 0 0 0 0,0-1-1 0 0,0 1 1 0 0,1 0 0 0 0,-1-1-1 0 0,-1 1 1 0 0,1 0 0 0 0,0-1-1 0 0,0 1 1 0 0,0 0 0 0 0,-1-1 0 0 0,1 1-1 0 0,-1-1 1 0 0,0 1 0 0 0,1 0-1 0 0,-1-1 1 0 0,0 1 0 0 0,0-1-1 0 0,0 0 1 0 0,0 1 0 0 0,0-1-1 0 0,0 0 1 0 0,0 0 0 0 0,0 1-1 0 0,-1-1 1 0 0,1 0 0 0 0,0 0-1 0 0,-1 0 1 0 0,1-1 0 0 0,-1 1-1 0 0,1 0 1 0 0,-1 0 0 0 0,1-1-1 0 0,-1 1 1 0 0,0-1 0 0 0,1 1 0 0 0,-1-1-1 0 0,0 0 1 0 0,1 0 0 0 0,-1 0-1 0 0,0 0 1 0 0,-1 0 168 0 0,-19 0-1197 0 0</inkml:trace>
  <inkml:trace contextRef="#ctx0" brushRef="#br0" timeOffset="-8617.215">24353 3718 2380 0 0,'15'-17'6426'0'0,"28"5"-5914"0"0,-40 11-188 0 0,156-21 230 0 0,86-26-8370 0 0,-217 38 6548 0 0</inkml:trace>
  <inkml:trace contextRef="#ctx0" brushRef="#br0" timeOffset="-11743.57">21469 3858 1316 0 0,'33'0'2452'0'0,"-30"0"-2057"0"0,-3 0-70 0 0,5-5-83 0 0,0 1-332 0 0,-4 3 153 0 0,1 0-1 0 0,0 0 0 0 0,-1 0 0 0 0,1 0 1 0 0,-1-1-1 0 0,1 1 0 0 0,-1 0 0 0 0,0-1 1 0 0,1 1-1 0 0,-1-1 0 0 0,0 1 0 0 0,0-1 1 0 0,0 0-1 0 0,0 1 0 0 0,0-1 0 0 0,0 0 1 0 0,-1 0-1 0 0,1 0 0 0 0,-1 0 0 0 0,1 0 0 0 0,-1 1 1 0 0,0-1-1 0 0,0 0 0 0 0,1 0 0 0 0,-1 0 1 0 0,-1 0-1 0 0,1 0 0 0 0,0 0 0 0 0,0 0 1 0 0,-1 0-1 0 0,0-2-62 0 0,-5-1 43 0 0,0 1 0 0 0,0-1 1 0 0,-1 1-1 0 0,0 0 0 0 0,1 0 1 0 0,-2 1-1 0 0,1 0 0 0 0,0 0 0 0 0,0 0 1 0 0,-1 1-1 0 0,0 1 0 0 0,1-1 0 0 0,-1 1 1 0 0,0 0-1 0 0,0 1 0 0 0,1 0 0 0 0,-1 0 1 0 0,0 1-1 0 0,-5 0-43 0 0,4-1 86 0 0,-1 0-52 0 0,-1 1 1 0 0,0 0-1 0 0,1 0 0 0 0,-1 1 1 0 0,1 0-1 0 0,-1 0 1 0 0,1 2-1 0 0,0-1 0 0 0,0 1 1 0 0,0 1-1 0 0,1-1 0 0 0,0 2 1 0 0,-1-1-1 0 0,2 1 1 0 0,-1 1-1 0 0,1 0 0 0 0,0 0 1 0 0,0 0-1 0 0,1 1 0 0 0,0 0 1 0 0,0 1-1 0 0,1-1 0 0 0,0 1 1 0 0,1 0-1 0 0,0 1 1 0 0,0-1-1 0 0,1 1 0 0 0,0 0 1 0 0,1 1-1 0 0,0-1 0 0 0,0 5-34 0 0,3-10 29 0 0,1 0 0 0 0,0-1 0 0 0,1 1 0 0 0,-1 0 0 0 0,1 0 0 0 0,0-1 0 0 0,0 1 0 0 0,0-1 0 0 0,1 0 0 0 0,-1 0-1 0 0,1 0 1 0 0,0 0 0 0 0,0 0 0 0 0,1 0 0 0 0,-1-1 0 0 0,1 1 0 0 0,-1-1 0 0 0,1 0 0 0 0,0-1 0 0 0,1 1 0 0 0,-1 0-1 0 0,0-1 1 0 0,1 0 0 0 0,-1 0 0 0 0,1 0 0 0 0,0-1 0 0 0,-1 0 0 0 0,6 1-29 0 0,142 19 264 0 0,-148-21-280 0 0,7 2-54 0 0,1-1 0 0 0,-1 0 0 0 0,0-1 0 0 0,1 0 0 0 0,-1-1 0 0 0,0 0 0 0 0,0 0-1 0 0,0-2 1 0 0,0 1 0 0 0,0-2 0 0 0,0 1 0 0 0,0-1 0 0 0,-1-1 0 0 0,0 0-1 0 0,0 0 1 0 0,0-1 0 0 0,-1 0 0 0 0,0-1 0 0 0,0 0 0 0 0,7-8 70 0 0,-14 10-1 0 0,0 0-1 0 0,-1-1 1 0 0,0 1 0 0 0,0-1 0 0 0,-1 1 0 0 0,1-1 0 0 0,-1 1 0 0 0,0-1-1 0 0,0 1 1 0 0,-1-1 0 0 0,0 1 0 0 0,0 0 0 0 0,0-1 0 0 0,-1 1 0 0 0,0 0-1 0 0,1 0 1 0 0,-2-1 0 0 0,1 2 0 0 0,-1-1 0 0 0,0 0 0 0 0,0 0 0 0 0,0 1-1 0 0,0 0 1 0 0,-1-1 0 0 0,-4-2 1 0 0,7 6-3 0 0,1 1 1 0 0,-1 0-1 0 0,0-1 1 0 0,0 1-1 0 0,0 0 0 0 0,0 0 1 0 0,0-1-1 0 0,0 1 0 0 0,0 0 1 0 0,1 0-1 0 0,-1 0 1 0 0,0 0-1 0 0,0 0 0 0 0,0 1 1 0 0,0-1-1 0 0,0 0 0 0 0,0 0 1 0 0,0 1-1 0 0,0-1 1 0 0,1 0-1 0 0,-1 1 0 0 0,0-1 1 0 0,0 1-1 0 0,0-1 0 0 0,1 1 1 0 0,-1-1-1 0 0,0 1 1 0 0,1 0-1 0 0,-1-1 0 0 0,0 1 1 0 0,1 0-1 0 0,-1-1 0 0 0,1 1 1 0 0,-1 0-1 0 0,1 0 1 0 0,-1 0-1 0 0,1-1 0 0 0,0 1 1 0 0,-1 0-1 0 0,1 0 0 0 0,0 0 1 0 0,0 0-1 0 0,0 0 1 0 0,-1 0-1 0 0,1 0 0 0 0,0 0 1 0 0,0-1-1 0 0,0 1 0 0 0,1 0 1 0 0,-1 0-1 0 0,0 0 1 0 0,0 0-1 0 0,0 0 0 0 0,1 0 1 0 0,-1 0-1 0 0,0-1 0 0 0,1 1 1 0 0,-1 0-1 0 0,1 0 0 0 0,-1 0 1 0 0,1-1-1 0 0,-1 1 1 0 0,1 0-1 0 0,0 0 0 0 0,-1-1 1 0 0,1 1 2 0 0,3 10-121 0 0,0 0 0 0 0,0 0 1 0 0,1-1-1 0 0,0 0 0 0 0,1 1 1 0 0,0-2-1 0 0,0 1 0 0 0,1-1 0 0 0,1 0 1 0 0,0 0-1 0 0,0-1 0 0 0,0 0 1 0 0,1-1-1 0 0,0 0 0 0 0,1 0 1 0 0,-1-1-1 0 0,1 0 0 0 0,1-1 0 0 0,-1 0 1 0 0,1 0-1 0 0,0-1 0 0 0,0-1 1 0 0,0 1-1 0 0,0-2 0 0 0,0 0 1 0 0,1 0-1 0 0,-1-1 0 0 0,1-1 0 0 0,0 0 121 0 0,10-2-1092 0 0,12-12-156 0 0</inkml:trace>
  <inkml:trace contextRef="#ctx0" brushRef="#br0" timeOffset="-11476.787">22113 3565 2040 0 0,'25'-214'7522'0'0,"-25"214"-7505"0"0,-1-1 0 0 0,1 0-1 0 0,0 1 1 0 0,-1-1 0 0 0,1 0 0 0 0,0 1-1 0 0,-1-1 1 0 0,1 0 0 0 0,-1 1-1 0 0,1-1 1 0 0,-1 1 0 0 0,1-1 0 0 0,-1 1-1 0 0,0-1 1 0 0,1 1 0 0 0,-1-1-1 0 0,1 1 1 0 0,-1 0 0 0 0,0-1 0 0 0,1 1-1 0 0,-1 0 1 0 0,0-1 0 0 0,0 1-1 0 0,1 0 1 0 0,-1 0 0 0 0,0 0 0 0 0,0 0-1 0 0,1 0 1 0 0,-1 0 0 0 0,0 0-1 0 0,0 0 1 0 0,1 0 0 0 0,-1 0 0 0 0,0 0-1 0 0,0 0 1 0 0,1 1 0 0 0,-1-1-1 0 0,0 0 1 0 0,1 0 0 0 0,-1 1 0 0 0,0-1-1 0 0,1 1 1 0 0,-1-1 0 0 0,0 0-1 0 0,1 1 1 0 0,-1-1 0 0 0,1 1 0 0 0,-1 0-1 0 0,1-1 1 0 0,-1 1 0 0 0,1-1-1 0 0,-1 1 1 0 0,1 0 0 0 0,0-1 0 0 0,-1 1-1 0 0,1 0 1 0 0,0-1 0 0 0,-1 1-1 0 0,1 0 1 0 0,0 0 0 0 0,0-1 0 0 0,0 1-1 0 0,0 0 1 0 0,0 0 0 0 0,0-1-1 0 0,0 1 1 0 0,0 0 0 0 0,0 0 0 0 0,0-1-1 0 0,0 2-16 0 0,-5 26 26 0 0,1 0 0 0 0,0 0 0 0 0,3 0 0 0 0,0 0 0 0 0,2 1 0 0 0,0-1 0 0 0,3 0 0 0 0,0 0 0 0 0,1 0 0 0 0,2-1-1 0 0,1 0 1 0 0,1 0 0 0 0,1-1 0 0 0,2 0 0 0 0,0 0 0 0 0,2-1 0 0 0,3 3-26 0 0,50 127-5540 0 0,-66-144 2839 0 0,-1-10 1489 0 0</inkml:trace>
  <inkml:trace contextRef="#ctx0" brushRef="#br0" timeOffset="-11229.508">21839 3863 1724 0 0,'-5'2'920'0'0,"3"-2"-80"0"0,7 0-56 0 0,-1-2-136 0 0,5 0-55 0 0,26-3-69 0 0,-1-5-32 0 0,7 4-104 0 0,2-4-136 0 0,3 0-376 0 0,6 0 12 0 0,-4-2-796 0 0,0 2 75 0 0,0 0 69 0 0,-6-2 52 0 0,-1-4 40 0 0,-5 2-564 0 0</inkml:trace>
  <inkml:trace contextRef="#ctx0" brushRef="#br0" timeOffset="71367.075">25886 3211 1404 0 0,'0'0'595'0'0,"-4"-16"505"0"0,-29-13 103 0 0,31 27-1130 0 0,0 1 0 0 0,0 0 0 0 0,-1 0 0 0 0,1 1 0 0 0,0-1 0 0 0,-1 0 0 0 0,1 1 0 0 0,-1 0 0 0 0,1-1 0 0 0,0 1 0 0 0,-1 0 0 0 0,1 0 0 0 0,-1 0 0 0 0,1 1 0 0 0,-1-1 0 0 0,1 0 0 0 0,0 1 0 0 0,-1 0 1 0 0,1 0-1 0 0,0-1 0 0 0,-1 1 0 0 0,1 1 0 0 0,0-1 0 0 0,0 0 0 0 0,0 0 0 0 0,0 1 0 0 0,0-1 0 0 0,0 1 0 0 0,0 0 0 0 0,1 0 0 0 0,-1-1 0 0 0,1 1 0 0 0,-1 0 0 0 0,1 0 0 0 0,-1 0 0 0 0,1 1 0 0 0,0-1 0 0 0,0 0 0 0 0,0 0 0 0 0,1 1 0 0 0,-1-1 0 0 0,0 0 1 0 0,1 1-1 0 0,0-1 0 0 0,-1 1 0 0 0,1-1 0 0 0,0 1-73 0 0,-2 1 132 0 0,-14 35 175 0 0,1 1 0 0 0,3 0-1 0 0,1 1 1 0 0,2 1 0 0 0,2-1-1 0 0,2 1 1 0 0,1 0-1 0 0,2 0 1 0 0,3 0 0 0 0,1 4-307 0 0,28 177 789 0 0,-17-172-601 0 0,103 474 1238 0 0,-115-516-1544 0 0,-1 0-1 0 0,1-1 1 0 0,-2 1 0 0 0,1 0 0 0 0,-1-1 0 0 0,0 1 0 0 0,-1-1 0 0 0,0 1 0 0 0,0-1 0 0 0,-1 0 0 0 0,0 1 0 0 0,0-1 0 0 0,-1-1 0 0 0,0 1 0 0 0,-1-1 0 0 0,1 1 0 0 0,-1-1 0 0 0,-1 0 0 0 0,0-1 0 0 0,1 1 0 0 0,-2-1 0 0 0,0 0 118 0 0,1-2-253 0 0,1-1 0 0 0,0 0 1 0 0,-1-1-1 0 0,1 0 1 0 0,-1 1-1 0 0,0-2 1 0 0,0 1-1 0 0,0-1 0 0 0,0 0 1 0 0,0 0-1 0 0,0 0 1 0 0,0-1-1 0 0,0 0 0 0 0,0 0 1 0 0,0-1-1 0 0,0 0 1 0 0,0 0-1 0 0,0 0 1 0 0,0-1-1 0 0,0 1 0 0 0,0-1 1 0 0,1-1-1 0 0,-1 1 1 0 0,1-1-1 0 0,0 0 0 0 0,-1-1 1 0 0,1 1-1 0 0,1-1 1 0 0,-1 0-1 0 0,0 0 0 0 0,1 0 1 0 0,-3-4 252 0 0,-22-18-1253 0 0</inkml:trace>
  <inkml:trace contextRef="#ctx0" brushRef="#br0" timeOffset="71709.853">25516 3840 948 0 0,'-14'-16'4338'0'0,"47"18"-2542"0"0,-6 0-1635 0 0,200-14-87 0 0,-43-19-3857 0 0,-143 21 2517 0 0</inkml:trace>
  <inkml:trace contextRef="#ctx0" brushRef="#br0" timeOffset="71976.394">26177 3741 1860 0 0,'-10'10'824'0'0,"2"-4"-540"0"0,0 0 1 0 0,0 1 0 0 0,1 0-1 0 0,0 0 1 0 0,0 1-1 0 0,1 0 1 0 0,0 0-1 0 0,0 1 1 0 0,1 0-1 0 0,0 0 1 0 0,0 0 0 0 0,1 0-1 0 0,0 1 1 0 0,1 0-1 0 0,0-1 1 0 0,1 1-1 0 0,0 2-284 0 0,50 68 435 0 0,-9-82-4580 0 0,-17-19 2886 0 0,-7 0-25 0 0</inkml:trace>
  <inkml:trace contextRef="#ctx0" brushRef="#br0" timeOffset="72240.562">26072 3541 1424 0 0,'-3'-6'1116'0'0,"-1"2"-180"0"0,2 1-72 0 0,-1 0-124 0 0,-1-1-139 0 0,3 1-81 0 0,-1 1-40 0 0,0-3-112 0 0,0 4-100 0 0,0-1-52 0 0,4 0-144 0 0,2 2-144 0 0,-1 2 12 0 0,6-2-516 0 0,-3 2-596 0 0,2-1 83 0 0,12 9 73 0 0,-6-6-104 0 0</inkml:trace>
  <inkml:trace contextRef="#ctx0" brushRef="#br0" timeOffset="72503.823">26328 3578 2196 0 0,'25'17'5018'0'0,"-3"44"-4374"0"0,-13-31-217 0 0,77 132 755 0 0,7-42 235 0 0,-91-120-1377 0 0,1 1-1 0 0,0-1 1 0 0,-1 0 0 0 0,1 0 0 0 0,0-1 0 0 0,0 1 0 0 0,-1 0 0 0 0,1-1-1 0 0,-1 1 1 0 0,1-1 0 0 0,0 0 0 0 0,-1 0 0 0 0,1 0 0 0 0,-1 0 0 0 0,0-1-1 0 0,1 1 1 0 0,-1-1 0 0 0,0 1 0 0 0,0-1 0 0 0,0 0 0 0 0,0 0 0 0 0,0 0 0 0 0,0 0-1 0 0,-1 0 1 0 0,1 0 0 0 0,-1 0 0 0 0,1 0 0 0 0,-1-1 0 0 0,0 1 0 0 0,0-1-1 0 0,0 1 1 0 0,0-1 0 0 0,0 1 0 0 0,-1-1 0 0 0,1 0 0 0 0,-1 1 0 0 0,1-1-1 0 0,-1 0-39 0 0,85-244 69 0 0,-71 199-307 0 0,-1 2-1624 0 0,3 18-3025 0 0,-12 22 2399 0 0,-2 3 1240 0 0</inkml:trace>
  <inkml:trace contextRef="#ctx0" brushRef="#br0" timeOffset="72814.703">26812 3733 976 0 0,'23'8'3808'0'0,"24"-21"-3061"0"0,-37 10-459 0 0,-3 2-229 0 0,0-1 0 0 0,0 0 0 0 0,-1 0 0 0 0,1-1 0 0 0,0 1 1 0 0,-1-1-1 0 0,0-1 0 0 0,1 1 0 0 0,-2-1 0 0 0,1 0 1 0 0,0 0-1 0 0,-1-1 0 0 0,1 0 0 0 0,-1 0 0 0 0,-1 0 1 0 0,1 0-1 0 0,-1-1 0 0 0,3-5-59 0 0,-6 10-63 0 0,-53-14-121 0 0,39 16 216 0 0,-1 0 0 0 0,1 0 1 0 0,1 1-1 0 0,-1 1 0 0 0,0 0 0 0 0,0 1 0 0 0,1 1 0 0 0,0 0 0 0 0,0 0 0 0 0,0 1 0 0 0,1 0 0 0 0,0 1 0 0 0,0 1 1 0 0,1 0-1 0 0,-1 0 0 0 0,2 1 0 0 0,-1 0 0 0 0,1 1 0 0 0,1 0 0 0 0,0 0 0 0 0,0 1 0 0 0,1 0 0 0 0,-5 9-32 0 0,11-16 6 0 0,0-1 0 0 0,0 1-1 0 0,0-1 1 0 0,1 1 0 0 0,-1-1 0 0 0,1 1-1 0 0,0 0 1 0 0,0-1 0 0 0,0 1-1 0 0,0 0 1 0 0,1-1 0 0 0,0 1-1 0 0,-1-1 1 0 0,1 1 0 0 0,0-1 0 0 0,1 1-1 0 0,-1-1 1 0 0,1 1 0 0 0,-1-1-1 0 0,1 0 1 0 0,0 0 0 0 0,0 0-1 0 0,1 0 1 0 0,-1 0 0 0 0,0-1 0 0 0,1 1-1 0 0,0-1 1 0 0,0 1 0 0 0,-1-1-1 0 0,1 0 1 0 0,1 0 0 0 0,-1 0 0 0 0,0 0-1 0 0,0-1 1 0 0,1 0 0 0 0,-1 1-1 0 0,1-1 1 0 0,-1 0 0 0 0,1 0-6 0 0,140 31-2790 0 0,-115-32 1567 0 0,3 0-162 0 0</inkml:trace>
  <inkml:trace contextRef="#ctx0" brushRef="#br0" timeOffset="299023.602">21242 4251 1280 0 0,'0'0'368'0'0,"0"0"36"0"0,0 0-57 0 0,0 0-101 0 0,2-21 1184 0 0,12-11-475 0 0,2 81 164 0 0,-16-40-1086 0 0,-2 39 51 0 0,3 0 1 0 0,1-1-1 0 0,3 0 0 0 0,2 0 1 0 0,1 0-1 0 0,10 25-84 0 0,-14-60-15 0 0,-4-6 26 0 0,1-1 1 0 0,0 1 0 0 0,1 0-1 0 0,-1-1 1 0 0,1 1-1 0 0,0-1 1 0 0,0 0 0 0 0,1 0-1 0 0,-1 0 1 0 0,1 0-1 0 0,0 0 1 0 0,1 0-1 0 0,-1-1 1 0 0,1 1 0 0 0,0-1-1 0 0,0 0 1 0 0,0 0-1 0 0,0-1 1 0 0,1 1-1 0 0,0-1 1 0 0,0 0 0 0 0,0 0-1 0 0,0-1 1 0 0,0 1-1 0 0,0-1 1 0 0,1 0-1 0 0,-1-1 1 0 0,1 1 0 0 0,-1-1-12 0 0,468 11 80 0 0,-277-33-168 0 0,50-5 260 0 0,1 11 0 0 0,176 14-172 0 0,-215 2 118 0 0,249-26-256 0 0,-38-8 26 0 0,-156 26 154 0 0,72-31-48 0 0,139-8 156 0 0,-239 7 97 0 0,138-8-44 0 0,80 47 6 0 0,-211-23-60 0 0,153-41-236 0 0,-63 28 55 0 0,-236 14 15 0 0,-63 16 34 0 0,1-2-1 0 0,-2-1 1 0 0,1-1 0 0 0,-1-2 0 0 0,-1-2-1 0 0,0 0 1 0 0,25-17-17 0 0,-51 25 64 0 0,1 0 1 0 0,-1 0-1 0 0,0 0 1 0 0,-1-1-1 0 0,0 0 0 0 0,0 0 1 0 0,0 0-1 0 0,-1 0 0 0 0,0-1 1 0 0,0 1-1 0 0,0-1 0 0 0,-1 1 1 0 0,-1-1-1 0 0,1 0 0 0 0,-1 0 1 0 0,-1 0-1 0 0,1 0 1 0 0,-2 0-1 0 0,1 0 0 0 0,-1 0 1 0 0,0 0-1 0 0,-1-1-64 0 0,2-25 298 0 0,-15-14-774 0 0,-81-25-6274 0 0,68 62 5706 0 0</inkml:trace>
  <inkml:trace contextRef="#ctx0" brushRef="#br0" timeOffset="312864.948">24552 4660 860 0 0,'-19'-3'1589'0'0,"4"-11"126"0"0,12 14-1657 0 0,-18-23 72 0 0,17 18-68 0 0,-1 17 1595 0 0,23 201-994 0 0,-11-174-541 0 0,2-2 1 0 0,1 1-1 0 0,2-1 0 0 0,2-1 1 0 0,1 0-1 0 0,1-1 0 0 0,3-1 1 0 0,0-1-1 0 0,2 0 0 0 0,2-2 1 0 0,1 0-1 0 0,17 16-122 0 0,15 4 107 0 0,2-3 0 0 0,3-2 0 0 0,1-3 0 0 0,2-3 0 0 0,2-2 0 0 0,2-4 0 0 0,1-2 0 0 0,1-4 0 0 0,1-2 0 0 0,49 9-107 0 0,-117-34-160 0 0,0 0-1 0 0,0-1 1 0 0,0 1-1 0 0,0-1 0 0 0,0 0 1 0 0,0 1-1 0 0,0-1 1 0 0,0-1-1 0 0,1 1 1 0 0,-1 0-1 0 0,0-1 1 0 0,0 0-1 0 0,0 1 0 0 0,0-1 1 0 0,0 0-1 0 0,0-1 1 0 0,0 1-1 0 0,-1 0 1 0 0,1-1-1 0 0,0 0 1 0 0,-1 1-1 0 0,1-1 0 0 0,-1 0 1 0 0,0-1-1 0 0,1 1 1 0 0,-1 0-1 0 0,0-1 1 0 0,0 1-1 0 0,-1-1 1 0 0,1 1-1 0 0,0-1 1 0 0,-1 0-1 0 0,1 0 0 0 0,-1 0 1 0 0,0 1-1 0 0,0-3 161 0 0,7-16-1220 0 0</inkml:trace>
  <inkml:trace contextRef="#ctx0" brushRef="#br0" timeOffset="313750.383">24894 4507 1688 0 0,'0'0'61'0'0,"-1"1"-1"0"0,1-1 0 0 0,0 0 1 0 0,0 1-1 0 0,0-1 1 0 0,0 1-1 0 0,-1-1 1 0 0,1 1-1 0 0,0-1 1 0 0,-1 1-1 0 0,1-1 0 0 0,0 0 1 0 0,-1 1-1 0 0,1-1 1 0 0,0 0-1 0 0,-1 1 1 0 0,1-1-1 0 0,-1 0 1 0 0,1 1-1 0 0,0-1 1 0 0,-1 0-1 0 0,1 0 0 0 0,-1 1 1 0 0,1-1-1 0 0,-1 0 1 0 0,1 0-1 0 0,-1 0 1 0 0,1 0-1 0 0,-1 0 1 0 0,1 0-1 0 0,-1 0 0 0 0,1 0 1 0 0,-1 0-1 0 0,1 0 1 0 0,-1 0-1 0 0,1 0 1 0 0,-1 0-1 0 0,1 0 1 0 0,-1 0-1 0 0,1-1 0 0 0,-1 1 1 0 0,1 0-1 0 0,-1 0 1 0 0,1 0-1 0 0,0-1 1 0 0,-1 1-1 0 0,1 0 1 0 0,-1-1-61 0 0,19 49 590 0 0,29 36 8 0 0,3-3 0 0 0,4-1 0 0 0,3-3 0 0 0,4-3 1 0 0,11 7-599 0 0,-56-63 84 0 0,49 47 72 0 0,3-3-1 0 0,2-3 1 0 0,3-4-1 0 0,3-2 1 0 0,1-4-1 0 0,3-3 0 0 0,2-4 1 0 0,43 14-156 0 0,42 13 37 0 0,-106-39 927 0 0,-73-55-8430 0 0,3 11 6264 0 0</inkml:trace>
  <inkml:trace contextRef="#ctx0" brushRef="#br0" timeOffset="314451.628">26074 5347 1080 0 0,'-57'-10'5028'0'0,"82"36"-3983"0"0,354 179 597 0 0,-365-196-1583 0 0,-1-3-20 0 0,0 1-1 0 0,0 0 0 0 0,0 1 0 0 0,-1 1 1 0 0,-1-1-1 0 0,1 2 0 0 0,-1 0 0 0 0,-1 0 1 0 0,0 1-1 0 0,-1 0 0 0 0,0 1 0 0 0,0 0 0 0 0,-1 0 1 0 0,-1 1-1 0 0,0 0 0 0 0,-1 0 0 0 0,0 1 1 0 0,-1 0-1 0 0,1 4-38 0 0,-9-8 40 0 0,1-1 1 0 0,-2 1-1 0 0,1-1 0 0 0,-1 0 1 0 0,-1 0-1 0 0,1 0 0 0 0,-2 0 1 0 0,1-1-1 0 0,-1 0 0 0 0,0 0 1 0 0,-1 0-1 0 0,0-1 0 0 0,0 0 1 0 0,-1 0-1 0 0,1-1 0 0 0,-1 0 1 0 0,-1 0-1 0 0,1-1 0 0 0,-1 0 1 0 0,0-1-1 0 0,0 1 0 0 0,-2-1-40 0 0,-58 26 155 0 0,0-3 0 0 0,-2-3 0 0 0,0-3 0 0 0,-2-3 0 0 0,-18 0-155 0 0,13-1 160 0 0,-6 2-146 0 0,5 1-371 0 0,0-4 0 0 0,-1-3 0 0 0,0-4 1 0 0,-13-2 356 0 0,92-9-161 0 0,0 1 1 0 0,0 0 0 0 0,1-1 0 0 0,-1 1 0 0 0,0-1 0 0 0,1 1 0 0 0,-1 0 0 0 0,1-1 0 0 0,0 0-1 0 0,0 1 1 0 0,-1-1 0 0 0,1 1 0 0 0,0-1 0 0 0,0 1 0 0 0,0-1 0 0 0,1 1 0 0 0,-1-1 0 0 0,0 1-1 0 0,0-1 1 0 0,1 1 0 0 0,-1-1 0 0 0,1 1 0 0 0,0-1 0 0 0,-1 1 0 0 0,1-1 0 0 0,0 1 0 0 0,0 0-1 0 0,0-1 1 0 0,0 1 0 0 0,0 0 0 0 0,0 0 0 0 0,0 0 0 0 0,0 0 0 0 0,0 0 0 0 0,0 0 0 0 0,1 0-1 0 0,-1 0 1 0 0,0 0 0 0 0,1 1 0 0 0,-1-1 0 0 0,1 1 0 0 0,-1-1 0 0 0,1 1 0 0 0,-1-1 0 0 0,1 1 160 0 0,-2 0-9 0 0,18-14-1227 0 0</inkml:trace>
  <inkml:trace contextRef="#ctx0" brushRef="#br0" timeOffset="314900.42">25482 5738 1368 0 0,'10'-4'5042'0'0,"67"6"-4127"0"0,293 80-319 0 0,-87-16-4971 0 0,-237-58 3153 0 0</inkml:trace>
  <inkml:trace contextRef="#ctx0" brushRef="#br0" timeOffset="316086.796">27265 5342 1544 0 0,'4'-17'1979'0'0,"26"-20"-1371"0"0,-31 35-566 0 0,1 1 0 0 0,-1-1 0 0 0,0 1 0 0 0,0-1 0 0 0,0 1 0 0 0,0 0 0 0 0,0-1-1 0 0,-1 1 1 0 0,1 0 0 0 0,0 0 0 0 0,0-1 0 0 0,-1 1 0 0 0,1 0 0 0 0,-1 0 0 0 0,1 1 0 0 0,-1-1 0 0 0,1 0 0 0 0,-1 0 0 0 0,0 1 0 0 0,1-1-1 0 0,-1 1 1 0 0,0 0 0 0 0,0-1 0 0 0,1 1 0 0 0,-1 0 0 0 0,0 0 0 0 0,0 0 0 0 0,1 0 0 0 0,-1 0 0 0 0,0 1 0 0 0,0-1 0 0 0,1 0 0 0 0,-2 1-42 0 0,-8-2 14 0 0,0 1 1 0 0,-1 0 0 0 0,1 1 0 0 0,-1 1 0 0 0,1-1 0 0 0,0 2 0 0 0,0-1 0 0 0,0 2 0 0 0,0-1 0 0 0,0 2 0 0 0,1-1 0 0 0,0 1 0 0 0,0 1 0 0 0,0 0 0 0 0,1 0 0 0 0,-1 1 0 0 0,2 0 0 0 0,-1 1 0 0 0,1 0 0 0 0,-7 9-15 0 0,6-6 57 0 0,0 1 0 0 0,1 1 1 0 0,1 0-1 0 0,0 0 0 0 0,1 0 0 0 0,1 1 0 0 0,-1 0 1 0 0,2 0-1 0 0,0 0 0 0 0,1 1 0 0 0,1-1 0 0 0,0 1 1 0 0,0 0-1 0 0,2 0 0 0 0,0-1 0 0 0,1 1 0 0 0,0 0 1 0 0,1-1-1 0 0,0 1 0 0 0,2-1 0 0 0,3 12-57 0 0,39 68 303 0 0,-38-80-251 0 0,0-1 0 0 0,-1 1 0 0 0,0 0-1 0 0,-1 0 1 0 0,-1 1 0 0 0,0 0 0 0 0,-1 0-1 0 0,-1 0 1 0 0,0 1 0 0 0,0 14-52 0 0,-7-17 14 0 0,0 0 1 0 0,-1 0-1 0 0,0-1 0 0 0,-1 0 0 0 0,0 0 1 0 0,-1 0-1 0 0,-1-1 0 0 0,0 0 0 0 0,0 0 1 0 0,-1-1-1 0 0,0 0 0 0 0,-1-1 0 0 0,0 0 1 0 0,-1 0-1 0 0,0-1 0 0 0,0-1 0 0 0,-1 1 1 0 0,1-2-1 0 0,-2 0 0 0 0,1 0 0 0 0,-3 0-14 0 0,-10 2-38 0 0,32-14-146 0 0,125-18-199 0 0,-127 27 382 0 0,0 1 1 0 0,0-1-1 0 0,0 0 1 0 0,-1 1-1 0 0,1 0 1 0 0,-1 0-1 0 0,0 1 1 0 0,0-1-1 0 0,0 1 1 0 0,-1 0-1 0 0,0 0 1 0 0,1 0-1 0 0,-2 0 0 0 0,1 1 1 0 0,-1-1-1 0 0,0 1 1 0 0,0 0-1 0 0,0-1 1 0 0,-1 1-1 0 0,0 0 1 0 0,0 0-1 0 0,0 0 1 0 0,-1 0-1 0 0,0 0 0 0 0,0 0 1 0 0,0 0-1 0 0,-2 2 1 0 0,-54 278 474 0 0,57-279-542 0 0,1 0 0 0 0,1 0 0 0 0,0-1 0 0 0,0 1 0 0 0,0 0 0 0 0,0-1 0 0 0,1 0 0 0 0,0 0 0 0 0,1 0 0 0 0,-1 0 0 0 0,1-1 0 0 0,0 1 0 0 0,1-1 0 0 0,-1 0 0 0 0,1-1 0 0 0,0 0 0 0 0,0 0 0 0 0,0 0 0 0 0,1 0 0 0 0,-1-1 0 0 0,1 0 0 0 0,0-1 0 0 0,0 1 0 0 0,0-1 0 0 0,0-1 0 0 0,0 1 0 0 0,1-1 0 0 0,6 0 68 0 0,32 0-2446 0 0,-25-1 1079 0 0</inkml:trace>
  <inkml:trace contextRef="#ctx0" brushRef="#br0" timeOffset="316693.525">27898 5640 1080 0 0,'6'-20'5754'0'0,"-41"38"-4618"0"0,5 11-971 0 0,1 2 0 0 0,1 0 0 0 0,2 3 0 0 0,1 0-1 0 0,1 1 1 0 0,3 1 0 0 0,0 1 0 0 0,3 1 0 0 0,1 1 0 0 0,2 1 0 0 0,2 0 0 0 0,1 0 0 0 0,0 13-165 0 0,-9 40-195 0 0,13-77-536 0 0,-14-23-5703 0 0,20 0 5148 0 0</inkml:trace>
  <inkml:trace contextRef="#ctx0" brushRef="#br0" timeOffset="317034.114">27452 5768 1496 0 0,'-24'-54'7153'0'0,"230"277"-4962"0"0,38 54-1497 0 0,-243-277-783 0 0,-1 1 0 0 0,1 0 0 0 0,-1-1 0 0 0,0 1 0 0 0,1-1-1 0 0,-1 1 1 0 0,1 0 0 0 0,-1-1 0 0 0,1 1 0 0 0,0-1 0 0 0,-1 1-1 0 0,1-1 1 0 0,-1 0 0 0 0,1 1 0 0 0,0-1 0 0 0,-1 0 0 0 0,1 1-1 0 0,0-1 1 0 0,-1 0 0 0 0,1 0 0 0 0,0 0 0 0 0,0 0 0 0 0,-1 1 0 0 0,1-1-1 0 0,0 0 1 0 0,0 0 0 0 0,-1 0 0 0 0,1 0 0 0 0,0-1 0 0 0,0 1-1 0 0,-1 0 1 0 0,1 0 0 0 0,0 0 0 0 0,-1-1 0 0 0,1 1 0 0 0,0 0-1 0 0,-1-1 1 0 0,1 1 0 0 0,0 0 0 0 0,-1-1 0 0 0,1 1 0 0 0,-1-1-1 0 0,1 1 1 0 0,0-1 0 0 0,-1 1 0 0 0,1-1 0 0 0,-1 0 0 0 0,0 1-1 0 0,1-1 1 0 0,-1 0 0 0 0,0 1 0 0 0,1-1 0 0 0,-1 0 0 0 0,0 1 0 0 0,0-1-1 0 0,1 0 1 0 0,-1 1 0 0 0,0-1 0 0 0,0 0 0 0 0,0 0 0 0 0,0 1-1 0 0,0-1 1 0 0,0 0 89 0 0,20-48-3239 0 0,-15 35 2077 0 0</inkml:trace>
  <inkml:trace contextRef="#ctx0" brushRef="#br0" timeOffset="318243.842">28213 5723 968 0 0,'0'0'401'0'0,"0"0"-91"0"0,-15-3 323 0 0,9-6 2452 0 0,1 4 2117 0 0,-3 4-6370 0 0,5 1 1195 0 0,3 0 11 0 0,0 0 38 0 0,0 0-30 0 0,0 0-71 0 0,0 0 66 0 0,0 0-5 0 0,0 0-9 0 0,0 0-21 0 0,0 0 13 0 0,0 0-49 0 0,0 0 38 0 0,0 0 18 0 0,0 0 16 0 0,0 0 0 0 0,0 0-23 0 0,0 0-24 0 0,0 0 17 0 0,0 0-40 0 0,0 0 35 0 0,0 0-14 0 0,0 0-20 0 0,0 0 12 0 0,0 0 13 0 0,0 0 26 0 0,0 0-10 0 0,0 0 1 0 0,0 0-31 0 0,0 0 33 0 0,0 0 8 0 0,0 0 10 0 0,0 0-35 0 0,0 0 1 0 0,0 0-35 0 0,0 0-6 0 0,0 0 24 0 0,0 0 30 0 0,0 0-22 0 0,0 0-31 0 0,0 0 4 0 0,0 0 48 0 0,0 0 17 0 0,0 0 6 0 0,0 0 6 0 0,0 0-68 0 0,0 0 40 0 0,0 0 26 0 0,0 0-28 0 0,0 0-23 0 0,0 0-18 0 0,0 0-37 0 0,0 0-26 0 0,0 0 2 0 0,0 0 38 0 0,0 0 18 0 0,0 0-64 0 0,0 0-81 0 0,0 0 30 0 0,0 0 45 0 0,0 0-18 0 0,0 0-55 0 0,0 0 34 0 0,0 0-15 0 0,0 0 15 0 0,0 0 13 0 0,0 0-5 0 0,0 0-42 0 0,0 0 20 0 0,0 0 91 0 0,0 0-45 0 0,0 0-9 0 0,0 0 11 0 0,0 0-13 0 0,0 0-83 0 0,0 0-56 0 0,0 0-129 0 0,-18 0-2982 0 0,18 0 2336 0 0</inkml:trace>
  <inkml:trace contextRef="#ctx0" brushRef="#br0" timeOffset="321288.639">28240 5737 1336 0 0,'-15'-17'2318'0'0,"12"17"-2196"0"0,3 0 104 0 0,0 0-13 0 0,0 0-93 0 0,0 0-67 0 0,0 0 61 0 0,0 0 10 0 0,0 0-12 0 0,0 0-4 0 0,0 0 40 0 0,0 0 30 0 0,0 0-16 0 0,0 0-15 0 0,0 0-17 0 0,0 0-20 0 0,0 0-40 0 0,0 0 28 0 0,0 0 4 0 0,0 0-15 0 0,0 0 6 0 0,0 0-41 0 0,0 0-21 0 0,0 0 16 0 0,0 0-47 0 0,0 0 4 0 0,0 0 36 0 0,0 0 68 0 0,0 0-14 0 0,0 0-68 0 0,0 0-35 0 0,0 0 36 0 0,0 0 14 0 0,0 0 35 0 0,0 0 21 0 0,0 0-39 0 0,0 0 42 0 0,9-16 81 0 0,101 30 167 0 0,153 15 436 0 0,-136-7-451 0 0,-40-5-83 0 0,-86-16-194 0 0,-1-1-17 0 0,39 0 435 0 0,-39 0-474 0 0,-1 1 1 0 0,1-1-1 0 0,0 1 1 0 0,-1-1 0 0 0,1 1-1 0 0,0-1 1 0 0,-1 1 0 0 0,1-1-1 0 0,0 1 1 0 0,0-1-1 0 0,0 1 1 0 0,-1 0 0 0 0,1-1-1 0 0,0 1 1 0 0,0-1 0 0 0,0 1-1 0 0,0 0 1 0 0,0-1-1 0 0,0 1 1 0 0,0 0 0 0 0,0-1-1 0 0,0 1 1 0 0,1-1 0 0 0,-1 1-1 0 0,0 0 1 0 0,0-1-1 0 0,1 1 1 0 0,-1-1 0 0 0,0 1-1 0 0,0-1 1 0 0,1 1 0 0 0,-1-1-1 0 0,1 1 1 0 0,-1-1 0 0 0,0 1-1 0 0,1-1 1 0 0,-1 0-1 0 0,1 1 1 0 0,-1-1 0 0 0,1 0-1 0 0,-1 1 1 0 0,1-1 0 0 0,-1 0-1 0 0,1 1 1 0 0,0-1-1 0 0,-1 0 1 0 0,1 0 0 0 0,-1 0-1 0 0,1 0 1 0 0,0 0 0 0 0,-1 1-1 0 0,1-1 1 0 0,-1 0-1 0 0,1 0 1 0 0,0-1 0 0 0,-1 1-1 0 0,1 0 1 0 0,-1 0 0 0 0,1 0-1 0 0,0 0 1 0 0,-1 0-1 0 0,1-1 1 0 0,-1 1 0 0 0,1 0-1 0 0,-1 0 1 0 0,1-1-1 0 0,-49 39 63 0 0,32-27-52 0 0,-304 225 764 0 0,202-144-529 0 0,102-76-784 0 0,34-10-6082 0 0,-14-6 5186 0 0</inkml:trace>
  <inkml:trace contextRef="#ctx0" brushRef="#br0" timeOffset="321770.057">29073 5980 1412 0 0,'-22'22'5322'0'0,"-142"134"-3209"0"0,-83 51-160 0 0,241-198-5110 0 0,26-17-1919 0 0,-15 4 3749 0 0</inkml:trace>
  <inkml:trace contextRef="#ctx0" brushRef="#br0" timeOffset="322765.044">29379 5607 1280 0 0,'1'-3'8342'0'0,"-17"24"-8266"0"0,1 1 1 0 0,1 0 0 0 0,2 1 0 0 0,0 1-1 0 0,1 0 1 0 0,1 0 0 0 0,2 1 0 0 0,-3 11-77 0 0,-2 48 354 0 0,13-83-287 0 0,0-1 8 0 0,16 24 290 0 0,95-6-138 0 0,-83-17-181 0 0,-19-2-42 0 0,0 1 0 0 0,0-1 0 0 0,0 1-1 0 0,-1 1 1 0 0,1 0 0 0 0,0 0 0 0 0,-1 0 0 0 0,1 1 0 0 0,-1 1 0 0 0,1-1 0 0 0,-1 1 0 0 0,0 1 0 0 0,0 0 0 0 0,0 0 0 0 0,-1 0 0 0 0,1 1 0 0 0,-1 0 0 0 0,0 0 0 0 0,0 1 0 0 0,-1 0 0 0 0,0 0 0 0 0,0 1 0 0 0,0 0 0 0 0,1 2-4 0 0,-5 0 20 0 0,0 1-1 0 0,0-1 1 0 0,-1 0 0 0 0,0 1 0 0 0,-1-1-1 0 0,0 0 1 0 0,0 1 0 0 0,-1-1-1 0 0,0 0 1 0 0,-1 1 0 0 0,0-1-1 0 0,0 0 1 0 0,-1 0 0 0 0,-1 0 0 0 0,1-1-1 0 0,-1 1 1 0 0,-1-1 0 0 0,1 0-1 0 0,-1 0 1 0 0,-1 0 0 0 0,0-1 0 0 0,0 0-1 0 0,0 0 1 0 0,-1 0 0 0 0,0-1-1 0 0,0 0 1 0 0,0 0 0 0 0,-1-1-1 0 0,0 0 1 0 0,0 0 0 0 0,-1-1 0 0 0,1 0-1 0 0,-1 0 1 0 0,0-1 0 0 0,0 0-1 0 0,0-1 1 0 0,0 0 0 0 0,-1 0-20 0 0,8-2-179 0 0,0 1 0 0 0,0-1 0 0 0,-1 0 0 0 0,1 0 0 0 0,0 0 0 0 0,0 0 0 0 0,0-1 1 0 0,0 1-1 0 0,0 0 0 0 0,0-1 0 0 0,0 1 0 0 0,0-1 0 0 0,0 0 0 0 0,0 0 0 0 0,0 0 0 0 0,0 0 0 0 0,1 0 0 0 0,-1 0 1 0 0,0 0-1 0 0,1-1 0 0 0,-1 1 0 0 0,1 0 0 0 0,-1-1 0 0 0,1 0 0 0 0,0 1 0 0 0,-1-1 0 0 0,1 0 0 0 0,0 1 0 0 0,0-1 1 0 0,0 0-1 0 0,0 0 0 0 0,1 0 0 0 0,-1 0 0 0 0,0 0 0 0 0,1 0 0 0 0,0 0 0 0 0,-1 0 0 0 0,1 0 0 0 0,0 0 0 0 0,0 0 1 0 0,0 0-1 0 0,0-1 0 0 0,0 1 0 0 0,1 0 0 0 0,-1 0 0 0 0,1 0 0 0 0,-1 0 0 0 0,1-1 179 0 0,-2-11-832 0 0,-1-12-406 0 0</inkml:trace>
  <inkml:trace contextRef="#ctx0" brushRef="#br0" timeOffset="323230.952">29447 5548 1228 0 0,'21'-21'5821'0'0,"36"3"-5405"0"0,384-44 2007 0 0,-421 53-3296 0 0,-22 4-5538 0 0,4 4 5211 0 0</inkml:trace>
  <inkml:trace contextRef="#ctx0" brushRef="#br0" timeOffset="324042.463">30110 5347 1732 0 0,'5'-17'7221'0'0,"1"234"-6694"0"0,65 13-413 0 0,-69-84 1152 0 0,-29 2-337 0 0,68-11-570 0 0,-35-125-335 0 0,0 0-1 0 0,0 0 1 0 0,-1 1 0 0 0,-1-1-1 0 0,0 1 1 0 0,-1 0-1 0 0,0 0 1 0 0,-1 0-1 0 0,0 1 1 0 0,-1-1-1 0 0,-1 0 1 0 0,0 1-1 0 0,-1-1 1 0 0,0 2-24 0 0,-4 2-312 0 0,0-1 1 0 0,-1 1-1 0 0,-1-1 1 0 0,0 0-1 0 0,-1-1 1 0 0,-1 0-1 0 0,0 0 1 0 0,-1-1-1 0 0,-1 0 1 0 0,0-1-1 0 0,-10 10 312 0 0,-50-4-6295 0 0,56-19 5119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9:5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40 177 1272 0 0,'29'-15'5920'0'0,"-23"36"-3538"0"0,-24 53-1739 0 0,15-64-282 0 0,-50 188 1789 0 0,55-195-2116 0 0,0 0 0 0 0,0 0 0 0 0,1-1 1 0 0,-1 0-1 0 0,1 1 0 0 0,0-1 0 0 0,0 0 0 0 0,0 0 1 0 0,0 0-1 0 0,0-1 0 0 0,0 1 0 0 0,0-1 0 0 0,1 0 1 0 0,-1 0-1 0 0,0 0 0 0 0,1 0 0 0 0,-1 0 0 0 0,1-1 1 0 0,-1 1-1 0 0,1-1 0 0 0,1 0-34 0 0,12 3 62 0 0,23 2 2 0 0,0 2 1 0 0,0 2 0 0 0,-2 1 0 0 0,1 3-1 0 0,-1 1 1 0 0,7 5-65 0 0,-40-17 12 0 0,-1 0-1 0 0,0 0 1 0 0,0 1-1 0 0,0 0 1 0 0,0 0 0 0 0,0 0-1 0 0,0 0 1 0 0,-1 0-1 0 0,0 1 1 0 0,0-1 0 0 0,0 1-1 0 0,0 0 1 0 0,0 0-1 0 0,-1 0 1 0 0,1 1-1 0 0,-1-1 1 0 0,0 1 0 0 0,-1-1-1 0 0,1 1 1 0 0,-1-1-1 0 0,0 1 1 0 0,0 0 0 0 0,0 0-1 0 0,-1 0 1 0 0,1-1-1 0 0,-1 1 1 0 0,-1 0 0 0 0,1 1-12 0 0,-9 5-32 0 0,0 1 0 0 0,-1-1 0 0 0,0-1 1 0 0,-1 1-1 0 0,0-2 0 0 0,-1 0 1 0 0,0 0-1 0 0,0-1 0 0 0,-1-1 0 0 0,0 0 1 0 0,0 0-1 0 0,-1-1 0 0 0,1-1 1 0 0,-1-1-1 0 0,-1 0 0 0 0,1 0 0 0 0,0-1 1 0 0,-1-1-1 0 0,0-1 0 0 0,1 0 1 0 0,-6-1 31 0 0,14-1-319 0 0,-1 0 0 0 0,1-1 0 0 0,0 0 0 0 0,0 0 0 0 0,0 0 0 0 0,1-1 0 0 0,-1 0 0 0 0,0 0 0 0 0,1 0 0 0 0,0-1 0 0 0,0 0 0 0 0,0 0 0 0 0,0 0 1 0 0,1-1-1 0 0,-1 1 0 0 0,1-1 0 0 0,0 0 0 0 0,1 0 0 0 0,-1-1 0 0 0,1 1 0 0 0,0-1 0 0 0,0 1 0 0 0,1-1 0 0 0,-1 0 0 0 0,2 0 0 0 0,-1 0 0 0 0,0-1 1 0 0,1 1-1 0 0,0 0 0 0 0,1-1 0 0 0,-1 1 0 0 0,1 0 0 0 0,1-1 0 0 0,-1-1 319 0 0,0-13-1243 0 0</inkml:trace>
  <inkml:trace contextRef="#ctx0" brushRef="#br0" timeOffset="279.247">3 41 1976 0 0,'10'-3'5847'0'0,"57"1"-4583"0"0,116 1-1661 0 0,89-13-4867 0 0,-228 9 3994 0 0</inkml:trace>
  <inkml:trace contextRef="#ctx0" brushRef="#br0" timeOffset="559.883">902 1 3048 0 0,'49'46'3545'0'0,"-24"-1"-2816"0"0,-2 0-1 0 0,-1 2 1 0 0,-3 0 0 0 0,-2 2 0 0 0,-2 0 0 0 0,7 43-729 0 0,-4-26 422 0 0,-1 8 95 0 0,-2 1-1 0 0,-4 1 0 0 0,-3 0 0 0 0,-2 38-516 0 0,-29 43 507 0 0,12-117-738 0 0,-3 0 0 0 0,-1 0-1 0 0,-2-1 1 0 0,-2-1 0 0 0,-1-1 0 0 0,-1-1 0 0 0,-3-1 0 0 0,-1-1-1 0 0,-1-1 1 0 0,-2-1 0 0 0,-2 0 231 0 0,22-22-416 0 0,-1-1 0 0 0,0 1 0 0 0,-1-2-1 0 0,0 1 1 0 0,-1-1 0 0 0,0-1 0 0 0,0 0 0 0 0,0-1 0 0 0,-1 0 0 0 0,0 0 0 0 0,0-1-1 0 0,0-1 1 0 0,-1 0 0 0 0,1-1 0 0 0,-1 0 0 0 0,0-1 0 0 0,0 0 0 0 0,0-1-1 0 0,0-1 1 0 0,-9 0 416 0 0,-43-12-1046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2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3658 408 1300 0 0,'0'0'814'0'0,"3"-17"2285"0"0,49-38 220 0 0,-54 53-3257 0 0,0-1-1 0 0,0 0 1 0 0,-1 0 0 0 0,1 1-1 0 0,0-1 1 0 0,-1 1 0 0 0,0-1-1 0 0,0 1 1 0 0,0 0 0 0 0,0 0-1 0 0,0 1 1 0 0,0-1-1 0 0,0 1 1 0 0,0-1 0 0 0,-1 1-1 0 0,1 0 1 0 0,0 0 0 0 0,-1 0-1 0 0,1 1 1 0 0,-1-1 0 0 0,0 1-1 0 0,1 0 1 0 0,-1 0-1 0 0,1 0 1 0 0,-1 0 0 0 0,1 1-1 0 0,-2 0-61 0 0,5-1 12 0 0,-13 0-1 0 0,0 1 0 0 0,0 1 0 0 0,0 0-1 0 0,1 0 1 0 0,-1 2 0 0 0,1-1 0 0 0,0 2 0 0 0,0-1-1 0 0,0 2 1 0 0,0-1 0 0 0,1 2 0 0 0,0 0 0 0 0,0 0-1 0 0,1 1 1 0 0,0 0 0 0 0,0 0 0 0 0,1 1-1 0 0,0 1 1 0 0,1 0 0 0 0,0 0 0 0 0,0 0 0 0 0,1 1-1 0 0,1 0 1 0 0,-1 1 0 0 0,2-1 0 0 0,0 1 0 0 0,0 0-1 0 0,1 0 1 0 0,1 1 0 0 0,0-1 0 0 0,0 1 0 0 0,1 0-1 0 0,1 5-10 0 0,2-13-2 0 0,0 0-1 0 0,1 0 0 0 0,0 0 1 0 0,0-1-1 0 0,0 1 1 0 0,1 0-1 0 0,0-1 0 0 0,-1 0 1 0 0,1 1-1 0 0,1-1 0 0 0,-1 0 1 0 0,1-1-1 0 0,0 1 0 0 0,-1 0 1 0 0,1-1-1 0 0,1 0 1 0 0,-1 0-1 0 0,0 0 0 0 0,1-1 1 0 0,0 0-1 0 0,-1 1 0 0 0,1-1 1 0 0,0-1-1 0 0,0 1 1 0 0,0-1-1 0 0,0 0 0 0 0,1 0 1 0 0,-1-1-1 0 0,0 1 0 0 0,0-1 1 0 0,0 0-1 0 0,1-1 1 0 0,-1 1-1 0 0,0-1 0 0 0,0 0 1 0 0,4-1 2 0 0,4-1-53 0 0,0-1 1 0 0,0 0 0 0 0,-1 0-1 0 0,0-1 1 0 0,0-1-1 0 0,0 0 1 0 0,0-1 0 0 0,-1 0-1 0 0,0-1 1 0 0,-1 0 0 0 0,1-1-1 0 0,-2 0 1 0 0,1 0 0 0 0,-1-1-1 0 0,-1 0 1 0 0,0-1-1 0 0,0 0 1 0 0,-1 0 0 0 0,0 0-1 0 0,-1-1 1 0 0,-1 0 0 0 0,0-1-1 0 0,0 1 1 0 0,0-6 52 0 0,-5 17-6 0 0,-1 1 0 0 0,1-1 0 0 0,-1 0 0 0 0,1 1 0 0 0,-1-1 1 0 0,1 0-1 0 0,-1 1 0 0 0,0-1 0 0 0,1 1 0 0 0,-1-1 0 0 0,0 1 0 0 0,0 0 0 0 0,1-1 1 0 0,-1 1-1 0 0,0 0 0 0 0,0-1 0 0 0,0 1 0 0 0,1 0 0 0 0,-1 0 0 0 0,0 0 0 0 0,0 0 1 0 0,0-1-1 0 0,0 1 0 0 0,1 0 0 0 0,-1 1 0 0 0,0-1 0 0 0,0 0 0 0 0,0 0 0 0 0,0 0 1 0 0,1 0-1 0 0,-1 1 0 0 0,0-1 0 0 0,0 0 0 0 0,0 1 0 0 0,1-1 0 0 0,-1 1 0 0 0,0-1 1 0 0,1 0-1 0 0,-1 1 0 0 0,0 0 0 0 0,1-1 0 0 0,-1 1 0 0 0,1-1 0 0 0,-1 1 0 0 0,1 0 1 0 0,-1-1-1 0 0,1 1 0 0 0,-1 0 0 0 0,1 0 0 0 0,0-1 0 0 0,-1 1 0 0 0,1 0 0 0 0,0 0 1 0 0,0 0-1 0 0,-1 0 0 0 0,1-1 0 0 0,0 1 0 0 0,0 0 0 0 0,0 0 6 0 0,-2 2 3 0 0,0 0-1 0 0,0 0 1 0 0,1 0-1 0 0,-1 0 0 0 0,1 0 1 0 0,0 0-1 0 0,0 0 1 0 0,0 0-1 0 0,0 0 1 0 0,0 1-1 0 0,1-1 1 0 0,-1 0-1 0 0,1 1 1 0 0,0-1-1 0 0,0 0 1 0 0,0 1-1 0 0,1-1 0 0 0,-1 0 1 0 0,1 1-1 0 0,0-1 1 0 0,0 0-1 0 0,0 0 1 0 0,0 0-1 0 0,0 0 1 0 0,1 0-1 0 0,-1 0 1 0 0,1 0-1 0 0,0 0 1 0 0,0 0-1 0 0,0-1 0 0 0,0 1 1 0 0,0-1-1 0 0,1 1 1 0 0,-1-1-1 0 0,1 0 1 0 0,0 0-1 0 0,-1 0 1 0 0,1 0-1 0 0,0-1 1 0 0,0 1-1 0 0,0-1 1 0 0,1 0-4 0 0,134 33-659 0 0,37-74-842 0 0,-160 33 1468 0 0,0 1-1 0 0,-1-2 0 0 0,0 0 1 0 0,-1 0-1 0 0,0-1 0 0 0,0-1 1 0 0,-1 0-1 0 0,0-1 1 0 0,-1-1-1 0 0,0 1 0 0 0,0-2 1 0 0,-2 1-1 0 0,0-1 0 0 0,0-1 1 0 0,-1 0-1 0 0,0 0 0 0 0,-2 0 1 0 0,0-1-1 0 0,0 0 0 0 0,-1 0 1 0 0,-1-1-1 0 0,-1 0 1 0 0,1-3 34 0 0,17-182 2704 0 0,-21 198-2626 0 0,1 0 0 0 0,-1 0 0 0 0,-1 0 0 0 0,1 0 0 0 0,0-1 0 0 0,-1 1 0 0 0,1 0 0 0 0,-1 0 0 0 0,0 0 0 0 0,0 1 0 0 0,0-1 0 0 0,-1 0 1 0 0,1 0-1 0 0,0 0 0 0 0,-1 1 0 0 0,0-1 0 0 0,0 1 0 0 0,0-1 0 0 0,0 1 0 0 0,0 0 0 0 0,0 0 0 0 0,-1 0 0 0 0,1 0 0 0 0,-1 0 0 0 0,1 1 0 0 0,-1-1 0 0 0,0 1 0 0 0,1-1 0 0 0,-1 1 1 0 0,0 0-1 0 0,0 0 0 0 0,0 0 0 0 0,0 0 0 0 0,0 1 0 0 0,0-1 0 0 0,0 1 0 0 0,0 0 0 0 0,0 0 0 0 0,-1 0 0 0 0,0 1-78 0 0,-1 0 40 0 0,0 1 1 0 0,0-1-1 0 0,0 1 0 0 0,1 1 1 0 0,-1-1-1 0 0,1 1 0 0 0,0 0 1 0 0,0 0-1 0 0,0 0 0 0 0,0 0 1 0 0,0 1-1 0 0,0-1 0 0 0,1 1 1 0 0,0 0-1 0 0,0 0 1 0 0,0 0-1 0 0,0 1 0 0 0,1-1 1 0 0,-1 1-1 0 0,1-1 0 0 0,0 1 1 0 0,1 0-1 0 0,-1 0 0 0 0,1 0 1 0 0,0 0-1 0 0,0 0 0 0 0,1 0 1 0 0,-1 0-1 0 0,1 0 0 0 0,0 0 1 0 0,0 0-1 0 0,1 3-40 0 0,55 162 511 0 0,38-29-910 0 0,10 18-6109 0 0,-102-156 6018 0 0,1 7-2868 0 0,-3-3 2330 0 0</inkml:trace>
  <inkml:trace contextRef="#ctx0" brushRef="#br0" timeOffset="283.272">3879 391 1440 0 0,'-26'-6'6900'0'0,"82"-5"-4720"0"0,-34 7-2147 0 0,135-25 548 0 0,61-13-4643 0 0,-103 4 378 0 0,-81 23 2576 0 0</inkml:trace>
  <inkml:trace contextRef="#ctx0" brushRef="#br0" timeOffset="1193.365">4490 295 2000 0 0,'4'0'200'0'0,"0"1"-1"0"0,0 0 0 0 0,0 0 0 0 0,0 1 1 0 0,0-1-1 0 0,0 1 0 0 0,0 0 1 0 0,0 0-1 0 0,-1 0 0 0 0,1 1 1 0 0,-1-1-1 0 0,0 1 0 0 0,0 0 1 0 0,0-1-1 0 0,0 2 0 0 0,0-1 1 0 0,-1 0-1 0 0,1 0 0 0 0,-1 1 1 0 0,2 2-200 0 0,5 5 397 0 0,-2-2-176 0 0,0 0 1 0 0,-1 0-1 0 0,0 0 0 0 0,0 1 0 0 0,-1 0 1 0 0,0 0-1 0 0,-1 1 0 0 0,0-1 1 0 0,-1 1-1 0 0,0 0 0 0 0,0 0 1 0 0,-1 0-1 0 0,-1 0 0 0 0,0 0 1 0 0,-1 0-1 0 0,0 5-221 0 0,-68 67 1665 0 0,67-82-1529 0 0,1-1 4 0 0,-13-33 266 0 0,13 17-416 0 0,1 0 0 0 0,0 1 0 0 0,0-1 0 0 0,2 0 1 0 0,0 1-1 0 0,1-1 0 0 0,0 1 0 0 0,2 0 0 0 0,-1 0 0 0 0,2 1 1 0 0,0 0-1 0 0,0 0 0 0 0,2 0 0 0 0,0 1 0 0 0,0 0 0 0 0,1 1 1 0 0,1 0-1 0 0,0 1 0 0 0,0 0 0 0 0,1 1 0 0 0,0 0 0 0 0,1 0 1 0 0,0 2-1 0 0,14-8 10 0 0,-20 16-13 0 0,0-1 1 0 0,0 1 0 0 0,0 0-1 0 0,0 1 1 0 0,0 0 0 0 0,0 0-1 0 0,0 0 1 0 0,-1 1-1 0 0,1 0 1 0 0,0 0 0 0 0,-1 1-1 0 0,1 0 1 0 0,-1 0 0 0 0,0 0-1 0 0,0 1 1 0 0,0 0 0 0 0,-1 0-1 0 0,1 0 1 0 0,-1 1-1 0 0,0 0 1 0 0,0 0 0 0 0,-1 0-1 0 0,1 1 1 0 0,-1 0 0 0 0,0-1-1 0 0,-1 1 1 0 0,1 1 0 0 0,-1-1-1 0 0,-1 0 1 0 0,1 1-1 0 0,-1-1 1 0 0,0 1 0 0 0,0 3 12 0 0,-2-5 13 0 0,0 0 0 0 0,0 0 1 0 0,0 0-1 0 0,-1 0 0 0 0,0 0 1 0 0,0 0-1 0 0,-1 0 0 0 0,1 0 0 0 0,-1 0 1 0 0,0 0-1 0 0,0-1 0 0 0,-1 1 1 0 0,1-1-1 0 0,-1 0 0 0 0,0 1 1 0 0,0-1-1 0 0,0-1 0 0 0,-1 1 0 0 0,1 0 1 0 0,-1-1-1 0 0,0 0 0 0 0,0 0 1 0 0,0 0-1 0 0,-2 1-13 0 0,-8 8 214 0 0,14-11-143 0 0,0-1-13 0 0,0 0-22 0 0,-10-33-108 0 0,14 19 45 0 0,1 0 1 0 0,0 0-1 0 0,1 1 1 0 0,0-1-1 0 0,1 1 0 0 0,1 1 1 0 0,0-1-1 0 0,0 1 1 0 0,1 1-1 0 0,1 0 1 0 0,0 0-1 0 0,1 1 0 0 0,5-5 27 0 0,11-8-91 0 0,-23 19 66 0 0,0 0 0 0 0,0 0 0 0 0,1 0 0 0 0,-1 0 1 0 0,1 0-1 0 0,0 1 0 0 0,0 0 0 0 0,1 0 0 0 0,-1 1 0 0 0,1-1 0 0 0,-1 1 1 0 0,1 0-1 0 0,0 1 0 0 0,-1-1 0 0 0,1 1 0 0 0,0 0 0 0 0,1 1 25 0 0,-2 2-12 0 0,-1 0 1 0 0,0 1-1 0 0,0-1 0 0 0,0 1 0 0 0,0 0 0 0 0,0 0 0 0 0,0 1 0 0 0,-1-1 0 0 0,0 1 0 0 0,0 0 0 0 0,0 0 0 0 0,0 0 0 0 0,0 0 0 0 0,-1 0 0 0 0,0 1 1 0 0,0-1-1 0 0,0 1 0 0 0,1 2 12 0 0,29 129-578 0 0,-32-134 243 0 0,3 18-2829 0 0,25-10-967 0 0,-22-12 2907 0 0</inkml:trace>
  <inkml:trace contextRef="#ctx0" brushRef="#br0" timeOffset="1522.666">5514 200 1600 0 0,'-5'-1'294'0'0,"-1"1"-1"0"0,1 1 1 0 0,-1-1 0 0 0,0 1-1 0 0,1 0 1 0 0,0 0 0 0 0,-1 1-1 0 0,1 0 1 0 0,0 0 0 0 0,0 0-1 0 0,0 0 1 0 0,0 1-1 0 0,0 0 1 0 0,0 0 0 0 0,1 0-1 0 0,-1 1 1 0 0,0 1-294 0 0,-21 11 948 0 0,24-15-907 0 0,0-1 1 0 0,0 1-1 0 0,0 0 0 0 0,0 0 0 0 0,1 0 1 0 0,-1 0-1 0 0,0 1 0 0 0,1-1 0 0 0,-1 0 1 0 0,0 1-1 0 0,1-1 0 0 0,0 1 0 0 0,-1-1 1 0 0,1 1-1 0 0,0 0 0 0 0,0-1 0 0 0,0 1 1 0 0,0 0-1 0 0,0 0 0 0 0,0 0 0 0 0,1 0 1 0 0,-1 0-1 0 0,0 0 0 0 0,1 0 1 0 0,0 0-1 0 0,-1 0 0 0 0,1 0 0 0 0,0 0 1 0 0,0 0-1 0 0,0 0 0 0 0,1 0 0 0 0,-1 0 1 0 0,0 0-1 0 0,1 0 0 0 0,-1 0 0 0 0,1 0 1 0 0,0 0-1 0 0,-1 0 0 0 0,1 0 0 0 0,0 0 1 0 0,0 0-1 0 0,1-1 0 0 0,-1 1 0 0 0,0 0 1 0 0,0-1-1 0 0,1 1 0 0 0,-1-1 0 0 0,1 1 1 0 0,-1-1-1 0 0,1 0 0 0 0,0 0 1 0 0,0 0-1 0 0,-1 0 0 0 0,1 0 0 0 0,0 0 1 0 0,0 0-1 0 0,0 0 0 0 0,0-1 0 0 0,0 1 1 0 0,1-1-42 0 0,194 23-284 0 0,-197-23 272 0 0,1 0 0 0 0,0 0 0 0 0,0-1 0 0 0,0 1 0 0 0,0 0 0 0 0,0 0 0 0 0,0 0 0 0 0,0-1 0 0 0,0 1 0 0 0,0 0 0 0 0,0-1 0 0 0,0 1 0 0 0,-1-1 0 0 0,1 1 0 0 0,0-1 0 0 0,0 1 0 0 0,-1-1 0 0 0,1 0 0 0 0,0 1 0 0 0,-1-1 0 0 0,1 0 0 0 0,0 0 0 0 0,-1 1 1 0 0,1-1-1 0 0,-1 0 0 0 0,1 0 0 0 0,-1 0 0 0 0,0 0 0 0 0,1 0 0 0 0,-1 0 0 0 0,0 1 0 0 0,0-1 0 0 0,0 0 0 0 0,1 0 0 0 0,-1 0 0 0 0,0 0 0 0 0,0 0 0 0 0,0 0 0 0 0,0 0 0 0 0,-1 0 0 0 0,1 0 0 0 0,0 0 0 0 0,0 0 0 0 0,-1 0 0 0 0,1 0 0 0 0,0 0 0 0 0,-1 1 0 0 0,1-1 1 0 0,-1 0-1 0 0,1 0 0 0 0,-1 0 0 0 0,1 1 0 0 0,-1-1 0 0 0,0 0 0 0 0,1 1 0 0 0,-1-1 0 0 0,0 0 0 0 0,1 1 0 0 0,-1-1 0 0 0,0 1 0 0 0,0-1 0 0 0,0 1 0 0 0,0-1 0 0 0,0 1 12 0 0,-57-83-3083 0 0,58 82 2328 0 0,0-6-1629 0 0,0 6 1180 0 0</inkml:trace>
  <inkml:trace contextRef="#ctx0" brushRef="#br0" timeOffset="2087.264">5649 421 1236 0 0,'7'-10'3566'0'0,"14"-12"-3138"0"0,-15 15 16 0 0,158-219 2394 0 0,-164 226-2832 0 0,0-1 0 0 0,0 0 0 0 0,1 1 0 0 0,-1-1 0 0 0,0 0 0 0 0,0 1 0 0 0,1-1 0 0 0,-1 1 1 0 0,0-1-1 0 0,1 0 0 0 0,-1 1 0 0 0,0-1 0 0 0,1 1 0 0 0,-1-1 0 0 0,1 1 0 0 0,-1-1 0 0 0,1 1 0 0 0,-1-1 0 0 0,1 1 0 0 0,0 0 0 0 0,-1-1 0 0 0,1 1 0 0 0,-1 0 0 0 0,1-1 0 0 0,0 1 0 0 0,-1 0 0 0 0,1 0 0 0 0,0 0 0 0 0,-1 0 1 0 0,1-1-1 0 0,0 1 0 0 0,-1 0 0 0 0,1 0 0 0 0,0 0 0 0 0,0 1 0 0 0,-1-1 0 0 0,1 0 0 0 0,0 0 0 0 0,-1 0 0 0 0,1 0 0 0 0,0 1 0 0 0,-1-1 0 0 0,1 0 0 0 0,-1 0 0 0 0,1 1 0 0 0,0-1 0 0 0,-1 1 0 0 0,1-1 0 0 0,-1 0 0 0 0,1 1 0 0 0,-1-1 1 0 0,1 1-1 0 0,-1-1 0 0 0,1 1 0 0 0,-1 0 0 0 0,0-1 0 0 0,1 1 0 0 0,-1-1 0 0 0,0 1 0 0 0,1 0-6 0 0,10 11-26 0 0,7 3-15 0 0,-10-10 16 0 0,-1 1 0 0 0,1-1 0 0 0,-1 2 0 0 0,0-1 0 0 0,0 1 0 0 0,-1 0 0 0 0,0 1 1 0 0,0-1-1 0 0,-1 1 0 0 0,0 1 0 0 0,0-1 0 0 0,-1 1 0 0 0,0-1 0 0 0,0 1 1 0 0,-1 0-1 0 0,0 0 0 0 0,0 4 25 0 0,-57 37-3685 0 0,48-47 2677 0 0,0 2-96 0 0</inkml:trace>
  <inkml:trace contextRef="#ctx0" brushRef="#br0" timeOffset="2400.908">6215 403 2056 0 0,'56'-45'3867'0'0,"-6"-61"-2927"0"0,-45 91-671 0 0,38-200 1392 0 0,-43 216-1603 0 0,-1-1-1 0 0,0 1 1 0 0,0 0-1 0 0,1 0 0 0 0,-1 0 1 0 0,0-1-1 0 0,0 1 1 0 0,0 0-1 0 0,0-1 0 0 0,1 1 1 0 0,-1-1-1 0 0,0 1 0 0 0,0-1 1 0 0,0 0-1 0 0,0 1 1 0 0,0-1-1 0 0,-1 0 0 0 0,1 1 1 0 0,0-1-1 0 0,0 0 0 0 0,0 0 1 0 0,0 0-1 0 0,0 0 1 0 0,0 0-1 0 0,0 0 0 0 0,0-1 1 0 0,0 1-1 0 0,0 0 0 0 0,0 0 1 0 0,0-1-1 0 0,0 1 1 0 0,0-1-1 0 0,0 1 0 0 0,0-1 1 0 0,0 1-1 0 0,0-1 1 0 0,0 0-1 0 0,0 1 0 0 0,1-1 1 0 0,-1 0-1 0 0,0 1 0 0 0,0-1 1 0 0,1 0-1 0 0,-1 0 1 0 0,0 0-1 0 0,1 0 0 0 0,-1 0 1 0 0,1 0-1 0 0,-1-1-57 0 0,70 201 92 0 0,-6-26-5714 0 0,-62-142 3127 0 0,-1-15 1335 0 0</inkml:trace>
  <inkml:trace contextRef="#ctx0" brushRef="#br0" timeOffset="2682.645">6145 265 2888 0 0,'-21'-21'7217'0'0,"44"3"-5510"0"0,-16 14-1920 0 0,22-11 434 0 0,0 1 1 0 0,2 1-1 0 0,-1 2 0 0 0,2 1 1 0 0,-1 2-1 0 0,17-3-221 0 0,19-5-729 0 0,261-56-8445 0 0,-297 68 7918 0 0</inkml:trace>
  <inkml:trace contextRef="#ctx0" brushRef="#br0" timeOffset="-2986.157">1398 356 1428 0 0,'0'0'847'0'0,"0"0"-148"0"0,0 0-61 0 0,0 0-96 0 0,0 0 14 0 0,0 0-40 0 0,0 0-13 0 0,0 0-22 0 0,0 0-38 0 0,0 0-50 0 0,21 3 1442 0 0,-13 161-1056 0 0,-6-135-880 0 0,2-1-1 0 0,0 1 0 0 0,3-1 1 0 0,0 0-1 0 0,1-1 0 0 0,2 0 1 0 0,5 9 101 0 0,14 0-4472 0 0,-28-36 3156 0 0,-1 0 15 0 0</inkml:trace>
  <inkml:trace contextRef="#ctx0" brushRef="#br0" timeOffset="-2750.136">1818 363 1360 0 0,'-14'58'6105'0'0,"27"48"-5701"0"0,15-29-1028 0 0,-11-34-3150 0 0,-15-37 2583 0 0</inkml:trace>
  <inkml:trace contextRef="#ctx0" brushRef="#br0" timeOffset="-2530.388">2142 441 2808 0 0,'-37'40'4796'0'0,"34"-35"-4674"0"0,-1 1 0 0 0,1-1-1 0 0,0 0 1 0 0,0 1 0 0 0,0-1 0 0 0,1 1 0 0 0,0 0 0 0 0,0 0 0 0 0,0 0 0 0 0,1 0 0 0 0,0 0 0 0 0,0 1 0 0 0,1-1 0 0 0,-1 0 0 0 0,1 0 0 0 0,1 1 0 0 0,-1-1 0 0 0,1 0 0 0 0,0 0 0 0 0,1 0 0 0 0,-1 1-122 0 0,37 74 9 0 0,-10-24-3797 0 0,-27-56 2545 0 0,-4 1 94 0 0,-9 8-3 0 0,0-7-146 0 0</inkml:trace>
  <inkml:trace contextRef="#ctx0" brushRef="#br0" timeOffset="-2263.362">1480 261 1588 0 0,'-13'-39'8093'0'0,"10"14"-8289"0"0,3 24-918 0 0,0 1-240 0 0,0 0-35 0 0,11-4-1263 0 0,-6 3 1376 0 0</inkml:trace>
  <inkml:trace contextRef="#ctx0" brushRef="#br0" timeOffset="-1996.697">1734 168 928 0 0,'29'6'7242'0'0,"-9"-13"-6524"0"0,4-4-6344 0 0,-18 10 4508 0 0</inkml:trace>
  <inkml:trace contextRef="#ctx0" brushRef="#br0" timeOffset="-1729.354">1912 148 2724 0 0,'4'2'864'0'0,"-2"-2"-136"0"0,-2 1-20 0 0,0-1-87 0 0,0 0-53 0 0,0 0-4 0 0,0 0-104 0 0,0 0-28 0 0,0 0-124 0 0,-2-1-116 0 0,4-1-208 0 0,-2 0-4 0 0,3 2-444 0 0,-1-1-224 0 0,3-3-632 0 0,1 3-37 0 0,-1-1 117 0 0,2 0 124 0 0</inkml:trace>
  <inkml:trace contextRef="#ctx0" brushRef="#br0" timeOffset="-1445.928">2408 98 848 0 0,'119'199'5888'0'0,"-105"-167"-5622"0"0,0 0 0 0 0,-2 0 1 0 0,-2 1-1 0 0,-1 0 0 0 0,-1 1 0 0 0,-2 0 1 0 0,-2 0-1 0 0,-1 1 0 0 0,-1 4-266 0 0,-2-23-27 0 0,-2 0-1 0 0,1 0 1 0 0,-2-1-1 0 0,0 1 1 0 0,-1 0-1 0 0,-1-1 1 0 0,0 0-1 0 0,-1 0 0 0 0,-1-1 1 0 0,0 1-1 0 0,-1-2 1 0 0,0 1-1 0 0,-1-1 1 0 0,-1 0-1 0 0,0-1 1 0 0,-7 7 27 0 0,0-2-543 0 0,-1 0 1 0 0,-1-2 0 0 0,-1 0-1 0 0,0-1 1 0 0,-1-1-1 0 0,0-1 1 0 0,-1-1-1 0 0,0-1 1 0 0,-1 0 0 0 0,-14 2 542 0 0,-20 5-1108 0 0</inkml:trace>
  <inkml:trace contextRef="#ctx0" brushRef="#br0" timeOffset="-1179.692">963 315 2064 0 0,'-6'4'155'0'0,"0"0"0"0"0,1 0 0 0 0,-1 1 0 0 0,1 0 0 0 0,1 1-1 0 0,-1-1 1 0 0,1 1 0 0 0,-1-1 0 0 0,2 1 0 0 0,-1 1 0 0 0,1-1 0 0 0,0 0 0 0 0,0 1-1 0 0,0 0 1 0 0,1-1 0 0 0,0 1 0 0 0,1 0 0 0 0,-1 0 0 0 0,1 0 0 0 0,1 0 0 0 0,-1 1 0 0 0,1-1-1 0 0,1 0 1 0 0,-1 0 0 0 0,1 0 0 0 0,0 0 0 0 0,1 2-155 0 0,11 16 17 0 0,2 1-1 0 0,0-2 1 0 0,1 0 0 0 0,2-1-1 0 0,0-1 1 0 0,2-1 0 0 0,0 0-1 0 0,1-1 1 0 0,1-2 0 0 0,1 0-1 0 0,0-1 1 0 0,2-1 0 0 0,-1-2-1 0 0,2 0 1 0 0,8 2-17 0 0,202 87-3882 0 0,-182-83 2672 0 0</inkml:trace>
  <inkml:trace contextRef="#ctx0" brushRef="#br0" timeOffset="18251.812">552 1823 1896 0 0,'-118'-4'1878'0'0,"80"14"-1384"0"0,1 1-1 0 0,1 1 1 0 0,0 3 0 0 0,0 0 0 0 0,2 3 0 0 0,0 0 0 0 0,1 2-1 0 0,1 2 1 0 0,1 1 0 0 0,-10 11-494 0 0,39-32 39 0 0,-2 0 1 0 0,1 0-1 0 0,0 1 1 0 0,0-1 0 0 0,0 1 0 0 0,0 0 0 0 0,1 0 0 0 0,-1 0-1 0 0,1 0 1 0 0,0 0 0 0 0,0 0 0 0 0,0 1 0 0 0,0-1 0 0 0,0 1 0 0 0,1 0-1 0 0,-1-1 1 0 0,1 1 0 0 0,0 0 0 0 0,0 0 0 0 0,1 0 0 0 0,-1 0 0 0 0,1-1-1 0 0,0 1 1 0 0,0 0 0 0 0,0 0 0 0 0,0 0 0 0 0,1 2-40 0 0,10 3-93 0 0,1-1 0 0 0,-1-1 1 0 0,1 0-1 0 0,1-1 0 0 0,-1 0 0 0 0,1-1 1 0 0,0 0-1 0 0,0-1 0 0 0,1-1 0 0 0,-1 0 0 0 0,1 0 1 0 0,0-2-1 0 0,-1 1 0 0 0,1-2 0 0 0,0 0 1 0 0,0-1-1 0 0,0 0 0 0 0,-1-1 0 0 0,4-1 93 0 0,31 2-2049 0 0,75-15-504 0 0,-77 7 1355 0 0</inkml:trace>
  <inkml:trace contextRef="#ctx0" brushRef="#br0" timeOffset="18990.767">840 1998 1452 0 0,'-1'0'84'0'0,"0"0"0"0"0,1 0 0 0 0,-1 0 0 0 0,0 0 0 0 0,0 0 0 0 0,1 0 0 0 0,-1-1 0 0 0,0 1 0 0 0,0 0-1 0 0,0 0 1 0 0,1-1 0 0 0,-1 1 0 0 0,0-1 0 0 0,1 1 0 0 0,-1 0 0 0 0,0-1 0 0 0,1 1 0 0 0,-1-1 0 0 0,1 0 0 0 0,-1 1 0 0 0,1-1 0 0 0,-1 1 0 0 0,1-1-1 0 0,-1 0 1 0 0,1 1 0 0 0,-1-1 0 0 0,1 0 0 0 0,0 0 0 0 0,-1 1 0 0 0,1-1 0 0 0,0 0 0 0 0,0 0 0 0 0,0 1 0 0 0,0-1 0 0 0,-1 0 0 0 0,1 0 0 0 0,0 0 0 0 0,0 1-1 0 0,1-1 1 0 0,-1 0 0 0 0,0 0 0 0 0,0 0 0 0 0,0 1 0 0 0,0-1 0 0 0,1 0 0 0 0,-1 0 0 0 0,0 1 0 0 0,1-1 0 0 0,-1 0 0 0 0,1 0 0 0 0,-1 1 0 0 0,0-1-1 0 0,1 1 1 0 0,0-1 0 0 0,-1 0 0 0 0,1 1 0 0 0,-1-1 0 0 0,1 1 0 0 0,0-1 0 0 0,-1 1 0 0 0,1-1-84 0 0,-17 2 160 0 0,1 0 0 0 0,-1 1 0 0 0,0 1 0 0 0,0 0 0 0 0,1 1 0 0 0,0 1 0 0 0,0 0 0 0 0,0 1 0 0 0,1 1-1 0 0,-1 0 1 0 0,2 1 0 0 0,-1 0 0 0 0,1 2 0 0 0,0-1 0 0 0,1 1 0 0 0,0 1 0 0 0,1 0 0 0 0,0 1 0 0 0,1 0 0 0 0,0 1 0 0 0,1-1 0 0 0,-6 12-160 0 0,16-21 0 0 0,-1 0 0 0 0,1 0-1 0 0,0 1 1 0 0,1-1 0 0 0,-1 0 0 0 0,1-1 0 0 0,-1 1-1 0 0,1 0 1 0 0,0 0 0 0 0,0-1 0 0 0,0 1 0 0 0,0-1 0 0 0,0 1-1 0 0,1-1 1 0 0,-1 0 0 0 0,1 0 0 0 0,-1 0 0 0 0,1-1-1 0 0,0 1 1 0 0,0 0 0 0 0,0-1 0 0 0,0 0 0 0 0,0 0-1 0 0,0 0 1 0 0,0 0 0 0 0,0 0 0 0 0,1 0 0 0 0,-1-1 0 0 0,0 0-1 0 0,0 0 1 0 0,1 0 0 0 0,-1 0 0 0 0,0 0 0 0 0,0 0-1 0 0,0-1 1 0 0,1 0 0 0 0,-1 1 0 0 0,0-1 0 0 0,0 0-1 0 0,0-1 1 0 0,0 1 0 0 0,0-1 0 0 0,1 0 0 0 0,9-1-126 0 0,-1-1 1 0 0,1-1 0 0 0,-1 0-1 0 0,1-1 1 0 0,-2 0-1 0 0,1-1 1 0 0,-1 0 0 0 0,0-1-1 0 0,0 0 1 0 0,-1-1-1 0 0,0 0 1 0 0,-1-1-1 0 0,0 0 1 0 0,0 0 0 0 0,-1-1-1 0 0,0 0 1 0 0,-1 0-1 0 0,-1-1 1 0 0,1 0-1 0 0,-2 0 1 0 0,0 0 0 0 0,0-1-1 0 0,-1 0 1 0 0,1-9 125 0 0,12-25 146 0 0,-16 47-104 0 0,-1 0 10 0 0,3 3-2 0 0,4 4 52 0 0,1 1-1 0 0,-1 1 0 0 0,-1-1 1 0 0,0 1-1 0 0,0 0 1 0 0,-1 0-1 0 0,0 1 0 0 0,0 0 1 0 0,-1 0-1 0 0,-1 0 1 0 0,1 0-1 0 0,-2 0 0 0 0,1 1 1 0 0,-1-1-1 0 0,-1 1 0 0 0,0 0 1 0 0,-1 0-1 0 0,0 8-101 0 0,0-8 462 0 0,0-10-155 0 0,3-41-72 0 0,10-10-290 0 0,74-173-248 0 0,-85 223 300 0 0,1 0 0 0 0,0 0 0 0 0,-1 0 0 0 0,1 1 0 0 0,-1-1 0 0 0,1 1 0 0 0,-1 0 0 0 0,1 0 0 0 0,-1 0 1 0 0,1 0-1 0 0,-1 0 0 0 0,0 0 0 0 0,1 0 0 0 0,-1 1 0 0 0,0-1 0 0 0,0 1 0 0 0,0 0 0 0 0,0 0 0 0 0,0 0 0 0 0,-1 0 1 0 0,1 0-1 0 0,0 0 0 0 0,-1 0 0 0 0,0 0 0 0 0,1 0 0 0 0,-1 1 0 0 0,0-1 0 0 0,0 1 0 0 0,0-1 0 0 0,-1 1 0 0 0,1-1 1 0 0,-1 1-1 0 0,1-1 0 0 0,-1 1 0 0 0,0 1 3 0 0,1-2-13 0 0,84 208-374 0 0,-65-168-5533 0 0,-19-37 4712 0 0</inkml:trace>
  <inkml:trace contextRef="#ctx0" brushRef="#br0" timeOffset="19383.198">1349 2126 1720 0 0,'11'-78'3505'0'0,"-9"42"-3235"0"0,63-276 1116 0 0,-41 279-962 0 0,-23 32-300 0 0,-1 1-34 0 0,23 14 200 0 0,-11 0-135 0 0,-1 0 1 0 0,0 1-1 0 0,-1 1 1 0 0,0-1-1 0 0,-1 1 1 0 0,-1 1-1 0 0,-1 0 1 0 0,0 0-1 0 0,-1 0 1 0 0,-1 1-1 0 0,-1 0 1 0 0,0 0 0 0 0,-2 0-1 0 0,0 0 1 0 0,0 10-156 0 0,0 46-1557 0 0,-2-73 451 0 0,1 11-2814 0 0,3-7 2701 0 0</inkml:trace>
  <inkml:trace contextRef="#ctx0" brushRef="#br0" timeOffset="19618.666">1832 1853 2408 0 0,'18'54'5743'0'0,"-15"-30"-4755"0"0,1-11-907 0 0,7 26 439 0 0,-8-17-2921 0 0,-3-21 965 0 0,-8 0-1263 0 0,2-3 1407 0 0</inkml:trace>
  <inkml:trace contextRef="#ctx0" brushRef="#br0" timeOffset="19869.999">1742 1550 1388 0 0,'-2'-84'12601'0'0,"42"98"-22734"0"0,-25-3 8953 0 0,-1 1 36 0 0</inkml:trace>
  <inkml:trace contextRef="#ctx0" brushRef="#br0" timeOffset="20435.724">2476 1806 928 0 0,'0'-3'122'0'0,"0"-1"1"0"0,0 0-1 0 0,0 0 1 0 0,-1 0-1 0 0,1 0 0 0 0,-1 1 1 0 0,0-1-1 0 0,0 0 0 0 0,-1 1 1 0 0,1-1-1 0 0,-1 0 1 0 0,1 1-1 0 0,-1 0 0 0 0,0-1 1 0 0,-1 1-1 0 0,1 0 0 0 0,0 0 1 0 0,-1 0-1 0 0,0 1 1 0 0,1-1-1 0 0,-1 0 0 0 0,0 1 1 0 0,0 0-1 0 0,-1 0 0 0 0,1 0 1 0 0,0 0-1 0 0,-1 0 1 0 0,1 1-1 0 0,-1-1 0 0 0,0 1 1 0 0,1 0-1 0 0,-1 0 0 0 0,0 1 1 0 0,0-1-1 0 0,0 1 0 0 0,1-1 1 0 0,-4 1-123 0 0,-145 25 1756 0 0,133-19-1611 0 0,0 1 0 0 0,1 0 0 0 0,0 2 0 0 0,0 0 0 0 0,1 2 0 0 0,0-1 0 0 0,0 2 0 0 0,2 0 1 0 0,-1 1-1 0 0,2 1 0 0 0,0 0 0 0 0,0 1 0 0 0,2 0 0 0 0,-10 15-145 0 0,21-29 5 0 0,0 1 0 0 0,0-1 0 0 0,0 1-1 0 0,0-1 1 0 0,0 1 0 0 0,1 0 0 0 0,-1-1 0 0 0,1 1 0 0 0,-1 0 0 0 0,1 0 0 0 0,-1-1 0 0 0,1 1 0 0 0,0 0-1 0 0,0 0 1 0 0,0 0 0 0 0,0-1 0 0 0,0 1 0 0 0,0 0 0 0 0,1 0 0 0 0,-1 0 0 0 0,1-1 0 0 0,-1 1 0 0 0,1 0 0 0 0,-1 0-1 0 0,1-1 1 0 0,0 1 0 0 0,0-1 0 0 0,0 1 0 0 0,0-1 0 0 0,0 1 0 0 0,0-1 0 0 0,0 1 0 0 0,1-1 0 0 0,-1 0-1 0 0,0 0 1 0 0,1 0 0 0 0,-1 0 0 0 0,1 0 0 0 0,-1 0 0 0 0,1 0 0 0 0,0 0 0 0 0,-1 0 0 0 0,1-1 0 0 0,0 1-1 0 0,0-1 1 0 0,-1 1 0 0 0,1-1 0 0 0,0 0 0 0 0,0 0 0 0 0,0 0 0 0 0,-1 0 0 0 0,1 0 0 0 0,0 0 0 0 0,0 0 0 0 0,0 0-1 0 0,-1-1 1 0 0,1 1 0 0 0,0-1 0 0 0,0 0-5 0 0,106-13-448 0 0,-83 7 356 0 0,-1-1-1 0 0,1-1 0 0 0,-1-1 1 0 0,-1-1-1 0 0,0-1 1 0 0,0-1-1 0 0,-1-1 0 0 0,9-8 93 0 0,-6-25 1167 0 0,-25 46-989 0 0,0 1-24 0 0,0 0-15 0 0,6 17 138 0 0,127 178 765 0 0,-117-172-882 0 0,-1 0 1 0 0,-1 1 0 0 0,-2 0-1 0 0,0 1 1 0 0,-2 1-1 0 0,0 0 1 0 0,-2 0 0 0 0,1 8-161 0 0,-7-25 54 0 0,-1 0 0 0 0,0 1 0 0 0,-1-1 0 0 0,0 0 0 0 0,0 0 1 0 0,-1 0-1 0 0,0 0 0 0 0,0 0 0 0 0,-1 0 0 0 0,0 0 1 0 0,-1 0-1 0 0,0 0 0 0 0,0-1 0 0 0,-1 1 0 0 0,0-1 0 0 0,-1 0 1 0 0,1 0-1 0 0,-2-1 0 0 0,1 1 0 0 0,-1-1 0 0 0,0 0 1 0 0,0-1-1 0 0,-1 1 0 0 0,0-1 0 0 0,0-1 0 0 0,-6 4-54 0 0,3-2 3 0 0,0 0 0 0 0,-1-1 1 0 0,1 0-1 0 0,-1-1 0 0 0,0 0 0 0 0,0 0 0 0 0,-1-2 0 0 0,0 1 0 0 0,1-1 0 0 0,-1-1 0 0 0,0 0 1 0 0,0-1-1 0 0,0 0 0 0 0,0-1 0 0 0,0 0 0 0 0,-1-1 0 0 0,1-1 0 0 0,-8-1-3 0 0,14 1-210 0 0,-1-1-1 0 0,1 1 1 0 0,0-1 0 0 0,0 0-1 0 0,0 0 1 0 0,0-1-1 0 0,0 0 1 0 0,1 0 0 0 0,0 0-1 0 0,0-1 1 0 0,0 0-1 0 0,0 0 1 0 0,1 0 0 0 0,-1 0-1 0 0,1-1 1 0 0,1 0-1 0 0,-1 1 1 0 0,1-2 0 0 0,0 1-1 0 0,0 0 1 0 0,-1-6 210 0 0,0-3-552 0 0,1 1 0 0 0,1-1 0 0 0,0 0 0 0 0,0 0 0 0 0,2 0 0 0 0,0 0 0 0 0,0 0 0 0 0,2 1 0 0 0,0-1 0 0 0,0 0 0 0 0,2 0 0 0 0,2-5 552 0 0,11-32-1063 0 0</inkml:trace>
  <inkml:trace contextRef="#ctx0" brushRef="#br0" timeOffset="21518.276">2604 1718 944 0 0,'0'-14'1338'0'0,"3"10"2221"0"0,26 1-2327 0 0,15 26-494 0 0,-34-12-501 0 0,-1 1 1 0 0,0 0 0 0 0,-1 1-1 0 0,0 0 1 0 0,-1 0-1 0 0,-1 0 1 0 0,0 1 0 0 0,-1 0-1 0 0,0 0 1 0 0,-1 1 0 0 0,-1-1-1 0 0,0 1 1 0 0,-1 0-1 0 0,-1 0 1 0 0,0 8-238 0 0,0-22 26 0 0,-1 0 1 0 0,0 1-1 0 0,0-1 0 0 0,0 0 1 0 0,0 0-1 0 0,-1 0 0 0 0,1 0 1 0 0,0 0-1 0 0,0 0 0 0 0,-1 0 1 0 0,1 1-1 0 0,0-1 0 0 0,-1 0 1 0 0,1 0-1 0 0,-1 0 0 0 0,0 0 1 0 0,1 0-1 0 0,-1-1 0 0 0,0 1 1 0 0,1 0-1 0 0,-1 0 0 0 0,0 0 1 0 0,0-1-1 0 0,0 1 0 0 0,0 0 1 0 0,0-1-1 0 0,0 1 0 0 0,0 0 0 0 0,0-1 1 0 0,0 0-1 0 0,0 1 0 0 0,0-1 1 0 0,0 1-1 0 0,0-1 0 0 0,0 0 1 0 0,0 0-1 0 0,0 0 0 0 0,-1 0 1 0 0,1 0-1 0 0,0 0 0 0 0,0 0 1 0 0,0 0-1 0 0,0 0 0 0 0,0 0 1 0 0,0-1-1 0 0,0 1 0 0 0,-1 0 1 0 0,1-1-1 0 0,0 1 0 0 0,0-1 1 0 0,0 1-1 0 0,0-1 0 0 0,1 0 1 0 0,-1 1-1 0 0,0-1 0 0 0,0 0 1 0 0,0 0-1 0 0,0 1 0 0 0,1-1 1 0 0,-1 0-1 0 0,0 0 0 0 0,0-1-26 0 0,-2-10-13 0 0,1-1 0 0 0,0 1 0 0 0,0-1 0 0 0,1 1 0 0 0,1-1 0 0 0,0 0 0 0 0,1 1 0 0 0,1-1 0 0 0,0 0 0 0 0,0 1 0 0 0,1 0 0 0 0,1 0 0 0 0,0 0 0 0 0,5-11 13 0 0,-6 14-31 0 0,-1 1 0 0 0,2 0 0 0 0,-1 0 0 0 0,1 0 0 0 0,1 0 0 0 0,-1 1 0 0 0,1-1 0 0 0,1 1 0 0 0,-1 1 0 0 0,1-1 0 0 0,0 1 0 0 0,1 0 0 0 0,-1 0 0 0 0,1 0 0 0 0,0 1 0 0 0,3-1 31 0 0,50 29-244 0 0,-50-15 163 0 0,0 0 0 0 0,0 1 0 0 0,-1 0 0 0 0,0 0 0 0 0,0 1 0 0 0,-1 0 0 0 0,-1 1 0 0 0,1 0 0 0 0,-2 0 0 0 0,0 0 0 0 0,0 1 0 0 0,-1 0 0 0 0,0 0 0 0 0,-1 0 0 0 0,-1 1 0 0 0,0-1 0 0 0,0 1 0 0 0,-1 0 0 0 0,-1 0 0 0 0,0 0 0 0 0,-1 5 81 0 0,0-17-444 0 0,0 5-1068 0 0,0 8-3822 0 0,0-7 4140 0 0</inkml:trace>
  <inkml:trace contextRef="#ctx0" brushRef="#br0" timeOffset="22178.588">3183 1676 1860 0 0,'0'1'106'0'0,"0"0"-1"0"0,0-1 0 0 0,0 1 1 0 0,0-1-1 0 0,1 1 0 0 0,-1 0 1 0 0,0-1-1 0 0,0 1 0 0 0,0 0 1 0 0,0-1-1 0 0,1 1 0 0 0,-1-1 1 0 0,0 1-1 0 0,0-1 0 0 0,1 1 1 0 0,-1-1-1 0 0,1 1 1 0 0,-1-1-1 0 0,0 1 0 0 0,1-1 1 0 0,-1 1-1 0 0,1-1 0 0 0,-1 0 1 0 0,1 1-1 0 0,-1-1 0 0 0,1 0 1 0 0,-1 1-1 0 0,1-1 0 0 0,0 0 1 0 0,-1 0-1 0 0,1 1 0 0 0,-1-1 1 0 0,1 0-1 0 0,0 0 1 0 0,-1 0-1 0 0,1 0 0 0 0,-1 0 1 0 0,1 0-1 0 0,0 0 0 0 0,-1 0 1 0 0,1 0-1 0 0,-1 0 0 0 0,1 0 1 0 0,0-1-1 0 0,-1 1 0 0 0,1 0 1 0 0,-1 0-1 0 0,1 0 0 0 0,0-1 1 0 0,-1 1-1 0 0,1-1-105 0 0,0 6 70 0 0,15 234 4182 0 0,-17-239-4251 0 0,1-1 1 0 0,0 1-1 0 0,0 0 1 0 0,0-1-1 0 0,0 1 0 0 0,0 0 1 0 0,0-1-1 0 0,-1 1 0 0 0,1 0 1 0 0,0-1-1 0 0,0 1 1 0 0,0 0-1 0 0,-1 0 0 0 0,1-1 1 0 0,0 1-1 0 0,-1 0 1 0 0,1 0-1 0 0,0 0 0 0 0,0-1 1 0 0,-1 1-1 0 0,1 0 0 0 0,0 0 1 0 0,-1 0-1 0 0,1 0 1 0 0,0 0-1 0 0,-1-1 0 0 0,1 1 1 0 0,0 0-1 0 0,-1 0 0 0 0,1 0 1 0 0,-1 0-1 0 0,1 0 1 0 0,0 0-1 0 0,-1 0 0 0 0,1 0 1 0 0,0 0-1 0 0,-1 0 1 0 0,1 1-1 0 0,0-1 0 0 0,-1 0 1 0 0,1 0-1 0 0,0 0 0 0 0,-1 0 1 0 0,1 0-1 0 0,0 1 1 0 0,-1-1-1 0 0,1 0 0 0 0,0 0 1 0 0,0 1-1 0 0,-1-1 0 0 0,1 0 1 0 0,0 0-1 0 0,0 1 1 0 0,-1-1-1 0 0,1 0 0 0 0,0 1-1 0 0,-1-24-51 0 0,1 1-1 0 0,1 0 0 0 0,1 0 0 0 0,1 0 0 0 0,0 0 1 0 0,2 1-1 0 0,1-1 0 0 0,0 1 0 0 0,2 0 0 0 0,0 1 1 0 0,2 0-1 0 0,0 0 0 0 0,1 1 0 0 0,1 0 0 0 0,0 1 1 0 0,13-13 51 0 0,19 12-461 0 0,-42 18 349 0 0,3 4 53 0 0,3 1 75 0 0,0 0-1 0 0,-1 1 1 0 0,1 0-1 0 0,-1 0 1 0 0,0 0-1 0 0,-1 1 1 0 0,0 0-1 0 0,1 1 1 0 0,-2-1-1 0 0,1 1 0 0 0,-1 0 1 0 0,0 0-1 0 0,-1 1 1 0 0,1 0-1 0 0,-1-1 1 0 0,-1 1-1 0 0,0 1 1 0 0,0-1-1 0 0,0 0 1 0 0,-1 1-1 0 0,-1-1 1 0 0,1 1-1 0 0,-1 0 1 0 0,-1 0-1 0 0,0-1 1 0 0,0 1-1 0 0,0 0 1 0 0,-1 0-1 0 0,-2 5-15 0 0,2-8 36 0 0,-1 1 0 0 0,0 0 1 0 0,0-1-1 0 0,-1 0 0 0 0,0 1 0 0 0,0-1 1 0 0,0 0-1 0 0,-1-1 0 0 0,0 1 0 0 0,0 0 1 0 0,0-1-1 0 0,-1 0 0 0 0,1 0 0 0 0,-1-1 1 0 0,-1 1-1 0 0,1-1 0 0 0,-1 0 0 0 0,1 0 0 0 0,-1-1 1 0 0,-5 3-37 0 0,10-6 28 0 0,1 0 16 0 0,-2-6 0 0 0,0-5-58 0 0,2 0 0 0 0,-1-1 0 0 0,1 1 1 0 0,1-1-1 0 0,0 1 0 0 0,1-1 0 0 0,0 1 1 0 0,1 0-1 0 0,0 0 0 0 0,0 0 0 0 0,2 0 1 0 0,-1 1-1 0 0,1-1 0 0 0,1 1 0 0 0,-1 0 1 0 0,2 1-1 0 0,0 0 0 0 0,0 0 0 0 0,0 0 1 0 0,1 1-1 0 0,0 0 0 0 0,1 0 0 0 0,0 1 1 0 0,8-5 13 0 0,-16 9-15 0 0,1 1 0 0 0,0-1-1 0 0,0 1 1 0 0,1 0 0 0 0,-1 0 0 0 0,0 0 0 0 0,1 0 0 0 0,-1 0 0 0 0,1 0 0 0 0,0 1 0 0 0,0-1 0 0 0,-1 1 0 0 0,1 0 0 0 0,0 0-1 0 0,0 0 1 0 0,0 0 0 0 0,0 0 0 0 0,0 1 0 0 0,1-1 0 0 0,-1 1 0 0 0,0 0 0 0 0,0 0 0 0 0,0 0 0 0 0,0 0 0 0 0,0 1 0 0 0,0-1 0 0 0,0 1-1 0 0,0 0 1 0 0,0 0 0 0 0,0 0 0 0 0,0 0 0 0 0,0 1 0 0 0,0-1 0 0 0,0 1 0 0 0,-1-1 0 0 0,1 1 0 0 0,-1 0 0 0 0,1 0 0 0 0,-1 0 0 0 0,0 0-1 0 0,0 1 1 0 0,0-1 0 0 0,0 1 0 0 0,0-1 0 0 0,0 1 0 0 0,-1 0 0 0 0,1 0 15 0 0,27 142 385 0 0,-15-31-4022 0 0,-7-102-459 0 0,-5-10 2869 0 0</inkml:trace>
  <inkml:trace contextRef="#ctx0" brushRef="#br0" timeOffset="22570.384">3866 1801 1652 0 0,'129'-61'4010'0'0,"-109"55"-3854"0"0,-1-1 0 0 0,0-2 1 0 0,0 1-1 0 0,-1-2 0 0 0,0-1 0 0 0,-1 0 0 0 0,0-1 0 0 0,-1-1 0 0 0,-1 0 0 0 0,14-15-156 0 0,-29 25 2 0 0,0 1 0 0 0,0 0 0 0 0,0-1 0 0 0,0 1-1 0 0,-1-1 1 0 0,1 1 0 0 0,-1-1 0 0 0,0 1 0 0 0,1 0 0 0 0,-1-1-1 0 0,0 1 1 0 0,0 0 0 0 0,-1 0 0 0 0,1-1 0 0 0,0 1-1 0 0,-1 0 1 0 0,1 0 0 0 0,-1 1 0 0 0,0-1 0 0 0,1 0 0 0 0,-1 0-1 0 0,0 1 1 0 0,0-1 0 0 0,0 1 0 0 0,0 0 0 0 0,-1 0-1 0 0,1-1 1 0 0,0 1 0 0 0,0 1 0 0 0,-1-1 0 0 0,1 0 0 0 0,-1 1-1 0 0,1-1 1 0 0,0 1 0 0 0,-1-1 0 0 0,1 1 0 0 0,-1 0-1 0 0,1 0 1 0 0,-1 0 0 0 0,1 1 0 0 0,-1-1 0 0 0,1 1 0 0 0,-1-1-1 0 0,0 1-1 0 0,-17-2 124 0 0,0 1-1 0 0,0 1 1 0 0,0 0 0 0 0,0 2-1 0 0,0 0 1 0 0,0 1-1 0 0,1 1 1 0 0,0 1 0 0 0,0 1-1 0 0,1 0 1 0 0,-1 1-1 0 0,1 1 1 0 0,1 1-1 0 0,0 1 1 0 0,1 0 0 0 0,0 1-1 0 0,0 1 1 0 0,1 0-1 0 0,1 1 1 0 0,-11 14-124 0 0,23-25 11 0 0,1 1 1 0 0,-1-1-1 0 0,1 1 1 0 0,0-1-1 0 0,0 1 1 0 0,0-1-1 0 0,0 1 1 0 0,0-1-1 0 0,1 1 1 0 0,0 0-1 0 0,0 0 1 0 0,0-1-1 0 0,0 1 1 0 0,0 0-1 0 0,1-1 1 0 0,0 1-1 0 0,0 0 1 0 0,0-1-1 0 0,0 1 1 0 0,0-1-1 0 0,1 0 1 0 0,-1 1-1 0 0,1-1 1 0 0,0 0-1 0 0,0 0 1 0 0,0 0-1 0 0,1 0 1 0 0,-1 0-1 0 0,1 0 1 0 0,-1-1-1 0 0,1 1 1 0 0,0-1-1 0 0,0 0 1 0 0,0 0-1 0 0,0 0 1 0 0,1 0-1 0 0,-1-1 1 0 0,0 1-1 0 0,1-1 1 0 0,2 1-12 0 0,150 49-1333 0 0,-17-46-4680 0 0,-123-5 4724 0 0</inkml:trace>
  <inkml:trace contextRef="#ctx0" brushRef="#br0" timeOffset="23261.412">4195 1718 1440 0 0,'0'1'91'0'0,"1"0"-1"0"0,-1 0 1 0 0,0 0-1 0 0,1 0 1 0 0,-1 0-1 0 0,1 0 1 0 0,-1-1-1 0 0,1 1 1 0 0,-1 0-1 0 0,1 0 1 0 0,0 0-1 0 0,-1-1 1 0 0,1 1-1 0 0,0 0 1 0 0,0-1-1 0 0,-1 1 1 0 0,1-1-1 0 0,0 1 1 0 0,0-1-1 0 0,0 1 1 0 0,0-1-1 0 0,0 1 1 0 0,0-1-1 0 0,0 0 1 0 0,0 1-1 0 0,0-1 1 0 0,0 0-1 0 0,0 0 1 0 0,0 0-1 0 0,0 0 1 0 0,0 0-1 0 0,0 0 1 0 0,0 0-1 0 0,0 0 1 0 0,0-1-1 0 0,0 1 1 0 0,0 0-1 0 0,-1 0 1 0 0,1-1-1 0 0,0 1 1 0 0,0-1-1 0 0,0 1 1 0 0,0-1-1 0 0,0 1 1 0 0,0-1-1 0 0,-1 1 1 0 0,1-1-1 0 0,0 0 1 0 0,0 1-1 0 0,-1-1 1 0 0,1 0-1 0 0,-1 0 1 0 0,1 0-1 0 0,0 0-90 0 0,16 130 3179 0 0,-34-97-2504 0 0,19-41 88 0 0,119-217-838 0 0,-121 227 71 0 0,0 0 0 0 0,1-1 0 0 0,-1 1 0 0 0,0 0 0 0 0,0 0 0 0 0,0-1 0 0 0,1 1 0 0 0,-1 0 0 0 0,0-1 0 0 0,1 1 0 0 0,-1 0 0 0 0,1-1 0 0 0,-1 1 0 0 0,0 0 0 0 0,1-1 0 0 0,0 1 0 0 0,-1-1 0 0 0,1 1 0 0 0,-1-1 0 0 0,1 1 0 0 0,0-1 0 0 0,-1 1 0 0 0,1-1 0 0 0,0 0 0 0 0,-1 1 0 0 0,1-1 1 0 0,0 0-1 0 0,0 0 0 0 0,-1 1 0 0 0,1-1 0 0 0,0 0 0 0 0,0 0 0 0 0,-1 0 0 0 0,1 0 0 0 0,0 0 0 0 0,0 0 0 0 0,-1 0 0 0 0,1 0 0 0 0,0-1 0 0 0,0 1 0 0 0,-1 0 0 0 0,1 0 0 0 0,0 0 0 0 0,0-1 0 0 0,-1 1 0 0 0,1 0 0 0 0,0-1 4 0 0,3 28-83 0 0,-4-21 74 0 0,0 0 0 0 0,1-1 0 0 0,-1 1 0 0 0,1 0 0 0 0,1-1 0 0 0,-1 1 0 0 0,1-1 1 0 0,0 1-1 0 0,0-1 0 0 0,0 0 0 0 0,1 0 0 0 0,0 0 0 0 0,0 0 0 0 0,0-1 0 0 0,0 1 0 0 0,1-1 0 0 0,0 1 0 0 0,0-1 0 0 0,0-1 0 0 0,0 1 0 0 0,1 0 1 0 0,-1-1-1 0 0,1 0 0 0 0,0 0 0 0 0,0-1 0 0 0,0 1 0 0 0,1-1 0 0 0,-1 0 0 0 0,0 0 0 0 0,1-1 0 0 0,-1 1 0 0 0,1-1 0 0 0,4 0 9 0 0,1-1-70 0 0,0-1-1 0 0,0 0 0 0 0,-1 0 1 0 0,1-1-1 0 0,-1 0 0 0 0,1-1 1 0 0,-1 0-1 0 0,0-1 0 0 0,0 0 1 0 0,0-1-1 0 0,0 0 0 0 0,-1 0 1 0 0,0-1-1 0 0,0 0 1 0 0,0-1-1 0 0,-1 0 0 0 0,0 0 1 0 0,-1 0-1 0 0,1-1 0 0 0,-1-1 1 0 0,-1 1-1 0 0,0-1 0 0 0,0 0 1 0 0,0 0-1 0 0,-1-1 0 0 0,-1 0 1 0 0,0 0-1 0 0,1-3 71 0 0,7-22 16 0 0,-2-1 1 0 0,-1-1-1 0 0,-2 0 0 0 0,-2 0 0 0 0,-1 0 0 0 0,-2-1 0 0 0,-2-21-16 0 0,0 47 249 0 0,2 1-29 0 0,-1 1-1 0 0,-1 0 1 0 0,0-1 0 0 0,0 1 0 0 0,-1 0-1 0 0,0 0 1 0 0,0-1 0 0 0,-2 1 0 0 0,1 0 0 0 0,-1 0-1 0 0,0 0 1 0 0,-1 1 0 0 0,-1-1 0 0 0,1 1 0 0 0,-1 0-1 0 0,-1 0 1 0 0,1 1 0 0 0,-2-1 0 0 0,-4-4-220 0 0,-5 14 1273 0 0,9 14-1203 0 0,1 1 0 0 0,1-1 1 0 0,0 1-1 0 0,1 0 0 0 0,1 0 1 0 0,1 1-1 0 0,0-1 0 0 0,1 0 1 0 0,0 1-1 0 0,1-1 0 0 0,2 1 1 0 0,-1-1-1 0 0,2 0 0 0 0,0 1 1 0 0,1-1-1 0 0,0-1 0 0 0,2 1 1 0 0,0-1-1 0 0,0 1 0 0 0,9 12-70 0 0,-1 15-174 0 0,2 5-260 0 0,32 119-1415 0 0,-36-48-4744 0 0,-42-79 2682 0 0,21-40 2733 0 0</inkml:trace>
  <inkml:trace contextRef="#ctx0" brushRef="#br0" timeOffset="23496.799">4510 1590 2024 0 0,'0'-37'9039'0'0,"96"-18"-7093"0"0,-92 54-1629 0 0,220-55-2480 0 0,-22 8-5276 0 0,-174 40 6055 0 0</inkml:trace>
  <inkml:trace contextRef="#ctx0" brushRef="#br0" timeOffset="28895.609">5937 1680 1824 0 0,'14'0'1109'0'0,"-4"-5"1965"0"0,23-25-1464 0 0,-34 27-1519 0 0,0 1 1 0 0,-1-1 0 0 0,1 1-1 0 0,-1-1 1 0 0,1 1-1 0 0,-1-1 1 0 0,0 1 0 0 0,0 0-1 0 0,0 0 1 0 0,0 0-1 0 0,-1 0 1 0 0,1 0 0 0 0,-1 1-1 0 0,1-1 1 0 0,-1 1-1 0 0,1-1 1 0 0,-1 1 0 0 0,0 0-1 0 0,1 0 1 0 0,-1 0-1 0 0,0 1 1 0 0,0-1 0 0 0,0 1-1 0 0,0-1 1 0 0,0 1-1 0 0,0 0 1 0 0,0 0 0 0 0,-2 0-92 0 0,-6-1 37 0 0,-1 1-1 0 0,0 0 1 0 0,1 0 0 0 0,-1 2 0 0 0,0-1 0 0 0,1 1 0 0 0,0 1 0 0 0,-1 0 0 0 0,1 0 0 0 0,0 1 0 0 0,0 1-1 0 0,1 0 1 0 0,0 0 0 0 0,-1 1 0 0 0,2 1 0 0 0,-1-1 0 0 0,1 1 0 0 0,0 1 0 0 0,0 0 0 0 0,1 0 0 0 0,0 1 0 0 0,1 0-1 0 0,0 0 1 0 0,0 1 0 0 0,1 0 0 0 0,0 0 0 0 0,1 0 0 0 0,0 1 0 0 0,0 0 0 0 0,1 0 0 0 0,-1 6-37 0 0,6-13 8 0 0,1 0 0 0 0,0 0 0 0 0,-1 0 0 0 0,1 0 0 0 0,0 0 0 0 0,1 0 0 0 0,-1 0 0 0 0,1-1 0 0 0,0 1 0 0 0,0-1 0 0 0,0 0 0 0 0,0 0 0 0 0,0 0 0 0 0,1 0 0 0 0,-1 0 0 0 0,1-1 0 0 0,0 0 0 0 0,0 1 0 0 0,0-1 0 0 0,0-1 0 0 0,0 1 0 0 0,0-1 0 0 0,0 1 0 0 0,1-1 0 0 0,-1-1 0 0 0,1 1-8 0 0,23 5-28 0 0,0-1 1 0 0,0-2 0 0 0,1-1 0 0 0,0-1-1 0 0,-1-1 1 0 0,1-1 0 0 0,-1-2 0 0 0,1-1-1 0 0,-1-1 1 0 0,0-2 0 0 0,18-7 27 0 0,-39 14-73 0 0,-1-2 1 0 0,1 1 0 0 0,0-1-1 0 0,-1 0 1 0 0,0 0 0 0 0,1-1-1 0 0,-1 0 1 0 0,0 0 0 0 0,0 0-1 0 0,0-1 1 0 0,-1 0 0 0 0,1 0-1 0 0,-1-1 1 0 0,0 1 0 0 0,0-1-1 0 0,-1 0 1 0 0,0 0 0 0 0,1-1-1 0 0,-1 1 1 0 0,-1-1 0 0 0,1 0-1 0 0,1-4 73 0 0,-23-25-502 0 0,6 21 479 0 0,-1 2-1 0 0,0-1 1 0 0,-1 1 0 0 0,0 1-1 0 0,0 1 1 0 0,-2 0 0 0 0,1 1-1 0 0,-1 0 1 0 0,0 1 0 0 0,-1 1-1 0 0,0 1 1 0 0,-16-4 23 0 0,-5-5 123 0 0,-45-13 486 0 0,199 3-812 0 0,-45 9-129 0 0,-23 7 75 0 0,-1-2 1 0 0,0-2-1 0 0,-1-2 0 0 0,0-2 0 0 0,-1-2 0 0 0,-2-2 0 0 0,4-4 257 0 0,-43 22 69 0 0,0 0 0 0 0,0 0 1 0 0,-1-1-1 0 0,0 1 0 0 0,0-1 1 0 0,0 1-1 0 0,0-1 0 0 0,0 0 1 0 0,-1 0-1 0 0,1-1 1 0 0,-1 1-1 0 0,0 0 0 0 0,-1-1 1 0 0,1 1-1 0 0,-1-1 0 0 0,0 0 1 0 0,0 1-1 0 0,0-1 0 0 0,0 0 1 0 0,-1 0-1 0 0,0 0 0 0 0,0 1 1 0 0,0-1-1 0 0,-1 0 0 0 0,0 0 1 0 0,0 1-1 0 0,0-1 1 0 0,0 0-1 0 0,-1 1 0 0 0,1-1 1 0 0,-1 1-1 0 0,-1 0 0 0 0,1-1 1 0 0,0 1-1 0 0,-1 0 0 0 0,0 0 1 0 0,0 1-1 0 0,0-1 0 0 0,0 1 1 0 0,-1-1-1 0 0,0 1 0 0 0,1 0 1 0 0,-1 0-1 0 0,0 1 1 0 0,0-1-1 0 0,-1 1 0 0 0,1 0 1 0 0,0 0-1 0 0,-1 0 0 0 0,1 0 1 0 0,-3 1-70 0 0,6 0 228 0 0,-3 4-167 0 0,0 0 0 0 0,0 1 0 0 0,0-1 0 0 0,0 1 0 0 0,1-1-1 0 0,0 1 1 0 0,0 0 0 0 0,0 0 0 0 0,0 1 0 0 0,0-1 0 0 0,1 1 0 0 0,0-1 0 0 0,0 1-1 0 0,0 0 1 0 0,1-1 0 0 0,-1 1 0 0 0,1 0 0 0 0,0 0 0 0 0,1 0 0 0 0,-1 0-1 0 0,1 0 1 0 0,0 0 0 0 0,0 0 0 0 0,1 1 0 0 0,0 3-61 0 0,5 49 252 0 0,2 0-1 0 0,3-1 1 0 0,3 0 0 0 0,2 0 0 0 0,2-2-1 0 0,8 12-251 0 0,13 47 219 0 0,22 177-891 0 0,-50-93-6925 0 0,-25-186 4918 0 0,8-16 1508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9:5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1556 0 0,'0'0'661'0'0,"0"0"-88"0"0,0 0-16 0 0,0 0-41 0 0,0 0-1 0 0,0 0-75 0 0,0 0-97 0 0,0 0 3 0 0,0 0-12 0 0,0 0 50 0 0,0 0-6 0 0,0 0-45 0 0,0 0-15 0 0,0 0-11 0 0,0 0-9 0 0,0 0-48 0 0,0 0-38 0 0,0 0 8 0 0,0 0-22 0 0,0 0-38 0 0,0 0 10 0 0,0 0 53 0 0,0 0 5 0 0,0 0-4 0 0,32-2 468 0 0,476 2 1165 0 0,-481 36-1640 0 0,-123 69 211 0 0,-257 154-446 0 0,351-258-150 0 0,-31 22-211 0 0,12-15-4843 0 0,23-25 1229 0 0,-1 12 2795 0 0</inkml:trace>
  <inkml:trace contextRef="#ctx0" brushRef="#br0" timeOffset="361.186">685 188 1652 0 0,'2'16'3727'0'0,"-23"17"-3156"0"0,16-26-110 0 0,-22 27 290 0 0,-3 0 0 0 0,0-2 0 0 0,-2-2 0 0 0,-2 0 0 0 0,-21 12-751 0 0,-5 9 507 0 0,-146 93-1498 0 0,205-144 882 0 0,1 1 0 0 0,0-1 0 0 0,-1 1 0 0 0,1-1 0 0 0,-1 0 0 0 0,1 1 0 0 0,-1-1 0 0 0,1 0 0 0 0,-1 1 0 0 0,1-1 0 0 0,-1 0 0 0 0,1 1 0 0 0,-1-1 0 0 0,1 0 0 0 0,-1 0 0 0 0,1 0 0 0 0,-1 0 0 0 0,0 1 0 0 0,1-1 0 0 0,-1 0 0 0 0,1 0 0 0 0,-1 0 0 0 0,0 0 0 0 0,1 0 0 0 0,-1 0 0 0 0,1-1 0 0 0,-1 1 0 0 0,0 0 0 0 0,1 0 0 0 0,-1 0 0 0 0,1 0 0 0 0,-1-1 0 0 0,1 1 0 0 0,-1 0 0 0 0,1-1 0 0 0,-1 1 0 0 0,1 0 0 0 0,-1-1 0 0 0,1 1 0 0 0,-1-1 0 0 0,1 1 0 0 0,0 0 0 0 0,-1-1 0 0 0,1 1 0 0 0,0-1 0 0 0,-1 1 0 0 0,1-1 0 0 0,0 1 0 0 0,0-1 0 0 0,-1 0 0 0 0,1 1 0 0 0,0-1 1 0 0,0 1-1 0 0,0-1 0 0 0,0 0 0 0 0,0 1 0 0 0,0-1 0 0 0,0 1 0 0 0,0-1 0 0 0,0 0 0 0 0,0 1 0 0 0,0-1 0 0 0,0 1 0 0 0,0-1 0 0 0,0 0 109 0 0,0-7-1254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9:5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17 1068 0 0,'3'-2'630'0'0,"9"-10"6"0"0,-9 10 43 0 0,-3 2-51 0 0,0 0-97 0 0,0 0-54 0 0,0 0-25 0 0,0 0-26 0 0,0 0-45 0 0,0 0-47 0 0,0 0-80 0 0,0 0-9 0 0,0 0 43 0 0,0 0-6 0 0,3 3-12 0 0,-2 5-207 0 0,0 0 1 0 0,-1 0 0 0 0,0 0-1 0 0,0 0 1 0 0,-1 0 0 0 0,0 0 0 0 0,0 0-1 0 0,-1-1 1 0 0,0 1 0 0 0,0 0-1 0 0,-1-1 1 0 0,0 1 0 0 0,0-1-1 0 0,-1 0 1 0 0,0 0 0 0 0,0 0 0 0 0,0-1-1 0 0,-1 1 1 0 0,-4 2-64 0 0,-6 18 168 0 0,-204 395 859 0 0,218-422-1191 0 0,0 1 0 0 0,0-1-1 0 0,0 1 1 0 0,0-1 0 0 0,0 0 0 0 0,0 1-1 0 0,0-1 1 0 0,0 0 0 0 0,0 0 0 0 0,0 0-1 0 0,0 0 1 0 0,0 0 0 0 0,0 0 0 0 0,-1 0-1 0 0,1 0 1 0 0,0-1 0 0 0,0 1 0 0 0,0 0-1 0 0,0 0 1 0 0,0-1 0 0 0,0 1 0 0 0,1-1-1 0 0,-1 1 1 0 0,0-1 0 0 0,0 1 0 0 0,0-1-1 0 0,0 0 1 0 0,0 1 0 0 0,1-1 0 0 0,-1 0-1 0 0,0 0 1 0 0,1 0 0 0 0,-1 1 0 0 0,0-1-1 0 0,1 0 1 0 0,-1 0 0 0 0,1 0 0 0 0,-1 0-1 0 0,1 0 1 0 0,0 0 0 0 0,-1 0-1 0 0,1-1 165 0 0,-1 1 309 0 0,-10-19-1465 0 0</inkml:trace>
  <inkml:trace contextRef="#ctx0" brushRef="#br0" timeOffset="250.838">0 46 2908 0 0,'10'-28'6433'0'0,"17"44"-5055"0"0,-22-12-1437 0 0,289 244 2232 0 0,-248-214-2411 0 0,83 70-1619 0 0,-62-23-5087 0 0,-65-77 5806 0 0,0-4-34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29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59 172 1316 0 0,'0'0'614'0'0,"0"0"-94"0"0,14 0 287 0 0,-4-4 3914 0 0,23-15-3796 0 0,-33 19-676 0 0,0 0-35 0 0,7 41 1494 0 0,2 221-674 0 0,-9-261-1030 0 0,8 107 556 0 0,4-1 1 0 0,4-1-1 0 0,19 57-560 0 0,3 25-276 0 0,-53-200-2333 0 0,-40-139-4631 0 0,43 116 6112 0 0</inkml:trace>
  <inkml:trace contextRef="#ctx0" brushRef="#br0" timeOffset="295.615">1 210 2156 0 0,'7'-11'267'0'0,"1"1"0"0"0,0 0 0 0 0,1 0-1 0 0,0 1 1 0 0,0 0 0 0 0,1 0 0 0 0,0 1-1 0 0,1 0 1 0 0,-1 1 0 0 0,2 0 0 0 0,-1 1 0 0 0,1 0-1 0 0,0 1 1 0 0,0 0 0 0 0,0 1 0 0 0,1 1-1 0 0,-1 0 1 0 0,1 0 0 0 0,0 1 0 0 0,0 1 0 0 0,0 0-1 0 0,0 1 1 0 0,12 1-267 0 0,-16-1 57 0 0,0 0-1 0 0,0 1 1 0 0,0 1-1 0 0,0-1 1 0 0,0 2 0 0 0,-1-1-1 0 0,1 1 1 0 0,-1 0-1 0 0,1 1 1 0 0,-1 0 0 0 0,0 0-1 0 0,-1 1 1 0 0,1 0-1 0 0,-1 0 1 0 0,0 1-1 0 0,0 0 1 0 0,0 0 0 0 0,-1 0-1 0 0,0 1 1 0 0,0 0-1 0 0,-1 1 1 0 0,0-1 0 0 0,0 1-1 0 0,-1 0 1 0 0,0 0-1 0 0,0 0 1 0 0,-1 0-1 0 0,0 1 1 0 0,0 0 0 0 0,1 7-57 0 0,-8-4 67 0 0,0 1 0 0 0,0-1 0 0 0,-1 0 1 0 0,-1 0-1 0 0,0-1 0 0 0,-1 0 1 0 0,0 0-1 0 0,0 0 0 0 0,-1-1 1 0 0,0 0-1 0 0,-1-1 0 0 0,0 1 0 0 0,-1-2 1 0 0,0 1-1 0 0,-10 5-67 0 0,11-5-120 0 0,-1-2 0 0 0,1 1 0 0 0,-2-1 0 0 0,1 0-1 0 0,-1-1 1 0 0,0 0 0 0 0,0-1 0 0 0,0 0 0 0 0,-1-1 0 0 0,0 0 0 0 0,0-1 0 0 0,0 0 0 0 0,-9 0 120 0 0,19-4-192 0 0,1-1 0 0 0,0 1 1 0 0,0-1-1 0 0,0 0 1 0 0,0 0-1 0 0,0 1 0 0 0,0-1 1 0 0,0 0-1 0 0,0 0 1 0 0,1 0-1 0 0,-1 0 1 0 0,1 0-1 0 0,0 0 0 0 0,-1 0 1 0 0,1 0-1 0 0,0 0 1 0 0,0 0-1 0 0,0 0 0 0 0,1 0 1 0 0,-1 0-1 0 0,0 0 1 0 0,1 0-1 0 0,-1 0 0 0 0,1 0 1 0 0,0 0-1 0 0,0 0 1 0 0,0 0-1 0 0,0 0 1 0 0,0 1-1 0 0,0-1 0 0 0,0 0 1 0 0,0 1-1 0 0,1-1 1 0 0,0 0 191 0 0,11-18-1276 0 0</inkml:trace>
  <inkml:trace contextRef="#ctx0" brushRef="#br0" timeOffset="590.281">1092 0 1492 0 0,'-29'18'874'0'0,"0"1"0"0"0,1 2 0 0 0,1 0-1 0 0,2 2 1 0 0,0 1 0 0 0,1 1 0 0 0,1 0-874 0 0,-9 12 333 0 0,2 2 1 0 0,2 0-1 0 0,1 2 1 0 0,2 1-1 0 0,2 1 0 0 0,2 1 1 0 0,2 1-1 0 0,1 0 1 0 0,3 2-1 0 0,2 0 1 0 0,2 0-1 0 0,2 1 1 0 0,2 0-1 0 0,1 15-333 0 0,31 75 26 0 0,-20-122-201 0 0,1 0 0 0 0,1-1 0 0 0,0 1 0 0 0,1-1 0 0 0,0-1 0 0 0,1 0 0 0 0,1 0 0 0 0,0-1 0 0 0,1 0 0 0 0,0 0 0 0 0,1-2 0 0 0,1 1 0 0 0,8 5 175 0 0,-11-9-393 0 0,0-1 0 0 0,1-1 1 0 0,0 1-1 0 0,0-2 0 0 0,0 0 0 0 0,1 0 0 0 0,0-1 0 0 0,0 0 0 0 0,0-1 0 0 0,0 0 0 0 0,1-1 1 0 0,-1-1-1 0 0,1 0 0 0 0,-1 0 0 0 0,1-2 0 0 0,-1 1 0 0 0,1-1 0 0 0,7-3 393 0 0,35-10-1412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1440 0 0,'0'0'346'0'0,"0"0"135"0"0,0 0-26 0 0,0 0-4 0 0,0 0-59 0 0,0 0-83 0 0,0 0 14 0 0,0 0 33 0 0,0 0-30 0 0,0 0-57 0 0,0 0-45 0 0,0 0 33 0 0,0 0-65 0 0,0 0-23 0 0,0 0 1 0 0,0 0 37 0 0,0 0-15 0 0,0 0-20 0 0,0 0 56 0 0,28 0 721 0 0,414-17 793 0 0,-150-9-2011 0 0,-341 41-4804 0 0,9-2 3371 0 0,7-5 408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19 928 0 0,'4'4'213'0'0,"0"-1"-1"0"0,1 1 1 0 0,-1-1-1 0 0,1 0 1 0 0,0 0-1 0 0,0 0 1 0 0,0-1-1 0 0,1 0 1 0 0,-1 0-1 0 0,0 0 1 0 0,1-1-1 0 0,0 1 1 0 0,-1-1-1 0 0,1-1 1 0 0,0 1-1 0 0,-1-1 1 0 0,1 0-1 0 0,0 0 1 0 0,-1-1-1 0 0,4 0-212 0 0,-1 1 274 0 0,215-14 1382 0 0,80-18-4201 0 0,-263 29 1243 0 0,0-1-27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15 968 0 0,'10'-15'4157'0'0,"-28"31"-2406"0"0,-12 9-1401 0 0,1 1 1 0 0,1 2-1 0 0,2 0 1 0 0,1 2-1 0 0,1 1 0 0 0,1 1 1 0 0,2 1-1 0 0,2 1 1 0 0,-2 5-351 0 0,10-16 82 0 0,0 1 0 0 0,2 1 1 0 0,0 0-1 0 0,2 0 1 0 0,1 0-1 0 0,1 1 0 0 0,1 0 1 0 0,1 0-1 0 0,1 9-82 0 0,2-23-70 0 0,0 0 0 0 0,0 0-1 0 0,2 0 1 0 0,-1 0 0 0 0,1 0-1 0 0,1 0 1 0 0,0-1 0 0 0,1 1-1 0 0,0-1 1 0 0,1 0 0 0 0,0 0-1 0 0,1 0 1 0 0,0-1 0 0 0,1 0-1 0 0,0 0 1 0 0,0-1 0 0 0,1 0-1 0 0,0 0 1 0 0,1-1 0 0 0,0 0-1 0 0,3 2 71 0 0,-5-5-245 0 0,1 0 1 0 0,0-1-1 0 0,0 0 0 0 0,0 0 0 0 0,0-1 0 0 0,1 0 0 0 0,-1-1 1 0 0,1 0-1 0 0,0 0 0 0 0,0-1 0 0 0,0 0 0 0 0,-1 0 1 0 0,1-1-1 0 0,0 0 0 0 0,0-1 0 0 0,0 0 0 0 0,0 0 0 0 0,0-1 1 0 0,-1 0-1 0 0,1-1 0 0 0,-1 0 0 0 0,1 0 0 0 0,-1-1 1 0 0,0 0-1 0 0,0 0 0 0 0,4-4 245 0 0,13-10-1197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1224 0 0,'-4'-8'8661'0'0,"32"4"-6851"0"0,51 8-1734 0 0,-43 2 61 0 0,1-2 29 0 0,0 1 0 0 0,-1 3 0 0 0,0 0 0 0 0,0 3 0 0 0,-1 1 0 0 0,0 1 0 0 0,12 8-166 0 0,-42-19 20 0 0,-1 1 1 0 0,0-1-1 0 0,0 1 1 0 0,0 0 0 0 0,0 0-1 0 0,-1 0 1 0 0,1 0-1 0 0,-1 1 1 0 0,0-1-1 0 0,0 1 1 0 0,0 0-1 0 0,0 0 1 0 0,-1 0-1 0 0,1 0 1 0 0,-1 1-1 0 0,0-1 1 0 0,-1 1 0 0 0,1-1-1 0 0,-1 1 1 0 0,1-1-1 0 0,-2 1 1 0 0,1 0-1 0 0,0 0 1 0 0,-1 0-1 0 0,0-1 1 0 0,0 1-1 0 0,0 0 1 0 0,-1 0 0 0 0,0 0-1 0 0,1-1 1 0 0,-2 1-21 0 0,-10 14 77 0 0,-2-1 1 0 0,0-1-1 0 0,-1-1 1 0 0,-1 0-1 0 0,0 0 1 0 0,-1-2 0 0 0,-1 0-1 0 0,0-1 1 0 0,0-1-1 0 0,-2-1 1 0 0,1 0-1 0 0,-2-2 1 0 0,-7 3-78 0 0,-42 26-15 0 0,-22 10-1942 0 0,100-51-2732 0 0,33-11 1759 0 0,1-11 338 0 0,-21 11 1316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219 264 908 0 0,'24'-12'4670'0'0,"7"3"1650"0"0,-14 34-5689 0 0,-1 33-386 0 0,-2 1 1 0 0,-3 1-1 0 0,-2 0 0 0 0,-4 0 0 0 0,-1 43-245 0 0,-3 0-1947 0 0,-46-102-3420 0 0,-11-56 1072 0 0,39 32 3113 0 0</inkml:trace>
  <inkml:trace contextRef="#ctx0" brushRef="#br0" timeOffset="354.902">260 137 1684 0 0,'-8'5'3323'0'0,"-29"19"-2135"0"0,0 19 9 0 0,1 2 0 0 0,2 1 0 0 0,3 2 1 0 0,-17 34-1198 0 0,20-16 1570 0 0,48-47-1005 0 0,-7-13-465 0 0,-1-1 0 0 0,1 0 0 0 0,0-1 0 0 0,0 0 0 0 0,0-2 0 0 0,1 1 0 0 0,-1-1-1 0 0,1-1 1 0 0,-1 0 0 0 0,1-1 0 0 0,-1-1 0 0 0,1 0-100 0 0,7 1 100 0 0,229-37-1364 0 0,-249 37 1248 0 0,127-33-3465 0 0,-120 31 3047 0 0,-1-1 0 0 0,-1 0 0 0 0,1 0-1 0 0,0 0 1 0 0,-1-1 0 0 0,1 0 0 0 0,-1 0 0 0 0,0-1 0 0 0,0 1-1 0 0,-1-2 1 0 0,1 1 0 0 0,-1 0 0 0 0,-1-1 0 0 0,1 0-1 0 0,-1 0 1 0 0,1-1 434 0 0,1-7-1270 0 0</inkml:trace>
  <inkml:trace contextRef="#ctx0" brushRef="#br0" timeOffset="665.63">855 1 1736 0 0,'14'3'3646'0'0,"4"19"-3030"0"0,-16-18-408 0 0,24 43 169 0 0,-3 2 0 0 0,-1 0 1 0 0,-3 2-1 0 0,-2 0 0 0 0,-2 1 0 0 0,-2 0 0 0 0,-3 1 1 0 0,-2 0-1 0 0,-3 1 0 0 0,-1 0 0 0 0,-3 0 0 0 0,-4 18-377 0 0,-27 123 446 0 0,20-161-495 0 0,-1-1-1 0 0,-2 0 1 0 0,-1-1 0 0 0,-2 0 0 0 0,-1-1 0 0 0,-1-1 0 0 0,-1-1 0 0 0,-2 0 0 0 0,-1-2 0 0 0,-6 4 49 0 0,-7 5-732 0 0,-2-2 0 0 0,-1-2 1 0 0,-2-1-1 0 0,-1-3 0 0 0,-1 0 0 0 0,-1-3 1 0 0,-2-2-1 0 0,0-2 0 0 0,-1-2 1 0 0,-25 7 731 0 0,-25 3-1186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 1148 0 0,'-11'16'7033'0'0,"-26"32"-7446"0"0,33-42 975 0 0,-55 76 32 0 0,5 3-1 0 0,3 2 1 0 0,4 2-1 0 0,-31 84-593 0 0,73-160-299 0 0,-24 44-1276 0 0,-8-53-4961 0 0,13-21 5090 0 0</inkml:trace>
  <inkml:trace contextRef="#ctx0" brushRef="#br0" timeOffset="262.368">1 144 1688 0 0,'10'-25'6245'0'0,"29"42"-4483"0"0,-28-10-1619 0 0,444 298 1215 0 0,-424-282-1912 0 0,36 20-4271 0 0,-62-38 2157 0 0,-5-5 1411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0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1380 0 0,'40'-60'8592'0'0,"-29"102"-7848"0"0,4 96-80 0 0,5-2 0 0 0,6 0-1 0 0,32 90-663 0 0,-14-108 439 0 0,-33-87-407 0 0,-21-47-3884 0 0,-42-86-3138 0 0,42 78 5622 0 0</inkml:trace>
  <inkml:trace contextRef="#ctx0" brushRef="#br0" timeOffset="295.923">1 101 1008 0 0,'5'-8'142'0'0,"0"1"0"0"0,1-1 0 0 0,0 1 0 0 0,1 0 0 0 0,0 1 0 0 0,0 0 0 0 0,0 0 0 0 0,1 0-1 0 0,0 1 1 0 0,0 0 0 0 0,0 0 0 0 0,0 1 0 0 0,1 0 0 0 0,0 1 0 0 0,0 0 0 0 0,0 0 0 0 0,0 1 0 0 0,0 0 0 0 0,0 1 0 0 0,1 0 0 0 0,-1 0-1 0 0,1 1 1 0 0,-1 0 0 0 0,1 0 0 0 0,-1 1 0 0 0,0 1 0 0 0,1 0 0 0 0,-1 0 0 0 0,0 0 0 0 0,0 1 0 0 0,0 1 0 0 0,-1 0 0 0 0,1 0 0 0 0,-1 0 0 0 0,0 1-1 0 0,0 0 1 0 0,0 1 0 0 0,-1 0 0 0 0,5 5-142 0 0,-8-5 52 0 0,0 0-1 0 0,-1 1 1 0 0,0-1-1 0 0,0 1 1 0 0,-1 0-1 0 0,1 0 1 0 0,-1 0 0 0 0,-1 0-1 0 0,0 0 1 0 0,0 0-1 0 0,0 1 1 0 0,-1-1-1 0 0,0 0 1 0 0,0 0-1 0 0,-1 1 1 0 0,0-1-1 0 0,0 0 1 0 0,0 0-1 0 0,-1 0 1 0 0,0 0 0 0 0,-1 0-1 0 0,0 0 1 0 0,0-1-1 0 0,0 1 1 0 0,-1-1-1 0 0,0 0 1 0 0,-2 3-52 0 0,-133 149 750 0 0,46-68-2941 0 0,91-84-1871 0 0,6-10 2678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0 428 848 0 0,'23'-52'8376'0'0,"-19"97"-6056"0"0,14 133-741 0 0,51 106-275 0 0,76 82-2489 0 0,-141-351 1264 0 0,-4-15-196 0 0,1 0 0 0 0,-1 1 1 0 0,1-1-1 0 0,-1 0 1 0 0,0 1-1 0 0,1-1 1 0 0,-1 1-1 0 0,0-1 1 0 0,1 0-1 0 0,-1 1 0 0 0,0-1 1 0 0,1 1-1 0 0,-1-1 1 0 0,0 1-1 0 0,0-1 1 0 0,0 1-1 0 0,0-1 0 0 0,1 1 1 0 0,-1-1-1 0 0,0 1 1 0 0,0-1-1 0 0,0 1 1 0 0,0-1-1 0 0,0 1 1 0 0,0-1-1 0 0,0 1 0 0 0,0 0 1 0 0,-1-1-1 0 0,1 1 1 0 0,0-1-1 0 0,0 1 1 0 0,0-1-1 0 0,0 1 1 0 0,-1-1-1 0 0,1 0 0 0 0,0 1 1 0 0,-1-1-1 0 0,1 1 1 0 0,0-1-1 0 0,-1 1 1 0 0,1-1-1 0 0,0 0 0 0 0,-1 1 1 0 0,1-1-1 0 0,-1 0 1 0 0,1 1-1 0 0,-1-1 1 0 0,1 0-1 0 0,0 0 1 0 0,-1 0-1 0 0,1 1 0 0 0,-1-1 1 0 0,1 0-1 0 0,-1 0 1 0 0,0 0-1 0 0,1 0 1 0 0,-1 0-1 0 0,1 0 1 0 0,-1 0-1 0 0,1 0 0 0 0,-1 0 1 0 0,1 0-1 0 0,-1 0 1 0 0,1 0-1 0 0,-1 0 1 0 0,1 0-1 0 0,-1-1 0 0 0,0 1 117 0 0,-14-23-2432 0 0,3 8 1274 0 0</inkml:trace>
  <inkml:trace contextRef="#ctx0" brushRef="#br0" timeOffset="298.369">119 663 996 0 0,'-2'-17'637'0'0,"0"10"-493"0"0,0-1 0 0 0,1 1-1 0 0,-1-1 1 0 0,1 1 0 0 0,1-1 0 0 0,-1 1 0 0 0,1-1-1 0 0,1 0 1 0 0,0 1 0 0 0,0-1 0 0 0,0 1 0 0 0,1-1-1 0 0,0 1 1 0 0,0 0 0 0 0,1-1 0 0 0,0 1 0 0 0,0 1-1 0 0,0-1 1 0 0,1 0 0 0 0,0 1 0 0 0,1 0 0 0 0,0 0-1 0 0,0 0 1 0 0,0 0 0 0 0,0 1 0 0 0,3-3-144 0 0,-2 6 63 0 0,0 0 0 0 0,0 0 1 0 0,-1 1-1 0 0,1-1 0 0 0,0 1 1 0 0,1 0-1 0 0,-1 1 0 0 0,0 0 1 0 0,0 0-1 0 0,0 0 0 0 0,0 0 1 0 0,0 1-1 0 0,0 0 0 0 0,0 0 0 0 0,0 1 1 0 0,0 0-1 0 0,-1 0 0 0 0,1 0 1 0 0,0 1-1 0 0,-1 0 0 0 0,0 0 1 0 0,1 0-1 0 0,-1 0 0 0 0,-1 1 1 0 0,1 0-1 0 0,0 0 0 0 0,-1 1 0 0 0,0-1 1 0 0,0 1-1 0 0,0 0 0 0 0,-1 0 1 0 0,0 0-1 0 0,1 0 0 0 0,-2 0 1 0 0,1 1-1 0 0,-1 0 0 0 0,0-1 1 0 0,0 1-1 0 0,0 0 0 0 0,-1 0 0 0 0,0 0 1 0 0,0 0-1 0 0,0 0 0 0 0,-1 1-63 0 0,-3 1 114 0 0,0 0-1 0 0,0 0 0 0 0,-1 0 1 0 0,0-1-1 0 0,-1 1 0 0 0,1-1 1 0 0,-1 0-1 0 0,-1-1 1 0 0,1 1-1 0 0,-1-1 0 0 0,0 0 1 0 0,-1 0-1 0 0,1-1 0 0 0,-1 0 1 0 0,0 0-1 0 0,-1-1 0 0 0,1 1 1 0 0,-1-2-1 0 0,0 1 0 0 0,0-1 1 0 0,0 0-1 0 0,0-1 0 0 0,-6 1-113 0 0,-146 36-62 0 0,157-39-404 0 0,8-18-3260 0 0,62-26-35 0 0,-37 24 2592 0 0</inkml:trace>
  <inkml:trace contextRef="#ctx0" brushRef="#br0" timeOffset="799.991">802 513 1056 0 0,'4'-3'705'0'0,"-3"3"-601"0"0,0-1 1 0 0,1 1-1 0 0,-1-1 1 0 0,0 1-1 0 0,1-1 1 0 0,-1 1-1 0 0,0-1 1 0 0,0 0-1 0 0,0 1 0 0 0,1-1 1 0 0,-1 0-1 0 0,0 0 1 0 0,0 0-1 0 0,0 0 1 0 0,0 0-1 0 0,-1 0 1 0 0,1 0-1 0 0,0-1 0 0 0,0 1 1 0 0,-1 0-1 0 0,1 0 1 0 0,0-1-1 0 0,-1 1 1 0 0,1 0-1 0 0,-1-1 1 0 0,0 1-1 0 0,0 0 0 0 0,1-1 1 0 0,-1 1-1 0 0,0 0 1 0 0,0-1-1 0 0,0 1 1 0 0,0-1-1 0 0,0 1 1 0 0,-1 0-1 0 0,1-1 1 0 0,0 1-1 0 0,-1 0 0 0 0,1-1 1 0 0,-1 1-1 0 0,1 0 1 0 0,-1-1-1 0 0,0 1 1 0 0,1 0-1 0 0,-1 0 1 0 0,0 0-1 0 0,0 0 0 0 0,0 0 1 0 0,0 0-1 0 0,0 0 1 0 0,0 0-1 0 0,0 0 1 0 0,0 0-1 0 0,0 0 1 0 0,0 1-1 0 0,-1-2-104 0 0,-11 0 132 0 0,0 1-1 0 0,1 0 1 0 0,-1 0-1 0 0,0 1 1 0 0,0 1 0 0 0,1 0-1 0 0,-1 1 1 0 0,1 0-1 0 0,-1 1 1 0 0,1 0-1 0 0,0 1 1 0 0,0 0 0 0 0,0 1-1 0 0,0 0 1 0 0,1 1-1 0 0,0 1 1 0 0,0 0-1 0 0,1 0 1 0 0,0 1 0 0 0,-4 4-132 0 0,2-3 115 0 0,5-5-57 0 0,1 1 1 0 0,-1-1-1 0 0,1 2 1 0 0,0-1-1 0 0,0 1 0 0 0,0 0 1 0 0,1 0-1 0 0,0 0 1 0 0,0 1-1 0 0,1 0 1 0 0,-1 0-1 0 0,2 0 1 0 0,-1 0-1 0 0,-1 5-58 0 0,5-10 35 0 0,0-2 1 0 0,23 16-85 0 0,2-19-147 0 0,-1 0 0 0 0,0-2 0 0 0,1-1 0 0 0,-2 0 0 0 0,1-2-1 0 0,-1-1 1 0 0,0-1 0 0 0,-1 0 0 0 0,11-9 196 0 0,-14 1 8 0 0,-33 28 614 0 0,15-7-637 0 0,1 0 0 0 0,-1 0 1 0 0,1 0-1 0 0,0 0 1 0 0,-1-1-1 0 0,2 1 0 0 0,-1-1 1 0 0,0 1-1 0 0,0-1 1 0 0,1 0-1 0 0,-1 0 0 0 0,1 0 1 0 0,0 0-1 0 0,-1 0 1 0 0,1-1-1 0 0,0 1 1 0 0,0-1-1 0 0,0 0 0 0 0,0 0 1 0 0,0 0-1 0 0,1 0 1 0 0,-1 0-1 0 0,0-1 0 0 0,0 1 1 0 0,0-1-1 0 0,4 0 15 0 0,123 1-6560 0 0,-91-13 5334 0 0</inkml:trace>
  <inkml:trace contextRef="#ctx0" brushRef="#br0" timeOffset="1051.532">1229 380 876 0 0,'-46'-4'4570'0'0,"-23"34"-3121"0"0,65-28-1224 0 0,-6 2-68 0 0,0 1 0 0 0,1 0 1 0 0,0 1-1 0 0,0 0 0 0 0,0 0 0 0 0,1 1 0 0 0,0 0 1 0 0,0 0-1 0 0,0 1 0 0 0,1 0 0 0 0,1 0 0 0 0,-1 1 1 0 0,1 0-1 0 0,1 0 0 0 0,0 1 0 0 0,0-1 0 0 0,1 1 1 0 0,-2 6-158 0 0,4-10 31 0 0,0 0 1 0 0,1 1 0 0 0,0-1 0 0 0,1 0 0 0 0,0 1 0 0 0,0-1 0 0 0,0 1-1 0 0,0-1 1 0 0,1 0 0 0 0,0 1 0 0 0,1-1 0 0 0,-1 0 0 0 0,1 0 0 0 0,0 0-1 0 0,1 0 1 0 0,-1 0 0 0 0,1 0 0 0 0,1-1 0 0 0,-1 1 0 0 0,1-1 0 0 0,0 0 0 0 0,0 0-1 0 0,0 0 1 0 0,0-1 0 0 0,1 1 0 0 0,0-1 0 0 0,0 0 0 0 0,4 2-32 0 0,-1-2-361 0 0,-1 0 1 0 0,1 0 0 0 0,0-1 0 0 0,1 0-1 0 0,-1-1 1 0 0,1 1 0 0 0,-1-2 0 0 0,1 1-1 0 0,-1-1 1 0 0,1 0 0 0 0,0-1-1 0 0,-1 0 1 0 0,1-1 0 0 0,0 0 0 0 0,0 0-1 0 0,-1 0 1 0 0,1-1 0 0 0,-1-1 0 0 0,0 1-1 0 0,0-1 1 0 0,0-1 0 0 0,0 0 0 0 0,8-4 360 0 0,5-8-1252 0 0</inkml:trace>
  <inkml:trace contextRef="#ctx0" brushRef="#br0" timeOffset="1334.373">1373 347 1048 0 0,'8'-65'8658'0'0,"-7"99"-6574"0"0,2-1-1874 0 0,2 0 1 0 0,2 0 0 0 0,1 0-1 0 0,1-1 1 0 0,2 0 0 0 0,1-1-1 0 0,7 12-210 0 0,-4-6-75 0 0,4 4-503 0 0,8 18-1066 0 0,-20-19-6055 0 0,-7-40 6351 0 0</inkml:trace>
  <inkml:trace contextRef="#ctx0" brushRef="#br0" timeOffset="1710.834">1517 672 848 0 0,'1'-13'802'0'0,"-2"-4"-356"0"0,1 0 1 0 0,1 0 0 0 0,1 0 0 0 0,0 0 0 0 0,1 1 0 0 0,1-1 0 0 0,1 1 0 0 0,0 0-1 0 0,1 0 1 0 0,1 0 0 0 0,0 1 0 0 0,1 0 0 0 0,1 1 0 0 0,0-1 0 0 0,1 2-1 0 0,9-12-446 0 0,64-33 1139 0 0,-92 78-1475 0 0,-124 129-1771 0 0,134-145 2113 0 0,1 0 1 0 0,-1 0 0 0 0,1 0-1 0 0,0-1 1 0 0,0 1 0 0 0,0-1 0 0 0,1 1-1 0 0,-1-1 1 0 0,1 0 0 0 0,0 0-1 0 0,0 0 1 0 0,0-1 0 0 0,0 1-1 0 0,0 0 1 0 0,1-1 0 0 0,-1 0 0 0 0,1 0-1 0 0,-1 0 1 0 0,1 0 0 0 0,0-1-1 0 0,0 0 1 0 0,0 1 0 0 0,2-1-7 0 0,313 70 1525 0 0,-314-69-1918 0 0,5 1 97 0 0,-4-4-5046 0 0,3-3 4091 0 0</inkml:trace>
  <inkml:trace contextRef="#ctx0" brushRef="#br0" timeOffset="2135.417">1810 495 1580 0 0,'9'-1'3559'0'0,"14"-8"-3102"0"0,-22 9-298 0 0,77-29 1110 0 0,-45 19-972 0 0,-1-1-1 0 0,0-2 0 0 0,-1-2 1 0 0,-1 0-1 0 0,0-2 1 0 0,24-19-297 0 0,-55 36 10 0 0,0 1 1 0 0,0-1-1 0 0,0 0 0 0 0,0 0 1 0 0,0 0-1 0 0,0 0 0 0 0,0 0 1 0 0,0 0-1 0 0,0 0 1 0 0,0 0-1 0 0,0 0 0 0 0,0 0 1 0 0,0 0-1 0 0,0-1 0 0 0,0 1 1 0 0,0 0-1 0 0,0-1 1 0 0,0 1-1 0 0,0-1 0 0 0,1 1 1 0 0,-1-1-1 0 0,0 1 0 0 0,0-1 1 0 0,0 1-1 0 0,0-1 1 0 0,1 0-1 0 0,-1 0 0 0 0,0 1 1 0 0,1-1-1 0 0,-1 0 0 0 0,1 0 1 0 0,-1 0-1 0 0,1 0 1 0 0,-1 0-1 0 0,1 0 0 0 0,-1 0 1 0 0,1 0-1 0 0,0 0 0 0 0,0 0 1 0 0,0 0-1 0 0,-1 0 1 0 0,1 0-1 0 0,0 0 0 0 0,0 0 1 0 0,0 0-1 0 0,0 0 0 0 0,1 0 1 0 0,-1 0-1 0 0,0 0 1 0 0,0 0-1 0 0,1 0 0 0 0,-1 0 1 0 0,0 0-1 0 0,1 0 0 0 0,-1 0 1 0 0,1 1-1 0 0,-1-1 1 0 0,1 0-1 0 0,0 0 0 0 0,-1 0 1 0 0,1 0-1 0 0,0 1 0 0 0,-1-1 1 0 0,1 0-1 0 0,0 1 1 0 0,0-1-1 0 0,0 1 0 0 0,0-1-10 0 0,-94 3 671 0 0,81 1-587 0 0,0-1 1 0 0,-1 2 0 0 0,1-1-1 0 0,0 2 1 0 0,1 0-1 0 0,-1 0 1 0 0,1 1-1 0 0,0 0 1 0 0,1 1-1 0 0,-1 0 1 0 0,1 1 0 0 0,1 0-1 0 0,-1 1 1 0 0,2 0-1 0 0,-1 0 1 0 0,-6 10-85 0 0,14-15 18 0 0,1-1 0 0 0,-1 1 1 0 0,1 0-1 0 0,-1 0 0 0 0,1 0 1 0 0,0 0-1 0 0,1-1 0 0 0,-1 1 0 0 0,1 0 1 0 0,0 0-1 0 0,0 0 0 0 0,0-1 1 0 0,0 1-1 0 0,0-1 0 0 0,1 1 0 0 0,0-1 1 0 0,0 1-1 0 0,0-1 0 0 0,0 0 1 0 0,0 0-1 0 0,1 0 0 0 0,-1 0 1 0 0,1 0-1 0 0,0 0 0 0 0,0-1 0 0 0,0 0 1 0 0,0 1-1 0 0,0-1 0 0 0,1 0 1 0 0,-1 0-1 0 0,0-1 0 0 0,3 2-18 0 0,120 42-403 0 0,-114-42-40 0 0,0 0 0 0 0,0-1 0 0 0,1 0 0 0 0,0-1 0 0 0,-1 0 0 0 0,1-1 0 0 0,-1 0 0 0 0,1-1 0 0 0,-1-1 0 0 0,1 0 0 0 0,-1-1 0 0 0,0 0 0 0 0,1-1 0 0 0,-2 0 0 0 0,1-1 0 0 0,0 0 0 0 0,-1-1 0 0 0,0 0 0 0 0,-1-1 0 0 0,1 0 443 0 0,6-10-1170 0 0</inkml:trace>
  <inkml:trace contextRef="#ctx0" brushRef="#br0" timeOffset="2512.025">2406 78 1468 0 0,'7'-33'1901'0'0,"2"-11"1429"0"0,-4 48 1098 0 0,36 267-2428 0 0,13-29-1380 0 0,-50-226-398 0 0,1-14-154 0 0,4-22-113 0 0,-3 9 5 0 0,0 1 0 0 0,1-1 0 0 0,0 1-1 0 0,1 0 1 0 0,0 1 0 0 0,0-1 0 0 0,1 2 0 0 0,0-1 0 0 0,1 1 0 0 0,0 1-1 0 0,0 0 1 0 0,1 0 0 0 0,-1 1 0 0 0,1 0 0 0 0,1 1 0 0 0,-1 0 0 0 0,1 1-1 0 0,0 0 1 0 0,0 1 0 0 0,0 0 0 0 0,0 1 0 0 0,1 1 0 0 0,-1 0 0 0 0,1 0 0 0 0,3 1 40 0 0,-13 0-8 0 0,0 0 1 0 0,0 0-1 0 0,0 0 1 0 0,0 1 0 0 0,0-1-1 0 0,0 1 1 0 0,0 0-1 0 0,0-1 1 0 0,0 1-1 0 0,0 1 1 0 0,0-1 0 0 0,0 0-1 0 0,-1 1 1 0 0,1-1-1 0 0,-1 1 1 0 0,1 0 0 0 0,-1 0-1 0 0,1 0 1 0 0,-1 0-1 0 0,0 0 1 0 0,0 1 0 0 0,0-1-1 0 0,0 0 1 0 0,0 1-1 0 0,-1 0 1 0 0,1-1 0 0 0,-1 1-1 0 0,0 0 1 0 0,0 0-1 0 0,0 0 1 0 0,0 0 0 0 0,0 0-1 0 0,0 0 1 0 0,-1 0-1 0 0,0 0 1 0 0,0 0 0 0 0,1 0-1 0 0,-2 3 8 0 0,-2 2-72 0 0,-1 0 0 0 0,0-1 0 0 0,0 1 0 0 0,-1-1 0 0 0,0 0 0 0 0,0 0 0 0 0,-1 0 0 0 0,0-1 0 0 0,0 0-1 0 0,0 0 1 0 0,-1-1 0 0 0,0 1 0 0 0,0-1 0 0 0,0-1 0 0 0,-1 0 0 0 0,1 0 0 0 0,-1 0 0 0 0,-6 1 72 0 0,2 0-627 0 0,0-1 0 0 0,0 0-1 0 0,0-1 1 0 0,-1 0 0 0 0,0-1 0 0 0,1 0-1 0 0,-1-1 1 0 0,0-1 0 0 0,0 0 0 0 0,0 0 0 0 0,1-1-1 0 0,-1-1 1 0 0,-3-1 627 0 0,-32-14-1152 0 0</inkml:trace>
  <inkml:trace contextRef="#ctx0" brushRef="#br0" timeOffset="2763.277">2103 158 3484 0 0,'-5'-3'1060'0'0,"2"1"-95"0"0,3-1-173 0 0,7 1-80 0 0,0 1-100 0 0,16-6-76 0 0,9 4-96 0 0,2-6-92 0 0,1 3-168 0 0,6 1-276 0 0,0 1 12 0 0,0-1-1112 0 0,2 2-136 0 0,-1-4 15 0 0,-4 4 165 0 0,-5-4-32 0 0,-2 2-76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1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2244 0 0,'0'0'620'0'0,"0"0"-25"0"0,0 0-87 0 0,0 0 29 0 0,0 0-27 0 0,0 0-106 0 0,0 0-57 0 0,0 0 1 0 0,0 0-14 0 0,0 0-14 0 0,0 0-16 0 0,0 0 19 0 0,0 0-64 0 0,0 0-20 0 0,4-3-4 0 0,115-11 466 0 0,346-21-410 0 0,-264 30-6532 0 0,-199 5 4999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1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25 860 0 0,'0'2'94'0'0,"0"-1"-1"0"0,0 0 1 0 0,0 1 0 0 0,0-1 0 0 0,0 0-1 0 0,0 0 1 0 0,1 1 0 0 0,-1-1-1 0 0,0 0 1 0 0,1 0 0 0 0,-1 0 0 0 0,1 1-1 0 0,-1-1 1 0 0,1 0 0 0 0,0 0-1 0 0,-1 0 1 0 0,1 0 0 0 0,0 0 0 0 0,0 0-1 0 0,0 0 1 0 0,0 0 0 0 0,0 0-1 0 0,0-1 1 0 0,0 1 0 0 0,0 0 0 0 0,0 0-1 0 0,0-1 1 0 0,0 1 0 0 0,0-1-1 0 0,1 1 1 0 0,-1-1 0 0 0,0 0 0 0 0,0 1-1 0 0,1-1 1 0 0,-1 0 0 0 0,0 0-1 0 0,0 0 1 0 0,1 0 0 0 0,-1 0-1 0 0,0 0 1 0 0,0 0 0 0 0,1 0 0 0 0,-1 0-1 0 0,0-1 1 0 0,0 1 0 0 0,1 0-1 0 0,-1-1 1 0 0,0 0-94 0 0,0 1-5 0 0,217-1 1514 0 0,2-28-3616 0 0,-169 21 967 0 0,4 0-159 0 0,-2-1-29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881 501 1100 0 0,'-8'1'3753'0'0,"8"-4"554"0"0,16-7-4240 0 0,0 0 1 0 0,0 1-1 0 0,1 1 1 0 0,0 1 0 0 0,1 0-1 0 0,-1 1 1 0 0,1 1-1 0 0,1 0 1 0 0,-1 2 0 0 0,0 0-1 0 0,1 1 1 0 0,0 1-1 0 0,-1 1 1 0 0,1 0 0 0 0,0 1-1 0 0,-1 2 1 0 0,1-1-1 0 0,-1 2 1 0 0,0 1 0 0 0,0 0-1 0 0,0 1 1 0 0,0 1-1 0 0,12 7-67 0 0,-26-10 9 0 0,0 0-1 0 0,0 0 0 0 0,0 1 0 0 0,0-1 0 0 0,-1 1 0 0 0,0 0 1 0 0,0 0-1 0 0,-1 0 0 0 0,1 0 0 0 0,-1 1 0 0 0,0-1 1 0 0,0 0-1 0 0,-1 1 0 0 0,1 0 0 0 0,-1-1 0 0 0,-1 1 1 0 0,1 0-1 0 0,-1 0 0 0 0,0-1 0 0 0,0 1 0 0 0,-1 0 1 0 0,1-1-1 0 0,-1 1 0 0 0,-1 0 0 0 0,1-1 0 0 0,-1 1 1 0 0,0-1-1 0 0,0 1 0 0 0,0-1 0 0 0,-1 0 0 0 0,0 0 0 0 0,0 0 1 0 0,-1 1-9 0 0,-130 149 291 0 0,21-57 62 0 0,114-95-353 0 0,0-1 0 0 0,1 0 0 0 0,-1 0 0 0 0,1 0 0 0 0,-1 0 0 0 0,1-1 1 0 0,0 1-1 0 0,0 0 0 0 0,-1-1 0 0 0,1 1 0 0 0,1-1 0 0 0,-1 1 0 0 0,0-1 0 0 0,0 0 0 0 0,0 0 0 0 0,1 0 0 0 0,-1 0 0 0 0,0-1 0 0 0,1 1 0 0 0,-1 0 0 0 0,1-1 0 0 0,-1 0 1 0 0,0 0-1 0 0,1 1 0 0 0,-1-2 0 0 0,1 1 0 0 0,-1 0 0 0 0,1 0 0 0 0,-1-1 0 0 0,1 1 0 0 0,0-1 0 0 0,194-15-476 0 0,113-41-4290 0 0,-299 48 796 0 0,-11 9 2683 0 0</inkml:trace>
  <inkml:trace contextRef="#ctx0" brushRef="#br0" timeOffset="343.156">831 1231 1556 0 0,'1'0'163'0'0,"-1"0"0"0"0,1 0 0 0 0,-1 0 0 0 0,1 1 0 0 0,-1-1 0 0 0,1 0 0 0 0,-1 0 0 0 0,1 0 0 0 0,-1 1 0 0 0,1-1 0 0 0,-1 0 0 0 0,1 1 0 0 0,-1-1 0 0 0,1 0 0 0 0,-1 1 0 0 0,1-1 0 0 0,-1 1 0 0 0,0-1 0 0 0,1 0 0 0 0,-1 1 0 0 0,0-1 0 0 0,1 1 0 0 0,-1-1 1 0 0,0 1-1 0 0,0-1 0 0 0,0 1 0 0 0,1 0 0 0 0,-1-1 0 0 0,0 1 0 0 0,0-1 0 0 0,0 1 0 0 0,0-1 0 0 0,0 1 0 0 0,0-1 0 0 0,0 1 0 0 0,0 0-163 0 0,269-13 2027 0 0,298-17-1020 0 0,-564 29-1127 0 0,51 0-803 0 0,-37 6-2098 0 0,-26 0-698 0 0,3-4 2563 0 0</inkml:trace>
  <inkml:trace contextRef="#ctx0" brushRef="#br0" timeOffset="1203.788">1082 1596 1280 0 0,'-1'1'107'0'0,"1"-1"-1"0"0,0 0 1 0 0,-1 1 0 0 0,1-1-1 0 0,0 1 1 0 0,-1-1-1 0 0,1 0 1 0 0,-1 1 0 0 0,1-1-1 0 0,-1 0 1 0 0,1 1-1 0 0,0-1 1 0 0,-1 0 0 0 0,1 0-1 0 0,-1 1 1 0 0,0-1 0 0 0,1 0-1 0 0,-1 0 1 0 0,1 0-1 0 0,-1 0 1 0 0,1 0 0 0 0,-1 0-1 0 0,1 0 1 0 0,-1 0-1 0 0,1 0 1 0 0,-1 0 0 0 0,0 0-1 0 0,1 0 1 0 0,-1 0-1 0 0,1 0 1 0 0,-1-1 0 0 0,1 1-1 0 0,-1 0 1 0 0,1 0-1 0 0,-1-1 1 0 0,1 1 0 0 0,-1 0-1 0 0,1-1 1 0 0,0 1 0 0 0,-1 0-1 0 0,1-1 1 0 0,-1 1-1 0 0,1 0 1 0 0,0-1 0 0 0,-1 1-1 0 0,1-1 1 0 0,0 1-1 0 0,0-1 1 0 0,-1 1 0 0 0,1-1-1 0 0,0 1 1 0 0,0-1-1 0 0,0 1 1 0 0,-1-1 0 0 0,1 1-1 0 0,0-1 1 0 0,0 0 0 0 0,0 1-1 0 0,0-1 1 0 0,0 1-1 0 0,0-1-106 0 0,-8-24 1870 0 0,8 25-1791 0 0,25-14 374 0 0,210-24-213 0 0,-229 39-238 0 0,-1 0 0 0 0,1 1 0 0 0,-1-1 0 0 0,1 1 0 0 0,-1 0 0 0 0,0 1 0 0 0,0-1 0 0 0,0 1 0 0 0,0 0 0 0 0,0 0-1 0 0,-1 1 1 0 0,1-1 0 0 0,-1 1 0 0 0,0 0 0 0 0,0 0 0 0 0,0 0 0 0 0,-1 1 0 0 0,1-1 0 0 0,-1 1 0 0 0,0 0 0 0 0,-1 0 0 0 0,1 0 0 0 0,-1 1 0 0 0,0-1 0 0 0,0 0 0 0 0,-1 1 0 0 0,1-1 0 0 0,-1 1 0 0 0,0 0 0 0 0,-1-1 0 0 0,1 1 0 0 0,-1 0 0 0 0,-1-1 0 0 0,1 1-1 0 0,-1 0 1 0 0,0-1 0 0 0,0 1 0 0 0,0 0 0 0 0,-1-1 0 0 0,0 0 0 0 0,0 1 0 0 0,0-1 0 0 0,-1 0 0 0 0,1 0 0 0 0,-1 0 0 0 0,-1 0 0 0 0,0 0-2 0 0,-43 77-3 0 0,47-82-41 0 0,25 17-14 0 0,104 16 54 0 0,-121-32 3 0 0,-1 0 0 0 0,0 1 0 0 0,0 0 0 0 0,0 0 1 0 0,0 0-1 0 0,0 1 0 0 0,0 0 0 0 0,-1 1 0 0 0,0 0 0 0 0,1-1 1 0 0,-1 2-1 0 0,-1-1 0 0 0,1 1 0 0 0,-1 0 0 0 0,1 0 1 0 0,-1 1-1 0 0,-1-1 0 0 0,1 1 0 0 0,-1 0 0 0 0,0 0 0 0 0,0 1 1 0 0,-1-1-1 0 0,0 1 0 0 0,0 0 0 0 0,-1 0 0 0 0,1 0 1 0 0,-1 2 0 0 0,-6 0 10 0 0,-1 0 0 0 0,1 0 0 0 0,-2 0 0 0 0,1-1 0 0 0,-1 0 0 0 0,-1 0 0 0 0,1-1 0 0 0,-2 0 0 0 0,1 0 0 0 0,0 0 0 0 0,-1-1 0 0 0,-1 0 0 0 0,1-1 1 0 0,-1 1-1 0 0,1-2 0 0 0,-1 1 0 0 0,-1-1 0 0 0,1-1 0 0 0,-1 0 0 0 0,1 0 0 0 0,-11 1-10 0 0,-163 40-1478 0 0,174-43 1136 0 0,-1 0-1 0 0,0-1 1 0 0,1 0-1 0 0,-1-1 0 0 0,0 0 1 0 0,1 0-1 0 0,-1-1 0 0 0,1 0 1 0 0,0-1-1 0 0,0 0 1 0 0,0-1-1 0 0,0 0 0 0 0,0 0 1 0 0,1-1-1 0 0,-1 0 1 0 0,1 0-1 0 0,0-1 0 0 0,-4-4 343 0 0,-11-13-1148 0 0</inkml:trace>
  <inkml:trace contextRef="#ctx0" brushRef="#br0" timeOffset="1620.288">826 238 856 0 0,'-39'4'288'0'0,"0"3"1"0"0,0 1-1 0 0,1 2 0 0 0,1 1 1 0 0,0 2-1 0 0,0 2 0 0 0,1 1 0 0 0,1 2 1 0 0,1 1-1 0 0,1 2 0 0 0,0 1 1 0 0,2 1-1 0 0,0 2 0 0 0,2 1 0 0 0,1 2 1 0 0,1 1-1 0 0,1 0 0 0 0,2 2 1 0 0,1 1-1 0 0,2 1 0 0 0,1 1 1 0 0,1 1-1 0 0,2 0 0 0 0,2 1 0 0 0,-1 6-288 0 0,2-1 218 0 0,1 0 0 0 0,2 1 0 0 0,2 0-1 0 0,2 1 1 0 0,-1 29-218 0 0,11 6 301 0 0,4-27-180 0 0,2 0 1 0 0,2 0-1 0 0,2-1 1 0 0,3-1-1 0 0,2 0 1 0 0,3 2-122 0 0,15 18-11 0 0,3-1 0 0 0,3-2 0 0 0,3-2-1 0 0,3-2 1 0 0,2-2 0 0 0,3-3 0 0 0,2-2 0 0 0,56 43 11 0 0,-52-51-741 0 0,3-3 0 0 0,1-3 0 0 0,2-2 0 0 0,2-4 0 0 0,55 22 741 0 0,90 2-4046 0 0,-176-56 2792 0 0</inkml:trace>
  <inkml:trace contextRef="#ctx0" brushRef="#br0" timeOffset="2083.983">1812 234 1576 0 0,'8'4'222'0'0,"0"0"-1"0"0,-1 1 1 0 0,0 0-1 0 0,0 0 1 0 0,0 1-1 0 0,-1-1 0 0 0,1 1 1 0 0,-1 1-1 0 0,-1-1 1 0 0,1 1-1 0 0,-1 0 1 0 0,-1 0-1 0 0,4 6-221 0 0,8 10 404 0 0,23 38 151 0 0,-3 2 0 0 0,-2 1-1 0 0,-4 2 1 0 0,17 54-555 0 0,-20-53 319 0 0,34 87 514 0 0,-7 3 1 0 0,-7 2 0 0 0,-7 2 0 0 0,2 59-834 0 0,-29 34 1140 0 0,-16-216-1089 0 0,-1-1 1 0 0,-2 0 0 0 0,-2 0 0 0 0,-1 0-1 0 0,-2-1 1 0 0,-2-1 0 0 0,-1 0 0 0 0,-2-1-1 0 0,-1 0 1 0 0,-1-1 0 0 0,-2-2-1 0 0,-19 24-51 0 0,35-49-188 0 0,-1 0 0 0 0,0 0 0 0 0,0-1 0 0 0,0 0 0 0 0,-1 1 0 0 0,0-2 0 0 0,0 1 0 0 0,0-1 0 0 0,-1 0 0 0 0,1 0-1 0 0,-1-1 1 0 0,0 1 0 0 0,0-2 0 0 0,0 1 0 0 0,-1-1 0 0 0,1 0 0 0 0,0 0 0 0 0,-2-1 188 0 0,4-3-181 0 0,0-1-1 0 0,1 1 1 0 0,-1-1 0 0 0,1 0 0 0 0,0 0-1 0 0,0-1 1 0 0,0 1 0 0 0,0-1 0 0 0,0 0-1 0 0,1 0 1 0 0,-1 0 0 0 0,1 0 0 0 0,0-1-1 0 0,1 0 1 0 0,-1 1 0 0 0,1-1 0 0 0,0 0 0 0 0,0 0-1 0 0,0 0 1 0 0,1 0 0 0 0,0 0 0 0 0,0 0-1 0 0,0-1 1 0 0,1 1 181 0 0,-10-40-1295 0 0,3-4 73 0 0</inkml:trace>
  <inkml:trace contextRef="#ctx0" brushRef="#br0" timeOffset="2815.561">2589 41 2024 0 0,'24'-40'5866'0'0,"-17"74"-5051"0"0,109 469 1535 0 0,-61-222-1495 0 0,-54-280-904 0 0,-1 0-1 0 0,0 0 1 0 0,0 0-1 0 0,0 0 1 0 0,0 0-1 0 0,-1 0 1 0 0,1 0-1 0 0,0 0 1 0 0,0 0-1 0 0,0 0 1 0 0,-1 0-1 0 0,1 0 1 0 0,-1-1-1 0 0,1 1 1 0 0,-1 0-1 0 0,1 0 1 0 0,-1 0-1 0 0,1 0 1 0 0,-1-1-1 0 0,0 1 0 0 0,1 0 1 0 0,-1 0-1 0 0,0-1 1 0 0,0 1-1 0 0,1-1 1 0 0,-1 1-1 0 0,0-1 1 0 0,0 1-1 0 0,0-1 1 0 0,0 1-1 0 0,0-1 1 0 0,0 0-1 0 0,0 1 1 0 0,0-1-1 0 0,0 0 1 0 0,0 0-1 0 0,0 0 1 0 0,0 0-1 0 0,0 0 1 0 0,0 0-1 0 0,0 0 1 0 0,0 0-1 0 0,0 0 0 0 0,0 0 1 0 0,0-1-1 0 0,0 1 1 0 0,0 0-1 0 0,0-1 1 0 0,1 1-1 0 0,-1-1 1 0 0,0 1-1 0 0,0-1 1 0 0,0 1-1 0 0,0-1 1 0 0,1 1-1 0 0,-1-1 1 0 0,0 0-1 0 0,0 0 1 0 0,1 1-1 0 0,-1-1 1 0 0,1 0-1 0 0,-1 0 1 0 0,1 0-1 0 0,-1 0 1 0 0,1 1-1 0 0,-1-1 0 0 0,1 0 1 0 0,0 0-1 0 0,-1-1 50 0 0,-57-103-5857 0 0,52 77 4693 0 0</inkml:trace>
  <inkml:trace contextRef="#ctx0" brushRef="#br0" timeOffset="3127.667">2666 64 1576 0 0,'-37'20'812'0'0,"1"2"1"0"0,1 1-1 0 0,2 2 0 0 0,0 1 0 0 0,1 2 0 0 0,2 1 1 0 0,1 1-1 0 0,1 2 0 0 0,-22 34-812 0 0,4 39 1555 0 0,48-99-1492 0 0,1-1 1 0 0,-1 0 0 0 0,1 0-1 0 0,0 0 1 0 0,0 0-1 0 0,1 0 1 0 0,-1-1-1 0 0,1 1 1 0 0,0-1-1 0 0,1 0 1 0 0,-1 0-1 0 0,0-1 1 0 0,1 1-1 0 0,0-1 1 0 0,0 0-1 0 0,0 0 1 0 0,0-1-1 0 0,1 1 1 0 0,-1-1-1 0 0,1-1 1 0 0,-1 1 0 0 0,1-1-1 0 0,0 0 1 0 0,-1 0-1 0 0,3 0-63 0 0,43 7-162 0 0,-1-3 0 0 0,1-2 0 0 0,0-2 0 0 0,1-3 0 0 0,-2-1 0 0 0,1-3 0 0 0,48-12 162 0 0,-80 15-147 0 0,255-49-8245 0 0,-253 45 7196 0 0</inkml:trace>
  <inkml:trace contextRef="#ctx0" brushRef="#br0" timeOffset="3454.638">3237 1374 904 0 0,'1'4'1844'0'0,"1"-4"-400"0"0,0 1-167 0 0,1-1-253 0 0,-3 0-64 0 0,0 0-292 0 0,4 0-292 0 0,-4 0-356 0 0,2 2 0 0 0,-2-4-1052 0 0,0 6-472 0 0,0 1 231 0 0,-2-4 77 0 0,-2-1-216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3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1050 1832 0 0,'22'16'5599'0'0,"36"-9"-5253"0"0,-52-7 27 0 0,147 5 186 0 0,-52-5-4844 0 0,-98-2 3034 0 0,5-11-26 0 0</inkml:trace>
  <inkml:trace contextRef="#ctx0" brushRef="#br0" timeOffset="269.768">0 1265 1516 0 0,'0'5'231'0'0,"1"-1"0"0"0,-1 1 1 0 0,1-1-1 0 0,0 1 0 0 0,0-1 0 0 0,0 0 0 0 0,1 1 0 0 0,0-1 1 0 0,0 0-1 0 0,0 0 0 0 0,0 0 0 0 0,0 0 0 0 0,1 0 0 0 0,0-1 1 0 0,0 1-1 0 0,0-1 0 0 0,0 1 0 0 0,0-1 0 0 0,1 0 0 0 0,-1-1 0 0 0,4 3-231 0 0,5 2 175 0 0,-1-1-1 0 0,1 0 1 0 0,1-1-1 0 0,-1 0 0 0 0,1 0 1 0 0,0-2-1 0 0,0 0 0 0 0,1 0 1 0 0,-1-1-1 0 0,10 0-174 0 0,5-1-838 0 0,0 0-1 0 0,1-2 1 0 0,-1-1 0 0 0,0-2-1 0 0,0 0 1 0 0,0-2 0 0 0,19-7 838 0 0,-16 0-1350 0 0</inkml:trace>
  <inkml:trace contextRef="#ctx0" brushRef="#br0" timeOffset="1013.249">1085 968 848 0 0,'13'-9'992'0'0,"36"-52"2657"0"0,-49 60-3487 0 0,-20-22 153 0 0,13 19-278 0 0,1 0 0 0 0,-1 0 0 0 0,0 1 0 0 0,0 0 1 0 0,0 0-1 0 0,0 1 0 0 0,0 0 0 0 0,-1 0 0 0 0,1 1 0 0 0,-1-1 0 0 0,1 2 0 0 0,-1-1 1 0 0,1 1-1 0 0,-1 0 0 0 0,1 1 0 0 0,-3 0-37 0 0,-6-1 78 0 0,-3 4-69 0 0,1 0 1 0 0,0 1 0 0 0,0 1-1 0 0,0 1 1 0 0,1 1-1 0 0,0 0 1 0 0,0 1-1 0 0,1 1 1 0 0,0 0 0 0 0,0 1-1 0 0,2 1 1 0 0,-1 1-10 0 0,10-10 54 0 0,1 0 0 0 0,0 1 0 0 0,0-1 1 0 0,0 1-1 0 0,0 0 0 0 0,1 0 0 0 0,0 0 1 0 0,-1 1-1 0 0,1-1 0 0 0,1 1 0 0 0,-1 0 1 0 0,1 0-1 0 0,0 0 0 0 0,0 0 0 0 0,0 0 1 0 0,1 0-1 0 0,0 0 0 0 0,0 1 0 0 0,-1 4-54 0 0,52 29 330 0 0,-33-35-206 0 0,-1 1-1 0 0,1-2 0 0 0,0 0 0 0 0,0-1 1 0 0,0-1-1 0 0,0 0 0 0 0,0-1 0 0 0,0-1 0 0 0,0-1 1 0 0,0 0-1 0 0,0-2 0 0 0,-1 0 0 0 0,1 0 1 0 0,-1-2-1 0 0,0 0 0 0 0,6-3-123 0 0,5 0 825 0 0,-26 9-673 0 0,-1 0-1 0 0,0 0-38 0 0,0 0-29 0 0,0 0 9 0 0,2 2-79 0 0,0 1-1 0 0,0-1 1 0 0,-1 1-1 0 0,0 0 1 0 0,1-1-1 0 0,-1 1 1 0 0,0 0-1 0 0,0 0 1 0 0,0 0-1 0 0,-1 0 1 0 0,1 0-1 0 0,-1 0 1 0 0,0 0-1 0 0,0 0 1 0 0,0 0-1 0 0,0 0 1 0 0,0 0-1 0 0,0 0 1 0 0,-1 0-1 0 0,0 0 1 0 0,1 0-1 0 0,-1-1 1 0 0,0 1-1 0 0,0 0 1 0 0,-1 0-1 0 0,1-1 1 0 0,-1 1-1 0 0,0 1-13 0 0,-2 8 31 0 0,-206 630 1733 0 0,192-582-575 0 0,41-60-885 0 0,267-94-1248 0 0,-278 89 841 0 0,6-2-310 0 0,0 0 0 0 0,0-1 0 0 0,-1-1 1 0 0,0-1-1 0 0,-1 0 0 0 0,0-1 0 0 0,-1-1 0 0 0,0 0 0 0 0,4-6 413 0 0,-14 12-500 0 0,0 0-1 0 0,-1-1 1 0 0,1 1-1 0 0,-1-1 0 0 0,-1 0 1 0 0,1-1-1 0 0,-1 1 1 0 0,-1 0-1 0 0,1-1 1 0 0,-1 0-1 0 0,-1 1 0 0 0,1-1 1 0 0,-1 0-1 0 0,-1 0 1 0 0,1-8 500 0 0,-1-9-1310 0 0</inkml:trace>
  <inkml:trace contextRef="#ctx0" brushRef="#br0" timeOffset="1411.666">1743 382 1508 0 0,'-21'6'299'0'0,"0"1"1"0"0,0 0-1 0 0,1 2 0 0 0,1 1 0 0 0,-1 0 0 0 0,2 1 0 0 0,-1 1 1 0 0,2 1-1 0 0,0 1 0 0 0,0 0 0 0 0,1 1 0 0 0,1 1 1 0 0,1 0-1 0 0,0 1 0 0 0,1 1 0 0 0,0 0 0 0 0,2 1 0 0 0,0 0 1 0 0,-3 11-300 0 0,11-24 40 0 0,1 0 1 0 0,0 1 0 0 0,0-1 0 0 0,1 0 0 0 0,-1 1-1 0 0,1-1 1 0 0,1 1 0 0 0,-1-1 0 0 0,1 1 0 0 0,1-1 0 0 0,-1 1-1 0 0,1-1 1 0 0,0 1 0 0 0,0-1 0 0 0,1 0 0 0 0,0 0-1 0 0,0 1 1 0 0,1-1 0 0 0,-1 0 0 0 0,1-1 0 0 0,0 1-1 0 0,1 0 1 0 0,0-1 0 0 0,-1 0 0 0 0,2 0 0 0 0,-1 0-1 0 0,1 0 1 0 0,-1-1 0 0 0,1 0 0 0 0,0 0 0 0 0,1 0-1 0 0,2 2-40 0 0,9 4-208 0 0,1 0 0 0 0,0-1 0 0 0,0-1 1 0 0,0 0-1 0 0,1-2 0 0 0,0 0 0 0 0,1-1 0 0 0,-1-1 0 0 0,1 0 0 0 0,2-2 208 0 0,53 2-2677 0 0,-43-4 1227 0 0</inkml:trace>
  <inkml:trace contextRef="#ctx0" brushRef="#br0" timeOffset="2209.21">2215 50 1184 0 0,'1'-2'139'0'0,"-1"0"-1"0"0,0 0 1 0 0,0 0-1 0 0,1 0 1 0 0,-1 0-1 0 0,1 0 1 0 0,0 0-1 0 0,0 0 1 0 0,0 0 0 0 0,0 0-1 0 0,0 0 1 0 0,0 1-1 0 0,0-1 1 0 0,0 0-1 0 0,1 1 1 0 0,-1-1-1 0 0,0 1 1 0 0,1-1-1 0 0,0 1 1 0 0,-1 0 0 0 0,1 0-1 0 0,0 0 1 0 0,-1 0-1 0 0,1 0 1 0 0,0 0-1 0 0,0 0 1 0 0,0 0-1 0 0,0 1 1 0 0,0-1-1 0 0,2 0-138 0 0,1 0 65 0 0,0 0 0 0 0,0 0 0 0 0,0 1 0 0 0,1-1 0 0 0,-1 1 0 0 0,0 0 0 0 0,0 0 0 0 0,0 1-1 0 0,1 0 1 0 0,-1 0 0 0 0,0 0 0 0 0,0 0 0 0 0,0 1 0 0 0,0 0 0 0 0,0 0 0 0 0,0 0-1 0 0,-1 1 1 0 0,1-1 0 0 0,0 2-65 0 0,4 10 105 0 0,-1 1 0 0 0,0 0 0 0 0,0 1-1 0 0,-2 0 1 0 0,0 0 0 0 0,-1 0 0 0 0,0 1 0 0 0,-2-1 0 0 0,0 1-1 0 0,0 0 1 0 0,-2 0 0 0 0,0 0 0 0 0,-1 1 0 0 0,-1-1-1 0 0,0 0 1 0 0,-4 14-105 0 0,4 29 298 0 0,-21 302 990 0 0,-45 603 2385 0 0,63-907-3191 0 0,-2-1-1 0 0,-2 0 0 0 0,-3-1 1 0 0,-14 41-482 0 0,22-89 55 0 0,0-1 0 0 0,-1 0-1 0 0,0 1 1 0 0,0-2 0 0 0,-1 1 0 0 0,1 0 0 0 0,-1-1 0 0 0,-1 0 0 0 0,1 0 0 0 0,-1-1-1 0 0,0 1 1 0 0,-1-1 0 0 0,1 0 0 0 0,-1-1 0 0 0,0 0 0 0 0,0 0 0 0 0,0 0 0 0 0,0-1-1 0 0,-1 0 1 0 0,0 0 0 0 0,1-1 0 0 0,-8 1-55 0 0,-182 14-1026 0 0,193-17 953 0 0,-215-31-3358 0 0,-38-55-5217 0 0,226 71 7508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0:3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76 904 0 0,'0'0'561'0'0,"0"0"-46"0"0,-15 0 367 0 0,12-6 2680 0 0,5 3-3544 0 0,-1 0 0 0 0,0 1 1 0 0,1-1-1 0 0,-1 1 0 0 0,1-1 1 0 0,0 1-1 0 0,0 0 0 0 0,0 0 0 0 0,0 0 1 0 0,0 0-1 0 0,1 0 0 0 0,-1 0 1 0 0,1 0-1 0 0,-1 1 0 0 0,1 0 0 0 0,-1-1 1 0 0,1 1-1 0 0,0 0 0 0 0,0 0 0 0 0,-1 0 1 0 0,1 1-1 0 0,0-1 0 0 0,0 1 1 0 0,0-1-1 0 0,0 1 0 0 0,0 0 0 0 0,0 0 1 0 0,0 0-1 0 0,1 1-18 0 0,327-28 476 0 0,-109 26-3128 0 0,-207 1 2269 0 0,-3 1-798 0 0,-3 6-97 0 0</inkml:trace>
  <inkml:trace contextRef="#ctx0" brushRef="#br0" timeOffset="466.701">62 174 1356 0 0,'-3'185'4049'0'0,"-13"94"-2617"0"0,-16 178 2485 0 0,21 34-3917 0 0,25-151 789 0 0,-8-291-746 0 0,-6-41 2 0 0,-1 1 0 0 0,1 0 1 0 0,0 0-1 0 0,1 0 0 0 0,0-1 1 0 0,1 1-1 0 0,-1 0 0 0 0,2-1 1 0 0,-1 1-1 0 0,1-1 0 0 0,1 0 1 0 0,-1 0-1 0 0,1 0 0 0 0,1 0 1 0 0,-1-1-1 0 0,1 1 1 0 0,1-1-1 0 0,-1-1 0 0 0,1 1 1 0 0,0-1-1 0 0,1 0 0 0 0,0 0 1 0 0,-1-1-1 0 0,2 1 0 0 0,-1-2 1 0 0,1 1-1 0 0,-1-1 0 0 0,4 1-45 0 0,25 3-251 0 0,0-1-1 0 0,1-2 1 0 0,0-2-1 0 0,-1-1 0 0 0,1-2 1 0 0,0-1-1 0 0,0-2 1 0 0,-1-2-1 0 0,1-1 1 0 0,-1-2-1 0 0,18-7 252 0 0,-5 5-1453 0 0,0-2 0 0 0,-1-2 0 0 0,-1-3 0 0 0,0-1 0 0 0,9-8 1453 0 0,-14 1-1279 0 0</inkml:trace>
  <inkml:trace contextRef="#ctx0" brushRef="#br0" timeOffset="1107.666">838 774 1324 0 0,'0'-20'3573'0'0,"1"-25"-1552"0"0,6 618 935 0 0,-5-398-2479 0 0,12-176-2615 0 0,-17-33-2571 0 0,3 24 3545 0 0</inkml:trace>
  <inkml:trace contextRef="#ctx0" brushRef="#br0" timeOffset="1444.887">852 747 1348 0 0,'4'-9'186'0'0,"1"-1"-1"0"0,0 1 0 0 0,1 0 1 0 0,0 0-1 0 0,1 0 1 0 0,-1 1-1 0 0,2 0 0 0 0,-1 1 1 0 0,1-1-1 0 0,0 1 1 0 0,1 1-1 0 0,-1 0 0 0 0,1 0 1 0 0,1 0-1 0 0,-1 1 1 0 0,1 1-1 0 0,0 0 0 0 0,0 0 1 0 0,0 1-1 0 0,0 0 1 0 0,1 0-1 0 0,-1 1 0 0 0,1 1 1 0 0,5 0-186 0 0,-10 2 46 0 0,0 1-1 0 0,0-1 1 0 0,-1 2-1 0 0,1-1 1 0 0,0 0 0 0 0,-1 1-1 0 0,0 0 1 0 0,1 1 0 0 0,-1-1-1 0 0,0 1 1 0 0,-1 0-1 0 0,1 0 1 0 0,-1 1 0 0 0,0-1-1 0 0,0 1 1 0 0,0 0 0 0 0,0 0-1 0 0,-1 0 1 0 0,0 0 0 0 0,0 1-1 0 0,-1-1 1 0 0,1 1-1 0 0,-1 0 1 0 0,0 0 0 0 0,-1 0-1 0 0,1 0 1 0 0,-1 0 0 0 0,-1 0-1 0 0,1 0 1 0 0,-1 0 0 0 0,0 0-1 0 0,0 0 1 0 0,-1 1-1 0 0,1-1 1 0 0,-1 0 0 0 0,-1 0-1 0 0,1 0 1 0 0,-1 0-46 0 0,-7 14 73 0 0,0-1-1 0 0,-1 1 1 0 0,-1-2 0 0 0,0 0-1 0 0,-2 0 1 0 0,0-1-1 0 0,-1-1 1 0 0,-1 0 0 0 0,0-1-1 0 0,-1 0 1 0 0,0-1 0 0 0,-2-1-1 0 0,1-1 1 0 0,-1-1-1 0 0,-13 6-72 0 0,3-3-545 0 0,26-14-230 0 0,0-20-3316 0 0,15 5 2777 0 0</inkml:trace>
  <inkml:trace contextRef="#ctx0" brushRef="#br0" timeOffset="1770.322">1689 631 860 0 0,'-18'4'313'0'0,"0"1"-1"0"0,0 1 1 0 0,1 1-1 0 0,0 0 0 0 0,0 1 1 0 0,1 1-1 0 0,0 1 1 0 0,0 0-1 0 0,1 1 1 0 0,1 1-1 0 0,-7 6-312 0 0,-2 4 196 0 0,1 1 1 0 0,1 1-1 0 0,2 1 0 0 0,0 1 0 0 0,2 0 0 0 0,0 1 0 0 0,2 1 0 0 0,1 1 0 0 0,2 0 1 0 0,-1 5-197 0 0,7-24 25 0 0,1 1 1 0 0,0 0-1 0 0,1 0 1 0 0,0 1-1 0 0,1-1 1 0 0,0 1-1 0 0,1 0 1 0 0,0 0-1 0 0,1 0 0 0 0,0 0 1 0 0,1 0-1 0 0,0 0 1 0 0,1 0-1 0 0,1 0 1 0 0,0 0-1 0 0,0-1 1 0 0,1 1-1 0 0,1-1 1 0 0,0 1-1 0 0,0-1 1 0 0,1 0-1 0 0,0 0 1 0 0,1-1-1 0 0,0 0 1 0 0,1 0-1 0 0,0 0 1 0 0,1-1-1 0 0,0 0 1 0 0,0 0-1 0 0,1-1 1 0 0,0 0-1 0 0,1-1 1 0 0,-1 0-1 0 0,7 3-25 0 0,-9-6-367 0 0,1-1-1 0 0,0 0 1 0 0,0-1-1 0 0,0 1 1 0 0,1-1 0 0 0,-1-1-1 0 0,1 0 1 0 0,-1 0-1 0 0,1-1 1 0 0,-1 0-1 0 0,1 0 1 0 0,-1-1-1 0 0,7-1 368 0 0,22-11-1468 0 0</inkml:trace>
  <inkml:trace contextRef="#ctx0" brushRef="#br0" timeOffset="2137.756">1958 859 1496 0 0,'6'2'4496'0'0,"-16"11"-4388"0"0,-26 45 244 0 0,4 1-1 0 0,1 1 1 0 0,4 2 0 0 0,2 1-1 0 0,3 1 1 0 0,-6 33-352 0 0,26-87-209 0 0,-6 19-50 0 0,-7-21-4307 0 0,6-8 3270 0 0</inkml:trace>
  <inkml:trace contextRef="#ctx0" brushRef="#br0" timeOffset="2464.907">1646 927 1372 0 0,'12'-15'4242'0'0,"7"29"-2887"0"0,-14-8-1277 0 0,127 148 1482 0 0,70 86-3000 0 0,-205-235-2500 0 0,1-10 2713 0 0</inkml:trace>
  <inkml:trace contextRef="#ctx0" brushRef="#br0" timeOffset="2930.137">2283 824 1624 0 0,'-13'-5'6092'0'0,"38"11"-4550"0"0,9-1-1169 0 0,-12-3-254 0 0,0 1 0 0 0,0 1 1 0 0,0 0-1 0 0,-1 2 0 0 0,1 0 1 0 0,-2 2-1 0 0,1 0 1 0 0,-1 1-1 0 0,0 1 0 0 0,-1 1 1 0 0,0 1-1 0 0,-1 1 0 0 0,3 2-119 0 0,-18-12 11 0 0,0 1-1 0 0,-1-1 1 0 0,1 1 0 0 0,-1-1-1 0 0,0 1 1 0 0,0 0-1 0 0,0 0 1 0 0,0 0-1 0 0,-1 0 1 0 0,0 0-1 0 0,0 1 1 0 0,0-1 0 0 0,0 0-1 0 0,0 1 1 0 0,-1-1-1 0 0,0 0 1 0 0,0 1-1 0 0,0-1 1 0 0,0 0 0 0 0,-1 1-1 0 0,0-1 1 0 0,0 0-1 0 0,0 0 1 0 0,0 1-1 0 0,-1-1 1 0 0,0 0-1 0 0,1 0 1 0 0,-1 0 0 0 0,-1-1-1 0 0,1 1 1 0 0,-1 0-1 0 0,1-1 1 0 0,-1 0-1 0 0,-1 1-10 0 0,-115 102 252 0 0,113-101-223 0 0,-262 149-15 0 0,379-205-8030 0 0,-86 36 6536 0 0</inkml:trace>
  <inkml:trace contextRef="#ctx0" brushRef="#br0" timeOffset="3332.606">3030 829 1256 0 0,'-82'18'3417'0'0,"76"-17"-3357"0"0,1 1 1 0 0,-1 0 0 0 0,1 0-1 0 0,0 1 1 0 0,0 0 0 0 0,0 0-1 0 0,0 0 1 0 0,0 0 0 0 0,1 1 0 0 0,-1 0-1 0 0,1 0 1 0 0,0 0 0 0 0,0 0-1 0 0,1 0 1 0 0,-1 1 0 0 0,1 0-1 0 0,0 0 1 0 0,0 0 0 0 0,0 0-1 0 0,1 0 1 0 0,0 1 0 0 0,0-1-1 0 0,0 1 1 0 0,1-1 0 0 0,0 1-1 0 0,0 0 1 0 0,0-1 0 0 0,1 1 0 0 0,-1 0-1 0 0,1 0 1 0 0,1-1 0 0 0,-1 1-1 0 0,1 0 1 0 0,0 0 0 0 0,2 3-61 0 0,1 1 60 0 0,1 1 1 0 0,0-1-1 0 0,0-1 1 0 0,1 1-1 0 0,0-1 1 0 0,1 0-1 0 0,0-1 1 0 0,1 0-1 0 0,0 0 1 0 0,0 0-1 0 0,0-1 1 0 0,1 0-1 0 0,0-1 1 0 0,1 0-1 0 0,-1 0 1 0 0,1-1-1 0 0,3 1-60 0 0,123 25-4035 0 0,-119-34 2842 0 0,7-11 12 0 0</inkml:trace>
  <inkml:trace contextRef="#ctx0" brushRef="#br0" timeOffset="3610.773">3300 632 1140 0 0,'24'43'636'0'0,"-2"0"0"0"0,-1 1-1 0 0,-3 1 1 0 0,-1 1 0 0 0,-3 0-1 0 0,-1 1 1 0 0,-3 1 0 0 0,-1 0 0 0 0,-3 0-1 0 0,0 48-635 0 0,-7-79-27 0 0,0-1-1 0 0,-1 1 1 0 0,-1-1 0 0 0,0 0-1 0 0,-2 0 1 0 0,0 0-1 0 0,0-1 1 0 0,-1 1-1 0 0,-1-1 1 0 0,-1 0-1 0 0,0-1 1 0 0,-1 0-1 0 0,0 0 1 0 0,-1-1-1 0 0,-1 0 1 0 0,0-1 0 0 0,-1 0-1 0 0,0-1 1 0 0,0 0-1 0 0,-2-1 1 0 0,1-1-1 0 0,-9 5 28 0 0,-55 1-3805 0 0,58-15 2485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12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1452 0 0,'0'0'576'0'0,"0"0"-21"0"0,14 0 232 0 0,-5-5 3184 0 0,18-23-3588 0 0,-27 193 656 0 0,-12 73-272 0 0,6 52 517 0 0,5-281-1240 0 0,1 0 0 0 0,0 0 1 0 0,0 1-1 0 0,1-1 0 0 0,0 0 1 0 0,1 0-1 0 0,0 0 0 0 0,0 0 1 0 0,1 0-1 0 0,0-1 0 0 0,1 1 1 0 0,0-1-1 0 0,0 0 1 0 0,1 0-1 0 0,0 0 0 0 0,0 0 1 0 0,1-1-1 0 0,0 0 0 0 0,0 0 1 0 0,0-1-1 0 0,1 0 0 0 0,0 0 1 0 0,1 0-1 0 0,-1-1 0 0 0,1 0 1 0 0,0 0-1 0 0,0-1 0 0 0,1 0 1 0 0,-1-1-1 0 0,1 0 0 0 0,-1 0 1 0 0,1 0-1 0 0,3-1-44 0 0,227-12 350 0 0,26-18-667 0 0,-137 9-1877 0 0,-128 19 2066 0 0,1-1 1 0 0,0 0 0 0 0,-1 0-1 0 0,1 1 1 0 0,-1-1 0 0 0,0 0 0 0 0,1 0-1 0 0,-1 0 1 0 0,1 0 0 0 0,-1 0-1 0 0,0 1 1 0 0,0-1 0 0 0,0 0-1 0 0,1 0 1 0 0,-1 0 0 0 0,0 0 0 0 0,0 0-1 0 0,0 0 1 0 0,0 0 0 0 0,-1 0-1 0 0,1 0 1 0 0,0 0 0 0 0,0 0 0 0 0,0 1-1 0 0,-1-1 1 0 0,1 0 0 0 0,0 0-1 0 0,-1 0 1 0 0,1 0 0 0 0,-1 1-1 0 0,1-1 1 0 0,-1 0 0 0 0,0 0 0 0 0,1 1-1 0 0,-1-1 1 0 0,0 0 0 0 0,1 1-1 0 0,-1-1 1 0 0,0 1 0 0 0,0-1 0 0 0,1 1-1 0 0,-1-1 1 0 0,0 1 0 0 0,0-1-1 0 0,0 1 1 0 0,0 0 0 0 0,0 0-1 0 0,0-1 1 0 0,1 1 0 0 0,-1 0 0 0 0,0 0-1 0 0,0 0 1 0 0,0 0 0 0 0,0 0-1 0 0,0 0 1 0 0,0 0 0 0 0,0 0 0 0 0,0 1 127 0 0,-4-5-48 0 0,-16-13-1129 0 0</inkml:trace>
  <inkml:trace contextRef="#ctx0" brushRef="#br0" timeOffset="278.233">171 529 1648 0 0,'-14'-11'5046'0'0,"48"11"-3729"0"0,-28 1-1391 0 0,546 7 2336 0 0,-396-6-2859 0 0,-111-15-642 0 0,-62-12-2738 0 0,-4 11 2741 0 0,-7 1 62 0 0</inkml:trace>
  <inkml:trace contextRef="#ctx0" brushRef="#br0" timeOffset="544.897">23 122 1096 0 0,'9'-11'4616'0'0,"37"-6"-4313"0"0,-42 15 11 0 0,320-46 1779 0 0,-226 41-1737 0 0,394-13-2465 0 0,-469 6-1504 0 0,-30 12 2453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1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1048 0 0,'19'17'345'0'0,"1"0"0"0"0,-2 2 0 0 0,-1 0 0 0 0,0 1 0 0 0,-1 1-1 0 0,-1 1 1 0 0,-1 0 0 0 0,-1 0 0 0 0,-2 2 0 0 0,0-1 0 0 0,-1 2 0 0 0,-1-1 0 0 0,-1 1 0 0 0,1 12-345 0 0,0-10 160 0 0,-1 1 0 0 0,-1 0 1 0 0,-2 0-1 0 0,-1 0 1 0 0,-1 1-1 0 0,-1-1 0 0 0,-1 1 1 0 0,-2 0-1 0 0,-1-1 1 0 0,-1 1-1 0 0,-2-1 1 0 0,0 1-1 0 0,-2-2 0 0 0,-2 1 1 0 0,0-1-1 0 0,-1 0 1 0 0,-2-1-1 0 0,-1 0 0 0 0,-1-1 1 0 0,-3 3-161 0 0,10-16-243 0 0,-1 0-1 0 0,0-1 1 0 0,0 0 0 0 0,-1-1-1 0 0,0 0 1 0 0,-1 0 0 0 0,0-1-1 0 0,-1 0 1 0 0,0-1 0 0 0,0 0-1 0 0,0-1 1 0 0,-1 0 0 0 0,-4 1 243 0 0,-5-23-2441 0 0,12-8 1240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2160 0 0,'-47'33'5353'0'0,"27"69"-4452"0"0,19-91-494 0 0,33 347 1310 0 0,-19-144-3668 0 0,-27-214-3261 0 0,10-5 4009 0 0</inkml:trace>
  <inkml:trace contextRef="#ctx0" brushRef="#br0" timeOffset="264.064">126 176 2500 0 0,'12'-9'268'0'0,"0"0"0"0"0,1 1-1 0 0,0 1 1 0 0,1 0 0 0 0,-1 1 0 0 0,1 0-1 0 0,0 1 1 0 0,1 0 0 0 0,-1 2-1 0 0,1 0 1 0 0,0 0 0 0 0,0 1 0 0 0,0 1-1 0 0,1 0-267 0 0,-8 1 84 0 0,0 0-1 0 0,-1 1 0 0 0,1 0 0 0 0,-1 0 0 0 0,1 1 0 0 0,-1-1 1 0 0,1 2-1 0 0,-1-1 0 0 0,0 1 0 0 0,0 0 0 0 0,0 0 1 0 0,-1 1-1 0 0,1 0 0 0 0,-1 0 0 0 0,0 1 0 0 0,0 0 0 0 0,0 0 1 0 0,-1 0-1 0 0,1 1 0 0 0,-1 0 0 0 0,-1-1 0 0 0,1 2 1 0 0,-1-1-1 0 0,0 1 0 0 0,0-1 0 0 0,-1 1 0 0 0,0 0 0 0 0,2 5-83 0 0,-4-5 80 0 0,1 0-1 0 0,-1 0 0 0 0,1 0 0 0 0,-2 0 0 0 0,1 0 0 0 0,-1 0 0 0 0,0 0 1 0 0,-1 0-1 0 0,0 0 0 0 0,0 0 0 0 0,0 0 0 0 0,-1 0 0 0 0,0 0 1 0 0,0 0-1 0 0,-1-1 0 0 0,0 1 0 0 0,0-1 0 0 0,0 0 0 0 0,-1 0 0 0 0,0 0 1 0 0,0 0-1 0 0,-1-1 0 0 0,1 1 0 0 0,-1-1 0 0 0,0-1 0 0 0,-1 1 0 0 0,1 0 1 0 0,-1-1-1 0 0,0 0 0 0 0,-6 2-79 0 0,-7 6-5 0 0,0 0 0 0 0,-1-2 1 0 0,-1 0-1 0 0,0-2 0 0 0,0 0 0 0 0,-1-1 1 0 0,1-1-1 0 0,-1-2 0 0 0,-7 1 5 0 0,23-3-274 0 0,0-1 0 0 0,-1 0 0 0 0,1 0 0 0 0,0-1 1 0 0,-1 1-1 0 0,1-2 0 0 0,0 1 0 0 0,-1-1 0 0 0,1 1 0 0 0,0-2 0 0 0,0 1 0 0 0,0-1 0 0 0,0 0 1 0 0,0 0-1 0 0,0-1 0 0 0,0 1 0 0 0,1-1 0 0 0,-1-1 0 0 0,1 1 0 0 0,0-1 0 0 0,0 0 0 0 0,0 0 1 0 0,0 0-1 0 0,1-1 0 0 0,0 1 0 0 0,0-1 0 0 0,0 0 0 0 0,0-1 0 0 0,-2-4 274 0 0,0-11-1034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18 856 0 0,'11'-14'2692'0'0,"-11"15"-2599"0"0,0-1-1 0 0,1 1 0 0 0,-1 0 1 0 0,0-1-1 0 0,0 1 1 0 0,1-1-1 0 0,-1 1 1 0 0,0-1-1 0 0,1 1 0 0 0,-1-1 1 0 0,0 1-1 0 0,1-1 1 0 0,-1 1-1 0 0,1-1 1 0 0,-1 1-1 0 0,1-1 1 0 0,-1 0-1 0 0,1 1 0 0 0,-1-1 1 0 0,1 0-1 0 0,0 1 1 0 0,-1-1-1 0 0,1 0 1 0 0,-1 0-1 0 0,1 0 1 0 0,0 1-1 0 0,-1-1 0 0 0,1 0 1 0 0,-1 0-1 0 0,1 0 1 0 0,0 0-1 0 0,-1 0 1 0 0,1 0-1 0 0,0 0 0 0 0,-1 0 1 0 0,1 0-1 0 0,0-1 1 0 0,-1 1-1 0 0,1 0 1 0 0,-1 0-1 0 0,1-1 1 0 0,-1 1-1 0 0,1 0 0 0 0,0-1 1 0 0,-1 1-1 0 0,1 0 1 0 0,-1-1-1 0 0,1 1 1 0 0,-1-1-1 0 0,0 1 1 0 0,1-1-1 0 0,-1 1 0 0 0,1-1 1 0 0,-1 1-1 0 0,0-1 1 0 0,1 1-1 0 0,-1-1 1 0 0,0 1-1 0 0,0-1 0 0 0,1 0 1 0 0,-1 1-1 0 0,0-1 1 0 0,0 1-1 0 0,0-1 1 0 0,0 0-1 0 0,0 1 1 0 0,0-1-93 0 0,52 298 973 0 0,-52-157-2220 0 0,-2-134 956 0 0,1 0-1 0 0,-1 0 1 0 0,0-1 0 0 0,0 1-1 0 0,-1 0 1 0 0,0-1 0 0 0,0 0-1 0 0,0 0 1 0 0,0 0 0 0 0,-1 0-1 0 0,0-1 1 0 0,0 1-1 0 0,0-1 1 0 0,-1 0 0 0 0,1 0-1 0 0,-1 0 1 0 0,0-1 0 0 0,0 0-1 0 0,0 0 1 0 0,-1 0 0 0 0,-4 2 291 0 0,-15 6-1190 0 0</inkml:trace>
  <inkml:trace contextRef="#ctx0" brushRef="#br0" timeOffset="247.997">0 725 2448 0 0,'48'20'3925'0'0,"40"-15"-2857"0"0,-70-5-654 0 0,241-13 1661 0 0,-82-6-1542 0 0,92-12-1216 0 0,-91 5-3226 0 0,-138 18 1363 0 0,-38 8 1425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2160 0 0,'-6'4'4709'0'0,"36"-1"-3703"0"0,423-16 502 0 0,-396 9-2079 0 0,-8 1-986 0 0,-22-5-2488 0 0,-32 11 2843 0 0</inkml:trace>
  <inkml:trace contextRef="#ctx0" brushRef="#br0" timeOffset="249.586">12 261 1088 0 0,'9'15'3316'0'0,"51"0"-1861"0"0,-2-9-1061 0 0,-1-2 0 0 0,1-2 1 0 0,-1-4-1 0 0,1-1 1 0 0,28-7-395 0 0,281-79-5364 0 0,-294 65 4093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2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2196 0 0,'-4'13'4652'0'0,"-4"-11"-5473"0"0,-3-2-2645 0 0,4 1 2089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4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2204 0 0,'20'-62'7831'0'0,"-28"158"-5844"0"0,10-39-1793 0 0,2-1 0 0 0,2 0 0 0 0,3 0 0 0 0,3-1 0 0 0,4 11-194 0 0,-10-41-136 0 0,28 65-3028 0 0,-25-92-2517 0 0,9-15 4986 0 0,-18 17 587 0 0,9-16-964 0 0</inkml:trace>
  <inkml:trace contextRef="#ctx0" brushRef="#br0" timeOffset="392.999">357 115 2144 0 0,'-8'-1'5552'0'0,"-56"77"-3722"0"0,57-65-1657 0 0,0 1 0 0 0,1 0 0 0 0,1 1 0 0 0,0-1 0 0 0,1 1 0 0 0,0 0 0 0 0,1 0 1 0 0,0 1-1 0 0,1-1 0 0 0,0 12-173 0 0,1-21 30 0 0,1 0 1 0 0,0 0 0 0 0,1 0-1 0 0,-1 1 1 0 0,1-1 0 0 0,-1 0-1 0 0,1 0 1 0 0,0-1-1 0 0,1 1 1 0 0,-1 0 0 0 0,1 0-1 0 0,0-1 1 0 0,0 1 0 0 0,0 0-1 0 0,0-1 1 0 0,0 0-1 0 0,1 0 1 0 0,-1 0 0 0 0,1 0-1 0 0,0 0 1 0 0,0 0-1 0 0,0-1 1 0 0,1 1 0 0 0,-1-1-1 0 0,1 0 1 0 0,-1 0 0 0 0,1 0-1 0 0,-1 0 1 0 0,1-1-1 0 0,0 1 1 0 0,0-1 0 0 0,0 0-1 0 0,0-1 1 0 0,0 1 0 0 0,0 0-1 0 0,0-1 1 0 0,2 0-31 0 0,10 0-60 0 0,1 0 0 0 0,0-1 0 0 0,-1-1 0 0 0,1-1 1 0 0,-1 0-1 0 0,0-1 0 0 0,0 0 0 0 0,0-2 0 0 0,0 0 0 0 0,-1-1 0 0 0,0 0 1 0 0,0-1-1 0 0,2-2 60 0 0,-12 6-30 0 0,0 1 1 0 0,0-1 0 0 0,0 0-1 0 0,0 0 1 0 0,0-1 0 0 0,-1 1-1 0 0,0-1 1 0 0,0 0 0 0 0,0 0-1 0 0,0 0 1 0 0,-1-1 0 0 0,0 1-1 0 0,0-1 1 0 0,-1 0 0 0 0,1 0-1 0 0,-1 0 1 0 0,1-6 29 0 0,-5 7-16 0 0,1-1-1 0 0,-2 1 1 0 0,1 0-1 0 0,0 0 1 0 0,-1 0-1 0 0,0 1 1 0 0,0-1-1 0 0,-1 0 1 0 0,1 1 0 0 0,-1 0-1 0 0,0 0 1 0 0,0 0-1 0 0,0 0 1 0 0,0 1-1 0 0,-1 0 1 0 0,0 0-1 0 0,1 0 1 0 0,-1 0 0 0 0,0 1-1 0 0,0 0 1 0 0,-4-2 16 0 0,-255-84-738 0 0,264 87 629 0 0,-1-1 1 0 0,0 1 0 0 0,1 0 0 0 0,-1 0 0 0 0,1 0 0 0 0,-1-1 0 0 0,1 1 0 0 0,0 0 0 0 0,-1-1-1 0 0,1 1 1 0 0,0 0 0 0 0,0-1 0 0 0,0 1 0 0 0,0 0 0 0 0,0-1 0 0 0,0 1 0 0 0,0 0 0 0 0,0-1-1 0 0,1 1 1 0 0,-1 0 0 0 0,1-1 0 0 0,-1 1 0 0 0,1 0 0 0 0,-1 0 0 0 0,1 0 0 0 0,0-1 0 0 0,-1 1-1 0 0,1 0 1 0 0,0 0 0 0 0,0 0 0 0 0,0 0 0 0 0,0 0 0 0 0,0 0 0 0 0,0 0 0 0 0,0 1 0 0 0,0-1-1 0 0,0 0 1 0 0,0 1 0 0 0,0-1 0 0 0,1 0 0 0 0,-1 1 0 0 0,0-1 0 0 0,0 1 0 0 0,1 0 0 0 0,-1 0-1 0 0,0-1 1 0 0,1 1 0 0 0,-1 0 0 0 0,0 0 0 0 0,1 0 0 0 0,-1 0 0 0 0,1 0 108 0 0,23-10-1150 0 0,4 0-44 0 0</inkml:trace>
  <inkml:trace contextRef="#ctx0" brushRef="#br0" timeOffset="706.066">889 35 2016 0 0,'5'44'4465'0'0,"-22"25"-2723"0"0,17-69-1727 0 0,-4 7 95 0 0,1 0 0 0 0,-1-1 0 0 0,1 2 1 0 0,0-1-1 0 0,1 0 0 0 0,0 0 0 0 0,0 1 0 0 0,1 0 0 0 0,-1-1 0 0 0,2 1 1 0 0,-1 0-1 0 0,1-1 0 0 0,0 1 0 0 0,1 0 0 0 0,0-1 0 0 0,0 1 0 0 0,0-1 0 0 0,1 1 1 0 0,1-1-1 0 0,-1 1 0 0 0,1-1 0 0 0,0 0 0 0 0,0 0 0 0 0,1-1 0 0 0,0 1 0 0 0,1-1 1 0 0,-1 1-1 0 0,1-1 0 0 0,0-1 0 0 0,0 1 0 0 0,1-1 0 0 0,0 0 0 0 0,0 0 0 0 0,0-1 1 0 0,1 1-1 0 0,-1-1 0 0 0,1-1 0 0 0,0 1 0 0 0,0-1-110 0 0,6 0 36 0 0,-1-1 1 0 0,1-1-1 0 0,0 0 0 0 0,0 0 0 0 0,-1-1 0 0 0,1-1 1 0 0,0 0-1 0 0,-1-1 0 0 0,1 0 0 0 0,-1-1 1 0 0,1 0-1 0 0,-1-1 0 0 0,0 0 0 0 0,-1-1 1 0 0,1-1-1 0 0,-1 0 0 0 0,0 0 0 0 0,0-1 0 0 0,-1-1 1 0 0,0 1-1 0 0,0-2 0 0 0,-1 1 0 0 0,0-1 1 0 0,7-10-37 0 0,-14 16 1 0 0,0 0 1 0 0,0-1-1 0 0,-1 1 1 0 0,0-1 0 0 0,0 1-1 0 0,0-1 1 0 0,0 1 0 0 0,0-1-1 0 0,-1 0 1 0 0,1 1 0 0 0,-1-1-1 0 0,0 0 1 0 0,0 1-1 0 0,0-1 1 0 0,-1 0 0 0 0,0 0-1 0 0,1 1 1 0 0,-1-1 0 0 0,0 1-1 0 0,-1-1 1 0 0,1 1-1 0 0,-1-1 1 0 0,1 1 0 0 0,-1 0-1 0 0,0 0 1 0 0,0 0 0 0 0,-1 0-1 0 0,1 0 1 0 0,0 0 0 0 0,-1 0-1 0 0,0 1 1 0 0,0-1-1 0 0,0 1 1 0 0,0 0 0 0 0,0 0-1 0 0,0 0 1 0 0,-2 0-2 0 0,-132-54-305 0 0,-13 23-2709 0 0,149 33 2599 0 0,-7-3-389 0 0,11-5-4759 0 0,19-10 4357 0 0</inkml:trace>
  <inkml:trace contextRef="#ctx0" brushRef="#br0" timeOffset="1412.49">1597 90 2408 0 0,'-48'-3'4086'0'0,"-61"58"-1557"0"0,101-51-2356 0 0,1 1 0 0 0,-1 0 0 0 0,1 1 0 0 0,0-1 0 0 0,0 1 0 0 0,0 1 0 0 0,1-1 0 0 0,0 1 0 0 0,1 0 0 0 0,-1 0 0 0 0,1 1 0 0 0,1 0 0 0 0,-1 0 0 0 0,1 0 0 0 0,1 0 0 0 0,0 1 0 0 0,0-1 0 0 0,0 1 0 0 0,0 3-173 0 0,6-9 25 0 0,0 0 0 0 0,0-1-1 0 0,-1 1 1 0 0,2-1-1 0 0,-1 0 1 0 0,0 0 0 0 0,0 0-1 0 0,1 0 1 0 0,-1 0-1 0 0,1-1 1 0 0,-1 1-1 0 0,1-1 1 0 0,0 0 0 0 0,-1 0-1 0 0,1-1 1 0 0,0 1-1 0 0,0-1 1 0 0,-1 0-1 0 0,1 0 1 0 0,0 0 0 0 0,0 0-1 0 0,3-1-24 0 0,132-32 83 0 0,-102 18-142 0 0,-29 13 28 0 0,0 0 0 0 0,0 0 1 0 0,-1-1-1 0 0,1 0 0 0 0,-1 0 0 0 0,0-1 1 0 0,0 0-1 0 0,0 0 0 0 0,-1-1 1 0 0,1 0-1 0 0,-1 0 0 0 0,0 0 1 0 0,0-1-1 0 0,-1 0 0 0 0,1 0 1 0 0,-2 0-1 0 0,1-1 0 0 0,0 1 1 0 0,-1-1-1 0 0,-1-1 0 0 0,3-4 31 0 0,-9 6-37 0 0,-1 1 0 0 0,1 0 0 0 0,-1-1 0 0 0,0 2 0 0 0,-1-1 0 0 0,1 0 0 0 0,-1 1 0 0 0,0 0 0 0 0,0 0 0 0 0,0 0 0 0 0,-1 1 0 0 0,1-1 0 0 0,-1 2 0 0 0,0-1 0 0 0,0 0 0 0 0,0 1 0 0 0,0 0 0 0 0,0 1-1 0 0,-1-1 1 0 0,1 1 0 0 0,-4 0 37 0 0,-124-16-697 0 0,76 15-4790 0 0,48 5 2992 0 0,13-4 1298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1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1110 117 1964 0 0,'3'13'4136'0'0,"-42"33"-3576"0"0,8-9-231 0 0,-81 186 829 0 0,19 29-616 0 0,68-201-977 0 0,0-28-2841 0 0,24-23 2147 0 0,-5-3-50 0 0,-22-12-23 0 0</inkml:trace>
  <inkml:trace contextRef="#ctx0" brushRef="#br0" timeOffset="277.316">623 276 1720 0 0,'-3'-17'2787'0'0,"4"17"-2693"0"0,-1 0 0 0 0,0 0 0 0 0,1 0 0 0 0,-1 1 0 0 0,1-1 0 0 0,-1 0-1 0 0,1 0 1 0 0,-1 0 0 0 0,0 0 0 0 0,1 0 0 0 0,-1 0 0 0 0,1 0 0 0 0,-1 0-1 0 0,1 0 1 0 0,-1 0 0 0 0,1-1 0 0 0,-1 1 0 0 0,0 0 0 0 0,1 0 0 0 0,-1 0-1 0 0,1 0 1 0 0,-1-1 0 0 0,0 1 0 0 0,1 0 0 0 0,-1 0 0 0 0,0-1-1 0 0,1 1 1 0 0,-1 0 0 0 0,0 0 0 0 0,1-1 0 0 0,-1 1 0 0 0,0-1 0 0 0,0 1-1 0 0,1 0 1 0 0,-1-1 0 0 0,0 1 0 0 0,0 0 0 0 0,0-1 0 0 0,0 1 0 0 0,1-1-1 0 0,-1 1 1 0 0,0-1 0 0 0,0 1 0 0 0,0 0 0 0 0,0-1 0 0 0,0 1 0 0 0,0-1-1 0 0,0 1 1 0 0,0-1 0 0 0,0 1-94 0 0,158 140 1030 0 0,-83-84-766 0 0,-31-24-672 0 0,-2 1-1 0 0,0 2 1 0 0,-3 1-1 0 0,32 39 409 0 0,-69-74-126 0 0,-1 0-1 0 0,0 0 0 0 0,1 0 1 0 0,-1 0-1 0 0,0 0 1 0 0,1 0-1 0 0,-1 1 0 0 0,0-1 1 0 0,0 0-1 0 0,0 1 1 0 0,0-1-1 0 0,0 1 0 0 0,0-1 1 0 0,-1 1-1 0 0,1-1 1 0 0,0 1-1 0 0,-1-1 0 0 0,1 1 1 0 0,-1 0-1 0 0,0-1 1 0 0,1 1-1 0 0,-1 0 0 0 0,0-1 1 0 0,0 1-1 0 0,0 0 1 0 0,0 0-1 0 0,-1-1 0 0 0,1 1 1 0 0,0 0-1 0 0,-1-1 1 0 0,1 1-1 0 0,-1-1 0 0 0,1 1 1 0 0,-1 0-1 0 0,0-1 1 0 0,0 1-1 0 0,0-1 0 0 0,1 0 1 0 0,-2 1-1 0 0,1-1 1 0 0,0 0 126 0 0,-12 2-1190 0 0</inkml:trace>
  <inkml:trace contextRef="#ctx0" brushRef="#br0" timeOffset="526.646">284 1 1832 0 0,'-25'20'299'0'0,"1"1"-1"0"0,1 1 1 0 0,1 1-1 0 0,1 1 1 0 0,2 1-1 0 0,0 0 1 0 0,2 2-1 0 0,0 0 1 0 0,2 1-1 0 0,1 0 0 0 0,1 2 1 0 0,2-1-1 0 0,1 1 1 0 0,1 1-1 0 0,2 0 1 0 0,1 0-1 0 0,1 0 1 0 0,2 1-1 0 0,0 29-298 0 0,3-41 78 0 0,0-1 0 0 0,1 1 0 0 0,1-1 0 0 0,1 0 0 0 0,1 0 0 0 0,0 0 0 0 0,2 0 0 0 0,0-1 0 0 0,2 4-78 0 0,8 11-87 0 0,1-1 0 0 0,2 0 0 0 0,1-2-1 0 0,1 0 1 0 0,1-1 0 0 0,2-1-1 0 0,1-1 1 0 0,1-2 0 0 0,1 0-1 0 0,1-2 1 0 0,2-1 0 0 0,0-1 0 0 0,1-2-1 0 0,1-1 1 0 0,28 12 87 0 0,89 10-3834 0 0,-122-39 2652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2428 0 0,'0'0'676'0'0,"0"0"-20"0"0,0 0-80 0 0,24-8-100 0 0,-8 8-84 0 0,15 0-115 0 0,4 0 95 0 0,6 0-60 0 0,4 0-20 0 0,1 0-96 0 0,4 0-184 0 0,-2 0 4 0 0,-2 0-428 0 0,0 0-396 0 0,-2 0-445 0 0,35 8 65 0 0,-54-4-244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57 1280 0 0,'-1'1'73'0'0,"1"-1"-1"0"0,-1 1 1 0 0,1-1 0 0 0,-1 0 0 0 0,1 1-1 0 0,-1 0 1 0 0,1-1 0 0 0,-1 1-1 0 0,1-1 1 0 0,0 1 0 0 0,-1-1-1 0 0,1 1 1 0 0,0 0 0 0 0,-1-1-1 0 0,1 1 1 0 0,0 0 0 0 0,0-1-1 0 0,0 1 1 0 0,0 0 0 0 0,0-1 0 0 0,0 1-1 0 0,-1 0 1 0 0,2 0 0 0 0,-1-1-1 0 0,0 1 1 0 0,0 0 0 0 0,0-1-1 0 0,0 1 1 0 0,0 0 0 0 0,0-1-1 0 0,1 1 1 0 0,-1 0 0 0 0,0-1-1 0 0,1 1 1 0 0,-1 0 0 0 0,0-1 0 0 0,1 1-1 0 0,-1-1 1 0 0,1 1 0 0 0,-1-1-1 0 0,1 1 1 0 0,-1-1 0 0 0,1 1-1 0 0,-1-1 1 0 0,1 1 0 0 0,0-1-1 0 0,-1 0 1 0 0,1 1 0 0 0,-1-1-1 0 0,1 0 1 0 0,0 0 0 0 0,-1 0 0 0 0,1 1-1 0 0,0-1 1 0 0,0 0 0 0 0,-1 0-1 0 0,1 0 1 0 0,0 0 0 0 0,-1 0-1 0 0,1 0 1 0 0,0 0 0 0 0,-1 0-1 0 0,1 0 1 0 0,0-1 0 0 0,-1 1-1 0 0,1 0 1 0 0,0 0 0 0 0,0-1-73 0 0,66 5 343 0 0,-56-4 40 0 0,314-36-650 0 0,-161 0-3523 0 0,-109 20 2690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85 1100 0 0,'-36'-7'4628'0'0,"5"-1"-562"0"0,31 8-4047 0 0,0 0-24 0 0,-44-9 150 0 0,44 9-139 0 0,0-1 1 0 0,0 1-1 0 0,0-1 1 0 0,0 1 0 0 0,0-1-1 0 0,1 1 1 0 0,-1-1-1 0 0,0 0 1 0 0,0 1-1 0 0,-1-1 1 0 0,1 1-1 0 0,0-1 1 0 0,0 1-1 0 0,0-1 1 0 0,0 1-1 0 0,0-1 1 0 0,0 1-1 0 0,-1-1 1 0 0,1 1-1 0 0,0-1 1 0 0,0 1-1 0 0,-1-1 1 0 0,1 1-1 0 0,0 0 1 0 0,-1-1-1 0 0,1 1 1 0 0,0-1 0 0 0,-1 1-1 0 0,1 0 1 0 0,-1 0-1 0 0,1-1 1 0 0,-1 1-1 0 0,1 0 1 0 0,-1-1-1 0 0,1 1 1 0 0,-1 0-1 0 0,1 0 1 0 0,-1 0-1 0 0,1 0 1 0 0,-1 0-1 0 0,1-1 1 0 0,-1 1-1 0 0,1 0 1 0 0,-1 0-1 0 0,1 0 1 0 0,-1 0-1 0 0,1 0 1 0 0,-1 1-1 0 0,1-1 1 0 0,-1 0-1 0 0,0 0-5 0 0,45-20 53 0 0,-35 15-58 0 0,1 1-1 0 0,0 1 0 0 0,0-1 0 0 0,1 2 1 0 0,-1 0-1 0 0,1 0 0 0 0,-1 0 0 0 0,1 2 1 0 0,0-1-1 0 0,-1 1 0 0 0,1 1 0 0 0,0 0 1 0 0,-1 0-1 0 0,1 1 0 0 0,-1 1 0 0 0,0 0 1 0 0,0 0-1 0 0,0 1 0 0 0,0 0 0 0 0,0 0 1 0 0,-1 2-1 0 0,1-1 0 0 0,-1 1 0 0 0,-1 0 1 0 0,1 1-1 0 0,-1-1 0 0 0,0 2 0 0 0,-1-1 1 0 0,0 1-1 0 0,0 1 0 0 0,-1-1 0 0 0,6 10 5 0 0,-6 2 4 0 0,-1 0-1 0 0,-1 1 1 0 0,-1 0 0 0 0,-1 0-1 0 0,-1 0 1 0 0,-1 0-1 0 0,0 0 1 0 0,-2 0-1 0 0,0-1 1 0 0,-1 1 0 0 0,-2 0-1 0 0,0-1 1 0 0,-1 0-1 0 0,-1 0 1 0 0,0 0 0 0 0,-2-1-1 0 0,0 0 1 0 0,-1-1-1 0 0,-6 6-3 0 0,-11 47-137 0 0,27-70 63 0 0,37 16-142 0 0,-11-10 165 0 0,-16-6 45 0 0,1 0 0 0 0,0 1 1 0 0,0 0-1 0 0,-1 1 0 0 0,0 0 0 0 0,1 1 0 0 0,-1 0 0 0 0,0 0 1 0 0,-1 1-1 0 0,1 0 0 0 0,-1 1 0 0 0,0 0 0 0 0,0 1 0 0 0,-1 0 1 0 0,0 0-1 0 0,0 0 0 0 0,0 1 0 0 0,-1 1 0 0 0,-1-1 0 0 0,1 1 1 0 0,-1 0-1 0 0,-1 0 0 0 0,0 1 0 0 0,0 0 0 0 0,0 1 6 0 0,-8-4 31 0 0,0 0 0 0 0,-1 0-1 0 0,0-1 1 0 0,0 1 0 0 0,0-1-1 0 0,-1 0 1 0 0,0 0 0 0 0,0 0 0 0 0,0-1-1 0 0,-1 0 1 0 0,0 0 0 0 0,0 0-1 0 0,0-1 1 0 0,-1 0 0 0 0,1 0-1 0 0,-1 0 1 0 0,0-1 0 0 0,0 0 0 0 0,0-1-1 0 0,-1 1 1 0 0,-3 0-31 0 0,-21 9-254 0 0,-1-1 0 0 0,0-2 1 0 0,0-1-1 0 0,-1-1 0 0 0,0-2 1 0 0,0-2-1 0 0,-26 0 254 0 0,54-3-267 0 0,-1 0 1 0 0,0 0-1 0 0,1-1 0 0 0,-1 0 1 0 0,1 0-1 0 0,-1-1 0 0 0,1 1 1 0 0,-1-2-1 0 0,1 1 1 0 0,0 0-1 0 0,0-1 0 0 0,0-1 1 0 0,1 1-1 0 0,-1-1 0 0 0,1 1 1 0 0,-1-2-1 0 0,1 1 1 0 0,0 0-1 0 0,0-2 267 0 0,-2-12-1219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1784 0 0,'2'0'141'0'0,"14"16"4103"0"0,6-12-2497 0 0,-4 12-1837 0 0,-21-5-5134 0 0,0-12 4038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1880 0 0,'6'1'156'0'0,"0"1"-1"0"0,0 0 1 0 0,-1 1-1 0 0,1-1 1 0 0,0 1-1 0 0,-1 0 1 0 0,0 1 0 0 0,1-1-1 0 0,-1 1 1 0 0,-1 0-1 0 0,1 0 1 0 0,0 0-1 0 0,-1 1 1 0 0,0 0-1 0 0,0 0 1 0 0,-1 0 0 0 0,1 0-1 0 0,-1 1 1 0 0,0-1-1 0 0,0 1 1 0 0,-1 0-1 0 0,0-1 1 0 0,0 1-1 0 0,0 0 1 0 0,-1 0 0 0 0,0 1-1 0 0,0-1 1 0 0,0 0-1 0 0,-1 2-155 0 0,13 47 431 0 0,-2 0 0 0 0,-3 0 1 0 0,-2 1-1 0 0,-2 0 0 0 0,-3 8-431 0 0,-2-49-57 0 0,0-1 1 0 0,0 0 0 0 0,-1 0-1 0 0,-1 0 1 0 0,-1 0-1 0 0,0 0 1 0 0,0-1 0 0 0,-1 0-1 0 0,-1 0 1 0 0,0 0-1 0 0,-1 0 1 0 0,-1-1 0 0 0,1-1-1 0 0,-2 1 1 0 0,-5 5 56 0 0,-18-4-4497 0 0,30-13 3153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1436 0 0,'-7'4'1421'0'0,"8"-4"-1322"0"0,-1 0 1 0 0,0 1 0 0 0,0-1-1 0 0,1 0 1 0 0,-1 1 0 0 0,0-1-1 0 0,0 1 1 0 0,1-1 0 0 0,-1 0-1 0 0,0 1 1 0 0,0-1 0 0 0,0 1-1 0 0,0-1 1 0 0,0 1 0 0 0,0-1-1 0 0,0 1 1 0 0,0-1 0 0 0,0 1-1 0 0,0-1 1 0 0,0 1 0 0 0,0-1-1 0 0,0 1 1 0 0,0-1 0 0 0,0 0-1 0 0,0 1 1 0 0,0-1 0 0 0,0 1 0 0 0,-1-1-1 0 0,1 1 1 0 0,0-1 0 0 0,0 0-1 0 0,-1 1 1 0 0,1-1 0 0 0,0 1-1 0 0,-1-1 1 0 0,1 0 0 0 0,0 0-1 0 0,-1 1 1 0 0,1-1 0 0 0,0 0-1 0 0,-1 1 1 0 0,1-1 0 0 0,-1 0-1 0 0,1 0 1 0 0,0 0 0 0 0,-1 1-1 0 0,1-1 1 0 0,-1 0 0 0 0,1 0-1 0 0,-1 0 1 0 0,1 0 0 0 0,-1 0-1 0 0,1 0-99 0 0,416 7 1323 0 0,-356-9-1768 0 0,-39 0-74 0 0,1 1-1 0 0,0 1 0 0 0,0 1 1 0 0,0 1-1 0 0,0 0 1 0 0,-1 2-1 0 0,1 1 0 0 0,16 6 520 0 0,-22-1-1224 0 0,-9 1 28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2524 0 0,'-2'3'868'0'0,"5"2"-120"0"0,4-3-44 0 0,6 0-87 0 0,15-1-81 0 0,4-1-16 0 0,11 0-92 0 0,-20 0-8 0 0,9 0-84 0 0,11 0-8 0 0,44-11-188 0 0,-36 7-240 0 0,1-1 12 0 0,-2 0-496 0 0,1-1-816 0 0,-1 1 135 0 0,-4-4 69 0 0,-3-1-152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461 131 1088 0 0,'2'-1'85'0'0,"0"-1"0"0"0,0 1-1 0 0,0-1 1 0 0,-1 1 0 0 0,1-1 0 0 0,0 0 0 0 0,-1 1-1 0 0,1-1 1 0 0,-1 0 0 0 0,0 0 0 0 0,0 0 0 0 0,0 0-1 0 0,0 0 1 0 0,0 0 0 0 0,0-1 0 0 0,0 1 0 0 0,-1 0-1 0 0,1 0 1 0 0,-1-1 0 0 0,1 1 0 0 0,-1 0 0 0 0,0-1-1 0 0,0 1 1 0 0,0 0 0 0 0,0-1 0 0 0,-1 1 0 0 0,1 0-1 0 0,0 0 1 0 0,-1-1 0 0 0,0 1 0 0 0,1 0 0 0 0,-1 0-1 0 0,0 0 1 0 0,0 0 0 0 0,-1-1 0 0 0,1 2 0 0 0,0-1-1 0 0,-1 0 1 0 0,1 0 0 0 0,-1 0 0 0 0,1 1 0 0 0,-1-1-1 0 0,0 0 1 0 0,0 1 0 0 0,1 0 0 0 0,-1-1 0 0 0,0 1-1 0 0,-1 0 1 0 0,1 0 0 0 0,0 0 0 0 0,0 0 0 0 0,0 1-1 0 0,0-1 1 0 0,-2 0-85 0 0,-14-5 150 0 0,-1 0-1 0 0,0 0 1 0 0,-1 2-1 0 0,1 0 0 0 0,-1 2 1 0 0,1 0-1 0 0,-1 1 1 0 0,0 1-1 0 0,-8 1-149 0 0,10-1 65 0 0,8 1 5 0 0,0 0 0 0 0,0 1-1 0 0,0 0 1 0 0,0 0-1 0 0,0 1 1 0 0,1 1 0 0 0,-1-1-1 0 0,1 1 1 0 0,0 1 0 0 0,0 0-1 0 0,0 0 1 0 0,1 1-1 0 0,-1 0 1 0 0,1 0 0 0 0,1 1-1 0 0,-1 0 1 0 0,1 1 0 0 0,1-1-1 0 0,-1 1 1 0 0,1 1-1 0 0,1-1 1 0 0,0 1 0 0 0,0 0-1 0 0,0 0 1 0 0,1 0 0 0 0,0 1-1 0 0,1 0 1 0 0,0-1-1 0 0,1 1 1 0 0,0 0 0 0 0,1 0-1 0 0,-1 0 1 0 0,2 9-70 0 0,0-15 32 0 0,0 0 0 0 0,1 0-1 0 0,-1 0 1 0 0,1-1 0 0 0,0 1 0 0 0,0 0 0 0 0,1 0 0 0 0,-1-1-1 0 0,1 1 1 0 0,0-1 0 0 0,0 1 0 0 0,0-1 0 0 0,0 0 0 0 0,0 0 0 0 0,1 0-1 0 0,-1 0 1 0 0,1 0 0 0 0,0-1 0 0 0,0 1 0 0 0,0-1 0 0 0,0 0-1 0 0,1 0 1 0 0,-1 0 0 0 0,0 0 0 0 0,1 0 0 0 0,0-1 0 0 0,-1 1 0 0 0,1-1-1 0 0,0 0 1 0 0,-1 0 0 0 0,1-1 0 0 0,0 1 0 0 0,0-1 0 0 0,0 0-1 0 0,0 0 1 0 0,0 0 0 0 0,0 0-32 0 0,145-21 557 0 0,31-59-14 0 0,-210 115-411 0 0,18-26-126 0 0,1 1 1 0 0,0 0-1 0 0,1 1 1 0 0,0 0-1 0 0,1 1 1 0 0,0 0-1 0 0,1 0 0 0 0,0 1 1 0 0,1 0-1 0 0,0 1 1 0 0,1-1-1 0 0,1 1 0 0 0,0 0 1 0 0,1 1-1 0 0,0-1 1 0 0,1 1-1 0 0,1 0 0 0 0,0 9-6 0 0,2-20 13 0 0,1 1-1 0 0,1-1 0 0 0,-1 0 0 0 0,1 0 0 0 0,-1 1 1 0 0,1-1-1 0 0,0 0 0 0 0,1 0 0 0 0,-1-1 0 0 0,1 1 1 0 0,-1-1-1 0 0,1 1 0 0 0,0-1 0 0 0,0 0 0 0 0,1 0 1 0 0,-1 0-1 0 0,1 0 0 0 0,-1-1 0 0 0,1 1 0 0 0,0-1 1 0 0,0 0-1 0 0,0 0 0 0 0,0 0 0 0 0,1-1 0 0 0,-1 0 1 0 0,0 1-1 0 0,1-1 0 0 0,-1-1-12 0 0,133 24 178 0 0,39-41-1063 0 0,-126 7 357 0 0,104-44-6099 0 0,-145 44 5402 0 0,-4 4 46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2268 0 0,'76'12'3750'0'0,"156"-39"-2084"0"0,42-9-728 0 0,-41 5-2103 0 0,-78 14-2822 0 0,-131 16 2741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5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96 964 0 0,'-34'-87'10534'0'0,"37"86"-10804"0"0,-1 0 1 0 0,0-1-1 0 0,1 2 1 0 0,-1-1-1 0 0,0 0 1 0 0,1 0 0 0 0,-1 1-1 0 0,1-1 1 0 0,-1 1-1 0 0,1 0 1 0 0,0 0-1 0 0,-1 0 1 0 0,1 0-1 0 0,-1 0 1 0 0,1 1-1 0 0,-1-1 1 0 0,1 1 0 0 0,-1-1-1 0 0,1 1 1 0 0,-1 0-1 0 0,0 0 1 0 0,1 0-1 0 0,-1 0 1 0 0,0 1-1 0 0,0-1 1 0 0,0 1 0 0 0,2 1 269 0 0,-4-3 34 0 0,21 10-1163 0 0,-6 1 37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1132 0 0,'57'-1'6795'0'0,"91"-8"-6231"0"0,-83 0-849 0 0,85-24-5336 0 0,-136 27 4404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1356 0 0,'5'5'820'0'0,"0"-1"-40"0"0,4 1-32 0 0,11 1-104 0 0,5 1-196 0 0,-1-2-8 0 0,5-3-171 0 0,-1 3 55 0 0,3-2-32 0 0,1 0-432 0 0,-15-3-376 0 0,6 0-621 0 0,6 0 61 0 0,-1 0 36 0 0,31-15-204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14 200 1468 0 0,'-3'2'257'0'0,"4"-1"-182"0"0,-1-1 1 0 0,1 0-1 0 0,-1 1 1 0 0,1-1-1 0 0,-1 1 0 0 0,0-1 1 0 0,1 1-1 0 0,-1-1 1 0 0,1 1-1 0 0,-1-1 0 0 0,0 1 1 0 0,1 0-1 0 0,-1-1 0 0 0,0 1 1 0 0,0 0-1 0 0,0-1 1 0 0,1 1-1 0 0,-1-1 0 0 0,0 1 1 0 0,0 0-1 0 0,0-1 0 0 0,0 1 1 0 0,0 0-1 0 0,0-1 1 0 0,0 1-1 0 0,0 0 0 0 0,0-1 1 0 0,-1 1-1 0 0,1 0 0 0 0,0-1 1 0 0,0 1-1 0 0,0-1 1 0 0,-1 1-1 0 0,1 0 0 0 0,0-1 1 0 0,-1 1-1 0 0,1-1 1 0 0,-1 1-1 0 0,1-1 0 0 0,0 1 1 0 0,-1-1-1 0 0,1 1 0 0 0,-1-1 1 0 0,0 0-1 0 0,1 1 1 0 0,-1-1-1 0 0,1 0 0 0 0,-1 1 1 0 0,1-1-1 0 0,-1 0 0 0 0,0 0 1 0 0,1 1-1 0 0,-1-1 1 0 0,0 0-1 0 0,1 0 0 0 0,-1 0 1 0 0,0 0-1 0 0,1 0 0 0 0,-1 0 1 0 0,0 0-1 0 0,0 0-75 0 0,286-32 3581 0 0,4-8-2360 0 0,1012-105-984 0 0,-1234 141-1087 0 0,46-3-1903 0 0,-40 5-2194 0 0,-71 2 3771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85 1028 0 0,'0'0'812'0'0,"0"0"40"0"0,-4-14 537 0 0,-44-16 2407 0 0,105 1-1406 0 0,-54 28-2250 0 0,6-1-106 0 0,0-1 1 0 0,0 1-1 0 0,-1 1 0 0 0,1-1 1 0 0,0 2-1 0 0,0-1 0 0 0,0 1 0 0 0,0 0 1 0 0,0 1-1 0 0,0 0 0 0 0,0 1 1 0 0,0 0-1 0 0,0 0 0 0 0,0 1 1 0 0,-1 0-1 0 0,0 0 0 0 0,1 1 1 0 0,-1 0-1 0 0,0 0 0 0 0,-1 1 0 0 0,1 0 1 0 0,-1 1-1 0 0,0 0 0 0 0,0 0 1 0 0,-1 0-1 0 0,0 1 0 0 0,0 0 1 0 0,-1 0-1 0 0,1 0 0 0 0,-1 1 1 0 0,-1-1-1 0 0,0 1 0 0 0,0 1 1 0 0,0-1-1 0 0,-1 0 0 0 0,0 1 0 0 0,-1 0 1 0 0,0 0-1 0 0,0 2-34 0 0,-2 12 35 0 0,-1 1 0 0 0,-1-1 0 0 0,-2 0 0 0 0,0 0 0 0 0,-1 0 0 0 0,-1 0-1 0 0,-1-1 1 0 0,-1 0 0 0 0,-1 0 0 0 0,-1-1 0 0 0,-1 0 0 0 0,-1-1 0 0 0,-1 0 0 0 0,0-1 0 0 0,-2 0 0 0 0,0-1 0 0 0,-12 10-35 0 0,-29 47 183 0 0,55-75-189 0 0,1 1 1 0 0,-1-1-1 0 0,1 1 0 0 0,-1-1 1 0 0,0 1-1 0 0,1 0 0 0 0,-1-1 1 0 0,1 1-1 0 0,0 0 1 0 0,-1-1-1 0 0,1 1 0 0 0,0 0 1 0 0,-1 0-1 0 0,1-1 0 0 0,0 1 1 0 0,0 0-1 0 0,-1 0 1 0 0,1-1-1 0 0,0 1 0 0 0,0 0 1 0 0,0 0-1 0 0,0-1 0 0 0,0 1 1 0 0,0 0-1 0 0,0 0 1 0 0,1 0-1 0 0,-1-1 0 0 0,0 1 1 0 0,0 0-1 0 0,1 0 0 0 0,-1-1 1 0 0,0 1-1 0 0,1 0 1 0 0,-1-1-1 0 0,0 1 0 0 0,1 0 1 0 0,-1-1-1 0 0,1 1 0 0 0,-1 0 1 0 0,1-1-1 0 0,0 1 1 0 0,-1-1-1 0 0,1 1 0 0 0,-1-1 1 0 0,1 0-1 0 0,0 1 0 0 0,0-1 1 0 0,-1 0-1 0 0,1 1 1 0 0,0-1-1 0 0,0 0 0 0 0,-1 0 1 0 0,1 1-1 0 0,0-1 1 0 0,0 0-1 0 0,-1 0 0 0 0,1 0 1 0 0,0 0-1 0 0,0 0 6 0 0,60-3-827 0 0,-13-9-563 0 0,0-2 1 0 0,-1-2-1 0 0,-1-3 1 0 0,0-1-1 0 0,-2-2 1 0 0,15-11 1389 0 0,-13 6-1194 0 0</inkml:trace>
  <inkml:trace contextRef="#ctx0" brushRef="#br0" timeOffset="247.683">1057 158 1700 0 0,'-7'-1'2937'0'0,"-12"13"-2641"0"0,18-11-63 0 0,-43 31 134 0 0,3 3-1 0 0,0 1 1 0 0,3 2 0 0 0,1 1 0 0 0,2 3-1 0 0,1 0 1 0 0,3 2 0 0 0,1 2 0 0 0,3 0-1 0 0,1 2 1 0 0,-17 47-367 0 0,31-44-3194 0 0,16-49 604 0 0,3-3 1358 0 0</inkml:trace>
  <inkml:trace contextRef="#ctx0" brushRef="#br0" timeOffset="883.959">1215 453 1900 0 0,'0'0'1076'0'0,"-25"0"3987"0"0,42-12-3942 0 0,132-6-792 0 0,-145 18-323 0 0,0 1 0 0 0,0-1 0 0 0,0 1 0 0 0,-1-1 0 0 0,1 1 0 0 0,0 1 0 0 0,-1-1 0 0 0,1 0 0 0 0,0 1 0 0 0,-1 0 0 0 0,0 0 0 0 0,1 0 0 0 0,-1 0 0 0 0,0 0 0 0 0,0 1 0 0 0,0-1 0 0 0,0 1 0 0 0,-1 0 0 0 0,1 0 1 0 0,-1 0-1 0 0,1 0 0 0 0,-1 0 0 0 0,0 1 0 0 0,0-1 0 0 0,-1 1 0 0 0,1-1 0 0 0,-1 1 0 0 0,0-1 0 0 0,0 1 0 0 0,0 0 0 0 0,0 0 0 0 0,0 0 0 0 0,-1 0 0 0 0,0-1 0 0 0,0 1 0 0 0,0 0 0 0 0,0 0 0 0 0,-1 0 0 0 0,1 0 0 0 0,-1 0 0 0 0,-1 2-6 0 0,-119 141 693 0 0,183-110-416 0 0,-34-30-248 0 0,-20-6-25 0 0,-1 0 0 0 0,0 0 1 0 0,1 1-1 0 0,-1 0 0 0 0,0 1 0 0 0,0-1 0 0 0,0 1 0 0 0,-1 0 0 0 0,1 1 1 0 0,-1 0-1 0 0,1 0 0 0 0,-1 0 0 0 0,-1 1 0 0 0,1 0 0 0 0,-1 0 1 0 0,1 0-1 0 0,-1 1-4 0 0,-24 17-79 0 0,-1-11-404 0 0,0-1-1 0 0,-1-1 1 0 0,-1-1-1 0 0,1 0 1 0 0,-2-2-1 0 0,1-1 1 0 0,-1 0 0 0 0,0-2-1 0 0,0-1 1 0 0,-17 1 483 0 0,26-2-447 0 0,-98 7-2089 0 0,57-6 1238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65 201 1196 0 0,'0'-3'769'0'0,"-64"-104"4276"0"0,64 107-5002 0 0,0 0-1 0 0,1 1 1 0 0,-1-1-1 0 0,0 0 1 0 0,1 1 0 0 0,-1-1-1 0 0,0 0 1 0 0,1 0 0 0 0,-1 1-1 0 0,1-1 1 0 0,-1 0-1 0 0,0 0 1 0 0,1 0 0 0 0,-1 0-1 0 0,1 0 1 0 0,-1 1-1 0 0,1-1 1 0 0,-1 0 0 0 0,1 0-1 0 0,-1 0 1 0 0,0 0 0 0 0,1 0-1 0 0,-1-1 1 0 0,1 1-1 0 0,-1 0 1 0 0,1 0 0 0 0,-1 0-1 0 0,0 0 1 0 0,1 0-1 0 0,-1 0 1 0 0,1-1 0 0 0,-1 1-1 0 0,0 0 1 0 0,1 0 0 0 0,-1-1-1 0 0,1 1 1 0 0,-1 0-1 0 0,0-1 1 0 0,1 1 0 0 0,-1 0-1 0 0,0-1 1 0 0,0 1-43 0 0,5 6-33 0 0,186 331 692 0 0,27 5-170 0 0,-215-340-455 0 0,1-1-1 0 0,-1 0 1 0 0,1-1 0 0 0,-1 1 0 0 0,1-1-1 0 0,0 1 1 0 0,-1-1 0 0 0,1 0 0 0 0,-1 0-1 0 0,1-1 1 0 0,0 1 0 0 0,-1-1-1 0 0,1 0 1 0 0,-1 0 0 0 0,1 0 0 0 0,-1 0-1 0 0,1-1 1 0 0,-1 1 0 0 0,0-1 0 0 0,0 0-1 0 0,0 0 1 0 0,0 0 0 0 0,0 0 0 0 0,0 0-1 0 0,0-1 1 0 0,-1 1 0 0 0,1-1-1 0 0,-1 0 1 0 0,0 0 0 0 0,0 0 0 0 0,0 0-1 0 0,0 0 1 0 0,0 0 0 0 0,-1-1 0 0 0,0 1-1 0 0,1-1 1 0 0,-1 1 0 0 0,0-1 0 0 0,0 0-34 0 0,4-4 101 0 0,52-87 110 0 0,-4-2-1 0 0,-5-2 1 0 0,-3-2 0 0 0,2-24-211 0 0,-5 24-1087 0 0,-42 101 686 0 0,0 0-114 0 0,29 33-3332 0 0,12-8 166 0 0,-22-20 2577 0 0</inkml:trace>
  <inkml:trace contextRef="#ctx0" brushRef="#br0" timeOffset="296.864">1976 94 1224 0 0,'-128'199'4785'0'0,"0"125"-3744"0"0,96-291-4728 0 0,23-32 2568 0 0</inkml:trace>
  <inkml:trace contextRef="#ctx0" brushRef="#br0" timeOffset="546.783">1533 256 2212 0 0,'2'-15'2202'0'0,"-2"14"-2136"0"0,0 1 0 0 0,-1-1 0 0 0,1 0 0 0 0,0 1-1 0 0,0-1 1 0 0,0 1 0 0 0,0-1 0 0 0,0 1 0 0 0,0-1 0 0 0,0 0 0 0 0,0 1 0 0 0,0-1-1 0 0,0 1 1 0 0,0-1 0 0 0,0 1 0 0 0,0-1 0 0 0,0 1 0 0 0,1-1 0 0 0,-1 0 0 0 0,0 1-1 0 0,0-1 1 0 0,1 1 0 0 0,-1-1 0 0 0,0 1 0 0 0,1 0 0 0 0,-1-1 0 0 0,1 1 0 0 0,-1-1 0 0 0,0 1-1 0 0,1 0 1 0 0,-1-1 0 0 0,1 1 0 0 0,-1 0 0 0 0,1-1 0 0 0,-1 1 0 0 0,1 0 0 0 0,-1 0-1 0 0,1-1 1 0 0,-1 1 0 0 0,1 0 0 0 0,0 0 0 0 0,-1 0 0 0 0,1 0 0 0 0,-1 0 0 0 0,1 0-1 0 0,-1 0 1 0 0,1 0 0 0 0,0 0 0 0 0,-1 0 0 0 0,1 0 0 0 0,-1 0 0 0 0,1 0 0 0 0,-1 1-1 0 0,1-1 1 0 0,-1 0 0 0 0,1 0 0 0 0,-1 0 0 0 0,1 1 0 0 0,-1-1 0 0 0,1 0 0 0 0,-1 1-1 0 0,1-1 1 0 0,-1 1 0 0 0,1-1 0 0 0,-1 0 0 0 0,0 1 0 0 0,1-1 0 0 0,-1 1 0 0 0,0-1 0 0 0,1 1-67 0 0,227 158 1352 0 0,-215-150-1411 0 0,122 94-223 0 0,-74-19-3337 0 0,-65-67 1017 0 0,-22 0 1469 0 0,0-11 50 0 0</inkml:trace>
  <inkml:trace contextRef="#ctx0" brushRef="#br0" timeOffset="813.762">1325 1 1184 0 0,'-19'10'247'0'0,"1"1"-1"0"0,-1 1 1 0 0,2 1-1 0 0,0 1 0 0 0,1 0 1 0 0,0 1-1 0 0,1 1 1 0 0,0 0-1 0 0,2 1 1 0 0,0 0-1 0 0,1 1 1 0 0,0 1-1 0 0,2 0 1 0 0,0 0-1 0 0,1 1 1 0 0,1 1-1 0 0,1-1 1 0 0,1 1-1 0 0,1 0 1 0 0,1 0-1 0 0,0 1 1 0 0,2-1-1 0 0,0 1 1 0 0,2 0-1 0 0,1 7-246 0 0,3-4 57 0 0,0 0 0 0 0,2 0 1 0 0,1-1-1 0 0,1 0 0 0 0,1 0 0 0 0,1-1 1 0 0,2 0-1 0 0,0-1 0 0 0,1 0 0 0 0,1-1 0 0 0,0-1 1 0 0,2 0-1 0 0,1-1 0 0 0,0-1 0 0 0,1 0 1 0 0,1-1-1 0 0,14 8-57 0 0,-16-11-358 0 0,0-2 1 0 0,1 0 0 0 0,0-1-1 0 0,1-1 1 0 0,0 0-1 0 0,1-2 1 0 0,-1 0-1 0 0,2-1 1 0 0,-1-2 0 0 0,1 0-1 0 0,0 0 1 0 0,0-2-1 0 0,14 0 358 0 0,-2-6-1278 0 0,23-12-4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1280 0 0,'0'0'864'0'0,"16"-3"430"0"0,-11-14 1761 0 0,-2 5 1026 0 0,7 9-4542 0 0,-7 3 557 0 0,1 1-9 0 0,1 6-61 0 0,-1-1 0 0 0,0 1 0 0 0,0-1 0 0 0,0 1 0 0 0,-1 1 0 0 0,0-1 0 0 0,0 0 0 0 0,-1 1 0 0 0,0-1 0 0 0,0 1 0 0 0,-1 0 0 0 0,0-1 0 0 0,0 1 0 0 0,-1 0 0 0 0,0 2-26 0 0,6 29 132 0 0,29 94 123 0 0,-33-110-864 0 0,-2-23 291 0 0,1 0 0 0 0,-1 0 1 0 0,0 0-1 0 0,0 0 0 0 0,0 0 0 0 0,1 0 0 0 0,-1-1 1 0 0,0 1-1 0 0,0 0 0 0 0,1 0 0 0 0,-1 1 1 0 0,0-1-1 0 0,0 0 0 0 0,1 0 0 0 0,-1 0 0 0 0,0 0 1 0 0,0 0-1 0 0,1 0 0 0 0,-1 0 0 0 0,0 0 1 0 0,0 0-1 0 0,0 0 0 0 0,1 1 318 0 0,2-7-1179 0 0</inkml:trace>
  <inkml:trace contextRef="#ctx0" brushRef="#br0" timeOffset="263.752">517 30 2568 0 0,'-96'111'3978'0'0,"41"-53"-3283"0"0,3 2 0 0 0,3 2 0 0 0,2 3-1 0 0,4 1 1 0 0,-17 36-695 0 0,-2 32-2767 0 0,62-133 1835 0 0,0-1 75 0 0,14 2-666 0 0,-7-4 834 0 0</inkml:trace>
  <inkml:trace contextRef="#ctx0" brushRef="#br0" timeOffset="759.861">1006 325 1600 0 0,'0'0'40'0'0,"1"-1"0"0"0,-1 1 0 0 0,1-1 1 0 0,0 1-1 0 0,-1-1 0 0 0,1 1 0 0 0,-1-1 0 0 0,1 0 0 0 0,-1 1 0 0 0,1-1 0 0 0,-1 0 0 0 0,0 1 0 0 0,1-1 0 0 0,-1 0 1 0 0,0 1-1 0 0,0-1 0 0 0,1 0 0 0 0,-1 0 0 0 0,0 0 0 0 0,0 1 0 0 0,0-1 0 0 0,0 0 0 0 0,0 0 0 0 0,0 1 0 0 0,0-1 1 0 0,0 0-1 0 0,0 0 0 0 0,0 0 0 0 0,-1 1 0 0 0,1-1 0 0 0,0 0 0 0 0,0 0 0 0 0,-1 1 0 0 0,1-1 0 0 0,-1 0 1 0 0,1 1-1 0 0,0-1 0 0 0,-1 0 0 0 0,1 1 0 0 0,-1-1 0 0 0,0 1 0 0 0,1-1 0 0 0,-1 1 0 0 0,1-1 0 0 0,-1 1 0 0 0,0-1 1 0 0,1 1-1 0 0,-1 0 0 0 0,0-1 0 0 0,0 1 0 0 0,1 0 0 0 0,-1-1 0 0 0,0 1 0 0 0,0 0 0 0 0,1 0 0 0 0,-1 0 0 0 0,0 0 1 0 0,0 0-1 0 0,0 0 0 0 0,1 0 0 0 0,-1 0 0 0 0,0 0 0 0 0,0 0 0 0 0,1 0 0 0 0,-2 1-40 0 0,-55-15 540 0 0,36 13-347 0 0,-1 2 0 0 0,1 1-1 0 0,1 0 1 0 0,-1 2 0 0 0,0 0 0 0 0,1 1 0 0 0,0 1 0 0 0,0 1 0 0 0,0 1 0 0 0,1 1 0 0 0,0 0 0 0 0,1 2 0 0 0,0 0-1 0 0,0 1 1 0 0,2 0 0 0 0,-1 2 0 0 0,2 0 0 0 0,-13 14-193 0 0,27-28 16 0 0,0 0-1 0 0,1 1 1 0 0,-1-1 0 0 0,0 1-1 0 0,0-1 1 0 0,0 1 0 0 0,1-1-1 0 0,-1 1 1 0 0,0-1 0 0 0,1 1-1 0 0,-1 0 1 0 0,0-1 0 0 0,1 1-1 0 0,-1 0 1 0 0,1 0 0 0 0,-1-1-1 0 0,1 1 1 0 0,-1 0 0 0 0,1 0-1 0 0,0 0 1 0 0,-1 0 0 0 0,1 0-1 0 0,0 0 1 0 0,0-1 0 0 0,0 1-1 0 0,-1 0 1 0 0,1 0 0 0 0,0 0-1 0 0,0 0 1 0 0,0 0 0 0 0,1 0-1 0 0,-1 0 1 0 0,0 0 0 0 0,0 0-1 0 0,0 0 1 0 0,1-1 0 0 0,-1 1-1 0 0,0 0 1 0 0,1 0 0 0 0,-1 0-1 0 0,1 0 1 0 0,-1-1-1 0 0,1 1 1 0 0,-1 0 0 0 0,1 0-1 0 0,0-1 1 0 0,-1 1 0 0 0,1-1-1 0 0,0 1 1 0 0,0 0 0 0 0,-1-1-1 0 0,1 1 1 0 0,0-1 0 0 0,0 0-1 0 0,0 1 1 0 0,0-1 0 0 0,-1 0-1 0 0,1 1 1 0 0,0-1 0 0 0,0 0-1 0 0,0 0-15 0 0,70 1 488 0 0,231-83 155 0 0,-256 64 101 0 0,-46 18-626 0 0,-16 27 1059 0 0,10-5-1099 0 0,1 1-1 0 0,2-1 0 0 0,0 1 1 0 0,1 0-1 0 0,2 0 0 0 0,0 0 1 0 0,1 0-1 0 0,2 0 1 0 0,0-1-1 0 0,1 1 0 0 0,6 17-77 0 0,4 33-666 0 0,-10-48 634 0 0,-1-19-430 0 0,-1 0 0 0 0,0 0 0 0 0,-1 1-1 0 0,1-1 1 0 0,-1 0 0 0 0,-1 1-1 0 0,1-1 1 0 0,-1 1 0 0 0,0-1-1 0 0,-1 1 1 0 0,1-1 0 0 0,-1 1-1 0 0,-1-1 1 0 0,1 0 0 0 0,-1 1-1 0 0,0-1 1 0 0,0 0 0 0 0,-1 0-1 0 0,0 0 1 0 0,0-1 0 0 0,-2 3 462 0 0,-2-4-1100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4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90 856 0 0,'0'0'448'0'0,"0"0"4"0"0,0 0-16 0 0,0 0 80 0 0,0 0-32 0 0,0 0-6 0 0,0 0-42 0 0,0 0-58 0 0,0 0 33 0 0,0 0-64 0 0,0 0 29 0 0,0 0-36 0 0,0 0 3 0 0,0 0-19 0 0,0 0-40 0 0,0 0 22 0 0,0 0-37 0 0,0 0-3 0 0,0 0-11 0 0,0 0-19 0 0,0 0 6 0 0,0 0 12 0 0,0 0-59 0 0,0 0-42 0 0,0 0-38 0 0,0 0 5 0 0,0 0 59 0 0,0 0 8 0 0,0 0-1 0 0,0 0-23 0 0,0 0-36 0 0,9-6-24 0 0,21-6-23 0 0,1 1 1 0 0,0 2-1 0 0,1 1 0 0 0,0 1 1 0 0,0 1-1 0 0,1 2 0 0 0,-1 2 0 0 0,1 1 1 0 0,17 2-81 0 0,31-5 136 0 0,279-16-393 0 0,-291 28-1920 0 0,-93 6 2 0 0,-50 10-798 0 0,49-16 2075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4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1392 0 0,'1'2'108'0'0,"0"0"0"0"0,0-1 1 0 0,0 1-1 0 0,1 0 0 0 0,-1-1 0 0 0,0 1 0 0 0,1-1 1 0 0,-1 1-1 0 0,1-1 0 0 0,0 0 0 0 0,0 0 0 0 0,-1 1 0 0 0,1-1 1 0 0,0 0-1 0 0,0-1 0 0 0,0 1 0 0 0,0 0 0 0 0,0-1 1 0 0,0 1-1 0 0,0-1 0 0 0,0 1 0 0 0,0-1 0 0 0,0 0 0 0 0,0 0 1 0 0,1 0-1 0 0,-1 0 0 0 0,0 0 0 0 0,0-1 0 0 0,0 1 1 0 0,0 0-1 0 0,0-1 0 0 0,1 0-108 0 0,7 1 258 0 0,211-15 1511 0 0,83-31-1323 0 0,-108 24-3371 0 0,-155 13 652 0 0,-31 6 1088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5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58 836 0 0,'0'0'424'0'0,"0"0"-55"0"0,0 0-32 0 0,25-5 810 0 0,3-25-82 0 0,-28 31-1010 0 0,-1-1 1 0 0,0 0-1 0 0,1 1 1 0 0,-1-1-1 0 0,0 0 0 0 0,1 0 1 0 0,-1 0-1 0 0,0 0 1 0 0,1 1-1 0 0,-1-1 1 0 0,0 0-1 0 0,0 0 1 0 0,1 0-1 0 0,-1 0 0 0 0,0-1 1 0 0,1 1-1 0 0,-1 0 1 0 0,0 0-1 0 0,1 0 1 0 0,-1-1-1 0 0,0 1 1 0 0,1 0-1 0 0,-1 0 0 0 0,0-1 1 0 0,1 1-1 0 0,-1-1 1 0 0,1 1-1 0 0,-1 0 1 0 0,1-1-1 0 0,-1 1 1 0 0,1-1-1 0 0,-1 0 1 0 0,1 1-1 0 0,-1-1 0 0 0,1 1 1 0 0,0-1-1 0 0,-1 1 1 0 0,1-1-1 0 0,0 0 1 0 0,0 1-1 0 0,-1-1 1 0 0,1 0-1 0 0,0 0 0 0 0,0 1 1 0 0,0-1-1 0 0,0 0 1 0 0,0 1-1 0 0,0-1 1 0 0,0 0-1 0 0,0 1 1 0 0,0-1-1 0 0,0 0 0 0 0,0 0 1 0 0,0 1-1 0 0,1-1 1 0 0,-1 0-1 0 0,0 1 1 0 0,0-1-1 0 0,1 0-55 0 0,-65 12 34 0 0,38-3 92 0 0,1 1 1 0 0,0 1 0 0 0,1 1 0 0 0,0 1 0 0 0,1 1-1 0 0,0 1 1 0 0,1 1 0 0 0,1 2 0 0 0,0 0-1 0 0,1 0 1 0 0,1 2 0 0 0,1 1 0 0 0,1 0-1 0 0,0 1 1 0 0,2 1 0 0 0,0 0 0 0 0,2 1 0 0 0,0 1-1 0 0,1 0 1 0 0,2 0 0 0 0,1 1 0 0 0,0 2-127 0 0,7-15 56 0 0,0-1 1 0 0,1 1-1 0 0,0 0 1 0 0,1 0 0 0 0,0-1-1 0 0,1 1 1 0 0,0 0-1 0 0,1-1 1 0 0,0 1-1 0 0,1-1 1 0 0,0 1 0 0 0,1-1-1 0 0,0 0 1 0 0,1 0-1 0 0,0-1 1 0 0,1 0 0 0 0,0 1-1 0 0,1-2 1 0 0,0 1-1 0 0,0-1 1 0 0,1 0-1 0 0,0-1 1 0 0,0 0 0 0 0,1 0-1 0 0,0 0 1 0 0,1-2-1 0 0,0 1 1 0 0,0-1-1 0 0,0 0 1 0 0,1-1 0 0 0,0 0-1 0 0,0-1 1 0 0,0 0-1 0 0,0-1 1 0 0,0 0 0 0 0,1-1-1 0 0,4 0-56 0 0,12 7 32 0 0,2-2-1 0 0,-1-2 1 0 0,1 0-1 0 0,0-2 1 0 0,0-2-1 0 0,0 0 1 0 0,0-2-1 0 0,0-1 0 0 0,6-2-31 0 0,113-42 12 0 0,-147 45-20 0 0,-1 0 0 0 0,1 0 0 0 0,-1 1 0 0 0,0-1 0 0 0,1 0 0 0 0,-1 0 0 0 0,0 0 0 0 0,0 0 0 0 0,1-1 0 0 0,-1 1 0 0 0,0 0 0 0 0,0 0 0 0 0,0-1 0 0 0,0 1 0 0 0,0-1 0 0 0,-1 1 0 0 0,1-1 0 0 0,0 1 0 0 0,-1-1 0 0 0,1 1 0 0 0,-1-1 0 0 0,0 0 0 0 0,1 1 0 0 0,-1-1 0 0 0,0 1 1 0 0,0-1-1 0 0,0 0 0 0 0,0 1 0 0 0,0-1 0 0 0,0 0 0 0 0,-1 1 0 0 0,1-1 0 0 0,0 0 0 0 0,-1 1 0 0 0,1-1 0 0 0,-1 1 0 0 0,0-1 0 0 0,0 1 0 0 0,1-1 0 0 0,-1 1 0 0 0,0 0 0 0 0,0-1 0 0 0,0 1 0 0 0,0 0 0 0 0,-1 0 0 0 0,1-1 0 0 0,0 1 0 0 0,-1 0 8 0 0,-69-47-459 0 0,20 31 210 0 0,0 3 0 0 0,0 1 0 0 0,-2 3 0 0 0,1 3 0 0 0,-51-2 249 0 0,71 6-241 0 0,-159-9-4995 0 0,128-4 2808 0 0,44 3 1256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0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1964 0 0,'14'8'327'0'0,"0"1"1"0"0,-1 0-1 0 0,-1 0 0 0 0,1 2 0 0 0,-2-1 1 0 0,1 2-1 0 0,-2-1 0 0 0,1 2 0 0 0,-2-1 0 0 0,0 1 1 0 0,0 1-1 0 0,-1-1 0 0 0,-1 1 0 0 0,0 1 1 0 0,-1 0-1 0 0,0 0 0 0 0,1 8-327 0 0,-7-22 26 0 0,10 21 103 0 0,-1 0 0 0 0,-1 1 0 0 0,-2-1-1 0 0,0 1 1 0 0,-1 1 0 0 0,-1-1 0 0 0,-2 1-1 0 0,0-1 1 0 0,-1 1 0 0 0,-2 0-1 0 0,0 0 1 0 0,-2-1 0 0 0,0 1 0 0 0,-2-1-1 0 0,0 0 1 0 0,-2 0 0 0 0,0-1 0 0 0,-2 1-1 0 0,0-2 1 0 0,-1 1 0 0 0,-2-1 0 0 0,-7 10-129 0 0,-45 50-1089 0 0,11-46-2721 0 0,36-38 1291 0 0,-1-17 1259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8:5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1504 0 0,'17'-3'2059'0'0,"44"-83"2897"0"0,-47 51-3059 0 0,-16 65-1115 0 0,1-10-745 0 0,1 1-1 0 0,1-1 0 0 0,1 0 1 0 0,1 0-1 0 0,1 0 1 0 0,0-1-1 0 0,1 1 0 0 0,1-1 1 0 0,1 0-1 0 0,1-1 0 0 0,1 0 1 0 0,0 0-1 0 0,1 0 0 0 0,1-1 1 0 0,6 6-37 0 0,-13-19 10 0 0,0-1 0 0 0,1 0 0 0 0,0 0 0 0 0,0 0 1 0 0,0 0-1 0 0,0-1 0 0 0,0 1 0 0 0,0-1 0 0 0,1 0 1 0 0,-1-1-1 0 0,1 0 0 0 0,-1 0 0 0 0,1 0 0 0 0,-1 0 0 0 0,1-1 1 0 0,0 0-1 0 0,-1 0 0 0 0,1 0 0 0 0,2-1-10 0 0,-1-3-4 0 0,-1 1-1 0 0,0-1 1 0 0,0 1-1 0 0,0-2 1 0 0,0 1-1 0 0,-1-1 1 0 0,0 1-1 0 0,0-2 1 0 0,0 1-1 0 0,0 0 1 0 0,-1-1-1 0 0,0 0 1 0 0,0 0-1 0 0,-1 0 1 0 0,0-1-1 0 0,0 1 0 0 0,0-1 1 0 0,0 1-1 0 0,-1-1 1 0 0,-1 0-1 0 0,1 0 1 0 0,-1 0-1 0 0,0 0 1 0 0,-1 0-1 0 0,1-1 1 0 0,-1 1-1 0 0,-1 0 1 0 0,1 0-1 0 0,-3-7 5 0 0,-47-82-280 0 0,48 96 273 0 0,1 1 1 0 0,0 0 0 0 0,-1 0-1 0 0,1 0 1 0 0,0 0 0 0 0,-1 0-1 0 0,1 0 1 0 0,0 1 0 0 0,0-1-1 0 0,0 0 1 0 0,0 1 0 0 0,0-1-1 0 0,0 0 1 0 0,0 1 0 0 0,1-1-1 0 0,-1 1 1 0 0,0-1 0 0 0,1 1-1 0 0,0 0 1 0 0,-1-1-1 0 0,1 1 1 0 0,0 0 0 0 0,-1-1-1 0 0,1 1 1 0 0,0 0 0 0 0,0-1-1 0 0,1 1 1 0 0,-1 0 0 0 0,0-1-1 0 0,0 1 1 0 0,1-1 0 0 0,-1 1-1 0 0,1 0 1 0 0,0-1 0 0 0,-1 1-1 0 0,1-1 1 0 0,0 1 6 0 0,-1 0-45 0 0,47 117-1799 0 0,8-57-4666 0 0,-48-56 5314 0 0</inkml:trace>
  <inkml:trace contextRef="#ctx0" brushRef="#br0" timeOffset="282.567">641 73 1184 0 0,'-44'-20'3898'0'0,"37"20"-3724"0"0,0 0-1 0 0,0 0 1 0 0,-1 1 0 0 0,1 0-1 0 0,0 1 1 0 0,0-1 0 0 0,0 1-1 0 0,0 0 1 0 0,1 1 0 0 0,-1 0 0 0 0,1 0-1 0 0,-1 0 1 0 0,1 1 0 0 0,0 0-1 0 0,-2 2-173 0 0,6-3 62 0 0,1 0-1 0 0,0-1 0 0 0,0 1 0 0 0,0 0 0 0 0,1 0 0 0 0,-1 0 0 0 0,1 0 0 0 0,-1 0 1 0 0,1 1-1 0 0,0-1 0 0 0,0 0 0 0 0,0 0 0 0 0,1 0 0 0 0,-1 0 0 0 0,1 0 1 0 0,0 0-1 0 0,0 0 0 0 0,0 0 0 0 0,0 0 0 0 0,0-1 0 0 0,0 1 0 0 0,1 0 1 0 0,-1 0-1 0 0,1-1 0 0 0,0 1 0 0 0,0-1 0 0 0,0 0 0 0 0,0 0 0 0 0,0 1 1 0 0,1-1-62 0 0,165 180 1428 0 0,-166-178-1440 0 0,-1 0 0 0 0,0 0-1 0 0,0 0 1 0 0,0 1 0 0 0,-1-1 0 0 0,0 0 0 0 0,1 0 0 0 0,-1 0 0 0 0,-1 0 0 0 0,1 0 0 0 0,-1 1 0 0 0,1-1 0 0 0,-1 0 0 0 0,0 0 0 0 0,-1 0 0 0 0,1 0 0 0 0,-1 0 0 0 0,1-1-1 0 0,-1 1 1 0 0,0 0 0 0 0,-1-1 0 0 0,1 1 0 0 0,-1-1 0 0 0,1 0 0 0 0,-1 0 0 0 0,0 0 0 0 0,0 0 0 0 0,0 0 0 0 0,-1-1 0 0 0,1 1 0 0 0,-1-1 0 0 0,1 0 0 0 0,-1 0 0 0 0,0-1-1 0 0,0 1 1 0 0,1-1 0 0 0,-1 1 0 0 0,0-1 0 0 0,-1 0 0 0 0,1-1 0 0 0,0 1 0 0 0,0-1 0 0 0,0 0 0 0 0,-2 0 12 0 0,-23-17-1775 0 0,27 15 1565 0 0,0 0 0 0 0,0 0-1 0 0,1-1 1 0 0,-1 1 0 0 0,0-1 0 0 0,1 1-1 0 0,-1-1 1 0 0,1 1 0 0 0,0-1 0 0 0,0 0 0 0 0,0 0-1 0 0,0 0 1 0 0,1 0 0 0 0,-1 0 0 0 0,1 0-1 0 0,0 0 1 0 0,-1 0 0 0 0,1 0 0 0 0,1 0-1 0 0,-1 0 1 0 0,0 0 0 0 0,1 1 0 0 0,-1-1 0 0 0,1 0-1 0 0,0-1 211 0 0,11-33-1068 0 0</inkml:trace>
  <inkml:trace contextRef="#ctx0" brushRef="#br0" timeOffset="533.775">923 111 2472 0 0,'7'7'6301'0'0,"-10"37"-3371"0"0,0 22-2039 0 0,42 34-918 0 0,-18-58-4239 0 0,-25-43-1029 0 0,-1-5 4169 0 0</inkml:trace>
  <inkml:trace contextRef="#ctx0" brushRef="#br0" timeOffset="1616.873">1069 1 1988 0 0,'24'55'3613'0'0,"11"11"-2308"0"0,-28-56-926 0 0,-1 1 1 0 0,1 0-1 0 0,-2 0 1 0 0,1 0-1 0 0,-2 1 1 0 0,0 0-1 0 0,0 0 1 0 0,-1 0-1 0 0,0 1 1 0 0,-1-1-1 0 0,0 7-379 0 0,-49 42 1713 0 0,51-100-1367 0 0,3 18-505 0 0,1-1 0 0 0,0 2 0 0 0,2-1 0 0 0,0 1 0 0 0,2 0 0 0 0,0 1 0 0 0,1 1 0 0 0,0 0 0 0 0,2 1 0 0 0,0 0 0 0 0,10-7 159 0 0,-23 23-25 0 0,-1 1 0 0 0,0 0-1 0 0,1 0 1 0 0,-1 0-1 0 0,0-1 1 0 0,1 1 0 0 0,-1 1-1 0 0,0-1 1 0 0,1 0 0 0 0,-1 0-1 0 0,0 0 1 0 0,1 1-1 0 0,-1-1 1 0 0,0 1 0 0 0,0-1-1 0 0,1 1 1 0 0,-1-1 0 0 0,0 1-1 0 0,0 0 1 0 0,0 0-1 0 0,0-1 1 0 0,0 1 0 0 0,0 0-1 0 0,0 0 1 0 0,0 0-1 0 0,0 0 1 0 0,0 0 0 0 0,0 0-1 0 0,-1 0 1 0 0,1 1 0 0 0,0-1-1 0 0,-1 0 1 0 0,1 0-1 0 0,-1 1 1 0 0,0-1 0 0 0,1 0-1 0 0,-1 0 1 0 0,0 1-1 0 0,1-1 1 0 0,-1 0 0 0 0,0 1-1 0 0,0-1 1 0 0,0 1 0 0 0,-1-1 25 0 0,16 68-181 0 0,-15-62 171 0 0,0-1 1 0 0,-1 1-1 0 0,2-1 1 0 0,-1 0-1 0 0,1 1 0 0 0,0-1 1 0 0,0 0-1 0 0,1 1 1 0 0,0-1-1 0 0,0 0 0 0 0,0 0 1 0 0,1 0-1 0 0,0-1 1 0 0,0 1-1 0 0,0 0 0 0 0,1-1 1 0 0,0 0-1 0 0,0 0 1 0 0,0 0-1 0 0,1-1 0 0 0,-1 1 1 0 0,1-1-1 0 0,0 0 1 0 0,1 0-1 0 0,-1-1 0 0 0,0 0 1 0 0,1 0-1 0 0,0 0 1 0 0,0 0-1 0 0,0-1 0 0 0,0 0 1 0 0,0 0-1 0 0,3 0 10 0 0,11-2-138 0 0,0-1-1 0 0,0 0 1 0 0,-1-2-1 0 0,1 0 1 0 0,-1-1 0 0 0,0-1-1 0 0,0-1 1 0 0,0 0-1 0 0,-1-1 1 0 0,0-2-1 0 0,2 0 139 0 0,-3 0-111 0 0,1 1 0 0 0,-1-2 0 0 0,-1 0 0 0 0,0-1 0 0 0,0-1 0 0 0,-2 0 0 0 0,1-1 0 0 0,-1-1 0 0 0,-1 0 0 0 0,2-4 111 0 0,-15 18 20 0 0,1-1-1 0 0,0 0 1 0 0,-1 0-1 0 0,1 0 1 0 0,-1 0-1 0 0,1 0 1 0 0,-1 0 0 0 0,0 0-1 0 0,1 0 1 0 0,-1 0-1 0 0,0 0 1 0 0,0 0-1 0 0,0 0 1 0 0,1 0-1 0 0,-1 0 1 0 0,0 0-1 0 0,-1 0 1 0 0,1 0-1 0 0,0 0 1 0 0,0 0-1 0 0,0 0 1 0 0,-1 0-1 0 0,1 0 1 0 0,0 0-1 0 0,-1 0 1 0 0,1 0-1 0 0,-1 0 1 0 0,1 0 0 0 0,-1 0-1 0 0,1 0 1 0 0,-1 0-1 0 0,0 1 1 0 0,1-1-1 0 0,-1 0 1 0 0,0 0-1 0 0,0 1 1 0 0,0-1-1 0 0,0 0 1 0 0,1 1-1 0 0,-1-1 1 0 0,0 1-1 0 0,0-1 1 0 0,0 1-1 0 0,0 0 1 0 0,0-1-1 0 0,0 1 1 0 0,0 0 0 0 0,0 0-1 0 0,0 0 1 0 0,0 0-1 0 0,-1 0 1 0 0,1 0-1 0 0,0 0 1 0 0,0 0-20 0 0,-62-6 786 0 0,38 8-594 0 0,0 2-1 0 0,0 1 1 0 0,1 1-1 0 0,-1 2 1 0 0,1 0-1 0 0,1 1 1 0 0,0 1-1 0 0,-9 6-191 0 0,33-16 11 0 0,1 0 0 0 0,-1 0 0 0 0,0 0 0 0 0,0 0-1 0 0,0 0 1 0 0,0 1 0 0 0,0-1 0 0 0,0 0 0 0 0,0 1-1 0 0,1-1 1 0 0,-1 1 0 0 0,0-1 0 0 0,0 1 0 0 0,0-1-1 0 0,-1 1 1 0 0,1 0 0 0 0,0 0 0 0 0,0-1 0 0 0,0 1-1 0 0,0 0 1 0 0,-1 0 0 0 0,1 0 0 0 0,0 0 0 0 0,-1 0-1 0 0,1 0 1 0 0,-1 0 0 0 0,1 0 0 0 0,-1 0 0 0 0,1 0-1 0 0,-1 0 1 0 0,0 0 0 0 0,1 0 0 0 0,-1 0 0 0 0,0 0-1 0 0,0 1 1 0 0,0-1 0 0 0,0 0 0 0 0,0 0 0 0 0,0 0-1 0 0,0 0 1 0 0,0 0 0 0 0,-1 1 0 0 0,1-1 0 0 0,0 0-1 0 0,-1 0 1 0 0,1 0 0 0 0,-1 0 0 0 0,1 0 0 0 0,-1 0-1 0 0,1 0 1 0 0,-1 0 0 0 0,0 0 0 0 0,0 0 0 0 0,1-1-1 0 0,-1 1 1 0 0,0 0 0 0 0,0 0 0 0 0,0-1 0 0 0,0 1-11 0 0,22-2-75 0 0,-1-1 1 0 0,1-2 0 0 0,-1 1-1 0 0,0-2 1 0 0,0-1 0 0 0,-1-1-1 0 0,1 0 1 0 0,7-5 74 0 0,-1 1-53 0 0,93-42 800 0 0,-119 53-574 0 0,0 0-43 0 0,-1 37 248 0 0,-2 8-224 0 0,2 0 1 0 0,1 0-1 0 0,3 1 1 0 0,2-2-1 0 0,2 1 1 0 0,2-1-1 0 0,2 0 1 0 0,5 12-155 0 0,38 244 381 0 0,-54-293-365 0 0,1 0 0 0 0,-1 0 0 0 0,-1 0 0 0 0,1 0 0 0 0,-1 0 0 0 0,0 0 0 0 0,-1-1 0 0 0,0 1 0 0 0,0 0-1 0 0,0-1 1 0 0,-1 1 0 0 0,0-1 0 0 0,0 1 0 0 0,0-1 0 0 0,-1 0 0 0 0,0-1 0 0 0,0 1 0 0 0,-1-1 0 0 0,1 0 0 0 0,-1 0 0 0 0,0 0-1 0 0,-1 0 1 0 0,1-1 0 0 0,-1 0 0 0 0,0 0 0 0 0,0-1 0 0 0,0 1 0 0 0,0-1 0 0 0,-1-1 0 0 0,0 1 0 0 0,1-1 0 0 0,-1 0 0 0 0,0-1 0 0 0,0 0-1 0 0,0 0 1 0 0,0 0 0 0 0,0-1 0 0 0,0 0 0 0 0,0 0 0 0 0,1 0 0 0 0,-7-2-16 0 0,0-6-40 0 0,0 0 0 0 0,0 0 0 0 0,1-2 0 0 0,0 1 0 0 0,1-2 0 0 0,0 1 0 0 0,1-1-1 0 0,0-1 1 0 0,1 0 0 0 0,0 0 0 0 0,0-1 0 0 0,2 0 0 0 0,0-1 0 0 0,0 1 0 0 0,1-1 0 0 0,1-1 0 0 0,0 1 0 0 0,1-1 0 0 0,1 0 0 0 0,0 0 0 0 0,1 0 0 0 0,0 0 0 0 0,1 0 0 0 0,2-12 40 0 0,14-102-817 0 0,-6 98 145 0 0,2 0 1 0 0,1 1 0 0 0,1 0-1 0 0,2 0 1 0 0,1 2-1 0 0,1 0 1 0 0,2 1 0 0 0,0 1-1 0 0,2 0 1 0 0,1 2-1 0 0,1 0 1 0 0,0 2 0 0 0,2 0-1 0 0,23-14 672 0 0,2-2-1078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0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1624 0 0,'6'6'5262'0'0,"33"-6"-4703"0"0,-28 0 75 0 0,215-16 971 0 0,-11-13-2618 0 0,-120 16-3221 0 0,-87 13 2981 0 0,-5 0 33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0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0,'2'8'860'0'0,"3"-3"-8"0"0,4-3-152 0 0,12 6-32 0 0,6-1-168 0 0,3-4-3 0 0,6 1-141 0 0,-1-1 40 0 0,6-1-48 0 0,-2-2-160 0 0,-17 0-16 0 0,11 0-648 0 0,5 0-544 0 0,3 0-321 0 0,-2 0 97 0 0,44-17 28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5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92 888 0 0,'0'0'803'0'0,"0"0"-76"0"0,0 0-53 0 0,-5-22 2447 0 0,-14 3-2777 0 0,22 95 1568 0 0,23 63-1112 0 0,6-1 1 0 0,33 86-801 0 0,15 24 644 0 0,-49-146-1261 0 0,-31-101 216 0 0,-31-16-3949 0 0,-10-31 2167 0 0,33 37 1467 0 0,-11-15-567 0 0</inkml:trace>
  <inkml:trace contextRef="#ctx0" brushRef="#br0" timeOffset="525.069">0 53 1112 0 0,'4'-53'4548'0'0,"29"83"-3478"0"0,161 250-223 0 0,-30-45 92 0 0,-160-235-907 0 0,-1 1 0 0 0,0-1 1 0 0,1 1-1 0 0,-1-1 0 0 0,1 0 0 0 0,-1 0 0 0 0,1 0 0 0 0,-1-1 0 0 0,1 0 0 0 0,-1 1 1 0 0,1-1-1 0 0,-1 0 0 0 0,0 0 0 0 0,0-1 0 0 0,1 1 0 0 0,-1-1 0 0 0,0 0 1 0 0,0 1-1 0 0,0-1 0 0 0,-1-1 0 0 0,1 1 0 0 0,0 0 0 0 0,-1-1 0 0 0,0 1 0 0 0,1-1 1 0 0,-1 0-1 0 0,0 1 0 0 0,0-1 0 0 0,-1 0 0 0 0,1-1 0 0 0,0 1 0 0 0,-1 0 1 0 0,0 0-1 0 0,0-1-32 0 0,3 0 61 0 0,260-346 803 0 0,-190 270-732 0 0,-57 130-122 0 0,13 349 3 0 0,-17-213-663 0 0,-12-106-4603 0 0,1-76 3913 0 0,5 9 30 0 0</inkml:trace>
  <inkml:trace contextRef="#ctx0" brushRef="#br0" timeOffset="788.134">1584 410 1204 0 0,'-47'54'4048'0'0,"-7"9"-2831"0"0,2 2-1 0 0,3 2 0 0 0,-33 62-1216 0 0,2 3-1000 0 0,56-125-4143 0 0,18-7 3813 0 0</inkml:trace>
  <inkml:trace contextRef="#ctx0" brushRef="#br0" timeOffset="1034.344">1149 574 1832 0 0,'17'-23'5500'0'0,"13"46"-3413"0"0,-15-8-2064 0 0,109 114 522 0 0,-11-11-2328 0 0,-34-45-3191 0 0,-68-63 3568 0 0</inkml:trace>
  <inkml:trace contextRef="#ctx0" brushRef="#br0" timeOffset="1408.061">2175 57 888 0 0,'8'5'4744'0'0,"-11"64"-3719"0"0,-27 263 1713 0 0,29-324-2725 0 0,1-1 0 0 0,0 1 1 0 0,0 0-1 0 0,1-1 0 0 0,0 1 0 0 0,0 0 1 0 0,1-1-1 0 0,0 0 0 0 0,0 1 0 0 0,1-1 1 0 0,0 0-1 0 0,0 0 0 0 0,1 0 0 0 0,0-1 1 0 0,0 1-1 0 0,1-1 0 0 0,-1 0 0 0 0,1 0 1 0 0,0 0-1 0 0,1-1 0 0 0,0 0 0 0 0,0 0 1 0 0,0 0-1 0 0,0-1 0 0 0,1 0 0 0 0,-1 0 0 0 0,1-1 1 0 0,0 1-1 0 0,0-1 0 0 0,2 0-13 0 0,-8-3-887 0 0,-1 0-463 0 0,9-22-2706 0 0,-25 9 2849 0 0</inkml:trace>
  <inkml:trace contextRef="#ctx0" brushRef="#br0" timeOffset="1658.977">1895 482 2408 0 0,'4'0'932'0'0,"1"-2"-144"0"0,4 2-56 0 0,0 0-111 0 0,18-3-41 0 0,-15 3-56 0 0,33-13-108 0 0,-12 6-12 0 0,-1-3-68 0 0,6-3-112 0 0,-8 1-316 0 0,2 0-88 0 0,0-1 16 0 0,-5-4-1028 0 0,-4 6 91 0 0,-4-3-343 0 0,-8 1 44 0 0,-4 1-36 0 0</inkml:trace>
  <inkml:trace contextRef="#ctx0" brushRef="#br0" timeOffset="1908.501">1865 28 924 0 0,'-17'11'310'0'0,"1"0"0"0"0,0 1 1 0 0,1 0-1 0 0,0 1 0 0 0,1 1 0 0 0,1 0 0 0 0,0 1 0 0 0,1 1 0 0 0,0 0 1 0 0,2 0-1 0 0,-1 1 0 0 0,2 0 0 0 0,1 1 0 0 0,0 0 0 0 0,1 0 0 0 0,1 1 1 0 0,0 0-1 0 0,2 0 0 0 0,0 1 0 0 0,1-1 0 0 0,1 1 0 0 0,1-1 0 0 0,1 2-310 0 0,4 4 8 0 0,0 0-1 0 0,2 0 0 0 0,1-1 0 0 0,1 0 0 0 0,0 0 0 0 0,2-1 0 0 0,1 0 0 0 0,1 0 0 0 0,1-1 1 0 0,1-1-1 0 0,1-1 0 0 0,0 0 0 0 0,2 0 0 0 0,0-2 0 0 0,1 0 0 0 0,1-1 0 0 0,1-1 0 0 0,0 0-7 0 0,-8-9-473 0 0,0 0-1 0 0,1 0 0 0 0,-1-1 1 0 0,1-1-1 0 0,0 0 0 0 0,1-1 0 0 0,-1 0 1 0 0,1-1-1 0 0,0 0 0 0 0,13 0 474 0 0,-4-3-1292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2:3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16 2408 0 0,'-34'88'4036'0'0,"16"131"-964"0"0,53-24-2026 0 0,5 73-62 0 0,-35-155-3250 0 0,-5-111 994 0 0,0-6-4258 0 0,0-5 4292 0 0</inkml:trace>
  <inkml:trace contextRef="#ctx0" brushRef="#br0" timeOffset="250.14">689 284 1272 0 0,'3'-2'111'0'0,"0"0"0"0"0,1 0 1 0 0,-1 0-1 0 0,1 1 0 0 0,0-1 0 0 0,-1 1 0 0 0,1 0 0 0 0,0 0 1 0 0,0 0-1 0 0,0 0 0 0 0,0 1 0 0 0,0-1 0 0 0,0 1 0 0 0,0 0 1 0 0,0 1-1 0 0,0-1 0 0 0,0 1 0 0 0,-1-1 0 0 0,1 1 0 0 0,0 0 1 0 0,0 0-1 0 0,0 1 0 0 0,-1-1 0 0 0,1 1 0 0 0,-1 0 0 0 0,1 0 1 0 0,-1 0-1 0 0,0 1 0 0 0,0-1 0 0 0,0 1 0 0 0,0-1 0 0 0,0 1 1 0 0,0 0-1 0 0,-1 0 0 0 0,1 0 0 0 0,-1 1 0 0 0,0 0-111 0 0,3 1 93 0 0,0 0 0 0 0,0 0 0 0 0,-1 1 0 0 0,0 0 0 0 0,0-1 0 0 0,0 2 0 0 0,-1-1 0 0 0,0 0 0 0 0,0 1 0 0 0,-1-1 0 0 0,0 1 0 0 0,0 0 0 0 0,0-1 0 0 0,-1 1 1 0 0,0 0-1 0 0,0 0 0 0 0,-1 0 0 0 0,0 0 0 0 0,0 0 0 0 0,-1 0 0 0 0,0 0 0 0 0,0 0 0 0 0,-1 3-93 0 0,-3 1 28 0 0,-1-1 0 0 0,-1 0 0 0 0,1 0 0 0 0,-2 0 0 0 0,1-1 0 0 0,-1 0 0 0 0,0-1-1 0 0,-1 0 1 0 0,0 0 0 0 0,-1-1 0 0 0,1 0 0 0 0,-1 0 0 0 0,-1-1 0 0 0,1-1 0 0 0,-1 0 0 0 0,0 0 0 0 0,0-1 0 0 0,-1 0 0 0 0,1-1 0 0 0,-1 0 0 0 0,1-1 0 0 0,-1 0 0 0 0,0-1 0 0 0,0-1 0 0 0,-5 0-28 0 0,12 0-178 0 0,0 0 0 0 0,0 0 0 0 0,0-1 0 0 0,0 0 0 0 0,0 0 1 0 0,0-1-1 0 0,0 1 0 0 0,1-1 0 0 0,-1 0 0 0 0,0 0 0 0 0,1 0 0 0 0,-1-1 0 0 0,1 0 0 0 0,0 0 0 0 0,0 0 0 0 0,0 0 0 0 0,0-1 1 0 0,1 1-1 0 0,-1-1 0 0 0,1 0 0 0 0,0 0 0 0 0,0 0 0 0 0,1-1 0 0 0,-1 1 0 0 0,1 0 0 0 0,0-1 0 0 0,0 0 178 0 0,-9-23-1248 0 0</inkml:trace>
  <inkml:trace contextRef="#ctx0" brushRef="#br0" timeOffset="546.556">964 1 2384 0 0,'94'20'3130'0'0,"-83"-15"-2822"0"0,1 0-155 0 0,-1 0 0 0 0,0 0 0 0 0,0 2 0 0 0,0-1-1 0 0,-1 1 1 0 0,0 1 0 0 0,0-1 0 0 0,-1 2 0 0 0,0-1 0 0 0,0 1 0 0 0,-1 1 0 0 0,0 0 0 0 0,-1 0 0 0 0,0 0 0 0 0,0 1-1 0 0,-2 0 1 0 0,1 0 0 0 0,-1 1 0 0 0,-1-1 0 0 0,0 1 0 0 0,0 0 0 0 0,-1 0 0 0 0,-1 0 0 0 0,0 1 0 0 0,-1-1 0 0 0,0 5-153 0 0,-26 95 2360 0 0,25-111-2268 0 0,22 2-368 0 0,9-15-862 0 0,0-1 0 0 0,-2-1-1 0 0,1-2 1 0 0,-2 0-1 0 0,0-2 1 0 0,-1-2-1 0 0,-1 0 1 0 0,2-4 1138 0 0,9-4-1195 0 0</inkml:trace>
  <inkml:trace contextRef="#ctx0" brushRef="#br0" timeOffset="31699.494">1174 1379 1212 0 0,'0'0'709'0'0,"18"-2"984"0"0,15-48 1822 0 0,-32 49-3307 0 0,14 93 1526 0 0,37 116-203 0 0,-50-191-1834 0 0,-26-15-4592 0 0,1-2 2447 0 0,13 1 1248 0 0</inkml:trace>
  <inkml:trace contextRef="#ctx0" brushRef="#br0" timeOffset="31947.079">870 1844 1380 0 0,'16'10'4599'0'0,"68"-12"-3080"0"0,539-83 385 0 0,-605 86-2496 0 0,-6 4-4809 0 0,-20-4 4192 0 0</inkml:trace>
  <inkml:trace contextRef="#ctx0" brushRef="#br0" timeOffset="32598.195">1050 2126 1496 0 0,'-13'2'5551'0'0,"33"-9"-4218"0"0,-5 1-1254 0 0,-10 3-54 0 0,1-1 0 0 0,-1 1 0 0 0,1 1 0 0 0,0-1-1 0 0,0 1 1 0 0,0 0 0 0 0,1 1 0 0 0,-1-1 0 0 0,0 1 0 0 0,1 0 0 0 0,-1 1 0 0 0,0-1-1 0 0,1 1 1 0 0,-1 1 0 0 0,1-1 0 0 0,-1 1 0 0 0,0 0 0 0 0,1 1 0 0 0,-1-1-1 0 0,0 1 1 0 0,0 1 0 0 0,3 1-25 0 0,-5-2 11 0 0,0 1-1 0 0,-1 0 1 0 0,1 1-1 0 0,-1-1 1 0 0,0 1-1 0 0,0-1 1 0 0,0 1-1 0 0,-1 0 1 0 0,1 0-1 0 0,-1 0 0 0 0,0 1 1 0 0,0-1-1 0 0,0 0 1 0 0,0 1-1 0 0,-1-1 1 0 0,0 1-1 0 0,0 0 1 0 0,0-1-1 0 0,-1 1 1 0 0,1 0-1 0 0,-1 0 1 0 0,0-1-1 0 0,-1 1 1 0 0,1 0-1 0 0,-1 0 1 0 0,0 1-11 0 0,1 16 26 0 0,-16 3 116 0 0,53-6-44 0 0,-9-18-22 0 0,-22-2-69 0 0,1 0 0 0 0,0 0 0 0 0,0 1 0 0 0,1 0 0 0 0,-1 0-1 0 0,0 0 1 0 0,0 1 0 0 0,0 0 0 0 0,-1 1 0 0 0,1-1 0 0 0,0 1 0 0 0,0 1 0 0 0,-1-1 0 0 0,1 1-1 0 0,-1 0 1 0 0,0 1 0 0 0,0-1 0 0 0,0 1 0 0 0,0 0 0 0 0,-1 1 0 0 0,0-1 0 0 0,1 1 0 0 0,-2 0-1 0 0,1 1 1 0 0,-1-1 0 0 0,1 1 0 0 0,-2 0 0 0 0,1 0 0 0 0,0 1-7 0 0,-7 1 27 0 0,0-1-1 0 0,0 1 1 0 0,0-1 0 0 0,-1 1 0 0 0,0-1 0 0 0,-1 0-1 0 0,0-1 1 0 0,0 1 0 0 0,0-1 0 0 0,-1 0-1 0 0,0 0 1 0 0,0 0 0 0 0,0-1 0 0 0,-1 0 0 0 0,0 0-1 0 0,0-1 1 0 0,0 0 0 0 0,0 0 0 0 0,-6 2-27 0 0,-156 46-918 0 0,160-51 567 0 0,-1 0 0 0 0,1-1 0 0 0,0 0 0 0 0,-1-1 0 0 0,1 0 0 0 0,0 0 0 0 0,-1-1 0 0 0,1 0 0 0 0,0-1 0 0 0,0 0 0 0 0,0 0 0 0 0,1-1 0 0 0,-1 0 0 0 0,1-1 0 0 0,0 1 0 0 0,0-2 0 0 0,-6-4 351 0 0,-8-13-1397 0 0</inkml:trace>
  <inkml:trace contextRef="#ctx0" brushRef="#br0" timeOffset="32920.828">515 1364 1088 0 0,'-14'21'231'0'0,"1"0"-1"0"0,2 1 1 0 0,0 1-1 0 0,1-1 0 0 0,2 2 1 0 0,0-1-1 0 0,1 1 1 0 0,2 0-1 0 0,0 0 1 0 0,2 1-1 0 0,0 0 1 0 0,2-1-1 0 0,1 1 1 0 0,0 0-1 0 0,2 0 1 0 0,1-1-1 0 0,1 1 1 0 0,1-1-1 0 0,2 0 1 0 0,0 0-1 0 0,1-1 1 0 0,1 0-1 0 0,1-1 0 0 0,2 1 1 0 0,5 7-231 0 0,26 34 33 0 0,3-3 0 0 0,3-1 0 0 0,2-2 0 0 0,3-3 0 0 0,1-2 0 0 0,4-3 0 0 0,1-2 0 0 0,2-3 0 0 0,67 36-33 0 0,85 15-4550 0 0,-173-87 3321 0 0</inkml:trace>
  <inkml:trace contextRef="#ctx0" brushRef="#br0" timeOffset="33232.164">2003 1386 1212 0 0,'27'47'628'0'0,"-2"2"1"0"0,-2 1-1 0 0,-2 0 0 0 0,-2 1 1 0 0,-3 2-1 0 0,-2-1 1 0 0,-2 2-1 0 0,-3 0 0 0 0,-2 0 1 0 0,-2 0-1 0 0,-3 1 0 0 0,-2 0 1 0 0,-3-1-1 0 0,-4 18-628 0 0,4-49 102 0 0,-2-1 1 0 0,0 0-1 0 0,-2 0 1 0 0,0 0-1 0 0,-1-1 1 0 0,-2 0-1 0 0,0 0 1 0 0,-1-1-1 0 0,-1 0 0 0 0,-1-1 1 0 0,0-1-1 0 0,-1 0 1 0 0,-2-1-1 0 0,0 0 1 0 0,-1 0-103 0 0,15-15-158 0 0,-1 1 0 0 0,1-1 0 0 0,-1 0 0 0 0,1 0 0 0 0,-1 0 0 0 0,1 0 0 0 0,-1 0 0 0 0,0 0 0 0 0,0-1 0 0 0,0 0 1 0 0,0 1-1 0 0,0-1 0 0 0,-1 0 0 0 0,1 0 0 0 0,0-1 0 0 0,0 1 0 0 0,-1-1 0 0 0,1 1 0 0 0,0-1 0 0 0,-1 0 0 0 0,1 0 0 0 0,0-1 0 0 0,-1 1 0 0 0,1-1 1 0 0,0 1-1 0 0,0-1 0 0 0,0 0 0 0 0,-1-1 0 0 0,1 1 0 0 0,0 0 0 0 0,0-1 0 0 0,1 1 0 0 0,-1-1 0 0 0,0 0 0 0 0,0 0 0 0 0,1 0 0 0 0,-1-1 0 0 0,1 1 1 0 0,0 0-1 0 0,0-1 0 0 0,0 0 0 0 0,0 1 0 0 0,0-1 0 0 0,0 0 0 0 0,1 0 0 0 0,0 0 0 0 0,-1 0 0 0 0,1 0 0 0 0,0-1 0 0 0,0 1 0 0 0,1 0 0 0 0,-1 0 1 0 0,1-1-1 0 0,-1 0 158 0 0,0-30-1442 0 0</inkml:trace>
  <inkml:trace contextRef="#ctx0" brushRef="#br0" timeOffset="33972.671">2636 1944 1076 0 0,'-11'6'5893'0'0,"31"-13"-4773"0"0,127-45-496 0 0,-141 50-619 0 0,1 0-1 0 0,-1-1 1 0 0,0 1 0 0 0,1-1-1 0 0,-1-1 1 0 0,0 1 0 0 0,-1-1-1 0 0,1 0 1 0 0,-1-1 0 0 0,1 1 0 0 0,-1-1-1 0 0,-1 0 1 0 0,1 0 0 0 0,-1-1-1 0 0,2-2-4 0 0,-5 6-40 0 0,-6-7-40 0 0,-5 3 69 0 0,0 2 0 0 0,-1-1 0 0 0,1 1 0 0 0,-1 1 0 0 0,0 0 0 0 0,0 0 0 0 0,0 1 0 0 0,-1 1 0 0 0,1 0 0 0 0,0 0 0 0 0,-1 1 0 0 0,1 1 0 0 0,-5 0 11 0 0,3-1 0 0 0,-13 4 27 0 0,1 0 0 0 0,-1 1-1 0 0,1 2 1 0 0,0 0 0 0 0,1 2-1 0 0,0 1 1 0 0,0 1 0 0 0,1 0 0 0 0,0 2-1 0 0,1 1 1 0 0,-19 15-27 0 0,36-25 7 0 0,-1-1 0 0 0,1 1 0 0 0,0 0 0 0 0,0 0 0 0 0,0 1 0 0 0,0-1 0 0 0,1 1 0 0 0,-1 0 0 0 0,1 0 0 0 0,1 1 0 0 0,-1-1 0 0 0,1 1 0 0 0,0 0 0 0 0,0 0 0 0 0,0 0 0 0 0,1 0 0 0 0,0 0 0 0 0,0 1 0 0 0,1-1 0 0 0,0 1 0 0 0,0-1 0 0 0,0 1 0 0 0,1-1 0 0 0,0 1 0 0 0,0 0 0 0 0,1-1 0 0 0,1 7-7 0 0,9 0-40 0 0,1-1 0 0 0,0 0 0 0 0,1 0 0 0 0,1-2 0 0 0,0 0-1 0 0,0 0 1 0 0,0-1 0 0 0,2-1 0 0 0,-1 0 0 0 0,1-1-1 0 0,0-1 1 0 0,0-1 0 0 0,0 0 0 0 0,1-1 0 0 0,0 0 0 0 0,0-2-1 0 0,0 0 1 0 0,0-1 0 0 0,0 0 0 0 0,0-2 0 0 0,0 0-1 0 0,9-2 41 0 0,-8 3-406 0 0,-1-2 0 0 0,0 0 0 0 0,0-1 0 0 0,0 0 0 0 0,0-1 0 0 0,-1-1 0 0 0,0-1 0 0 0,0 0 0 0 0,0-2 0 0 0,-1 1 0 0 0,0-2 0 0 0,0 0 0 0 0,-1-1 0 0 0,2-2 406 0 0,13-18-1251 0 0</inkml:trace>
  <inkml:trace contextRef="#ctx0" brushRef="#br0" timeOffset="34376.004">3146 1013 1324 0 0,'6'13'3515'0'0,"-6"29"-3027"0"0,-1-29-13 0 0,-12 198 1647 0 0,8-192-1958 0 0,1 1 0 0 0,1-1-1 0 0,1 1 1 0 0,1 0 0 0 0,1 0 0 0 0,0 0-1 0 0,2-1 1 0 0,0 1 0 0 0,1 0 0 0 0,1-1-1 0 0,1 0 1 0 0,0 0 0 0 0,2 0 0 0 0,0 0 0 0 0,1-1-1 0 0,1 0-163 0 0,-6-13-82 0 0,1-1-1 0 0,0 0 1 0 0,0 0-1 0 0,0 0 1 0 0,1 0-1 0 0,-1-1 1 0 0,1 0-1 0 0,0 0 0 0 0,0 0 1 0 0,0 0-1 0 0,0-1 1 0 0,1 0-1 0 0,-1 0 1 0 0,0 0-1 0 0,1-1 1 0 0,0 0-1 0 0,-1 0 1 0 0,1 0-1 0 0,0 0 0 0 0,4-1 83 0 0,-9-1-133 0 0,0 0-1 0 0,1 1 0 0 0,-1-1 0 0 0,0 0 1 0 0,1 0-1 0 0,-1 0 0 0 0,0 0 0 0 0,0 0 1 0 0,0 0-1 0 0,0 0 0 0 0,0-1 0 0 0,0 1 0 0 0,0 0 1 0 0,0 0-1 0 0,0-1 0 0 0,-1 1 0 0 0,1-1 1 0 0,-1 1-1 0 0,1-1 0 0 0,-1 1 0 0 0,1-1 1 0 0,-1 1-1 0 0,0-1 0 0 0,0 1 0 0 0,0-1 0 0 0,0 1 1 0 0,0-1-1 0 0,0 1 0 0 0,0-1 0 0 0,0 1 1 0 0,0-1-1 0 0,-1 0 0 0 0,1 1 0 0 0,-1 0 0 0 0,1-1 1 0 0,-1 1-1 0 0,0-1 0 0 0,1 1 0 0 0,-1 0 1 0 0,0-1-1 0 0,0 1 0 0 0,0 0 0 0 0,0 0 1 0 0,0-1-1 0 0,0 1 0 0 0,0 0 0 0 0,-1 0 134 0 0,-11-21-1178 0 0</inkml:trace>
  <inkml:trace contextRef="#ctx0" brushRef="#br0" timeOffset="34640.687">2950 1416 1468 0 0,'-4'-2'800'0'0,"0"-4"4479"0"0,30 8-4654 0 0,142-12-184 0 0,-53 0-2991 0 0,-31 0-109 0 0,-45 8 1411 0 0</inkml:trace>
  <inkml:trace contextRef="#ctx0" brushRef="#br0" timeOffset="35257.232">15 2808 2516 0 0,'-14'2'3577'0'0,"48"0"-2631"0"0,604-12 1623 0 0,2931-297 7 0 0,-3423 286-2653 0 0,52-6-251 0 0,-66 20-3130 0 0,-143-2-1868 0 0,-9 6 4031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1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1452 0 0,'0'0'804'0'0,"0"0"-86"0"0,4-23 1059 0 0,8-27 2434 0 0,12 228-3163 0 0,26 197 370 0 0,-38-248-2797 0 0,-12-126 505 0 0,-3 2-28 0 0,3-2 818 0 0,0-1 0 0 0,-1 1 0 0 0,1 0 0 0 0,0-1 0 0 0,-1 1 1 0 0,1-1-1 0 0,-1 1 0 0 0,1-1 0 0 0,-1 1 0 0 0,1-1 0 0 0,-1 1 0 0 0,0-1 1 0 0,1 1-1 0 0,-1-1 0 0 0,1 0 0 0 0,-1 1 0 0 0,0-1 0 0 0,1 0 0 0 0,-1 0 1 0 0,0 1-1 0 0,1-1 0 0 0,-1 0 0 0 0,0 0 0 0 0,0 0 0 0 0,1 0 0 0 0,-1 0 1 0 0,0 0-1 0 0,1 0 0 0 0,-1 0 0 0 0,0 0 0 0 0,0 0 0 0 0,1-1 0 0 0,-1 1 1 0 0,0 0-1 0 0,1 0 0 0 0,-1-1 0 0 0,0 1 0 0 0,1 0 0 0 0,-1-1 0 0 0,1 1 1 0 0,-1-1-1 0 0,0 1 0 0 0,1-1 0 0 0,-1 1 0 0 0,1-1 0 0 0,-1 1 0 0 0,1-1 1 0 0,0 1-1 0 0,-1-1 0 0 0,1 0 0 0 0,0 1 0 0 0,-1-1 0 0 0,1 1 0 0 0,0-1 1 0 0,-1 0-1 0 0,1 0 0 0 0,0 1 0 0 0,0-1 84 0 0,-9-13-1205 0 0</inkml:trace>
  <inkml:trace contextRef="#ctx0" brushRef="#br0" timeOffset="276.295">251 461 2672 0 0,'9'-2'3935'0'0,"9"-4"-2269"0"0,0 0-1365 0 0,450-61 2189 0 0,-298 36-3258 0 0,-170 31 468 0 0,3-2-378 0 0,-6-1-5850 0 0,-13-5 5278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2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1392 0 0,'0'31'700'0'0,"-3"-1"-24"0"0,3-10-116 0 0,-20 37-204 0 0,9-19-16 0 0,-3 1 52 0 0,-5 2-36 0 0,1 1-172 0 0,-4 0 116 0 0,1-4-200 0 0,-2 2 0 0 0,-4-8-176 0 0,2 1-288 0 0,2-6-376 0 0,-2-2-488 0 0,4-2-108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2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0 1372 0 0,'1'9'3211'0'0,"-33"29"-2118"0"0,-332 264 4785 0 0,356-294-5730 0 0,5-6-99 0 0,-1 1 0 0 0,1-1 0 0 0,0 1 0 0 0,0 0 0 0 0,0 0 0 0 0,0 0 0 0 0,0 1 1 0 0,1-1-1 0 0,-1 1 0 0 0,1-1 0 0 0,0 1 0 0 0,0 0 0 0 0,0 0 0 0 0,0 0 0 0 0,1 0 1 0 0,0 0-1 0 0,0 0 0 0 0,0 0 0 0 0,0 0 0 0 0,1 1 0 0 0,-1-1 0 0 0,1 0 0 0 0,0 1 1 0 0,1 2-50 0 0,10 4 3 0 0,0 0 0 0 0,0 0 0 0 0,1-1 0 0 0,1-1 1 0 0,0 0-1 0 0,0 0 0 0 0,1-1 0 0 0,0-1 0 0 0,0-1 1 0 0,1 0-1 0 0,-1 0 0 0 0,1-2 0 0 0,1 0 1 0 0,-1 0-1 0 0,0-2 0 0 0,1 0 0 0 0,0 0 0 0 0,-1-2 1 0 0,7 0-4 0 0,21 6-632 0 0,209 11-9416 0 0,-242-16 8842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2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1180 0 0,'-32'138'4819'0'0,"14"-83"-4057"0"0,7-16-277 0 0,-2 2 19 0 0,2 1 0 0 0,2 0 1 0 0,2 0-1 0 0,1 1 0 0 0,1 24-504 0 0,6-55 57 0 0,1-1-1 0 0,0 0 1 0 0,0 0 0 0 0,1 0 0 0 0,1 0-1 0 0,0 0 1 0 0,0-1 0 0 0,1 1-1 0 0,0-1 1 0 0,1 0 0 0 0,0-1 0 0 0,1 1-1 0 0,0-1 1 0 0,0 0 0 0 0,1-1-1 0 0,0 0 1 0 0,0 0 0 0 0,1-1 0 0 0,0 0-1 0 0,1 0 1 0 0,-1-1 0 0 0,1-1 0 0 0,0 1-1 0 0,1-2 1 0 0,-1 1 0 0 0,3-1-57 0 0,177 33-2735 0 0,-187-37 2522 0 0,0 0 1 0 0,0 1 0 0 0,0-1-1 0 0,0-1 1 0 0,0 1-1 0 0,0 0 1 0 0,0-1 0 0 0,0 1-1 0 0,0-1 1 0 0,0 0-1 0 0,-1 0 1 0 0,1 0 0 0 0,0 0-1 0 0,0-1 1 0 0,-1 1-1 0 0,1-1 1 0 0,-1 1 0 0 0,1-1-1 0 0,-1 0 1 0 0,0 0-1 0 0,0 0 1 0 0,0 0-1 0 0,0-1 1 0 0,0 1 0 0 0,0 0-1 0 0,0-2 213 0 0,-1-8-1176 0 0</inkml:trace>
  <inkml:trace contextRef="#ctx0" brushRef="#br0" timeOffset="266.289">1 477 1528 0 0,'66'-3'5910'0'0,"14"-4"-3839"0"0,183-32-5082 0 0,-95 3-949 0 0,-117 25 2758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1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144 180 1360 0 0,'0'0'810'0'0,"0"0"-55"0"0,0 0-138 0 0,0 0-59 0 0,0 0-20 0 0,2-23 1764 0 0,5 16-2234 0 0,0 1 0 0 0,0-1-1 0 0,0 1 1 0 0,1 1 0 0 0,0-1 0 0 0,0 1 0 0 0,0 0 0 0 0,1 1-1 0 0,-1 0 1 0 0,1 0 0 0 0,0 1 0 0 0,1 1 0 0 0,-1-1 0 0 0,0 1-1 0 0,1 1 1 0 0,-1-1 0 0 0,1 2 0 0 0,-1-1 0 0 0,1 1-1 0 0,-1 1 1 0 0,1 0 0 0 0,4 1-68 0 0,-10-2 11 0 0,1 1 1 0 0,0 0-1 0 0,0-1 0 0 0,-1 2 0 0 0,1-1 0 0 0,-1 0 1 0 0,1 1-1 0 0,-1 0 0 0 0,0 0 0 0 0,1 1 0 0 0,-1-1 1 0 0,0 1-1 0 0,0 0 0 0 0,-1 0 0 0 0,1 0 0 0 0,-1 0 1 0 0,1 0-1 0 0,-1 1 0 0 0,0 0 0 0 0,0 0 0 0 0,-1 0 1 0 0,1 0-1 0 0,-1 0 0 0 0,0 0 0 0 0,0 1 0 0 0,0-1 1 0 0,0 1-1 0 0,-1-1 0 0 0,0 1 0 0 0,0 0 1 0 0,0-1-1 0 0,-1 1 0 0 0,1 0 0 0 0,-1 0 0 0 0,0-1 1 0 0,-1 1-1 0 0,1 0 0 0 0,-1 0 0 0 0,0-1 0 0 0,0 1 1 0 0,0 0-1 0 0,-1-1 0 0 0,0 1 0 0 0,0-1 0 0 0,0 0 1 0 0,0 1-1 0 0,-3 2-11 0 0,-10 17 185 0 0,-1-1 0 0 0,-2 0 0 0 0,0-1 1 0 0,-2-1-1 0 0,0-1 0 0 0,-1 0 0 0 0,-20 13-185 0 0,-27 26 777 0 0,71-51-317 0 0,20-3-391 0 0,0-1 1 0 0,1 0-1 0 0,-1-2 0 0 0,1-1 1 0 0,-1-1-1 0 0,1 0 1 0 0,-1-2-1 0 0,0-1 1 0 0,7-2-70 0 0,-9 2 8 0 0,177-18-1400 0 0,-196 21 911 0 0,6 0-1627 0 0,-18 2-369 0 0,9-2 2385 0 0,-50 11-2583 0 0,21-6 1339 0 0</inkml:trace>
  <inkml:trace contextRef="#ctx0" brushRef="#br0" timeOffset="264.757">0 711 1336 0 0,'6'10'5334'0'0,"41"-6"-4283"0"0,251-4 1505 0 0,-100 0-4432 0 0,-187 5-1952 0 0,-32 3 1798 0 0,1-3 847 0 0</inkml:trace>
  <inkml:trace contextRef="#ctx0" brushRef="#br0" timeOffset="1098.528">230 876 904 0 0,'-8'0'5154'0'0,"17"-4"-2795"0"0,5 0-2115 0 0,42-17 427 0 0,-119 44-205 0 0,64-23-459 0 0,-1-1 1 0 0,1 1-1 0 0,-1 0 1 0 0,1 0-1 0 0,-1 0 1 0 0,0-1 0 0 0,1 1-1 0 0,-1 0 1 0 0,1 0-1 0 0,-1-1 1 0 0,0 1-1 0 0,1 0 1 0 0,-1-1 0 0 0,0 1-1 0 0,0 0 1 0 0,1-1-1 0 0,-1 1 1 0 0,0 0-1 0 0,0-1 1 0 0,1 1 0 0 0,-1-1-1 0 0,0 1 1 0 0,0-1-1 0 0,0 1 1 0 0,0-1-1 0 0,0 1 1 0 0,0 0 0 0 0,0-1-1 0 0,0 1 1 0 0,0-1-1 0 0,0 1 1 0 0,0-1-1 0 0,0 1 1 0 0,0-1 0 0 0,0 1-1 0 0,0-1 1 0 0,0 1-1 0 0,0 0 1 0 0,-1-1-1 0 0,1 1 1 0 0,0-1 0 0 0,0 1-1 0 0,0 0 1 0 0,-1-1-1 0 0,1 1 1 0 0,0-1-1 0 0,-1 1 1 0 0,1 0-1 0 0,0-1 1 0 0,-1 1 0 0 0,1 0-1 0 0,0 0 1 0 0,-1-1-1 0 0,1 1 1 0 0,-1 0-1 0 0,1 0 1 0 0,0 0 0 0 0,-1-1-1 0 0,1 1 1 0 0,-1 0-1 0 0,1 0-7 0 0,32-22 36 0 0,36 5-104 0 0,-39 37 37 0 0,-26-15 28 0 0,0 0 1 0 0,-1 0-1 0 0,0 0 1 0 0,0 1-1 0 0,-1-1 1 0 0,1 1-1 0 0,-1-1 1 0 0,0 1 0 0 0,0-1-1 0 0,-1 1 1 0 0,0-1-1 0 0,0 1 1 0 0,0 0-1 0 0,-1-1 1 0 0,0 1-1 0 0,0-1 1 0 0,0 1 0 0 0,0-1-1 0 0,-1 1 1 0 0,0-1-1 0 0,0 0 1 0 0,-1 0-1 0 0,0 0 1 0 0,-2 4 2 0 0,-96 138 39 0 0,172-146-170 0 0,-25-3 111 0 0,-39 0 12 0 0,0 0 0 0 0,0 1 0 0 0,0 0 0 0 0,0 1 0 0 0,0-1 0 0 0,0 1-1 0 0,0 1 1 0 0,0-1 0 0 0,1 1 0 0 0,-1 1 0 0 0,0-1 0 0 0,-1 1 0 0 0,1 0 0 0 0,0 1 0 0 0,0-1 0 0 0,-1 1 0 0 0,0 1 0 0 0,1-1 0 0 0,-1 1 0 0 0,0 0 0 0 0,-1 1 0 0 0,5 3 8 0 0,-10-4 5 0 0,1 0 0 0 0,-1 0 1 0 0,0 0-1 0 0,1 0 0 0 0,-2 0 1 0 0,1 0-1 0 0,0 0 0 0 0,-1-1 1 0 0,0 1-1 0 0,0 0 0 0 0,0 0 1 0 0,0 0-1 0 0,-1-1 1 0 0,1 1-1 0 0,-1-1 0 0 0,0 1 1 0 0,0-1-1 0 0,0 1 0 0 0,-1-1 1 0 0,1 0-1 0 0,-1 0 0 0 0,0 0 1 0 0,1-1-1 0 0,-1 1 0 0 0,0-1 1 0 0,-1 1-1 0 0,1-1 0 0 0,0 0 1 0 0,-1 0-1 0 0,1 0 1 0 0,-1-1-1 0 0,0 0 0 0 0,0 1-5 0 0,-21 11 8 0 0,-1-1 0 0 0,0-2 0 0 0,-1 0 0 0 0,0-2 0 0 0,-1 0 0 0 0,1-2 0 0 0,-1-2 0 0 0,-1 0 0 0 0,-17-1-8 0 0,42-3-180 0 0,0 1 0 0 0,1-1 0 0 0,-1-1 0 0 0,0 1 0 0 0,1-1 0 0 0,-1 1 0 0 0,1-1 0 0 0,-1 0 0 0 0,1 0 0 0 0,-1-1 0 0 0,1 1 0 0 0,-1-1 0 0 0,1 1 0 0 0,0-1 0 0 0,0 0 0 0 0,0-1 0 0 0,0 1 0 0 0,0 0 0 0 0,1-1 0 0 0,-1 1 0 0 0,1-1 0 0 0,-1 0 0 0 0,1 0 0 0 0,0 0 0 0 0,0 0 0 0 0,0 0 0 0 0,1-1 0 0 0,-1 1 0 0 0,1 0 0 0 0,0-1 0 0 0,0 1 0 0 0,0-1 0 0 0,0 0 0 0 0,0 1 0 0 0,1-1 0 0 0,0 0 0 0 0,0-1 180 0 0,0-16-1380 0 0</inkml:trace>
  <inkml:trace contextRef="#ctx0" brushRef="#br0" timeOffset="1925.764">1047 688 1036 0 0,'-9'2'6568'0'0,"39"-1"-5534"0"0,-3-1-1028 0 0,0-2-1 0 0,0 0 1 0 0,-1-2-1 0 0,1-1 1 0 0,-1-1-1 0 0,-1-2 1 0 0,1 0-1 0 0,-1-2 1 0 0,0 0-1 0 0,-1-2 0 0 0,-1-1 1 0 0,0 0-1 0 0,21-18-5 0 0,-41 28-22 0 0,0 0 0 0 0,0 0-1 0 0,-1-1 1 0 0,1 1 0 0 0,-1-1-1 0 0,0 1 1 0 0,0-1-1 0 0,0 0 1 0 0,-1 0 0 0 0,1 0-1 0 0,-1 0 1 0 0,0 0-1 0 0,0-1 1 0 0,0 1 0 0 0,-1 0-1 0 0,1 0 1 0 0,-1-1-1 0 0,0 1 1 0 0,-1 0 0 0 0,1-1-1 0 0,-1 1 1 0 0,1 0-1 0 0,-1 0 1 0 0,-1 0 0 0 0,1 0-1 0 0,0 0 1 0 0,-1 0-1 0 0,0 0 1 0 0,0 0 0 0 0,0 0-1 0 0,-1 1 1 0 0,1-1 0 0 0,-1 1-1 0 0,1 0 1 0 0,-1-1-1 0 0,-2 0 23 0 0,-3-5-14 0 0,-1 1 0 0 0,1 1 1 0 0,-1-1-1 0 0,0 2 0 0 0,-1-1 0 0 0,0 1 0 0 0,0 0 0 0 0,0 1 0 0 0,-1 1 0 0 0,1-1 0 0 0,-1 2 0 0 0,0-1 0 0 0,-5 0 14 0 0,4 2 33 0 0,0 1-1 0 0,0 0 1 0 0,-1 0-1 0 0,1 1 1 0 0,0 1-1 0 0,0 0 1 0 0,0 0-1 0 0,0 1 0 0 0,0 1 1 0 0,0 0-1 0 0,0 1 1 0 0,1 0-1 0 0,-1 1 1 0 0,1 0-1 0 0,0 0 1 0 0,1 2-1 0 0,-1-1 1 0 0,1 1-1 0 0,0 1 1 0 0,1-1-1 0 0,0 2 1 0 0,0-1-1 0 0,1 1 1 0 0,0 1-1 0 0,1-1 1 0 0,0 2-1 0 0,0-1 1 0 0,1 0-1 0 0,0 1 1 0 0,1 0-1 0 0,0 1 1 0 0,1-1-1 0 0,1 1 1 0 0,-1 0-1 0 0,2 0 1 0 0,0 0-1 0 0,0 0 1 0 0,1 4-33 0 0,1-5 20 0 0,0 1 0 0 0,1-1-1 0 0,0 0 1 0 0,1 1 0 0 0,0-1 0 0 0,1 0 0 0 0,1 0 0 0 0,-1 0 0 0 0,2-1 0 0 0,-1 1-1 0 0,2-1 1 0 0,-1 0 0 0 0,1 0 0 0 0,1-1 0 0 0,0 0 0 0 0,0 0 0 0 0,1 0-1 0 0,0-1 1 0 0,0 0 0 0 0,1-1 0 0 0,0 0 0 0 0,0 0 0 0 0,1-1 0 0 0,6 3-20 0 0,5 3-366 0 0,1-1 1 0 0,0-1 0 0 0,1-1 0 0 0,0-1-1 0 0,0-1 1 0 0,1-1 0 0 0,-1-1 0 0 0,1-1-1 0 0,1-2 1 0 0,-1 0 0 0 0,1-1 365 0 0,52-16-2216 0 0,-41 0 840 0 0</inkml:trace>
  <inkml:trace contextRef="#ctx0" brushRef="#br0" timeOffset="2503.159">1812 13 1048 0 0,'-1'-12'6691'0'0,"0"30"-5597"0"0,-60 161 109 0 0,56-168-1145 0 0,1 1-1 0 0,0-1 0 0 0,0 1 1 0 0,1-1-1 0 0,1 1 1 0 0,0 0-1 0 0,1 0 1 0 0,0 0-1 0 0,1 0 0 0 0,0 0 1 0 0,1 0-1 0 0,0 0 1 0 0,1 0-1 0 0,0 0 0 0 0,1 0 1 0 0,0 0-1 0 0,1-1 1 0 0,0 0-1 0 0,1 0 0 0 0,0 0 1 0 0,1 0-1 0 0,0-1 1 0 0,1 0-1 0 0,0 0 1 0 0,1-1-1 0 0,0 1 0 0 0,0-2 1 0 0,6 5-58 0 0,-1-3-138 0 0,1-1 0 0 0,0 0 0 0 0,0-1 0 0 0,1 0 0 0 0,0-2 0 0 0,0 0 0 0 0,1 0 0 0 0,-1-2 0 0 0,1 1 0 0 0,0-2 0 0 0,1-1 0 0 0,7 1 138 0 0,-23-2-146 0 0,1-1 0 0 0,-1 0 0 0 0,1 1 0 0 0,-1-1 0 0 0,1 0 1 0 0,-1 0-1 0 0,1 0 0 0 0,-1 0 0 0 0,1 0 0 0 0,-1 0 0 0 0,1-1 1 0 0,0 1-1 0 0,-1 0 0 0 0,0-1 0 0 0,1 1 0 0 0,-1-1 0 0 0,1 1 1 0 0,-1-1-1 0 0,0 0 0 0 0,1 0 0 0 0,-1 0 0 0 0,0 1 0 0 0,0-1 1 0 0,1 0-1 0 0,-1-1 0 0 0,0 1 0 0 0,0 0 0 0 0,0 0 0 0 0,0 0 0 0 0,-1-1 1 0 0,1 1-1 0 0,0 0 0 0 0,0-1 0 0 0,-1 1 0 0 0,1-1 0 0 0,-1 1 1 0 0,1 0-1 0 0,-1-1 0 0 0,0 1 0 0 0,1-1 0 0 0,-1 0 0 0 0,0 1 1 0 0,0-1-1 0 0,0 1 0 0 0,0-1 0 0 0,-1 1 0 0 0,1-1 0 0 0,0 1 1 0 0,-1-1 145 0 0,-11-13-1322 0 0</inkml:trace>
  <inkml:trace contextRef="#ctx0" brushRef="#br0" timeOffset="2706.287">1403 248 1592 0 0,'0'0'1284'0'0,"5"-2"-236"0"0,1-1-192 0 0,19-2-75 0 0,3-3-61 0 0,9 1-108 0 0,1 0-8 0 0,8 4-72 0 0,-3-4-148 0 0,-1 4-192 0 0,1 0-376 0 0,5-2 20 0 0,0 0-1324 0 0,0-4 87 0 0,2-2 53 0 0,-2-3 100 0 0,-9-2 120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2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1360 0 0,'0'0'481'0'0,"7"-14"2864"0"0,-3 17-3306 0 0,0 0-1 0 0,0 1 0 0 0,0 0 1 0 0,-1 0-1 0 0,1 0 0 0 0,-1 1 1 0 0,0-1-1 0 0,0 1 0 0 0,-1-1 1 0 0,1 1-1 0 0,-1 0 0 0 0,0 0 0 0 0,0 0 1 0 0,-1 0-1 0 0,1 1 0 0 0,-1-1 1 0 0,0 0-1 0 0,-1 1 0 0 0,1-1 1 0 0,-1 0-1 0 0,0 1 0 0 0,-1 2-38 0 0,6 37 270 0 0,4 46 210 0 0,3 0 0 0 0,5-1 0 0 0,3-1 0 0 0,13 26-480 0 0,-4-42-1524 0 0,-29-72 406 0 0,0-1-217 0 0,0 0 53 0 0,0 0 78 0 0</inkml:trace>
  <inkml:trace contextRef="#ctx0" brushRef="#br0" timeOffset="434.588">319 439 936 0 0,'2'18'3877'0'0,"6"18"-2420"0"0,4 26-1208 0 0,20 86 1600 0 0,-31-147-1686 0 0,-1-1 21 0 0,0 20 1261 0 0,-1-27-913 0 0,3-13-524 0 0,1-1 1 0 0,1 1 0 0 0,0 0-1 0 0,2 0 1 0 0,1 1 0 0 0,0-1-1 0 0,1 2 1 0 0,1-1 0 0 0,1 1-1 0 0,1 0 1 0 0,0 1 0 0 0,1 0-1 0 0,1 1 1 0 0,0 1 0 0 0,2 0-1 0 0,-1 0 1 0 0,2 2 0 0 0,10-8-9 0 0,-23 19-5 0 0,1 0-1 0 0,0 0 1 0 0,0 1 0 0 0,0-1 0 0 0,0 1 0 0 0,0 0 0 0 0,0 0 0 0 0,0 0 0 0 0,0 1 0 0 0,1-1-1 0 0,-1 1 1 0 0,0 0 0 0 0,0 0 0 0 0,1 1 0 0 0,-1-1 0 0 0,0 1 0 0 0,0 0 0 0 0,0 0-1 0 0,0 0 1 0 0,0 1 0 0 0,0-1 0 0 0,0 1 0 0 0,0 0 0 0 0,0 0 0 0 0,-1 0 0 0 0,1 1 0 0 0,-1-1-1 0 0,0 1 1 0 0,0 0 0 0 0,0 0 0 0 0,0 0 0 0 0,0 0 0 0 0,0 1 0 0 0,-1-1 0 0 0,0 1-1 0 0,1-1 1 0 0,-2 1 0 0 0,1 0 0 0 0,0 0 0 0 0,-1 0 0 0 0,1 0 0 0 0,-1 0 0 0 0,0 0 0 0 0,-1 0-1 0 0,1 1 1 0 0,-1 1 5 0 0,21 214-2776 0 0,-22-165-2123 0 0,1-46 3674 0 0</inkml:trace>
  <inkml:trace contextRef="#ctx0" brushRef="#br0" timeOffset="3714.598">1101 79 1480 0 0,'0'0'624'0'0,"0"0"-48"0"0,0 0-26 0 0,0 0-56 0 0,0 0-68 0 0,0 0-48 0 0,0 0-7 0 0,0 0-36 0 0,0 0-40 0 0,0 0-74 0 0,0 0 18 0 0,0 0 56 0 0,0 0-48 0 0,0 0-23 0 0,-3-22 2227 0 0,-3 15-2460 0 0,6 7 16 0 0,-1-1 1 0 0,1 1-1 0 0,-1 0 0 0 0,1-1 1 0 0,-1 1-1 0 0,1-1 0 0 0,-1 0 1 0 0,1 1-1 0 0,0-1 0 0 0,-1 1 1 0 0,1-1-1 0 0,0 0 1 0 0,-1 1-1 0 0,1-1 0 0 0,0 1 1 0 0,0-1-1 0 0,0 0 0 0 0,-1 0 1 0 0,1 1-1 0 0,0-1 0 0 0,0 0 1 0 0,0 1-1 0 0,0-1 1 0 0,0 0-1 0 0,0 1 0 0 0,1-1 1 0 0,-1 0-1 0 0,0 1 0 0 0,0-1 1 0 0,0 0-1 0 0,1 1 0 0 0,-1-1 1 0 0,0 0-1 0 0,0 1 1 0 0,1-1-1 0 0,-1 1 0 0 0,1-1 1 0 0,-1 1-1 0 0,1-1 0 0 0,-1 1 1 0 0,1-1-1 0 0,-1 1 0 0 0,1-1 1 0 0,-1 1-1 0 0,1-1 1 0 0,-1 1-1 0 0,1 0 0 0 0,0-1 1 0 0,-1 1-1 0 0,1 0 0 0 0,0 0 1 0 0,-1 0-1 0 0,1-1 0 0 0,0 1 1 0 0,-1 0-1 0 0,1 0 1 0 0,0 0-1 0 0,-1 0 0 0 0,1 0 1 0 0,0 0-1 0 0,-1 0 0 0 0,1 0 1 0 0,0 1-1 0 0,-1-1 0 0 0,1 0 1 0 0,0 0-1 0 0,-1 0 1 0 0,2 1-8 0 0,3-4-6 0 0,1-1 1 0 0,1 2-1 0 0,-1-1 1 0 0,0 1-1 0 0,1 0 1 0 0,-1 0-1 0 0,1 0 1 0 0,-1 1-1 0 0,1 0 1 0 0,0 1-1 0 0,0 0 1 0 0,-1 0-1 0 0,1 0 1 0 0,0 0-1 0 0,0 1 1 0 0,-1 1 0 0 0,1-1-1 0 0,-1 1 1 0 0,1 0-1 0 0,-1 0 1 0 0,0 1-1 0 0,0 0 1 0 0,0 0-1 0 0,0 0 1 0 0,0 1-1 0 0,0 0 1 0 0,-1 0-1 0 0,0 0 1 0 0,0 1-1 0 0,0-1 1 0 0,-1 1-1 0 0,1 1 1 0 0,-1-1 0 0 0,1 2 5 0 0,-5 2 2 0 0,0 1 1 0 0,-1-1-1 0 0,0 0 1 0 0,0 0-1 0 0,-1 1 1 0 0,0-1-1 0 0,0 0 1 0 0,-1 0-1 0 0,-1 0 1 0 0,1-1-1 0 0,-1 1 1 0 0,-1-1 0 0 0,1 0-1 0 0,-2 0 1 0 0,1 0-3 0 0,-8 15-4 0 0,55 28-185 0 0,-19-34 189 0 0,-20-15 10 0 0,0 0 0 0 0,-1 1 1 0 0,0 0-1 0 0,1-1 0 0 0,-1 1 1 0 0,0 0-1 0 0,0 0 0 0 0,-1 0 1 0 0,1 0-1 0 0,-1 1 0 0 0,1-1 1 0 0,-1 0-1 0 0,0 0 0 0 0,0 1 1 0 0,-1-1-1 0 0,1 1 0 0 0,-1-1 1 0 0,0 1-1 0 0,1-1 0 0 0,-2 1 1 0 0,1-1-1 0 0,0 1 0 0 0,-1-1 1 0 0,1 1-1 0 0,-1-1 0 0 0,0 1 0 0 0,0-1 1 0 0,0 0-1 0 0,-1 0 0 0 0,1 1 1 0 0,-1-1-1 0 0,0 0 0 0 0,0 0 1 0 0,0 0-1 0 0,0-1 0 0 0,0 1 1 0 0,-1-1-1 0 0,1 1 0 0 0,-1-1 1 0 0,0 0-1 0 0,0 1 0 0 0,1-1 1 0 0,-1-1-1 0 0,0 1 0 0 0,-1 0 1 0 0,1-1-11 0 0,-14 12-33 0 0,0-1 0 0 0,0-1 0 0 0,-1 0 0 0 0,-1-2 0 0 0,0 0 0 0 0,0-1 1 0 0,-1-1-1 0 0,0 0 0 0 0,0-2 0 0 0,0 0 0 0 0,-10 0 33 0 0,27-5-373 0 0,0-3-405 0 0,2 1 620 0 0,0 0 0 0 0,0 0 0 0 0,0 0 0 0 0,0 0 0 0 0,1 0 0 0 0,-1 0 0 0 0,0-1 0 0 0,1 1 0 0 0,0 0 0 0 0,0 0 0 0 0,0-1 0 0 0,0 1 0 0 0,0 0 0 0 0,0 0 0 0 0,0-1 0 0 0,1 1-1 0 0,-1 0 1 0 0,1 0 0 0 0,-1 0 0 0 0,1 0 0 0 0,0-1 0 0 0,0 1 0 0 0,0 0 0 0 0,0 0 0 0 0,0 1 0 0 0,1-1 0 0 0,-1 0 0 0 0,1 0 0 0 0,-1 1 0 0 0,1-1 0 0 0,-1 0 0 0 0,1 1 158 0 0,16-23-1394 0 0</inkml:trace>
  <inkml:trace contextRef="#ctx0" brushRef="#br0" timeOffset="4088.415">1618 209 1004 0 0,'1'-1'144'0'0,"0"0"0"0"0,-1 0 0 0 0,1 0 0 0 0,0 0 0 0 0,0 0 0 0 0,0 0 0 0 0,0 0 0 0 0,0 0 0 0 0,0 0 1 0 0,0 0-1 0 0,0 1 0 0 0,0-1 0 0 0,1 0 0 0 0,-1 1 0 0 0,0-1 0 0 0,0 1 0 0 0,1-1 0 0 0,-1 1 0 0 0,0 0 0 0 0,0 0 0 0 0,1-1 0 0 0,-1 1 0 0 0,0 0 0 0 0,1 0 0 0 0,-1 0 0 0 0,0 0 0 0 0,1 1 0 0 0,-1-1 0 0 0,0 0 0 0 0,1 0 0 0 0,-1 1 0 0 0,0-1 1 0 0,0 1-1 0 0,1-1 0 0 0,-1 1 0 0 0,0 0 0 0 0,0-1 0 0 0,0 1 0 0 0,0 0 0 0 0,0 0 0 0 0,0 0 0 0 0,0 0 0 0 0,0 0 0 0 0,0 0-144 0 0,-46 155 886 0 0,-42 131 485 0 0,76-250-1083 0 0,1-7-1117 0 0,7-11-2598 0 0,3-19 2146 0 0,0-1 39 0 0,0-3 18 0 0</inkml:trace>
  <inkml:trace contextRef="#ctx0" brushRef="#br0" timeOffset="4555.293">1789 566 1128 0 0,'50'-19'3352'0'0,"-46"17"-3292"0"0,1 1 0 0 0,-1-1 1 0 0,1 1-1 0 0,0-1 0 0 0,0 2 0 0 0,0-1 1 0 0,-1 0-1 0 0,1 1 0 0 0,0 0 1 0 0,0 0-1 0 0,0 0 0 0 0,0 1 0 0 0,0 0 1 0 0,0 0-1 0 0,-1 0 0 0 0,1 0 1 0 0,0 1-1 0 0,-1 0 0 0 0,1 0 0 0 0,-1 0 1 0 0,0 0-1 0 0,1 1 0 0 0,-1 0 1 0 0,0-1-1 0 0,-1 2 0 0 0,1-1 0 0 0,0 0 1 0 0,-1 1-1 0 0,0-1 0 0 0,0 1 0 0 0,0 0 1 0 0,0 0-1 0 0,-1 1 0 0 0,1-1 1 0 0,-1 0-1 0 0,0 1 0 0 0,0-1 0 0 0,-1 1 1 0 0,0 0-1 0 0,1-1 0 0 0,-1 4-60 0 0,-2 9 210 0 0,-1 1 0 0 0,-1 0 0 0 0,0-1-1 0 0,-1 1 1 0 0,-1-1 0 0 0,-1 0 0 0 0,0 0-1 0 0,-1-1 1 0 0,-1 0 0 0 0,0 0 0 0 0,-2 0 0 0 0,0-2-1 0 0,0 1 1 0 0,-1-1 0 0 0,-1 0 0 0 0,0-1-1 0 0,-3 1-209 0 0,14-13 7 0 0,2 0-8 0 0,0 0 0 0 0,0 0-1 0 0,-1 0 1 0 0,1 1 0 0 0,0-1 0 0 0,0 0-1 0 0,0 0 1 0 0,1 0 0 0 0,-1 0-1 0 0,0-1 1 0 0,0 1 0 0 0,0 0 0 0 0,1 0-1 0 0,-1-1 1 0 0,0 1 0 0 0,1-1-1 0 0,-1 1 1 0 0,0-1 0 0 0,1 1 0 0 0,-1-1-1 0 0,1 0 1 0 0,-1 0 0 0 0,1 0-1 0 0,-1 0 1 0 0,1 0 0 0 0,-1 0 0 0 0,0 0-1 0 0,1 0 1 0 0,-1-1 0 0 0,1 1-1 0 0,-1 0 1 0 0,1-1 0 0 0,-1 1 0 0 0,0-1-1 0 0,1 0 1 0 0,-1 1 0 0 0,0-1-1 0 0,0 0 1 0 0,0 0 0 0 0,1 0-1 0 0,-1 0 1 0 0,0 0 0 0 0,0 0 0 0 0,0-1 1 0 0,249-95-7021 0 0,-219 78 5798 0 0</inkml:trace>
  <inkml:trace contextRef="#ctx0" brushRef="#br0" timeOffset="4986.929">720 37 1976 0 0,'-8'6'178'0'0,"0"-1"0"0"0,0 1 0 0 0,1 0 0 0 0,-1 0 0 0 0,1 1 0 0 0,1 0 0 0 0,-1 1-1 0 0,1-1 1 0 0,0 1 0 0 0,1 0 0 0 0,0 1 0 0 0,0-1 0 0 0,1 1 0 0 0,0 0 0 0 0,1 0 0 0 0,0 0 0 0 0,0 1 0 0 0,1-1 0 0 0,0 1-1 0 0,1-1 1 0 0,0 1 0 0 0,0 0 0 0 0,1-1 0 0 0,0 1 0 0 0,1 0 0 0 0,1 8-178 0 0,3 0 110 0 0,0 1 0 0 0,1 0 0 0 0,1-1 0 0 0,1-1 0 0 0,1 1 0 0 0,0-1 0 0 0,1 0 0 0 0,1-1 0 0 0,0-1 1 0 0,1 1-1 0 0,1-2 0 0 0,1 0 0 0 0,0 0 0 0 0,9 6-110 0 0,37 26-131 0 0,3-2 0 0 0,2-2 1 0 0,1-4-1 0 0,5-1 131 0 0,162 67-4153 0 0,-188-87 2874 0 0</inkml:trace>
  <inkml:trace contextRef="#ctx0" brushRef="#br0" timeOffset="5358.808">2537 61 1996 0 0,'21'26'330'0'0,"-2"1"0"0"0,-1 0 0 0 0,-1 2 1 0 0,-2 0-1 0 0,-1 1 0 0 0,-1 0 0 0 0,-1 1 0 0 0,-2 1 0 0 0,-1 0 0 0 0,-2 0 0 0 0,-1 0 0 0 0,-1 1 0 0 0,-2 0 1 0 0,-1 0-1 0 0,-2 0 0 0 0,-1 0 0 0 0,-2 0 0 0 0,-1 0 0 0 0,-1-1 0 0 0,-2 0 0 0 0,-1 0 0 0 0,-2 0 0 0 0,-1-1 1 0 0,-1 0-1 0 0,-2-1 0 0 0,-1-1 0 0 0,-1 0 0 0 0,-2-1 0 0 0,-9 11-330 0 0,-101 91-763 0 0,28-64-3362 0 0,32-56 329 0 0,40-21 2691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0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1 415 1856 0 0,'9'5'306'0'0,"0"0"0"0"0,0 0 0 0 0,0 1 0 0 0,-1 0 0 0 0,1 1 1 0 0,-2-1-1 0 0,1 2 0 0 0,-1-1 0 0 0,0 1 0 0 0,0 0 0 0 0,-1 1 0 0 0,0-1 0 0 0,-1 1 0 0 0,0 0 0 0 0,0 1 0 0 0,-1-1 0 0 0,0 1 0 0 0,1 7-306 0 0,-2-14 169 0 0,0 1 0 0 0,-1 0 1 0 0,0 0-1 0 0,1 0 0 0 0,-2 0 0 0 0,1 0 0 0 0,0 1 0 0 0,-1-1 0 0 0,0 0 0 0 0,0 1 0 0 0,0-1 0 0 0,-1 1 0 0 0,1-1 0 0 0,-1 1 0 0 0,0-1 0 0 0,0 1 0 0 0,-1-1 1 0 0,1 1-1 0 0,-1-1 0 0 0,0 1 0 0 0,0-1 0 0 0,-1 1 0 0 0,1-1 0 0 0,-1 0 0 0 0,0 0 0 0 0,0 0 0 0 0,0 0 0 0 0,-1 0 0 0 0,1 0 0 0 0,-1-1 0 0 0,0 1 0 0 0,0-1 1 0 0,-4 3-170 0 0,6-6 14 0 0,0-1 1 0 0,-1 0 0 0 0,1 1 0 0 0,0-1 0 0 0,0 0-1 0 0,0 0 1 0 0,0 0 0 0 0,-1 0 0 0 0,2 0 0 0 0,-1 0-1 0 0,0 0 1 0 0,0 0 0 0 0,0 0 0 0 0,0-1 0 0 0,1 1-1 0 0,-1 0 1 0 0,0 0 0 0 0,1-1 0 0 0,-1 1 0 0 0,1 0-1 0 0,0-1 1 0 0,-1 1 0 0 0,1-1 0 0 0,0 1 0 0 0,0 0 0 0 0,0-1-1 0 0,0 1 1 0 0,0-1 0 0 0,0 1 0 0 0,0-1 0 0 0,1 1-1 0 0,-1 0 1 0 0,0-1 0 0 0,1 1 0 0 0,-1 0 0 0 0,1-1-1 0 0,0 1 1 0 0,-1 0 0 0 0,1 0 0 0 0,0-1 0 0 0,0 1-1 0 0,-1 0 1 0 0,2 0-15 0 0,6-23-100 0 0,2 1 0 0 0,0 1 0 0 0,2-1-1 0 0,0 2 1 0 0,2 0 0 0 0,0 0 0 0 0,1 2 0 0 0,1 0-1 0 0,1 0 1 0 0,7-5 100 0 0,-19 20-67 0 0,1 0-1 0 0,0-1 0 0 0,0 2 1 0 0,0-1-1 0 0,0 1 0 0 0,0 0 1 0 0,1 0-1 0 0,0 0 0 0 0,-1 1 1 0 0,1 0-1 0 0,0 1 1 0 0,0 0-1 0 0,0 0 0 0 0,0 0 1 0 0,0 1-1 0 0,4 0 68 0 0,-5 2-18 0 0,-1 0-1 0 0,1 0 1 0 0,-1 1-1 0 0,0-1 1 0 0,0 2 0 0 0,0-1-1 0 0,0 0 1 0 0,-1 1-1 0 0,1 0 1 0 0,-1 0 0 0 0,0 0-1 0 0,0 1 1 0 0,0-1-1 0 0,-1 1 1 0 0,1 0 0 0 0,-1 0-1 0 0,0 0 1 0 0,-1 0-1 0 0,1 1 1 0 0,-1-1-1 0 0,0 1 1 0 0,-1-1 0 0 0,2 6 18 0 0,-4-5 48 0 0,0 0 1 0 0,0 0 0 0 0,0 0-1 0 0,-1 0 1 0 0,0-1 0 0 0,0 1-1 0 0,0 0 1 0 0,-1-1 0 0 0,0 0-1 0 0,0 0 1 0 0,0 0 0 0 0,-1 0-1 0 0,1 0 1 0 0,-1 0 0 0 0,0-1-1 0 0,-1 0 1 0 0,1 0 0 0 0,-1 0-1 0 0,1 0 1 0 0,-1-1 0 0 0,0 0-1 0 0,-1 0 1 0 0,-3 1-49 0 0,8-55-231 0 0,4 39 130 0 0,1 0 1 0 0,0 1 0 0 0,1-1 0 0 0,0 1-1 0 0,0 0 1 0 0,2 0 0 0 0,-1 1-1 0 0,1-1 1 0 0,1 1 0 0 0,0 1-1 0 0,0 0 1 0 0,1 0 0 0 0,0 0-1 0 0,1 1 1 0 0,0 1 0 0 0,0 0 0 0 0,0 0-1 0 0,1 1 1 0 0,0 0 0 0 0,0 1-1 0 0,1 0 1 0 0,-1 1 0 0 0,1 0-1 0 0,0 1 1 0 0,0 0 0 0 0,1 1 0 0 0,5-1 100 0 0,-14 3-4 0 0,0 1 1 0 0,0-1-1 0 0,0 1 1 0 0,1-1 0 0 0,-1 1-1 0 0,-1 0 1 0 0,1 1-1 0 0,0-1 1 0 0,0 1 0 0 0,0-1-1 0 0,-1 1 1 0 0,1 0-1 0 0,-1 1 1 0 0,1-1 0 0 0,-1 1-1 0 0,0-1 1 0 0,0 1-1 0 0,0 0 1 0 0,0 0 0 0 0,-1 0-1 0 0,1 1 1 0 0,-1-1-1 0 0,0 1 1 0 0,0-1 0 0 0,0 1-1 0 0,0 0 1 0 0,0-1-1 0 0,-1 1 1 0 0,0 0 0 0 0,0 0-1 0 0,0 0 1 0 0,0 1 3 0 0,8 145 465 0 0,-9-117-653 0 0,18 14-1010 0 0,15-37-3521 0 0,-24-12 3570 0 0</inkml:trace>
  <inkml:trace contextRef="#ctx0" brushRef="#br0" timeOffset="722.317">1151 430 2148 0 0,'-1'0'89'0'0,"1"0"-1"0"0,-1 0 1 0 0,1 0-1 0 0,-1 0 1 0 0,1 0-1 0 0,-1 0 1 0 0,1 0-1 0 0,-1 0 0 0 0,1 0 1 0 0,-1 0-1 0 0,1 0 1 0 0,-1-1-1 0 0,1 1 1 0 0,0 0-1 0 0,-1 0 1 0 0,1-1-1 0 0,-1 1 1 0 0,1 0-1 0 0,-1 0 1 0 0,1-1-1 0 0,0 1 1 0 0,-1 0-1 0 0,1-1 1 0 0,0 1-1 0 0,-1-1 1 0 0,1 1-1 0 0,0-1 0 0 0,0 1 1 0 0,-1 0-1 0 0,1-1 1 0 0,0 1-1 0 0,0-1 1 0 0,0 1-1 0 0,-1-1 1 0 0,1 1-1 0 0,0-1 1 0 0,0 1-1 0 0,0-1 1 0 0,0 1-1 0 0,0-1 1 0 0,0 1-1 0 0,0-1 1 0 0,0 1-1 0 0,0-1 1 0 0,1 1-1 0 0,-1-1 1 0 0,0 1-1 0 0,0-1 0 0 0,0 1 1 0 0,0-1-1 0 0,1 1 1 0 0,-1-1-1 0 0,0 1 1 0 0,0 0-1 0 0,1-1 1 0 0,-1 1-1 0 0,0-1 1 0 0,1 1-1 0 0,-1 0 1 0 0,1-1-1 0 0,-1 1 1 0 0,0 0-1 0 0,1-1-88 0 0,-43 7 1156 0 0,23 0-912 0 0,1 1 0 0 0,0 1 0 0 0,1 0 0 0 0,-1 2-1 0 0,2 0 1 0 0,-1 0 0 0 0,1 2 0 0 0,1 0 0 0 0,0 1 0 0 0,1 0 0 0 0,1 1 0 0 0,0 1-1 0 0,-10 14-243 0 0,22-28-2 0 0,1 0 1 0 0,-1 1-1 0 0,1-1 0 0 0,-1 0 0 0 0,1 1 0 0 0,-1-1 0 0 0,1 0 0 0 0,0 1 0 0 0,0-1 0 0 0,-1 1 0 0 0,1-1 0 0 0,0 0 0 0 0,0 1 0 0 0,1-1 0 0 0,-1 1 0 0 0,0-1 0 0 0,0 1 0 0 0,1-1 0 0 0,-1 0 0 0 0,1 1 0 0 0,-1-1 0 0 0,1 0 0 0 0,-1 0 0 0 0,1 1 0 0 0,0-1 1 0 0,0 0-1 0 0,0 0 0 0 0,-1 0 0 0 0,1 0 0 0 0,0 0 0 0 0,0 0 0 0 0,1 0 0 0 0,-1 0 0 0 0,0 0 0 0 0,0 0 0 0 0,0-1 0 0 0,1 1 0 0 0,-1 0 0 0 0,0-1 0 0 0,0 1 0 0 0,1-1 0 0 0,-1 0 0 0 0,1 1 0 0 0,-1-1 0 0 0,0 0 0 0 0,1 0 0 0 0,-1 0 0 0 0,1 0 0 0 0,-1 0 0 0 0,1 0 1 0 0,-1 0-1 0 0,0 0 0 0 0,1-1 0 0 0,-1 1 0 0 0,0 0 0 0 0,1-1 0 0 0,-1 1 0 0 0,0-1 0 0 0,1 0 0 0 0,-1 1 0 0 0,0-1 2 0 0,89-14-639 0 0,-57 5 359 0 0,-26 10 209 0 0,0-1 0 0 0,0-1 0 0 0,0 1 0 0 0,0-1 0 0 0,0 0 0 0 0,0-1 0 0 0,0 0 0 0 0,-1 0-1 0 0,1 0 1 0 0,-1-1 0 0 0,0 0 0 0 0,0 0 0 0 0,-1-1 0 0 0,1 1 0 0 0,-1-1 0 0 0,0 0 0 0 0,0-1 0 0 0,0 1 0 0 0,2-6 71 0 0,-6 9 36 0 0,0 0 0 0 0,-1 0 0 0 0,1-1 0 0 0,-1 1 0 0 0,1 0 0 0 0,-1 0 0 0 0,0-1 0 0 0,0 1 0 0 0,0 0 0 0 0,0-1 0 0 0,-1 1 0 0 0,1 0 0 0 0,0-1 0 0 0,-1 1 0 0 0,0 0 0 0 0,1 0 0 0 0,-1 0 0 0 0,0 0 0 0 0,0-1 0 0 0,0 1 0 0 0,-1 0 0 0 0,1 1 0 0 0,0-1 0 0 0,-1 0 0 0 0,1 0 0 0 0,-1 1 0 0 0,0-1 0 0 0,1 0 0 0 0,-1 1 0 0 0,0 0 0 0 0,0-1 0 0 0,-2 0-36 0 0,14 54 490 0 0,-8-45-541 0 0,0-1 0 0 0,1 1 0 0 0,0-1 1 0 0,0 1-1 0 0,0-1 0 0 0,1 0 0 0 0,0 0 0 0 0,1-1 0 0 0,-1 1 0 0 0,1-1 0 0 0,0 0 0 0 0,0 0 0 0 0,0-1 0 0 0,1 1 0 0 0,0-1 0 0 0,0 0 0 0 0,0-1 0 0 0,0 1 0 0 0,0-1 0 0 0,1-1 0 0 0,0 1 0 0 0,-1-1 0 0 0,1 0 0 0 0,0-1 0 0 0,0 1 0 0 0,0-1 0 0 0,0-1 0 0 0,0 1 0 0 0,0-1 0 0 0,0 0 1 0 0,0-1-1 0 0,2 0 51 0 0,3-4-103 0 0,0 0 1 0 0,-1-1 0 0 0,1 0 0 0 0,-1-1-1 0 0,-1 0 1 0 0,1-1 0 0 0,-1 0 0 0 0,-1-1-1 0 0,1 0 1 0 0,-1 0 0 0 0,-1-1 0 0 0,0 0-1 0 0,0-1 1 0 0,-1 0 0 0 0,-1 0 0 0 0,1 0-1 0 0,3-11 103 0 0,67-226 148 0 0,-50 139 1109 0 0,-16 21 1909 0 0,-11 87-3113 0 0,-1 0 1 0 0,0 0 0 0 0,1 0-1 0 0,-1 0 1 0 0,0 0-1 0 0,1 0 1 0 0,-1 0-1 0 0,0 0 1 0 0,0 0 0 0 0,0 0-1 0 0,0 1 1 0 0,0-1-1 0 0,0 0 1 0 0,0 0-1 0 0,0 1 1 0 0,0-1 0 0 0,0 1-1 0 0,0-1 1 0 0,-1 1-1 0 0,1 0 1 0 0,0-1-1 0 0,0 1 1 0 0,0 0 0 0 0,-1 0-1 0 0,1 0 1 0 0,0 0-1 0 0,0 0 1 0 0,-1 0-1 0 0,1 0 1 0 0,0 0 0 0 0,0 0-1 0 0,0 1 1 0 0,-1-1-1 0 0,1 0 1 0 0,0 1-1 0 0,0-1 1 0 0,0 1 0 0 0,0-1-1 0 0,0 1 1 0 0,-1 0-54 0 0,-5 4 104 0 0,0-1 1 0 0,0 1 0 0 0,1 1-1 0 0,-1 0 1 0 0,1 0-1 0 0,0 0 1 0 0,1 0 0 0 0,0 1-1 0 0,0 0 1 0 0,0 0-1 0 0,1 0 1 0 0,0 1 0 0 0,0-1-1 0 0,1 1 1 0 0,0 0-1 0 0,0 0 1 0 0,1 1 0 0 0,0-1-1 0 0,1 0 1 0 0,-1 5-105 0 0,-1 8-36 0 0,1 1 1 0 0,1-1-1 0 0,1 1 1 0 0,1 0 0 0 0,1-1-1 0 0,1 1 1 0 0,1-1-1 0 0,0 0 1 0 0,2 0-1 0 0,4 12 36 0 0,21 41-1613 0 0,10 37-6785 0 0,-41-110 7069 0 0,0-1 68 0 0,0 2 114 0 0,0 5 87 0 0</inkml:trace>
  <inkml:trace contextRef="#ctx0" brushRef="#br0" timeOffset="1193.708">1290 373 964 0 0,'5'-11'5374'0'0,"56"-22"-4196"0"0,-30 20-906 0 0,1 2-1 0 0,0 1 1 0 0,1 1 0 0 0,0 2 0 0 0,0 1-1 0 0,0 2 1 0 0,25 0-272 0 0,-49 6 72 0 0,0 0 0 0 0,0 0 0 0 0,0 1 0 0 0,0 0 0 0 0,-1 1 0 0 0,1 0 0 0 0,-1 0 0 0 0,0 1 0 0 0,0 0 0 0 0,0 1 1 0 0,-1-1-1 0 0,0 2 0 0 0,0-1 0 0 0,0 1 0 0 0,-1 0 0 0 0,0 0 0 0 0,-1 0 0 0 0,1 1 0 0 0,-1 0 0 0 0,-1 0 0 0 0,1 0 0 0 0,-2 1 0 0 0,1-1 0 0 0,-1 1 0 0 0,0 0 0 0 0,-1 0 0 0 0,0 0 0 0 0,0 1 0 0 0,-1-1 0 0 0,0 8-72 0 0,42 97 35 0 0,-29-101-4471 0 0,-25-38 466 0 0,-5 4 2802 0 0</inkml:trace>
  <inkml:trace contextRef="#ctx0" brushRef="#br0" timeOffset="1428.754">1780 162 3272 0 0,'0'-5'1068'0'0,"0"0"-244"0"0,0-2-227 0 0,2 5-125 0 0,-2-1-180 0 0,0-2-20 0 0,0 3-160 0 0,0 2-128 0 0,0 0-80 0 0,2 5 8 0 0,1-3-420 0 0,-3 1-549 0 0,2 4-283 0 0,2-2 108 0 0,-1 0 32 0 0</inkml:trace>
  <inkml:trace contextRef="#ctx0" brushRef="#br0" timeOffset="2025.276">2266 238 1676 0 0,'-24'-18'4921'0'0,"-35"34"-3392"0"0,56-15-1387 0 0,-15 6 82 0 0,1 1 0 0 0,0 0 0 0 0,0 1 0 0 0,0 0 0 0 0,2 2 0 0 0,-1 0 0 0 0,1 1 1 0 0,1 0-1 0 0,0 1 0 0 0,0 0 0 0 0,2 2 0 0 0,0-1 0 0 0,0 1 0 0 0,1 1 0 0 0,1 0 0 0 0,1 1 0 0 0,0 0 0 0 0,2 0 0 0 0,-1 1 0 0 0,-1 8-224 0 0,9-24 6 0 0,-1 1 0 0 0,1-1 0 0 0,-1 0 0 0 0,1 1 0 0 0,0-1 0 0 0,0 1 0 0 0,0-1 0 0 0,0 0 0 0 0,0 1 0 0 0,0-1 0 0 0,1 0 0 0 0,-1 1 0 0 0,1-1 0 0 0,-1 0 0 0 0,1 1 0 0 0,0-1 0 0 0,0 0 0 0 0,0 0 0 0 0,1 0 0 0 0,-1 0 0 0 0,0 0 0 0 0,1 0 0 0 0,-1 0 0 0 0,1 0 0 0 0,-1-1 0 0 0,1 1 0 0 0,0-1 0 0 0,0 1 0 0 0,0-1 0 0 0,0 0 0 0 0,0 1 0 0 0,0-1-1 0 0,0 0 1 0 0,1 0 0 0 0,-1 0 0 0 0,0-1 0 0 0,0 1 0 0 0,1-1 0 0 0,-1 1 0 0 0,0-1 0 0 0,1 0 0 0 0,-1 0 0 0 0,1 0 0 0 0,1 0-6 0 0,105-27-550 0 0,-94 15 405 0 0,0-1 0 0 0,0 0-1 0 0,-2-1 1 0 0,1-1 0 0 0,-2 0 0 0 0,0 0 0 0 0,-1-2 0 0 0,0 1 0 0 0,-2-1-1 0 0,0-1 1 0 0,-1 0 0 0 0,1-4 145 0 0,39-69-118 0 0,-16 71-41 0 0,-31 20 184 0 0,24 15 4 0 0,-16-6-23 0 0,0 1 1 0 0,-1 0-1 0 0,0 1 0 0 0,-1-1 1 0 0,0 2-1 0 0,0-1 0 0 0,-2 1 0 0 0,1 0 1 0 0,-1 0-1 0 0,-1 0 0 0 0,0 1 1 0 0,-1 0-1 0 0,0 0 0 0 0,-1 0 1 0 0,-1 0-1 0 0,1 4-6 0 0,1 3 86 0 0,51-72 254 0 0,-18 9-327 0 0,167-157 182 0 0,-201 198-189 0 0,0 1 1 0 0,1-1 0 0 0,-1 1 0 0 0,1 0-1 0 0,0 0 1 0 0,-1 0 0 0 0,1 0-1 0 0,0 1 1 0 0,-1-1 0 0 0,1 1-1 0 0,0-1 1 0 0,0 1 0 0 0,-1 0 0 0 0,1 0-1 0 0,0 0 1 0 0,0 1 0 0 0,-1-1-1 0 0,1 1 1 0 0,0-1 0 0 0,0 1-1 0 0,-1 0 1 0 0,1 0 0 0 0,-1 0 0 0 0,1 0-1 0 0,-1 1 1 0 0,1-1 0 0 0,-1 1-1 0 0,0-1 1 0 0,0 1 0 0 0,0 0 0 0 0,1 0-1 0 0,-2 0 1 0 0,1 0 0 0 0,0 0-1 0 0,0 0 1 0 0,-1 0 0 0 0,1 1-1 0 0,-1-1 1 0 0,0 1 0 0 0,0-1 0 0 0,0 1-1 0 0,0 0 1 0 0,0-1 0 0 0,0 1-1 0 0,-1 0 1 0 0,1-1 0 0 0,-1 1-1 0 0,0 0 1 0 0,0 0 0 0 0,0-1 0 0 0,0 1-1 0 0,0 0 1 0 0,-1 0 0 0 0,1 0-1 0 0,-1 1-6 0 0,19 153 168 0 0,-15-52-4343 0 0,-26-54 207 0 0,20-44 2855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3 1316 0 0,'-4'0'523'0'0,"-33"-3"148"0"0,-50 15 407 0 0,54 12-885 0 0,2 2 1 0 0,0 1 0 0 0,2 1 0 0 0,1 1-1 0 0,1 2 1 0 0,2 0 0 0 0,1 2 0 0 0,1 1-1 0 0,2 1 1 0 0,2 0 0 0 0,1 2 0 0 0,1 0 0 0 0,3 1-1 0 0,1 0 1 0 0,1 2 0 0 0,3-1 0 0 0,1 1-1 0 0,-2 29-193 0 0,3-20 125 0 0,1 1 0 0 0,3-1 0 0 0,2 1-1 0 0,2 0 1 0 0,2-1 0 0 0,2 0 0 0 0,3 1-1 0 0,1-2 1 0 0,5 8-125 0 0,99 274 556 0 0,-80-251-475 0 0,-4 1 1 0 0,-4 2-1 0 0,-2 0 0 0 0,-5 1 1 0 0,-3 1-1 0 0,-1 28-81 0 0,-15 48 164 0 0,-5-92-134 0 0,-3-1-1 0 0,-3 0 1 0 0,-3-1-1 0 0,-3 0 1 0 0,-5 6-30 0 0,-32 54-143 0 0,-6-4 1 0 0,-5-2 0 0 0,-5-3 0 0 0,-5-3 0 0 0,-5-3 0 0 0,-54 53 142 0 0,98-109-681 0 0,36-53 500 0 0,4 0 37 0 0,165 29-96 0 0,-152-23 247 0 0,-1 2-1 0 0,-1 0 1 0 0,0 0 0 0 0,0 1-1 0 0,-1 1 1 0 0,0 1-1 0 0,-1-1 1 0 0,-1 2-1 0 0,0 0 1 0 0,-1 0-1 0 0,0 1 1 0 0,-1 0-1 0 0,-1 0 1 0 0,0 1-1 0 0,-2 0 1 0 0,5 15-7 0 0,18 70 164 0 0,-4 2-1 0 0,-5 0 0 0 0,-5 1 1 0 0,-4 1-1 0 0,-5 1 1 0 0,-5 58-164 0 0,1-98 99 0 0,5 360 485 0 0,-5-65-89 0 0,17-1 1 0 0,45 233-496 0 0,-16-361-457 0 0,10-3 0 0 0,16 21 457 0 0,81 212-4933 0 0,-139-416 4166 0 0,10 30-370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3:5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1152 1424 0 0,'0'0'571'0'0,"-13"0"177"0"0,5 0 2748 0 0,-5 0-3371 0 0,7 18-80 0 0,-4 33 512 0 0,10-50-511 0 0,2 3 17 0 0,-1-1-42 0 0,0 1-1 0 0,0-1 0 0 0,0 1 0 0 0,0-1 1 0 0,1 0-1 0 0,-1 0 0 0 0,1 1 1 0 0,0-1-1 0 0,0 0 0 0 0,0 0 1 0 0,1-1-1 0 0,-1 1 0 0 0,1 0 0 0 0,-1-1 1 0 0,1 0-1 0 0,0 1 0 0 0,0-1 1 0 0,0 0-1 0 0,0-1 0 0 0,0 1 1 0 0,1 0-1 0 0,-1-1 0 0 0,1 0 0 0 0,-1 0 1 0 0,0 0-1 0 0,1 0 0 0 0,0 0 1 0 0,-1-1-1 0 0,1 1 0 0 0,-1-1 0 0 0,1 0 1 0 0,0 0-1 0 0,-1-1 0 0 0,3 1-20 0 0,13-6 32 0 0,0 0 0 0 0,-1-1 0 0 0,0 0 0 0 0,0-2 0 0 0,0 0 0 0 0,-2-1 0 0 0,1-1 0 0 0,-1 0 0 0 0,0-1-1 0 0,-1-1 1 0 0,-1 0 0 0 0,0-1 0 0 0,-1-1 0 0 0,1-3-32 0 0,161-236 105 0 0,-168 242-103 0 0,357-599 160 0 0,-317 571-131 0 0,-32 80 16 0 0,62 501 169 0 0,11-259-1841 0 0,-88-280 1256 0 0,1 5 252 0 0,-3-3-3020 0 0,-9 5 1786 0 0</inkml:trace>
  <inkml:trace contextRef="#ctx0" brushRef="#br0" timeOffset="278.462">466 835 1736 0 0,'-17'8'3994'0'0,"54"-9"-2477"0"0,-28 0-1738 0 0,287-34-1921 0 0,-250 29 523 0 0,-6-2 262 0 0</inkml:trace>
  <inkml:trace contextRef="#ctx0" brushRef="#br0" timeOffset="932.653">1403 390 1564 0 0,'32'-36'5560'0'0,"-32"36"-5434"0"0,32-25 1427 0 0,-5 77-1467 0 0,27 298 475 0 0,-28-122-359 0 0,-25-220-219 0 0,0-1 1 0 0,0 1-1 0 0,0-1 1 0 0,1 1-1 0 0,0-1 1 0 0,1 1-1 0 0,0-1 1 0 0,0 0-1 0 0,0 0 1 0 0,1-1-1 0 0,0 1 1 0 0,0-1-1 0 0,0 1 1 0 0,1-1-1 0 0,0-1 1 0 0,1 1-1 0 0,-1-1 1 0 0,1 0-1 0 0,0 0 1 0 0,1 1 16 0 0,44-28-2396 0 0,-5-47-818 0 0,-36 38 2258 0 0</inkml:trace>
  <inkml:trace contextRef="#ctx0" brushRef="#br0" timeOffset="1260.429">1956 362 1480 0 0,'30'71'3635'0'0,"-20"89"-2507"0"0,24 136 436 0 0,-32-288-1553 0 0,0 0-1 0 0,1 0 0 0 0,0-1 0 0 0,0 1 1 0 0,1-1-1 0 0,0 0 0 0 0,1 0 0 0 0,-1 0 0 0 0,1-1 1 0 0,1 1-1 0 0,-1-1 0 0 0,1-1 0 0 0,0 1 1 0 0,0-1-1 0 0,1 0 0 0 0,-1 0 0 0 0,7 3-10 0 0,46-17-3947 0 0,-48-2 2638 0 0,-1-3 12 0 0</inkml:trace>
  <inkml:trace contextRef="#ctx0" brushRef="#br0" timeOffset="1523.207">1720 747 924 0 0,'-54'3'6732'0'0,"69"-3"-6134"0"0,114 0 872 0 0,54-10-3743 0 0,-50-3-1812 0 0,-100 8 2787 0 0</inkml:trace>
  <inkml:trace contextRef="#ctx0" brushRef="#br0" timeOffset="1928.916">2223 759 968 0 0,'74'-1'3346'0'0,"-27"-8"-3004"0"0,-1-2 0 0 0,-1-2 0 0 0,0-1 1 0 0,0-3-1 0 0,-2-2 0 0 0,11-8-342 0 0,-18-10-124 0 0,-36 36-36 0 0,-4-2 14 0 0,-11-2 118 0 0,-1 0 0 0 0,0 1 0 0 0,0 1 0 0 0,0 0 0 0 0,0 1 0 0 0,0 1 0 0 0,-1 0 0 0 0,1 1 0 0 0,0 1 1 0 0,0 1-1 0 0,-1 0 0 0 0,1 1 0 0 0,0 1 0 0 0,1 0 0 0 0,-1 1 0 0 0,1 1 0 0 0,0 0 0 0 0,0 1 0 0 0,-7 6 28 0 0,14-10 2 0 0,1 0-1 0 0,0 0 0 0 0,1 1 1 0 0,-1 0-1 0 0,1 0 0 0 0,-1 1 0 0 0,1 0 1 0 0,0 0-1 0 0,1 0 0 0 0,-1 1 1 0 0,1-1-1 0 0,0 1 0 0 0,1 1 0 0 0,0-1 1 0 0,0 1-1 0 0,0-1 0 0 0,0 1 1 0 0,1 0-1 0 0,0 1 0 0 0,1-1 0 0 0,0 0 1 0 0,0 1-1 0 0,0-1 0 0 0,1 1 1 0 0,0 6-3 0 0,5-6-39 0 0,1 1-1 0 0,0-1 0 0 0,1 0 1 0 0,-1 0-1 0 0,2 0 0 0 0,-1-1 0 0 0,1 0 1 0 0,0 0-1 0 0,0-1 0 0 0,1 0 1 0 0,0 0-1 0 0,0-1 0 0 0,0 0 0 0 0,1 0 1 0 0,0-1-1 0 0,0 0 0 0 0,0-1 0 0 0,0 0 1 0 0,0 0-1 0 0,1-1 0 0 0,-1 0 1 0 0,1 0-1 0 0,0-1 0 0 0,7-1 41 0 0,60 2-2182 0 0,-53-2 951 0 0</inkml:trace>
  <inkml:trace contextRef="#ctx0" brushRef="#br0" timeOffset="2240.395">2769 669 948 0 0,'36'-13'3114'0'0,"33"61"-2553"0"0,-64-44-395 0 0,124 158 1073 0 0,-92-108 1363 0 0,-42-63-2351 0 0,-1-1 0 0 0,1 0 0 0 0,1 1 0 0 0,0-2 0 0 0,0 1 0 0 0,1 0 0 0 0,0-1 0 0 0,1 0 0 0 0,0 1 0 0 0,1-1 0 0 0,0 0 0 0 0,1-9-251 0 0,0 0-202 0 0,2-1 0 0 0,0 0-1 0 0,1 1 1 0 0,2 0 0 0 0,0 0-1 0 0,0 0 1 0 0,2 0 0 0 0,1 1-1 0 0,0 0 1 0 0,8-12 202 0 0,88-86-6129 0 0,-84 103 4743 0 0</inkml:trace>
  <inkml:trace contextRef="#ctx0" brushRef="#br0" timeOffset="2845.945">3238 662 1292 0 0,'10'1'160'0'0,"0"0"0"0"0,0 1 0 0 0,0 1 0 0 0,0-1 0 0 0,-1 2 0 0 0,1-1 0 0 0,-1 1 0 0 0,0 1 0 0 0,0 0 0 0 0,0 0 0 0 0,0 0 0 0 0,-1 1 0 0 0,0 1 0 0 0,0-1 0 0 0,-1 1 0 0 0,0 0-1 0 0,0 1 1 0 0,-1 0 0 0 0,0 0 0 0 0,0 0 0 0 0,4 9-160 0 0,3-1 318 0 0,78 135 2452 0 0,-92-152-2726 0 0,1 1 0 0 0,0 0 0 0 0,0-1 0 0 0,-1 1 0 0 0,1 0 0 0 0,0 0 0 0 0,-1-1 0 0 0,1 1 0 0 0,0 0 0 0 0,-1 0 0 0 0,1 0 0 0 0,-1-1 0 0 0,1 1 0 0 0,0 0 0 0 0,-1 0 0 0 0,1 0 0 0 0,-1 0 0 0 0,1 0 0 0 0,0 0 0 0 0,-1 0 0 0 0,1 0 0 0 0,-1 0 0 0 0,1 0 0 0 0,0 0 0 0 0,-1 0 0 0 0,1 0 0 0 0,-1 0 0 0 0,1 0 1 0 0,0 0-1 0 0,-1 0 0 0 0,1 1 0 0 0,-1-1 0 0 0,1 0 0 0 0,0 0 0 0 0,-1 0 0 0 0,1 1 0 0 0,0-1 0 0 0,-1 0 0 0 0,1 1 0 0 0,0-1 0 0 0,0 0 0 0 0,-1 0 0 0 0,1 1 0 0 0,0-1 0 0 0,0 1 0 0 0,-1-1 0 0 0,1 0 0 0 0,0 1 0 0 0,0-1 0 0 0,0 0 0 0 0,0 1 0 0 0,0-1 0 0 0,0 1 0 0 0,-1-1-44 0 0,-4-14 7 0 0,0 0 1 0 0,1 0 0 0 0,1 0-1 0 0,0 0 1 0 0,0-1 0 0 0,2 1-1 0 0,0-1 1 0 0,0 0 0 0 0,2 0-1 0 0,0 1 1 0 0,0-1 0 0 0,1 1-1 0 0,1-1 1 0 0,1 1 0 0 0,0 0-1 0 0,1 0 1 0 0,0 0 0 0 0,1 1-1 0 0,0-1 1 0 0,8-10-8 0 0,-13 20-21 0 0,1 0 0 0 0,-1 0 0 0 0,1 0 0 0 0,0 0 0 0 0,0 0 0 0 0,1 0 0 0 0,-1 1 1 0 0,1-1-1 0 0,-1 1 0 0 0,1 0 0 0 0,0-1 0 0 0,0 1 0 0 0,1 1 0 0 0,-1-1 0 0 0,1 0 0 0 0,-1 1 0 0 0,1 0 0 0 0,0 0 0 0 0,0 0 1 0 0,0 0-1 0 0,0 1 0 0 0,0-1 0 0 0,0 1 0 0 0,0 0 0 0 0,0 0 0 0 0,1 1 0 0 0,-1-1 0 0 0,0 1 0 0 0,1 0 0 0 0,-1 0 0 0 0,0 0 0 0 0,1 1 1 0 0,-1-1-1 0 0,0 1 0 0 0,0 0 0 0 0,1 1 0 0 0,2 0 21 0 0,3 7-23 0 0,0 0 1 0 0,-1 1-1 0 0,-1-1 0 0 0,1 2 1 0 0,-2-1-1 0 0,1 1 1 0 0,-1 0-1 0 0,-1 1 0 0 0,0 0 1 0 0,-1 0-1 0 0,0 0 1 0 0,-1 1-1 0 0,0-1 0 0 0,-1 1 1 0 0,0 0-1 0 0,-1 0 1 0 0,0 9 22 0 0,0-9-1 0 0,1 11-272 0 0,8 40-398 0 0,12-42-3874 0 0,-16-22 3344 0 0</inkml:trace>
  <inkml:trace contextRef="#ctx0" brushRef="#br0" timeOffset="3498.258">4139 662 1932 0 0,'-12'3'176'0'0,"1"0"0"0"0,-1 1 0 0 0,1 0 0 0 0,-1 1-1 0 0,1 0 1 0 0,1 1 0 0 0,-1 0 0 0 0,1 0 0 0 0,0 1 0 0 0,0 1 0 0 0,1 0-1 0 0,0 0 1 0 0,0 1 0 0 0,1 0 0 0 0,0 0 0 0 0,1 1 0 0 0,0 0-1 0 0,0 0 1 0 0,1 1 0 0 0,1 0 0 0 0,0 0 0 0 0,0 0 0 0 0,1 1 0 0 0,-1 5-176 0 0,5-16 17 0 0,-1 1 1 0 0,1-1 0 0 0,0 1 0 0 0,0-1 0 0 0,0 1 0 0 0,1 0 0 0 0,-1-1 0 0 0,0 1-1 0 0,0-1 1 0 0,1 1 0 0 0,-1-1 0 0 0,1 0 0 0 0,0 1 0 0 0,-1-1 0 0 0,1 1-1 0 0,0-1 1 0 0,0 0 0 0 0,0 1 0 0 0,-1-1 0 0 0,2 0 0 0 0,-1 0 0 0 0,0 0 0 0 0,0 0-1 0 0,0 0 1 0 0,0 0 0 0 0,1 0 0 0 0,-1 0 0 0 0,0-1 0 0 0,1 1 0 0 0,-1 0-1 0 0,0-1 1 0 0,1 1 0 0 0,-1-1 0 0 0,1 1 0 0 0,-1-1 0 0 0,1 0 0 0 0,-1 0 0 0 0,1 0-1 0 0,0 0 1 0 0,-1 0 0 0 0,1 0 0 0 0,-1 0 0 0 0,1 0 0 0 0,-1 0 0 0 0,1-1 0 0 0,-1 1-1 0 0,1-1 1 0 0,-1 1 0 0 0,1-1 0 0 0,0 0-18 0 0,82-25-15 0 0,-76 23 45 0 0,1-1 0 0 0,-1 0 0 0 0,1 0 1 0 0,-1-1-1 0 0,-1 0 0 0 0,1 0 0 0 0,-1-1 1 0 0,0 0-1 0 0,0 0 0 0 0,-1-1 0 0 0,1 0 0 0 0,-1 0 1 0 0,-1 0-1 0 0,0-1 0 0 0,0 0 0 0 0,0 0 1 0 0,2-7-31 0 0,-33 52 706 0 0,25-34-722 0 0,0 1 0 0 0,0-1-1 0 0,0 1 1 0 0,0-1 0 0 0,0 0 0 0 0,1 1-1 0 0,0-1 1 0 0,0 1 0 0 0,0-1-1 0 0,0 1 1 0 0,0 0 0 0 0,1-1-1 0 0,-1 0 1 0 0,1 1 0 0 0,0-1-1 0 0,0 1 1 0 0,0-1 0 0 0,1 0-1 0 0,-1 0 1 0 0,1 0 0 0 0,0 1-1 0 0,0-2 1 0 0,0 1 0 0 0,0 0-1 0 0,0 0 1 0 0,1-1 0 0 0,-1 1-1 0 0,1-1 1 0 0,-1 0 0 0 0,1 1-1 0 0,0-1 1 0 0,0-1 0 0 0,0 1 0 0 0,0 0-1 0 0,1-1 1 0 0,-1 1 0 0 0,0-1-1 0 0,0 0 1 0 0,1 0 0 0 0,-1-1-1 0 0,1 1 1 0 0,-1-1 0 0 0,1 1-1 0 0,-1-1 1 0 0,1 0 0 0 0,1-1 16 0 0,7-1-124 0 0,0-2 0 0 0,-1 0 0 0 0,1 0 1 0 0,-1-1-1 0 0,0 0 0 0 0,0-1 0 0 0,-1 0 1 0 0,0-1-1 0 0,0 0 0 0 0,0-1 0 0 0,-1 0 1 0 0,0 0-1 0 0,-1-1 0 0 0,0 0 0 0 0,0-1 1 0 0,2-3 123 0 0,13-30 132 0 0,-2 0 0 0 0,-2-1 0 0 0,-2-1 0 0 0,-1 0 0 0 0,-3-1 0 0 0,-2-1 0 0 0,-2 0 0 0 0,-2-1 0 0 0,-2 0 0 0 0,-1-5-132 0 0,-3 44 102 0 0,-7-104 1357 0 0,6 110-1421 0 0,-1 0-1 0 0,0 1 0 0 0,1-1 1 0 0,-1 0-1 0 0,0 1 1 0 0,0-1-1 0 0,-1 1 0 0 0,1-1 1 0 0,0 1-1 0 0,-1-1 1 0 0,0 1-1 0 0,1 0 0 0 0,-1 0 1 0 0,0 0-1 0 0,0 0 1 0 0,0 0-1 0 0,0 0 0 0 0,-1 1 1 0 0,1-1-1 0 0,0 1 1 0 0,-1-1-1 0 0,1 1 0 0 0,-1 0 1 0 0,0 0-1 0 0,1 0 1 0 0,-1 0-1 0 0,0 0 0 0 0,1 1 1 0 0,-1 0-1 0 0,0-1 1 0 0,0 1-1 0 0,1 0 0 0 0,-1 0 1 0 0,0 0-1 0 0,0 0 1 0 0,0 1-1 0 0,1-1 0 0 0,-1 1 1 0 0,-2 1-38 0 0,-5 1 31 0 0,-1 1 0 0 0,1 0 0 0 0,0 1-1 0 0,1 0 1 0 0,-1 1 0 0 0,1 0 0 0 0,0 1 0 0 0,0-1 0 0 0,1 2 0 0 0,0-1 0 0 0,0 1-1 0 0,1 0 1 0 0,0 1 0 0 0,0 0 0 0 0,1 0 0 0 0,1 0 0 0 0,-1 1 0 0 0,1-1 0 0 0,1 1-1 0 0,0 1 1 0 0,0-1 0 0 0,1 1 0 0 0,0-1 0 0 0,1 1 0 0 0,0 0 0 0 0,0 10-31 0 0,-2 11-242 0 0,1 0 0 0 0,1 1 0 0 0,2-1 1 0 0,2 0-1 0 0,0 1 0 0 0,2-1 0 0 0,2 0 1 0 0,1-1-1 0 0,1 1 0 0 0,2-1 0 0 0,1-1 0 0 0,1 0 1 0 0,15 26 241 0 0,13 26-4145 0 0,-33-67 2849 0 0</inkml:trace>
  <inkml:trace contextRef="#ctx0" brushRef="#br0" timeOffset="3853.773">4347 710 1036 0 0,'2'-5'5778'0'0,"56"-17"-5147"0"0,-6 8-477 0 0,0 2 0 0 0,1 2 0 0 0,0 3 0 0 0,0 2 0 0 0,13 2-154 0 0,-59 3 13 0 0,-1 1-1 0 0,0-1 0 0 0,0 1 1 0 0,0 1-1 0 0,0-1 0 0 0,0 1 1 0 0,0 0-1 0 0,0 0 0 0 0,0 1 1 0 0,-1-1-1 0 0,1 1 0 0 0,-1 1 0 0 0,0-1 1 0 0,0 1-1 0 0,0 0 0 0 0,0 0 1 0 0,-1 0-1 0 0,0 1 0 0 0,0-1 1 0 0,0 1-1 0 0,0 0 0 0 0,-1 0 1 0 0,1 1-1 0 0,-1-1 0 0 0,-1 1 1 0 0,1 0-1 0 0,-1-1 0 0 0,0 1 0 0 0,0 0 1 0 0,-1 0-1 0 0,0 0 0 0 0,0 1 1 0 0,0-1-1 0 0,-1 0 0 0 0,0 0 1 0 0,0 0-1 0 0,0 1 0 0 0,-1-1 1 0 0,0 0-1 0 0,0 0 0 0 0,-1 0 0 0 0,1 0 1 0 0,-3 5-13 0 0,-53 194 323 0 0,59-204-427 0 0,-1 1 0 0 0,1-1 0 0 0,-1 0 0 0 0,1 0 0 0 0,0 1 0 0 0,-1-1 0 0 0,1-1 0 0 0,0 1 0 0 0,0 0 0 0 0,0 0 0 0 0,-1-1 0 0 0,1 1 0 0 0,0-1 0 0 0,0 1-1 0 0,0-1 1 0 0,0 0 0 0 0,0 0 0 0 0,0 0 0 0 0,0 0 0 0 0,0 0 0 0 0,0 0 0 0 0,0-1 0 0 0,0 1 0 0 0,0 0 0 0 0,0-1 0 0 0,0 0 0 0 0,0 1 0 0 0,-1-1 0 0 0,1 0 0 0 0,0 0 0 0 0,-1 0 0 0 0,1 0 0 0 0,0-1 0 0 0,-1 1 0 0 0,1 0 0 0 0,-1-1 0 0 0,0 1-1 0 0,1-1 105 0 0,20-18-1482 0 0,-2-6-2 0 0</inkml:trace>
  <inkml:trace contextRef="#ctx0" brushRef="#br0" timeOffset="4134.941">4927 484 1392 0 0,'-5'-7'1212'0'0,"-1"2"-192"0"0,3 2-184 0 0,-1 1-100 0 0,1-1-107 0 0,-1-1-165 0 0,2 3-140 0 0,-1-3-116 0 0,1 1-96 0 0,2 1-20 0 0,2 1-372 0 0,1-1-84 0 0,4 0-144 0 0,1-1-377 0 0,0 1 69 0 0,3 1 56 0 0,14-3-536 0 0</inkml:trace>
  <inkml:trace contextRef="#ctx0" brushRef="#br0" timeOffset="4632.483">5172 557 1316 0 0,'111'333'3860'0'0,"-82"-273"-1169"0"0,-28-60-2433 0 0,2-4-13 0 0,153-344 1043 0 0,-155 347-1308 0 0,-1 25-174 0 0,-2-19 187 0 0,1 0 0 0 0,-1 0-1 0 0,2 0 1 0 0,-1 0 0 0 0,0 0 0 0 0,1 0 0 0 0,0 1 0 0 0,0-1-1 0 0,1 0 1 0 0,-1 0 0 0 0,1 0 0 0 0,0 0 0 0 0,1 0 0 0 0,-1 0-1 0 0,1 0 1 0 0,0 0 0 0 0,0 0 0 0 0,0-1 0 0 0,1 1 0 0 0,0-1 0 0 0,0 0-1 0 0,0 0 1 0 0,0 0 0 0 0,1 0 0 0 0,-1 0 0 0 0,1-1 0 0 0,0 1-1 0 0,0-1 1 0 0,0 0 0 0 0,1 0 0 0 0,-1-1 0 0 0,1 1 0 0 0,0-1-1 0 0,-1 0 1 0 0,1 0 0 0 0,2 0 7 0 0,13-2 0 0 0,-1-1-1 0 0,1 0 1 0 0,-1-2-1 0 0,1 0 1 0 0,-1-1 0 0 0,0-1-1 0 0,0-1 1 0 0,-1-1-1 0 0,0 0 1 0 0,0-1-1 0 0,0-1 1 0 0,-1-1-1 0 0,-1-1 1 0 0,1 0 0 0 0,6-7 0 0 0,-15 12-3 0 0,0 1 1 0 0,-1-2-1 0 0,1 1 1 0 0,-1-1-1 0 0,-1-1 1 0 0,1 1 0 0 0,-1-1-1 0 0,-1 0 1 0 0,1 0-1 0 0,-1-1 1 0 0,-1 1 0 0 0,0-1-1 0 0,0 0 1 0 0,-1 0-1 0 0,0-1 1 0 0,0 1 0 0 0,-1-1-1 0 0,0 0 3 0 0,-5 7 5 0 0,0 0 0 0 0,-1 0 0 0 0,1 0 0 0 0,-1 0 0 0 0,1 1 0 0 0,-1-1 1 0 0,0 1-1 0 0,0 0 0 0 0,0 0 0 0 0,0 0 0 0 0,-1 1 0 0 0,1 0 0 0 0,0 0 0 0 0,-1 0 0 0 0,1 0 0 0 0,-1 0 0 0 0,1 1 0 0 0,-1 0 0 0 0,1 0 0 0 0,-1 0 0 0 0,1 1 0 0 0,-1-1 0 0 0,1 1 0 0 0,-3 1-5 0 0,-2-2 47 0 0,-2 0-26 0 0,0 1 0 0 0,0 0 0 0 0,0 1 0 0 0,0 0 0 0 0,0 0 0 0 0,1 1 0 0 0,0 1 0 0 0,-1 0 0 0 0,1 0 0 0 0,0 1 0 0 0,1 0 0 0 0,-1 1 0 0 0,1 0 0 0 0,0 1 1 0 0,1-1-1 0 0,-1 2 0 0 0,2-1 0 0 0,-1 1 0 0 0,1 0 0 0 0,0 1 0 0 0,0 0 0 0 0,1 0 0 0 0,0 0 0 0 0,1 1 0 0 0,0 0 0 0 0,1 0 0 0 0,0 0 0 0 0,0 0 1 0 0,1 1-1 0 0,0 1-21 0 0,6 0-243 0 0,1 1 0 0 0,0-1 1 0 0,1 0-1 0 0,0-1 1 0 0,1 1-1 0 0,0-1 0 0 0,1 0 1 0 0,0-1-1 0 0,1 1 0 0 0,0-1 1 0 0,0-1-1 0 0,1 0 1 0 0,1 0-1 0 0,-1-1 0 0 0,1 0 1 0 0,1 0-1 0 0,0-1 1 0 0,0-1-1 0 0,0 0 0 0 0,0 0 1 0 0,1-1-1 0 0,0 0 0 0 0,0-1 1 0 0,1-1-1 0 0,-1 0 1 0 0,1-1-1 0 0,6 1 243 0 0,21 1-1453 0 0</inkml:trace>
  <inkml:trace contextRef="#ctx0" brushRef="#br0" timeOffset="4973.978">6508 169 1532 0 0,'14'127'3608'0'0,"62"247"-1389"0"0,-37-212-3937 0 0,-51-156-910 0 0,3-9 1359 0 0</inkml:trace>
  <inkml:trace contextRef="#ctx0" brushRef="#br0" timeOffset="5223.091">6392 157 1288 0 0,'16'-22'780'0'0,"-4"2"-124"0"0,6 0-24 0 0,7 0-120 0 0,0 4-136 0 0,-2 2-48 0 0,6-1-12 0 0,1 4-140 0 0,5 1 36 0 0,10 5 21 0 0,-3 1-153 0 0,-20 4-56 0 0,8 0 4 0 0,38 19-253 0 0,-35-3-159 0 0,-2-2-252 0 0,-3 7-636 0 0,-7 1 44 0 0</inkml:trace>
  <inkml:trace contextRef="#ctx0" brushRef="#br0" timeOffset="5457.514">6476 482 836 0 0,'46'12'3686'0'0,"261"-4"-1861"0"0,-71-40-5511 0 0,-193 26 2349 0 0</inkml:trace>
  <inkml:trace contextRef="#ctx0" brushRef="#br0" timeOffset="5940.263">7334 455 1076 0 0,'-19'5'287'0'0,"1"0"0"0"0,-1 1 0 0 0,1 1 1 0 0,0 1-1 0 0,0 1 0 0 0,1 0 0 0 0,0 1 0 0 0,1 1 0 0 0,0 0 0 0 0,1 1 0 0 0,0 1 1 0 0,1 0-1 0 0,0 1 0 0 0,2 1 0 0 0,-1 0 0 0 0,2 1 0 0 0,-9 13-287 0 0,5 21 846 0 0,14-49-654 0 0,1-1-34 0 0,4 2-60 0 0,5-1-50 0 0,1 0 0 0 0,0-1 0 0 0,-1 0 0 0 0,1-1 0 0 0,0 0 0 0 0,-1 0 0 0 0,1-1 1 0 0,-1 0-1 0 0,0-1 0 0 0,0 0 0 0 0,0 0 0 0 0,0-1 0 0 0,0 0 0 0 0,0 0 0 0 0,-1-1 0 0 0,0-1 1 0 0,0 1-1 0 0,2-3-48 0 0,23-11 60 0 0,70-24 22 0 0,-102 43-88 0 0,12 3 6 0 0,-5 6 35 0 0,0-1 0 0 0,0 2 0 0 0,0-1 0 0 0,-1 1 1 0 0,-1 0-1 0 0,0 0 0 0 0,0 1 0 0 0,-1-1 0 0 0,0 1 0 0 0,-1 1 0 0 0,0-1 1 0 0,-1 1-1 0 0,0-1 0 0 0,-1 1 0 0 0,0 0 0 0 0,-1 0 0 0 0,0 0 0 0 0,-1 7-35 0 0,-26-22 938 0 0,22-8-927 0 0,0-1 1 0 0,1 1-1 0 0,0-1 0 0 0,1 0 1 0 0,0 1-1 0 0,1-1 0 0 0,1 0 1 0 0,-1 0-1 0 0,2 0 0 0 0,0 0 1 0 0,0 0-1 0 0,1 0 1 0 0,1 0-1 0 0,0 1 0 0 0,0-1 1 0 0,1 1-1 0 0,1 0 0 0 0,0 0 1 0 0,0 0-1 0 0,6-7-11 0 0,92-121-3386 0 0,-33 77-837 0 0,-51 43 2706 0 0</inkml:trace>
  <inkml:trace contextRef="#ctx0" brushRef="#br0" timeOffset="6561.444">7885 490 1248 0 0,'5'25'448'0'0,"-2"-1"1"0"0,-1 1-1 0 0,0 0 0 0 0,-2 0 1 0 0,-1 0-1 0 0,-2 0 0 0 0,0-1 1 0 0,-1 1-1 0 0,-1-1 0 0 0,-2 1-448 0 0,8-27 39 0 0,-1 1 0 0 0,0 0 0 0 0,0 0 0 0 0,1-1 0 0 0,-1 1 0 0 0,0 0 0 0 0,0-1 0 0 0,0 1 0 0 0,-1 0 0 0 0,1 0 0 0 0,0-1 0 0 0,0 1 0 0 0,-1 0 0 0 0,1-1 0 0 0,-1 1 0 0 0,1 0 0 0 0,-1 0 0 0 0,1 0 0 0 0,-1 0 0 0 0,0-1 0 0 0,1 1 0 0 0,-1 0 0 0 0,0 0 0 0 0,0 0 0 0 0,0 0 0 0 0,0 1 0 0 0,0-1 0 0 0,0 0 0 0 0,0 0 0 0 0,0 1 0 0 0,0-1 0 0 0,0 0 0 0 0,-1 1 0 0 0,1-1 0 0 0,0 1 1 0 0,0-1-1 0 0,-1 1 0 0 0,1 0 0 0 0,0 0 0 0 0,0 0 0 0 0,-1-1 0 0 0,1 1 0 0 0,0 0 0 0 0,-1 0 0 0 0,1 1 0 0 0,0-1 0 0 0,-1 0 0 0 0,1 0 0 0 0,0 1 0 0 0,0-1 0 0 0,-1 1 0 0 0,1-1 0 0 0,0 1 0 0 0,0-1 0 0 0,0 1 0 0 0,0 0 0 0 0,0-1 0 0 0,0 1 0 0 0,0 0 0 0 0,0 0 0 0 0,0 0 0 0 0,0 0 0 0 0,0 0 0 0 0,0 0 0 0 0,0 0 0 0 0,1 0 0 0 0,-1 0-39 0 0,-1-15 12 0 0,0-1 1 0 0,2 0-1 0 0,0 0 1 0 0,0 0 0 0 0,1 1-1 0 0,1-1 1 0 0,0 0-1 0 0,1 1 1 0 0,1-1-1 0 0,0 1 1 0 0,1 0 0 0 0,1 0-1 0 0,0 1 1 0 0,1 0-1 0 0,0 0 1 0 0,1 0 0 0 0,0 1-1 0 0,1 0 1 0 0,0 1-1 0 0,1 0 1 0 0,6-5-13 0 0,-13 16-12 0 0,1-1 1 0 0,0 1-1 0 0,0 0 1 0 0,0 0-1 0 0,-1 1 0 0 0,1-1 1 0 0,0 1-1 0 0,0-1 1 0 0,-1 1-1 0 0,1 1 1 0 0,0-1-1 0 0,-1 0 0 0 0,1 1 1 0 0,-1 0-1 0 0,0-1 1 0 0,1 1-1 0 0,-1 1 1 0 0,0-1-1 0 0,0 0 0 0 0,0 1 1 0 0,-1 0-1 0 0,1-1 1 0 0,-1 1-1 0 0,1 0 1 0 0,-1 0-1 0 0,0 1 0 0 0,0-1 1 0 0,0 0-1 0 0,0 1 1 0 0,-1-1-1 0 0,0 1 1 0 0,1-1-1 0 0,-1 1 0 0 0,0 1 12 0 0,24 165 607 0 0,-25-170-595 0 0,0-1-1 0 0,0 1 0 0 0,-1-1 1 0 0,1 1-1 0 0,0-1 1 0 0,-1 1-1 0 0,1-1 1 0 0,0 1-1 0 0,-1-1 0 0 0,1 1 1 0 0,0 0-1 0 0,-1-1 1 0 0,1 1-1 0 0,-1-1 1 0 0,1 1-1 0 0,-1 0 0 0 0,1 0 1 0 0,-1-1-1 0 0,1 1 1 0 0,-1 0-1 0 0,1 0 1 0 0,-1-1-1 0 0,1 1 0 0 0,-1 0 1 0 0,1 0-1 0 0,-1 0 1 0 0,0 0-1 0 0,1 0 1 0 0,-1 0-1 0 0,1 0 0 0 0,-1 0 1 0 0,1 0-1 0 0,-1 0 1 0 0,0 0-1 0 0,1 1 1 0 0,-1-1-1 0 0,1 0 0 0 0,-1 0 1 0 0,1 0-1 0 0,-1 1 1 0 0,1-1-1 0 0,-1 0 1 0 0,1 1-1 0 0,-1-1 0 0 0,1 0 1 0 0,-1 1-1 0 0,1-1 1 0 0,0 1-1 0 0,-1-1 1 0 0,1 0-1 0 0,0 1 0 0 0,-1-1 1 0 0,1 1-1 0 0,0-1 1 0 0,0 1-1 0 0,-1 0-11 0 0,4-23-37 0 0,1 1-1 0 0,1-1 1 0 0,0 1-1 0 0,2 1 1 0 0,0-1 0 0 0,2 1-1 0 0,0 0 1 0 0,1 1-1 0 0,1 0 1 0 0,1 1 0 0 0,0 0-1 0 0,2 1 1 0 0,0 0-1 0 0,0 1 1 0 0,6-3 37 0 0,-17 15-21 0 0,1 0 1 0 0,-1 1 0 0 0,1-1-1 0 0,0 1 1 0 0,0 0-1 0 0,0 0 1 0 0,0 0 0 0 0,1 0-1 0 0,-1 1 1 0 0,1 0-1 0 0,0 0 1 0 0,-1 0 0 0 0,1 0-1 0 0,0 1 1 0 0,0 0-1 0 0,0 0 1 0 0,0 0 0 0 0,0 1-1 0 0,0-1 1 0 0,1 1-1 0 0,-1 1 1 0 0,0-1 0 0 0,0 1-1 0 0,0-1 1 0 0,5 3 20 0 0,10 9-5 0 0,0 2 1 0 0,-1 0-1 0 0,0 1 0 0 0,-2 1 1 0 0,1 0-1 0 0,-2 2 1 0 0,0 0-1 0 0,-2 0 0 0 0,0 2 1 0 0,0 0-1 0 0,4 11 5 0 0,22 90-2751 0 0,-38-85 70 0 0,-2-23 1225 0 0</inkml:trace>
  <inkml:trace contextRef="#ctx0" brushRef="#br0" timeOffset="7681.747">210 1715 1180 0 0,'0'0'899'0'0,"0"0"-111"0"0,0 0-99 0 0,-7-3-154 0 0,-53-27 2768 0 0,100 25-2448 0 0,293 15-488 0 0,350-2-168 0 0,-95-21-151 0 0,129-16-70 0 0,1585-70 265 0 0,-606-31 51 0 0,-1290 106-252 0 0,848-70 115 0 0,42-43 686 0 0,-1262 129-2234 0 0,-177-43-4676 0 0,114 33 4661 0 0</inkml:trace>
  <inkml:trace contextRef="#ctx0" brushRef="#br0" timeOffset="15215.755">9670 485 1076 0 0,'-6'-24'2668'0'0,"-19"-3"-2128"0"0,14 7 1361 0 0,7 23-934 0 0,0 8-900 0 0,4-5-38 0 0,-1-1 0 0 0,1 1 0 0 0,0-1 0 0 0,0 1 0 0 0,1-1-1 0 0,0 1 1 0 0,0-1 0 0 0,0 1 0 0 0,0-1 0 0 0,1 0 0 0 0,0 0 0 0 0,0 1-1 0 0,0-1 1 0 0,1-1 0 0 0,0 1 0 0 0,0 0 0 0 0,0-1 0 0 0,0 1-1 0 0,1-1 1 0 0,-1 0 0 0 0,1 0 0 0 0,0 0 0 0 0,1-1 0 0 0,-1 0 0 0 0,1 1-1 0 0,-1-1 1 0 0,1-1 0 0 0,0 1 0 0 0,0-1 0 0 0,0 0 0 0 0,0 0 0 0 0,1 0-1 0 0,-1-1 1 0 0,0 0 0 0 0,1 0 0 0 0,-1 0 0 0 0,1-1 0 0 0,-1 1 0 0 0,1-1-1 0 0,-1-1 1 0 0,1 1 0 0 0,-1-1 0 0 0,1 0 0 0 0,3-1-29 0 0,-5 2 35 0 0,0 0-11 0 0,0 1 0 0 0,0-1 0 0 0,-1 0 0 0 0,1 1-1 0 0,0-2 1 0 0,-1 1 0 0 0,1 0 0 0 0,0-1 0 0 0,0 0 0 0 0,-1 0 0 0 0,1 0 0 0 0,-1 0 0 0 0,1 0-1 0 0,-1-1 1 0 0,1 0 0 0 0,-1 1 0 0 0,0-1 0 0 0,0 0 0 0 0,0-1 0 0 0,0 1 0 0 0,0-1 0 0 0,0 1 0 0 0,-1-1-1 0 0,1 0-23 0 0,-16-17 321 0 0,4 8-1757 0 0,12 9-2620 0 0,1 3 2834 0 0</inkml:trace>
  <inkml:trace contextRef="#ctx0" brushRef="#br0" timeOffset="15465.579">9875 1072 2048 0 0,'-1'0'79'0'0,"1"-1"1"0"0,-1 1-1 0 0,1-1 0 0 0,-1 1 1 0 0,1 0-1 0 0,-1-1 0 0 0,1 0 1 0 0,-1 1-1 0 0,1-1 0 0 0,-1 1 0 0 0,1-1 1 0 0,0 1-1 0 0,-1-1 0 0 0,1 0 1 0 0,0 1-1 0 0,-1-1 0 0 0,1 0 0 0 0,0 1 1 0 0,0-1-1 0 0,0 0 0 0 0,0 1 1 0 0,0-1-1 0 0,0 0 0 0 0,0 0 0 0 0,0 1 1 0 0,0-1-1 0 0,0 0 0 0 0,0 1 1 0 0,0-1-1 0 0,0 0 0 0 0,0 1 0 0 0,1-1 1 0 0,-1 0-1 0 0,0 1 0 0 0,1-1 1 0 0,-1 0-1 0 0,0 1 0 0 0,1-1 1 0 0,-1 1-1 0 0,1-1 0 0 0,-1 1 0 0 0,1-1 1 0 0,-1 1-1 0 0,1-1 0 0 0,-1 1 1 0 0,1-1-1 0 0,0 1 0 0 0,-1 0 0 0 0,1-1 1 0 0,-1 1-1 0 0,1 0 0 0 0,0-1 1 0 0,-1 1-1 0 0,1 0 0 0 0,0 0 0 0 0,-1 0 1 0 0,1 0-1 0 0,0 0 0 0 0,0 0 1 0 0,-1 0-1 0 0,1 0 0 0 0,0 0 1 0 0,-1 0-1 0 0,1 0 0 0 0,0 0 0 0 0,0 0 1 0 0,0 1-80 0 0,-79-21 204 0 0,40 19-3377 0 0,28 1 1671 0 0,3 0 108 0 0</inkml:trace>
  <inkml:trace contextRef="#ctx0" brushRef="#br0" timeOffset="16107.277">9701 505 1368 0 0,'6'-6'1249'0'0,"-5"4"-1161"0"0,0 0 0 0 0,1 1 0 0 0,-1-1 0 0 0,0 0-1 0 0,1 1 1 0 0,-1-1 0 0 0,1 1 0 0 0,-1 0 0 0 0,1-1 0 0 0,-1 1 0 0 0,1 0-1 0 0,0 0 1 0 0,0 0 0 0 0,0 0 0 0 0,0 1 0 0 0,0-1 0 0 0,0 0 0 0 0,0 1 0 0 0,0-1-1 0 0,0 1 1 0 0,0 0 0 0 0,0 0 0 0 0,0 0 0 0 0,0 0 0 0 0,0 0 0 0 0,0 0-1 0 0,0 0 1 0 0,0 1 0 0 0,0-1 0 0 0,0 1 0 0 0,0-1 0 0 0,0 1 0 0 0,0 0 0 0 0,1 1-88 0 0,29 37 193 0 0,-24-14-3025 0 0,-6-23 1586 0 0</inkml:trace>
  <inkml:trace contextRef="#ctx0" brushRef="#br0" timeOffset="16465.104">9857 1170 1468 0 0,'-7'-20'4818'0'0,"-26"-6"-3019"0"0,28 23-1840 0 0,-15-7 61 0 0,14 3-5154 0 0,6 7 3780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674 446 904 0 0,'0'0'275'0'0,"0"0"32"0"0,0 0 12 0 0,0 0-8 0 0,0 0-11 0 0,0 0-40 0 0,0 0-5 0 0,0 0 75 0 0,0 0 32 0 0,5 3-27 0 0,-2-2-292 0 0,0 0 0 0 0,1-1-1 0 0,-1 1 1 0 0,0-1 0 0 0,1 1-1 0 0,-1-1 1 0 0,0 0 0 0 0,1 0-1 0 0,-1-1 1 0 0,1 1 0 0 0,-1-1-1 0 0,0 0 1 0 0,0 0 0 0 0,1 0-1 0 0,-1 0 1 0 0,0 0 0 0 0,0-1-1 0 0,0 1 1 0 0,0-1 0 0 0,0 0-1 0 0,0 0 1 0 0,-1 0 0 0 0,1 0-1 0 0,-1 0 1 0 0,1-1 0 0 0,-1 1-1 0 0,0-1 1 0 0,0 1 0 0 0,1-2-43 0 0,4-5 131 0 0,-3 7-99 0 0,-1-1-1 0 0,1 0 1 0 0,-1-1-1 0 0,0 1 1 0 0,0 0 0 0 0,0-1-1 0 0,-1 0 1 0 0,1 1-1 0 0,-1-1 1 0 0,0 0 0 0 0,0 0-1 0 0,0 0 1 0 0,0-1-1 0 0,-1 1 1 0 0,0 0 0 0 0,0-1-1 0 0,0 1 1 0 0,0-1 0 0 0,-1 1-1 0 0,0-1 1 0 0,0 1-1 0 0,0-1 1 0 0,0 1 0 0 0,-1-1-1 0 0,0-1-31 0 0,-6-2 13 0 0,0 1 1 0 0,0 0-1 0 0,-1 0 0 0 0,0 1 0 0 0,-1 0 0 0 0,1 1 1 0 0,-1 0-1 0 0,0 0 0 0 0,0 1 0 0 0,-1 0 0 0 0,1 0 0 0 0,-1 1 1 0 0,0 0-1 0 0,0 1 0 0 0,0 0 0 0 0,0 1 0 0 0,0 0 1 0 0,0 1-1 0 0,-1-1 0 0 0,1 2 0 0 0,0 0 0 0 0,-6 1-13 0 0,-18 2 53 0 0,1 1-1 0 0,0 2 1 0 0,0 2-1 0 0,0 0 1 0 0,1 3-1 0 0,0 0 1 0 0,-28 17-53 0 0,40-22 27 0 0,1 0 0 0 0,0 2 1 0 0,0 0-1 0 0,1 1 1 0 0,0 1-1 0 0,1 1 0 0 0,0 0 1 0 0,1 2-1 0 0,1-1 1 0 0,0 2-1 0 0,0 0 0 0 0,2 1 1 0 0,0 0-1 0 0,1 1 1 0 0,0 0-1 0 0,1 1 0 0 0,1 1 1 0 0,1-1-1 0 0,1 1 1 0 0,-5 19-28 0 0,13-33 0 0 0,0 0 1 0 0,0 1 0 0 0,1-1-1 0 0,0 1 1 0 0,0-1 0 0 0,0 0-1 0 0,1 0 1 0 0,-1 0 0 0 0,1 0 0 0 0,0 0-1 0 0,1 0 1 0 0,-1 0 0 0 0,1-1-1 0 0,0 1 1 0 0,1-1 0 0 0,-1 1-1 0 0,1-1 1 0 0,-1-1 0 0 0,1 1-1 0 0,0 0 1 0 0,0-1 0 0 0,1 0-1 0 0,-1 0 1 0 0,1 0 0 0 0,0 0-1 0 0,0-1 1 0 0,0 0 0 0 0,0 0 0 0 0,1 0-1 0 0,153 39-720 0 0,14-39-3306 0 0,-82-20 2641 0 0</inkml:trace>
  <inkml:trace contextRef="#ctx0" brushRef="#br0" timeOffset="808.757">1145 518 1228 0 0,'1'-2'60'0'0,"0"1"0"0"0,0-1-1 0 0,0 1 1 0 0,0-1 0 0 0,0 1-1 0 0,-1-1 1 0 0,1 1 0 0 0,-1-1 0 0 0,1 0-1 0 0,-1 1 1 0 0,1-1 0 0 0,-1 0-1 0 0,0 0 1 0 0,0 1 0 0 0,0-1 0 0 0,0 0-1 0 0,0 0 1 0 0,0 1 0 0 0,0-1-1 0 0,0 0 1 0 0,-1 0 0 0 0,1 1 0 0 0,-1-1-1 0 0,0 0 1 0 0,1 1 0 0 0,-1-1-1 0 0,0 1 1 0 0,0-1 0 0 0,0 1 0 0 0,0-1-1 0 0,0 1 1 0 0,0 0 0 0 0,0-1-1 0 0,0 1 1 0 0,-1 0 0 0 0,1 0 0 0 0,0 0-1 0 0,-1 0 1 0 0,1 0 0 0 0,-1 0-1 0 0,0 0 1 0 0,1 1 0 0 0,-1-1 0 0 0,1 0-1 0 0,-1 1 1 0 0,0-1 0 0 0,0 1-1 0 0,1 0 1 0 0,-1 0 0 0 0,0-1 0 0 0,0 1-1 0 0,1 0 1 0 0,-1 1 0 0 0,0-1-1 0 0,1 0 1 0 0,-1 0 0 0 0,0 1 0 0 0,0-1-1 0 0,1 1 1 0 0,-1-1 0 0 0,0 1-1 0 0,-1 1-59 0 0,-14-3 93 0 0,-1 1-1 0 0,1 2 1 0 0,-1-1-1 0 0,1 2 0 0 0,-1 0 1 0 0,1 1-1 0 0,0 1 1 0 0,1 1-1 0 0,-1 0 0 0 0,1 1 1 0 0,0 1-1 0 0,1 0 1 0 0,0 2-1 0 0,0-1 0 0 0,1 2 1 0 0,0 0-1 0 0,1 0 0 0 0,0 1 1 0 0,1 1-1 0 0,0 0 1 0 0,-3 6-93 0 0,13-17 31 0 0,0 1 0 0 0,0-1 0 0 0,0 1 0 0 0,1-1 0 0 0,-1 1-1 0 0,1 0 1 0 0,0 0 0 0 0,-1-1 0 0 0,1 1 0 0 0,0 0 0 0 0,1 0 0 0 0,-1 0 0 0 0,0 0 0 0 0,1 1 0 0 0,0-1 0 0 0,0 0 0 0 0,0 0 0 0 0,0 0 0 0 0,0 0 0 0 0,1 0 0 0 0,-1 0 0 0 0,1 0 0 0 0,0 0 0 0 0,0 0 0 0 0,0 0 0 0 0,0 0 0 0 0,0 0 0 0 0,1 0 0 0 0,-1-1 0 0 0,1 1 0 0 0,0-1 0 0 0,0 1 0 0 0,0-1 0 0 0,0 0 0 0 0,0 1 0 0 0,0-1 0 0 0,1 0 0 0 0,-1 0 0 0 0,1-1 0 0 0,1 2-31 0 0,4 1 53 0 0,-1 0 1 0 0,1 0-1 0 0,0-1 1 0 0,1 0-1 0 0,-1 0 0 0 0,0-1 1 0 0,1 0-1 0 0,-1 0 1 0 0,1-1-1 0 0,0-1 1 0 0,-1 1-1 0 0,1-1 1 0 0,0-1-1 0 0,8-1-53 0 0,8-3 21 0 0,-1-1-1 0 0,0-1 1 0 0,-1-2 0 0 0,1 0-1 0 0,-1-2 1 0 0,-1 0 0 0 0,0-2-1 0 0,-1 0 1 0 0,0-1-1 0 0,-1-1 1 0 0,-1-1 0 0 0,0-1-1 0 0,-2-1 1 0 0,1 0 0 0 0,-2-1-1 0 0,-1-1 1 0 0,11-17-21 0 0,32-39 34 0 0,-11 129-175 0 0,-39-41 132 0 0,-1 0 0 0 0,0 0 0 0 0,0 1 0 0 0,-2 0 0 0 0,1 0 0 0 0,-2 1 0 0 0,0-1 0 0 0,0 1-1 0 0,-1 0 1 0 0,-1 0 0 0 0,0 0 0 0 0,-1 0 0 0 0,-1 4 9 0 0,0-19 2 0 0,-1 1 1 0 0,1-1-1 0 0,-1 0 0 0 0,1 0 0 0 0,-1 0 0 0 0,1 0 1 0 0,-1 1-1 0 0,1-1 0 0 0,-1 0 0 0 0,0 1 0 0 0,0-1 1 0 0,1 0-1 0 0,-1 1 0 0 0,0-1 0 0 0,0 1 0 0 0,0-1 1 0 0,1 1-1 0 0,-1-1 0 0 0,0 1 0 0 0,0 0 0 0 0,0 0 1 0 0,0-1-1 0 0,0 1 0 0 0,0 0 0 0 0,0 0 1 0 0,0 0-1 0 0,0 0 0 0 0,0 0 0 0 0,0 0 0 0 0,0 0 1 0 0,0 0-1 0 0,0 0 0 0 0,0 1 0 0 0,1-1 0 0 0,-1 0 1 0 0,0 0-1 0 0,0 1 0 0 0,0-1 0 0 0,0 1 0 0 0,0-1 1 0 0,1 1-1 0 0,-1-1 0 0 0,0 1 0 0 0,0 0 0 0 0,1-1 1 0 0,-1 1-1 0 0,0 0 0 0 0,1-1 0 0 0,-1 1 0 0 0,1 0 1 0 0,-1 0-1 0 0,1 0 0 0 0,-1 0 0 0 0,1 0 0 0 0,-1-1 1 0 0,1 1-1 0 0,0 0 0 0 0,0 0 0 0 0,-1 0 1 0 0,1 0-1 0 0,0 0 0 0 0,0 0 0 0 0,0 0 0 0 0,0 0 1 0 0,0 0-1 0 0,0 0 0 0 0,0 0 0 0 0,1 0-2 0 0,0-18-12 0 0,1 0-1 0 0,1 0 1 0 0,1 0-1 0 0,1 1 1 0 0,0-1-1 0 0,1 1 1 0 0,0 0-1 0 0,1 1 1 0 0,1-1-1 0 0,1 1 1 0 0,0 1-1 0 0,1 0 1 0 0,1 0-1 0 0,0 1 1 0 0,0 0-1 0 0,1 1 1 0 0,1 1-1 0 0,0 0 1 0 0,1 0-1 0 0,9-5 13 0 0,-16 15-5 0 0,-1 0 0 0 0,0 0 0 0 0,0 1 0 0 0,0 0-1 0 0,1 0 1 0 0,-1 0 0 0 0,0 1 0 0 0,0 0 0 0 0,0 0 0 0 0,0 1-1 0 0,0 0 1 0 0,0 0 0 0 0,0 0 0 0 0,0 0 0 0 0,-1 1 0 0 0,1 0-1 0 0,-1 0 1 0 0,0 1 0 0 0,0 0 0 0 0,0 0 0 0 0,0 0 0 0 0,-1 0 0 0 0,1 1-1 0 0,-1-1 1 0 0,0 1 0 0 0,-1 0 0 0 0,1 0 0 0 0,-1 1 0 0 0,0-1-1 0 0,0 1 1 0 0,-1 0 0 0 0,0-1 0 0 0,0 1 0 0 0,0 1 5 0 0,50 138-480 0 0,-26-64-3909 0 0,-25-76 3013 0 0</inkml:trace>
  <inkml:trace contextRef="#ctx0" brushRef="#br0" timeOffset="1807.538">2343 458 1924 0 0,'-12'-3'186'0'0,"0"1"-1"0"0,-1 0 0 0 0,1 1 1 0 0,0 1-1 0 0,-1 0 1 0 0,1 1-1 0 0,-1 0 0 0 0,1 1 1 0 0,0 0-1 0 0,0 1 1 0 0,0 0-1 0 0,0 1 0 0 0,0 0 1 0 0,1 1-1 0 0,0 0 1 0 0,0 1-1 0 0,0 0 0 0 0,0 1 1 0 0,1 0-1 0 0,1 1 1 0 0,-1 0-1 0 0,1 1 0 0 0,0-1 1 0 0,1 2-1 0 0,0-1 1 0 0,-6 10-186 0 0,13-17 26 0 0,0 1 0 0 0,0-1 0 0 0,1 0 1 0 0,-1 0-1 0 0,0 1 0 0 0,1-1 0 0 0,-1 1 1 0 0,1-1-1 0 0,0 0 0 0 0,0 1 1 0 0,0-1-1 0 0,0 1 0 0 0,0-1 0 0 0,1 1 1 0 0,-1-1-1 0 0,1 0 0 0 0,-1 1 0 0 0,1-1 1 0 0,0 0-1 0 0,0 1 0 0 0,0-1 0 0 0,0 0 1 0 0,0 0-1 0 0,1 0 0 0 0,-1 0 1 0 0,1 0-1 0 0,-1 0 0 0 0,1 0 0 0 0,0-1 1 0 0,-1 1-1 0 0,1-1 0 0 0,0 1 0 0 0,0-1 1 0 0,0 0-1 0 0,0 1 0 0 0,1-1 0 0 0,-1 0 1 0 0,0 0-1 0 0,0-1 0 0 0,1 1 1 0 0,0 0-27 0 0,108 9 259 0 0,-92-15-278 0 0,0-1 0 0 0,0-1 0 0 0,-1 0 0 0 0,0-2 0 0 0,0 0 0 0 0,-1-1 0 0 0,0 0 0 0 0,-1-2 0 0 0,0 0 0 0 0,-1 0 0 0 0,0-2 0 0 0,-1 0-1 0 0,0 0 1 0 0,-1-1 0 0 0,-1-1 0 0 0,-1 0 0 0 0,0-1 0 0 0,-1 0 0 0 0,7-17 19 0 0,15-39 406 0 0,-3-1-1 0 0,-4-1 0 0 0,-2-1 0 0 0,1-27-405 0 0,-27 92 617 0 0,-9 41-558 0 0,7 10-12 0 0,2-1 1 0 0,1 1 0 0 0,2 0-1 0 0,2 0 1 0 0,1 0 0 0 0,2-1-1 0 0,2 0 1 0 0,2 0 0 0 0,1 0 0 0 0,2-1-1 0 0,8 14-47 0 0,-19-46-4 0 0,1 0-1 0 0,0-1 1 0 0,1 0 0 0 0,-1 0-1 0 0,1 1 1 0 0,0-2-1 0 0,0 1 1 0 0,1 0-1 0 0,0-1 1 0 0,-1 1-1 0 0,1-1 1 0 0,1 0 0 0 0,-1 0-1 0 0,1-1 1 0 0,-1 1-1 0 0,1-1 1 0 0,0 0-1 0 0,0 0 1 0 0,0-1 0 0 0,1 1-1 0 0,-1-1 1 0 0,1 0-1 0 0,-1-1 1 0 0,1 1-1 0 0,-1-1 1 0 0,1 0-1 0 0,0-1 1 0 0,0 1 0 0 0,5-1 4 0 0,1-4-25 0 0,0-1-1 0 0,0 0 1 0 0,0 0 0 0 0,-1-1 0 0 0,0-1 0 0 0,0 0 0 0 0,-1 0 0 0 0,0-1 0 0 0,0-1-1 0 0,-1 1 1 0 0,0-2 0 0 0,0 1 0 0 0,-1-1 0 0 0,0 0 0 0 0,0-3 25 0 0,3-39 86 0 0,-11 51-49 0 0,0 1-37 0 0,0 0 0 0 0,0 0 0 0 0,-1 1 0 0 0,1-1 0 0 0,0 0 0 0 0,0 0 0 0 0,-1 0 0 0 0,1 0 0 0 0,0 1 0 0 0,0-1 0 0 0,-1 0 0 0 0,1 0 1 0 0,0 0-1 0 0,-1 0 0 0 0,1 0 0 0 0,0 0 0 0 0,-1 0 0 0 0,1 0 0 0 0,0 0 0 0 0,-1 0 0 0 0,1 0 0 0 0,0 0 0 0 0,-1 0 0 0 0,1 0 0 0 0,0 0 1 0 0,0 0-1 0 0,-1 0 0 0 0,1-1 0 0 0,0 1 0 0 0,-1 0 0 0 0,1 0 0 0 0,0 0 0 0 0,0 0 0 0 0,-1-1 0 0 0,1 1 0 0 0,0 0 0 0 0,1 68 80 0 0,1-63-110 0 0,1 0 1 0 0,-1-1 0 0 0,1 1-1 0 0,0-1 1 0 0,0 1 0 0 0,0-1 0 0 0,0 0-1 0 0,1 0 1 0 0,0-1 0 0 0,0 1-1 0 0,0-1 1 0 0,0 0 0 0 0,1 0-1 0 0,-1 0 1 0 0,1 0 0 0 0,-1-1 0 0 0,1 0-1 0 0,0 0 1 0 0,0 0 0 0 0,0 0-1 0 0,0-1 1 0 0,0 0 0 0 0,1 0 0 0 0,-1-1-1 0 0,0 1 1 0 0,0-1 0 0 0,1 0-1 0 0,-1 0 1 0 0,0-1 0 0 0,1 0-1 0 0,-1 0 1 0 0,4-1 29 0 0,0 0-50 0 0,0 0-1 0 0,-1 0 0 0 0,1-1 1 0 0,0 0-1 0 0,-1-1 1 0 0,1 0-1 0 0,-1 0 0 0 0,0-1 1 0 0,-1 0-1 0 0,1 0 1 0 0,-1-1-1 0 0,0 0 0 0 0,0 0 1 0 0,-1 0-1 0 0,0-1 1 0 0,0 0-1 0 0,0-1 0 0 0,-1 1 1 0 0,0-1-1 0 0,-1 0 1 0 0,1 0-1 0 0,-2 0 0 0 0,1-1 1 0 0,-1 0-1 0 0,0 1 1 0 0,-1-1-1 0 0,0 0 0 0 0,0-8 51 0 0,-2 16 155 0 0,-12-23 361 0 0,12 24-506 0 0,0 1-1 0 0,1-1 1 0 0,-1 1-1 0 0,0-1 1 0 0,0 1-1 0 0,0 0 1 0 0,0-1-1 0 0,0 1 1 0 0,0 0-1 0 0,0-1 1 0 0,0 1 0 0 0,0-1-1 0 0,0 1 1 0 0,0 0-1 0 0,0-1 1 0 0,-1 1-1 0 0,1-1 1 0 0,0 1-1 0 0,0 0 1 0 0,-1-1-1 0 0,1 1 1 0 0,0-1-1 0 0,-1 1 1 0 0,1-1-1 0 0,0 1 1 0 0,-1-1 0 0 0,1 1-1 0 0,-1-1 1 0 0,1 0-1 0 0,-1 1 1 0 0,1-1-1 0 0,-1 0 1 0 0,1 1-1 0 0,-1-1 1 0 0,1 0-1 0 0,-1 1 1 0 0,1-1-1 0 0,-1 0 1 0 0,0 0-1 0 0,1 0 1 0 0,-1 0-1 0 0,1 0 1 0 0,-1 0 0 0 0,0 1-1 0 0,1-1 1 0 0,-1 0-1 0 0,1-1 1 0 0,-1 1-1 0 0,0 0 1 0 0,1 0-1 0 0,-1 0 1 0 0,1 0-1 0 0,-1 0 1 0 0,0-1-1 0 0,1 1 1 0 0,-1 0-1 0 0,1 0 1 0 0,-1-1 0 0 0,1 1-1 0 0,-1 0 1 0 0,1-1-1 0 0,-1 1 1 0 0,1-1-1 0 0,-1 1 1 0 0,1-1-1 0 0,0 1 1 0 0,-1-1-1 0 0,1 1-9 0 0,1 59-18 0 0,3-47-119 0 0,1 0 1 0 0,0 0-1 0 0,0 0 1 0 0,1-1-1 0 0,0 1 1 0 0,1-2-1 0 0,1 1 1 0 0,0-1-1 0 0,0 0 1 0 0,1 0-1 0 0,2 1 137 0 0,85 39-5092 0 0,-74-46 3780 0 0</inkml:trace>
  <inkml:trace contextRef="#ctx0" brushRef="#br0" timeOffset="2073.928">3821 264 1300 0 0,'-9'0'235'0'0,"1"0"-1"0"0,0 0 0 0 0,-1 1 1 0 0,1 0-1 0 0,0 0 1 0 0,0 1-1 0 0,0 0 0 0 0,0 1 1 0 0,0-1-1 0 0,0 2 1 0 0,1-1-1 0 0,0 1 0 0 0,-1 0 1 0 0,1 0-1 0 0,1 1 1 0 0,-1 0-1 0 0,1 0 0 0 0,-1 1 1 0 0,1 0-1 0 0,1 0 1 0 0,-4 4-235 0 0,-3 3 133 0 0,1 1 0 0 0,0 0 1 0 0,0 1-1 0 0,2 0 1 0 0,0 1-1 0 0,0 0 0 0 0,2 0 1 0 0,0 1-1 0 0,0 0 0 0 0,2 0 1 0 0,0 1-1 0 0,1-1 1 0 0,1 1-1 0 0,1 0 0 0 0,0 0 1 0 0,1 4-134 0 0,3-17-66 0 0,-1 0 0 0 0,1 1 0 0 0,0-1 0 0 0,0 0 0 0 0,1 0 0 0 0,-1 0 0 0 0,1 0 0 0 0,0-1 0 0 0,1 1 0 0 0,-1-1 0 0 0,1 0-1 0 0,-1 1 1 0 0,1-2 0 0 0,1 1 0 0 0,-1 0 0 0 0,0-1 0 0 0,1 0 0 0 0,0 0 0 0 0,0 0 0 0 0,0-1 0 0 0,0 1 0 0 0,0-1 0 0 0,0-1 0 0 0,1 1 0 0 0,-1-1 0 0 0,0 0 0 0 0,1 0 0 0 0,-1 0 0 0 0,1-1 0 0 0,0 1 0 0 0,-1-2 0 0 0,1 1 0 0 0,-1 0 0 0 0,1-1 0 0 0,-1 0 0 0 0,1-1 0 0 0,0 1 66 0 0,121-61-3140 0 0,-94 36 1850 0 0</inkml:trace>
  <inkml:trace contextRef="#ctx0" brushRef="#br0" timeOffset="2322.42">4169 96 1712 0 0,'2'-70'6869'0'0,"-2"71"-6822"0"0,0-1-1 0 0,-1 1 0 0 0,1-1 0 0 0,0 1 0 0 0,0 0 1 0 0,-1-1-1 0 0,1 1 0 0 0,0-1 0 0 0,-1 1 0 0 0,1-1 1 0 0,0 1-1 0 0,-1-1 0 0 0,1 1 0 0 0,-1-1 0 0 0,1 1 1 0 0,-1-1-1 0 0,1 0 0 0 0,-1 1 0 0 0,1-1 0 0 0,-1 0 1 0 0,1 1-1 0 0,-1-1 0 0 0,1 0 0 0 0,-1 0 0 0 0,0 0 1 0 0,1 1-1 0 0,-1-1 0 0 0,1 0 0 0 0,-1 0 0 0 0,0 0 1 0 0,1 0-1 0 0,-1 0 0 0 0,0 0 0 0 0,1 0 0 0 0,-1 0 1 0 0,1 0-1 0 0,-1-1 0 0 0,0 1 0 0 0,1 0 0 0 0,-1 0 1 0 0,1 0-1 0 0,-1-1 0 0 0,0 1 0 0 0,1 0 0 0 0,-1-1 1 0 0,1 1-1 0 0,-1 0 0 0 0,1-1 0 0 0,-1 1 0 0 0,1-1 1 0 0,0 1-1 0 0,-1-1 0 0 0,1 1 0 0 0,-1-1 0 0 0,1 0-46 0 0,-2 29 57 0 0,2 0-1 0 0,1 0 0 0 0,1 0 1 0 0,1 0-1 0 0,2 0 0 0 0,1-1 1 0 0,0 0-1 0 0,3 0 1 0 0,0 0-1 0 0,10 19-56 0 0,9 33-1538 0 0,-27-77 1343 0 0,-1-1 0 0 0,1 1-1 0 0,-1 0 1 0 0,0 0 0 0 0,0 0 0 0 0,1 0 0 0 0,-1 0 0 0 0,-1 0 0 0 0,1 0 0 0 0,0 0 0 0 0,0-1 0 0 0,-1 1 0 0 0,1 0 0 0 0,-1 0 0 0 0,1 0 0 0 0,-1 0 0 0 0,0-1 0 0 0,0 1 0 0 0,0 0 0 0 0,0-1 0 0 0,0 1 0 0 0,0-1 0 0 0,0 1 0 0 0,0-1 0 0 0,-1 1 0 0 0,1-1 0 0 0,-1 0 0 0 0,1 0 0 0 0,-1 0-1 0 0,1 0 1 0 0,-1 0 0 0 0,0 0 0 0 0,1 0 0 0 0,-2 0 195 0 0,-18 6-1264 0 0</inkml:trace>
  <inkml:trace contextRef="#ctx0" brushRef="#br0" timeOffset="2584.753">3959 399 2796 0 0,'9'-1'972'0'0,"-2"-3"-76"0"0,22-1-91 0 0,-3-1-137 0 0,8 1-32 0 0,0 0-88 0 0,-4-2-68 0 0,8-1-236 0 0,-3 3-184 0 0,2 3-12 0 0,-3-5-636 0 0,0-1-384 0 0,-4 1-389 0 0,-5-3 129 0 0,-7 7 56 0 0,-6-2 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0 451 944 0 0,'22'135'5211'0'0,"-22"-112"-4801"0"0,0-21-266 0 0,-3 11 551 0 0,135-191-730 0 0,-91 117-125 0 0,-27 114-32 0 0,-12-28 196 0 0,-3-16-16 0 0,1 0-1 0 0,0 0 1 0 0,1 0-1 0 0,0 0 1 0 0,0 0-1 0 0,1 0 1 0 0,0 0-1 0 0,0 0 1 0 0,1 0-1 0 0,0-1 0 0 0,1 1 1 0 0,0-1-1 0 0,0 0 1 0 0,1 0-1 0 0,0 0 1 0 0,0-1-1 0 0,1 0 1 0 0,0 0-1 0 0,0 0 1 0 0,5 3 12 0 0,-4-7-3 0 0,0-1 1 0 0,0 0-1 0 0,0 0 1 0 0,0-1-1 0 0,1 0 1 0 0,-1 0-1 0 0,0-1 1 0 0,0 0 0 0 0,1 0-1 0 0,-1 0 1 0 0,0-1-1 0 0,1 0 1 0 0,-1-1-1 0 0,0 1 1 0 0,0-2-1 0 0,0 1 1 0 0,-1-1-1 0 0,1 0 1 0 0,2-1 2 0 0,11-6-38 0 0,0-1 0 0 0,0-1 0 0 0,-2-1 0 0 0,1 0 0 0 0,-2-1 1 0 0,0-1-1 0 0,-1-1 0 0 0,0 0 0 0 0,-1-1 0 0 0,-1-1 0 0 0,-1 0 0 0 0,0-1 0 0 0,-1 0 0 0 0,-1-1 0 0 0,-1 0 1 0 0,-1-1-1 0 0,-1 0 0 0 0,-1-1 0 0 0,-1 1 0 0 0,0-1 0 0 0,-2-1 0 0 0,-1 1 0 0 0,0 0 0 0 0,-2-1 1 0 0,0-14 37 0 0,-3 30 58 0 0,1 0 1 0 0,-1-1 0 0 0,0 1 0 0 0,-1 0 0 0 0,1 1 0 0 0,-1-1 0 0 0,-1 0 0 0 0,1 1 0 0 0,-1 0 0 0 0,0 0 0 0 0,-1 0 0 0 0,1 0 0 0 0,-1 0 0 0 0,0 1 0 0 0,-1 0 0 0 0,1 0 0 0 0,-1 1 0 0 0,0 0 0 0 0,0-1 0 0 0,0 2 0 0 0,-1-1 0 0 0,0 1 0 0 0,1 0 0 0 0,-1 1 0 0 0,0-1 0 0 0,0 1-1 0 0,0 1 1 0 0,-1-1 0 0 0,1 1 0 0 0,-7 0-59 0 0,11 0 31 0 0,-1 1-1 0 0,1 0 1 0 0,-1 0 0 0 0,1 0-1 0 0,-1 0 1 0 0,1 0-1 0 0,-1 1 1 0 0,1 0-1 0 0,0-1 1 0 0,-1 1 0 0 0,1 0-1 0 0,0 1 1 0 0,-1-1-1 0 0,1 1 1 0 0,0-1-1 0 0,0 1 1 0 0,0 0 0 0 0,0 0-1 0 0,1 0 1 0 0,-1 1-1 0 0,1-1 1 0 0,-1 1-1 0 0,1-1 1 0 0,0 1-1 0 0,0 0 1 0 0,0 0 0 0 0,0 0-1 0 0,0 0 1 0 0,1 0-1 0 0,-1 0 1 0 0,1 0-1 0 0,0 0 1 0 0,0 1 0 0 0,0-1-1 0 0,0 3-30 0 0,-12 130 521 0 0,13-127-469 0 0,44 197 122 0 0,13-62-1160 0 0,1 8-4806 0 0,-54-129 4464 0 0</inkml:trace>
  <inkml:trace contextRef="#ctx0" brushRef="#br0" timeOffset="247.484">500 454 1388 0 0,'21'-7'1036'0'0,"4"1"-176"0"0,-3-1-160 0 0,10 2-352 0 0,-4 0-92 0 0,-14 5-32 0 0,11 0-532 0 0,2 0-612 0 0,3 0 44 0 0,0 0 36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13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1 545 1128 0 0,'0'-34'3120'0'0,"0"31"-2774"0"0,1-1 35 0 0,-1 3-354 0 0,0 0 1 0 0,0 0-1 0 0,0 0 0 0 0,0 0 0 0 0,0 0 1 0 0,0 0-1 0 0,1-1 0 0 0,-1 1 1 0 0,0 0-1 0 0,0 0 0 0 0,1 0 0 0 0,-1 0 1 0 0,1 1-1 0 0,-1-1 0 0 0,1 0 1 0 0,-1 0-1 0 0,1 0 0 0 0,0 0 0 0 0,-1 0 1 0 0,1 1-1 0 0,0-1 0 0 0,-1 0 0 0 0,1 0 1 0 0,0 1-1 0 0,0-1 0 0 0,0 1 1 0 0,0-1-1 0 0,0 1 0 0 0,0-1 0 0 0,0 1 1 0 0,0 0-1 0 0,0-1 0 0 0,0 1 0 0 0,0 0 1 0 0,0 0-1 0 0,0-1 0 0 0,0 1 1 0 0,0 0-1 0 0,0 0 0 0 0,0 0 0 0 0,0 1 1 0 0,0-1-1 0 0,0 0 0 0 0,0 0 0 0 0,0 0 1 0 0,0 1-1 0 0,0-1 0 0 0,0 1 1 0 0,0-1-1 0 0,0 1 0 0 0,0-1 0 0 0,0 1 1 0 0,0-1-1 0 0,-1 1 0 0 0,1 0 0 0 0,0-1 1 0 0,0 1-1 0 0,-1 0 0 0 0,1 0 1 0 0,0-1-1 0 0,-1 1 0 0 0,1 0 0 0 0,-1 0 1 0 0,1 0-1 0 0,0 1-27 0 0,9 19 274 0 0,-1 1 0 0 0,-1 0 0 0 0,0 1 0 0 0,-2 0 0 0 0,-1 0 0 0 0,0 0 0 0 0,-2 1 0 0 0,-1 0 0 0 0,-1-1 0 0 0,0 1 0 0 0,-4 22-274 0 0,3-40 59 0 0,0-5-125 0 0,0 1-1 0 0,1-1 1 0 0,-1 0 0 0 0,1 0 0 0 0,-1 1-1 0 0,1-1 1 0 0,-1 0 0 0 0,1 0 0 0 0,0 0-1 0 0,-1 0 1 0 0,1 1 0 0 0,0-1 0 0 0,0 0 0 0 0,0-1-1 0 0,0 1 1 0 0,0 0 0 0 0,0 0 0 0 0,0 0-1 0 0,0 0 1 0 0,0-1 0 0 0,0 1 0 0 0,1-1-1 0 0,-1 1 1 0 0,0-1 0 0 0,0 1 0 0 0,1-1-1 0 0,-1 0 1 0 0,0 1 0 0 0,1-1 0 0 0,-1 0-1 0 0,0 0 1 0 0,1 0 0 0 0,-1 0 0 0 0,0 0-1 0 0,1 0 1 0 0,-1-1 0 0 0,0 1 0 0 0,0 0 0 0 0,1-1-1 0 0,-1 1 1 0 0,0 0 0 0 0,0-1 0 0 0,1 0-1 0 0,-1 1 1 0 0,0-1 0 0 0,0 0 0 0 0,0 0-1 0 0,0 1 1 0 0,0-1 0 0 0,0 0 0 0 0,0 0-1 0 0,0 0 1 0 0,-1 0 0 0 0,2-1 66 0 0,22-77-3835 0 0,-24 46 2354 0 0</inkml:trace>
  <inkml:trace contextRef="#ctx0" brushRef="#br0" timeOffset="279.503">102 265 1392 0 0,'-35'-67'7120'0'0,"60"78"-12082"0"0,-10-2 3684 0 0</inkml:trace>
  <inkml:trace contextRef="#ctx0" brushRef="#br0" timeOffset="703.852">335 483 1532 0 0,'10'10'190'0'0,"-1"1"-1"0"0,0-1 1 0 0,-1 2 0 0 0,0-1-1 0 0,0 1 1 0 0,-2 0 0 0 0,1 1-1 0 0,-1 0 1 0 0,-1 0 0 0 0,-1 0-1 0 0,0 1 1 0 0,0-1-1 0 0,-1 1 1 0 0,0 9-190 0 0,19 148 4824 0 0,-22-171-4811 0 0,1-1 0 0 0,-1 1 0 0 0,0-1 0 0 0,1 1 0 0 0,-1-1 0 0 0,1 1 0 0 0,-1-1 0 0 0,0 0 0 0 0,1 1 0 0 0,-1-1 0 0 0,0 1 0 0 0,0-1 0 0 0,0 0 0 0 0,1 1 0 0 0,-1-1 0 0 0,0 0 0 0 0,0 1 0 0 0,0-1 0 0 0,0 0 0 0 0,0 1 0 0 0,0-1 0 0 0,0 0 0 0 0,0 1 0 0 0,0-1 0 0 0,-1 0 0 0 0,1 1 0 0 0,0-1 0 0 0,0 0 0 0 0,-1 1 0 0 0,1-1 0 0 0,0 1 0 0 0,-1-1 0 0 0,1 1 0 0 0,0-1 0 0 0,-1 1 0 0 0,1-1 0 0 0,-1 1 0 0 0,1-1 0 0 0,-1 1 0 0 0,1-1 0 0 0,-1 1 0 0 0,1 0 0 0 0,-1-1 0 0 0,1 1 0 0 0,-1 0 0 0 0,0-1 0 0 0,1 1 0 0 0,-1 0 0 0 0,0 0-1 0 0,1 0 1 0 0,-1-1 0 0 0,0 1 0 0 0,1 0 0 0 0,-1 0 0 0 0,0 0 0 0 0,1 0 0 0 0,-1 0 0 0 0,0 0 0 0 0,1 1 0 0 0,-1-1 0 0 0,1 0 0 0 0,-1 0 0 0 0,0 0 0 0 0,0 1-13 0 0,8-39-55 0 0,2 0-1 0 0,1 0 1 0 0,2 2 0 0 0,2-1-1 0 0,1 2 1 0 0,1-1-1 0 0,3 2 1 0 0,1 0 55 0 0,-20 33-7 0 0,1 1 1 0 0,-1-1 0 0 0,1 1-1 0 0,-1 0 1 0 0,1-1-1 0 0,-1 1 1 0 0,1-1-1 0 0,0 1 1 0 0,-1 0-1 0 0,1 0 1 0 0,-1-1-1 0 0,1 1 1 0 0,0 0 0 0 0,-1 0-1 0 0,1 0 1 0 0,0 0-1 0 0,-1-1 1 0 0,1 1-1 0 0,0 0 1 0 0,0 0-1 0 0,-1 0 1 0 0,1 1 0 0 0,0-1-1 0 0,-1 0 1 0 0,1 0-1 0 0,0 0 1 0 0,-1 0-1 0 0,1 1 1 0 0,-1-1-1 0 0,1 0 1 0 0,0 1-1 0 0,-1-1 1 0 0,1 0 0 0 0,-1 1-1 0 0,1-1 1 0 0,-1 1-1 0 0,1-1 1 0 0,-1 1-1 0 0,1-1 1 0 0,-1 1-1 0 0,1-1 1 0 0,-1 1 0 0 0,0-1-1 0 0,1 1 1 0 0,-1 0-1 0 0,0-1 1 0 0,0 1-1 0 0,1-1 1 0 0,-1 1-1 0 0,0 0 1 0 0,0-1 0 0 0,0 1-1 0 0,0 0 1 0 0,0-1-1 0 0,0 1 1 0 0,0 0-1 0 0,0 0 1 0 0,0-1-1 0 0,0 1 1 0 0,0 0-1 0 0,0-1 1 0 0,0 1 0 0 0,-1-1-1 0 0,1 1 1 0 0,0 0-1 0 0,-1-1 1 0 0,1 1-1 0 0,-1 0 7 0 0,13 56-140 0 0,-9-41 111 0 0,-4-5 6 0 0,1-1 0 0 0,1 1 0 0 0,0-1 0 0 0,0 0-1 0 0,1 1 1 0 0,0-1 0 0 0,1 0 0 0 0,0 0 0 0 0,0 0-1 0 0,1 0 1 0 0,1-1 0 0 0,-1 0 0 0 0,2 1 0 0 0,-1-2-1 0 0,1 1 1 0 0,1-1 0 0 0,-1 0 0 0 0,1 0 0 0 0,1-1-1 0 0,-1 1 1 0 0,1-2 0 0 0,1 1 0 0 0,-1-1 0 0 0,1-1-1 0 0,9 5 24 0 0,-4-7-132 0 0,0 0 1 0 0,0-2-1 0 0,1 1 0 0 0,-1-2 0 0 0,1 0 0 0 0,-1 0 0 0 0,0-2 0 0 0,1 0 0 0 0,-1 0 0 0 0,0-1 0 0 0,0-1 0 0 0,0-1 0 0 0,9-3 132 0 0,122-64-1784 0 0,-124 59 1644 0 0</inkml:trace>
  <inkml:trace contextRef="#ctx0" brushRef="#br0" timeOffset="1591.317">1132 695 4508 0 0,'49'-57'498'0'0,"-52"55"-446"0"0,0 0 0 0 0,-1 0 0 0 0,1 0 0 0 0,-1 0 1 0 0,1 1-1 0 0,-1-1 0 0 0,1 1 0 0 0,-1 0 0 0 0,0 0 0 0 0,0 1 1 0 0,0-1-1 0 0,1 1 0 0 0,-1 0 0 0 0,0-1 0 0 0,0 2 0 0 0,0-1 1 0 0,0 0-1 0 0,0 1 0 0 0,1 0 0 0 0,-1 0 0 0 0,-3 1-52 0 0,-9 4 82 0 0,0 1-1 0 0,1 0 1 0 0,0 1-1 0 0,0 1 1 0 0,0 0-1 0 0,1 1 1 0 0,1 0-1 0 0,0 2 1 0 0,0-1-1 0 0,1 1 1 0 0,0 1 0 0 0,1 0-1 0 0,1 1 1 0 0,0 0-1 0 0,1 1 1 0 0,1 0-1 0 0,0 0 1 0 0,-4 12-82 0 0,10-25 26 0 0,0 1-1 0 0,1 0 1 0 0,-1-1 0 0 0,1 1 0 0 0,0 0 0 0 0,0 0-1 0 0,0 0 1 0 0,0 0 0 0 0,0-1 0 0 0,1 1 0 0 0,-1 0 0 0 0,1 1-1 0 0,0-1 1 0 0,-1 0 0 0 0,2 0 0 0 0,-1 0 0 0 0,0 0 0 0 0,1 0-1 0 0,-1 0 1 0 0,1 0 0 0 0,0 0 0 0 0,0-1 0 0 0,0 1 0 0 0,0 0-1 0 0,0 0 1 0 0,1 0 0 0 0,-1-1 0 0 0,1 1 0 0 0,0-1 0 0 0,0 0-1 0 0,0 1 1 0 0,0-1 0 0 0,0 0 0 0 0,1 0 0 0 0,-1 0-1 0 0,0 0 1 0 0,1-1 0 0 0,-1 1 0 0 0,1 0 0 0 0,0-1 0 0 0,0 0-1 0 0,0 0 1 0 0,-1 0 0 0 0,1 0 0 0 0,0 0 0 0 0,0-1 0 0 0,0 1-1 0 0,0-1 1 0 0,0 0 0 0 0,0 0 0 0 0,0 0 0 0 0,1 0 0 0 0,-1 0-1 0 0,0-1 1 0 0,0 1 0 0 0,0-1 0 0 0,2-1-26 0 0,13-4 9 0 0,0-1 1 0 0,0 0 0 0 0,0-2-1 0 0,-1 0 1 0 0,-1-1 0 0 0,1 0-1 0 0,-2-2 1 0 0,1 1 0 0 0,-2-2-1 0 0,1 0 1 0 0,-2-1 0 0 0,0-1-1 0 0,0 0 1 0 0,-2 0 0 0 0,0-1-1 0 0,-1-1 1 0 0,2-4-10 0 0,12-24-95 0 0,-1-2 0 0 0,-3 0-1 0 0,-2-1 1 0 0,-2-1 0 0 0,-2 0-1 0 0,-1-7 96 0 0,7-128 301 0 0,-20 177-262 0 0,-1-1-1 0 0,0 1 0 0 0,-1-1 1 0 0,0 1-1 0 0,0 0 0 0 0,0-1 1 0 0,-1 1-1 0 0,0 0 1 0 0,0 0-1 0 0,-1 1 0 0 0,0-1 1 0 0,0 1-1 0 0,0 0 0 0 0,-1 0 1 0 0,0 0-1 0 0,-1 0-38 0 0,4 6 8 0 0,0 0 0 0 0,0 0 0 0 0,0 1-1 0 0,0-1 1 0 0,0 1 0 0 0,0-1 0 0 0,0 1 0 0 0,0 0 0 0 0,0 0-1 0 0,0 0 1 0 0,1 0 0 0 0,-1 0 0 0 0,0 0 0 0 0,1 0-1 0 0,-1 1 1 0 0,1-1 0 0 0,-1 0 0 0 0,1 1 0 0 0,0-1 0 0 0,-1 1-1 0 0,1 0 1 0 0,0-1 0 0 0,0 1 0 0 0,0 0 0 0 0,0 0-1 0 0,1 0 1 0 0,-1 0 0 0 0,0 0 0 0 0,0 1-8 0 0,-8 21 6 0 0,1 1 1 0 0,1-1 0 0 0,1 1-1 0 0,1 1 1 0 0,1-1-1 0 0,1 1 1 0 0,1-1 0 0 0,2 1-1 0 0,1 13-6 0 0,-1-20 26 0 0,0 0-1 0 0,0 0 0 0 0,2 0 1 0 0,1-1-1 0 0,0 1 0 0 0,1-1 1 0 0,1 1-1 0 0,1-1 0 0 0,0-1 1 0 0,1 1-1 0 0,1-1 0 0 0,1 0 1 0 0,0-1-1 0 0,2 0 0 0 0,-1 0 1 0 0,2-2-1 0 0,0 1 0 0 0,1-1 1 0 0,0-1-1 0 0,1 0 0 0 0,1-1 1 0 0,0 0-1 0 0,6 2-25 0 0,-8-9-69 0 0,1-1 1 0 0,-1-1-1 0 0,1 0 0 0 0,0-1 1 0 0,-1 0-1 0 0,1-1 0 0 0,0-1 1 0 0,0 0-1 0 0,0-1 1 0 0,0-1-1 0 0,-1 0 0 0 0,1 0 1 0 0,0-2-1 0 0,-1 0 0 0 0,0 0 1 0 0,0-1-1 0 0,0-1 0 0 0,-1 0 1 0 0,0 0-1 0 0,0-2 1 0 0,0 1-1 0 0,-1-1 0 0 0,0-1 1 0 0,-1 0-1 0 0,0-1 0 0 0,0 0 1 0 0,-1 0-1 0 0,0-1 0 0 0,-1 0 1 0 0,0-1-1 0 0,-1 0 0 0 0,0 0 1 0 0,-1 0-1 0 0,0-1 1 0 0,-1 0-1 0 0,-1 0 0 0 0,0 0 1 0 0,0-1-1 0 0,-2 1 0 0 0,0-1 1 0 0,1-13 68 0 0,-3 23 1 0 0,0 1 1 0 0,-1-1 0 0 0,1 0-1 0 0,-1 0 1 0 0,0 1 0 0 0,0-1-1 0 0,0 0 1 0 0,0 1 0 0 0,-1-1-1 0 0,1 1 1 0 0,-1-1 0 0 0,0 1-1 0 0,0 0 1 0 0,0-1 0 0 0,0 1-1 0 0,-1 1 1 0 0,1-1 0 0 0,-1 0-1 0 0,0 0 1 0 0,0 1-1 0 0,0 0 1 0 0,0-1 0 0 0,0 1-1 0 0,-1 0 1 0 0,1 1 0 0 0,-1-1-1 0 0,1 1 1 0 0,-1-1 0 0 0,1 1-1 0 0,-1 0 1 0 0,0 0 0 0 0,0 1-1 0 0,1-1 1 0 0,-4 1-2 0 0,-131 12 586 0 0,130-9-572 0 0,0 0-1 0 0,1 1 0 0 0,0 0 1 0 0,0 1-1 0 0,0 0 0 0 0,0 0 0 0 0,1 0 1 0 0,0 0-1 0 0,0 1 0 0 0,0 0 1 0 0,1 1-1 0 0,0-1 0 0 0,0 1 1 0 0,0 0-1 0 0,1 0 0 0 0,0 1 0 0 0,1-1 1 0 0,-1 1-1 0 0,2 0 0 0 0,-1 0 1 0 0,1 0-1 0 0,0 0 0 0 0,1 0 0 0 0,-1 0 1 0 0,2 0-1 0 0,-1 1 0 0 0,1-1 1 0 0,0 0-1 0 0,1 1 0 0 0,0-1 1 0 0,1 0-1 0 0,-1 0 0 0 0,1 0 0 0 0,1 0 1 0 0,0 0-1 0 0,0 0 0 0 0,0-1 1 0 0,1 1-1 0 0,0-1 0 0 0,1 0 0 0 0,-1 0 1 0 0,1-1-1 0 0,1 1 0 0 0,-1-1 1 0 0,1 0-1 0 0,0 0 0 0 0,1-1 1 0 0,-1 0-1 0 0,7 4-13 0 0,3-1-57 0 0,-1-1 1 0 0,1 0-1 0 0,1-1 0 0 0,-1-1 1 0 0,1-1-1 0 0,0 0 0 0 0,0-1 1 0 0,0-1-1 0 0,0-1 0 0 0,0 0 1 0 0,1-1-1 0 0,14-2 57 0 0,-13 2-106 0 0,0-2 65 0 0,0-1 0 0 0,-1 0 0 0 0,1-1 0 0 0,-1-1 0 0 0,0-1 0 0 0,0-1 0 0 0,0 0 0 0 0,-1-1 0 0 0,0-1 0 0 0,-1 0 0 0 0,0-2 0 0 0,-1 0 0 0 0,0 0 0 0 0,0-2 0 0 0,-1 0 0 0 0,-1 0 0 0 0,0-1 0 0 0,-1-1 0 0 0,-1 0 0 0 0,0 0 0 0 0,-1-1 0 0 0,0-1 0 0 0,-2 0-1 0 0,0 0 1 0 0,-1-1 0 0 0,0 1 0 0 0,-2-1 0 0 0,0-1 0 0 0,2-18 41 0 0,-6 35 94 0 0,0 0-1 0 0,0 0 0 0 0,-1 0 1 0 0,1 0-1 0 0,-1-1 0 0 0,0 1 1 0 0,0 0-1 0 0,0 0 0 0 0,0 0 1 0 0,0-1-1 0 0,0 1 0 0 0,0 0 0 0 0,-1 0 1 0 0,1 0-1 0 0,-1-1 0 0 0,1 1 1 0 0,-1 0-1 0 0,0 0 0 0 0,0 0 1 0 0,0 0-1 0 0,0 0 0 0 0,0 0 1 0 0,-1 1-1 0 0,1-1 0 0 0,-1 0 1 0 0,1 0-1 0 0,-1 1 0 0 0,1-1 1 0 0,-1 1-1 0 0,0 0 0 0 0,-1-2-93 0 0,-24 89 730 0 0,27-52-633 0 0,1 0 0 0 0,1 1 1 0 0,2-1-1 0 0,1 0 0 0 0,2 0 1 0 0,1-1-1 0 0,2 0 0 0 0,4 7-97 0 0,8 35 137 0 0,7 16 32 0 0,-18-60-516 0 0,-1 0-1 0 0,-2 0 0 0 0,0 0 0 0 0,-3 1 0 0 0,0 0 1 0 0,-1 16 347 0 0,-5-47-125 0 0,1 1 0 0 0,0-1 1 0 0,-1 0-1 0 0,1 1 1 0 0,-1-1-1 0 0,0 0 1 0 0,1 0-1 0 0,-1 0 1 0 0,0 1-1 0 0,0-1 1 0 0,0 0-1 0 0,1 0 1 0 0,-1 0-1 0 0,0 0 1 0 0,-1-1-1 0 0,1 1 1 0 0,0 0-1 0 0,0 0 0 0 0,0 0 1 0 0,0-1-1 0 0,-1 1 1 0 0,1-1-1 0 0,0 1 1 0 0,0-1-1 0 0,-1 1 1 0 0,1-1-1 0 0,-1 0 1 0 0,1 0-1 0 0,0 0 1 0 0,-1 0-1 0 0,1 0 1 0 0,0 0-1 0 0,-1 0 0 0 0,1 0 1 0 0,-1 0-1 0 0,1-1 1 0 0,0 1-1 0 0,0 0 1 0 0,-1-1-1 0 0,1 1 1 0 0,0-1-1 0 0,-1 0 1 0 0,1 1-1 0 0,0-1 1 0 0,0 0-1 0 0,0 0 1 0 0,0 0-1 0 0,0 1 1 0 0,0-1-1 0 0,-1-1 125 0 0,-15-12-1103 0 0</inkml:trace>
  <inkml:trace contextRef="#ctx0" brushRef="#br0" timeOffset="1843.759">2326 403 1880 0 0,'7'-3'103'0'0,"-1"0"0"0"0,0 0 0 0 0,1 1 0 0 0,0 0 0 0 0,-1 0 0 0 0,1 1 0 0 0,0 0 0 0 0,0 0 0 0 0,0 0-1 0 0,0 1 1 0 0,0 0 0 0 0,0 1 0 0 0,0-1 0 0 0,0 1 0 0 0,0 1 0 0 0,0-1 0 0 0,-1 1 0 0 0,1 0 0 0 0,-1 1 0 0 0,1 0 0 0 0,-1 0 0 0 0,0 0 0 0 0,0 0-1 0 0,0 1 1 0 0,0 0 0 0 0,-1 1 0 0 0,1-1 0 0 0,-1 1 0 0 0,0 0 0 0 0,-1 0 0 0 0,1 1 0 0 0,-1-1 0 0 0,0 1 0 0 0,-1 0 0 0 0,1 0 0 0 0,-1 0 0 0 0,0 1 0 0 0,-1-1-1 0 0,1 1 1 0 0,-1-1 0 0 0,-1 1 0 0 0,1 2-103 0 0,-5 1-33 0 0,0 0 0 0 0,-1-1 0 0 0,0 0-1 0 0,0 1 1 0 0,-1-1 0 0 0,0-1 0 0 0,-1 1 0 0 0,0-1-1 0 0,0 0 1 0 0,-1 0 0 0 0,0-1 0 0 0,0 0 0 0 0,-1 0-1 0 0,0-1 1 0 0,0 0 0 0 0,-1 0 0 0 0,1-1-1 0 0,-1 0 1 0 0,0 0 0 0 0,-1-1 0 0 0,1 0 0 0 0,-1-1-1 0 0,0 0 1 0 0,0-1 0 0 0,0 0 0 0 0,-2 0 33 0 0,-52 4-2510 0 0,37-6 1256 0 0</inkml:trace>
  <inkml:trace contextRef="#ctx0" brushRef="#br0" timeOffset="2390.038">2796 593 1088 0 0,'16'5'5426'0'0,"30"-11"-5284"0"0,-38 5 318 0 0,320-80 269 0 0,-268 44-1668 0 0,-60 37 744 0 0,-49-7-404 0 0,2 9 645 0 0,0 3 0 0 0,0 1 0 0 0,1 3 0 0 0,0 1 0 0 0,1 3 1 0 0,-18 8-47 0 0,57-20 33 0 0,0 1 0 0 0,1 0 0 0 0,-1 0 0 0 0,1 0 0 0 0,0 0 0 0 0,-1 1 1 0 0,1 0-1 0 0,0 0 0 0 0,1 0 0 0 0,-1 1 0 0 0,0-1 0 0 0,1 1 0 0 0,0 0 0 0 0,0 1 1 0 0,0-1-1 0 0,1 1 0 0 0,-1-1 0 0 0,1 1 0 0 0,0 0 0 0 0,1 1 0 0 0,-1-1 1 0 0,1 0-1 0 0,0 1 0 0 0,0-1 0 0 0,0 1 0 0 0,1-1 0 0 0,0 1 0 0 0,0 0 1 0 0,1 0-1 0 0,0 0 0 0 0,0-1 0 0 0,0 1 0 0 0,0 0 0 0 0,1 0 0 0 0,0 0 0 0 0,0-1 1 0 0,1 1-1 0 0,-1-1 0 0 0,1 1 0 0 0,2 2-33 0 0,7 3-42 0 0,0-1 0 0 0,1 0 0 0 0,1 0 0 0 0,-1-1 0 0 0,2-1 0 0 0,-1 0 1 0 0,1 0-1 0 0,0-2 0 0 0,1 0 0 0 0,-1 0 0 0 0,1-2 0 0 0,1 0 0 0 0,-1 0 0 0 0,0-1 0 0 0,1-1 0 0 0,-1-1 0 0 0,1 0 0 0 0,0-1 0 0 0,0-1 42 0 0,132-1-4378 0 0,-75-10 3055 0 0</inkml:trace>
  <inkml:trace contextRef="#ctx0" brushRef="#br0" timeOffset="2823.919">3454 526 1108 0 0,'13'13'1140'0'0,"-5"-3"-1007"0"0,-1 0 1 0 0,-1 1-1 0 0,0 0 0 0 0,0 0 0 0 0,-1 0 1 0 0,-1 0-1 0 0,0 1 0 0 0,0 0 0 0 0,-1 0 0 0 0,-1 0 1 0 0,1 8-134 0 0,6 60 2423 0 0,-10-79-2378 0 0,1 0 0 0 0,-1 1 0 0 0,1-1 0 0 0,-1 0 0 0 0,1 0 0 0 0,-1 0 0 0 0,0 1 0 0 0,0-1 0 0 0,1 0 0 0 0,-1 0 0 0 0,0 0 0 0 0,0 0 0 0 0,0 0 0 0 0,0-1 0 0 0,0 1 0 0 0,0 0 0 0 0,-1 0 0 0 0,1-1 0 0 0,0 1 0 0 0,0 0 0 0 0,0-1 0 0 0,-1 1 0 0 0,1-1 0 0 0,0 0 0 0 0,-1 1 0 0 0,1-1 0 0 0,0 0 0 0 0,-1 0 0 0 0,1 0 0 0 0,0 0 0 0 0,-1 0 0 0 0,1 0 1 0 0,0 0-1 0 0,-1 0 0 0 0,1-1 0 0 0,0 1 0 0 0,-1 0 0 0 0,1-1 0 0 0,0 1 0 0 0,0-1 0 0 0,-1 0 0 0 0,1 1 0 0 0,0-1 0 0 0,0 0 0 0 0,0 0 0 0 0,0 1 0 0 0,0-1 0 0 0,0 0 0 0 0,0 0 0 0 0,0 0 0 0 0,0 0 0 0 0,0-1 0 0 0,1 1 0 0 0,-1 0-45 0 0,-3-8 24 0 0,1 1 0 0 0,0 0 0 0 0,1-1 1 0 0,0 1-1 0 0,0-1 0 0 0,1 0 0 0 0,0 0 0 0 0,0 0 0 0 0,1 0 0 0 0,0 1 0 0 0,1-1 1 0 0,0 0-1 0 0,0 0 0 0 0,1 0 0 0 0,0 1 0 0 0,1-1 0 0 0,0 1 0 0 0,0 0 0 0 0,1-1 1 0 0,0 1-1 0 0,0 1 0 0 0,4-6-24 0 0,-4 4-25 0 0,0 0 1 0 0,0 1-1 0 0,1 0 1 0 0,0 0-1 0 0,0 0 1 0 0,1 0-1 0 0,0 1 1 0 0,0 0-1 0 0,1 0 1 0 0,0 1-1 0 0,0-1 1 0 0,1 2-1 0 0,-1-1 1 0 0,1 1-1 0 0,0 0 1 0 0,1 1-1 0 0,-1 0 1 0 0,1 0-1 0 0,5-1 25 0 0,-5 9-5 0 0,0 1 0 0 0,0 0 0 0 0,0 0 0 0 0,-1 1 0 0 0,0 0 0 0 0,0 1 0 0 0,0 0 0 0 0,-1 0 0 0 0,0 0 0 0 0,0 1 0 0 0,-1 0 0 0 0,0 1 0 0 0,0-1 0 0 0,-1 1-1 0 0,0 0 1 0 0,-1 0 0 0 0,0 1 0 0 0,0-1 0 0 0,0 3 5 0 0,-1-5 1 0 0,56 119-502 0 0,-56-124 413 0 0,0-1 1 0 0,-1 1-1 0 0,1-1 1 0 0,0 0-1 0 0,0 0 1 0 0,0-1-1 0 0,0 1 0 0 0,0 0 1 0 0,0-1-1 0 0,0 0 1 0 0,0 0-1 0 0,0 0 1 0 0,0 0-1 0 0,-1 0 1 0 0,1 0-1 0 0,0-1 1 0 0,0 0-1 0 0,0 1 1 0 0,0-1-1 0 0,0 0 1 0 0,0 0-1 0 0,-1-1 0 0 0,1 1 1 0 0,0 0-1 0 0,-1-1 1 0 0,3-2 87 0 0,0 2 24 0 0,87-40-1483 0 0,-63 25 1045 0 0</inkml:trace>
  <inkml:trace contextRef="#ctx0" brushRef="#br0" timeOffset="3244.525">4255 526 1644 0 0,'28'-28'762'0'0,"-57"15"756"0"0,16 11-1435 0 0,0 2 1 0 0,0 0-1 0 0,1 0 0 0 0,-1 1 0 0 0,0 1 0 0 0,0 0 0 0 0,1 0 0 0 0,0 1 0 0 0,-1 1 0 0 0,1 0 0 0 0,0 1 0 0 0,1 0 1 0 0,-1 1-1 0 0,1 1 0 0 0,0-1 0 0 0,1 1 0 0 0,0 1 0 0 0,0 0 0 0 0,0 1 0 0 0,1 0 0 0 0,0 0 0 0 0,1 1 0 0 0,0 0 0 0 0,1 0 1 0 0,0 1-1 0 0,0 0 0 0 0,1 0 0 0 0,0 1 0 0 0,-3 11-83 0 0,8-20 25 0 0,1 0 1 0 0,-1 0-1 0 0,1 0 1 0 0,-1 1 0 0 0,1-1-1 0 0,0 0 1 0 0,0 0-1 0 0,0 0 1 0 0,1 0-1 0 0,-1 0 1 0 0,1 1-1 0 0,0-1 1 0 0,0 0-1 0 0,0 0 1 0 0,0 0-1 0 0,0 0 1 0 0,0-1-1 0 0,1 1 1 0 0,0 0-1 0 0,-1-1 1 0 0,1 1 0 0 0,0-1-1 0 0,1 1 1 0 0,-1-1-1 0 0,0 0 1 0 0,0 0-1 0 0,1 0 1 0 0,-1 0-1 0 0,1 0 1 0 0,0-1-1 0 0,0 1 1 0 0,0-1-1 0 0,-1 1 1 0 0,1-1-1 0 0,0 0 1 0 0,0 0-1 0 0,1-1 1 0 0,-1 1-1 0 0,0-1 1 0 0,1 1-26 0 0,129-24 573 0 0,-119 15-567 0 0,-1-1 0 0 0,0 0 0 0 0,-1-1 0 0 0,0 0 0 0 0,0-1 0 0 0,-1 0 0 0 0,0-1 0 0 0,-1-1 0 0 0,-1 1 0 0 0,0-1 0 0 0,0-1 0 0 0,-1 0 0 0 0,-1 0 0 0 0,-1-1 0 0 0,0 1 0 0 0,-1-1 0 0 0,0-1 0 0 0,-1 1 0 0 0,-1-1 0 0 0,2-13-6 0 0,-1-5 94 0 0,-1 1-1 0 0,-1-1 0 0 0,-2 1 1 0 0,-1-1-1 0 0,-2 0 0 0 0,-1 1 1 0 0,-2 0-1 0 0,-1 0 0 0 0,-6-15-93 0 0,-42-67 1451 0 0,54 114-1431 0 0,-1 1-1 0 0,0-1 1 0 0,0 0 0 0 0,0 1 0 0 0,0-1-1 0 0,0 1 1 0 0,0 0 0 0 0,0 0-1 0 0,-1 0 1 0 0,1 0 0 0 0,0 0 0 0 0,0 0-1 0 0,0 0 1 0 0,0 1 0 0 0,0-1 0 0 0,0 1-1 0 0,0-1 1 0 0,0 1 0 0 0,0 0-1 0 0,1 0 1 0 0,-1 0 0 0 0,0 0 0 0 0,0 0-1 0 0,1 0 1 0 0,-1 0 0 0 0,0 1-1 0 0,1-1 1 0 0,-1 1 0 0 0,1-1 0 0 0,0 1-1 0 0,0 0 1 0 0,-1-1 0 0 0,1 1 0 0 0,0 0-1 0 0,0 0 1 0 0,1 0 0 0 0,-1-1-1 0 0,0 1 1 0 0,1 0 0 0 0,-1 0 0 0 0,1 0-1 0 0,-1 0 1 0 0,1 0 0 0 0,0 1 0 0 0,0-1-1 0 0,0 0 1 0 0,0 0 0 0 0,0 1-20 0 0,-2 18-220 0 0,0 0 1 0 0,1-1-1 0 0,0 1 1 0 0,2 0-1 0 0,1-1 0 0 0,0 1 1 0 0,2 0-1 0 0,0-1 1 0 0,1 0-1 0 0,1 0 1 0 0,1-1-1 0 0,1 0 1 0 0,9 16 219 0 0,13 49-2211 0 0,7 23-474 0 0,-26-74 1429 0 0</inkml:trace>
  <inkml:trace contextRef="#ctx0" brushRef="#br0" timeOffset="3991.736">4410 611 2272 0 0,'44'-21'3318'0'0,"-10"2"-3031"0"0,292-121 739 0 0,-327 140-1042 0 0,0 0 0 0 0,0 0 0 0 0,0 0 0 0 0,1 0 0 0 0,-1 0 0 0 0,0 0 0 0 0,0 0 0 0 0,0 0 0 0 0,0 0 0 0 0,1-1 0 0 0,-1 1 0 0 0,0 0 0 0 0,0-1 0 0 0,0 1 0 0 0,1-1 0 0 0,-1 1 0 0 0,0-1 0 0 0,1 1 0 0 0,-1-1 0 0 0,0 1 0 0 0,1-1 0 0 0,-1 0 0 0 0,1 1 0 0 0,-1-1 0 0 0,1 0 0 0 0,-1 0 0 0 0,1 1 0 0 0,-1-1 0 0 0,1 0 0 0 0,0 0 0 0 0,-1 0 0 0 0,1 1 0 0 0,0-1 0 0 0,0 0 0 0 0,0 0 0 0 0,0 0 0 0 0,0 0 0 0 0,0 0 0 0 0,0 1 0 0 0,0-1 0 0 0,0 0 0 0 0,0 0 0 0 0,0 0 0 0 0,0 0 0 0 0,0 0 0 0 0,1 1 0 0 0,-1-1 0 0 0,0 0 0 0 0,1 0 0 0 0,-1 0 0 0 0,1 1 0 0 0,-1-1 0 0 0,1 0 0 0 0,-1 1 0 0 0,1-1 0 0 0,-1 0 0 0 0,1 1 0 0 0,0-1 0 0 0,-1 1 0 0 0,1-1 0 0 0,0 1 0 0 0,0-1 0 0 0,-1 1 0 0 0,1-1 0 0 0,0 1 0 0 0,0 0 0 0 0,0-1 0 0 0,0 1 16 0 0,-65-9-76 0 0,45 10 120 0 0,0 1 0 0 0,1 1 0 0 0,-1 0 0 0 0,1 1 0 0 0,0 1 0 0 0,0 1 0 0 0,0 0 0 0 0,0 2 0 0 0,1 0 0 0 0,1 1 0 0 0,-1 0 0 0 0,1 1 0 0 0,1 1 1 0 0,0 1-1 0 0,1 0 0 0 0,0 1 0 0 0,1 0 0 0 0,0 1 0 0 0,-3 5-44 0 0,15-16-15 0 0,-1 1 0 0 0,0-1 1 0 0,1 0-1 0 0,-1 0 0 0 0,1 1 1 0 0,0-1-1 0 0,0 1 0 0 0,1-1 0 0 0,-1 1 1 0 0,1 0-1 0 0,-1-1 0 0 0,1 1 0 0 0,0-1 1 0 0,1 1-1 0 0,-1 0 0 0 0,0-1 1 0 0,1 1-1 0 0,0-1 0 0 0,0 1 0 0 0,0-1 1 0 0,0 1-1 0 0,1-1 0 0 0,0 0 0 0 0,-1 0 1 0 0,1 0-1 0 0,0 0 0 0 0,0 0 1 0 0,0 0-1 0 0,1 0 0 0 0,-1-1 0 0 0,1 1 1 0 0,0-1-1 0 0,-1 1 0 0 0,1-1 0 0 0,0 0 1 0 0,0 0-1 0 0,1-1 0 0 0,-1 1 0 0 0,0 0 1 0 0,1-1-1 0 0,-1 0 0 0 0,0 0 1 0 0,1 0-1 0 0,-1 0 0 0 0,1-1 0 0 0,0 1 1 0 0,-1-1-1 0 0,1 0 0 0 0,-1 0 0 0 0,1 0 1 0 0,0-1-1 0 0,-1 1 0 0 0,1-1 1 0 0,1 0 14 0 0,90 0-3264 0 0,-31-14 1899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2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167 101 1140 0 0,'0'-1'90'0'0,"0"1"0"0"0,0-1 1 0 0,0 1-1 0 0,0-1 0 0 0,0 0 0 0 0,0 1 0 0 0,1-1 0 0 0,-1 1 1 0 0,0-1-1 0 0,0 1 0 0 0,0-1 0 0 0,1 0 0 0 0,-1 1 1 0 0,0-1-1 0 0,0 1 0 0 0,1-1 0 0 0,-1 1 0 0 0,1 0 0 0 0,-1-1 1 0 0,0 1-1 0 0,1-1 0 0 0,-1 1 0 0 0,1 0 0 0 0,-1-1 0 0 0,1 1 1 0 0,-1 0-1 0 0,1-1 0 0 0,-1 1 0 0 0,1 0 0 0 0,-1 0 0 0 0,1-1 1 0 0,0 1-1 0 0,-1 0 0 0 0,1 0 0 0 0,-1 0 0 0 0,1 0 0 0 0,-1 0 1 0 0,1 0-1 0 0,0 0 0 0 0,-1 0 0 0 0,1 0 0 0 0,-1 0 1 0 0,1 0-1 0 0,0 1 0 0 0,-1-1 0 0 0,1 0 0 0 0,-1 0 0 0 0,1 0 1 0 0,-1 1-1 0 0,1-1 0 0 0,-1 0 0 0 0,1 1 0 0 0,-1-1 0 0 0,1 0 1 0 0,-1 1-1 0 0,1-1 0 0 0,-1 1 0 0 0,0-1 0 0 0,1 1 0 0 0,-1-1 1 0 0,0 1-91 0 0,15 264 1475 0 0,-5-212-1247 0 0,-10-38-186 0 0,2 1 0 0 0,0 0-1 0 0,0-1 1 0 0,2 0 0 0 0,0 0-1 0 0,1 0 1 0 0,0 0 0 0 0,1 0 0 0 0,1-1-1 0 0,0 0 1 0 0,1-1 0 0 0,0 1-1 0 0,1-1 1 0 0,1-1 0 0 0,0 0-1 0 0,1 0 1 0 0,0-1 0 0 0,6 5-42 0 0,-16-15-136 0 0,1 0-1 0 0,-1 0 1 0 0,0 0 0 0 0,1 0 0 0 0,-1 0 0 0 0,1 0 0 0 0,-1-1-1 0 0,1 1 1 0 0,-1 0 0 0 0,1-1 0 0 0,-1 1 0 0 0,1-1 0 0 0,0 1-1 0 0,-1-1 1 0 0,1 0 0 0 0,0 0 0 0 0,-1 0 0 0 0,1 0 0 0 0,0 0-1 0 0,0 0 1 0 0,-1 0 0 0 0,1 0 0 0 0,0-1 0 0 0,-1 1 0 0 0,1-1-1 0 0,-1 1 1 0 0,1-1 0 0 0,-1 0 0 0 0,1 1 0 0 0,-1-1 0 0 0,1 0-1 0 0,-1 0 1 0 0,1 0 0 0 0,-1 0 0 0 0,0 0 0 0 0,0-1 0 0 0,0 1-1 0 0,1 0 1 0 0,-1 0 0 0 0,0-1 0 0 0,-1 1 0 0 0,1-1 0 0 0,1-1 136 0 0,-2-6-1356 0 0</inkml:trace>
  <inkml:trace contextRef="#ctx0" brushRef="#br0" timeOffset="264.07">29 374 1748 0 0,'-29'10'5124'0'0,"47"-1"-2082"0"0,204-33-3655 0 0,-30-10-6006 0 0,-165 25 5317 0 0</inkml:trace>
  <inkml:trace contextRef="#ctx0" brushRef="#br0" timeOffset="929.674">580 396 1660 0 0,'3'0'3053'0'0,"16"6"-1727"0"0,-1 8-1153 0 0,0 0 1 0 0,-1 1 0 0 0,0 1 0 0 0,-1 0-1 0 0,-1 1 1 0 0,-1 1 0 0 0,-1 0 0 0 0,0 1 0 0 0,-1 1-1 0 0,-1 0 1 0 0,-1 0 0 0 0,-1 1 0 0 0,0 0-1 0 0,4 20-173 0 0,-13-39 28 0 0,0 0-1 0 0,0-1 0 0 0,0 1 0 0 0,0 0 0 0 0,0-1 0 0 0,0 1 0 0 0,-1 0 0 0 0,1 0 1 0 0,-1-1-1 0 0,1 1 0 0 0,-1-1 0 0 0,1 1 0 0 0,-1 0 0 0 0,0-1 0 0 0,0 1 0 0 0,0-1 1 0 0,0 0-1 0 0,0 1 0 0 0,0-1 0 0 0,0 0 0 0 0,0 1 0 0 0,-1-1 0 0 0,1 0 0 0 0,0 0 1 0 0,-1 0-1 0 0,1 0 0 0 0,-1 0 0 0 0,1-1 0 0 0,-1 1 0 0 0,1 0 0 0 0,-1-1 0 0 0,0 1 1 0 0,1-1-1 0 0,-1 1 0 0 0,0-1 0 0 0,1 0 0 0 0,-1 0 0 0 0,0 0 0 0 0,0 0 0 0 0,1 0 1 0 0,-1 0-1 0 0,0 0 0 0 0,1 0 0 0 0,-1-1 0 0 0,0 1 0 0 0,1-1 0 0 0,-1 1 0 0 0,0-1 1 0 0,1 0-1 0 0,-1 0 0 0 0,1 1 0 0 0,-1-1 0 0 0,1 0 0 0 0,0 0 0 0 0,-1-1 0 0 0,1 1 1 0 0,0 0-1 0 0,0 0 0 0 0,0-1 0 0 0,-1 1 0 0 0,1 0 0 0 0,1-1 0 0 0,-2-1-27 0 0,0-6 4 0 0,0-1 0 0 0,1 0 0 0 0,0 0 0 0 0,0 0 0 0 0,1 1 0 0 0,0-1 0 0 0,1 0 0 0 0,0 0 0 0 0,1 0 0 0 0,0 1 0 0 0,1-1 0 0 0,0 1-1 0 0,0-1 1 0 0,1 1 0 0 0,0 0 0 0 0,0 0 0 0 0,1 1 0 0 0,0 0 0 0 0,1-1 0 0 0,0 2 0 0 0,0-1 0 0 0,5-4-4 0 0,-4 2 5 0 0,-1 0 0 0 0,2 0 1 0 0,-1 1-1 0 0,1 0 0 0 0,1 1 0 0 0,-1 0 0 0 0,2 0 1 0 0,-1 1-1 0 0,1 0 0 0 0,0 1 0 0 0,0-1 1 0 0,1 2-1 0 0,0 0 0 0 0,0 0 0 0 0,0 1 1 0 0,0 0-1 0 0,1 1 0 0 0,9-1-5 0 0,-13 8 3 0 0,0 0 0 0 0,-1 1-1 0 0,1 0 1 0 0,-1 1 0 0 0,0-1 0 0 0,0 1 0 0 0,0 1-1 0 0,-1-1 1 0 0,0 1 0 0 0,0 0 0 0 0,-1 1 0 0 0,0-1-1 0 0,0 1 1 0 0,-1 0 0 0 0,0 0 0 0 0,0 1 0 0 0,-1-1 0 0 0,0 1-1 0 0,0-1 1 0 0,-1 1 0 0 0,0 0 0 0 0,-1 0 0 0 0,0 6-3 0 0,1-5 80 0 0,7 64-1472 0 0,-32-45-2614 0 0,-4-38 1394 0 0,4-2 1352 0 0</inkml:trace>
  <inkml:trace contextRef="#ctx0" brushRef="#br0" timeOffset="1115.116">1003 21 968 0 0,'4'-21'5261'0'0,"6"22"-3789"0"0,19 32-4089 0 0,-12-12 1242 0 0,1-5 30 0 0,0-1-35 0 0</inkml:trace>
  <inkml:trace contextRef="#ctx0" brushRef="#br0" timeOffset="1999.428">1502 469 984 0 0,'8'-6'4393'0'0,"-32"-6"-3176"0"0,-2 12-1143 0 0,1 1-1 0 0,-1 1 1 0 0,1 1 0 0 0,0 2-1 0 0,0 0 1 0 0,0 2 0 0 0,0 0-1 0 0,1 2 1 0 0,1 1 0 0 0,0 0-1 0 0,0 2 1 0 0,1 1 0 0 0,0 1-1 0 0,-4 4-73 0 0,-3 14 358 0 0,29-32-222 0 0,0 0 30 0 0,31 15 122 0 0,-10-14-278 0 0,0-2 0 0 0,-1-1 0 0 0,1 0-1 0 0,-1-2 1 0 0,0 0 0 0 0,0-1 0 0 0,0-1-1 0 0,0-1 1 0 0,-1-1 0 0 0,15-8-10 0 0,-44 22-50 0 0,0 0 1 0 0,0 2 0 0 0,0-1-1 0 0,1 1 1 0 0,0 0 0 0 0,1 1-1 0 0,0 0 1 0 0,0 0 0 0 0,1 1-1 0 0,0 0 1 0 0,-4 9 49 0 0,12-18 20 0 0,1 1 0 0 0,-1-1-1 0 0,1 1 1 0 0,-1-1 0 0 0,1 0 0 0 0,0 0-1 0 0,-1 1 1 0 0,1-1 0 0 0,0-1-1 0 0,0 1 1 0 0,0 0 0 0 0,0 0 0 0 0,0-1-1 0 0,0 1 1 0 0,0-1 0 0 0,0 1 0 0 0,0-1-1 0 0,0 0 1 0 0,0 0 0 0 0,0 0 0 0 0,0 0-1 0 0,0 0 1 0 0,0 0 0 0 0,0-1 0 0 0,0 1-1 0 0,0-1 1 0 0,0 1 0 0 0,2-2-20 0 0,-2 2 22 0 0,40-8 11 0 0,-1-1-1 0 0,0-3 0 0 0,-1-1 0 0 0,-1-1 0 0 0,0-3 0 0 0,-1-1 1 0 0,-1-2-1 0 0,19-14-32 0 0,-29 17 53 0 0,0-1 1 0 0,-1-1 0 0 0,-2-1-1 0 0,0-2 1 0 0,-1 0-1 0 0,-1-2 1 0 0,-1 0-1 0 0,-1-1 1 0 0,-1-1 0 0 0,-2-1-1 0 0,0-1 1 0 0,-2 0-1 0 0,-1-1 1 0 0,6-20-54 0 0,17-66 1308 0 0,-65 107-1121 0 0,17 19-163 0 0,0 0 0 0 0,0 1 0 0 0,1 1 0 0 0,1 0 0 0 0,0 0 0 0 0,1 1-1 0 0,0 0 1 0 0,1 0 0 0 0,1 1 0 0 0,0 0 0 0 0,1 0 0 0 0,0 0 0 0 0,1 1 0 0 0,1 0-1 0 0,1-1 1 0 0,0 1 0 0 0,1 0 0 0 0,1 0 0 0 0,0 0 0 0 0,2 4-24 0 0,0 2-86 0 0,2 1 1 0 0,0-1 0 0 0,1 0 0 0 0,1-1-1 0 0,2 1 1 0 0,0-1 0 0 0,1 0-1 0 0,8 13 86 0 0,10 26-897 0 0,-15-35-607 0 0,-11-26-3284 0 0,-3-2 4364 0 0</inkml:trace>
  <inkml:trace contextRef="#ctx0" brushRef="#br0" timeOffset="2249.393">1998 593 2688 0 0,'6'-13'167'0'0,"0"1"-1"0"0,0 0 0 0 0,1 0 1 0 0,1 0-1 0 0,0 1 0 0 0,0 1 1 0 0,1-1-1 0 0,0 1 0 0 0,1 1 1 0 0,0-1-1 0 0,1 2 0 0 0,0 0 1 0 0,0 0-1 0 0,1 1 0 0 0,0 0 1 0 0,0 1-1 0 0,1 0 1 0 0,-1 1-1 0 0,1 0 0 0 0,0 1 1 0 0,1 1-1 0 0,-1 0 0 0 0,1 1 1 0 0,-1 0-1 0 0,1 1 0 0 0,7 1-166 0 0,-14-1 57 0 0,0 1-1 0 0,-1 0 0 0 0,1 0 0 0 0,0 1 0 0 0,-1 0 0 0 0,1 0 1 0 0,0 0-1 0 0,-1 1 0 0 0,0 0 0 0 0,1 0 0 0 0,-1 1 1 0 0,0 0-1 0 0,0 0 0 0 0,0 0 0 0 0,-1 1 0 0 0,1 0 1 0 0,-1 0-1 0 0,0 0 0 0 0,0 0 0 0 0,0 1 0 0 0,-1 0 1 0 0,1 0-1 0 0,-1 0 0 0 0,0 1 0 0 0,2 4-56 0 0,-5-5 44 0 0,0 0 0 0 0,0 0 0 0 0,0 0 0 0 0,0 1 0 0 0,-1-1 0 0 0,0 0 0 0 0,0 0 0 0 0,-1 0 0 0 0,0 0 0 0 0,1 1 0 0 0,-2-1 0 0 0,1 0 0 0 0,0-1 0 0 0,-1 1 0 0 0,0 0 0 0 0,0 0 0 0 0,-1-1 0 0 0,1 1 0 0 0,-1-1 0 0 0,0 0 0 0 0,0 1 0 0 0,-1-1 0 0 0,1-1 0 0 0,-1 1 0 0 0,0 0 0 0 0,0-1 0 0 0,0 0 0 0 0,0 0-44 0 0,-130 71-945 0 0,123-70 438 0 0,-1 0 1 0 0,1-1 0 0 0,-1 0 0 0 0,0 0-1 0 0,0-1 1 0 0,0-1 0 0 0,0 0-1 0 0,-1-1 1 0 0,1 0 0 0 0,0 0-1 0 0,0-2 1 0 0,-1 0 506 0 0,-32-13-1293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23 182 836 0 0,'0'0'206'0'0,"0"1"0"0"0,-1-1-1 0 0,1 0 1 0 0,-1 0 0 0 0,1 0 0 0 0,0 0 0 0 0,-1 0-1 0 0,1 0 1 0 0,0 0 0 0 0,-1 0 0 0 0,1 0 0 0 0,-1 0-1 0 0,1 0 1 0 0,0 0 0 0 0,-1-1 0 0 0,1 1 0 0 0,0 0-1 0 0,-1 0 1 0 0,1 0 0 0 0,0 0 0 0 0,-1-1 0 0 0,1 1-1 0 0,0 0 1 0 0,-1 0 0 0 0,1 0 0 0 0,0-1 0 0 0,0 1-1 0 0,-1 0 1 0 0,1-1 0 0 0,0 1 0 0 0,0 0-206 0 0,-13 42 441 0 0,21 167 873 0 0,0-152-1273 0 0,9 46-530 0 0,0-10-4000 0 0,-17-90 3063 0 0,0-3 46 0 0</inkml:trace>
  <inkml:trace contextRef="#ctx0" brushRef="#br0" timeOffset="575.047">119 252 1508 0 0,'-23'-55'5226'0'0,"44"-5"-3799"0"0,75-30-1076 0 0,-93 89-348 0 0,0 0 0 0 0,0 0 0 0 0,0 0 0 0 0,0 1-1 0 0,0-1 1 0 0,0 1 0 0 0,0-1 0 0 0,0 1 0 0 0,0 0 0 0 0,1 0 0 0 0,-1 1 0 0 0,0-1-1 0 0,0 1 1 0 0,0-1 0 0 0,0 1 0 0 0,0 0 0 0 0,0 0 0 0 0,0 0 0 0 0,0 1 0 0 0,0-1-1 0 0,0 1 1 0 0,-1-1 0 0 0,1 1 0 0 0,-1 0 0 0 0,1 0 0 0 0,-1 0 0 0 0,0 1 0 0 0,0-1-1 0 0,0 0 1 0 0,0 1 0 0 0,0-1 0 0 0,0 1 0 0 0,0 0 0 0 0,-1 0 0 0 0,0 0-1 0 0,1 0 1 0 0,-1-1 0 0 0,0 2 0 0 0,-1-1 0 0 0,1 0 0 0 0,0 0-3 0 0,13 145-234 0 0,-89 55-223 0 0,139-185 149 0 0,-50-17 278 0 0,0 1 0 0 0,0 0 1 0 0,0 1-1 0 0,0 1 0 0 0,0 0 1 0 0,-1 1-1 0 0,0 0 0 0 0,0 1 0 0 0,0 0 1 0 0,-1 1-1 0 0,1 2 30 0 0,-12-7 16 0 0,0 0 0 0 0,0 0-1 0 0,-1 0 1 0 0,1 0 0 0 0,-1 0 0 0 0,0 0 0 0 0,0 0-1 0 0,0 0 1 0 0,0 1 0 0 0,0-1 0 0 0,0 0-1 0 0,0 0 1 0 0,-1 0 0 0 0,1 0 0 0 0,-1 0 0 0 0,1 0-1 0 0,-1 0 1 0 0,0 0 0 0 0,0 0 0 0 0,0 0 0 0 0,0 0-1 0 0,0 0 1 0 0,0 0 0 0 0,-1-1 0 0 0,1 1 0 0 0,-1-1-1 0 0,1 1 1 0 0,-1-1 0 0 0,1 1 0 0 0,-1-1 0 0 0,0 0-1 0 0,0 0 1 0 0,0 0 0 0 0,0 0 0 0 0,0 0-1 0 0,0 0 1 0 0,0 0 0 0 0,0-1 0 0 0,0 1 0 0 0,0-1-1 0 0,0 1 1 0 0,0-1 0 0 0,-2 0-16 0 0,0 3 32 0 0,-16 5-117 0 0,1-1 1 0 0,-1 0 0 0 0,-1-1 0 0 0,1-2-1 0 0,-1 0 1 0 0,0-1 0 0 0,0-1-1 0 0,0-1 1 0 0,-20-1 84 0 0,33 0-295 0 0,1-1 1 0 0,-1 1-1 0 0,1-1 0 0 0,-1-1 0 0 0,1 1 1 0 0,0-2-1 0 0,0 1 0 0 0,0-1 0 0 0,0 0 1 0 0,0 0-1 0 0,1 0 0 0 0,-1-1 0 0 0,1 0 1 0 0,0-1-1 0 0,0 1 0 0 0,0-2 295 0 0,-7-14-1292 0 0</inkml:trace>
  <inkml:trace contextRef="#ctx0" brushRef="#br0" timeOffset="995.667">669 486 928 0 0,'22'2'383'0'0,"0"-1"0"0"0,0-1 0 0 0,0-1 0 0 0,0-1 0 0 0,0 0 0 0 0,0-2 0 0 0,0-1 0 0 0,-1-1 0 0 0,1 0 0 0 0,-1-2 0 0 0,-1 0 0 0 0,14-8-383 0 0,-32 15 8 0 0,0 1-1 0 0,0 0 1 0 0,-1-1 0 0 0,1 0 0 0 0,0 1 0 0 0,0-1 0 0 0,-1 0-1 0 0,1 0 1 0 0,-1 0 0 0 0,1 0 0 0 0,-1 0 0 0 0,1 0-1 0 0,-1 0 1 0 0,0 0 0 0 0,0-1 0 0 0,1 1 0 0 0,-1 0 0 0 0,0-1-1 0 0,0 1 1 0 0,0-1 0 0 0,0 1 0 0 0,-1-1 0 0 0,1 0-1 0 0,0 1 1 0 0,-1-1 0 0 0,1 0 0 0 0,-1 0 0 0 0,0 1-1 0 0,1-1 1 0 0,-1 0 0 0 0,0 0 0 0 0,0 0 0 0 0,0 1 0 0 0,0-1-1 0 0,0 0 1 0 0,-1 0 0 0 0,1 0 0 0 0,-1 1 0 0 0,1-1-1 0 0,-1 0 1 0 0,1 1 0 0 0,-1-1 0 0 0,0 0 0 0 0,0 1 0 0 0,0-1-1 0 0,0 1 1 0 0,0-1 0 0 0,0 0-8 0 0,-80-42 166 0 0,60 42-20 0 0,1 1 1 0 0,-1 0-1 0 0,0 2 1 0 0,0 0 0 0 0,1 2-1 0 0,-1 0 1 0 0,1 1-1 0 0,0 2 1 0 0,0-1 0 0 0,0 2-1 0 0,1 1 1 0 0,0 1-1 0 0,1 0 1 0 0,0 1 0 0 0,0 1-1 0 0,-7 6-146 0 0,21-14 36 0 0,-1 0 0 0 0,1 0 1 0 0,0 0-1 0 0,0 0 0 0 0,0 1 0 0 0,0 0 0 0 0,0 0 0 0 0,1 0 0 0 0,0 0 1 0 0,0 0-1 0 0,0 1 0 0 0,0-1 0 0 0,1 1 0 0 0,0 0 0 0 0,0 0 1 0 0,0-1-1 0 0,0 2 0 0 0,1-1 0 0 0,0 0 0 0 0,0 0 0 0 0,0 0 0 0 0,1 0 1 0 0,0 1-1 0 0,0-1 0 0 0,0 0 0 0 0,1 1 0 0 0,-1-1-36 0 0,4 3-6 0 0,0 0 1 0 0,1 0-1 0 0,-1-1 0 0 0,2 0 0 0 0,-1 0 0 0 0,1 0 1 0 0,0-1-1 0 0,0 1 0 0 0,1-1 0 0 0,-1-1 1 0 0,1 1-1 0 0,1-1 0 0 0,-1-1 0 0 0,1 1 0 0 0,0-1 1 0 0,0-1-1 0 0,0 1 0 0 0,0-1 0 0 0,0-1 1 0 0,1 0-1 0 0,0 0 0 0 0,0 0 6 0 0,205 14-4372 0 0,-205-16 3983 0 0,29-2-993 0 0,29-11-10 0 0</inkml:trace>
  <inkml:trace contextRef="#ctx0" brushRef="#br0" timeOffset="1303.593">1174 354 1240 0 0,'0'-1'102'0'0,"1"-1"-1"0"0,0 1 0 0 0,0 0 1 0 0,0 0-1 0 0,0-1 1 0 0,0 1-1 0 0,0 0 0 0 0,0 0 1 0 0,0 0-1 0 0,1 0 1 0 0,-1 0-1 0 0,0 1 0 0 0,0-1 1 0 0,1 0-1 0 0,-1 1 1 0 0,1-1-1 0 0,-1 0 1 0 0,1 1-1 0 0,-1 0 0 0 0,1-1 1 0 0,-1 1-1 0 0,1 0 1 0 0,-1 0-1 0 0,1 0 0 0 0,-1 0 1 0 0,1 0-1 0 0,-1 0 1 0 0,1 0-1 0 0,-1 1 1 0 0,1-1-1 0 0,-1 0 0 0 0,1 1 1 0 0,-1-1-1 0 0,2 2-101 0 0,76 50 768 0 0,-76-49-657 0 0,6 3 57 0 0,-1 1 0 0 0,0 0 0 0 0,0 0 0 0 0,-1 0 0 0 0,0 1 1 0 0,0 0-1 0 0,-1 1 0 0 0,0-1 0 0 0,0 1 0 0 0,-1 0 0 0 0,0 1 0 0 0,-1-1 0 0 0,0 1 0 0 0,0 0 0 0 0,-1 0 0 0 0,0 1-168 0 0,-6-7 98 0 0,0-1 1 0 0,0 1-1 0 0,-1-1 0 0 0,1 1 0 0 0,-1-1 1 0 0,0 0-1 0 0,0 0 0 0 0,0 0 0 0 0,0-1 1 0 0,0 0-1 0 0,-1 0 0 0 0,1 0 0 0 0,-1 0 1 0 0,0 0-1 0 0,1-1 0 0 0,-1 0 1 0 0,0 0-1 0 0,0 0 0 0 0,0-1 0 0 0,1 0 1 0 0,-1 0-1 0 0,0 0 0 0 0,0 0 0 0 0,0-1 1 0 0,0 0-1 0 0,1 0 0 0 0,-1 0 0 0 0,0 0 1 0 0,-3-2-99 0 0,3 1 20 0 0,0 1 1 0 0,0-1 0 0 0,-1 0-1 0 0,1-1 1 0 0,1 1-1 0 0,-1-1 1 0 0,0 0 0 0 0,1 0-1 0 0,-1 0 1 0 0,1-1-1 0 0,0 0 1 0 0,0 1 0 0 0,0-1-1 0 0,1-1 1 0 0,-1 1-1 0 0,1-1 1 0 0,0 1 0 0 0,0-1-1 0 0,1 0 1 0 0,0 0-1 0 0,-1 0 1 0 0,2 0 0 0 0,-1 0-1 0 0,0-1 1 0 0,1 1 0 0 0,0 0-1 0 0,1-1 1 0 0,-1 1-1 0 0,1-1 1 0 0,0 1 0 0 0,0-1-1 0 0,1 1 1 0 0,-1-1-1 0 0,2-3-20 0 0,3-4-185 0 0,1 1-1 0 0,1-1 0 0 0,0 1 1 0 0,0 1-1 0 0,2-1 0 0 0,-1 1 0 0 0,1 1 1 0 0,1-1-1 0 0,0 2 0 0 0,0-1 0 0 0,1 1 1 0 0,0 1-1 0 0,11-7 186 0 0,169-83-6458 0 0,-156 85 5176 0 0</inkml:trace>
  <inkml:trace contextRef="#ctx0" brushRef="#br0" timeOffset="2173.422">1006 251 1540 0 0,'34'-12'756'0'0,"0"14"-132"0"0,-14-2-80 0 0,12 0-56 0 0,39 20-52 0 0,-32-10-240 0 0,-2 3-52 0 0,4 7-16 0 0,-9 2-496 0 0,2-6-240 0 0,-6 6-704 0 0,-1-2 0 0 0</inkml:trace>
  <inkml:trace contextRef="#ctx0" brushRef="#br0" timeOffset="5904.982">1677 286 1496 0 0,'0'0'633'0'0,"0"0"-124"0"0,-4-23 1309 0 0,-15-4-1131 0 0,21 27-640 0 0,0 0 0 0 0,0-1-1 0 0,0 1 1 0 0,0 0 0 0 0,0 0 0 0 0,0 0 0 0 0,0 1-1 0 0,0-1 1 0 0,0 1 0 0 0,0-1 0 0 0,0 1-1 0 0,0-1 1 0 0,0 1 0 0 0,0 0 0 0 0,0 0 0 0 0,-1 0-1 0 0,1 0 1 0 0,0 0 0 0 0,0 1 0 0 0,-1-1-1 0 0,1 0 1 0 0,-1 1 0 0 0,1-1 0 0 0,-1 1 0 0 0,0-1-1 0 0,0 1 1 0 0,0 0 0 0 0,1 0 0 0 0,-2-1-1 0 0,1 1 1 0 0,1 1-47 0 0,3 4 48 0 0,18 19 36 0 0,-1 1 1 0 0,-2 1 0 0 0,-1 1 0 0 0,-1 0-1 0 0,-1 2 1 0 0,-2 0 0 0 0,-1 1 0 0 0,0 2-85 0 0,-13-32 15 0 0,0 0 1 0 0,-1 0-1 0 0,1 0 1 0 0,-1 1-1 0 0,1-1 1 0 0,-1 0-1 0 0,0 0 1 0 0,0 0-1 0 0,0 0 1 0 0,0 0-1 0 0,0 0 1 0 0,0 1-1 0 0,0-1 1 0 0,-1 0-1 0 0,1 0 1 0 0,-1 0-1 0 0,0 0 1 0 0,1 0-1 0 0,-1 0 1 0 0,0 0-1 0 0,0 0 1 0 0,0-1-1 0 0,-1 1 1 0 0,1 0-1 0 0,0 0 1 0 0,-1-1-1 0 0,1 1 1 0 0,-1-1-1 0 0,1 1 1 0 0,-1-1-1 0 0,0 0 1 0 0,0 0-1 0 0,1 0 1 0 0,-1 0-1 0 0,0 0 1 0 0,0 0-1 0 0,0 0 1 0 0,0 0-1 0 0,0-1 1 0 0,0 1-1 0 0,0-1 1 0 0,-1 0-1 0 0,1 1 1 0 0,0-1-1 0 0,0 0 1 0 0,0 0-1 0 0,0 0 1 0 0,0-1-1 0 0,-1 1 0 0 0,1 0 1 0 0,0-1-1 0 0,0 0 1 0 0,0 1-1 0 0,0-1 1 0 0,0 0-1 0 0,0 0 1 0 0,1 0-1 0 0,-1 0 1 0 0,0 0-1 0 0,0 0 1 0 0,1-1-1 0 0,-1 1 1 0 0,0-1-1 0 0,1 1 1 0 0,0-1-1 0 0,-1 0-15 0 0,-4-3 18 0 0,0-1-1 0 0,1 1 0 0 0,0-1 0 0 0,0 0 1 0 0,0-1-1 0 0,1 1 0 0 0,0-1 1 0 0,0 0-1 0 0,0 0 0 0 0,1 0 0 0 0,0 0 1 0 0,1 0-1 0 0,0-1 0 0 0,0 0 0 0 0,0 1 1 0 0,1-1-1 0 0,0 0 0 0 0,1 1 0 0 0,-1-1 1 0 0,2 0-1 0 0,-1 0 0 0 0,1 0 0 0 0,0 1 1 0 0,1-1-1 0 0,-1 0 0 0 0,2 1 1 0 0,-1-1-1 0 0,1 1 0 0 0,0 0 0 0 0,0 0 1 0 0,1 0-1 0 0,1-1-17 0 0,0-2 11 0 0,0 0 0 0 0,1 0 0 0 0,0 0 0 0 0,1 1 0 0 0,0 0 0 0 0,0 0 0 0 0,1 0 0 0 0,0 1 0 0 0,1 1 0 0 0,0-1 0 0 0,0 1 0 0 0,0 1 0 0 0,1 0 0 0 0,0 0 0 0 0,0 1 0 0 0,0 0 0 0 0,1 1 0 0 0,0 0 0 0 0,0 1 0 0 0,0 0 0 0 0,10-1-11 0 0,-15 3 3 0 0,1 1 0 0 0,-1 1 1 0 0,1-1-1 0 0,-1 1 0 0 0,0 0 0 0 0,1 1 1 0 0,-1-1-1 0 0,0 1 0 0 0,0 1 1 0 0,0-1-1 0 0,0 1 0 0 0,0 0 0 0 0,-1 0 1 0 0,1 1-1 0 0,-1-1 0 0 0,0 1 1 0 0,0 0-1 0 0,0 1 0 0 0,-1-1 0 0 0,1 1 1 0 0,-1 0-1 0 0,0 0 0 0 0,-1 1 0 0 0,1-1 1 0 0,-1 1-1 0 0,2 4-3 0 0,51 170-783 0 0,-40-114-360 0 0,-2-23-3132 0 0,-12-41 3034 0 0</inkml:trace>
  <inkml:trace contextRef="#ctx0" brushRef="#br0" timeOffset="6819.174">2583 324 1088 0 0,'-3'-2'128'0'0,"-1"0"0"0"0,1 1 1 0 0,-1 0-1 0 0,0-1 0 0 0,0 1 0 0 0,0 1 0 0 0,0-1 1 0 0,0 0-1 0 0,0 1 0 0 0,0 0 0 0 0,0 0 0 0 0,0 0 1 0 0,0 0-1 0 0,0 1 0 0 0,0 0 0 0 0,0 0 0 0 0,1 0 1 0 0,-1 0-1 0 0,0 0 0 0 0,0 1 0 0 0,1-1 0 0 0,-1 1 1 0 0,1 0-1 0 0,-1 1 0 0 0,-2 1-128 0 0,-5 1 114 0 0,0 2 0 0 0,0-1 0 0 0,1 1 0 0 0,0 1 0 0 0,0-1-1 0 0,1 2 1 0 0,-1 0 0 0 0,2 0 0 0 0,-1 0 0 0 0,2 1 0 0 0,-1 0 0 0 0,1 1 0 0 0,1-1 0 0 0,0 1-1 0 0,0 1 1 0 0,1-1 0 0 0,1 1 0 0 0,0 0 0 0 0,0 0 0 0 0,1 0 0 0 0,1 1 0 0 0,0-1 0 0 0,0 10-114 0 0,2-20 13 0 0,1 0 0 0 0,-1 0 1 0 0,1 0-1 0 0,0 0 0 0 0,0 0 1 0 0,0 0-1 0 0,0 0 0 0 0,0 0 1 0 0,0-1-1 0 0,0 1 0 0 0,0 0 1 0 0,1-1-1 0 0,-1 1 0 0 0,1-1 1 0 0,-1 1-1 0 0,1-1 0 0 0,0 0 1 0 0,0 0-1 0 0,-1 0 0 0 0,1 0 1 0 0,0 0-1 0 0,0 0 0 0 0,0 0 1 0 0,0 0-1 0 0,0-1 0 0 0,0 1 1 0 0,0-1-1 0 0,0 0 0 0 0,0 1 1 0 0,0-1-1 0 0,1 0 0 0 0,-1 0 1 0 0,0 0-1 0 0,0-1 0 0 0,0 1 1 0 0,0 0-1 0 0,0-1 0 0 0,0 1 1 0 0,0-1-1 0 0,0 0 0 0 0,0 0 1 0 0,0 0-1 0 0,0 0 0 0 0,0 0 1 0 0,-1 0-1 0 0,1 0 0 0 0,0-1 1 0 0,0 0-14 0 0,9-8-16 0 0,-1-2 0 0 0,0 1 0 0 0,-1-1 0 0 0,0-1 1 0 0,-1 0-1 0 0,0 0 0 0 0,-1 0 0 0 0,-1-1 0 0 0,0 0 1 0 0,2-10 15 0 0,16-32-49 0 0,-12 30-40 0 0,58-75 5 0 0,-68 102 89 0 0,1 0-1 0 0,-1 0 0 0 0,1 0 1 0 0,-1 1-1 0 0,0-1 0 0 0,1 1 1 0 0,-1-1-1 0 0,0 1 0 0 0,0 0 1 0 0,0 0-1 0 0,0 0 0 0 0,0 0 1 0 0,0 0-1 0 0,-1 0 0 0 0,1 1 1 0 0,-1-1-1 0 0,0 0 0 0 0,1 1 1 0 0,-1-1-1 0 0,0 1 0 0 0,-1 0 1 0 0,1-1-1 0 0,0 1 0 0 0,-1 0 1 0 0,1-1-1 0 0,-1 1 0 0 0,0 0 1 0 0,0 0-1 0 0,0-1 0 0 0,0 1 1 0 0,0 0-1 0 0,-1 0 0 0 0,1-1 1 0 0,-1 1-1 0 0,0 0 0 0 0,0 1-4 0 0,1 4 2 0 0,30 144-51 0 0,-27-147 53 0 0,-1 0 1 0 0,1 0-1 0 0,0 0 1 0 0,0-1-1 0 0,1 1 1 0 0,-1-1-1 0 0,1 0 1 0 0,0 0-1 0 0,0 0 1 0 0,0-1-1 0 0,1 1 0 0 0,0-1 1 0 0,-1 0-1 0 0,1-1 1 0 0,0 1-1 0 0,0-1 1 0 0,0 0-1 0 0,0 0 1 0 0,1 0-1 0 0,-1-1 1 0 0,1 0-1 0 0,-1 0 1 0 0,1 0-1 0 0,-1 0 1 0 0,1-1-1 0 0,-1 0 1 0 0,1-1-5 0 0,17 2 0 0 0,-10 0-8 0 0,-1-1 0 0 0,0 0 0 0 0,1 0 0 0 0,-1-1-1 0 0,0-1 1 0 0,1 0 0 0 0,-1-1 0 0 0,0 0 0 0 0,0-1 0 0 0,-1 0 0 0 0,1 0-1 0 0,-1-2 1 0 0,1 0 8 0 0,-5 3-32 0 0,-1-1-1 0 0,0 0 1 0 0,0 0-1 0 0,0 0 1 0 0,0-1-1 0 0,-1 0 1 0 0,0 0 0 0 0,0 0-1 0 0,0-1 1 0 0,0 0-1 0 0,-1 0 1 0 0,0 0-1 0 0,0 0 1 0 0,-1-1-1 0 0,0 1 1 0 0,0-1-1 0 0,-1 0 1 0 0,1 0-1 0 0,-1 0 1 0 0,-1 0-1 0 0,1 0 1 0 0,-1 0-1 0 0,-1-1 1 0 0,1 0 32 0 0,-2 8-13 0 0,1 0 1 0 0,-1 0 0 0 0,1 0-1 0 0,-1 0 1 0 0,0 0-1 0 0,1 0 1 0 0,-1 0-1 0 0,1 0 1 0 0,-1 0-1 0 0,1-1 1 0 0,-1 1-1 0 0,1 0 1 0 0,-1 0-1 0 0,1 0 1 0 0,-1-1-1 0 0,1 1 1 0 0,-1 0 0 0 0,1 0-1 0 0,-1-1 1 0 0,1 1-1 0 0,0-1 1 0 0,-1 1-1 0 0,1 0 13 0 0,-2 10 7 0 0,1 1-1 0 0,1 0 1 0 0,-1-1-1 0 0,2 1 1 0 0,-1 0-1 0 0,2-1 1 0 0,-1 1-1 0 0,2 0 1 0 0,-1-1-1 0 0,1 0 1 0 0,1 0-1 0 0,0 0 1 0 0,0 0-1 0 0,1 0 1 0 0,0-1-1 0 0,1 0 1 0 0,0 0-1 0 0,0 0 1 0 0,1-1 0 0 0,0 0-1 0 0,1 0 1 0 0,-1-1-1 0 0,2 0 1 0 0,-1 0-1 0 0,1-1 1 0 0,1 1-7 0 0,-3-5-32 0 0,1 0 1 0 0,-1 0-1 0 0,1-1 1 0 0,0 0-1 0 0,-1 0 0 0 0,1-1 1 0 0,0 0-1 0 0,0 0 1 0 0,-1-1-1 0 0,1 0 1 0 0,-1 0-1 0 0,1-1 1 0 0,-1 0-1 0 0,1 0 1 0 0,-1-1-1 0 0,0 0 1 0 0,0 0-1 0 0,0-1 1 0 0,0 0-1 0 0,-1 0 1 0 0,1 0-1 0 0,2-4 32 0 0,4-6-85 0 0,0 0 0 0 0,-1-1 0 0 0,-1 0 0 0 0,0-1 0 0 0,-1-1 0 0 0,-1 1 0 0 0,0-2 0 0 0,-2 1 0 0 0,0-1 0 0 0,-1 0 0 0 0,0 0 0 0 0,-2-1 0 0 0,0 0 0 0 0,-1-1 85 0 0,2 3 17 0 0,35-240 848 0 0,-39 254-835 0 0,-1 1 1 0 0,0-1-1 0 0,0 1 0 0 0,-1-1 0 0 0,1 1 1 0 0,-1-1-1 0 0,1 1 0 0 0,-1-1 0 0 0,0 1 0 0 0,0-1 1 0 0,0 1-1 0 0,0 0 0 0 0,0-1 0 0 0,0 1 1 0 0,-1 0-1 0 0,1 0 0 0 0,-1 0 0 0 0,1 0 1 0 0,-1 0-1 0 0,0 0 0 0 0,0 1 0 0 0,0-1 0 0 0,0 0 1 0 0,0 1-1 0 0,0 0 0 0 0,0-1 0 0 0,-1 1 1 0 0,1 0-1 0 0,0 0 0 0 0,-1 0 0 0 0,1 1 1 0 0,-1-1-1 0 0,1 0 0 0 0,-1 1 0 0 0,1 0 0 0 0,-1 0 1 0 0,0-1-1 0 0,1 2 0 0 0,-1-1 0 0 0,1 0 1 0 0,-1 0-1 0 0,1 1 0 0 0,-1-1 0 0 0,1 1 0 0 0,-1 0 1 0 0,1 0-1 0 0,-1 0-30 0 0,-8 13 29 0 0,1 0-1 0 0,1 1 1 0 0,1 0-1 0 0,0 0 1 0 0,0 1-1 0 0,2 0 1 0 0,0 0 0 0 0,1 1-1 0 0,1 0 1 0 0,0 0-1 0 0,1 0 1 0 0,1 0-1 0 0,0 0 1 0 0,2 1 0 0 0,0-1-1 0 0,1 0 1 0 0,2 14-29 0 0,-3-19 29 0 0,-1-1-22 0 0,1 1 0 0 0,0-1 1 0 0,0 1-1 0 0,1-1 1 0 0,1 0-1 0 0,0 1 0 0 0,1-1 1 0 0,0 0-1 0 0,0 0 0 0 0,1 0 1 0 0,1-1-1 0 0,0 0 1 0 0,0 1-1 0 0,1-2 0 0 0,0 1 1 0 0,1-1-1 0 0,0 0 0 0 0,0 0 1 0 0,1 0-1 0 0,0-1 1 0 0,1-1-1 0 0,-1 1 0 0 0,2-2 1 0 0,-1 1-1 0 0,1-1 1 0 0,0 0-1 0 0,0-1 0 0 0,0 0 1 0 0,1-1-1 0 0,10 3-7 0 0,-10-8-153 0 0,0 0 1 0 0,0 0-1 0 0,0-2 0 0 0,-1 1 1 0 0,1-1-1 0 0,0-1 0 0 0,-1 0 1 0 0,0 0-1 0 0,0-1 1 0 0,0 0-1 0 0,0-1 0 0 0,-1 0 1 0 0,0 0-1 0 0,0-1 0 0 0,-1 0 1 0 0,0-1-1 0 0,0 0 0 0 0,-1 0 1 0 0,0-1-1 0 0,0 0 0 0 0,-1 0 1 0 0,0 0-1 0 0,2-6 153 0 0,14-21-889 0 0</inkml:trace>
  <inkml:trace contextRef="#ctx0" brushRef="#br0" timeOffset="7193.608">3894 104 1452 0 0,'0'-6'134'0'0,"0"0"1"0"0,-1 0-1 0 0,0 1 0 0 0,0-1 0 0 0,0 0 1 0 0,0 0-1 0 0,-1 1 0 0 0,0-1 0 0 0,0 1 0 0 0,-1 0 1 0 0,1-1-1 0 0,-1 1 0 0 0,0 0 0 0 0,-1 0 1 0 0,1 1-1 0 0,-1-1 0 0 0,0 1 0 0 0,-4-4-134 0 0,-39 27 1101 0 0,36-8-1002 0 0,1 1 0 0 0,1-1 0 0 0,0 2 0 0 0,0-1-1 0 0,2 1 1 0 0,-1 0 0 0 0,2 1 0 0 0,0 0 0 0 0,0 0 0 0 0,1 0 0 0 0,1 1 0 0 0,1-1-1 0 0,0 1 1 0 0,0 0 0 0 0,2 0 0 0 0,0 0 0 0 0,1 9-99 0 0,-3-10 45 0 0,1-1 0 0 0,0 1 0 0 0,1-1-1 0 0,0 1 1 0 0,2 0 0 0 0,-1 0 0 0 0,2-1 0 0 0,0 1 0 0 0,0-1 0 0 0,1 1 0 0 0,1-1 0 0 0,0 0-1 0 0,1 0 1 0 0,0-1 0 0 0,1 1 0 0 0,1-1 0 0 0,0 0 0 0 0,0-1 0 0 0,1 0 0 0 0,1 0 0 0 0,0 0-1 0 0,0-1 1 0 0,1-1 0 0 0,0 0 0 0 0,1 0 0 0 0,0-1 0 0 0,0 0 0 0 0,1-1 0 0 0,0 0 0 0 0,0-1-1 0 0,5 2-44 0 0,-3-5-24 0 0,1 0-1 0 0,0 0 0 0 0,0-2 0 0 0,0 0 0 0 0,0 0 0 0 0,0-2 1 0 0,0 0-1 0 0,0 0 0 0 0,0-1 0 0 0,0-1 0 0 0,0-1 1 0 0,-1 0-1 0 0,1-1 0 0 0,-1 0 0 0 0,-1-1 0 0 0,1-1 0 0 0,-1 0 1 0 0,0-1-1 0 0,0 0 0 0 0,-1-1 0 0 0,0-1 0 0 0,-1 0 1 0 0,0 0-1 0 0,-1-1 0 0 0,0 0 0 0 0,0-1 0 0 0,-1 0 0 0 0,-1-1 1 0 0,0 0-1 0 0,-1 0 0 0 0,3-8 25 0 0,-9 21 19 0 0,0-1 0 0 0,0 0-1 0 0,0 0 1 0 0,-1 0 0 0 0,1-1 0 0 0,0 1 0 0 0,-1 0-1 0 0,1 0 1 0 0,-1 0 0 0 0,0 0 0 0 0,1-1 0 0 0,-1 1-1 0 0,0 0 1 0 0,1 0 0 0 0,-1-1 0 0 0,0 1 0 0 0,0 0 0 0 0,0 0-1 0 0,0-1 1 0 0,-1 1 0 0 0,1 0 0 0 0,0 0 0 0 0,0-1-1 0 0,-1 1 1 0 0,1 0 0 0 0,-1 0 0 0 0,1 0 0 0 0,-1-1-1 0 0,1 1 1 0 0,-1 0 0 0 0,0 0 0 0 0,1 0 0 0 0,-1 0-1 0 0,0 0 1 0 0,0 0 0 0 0,0 0 0 0 0,0 1 0 0 0,0-1-1 0 0,0 0 1 0 0,0 0 0 0 0,0 1 0 0 0,0-1 0 0 0,0 1 0 0 0,0-1-1 0 0,-1 1 1 0 0,1-1 0 0 0,0 1 0 0 0,0 0-19 0 0,-5 4 9 0 0,1 0 1 0 0,0 1 0 0 0,0 0 0 0 0,1 0-1 0 0,0 1 1 0 0,0-1 0 0 0,0 1 0 0 0,0 0-1 0 0,1 0 1 0 0,0 0 0 0 0,0 0 0 0 0,1 0-1 0 0,-1 1 1 0 0,1-1 0 0 0,1 1-1 0 0,0 0 1 0 0,-1 0 0 0 0,2-1 0 0 0,-1 1-1 0 0,1 0 1 0 0,0 0 0 0 0,1 0 0 0 0,-1 0-1 0 0,1-1 1 0 0,1 1 0 0 0,-1 0-1 0 0,1-1 1 0 0,1 1 0 0 0,-1-1 0 0 0,1 0-1 0 0,0 1 1 0 0,4 4-10 0 0,-7-10-27 0 0,26 38-826 0 0,-7-23-4229 0 0,-19-16 3646 0 0</inkml:trace>
  <inkml:trace contextRef="#ctx0" brushRef="#br0" timeOffset="7441.798">4256 157 1160 0 0,'1'-30'6842'0'0,"0"2"-5793"0"0,0 27-2459 0 0,0 2-2843 0 0,1 2 2945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3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409 265 1292 0 0,'-15'-3'214'0'0,"0"0"-1"0"0,0 2 0 0 0,0 0 1 0 0,-1 0-1 0 0,1 1 1 0 0,0 1-1 0 0,0 1 1 0 0,-1 0-1 0 0,1 1 1 0 0,1 1-1 0 0,-1 0 1 0 0,0 1-1 0 0,1 0 0 0 0,0 1 1 0 0,0 1-1 0 0,1 0 1 0 0,0 1-1 0 0,0 1 1 0 0,0 0-1 0 0,1 0 1 0 0,1 1-1 0 0,0 1 1 0 0,0 0-1 0 0,1 0 1 0 0,0 1-1 0 0,-6 11-213 0 0,-21 91 891 0 0,38-110-864 0 0,2 1 0 0 0,-1-1 0 0 0,0 1 0 0 0,1-1 0 0 0,0 0 0 0 0,0 0 0 0 0,0 0 1 0 0,0 0-1 0 0,1-1 0 0 0,0 1 0 0 0,-1-1 0 0 0,1 0 0 0 0,0 0 0 0 0,1-1 0 0 0,-1 1 0 0 0,0-1 1 0 0,1 0-1 0 0,-1 0 0 0 0,1 0 0 0 0,0 0 0 0 0,0-1 0 0 0,0 0 0 0 0,-1 0 0 0 0,1 0 0 0 0,0-1 0 0 0,0 0 1 0 0,0 0-1 0 0,0 0 0 0 0,3-1-27 0 0,18 0 38 0 0,0-1 0 0 0,0-2 0 0 0,0-1 0 0 0,0-1 0 0 0,-1-1 1 0 0,0-1-1 0 0,0-1 0 0 0,-1-1 0 0 0,0-1 0 0 0,-1-2 0 0 0,-1 0 0 0 0,0-1 0 0 0,0-1 1 0 0,-2-1-1 0 0,0-1 0 0 0,0-2-38 0 0,20-41 385 0 0,-40 215 435 0 0,0 184 74 0 0,0-323-855 0 0,0 1 0 0 0,-1-1 1 0 0,-1 1-1 0 0,-1-1 0 0 0,0 0 1 0 0,-1 0-1 0 0,-1 0 0 0 0,0 0 1 0 0,-1-1-1 0 0,-7 12-39 0 0,10-21 13 0 0,0 1 0 0 0,0-1 0 0 0,-1 1 0 0 0,0-1-1 0 0,0 0 1 0 0,-1-1 0 0 0,0 1 0 0 0,0-1 0 0 0,0 0 0 0 0,0 0 0 0 0,-1 0 0 0 0,0-1-1 0 0,0 0 1 0 0,0 0 0 0 0,-1 0 0 0 0,1-1 0 0 0,-1 0 0 0 0,0 0 0 0 0,0-1-1 0 0,0 0 1 0 0,0 0 0 0 0,0 0 0 0 0,0-1 0 0 0,0 0 0 0 0,-1-1 0 0 0,1 0 0 0 0,0 0-1 0 0,-1 0 1 0 0,1-1 0 0 0,0 0 0 0 0,-1 0 0 0 0,1-1 0 0 0,-3-1-13 0 0,2-2-57 0 0,0-1 0 0 0,0 0 1 0 0,0-1-1 0 0,1 0 0 0 0,-1 0 0 0 0,2 0 1 0 0,-1-1-1 0 0,1 0 0 0 0,0 0 1 0 0,1-1-1 0 0,0 0 0 0 0,0 0 0 0 0,1 0 1 0 0,0 0-1 0 0,1-1 0 0 0,0 1 0 0 0,0-1 1 0 0,1 0-1 0 0,0 0 0 0 0,1 0 1 0 0,0 0-1 0 0,1 0 0 0 0,0 0 0 0 0,0 0 1 0 0,1 0-1 0 0,1-1 57 0 0,3-10-92 0 0,2 1 1 0 0,0 0-1 0 0,1 0 1 0 0,1 0-1 0 0,1 1 0 0 0,1 1 1 0 0,0 0-1 0 0,2 0 0 0 0,0 1 1 0 0,0 0-1 0 0,2 2 1 0 0,0-1-1 0 0,1 2 0 0 0,0 0 1 0 0,1 1-1 0 0,1 1 0 0 0,8-5 92 0 0,26-16-153 0 0,2 2 0 0 0,2 2 0 0 0,0 3 0 0 0,2 3 0 0 0,0 1-1 0 0,14 0 154 0 0,81-32-293 0 0,-113 34-9 0 0,-39 19 200 0 0,-1 1 30 0 0,-3-2 31 0 0,-10 1 70 0 0,1 1 1 0 0,0 0-1 0 0,0 1 1 0 0,0 1-1 0 0,0-1 1 0 0,0 2-1 0 0,0 0 0 0 0,1 0 1 0 0,-1 1-1 0 0,1 0 1 0 0,0 1-1 0 0,0 1 0 0 0,0 0 1 0 0,1 0-1 0 0,0 1 1 0 0,-1 0-30 0 0,1-1 36 0 0,-1 0 0 0 0,1 1 1 0 0,0 0-1 0 0,1 0 0 0 0,0 1 1 0 0,0 0-1 0 0,0 1 0 0 0,1 0 1 0 0,1 1-1 0 0,-1-1 0 0 0,2 1 1 0 0,-1 1-1 0 0,1-1 0 0 0,1 1 1 0 0,0 0-1 0 0,0 0 0 0 0,2 1 1 0 0,-1 0-1 0 0,1-1 0 0 0,0 4-36 0 0,4-12 1 0 0,-1 1-1 0 0,1-1 0 0 0,-1 0 0 0 0,1 1 1 0 0,1-1-1 0 0,-1 0 0 0 0,0 0 0 0 0,1 0 0 0 0,-1 0 1 0 0,1 0-1 0 0,0 0 0 0 0,0 0 0 0 0,0 0 1 0 0,0-1-1 0 0,1 1 0 0 0,-1-1 0 0 0,1 0 0 0 0,-1 0 1 0 0,1 1-1 0 0,0-2 0 0 0,0 1 0 0 0,0 0 1 0 0,0-1-1 0 0,0 1 0 0 0,0-1 0 0 0,1 0 0 0 0,-1 0 1 0 0,0 0-1 0 0,1 0 0 0 0,-1-1 0 0 0,0 1 1 0 0,1-1-1 0 0,-1 0 0 0 0,1 0 0 0 0,-1 0 0 0 0,1-1 1 0 0,1 1-1 0 0,125-17-97 0 0,-89 8 93 0 0,-2-2 0 0 0,0-2 1 0 0,0-2-1 0 0,-1-1 0 0 0,-1-2 1 0 0,-1-1-1 0 0,0-2 0 0 0,-2-1 0 0 0,0-2 1 0 0,-2-2-1 0 0,0-1 0 0 0,-2-1 1 0 0,-1-1-1 0 0,-2-2 0 0 0,-1-1 0 0 0,11-17 4 0 0,-29 34 107 0 0,-1 1-1 0 0,-1-1 1 0 0,0 0-1 0 0,0 0 1 0 0,-2 0-1 0 0,0-1 1 0 0,0 0-1 0 0,-2 0 1 0 0,0 0-1 0 0,0-16-106 0 0,-2 29 54 0 0,0 0 0 0 0,0 0 0 0 0,-1 0-1 0 0,1-1 1 0 0,-1 1 0 0 0,1 0 0 0 0,-1 0 0 0 0,0 0-1 0 0,0 0 1 0 0,0 0 0 0 0,-1 0 0 0 0,1 0-1 0 0,-1 0 1 0 0,1 1 0 0 0,-1-1 0 0 0,0 0 0 0 0,0 1-1 0 0,0-1 1 0 0,-1 1 0 0 0,1 0 0 0 0,0 0 0 0 0,-1 0-1 0 0,0 0 1 0 0,1 0 0 0 0,-1 1 0 0 0,0-1-1 0 0,0 1 1 0 0,0 0 0 0 0,0 0 0 0 0,0 0 0 0 0,0 0-1 0 0,0 0 1 0 0,0 0 0 0 0,-1 1 0 0 0,1 0 0 0 0,0 0-1 0 0,0 0 1 0 0,0 0 0 0 0,-1 0 0 0 0,-2 1-54 0 0,-3 3 46 0 0,0 0 1 0 0,0 1-1 0 0,1 0 1 0 0,0 1-1 0 0,0 0 1 0 0,0 0-1 0 0,0 1 1 0 0,1 0-1 0 0,0 0 1 0 0,1 1-1 0 0,-1 0 1 0 0,2 0-1 0 0,-1 0 1 0 0,1 1-1 0 0,0-1 1 0 0,1 1-1 0 0,0 1 1 0 0,0-1-1 0 0,1 0 1 0 0,0 1-1 0 0,1 0 1 0 0,0 0-1 0 0,1-1 1 0 0,-1 2-47 0 0,-1 18 49 0 0,1 1-1 0 0,1 0 1 0 0,2-1 0 0 0,0 1 0 0 0,2-1-1 0 0,2 1 1 0 0,5 20-49 0 0,64 161-3317 0 0,-73-211 3206 0 0,-1 1-1 0 0,0-1 0 0 0,1 1 1 0 0,-1-1-1 0 0,0 1 0 0 0,0-1 1 0 0,1 1-1 0 0,-1-1 0 0 0,0 1 1 0 0,0 0-1 0 0,0-1 0 0 0,1 1 0 0 0,-1-1 1 0 0,0 1-1 0 0,0 0 0 0 0,0-1 1 0 0,0 1-1 0 0,0-1 0 0 0,0 1 1 0 0,0 0-1 0 0,-1-1 0 0 0,1 1 1 0 0,0-1-1 0 0,0 1 0 0 0,0 0 1 0 0,-1-1-1 0 0,1 1 0 0 0,0-1 1 0 0,0 1-1 0 0,-1-1 0 0 0,1 1 1 0 0,0-1-1 0 0,-1 1 0 0 0,1-1 1 0 0,-1 1-1 0 0,1-1 0 0 0,-1 0 1 0 0,1 1-1 0 0,-1-1 0 0 0,1 0 1 0 0,-1 1-1 0 0,1-1 0 0 0,-1 0 1 0 0,1 0-1 0 0,-1 1 0 0 0,0-1 1 0 0,1 0-1 0 0,-1 0 0 0 0,1 0 1 0 0,-1 0-1 0 0,0 0 0 0 0,1 0 1 0 0,-1 0-1 0 0,1 0 0 0 0,-1 0 1 0 0,0 0-1 0 0,1 0 0 0 0,-1 0 1 0 0,1 0-1 0 0,-1-1 0 0 0,0 1 112 0 0,-12-12-1098 0 0</inkml:trace>
  <inkml:trace contextRef="#ctx0" brushRef="#br0" timeOffset="248.807">1190 317 1360 0 0,'9'-2'996'0'0,"-2"0"-204"0"0,4 1-224 0 0,17-1-92 0 0,-14 2-280 0 0,13 0-20 0 0,3 0-616 0 0,31-7-696 0 0,-44 7-168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1120 0 0,'8'-25'4909'0'0,"0"42"-2822"0"0,-8 15-1746 0 0,-2-14-253 0 0,1 0 0 0 0,1 0 0 0 0,1 0 1 0 0,0 0-1 0 0,2-1 0 0 0,0 1 0 0 0,1 0 1 0 0,0-1-1 0 0,2 0 0 0 0,0 0 0 0 0,1 0 1 0 0,8 15-89 0 0,-8-25 8 0 0,-1 0 0 0 0,1-1 0 0 0,1 0 0 0 0,-1 0 1 0 0,1-1-1 0 0,0 0 0 0 0,0 0 0 0 0,0-1 1 0 0,1 0-1 0 0,-1-1 0 0 0,1 0 0 0 0,0 0 1 0 0,0 0-1 0 0,0-1 0 0 0,0-1 0 0 0,1 0 0 0 0,-1 0 1 0 0,0 0-1 0 0,1-1 0 0 0,-1-1 0 0 0,0 0 1 0 0,1 0-1 0 0,-1-1 0 0 0,0 0 0 0 0,0 0 1 0 0,0-1-1 0 0,0 0 0 0 0,-1-1 0 0 0,1 0 0 0 0,-1 0 1 0 0,0-1-1 0 0,5-3-8 0 0,6-44-758 0 0,-19 50 664 0 0,0 1 93 0 0,0-1 0 0 0,1 1 0 0 0,-1-1-1 0 0,0 1 1 0 0,0-1 0 0 0,0 1 0 0 0,0-1-1 0 0,0 1 1 0 0,0-1 0 0 0,-1 1-1 0 0,1-1 1 0 0,0 1 0 0 0,-1-1 0 0 0,1 1-1 0 0,-1 0 1 0 0,0-1 0 0 0,1 1 0 0 0,-1 0-1 0 0,0-1 1 0 0,0 1 0 0 0,0 0-1 0 0,0 0 1 0 0,0 0 0 0 0,0-1 0 0 0,0 1-1 0 0,0 1 1 0 0,-1-1 0 0 0,1 0-1 0 0,0 0 1 0 0,0 0 0 0 0,-1 1 0 0 0,1-1-1 0 0,-1 0 1 0 0,1 1 0 0 0,-1-1 0 0 0,1 1-1 0 0,0 0 1 0 0,-1-1 0 0 0,1 1-1 0 0,-1 0 1 0 0,0 0 0 0 0,1 0 0 0 0,-1 0-1 0 0,1 0 1 0 0,-1 1 0 0 0,1-1-1 0 0,-1 0 1 0 0,1 1 0 0 0,0-1 0 0 0,-1 1-1 0 0,1-1 1 0 0,-1 1 0 0 0,1 0 0 0 0,0-1-1 0 0,-1 1 1 0 0,1 0 0 0 0,0 0-1 0 0,0 0 1 0 0,0 0 0 0 0,0 0 0 0 0,0 0-1 0 0,0 1 1 0 0,0-1 0 0 0,0 0 0 0 0,0 0-1 0 0,0 1 1 0 0,1-1 0 0 0,-1 0-1 0 0,1 1 1 0 0,-1 0 1 0 0,2 2 0 0 0,0 0-1 0 0,1 1 1 0 0,-1-1 0 0 0,1 0-1 0 0,0 0 1 0 0,0-1 0 0 0,0 1-1 0 0,1 0 1 0 0,0-1 0 0 0,-1 1-1 0 0,1-1 1 0 0,0 0 0 0 0,1 0-1 0 0,-1 0 1 0 0,0 0 0 0 0,1-1-1 0 0,0 1 1 0 0,-1-1 0 0 0,1 0-1 0 0,0 0 1 0 0,0 0 0 0 0,0-1-1 0 0,1 1 1 0 0,-1-1 0 0 0,0 0-1 0 0,0 0 1 0 0,1-1 0 0 0,-1 1-1 0 0,1-1 1 0 0,1 0 0 0 0,8 3-27 0 0,-1-1 0 0 0,1-1 0 0 0,-1 0 0 0 0,1-1 0 0 0,0 0 0 0 0,-1-1-1 0 0,1-1 1 0 0,-1 0 0 0 0,1-1 0 0 0,-1 0 0 0 0,0-1 0 0 0,0 0 0 0 0,0-1 0 0 0,-1-1 0 0 0,0 0 0 0 0,0-1 0 0 0,0 0-1 0 0,-1 0 1 0 0,0-2 0 0 0,0 1 0 0 0,-1-1 0 0 0,0-1 0 0 0,-1 0 0 0 0,0 0 0 0 0,5-8 27 0 0,-12 15-10 0 0,-1 0 1 0 0,0 0 0 0 0,0 0 0 0 0,0-1-1 0 0,0 1 1 0 0,0-1 0 0 0,0 1 0 0 0,-1 0-1 0 0,0-1 1 0 0,0 1 0 0 0,0-1 0 0 0,0 1-1 0 0,0-1 1 0 0,-1 1 0 0 0,1-1 0 0 0,-1 1-1 0 0,0 0 1 0 0,0-1 0 0 0,-1 1 0 0 0,1 0-1 0 0,0 0 1 0 0,-1 0 0 0 0,0 0 0 0 0,0 0-1 0 0,0 0 1 0 0,0 0 0 0 0,0 1 0 0 0,-1-1-1 0 0,1 1 1 0 0,-1-1 0 0 0,1 1-1 0 0,-1 0 1 0 0,0 0 0 0 0,0 0 0 0 0,0 1-1 0 0,0-1 1 0 0,0 1 0 0 0,-1-1 0 0 0,-1 1 9 0 0,-136-38-994 0 0,135 36-2422 0 0,9 2 2232 0 0</inkml:trace>
  <inkml:trace contextRef="#ctx0" brushRef="#br0" timeOffset="372.416">931 241 1964 0 0,'14'-3'4218'0'0,"29"-15"-4032"0"0,-34 14 194 0 0,72-27 245 0 0,-59 24-532 0 0,0 0-1 0 0,-1-2 0 0 0,0 0 0 0 0,0-2 0 0 0,-1 0 0 0 0,0-1 0 0 0,-1-1 1 0 0,-1-1-1 0 0,5-5-92 0 0,-23 17 11 0 0,-1 0 1 0 0,0 0-1 0 0,1 0 1 0 0,-1 0-1 0 0,0 1 1 0 0,0-1-1 0 0,-1 0 1 0 0,1 1-1 0 0,0-1 1 0 0,0 0-1 0 0,-1 1 1 0 0,1 0-1 0 0,-1-1 1 0 0,1 1-1 0 0,-1 0 1 0 0,0 0-1 0 0,1 0 1 0 0,-1 0-1 0 0,0 0 1 0 0,0 0-1 0 0,0 0 1 0 0,0 1-1 0 0,0-1 1 0 0,0 0 0 0 0,0 1-1 0 0,0 0 1 0 0,0 0-1 0 0,0-1 1 0 0,0 1-1 0 0,0 0 1 0 0,0 1-1 0 0,0-1 1 0 0,0 0-1 0 0,0 1-11 0 0,-16-3 60 0 0,-1 1 1 0 0,1 1-1 0 0,0 1 1 0 0,-1 0-1 0 0,1 2 0 0 0,0 0 1 0 0,0 1-1 0 0,0 1 0 0 0,1 0 1 0 0,-1 2-1 0 0,1 0 0 0 0,1 0 1 0 0,-1 2-1 0 0,2 0 0 0 0,-1 1 1 0 0,1 1-1 0 0,-5 4-60 0 0,17-13-5 0 0,1 1-1 0 0,-1 0 1 0 0,1-1 0 0 0,0 1-1 0 0,0 0 1 0 0,0 0 0 0 0,0 0-1 0 0,0 0 1 0 0,0 1 0 0 0,1-1-1 0 0,0 0 1 0 0,0 1-1 0 0,0-1 1 0 0,0 1 0 0 0,0-1-1 0 0,1 1 1 0 0,-1-1 0 0 0,1 1-1 0 0,0 0 1 0 0,0-1 0 0 0,0 1-1 0 0,1-1 1 0 0,-1 1-1 0 0,1 0 1 0 0,0-1 0 0 0,0 1-1 0 0,0-1 1 0 0,0 0 0 0 0,1 1-1 0 0,0-1 1 0 0,-1 0-1 0 0,1 0 1 0 0,0 0 0 0 0,0 0-1 0 0,1 0 1 0 0,-1 0 0 0 0,1-1-1 0 0,-1 1 1 0 0,1-1 0 0 0,0 0-1 0 0,0 0 1 0 0,2 2 5 0 0,141 67-2738 0 0,-30-51-1143 0 0,-74-18 2609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3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40 1392 0 0,'0'0'500'0'0,"0"0"-29"0"0,0 0-66 0 0,0 0-109 0 0,0 0-42 0 0,0 0 25 0 0,0 0 76 0 0,0 0-11 0 0,0 0-19 0 0,0 0-31 0 0,0 0-13 0 0,6-5-14 0 0,16-14-47 0 0,-8 4 1717 0 0,-14 15-1901 0 0,0 1-1 0 0,0-1 1 0 0,0 0-1 0 0,1 1 1 0 0,-1-1 0 0 0,0 0-1 0 0,0 1 1 0 0,0-1 0 0 0,0 0-1 0 0,0 1 1 0 0,0-1-1 0 0,1 0 1 0 0,-1 1 0 0 0,0-1-1 0 0,0 0 1 0 0,1 1 0 0 0,-1-1-1 0 0,0 0 1 0 0,0 0-1 0 0,1 1 1 0 0,-1-1 0 0 0,0 0-1 0 0,0 0 1 0 0,1 0 0 0 0,-1 0-1 0 0,0 1 1 0 0,1-1-1 0 0,-1 0 1 0 0,0 0 0 0 0,1 0-1 0 0,-1 0 1 0 0,1 0 0 0 0,-1 0-1 0 0,0 0 1 0 0,1 0-1 0 0,-1 0 1 0 0,0 0 0 0 0,1 0-1 0 0,-1 0 1 0 0,0 0 0 0 0,1 0-1 0 0,-1 0-35 0 0,-12 165 442 0 0,-20 92 84 0 0,31-247-515 0 0,0-1 0 0 0,0 1 0 0 0,1 0 0 0 0,0-1 0 0 0,1 1 0 0 0,0-1 0 0 0,0 1 0 0 0,1-1 0 0 0,1 1 0 0 0,-1-1 0 0 0,2 0 0 0 0,-1 0 0 0 0,1 0 0 0 0,0 0 0 0 0,1-1 0 0 0,0 0 0 0 0,1 0 0 0 0,-1 0 0 0 0,1 0 0 0 0,1-1-1 0 0,-1 0 1 0 0,1 0 0 0 0,1-1 0 0 0,-1 0 0 0 0,1 0 0 0 0,0-1 0 0 0,8 4-11 0 0,-10-6-253 0 0,1-1 0 0 0,0 0-1 0 0,0 0 1 0 0,0-1 0 0 0,0 0-1 0 0,0 0 1 0 0,0 0 0 0 0,0-1 0 0 0,0 0-1 0 0,0-1 1 0 0,0 1 0 0 0,0-1-1 0 0,0-1 1 0 0,0 1 0 0 0,0-1 0 0 0,0 0-1 0 0,0-1 1 0 0,-1 0 0 0 0,1 0-1 0 0,-1 0 1 0 0,0-1 0 0 0,0 0-1 0 0,1-1 254 0 0,3-13-1345 0 0,-4-2-20 0 0</inkml:trace>
  <inkml:trace contextRef="#ctx0" brushRef="#br0" timeOffset="344.009">1 438 1508 0 0,'3'-2'2567'0'0,"29"-10"-1389"0"0,1 5-784 0 0,0-3-186 0 0,-1 1 0 0 0,2 2-1 0 0,-1 1 1 0 0,1 2 0 0 0,-1 1 0 0 0,1 2-1 0 0,0 1 1 0 0,0 2 0 0 0,0 1 0 0 0,-1 1-1 0 0,1 2 1 0 0,19 7-208 0 0,-42-5-4 0 0,0 0 0 0 0,-1 0 0 0 0,0 1-1 0 0,-1 1 1 0 0,0 0 0 0 0,0 0 0 0 0,-1 0 0 0 0,-1 1 0 0 0,1 1 0 0 0,-2-1-1 0 0,0 1 1 0 0,0 0 0 0 0,-1 0 0 0 0,0 1 0 0 0,-1-1 0 0 0,-1 1 0 0 0,0 0-1 0 0,-1 0 1 0 0,0 1 0 0 0,-1-1 0 0 0,0 0 0 0 0,-1 12 4 0 0,5 18-1291 0 0,-5-33-2573 0 0,-5-10 2438 0 0</inkml:trace>
  <inkml:trace contextRef="#ctx0" brushRef="#br0" timeOffset="595.609">591 133 1984 0 0,'-6'-23'5068'0'0,"5"13"-3765"0"0,22 8-5143 0 0,-13 2 2525 0 0,0 0 27 0 0</inkml:trace>
  <inkml:trace contextRef="#ctx0" brushRef="#br0" timeOffset="844.67">854 5 1816 0 0,'-1'17'4981'0'0,"-4"40"-4393"0"0,2-22-276 0 0,1 0-131 0 0,1 0 0 0 0,2 0-1 0 0,2 0 1 0 0,1 0 0 0 0,1 0 0 0 0,9 25-181 0 0,52 169-213 0 0,-65-223-45 0 0,3 8-146 0 0,-3-7-4363 0 0,-1-7 3451 0 0</inkml:trace>
  <inkml:trace contextRef="#ctx0" brushRef="#br0" timeOffset="1076.178">1148 91 1504 0 0,'0'1'219'0'0,"0"-1"0"0"0,0 0 0 0 0,0 0 0 0 0,0 1 0 0 0,0-1-1 0 0,1 0 1 0 0,-1 1 0 0 0,0-1 0 0 0,0 0 0 0 0,1 0 0 0 0,-1 1 0 0 0,0-1 0 0 0,0 0 0 0 0,1 0-1 0 0,-1 0 1 0 0,0 1 0 0 0,1-1 0 0 0,-1 0 0 0 0,0 0 0 0 0,1 0 0 0 0,-1 0 0 0 0,0 0 0 0 0,0 0-1 0 0,1 0 1 0 0,-1 0 0 0 0,0 0 0 0 0,1 0 0 0 0,-1 0 0 0 0,1 0 0 0 0,-1 0 0 0 0,0 0 0 0 0,1 0-1 0 0,-1 0 1 0 0,0 0-219 0 0,-6 24 800 0 0,4 16-509 0 0,1-1 0 0 0,2 0 0 0 0,2 0 0 0 0,1 0 0 0 0,3 0 0 0 0,5 17-291 0 0,39 134-3222 0 0,-37-142 1239 0 0,-9-11-1747 0 0,-5-30 2541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04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333 630 1612 0 0,'18'-4'1844'0'0,"38"-104"1613"0"0,-58 103-3385 0 0,-1-1 0 0 0,1 1 1 0 0,-1 0-1 0 0,-1 0 0 0 0,1 1 0 0 0,-1-1 0 0 0,0 1 0 0 0,0-1 0 0 0,0 1 0 0 0,0 0 0 0 0,-1 1 0 0 0,0-1 0 0 0,0 1 0 0 0,0 0 0 0 0,0 0 0 0 0,0 1 0 0 0,0-1 1 0 0,-1 1-1 0 0,1 0 0 0 0,-1 1 0 0 0,0-1 0 0 0,0 1 0 0 0,1 0 0 0 0,-1 1 0 0 0,0-1 0 0 0,0 1 0 0 0,0 0 0 0 0,0 1 0 0 0,1-1 0 0 0,-1 1 0 0 0,0 0 0 0 0,0 1 1 0 0,-3 0-73 0 0,-3 1 35 0 0,0 0 0 0 0,0 0 0 0 0,0 1 0 0 0,0 1 0 0 0,0 0 1 0 0,1 0-1 0 0,0 1 0 0 0,0 1 0 0 0,1 0 0 0 0,0 0 0 0 0,0 1 1 0 0,0 0-1 0 0,1 1 0 0 0,0 0 0 0 0,1 0 0 0 0,0 1 1 0 0,1 0-1 0 0,-1 0 0 0 0,2 1 0 0 0,0 0 0 0 0,0 0 0 0 0,1 1 1 0 0,0 0-1 0 0,1 0 0 0 0,1 0 0 0 0,0 0 0 0 0,0 0 0 0 0,1 1 1 0 0,0 3-36 0 0,3-11 4 0 0,-1-1 1 0 0,1 1 0 0 0,0-1-1 0 0,0 1 1 0 0,0-1-1 0 0,0 1 1 0 0,1-1 0 0 0,0 0-1 0 0,0 0 1 0 0,0 0 0 0 0,0 0-1 0 0,1 0 1 0 0,0 0 0 0 0,0-1-1 0 0,0 1 1 0 0,0-1 0 0 0,0 0-1 0 0,0 0 1 0 0,1 0 0 0 0,0 0-1 0 0,0 0 1 0 0,-1-1-1 0 0,1 0 1 0 0,1 0 0 0 0,-1 0-1 0 0,0 0 1 0 0,0-1 0 0 0,1 1-1 0 0,-1-1 1 0 0,1 0 0 0 0,-1 0-1 0 0,1-1 1 0 0,2 0-5 0 0,147-11-235 0 0,-134 5 87 0 0,-1 0 0 0 0,0-2-1 0 0,-1 0 1 0 0,0-1-1 0 0,0-1 1 0 0,-1-1 0 0 0,0 0-1 0 0,-1-1 1 0 0,0-1 0 0 0,-1-1-1 0 0,-1 0 1 0 0,0 0-1 0 0,5-9 149 0 0,-19 23-17 0 0,-1 0-1 0 0,0 0 0 0 0,1 0 1 0 0,-1 0-1 0 0,0 0 1 0 0,1 0-1 0 0,-1-1 0 0 0,0 1 1 0 0,1 0-1 0 0,-1 0 0 0 0,0 0 1 0 0,1-1-1 0 0,-1 1 0 0 0,1 0 1 0 0,-1-1-1 0 0,0 1 0 0 0,1-1 1 0 0,-1 1-1 0 0,1-1 1 0 0,-1 1-1 0 0,1-1 0 0 0,0 1 1 0 0,-1-1-1 0 0,1 1 0 0 0,-1-1 1 0 0,1 1-1 0 0,0-1 0 0 0,0 0 1 0 0,-1 1-1 0 0,1-1 0 0 0,0 0 1 0 0,0 1-1 0 0,0-1 1 0 0,0 0-1 0 0,-1 1 0 0 0,1-1 1 0 0,0 0-1 0 0,0 1 0 0 0,1-1 1 0 0,-1 0-1 0 0,0 1 0 0 0,0-1 1 0 0,0 0-1 0 0,0 1 0 0 0,0-1 1 0 0,1 0-1 0 0,-1 1 1 0 0,0-1-1 0 0,1 1 0 0 0,-1-1 1 0 0,0 1-1 0 0,1-1 0 0 0,-1 0 1 0 0,1 1-1 0 0,-1-1 0 0 0,1 1 1 0 0,-1 0-1 0 0,1-1 0 0 0,-1 1 1 0 0,1-1-1 0 0,-1 1 1 0 0,1 0 17 0 0,-3 1-14 0 0,1 0 0 0 0,-1 0 1 0 0,1 0-1 0 0,0 1 0 0 0,-1-1 1 0 0,1 0-1 0 0,0 1 0 0 0,0-1 1 0 0,0 1-1 0 0,0 0 0 0 0,0-1 1 0 0,0 1-1 0 0,0 0 0 0 0,0 0 1 0 0,1-1-1 0 0,-1 1 0 0 0,1 0 1 0 0,-1 0-1 0 0,1 0 0 0 0,0 0 1 0 0,0 0-1 0 0,0 0 1 0 0,0-1-1 0 0,0 1 0 0 0,0 0 1 0 0,0 0-1 0 0,1 0 0 0 0,-1 0 1 0 0,1 0-1 0 0,-1 0 0 0 0,1-1 1 0 0,0 2 13 0 0,2 4-259 0 0,1-1 0 0 0,-1 1 0 0 0,1-1 1 0 0,1 0-1 0 0,-1 0 0 0 0,1 0 0 0 0,0-1 1 0 0,1 1-1 0 0,-1-1 0 0 0,1 0 0 0 0,0-1 0 0 0,0 0 1 0 0,0 0-1 0 0,1 0 0 0 0,-1-1 0 0 0,1 1 1 0 0,0-2-1 0 0,7 3 259 0 0,11 1-1237 0 0</inkml:trace>
  <inkml:trace contextRef="#ctx0" brushRef="#br0" timeOffset="283.183">978 386 1184 0 0,'0'0'94'0'0,"1"-1"0"0"0,-1 1 0 0 0,0-1 0 0 0,0 0 0 0 0,1 1 0 0 0,-1-1 0 0 0,0 0-1 0 0,0 1 1 0 0,0-1 0 0 0,0 1 0 0 0,0-1 0 0 0,0 0 0 0 0,0 1 0 0 0,0-1 0 0 0,0 0 0 0 0,0 1 0 0 0,0-1 0 0 0,-1 0 0 0 0,1 1 0 0 0,0-1-1 0 0,0 1 1 0 0,0-1 0 0 0,-1 0 0 0 0,1 1 0 0 0,-1-1 0 0 0,1 1 0 0 0,0-1 0 0 0,-1 1 0 0 0,1-1 0 0 0,-1 1 0 0 0,1-1 0 0 0,-1 1-1 0 0,1 0 1 0 0,-1-1 0 0 0,1 1 0 0 0,-1 0 0 0 0,1-1 0 0 0,-1 1 0 0 0,0 0 0 0 0,1 0 0 0 0,-1-1 0 0 0,1 1 0 0 0,-1 0 0 0 0,0 0 0 0 0,1 0-1 0 0,-1 0 1 0 0,0 0 0 0 0,1 0 0 0 0,-1 0 0 0 0,0 0 0 0 0,1 0 0 0 0,-1 0 0 0 0,0 0 0 0 0,1 1 0 0 0,-1-1 0 0 0,1 0 0 0 0,-1 0-1 0 0,0 1 1 0 0,1-1 0 0 0,-1 0 0 0 0,1 1 0 0 0,-1-1 0 0 0,1 0 0 0 0,-1 1 0 0 0,1-1 0 0 0,-1 1 0 0 0,0 0-94 0 0,-9 29 1052 0 0,8 17-702 0 0,2 0 0 0 0,3-1 0 0 0,2 1 0 0 0,1-1 0 0 0,3 0 0 0 0,1 0 0 0 0,3-1 0 0 0,5 9-350 0 0,-18-54 2 0 0,29 97 270 0 0,-11-45-553 0 0,-3 0 0 0 0,-2 1 1 0 0,-3 1-1 0 0,-1 0 1 0 0,0 46 280 0 0,-10-98-137 0 0,0-1 1 0 0,1 1-1 0 0,-1-1 1 0 0,0 1-1 0 0,0-1 0 0 0,0 0 1 0 0,-1 1-1 0 0,1-1 1 0 0,0 0-1 0 0,0 0 1 0 0,-1 0-1 0 0,1 0 1 0 0,-1 0-1 0 0,1 0 1 0 0,-1 0-1 0 0,1 0 1 0 0,-1 0-1 0 0,1-1 1 0 0,-1 1-1 0 0,0-1 1 0 0,1 1-1 0 0,-1-1 1 0 0,0 0-1 0 0,0 0 1 0 0,1 0-1 0 0,-1 0 1 0 0,0 0-1 0 0,1 0 1 0 0,-1 0-1 0 0,0 0 1 0 0,0-1-1 0 0,1 1 0 0 0,-1 0 1 0 0,0-1-1 0 0,1 0 1 0 0,-1 1-1 0 0,1-1 1 0 0,-1 0-1 0 0,1 0 1 0 0,-1 0-1 0 0,1 0 1 0 0,-1 0-1 0 0,1 0 1 0 0,0 0-1 0 0,0-1 1 0 0,0 1-1 0 0,0 0 1 0 0,-1-1-1 0 0,2 1 1 0 0,-1-1-1 0 0,0 1 1 0 0,0-1-1 0 0,0 1 1 0 0,0-2 136 0 0,-22-19-1104 0 0</inkml:trace>
  <inkml:trace contextRef="#ctx0" brushRef="#br0" timeOffset="518.829">964 485 1452 0 0,'10'-9'226'0'0,"0"0"1"0"0,1 1-1 0 0,0 0 0 0 0,1 1 1 0 0,0 0-1 0 0,0 1 0 0 0,0 1 0 0 0,1 0 1 0 0,-1 0-1 0 0,1 1 0 0 0,2 0-226 0 0,-11 3 57 0 0,-1 0 0 0 0,1 0 0 0 0,-1 0-1 0 0,1 1 1 0 0,0-1 0 0 0,-1 1 0 0 0,1 0 0 0 0,0 0-1 0 0,-1 0 1 0 0,1 1 0 0 0,-1-1 0 0 0,1 1-1 0 0,-1 0 1 0 0,1 0 0 0 0,-1 0 0 0 0,1 0 0 0 0,-1 1-1 0 0,0-1 1 0 0,1 1 0 0 0,-1 0 0 0 0,0 0-1 0 0,0 0 1 0 0,0 1 0 0 0,-1-1 0 0 0,1 0 0 0 0,-1 1-1 0 0,1 0 1 0 0,-1 0 0 0 0,0 0 0 0 0,0 0-1 0 0,0 0 1 0 0,0 0 0 0 0,0 0 0 0 0,-1 1-1 0 0,0-1 1 0 0,0 0 0 0 0,0 1 0 0 0,0-1 0 0 0,0 1-1 0 0,0 0 1 0 0,-1-1 0 0 0,0 4-57 0 0,-1 1 120 0 0,0-1-1 0 0,-1 1 1 0 0,0 0 0 0 0,-1 0-1 0 0,0-1 1 0 0,0 1 0 0 0,-1-1-1 0 0,0 0 1 0 0,0 0 0 0 0,0 0-1 0 0,-1-1 1 0 0,0 1 0 0 0,0-1-1 0 0,-2 1-119 0 0,-9 11 7 0 0,-1-1-1 0 0,0-1 0 0 0,-1 0 1 0 0,-1-2-1 0 0,0 0 0 0 0,-1-1 1 0 0,-1 0-1 0 0,0-2 0 0 0,0-1 1 0 0,-1 0-1 0 0,0-2 0 0 0,-1 0 1 0 0,0-2-1 0 0,-10 2-6 0 0,-11-22-4843 0 0,49 5 3624 0 0</inkml:trace>
  <inkml:trace contextRef="#ctx0" brushRef="#br0" timeOffset="786.143">1307 500 1576 0 0,'18'-19'6469'0'0,"-2"28"-3642"0"0,10 45-2169 0 0,-18-35-101 0 0,187 433 1740 0 0,-185-402-3325 0 0,-10-49 914 0 0,0 0 0 0 0,1 0 0 0 0,-1 1 1 0 0,0-1-1 0 0,0 0 0 0 0,0 0 0 0 0,0 0 0 0 0,0 0 0 0 0,0 1 0 0 0,0-1 0 0 0,0 0 0 0 0,0 0 0 0 0,-1 0 1 0 0,1 0-1 0 0,0 1 0 0 0,-1-1 0 0 0,1 0 0 0 0,-1 0 0 0 0,1 0 0 0 0,-1 0 0 0 0,0 0 0 0 0,1 0 0 0 0,-1 0 0 0 0,0 0 1 0 0,0 0-1 0 0,0-1 0 0 0,1 1 0 0 0,-1 0 0 0 0,0 0 0 0 0,0-1 0 0 0,0 1 0 0 0,0-1 0 0 0,0 1 0 0 0,-1-1 1 0 0,1 1-1 0 0,0-1 0 0 0,0 1 0 0 0,0-1 0 0 0,0 0 0 0 0,0 0 0 0 0,-1 0 0 0 0,1 0 0 0 0,0 1 0 0 0,0-2 0 0 0,0 1 1 0 0,0 0-1 0 0,-1 0 0 0 0,1 0 0 0 0,0 0 0 0 0,0-1 0 0 0,0 1 0 0 0,0-1 0 0 0,0 1 0 0 0,0-1 0 0 0,-1 1 1 0 0,1-1-1 0 0,0 1 0 0 0,1-1 0 0 0,-1 0 0 0 0,-1 0 114 0 0,-72-55-4053 0 0,53 26 2660 0 0</inkml:trace>
  <inkml:trace contextRef="#ctx0" brushRef="#br0" timeOffset="1037.239">1268 385 1036 0 0,'1'-9'182'0'0,"1"1"0"0"0,0 0 0 0 0,0 0 0 0 0,1 0 0 0 0,0 0 0 0 0,1 1-1 0 0,0-1 1 0 0,0 1 0 0 0,0 0 0 0 0,1 0 0 0 0,0 0 0 0 0,0 1 0 0 0,1-1 0 0 0,-1 1 0 0 0,2 1 0 0 0,-1-1-1 0 0,1 1 1 0 0,-1 0 0 0 0,1 1 0 0 0,1-1 0 0 0,-1 1 0 0 0,0 1 0 0 0,1-1 0 0 0,0 1 0 0 0,0 1 0 0 0,0-1 0 0 0,0 2-1 0 0,0-1 1 0 0,1 1 0 0 0,-1 0-182 0 0,-1 2 78 0 0,1 0 0 0 0,-1 0-1 0 0,0 1 1 0 0,1 0-1 0 0,-1 1 1 0 0,0-1 0 0 0,-1 2-1 0 0,1-1 1 0 0,0 0 0 0 0,-1 1-1 0 0,0 1 1 0 0,0-1 0 0 0,0 1-1 0 0,0 0 1 0 0,-1 0-1 0 0,0 0 1 0 0,0 1 0 0 0,0 0-1 0 0,-1 0 1 0 0,0 0 0 0 0,0 0-1 0 0,0 1 1 0 0,-1 0 0 0 0,0-1-1 0 0,0 1 1 0 0,-1 0-1 0 0,0 1 1 0 0,0-1 0 0 0,-1 0-1 0 0,0 1 1 0 0,0-1 0 0 0,-1 0-1 0 0,1 1 1 0 0,-2-1 0 0 0,1 1-1 0 0,-2 6-77 0 0,-2 0-11 0 0,-1-1 0 0 0,0 0 0 0 0,0 0 1 0 0,-2-1-1 0 0,1 0 0 0 0,-2 0 0 0 0,1 0 0 0 0,-2-1 0 0 0,1 0 0 0 0,-2-1 0 0 0,1 0 0 0 0,-2 0 0 0 0,1-1 0 0 0,-1 0 1 0 0,0-1-1 0 0,-1 0 0 0 0,0-1 0 0 0,0 0 0 0 0,-1-1 0 0 0,1-1 0 0 0,-2 0 0 0 0,-1 0 11 0 0,-7-19-6288 0 0,22 14 6324 0 0,-1-10-1252 0 0</inkml:trace>
  <inkml:trace contextRef="#ctx0" brushRef="#br0" timeOffset="1335.488">1542 363 1604 0 0,'12'-3'265'0'0,"1"0"1"0"0,0 2-1 0 0,0-1 0 0 0,0 1 0 0 0,0 1 1 0 0,0 0-1 0 0,0 1 0 0 0,0 1 0 0 0,0 0 1 0 0,-1 0-1 0 0,1 2 0 0 0,-1-1 0 0 0,1 1 1 0 0,-1 1-1 0 0,0 1 0 0 0,-1-1 0 0 0,1 2 0 0 0,-1-1 1 0 0,0 2-1 0 0,-1-1 0 0 0,0 2 0 0 0,0-1 1 0 0,0 2-266 0 0,-5-7 164 0 0,0 1 0 0 0,0 0 0 0 0,-1 0 0 0 0,1 0 1 0 0,-1 1-1 0 0,0 0 0 0 0,0 0 0 0 0,-1 0 0 0 0,1 0 0 0 0,-1 0 1 0 0,0 1-1 0 0,-1 0 0 0 0,1-1 0 0 0,-1 1 0 0 0,0 0 1 0 0,0 0-1 0 0,-1 0 0 0 0,0 0 0 0 0,0 0 0 0 0,-1 1 0 0 0,1-1 1 0 0,-1 0-1 0 0,0 0 0 0 0,-1 0 0 0 0,0 3-164 0 0,-2-3 142 0 0,-1 1 0 0 0,1-1-1 0 0,-1 0 1 0 0,0 0 0 0 0,-1 0-1 0 0,0-1 1 0 0,0 1 0 0 0,0-1 0 0 0,0-1-1 0 0,-1 1 1 0 0,0 0 0 0 0,0-1-1 0 0,0 0 1 0 0,0-1 0 0 0,-1 0 0 0 0,1 0-1 0 0,-1 0 1 0 0,0 0 0 0 0,0-1 0 0 0,0 0-1 0 0,0-1 1 0 0,0 0 0 0 0,-3 0-142 0 0,9-1 4 0 0,-1 0 1 0 0,0 0 0 0 0,0-1 0 0 0,0 1 0 0 0,0-1-1 0 0,0 1 1 0 0,1-1 0 0 0,-1 0 0 0 0,0 1-1 0 0,0-1 1 0 0,1 0 0 0 0,-1 0 0 0 0,1-1-1 0 0,-1 1 1 0 0,1 0 0 0 0,-1 0 0 0 0,1-1-1 0 0,0 1 1 0 0,-1-1 0 0 0,1 1 0 0 0,0-1 0 0 0,0 1-1 0 0,0-1 1 0 0,0 0 0 0 0,1 0 0 0 0,-1 1-1 0 0,0-1 1 0 0,1 0 0 0 0,-1 0 0 0 0,1 0-1 0 0,0 0 1 0 0,-1 0 0 0 0,1 1 0 0 0,0-1 0 0 0,0 0-1 0 0,0 0 1 0 0,0 0 0 0 0,1 0 0 0 0,-1 0-1 0 0,1 0 1 0 0,-1 0 0 0 0,1 1 0 0 0,0-2-5 0 0,24-76-676 0 0,104-79-3273 0 0,-66 92-903 0 0,-48 44 2272 0 0,-12 15 1403 0 0</inkml:trace>
  <inkml:trace contextRef="#ctx0" brushRef="#br0" timeOffset="1728.21">2264 325 2336 0 0,'6'17'5002'0'0,"-39"33"-4186"0"0,28-45-365 0 0,-23 31 322 0 0,14-21-447 0 0,1 0 0 0 0,1 1 0 0 0,1 0 1 0 0,0 1-1 0 0,1 1 0 0 0,1-1 0 0 0,0 2 1 0 0,-2 9-327 0 0,12-26 15 0 0,-1-1-1 0 0,1 1 1 0 0,-1-1 0 0 0,1 1 0 0 0,0 0-1 0 0,0-1 1 0 0,0 1 0 0 0,0-1 0 0 0,0 0-1 0 0,0 1 1 0 0,0-1 0 0 0,0 0 0 0 0,1 0-1 0 0,-1 1 1 0 0,1-1 0 0 0,-1 0 0 0 0,0 0-1 0 0,1-1 1 0 0,0 1 0 0 0,-1 0 0 0 0,1 0-1 0 0,-1-1 1 0 0,1 1 0 0 0,0-1 0 0 0,0 1-1 0 0,-1-1 1 0 0,1 0 0 0 0,0 0 0 0 0,0 0-1 0 0,-1 0 1 0 0,1 0 0 0 0,0 0 0 0 0,0 0-1 0 0,-1 0 1 0 0,1-1 0 0 0,0 1 0 0 0,-1-1-1 0 0,1 1 1 0 0,1-2-15 0 0,-1 2 15 0 0,16-2-61 0 0,0-1 0 0 0,0 0 0 0 0,0-1 0 0 0,0-2 0 0 0,-1 1-1 0 0,0-2 1 0 0,0 0 0 0 0,-1-2 0 0 0,0 1 0 0 0,0-2 0 0 0,-1 0-1 0 0,14-12 47 0 0,-28 21-2 0 0,1-1-1 0 0,-1 1 1 0 0,0-1-1 0 0,0 1 1 0 0,1-1-1 0 0,-1 1 1 0 0,0-1-1 0 0,0 0 0 0 0,-1 0 1 0 0,1 1-1 0 0,0-1 1 0 0,0 0-1 0 0,-1 0 1 0 0,1 0-1 0 0,-1 0 1 0 0,0 0-1 0 0,0 0 0 0 0,0 0 1 0 0,0 0-1 0 0,0 0 1 0 0,0 0-1 0 0,0 0 1 0 0,0 0-1 0 0,-1 0 1 0 0,1 1-1 0 0,-1-1 0 0 0,1 0 1 0 0,-1 0-1 0 0,0 0 1 0 0,0 0-1 0 0,0 1 1 0 0,0-1-1 0 0,0 0 1 0 0,0 1-1 0 0,-1-1 0 0 0,1 1 1 0 0,0-1-1 0 0,-1 1 1 0 0,1 0-1 0 0,-1 0 1 0 0,1-1-1 0 0,-1 1 1 0 0,0 0-1 0 0,1 0 0 0 0,-1 1 1 0 0,0-1-1 0 0,0 0 1 0 0,0 1-1 0 0,0-1 1 0 0,0 0 2 0 0,-101-31-78 0 0,-47 15-771 0 0,150 16 707 0 0,-1 0 0 0 0,0 0 0 0 0,1 0 0 0 0,-1 0 0 0 0,1 0 0 0 0,-1 0-1 0 0,1 0 1 0 0,0 0 0 0 0,-1 0 0 0 0,1 0 0 0 0,0 0 0 0 0,0 0 0 0 0,0-1 0 0 0,0 1-1 0 0,0 0 1 0 0,0 0 0 0 0,0 0 0 0 0,0 0 0 0 0,0 0 0 0 0,0 0 0 0 0,1 0 0 0 0,-1-1-1 0 0,1 1 1 0 0,-1 0 0 0 0,0 0 0 0 0,1 0 0 0 0,0 0 0 0 0,-1 0 0 0 0,1 0-1 0 0,0 1 1 0 0,-1-1 0 0 0,1 0 0 0 0,0 0 0 0 0,0 0 0 0 0,0 1 0 0 0,-1-1 0 0 0,1 0-1 0 0,0 1 1 0 0,0-1 0 0 0,0 1 0 0 0,0-1 0 0 0,0 1 0 0 0,0-1 0 0 0,1 1 0 0 0,-1 0-1 0 0,0-1 1 0 0,0 1 0 0 0,0 0 0 0 0,0 0 0 0 0,0 0 0 0 0,0 0 0 0 0,1 0 0 0 0,-1 0-1 0 0,0 0 1 0 0,1 1 142 0 0,0-2 124 0 0,18-12-1349 0 0</inkml:trace>
  <inkml:trace contextRef="#ctx0" brushRef="#br0" timeOffset="1979.601">2751 198 2772 0 0,'17'32'5623'0'0,"-34"41"-4386"0"0,-125 238 1877 0 0,96-274-6499 0 0,45-37 1769 0 0,-22-14-2723 0 0,11-2 3213 0 0</inkml:trace>
  <inkml:trace contextRef="#ctx0" brushRef="#br0" timeOffset="2230.869">2518 361 2368 0 0,'20'-1'6262'0'0,"32"31"-5371"0"0,-38-20-264 0 0,36 19-15 0 0,0 2-887 0 0,1-3 0 0 0,1-2-1 0 0,2-2 1 0 0,34 10 275 0 0,-9-25-6641 0 0,-68-9 5439 0 0</inkml:trace>
  <inkml:trace contextRef="#ctx0" brushRef="#br0" timeOffset="2482.572">3113 430 964 0 0,'4'-50'10362'0'0,"-4"50"-6766"0"0,4 32-3656 0 0,-1-24-552 0 0,-2 0 0 0 0,1 1 0 0 0,-1-1 0 0 0,-1 1 0 0 0,1-1 0 0 0,-1 1 0 0 0,-1-1 0 0 0,1 1 0 0 0,-2-1 0 0 0,1 1 1 0 0,-1-1-1 0 0,0 0 0 0 0,-3 6 612 0 0,-17-8-3715 0 0,17-6 2659 0 0</inkml:trace>
  <inkml:trace contextRef="#ctx0" brushRef="#br0" timeOffset="2717.806">2941 181 3600 0 0,'-71'-171'7798'0'0,"69"169"-7976"0"0,0 1-1 0 0,0 0 1 0 0,0 0-1 0 0,0 0 1 0 0,0 1-1 0 0,0-1 1 0 0,-1 0-1 0 0,1 1 1 0 0,0-1-1 0 0,0 1 1 0 0,0 0-1 0 0,-1 0 1 0 0,1 0-1 0 0,0 0 1 0 0,0 0-1 0 0,-1 0 1 0 0,1 0-1 0 0,0 1 1 0 0,0-1-1 0 0,0 1 1 0 0,-1 0-1 0 0,1 0 1 0 0,0 0-1 0 0,0 0 1 0 0,0 0-1 0 0,0 0 1 0 0,1 0-1 0 0,-1 1 1 0 0,0-1-1 0 0,0 1 1 0 0,1-1-1 0 0,-1 1 1 0 0,1-1-1 0 0,-1 1 1 0 0,1 0-1 0 0,0 0 1 0 0,-1 2 178 0 0,-1-2-87 0 0,-13 11-1149 0 0,3-1 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62 1736 0 0,'-8'-1'216'0'0,"1"1"-1"0"0,0 1 0 0 0,0-1 1 0 0,0 1-1 0 0,0 0 1 0 0,0 0-1 0 0,0 1 1 0 0,0 0-1 0 0,1 1 0 0 0,-1-1 1 0 0,0 1-1 0 0,1 0 1 0 0,0 1-1 0 0,0-1 1 0 0,0 1-1 0 0,0 1 0 0 0,1-1 1 0 0,-1 1-1 0 0,1 0 1 0 0,0 0-1 0 0,1 0 1 0 0,-1 1-1 0 0,1 0 1 0 0,0 0-1 0 0,1 0 0 0 0,-1 0 1 0 0,1 0-1 0 0,0 2-215 0 0,-56 197 2304 0 0,57-169-2004 0 0,1 0-1 0 0,1 0 0 0 0,2 0 1 0 0,2 0-1 0 0,1 0 0 0 0,2-1 1 0 0,2 3-300 0 0,99 417 476 0 0,-101-353-1801 0 0,-8-99 1184 0 0,1-1-1 0 0,-1 0 1 0 0,0 0-1 0 0,0 0 1 0 0,0 0-1 0 0,0 0 1 0 0,0 0 0 0 0,0 0-1 0 0,-1 0 1 0 0,1 0-1 0 0,-1-1 1 0 0,1 1-1 0 0,-1 0 1 0 0,0-1-1 0 0,1 1 1 0 0,-1-1 0 0 0,0 0-1 0 0,0 0 1 0 0,0 0-1 0 0,0 0 1 0 0,0 0-1 0 0,0 0 1 0 0,0 0-1 0 0,-1 0 1 0 0,1-1 0 0 0,0 1-1 0 0,0-1 1 0 0,-1 0 141 0 0,-92-42-4043 0 0,64 18 2983 0 0</inkml:trace>
  <inkml:trace contextRef="#ctx0" brushRef="#br0" timeOffset="477.539">1 674 2688 0 0,'0'-1'99'0'0,"1"1"-1"0"0,0 0 0 0 0,-1 0 1 0 0,1-1-1 0 0,-1 1 1 0 0,1 0-1 0 0,-1-1 0 0 0,1 1 1 0 0,-1 0-1 0 0,1-1 1 0 0,-1 1-1 0 0,1-1 0 0 0,-1 1 1 0 0,0-1-1 0 0,1 1 1 0 0,-1-1-1 0 0,0 1 0 0 0,1-1 1 0 0,-1 1-1 0 0,0-1 1 0 0,0 1-1 0 0,1-1 0 0 0,-1 0 1 0 0,0 1-1 0 0,0-1 1 0 0,0 1-1 0 0,0-1 1 0 0,0 0-1 0 0,0 1 0 0 0,0-1 1 0 0,0 0-1 0 0,0 1 1 0 0,0-1-1 0 0,0 1 0 0 0,0-1 1 0 0,-1 0-1 0 0,1 1 1 0 0,0-1-1 0 0,0 1 0 0 0,-1-1 1 0 0,1 1-1 0 0,0-1 1 0 0,-1 1-1 0 0,1-1 0 0 0,0 1 1 0 0,-1-1-1 0 0,1 1 1 0 0,-1-1-1 0 0,1 1 0 0 0,-1-1 1 0 0,1 1-1 0 0,-1 0 1 0 0,1-1-99 0 0,62-13 493 0 0,759-82 81 0 0,-512 38-209 0 0,-330 62 977 0 0,14 0-1299 0 0,0 1-1 0 0,0 0 0 0 0,1 1 1 0 0,-1-1-1 0 0,1 1 0 0 0,1 0 0 0 0,-1 1 1 0 0,1 0-1 0 0,0-1 0 0 0,0 2 1 0 0,1-1-1 0 0,0 0 0 0 0,0 1 1 0 0,1 0-1 0 0,0 0 0 0 0,1 0 0 0 0,-1 0 1 0 0,1 0-1 0 0,1 0 0 0 0,0 1 1 0 0,0-1-1 0 0,0 1 0 0 0,1-1 1 0 0,1 0-1 0 0,-1 1 0 0 0,1-1 0 0 0,2 7-42 0 0,0-4-18 0 0,1 0 0 0 0,0 0-1 0 0,1-1 1 0 0,0 0-1 0 0,1 0 1 0 0,0 0-1 0 0,1 0 1 0 0,-1-1-1 0 0,2-1 1 0 0,-1 1 0 0 0,1-1-1 0 0,5 4 19 0 0,51 11-3112 0 0,-61-24 2886 0 0,1 0 0 0 0,0 0-1 0 0,0 0 1 0 0,-1 0-1 0 0,1-1 1 0 0,-1 1-1 0 0,1-1 1 0 0,-1 0 0 0 0,0 0-1 0 0,0 0 1 0 0,0 0-1 0 0,0-1 1 0 0,0 1-1 0 0,0-1 1 0 0,0 0-1 0 0,-1 0 1 0 0,0 0 0 0 0,1 0-1 0 0,-1 0 1 0 0,0-1-1 0 0,0 1 1 0 0,-1 0-1 0 0,1-1 1 0 0,0-2 226 0 0,5-17-1245 0 0</inkml:trace>
  <inkml:trace contextRef="#ctx0" brushRef="#br0" timeOffset="754.582">1187 307 1508 0 0,'-6'-8'1152'0'0,"3"1"-192"0"0,-3 2-144 0 0,3 0-116 0 0,-1 0-175 0 0,1 2-97 0 0,1-1-132 0 0,-2 3-112 0 0,3-1-92 0 0,-1 0-16 0 0,2 4-316 0 0,2-2-152 0 0,-1-2-389 0 0,1 2-535 0 0,0 0 56 0 0,3 0 8 0 0</inkml:trace>
  <inkml:trace contextRef="#ctx0" brushRef="#br0" timeOffset="1031.582">1327 324 1632 0 0,'27'26'3978'0'0,"-21"-22"-3695"0"0,24 19 140 0 0,-2 0-1 0 0,0 2 1 0 0,-2 1 0 0 0,-1 1 0 0 0,-1 1 0 0 0,-1 2 0 0 0,-2 0 0 0 0,-1 1 0 0 0,-1 1 0 0 0,-2 1 0 0 0,-1 0 0 0 0,-1 1 0 0 0,1 11-423 0 0,-16-44 63 0 0,1 1 0 0 0,-1-1 1 0 0,1 0-1 0 0,-1 1 0 0 0,0-1 0 0 0,1 0 0 0 0,-1 1 0 0 0,0-1 0 0 0,0 0 1 0 0,0 1-1 0 0,0-1 0 0 0,-1 0 0 0 0,1 1 0 0 0,0-1 0 0 0,0 0 1 0 0,-1 1-1 0 0,1-1 0 0 0,-1 0 0 0 0,1 0 0 0 0,-1 1 0 0 0,1-1 1 0 0,-1 0-1 0 0,0 0 0 0 0,0 0 0 0 0,0 0 0 0 0,0 0 0 0 0,1 0 0 0 0,-1 0 1 0 0,0 0-1 0 0,-1 0 0 0 0,1 0 0 0 0,0-1 0 0 0,0 1 0 0 0,0 0 1 0 0,0-1-1 0 0,-1 1 0 0 0,1-1 0 0 0,0 1 0 0 0,0-1 0 0 0,-1 0 0 0 0,1 1 1 0 0,0-1-1 0 0,-1 0 0 0 0,0 0-63 0 0,-1-4 30 0 0,0 1 0 0 0,0-1 1 0 0,1 0-1 0 0,-1-1 0 0 0,1 1 0 0 0,0 0 0 0 0,1-1 1 0 0,-1 1-1 0 0,1-1 0 0 0,-1 1 0 0 0,1-1 0 0 0,1 0 1 0 0,-1 1-1 0 0,1-1 0 0 0,0 0 0 0 0,0 0 0 0 0,0 1 1 0 0,0-1-1 0 0,1 0-30 0 0,-1 3 4 0 0,0-24-332 0 0,1 1 1 0 0,1-1-1 0 0,1 1 0 0 0,1 0 1 0 0,1 0-1 0 0,2 0 0 0 0,0 1 0 0 0,2-1 1 0 0,0 2-1 0 0,2-1 0 0 0,0 2 1 0 0,3-3 327 0 0,-1-6-2083 0 0,-11 17-3798 0 0,-2 14 4645 0 0</inkml:trace>
  <inkml:trace contextRef="#ctx0" brushRef="#br0" timeOffset="1466.382">1871 684 936 0 0,'54'-71'3796'0'0,"-40"47"-3381"0"0,-4 11-291 0 0,-1 0 0 0 0,-1-1 1 0 0,0 0-1 0 0,0 0 0 0 0,-2-1 0 0 0,0 0 0 0 0,0 0 0 0 0,-2 0 0 0 0,1-1 0 0 0,-2 1 0 0 0,0-1 1 0 0,-1-5-125 0 0,-3 19 11 0 0,1 0 0 0 0,-1 0 0 0 0,0 0 0 0 0,0-1 0 0 0,0 1 0 0 0,0 0 0 0 0,0 0 1 0 0,0 1-1 0 0,-1-1 0 0 0,1 0 0 0 0,-1 0 0 0 0,1 1 0 0 0,-1-1 0 0 0,0 1 0 0 0,1-1 1 0 0,-1 1-1 0 0,0-1 0 0 0,0 1 0 0 0,0 0 0 0 0,0 0 0 0 0,0 0 0 0 0,0 0 0 0 0,0 1 0 0 0,-1-1 1 0 0,1 1-1 0 0,0-1 0 0 0,0 1 0 0 0,-1-1 0 0 0,1 1 0 0 0,0 0 0 0 0,-1 0 0 0 0,1 1 1 0 0,0-1-1 0 0,-3 1-11 0 0,4-1 180 0 0,-30 21 348 0 0,108 85 414 0 0,-38-66-718 0 0,-34-36-214 0 0,1 1-1 0 0,-1 0 1 0 0,0 0-1 0 0,-1 0 0 0 0,1 1 1 0 0,-1-1-1 0 0,0 1 1 0 0,0 0-1 0 0,-1 1 0 0 0,0-1 1 0 0,0 1-1 0 0,-1-1 1 0 0,1 1-1 0 0,-1 0 0 0 0,-1 0 1 0 0,1 0-1 0 0,-1 0 1 0 0,0 0-1 0 0,-1 0 0 0 0,0 0 1 0 0,0 0-1 0 0,0 0 1 0 0,-1 0-1 0 0,0 0 0 0 0,-1 0 1 0 0,1 0-1 0 0,-1 0 1 0 0,-1 0-1 0 0,1-1 0 0 0,-1 1 1 0 0,0-1-1 0 0,-1 0 1 0 0,0 0-1 0 0,0 0 0 0 0,0 0 1 0 0,0 0-1 0 0,-1-1 1 0 0,0 0-1 0 0,0 0 0 0 0,0 0 1 0 0,-1-1-1 0 0,-3 3-9 0 0,7-6-139 0 0,-1 0 0 0 0,1 1 0 0 0,0-1 0 0 0,0 0 0 0 0,-1 0 0 0 0,1-1 0 0 0,-1 1 0 0 0,1 0 0 0 0,0-1 0 0 0,-1 1 0 0 0,1-1 0 0 0,-1 0 0 0 0,1 0-1 0 0,-1 0 1 0 0,0 0 0 0 0,1-1 0 0 0,0 1 0 0 0,-1-1 0 0 0,1 1 0 0 0,-1-1 0 0 0,1 0 0 0 0,0 0 0 0 0,-1 0 0 0 0,1 0 0 0 0,0 0 0 0 0,0 0 0 0 0,0-1 0 0 0,0 1 0 0 0,0-1 0 0 0,0 0 0 0 0,0 1-1 0 0,0-1 1 0 0,1 0 0 0 0,-1 0 0 0 0,1 0 0 0 0,-1 0 0 0 0,1 0 0 0 0,0-1 0 0 0,0 1 0 0 0,0 0 0 0 0,0-1 0 0 0,0 1 0 0 0,0 0 0 0 0,1-1 0 0 0,-1 1 0 0 0,1-1 0 0 0,0 1 0 0 0,-1-1 0 0 0,1 1 0 0 0,1-1 139 0 0,-6-32-1364 0 0</inkml:trace>
  <inkml:trace contextRef="#ctx0" brushRef="#br0" timeOffset="1730.638">2364 24 1120 0 0,'15'-24'6820'0'0,"-62"91"-3920"0"0,43-49-2785 0 0,0 1 0 0 0,1 0 0 0 0,2-1 0 0 0,-1 1 0 0 0,2 0 0 0 0,1 0 0 0 0,0 0 0 0 0,1-1 0 0 0,1 1 0 0 0,1-1-1 0 0,1 1 1 0 0,0-1 0 0 0,2-1 0 0 0,0 1 0 0 0,0-1 0 0 0,8 11-115 0 0,8 31 259 0 0,35 140-2035 0 0,-57-196 1591 0 0,-1 1-1 0 0,1 0 1 0 0,-1-1 0 0 0,0 1 0 0 0,-1-1 0 0 0,1 1-1 0 0,-1 0 1 0 0,1-1 0 0 0,-1 1 0 0 0,0-1 0 0 0,0 0-1 0 0,-1 1 1 0 0,1-1 0 0 0,-1 0 0 0 0,1 0 0 0 0,-1 0 0 0 0,0 0-1 0 0,0 0 1 0 0,0 0 0 0 0,-1 0 0 0 0,1-1 0 0 0,-1 1-1 0 0,0-1 1 0 0,1 1 0 0 0,-1-1 0 0 0,0 0 0 0 0,0 0 0 0 0,0-1-1 0 0,-1 1 1 0 0,1-1 0 0 0,0 1 0 0 0,-1-1 0 0 0,1 0-1 0 0,-1 0 1 0 0,1-1 0 0 0,-1 1 0 0 0,1-1 0 0 0,-1 1 0 0 0,1-1-1 0 0,-4-1 186 0 0,3 2-1150 0 0</inkml:trace>
  <inkml:trace contextRef="#ctx0" brushRef="#br0" timeOffset="1981.35">2134 505 3648 0 0,'10'-31'7629'0'0,"79"-9"-6072"0"0,86 0-2597 0 0,33-9-6235 0 0,-176 41 6026 0 0,0 0 31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3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68 1964 0 0,'4'-65'8894'0'0,"13"89"-7661"0"0,71 333 193 0 0,-40-55-4429 0 0,-48-301 2861 0 0,0 1 0 0 0,0-1-1 0 0,-1 1 1 0 0,1-1 0 0 0,0 1-1 0 0,-1-1 1 0 0,1 1 0 0 0,-1-1-1 0 0,0 1 1 0 0,1-1 0 0 0,-1 0-1 0 0,0 1 1 0 0,0-1 0 0 0,0 0-1 0 0,0 0 1 0 0,0 1 0 0 0,0-1 0 0 0,0 0-1 0 0,0 0 1 0 0,-1 0 0 0 0,1 0-1 0 0,0-1 1 0 0,0 1 0 0 0,-1 0-1 0 0,1 0 1 0 0,-1-1 0 0 0,1 1-1 0 0,-1-1 1 0 0,1 1 0 0 0,-1-1-1 0 0,1 0 1 0 0,-1 0 0 0 0,1 0-1 0 0,-1 1 1 0 0,1-1 0 0 0,-1-1-1 0 0,1 1 1 0 0,-1 0 0 0 0,1 0-1 0 0,-1 0 1 0 0,1-1 0 0 0,-1 1-1 0 0,1-1 1 0 0,-1 1 0 0 0,1-1 0 0 0,-1 0-1 0 0,1 0 1 0 0,0 1 0 0 0,0-1-1 0 0,-1 0 1 0 0,1 0 0 0 0,0 0 142 0 0,-19-13-1390 0 0</inkml:trace>
  <inkml:trace contextRef="#ctx0" brushRef="#br0" timeOffset="833.013">66 272 1508 0 0,'-1'-1'208'0'0,"-49"-6"3360"0"0,36 4-1777 0 0,31 2-377 0 0,226-9-665 0 0,-110-3-906 0 0,-82 10 64 0 0,0-2 1 0 0,0-3-1 0 0,-1-1 1 0 0,-1-3-1 0 0,20-8 93 0 0,-63 18 28 0 0,0 0-1 0 0,1-1 1 0 0,-1 1-1 0 0,0-2 1 0 0,0 1-1 0 0,-1 0 1 0 0,1-1-1 0 0,-1 0 1 0 0,0 0-1 0 0,0-1 1 0 0,0 0-1 0 0,0 1 1 0 0,-1-2-1 0 0,0 1 1 0 0,0 0-1 0 0,0-1 1 0 0,0 0 0 0 0,-1 0-1 0 0,0 0 1 0 0,-1 0-1 0 0,1 0 1 0 0,-1 0-1 0 0,0-1 1 0 0,-1 1-1 0 0,1-3-27 0 0,-1-44 1203 0 0,-1 53-1200 0 0,0 0 0 0 0,0 0 1 0 0,-1 1-1 0 0,1-1 0 0 0,0 0 0 0 0,0 0 1 0 0,-1 1-1 0 0,1-1 0 0 0,0 0 1 0 0,0 0-1 0 0,-1 1 0 0 0,1-1 0 0 0,0 0 1 0 0,-1 0-1 0 0,1 0 0 0 0,0 0 0 0 0,-1 0 1 0 0,1 0-1 0 0,0 1 0 0 0,-1-1 0 0 0,1 0 1 0 0,0 0-1 0 0,-1 0 0 0 0,1 0 0 0 0,0 0 1 0 0,-1 0-1 0 0,1 0 0 0 0,0 0 0 0 0,-1 0 1 0 0,1-1-1 0 0,0 1 0 0 0,-1 0 0 0 0,1 0 1 0 0,0 0-1 0 0,-1 0 0 0 0,1 0 0 0 0,0-1 1 0 0,-1 1-1 0 0,1 0 0 0 0,0 0 0 0 0,0 0 1 0 0,-1-1-1 0 0,1 1 0 0 0,0 0 0 0 0,0 0 1 0 0,0-1-1 0 0,-1 1 0 0 0,1 0 0 0 0,0-1 1 0 0,0 1-1 0 0,0-1-3 0 0,15 112 119 0 0,30 381 1185 0 0,-45-490-1255 0 0,13-6-98 0 0,-13-9-13 0 0,2 1 0 0 0,0 0 0 0 0,0 0 0 0 0,1 0 0 0 0,1 0-1 0 0,0 0 1 0 0,1 1 0 0 0,0-1 0 0 0,0 1 0 0 0,1 1 0 0 0,1-1 0 0 0,0 1 0 0 0,0 0 0 0 0,1 0 0 0 0,5-4 62 0 0,29 28-167 0 0,148 116-84 0 0,-171-124 236 0 0,0 0 1 0 0,0-1-1 0 0,0-1 0 0 0,1-1 1 0 0,0 0-1 0 0,-1-2 0 0 0,1 0 1 0 0,0-1-1 0 0,-1-1 0 0 0,16-3 15 0 0,-24 3-44 0 0,0 0 1 0 0,1 0-1 0 0,-2-2 0 0 0,1 1 0 0 0,0-1 0 0 0,0-1 0 0 0,-1 0 0 0 0,0 0 0 0 0,0-1 0 0 0,0 0 0 0 0,0-1 0 0 0,-1 0 1 0 0,0-1-1 0 0,0 0 0 0 0,-1 0 0 0 0,0-1 0 0 0,0 0 0 0 0,0 0 0 0 0,-1-1 0 0 0,-1 0 0 0 0,1 0 0 0 0,-2-1 1 0 0,1 1-1 0 0,-1-1 0 0 0,-1 0 0 0 0,3-9 44 0 0,-8 14-10 0 0,-1 0 1 0 0,0 0-1 0 0,-1 1 0 0 0,1-1 1 0 0,-1 1-1 0 0,0-1 0 0 0,0 1 1 0 0,0 0-1 0 0,-1 0 1 0 0,1 0-1 0 0,-1 0 0 0 0,0 1 1 0 0,0-1-1 0 0,0 1 0 0 0,-1 0 1 0 0,1 1-1 0 0,-1-1 0 0 0,0 1 1 0 0,1 0-1 0 0,-1 0 1 0 0,0 0-1 0 0,0 0 0 0 0,0 1 1 0 0,-1 0-1 0 0,1 0 0 0 0,0 1 1 0 0,0-1-1 0 0,-1 1 0 0 0,1 0 1 0 0,0 1-1 0 0,-5 0 10 0 0,-5-3 69 0 0,0 1 0 0 0,-1 1 0 0 0,1 1 0 0 0,0 0 0 0 0,0 0 0 0 0,-1 2 0 0 0,1 0 0 0 0,1 1 0 0 0,-1 0 0 0 0,0 1 0 0 0,1 1 0 0 0,0 0 0 0 0,0 1 0 0 0,1 0 0 0 0,0 1 0 0 0,0 1 0 0 0,1 0 0 0 0,-10 9-69 0 0,21-14 2 0 0,0 0 0 0 0,1 0 0 0 0,-1 1 0 0 0,1-1-1 0 0,0 0 1 0 0,0 0 0 0 0,0 0 0 0 0,0 0 0 0 0,1 0-1 0 0,-1 0 1 0 0,1 0 0 0 0,0 0 0 0 0,0 0 0 0 0,1 0-1 0 0,-1 0 1 0 0,1 0 0 0 0,0-1 0 0 0,0 1 0 0 0,0 0-1 0 0,1-1 1 0 0,-1 0 0 0 0,1 0 0 0 0,0 0 0 0 0,-1 0-1 0 0,2 0 1 0 0,-1 0 0 0 0,0-1 0 0 0,0 1 0 0 0,1-1 0 0 0,-1 0-1 0 0,1 0 1 0 0,0 0 0 0 0,0-1 0 0 0,-1 1 0 0 0,1-1-1 0 0,0 0 1 0 0,0 0 0 0 0,3 0-2 0 0,33 14-1123 0 0,0-1 0 0 0,0-3 0 0 0,1-1-1 0 0,0-2 1 0 0,1-2 0 0 0,-1-2 0 0 0,22 0 1123 0 0,-16-1-1195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457 233 996 0 0,'32'-75'4853'0'0,"-32"73"-4653"0"0,-16-20 483 0 0,-9-10 2094 0 0,25 31-2716 0 0,4-5 747 0 0,-6 0-807 0 0,-1 0-1 0 0,1 1 1 0 0,-1-1 0 0 0,-1 1 0 0 0,1 0 0 0 0,-1 0 0 0 0,1 0 0 0 0,-2 0 0 0 0,1 1 0 0 0,0-1 0 0 0,-1 1 0 0 0,0 0 0 0 0,0 1 0 0 0,0-1 0 0 0,0 1 0 0 0,0 0-1 0 0,-1 0 1 0 0,0 0 0 0 0,1 1 0 0 0,-1 0 0 0 0,0 0 0 0 0,0 1 0 0 0,0 0 0 0 0,0 0 0 0 0,0 0 0 0 0,-1 0 0 0 0,1 1 0 0 0,0 0 0 0 0,0 1 0 0 0,0-1 0 0 0,0 1-1 0 0,0 0 1 0 0,0 1 0 0 0,0 0 0 0 0,-3 0-1 0 0,-4 0-12 0 0,0 1 0 0 0,0 0-1 0 0,0 0 1 0 0,1 1 0 0 0,-1 1 0 0 0,1 0-1 0 0,0 1 1 0 0,0 0 0 0 0,0 1 0 0 0,1 0-1 0 0,0 1 1 0 0,1 0 0 0 0,0 1-1 0 0,0 0 1 0 0,1 0 0 0 0,0 1 0 0 0,0 0-1 0 0,1 1 1 0 0,1 0 0 0 0,-1 0-1 0 0,2 1 1 0 0,0 0 0 0 0,0 0 0 0 0,1 0-1 0 0,1 1 1 0 0,0-1 0 0 0,0 1 0 0 0,2 0-1 0 0,-2 9 13 0 0,5-14 11 0 0,-1 0 0 0 0,2 0 0 0 0,-1 0-1 0 0,1 0 1 0 0,0 0 0 0 0,1 0 0 0 0,-1-1 0 0 0,2 1-1 0 0,-1-1 1 0 0,1 0 0 0 0,0 0 0 0 0,0 0-1 0 0,1 0 1 0 0,0-1 0 0 0,0 0 0 0 0,1 0 0 0 0,0 0-1 0 0,0-1 1 0 0,0 0 0 0 0,0 0 0 0 0,1 0 0 0 0,0-1-1 0 0,0 0 1 0 0,0 0 0 0 0,1-1 0 0 0,-1 0 0 0 0,1 0-1 0 0,-1-1 1 0 0,1 0 0 0 0,0 0 0 0 0,0-1-1 0 0,0 0 1 0 0,0 0 0 0 0,0-1 0 0 0,0 0 0 0 0,1 0-1 0 0,-1-1 1 0 0,0 0 0 0 0,3-2-11 0 0,8 1 10 0 0,-1-2 1 0 0,0 0-1 0 0,0-2 0 0 0,-1 1 0 0 0,1-2 1 0 0,-1-1-1 0 0,-1 0 0 0 0,0-1 1 0 0,0 0-1 0 0,0-2 0 0 0,-1 0 1 0 0,-1 0-1 0 0,0-1 0 0 0,0-1 0 0 0,-2-1 1 0 0,1 0-1 0 0,-2 0 0 0 0,0-1 1 0 0,0 0-1 0 0,4-12-10 0 0,-14 26 6 0 0,0-1 1 0 0,0 1-1 0 0,-1 0 0 0 0,1 0 1 0 0,0 0-1 0 0,0 0 0 0 0,0 0 1 0 0,0 0-1 0 0,0 0 0 0 0,0 0 1 0 0,1 0-1 0 0,-1 0 0 0 0,0 0 1 0 0,0 1-1 0 0,1-1 1 0 0,-1 0-1 0 0,0 1 0 0 0,1 0 1 0 0,-1-1-1 0 0,0 1 0 0 0,1 0 1 0 0,-1-1-1 0 0,1 1 0 0 0,-1 0 1 0 0,1 0-1 0 0,-1 0 0 0 0,1 0 1 0 0,-1 0-1 0 0,0 1 0 0 0,1-1 1 0 0,-1 0-1 0 0,1 1 0 0 0,-1-1 1 0 0,0 1-1 0 0,1-1 0 0 0,-1 1 1 0 0,0 0-1 0 0,0-1 0 0 0,1 1 1 0 0,-1 0-1 0 0,0 0 0 0 0,0 0 1 0 0,0 0-1 0 0,0 0 1 0 0,0 0-1 0 0,0 0 0 0 0,0 0 1 0 0,-1 1-1 0 0,1-1 0 0 0,0 0 1 0 0,0 0-1 0 0,-1 1 0 0 0,1-1 1 0 0,-1 1-1 0 0,0-1 0 0 0,1 0 1 0 0,-1 1-1 0 0,0 0-6 0 0,17 16-80 0 0,88 67-1013 0 0,77 2-5593 0 0,-152-80 5420 0 0</inkml:trace>
  <inkml:trace contextRef="#ctx0" brushRef="#br0" timeOffset="1528.686">468 250 1060 0 0,'0'0'795'0'0,"0"0"-70"0"0,0 0-102 0 0,0 0-105 0 0,0 0-23 0 0,0 0 27 0 0,0 0-50 0 0,0 0-41 0 0,0 0-75 0 0,-16 1 839 0 0,3 5-1060 0 0,0 1-1 0 0,1 1 1 0 0,0 0-1 0 0,0 0 1 0 0,1 1-1 0 0,1 1 1 0 0,-1 0-1 0 0,1 0 1 0 0,1 1-1 0 0,-4 5-134 0 0,64-3 867 0 0,141-84-647 0 0,-180 67-271 0 0,-1 0 1 0 0,0-1-1 0 0,0 0 1 0 0,0-1 0 0 0,0-1-1 0 0,-1 1 1 0 0,0-2-1 0 0,0 1 1 0 0,-1-1 0 0 0,0-1-1 0 0,0 0 1 0 0,-1 0-1 0 0,-1-1 1 0 0,1 0 0 0 0,-1 0-1 0 0,-1 0 1 0 0,0-1 0 0 0,0 0-1 0 0,1-5 51 0 0,-9 10-26 0 0,1 1-1 0 0,-1-1 1 0 0,0 1-1 0 0,0 0 1 0 0,0 0-1 0 0,-1 0 0 0 0,0 0 1 0 0,0 0-1 0 0,0 0 1 0 0,0 1-1 0 0,-1-1 1 0 0,0 1-1 0 0,0 0 1 0 0,0 0-1 0 0,0 1 1 0 0,-1-1-1 0 0,0 1 1 0 0,1 0-1 0 0,-1 0 1 0 0,0 1-1 0 0,0-1 1 0 0,-1 1-1 0 0,1 0 1 0 0,0 0-1 0 0,-1 1 1 0 0,1 0-1 0 0,-1 0 1 0 0,1 0-1 0 0,-1 0 1 0 0,0 1-1 0 0,-4 0 27 0 0,-27-1 65 0 0,1 1-1 0 0,0 2 1 0 0,0 2-1 0 0,0 1 1 0 0,0 1 0 0 0,1 3-1 0 0,0 0 1 0 0,0 3 0 0 0,1 0-1 0 0,-19 12-64 0 0,49-22 16 0 0,-3-1 19 0 0,0 2 0 0 0,0-1 0 0 0,0 1 0 0 0,0 0 1 0 0,1 0-1 0 0,0 1 0 0 0,-1 0 0 0 0,1 0 0 0 0,1 1 1 0 0,-1-1-1 0 0,1 1 0 0 0,0 0 0 0 0,0 1 1 0 0,0-1-1 0 0,0 1 0 0 0,1 0 0 0 0,-3 6-35 0 0,30 9 304 0 0,-11-17-261 0 0,0 0-1 0 0,0-2 1 0 0,0 1-1 0 0,0-1 0 0 0,1-1 1 0 0,-1 0-1 0 0,0-1 1 0 0,1 0-1 0 0,-1-1 1 0 0,0 0-1 0 0,1-1 1 0 0,-1-1-43 0 0,52-4 50 0 0,-1-4 0 0 0,0-2 0 0 0,-1-3 0 0 0,-1-3 0 0 0,40-18-50 0 0,-55 7-236 0 0,-62 5-200 0 0,2 22 416 0 0,0 0 0 0 0,-1 1 1 0 0,0 0-1 0 0,0 1 0 0 0,1 1 0 0 0,-1 0 0 0 0,0 1 0 0 0,0 1 0 0 0,1 0 0 0 0,-1 1 0 0 0,1 0 0 0 0,0 2 1 0 0,-2 0 19 0 0,-8 1 31 0 0,1 1 0 0 0,-1 2 0 0 0,1 0 0 0 0,0 2 0 0 0,1 0 0 0 0,1 1 0 0 0,-1 2 0 0 0,2 0 0 0 0,0 1 0 0 0,1 1 0 0 0,1 0 0 0 0,0 2 0 0 0,-12 15-31 0 0,27-29 13 0 0,1 0 1 0 0,-1 1-1 0 0,1 0 0 0 0,0 0 1 0 0,0 0-1 0 0,0-1 1 0 0,0 2-1 0 0,1-1 0 0 0,0 0 1 0 0,0 0-1 0 0,1 0 0 0 0,-1 0 1 0 0,1 1-1 0 0,0-1 1 0 0,1 0-1 0 0,-1 1 0 0 0,1-1 1 0 0,0 0-1 0 0,0 0 0 0 0,1 0 1 0 0,-1 0-1 0 0,1 0 0 0 0,0 0 1 0 0,1 0-1 0 0,-1-1 1 0 0,1 1-1 0 0,0-1 0 0 0,0 0 1 0 0,0 0-1 0 0,1 0 0 0 0,-1 0 1 0 0,1 0-1 0 0,0-1 1 0 0,0 1-1 0 0,0-1 0 0 0,1 0 1 0 0,-1 0-1 0 0,1-1 0 0 0,-1 1 1 0 0,1-1-1 0 0,0 0 1 0 0,0-1-1 0 0,0 1 0 0 0,0-1 1 0 0,0 0-1 0 0,1 0 0 0 0,-1 0 1 0 0,0-1-1 0 0,0 0 1 0 0,2 0-14 0 0,29 3-14 0 0,-1-1 0 0 0,1-2 1 0 0,0-2-1 0 0,-1-1 0 0 0,1-2 1 0 0,-1-1-1 0 0,0-2 0 0 0,8-4 14 0 0,138-56-524 0 0,-180 68 515 0 0,0 0-1 0 0,0 0 0 0 0,0 0 1 0 0,0 0-1 0 0,0-1 0 0 0,0 1 1 0 0,0 0-1 0 0,0-1 1 0 0,0 1-1 0 0,-1 0 0 0 0,1-1 1 0 0,0 1-1 0 0,0-1 0 0 0,0 0 1 0 0,-1 1-1 0 0,1-1 0 0 0,0 0 1 0 0,-1 1-1 0 0,1-1 1 0 0,0 0-1 0 0,-1 0 0 0 0,1 1 1 0 0,-1-1-1 0 0,1 0 0 0 0,-1 0 1 0 0,0 0-1 0 0,1 0 0 0 0,-1 0 1 0 0,0 0-1 0 0,1 0 1 0 0,-1 0-1 0 0,0 0 0 0 0,0 1 1 0 0,0-1-1 0 0,0 0 0 0 0,0 0 1 0 0,0 0-1 0 0,0 0 0 0 0,0 0 1 0 0,-1 0-1 0 0,1 0 1 0 0,0 0-1 0 0,-1 0 0 0 0,1 0 1 0 0,0 0-1 0 0,-1 0 0 0 0,1 1 1 0 0,-1-1-1 0 0,1 0 0 0 0,-1 0 1 0 0,0 0-1 0 0,1 1 1 0 0,-1-1-1 0 0,0 0 0 0 0,1 1 1 0 0,-1-1-1 0 0,0 1 0 0 0,0-1 1 0 0,0 1-1 0 0,1-1 0 0 0,-1 1 1 0 0,0-1-1 0 0,0 1 1 0 0,0 0-1 0 0,0-1 0 0 0,0 1 1 0 0,0 0-1 0 0,0 0 10 0 0,-70-12-146 0 0,19 17 240 0 0,0 2 0 0 0,0 3 0 0 0,1 2 0 0 0,0 2 0 0 0,1 2 0 0 0,0 3 0 0 0,2 1 0 0 0,-4 5-94 0 0,-20 22 372 0 0,93-44-321 0 0,148-63-125 0 0,-164 58 66 0 0,30-12-45 0 0,-1-1 0 0 0,0-1 0 0 0,-1-2-1 0 0,-1-1 1 0 0,-1-1 0 0 0,9-10 53 0 0,-38 30-4 0 0,-1-1 0 0 0,1 0 0 0 0,0 0 0 0 0,-1 0 0 0 0,1 0 0 0 0,-1 0 0 0 0,0 0 0 0 0,1 0 0 0 0,-1 0 0 0 0,0 0 0 0 0,1-1 0 0 0,-1 1 0 0 0,0-1 0 0 0,0 1 0 0 0,0-1 0 0 0,-1 1 0 0 0,1-1 0 0 0,0 1 0 0 0,0-1 0 0 0,-1 0 0 0 0,1 1 0 0 0,-1-1 0 0 0,1 0 0 0 0,-1 0 0 0 0,0 1 0 0 0,0-1 0 0 0,0 0 0 0 0,0 0 0 0 0,0 0 0 0 0,0 1 0 0 0,0-1 0 0 0,-1 0 0 0 0,1 0 0 0 0,-1 1 0 0 0,1-1 0 0 0,-1 0 0 0 0,0 1 0 0 0,1-1 0 0 0,-1 0 0 0 0,0 1 0 0 0,0-1 0 0 0,0 1 0 0 0,0 0 0 0 0,-1-1 0 0 0,1 1 0 0 0,0 0 0 0 0,0 0 0 0 0,-1-1 0 0 0,1 1 0 0 0,-1 0 0 0 0,1 0 0 0 0,-1 1 0 0 0,-1-2 4 0 0,-94-23-89 0 0,88 24 54 0 0,2 0 5 0 0,1 0 0 0 0,0 0-1 0 0,-1 0 1 0 0,1 0 0 0 0,-1 1 0 0 0,0 0 0 0 0,1 1-1 0 0,-1-1 1 0 0,1 1 0 0 0,0 1 0 0 0,-1-1-1 0 0,1 1 1 0 0,0 0 0 0 0,0 0 0 0 0,0 1-1 0 0,0 0 1 0 0,0 0 0 0 0,-3 3 30 0 0,49 1-5561 0 0,-12-12 4085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4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1 679 1088 0 0,'133'-145'4818'0'0,"-104"107"-4881"0"0,-2-2-1 0 0,-2 0 1 0 0,-1-2 0 0 0,-2-1 0 0 0,2-9 63 0 0,1-66-630 0 0,-25 116 616 0 0,-2-1 0 0 0,1 3 16 0 0,1-1 0 0 0,0 0 1 0 0,-1 1-1 0 0,1-1 1 0 0,-1 0-1 0 0,1 1 0 0 0,0-1 1 0 0,-1 0-1 0 0,1 1 0 0 0,-1-1 1 0 0,0 1-1 0 0,1-1 0 0 0,-1 1 1 0 0,0-1-1 0 0,1 1 0 0 0,-1 0 1 0 0,0-1-1 0 0,1 1 1 0 0,-1 0-1 0 0,0-1 0 0 0,0 1 1 0 0,1 0-1 0 0,-1 0 0 0 0,0 0 1 0 0,0-1-1 0 0,1 1 0 0 0,-1 0 1 0 0,0 0-1 0 0,0 0 0 0 0,0 1 1 0 0,1-1-1 0 0,-1 0 1 0 0,0 0-1 0 0,0 0 0 0 0,1 0 1 0 0,-1 1-1 0 0,0-1 0 0 0,0 0 1 0 0,1 1-1 0 0,-1-1 0 0 0,0 1 1 0 0,1-1-1 0 0,-1 0 0 0 0,1 1 1 0 0,-1 0-1 0 0,0-1 1 0 0,1 1-1 0 0,-1-1 0 0 0,1 1 1 0 0,0 0-1 0 0,-1-1 0 0 0,1 1 1 0 0,-1 0-1 0 0,1-1 0 0 0,0 1 1 0 0,0 0-1 0 0,-1 0 0 0 0,1 0-2 0 0,73 88 1455 0 0,-51-69-1159 0 0,-6-8-192 0 0,0 1 0 0 0,-1 1 1 0 0,-1 1-1 0 0,0 0 1 0 0,-1 0-1 0 0,0 2 0 0 0,-1-1 1 0 0,-1 1-1 0 0,-1 1 0 0 0,-1 0 1 0 0,0 1-1 0 0,-1 0 1 0 0,-1 0-1 0 0,-1 0 0 0 0,-1 1 1 0 0,0 2-105 0 0,-6-14-6 0 0,0 0-1 0 0,-1 0 1 0 0,0-1 0 0 0,-1 1 0 0 0,1-1 0 0 0,-1 0 0 0 0,-1 1 0 0 0,1-1 0 0 0,-1 0-1 0 0,-1-1 1 0 0,1 1 0 0 0,-1-1 0 0 0,0 0 0 0 0,-1 0 0 0 0,1-1 0 0 0,-1 1-1 0 0,0-1 1 0 0,-1 0 0 0 0,1-1 0 0 0,-1 0 0 0 0,0 0 0 0 0,0 0 0 0 0,0-1-1 0 0,-5 2 7 0 0,10-4-748 0 0,-14-36-3025 0 0,24 7 2498 0 0,4-6 10 0 0</inkml:trace>
  <inkml:trace contextRef="#ctx0" brushRef="#br0" timeOffset="469.694">790 193 1688 0 0,'0'0'109'0'0,"-1"1"0"0"0,1 0 0 0 0,0-1 0 0 0,-1 1 1 0 0,1 0-1 0 0,-1-1 0 0 0,1 1 0 0 0,-1-1 0 0 0,1 1 0 0 0,-1-1 0 0 0,0 1 0 0 0,1-1 0 0 0,-1 1 0 0 0,0-1 0 0 0,1 1 0 0 0,-1-1 0 0 0,0 0 1 0 0,1 1-1 0 0,-1-1 0 0 0,0 0 0 0 0,0 0 0 0 0,1 0 0 0 0,-1 0 0 0 0,0 1 0 0 0,0-1 0 0 0,0 0 0 0 0,1 0 0 0 0,-1 0 0 0 0,0 0 0 0 0,0-1 1 0 0,1 1-1 0 0,-1 0 0 0 0,0 0 0 0 0,0 0 0 0 0,1-1 0 0 0,-1 1 0 0 0,0 0 0 0 0,0-1 0 0 0,1 1 0 0 0,-1-1 0 0 0,1 1 0 0 0,-1-1 0 0 0,0 1 1 0 0,1-1-1 0 0,-1 1 0 0 0,1-1 0 0 0,-1 1 0 0 0,1-1 0 0 0,-1 0 0 0 0,1 1 0 0 0,0-1 0 0 0,-1 0 0 0 0,1 1 0 0 0,0-1 0 0 0,-1 0 0 0 0,1 0 1 0 0,0 1-1 0 0,0-1 0 0 0,0 0 0 0 0,0 0 0 0 0,-1 1 0 0 0,1-1 0 0 0,0 0 0 0 0,1 0 0 0 0,-1 0-109 0 0,-5 13 117 0 0,0 1-1 0 0,1 0 1 0 0,1-1-1 0 0,0 1 1 0 0,1 0-1 0 0,0 1 1 0 0,1-1-1 0 0,0 0 1 0 0,1 0 0 0 0,1 1-1 0 0,0-1 1 0 0,1 0-1 0 0,0 0 1 0 0,1 0-1 0 0,0 0 1 0 0,1 0-1 0 0,1-1 1 0 0,0 0-1 0 0,1 0 1 0 0,3 5-117 0 0,-7-13 26 0 0,1-1 1 0 0,-1 0-1 0 0,1 0 0 0 0,0-1 1 0 0,0 1-1 0 0,0-1 0 0 0,0 1 1 0 0,1-1-1 0 0,-1 0 0 0 0,0 0 1 0 0,1 0-1 0 0,0-1 0 0 0,-1 1 1 0 0,1-1-1 0 0,0 0 0 0 0,0 0 1 0 0,0 0-1 0 0,0 0 0 0 0,0-1 1 0 0,0 0-1 0 0,0 0 1 0 0,0 0-1 0 0,0 0 0 0 0,0 0 1 0 0,0-1-1 0 0,-1 0 0 0 0,1 0 1 0 0,0 0-1 0 0,0 0 0 0 0,0 0 1 0 0,2-2-27 0 0,100-71-80 0 0,-94 56 82 0 0,-1 0 0 0 0,0-1 0 0 0,-2 0 0 0 0,0 0 0 0 0,-2-1 0 0 0,0 0 0 0 0,-1 0 0 0 0,4-22-2 0 0,40 245-184 0 0,-2-120-1092 0 0,-46-81 1026 0 0,-1 0-1 0 0,1-1 0 0 0,-1 0 0 0 0,1 1 0 0 0,0-1 1 0 0,0 0-1 0 0,0 0 0 0 0,0 0 0 0 0,0 0 1 0 0,0 0-1 0 0,0 0 0 0 0,0-1 0 0 0,0 1 1 0 0,0-1-1 0 0,0 1 0 0 0,0-1 0 0 0,1 0 1 0 0,-1 0-1 0 0,0 0 0 0 0,0 0 0 0 0,0 0 1 0 0,0 0-1 0 0,1-1 0 0 0,-1 1 0 0 0,0-1 0 0 0,0 1 1 0 0,0-1-1 0 0,2-1 251 0 0,22-13-1273 0 0</inkml:trace>
  <inkml:trace contextRef="#ctx0" brushRef="#br0" timeOffset="702.607">1603 114 836 0 0,'-49'14'4445'0'0,"46"-13"-4189"0"0,-11 9 12 0 0,0 1 0 0 0,0 0 0 0 0,1 0 0 0 0,1 1 0 0 0,0 1 0 0 0,0 0 0 0 0,1 1 0 0 0,1 0 0 0 0,1 1 0 0 0,0 0 0 0 0,0 0 0 0 0,2 1 0 0 0,0 0 1 0 0,0 0-1 0 0,2 1 0 0 0,0-1 0 0 0,1 1 0 0 0,1 0 0 0 0,-1 12-268 0 0,4-23-24 0 0,0-1 0 0 0,0 0 1 0 0,0 0-1 0 0,1 1 1 0 0,0-1-1 0 0,0 0 0 0 0,0 0 1 0 0,1 0-1 0 0,0 0 1 0 0,0 0-1 0 0,0 0 0 0 0,0-1 1 0 0,1 1-1 0 0,0-1 0 0 0,0 1 1 0 0,0-1-1 0 0,0 0 1 0 0,1 0-1 0 0,-1-1 0 0 0,1 1 1 0 0,0-1-1 0 0,0 1 1 0 0,1-1-1 0 0,-1 0 0 0 0,1-1 1 0 0,-1 1-1 0 0,1-1 1 0 0,0 0-1 0 0,0 0 0 0 0,0-1 1 0 0,0 1-1 0 0,0-1 0 0 0,0 0 1 0 0,0 0 23 0 0,11 1-569 0 0,-1 0 0 0 0,1 0-1 0 0,0-1 1 0 0,0-1 0 0 0,-1-1 0 0 0,1 0 0 0 0,-1-1-1 0 0,1-1 1 0 0,-1-1 0 0 0,5-1 569 0 0,16-7-1181 0 0,-4 1-53 0 0</inkml:trace>
  <inkml:trace contextRef="#ctx0" brushRef="#br0" timeOffset="949.534">2150 113 1324 0 0,'-101'34'5361'0'0,"-19"82"-2196"0"0,117-112-3119 0 0,-1 1 1 0 0,2-1 0 0 0,-1 1 0 0 0,0-1 0 0 0,1 1 0 0 0,0 0 0 0 0,0 0 0 0 0,0 0 0 0 0,1 0-1 0 0,0 0 1 0 0,0 0 0 0 0,0 0 0 0 0,0 0 0 0 0,1 0 0 0 0,0 1 0 0 0,0-1 0 0 0,0 0 0 0 0,1 0-1 0 0,0 1 1 0 0,0-1 0 0 0,0 0 0 0 0,1 0 0 0 0,-1 0 0 0 0,1 0 0 0 0,0-1 0 0 0,1 1 0 0 0,-1 0-1 0 0,1-1 1 0 0,0 1 0 0 0,0-1 0 0 0,0 0 0 0 0,1 0 0 0 0,-1 0 0 0 0,1-1 0 0 0,0 1 0 0 0,0-1-1 0 0,1 0 1 0 0,-1 0 0 0 0,0 0 0 0 0,1-1 0 0 0,0 0 0 0 0,0 1 0 0 0,4 0-47 0 0,10 2-589 0 0,1 0 0 0 0,-1-1 0 0 0,1-1 0 0 0,-1-1 0 0 0,1-1 0 0 0,0-1 0 0 0,0-1 0 0 0,-1 0 0 0 0,1-1 0 0 0,0-1 1 0 0,-1-2-1 0 0,0 1 0 0 0,0-2 0 0 0,0-1 0 0 0,-1 0 0 0 0,14-8 589 0 0,-3 0-1251 0 0</inkml:trace>
  <inkml:trace contextRef="#ctx0" brushRef="#br0" timeOffset="1291.637">2443 348 1392 0 0,'118'-14'4614'0'0,"-97"10"-4394"0"0,0 0 0 0 0,0-1 0 0 0,0-1 0 0 0,0-2 0 0 0,-1 0 1 0 0,0 0-1 0 0,-1-2 0 0 0,0-1 0 0 0,-1 0 0 0 0,0-1 0 0 0,0-1 0 0 0,-2-1 0 0 0,6-5-220 0 0,-21 18 7 0 0,0 0 0 0 0,-1 0 0 0 0,1 0-1 0 0,0-1 1 0 0,0 1 0 0 0,-1 0-1 0 0,1 0 1 0 0,-1 0 0 0 0,1-1 0 0 0,-1 1-1 0 0,1 0 1 0 0,-1-1 0 0 0,0 1-1 0 0,1 0 1 0 0,-1-1 0 0 0,0 1 0 0 0,0 0-1 0 0,0-1 1 0 0,0 1 0 0 0,-1-1-1 0 0,1 1 1 0 0,0 0 0 0 0,0-1 0 0 0,-1 1-1 0 0,1 0 1 0 0,-1 0 0 0 0,1-1-1 0 0,-1 1 1 0 0,0 0 0 0 0,1 0 0 0 0,-1 0-1 0 0,0-1 1 0 0,0 1 0 0 0,0 0-1 0 0,0 0 1 0 0,0 0 0 0 0,0 1 0 0 0,0-1-1 0 0,0 0 1 0 0,0 0 0 0 0,0 1-1 0 0,-1-1 1 0 0,1 0 0 0 0,0 1 0 0 0,0-1-1 0 0,-1 1 1 0 0,1-1 0 0 0,0 1-1 0 0,-1 0 1 0 0,1 0 0 0 0,0 0 0 0 0,-1 0-1 0 0,1 0 1 0 0,0 0 0 0 0,-1 0-1 0 0,1 0 1 0 0,-1 0 0 0 0,1 0 0 0 0,-1 1-7 0 0,-98 1 725 0 0,91-2-670 0 0,-1 2 0 0 0,1-1 0 0 0,0 1 1 0 0,1 1-1 0 0,-1-1 0 0 0,0 2 0 0 0,1-1 0 0 0,0 1 0 0 0,-1 0 1 0 0,2 1-1 0 0,-1 0 0 0 0,0 0 0 0 0,1 1 0 0 0,0 0 0 0 0,0 0 1 0 0,1 0-1 0 0,0 1 0 0 0,0 0 0 0 0,0 1 0 0 0,1-1 1 0 0,0 1-1 0 0,1 0 0 0 0,-1 0 0 0 0,0 5-55 0 0,8-7-58 0 0,1 0 1 0 0,0 0-1 0 0,0 0 0 0 0,0-1 0 0 0,1 0 1 0 0,0 0-1 0 0,0 0 0 0 0,0 0 0 0 0,1-1 1 0 0,0 0-1 0 0,-1 0 0 0 0,1-1 0 0 0,1 1 1 0 0,-1-1-1 0 0,0 0 0 0 0,1-1 0 0 0,0 0 1 0 0,-1 0-1 0 0,1 0 0 0 0,0-1 0 0 0,0 0 1 0 0,0 0-1 0 0,2-1 58 0 0,166 19-6427 0 0,-160-18 5209 0 0</inkml:trace>
  <inkml:trace contextRef="#ctx0" brushRef="#br0" timeOffset="1959.929">3060 476 2216 0 0,'84'-87'3856'0'0,"-4"-86"-2798"0"0,-54 107-552 0 0,3-41 607 0 0,-29 107-1033 0 0,6 35 174 0 0,70 84-245 0 0,-67-110 7 0 0,-1 0 1 0 0,0 0-1 0 0,-1 0 1 0 0,0 1-1 0 0,0 0 1 0 0,-1 1-1 0 0,-1-1 1 0 0,0 1-1 0 0,0 0 1 0 0,-1 1-1 0 0,0-1 1 0 0,-1 1-1 0 0,0-1 1 0 0,-1 1 0 0 0,0 3-17 0 0,-33 32 351 0 0,31-46-349 0 0,-1-1 0 0 0,1 1 0 0 0,-1 0 0 0 0,1-1 0 0 0,-1 1 0 0 0,0-1 0 0 0,1 1-1 0 0,-1 0 1 0 0,0-1 0 0 0,1 1 0 0 0,-1-1 0 0 0,0 0 0 0 0,0 1 0 0 0,1-1-1 0 0,-1 0 1 0 0,0 1 0 0 0,0-1 0 0 0,0 0 0 0 0,1 0 0 0 0,-1 0 0 0 0,0 0-1 0 0,0 1 1 0 0,0-1 0 0 0,0 0 0 0 0,1 0 0 0 0,-1-1 0 0 0,0 1 0 0 0,0 0 0 0 0,0 0-1 0 0,0 0 1 0 0,1-1 0 0 0,-1 1 0 0 0,0 0 0 0 0,0-1 0 0 0,1 1 0 0 0,-1 0-1 0 0,0-1 1 0 0,0 1 0 0 0,1-1 0 0 0,-1 0 0 0 0,1 1 0 0 0,-1-1 0 0 0,0 1-1 0 0,1-1 1 0 0,-1 0 0 0 0,1 1 0 0 0,-1-1 0 0 0,1 0 0 0 0,0 0 0 0 0,-1 1 0 0 0,1-1-1 0 0,0 0 1 0 0,-1 0 0 0 0,1 0 0 0 0,0 1 0 0 0,0-1 0 0 0,0 0 0 0 0,0 0-1 0 0,0 0 1 0 0,0 0 0 0 0,0 0 0 0 0,0 1 0 0 0,0-2-2 0 0,4-19-194 0 0,0 1 1 0 0,1-1 0 0 0,1 1-1 0 0,1 0 1 0 0,0 1-1 0 0,2 0 1 0 0,0 0-1 0 0,1 0 1 0 0,1 1-1 0 0,1 1 1 0 0,1 0 0 0 0,0 1-1 0 0,1 0 1 0 0,4-3 193 0 0,118-101 182 0 0,-135 120 93 0 0,-1 0-16 0 0,-5 43 995 0 0,2-32-1163 0 0,0 0 0 0 0,0 0-1 0 0,2 0 1 0 0,-1 0-1 0 0,1 1 1 0 0,1-1-1 0 0,0 0 1 0 0,0 0-1 0 0,1 0 1 0 0,1 1 0 0 0,0-1-1 0 0,0 0 1 0 0,1 0-1 0 0,1-1 1 0 0,0 1-1 0 0,0-1 1 0 0,1 0-1 0 0,0 0 1 0 0,1 0-1 0 0,0 0 1 0 0,0-1 0 0 0,1 0-1 0 0,0-1 1 0 0,1 0-1 0 0,0 0 1 0 0,7 5-91 0 0,10 12 32 0 0,-15-18-167 0 0,-2 0 1 0 0,1 1 0 0 0,-1 1 0 0 0,0-1 0 0 0,-1 1 0 0 0,0 0-1 0 0,0 1 1 0 0,-1 0 0 0 0,0 0 0 0 0,-1 0 0 0 0,0 0 0 0 0,-1 1 0 0 0,1 1 134 0 0,-8-8-255 0 0,1 0 1 0 0,-1-1 0 0 0,0 1 0 0 0,1-1 0 0 0,-1 0 0 0 0,-1 0-1 0 0,1 0 1 0 0,0 0 0 0 0,-1-1 0 0 0,0 1 0 0 0,1-1 0 0 0,-1 0-1 0 0,0 0 1 0 0,0 0 0 0 0,0-1 0 0 0,0 1 0 0 0,-1-1 0 0 0,1 0 0 0 0,0 0-1 0 0,-1 0 1 0 0,1-1 0 0 0,0 0 0 0 0,-1 0 0 0 0,1 0 0 0 0,0 0-1 0 0,-1-1 1 0 0,-3 0 254 0 0,6 1-101 0 0,-20 0-1069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5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63 1180 0 0,'0'-3'7164'0'0,"-24"-28"-3494"0"0,-21 10-3334 0 0,45 21-916 0 0,0 0-84 0 0,0 0-446 0 0,0 0-379 0 0,-7-4-3758 0 0,10 1 3867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323 448 1896 0 0,'-107'-9'4401'0'0,"92"15"-4162"0"0,0 1-1 0 0,1 0 1 0 0,-1 1-1 0 0,1 1 1 0 0,1 0 0 0 0,0 1-1 0 0,0 0 1 0 0,1 1-1 0 0,0 0 1 0 0,1 1-1 0 0,0 0 1 0 0,1 1-1 0 0,1 0 1 0 0,0 0 0 0 0,-1 4-239 0 0,7-12 40 0 0,1-1 0 0 0,-1 1 0 0 0,1 1 0 0 0,0-1 0 0 0,0 0 0 0 0,1 0 0 0 0,-1 1 0 0 0,1-1 0 0 0,0 1 0 0 0,1-1 0 0 0,-1 1 0 0 0,1-1 0 0 0,0 1 0 0 0,1 0 0 0 0,0-1 0 0 0,-1 1 0 0 0,1-1 0 0 0,1 0 0 0 0,-1 1 1 0 0,1-1-1 0 0,0 0 0 0 0,1 0 0 0 0,-1 0 0 0 0,1 0 0 0 0,0 0 0 0 0,0-1 0 0 0,0 1 0 0 0,1-1 0 0 0,-1 0 0 0 0,1 0 0 0 0,0 0 0 0 0,0 0 0 0 0,1-1 0 0 0,-1 1 0 0 0,1-1 0 0 0,0 0 0 0 0,0-1 0 0 0,0 1 0 0 0,0-1 0 0 0,0 0 0 0 0,0 0 1 0 0,0-1-1 0 0,1 0 0 0 0,-1 1 0 0 0,1-2 0 0 0,1 1-40 0 0,19 3-42 0 0,1-2 1 0 0,0 0 0 0 0,0-2 0 0 0,0-1-1 0 0,0-1 1 0 0,0-1 0 0 0,-1-1 0 0 0,0-2-1 0 0,22-7 42 0 0,-38 11-20 0 0,-1-1 0 0 0,1 1 0 0 0,-1-2 0 0 0,1 1 0 0 0,-1-1 0 0 0,0-1 0 0 0,-1 0 0 0 0,1 0 0 0 0,-1-1 0 0 0,0 0 0 0 0,0 0 0 0 0,-1-1 0 0 0,0 0 0 0 0,0 0 0 0 0,0 0 0 0 0,-1-1 0 0 0,1-3 20 0 0,-27-43-145 0 0,10 45 173 0 0,0 0 0 0 0,-1 0 0 0 0,0 1 0 0 0,0 0 0 0 0,-1 1 0 0 0,0 1 0 0 0,0-1 1 0 0,-1 2-1 0 0,1 0 0 0 0,-1 0 0 0 0,0 2 0 0 0,-1-1 0 0 0,1 2 0 0 0,-1-1 0 0 0,-9 1-28 0 0,-35-10 145 0 0,16 5-78 0 0,40 7-59 0 0,98-20-749 0 0,-92 19 723 0 0,36-6-421 0 0,0-2 0 0 0,-1-1 1 0 0,0-3-1 0 0,-1 0 0 0 0,-1-3 1 0 0,0-1-1 0 0,-1-2 0 0 0,27-18 439 0 0,-57 31-25 0 0,-1 1 0 0 0,1-1-1 0 0,-1 0 1 0 0,-1 0-1 0 0,1 0 1 0 0,-1-1 0 0 0,0 1-1 0 0,0-1 1 0 0,-1 0 0 0 0,0-1-1 0 0,0 1 1 0 0,-1 0-1 0 0,0-1 1 0 0,0 1 0 0 0,-1-1-1 0 0,0 0 1 0 0,0 1-1 0 0,0-1 1 0 0,-1 0 0 0 0,-1 0-1 0 0,1 1 1 0 0,-1-1 0 0 0,-1 0-1 0 0,1 1 1 0 0,-2-4 25 0 0,0 1 175 0 0,0-1 0 0 0,0 0 0 0 0,-1 1 0 0 0,-1 0 0 0 0,0 0 0 0 0,0 0 0 0 0,-1 0 0 0 0,0 1 0 0 0,-1 0 0 0 0,0 1 0 0 0,0-1 0 0 0,-1 1 0 0 0,0 0 0 0 0,0 1 0 0 0,-1 0 0 0 0,0 1 0 0 0,-7-5-175 0 0,13 10 47 0 0,1 0-1 0 0,0 0 1 0 0,-1 1 0 0 0,0-1-1 0 0,1 1 1 0 0,-1 0-1 0 0,1-1 1 0 0,-1 1-1 0 0,1 0 1 0 0,-1 0 0 0 0,0 1-1 0 0,1-1 1 0 0,-1 0-1 0 0,1 1 1 0 0,-1 0-1 0 0,1 0 1 0 0,0-1 0 0 0,-1 1-1 0 0,1 1 1 0 0,0-1-1 0 0,-1 0 1 0 0,1 0-1 0 0,0 1 1 0 0,0 0 0 0 0,0-1-1 0 0,0 1 1 0 0,0 0-1 0 0,1 0 1 0 0,-1 0-1 0 0,0 0 1 0 0,1 0 0 0 0,0 0-1 0 0,-1 0 1 0 0,1 1-1 0 0,0-1 1 0 0,0 0-1 0 0,0 1 1 0 0,0-1 0 0 0,1 1-1 0 0,-1 2-46 0 0,-27 102 838 0 0,42 170 952 0 0,162 693 749 0 0,-172-933-4117 0 0,-17-49-3770 0 0,-43-129-1573 0 0,43 107 5668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5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8 138 976 0 0,'-1'-1'86'0'0,"0"-1"-1"0"0,1 1 1 0 0,-1-1-1 0 0,0 1 1 0 0,0 0-1 0 0,1-1 1 0 0,-1 0 0 0 0,1 1-1 0 0,-1-1 1 0 0,1 1-1 0 0,-1-1 1 0 0,1 0-1 0 0,0 1 1 0 0,0-1-1 0 0,0 1 1 0 0,0-1-1 0 0,0 0 1 0 0,0 1 0 0 0,1-1-1 0 0,-1 0 1 0 0,1 1-1 0 0,-1-1 1 0 0,1 1-1 0 0,-1-1 1 0 0,1 1-1 0 0,0-1 1 0 0,-1 1 0 0 0,1 0-1 0 0,0-1 1 0 0,0 1-1 0 0,0 0 1 0 0,0-1-1 0 0,1 1 1 0 0,-1 0-1 0 0,0 0 1 0 0,0 0 0 0 0,1 0-1 0 0,-1 0 1 0 0,0 0-1 0 0,1 1 1 0 0,-1-1-1 0 0,1 0 1 0 0,-1 1-1 0 0,1-1 1 0 0,0 1 0 0 0,-1 0-1 0 0,1-1 1 0 0,-1 1-1 0 0,1 0 1 0 0,0 0-1 0 0,-1 0 1 0 0,1 0-1 0 0,0 0 1 0 0,-1 0 0 0 0,1 0-1 0 0,-1 1 1 0 0,1-1-1 0 0,0 1 1 0 0,-1-1-1 0 0,1 1 1 0 0,-1 0-1 0 0,1-1 1 0 0,-1 1-1 0 0,0 0 1 0 0,1 0 0 0 0,-1 0-86 0 0,18 12 142 0 0,0 1 0 0 0,-2 1 1 0 0,0 1-1 0 0,0 0 1 0 0,-1 1-1 0 0,-2 1 1 0 0,1 1-1 0 0,-2-1 0 0 0,-1 2 1 0 0,0 0-1 0 0,-1 1 1 0 0,-1 0-1 0 0,-2 0 0 0 0,0 1 1 0 0,-1 0-1 0 0,-1 0 1 0 0,0 1-1 0 0,0 20-142 0 0,-4-40 62 0 0,-1-1 0 0 0,0 1-1 0 0,0 0 1 0 0,0 0 0 0 0,-1 0-1 0 0,1 0 1 0 0,-1 0 0 0 0,1 1 0 0 0,-1-1-1 0 0,0 0 1 0 0,0 0 0 0 0,-1 0-1 0 0,1 0 1 0 0,-1 0 0 0 0,1 0 0 0 0,-1 0-1 0 0,0 0 1 0 0,0 0 0 0 0,0 0 0 0 0,-1 0-1 0 0,1 0 1 0 0,0-1 0 0 0,-1 1-1 0 0,0-1 1 0 0,0 1 0 0 0,0-1 0 0 0,0 1-1 0 0,0-1 1 0 0,0 0 0 0 0,-2 1-62 0 0,0-5 24 0 0,1 0 1 0 0,0-1-1 0 0,0 0 1 0 0,0 0-1 0 0,0 0 1 0 0,0 0-1 0 0,1 0 1 0 0,0 0-1 0 0,-1-1 1 0 0,1 1-1 0 0,0-1 1 0 0,1 0-1 0 0,-1 1 1 0 0,1-1-1 0 0,-1 0 0 0 0,1 0 1 0 0,0 0-1 0 0,1 0 1 0 0,-1 0-1 0 0,1 0 1 0 0,0 0-1 0 0,0 0 1 0 0,0 0-1 0 0,0-3-24 0 0,0 4 18 0 0,-2-19-41 0 0,1 1-1 0 0,0-1 1 0 0,2 0-1 0 0,0 1 1 0 0,2-1-1 0 0,0 1 1 0 0,2 0-1 0 0,0 0 1 0 0,1 0-1 0 0,1 1 1 0 0,1 0-1 0 0,1 0 1 0 0,1 0-1 0 0,0 2 1 0 0,2-1-1 0 0,11-15 24 0 0,-16 26-10 0 0,-3 2-24 0 0,-1 0 0 0 0,0 0 0 0 0,1 1 1 0 0,0-1-1 0 0,0 1 0 0 0,1 0 0 0 0,-1 0 0 0 0,1 1 0 0 0,0-1 0 0 0,1 1 0 0 0,-1 0 0 0 0,1 1 0 0 0,-1-1 0 0 0,1 1 1 0 0,0 0-1 0 0,0 1 0 0 0,1-1 0 0 0,-1 1 0 0 0,0 0 0 0 0,1 1 0 0 0,-1 0 0 0 0,1 0 0 0 0,0 0 0 0 0,-1 1 0 0 0,1 0 1 0 0,0 0-1 0 0,4 1 34 0 0,1 4-25 0 0,0 2 1 0 0,0 0-1 0 0,-1 0 1 0 0,0 1-1 0 0,-1 0 1 0 0,1 0-1 0 0,-2 2 1 0 0,1-1 0 0 0,-1 1-1 0 0,-1 0 1 0 0,1 1-1 0 0,-2 0 1 0 0,0 0-1 0 0,0 1 1 0 0,-1 0-1 0 0,0 0 1 0 0,-1 1 0 0 0,-1-1-1 0 0,1 4 25 0 0,50 259-332 0 0,-54-266 307 0 0,5 23-278 0 0,-1-5-949 0 0,-3-8-3376 0 0,-2-17 3411 0 0</inkml:trace>
  <inkml:trace contextRef="#ctx0" brushRef="#br0" timeOffset="407.108">1041 236 1932 0 0,'-11'16'506'0'0,"1"0"0"0"0,0 1-1 0 0,1 0 1 0 0,1 0 0 0 0,1 1-1 0 0,0 0 1 0 0,1 0 0 0 0,1 1 0 0 0,1-1-1 0 0,1 1 1 0 0,0 0 0 0 0,1 10-506 0 0,4-22 83 0 0,-1 1-1 0 0,2 0 1 0 0,-1-1 0 0 0,1 1 0 0 0,0-1 0 0 0,1 0 0 0 0,0 0 0 0 0,0 0 0 0 0,0-1-1 0 0,1 1 1 0 0,0-1 0 0 0,0 0 0 0 0,1 0 0 0 0,-1-1 0 0 0,1 1 0 0 0,0-2 0 0 0,1 1 0 0 0,0 0-1 0 0,-1-1 1 0 0,1 0 0 0 0,0-1 0 0 0,1 0 0 0 0,-1 0 0 0 0,1 0 0 0 0,-1-1 0 0 0,1 0-1 0 0,0-1 1 0 0,0 1 0 0 0,0-2 0 0 0,-1 1 0 0 0,1-1 0 0 0,0 0 0 0 0,3-1-83 0 0,4 2 50 0 0,0 0 0 0 0,1-2 0 0 0,-1 1 0 0 0,0-2 0 0 0,0 0 0 0 0,1-1 0 0 0,-1-1 0 0 0,-1 0 0 0 0,1-1 0 0 0,-1 0 0 0 0,0-2 0 0 0,0 1 0 0 0,0-2 0 0 0,-1 0 0 0 0,11-8-50 0 0,-20 11 4 0 0,-1-1-1 0 0,1 1 0 0 0,-1-1 1 0 0,0 1-1 0 0,0-1 0 0 0,-1 0 0 0 0,0 0 1 0 0,0 0-1 0 0,0 0 0 0 0,-1-1 1 0 0,0 1-1 0 0,0 0 0 0 0,-1-1 0 0 0,1 1 1 0 0,-1 0-1 0 0,-1-6-3 0 0,-3 1-33 0 0,-1-1 0 0 0,0 1-1 0 0,-1 1 1 0 0,0-1 0 0 0,-1 1-1 0 0,0 0 1 0 0,0 0 0 0 0,-1 1 0 0 0,0 0-1 0 0,-1 0 1 0 0,0 1 0 0 0,-1 0-1 0 0,1 1 1 0 0,-1 0 0 0 0,-1 1 0 0 0,1 0-1 0 0,-1 0 1 0 0,0 1 0 0 0,0 0-1 0 0,-1 1 1 0 0,0 1 0 0 0,1-1 0 0 0,-2 2 33 0 0,-10-14-1130 0 0,23 10-5360 0 0,16-3 5372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4:4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35 968 0 0,'0'0'613'0'0,"15"-3"683"0"0,29-29 1967 0 0,-39 32-2346 0 0,-4 17 1142 0 0,-333 625 756 0 0,198-364-2228 0 0,48-109-1646 0 0,55-140-3582 0 0,30-29 3288 0 0,-4-4 156 0 0,-15-17 73 0 0,4 1-24 0 0</inkml:trace>
  <inkml:trace contextRef="#ctx0" brushRef="#br0" timeOffset="327.226">8 264 1836 0 0,'-1'-30'6796'0'0,"90"122"-5100"0"0,181 157 91 0 0,-190-182-1420 0 0,-3 3 0 0 0,-3 3 1 0 0,56 73-368 0 0,-11 61-2543 0 0,-118-206 1393 0 0,-1-1-292 0 0,-2-51-3848 0 0,2 32 4018 0 0</inkml:trace>
  <inkml:trace contextRef="#ctx0" brushRef="#br0" timeOffset="702.155">1261 300 1048 0 0,'-48'-23'11180'0'0,"-66"1"-10385"0"0,110 22-312 0 0,-28-3-1724 0 0,9 20-5684 0 0,40 21 4787 0 0,-12-16 920 0 0</inkml:trace>
  <inkml:trace contextRef="#ctx0" brushRef="#br0" timeOffset="951.19">1213 834 1588 0 0,'13'-19'4276'0'0,"-10"-30"-2081"0"0,-3 47-1953 0 0,0 0-199 0 0,0 0 0 0 0,-1 0 0 0 0,1 1-1 0 0,-1-1 1 0 0,1 0 0 0 0,-1 1 0 0 0,0-1 0 0 0,0 1 0 0 0,1-1 0 0 0,-1 1 0 0 0,0-1 0 0 0,0 1 0 0 0,-1-1 0 0 0,1 1 0 0 0,0 0-1 0 0,0 0 1 0 0,-1-1 0 0 0,1 1 0 0 0,-1 0 0 0 0,1 0 0 0 0,-1 1 0 0 0,1-1 0 0 0,-1 0 0 0 0,1 0 0 0 0,-1 1 0 0 0,0-1 0 0 0,1 1-1 0 0,-1-1 1 0 0,0 1 0 0 0,0 0 0 0 0,1 0 0 0 0,-1 0 0 0 0,0 0 0 0 0,0 0 0 0 0,0 0-43 0 0,-23-1-4269 0 0,24 1 3976 0 0,1 0-895 0 0,0-1-7 0 0,2-3 93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0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17 1236 0 0,'0'-13'779'0'0,"3"9"4150"0"0,1 6-4880 0 0,-1 1 0 0 0,1-1 0 0 0,-1 1 1 0 0,0 0-1 0 0,0 0 0 0 0,-1 0 0 0 0,1 0 0 0 0,-1 1 1 0 0,1-1-1 0 0,-1 1 0 0 0,0-1 0 0 0,0 1 0 0 0,-1 0 0 0 0,1-1 1 0 0,-1 1-1 0 0,0 0 0 0 0,1 0 0 0 0,-2 0 0 0 0,1 1 0 0 0,-1-1 1 0 0,1 0-1 0 0,-1 0 0 0 0,0 0 0 0 0,0 0 0 0 0,-1 0 0 0 0,1 0 1 0 0,-1 0-1 0 0,0 0 0 0 0,0 0 0 0 0,-1 0 0 0 0,1 1-49 0 0,0 20 132 0 0,12 504 2024 0 0,-10-513-2153 0 0,0 0-1 0 0,1-1 1 0 0,0 1-1 0 0,1-1 1 0 0,1 1-1 0 0,1-1 1 0 0,0-1-1 0 0,1 1 0 0 0,0-1 1 0 0,1 1-1 0 0,1-2 1 0 0,0 1-1 0 0,1-1 1 0 0,0-1-1 0 0,1 1 1 0 0,0-2-1 0 0,1 1 1 0 0,1-2-1 0 0,0 1 1 0 0,0-1-1 0 0,1-1 0 0 0,0-1 1 0 0,0 1-1 0 0,1-2 1 0 0,0 0-1 0 0,1-1 1 0 0,-1 0-1 0 0,1-1 1 0 0,5 0-3 0 0,-15-3-201 0 0,-1 0 0 0 0,1-1 1 0 0,0 0-1 0 0,-1 0 1 0 0,1-1-1 0 0,0 1 0 0 0,0-1 1 0 0,0 0-1 0 0,-1 0 1 0 0,1-1-1 0 0,0 1 0 0 0,0-1 1 0 0,-1 0-1 0 0,1 0 0 0 0,-1-1 1 0 0,1 1-1 0 0,-1-1 1 0 0,1 0-1 0 0,-1 0 0 0 0,0-1 1 0 0,0 1-1 0 0,0-1 1 0 0,0 0-1 0 0,0 0 0 0 0,-1 0 1 0 0,1-1-1 0 0,-1 1 1 0 0,0-1-1 0 0,0 0 0 0 0,0 0 1 0 0,-1 0-1 0 0,1 0 0 0 0,-1 0 1 0 0,0-1-1 0 0,0 1 1 0 0,0-4 200 0 0,0-16-1186 0 0</inkml:trace>
  <inkml:trace contextRef="#ctx0" brushRef="#br0" timeOffset="250.054">1 674 2796 0 0,'19'-2'4844'0'0,"94"-9"-3447"0"0,92-13-918 0 0,103-19-6777 0 0,-269 34 5128 0 0</inkml:trace>
  <inkml:trace contextRef="#ctx0" brushRef="#br0" timeOffset="718.01">698 627 1988 0 0,'4'-6'255'0'0,"1"1"-1"0"0,0 0 0 0 0,1 0 1 0 0,-1 1-1 0 0,1 0 0 0 0,0-1 1 0 0,0 2-1 0 0,0-1 0 0 0,0 1 1 0 0,1 0-1 0 0,-1 0 0 0 0,1 1 1 0 0,0 0-1 0 0,0 0 0 0 0,-1 0 1 0 0,3 1-255 0 0,2 0 123 0 0,-1 0 0 0 0,0 1 0 0 0,1 0 1 0 0,-1 1-1 0 0,1 0 0 0 0,-1 0 0 0 0,0 1 1 0 0,0 1-1 0 0,0 0 0 0 0,0 0 0 0 0,0 1 1 0 0,0 0-1 0 0,-1 1 0 0 0,0 0 0 0 0,0 0 0 0 0,7 6-123 0 0,-5-3 106 0 0,1 0 0 0 0,-2 1-1 0 0,1 0 1 0 0,-1 0-1 0 0,-1 2 1 0 0,1-1 0 0 0,-2 1-1 0 0,1 0 1 0 0,-2 1 0 0 0,0 0-1 0 0,0 0 1 0 0,-1 1-1 0 0,0-1 1 0 0,-1 1 0 0 0,-1 1-1 0 0,0-1 1 0 0,-1 0-1 0 0,0 1 1 0 0,-1 0 0 0 0,0 12-106 0 0,-3-18 79 0 0,-1 0 1 0 0,-1 1 0 0 0,1-1-1 0 0,-1-1 1 0 0,-1 1 0 0 0,0 0 0 0 0,0-1-1 0 0,0 0 1 0 0,-1 0 0 0 0,0 0-1 0 0,0 0 1 0 0,-1-1 0 0 0,1 0-1 0 0,-1 0 1 0 0,-1 0 0 0 0,1-1 0 0 0,-1 0-1 0 0,0 0 1 0 0,0-1 0 0 0,-1 0-1 0 0,1 0 1 0 0,-1-1 0 0 0,0 0-1 0 0,-7 2-79 0 0,12-6 8 0 0,0 0-1 0 0,0 0 0 0 0,0 0 1 0 0,0 0-1 0 0,0-1 0 0 0,0 1 1 0 0,1-1-1 0 0,-1 0 0 0 0,0 0 1 0 0,1 0-1 0 0,-1 0 0 0 0,1 0 1 0 0,0-1-1 0 0,0 1 0 0 0,0-1 1 0 0,0 1-1 0 0,0-1 0 0 0,1 0 1 0 0,-1 0-1 0 0,1 0 0 0 0,-1 0 1 0 0,1 0-1 0 0,0 0 0 0 0,0 0 1 0 0,1 0-1 0 0,-1 0 0 0 0,1 0 1 0 0,-1-1-1 0 0,1 1 0 0 0,0 0 1 0 0,0 0-1 0 0,0 0 0 0 0,1-1 1 0 0,-1 1-1 0 0,1 0 0 0 0,0 0 1 0 0,0 0-1 0 0,0 0 0 0 0,0 0 1 0 0,0 0-1 0 0,2-3-7 0 0,2-11-177 0 0,0 0 0 0 0,1 0 0 0 0,1 0 1 0 0,0 1-1 0 0,2 0 0 0 0,-1 0 0 0 0,2 1 0 0 0,0 1 0 0 0,1-1 0 0 0,0 1 0 0 0,1 1 1 0 0,1 0-1 0 0,2 0 177 0 0,124-92-6283 0 0,-117 91 5090 0 0,-1 0 13 0 0</inkml:trace>
  <inkml:trace contextRef="#ctx0" brushRef="#br0" timeOffset="1010.953">1423 587 1428 0 0,'34'326'7243'0'0,"-33"-321"-7194"0"0,0 1 0 0 0,1-1 0 0 0,-1 0 0 0 0,1-1 1 0 0,0 1-1 0 0,0 0 0 0 0,1 0 0 0 0,0-1 0 0 0,-1 1 0 0 0,2-1 0 0 0,-1 0 1 0 0,0 0-1 0 0,1 0 0 0 0,-1-1 0 0 0,1 1 0 0 0,0-1 0 0 0,1 0 0 0 0,-1 0 1 0 0,0 0-1 0 0,1 0 0 0 0,2 0-49 0 0,-5-2-301 0 0,23-18-2503 0 0,-22-49-730 0 0,-17 25 2466 0 0</inkml:trace>
  <inkml:trace contextRef="#ctx0" brushRef="#br0" timeOffset="1167.47">1448 430 1824 0 0,'-5'-32'3941'0'0,"6"16"-1205"0"0,19 29-5614 0 0,7 9 215 0 0,-11-7 1463 0 0</inkml:trace>
  <inkml:trace contextRef="#ctx0" brushRef="#br0" timeOffset="2146.877">1971 730 1504 0 0,'-1'0'59'0'0,"1"0"-1"0"0,-1 0 1 0 0,1 1-1 0 0,-1-1 1 0 0,1 0-1 0 0,-1-1 1 0 0,0 1-1 0 0,1 0 1 0 0,-1 0-1 0 0,1 0 1 0 0,-1 0-1 0 0,1 0 1 0 0,-1 0-1 0 0,1-1 1 0 0,-1 1-1 0 0,1 0 1 0 0,-1 0-1 0 0,1-1 1 0 0,0 1-1 0 0,-1 0 1 0 0,1-1 0 0 0,-1 1-1 0 0,1 0 1 0 0,0-1-1 0 0,-1 1 1 0 0,1-1-1 0 0,0 1 1 0 0,-1-1-1 0 0,1 1 1 0 0,0 0-1 0 0,0-1 1 0 0,-1 1-1 0 0,1-1 1 0 0,0 1-1 0 0,0-1 1 0 0,0 0-1 0 0,0 1 1 0 0,0-1-1 0 0,0 1 1 0 0,0-1-1 0 0,0 1 1 0 0,0-1-1 0 0,0 1 1 0 0,0-1-1 0 0,0 1 1 0 0,0-1-1 0 0,0 1 1 0 0,0-1 0 0 0,1 1-1 0 0,-1-1 1 0 0,0 1-1 0 0,0-1 1 0 0,0 1-1 0 0,1-1 1 0 0,-1 1-1 0 0,0-1 1 0 0,1 1-1 0 0,-1 0 1 0 0,1-1-1 0 0,-1 1 1 0 0,0-1-1 0 0,1 1-58 0 0,-45-3 779 0 0,30 3-654 0 0,0 1 1 0 0,0 1-1 0 0,0 1 1 0 0,0 0-1 0 0,1 0 1 0 0,-1 1-1 0 0,1 1 1 0 0,0 1-1 0 0,0 0 1 0 0,1 0-1 0 0,0 1 1 0 0,0 1-1 0 0,0 0 1 0 0,1 0 0 0 0,0 1-1 0 0,1 1 1 0 0,0 0-1 0 0,0 0 1 0 0,1 1-1 0 0,1 0 1 0 0,-1 0-1 0 0,2 1 1 0 0,0 1-1 0 0,0-1 1 0 0,-4 14-126 0 0,12-23 10 0 0,0 1 0 0 0,1 0 0 0 0,-1 0 0 0 0,1-1 0 0 0,0 1 0 0 0,0-1 0 0 0,1 0 0 0 0,-1 0 0 0 0,0 0 0 0 0,1 0 0 0 0,0 0 0 0 0,0 0 0 0 0,0 0 0 0 0,0-1 0 0 0,0 0 0 0 0,1 0 0 0 0,-1 0-1 0 0,0 0 1 0 0,1 0 0 0 0,0 0 0 0 0,-1-1 0 0 0,1 0 0 0 0,0 0 0 0 0,0 0 0 0 0,0 0 0 0 0,0 0 0 0 0,0-1 0 0 0,0 0 0 0 0,0 0 0 0 0,0 0 0 0 0,0 0 0 0 0,0-1 0 0 0,-1 1 0 0 0,2-1-10 0 0,12 1-51 0 0,-1-1 0 0 0,0 0 0 0 0,1-1 0 0 0,-1-1 0 0 0,0 0 0 0 0,0-1 0 0 0,0-1 0 0 0,-1 0 0 0 0,0-2 0 0 0,0 1 0 0 0,0-2 0 0 0,-1 0 0 0 0,0-1-1 0 0,6-4 52 0 0,-20 13 27 0 0,-1 0 0 0 0,1 0 0 0 0,-1 0-1 0 0,1 0 1 0 0,-1 1 0 0 0,1-1-1 0 0,0 0 1 0 0,-1 0 0 0 0,1 0 0 0 0,-1 0-1 0 0,1 0 1 0 0,-1 0 0 0 0,1 0-1 0 0,-1 0 1 0 0,1 0 0 0 0,-1-1-1 0 0,1 1 1 0 0,-1 0 0 0 0,1 0 0 0 0,-1 0-1 0 0,1 0 1 0 0,0-1 0 0 0,-1 1-1 0 0,1 0 1 0 0,-1 0 0 0 0,1-1 0 0 0,0 1-1 0 0,-1 0 1 0 0,1-1 0 0 0,0 1-1 0 0,-1 0 1 0 0,1-1 0 0 0,0 1-1 0 0,0-1 1 0 0,-1 1 0 0 0,1-1-27 0 0,-1 3 13 0 0,0 0 1 0 0,-1 1-1 0 0,1-1 1 0 0,1 0-1 0 0,-1 0 0 0 0,0 0 1 0 0,0 1-1 0 0,1-1 1 0 0,0 0-1 0 0,-1 1 1 0 0,1-1-1 0 0,0 1 0 0 0,0-1 1 0 0,0 0-1 0 0,0 1 1 0 0,1-1-1 0 0,-1 0 1 0 0,1 1-1 0 0,-1-1 0 0 0,1 0 1 0 0,0 1-1 0 0,0-1 1 0 0,0 0-1 0 0,0 0 1 0 0,0 0-1 0 0,0 0 0 0 0,1 0 1 0 0,-1 0-1 0 0,1 0 1 0 0,-1 0-1 0 0,1-1 0 0 0,0 1 1 0 0,0-1-1 0 0,0 1 1 0 0,0-1-1 0 0,0 1 1 0 0,0-1-1 0 0,0 0 0 0 0,0 0 1 0 0,0 0-1 0 0,0 0 1 0 0,2 0-14 0 0,95 24-296 0 0,-83-26 193 0 0,0 0-1 0 0,-1 0 1 0 0,1-2-1 0 0,0 0 1 0 0,-1 0 0 0 0,1-2-1 0 0,-1 0 1 0 0,0 0 0 0 0,-1-2-1 0 0,1 0 1 0 0,-1 0-1 0 0,-1-2 1 0 0,1 1 0 0 0,-1-2-1 0 0,-1 0 1 0 0,0 0 0 0 0,0-1-1 0 0,-1 0 1 0 0,-1-1-1 0 0,0-1 1 0 0,0 0 0 0 0,-1 0-1 0 0,0-1 104 0 0,2-6-86 0 0,-1 1-1 0 0,0-2 0 0 0,-1 1 1 0 0,-2-1-1 0 0,0 0 1 0 0,-1-1-1 0 0,-1 0 0 0 0,-1 0 1 0 0,-1 0-1 0 0,-1 0 1 0 0,-1 0-1 0 0,-1-10 87 0 0,1-12 224 0 0,0 14-32 0 0,-1 1-1 0 0,-1-1 0 0 0,-2 0 0 0 0,0 0 0 0 0,-3 1 1 0 0,0 0-1 0 0,-2-1-191 0 0,-40-37 1088 0 0,47 66-944 0 0,-13 6 107 0 0,3 10-200 0 0,1 1 1 0 0,0-1-1 0 0,1 2 1 0 0,0 0 0 0 0,2 0-1 0 0,0 0 1 0 0,1 1 0 0 0,0-1-1 0 0,2 2 1 0 0,0-1 0 0 0,1 0-1 0 0,1 1 1 0 0,0 0-1 0 0,2-1 1 0 0,1 17-52 0 0,-4 10 74 0 0,2-4 6 0 0,2 1 0 0 0,2-1 1 0 0,1 0-1 0 0,2 0 0 0 0,3 0 0 0 0,0-1 0 0 0,12 25-80 0 0,7-24 38 0 0,-27-40-17 0 0,10-6 50 0 0,102-153-11 0 0,-104 147-61 0 0,0 1 1 0 0,1-1-1 0 0,0 2 0 0 0,1-1 1 0 0,0 2-1 0 0,1-1 0 0 0,-1 2 1 0 0,2-1-1 0 0,-1 2 0 0 0,1 0 1 0 0,0 0-1 0 0,0 1 0 0 0,0 0 1 0 0,1 2-1 0 0,0-1 0 0 0,-1 2 1 0 0,2 0 0 0 0,-9 2-3 0 0,0 1 1 0 0,0-1-1 0 0,0 2 0 0 0,0-1 1 0 0,-1 1-1 0 0,1 0 1 0 0,0 0-1 0 0,-1 0 1 0 0,0 1-1 0 0,1 0 1 0 0,-1 0-1 0 0,0 0 0 0 0,0 0 1 0 0,-1 1-1 0 0,1 0 1 0 0,-1 0-1 0 0,0 1 1 0 0,0-1-1 0 0,0 1 0 0 0,0 0 1 0 0,-1-1-1 0 0,0 2 1 0 0,0-1-1 0 0,-1 0 1 0 0,1 1-1 0 0,-1-1 1 0 0,0 1-1 0 0,0 0 0 0 0,-1-1 1 0 0,0 1-1 0 0,0 0 1 0 0,0 0-1 0 0,-1 0 1 0 0,0 0-1 0 0,0 0 1 0 0,0 0-1 0 0,-1 0 0 0 0,0 0 1 0 0,0 0-1 0 0,0-1 1 0 0,-1 1-1 0 0,0 0 1 0 0,0-1-1 0 0,0 1 3 0 0,-9 7-38 0 0,-1-1-1 0 0,1-1 1 0 0,-2 1 0 0 0,0-2-1 0 0,0 0 1 0 0,-1-1-1 0 0,0 0 1 0 0,0-1 0 0 0,-1 0-1 0 0,0-2 1 0 0,-1 0 0 0 0,1 0-1 0 0,-1-1 1 0 0,0-1-1 0 0,0-1 1 0 0,-1 0 0 0 0,1-1-1 0 0,-11-1 39 0 0,24 0-228 0 0,0 0 0 0 0,1 0-1 0 0,-1 0 1 0 0,0-1 0 0 0,0 1 0 0 0,0-1-1 0 0,0 0 1 0 0,0 0 0 0 0,0 0-1 0 0,0-1 1 0 0,0 1 0 0 0,0 0 0 0 0,0-1-1 0 0,0 0 1 0 0,0 0 0 0 0,1 0-1 0 0,-1 0 1 0 0,0 0 0 0 0,0-1 0 0 0,1 1-1 0 0,-1-1 1 0 0,1 0 0 0 0,0 1-1 0 0,-1-1 1 0 0,1 0 0 0 0,0 0 0 0 0,0-1-1 0 0,0 1 1 0 0,0 0 0 0 0,1-1-1 0 0,-1 1 1 0 0,0-1 0 0 0,1 0 228 0 0,1-7-1191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1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10 1768 0 0,'-3'-1'147'0'0,"0"-1"0"0"0,0 1 0 0 0,0 0 0 0 0,0 0 0 0 0,0 0 0 0 0,0 0 0 0 0,0 1 0 0 0,-1-1 0 0 0,1 1-1 0 0,0-1 1 0 0,0 1 0 0 0,-1 0 0 0 0,1 1 0 0 0,0-1 0 0 0,0 1 0 0 0,0-1 0 0 0,-1 1 0 0 0,1 0 0 0 0,0 0 0 0 0,0 0 0 0 0,0 0 0 0 0,0 1 0 0 0,0-1-1 0 0,1 1 1 0 0,-1 0 0 0 0,0 0 0 0 0,1 0 0 0 0,-1 0 0 0 0,1 0 0 0 0,0 1 0 0 0,-1-1 0 0 0,1 1 0 0 0,0 0-147 0 0,-64 92 1733 0 0,53-61-1381 0 0,1 1 0 0 0,2 0-1 0 0,1 0 1 0 0,2 1 0 0 0,1 1 0 0 0,2-1-1 0 0,2 0 1 0 0,1 1 0 0 0,3 19-352 0 0,80 500 868 0 0,-80-552-986 0 0,-1-1 0 0 0,0 1 0 0 0,-1-1 0 0 0,1 1 1 0 0,-1 0-1 0 0,1-1 0 0 0,-1 1 0 0 0,0-1 0 0 0,-1 1 0 0 0,1 0 1 0 0,-1-1-1 0 0,1 1 0 0 0,-1-1 0 0 0,0 1 0 0 0,0-1 1 0 0,-1 1-1 0 0,1-1 0 0 0,-1 0 0 0 0,1 1 0 0 0,-1-1 0 0 0,0 0 1 0 0,0 0-1 0 0,-1 0 0 0 0,1-1 0 0 0,0 1 0 0 0,-1-1 0 0 0,0 1 1 0 0,0-1-1 0 0,0 0 0 0 0,0 0 0 0 0,0 0 0 0 0,0 0 0 0 0,0 0 1 0 0,0-1-1 0 0,-1 0 0 0 0,1 1 0 0 0,-1-1 0 0 0,1 0 0 0 0,-1-1 1 0 0,1 1-1 0 0,-1-1 0 0 0,0 1 0 0 0,1-1 0 0 0,-1 0 0 0 0,0-1 1 0 0,1 1-1 0 0,-1-1 0 0 0,-2 0 118 0 0,-91-55-3823 0 0,69 30 2654 0 0</inkml:trace>
  <inkml:trace contextRef="#ctx0" brushRef="#br0" timeOffset="435.262">0 587 1780 0 0,'4'-5'4203'0'0,"34"-7"-3666"0"0,679-94 946 0 0,-674 102-1181 0 0,-56 33 280 0 0,12-27-559 0 0,-7 6 32 0 0,1 0 1 0 0,1 1-1 0 0,-1 0 0 0 0,1 0 1 0 0,1 0-1 0 0,0 1 0 0 0,0 0 0 0 0,1 0 1 0 0,0 0-1 0 0,1 0 0 0 0,0 1 1 0 0,1-1-1 0 0,0 1 0 0 0,0-1 1 0 0,1 1-1 0 0,1 0 0 0 0,0 0 1 0 0,0 0-1 0 0,2 8-55 0 0,67 89-10 0 0,-66-106-183 0 0,0 1 0 0 0,0-1 0 0 0,1 0-1 0 0,-1 0 1 0 0,0 0 0 0 0,1-1 0 0 0,-1 1 0 0 0,1-1 0 0 0,0 0-1 0 0,-1 0 1 0 0,1 0 0 0 0,0 0 0 0 0,0-1 0 0 0,-1 0-1 0 0,1 1 1 0 0,0-2 0 0 0,0 1 0 0 0,0 0 0 0 0,-1-1-1 0 0,1 1 1 0 0,0-1 0 0 0,0 0 0 0 0,2-1 193 0 0,53-35-2418 0 0,-41 17 1228 0 0</inkml:trace>
  <inkml:trace contextRef="#ctx0" brushRef="#br0" timeOffset="687.441">836 292 1492 0 0,'-7'-5'1048'0'0,"0"2"-180"0"0,0-2-152 0 0,1 3-184 0 0,1-1-36 0 0,0 1-23 0 0,-1 0-73 0 0,3-3-216 0 0,-3 4 56 0 0,5-1-224 0 0,-3 0-52 0 0,2 4 0 0 0,6-2-400 0 0,-4-2-557 0 0,3 1-327 0 0,1-3 20 0 0,1 4 84 0 0</inkml:trace>
  <inkml:trace contextRef="#ctx0" brushRef="#br0" timeOffset="964.794">1017 327 1172 0 0,'23'26'741'0'0,"-1"1"-1"0"0,-1 1 0 0 0,-2 0 1 0 0,-1 2-1 0 0,-1 0 1 0 0,-2 1-1 0 0,3 9-740 0 0,42 163 4125 0 0,-60-202-4062 0 0,1 0 1 0 0,-1 0-1 0 0,0 0 0 0 0,0 0 0 0 0,0 1 0 0 0,1-1 0 0 0,-1 0 0 0 0,-1 0 0 0 0,1 0 0 0 0,0 0 1 0 0,0 1-1 0 0,0-1 0 0 0,-1 0 0 0 0,1 0 0 0 0,0 0 0 0 0,-1 0 0 0 0,1 0 0 0 0,-1 0 1 0 0,1 0-1 0 0,-1 0 0 0 0,0 0 0 0 0,1 0 0 0 0,-1 0 0 0 0,0 0 0 0 0,0 0 0 0 0,0 0 0 0 0,0-1 1 0 0,0 1-1 0 0,0 0 0 0 0,0-1 0 0 0,0 1 0 0 0,0-1 0 0 0,0 1 0 0 0,0-1 0 0 0,0 1 1 0 0,0-1-1 0 0,0 0 0 0 0,0 1 0 0 0,0-1 0 0 0,-1 0 0 0 0,1 0 0 0 0,-1 0-63 0 0,0-37 784 0 0,9 11-1201 0 0,0 0 0 0 0,2 1 0 0 0,1 0 0 0 0,0 0 0 0 0,2 1 0 0 0,1 0 0 0 0,1 1 0 0 0,1 1 1 0 0,1 0-1 0 0,1 1 0 0 0,2 0 417 0 0,33-49-5388 0 0,-47 63 4166 0 0,1 4 19 0 0</inkml:trace>
  <inkml:trace contextRef="#ctx0" brushRef="#br0" timeOffset="1385.028">1449 647 1048 0 0,'74'-58'3458'0'0,"-65"49"-3313"0"0,-1 0 1 0 0,0 0-1 0 0,-1-1 1 0 0,1 0-1 0 0,-2 0 0 0 0,0-1 1 0 0,0 1-1 0 0,-1-1 0 0 0,0-1 1 0 0,0 1-1 0 0,-2-1 0 0 0,1 1 1 0 0,-2-1-1 0 0,1 0 1 0 0,-2 0-1 0 0,1-12-145 0 0,-2 25 9 0 0,0 0 0 0 0,-1-1 0 0 0,1 1 0 0 0,0 0 0 0 0,-1 0 0 0 0,1-1-1 0 0,-1 1 1 0 0,1 0 0 0 0,-1-1 0 0 0,0 1 0 0 0,1 0 0 0 0,-1-1 0 0 0,1 1 0 0 0,-1-1 0 0 0,0 1 0 0 0,1-1 0 0 0,-1 0 0 0 0,0 1 0 0 0,0-1 0 0 0,0 0 0 0 0,1 1 0 0 0,-1-1-1 0 0,0 0 1 0 0,0 0 0 0 0,0 0 0 0 0,1 1 0 0 0,-1-1 0 0 0,0 0 0 0 0,0 0 0 0 0,0 0 0 0 0,0 0 0 0 0,1-1 0 0 0,-1 1 0 0 0,0 0 0 0 0,0 0 0 0 0,0 0 0 0 0,1-1-1 0 0,-1 1 1 0 0,0 0 0 0 0,0-1 0 0 0,1 1 0 0 0,-1-1 0 0 0,0 1 0 0 0,1-1 0 0 0,-1 1 0 0 0,0-1 0 0 0,1 1 0 0 0,-1-1 0 0 0,1 0 0 0 0,-1 1 0 0 0,1-1 0 0 0,-1 0-1 0 0,1 0 1 0 0,-1 1 0 0 0,1-2-9 0 0,49 69 72 0 0,34 71 1002 0 0,-83-132-1029 0 0,-1 0 0 0 0,0 0-1 0 0,-1 0 1 0 0,0 0 0 0 0,0 0-1 0 0,0 0 1 0 0,0-1-1 0 0,-1 1 1 0 0,0-1 0 0 0,0 0-1 0 0,-1 1 1 0 0,1-1 0 0 0,-1-1-1 0 0,0 1 1 0 0,-1-1-1 0 0,1 1 1 0 0,-1-1 0 0 0,0 0-1 0 0,0-1 1 0 0,0 1 0 0 0,0-1-1 0 0,0 0 1 0 0,-1-1 0 0 0,0 1-1 0 0,1-1 1 0 0,-1 0-1 0 0,0 0 1 0 0,0-1 0 0 0,0 0-1 0 0,0 0 1 0 0,-5 0-45 0 0,10 0-77 0 0,-1-1 0 0 0,1 1 0 0 0,0-1-1 0 0,-1 0 1 0 0,1 0 0 0 0,0 1 0 0 0,-1-1 0 0 0,1 0 0 0 0,-1 0 0 0 0,1 0 0 0 0,-1-1-1 0 0,1 1 1 0 0,0 0 0 0 0,-1 0 0 0 0,1-1 0 0 0,0 1 0 0 0,-1-1 0 0 0,1 1-1 0 0,0-1 1 0 0,-1 0 0 0 0,1 1 0 0 0,0-1 0 0 0,0 0 0 0 0,0 0 0 0 0,0 0 0 0 0,0 0-1 0 0,0 0 1 0 0,0 0 0 0 0,0 0 0 0 0,0 0 0 0 0,0 0 0 0 0,1-1 0 0 0,-1 1 0 0 0,0 0-1 0 0,1 0 1 0 0,-1-1 0 0 0,1 1 0 0 0,-1-1 0 0 0,1 1 0 0 0,0 0 0 0 0,0-1 0 0 0,-1 1-1 0 0,1-1 1 0 0,0 1 0 0 0,0 0 0 0 0,0-1 0 0 0,1 1 0 0 0,-1-1 0 0 0,0 1 0 0 0,1-2 77 0 0,21-63-3179 0 0,-6 31 2005 0 0</inkml:trace>
  <inkml:trace contextRef="#ctx0" brushRef="#br0" timeOffset="1650.472">2061 50 1312 0 0,'-1'1'148'0'0,"0"0"0"0"0,0-1-1 0 0,0 1 1 0 0,0-1 0 0 0,0 0-1 0 0,0 1 1 0 0,-1-1 0 0 0,1 0-1 0 0,0 0 1 0 0,0 0 0 0 0,0 0 0 0 0,0 1-1 0 0,-1-2 1 0 0,1 1 0 0 0,0 0-1 0 0,0 0 1 0 0,0 0 0 0 0,0 0 0 0 0,0-1-1 0 0,-1 1 1 0 0,1-1 0 0 0,0 1-1 0 0,0-1 1 0 0,0 1 0 0 0,0-1-1 0 0,0 1 1 0 0,0-1 0 0 0,0 0 0 0 0,1 0-1 0 0,-1 1 1 0 0,0-1 0 0 0,0 0-1 0 0,0 0 1 0 0,1 0 0 0 0,-1 0 0 0 0,1 0-1 0 0,-1 0 1 0 0,0 0 0 0 0,1 0-1 0 0,0 0 1 0 0,-1 0 0 0 0,1 0-1 0 0,0-1 1 0 0,-1 1 0 0 0,1 0 0 0 0,0 0-1 0 0,0 0 1 0 0,0 0 0 0 0,0 0-1 0 0,0-1 1 0 0,0 1 0 0 0,0 0-1 0 0,1 0 1 0 0,-1 0 0 0 0,0 0 0 0 0,1 0-1 0 0,-1-1 1 0 0,1 1 0 0 0,-1 0-1 0 0,1 0 1 0 0,-1 0 0 0 0,1 0 0 0 0,0 0-1 0 0,-1 1 1 0 0,1-1 0 0 0,0 0-1 0 0,0 0-147 0 0,-8 9 116 0 0,0 1-1 0 0,0 0 1 0 0,1 0-1 0 0,0 0 0 0 0,0 1 1 0 0,1 0-1 0 0,0 0 1 0 0,1 1-1 0 0,1-1 1 0 0,-1 1-1 0 0,2 0 0 0 0,-1 0 1 0 0,1 0-1 0 0,1 0 1 0 0,0 0-1 0 0,1 1 0 0 0,0-1 1 0 0,1 0-1 0 0,1 11-115 0 0,35 184 784 0 0,1 14-4674 0 0,-39-218 3665 0 0,1 1 0 0 0,-1-1 1 0 0,0 0-1 0 0,0 1 0 0 0,0-1 0 0 0,0 0 0 0 0,0 0 1 0 0,-1 0-1 0 0,1 0 0 0 0,0 0 0 0 0,-1 0 0 0 0,0 0 1 0 0,1-1-1 0 0,-1 1 0 0 0,0-1 0 0 0,0 1 0 0 0,0-1 1 0 0,0 1-1 0 0,0-1 0 0 0,0 0 0 0 0,-1 0 0 0 0,1 0 1 0 0,0 0-1 0 0,0-1 0 0 0,-1 1 0 0 0,1 0 0 0 0,-1-1 1 0 0,1 0-1 0 0,0 0 0 0 0,-1 1 0 0 0,0-2 225 0 0,-11 1-1086 0 0</inkml:trace>
  <inkml:trace contextRef="#ctx0" brushRef="#br0" timeOffset="1901.268">1713 395 1832 0 0,'93'-6'6618'0'0,"45"-17"-4863"0"0,-19 3-1838 0 0,108 3-6609 0 0,-207 17 5574 0 0</inkml:trace>
  <inkml:trace contextRef="#ctx0" brushRef="#br0" timeOffset="2317.798">2434 695 2108 0 0,'14'-3'82'0'0,"-1"0"0"0"0,0-2 0 0 0,0 1 1 0 0,0-2-1 0 0,-1 0 0 0 0,0 0 0 0 0,0-1 0 0 0,-1-1 0 0 0,1 0 0 0 0,-2 0 0 0 0,1-1 0 0 0,-1-1 0 0 0,-1 1 1 0 0,1-2-1 0 0,-2 1 0 0 0,1-1 0 0 0,-2-1 0 0 0,1 1 0 0 0,3-11-82 0 0,1 0 118 0 0,-1-1 0 0 0,-1 0 1 0 0,-1 0-1 0 0,-2-1 0 0 0,0 0 0 0 0,-1-1 0 0 0,-2 1 0 0 0,0-1 1 0 0,-2 0-1 0 0,0-8-118 0 0,-4-31 112 0 0,104 170 1533 0 0,-96-97-1558 0 0,0 0 1 0 0,-1 1 0 0 0,0-1-1 0 0,-1 1 1 0 0,0 0 0 0 0,-1 0-1 0 0,0 0 1 0 0,0 0 0 0 0,-1 1-1 0 0,-1-1 1 0 0,0 1 0 0 0,0-1 0 0 0,-1 1-1 0 0,0 0 1 0 0,-1-1 0 0 0,0 1-1 0 0,0-1 1 0 0,-2 1 0 0 0,1-1-1 0 0,-1 0 1 0 0,0 0 0 0 0,-1 0-1 0 0,-1 0 1 0 0,1-1 0 0 0,-1 0-1 0 0,-1 1 1 0 0,0-2 0 0 0,0 1-1 0 0,-1-1 1 0 0,0 0 0 0 0,-4 4-88 0 0,-17 5-2092 0 0,46-59-1533 0 0,-1 19 2361 0 0</inkml:trace>
  <inkml:trace contextRef="#ctx0" brushRef="#br0" timeOffset="2766.976">3131 205 1880 0 0,'0'-1'88'0'0,"-1"0"0"0"0,1 0 0 0 0,-1 0 0 0 0,1 0 0 0 0,-1 0 0 0 0,0 0 0 0 0,1 0 0 0 0,-1 1 0 0 0,0-1-1 0 0,0 0 1 0 0,0 0 0 0 0,0 0 0 0 0,0 1 0 0 0,1-1 0 0 0,-1 0 0 0 0,-1 1 0 0 0,1-1 0 0 0,0 1 0 0 0,0-1 0 0 0,0 1 0 0 0,0 0 0 0 0,0 0 0 0 0,0-1-1 0 0,0 1 1 0 0,-1 0 0 0 0,1 0 0 0 0,0 0 0 0 0,0 0 0 0 0,0 0 0 0 0,0 0 0 0 0,0 0 0 0 0,-1 1 0 0 0,1-1 0 0 0,0 0 0 0 0,0 1 0 0 0,0-1 0 0 0,0 0-1 0 0,0 1 1 0 0,0-1 0 0 0,0 1 0 0 0,0 0 0 0 0,0-1 0 0 0,0 1 0 0 0,0 0 0 0 0,0 0 0 0 0,0 0 0 0 0,1-1 0 0 0,-1 1 0 0 0,0 0 0 0 0,1 0 0 0 0,-1 0-1 0 0,0 0 1 0 0,1 0 0 0 0,-1 0 0 0 0,1 1 0 0 0,0-1 0 0 0,-1 0 0 0 0,1 0 0 0 0,0 1-88 0 0,-8 14 195 0 0,1 0-1 0 0,0 0 1 0 0,1 0 0 0 0,1 1-1 0 0,1 0 1 0 0,0 0 0 0 0,1 1-1 0 0,1-1 1 0 0,1 1 0 0 0,0-1 0 0 0,1 1-1 0 0,2 3-194 0 0,-2-13 40 0 0,1-1-1 0 0,1 0 0 0 0,-1 0 1 0 0,1 0-1 0 0,1 0 0 0 0,-1-1 1 0 0,1 1-1 0 0,0 0 0 0 0,1-1 1 0 0,-1 0-1 0 0,1 0 0 0 0,1 0 1 0 0,-1 0-1 0 0,1-1 0 0 0,0 0 1 0 0,0 0-1 0 0,0 0 1 0 0,1 0-1 0 0,0-1 0 0 0,0 0 1 0 0,0 0-1 0 0,0-1 0 0 0,1 1 1 0 0,-1-1-1 0 0,1-1 0 0 0,0 1 1 0 0,0-1-1 0 0,0-1 0 0 0,0 1 1 0 0,0-1-1 0 0,0 0 1 0 0,0-1-1 0 0,1 1 0 0 0,-1-2 1 0 0,0 1-1 0 0,0-1 0 0 0,0 0 1 0 0,0 0-1 0 0,0-1 0 0 0,2 0-39 0 0,4-5-78 0 0,0 0 0 0 0,0-1 0 0 0,-1 0 0 0 0,0-1 0 0 0,-1 0 0 0 0,0 0-1 0 0,0-2 1 0 0,-1 1 0 0 0,0-1 0 0 0,-1-1 0 0 0,-1 0 0 0 0,1 0 0 0 0,-2 0 0 0 0,0-1-1 0 0,0 0 1 0 0,-1-1 0 0 0,-1 0 0 0 0,0 0 0 0 0,-1 0 0 0 0,-1 0 0 0 0,0 0 0 0 0,-1-3 78 0 0,-2 16 4 0 0,0 1 1 0 0,0-1-1 0 0,0 0 1 0 0,0 0 0 0 0,0 1-1 0 0,-1-1 1 0 0,1 0 0 0 0,0 1-1 0 0,0-1 1 0 0,-1 0 0 0 0,1 1-1 0 0,0-1 1 0 0,-1 0 0 0 0,1 1-1 0 0,-1-1 1 0 0,1 1 0 0 0,-1-1-1 0 0,1 1 1 0 0,-1-1 0 0 0,1 1-1 0 0,-1-1 1 0 0,0 1 0 0 0,1 0-1 0 0,-1-1 1 0 0,0 1 0 0 0,1 0-1 0 0,-1-1 1 0 0,0 1 0 0 0,1 0-1 0 0,-1 0 1 0 0,0 0 0 0 0,1 0-1 0 0,-1 0 1 0 0,0-1-1 0 0,0 1 1 0 0,1 1 0 0 0,-1-1-1 0 0,0 0 1 0 0,0 0 0 0 0,1 0-1 0 0,-1 0 1 0 0,0 0 0 0 0,1 1-1 0 0,-1-1 1 0 0,0 0 0 0 0,1 1-1 0 0,-1-1 1 0 0,0 0 0 0 0,1 1-1 0 0,-1-1 1 0 0,1 1 0 0 0,-1-1-1 0 0,1 1 1 0 0,-1-1 0 0 0,1 1-1 0 0,-1-1 1 0 0,1 1 0 0 0,-1-1-1 0 0,1 1 1 0 0,0 0 0 0 0,-1-1-1 0 0,1 2-4 0 0,-8 11-6 0 0,1 1 0 0 0,1 1 1 0 0,0-1-1 0 0,1 1 0 0 0,0 0 0 0 0,1 0 0 0 0,1 1 0 0 0,0-1 0 0 0,2 1 0 0 0,-1 0 1 0 0,2-1-1 0 0,0 1 0 0 0,3 15 6 0 0,-3-6-133 0 0,29 73-718 0 0,23-64-5019 0 0,-52-34 4664 0 0</inkml:trace>
  <inkml:trace contextRef="#ctx0" brushRef="#br0" timeOffset="3015.583">3770 179 1556 0 0,'-138'93'4956'0'0,"126"-81"-4732"0"0,1 1-1 0 0,0 1 1 0 0,0-1-1 0 0,1 2 1 0 0,1-1-1 0 0,1 1 1 0 0,0 1-1 0 0,1-1 1 0 0,0 1-1 0 0,2 1 1 0 0,0-1-1 0 0,0 1 1 0 0,0 9-224 0 0,4-20 24 0 0,1 0 1 0 0,0-1 0 0 0,0 1 0 0 0,0 0 0 0 0,0 0 0 0 0,1-1-1 0 0,0 1 1 0 0,0 0 0 0 0,1-1 0 0 0,0 1 0 0 0,0-1 0 0 0,0 1-1 0 0,0-1 1 0 0,1 0 0 0 0,0 0 0 0 0,0 0 0 0 0,0 0 0 0 0,1-1-1 0 0,0 1 1 0 0,0-1 0 0 0,0 0 0 0 0,0 0 0 0 0,0 0 0 0 0,1-1-1 0 0,0 1 1 0 0,3 0-25 0 0,-2-1-179 0 0,0 0-1 0 0,0 0 1 0 0,1-1-1 0 0,-1 0 1 0 0,1 0-1 0 0,0-1 0 0 0,-1 0 1 0 0,1 0-1 0 0,0 0 1 0 0,0-1-1 0 0,-1 0 1 0 0,1-1-1 0 0,0 1 1 0 0,0-1-1 0 0,3-1 180 0 0,144-72-4664 0 0,-123 49 3362 0 0</inkml:trace>
  <inkml:trace contextRef="#ctx0" brushRef="#br0" timeOffset="3247.984">4205 219 1312 0 0,'-82'46'4785'0'0,"72"-41"-4588"0"0,1 1 0 0 0,-1 1 0 0 0,1-1-1 0 0,0 2 1 0 0,0-1 0 0 0,1 1 0 0 0,0 0 0 0 0,1 1-1 0 0,-1 0 1 0 0,2 0 0 0 0,-1 1 0 0 0,1-1-1 0 0,1 1 1 0 0,0 1 0 0 0,0-1 0 0 0,1 1 0 0 0,0 0-1 0 0,1 0 1 0 0,1 0 0 0 0,-2 10-197 0 0,6-13 15 0 0,2-1 1 0 0,-1 0 0 0 0,1 1-1 0 0,0-2 1 0 0,0 1-1 0 0,0 0 1 0 0,1-1-1 0 0,0 0 1 0 0,1 0-1 0 0,0 0 1 0 0,-1-1 0 0 0,2 0-1 0 0,-1 0 1 0 0,0 0-1 0 0,1-1 1 0 0,0 0-1 0 0,0 0 1 0 0,0-1 0 0 0,1 0-1 0 0,-1 0 1 0 0,1-1-1 0 0,0 0 1 0 0,-1 0-1 0 0,1-1 1 0 0,0 0-1 0 0,0 0 1 0 0,0-1 0 0 0,0 0-1 0 0,0 0 1 0 0,2-1-16 0 0,8 2-401 0 0,0 0 1 0 0,-1-2-1 0 0,1 0 1 0 0,0 0-1 0 0,-1-2 1 0 0,1 0-1 0 0,-1-1 1 0 0,0-1-1 0 0,0-1 0 0 0,0 0 1 0 0,-1-1-1 0 0,0-1 1 0 0,-1 0-1 0 0,1-1 401 0 0,4-10-1358 0 0,-5 3 132 0 0</inkml:trace>
  <inkml:trace contextRef="#ctx0" brushRef="#br0" timeOffset="3619.091">4491 505 2136 0 0,'16'1'372'0'0,"-1"-2"0"0"0,0 0 0 0 0,0-1 0 0 0,0-1 0 0 0,0 0 0 0 0,0-1 0 0 0,0 0 0 0 0,-1-2 0 0 0,0 1 0 0 0,0-2 0 0 0,0 0 0 0 0,0-1-372 0 0,8-3 240 0 0,-14 8-157 0 0,0-1 1 0 0,0 0-1 0 0,0 0 0 0 0,0 0 0 0 0,-1-1 1 0 0,1 0-1 0 0,-1 0 0 0 0,-1-1 0 0 0,1 0 1 0 0,-1-1-1 0 0,0 1 0 0 0,0-1 0 0 0,-1 0 1 0 0,0 0-1 0 0,2-4-83 0 0,-7 9 21 0 0,-1 0 0 0 0,0 0 1 0 0,0 0-1 0 0,0 0 0 0 0,1 0 1 0 0,-2 0-1 0 0,1 0 0 0 0,0 1 0 0 0,0-1 1 0 0,-1 1-1 0 0,1-1 0 0 0,0 1 1 0 0,-1-1-1 0 0,0 1 0 0 0,1 0 0 0 0,-1-1 1 0 0,0 1-1 0 0,0 0 0 0 0,1 0 1 0 0,-1 0-1 0 0,0 1 0 0 0,0-1 1 0 0,0 0-1 0 0,0 1 0 0 0,0-1 0 0 0,0 1 1 0 0,0 0-1 0 0,0 0 0 0 0,0-1 1 0 0,-1 1-1 0 0,1 1 0 0 0,0-1 0 0 0,0 0 1 0 0,0 0-1 0 0,0 1 0 0 0,0-1 1 0 0,0 1-1 0 0,0 0 0 0 0,0 0 1 0 0,0-1-1 0 0,-1 2-21 0 0,-12-1 208 0 0,3-1-142 0 0,0 1 1 0 0,0 1 0 0 0,0 0 0 0 0,0 0 0 0 0,1 1 0 0 0,0 1 0 0 0,-1 0 0 0 0,1 1 0 0 0,0 0 0 0 0,1 0 0 0 0,0 1 0 0 0,-1 1 0 0 0,2-1 0 0 0,-1 2 0 0 0,1-1 0 0 0,0 1 0 0 0,1 1 0 0 0,0-1-1 0 0,0 2 1 0 0,1-1 0 0 0,0 1 0 0 0,0 0 0 0 0,1 0 0 0 0,1 1 0 0 0,0 0 0 0 0,0 0 0 0 0,1 0-67 0 0,6-4-56 0 0,0 0 0 0 0,1-1 0 0 0,0 1 0 0 0,0-1 0 0 0,0 0 0 0 0,1 0-1 0 0,0 0 1 0 0,0 0 0 0 0,0-1 0 0 0,1 1 0 0 0,0-1 0 0 0,0-1 0 0 0,0 1 0 0 0,0 0 0 0 0,1-1 0 0 0,0 0 0 0 0,0-1 0 0 0,0 1 0 0 0,0-1-1 0 0,1 0 1 0 0,-1-1 0 0 0,1 0 0 0 0,0 0 0 0 0,0 0 0 0 0,0-1 0 0 0,0 0 0 0 0,4 1 56 0 0,143 5-5945 0 0,-97-19 4583 0 0</inkml:trace>
  <inkml:trace contextRef="#ctx0" brushRef="#br0" timeOffset="4258.919">4959 637 916 0 0,'18'-5'3265'0'0,"11"-19"-2717"0"0,-28 23-395 0 0,17-18 19 0 0,0-1 1 0 0,-2-1 0 0 0,0 0-1 0 0,-2-1 1 0 0,0 0-1 0 0,-2-1 1 0 0,0-1 0 0 0,-1 0-1 0 0,-2-1 1 0 0,-1 0-1 0 0,0 0 1 0 0,-2 0 0 0 0,-1-1-1 0 0,-1 0 1 0 0,-1 0-1 0 0,-1-25-172 0 0,-2 49 149 0 0,0 2-68 0 0,0 0-49 0 0,0 0 37 0 0,3 1 48 0 0,11 24-96 0 0,-2 2 0 0 0,-1-1 0 0 0,0 2 0 0 0,-2-1-1 0 0,-2 1 1 0 0,0 1 0 0 0,-2-1 0 0 0,-1 1 0 0 0,0 23-21 0 0,-5-41 106 0 0,-1 1 0 0 0,0-1 0 0 0,-1 0-1 0 0,0 0 1 0 0,-1 0 0 0 0,0-1 0 0 0,-1 1 0 0 0,0-1 0 0 0,-1 0 0 0 0,0 0 0 0 0,0-1 0 0 0,-1 0 0 0 0,0 0 0 0 0,-8 8-106 0 0,14-18 8 0 0,0 1 0 0 0,1-1 0 0 0,-1 1 0 0 0,0-1 1 0 0,1 1-1 0 0,-1-1 0 0 0,0 1 0 0 0,1-1 0 0 0,-1 0 1 0 0,1 1-1 0 0,-1-1 0 0 0,1 0 0 0 0,-1 0 0 0 0,1 1 1 0 0,-1-1-1 0 0,1 0 0 0 0,0 0 0 0 0,-1 0 0 0 0,1 0 1 0 0,0 1-1 0 0,0-1 0 0 0,0 0 0 0 0,-1 0 0 0 0,1 0 1 0 0,0 0-1 0 0,0 0 0 0 0,0 1 0 0 0,1-1 0 0 0,-1 0 1 0 0,0 0-1 0 0,0 0 0 0 0,0 0 0 0 0,1 0 0 0 0,-1 1 0 0 0,0-1 1 0 0,1 0-1 0 0,-1 0 0 0 0,1 0 0 0 0,-1 1 0 0 0,1-1 1 0 0,-1 0-1 0 0,1 1 0 0 0,-1-1 0 0 0,1 0 0 0 0,0 1 1 0 0,-1-1-1 0 0,1 1 0 0 0,0-1 0 0 0,0 1 0 0 0,-1-1 1 0 0,1 1-1 0 0,0 0 0 0 0,0-1 0 0 0,0 1-8 0 0,306-436-2117 0 0,-274 377 2519 0 0,-37 65-348 0 0,1 0 0 0 0,0 0 0 0 0,0 1 0 0 0,1-1 0 0 0,0 0 0 0 0,0 1 0 0 0,0 0 0 0 0,1-1 0 0 0,0 1 0 0 0,0 0 0 0 0,1 0 0 0 0,0 0 0 0 0,0-1-1 0 0,0 1 1 0 0,1 0 0 0 0,0 0 0 0 0,1-1 0 0 0,0 3-54 0 0,60 230 393 0 0,-62-232-466 0 0,-1-1 1 0 0,1 1-1 0 0,-1 0 1 0 0,-1 0 0 0 0,0-1-1 0 0,0 1 1 0 0,0-1-1 0 0,0 0 1 0 0,-1 1-1 0 0,0-1 1 0 0,-1 0-1 0 0,1-1 1 0 0,-1 1-1 0 0,0-1 1 0 0,-1 1-1 0 0,1-1 1 0 0,-1 0-1 0 0,0-1 1 0 0,0 1-1 0 0,0-1 1 0 0,-1 0 0 0 0,0 0-1 0 0,0-1 1 0 0,0 0-1 0 0,-4 2 73 0 0,-170 36-4551 0 0,126-40 3373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0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111 412 1748 0 0,'-1'-4'237'0'0,"1"1"0"0"0,0 0 0 0 0,0 0-1 0 0,0 0 1 0 0,0-1 0 0 0,1 1 0 0 0,-1 0 0 0 0,1 0-1 0 0,0 0 1 0 0,0 0 0 0 0,0 0 0 0 0,0 0-1 0 0,1 0 1 0 0,-1 0 0 0 0,1 0 0 0 0,-1 0 0 0 0,1 1-1 0 0,0-1 1 0 0,0 1 0 0 0,1-1 0 0 0,-1 1 0 0 0,0 0-1 0 0,1 0 1 0 0,-1 0 0 0 0,3-1-237 0 0,2-8 1265 0 0,-6 13-171 0 0,2 12-966 0 0,46 279 1278 0 0,17-44-928 0 0,-66-250-554 0 0,-1 1 0 0 0,1-1-1 0 0,-1 1 1 0 0,1-1 0 0 0,-1 1-1 0 0,0-1 1 0 0,1 1 0 0 0,-1 0-1 0 0,0 0 1 0 0,1-1 0 0 0,-1 1 0 0 0,0 0-1 0 0,1 0 1 0 0,-1 0 0 0 0,0-1-1 0 0,0 1 1 0 0,1 0 0 0 0,-1 0 0 0 0,0 0-1 0 0,0 1 1 0 0,1-1 0 0 0,-1 0-1 0 0,0 0 1 0 0,1 0 0 0 0,-1 0 0 0 0,0 1-1 0 0,1-1 1 0 0,-1 0 0 0 0,0 0-1 0 0,1 1 1 0 0,-1-1 0 0 0,0 1 0 0 0,1-1-1 0 0,-1 1 1 0 0,1-1 0 0 0,-1 1-1 0 0,1-1 1 0 0,-1 1 0 0 0,1-1-1 0 0,-1 1 1 0 0,1 0 0 0 0,0-1 0 0 0,-1 1-1 0 0,1-1 1 0 0,0 1 0 0 0,-1 0-1 0 0,1 0 1 0 0,0-1 0 0 0,0 1 0 0 0,0 0-1 0 0,0-1 1 0 0,0 1 0 0 0,0 0-1 0 0,0 0 1 0 0,0-1 0 0 0,0 1 0 0 0,0 0-1 0 0,0 0 1 0 0,0-1 0 0 0,0 1-1 0 0,0 0 1 0 0,1-1 0 0 0,-1 1-1 0 0,0 0 1 0 0,1-1 0 0 0,-1 1 0 0 0,0 0-1 0 0,1-1 1 0 0,-1 1 76 0 0,-49-36-3067 0 0,31 13 1715 0 0,1-3 136 0 0</inkml:trace>
  <inkml:trace contextRef="#ctx0" brushRef="#br0" timeOffset="281.92">13 318 1344 0 0,'-3'-10'225'0'0,"0"0"0"0"0,1-1 0 0 0,0 1 0 0 0,1-1 0 0 0,0 0 0 0 0,0 0 0 0 0,1 1 0 0 0,1-1 0 0 0,0 0 0 0 0,0 1 0 0 0,1-1 0 0 0,1 1 0 0 0,0-1 0 0 0,0 1 0 0 0,1 0 0 0 0,0 0 0 0 0,0 0 0 0 0,1 1 0 0 0,1-1 0 0 0,0 1 0 0 0,0 1 0 0 0,0-1 0 0 0,1 1 0 0 0,1 0 0 0 0,-1 0 0 0 0,1 1 0 0 0,1 0 0 0 0,-1 1 0 0 0,1 0-1 0 0,0 0 1 0 0,0 1 0 0 0,2-1-225 0 0,0 2 60 0 0,-1 1-1 0 0,1 0 1 0 0,0 1-1 0 0,0 0 1 0 0,0 0-1 0 0,0 1 1 0 0,0 1-1 0 0,0 0 1 0 0,1 0-1 0 0,-1 1 1 0 0,0 1-1 0 0,0 0 1 0 0,0 0-1 0 0,-1 1 1 0 0,1 0-1 0 0,-1 1 1 0 0,1 0-1 0 0,-1 1 1 0 0,0 0-1 0 0,-1 1 1 0 0,1 0-1 0 0,-1 0 1 0 0,0 1-1 0 0,-1 0 1 0 0,1 1-1 0 0,-1 0 1 0 0,-1 0-1 0 0,0 0 1 0 0,2 3-60 0 0,-6-4 17 0 0,0-1 0 0 0,0 1 0 0 0,-1-1 0 0 0,0 1 0 0 0,0 0 0 0 0,0 0 0 0 0,-1-1 0 0 0,0 1 0 0 0,0 0 0 0 0,-1 0 0 0 0,0 1 0 0 0,0-1 0 0 0,-1 0 0 0 0,0 0 0 0 0,0 0 0 0 0,0-1 0 0 0,-1 1 0 0 0,0 0 0 0 0,0 0 0 0 0,-1-1 0 0 0,0 1 0 0 0,0-1 0 0 0,-1 0 0 0 0,1 0 0 0 0,-1 0 0 0 0,-1-1 0 0 0,1 1 0 0 0,-1-1 0 0 0,0 1-17 0 0,-163 129-588 0 0,37-84-3893 0 0,129-50 3247 0 0,-1-2-17 0 0,-10-5 7 0 0</inkml:trace>
  <inkml:trace contextRef="#ctx0" brushRef="#br0" timeOffset="926.179">733 658 1304 0 0,'1'-1'69'0'0,"-1"0"0"0"0,1 0 0 0 0,-1 0 0 0 0,1 0 1 0 0,-1 0-1 0 0,1 0 0 0 0,-1-1 0 0 0,0 1 0 0 0,0 0 0 0 0,0 0 0 0 0,1-1 0 0 0,-1 1 0 0 0,0 0 0 0 0,0 0 1 0 0,-1-1-1 0 0,1 1 0 0 0,0 0 0 0 0,0 0 0 0 0,-1 0 0 0 0,1-1 0 0 0,0 1 0 0 0,-1 0 0 0 0,1 0 0 0 0,-1 0 0 0 0,0 0 1 0 0,1 0-1 0 0,-1 0 0 0 0,0 0 0 0 0,0 0 0 0 0,0 0 0 0 0,1 0 0 0 0,-1 0 0 0 0,0 1 0 0 0,0-1 0 0 0,0 0 0 0 0,0 0 1 0 0,0 1-1 0 0,-1-1 0 0 0,1 1 0 0 0,0-1 0 0 0,0 1 0 0 0,0 0 0 0 0,0-1 0 0 0,-1 1 0 0 0,1 0 0 0 0,0 0 0 0 0,0 0 1 0 0,-1 0-1 0 0,1 0 0 0 0,0 0 0 0 0,0 0 0 0 0,0 0 0 0 0,-1 0 0 0 0,1 1 0 0 0,0-1 0 0 0,0 0 0 0 0,0 1 1 0 0,-1-1-1 0 0,1 1 0 0 0,0-1 0 0 0,0 1 0 0 0,0 0 0 0 0,0 0-69 0 0,-86 30 456 0 0,69-23-332 0 0,0 0-1 0 0,1 1 1 0 0,0 1 0 0 0,0 0-1 0 0,1 2 1 0 0,1 0 0 0 0,0 0-1 0 0,1 2 1 0 0,0-1 0 0 0,1 2-1 0 0,0 0 1 0 0,2 1-1 0 0,-1 0 1 0 0,2 0 0 0 0,0 1-1 0 0,-3 9-123 0 0,12-24 12 0 0,0-1 0 0 0,1 0 0 0 0,-1 0 0 0 0,0 1 0 0 0,1-1 0 0 0,-1 0 0 0 0,1 1 0 0 0,-1-1-1 0 0,1 0 1 0 0,0 1 0 0 0,0-1 0 0 0,-1 1 0 0 0,1-1 0 0 0,0 1 0 0 0,0-1 0 0 0,0 1 0 0 0,1-1-1 0 0,-1 0 1 0 0,0 1 0 0 0,0-1 0 0 0,1 1 0 0 0,-1-1 0 0 0,1 0 0 0 0,-1 1 0 0 0,1-1 0 0 0,0 0-1 0 0,-1 0 1 0 0,1 1 0 0 0,0-1 0 0 0,0 0 0 0 0,0 0 0 0 0,0 0 0 0 0,0 0 0 0 0,0 0 0 0 0,0 0-1 0 0,0 0 1 0 0,1-1 0 0 0,-1 1 0 0 0,0 0 0 0 0,0 0 0 0 0,1-1 0 0 0,-1 1 0 0 0,0-1-1 0 0,1 1 1 0 0,-1-1 0 0 0,1 0 0 0 0,-1 0 0 0 0,1 1 0 0 0,-1-1 0 0 0,0 0 0 0 0,1 0 0 0 0,-1 0-1 0 0,1-1 1 0 0,-1 1 0 0 0,1 0 0 0 0,-1 0 0 0 0,0-1 0 0 0,1 1 0 0 0,-1-1 0 0 0,0 1 0 0 0,2-2-12 0 0,86-37 28 0 0,-61 15-156 0 0,-1-1-1 0 0,0-1 1 0 0,-2-1-1 0 0,-1-1 1 0 0,-2-2-1 0 0,11-17 129 0 0,52-65-727 0 0,-83 111 722 0 0,0 1 0 0 0,0-1 0 0 0,0 0 0 0 0,0 1 0 0 0,0-1 0 0 0,0 1 0 0 0,1-1 0 0 0,-1 1 0 0 0,0 0 0 0 0,0 0 0 0 0,0 0 0 0 0,0 0 0 0 0,0 1 0 0 0,1-1 0 0 0,-1 0 0 0 0,0 1 0 0 0,0 0 0 0 0,0-1 0 0 0,0 1 0 0 0,0 0 0 0 0,0 0 0 0 0,0 0 0 0 0,-1 0 0 0 0,1 1 0 0 0,0-1 0 0 0,0 0 1 0 0,-1 1-1 0 0,1-1 0 0 0,-1 1 0 0 0,1-1 0 0 0,-1 1 0 0 0,0 0 0 0 0,0 0 0 0 0,0 0 0 0 0,0 0 0 0 0,0-1 0 0 0,0 1 0 0 0,0 1 0 0 0,0-1 0 0 0,-1 0 0 0 0,1 0 0 0 0,-1 0 0 0 0,0 0 0 0 0,1 0 0 0 0,-1 0 0 0 0,0 0 0 0 0,0 1 0 0 0,-1-1 0 0 0,1 0 0 0 0,0 0 0 0 0,-1 0 5 0 0,6 12 41 0 0,81 207 598 0 0,-85-220-890 0 0,7 20 601 0 0,-8-10-4300 0 0,-12-4 2876 0 0</inkml:trace>
  <inkml:trace contextRef="#ctx0" brushRef="#br0" timeOffset="1240.26">742 435 2968 0 0,'-69'-68'10727'0'0,"69"68"-10681"0"0,0 0-70 0 0,0 0-60 0 0,0 0-99 0 0,0 0-132 0 0,-7-2-1664 0 0,41 46-5354 0 0,-24-35 6028 0 0,4 5-125 0 0</inkml:trace>
  <inkml:trace contextRef="#ctx0" brushRef="#br0" timeOffset="1600.878">1217 548 916 0 0,'8'-6'5861'0'0,"-30"17"-4375"0"0,-35 24-967 0 0,50-30-440 0 0,0 1 0 0 0,1-1 0 0 0,0 1-1 0 0,1 0 1 0 0,-1 1 0 0 0,1-1 0 0 0,0 1 0 0 0,1 0 0 0 0,-1 0-1 0 0,1 1 1 0 0,1-1 0 0 0,0 1 0 0 0,0 0 0 0 0,0 0-1 0 0,1 0 1 0 0,0 0 0 0 0,0 0 0 0 0,1 1-79 0 0,4-3 23 0 0,1 0 1 0 0,-1 0-1 0 0,1 0 1 0 0,0-1-1 0 0,0 1 1 0 0,1-1-1 0 0,-1 0 0 0 0,1 0 1 0 0,1 0-1 0 0,-1-1 1 0 0,0 0-1 0 0,1 0 1 0 0,0 0-1 0 0,0-1 0 0 0,0 0 1 0 0,0 0-1 0 0,1-1 1 0 0,-1 1-1 0 0,1-1 1 0 0,0-1-1 0 0,0 1-23 0 0,28 7 72 0 0,-29-9-63 0 0,0 1 0 0 0,0 0 0 0 0,0 0-1 0 0,0 0 1 0 0,0 1 0 0 0,-1 0 0 0 0,1 0 0 0 0,0 1 0 0 0,-1-1 0 0 0,0 1 0 0 0,1 0 0 0 0,-1 1 0 0 0,0-1 0 0 0,-1 1 0 0 0,1 0 0 0 0,3 4-9 0 0,-28 17-42 0 0,8-17-172 0 0,0-1-1 0 0,-1-1 0 0 0,1 1 1 0 0,-2-2-1 0 0,1 0 1 0 0,-1 0-1 0 0,1-2 0 0 0,-1 1 1 0 0,0-2-1 0 0,0 0 0 0 0,-14 0 215 0 0,-54-17-5263 0 0,73 4 4037 0 0</inkml:trace>
  <inkml:trace contextRef="#ctx0" brushRef="#br0" timeOffset="1898.056">1602 527 988 0 0,'-14'1'542'0'0,"0"1"-1"0"0,0 1 1 0 0,0 0-1 0 0,0 1 1 0 0,0 1-1 0 0,0 0 1 0 0,1 1-1 0 0,0 0 1 0 0,0 1-1 0 0,1 0 1 0 0,0 1-1 0 0,-10 9-541 0 0,21-15 50 0 0,0 1-1 0 0,1-1 1 0 0,0 1 0 0 0,-1-1-1 0 0,1 1 1 0 0,0-1 0 0 0,0 0-1 0 0,0 1 1 0 0,1-1 0 0 0,-1 1-1 0 0,0-1 1 0 0,1 0-1 0 0,0 1 1 0 0,-1-1 0 0 0,1 0-1 0 0,0 1 1 0 0,0-1 0 0 0,1 0-1 0 0,-1 0 1 0 0,0 0 0 0 0,1 0-1 0 0,-1 0 1 0 0,1 0 0 0 0,-1-1-1 0 0,1 1 1 0 0,0 0 0 0 0,0-1-1 0 0,0 1 1 0 0,0-1 0 0 0,0 0-1 0 0,0 1 1 0 0,0-1 0 0 0,0 0-1 0 0,1 0 1 0 0,-1-1 0 0 0,0 1-1 0 0,1 0 1 0 0,-1-1-1 0 0,1 0 1 0 0,-1 1 0 0 0,1-1-50 0 0,3 3 92 0 0,55 23 364 0 0,-53-25-397 0 0,-1 0 0 0 0,1 1 0 0 0,-1 1 0 0 0,0-1-1 0 0,0 1 1 0 0,0 0 0 0 0,0 0 0 0 0,0 1-1 0 0,0 0 1 0 0,-1 1 0 0 0,0-1 0 0 0,0 1 0 0 0,0 0-1 0 0,-1 0 1 0 0,1 1 0 0 0,-1 0 0 0 0,0 0-1 0 0,-1 0 1 0 0,0 1 0 0 0,0-1 0 0 0,0 1 0 0 0,-1 0-1 0 0,1 1-58 0 0,-6-2 27 0 0,0 0 1 0 0,0 0-1 0 0,0 0 0 0 0,-1-1 0 0 0,1 1 0 0 0,-1-1 0 0 0,-1 0 0 0 0,1 0 0 0 0,-1 0 0 0 0,0 0 0 0 0,0 0 0 0 0,0-1 0 0 0,-1 0 0 0 0,0 0 1 0 0,0 0-1 0 0,0-1 0 0 0,0 1 0 0 0,0-1 0 0 0,-1 0 0 0 0,1-1 0 0 0,-1 1 0 0 0,0-1 0 0 0,-5 1-27 0 0,-86 11-2075 0 0,94-15 1867 0 0,1 1-1 0 0,-1-1 1 0 0,1 0-1 0 0,-1 0 0 0 0,1 0 1 0 0,-1-1-1 0 0,1 1 1 0 0,0-1-1 0 0,-1 1 0 0 0,1-1 1 0 0,0 0-1 0 0,0 0 0 0 0,0 1 1 0 0,0-2-1 0 0,1 1 1 0 0,-1 0-1 0 0,1 0 0 0 0,-1 0 1 0 0,1-1-1 0 0,0 1 1 0 0,-1-1-1 0 0,1 1 0 0 0,1-1 1 0 0,-1 1-1 0 0,0-1 1 0 0,1 0-1 0 0,-1 1 0 0 0,1-1 1 0 0,0 0-1 0 0,0 0 1 0 0,0 1-1 0 0,0-1 0 0 0,0-1 209 0 0,0-11-1230 0 0</inkml:trace>
  <inkml:trace contextRef="#ctx0" brushRef="#br0" timeOffset="2651.15">2102 623 1744 0 0,'-1'1'110'0'0,"0"-1"-1"0"0,1 0 0 0 0,-1 0 1 0 0,0 0-1 0 0,0 0 1 0 0,0 0-1 0 0,1 0 1 0 0,-1-1-1 0 0,0 1 0 0 0,0 0 1 0 0,0 0-1 0 0,1-1 1 0 0,-1 1-1 0 0,0 0 1 0 0,0-1-1 0 0,1 1 0 0 0,-1 0 1 0 0,0-1-1 0 0,1 1 1 0 0,-1-1-1 0 0,0 0 1 0 0,1 1-1 0 0,-1-1 0 0 0,1 1 1 0 0,-1-1-1 0 0,1 0 1 0 0,-1 1-1 0 0,1-1 1 0 0,0 0-1 0 0,-1 0 0 0 0,1 1 1 0 0,0-1-1 0 0,-1 0 1 0 0,1 0-1 0 0,0 1 1 0 0,0-1-1 0 0,0 0 1 0 0,0 0-1 0 0,0 0 0 0 0,0 1 1 0 0,0-1-1 0 0,0 0 1 0 0,0 0-1 0 0,0 0 1 0 0,0 0-1 0 0,0 1 0 0 0,1-1 1 0 0,-1 0-1 0 0,0 0 1 0 0,1 1-1 0 0,-1-1 1 0 0,0 0-1 0 0,1 0 0 0 0,-1 1 1 0 0,1-1-1 0 0,-1 1 1 0 0,1-1-110 0 0,-71 14 417 0 0,53-7-316 0 0,0 1 0 0 0,0 0 0 0 0,0 1-1 0 0,1 1 1 0 0,0 1 0 0 0,1 0-1 0 0,0 1 1 0 0,1 1 0 0 0,0 0 0 0 0,1 1-1 0 0,0 1 1 0 0,1 0 0 0 0,0 0-1 0 0,2 1 1 0 0,-1 1 0 0 0,2-1 0 0 0,0 2-1 0 0,1-1 1 0 0,-3 11-101 0 0,10-25 31 0 0,7 12 103 0 0,-3-11-147 0 0,1-1 0 0 0,-1 1 1 0 0,1-1-1 0 0,0 0 1 0 0,0 0-1 0 0,0 0 0 0 0,0 0 1 0 0,0-1-1 0 0,1 0 1 0 0,-1 0-1 0 0,0 0 0 0 0,1 0 1 0 0,-1-1-1 0 0,0 1 1 0 0,1-1-1 0 0,-1 0 0 0 0,1-1 1 0 0,-1 1-1 0 0,0-1 1 0 0,1 0-1 0 0,1 0 13 0 0,15-7-57 0 0,-1 0-1 0 0,0-1 1 0 0,-1-1 0 0 0,0-1-1 0 0,0-1 1 0 0,-1-1 0 0 0,-1 0 0 0 0,0-1-1 0 0,-1-1 1 0 0,0 0 0 0 0,-1-1-1 0 0,-1-1 1 0 0,-1-1 0 0 0,0 0 0 0 0,3-6 57 0 0,-8 10 83 0 0,-7 9-74 0 0,2 1 0 0 0,-1-1 0 0 0,1 0 0 0 0,-1 1 0 0 0,1 0 0 0 0,1 0 0 0 0,-1 0 0 0 0,0 0 0 0 0,1 0 0 0 0,0 1 0 0 0,0-1 0 0 0,0 1 0 0 0,0 0 0 0 0,1 0 0 0 0,-1 1 0 0 0,1-1 0 0 0,0 1 0 0 0,1-1-9 0 0,-5 3-17 0 0,-1 0 18 0 0,23 13 177 0 0,-1 83 484 0 0,15-126-839 0 0,-9-16 73 0 0,-21 31 65 0 0,1 0 1 0 0,1 1-1 0 0,0 0 1 0 0,1 0-1 0 0,0 1 0 0 0,1 1 1 0 0,0 0-1 0 0,1 0 1 0 0,1 1-1 0 0,0 1 0 0 0,0 0 1 0 0,1 0 38 0 0,-7 11-7 0 0,-1 1 0 0 0,1-1 0 0 0,-1 2-1 0 0,0-1 1 0 0,1 1 0 0 0,-1 0 0 0 0,-1 0 0 0 0,1 0 0 0 0,0 1 0 0 0,-1 0 0 0 0,0 0 0 0 0,0 0 0 0 0,0 1-1 0 0,0 0 1 0 0,-1 0 0 0 0,0 0 0 0 0,0 0 0 0 0,0 1 0 0 0,0-1 0 0 0,-1 1 0 0 0,0 0 0 0 0,-1 0 0 0 0,1 0-1 0 0,-1 1 1 0 0,0-1 0 0 0,1 7 7 0 0,33 108-1060 0 0,-29-36-4475 0 0,-7-70 4300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0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16 1956 0 0,'-1'1'140'0'0,"1"-1"-1"0"0,-1 0 1 0 0,1 1-1 0 0,-1-1 1 0 0,1 0 0 0 0,-1 0-1 0 0,0 1 1 0 0,1-1-1 0 0,-1 0 1 0 0,0 0-1 0 0,1 0 1 0 0,-1 0 0 0 0,1 1-1 0 0,-1-1 1 0 0,0 0-1 0 0,1 0 1 0 0,-1 0-1 0 0,0 0 1 0 0,1-1-1 0 0,-1 1 1 0 0,1 0 0 0 0,-1 0-1 0 0,0 0 1 0 0,1 0-1 0 0,-1-1 1 0 0,1 1-1 0 0,-1 0 1 0 0,0-1 0 0 0,1 1-1 0 0,-1 0 1 0 0,1-1-1 0 0,-1 1 1 0 0,1-1-1 0 0,-1 1 1 0 0,1 0-1 0 0,0-1 1 0 0,-1 1 0 0 0,1-1-1 0 0,0 0 1 0 0,-1 1-1 0 0,1-1 1 0 0,0 1-1 0 0,-1-1 1 0 0,1 1 0 0 0,0-1-1 0 0,0 0 1 0 0,0 1-1 0 0,0-1 1 0 0,0 0-1 0 0,0 1 1 0 0,0-1 0 0 0,0 0-1 0 0,0 1 1 0 0,0-1-1 0 0,0 0-139 0 0,-11 45 616 0 0,2-1-1 0 0,2 1 1 0 0,2 0-1 0 0,2 1 1 0 0,3 43-616 0 0,21 88 240 0 0,-20-149-650 0 0,-11 67-943 0 0,-41-63-4019 0 0,0-46 2899 0 0,22 5 1211 0 0</inkml:trace>
  <inkml:trace contextRef="#ctx0" brushRef="#br0" timeOffset="821.181">1 288 2296 0 0,'0'0'111'0'0,"0"0"0"0"0,0-1 0 0 0,1 1-1 0 0,-1 0 1 0 0,0 0 0 0 0,0 0 0 0 0,1-1 0 0 0,-1 1-1 0 0,0 0 1 0 0,0 0 0 0 0,1-1 0 0 0,-1 1 0 0 0,0 0-1 0 0,0 0 1 0 0,0-1 0 0 0,0 1 0 0 0,0 0-1 0 0,0-1 1 0 0,1 1 0 0 0,-1 0 0 0 0,0 0 0 0 0,0-1-1 0 0,0 1 1 0 0,0 0 0 0 0,0-1 0 0 0,0 1 0 0 0,0 0-1 0 0,0-1 1 0 0,0 1 0 0 0,0 0 0 0 0,0-1 0 0 0,0 1-1 0 0,-1 0 1 0 0,1 0 0 0 0,0-1 0 0 0,0 1 0 0 0,0 0-1 0 0,0-1 1 0 0,0 1 0 0 0,-1 0 0 0 0,1 0 0 0 0,0-1-111 0 0,46-4 72 0 0,-36 5 253 0 0,99-10 260 0 0,-58 9-642 0 0,0-3-1 0 0,1-3 1 0 0,-2-1-1 0 0,1-3 0 0 0,-1-2 1 0 0,-1-2-1 0 0,35-16 58 0 0,-73 25-53 0 0,0 3 129 0 0,-1-1 0 0 0,0-1 0 0 0,-1 0 0 0 0,1 0 0 0 0,-1-1 0 0 0,0 0 0 0 0,0-1-1 0 0,-1 0 1 0 0,0 0 0 0 0,0-1 0 0 0,0 0 0 0 0,-1 0 0 0 0,-1-1 0 0 0,1 0 0 0 0,1-4-76 0 0,-18-41 2359 0 0,13 111-2148 0 0,-1 55-97 0 0,0-21 60 0 0,-3 1 0 0 0,-5-1 0 0 0,-9 41-174 0 0,13-121 15 0 0,-4 19 205 0 0,13-43-540 0 0,0-9 119 0 0,1 1 0 0 0,1 0 0 0 0,1 1 0 0 0,0 0 0 0 0,2 0 0 0 0,0 1 0 0 0,1 1 0 0 0,1 0 0 0 0,0 0 0 0 0,15-11 201 0 0,-26 27-25 0 0,0 2 1 0 0,-1-1-1 0 0,1 0 1 0 0,0 0 0 0 0,0 1-1 0 0,0 0 1 0 0,0-1-1 0 0,0 1 1 0 0,0 0 0 0 0,0 1-1 0 0,0-1 1 0 0,0 0-1 0 0,0 1 1 0 0,0 0 0 0 0,0 0-1 0 0,-1 0 1 0 0,1 0-1 0 0,0 0 1 0 0,0 0-1 0 0,-1 1 1 0 0,1-1 0 0 0,-1 1-1 0 0,1 0 1 0 0,-1-1-1 0 0,0 1 1 0 0,0 0 0 0 0,0 1-1 0 0,0-1 1 0 0,0 0-1 0 0,0 1 1 0 0,0-1 0 0 0,-1 1-1 0 0,0-1 1 0 0,1 1-1 0 0,-1 0 1 0 0,0-1 0 0 0,0 1-1 0 0,0 1 25 0 0,19 22-93 0 0,-11-16 89 0 0,0 0 0 0 0,0-1 0 0 0,1 0 0 0 0,0-1 0 0 0,0 0 0 0 0,1 0 1 0 0,0-1-1 0 0,1 0 0 0 0,-1-1 0 0 0,1-1 0 0 0,0 0 0 0 0,1 0 0 0 0,-1-1 0 0 0,1-1 1 0 0,0 0-1 0 0,0-1 0 0 0,0 0 0 0 0,0-1 0 0 0,0 0 0 0 0,1-1 0 0 0,-1-1 0 0 0,0 0 0 0 0,7-2 4 0 0,-7 2 7 0 0,0-1-1 0 0,0 0 0 0 0,0-1 0 0 0,-1-1 0 0 0,1 0 0 0 0,-1 0 0 0 0,0-1 0 0 0,0-1 0 0 0,0 0 0 0 0,-1-1 0 0 0,0 0 0 0 0,0 0 0 0 0,-1-1 0 0 0,1-1 0 0 0,-2 0 0 0 0,0 0 0 0 0,0-1 0 0 0,0 0 0 0 0,-1 0 0 0 0,-1-1 0 0 0,0 0 0 0 0,0-1 1 0 0,-1 1-1 0 0,-1-1 0 0 0,0 0 0 0 0,0-1 0 0 0,-1 1 0 0 0,-1-1 0 0 0,2-13-6 0 0,-7 20 34 0 0,0 0 1 0 0,-1 0 0 0 0,0 0 0 0 0,0 1-1 0 0,0-1 1 0 0,0 0 0 0 0,-1 1-1 0 0,0 0 1 0 0,0 0 0 0 0,0 0-1 0 0,-1 1 1 0 0,0 0 0 0 0,0-1-1 0 0,0 1 1 0 0,0 1 0 0 0,-1-1 0 0 0,1 1-1 0 0,-1 0 1 0 0,0 0 0 0 0,0 1-1 0 0,0 0 1 0 0,0 0 0 0 0,0 0-1 0 0,-1 1 1 0 0,1 0 0 0 0,0 0-1 0 0,-1 0 1 0 0,1 1 0 0 0,-1 0 0 0 0,1 0-1 0 0,-7 2-34 0 0,0-1 57 0 0,-1 1-1 0 0,1 1 0 0 0,0 0 1 0 0,0 1-1 0 0,0 1 1 0 0,1 0-1 0 0,0 0 0 0 0,0 1 1 0 0,0 1-1 0 0,0 0 1 0 0,1 0-1 0 0,0 2 0 0 0,1-1 1 0 0,0 1-1 0 0,0 0 0 0 0,1 1 1 0 0,0 0-1 0 0,1 1 1 0 0,-1 0-57 0 0,3 1 29 0 0,-1 1 1 0 0,2-1-1 0 0,0 1 1 0 0,0 0-1 0 0,1 1 0 0 0,1-1 1 0 0,0 1-1 0 0,1-1 1 0 0,1 1-1 0 0,-1 13-29 0 0,41 50-485 0 0,-33-70 391 0 0,4 2-335 0 0,1-1-1 0 0,-1 0 1 0 0,1-1-1 0 0,1 0 1 0 0,-1-1 0 0 0,1 0-1 0 0,0-1 1 0 0,1 0 0 0 0,-1-1-1 0 0,1-1 1 0 0,-1 1-1 0 0,1-2 1 0 0,0 0 0 0 0,1-1-1 0 0,-1 0 1 0 0,0-1 0 0 0,0 0-1 0 0,10-2 430 0 0,2 2-1108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41 337 1508 0 0,'0'0'176'0'0,"-1"0"0"0"0,1 0 1 0 0,0 0-1 0 0,-1 0 0 0 0,1 1 0 0 0,-1-2 0 0 0,1 1 0 0 0,-1 0 0 0 0,1 0 1 0 0,-1 0-1 0 0,1 0 0 0 0,-1 0 0 0 0,1 0 0 0 0,0 0 0 0 0,-1 0 0 0 0,1-1 1 0 0,-1 1-1 0 0,1 0 0 0 0,0 0 0 0 0,-1-1 0 0 0,1 1 0 0 0,-1 0 0 0 0,1-1 0 0 0,0 1 1 0 0,0 0-1 0 0,-1-1 0 0 0,1 1 0 0 0,0 0 0 0 0,-1-1 0 0 0,1 1 0 0 0,0-1-176 0 0,-14 51 711 0 0,13-44-653 0 0,-5 31 359 0 0,2 0 0 0 0,1 0 0 0 0,2 0 0 0 0,2 0 0 0 0,1 1 0 0 0,3 6-417 0 0,41 177 785 0 0,26 205-308 0 0,-87-338-2866 0 0,-19-102-1889 0 0,16-8 2918 0 0,0-7 182 0 0</inkml:trace>
  <inkml:trace contextRef="#ctx0" brushRef="#br0" timeOffset="296.583">176 460 1804 0 0,'10'1'166'0'0,"0"-1"0"0"0,-1 1 0 0 0,1 1-1 0 0,-1 0 1 0 0,0 0 0 0 0,1 1 0 0 0,-1 0 0 0 0,0 0-1 0 0,0 1 1 0 0,-1 0 0 0 0,1 1 0 0 0,-1 0 0 0 0,0 0-1 0 0,0 1 1 0 0,-1 0 0 0 0,0 0 0 0 0,0 1 0 0 0,0 0-1 0 0,-1 0 1 0 0,0 1 0 0 0,0-1 0 0 0,-1 1 0 0 0,0 1 0 0 0,0-1-1 0 0,-1 1 1 0 0,0-1 0 0 0,0 1 0 0 0,-1 0 0 0 0,-1 1-1 0 0,1-1 1 0 0,-1 0 0 0 0,-1 1 0 0 0,0-1 0 0 0,0 1-1 0 0,-1 4-165 0 0,-1-5 70 0 0,-1 0-1 0 0,0 0 1 0 0,0-1-1 0 0,-1 1 0 0 0,0-1 1 0 0,-1 1-1 0 0,0-1 1 0 0,0 0-1 0 0,-1-1 1 0 0,0 1-1 0 0,0-1 0 0 0,0 0 1 0 0,-1 0-1 0 0,0 0 1 0 0,-1-1-1 0 0,1 0 1 0 0,-1 0-1 0 0,-1-1 0 0 0,1 0 1 0 0,-1 0-1 0 0,0 0 1 0 0,0-1-1 0 0,0-1 1 0 0,0 1-1 0 0,-1-1 0 0 0,1-1 1 0 0,-1 1-1 0 0,0-1 1 0 0,0-1-1 0 0,0 0 0 0 0,0 0 1 0 0,-2-1-70 0 0,8-1-191 0 0,-1 0 0 0 0,1-1 1 0 0,-1 0-1 0 0,1 1 0 0 0,0-1 0 0 0,0-1 1 0 0,-1 1-1 0 0,2 0 0 0 0,-1-1 0 0 0,0 1 1 0 0,0-1-1 0 0,1 0 0 0 0,-1 0 0 0 0,1 0 1 0 0,0 0-1 0 0,0 0 0 0 0,0-1 0 0 0,0 1 0 0 0,1-1 1 0 0,-1 1-1 0 0,1-1 0 0 0,0 0 0 0 0,0 1 1 0 0,1-1-1 0 0,-1 0 0 0 0,0 0 0 0 0,1 1 1 0 0,0-1-1 0 0,0 0 0 0 0,0 0 0 0 0,1 0 1 0 0,-1 1-1 0 0,1-1 0 0 0,0 0 0 0 0,0 0 1 0 0,1-2 190 0 0,16-31-1238 0 0</inkml:trace>
  <inkml:trace contextRef="#ctx0" brushRef="#br0" timeOffset="575.921">456 537 1428 0 0,'62'73'4125'0'0,"-52"-54"-3678"0"0,58 129 2759 0 0,-68-147-3154 0 0,0 1 0 0 0,0-1 0 0 0,0 1-1 0 0,0-1 1 0 0,0 1 0 0 0,0-1 0 0 0,0 0-1 0 0,-1 1 1 0 0,1-1 0 0 0,0 1 0 0 0,-1-1 0 0 0,0 0-1 0 0,1 1 1 0 0,-1-1 0 0 0,1 0 0 0 0,-1 1 0 0 0,0-1-1 0 0,0 0 1 0 0,0 0 0 0 0,0 0 0 0 0,0 0-1 0 0,0 0 1 0 0,0 0 0 0 0,0 0 0 0 0,0 0 0 0 0,-1 0-1 0 0,1-1 1 0 0,0 1 0 0 0,0 0 0 0 0,-1-1 0 0 0,1 1-1 0 0,0-1 1 0 0,-1 1 0 0 0,1-1 0 0 0,-1 0-1 0 0,1 0 1 0 0,-1 0 0 0 0,1 1 0 0 0,0-1 0 0 0,-1-1-1 0 0,1 1 1 0 0,-1 0 0 0 0,1 0 0 0 0,-1 0 0 0 0,1-1-1 0 0,0 1 1 0 0,-1-1 0 0 0,1 1 0 0 0,0-1-1 0 0,-1 1 1 0 0,1-1 0 0 0,0 0 0 0 0,0 0 0 0 0,-1 0-1 0 0,1 0 1 0 0,0 1 0 0 0,0-1 0 0 0,0-1 0 0 0,0 1-1 0 0,0 0 1 0 0,0 0 0 0 0,1 0 0 0 0,-1 0-1 0 0,0-1-51 0 0,-2-8-27 0 0,1-1 0 0 0,0 1-1 0 0,1 0 1 0 0,0 0-1 0 0,0-1 1 0 0,1 1-1 0 0,1-1 1 0 0,0 1-1 0 0,0 0 1 0 0,1 0-1 0 0,0-1 1 0 0,1 1 0 0 0,0 0-1 0 0,1 1 1 0 0,0-1-1 0 0,1-1 28 0 0,2-10-273 0 0,77-153-4752 0 0,-50 112 861 0 0,-27 48 2981 0 0</inkml:trace>
  <inkml:trace contextRef="#ctx0" brushRef="#br0" timeOffset="1182.697">783 659 1152 0 0,'149'-13'4855'0'0,"66"-35"-4117"0"0,-188 41-486 0 0,68-31-58 0 0,-126 23-254 0 0,6 16 187 0 0,-1 1 0 0 0,1 1-1 0 0,-1 1 1 0 0,1 1 0 0 0,0 2-1 0 0,1 0 1 0 0,0 2 0 0 0,-7 3-127 0 0,17-5 47 0 0,0 1 0 0 0,1 0 0 0 0,0 0 0 0 0,0 2 0 0 0,1 0 0 0 0,0 0 0 0 0,0 1 0 0 0,1 0 0 0 0,1 1 0 0 0,0 1 0 0 0,-5 8-47 0 0,13-18 5 0 0,0 0-1 0 0,1 0 1 0 0,-1 0 0 0 0,1 0-1 0 0,0 0 1 0 0,0 0 0 0 0,0 1-1 0 0,1-1 1 0 0,-1 0 0 0 0,1 1-1 0 0,-1-1 1 0 0,1 0 0 0 0,0 1-1 0 0,0-1 1 0 0,1 0 0 0 0,-1 1-1 0 0,1-1 1 0 0,0 0 0 0 0,0 1-1 0 0,0-1 1 0 0,0 0 0 0 0,0 0-1 0 0,1 0 1 0 0,-1 0 0 0 0,1 0-1 0 0,0 0 1 0 0,0 0 0 0 0,0-1-1 0 0,0 1 1 0 0,0-1 0 0 0,1 1-1 0 0,-1-1 1 0 0,1 0 0 0 0,0 0-1 0 0,-1 0 1 0 0,1 0 0 0 0,0-1-1 0 0,0 1-4 0 0,122 46-1036 0 0,19-43-3536 0 0,-103-5 3389 0 0</inkml:trace>
  <inkml:trace contextRef="#ctx0" brushRef="#br0" timeOffset="1747.5">1860 422 1404 0 0,'0'-2'97'0'0,"-1"1"0"0"0,0-1 0 0 0,0 0 0 0 0,0 1 0 0 0,0-1-1 0 0,0 0 1 0 0,0 1 0 0 0,0-1 0 0 0,-1 1 0 0 0,1 0 0 0 0,0-1 0 0 0,-1 1 0 0 0,1 0 0 0 0,-1 0 0 0 0,1 0-1 0 0,-1 0 1 0 0,0 0 0 0 0,1 0 0 0 0,-1 1 0 0 0,0-1 0 0 0,0 0 0 0 0,0 1 0 0 0,1-1 0 0 0,-1 1-1 0 0,0 0 1 0 0,0 0 0 0 0,0 0 0 0 0,0 0 0 0 0,0 0 0 0 0,0 0 0 0 0,1 0 0 0 0,-1 0 0 0 0,0 1-1 0 0,0-1 1 0 0,0 1 0 0 0,0-1 0 0 0,1 1 0 0 0,-1 0 0 0 0,0 0 0 0 0,1 0 0 0 0,-1 0 0 0 0,0 0 0 0 0,1 0-1 0 0,-1 0 1 0 0,1 1-97 0 0,-6-1 239 0 0,-10 1-65 0 0,0 1 0 0 0,0 0 0 0 0,0 1 0 0 0,0 1 0 0 0,1 1 0 0 0,0 0 0 0 0,0 1 0 0 0,1 1 0 0 0,0 0 0 0 0,0 1 0 0 0,1 0 0 0 0,0 2 0 0 0,1 0 0 0 0,0 0 0 0 0,0 1 0 0 0,1 0 0 0 0,1 1 0 0 0,0 1 0 0 0,1 0 0 0 0,1 0 0 0 0,-4 7-174 0 0,12-16 12 0 0,0-1 1 0 0,1 1-1 0 0,0 0 1 0 0,0-1 0 0 0,0 1-1 0 0,0-1 1 0 0,0 1-1 0 0,1-1 1 0 0,0 1-1 0 0,0-1 1 0 0,0 1-1 0 0,1-1 1 0 0,-1 0-1 0 0,1 1 1 0 0,0-1-1 0 0,0 0 1 0 0,1 0 0 0 0,-1-1-1 0 0,1 1 1 0 0,0 0-1 0 0,0-1 1 0 0,0 1-1 0 0,0-1 1 0 0,1 0-1 0 0,-1 0 1 0 0,1-1-1 0 0,0 1 1 0 0,0-1-1 0 0,0 1 1 0 0,0-1-13 0 0,132 41-1952 0 0,2-44-3262 0 0,-68-17 3923 0 0</inkml:trace>
  <inkml:trace contextRef="#ctx0" brushRef="#br0" timeOffset="2319.665">2203 541 948 0 0,'-9'-5'1873'0'0,"9"4"289"0"0,21 1-1424 0 0,38-2-305 0 0,1-4 1 0 0,0-2-1 0 0,-1-2 0 0 0,31-12-433 0 0,-55-5-148 0 0,-58 13 115 0 0,4 7 60 0 0,-1 0-1 0 0,0 1 0 0 0,0 2 1 0 0,0 0-1 0 0,-1 1 1 0 0,1 1-1 0 0,-1 0 0 0 0,0 2 1 0 0,0 1-1 0 0,-1 0-26 0 0,-18 0 239 0 0,23 0-182 0 0,1 0 1 0 0,-1 1-1 0 0,1 1 0 0 0,-1 1 1 0 0,1 1-1 0 0,0 0 0 0 0,1 0 1 0 0,-1 2-1 0 0,-12 7-57 0 0,22-12 19 0 0,1 1 0 0 0,-1-1 0 0 0,0 1 0 0 0,1 1 0 0 0,-1-1 0 0 0,1 1 0 0 0,0 0 0 0 0,0 0 0 0 0,0 0 0 0 0,1 1 0 0 0,-1 0 0 0 0,1 0 0 0 0,0 0 0 0 0,1 0 0 0 0,-1 1 0 0 0,1-1 0 0 0,0 1 0 0 0,1 0 0 0 0,-1 0 0 0 0,1 0 0 0 0,0 0 0 0 0,1 0 0 0 0,-1 1-19 0 0,5 0 10 0 0,0-1-1 0 0,1 1 0 0 0,0-1 0 0 0,0 1 0 0 0,0-1 0 0 0,1-1 0 0 0,0 1 0 0 0,0-1 0 0 0,0 0 0 0 0,1 0 0 0 0,-1 0 0 0 0,1-1 0 0 0,0 1 0 0 0,1-2 0 0 0,-1 1 0 0 0,1-1 0 0 0,0 0 0 0 0,0 0-9 0 0,195 58-898 0 0,-63-51-2849 0 0,-107-13 2478 0 0,21-9 83 0 0</inkml:trace>
  <inkml:trace contextRef="#ctx0" brushRef="#br0" timeOffset="2722.356">2625 626 848 0 0,'31'-6'4650'0'0,"-9"3"-4381"0"0,-9 0-107 0 0,52-9 143 0 0,1-3 0 0 0,-2-3 1 0 0,0-3-1 0 0,-2-2 0 0 0,22-13-305 0 0,-50 5-250 0 0,-34 30 222 0 0,-44-13 4 0 0,14 12 114 0 0,1 2 1 0 0,-1 1-1 0 0,0 1 1 0 0,1 1-1 0 0,-1 2 0 0 0,1 1 1 0 0,1 2-1 0 0,-1 0 1 0 0,1 2-1 0 0,1 1 1 0 0,-1 1-1 0 0,2 2 1 0 0,-19 12-91 0 0,41-23 7 0 0,1-3 3 0 0,1 1 0 0 0,-1 0 0 0 0,1 1 0 0 0,-1-1-1 0 0,1 0 1 0 0,0 1 0 0 0,-1-1 0 0 0,1 1-1 0 0,0 0 1 0 0,0 0 0 0 0,0 0 0 0 0,0 0-1 0 0,0 0 1 0 0,1 0 0 0 0,-1 0 0 0 0,1 1 0 0 0,-1-1-1 0 0,1 1 1 0 0,0-1 0 0 0,0 1 0 0 0,0-1-1 0 0,0 1 1 0 0,0-1 0 0 0,1 1 0 0 0,-1 0 0 0 0,1 0-1 0 0,0-1 1 0 0,0 1 0 0 0,0 0 0 0 0,0 0-1 0 0,0 1-9 0 0,11 4-103 0 0,0-1 0 0 0,0 0 0 0 0,1-1 0 0 0,0 0-1 0 0,0-1 1 0 0,0 0 0 0 0,0-1 0 0 0,1 0-1 0 0,0-1 1 0 0,0 0 0 0 0,0-1 0 0 0,0-1 0 0 0,0 0-1 0 0,0-1 1 0 0,0 0 0 0 0,0-1 0 0 0,1-1-1 0 0,9-2 104 0 0,34 2-700 0 0,147-18-2553 0 0,-155 14 2073 0 0</inkml:trace>
  <inkml:trace contextRef="#ctx0" brushRef="#br0" timeOffset="3131.489">3588 539 848 0 0,'-16'-13'3436'0'0,"-32"13"-2404"0"0,34 1-503 0 0,-168 48 1463 0 0,32 22-453 0 0,151-70-1537 0 0,-1 0 1 0 0,1 0-1 0 0,-1 1 0 0 0,1-1 0 0 0,-1 0 0 0 0,1 0 1 0 0,-1 0-1 0 0,1 0 0 0 0,0 0 0 0 0,0 0 0 0 0,0 0 0 0 0,-1-1 1 0 0,1 1-1 0 0,0 0 0 0 0,0 0 0 0 0,0 0 0 0 0,0-1 1 0 0,0 1-1 0 0,0-1 0 0 0,1 1 0 0 0,-1-1 0 0 0,0 1 1 0 0,0-1-1 0 0,0 0 0 0 0,0 1 0 0 0,1-1 0 0 0,-1 0 1 0 0,0 0-1 0 0,0 0 0 0 0,0 0 0 0 0,1 0 0 0 0,-1 0 0 0 0,0 0 1 0 0,0 0-1 0 0,1-1 0 0 0,-1 1 0 0 0,0 0 0 0 0,0-1 1 0 0,0 1-1 0 0,0-1 0 0 0,0 1 0 0 0,0-1 0 0 0,0 0 1 0 0,0 1-1 0 0,0-1 0 0 0,0 0 0 0 0,0 0 0 0 0,0 0 1 0 0,0 0-3 0 0,19-5-128 0 0,0-1 0 0 0,-1-1 1 0 0,0 0-1 0 0,0-2 0 0 0,-1 0 1 0 0,0-1-1 0 0,-1 0 1 0 0,-1-2-1 0 0,1 0 0 0 0,-2-1 1 0 0,0-1-1 0 0,-1 0 1 0 0,0 0-1 0 0,-1-2 0 0 0,-1 0 1 0 0,-1 0-1 0 0,0-1 1 0 0,-1 0-1 0 0,-1-1 0 0 0,-1 0 1 0 0,-1-1-1 0 0,0 0 0 0 0,-2 0 1 0 0,0 0-1 0 0,0-5 128 0 0,-5 22-24 0 0,4-7 102 0 0,0-1 1 0 0,-1 0-1 0 0,0 0 1 0 0,-1-1-1 0 0,0 1 1 0 0,-1 0-1 0 0,-1-1 1 0 0,1 1-1 0 0,-2-1 1 0 0,1 1-1 0 0,-2-1 1 0 0,0 1-1 0 0,0 0 0 0 0,-1 0 1 0 0,0 0-1 0 0,-1 0 1 0 0,0 0-1 0 0,0 1 1 0 0,-2 0-1 0 0,1 0 1 0 0,-4-5-79 0 0,6 13 47 0 0,1-1 1 0 0,-1 1 0 0 0,1 0 0 0 0,-1 1 0 0 0,0-1-1 0 0,0 0 1 0 0,0 1 0 0 0,0-1 0 0 0,0 1-1 0 0,0 0 1 0 0,0 0 0 0 0,-1 0 0 0 0,1 1 0 0 0,0-1-1 0 0,0 1 1 0 0,-1 0 0 0 0,1-1 0 0 0,0 2-1 0 0,-1-1 1 0 0,1 0 0 0 0,0 1 0 0 0,0-1 0 0 0,-1 1-1 0 0,1 0 1 0 0,0 0 0 0 0,0 0 0 0 0,0 0-1 0 0,0 1 1 0 0,0 0 0 0 0,0-1 0 0 0,0 1-1 0 0,1 0 1 0 0,-1 0 0 0 0,1 0 0 0 0,-1 1 0 0 0,-1 1-48 0 0,-65 102 891 0 0,66-91-828 0 0,1-1 1 0 0,0 1 0 0 0,0 0 0 0 0,2 0 0 0 0,0 0 0 0 0,1 0-1 0 0,0 0 1 0 0,1 0 0 0 0,1 0 0 0 0,0 0 0 0 0,1-1-1 0 0,1 1 1 0 0,0-1 0 0 0,1-1 0 0 0,1 1 0 0 0,0-1-1 0 0,0 0 1 0 0,1 0 0 0 0,1-1 0 0 0,0 0 0 0 0,1-1 0 0 0,6 6-64 0 0,1 0-228 0 0,0 0 1 0 0,1-2-1 0 0,1 0 1 0 0,0-1-1 0 0,1-1 1 0 0,1-1-1 0 0,0-1 1 0 0,21 8 227 0 0,123 9-5510 0 0,-145-31 4232 0 0,13-9-46 0 0</inkml:trace>
  <inkml:trace contextRef="#ctx0" brushRef="#br0" timeOffset="3317.754">3999 395 1016 0 0,'0'1'111'0'0,"0"0"0"0"0,0-1-1 0 0,-1 1 1 0 0,1 0 0 0 0,0-1-1 0 0,0 1 1 0 0,0 0 0 0 0,-1-1-1 0 0,1 1 1 0 0,0-1 0 0 0,-1 1 0 0 0,1-1-1 0 0,-1 1 1 0 0,1-1 0 0 0,-1 1-1 0 0,1-1 1 0 0,-1 1 0 0 0,1-1 0 0 0,-1 1-1 0 0,1-1 1 0 0,-1 0 0 0 0,1 1-1 0 0,-1-1 1 0 0,0 0 0 0 0,1 0-1 0 0,-1 1 1 0 0,0-1 0 0 0,1 0 0 0 0,-1 0-1 0 0,1 0 1 0 0,-1 0 0 0 0,0 0-1 0 0,1 0 1 0 0,-1 0 0 0 0,0 0 0 0 0,1 0-1 0 0,-1 0 1 0 0,0 0 0 0 0,1 0-1 0 0,-1-1 1 0 0,0 1 0 0 0,1 0-1 0 0,-1 0 1 0 0,0-1 0 0 0,1 1 0 0 0,-1 0-1 0 0,1-1 1 0 0,-1 1 0 0 0,1 0-1 0 0,-1-1 1 0 0,1 1 0 0 0,-1-1 0 0 0,1 1-1 0 0,-1-1 1 0 0,1 1 0 0 0,0-1-1 0 0,-1 0 1 0 0,1 1 0 0 0,0-1-1 0 0,-1 1 1 0 0,1-1 0 0 0,0 0 0 0 0,0 1-1 0 0,0-1 1 0 0,0 0 0 0 0,0 1-1 0 0,-1-1 1 0 0,1 0-111 0 0,-1 2 30 0 0,-3 2 66 0 0,0-1 1 0 0,0 0-1 0 0,1 1 0 0 0,-1-1 1 0 0,1 1-1 0 0,0 0 0 0 0,0 0 1 0 0,0 0-1 0 0,0 1 0 0 0,0-1 1 0 0,1 1-1 0 0,0 0 0 0 0,0-1 0 0 0,0 1 1 0 0,0 0-1 0 0,0 0 0 0 0,1 0 1 0 0,-1 1-1 0 0,1-1 0 0 0,0 0 1 0 0,1 0-1 0 0,-1 1 0 0 0,1-1 1 0 0,0 0-1 0 0,0 1 0 0 0,0-1 1 0 0,0 1-1 0 0,1-1 0 0 0,0 0 0 0 0,0 0 1 0 0,0 1-1 0 0,0-1 0 0 0,2 2-96 0 0,23 25-1903 0 0,-15-51-4858 0 0,-13-1 5385 0 0</inkml:trace>
  <inkml:trace contextRef="#ctx0" brushRef="#br0" timeOffset="3567.303">3940 180 2524 0 0,'-21'-36'5839'0'0,"0"-6"-3608"0"0,43 52-10571 0 0,-16-5 7102 0 0</inkml:trace>
  <inkml:trace contextRef="#ctx0" brushRef="#br0" timeOffset="4471.366">4127 332 1448 0 0,'5'1'238'0'0,"0"0"1"0"0,0 0-1 0 0,-1 0 0 0 0,1 0 1 0 0,0 1-1 0 0,-1 0 0 0 0,1 0 1 0 0,-1 0-1 0 0,0 1 0 0 0,1-1 1 0 0,-1 1-1 0 0,-1 0 0 0 0,1 0 1 0 0,0 1-1 0 0,-1-1 0 0 0,1 1 1 0 0,-1-1-1 0 0,0 1 0 0 0,0 0 1 0 0,-1 0-1 0 0,1 1 0 0 0,-1-1 0 0 0,0 1 1 0 0,0-1-1 0 0,0 1 0 0 0,-1-1 1 0 0,1 2-239 0 0,32 138 1448 0 0,-33-136-1115 0 0,-1-7-288 0 0,1 1 0 0 0,-1-1 1 0 0,0 0-1 0 0,0 0 1 0 0,0 0-1 0 0,0 1 0 0 0,0-1 1 0 0,0 0-1 0 0,0 0 1 0 0,0 0-1 0 0,0 1 0 0 0,-1-1 1 0 0,1 0-1 0 0,-1 0 1 0 0,1 0-1 0 0,0 0 0 0 0,-1 0 1 0 0,0 1-1 0 0,1-1 1 0 0,-1 0-1 0 0,0 0 1 0 0,1 0-1 0 0,-1-1 0 0 0,0 1 1 0 0,0 0-1 0 0,0 0 1 0 0,0 0-1 0 0,0-1 0 0 0,0 1 1 0 0,0 0-1 0 0,0-1 1 0 0,0 1-1 0 0,0-1 0 0 0,0 1 1 0 0,0-1-1 0 0,-1 0 1 0 0,1 1-1 0 0,0-1 0 0 0,0 0 1 0 0,0 0-1 0 0,-1 0 1 0 0,1 0-1 0 0,0 0 1 0 0,0 0-1 0 0,-1 0 0 0 0,1 0 1 0 0,0 0-46 0 0,-1-6 2 0 0,1 0 1 0 0,0 1 0 0 0,0-1-1 0 0,0 0 1 0 0,1 1-1 0 0,0-1 1 0 0,0 0 0 0 0,0 0-1 0 0,1 0 1 0 0,0 1-1 0 0,0-1 1 0 0,0 0 0 0 0,1 1-1 0 0,-1-1 1 0 0,2 1-1 0 0,-1 0 1 0 0,0 0 0 0 0,2-2-3 0 0,2-9-36 0 0,-4 4-22 0 0,1-1 1 0 0,1 1-1 0 0,0-1 0 0 0,1 1 1 0 0,0 0-1 0 0,1 1 0 0 0,1-1 0 0 0,-1 1 1 0 0,2 0-1 0 0,-1 1 0 0 0,2 0 1 0 0,-1 0-1 0 0,1 1 0 0 0,1 0 1 0 0,-1 0-1 0 0,2 1 0 0 0,-1 0 0 0 0,1 1 1 0 0,0 0-1 0 0,12-4 58 0 0,-16 11 5 0 0,-1 1-1 0 0,1 1 1 0 0,-1-1 0 0 0,0 1-1 0 0,1 0 1 0 0,-1 1 0 0 0,0-1-1 0 0,0 1 1 0 0,-1 0 0 0 0,1 1-1 0 0,0-1 1 0 0,-1 1 0 0 0,0 0-1 0 0,0 1 1 0 0,0-1 0 0 0,-1 1-1 0 0,1 0 1 0 0,-1 0 0 0 0,0 0-1 0 0,-1 1 1 0 0,1 0 0 0 0,-1-1-1 0 0,0 1 1 0 0,-1 0 0 0 0,1 0-1 0 0,-1 1 1 0 0,0-1 0 0 0,-1 0-1 0 0,0 1 1 0 0,0-1 0 0 0,0 1-1 0 0,0-1 1 0 0,-1 1 0 0 0,0 0-1 0 0,-1-1 1 0 0,0 1 0 0 0,0 0-5 0 0,1-3 3 0 0,-1 1 0 0 0,1-1 0 0 0,0 1 1 0 0,0 0-1 0 0,0-1 0 0 0,0 1 0 0 0,1-1 0 0 0,0 1 1 0 0,0-1-1 0 0,0 1 0 0 0,1-1 0 0 0,-1 0 0 0 0,1 1 1 0 0,0-1-1 0 0,0 0 0 0 0,1 0 0 0 0,-1 0 0 0 0,1-1 1 0 0,0 1-1 0 0,0 0 0 0 0,0-1 0 0 0,0 0 1 0 0,1 0-1 0 0,-1 0 0 0 0,1 0 0 0 0,0-1 0 0 0,0 1 1 0 0,0-1-1 0 0,0 0 0 0 0,0 0 0 0 0,0 0 0 0 0,1-1 1 0 0,2 2-4 0 0,13-3-215 0 0,0-1 0 0 0,0 0 0 0 0,-1-2 0 0 0,1 0 0 0 0,-1-1 0 0 0,1-1 0 0 0,-1-1 0 0 0,-1 0 0 0 0,1-2 0 0 0,-1 0 0 0 0,-1-1 0 0 0,1-1 0 0 0,-1 0 0 0 0,6-6 215 0 0,-19 13-41 0 0,0 1-1 0 0,0 0 0 0 0,0-1 1 0 0,0 0-1 0 0,-1 0 1 0 0,1 0-1 0 0,-1 0 1 0 0,0-1-1 0 0,0 1 1 0 0,0-1-1 0 0,0 0 1 0 0,0 0-1 0 0,-1 0 1 0 0,0 0-1 0 0,0 0 0 0 0,0 0 1 0 0,0-1-1 0 0,-1 1 1 0 0,1-1-1 0 0,-1-3 42 0 0,-4 4 60 0 0,0 1 0 0 0,-1-1 0 0 0,1 1-1 0 0,-1 0 1 0 0,0 0 0 0 0,0 0 0 0 0,0 0-1 0 0,0 1 1 0 0,0 0 0 0 0,-1-1 0 0 0,1 2-1 0 0,-1-1 1 0 0,1 0 0 0 0,-1 1 0 0 0,0 0-1 0 0,0 0 1 0 0,1 0 0 0 0,-1 1 0 0 0,0 0-1 0 0,0 0 1 0 0,-2 0-60 0 0,-6-1 116 0 0,0 0 0 0 0,0 2 0 0 0,-1-1 0 0 0,1 2 0 0 0,0-1 0 0 0,0 2 1 0 0,1 0-1 0 0,-1 0 0 0 0,0 1 0 0 0,1 1 0 0 0,0 0 0 0 0,-7 4-116 0 0,20-9 5 0 0,-1 0 0 0 0,1 1 1 0 0,-1-1-1 0 0,1 0 0 0 0,-1 0 0 0 0,1 1 1 0 0,-1-1-1 0 0,0 0 0 0 0,1 1 1 0 0,-1-1-1 0 0,1 0 0 0 0,-1 1 0 0 0,0-1 1 0 0,1 0-1 0 0,-1 1 0 0 0,0-1 0 0 0,1 1 1 0 0,-1-1-1 0 0,0 1 0 0 0,0-1 0 0 0,1 1 1 0 0,-1-1-1 0 0,0 1 0 0 0,0-1 0 0 0,0 1 1 0 0,0-1-1 0 0,0 1 0 0 0,0-1 1 0 0,0 1-1 0 0,0-1 0 0 0,0 1 0 0 0,0-1 1 0 0,0 1-1 0 0,0-1 0 0 0,0 1 0 0 0,0-1 1 0 0,0 1-1 0 0,-1-1 0 0 0,1 1 0 0 0,0-1 1 0 0,0 1-1 0 0,-1-1 0 0 0,1 1 0 0 0,0-1 1 0 0,-1 1-1 0 0,1-1 0 0 0,0 0 1 0 0,-1 1-1 0 0,1-1 0 0 0,0 0 0 0 0,-1 1 1 0 0,1-1-1 0 0,-1 0 0 0 0,1 1 0 0 0,-1-1-5 0 0,58 2-160 0 0,-52-2 154 0 0,108-12-209 0 0,-59 4 694 0 0,-53 8-388 0 0,-1 0-18 0 0,0 0 22 0 0,4 34 344 0 0,61 599 1217 0 0,-65-620-1564 0 0,-1-1 1 0 0,0 1 0 0 0,-1-1-1 0 0,-1 1 1 0 0,0-1-1 0 0,0 0 1 0 0,-1 0-1 0 0,-1 0 1 0 0,0-1 0 0 0,-1 1-1 0 0,0-1 1 0 0,0-1-1 0 0,-1 1 1 0 0,-4 3-93 0 0,5-8 79 0 0,0 0-1 0 0,0-1 1 0 0,0 0-1 0 0,-1 0 1 0 0,0 0 0 0 0,0 0-1 0 0,0-1 1 0 0,-1-1 0 0 0,1 1-1 0 0,-1-1 1 0 0,0 0 0 0 0,0-1-1 0 0,0 0 1 0 0,0 0-1 0 0,0-1 1 0 0,-1 0 0 0 0,1 0-1 0 0,-5-1-78 0 0,7-2 5 0 0,0-1 0 0 0,0 0-1 0 0,0 0 1 0 0,0 0 0 0 0,1-1-1 0 0,-1 0 1 0 0,1 0 0 0 0,0-1-1 0 0,1 1 1 0 0,-1-1-1 0 0,1 0 1 0 0,0 0 0 0 0,0 0-1 0 0,0-1 1 0 0,1 0 0 0 0,0 1-1 0 0,0-1 1 0 0,0 0 0 0 0,1 0-1 0 0,0-1 1 0 0,0 1-1 0 0,0 0 1 0 0,1-1 0 0 0,0 1-1 0 0,0-6-4 0 0,-2-20-634 0 0,1-1 0 0 0,2 1-1 0 0,2-1 1 0 0,0 0-1 0 0,3 1 1 0 0,0 0 0 0 0,2 0-1 0 0,1 0 1 0 0,2 1-1 0 0,1 0 1 0 0,1 1-1 0 0,2 0 1 0 0,1 1 0 0 0,1 1-1 0 0,2 0 1 0 0,0 2-1 0 0,2 0 1 0 0,1 1 0 0 0,3-2 634 0 0,18-18-1432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5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23 355 1268 0 0,'-23'-6'5054'0'0,"44"7"-2619"0"0,19 1-1849 0 0,170-17 696 0 0,69-19-680 0 0,200-37-3581 0 0,-388 37-2047 0 0,-86 26 3856 0 0</inkml:trace>
  <inkml:trace contextRef="#ctx0" brushRef="#br0" timeOffset="234.541">976 0 2364 0 0,'76'64'4050'0'0,"-67"-45"-3898"0"0,-1 1-1 0 0,-1-1 1 0 0,-1 1-1 0 0,-1 1 1 0 0,-1-1 0 0 0,0 1-1 0 0,-2-1 1 0 0,0 1 0 0 0,-1 0-1 0 0,-1 0 1 0 0,-2 0-1 0 0,1 0 1 0 0,-2-1 0 0 0,-1 1-1 0 0,-1-1 1 0 0,0 1-1 0 0,-2-2 1 0 0,0 1 0 0 0,-1-1-1 0 0,-1 0 1 0 0,-1 0 0 0 0,-2 1-152 0 0,2 1-615 0 0,0-1-1 0 0,0-1 1 0 0,-2 0 0 0 0,-1-1 0 0 0,0 0 0 0 0,-1 0 0 0 0,-1-2 0 0 0,0 0 0 0 0,-1 0 0 0 0,-1-2 0 0 0,-1 0 0 0 0,-18 11 615 0 0,8-12-1325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5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86 904 0 0,'-6'12'2425'0'0,"-12"-3"3025"0"0,13 1-5418 0 0,1 0 1 0 0,0 1-1 0 0,0 0 1 0 0,1 0-1 0 0,1 0 1 0 0,0 0-1 0 0,0 1 0 0 0,1-1 1 0 0,1 1-1 0 0,0-1 1 0 0,0 0-1 0 0,1 1 1 0 0,0-1-1 0 0,1 0 1 0 0,1 0-1 0 0,2 7-32 0 0,2 42 54 0 0,63 364 450 0 0,-43-319-930 0 0,-29-153-6175 0 0,2 36 5224 0 0</inkml:trace>
  <inkml:trace contextRef="#ctx0" brushRef="#br0" timeOffset="496.582">33 399 1472 0 0,'-5'-8'187'0'0,"1"0"-1"0"0,0-1 1 0 0,0 1 0 0 0,1-1-1 0 0,0 0 1 0 0,1 0 0 0 0,-1 0-1 0 0,2 0 1 0 0,-1 0 0 0 0,1-1-1 0 0,1 1 1 0 0,0 0 0 0 0,0-1-1 0 0,1 1 1 0 0,0 0 0 0 0,0 0-1 0 0,1-1 1 0 0,1 1 0 0 0,-1 0-1 0 0,1 1 1 0 0,1-1 0 0 0,0 0-1 0 0,0 1 1 0 0,1 0 0 0 0,-1 0-1 0 0,2 0 1 0 0,-1 1 0 0 0,1 0-1 0 0,0 0 1 0 0,4-3-187 0 0,2-3 66 0 0,-1 2-1 0 0,2-1 1 0 0,0 2 0 0 0,0-1 0 0 0,1 2-1 0 0,0 0 1 0 0,0 1 0 0 0,1 0 0 0 0,0 1-1 0 0,1 0 1 0 0,-1 2 0 0 0,1 0 0 0 0,0 0 0 0 0,1 2-1 0 0,-1 0 1 0 0,9 0-66 0 0,-14 4 5 0 0,0 1 1 0 0,-1 0-1 0 0,1 1 0 0 0,0 0 0 0 0,-1 1 1 0 0,0 0-1 0 0,0 1 0 0 0,0 0 0 0 0,-1 0 0 0 0,1 1 1 0 0,-1 0-1 0 0,0 1 0 0 0,-1 0 0 0 0,0 0 1 0 0,0 1-1 0 0,0 0 0 0 0,-1 1 0 0 0,0-1 1 0 0,-1 1-1 0 0,0 1 0 0 0,0-1 0 0 0,-1 1 1 0 0,-1 0-1 0 0,1 0 0 0 0,-1 0 0 0 0,-1 1 1 0 0,0-1-1 0 0,-1 1 0 0 0,0 0 0 0 0,0 0 0 0 0,-1 0 1 0 0,-1 0-1 0 0,1 0 0 0 0,-2 0 0 0 0,-1 10-5 0 0,-1-3 27 0 0,-1 0-1 0 0,-1 0 1 0 0,0 0-1 0 0,-1-1 1 0 0,-1 0-1 0 0,-1 0 1 0 0,-1-1 0 0 0,0 1-1 0 0,-1-2 1 0 0,0 0-1 0 0,-1 0 1 0 0,-1-1-1 0 0,-1 0 1 0 0,0-1-1 0 0,0 0 1 0 0,-1-1-1 0 0,-1-1 1 0 0,0 0-1 0 0,-1-1 1 0 0,0-1-1 0 0,-5 2-26 0 0,19-8 12 0 0,-1 0 0 0 0,0 0-1 0 0,0 0 1 0 0,0 0 0 0 0,0-1-1 0 0,0 1 1 0 0,-1-1 0 0 0,1 0-1 0 0,-1 0 1 0 0,0 0 0 0 0,1 0-1 0 0,-1-1 1 0 0,0 1 0 0 0,0-1 0 0 0,0 0-1 0 0,0-1 1 0 0,0 1 0 0 0,0 0-1 0 0,0-1 1 0 0,-1 0 0 0 0,1 0-1 0 0,0 0 1 0 0,0-1 0 0 0,0 1-1 0 0,0-1 1 0 0,0 0 0 0 0,0 0 0 0 0,0-1-1 0 0,0 1 1 0 0,0-1 0 0 0,1 0-1 0 0,-1 0 1 0 0,1 0 0 0 0,-1 0-1 0 0,1-1 1 0 0,0 1 0 0 0,-1-1-1 0 0,2 0 1 0 0,-2-1-12 0 0,5 1 3 0 0,1 1 0 0 0,-1-1 0 0 0,1 0 0 0 0,0 0 0 0 0,-1 0 1 0 0,1 1-1 0 0,1-1 0 0 0,-1 1 0 0 0,0 0 0 0 0,1 0 0 0 0,-1 0 0 0 0,1 0 0 0 0,-1 0 0 0 0,1 0 0 0 0,0 0 0 0 0,0 1 0 0 0,0 0 0 0 0,0-1 0 0 0,0 1 0 0 0,0 0 0 0 0,0 1 0 0 0,0-1 0 0 0,1 0 0 0 0,-1 1 1 0 0,0 0-1 0 0,0 0 0 0 0,1 0 0 0 0,-1 0 0 0 0,0 0 0 0 0,0 1 0 0 0,3 0-3 0 0,13-1 2 0 0,1 1 0 0 0,-1 1 0 0 0,1 1 1 0 0,-1 0-1 0 0,0 2 0 0 0,0 0 0 0 0,-1 1 0 0 0,0 1 0 0 0,0 0 1 0 0,0 2-1 0 0,4 2-2 0 0,254 190-1505 0 0,-196-162-3693 0 0,-79-39 3902 0 0</inkml:trace>
  <inkml:trace contextRef="#ctx0" brushRef="#br0" timeOffset="792.297">1171 542 1532 0 0,'-247'440'5461'0'0,"197"-358"-5656"0"0,41-78-2833 0 0,8-4 1700 0 0,1 0 126 0 0</inkml:trace>
  <inkml:trace contextRef="#ctx0" brushRef="#br0" timeOffset="1054.138">817 644 1644 0 0,'28'-3'5131'0'0,"29"34"-4509"0"0,-50-26-244 0 0,9 5-203 0 0,211 137 1724 0 0,-81-44-3495 0 0,-120-78-508 0 0,-22-14-1222 0 0,-4-11 2107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1280 0 0,'0'2'756'0'0,"4"-1"-104"0"0,-3 1 80 0 0,6-2-304 0 0,-3 2 64 0 0,5-2-76 0 0,0 0-184 0 0,23 0-124 0 0,-18 0-20 0 0,14 0-500 0 0,4 0-416 0 0,41-15 56 0 0,-35 8-640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1088 0 0,'46'6'5073'0'0,"20"-15"-4303"0"0,103-41-5495 0 0,-135 40 3415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1504 0 0,'9'0'696'0'0,"-4"0"40"0"0,0 0-176 0 0,-1 0-8 0 0,-1 2-72 0 0,5-4 16 0 0,-7 2-168 0 0,3-1-147 0 0,3-1-17 0 0,0 0-380 0 0,13-6-161 0 0,-1-4-503 0 0,4 1 64 0 0,1-3 40 0 0,9-1 40 0 0</inkml:trace>
  <inkml:trace contextRef="#ctx0" brushRef="#br0" timeOffset="1">998 44 1588 0 0,'27'1'736'0'0,"-2"-4"-152"0"0,-11 3-140 0 0,4 0 16 0 0,7 0-48 0 0,30-12-524 0 0,-21 4-144 0 0,-1-4-344 0 0,1 2-564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11 205 1576 0 0,'-10'44'6371'0'0,"17"131"-5546"0"0,34-78-1300 0 0,-12-28-4200 0 0,-27-64 3489 0 0</inkml:trace>
  <inkml:trace contextRef="#ctx0" brushRef="#br0" timeOffset="250.606">539 565 2372 0 0,'-229'275'4686'0'0,"217"-266"-5477"0"0,9-8-2829 0 0,3-11 2373 0 0</inkml:trace>
  <inkml:trace contextRef="#ctx0" brushRef="#br0" timeOffset="733.658">606 167 1760 0 0,'2'-16'4647'0'0,"53"-8"-3654"0"0,-46 21-939 0 0,-1 1 0 0 0,0-1 1 0 0,1 1-1 0 0,-1 1 0 0 0,1-1 0 0 0,0 2 0 0 0,-1-1 1 0 0,1 1-1 0 0,0 0 0 0 0,-1 1 0 0 0,1 0 0 0 0,0 0 1 0 0,-1 1-1 0 0,1 0 0 0 0,-1 1 0 0 0,0 0 0 0 0,0 0 1 0 0,0 1-1 0 0,0 0 0 0 0,0 0 0 0 0,-1 1 0 0 0,0-1 1 0 0,0 2-1 0 0,0-1 0 0 0,-1 1 0 0 0,0 0 0 0 0,0 1 0 0 0,0-1 1 0 0,-1 1-1 0 0,1 0 0 0 0,-2 0 0 0 0,1 1 0 0 0,-1 0 1 0 0,0-1-1 0 0,-1 1 0 0 0,0 1 0 0 0,0-1 0 0 0,-1 0 1 0 0,0 1-1 0 0,0-1 0 0 0,-1 1 0 0 0,0 4-54 0 0,-3-3 78 0 0,0 1-1 0 0,0 0 1 0 0,-1-1-1 0 0,0 0 0 0 0,-1 0 1 0 0,-1 0-1 0 0,1 0 1 0 0,-1 0-1 0 0,-1-1 1 0 0,0 0-1 0 0,0 0 1 0 0,-1 0-1 0 0,0-1 1 0 0,-1 0-1 0 0,1-1 0 0 0,-5 4-77 0 0,-39 48 493 0 0,50-58-528 0 0,1 0 1 0 0,-1 0 0 0 0,0 0 0 0 0,1 0-1 0 0,-1 0 1 0 0,1 0 0 0 0,-1 0 0 0 0,1 0-1 0 0,-1 0 1 0 0,1 0 0 0 0,0 0 0 0 0,-1 0-1 0 0,1 0 1 0 0,0 0 0 0 0,0 0 0 0 0,0 0-1 0 0,0 1 1 0 0,0-1 0 0 0,0 0 0 0 0,0 0-1 0 0,1 0 1 0 0,-1 0 0 0 0,0 0-1 0 0,0 0 1 0 0,1 0 0 0 0,-1 0 0 0 0,1 0-1 0 0,-1 0 1 0 0,1 0 0 0 0,-1 0 0 0 0,1 0-1 0 0,0 0 1 0 0,-1 0 0 0 0,1 0 0 0 0,0 0-1 0 0,0-1 1 0 0,0 1 0 0 0,0 0 0 0 0,-1-1-1 0 0,1 1 1 0 0,0 0 0 0 0,0-1 0 0 0,0 1-1 0 0,0-1 1 0 0,1 0 0 0 0,-1 1-1 0 0,0-1 1 0 0,0 0 0 0 0,0 0 0 0 0,0 1-1 0 0,0-1 1 0 0,0 0 0 0 0,0 0 0 0 0,0 0-1 0 0,1 0 1 0 0,-1-1 0 0 0,1 1 34 0 0,80-2-3991 0 0,2-18 1536 0 0,-53 15 1250 0 0</inkml:trace>
  <inkml:trace contextRef="#ctx0" brushRef="#br0" timeOffset="920.046">1253 625 1008 0 0,'-12'22'676'0'0,"-2"5"80"0"0,0-4-108 0 0,-1 0-124 0 0,3 1-132 0 0,-1-4 56 0 0,1-2-96 0 0,3 0 16 0 0,-3-4-124 0 0,5 1-87 0 0,1-4-17 0 0,3-4-409 0 0,-3-2-363 0 0,5-2-568 0 0,-1-1-44 0 0,2-2 8 0 0</inkml:trace>
  <inkml:trace contextRef="#ctx0" brushRef="#br0" timeOffset="1852.248">1534 44 1184 0 0,'-5'-24'3852'0'0,"7"22"-3807"0"0,-1 0 0 0 0,0 1 0 0 0,1-1 0 0 0,0 1 0 0 0,-1-1 0 0 0,1 1-1 0 0,0 0 1 0 0,0 0 0 0 0,-1 0 0 0 0,1 0 0 0 0,0 0 0 0 0,0 0 0 0 0,0 1 0 0 0,0-1 0 0 0,0 0 0 0 0,1 1 0 0 0,-1 0 0 0 0,0-1 0 0 0,0 1 0 0 0,0 0 0 0 0,0 0 0 0 0,0 0 0 0 0,1 1 0 0 0,-1-1-1 0 0,0 0 1 0 0,0 1 0 0 0,0-1 0 0 0,0 1 0 0 0,0 0-45 0 0,-25 68 200 0 0,-77 50 717 0 0,94-242 316 0 0,7 119-1235 0 0,1 0-1 0 0,0 0 1 0 0,0 0 0 0 0,0 0-1 0 0,0 0 1 0 0,0 1 0 0 0,1-1 0 0 0,0 1-1 0 0,0 0 1 0 0,0 0 0 0 0,0 0 0 0 0,0 0-1 0 0,1 0 1 0 0,-1 1 0 0 0,1-1-1 0 0,-1 1 1 0 0,1 0 0 0 0,0 0 0 0 0,0 0-1 0 0,0 1 1 0 0,0-1 0 0 0,0 1 0 0 0,1 0-1 0 0,-1 0 1 0 0,0 1 0 0 0,0-1-1 0 0,1 1 1 0 0,-1 0 0 0 0,0 0 0 0 0,1 1-1 0 0,-1-1 1 0 0,2 1 2 0 0,0 1 0 0 0,0 1 1 0 0,0 0-1 0 0,0 0 0 0 0,-1 0 1 0 0,1 1-1 0 0,-1 0 0 0 0,0 0 1 0 0,0 0-1 0 0,0 1 0 0 0,0 0 0 0 0,-1 0 1 0 0,0 0-1 0 0,0 0 0 0 0,0 0 1 0 0,-1 1-1 0 0,0 0 0 0 0,0 0 1 0 0,0 0-1 0 0,0 0 0 0 0,-1 0 0 0 0,0 0 1 0 0,-1 1-1 0 0,1-1 0 0 0,-1 1 1 0 0,-1-1-1 0 0,1 1 0 0 0,-1 0 1 0 0,0-1-1 0 0,-1 1 0 0 0,1-1 0 0 0,-2 3 0 0 0,1 0 28 0 0,-1-1-1 0 0,0 1 0 0 0,0 0 0 0 0,-1 0 0 0 0,-1-1 1 0 0,1 1-1 0 0,-1-1 0 0 0,-1 0 0 0 0,0-1 0 0 0,0 1 0 0 0,0-1 1 0 0,-1 0-1 0 0,0 0 0 0 0,0 0 0 0 0,-1 0-27 0 0,-32 42 194 0 0,77-26-186 0 0,-11-16-28 0 0,0 1-1 0 0,0 2 1 0 0,-1 0 0 0 0,-1 2-1 0 0,0 0 1 0 0,0 2 0 0 0,7 7 20 0 0,-30-20 10 0 0,-1 1 1 0 0,1-1-1 0 0,-1 1 1 0 0,0-1-1 0 0,1 1 1 0 0,-1-1-1 0 0,0 1 1 0 0,0 0-1 0 0,0-1 1 0 0,0 1-1 0 0,-1 0 1 0 0,1 0-1 0 0,0 0 1 0 0,-1 0-1 0 0,1-1 1 0 0,-1 1-1 0 0,0 0 1 0 0,0 0-1 0 0,0 0 1 0 0,0 0-1 0 0,0 0 1 0 0,0 0-1 0 0,0 0 1 0 0,0 0-1 0 0,-1 0 1 0 0,1 0-1 0 0,-1 0 1 0 0,0 0-1 0 0,1-1 1 0 0,-1 1-1 0 0,0 0 1 0 0,0 0-1 0 0,0-1 1 0 0,0 1-1 0 0,0 0 1 0 0,-1-1-1 0 0,1 1 1 0 0,0-1-1 0 0,-1 0 1 0 0,1 1-1 0 0,-1-1 1 0 0,1 0-1 0 0,-1 0 1 0 0,0 0-1 0 0,0 0 1 0 0,1 0-1 0 0,-2 0-10 0 0,-84 51 122 0 0,-100-5-751 0 0,148-60-5101 0 0,40 4 4305 0 0</inkml:trace>
  <inkml:trace contextRef="#ctx0" brushRef="#br0" timeOffset="2055.054">2178 657 2212 0 0,'-5'23'756'0'0,"1"6"-28"0"0,-5-4-220 0 0,-3 0 36 0 0,-2 0-180 0 0,-2-2 65 0 0,-4-3-93 0 0,-1 0 20 0 0,-1-3-228 0 0,1-2-172 0 0,0-4 0 0 0,-1-2-724 0 0,1-8-485 0 0,5 1 57 0 0,16-2 36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90 1356 0 0,'0'0'489'0'0,"4"-23"852"0"0,12 2-975 0 0,-15 20-299 0 0,-1 0 0 0 0,1-1 1 0 0,-1 1-1 0 0,0-1 1 0 0,1 1-1 0 0,-1 0 0 0 0,0-1 1 0 0,0 1-1 0 0,0-1 0 0 0,0 1 1 0 0,0-1-1 0 0,-1 1 0 0 0,1 0 1 0 0,0-1-1 0 0,-1 1 1 0 0,1-1-1 0 0,-1 1 0 0 0,1 0 1 0 0,-1 0-1 0 0,1-1 0 0 0,-1 1 1 0 0,0 0-1 0 0,0 0 1 0 0,0 0-1 0 0,0 0 0 0 0,0-1 1 0 0,0 1-1 0 0,0 1 0 0 0,0-1 1 0 0,0 0-1 0 0,0 0 0 0 0,0 0 1 0 0,-1 1-1 0 0,1-1 1 0 0,0 0-1 0 0,-1 1 0 0 0,1-1 1 0 0,0 1-1 0 0,-1 0 0 0 0,1-1 1 0 0,-1 1-1 0 0,1 0 1 0 0,0 0-1 0 0,-1 0 0 0 0,1 0 1 0 0,-1 0-68 0 0,-7 8 75 0 0,0 1 0 0 0,1 1 1 0 0,0-1-1 0 0,0 1 1 0 0,1 0-1 0 0,1 1 0 0 0,-1 0 1 0 0,2 0-1 0 0,0 0 1 0 0,0 1-1 0 0,-2 9-75 0 0,3-14 49 0 0,1 1 0 0 0,0-1-1 0 0,1 1 1 0 0,-1 0 0 0 0,2 0 0 0 0,-1 0-1 0 0,1 0 1 0 0,0 0 0 0 0,1 0 0 0 0,0 0 0 0 0,0 0-1 0 0,1 0 1 0 0,0 1 0 0 0,0-1 0 0 0,1 0-1 0 0,0-1 1 0 0,0 1 0 0 0,1 0 0 0 0,0-1 0 0 0,0 1-1 0 0,1-1 1 0 0,0 0 0 0 0,0 0 0 0 0,1 0-1 0 0,-1-1 1 0 0,2 0 0 0 0,-1 1 0 0 0,1-2 0 0 0,0 1-1 0 0,0-1 1 0 0,0 0 0 0 0,1 0 0 0 0,0-1 0 0 0,0 0-1 0 0,0 0 1 0 0,0 0 0 0 0,7 1-49 0 0,14 3 132 0 0,0-1-1 0 0,0-2 1 0 0,1 0 0 0 0,0-2 0 0 0,0-2 0 0 0,28-1-132 0 0,-43 0 31 0 0,-1 0 0 0 0,0-1 0 0 0,1 0 1 0 0,-1-1-1 0 0,0 0 0 0 0,0-1 0 0 0,0-1 0 0 0,-1 0 1 0 0,1-1-1 0 0,-1 0 0 0 0,0-1 0 0 0,0-1 1 0 0,-1 1-1 0 0,0-2 0 0 0,0 0 0 0 0,0 0 1 0 0,-1-1-1 0 0,-1 0 0 0 0,1 0 0 0 0,6-11-31 0 0,-14 16-9 0 0,0-1-1 0 0,0 1 0 0 0,-1-1 0 0 0,1 0 1 0 0,-1 0-1 0 0,-1 1 0 0 0,1-1 1 0 0,-1 0-1 0 0,1 0 0 0 0,-1 0 0 0 0,-1 0 1 0 0,1 0-1 0 0,-1 0 0 0 0,0 1 1 0 0,0-1-1 0 0,0 0 0 0 0,-1 0 0 0 0,1 1 1 0 0,-1-1-1 0 0,0 1 0 0 0,-1 0 1 0 0,1-1-1 0 0,-1 1 0 0 0,1 0 0 0 0,-1 0 1 0 0,-1 1-1 0 0,1-1 0 0 0,0 1 1 0 0,-4-3 9 0 0,-120-77-329 0 0,99 72 54 0 0,0 2 0 0 0,0 0 0 0 0,-1 2-1 0 0,-1 2 1 0 0,1 0 0 0 0,-1 2 0 0 0,0 1 0 0 0,-28 2 275 0 0,9 24-3130 0 0,48-18 1857 0 0,4-2 127 0 0</inkml:trace>
  <inkml:trace contextRef="#ctx0" brushRef="#br0" timeOffset="314.612">980 392 2116 0 0,'27'123'2644'0'0,"-32"-111"-2519"0"0,0 0-1 0 0,0 0 1 0 0,-1 0-1 0 0,0-1 1 0 0,-1 0 0 0 0,-1 0-1 0 0,1-1 1 0 0,-2 1-1 0 0,1-2 1 0 0,-2 1-1 0 0,1-1 1 0 0,-1-1-1 0 0,0 0 1 0 0,-1 0-1 0 0,0-1 1 0 0,-1 0-125 0 0,-54 30-911 0 0,64-37 11 0 0,2 0-350 0 0,-1-3-44 0 0,-7-12-4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0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84 201 1576 0 0,'0'0'712'0'0,"0"0"-85"0"0,0 0-54 0 0,0 0-44 0 0,0 0 23 0 0,0 0-5 0 0,0 0-59 0 0,0 0-13 0 0,0 0-44 0 0,0 0-36 0 0,0 0-2 0 0,-21-3 938 0 0,3-14-760 0 0,32 568 1390 0 0,2-381-1597 0 0,-18-162-3268 0 0,-2-39-912 0 0,2 12 2682 0 0,-2-9-97 0 0</inkml:trace>
  <inkml:trace contextRef="#ctx0" brushRef="#br0" timeOffset="341.816">0 84 1976 0 0,'4'-6'127'0'0,"-1"0"0"0"0,1 1 0 0 0,0-1 0 0 0,0 1 0 0 0,0 0 0 0 0,1 0 0 0 0,0 0 0 0 0,0 1-1 0 0,0 0 1 0 0,1 0 0 0 0,-1 0 0 0 0,1 0 0 0 0,0 1 0 0 0,0 0 0 0 0,0 0 0 0 0,0 1 0 0 0,1 0 0 0 0,-1 0 0 0 0,1 0 0 0 0,-1 1 0 0 0,1 0-1 0 0,-1 0 1 0 0,1 1 0 0 0,0-1 0 0 0,0 1 0 0 0,-1 1 0 0 0,1 0 0 0 0,0 0 0 0 0,-1 0 0 0 0,2 1-127 0 0,4 0 66 0 0,1 1-1 0 0,-1 1 1 0 0,0 0 0 0 0,0 1 0 0 0,-1 0 0 0 0,1 1-1 0 0,-1 0 1 0 0,0 1 0 0 0,-1 0 0 0 0,1 0 0 0 0,-1 1-1 0 0,-1 1 1 0 0,0 0 0 0 0,0 0 0 0 0,0 1 0 0 0,-2 0-1 0 0,1 0 1 0 0,-1 0 0 0 0,0 1 0 0 0,-1 1-1 0 0,-1-1 1 0 0,0 1 0 0 0,0 0 0 0 0,-1 0 0 0 0,-1 0-1 0 0,0 1 1 0 0,0-1 0 0 0,-1 7-66 0 0,-6-5 66 0 0,0 0 1 0 0,-2 0-1 0 0,0 0 0 0 0,0 0 1 0 0,-2-1-1 0 0,1 0 0 0 0,-2-1 1 0 0,1 1-1 0 0,-2-2 0 0 0,0 1 1 0 0,0-1-1 0 0,-1-1 0 0 0,0 0 1 0 0,-1-1-1 0 0,0 0 0 0 0,0 0 0 0 0,-12 5-66 0 0,-138 74-1071 0 0,161-88 970 0 0,0 0-1 0 0,-1 0 1 0 0,1 0-1 0 0,0 1 1 0 0,0-2 0 0 0,-1 1-1 0 0,1 0 1 0 0,0 0-1 0 0,0 0 1 0 0,-1 0 0 0 0,1-1-1 0 0,0 1 1 0 0,0-1-1 0 0,0 1 1 0 0,0-1-1 0 0,0 1 1 0 0,-1-1 0 0 0,1 0-1 0 0,0 1 1 0 0,0-1-1 0 0,0 0 1 0 0,1 0 0 0 0,-1 0-1 0 0,0 0 1 0 0,0 0-1 0 0,0 0 1 0 0,1 0 0 0 0,-1 0-1 0 0,0 0 1 0 0,1 0-1 0 0,-1 0 1 0 0,1 0-1 0 0,-1 0 1 0 0,1-1 0 0 0,0 1-1 0 0,0 0 1 0 0,-1 0-1 0 0,1 0 1 0 0,0-1 0 0 0,0 1-1 0 0,0 0 1 0 0,0 0-1 0 0,0-1 1 0 0,1 1 0 0 0,-1 0-1 0 0,0 0 1 0 0,0-1-1 0 0,1 1 1 0 0,0-1 101 0 0,6-19-1101 0 0</inkml:trace>
  <inkml:trace contextRef="#ctx0" brushRef="#br0" timeOffset="620.014">877 101 1588 0 0,'-371'416'5685'0'0,"364"-407"-5620"0"0,-8 7 55 0 0,1 1 0 0 0,1 0 0 0 0,0 1 0 0 0,2 0 0 0 0,0 1 0 0 0,0 0 0 0 0,2 1 0 0 0,1 0 0 0 0,0 0 1 0 0,2 1-1 0 0,0 0 0 0 0,1 0 0 0 0,-1 15-120 0 0,8-28-157 0 0,0-1 0 0 0,1 1 0 0 0,0-1 1 0 0,0 0-1 0 0,1 0 0 0 0,0 0 0 0 0,0 0 0 0 0,1-1 1 0 0,-1 0-1 0 0,1 0 0 0 0,1 0 0 0 0,-1 0 0 0 0,1-1 1 0 0,0 0-1 0 0,0 0 0 0 0,1 0 0 0 0,-1-1 0 0 0,1 0 1 0 0,0 0-1 0 0,0-1 0 0 0,1 0 0 0 0,-1 0 1 0 0,1-1-1 0 0,-1 0 0 0 0,1 0 0 0 0,0-1 0 0 0,-1 0 1 0 0,1 0-1 0 0,0 0 0 0 0,0-1 0 0 0,0-1 0 0 0,0 1 1 0 0,0-1-1 0 0,-1-1 0 0 0,2 0 157 0 0,17 2-1359 0 0</inkml:trace>
  <inkml:trace contextRef="#ctx0" brushRef="#br0" timeOffset="993.624">1409 262 1816 0 0,'-26'36'4146'0'0,"-32"27"-2492"0"0,-17 19-939 0 0,-102 203 366 0 0,170-270-1562 0 0,-9 17 27 0 0,3-23-5618 0 0,13-9 4839 0 0</inkml:trace>
  <inkml:trace contextRef="#ctx0" brushRef="#br0" timeOffset="1275.109">993 389 1152 0 0,'-2'-12'2526'0'0,"3"12"-2430"0"0,-1 0-1 0 0,1 1 1 0 0,-1-1-1 0 0,0 0 1 0 0,1 0-1 0 0,-1 0 1 0 0,1 1-1 0 0,-1-1 1 0 0,0 0-1 0 0,1 0 1 0 0,-1 0 0 0 0,1 0-1 0 0,-1 0 1 0 0,1 0-1 0 0,-1 0 1 0 0,1 0-1 0 0,-1 0 1 0 0,0 0-1 0 0,1 0 1 0 0,-1 0-1 0 0,1 0 1 0 0,-1-1-1 0 0,1 1 1 0 0,-1 0-1 0 0,0 0 1 0 0,1 0 0 0 0,-1 0-1 0 0,1-1 1 0 0,-1 1-1 0 0,0 0 1 0 0,1-1-1 0 0,-1 1 1 0 0,0 0-1 0 0,0-1 1 0 0,1 1-1 0 0,-1 0 1 0 0,0-1-1 0 0,1 1 1 0 0,-1 0-1 0 0,0-1 1 0 0,0 1 0 0 0,0-1-1 0 0,0 1 1 0 0,1 0-1 0 0,-1-1 1 0 0,0 1-1 0 0,0-1 1 0 0,0 1-1 0 0,0-1 1 0 0,0 1-1 0 0,0-1 1 0 0,0 1-1 0 0,0 0 1 0 0,0-1-1 0 0,0 1 1 0 0,0-1 0 0 0,-1 0-96 0 0,22 16 120 0 0,179 142 1189 0 0,-83-39-6152 0 0,-104-96 2449 0 0,-10-17 1282 0 0</inkml:trace>
  <inkml:trace contextRef="#ctx0" brushRef="#br0" timeOffset="1617.431">1791 321 2860 0 0,'38'1'6403'0'0,"199"0"-5017"0"0,-85-14-2133 0 0,-83 10-2728 0 0,-70 13 81 0 0,-7-8 2253 0 0</inkml:trace>
  <inkml:trace contextRef="#ctx0" brushRef="#br0" timeOffset="1865.89">1693 551 1440 0 0,'17'15'4039'0'0,"29"-9"-3192"0"0,-43-6-616 0 0,308-21 2448 0 0,-270 13-2705 0 0,171-42-5966 0 0,-188 41 4746 0 0</inkml:trace>
  <inkml:trace contextRef="#ctx0" brushRef="#br0" timeOffset="2266.974">2575 171 1612 0 0,'45'-18'3347'0'0,"74"45"-2154"0"0,-112-23-1119 0 0,0 0-1 0 0,0 1 1 0 0,-1 0 0 0 0,0 1 0 0 0,0-1-1 0 0,0 1 1 0 0,-1 1 0 0 0,0-1-1 0 0,0 1 1 0 0,-1-1 0 0 0,1 1 0 0 0,-1 1-1 0 0,-1-1 1 0 0,0 0 0 0 0,0 1 0 0 0,0 0-1 0 0,-1 0 1 0 0,0 0 0 0 0,0 0-1 0 0,-1 0 1 0 0,0 0 0 0 0,-1 0 0 0 0,0 0-1 0 0,0 0 1 0 0,0 1 0 0 0,-1-1-1 0 0,-1 0 1 0 0,1 0 0 0 0,-1 0 0 0 0,-1 0-1 0 0,1-1 1 0 0,-1 1 0 0 0,-1-1 0 0 0,1 1-1 0 0,-1-1 1 0 0,0 0 0 0 0,-1 0-1 0 0,0-1 1 0 0,0 0 0 0 0,0 1 0 0 0,-1-2-1 0 0,0 1 1 0 0,0-1 0 0 0,-1 1 0 0 0,1-2-74 0 0,-227 163 204 0 0,222-166-3858 0 0,12-27 1390 0 0,12 7 1033 0 0,3-8 10 0 0</inkml:trace>
  <inkml:trace contextRef="#ctx0" brushRef="#br0" timeOffset="2655.636">3083 157 1112 0 0,'-13'-4'3578'0'0,"-41"21"-2485"0"0,43-13-946 0 0,0 0 0 0 0,0 0 1 0 0,0 1-1 0 0,1 1 1 0 0,0-1-1 0 0,0 2 0 0 0,0-1 1 0 0,1 1-1 0 0,0 1 1 0 0,0 0-1 0 0,1 0 0 0 0,0 1 1 0 0,0 0-1 0 0,1 0 1 0 0,0 1-1 0 0,1-1 0 0 0,0 2 1 0 0,1-1-1 0 0,0 0 1 0 0,0 1-1 0 0,1 0 0 0 0,1 0 1 0 0,0 1-1 0 0,0-1 1 0 0,0 11-148 0 0,4-15-5 0 0,0 0 0 0 0,1 1 0 0 0,0-1 0 0 0,1 0 0 0 0,-1 0 0 0 0,1 0 0 0 0,1 0 0 0 0,-1 0 0 0 0,1-1 1 0 0,0 1-1 0 0,1-1 0 0 0,-1 0 0 0 0,1-1 0 0 0,0 1 0 0 0,1-1 0 0 0,0 0 0 0 0,-1 0 0 0 0,1-1 1 0 0,1 1-1 0 0,-1-1 0 0 0,1-1 0 0 0,0 1 0 0 0,-1-1 0 0 0,8 2 5 0 0,-6-2-457 0 0,0 0 0 0 0,0 0 0 0 0,1-1 0 0 0,-1 1 0 0 0,1-2 0 0 0,0 1 0 0 0,-1-2 0 0 0,1 1 0 0 0,0-1 0 0 0,0 0 0 0 0,0-1 0 0 0,-1 0 0 0 0,1 0 0 0 0,2-1 457 0 0,28-14-1252 0 0</inkml:trace>
  <inkml:trace contextRef="#ctx0" brushRef="#br0" timeOffset="2949.878">3663 11 1100 0 0,'20'23'519'0'0,"-1"1"0"0"0,-2 2 0 0 0,0-1 0 0 0,-2 2 0 0 0,0 0 0 0 0,-2 1 0 0 0,-1 0-1 0 0,-2 1 1 0 0,0 0 0 0 0,-2 1 0 0 0,-2 0 0 0 0,0 0 0 0 0,-1 8-519 0 0,-19 97 1059 0 0,8-110-1028 0 0,-1-1-1 0 0,-1 0 0 0 0,-1 0 0 0 0,-1-1 0 0 0,-1 0 0 0 0,-1 0 0 0 0,-1-1 1 0 0,-1-1-1 0 0,-1-1 0 0 0,-10 12-30 0 0,-9 5-944 0 0,-3-2 0 0 0,-1-1 0 0 0,-1-2 0 0 0,-2-1 0 0 0,-1-3 0 0 0,-1-1 1 0 0,-27 12 943 0 0,8-7-1244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1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390 106 888 0 0,'34'-60'5583'0'0,"-34"59"-5163"0"0,-3-4-48 0 0,-5 0-276 0 0,0 0 0 0 0,0 0 0 0 0,0 1 0 0 0,-1 0 0 0 0,1 1 0 0 0,-1 0 0 0 0,0 0 0 0 0,0 1 0 0 0,0 0 0 0 0,-1 0 0 0 0,1 1 0 0 0,0 0 0 0 0,0 1-1 0 0,-1 0 1 0 0,1 1 0 0 0,0 0 0 0 0,-1 0 0 0 0,1 1 0 0 0,0 0 0 0 0,0 0 0 0 0,0 1 0 0 0,1 1 0 0 0,-1-1 0 0 0,1 1 0 0 0,-1 1 0 0 0,1-1 0 0 0,1 1 0 0 0,-8 6-96 0 0,2-2 102 0 0,1 0 1 0 0,0 1-1 0 0,1 0 0 0 0,0 0 1 0 0,0 1-1 0 0,1 1 1 0 0,1 0-1 0 0,-1 0 1 0 0,2 1-1 0 0,0 0 1 0 0,1 1-1 0 0,0 0 1 0 0,1 0-1 0 0,0 0 1 0 0,2 0-1 0 0,-1 1 1 0 0,2 0-1 0 0,0 0 1 0 0,1 0-1 0 0,0 1-102 0 0,2-12 4 0 0,0-1 0 0 0,0 1 0 0 0,1-1 0 0 0,-1 1 0 0 0,1-1 0 0 0,0 1 0 0 0,0-1 0 0 0,0 0-1 0 0,0 1 1 0 0,0-1 0 0 0,1 0 0 0 0,0 0 0 0 0,0 0 0 0 0,0 0 0 0 0,0 0 0 0 0,0-1 0 0 0,0 1 0 0 0,1-1 0 0 0,-1 1 0 0 0,1-1 0 0 0,0 0 0 0 0,-1 0-1 0 0,1 0 1 0 0,0 0 0 0 0,0 0 0 0 0,0-1 0 0 0,1 1 0 0 0,-1-1 0 0 0,0 0 0 0 0,1 0 0 0 0,-1 0 0 0 0,0-1 0 0 0,1 1 0 0 0,-1-1 0 0 0,1 1 0 0 0,-1-1-1 0 0,1 0 1 0 0,-1-1 0 0 0,1 1-4 0 0,135-27-703 0 0,-129 24 655 0 0,0-1-1 0 0,0-1 1 0 0,-1 0-1 0 0,1 0 1 0 0,-1 0-1 0 0,-1-1 1 0 0,1-1-1 0 0,-1 1 1 0 0,0-1-1 0 0,0-1 1 0 0,-1 0-1 0 0,0 0 1 0 0,-1 0-1 0 0,1-1 1 0 0,-2 0-1 0 0,1 0 1 0 0,-1 0-1 0 0,-1-1 1 0 0,1 1-1 0 0,-2-1 1 0 0,1 0-1 0 0,-2-1 1 0 0,1 1 0 0 0,-1 0-1 0 0,-1-1 1 0 0,0 1-1 0 0,0-1 1 0 0,-1-1 48 0 0,-12-26 386 0 0,29 76-167 0 0,-7-27-359 0 0,-1 1 0 0 0,2-2-1 0 0,0 1 1 0 0,0-1 0 0 0,1-1 0 0 0,0 0 0 0 0,0-1-1 0 0,1 0 1 0 0,0-1 0 0 0,1 0 0 0 0,0-1 0 0 0,0-1-1 0 0,0 0 141 0 0,121 17-5826 0 0,-121-22 4634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2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3 916 0 0,'-20'0'2261'0'0,"-19"19"-1538"0"0,6-14 887 0 0,43-7-109 0 0,335-11-441 0 0,-27 1-250 0 0,-317 12-778 0 0,-1 0-13 0 0,12 1 31 0 0,-12 0-66 0 0,0-1 1 0 0,0 0 0 0 0,-1 0-1 0 0,1 1 1 0 0,0-1 0 0 0,0 0-1 0 0,0 1 1 0 0,0-1 0 0 0,0 0 0 0 0,0 1-1 0 0,0-1 1 0 0,0 0 0 0 0,0 1-1 0 0,0-1 1 0 0,0 0 0 0 0,0 1-1 0 0,0-1 1 0 0,1 0 0 0 0,-1 1-1 0 0,0-1 1 0 0,0 0 0 0 0,0 1-1 0 0,0-1 1 0 0,0 0 0 0 0,1 0-1 0 0,-1 1 1 0 0,0-1 0 0 0,0 0-1 0 0,1 0 1 0 0,-1 1 0 0 0,0-1-1 0 0,0 0 1 0 0,1 0 0 0 0,-1 0-1 0 0,0 0 1 0 0,1 1 0 0 0,-1-1-1 0 0,0 0 1 0 0,0 0 0 0 0,1 0-1 0 0,-1 0 1 0 0,0 0 0 0 0,1 0-1 0 0,-1 0 1 0 0,0 0 0 0 0,1 0-1 0 0,-1 0 1 0 0,0 0 0 0 0,1 0-1 0 0,-1 0 1 0 0,0 0 0 0 0,1 0 15 0 0,-72 22-5689 0 0,46-16 4421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1392 0 0,'66'11'1001'0'0,"-1"-2"-1"0"0,1-3 1 0 0,0-3-1 0 0,1-3 1 0 0,13-4-1001 0 0,45 2 848 0 0,-16 2-242 0 0,-107 0-687 0 0,-2 0-54 0 0,0 0-13 0 0,0 0-10 0 0,12 5-288 0 0,-8-5-3833 0 0,-4 0 3037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89 1080 0 0,'52'-88'9137'0'0,"-52"88"-8990"0"0,0 10 805 0 0,-18 308-220 0 0,40-157-493 0 0,18 107 529 0 0,33-52-183 0 0,-66-189-698 0 0,-15-41-2644 0 0,-31-102-4449 0 0,31 91 6050 0 0</inkml:trace>
  <inkml:trace contextRef="#ctx0" brushRef="#br0" timeOffset="322.655">79 241 2572 0 0,'5'-11'167'0'0,"1"1"0"0"0,0 0 0 0 0,1 0-1 0 0,0 1 1 0 0,0 0 0 0 0,1 0 0 0 0,0 1 0 0 0,1 0-1 0 0,0 0 1 0 0,0 1 0 0 0,0 0 0 0 0,1 0 0 0 0,0 1-1 0 0,1 1 1 0 0,-1 0 0 0 0,1 0 0 0 0,0 1 0 0 0,0 0-1 0 0,1 1 1 0 0,-1 0 0 0 0,1 1 0 0 0,-1 1 0 0 0,1-1-1 0 0,0 2 1 0 0,-1 0 0 0 0,1 0 0 0 0,0 1 0 0 0,1 1-167 0 0,-6-3 52 0 0,-1 1 1 0 0,0 1-1 0 0,0-1 1 0 0,1 1-1 0 0,-1 0 1 0 0,0 0-1 0 0,0 1 1 0 0,0 0-1 0 0,0 0 1 0 0,0 0-1 0 0,-1 1 1 0 0,1 0 0 0 0,-1 0-1 0 0,0 0 1 0 0,1 1-1 0 0,-1 0 1 0 0,-1 0-1 0 0,1 0 1 0 0,-1 0-1 0 0,1 1 1 0 0,-1 0-1 0 0,0 0 1 0 0,-1 0-1 0 0,1 0 1 0 0,-1 1-1 0 0,0-1 1 0 0,-1 1-1 0 0,1 1-52 0 0,-7 3 83 0 0,-1 0 0 0 0,0-1 0 0 0,-1 0 0 0 0,0 0 0 0 0,-1-1-1 0 0,1 0 1 0 0,-2 0 0 0 0,1 0 0 0 0,-1-1 0 0 0,0 0-1 0 0,-1-1 1 0 0,1 0 0 0 0,-1 0 0 0 0,-1 0 0 0 0,1-1 0 0 0,-1-1-1 0 0,1 0 1 0 0,-1 0 0 0 0,-1-1-83 0 0,-228 81-460 0 0,154-59-2516 0 0,59-22-939 0 0,26-3 2711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6:56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486 742 848 0 0,'0'0'497'0'0,"0"0"-68"0"0,0 0-15 0 0,0 0 140 0 0,0 0-15 0 0,0 0-121 0 0,0 0-36 0 0,24-6 1958 0 0,-16 0-2228 0 0,0-1 0 0 0,-1 0 0 0 0,0-1 0 0 0,-1 1 0 0 0,1-2 0 0 0,-2 1 0 0 0,1 0 0 0 0,-1-1 0 0 0,0 0 0 0 0,-1-1 0 0 0,0 1 0 0 0,-1-1 0 0 0,1 1 0 0 0,-2-1 0 0 0,2-7-112 0 0,-4 11 13 0 0,0 1-1 0 0,-1-1 0 0 0,0 0 0 0 0,0 1 1 0 0,0-1-1 0 0,0 0 0 0 0,-1 1 0 0 0,0 0 1 0 0,0-1-1 0 0,0 1 0 0 0,-1 0 0 0 0,0 0 1 0 0,0 0-1 0 0,0 0 0 0 0,0 1 0 0 0,-1-1 1 0 0,0 1-1 0 0,0 0 0 0 0,0 0 0 0 0,0 0 1 0 0,-1 1-1 0 0,1-1 0 0 0,-1 1 0 0 0,0 0 1 0 0,0 1-1 0 0,0-1 0 0 0,-1 1 0 0 0,-3-1-12 0 0,-165-22-87 0 0,154 28 84 0 0,1 1 1 0 0,0 1-1 0 0,0 0 1 0 0,1 2 0 0 0,0 0-1 0 0,0 1 1 0 0,0 1-1 0 0,1 0 1 0 0,1 2-1 0 0,-1 0 1 0 0,2 0-1 0 0,0 2 1 0 0,0 0 0 0 0,1 0-1 0 0,0 3 3 0 0,8-10 1 0 0,0 0 1 0 0,1 0-1 0 0,0 1 0 0 0,0 0 1 0 0,1 0-1 0 0,0 0 0 0 0,0 1 1 0 0,1-1-1 0 0,0 1 0 0 0,0 0 1 0 0,1 0-1 0 0,0 0 0 0 0,0 0 1 0 0,1 0-1 0 0,0 2-1 0 0,4-5 16 0 0,0 0-1 0 0,1 0 1 0 0,-1-1-1 0 0,1 0 1 0 0,0 0-1 0 0,0 0 1 0 0,1 0-1 0 0,-1 0 1 0 0,1-1-1 0 0,0 0 1 0 0,0 0-1 0 0,0 0 1 0 0,0-1-1 0 0,0 1 1 0 0,1-1-1 0 0,-1-1 1 0 0,1 1-1 0 0,-1-1 0 0 0,1 0 1 0 0,0 0-1 0 0,-1 0 1 0 0,1-1-1 0 0,0 0 1 0 0,0 0-1 0 0,4-1-15 0 0,12-1 20 0 0,0 0-1 0 0,1-2 0 0 0,-1 0 0 0 0,-1-2 0 0 0,1 0 0 0 0,-1-1 0 0 0,0-1 0 0 0,-1-2 0 0 0,0 0 1 0 0,0-1-1 0 0,-1 0 0 0 0,0-2 0 0 0,-1 0 0 0 0,-1-1 0 0 0,0-1 0 0 0,-1-1 0 0 0,0 0 0 0 0,5-9-19 0 0,10-42 1197 0 0,-118 356-1008 0 0,59-167-146 0 0,7-43 163 0 0,3 0 0 0 0,4 1 0 0 0,4 1 0 0 0,1 43-206 0 0,8-121 21 0 0,1-1-1 0 0,-1 1 1 0 0,1 0-1 0 0,0-1 1 0 0,0 1-1 0 0,0 0 1 0 0,0-1-1 0 0,0 1 1 0 0,0 0-1 0 0,1 0 1 0 0,-1-1-1 0 0,1 1 1 0 0,0-1-1 0 0,0 1 1 0 0,0-1-1 0 0,0 1 1 0 0,1-1-1 0 0,-1 1 1 0 0,0-1-1 0 0,1 0 1 0 0,0 0 0 0 0,-1 0-1 0 0,1 0 1 0 0,0 0-1 0 0,0 0 1 0 0,0 0-1 0 0,0-1 1 0 0,1 1-1 0 0,-1-1 1 0 0,0 1-1 0 0,1-1 1 0 0,-1 0-1 0 0,1 0 1 0 0,-1 0-1 0 0,1 0 1 0 0,0-1-1 0 0,-1 1 1 0 0,1-1-1 0 0,0 1 1 0 0,-1-1-1 0 0,2 0-20 0 0,22 0 25 0 0,1-1 0 0 0,-1-1-1 0 0,1-1 1 0 0,-1-2 0 0 0,0 0 0 0 0,-1-2-1 0 0,1 0 1 0 0,-1-2 0 0 0,-1-1 0 0 0,3-3-25 0 0,66-21-254 0 0,35-25-1899 0 0,-124 48 472 0 0,-3 4-2125 0 0,-1 5 1631 0 0,0-8 931 0 0</inkml:trace>
  <inkml:trace contextRef="#ctx0" brushRef="#br0" timeOffset="573.194">684 107 1004 0 0,'25'-26'3436'0'0,"38"36"-2417"0"0,-58-7-952 0 0,1 1 0 0 0,-1 0 0 0 0,-1 0 0 0 0,1 0 0 0 0,0 0 0 0 0,-1 1 0 0 0,0 0 0 0 0,0 0 1 0 0,-1 0-1 0 0,1 0 0 0 0,-1 1 0 0 0,0 0 0 0 0,-1-1 0 0 0,1 1 0 0 0,-1 0 0 0 0,0 0 0 0 0,-1 0 0 0 0,1 0 0 0 0,-1 0 0 0 0,0 1 0 0 0,-1-1 0 0 0,1 0 0 0 0,-1 1 0 0 0,-1-1 0 0 0,1 0 0 0 0,-1 0 0 0 0,0 1 0 0 0,-1-1 0 0 0,1 0 0 0 0,-3 5-67 0 0,-3 7 165 0 0,-1-1-1 0 0,0 0 1 0 0,-1 0 0 0 0,-1-1-1 0 0,-1 0 1 0 0,0-1-1 0 0,-1 0 1 0 0,-1-1-1 0 0,-9 9-164 0 0,-30 31-1255 0 0,57-62-3222 0 0,-3 3 3234 0 0</inkml:trace>
  <inkml:trace contextRef="#ctx0" brushRef="#br0" timeOffset="948.26">1206 2 976 0 0,'-13'-1'260'0'0,"0"1"-1"0"0,0 0 1 0 0,0 1 0 0 0,0 1 0 0 0,1 0-1 0 0,-1 1 1 0 0,0 0 0 0 0,1 1-1 0 0,0 0 1 0 0,-1 1 0 0 0,2 0-1 0 0,-1 1 1 0 0,1 0 0 0 0,0 1-1 0 0,-4 3-259 0 0,1-2 306 0 0,7-5-207 0 0,1 0 0 0 0,-1 0 0 0 0,1 1-1 0 0,-1 0 1 0 0,1 0 0 0 0,1 0 0 0 0,-1 1 0 0 0,0 0 0 0 0,1 0-1 0 0,0 0 1 0 0,0 1 0 0 0,1 0 0 0 0,0 0 0 0 0,0 0 0 0 0,0 0-1 0 0,1 1 1 0 0,-1-1 0 0 0,2 1 0 0 0,-1 0 0 0 0,1 0 0 0 0,0 0-1 0 0,-1 5-98 0 0,7-3 31 0 0,0-1 0 0 0,0 1 0 0 0,1-1 0 0 0,0 0 0 0 0,0 0 0 0 0,1 0 0 0 0,0-1 0 0 0,1 0 0 0 0,-1 0 0 0 0,1-1 0 0 0,1 0 0 0 0,-1 0 0 0 0,1 0 0 0 0,0-1 0 0 0,0-1 0 0 0,1 1 0 0 0,-1-1 0 0 0,1 0 0 0 0,0-1 0 0 0,0 0 0 0 0,0-1 0 0 0,6 1-31 0 0,209 24-5115 0 0,-207-26 3989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58 1076 0 0,'15'-20'1293'0'0,"-6"0"-134"0"0,-7 18-1137 0 0,-1 0 0 0 0,1 1 1 0 0,0-1-1 0 0,0 1 1 0 0,0 0-1 0 0,0 0 0 0 0,0-1 1 0 0,0 1-1 0 0,0 1 0 0 0,1-1 1 0 0,-1 0-1 0 0,0 0 1 0 0,0 1-1 0 0,1 0 0 0 0,-1-1 1 0 0,1 1-1 0 0,-1 0 0 0 0,0 0 1 0 0,1 0-1 0 0,-1 0 1 0 0,0 1-1 0 0,1-1 0 0 0,-1 0 1 0 0,0 1-1 0 0,1 0 1 0 0,-1 0-1 0 0,0 0 0 0 0,0 0 1 0 0,0 0-1 0 0,0 0 0 0 0,0 0 1 0 0,0 0-1 0 0,0 1 1 0 0,0-1-1 0 0,0 1 0 0 0,-1 0 1 0 0,1-1-1 0 0,-1 1 0 0 0,1 0 1 0 0,-1 0-1 0 0,0 0 1 0 0,1 0-1 0 0,-1 0 0 0 0,0 0 1 0 0,0 1-1 0 0,0 0-22 0 0,1 3 46 0 0,0 0 0 0 0,0 0 0 0 0,-1-1 1 0 0,0 1-1 0 0,0 1 0 0 0,0-1 0 0 0,-1 0 0 0 0,0 0 0 0 0,0 0 0 0 0,0 0 0 0 0,-1 0 0 0 0,0 0 1 0 0,0 0-1 0 0,-1 0 0 0 0,1 0 0 0 0,-1 0 0 0 0,0-1 0 0 0,-1 1 0 0 0,0-1 0 0 0,0 1 0 0 0,0-1 1 0 0,0 0-1 0 0,-1 0 0 0 0,0 0 0 0 0,0-1 0 0 0,0 1 0 0 0,0-1 0 0 0,-1 0 0 0 0,0 0 0 0 0,0-1-46 0 0,-159 102 663 0 0,63-57-2375 0 0,99-53-648 0 0,6-3 889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1400 0 0,'54'-2'5689'0'0,"3"-4"-4549"0"0,113-28-6842 0 0,-133 24 4415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1028 0 0,'3'0'728'0'0,"1"2"-112"0"0,-2 0-164 0 0,1-2 132 0 0,3 0-156 0 0,-1 0-184 0 0,4-2-16 0 0,19 2-24 0 0,-13 0-368 0 0,6 0-252 0 0,4 0-320 0 0,35-18-484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0 119 876 0 0,'7'1'552'0'0,"2"-1"-304"0"0,-2 0-144 0 0,2-1-188 0 0,9-6-428 0 0</inkml:trace>
  <inkml:trace contextRef="#ctx0" brushRef="#br0" timeOffset="1">708 14 1360 0 0,'16'-4'604'0'0,"-4"1"-172"0"0,1 0-60 0 0,-8-1-484 0 0,0 4-632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86 924 0 0,'0'0'815'0'0,"0"0"-242"0"0,0 0-12 0 0,0 0-74 0 0,0 0-25 0 0,-2-6 5 0 0,1 4-409 0 0,0 0 1 0 0,0 1-1 0 0,0-1 1 0 0,0 0-1 0 0,0 0 1 0 0,0 1-1 0 0,0-1 1 0 0,-1 0-1 0 0,1 1 0 0 0,-1-1 1 0 0,1 1-1 0 0,-1 0 1 0 0,1 0-1 0 0,-1-1 1 0 0,0 1-1 0 0,0 0 1 0 0,1 0-1 0 0,-1 1 0 0 0,0-1 1 0 0,0 0-1 0 0,0 1 1 0 0,0-1-1 0 0,0 1 1 0 0,0-1-1 0 0,0 1 0 0 0,0 0 1 0 0,0 0-1 0 0,0 0 1 0 0,0 0-1 0 0,-1 0 1 0 0,1 1-1 0 0,0-1 1 0 0,0 0-1 0 0,0 1 0 0 0,0 0 1 0 0,1-1-1 0 0,-1 1 1 0 0,0 0-1 0 0,0 0 1 0 0,0 0-59 0 0,-9 2 103 0 0,1-1 0 0 0,0 2 1 0 0,0-1-1 0 0,0 1 1 0 0,0 1-1 0 0,0 0 0 0 0,1 0 1 0 0,0 1-1 0 0,0 0 1 0 0,1 1-1 0 0,-1 0 0 0 0,1 0 1 0 0,1 1-1 0 0,0 0 1 0 0,0 0-1 0 0,0 0 0 0 0,1 1 1 0 0,0 0-1 0 0,1 0 1 0 0,0 1-1 0 0,0 0 0 0 0,1 0 1 0 0,0 0-104 0 0,34 42 546 0 0,-16-43-495 0 0,-1-1 1 0 0,1-1-1 0 0,0 0 1 0 0,1-1-1 0 0,0 0 1 0 0,0-2-1 0 0,0 1 1 0 0,1-2 0 0 0,-1 0-1 0 0,1-1 1 0 0,0-1-1 0 0,-1 0 1 0 0,1-1-1 0 0,0 0 1 0 0,5-2-52 0 0,-1 2-15 0 0,1-2 0 0 0,-1 0 0 0 0,0 0 0 0 0,0-2-1 0 0,0-1 1 0 0,0 0 0 0 0,-1-2 0 0 0,1 0 0 0 0,-2-1 0 0 0,1-1 0 0 0,-1 0 0 0 0,0-2 0 0 0,4-3 15 0 0,-20 12-14 0 0,1 0 0 0 0,0 0-1 0 0,-1 0 1 0 0,0-1 0 0 0,1 1-1 0 0,-1 0 1 0 0,0-1 0 0 0,0 0 0 0 0,0 1-1 0 0,-1-1 1 0 0,1 0 0 0 0,-1 0-1 0 0,1 0 1 0 0,-1 0 0 0 0,0 0-1 0 0,0 0 1 0 0,0 0 0 0 0,-1-1-1 0 0,1 1 1 0 0,-1 0 0 0 0,1 0 0 0 0,-1-1-1 0 0,0 1 1 0 0,-1 0 0 0 0,1-1-1 0 0,-1 1 1 0 0,1 0 0 0 0,-1 0-1 0 0,0 0 1 0 0,0 0 0 0 0,0 0-1 0 0,0 0 1 0 0,-1 0 0 0 0,1 0 0 0 0,-1 0-1 0 0,0 0 1 0 0,0 1 0 0 0,0-1-1 0 0,0 0 1 0 0,0 1 0 0 0,-1 0-1 0 0,1 0 1 0 0,-1-1 14 0 0,-127-75-720 0 0,-58 35-2264 0 0,186 43 1739 0 0,2 0-54 0 0,-3 0 50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1256 0 0,'6'20'4193'0'0,"-33"34"-3270"0"0,23-48-555 0 0,-130 167 3108 0 0,133-171-3450 0 0,0 0 0 0 0,0 0 0 0 0,0 1 0 0 0,0-1 0 0 0,1 0 1 0 0,-1 0-1 0 0,0 1 0 0 0,1-1 0 0 0,0 0 0 0 0,0 1 0 0 0,-1-1 1 0 0,1 0-1 0 0,0 1 0 0 0,1-1 0 0 0,-1 0 0 0 0,0 1 0 0 0,1-1 1 0 0,-1 0-1 0 0,1 1 0 0 0,0-1 0 0 0,0 0 0 0 0,0 0 0 0 0,0 0 1 0 0,0 0-1 0 0,0 0 0 0 0,1 0 0 0 0,-1 0 0 0 0,1 0 0 0 0,-1 0 1 0 0,1-1-1 0 0,0 1 0 0 0,-1 0 0 0 0,1-1 0 0 0,0 0 0 0 0,0 1 1 0 0,0-1-1 0 0,0 0 0 0 0,1 0 0 0 0,-1 0 0 0 0,0 0 0 0 0,0-1 0 0 0,0 1 1 0 0,2 0-27 0 0,104 36-180 0 0,-5-18-348 0 0,-76-16-469 0 0,1 0 0 0 0,-1-2 0 0 0,0-1 0 0 0,1-2 0 0 0,-1 0 0 0 0,0-2 0 0 0,18-5 997 0 0,-6 0-1298 0 0,-7 2 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2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1772 0 0,'14'-12'6385'0'0,"1"-1"-1855"0"0,-7 1-3514 0 0,-9-1-3663 0 0,-15-2-3810 0 0,9 11 5394 0 0,-2-7 63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1048 0 0,'21'-2'7549'0'0,"-25"41"-7135"0"0,0-11 147 0 0,-7 98 25 0 0,42 136-3597 0 0,-34-173-956 0 0,-18-39 2751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1636 0 0,'-12'4'3846'0'0,"0"15"-1118"0"0,30 111-834 0 0,-3-89-1948 0 0,-2 1 0 0 0,-2 1 0 0 0,-1 0 0 0 0,-3 0 0 0 0,-1 1 0 0 0,-1 24 54 0 0,-32-4-5321 0 0,24-63 4141 0 0,-1-1 49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2544 0 0,'5'-2'1260'0'0,"2"0"-244"0"0,-3 2-163 0 0,-2 0-137 0 0,3-1-148 0 0,-3 1-296 0 0,-1-4-232 0 0,1 1-12 0 0,-2 0-1392 0 0,2-1 95 0 0,-6 1 69 0 0,3-2-8 0 0,-3-2-52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24 928 0 0,'3'8'6745'0'0,"1"34"-6219"0"0,46 279 1314 0 0,-26-208-1500 0 0,7 52-2015 0 0,-31-164 540 0 0,-9 3-2861 0 0,6-8 2831 0 0</inkml:trace>
  <inkml:trace contextRef="#ctx0" brushRef="#br0" timeOffset="311.458">117 164 1532 0 0,'6'-3'151'0'0,"0"-1"-1"0"0,0 2 0 0 0,-1-1 1 0 0,2 0-1 0 0,-1 1 1 0 0,0 0-1 0 0,0 1 1 0 0,1-1-1 0 0,-1 1 0 0 0,1 0 1 0 0,-1 1-1 0 0,1-1 1 0 0,-1 1-1 0 0,1 1 0 0 0,-1-1 1 0 0,1 1-1 0 0,-1 0 1 0 0,3 1-151 0 0,-5-1 72 0 0,1 0 0 0 0,-1 1 0 0 0,1-1 0 0 0,-1 1 0 0 0,1 0 0 0 0,-1 0 0 0 0,0 0 0 0 0,0 0 0 0 0,0 1 0 0 0,0 0 0 0 0,0 0 0 0 0,-1 0 0 0 0,1 0-1 0 0,-1 0 1 0 0,0 1 0 0 0,0 0 0 0 0,0-1 0 0 0,0 1 0 0 0,-1 0 0 0 0,1 1 0 0 0,-1-1 0 0 0,0 0 0 0 0,-1 0 0 0 0,1 1 0 0 0,-1-1 0 0 0,0 1 0 0 0,0 0 0 0 0,0-1 0 0 0,0 6-72 0 0,-11 2 47 0 0,-1 0-1 0 0,0-1 0 0 0,0 0 0 0 0,-1-1 1 0 0,-1-1-1 0 0,0 1 0 0 0,0-2 0 0 0,-1 0 1 0 0,0 0-1 0 0,0-2 0 0 0,-1 1 0 0 0,0-2 1 0 0,0 0-1 0 0,0-1 0 0 0,0 0 0 0 0,-1-2 1 0 0,-11 2-47 0 0,26-4-31 0 0,-15-2-4514 0 0,3-12 3395 0 0</inkml:trace>
  <inkml:trace contextRef="#ctx0" brushRef="#br0" timeOffset="590.356">710 118 1564 0 0,'-27'3'5227'0'0,"24"33"-3715"0"0,19 29-1271 0 0,38 118-200 0 0,-54-181-198 0 0,1 0 0 0 0,0 0 0 0 0,0 0 0 0 0,-1 0 0 0 0,1 0 0 0 0,-1 0-1 0 0,0 0 1 0 0,0 0 0 0 0,0 0 0 0 0,0 0 0 0 0,0 0 0 0 0,0 0 0 0 0,0 0-1 0 0,0 0 1 0 0,-1 0 0 0 0,1 0 0 0 0,-1 0 0 0 0,0 0 0 0 0,1 0-1 0 0,-1 0 1 0 0,0 0 0 0 0,0 0 0 0 0,0-1 0 0 0,-1 1 0 0 0,1 0 0 0 0,0-1-1 0 0,0 1 1 0 0,-1-1 0 0 0,1 1 0 0 0,-1-1 0 0 0,0 0 0 0 0,1 0 0 0 0,-1 0-1 0 0,0 0 1 0 0,0 0 0 0 0,1 0 0 0 0,-2 0 157 0 0,-6 2-1227 0 0</inkml:trace>
  <inkml:trace contextRef="#ctx0" brushRef="#br0" timeOffset="807.767">503 308 1428 0 0,'11'-15'7106'0'0,"43"1"-6758"0"0,-48 13 101 0 0,48-10 203 0 0,98-23-1977 0 0,-2-11-3833 0 0,-116 33 3918 0 0</inkml:trace>
  <inkml:trace contextRef="#ctx0" brushRef="#br0" timeOffset="1322.036">1383 31 2036 0 0,'-4'-4'205'0'0,"0"1"0"0"0,0 0 0 0 0,0 0 0 0 0,-1 1 0 0 0,1-1 0 0 0,-1 1 0 0 0,0 0 0 0 0,0 0 0 0 0,0 0 0 0 0,0 1 0 0 0,0 0 0 0 0,0 0 0 0 0,0 0 0 0 0,0 1 0 0 0,0-1 0 0 0,0 1 0 0 0,-1 0 0 0 0,1 1 0 0 0,0-1 0 0 0,-1 1-205 0 0,-3 0 423 0 0,1-1-306 0 0,-1 1 0 0 0,1 1 1 0 0,0 0-1 0 0,0 0 0 0 0,-1 1 1 0 0,1 0-1 0 0,1 0 1 0 0,-1 0-1 0 0,0 1 0 0 0,1 1 1 0 0,0-1-1 0 0,0 1 1 0 0,0 0-1 0 0,1 1 0 0 0,0 0 1 0 0,0 0-1 0 0,0 0 0 0 0,0 0 1 0 0,1 1-118 0 0,5-5 32 0 0,0-1 1 0 0,0 0-1 0 0,-1 1 1 0 0,1-1 0 0 0,0 0-1 0 0,1 1 1 0 0,-1-1-1 0 0,0 0 1 0 0,0 1-1 0 0,0-1 1 0 0,1 0-1 0 0,-1 0 1 0 0,1 1 0 0 0,-1-1-1 0 0,1 0 1 0 0,-1 0-1 0 0,1 0 1 0 0,0 1-1 0 0,0-1 1 0 0,-1 0-1 0 0,1 0 1 0 0,0 0 0 0 0,0 0-1 0 0,0 0 1 0 0,0-1-1 0 0,0 1 1 0 0,0 0-1 0 0,1 0 1 0 0,-1-1-1 0 0,0 1 1 0 0,0-1-1 0 0,0 1 1 0 0,1-1 0 0 0,-1 1-1 0 0,0-1 1 0 0,1 0-1 0 0,-1 1 1 0 0,0-1-1 0 0,1 0 1 0 0,-1 0-1 0 0,0 0 1 0 0,1 0 0 0 0,-1 0-1 0 0,1-1-32 0 0,67 10 309 0 0,82-9 173 0 0,-150 0-459 0 0,7 6 170 0 0,-97 244 1055 0 0,89-245-1219 0 0,1 0 1 0 0,0 0 0 0 0,0-1-1 0 0,1 1 1 0 0,-1 0 0 0 0,1-1-1 0 0,0 1 1 0 0,0-1-1 0 0,0 1 1 0 0,1-1 0 0 0,-1 0-1 0 0,1 0 1 0 0,0 0 0 0 0,1-1-1 0 0,-1 1 1 0 0,0-1-1 0 0,1 1 1 0 0,0-1 0 0 0,0 0-1 0 0,0-1 1 0 0,0 1 0 0 0,0-1-1 0 0,1 1 1 0 0,-1-1 0 0 0,1-1-1 0 0,-1 1 1 0 0,1-1-1 0 0,0 1 1 0 0,0-1 0 0 0,0-1-1 0 0,-1 1 1 0 0,2-1-30 0 0,5 2-467 0 0,1-2 0 0 0,0 0 0 0 0,0 0 0 0 0,0-1 0 0 0,0 0 0 0 0,0-1-1 0 0,-1 0 1 0 0,1-1 0 0 0,-1-1 0 0 0,1 0 0 0 0,-1 0 0 0 0,0-1 0 0 0,-1 0 0 0 0,1-1 0 0 0,-1 0 0 0 0,0-1 0 0 0,-1 0 0 0 0,1 0 0 0 0,-1-1 0 0 0,-1-1 0 0 0,3-2 467 0 0,5-8-1272 0 0</inkml:trace>
  <inkml:trace contextRef="#ctx0" brushRef="#br0" timeOffset="1568.506">1790 143 2700 0 0,'11'-4'4656'0'0,"43"-10"-3812"0"0,150-20 138 0 0,-81 16-4366 0 0,-113 14 103 0 0,-10 4 2192 0 0</inkml:trace>
  <inkml:trace contextRef="#ctx0" brushRef="#br0" timeOffset="1816.456">1807 244 1648 0 0,'9'12'4177'0'0,"28"-3"-3000"0"0,169 0 1121 0 0,-69-38-5144 0 0,-59 0-912 0 0,-57 22 2554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82 1556 0 0,'11'-19'2938'0'0,"0"1"594"0"0,-16 32-2006 0 0,-2 3-1439 0 0,0 0 0 0 0,2 0 0 0 0,0 0 1 0 0,1 0-1 0 0,0 1 0 0 0,2 0 1 0 0,0 0-1 0 0,1 0 0 0 0,1-1 0 0 0,0 1 1 0 0,1 0-1 0 0,1 0 0 0 0,1 0 1 0 0,4 12-88 0 0,60 186-2051 0 0,-67-215 940 0 0,0 8-2929 0 0,0-9 2832 0 0</inkml:trace>
  <inkml:trace contextRef="#ctx0" brushRef="#br0" timeOffset="358.274">0 201 1868 0 0,'5'-8'175'0'0,"0"1"0"0"0,0 0 0 0 0,1 0 0 0 0,0 0 1 0 0,0 1-1 0 0,0-1 0 0 0,1 2 0 0 0,0-1 0 0 0,0 1 0 0 0,1 0 0 0 0,-1 0 0 0 0,1 1 0 0 0,0 0 0 0 0,0 1 0 0 0,1-1 0 0 0,-1 2 0 0 0,1-1 1 0 0,0 1-1 0 0,-1 0 0 0 0,1 1 0 0 0,0 0 0 0 0,5 0-175 0 0,-8-1 44 0 0,0 1-1 0 0,0-1 1 0 0,1 1 0 0 0,-1 0-1 0 0,1 1 1 0 0,-1-1 0 0 0,1 1 0 0 0,-1 1-1 0 0,1-1 1 0 0,-1 1 0 0 0,1 0 0 0 0,-1 1-1 0 0,1-1 1 0 0,-1 1 0 0 0,0 1-1 0 0,0-1 1 0 0,0 1 0 0 0,0 0 0 0 0,-1 0-1 0 0,1 1 1 0 0,-1-1 0 0 0,0 1 0 0 0,0 1-1 0 0,3 2-43 0 0,-9-2 39 0 0,0 0-1 0 0,-1 0 1 0 0,0 0-1 0 0,0-1 0 0 0,0 1 1 0 0,-1 0-1 0 0,1-1 1 0 0,-1 0-1 0 0,0 1 0 0 0,-1-1 1 0 0,1-1-1 0 0,0 1 1 0 0,-1 0-1 0 0,0-1 0 0 0,0 0 1 0 0,0 0-1 0 0,-1 0 1 0 0,1 0-1 0 0,0 0 0 0 0,-1-1 1 0 0,0 0-1 0 0,0 0 1 0 0,0-1-1 0 0,1 1 0 0 0,-1-1 1 0 0,-1 0-1 0 0,1 0 1 0 0,0 0-39 0 0,-195 44-1728 0 0,199-45 499 0 0,-2-2 13 0 0,-10-6 68 0 0</inkml:trace>
  <inkml:trace contextRef="#ctx0" brushRef="#br0" timeOffset="685.309">647 1 1612 0 0,'-82'115'4128'0'0,"-9"-20"-849"0"0,117-71-2526 0 0,-12-18-913 0 0,0-1 0 0 0,0-1 1 0 0,1 0-1 0 0,0-1 1 0 0,0-1-1 0 0,0 0 1 0 0,0-1-1 0 0,0-1 1 0 0,0 0-1 0 0,14-2 160 0 0,8 1-2084 0 0,18-1-809 0 0,-16-11 1466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 1428 0 0,'12'-19'5974'0'0,"-8"23"-3298"0"0,-11 41-1923 0 0,6-37-658 0 0,-40 266-1143 0 0,43-233-5270 0 0,13-31 5066 0 0</inkml:trace>
  <inkml:trace contextRef="#ctx0" brushRef="#br0" timeOffset="253.77">367 399 2344 0 0,'-12'23'615'0'0,"0"-1"1"0"0,-2 0-1 0 0,0-1 0 0 0,-2-1 0 0 0,0 0 0 0 0,-1-1 0 0 0,-1 0 0 0 0,-10 7-615 0 0,22-21 90 0 0,-24 20 135 0 0,5-6-3648 0 0,25-19 2174 0 0,0 0 25 0 0</inkml:trace>
  <inkml:trace contextRef="#ctx0" brushRef="#br0" timeOffset="712.876">516 12 1324 0 0,'5'-7'4600'0'0,"42"2"-3061"0"0,-44 6-1506 0 0,1-1-1 0 0,-1 1 1 0 0,1-1-1 0 0,-1 1 0 0 0,0 0 1 0 0,1 0-1 0 0,-1 1 1 0 0,0-1-1 0 0,0 1 1 0 0,0-1-1 0 0,0 1 0 0 0,0 0 1 0 0,0 0-1 0 0,0 1 1 0 0,0-1-1 0 0,-1 0 1 0 0,1 1-1 0 0,-1 0 0 0 0,0 0 1 0 0,0-1-1 0 0,0 1 1 0 0,0 0-1 0 0,-1 1 1 0 0,1-1-1 0 0,-1 0 0 0 0,1 0 1 0 0,-1 1-1 0 0,0-1 1 0 0,0 1-1 0 0,-1-1 1 0 0,1 1-1 0 0,-1-1 0 0 0,0 1 1 0 0,0-1-1 0 0,0 1 1 0 0,0-1-1 0 0,-1 1 1 0 0,1-1-1 0 0,-1 1 0 0 0,0-1 1 0 0,-1 3-33 0 0,-133 205 1633 0 0,136-209-1679 0 0,0 0 0 0 0,0-1 0 0 0,0 1 0 0 0,1 0 0 0 0,-1-1 0 0 0,0 1 0 0 0,1-1 0 0 0,-1 0 0 0 0,1 1 0 0 0,0-1 0 0 0,0 0 0 0 0,-1 0 0 0 0,1 0 0 0 0,0 0 0 0 0,0 0 0 0 0,0 0 0 0 0,0-1 0 0 0,0 1 0 0 0,0-1 0 0 0,0 1 0 0 0,0-1 0 0 0,0 0 0 0 0,0 0 0 0 0,0 0 0 0 0,0 0 0 0 0,0 0 0 0 0,0 0 0 0 0,0 0 0 0 0,0-1 0 0 0,0 1 0 0 0,0-1 0 0 0,0 1 0 0 0,0-1 0 0 0,0 0 0 0 0,0 0-1 0 0,0 0 1 0 0,0 0 0 0 0,0-1 46 0 0,160-33-5342 0 0,-126 24 4111 0 0</inkml:trace>
  <inkml:trace contextRef="#ctx0" brushRef="#br0" timeOffset="868.65">1001 300 2528 0 0,'-9'20'740'0'0,"4"4"-48"0"0,-4-4-184 0 0,-1 0 40 0 0,2 0-176 0 0,-2 1 41 0 0,1 3-93 0 0,-2-3 76 0 0,4 1-160 0 0,-4-2-16 0 0,3-2-180 0 0,-1-1-12 0 0,-4 3-516 0 0,-3-8-420 0 0,2-1 75 0 0,2-4 53 0 0,-13-2-436 0 0,10 2 24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76 988 0 0,'-34'23'3876'0'0,"31"-20"-3785"0"0,0 0 0 0 0,0 1 0 0 0,0-1 0 0 0,0 0 0 0 0,0 1 0 0 0,1 0 0 0 0,0 0 0 0 0,0 0 0 0 0,0 0 0 0 0,0 0 0 0 0,1 0 0 0 0,-1 0 0 0 0,1 0 0 0 0,0 1 0 0 0,0-1 0 0 0,1 0 0 0 0,-1 1 0 0 0,1-1 0 0 0,0 1 0 0 0,0-1 0 0 0,1 0 0 0 0,-1 1 0 0 0,1-1 0 0 0,0 0 0 0 0,0 1 0 0 0,0-1 0 0 0,1 0 0 0 0,0 0 0 0 0,0 0 0 0 0,0 0 0 0 0,0 0 0 0 0,0 0 0 0 0,1-1 0 0 0,-1 1 0 0 0,1-1 0 0 0,0 0 0 0 0,0 1 0 0 0,1-1 0 0 0,-1-1 0 0 0,0 1 0 0 0,1 0 0 0 0,3 1-91 0 0,7 4 101 0 0,0-1 0 0 0,0-1 0 0 0,0 0 0 0 0,1-1 0 0 0,0-1 0 0 0,0 0 0 0 0,0-1-1 0 0,0 0 1 0 0,1-2 0 0 0,-1 1 0 0 0,1-2 0 0 0,-1 0 0 0 0,13-2-101 0 0,-15 2 48 0 0,-6 0-63 0 0,0 1 0 0 0,0-1 0 0 0,0 0 0 0 0,0-1-1 0 0,-1 0 1 0 0,1 0 0 0 0,0 0 0 0 0,0-1 0 0 0,-1 0 0 0 0,1 0-1 0 0,-1 0 1 0 0,0-1 0 0 0,0 0 0 0 0,0 0 0 0 0,0-1 0 0 0,0 0-1 0 0,0 0 1 0 0,-1 0 0 0 0,0-1 0 0 0,0 0 0 0 0,0 0 0 0 0,-1 0-1 0 0,1 0 1 0 0,-1-1 0 0 0,-1 1 0 0 0,1-1 0 0 0,-1 0 0 0 0,1-3 15 0 0,-6 2-72 0 0,0 0 1 0 0,-1 0 0 0 0,0 0 0 0 0,0 0-1 0 0,-1 1 1 0 0,0-1 0 0 0,0 1 0 0 0,0 0 0 0 0,-1 0-1 0 0,0 1 1 0 0,0-1 0 0 0,0 1 0 0 0,-1 0-1 0 0,0 1 1 0 0,0-1 0 0 0,0 1 0 0 0,0 0 0 0 0,-1 1-1 0 0,0-1 1 0 0,1 1 0 0 0,-1 1 0 0 0,-6-2 71 0 0,-171-57-917 0 0,68 28-2359 0 0,108 30 2070 0 0</inkml:trace>
  <inkml:trace contextRef="#ctx0" brushRef="#br0" timeOffset="276.644">725 349 2136 0 0,'-2'10'271'0'0,"-1"0"0"0"0,0 0-1 0 0,0-1 1 0 0,-1 1 0 0 0,0-1-1 0 0,-1 0 1 0 0,0 0 0 0 0,0 0 0 0 0,-1-1-1 0 0,0 0 1 0 0,-1 0 0 0 0,1 0-1 0 0,-2-1 1 0 0,1 0 0 0 0,-1 0 0 0 0,0-1-1 0 0,-2 2-270 0 0,-104 40 287 0 0,113-48-1009 0 0,-10-3-2575 0 0,4-9 2111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7:0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15 170 888 0 0,'0'-19'3144'0'0,"2"13"-3061"0"0,1 0-1 0 0,0 1 0 0 0,0-1 1 0 0,1 1-1 0 0,0 0 1 0 0,0 0-1 0 0,0 1 0 0 0,0-1 1 0 0,1 1-1 0 0,0 0 0 0 0,0 0 1 0 0,0 0-1 0 0,0 1 1 0 0,0-1-1 0 0,1 1 0 0 0,0 1 1 0 0,-1-1-1 0 0,1 1 0 0 0,0 0 1 0 0,0 0-1 0 0,0 1 1 0 0,1 0-1 0 0,-1 0 0 0 0,0 0 1 0 0,0 1-1 0 0,1 0 0 0 0,-1 0 1 0 0,0 0-1 0 0,0 1 1 0 0,1 0-1 0 0,0 1-82 0 0,-3-2 25 0 0,1 1 0 0 0,-1 0 0 0 0,0 1 0 0 0,1-1 0 0 0,-1 1 0 0 0,0-1 0 0 0,0 1 0 0 0,0 1 0 0 0,-1-1 0 0 0,1 0-1 0 0,0 1 1 0 0,-1 0 0 0 0,0 0 0 0 0,1 0 0 0 0,-1 0 0 0 0,0 1 0 0 0,-1-1 0 0 0,1 1 0 0 0,0-1 0 0 0,-1 1 0 0 0,0 0 0 0 0,0 0 0 0 0,0 0 0 0 0,-1 0 0 0 0,1 1 0 0 0,-1-1 0 0 0,0 0 0 0 0,0 1 0 0 0,-1-1 0 0 0,1 0 0 0 0,-1 1 0 0 0,0-1 0 0 0,0 1-1 0 0,0-1 1 0 0,-1 1 0 0 0,1-1 0 0 0,-2 4-25 0 0,-7 13 110 0 0,-1 0-1 0 0,-1-1 0 0 0,-1 0 1 0 0,0-1-1 0 0,-1-1 0 0 0,-2 0 1 0 0,1-1-1 0 0,-2 0 0 0 0,0-1 1 0 0,-1-1-1 0 0,-1 0 0 0 0,0-2 1 0 0,-16 9-110 0 0,-17 18-387 0 0,81-55-5037 0 0,-6 1 4304 0 0</inkml:trace>
  <inkml:trace contextRef="#ctx0" brushRef="#br0" timeOffset="341.859">651 45 1164 0 0,'-3'-1'154'0'0,"0"-1"-1"0"0,0 1 1 0 0,0 0-1 0 0,0 0 1 0 0,0 0-1 0 0,0 1 1 0 0,0-1-1 0 0,0 1 1 0 0,0 0-1 0 0,-1 0 1 0 0,1 0-1 0 0,0 0 1 0 0,0 0-1 0 0,0 1 1 0 0,-1-1-1 0 0,1 1 1 0 0,0 0-1 0 0,0 0 1 0 0,0 0-1 0 0,0 0 0 0 0,0 1 1 0 0,-2 1-154 0 0,-2-1 159 0 0,-11 3 38 0 0,0 1 0 0 0,0 1 0 0 0,1 0-1 0 0,0 2 1 0 0,0 0 0 0 0,1 0-1 0 0,0 2 1 0 0,1 0 0 0 0,0 1 0 0 0,0 0-1 0 0,1 1 1 0 0,1 1 0 0 0,1 0 0 0 0,0 0-1 0 0,0 2 1 0 0,2-1 0 0 0,-8 15-197 0 0,17-27 27 0 0,0 1 1 0 0,0 0-1 0 0,1 0 1 0 0,-1-1 0 0 0,1 1-1 0 0,0 0 1 0 0,0 0-1 0 0,0 0 1 0 0,0 0-1 0 0,1 0 1 0 0,-1-1 0 0 0,1 1-1 0 0,0 0 1 0 0,0 0-1 0 0,1-1 1 0 0,-1 1 0 0 0,1-1-1 0 0,0 1 1 0 0,0-1-1 0 0,0 0 1 0 0,0 1-1 0 0,0-1 1 0 0,1 0 0 0 0,-1-1-1 0 0,1 1 1 0 0,0 0-1 0 0,0-1 1 0 0,0 1-1 0 0,0-1 1 0 0,0 0 0 0 0,1 0-1 0 0,-1 0 1 0 0,1-1-1 0 0,-1 1 1 0 0,1-1-1 0 0,0 0 1 0 0,-1 0 0 0 0,2 0-28 0 0,150 37-698 0 0,9-48-5053 0 0,-136 1 4375 0 0</inkml:trace>
  <inkml:trace contextRef="#ctx0" brushRef="#br0" timeOffset="635.656">932 73 1588 0 0,'33'-7'3565'0'0,"-18"5"-3324"0"0,292-54 1056 0 0,-234 48-4676 0 0,-69 8 2513 0 0,-4 2 32 0 0</inkml:trace>
  <inkml:trace contextRef="#ctx0" brushRef="#br0" timeOffset="839.36">893 342 1792 0 0,'11'1'924'0'0,"15"4"-156"0"0,-1 0-20 0 0,-2-3-132 0 0,8 0-88 0 0,-19-2-47 0 0,11 0 3 0 0,4 0-164 0 0,35-14-60 0 0,-28 6-168 0 0,3-2-8 0 0,-1 2-440 0 0,-3-6-176 0 0,-1 1-749 0 0,0-2-7 0 0,-3 0 48 0 0,-2 0-8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8:1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51 1580 0 0,'-4'-25'5322'0'0,"-13"17"-2770"0"0,-34 48-2493 0 0,46-33-51 0 0,0 1 0 0 0,1 0 0 0 0,0 0 0 0 0,0 1 0 0 0,1-1 0 0 0,0 1 0 0 0,0-1-1 0 0,1 1 1 0 0,0 0 0 0 0,0 0 0 0 0,1 0 0 0 0,1 0 0 0 0,0 0 0 0 0,0 0 0 0 0,0 0 0 0 0,1 1 0 0 0,0-1 0 0 0,1-1 0 0 0,0 1 0 0 0,1 0 0 0 0,0 0 0 0 0,0-1 0 0 0,1 1 0 0 0,0-1 0 0 0,0 0 0 0 0,1 0 0 0 0,0-1 0 0 0,0 1-1 0 0,1-1 1 0 0,0 0 0 0 0,0-1 0 0 0,0 1 0 0 0,1-1 0 0 0,0-1 0 0 0,1 1 0 0 0,-1-1 0 0 0,1 0 0 0 0,0-1 0 0 0,0 0 0 0 0,0 0 0 0 0,2 0-8 0 0,-5-2 33 0 0,1 0 0 0 0,0 0-1 0 0,0 0 1 0 0,-1-1 0 0 0,1 0 0 0 0,0 0 0 0 0,0 0-1 0 0,1-1 1 0 0,-1 1 0 0 0,0-2 0 0 0,0 1 0 0 0,0-1 0 0 0,0 0-1 0 0,0 0 1 0 0,0 0 0 0 0,0-1 0 0 0,-1 0 0 0 0,1 0-1 0 0,0-1 1 0 0,-1 1 0 0 0,0-1 0 0 0,1 0 0 0 0,-1-1 0 0 0,0 1-1 0 0,-1-1 1 0 0,1 0 0 0 0,-1 0 0 0 0,1-1 0 0 0,-1 1-1 0 0,-1-1 1 0 0,1 0 0 0 0,-1 0 0 0 0,0 0 0 0 0,0-1 0 0 0,0 1-1 0 0,0-1 1 0 0,-1 1 0 0 0,0-1 0 0 0,-1 0 0 0 0,1 0-33 0 0,-7-7-2 0 0,0 0 0 0 0,-1 1 0 0 0,0-1 0 0 0,-1 2 0 0 0,0-1 0 0 0,-1 1 0 0 0,0 0 0 0 0,-1 0 0 0 0,0 1 0 0 0,0 0 0 0 0,-2 1 0 0 0,1 0 0 0 0,-1 0 0 0 0,0 1 0 0 0,-1 1 0 0 0,1 0 0 0 0,-9-3 2 0 0,-37-18-236 0 0,-18-13-3437 0 0,65 20-221 0 0,9 20 2707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8:1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1366 880 0 0,'0'0'210'0'0,"-18"-2"991"0"0,3-11 560 0 0,12 13-1446 0 0,-25-25 837 0 0,28 25-1020 0 0,0 0 58 0 0,93-16 1972 0 0,291-8-2114 0 0,757 16 706 0 0,-222 8-594 0 0,-637-22-92 0 0,141 4-105 0 0,549-39 137 0 0,656-32 232 0 0,-777 77-778 0 0,-852 12 357 0 0,0 0-1 0 0,0 1 1 0 0,1-1-1 0 0,-1 1 1 0 0,0-1-1 0 0,0 1 1 0 0,1 0-1 0 0,-1-1 1 0 0,0 1 0 0 0,1 0-1 0 0,-1 0 1 0 0,0-1-1 0 0,1 1 1 0 0,-1 0-1 0 0,1 0 1 0 0,0 0-1 0 0,-1 0 1 0 0,1 0-1 0 0,0-1 1 0 0,-1 1-1 0 0,1 0 1 0 0,0 0-1 0 0,0 0 1 0 0,0 0 0 0 0,0 0-1 0 0,0 0 1 0 0,0 0-1 0 0,0 0 1 0 0,0 0-1 0 0,0 0 1 0 0,0 0-1 0 0,1 0 1 0 0,-1 0-1 0 0,0 0 1 0 0,1-1-1 0 0,-1 1 1 0 0,0 0-1 0 0,1 0 1 0 0,-1 0 0 0 0,1 0-1 0 0,0-1 1 0 0,-1 1-1 0 0,1 0 1 0 0,0-1-1 0 0,-1 1 1 0 0,1 0-1 0 0,0-1 1 0 0,0 1-1 0 0,-1-1 1 0 0,1 1-1 0 0,0-1 1 0 0,0 1 0 0 0,0-1-1 0 0,0 0 1 0 0,0 1-1 0 0,-1-1 1 0 0,1 0-1 0 0,0 0 1 0 0,0 0-1 0 0,0 0 1 0 0,0 0-1 0 0,0 0 1 0 0,0 0-1 0 0,0 0 1 0 0,0 0 89 0 0,-19 10-1127 0 0</inkml:trace>
  <inkml:trace contextRef="#ctx0" brushRef="#br0" timeOffset="2409.225">545 1345 1612 0 0,'0'0'378'0'0,"0"0"-51"0"0,0 0-11 0 0,0 0 97 0 0,0 0-40 0 0,0 0-146 0 0,0 0-102 0 0,0 0 11 0 0,0 0 129 0 0,0 0 2 0 0,0 0-13 0 0,0 0-61 0 0,0 0-23 0 0,0 0-8 0 0,0 0-68 0 0,0 0-38 0 0,0 0-55 0 0,0 0 18 0 0,1 22 170 0 0,-3 12 332 0 0,3-34-492 0 0,0-1 0 0 0,-1 1 0 0 0,1-1 0 0 0,0 0 0 0 0,0 1 0 0 0,0-1 0 0 0,0 0 0 0 0,-1 0 0 0 0,1 0 0 0 0,0 0 0 0 0,-1 1 0 0 0,1-1 0 0 0,-1 0 0 0 0,1 0 0 0 0,-1 0 0 0 0,1 0 0 0 0,-1 0 0 0 0,0 0 0 0 0,0 0 0 0 0,1 0 0 0 0,-1-1 0 0 0,0 1 0 0 0,0 0 0 0 0,0 0 0 0 0,0 0 0 0 0,0 0 0 0 0,0 0 0 0 0,0 0 0 0 0,-1 0 0 0 0,1 0 0 0 0,0 0 0 0 0,-1 0 0 0 0,1 0 1 0 0,0 0-1 0 0,-1 0 0 0 0,1 0 0 0 0,-1 0 0 0 0,0 0 0 0 0,1 0 0 0 0,-1 0 0 0 0,0 1 0 0 0,1-1 0 0 0,-1 0 0 0 0,0 0 0 0 0,0 1 0 0 0,0-1 0 0 0,0 0 0 0 0,1 1 0 0 0,-1-1 0 0 0,0 1 0 0 0,0-1 0 0 0,0 1 0 0 0,0 0 0 0 0,0-1 0 0 0,0 1 0 0 0,-1 0 0 0 0,1 0 0 0 0,0 0 0 0 0,0 0 0 0 0,0 0-29 0 0,-72-12 5 0 0,30 30 880 0 0,13-49-33 0 0,28 33-3624 0 0,8 9-548 0 0,-6-8 2131 0 0</inkml:trace>
  <inkml:trace contextRef="#ctx0" brushRef="#br0" timeOffset="5087.797">442 1321 1400 0 0,'0'0'199'0'0,"0"0"84"0"0,0 0-23 0 0,0 0-19 0 0,0 0-31 0 0,0 0-69 0 0,0 0 71 0 0,0 0-3 0 0,0 0-17 0 0,0 0-5 0 0,0 0 67 0 0,0 0 18 0 0,0 0-2 0 0,0 0-21 0 0,0 0-44 0 0,0 0-45 0 0,0 0-73 0 0,0 0-24 0 0,0 0-18 0 0,0 0-8 0 0,0 0 123 0 0,0 0 22 0 0,0 0-82 0 0,0 0-3 0 0,0 0-9 0 0,0 0-15 0 0,0 0 92 0 0,0 0 43 0 0,0 0-47 0 0,0 0-30 0 0,0 0 33 0 0,0 0-12 0 0,0 0-152 0 0,0 0-12 0 0,0 0 100 0 0,0 0 5 0 0,0 0-66 0 0,0 0 73 0 0,0 0-2 0 0,0 0-52 0 0,0 0-32 0 0,0 0 77 0 0,0 0-37 0 0,0 0 33 0 0,0 0 31 0 0,0 0-13 0 0,0 0 23 0 0,0 0-67 0 0,0 0 15 0 0,0 0 10 0 0,0 0 17 0 0,0 0-55 0 0,0 0-35 0 0,0 0 73 0 0,0 0-62 0 0,0 0 17 0 0,0 0 24 0 0,0 0-3 0 0,5 1-23 0 0,-4-1-34 0 0,0 0 0 0 0,0 0-1 0 0,0-1 1 0 0,1 1 0 0 0,-1 0 0 0 0,0-1 0 0 0,0 1-1 0 0,0 0 1 0 0,0-1 0 0 0,1 1 0 0 0,-1-1-1 0 0,0 0 1 0 0,0 1 0 0 0,0-1 0 0 0,0 0 0 0 0,0 0-1 0 0,0 1 1 0 0,-1-1 0 0 0,1 0 0 0 0,0 0-1 0 0,0 0 1 0 0,-1 0 0 0 0,1 0 0 0 0,0 0 0 0 0,-1 0-1 0 0,1-1 1 0 0,-1 1 0 0 0,1 0 0 0 0,-1 0-1 0 0,0 0 1 0 0,0-1 0 0 0,1 1 0 0 0,-1 0 0 0 0,0 0-1 0 0,0 0 1 0 0,0-1 0 0 0,0 1 0 0 0,0 0-1 0 0,-1 0 1 0 0,1-1 0 0 0,0 1 0 0 0,0 0 0 0 0,-1 0-1 0 0,1 0 1 0 0,-1 0 0 0 0,1-1 0 0 0,-1 0-5 0 0,0-14 14 0 0,1-478 761 0 0,9 440-427 0 0,-9-57 230 0 0,0 109-529 0 0,0 2-33 0 0,0 0-37 0 0,-4-15-57 0 0,-96 127 54 0 0,161-189 344 0 0,10 7-450 0 0,-38 110 66 0 0,5 14-698 0 0,-30-31-5616 0 0,-8-23 5196 0 0</inkml:trace>
  <inkml:trace contextRef="#ctx0" brushRef="#br0" timeOffset="6413.44">177 103 1348 0 0,'15'-15'771'0'0,"-12"15"-418"0"0,-3 0-47 0 0,17-40 896 0 0,-4-8 4070 0 0,-50 164-5168 0 0,24-59 17 0 0,4 0 1 0 0,1 0 0 0 0,4 1 0 0 0,1-1-1 0 0,4 12-121 0 0,-1-67-195 0 0,0-2-28 0 0,-15 18-5805 0 0,14-20 4674 0 0</inkml:trace>
  <inkml:trace contextRef="#ctx0" brushRef="#br0" timeOffset="6740.586">204 228 1756 0 0,'13'-7'270'0'0,"2"0"0"0"0,-1 2 0 0 0,1-1 0 0 0,0 2 0 0 0,0 0 0 0 0,0 1 0 0 0,1 0 0 0 0,-1 2 0 0 0,1-1 0 0 0,13 2-270 0 0,39 25 590 0 0,-122 13 398 0 0,8-26-1154 0 0,0-2 1 0 0,-1-2 0 0 0,0-2-1 0 0,-1-3 1 0 0,1-1-1 0 0,-11-3 166 0 0,16-17-2516 0 0,28 5 1395 0 0</inkml:trace>
  <inkml:trace contextRef="#ctx0" brushRef="#br0" timeOffset="9463.977">993 1200 836 0 0,'0'0'231'0'0,"0"0"13"0"0,0 0-50 0 0,0 0-10 0 0,0 0 55 0 0,0 0 39 0 0,0 0-31 0 0,0 0-52 0 0,0 0 33 0 0,0 0-40 0 0,0 0-29 0 0,0 0-4 0 0,0 0 17 0 0,0 0-10 0 0,0 0-37 0 0,0 0-82 0 0,0 0 8 0 0,0 0 126 0 0,0 0 43 0 0,0 0 0 0 0,0 0-24 0 0,0 0-22 0 0,0 0-15 0 0,0 0-18 0 0,-5 20-33 0 0,-17 1 24 0 0,27-5 1940 0 0,-12-15-1403 0 0,4-1-701 0 0,3 0 49 0 0,1 1 0 0 0,-1-1 1 0 0,0 1-1 0 0,0-1 1 0 0,0 1-1 0 0,0 0 0 0 0,1-1 1 0 0,-1 1-1 0 0,0-1 0 0 0,0 1 1 0 0,0-1-1 0 0,0 1 1 0 0,-1-1-1 0 0,1 1 0 0 0,0-1 1 0 0,0 1-1 0 0,0 0 0 0 0,0-1 1 0 0,0 1-1 0 0,-1-1 0 0 0,1 1-17 0 0,20-2 269 0 0,-37-4-134 0 0,-6-1-2325 0 0,23 6 2300 0 0,0 0-34 0 0,0 0-66 0 0,0 0 348 0 0,1 1-207 0 0,7 1-4237 0 0,-4 0 2882 0 0</inkml:trace>
  <inkml:trace contextRef="#ctx0" brushRef="#br0" timeOffset="11099.358">961 910 1312 0 0,'0'0'286'0'0,"0"0"-12"0"0,1-34 5057 0 0,10 71-5227 0 0,-11-35-40 0 0,2 19 119 0 0,32 99 242 0 0,-27-38 93 0 0,-7-32-171 0 0,0-48-352 0 0,0 24 171 0 0,0 16-28 0 0,-9-34-249 0 0,4-26-5382 0 0,5 13 4130 0 0</inkml:trace>
  <inkml:trace contextRef="#ctx0" brushRef="#br0" timeOffset="16780.673">948 593 888 0 0,'0'0'65'0'0,"0"0"27"0"0,0 0 43 0 0,0 0-13 0 0,0 0-77 0 0,0 0 24 0 0,0 0 26 0 0,0 0 33 0 0,0 0-78 0 0,0 0-30 0 0,0 0-90 0 0,0 0 61 0 0,0 0 126 0 0,0 0-32 0 0,0 0-127 0 0,0 0-94 0 0,0 0-73 0 0,0 0-248 0 0</inkml:trace>
  <inkml:trace contextRef="#ctx0" brushRef="#br0" timeOffset="17736.2">982 543 976 0 0,'0'0'367'0'0,"0"0"-7"0"0,0 0-31 0 0,0 0-35 0 0,0 0 14 0 0,0 0 7 0 0,0 0-33 0 0,0 0-32 0 0,0 0-11 0 0,0 0 20 0 0,0-15 79 0 0,4 12 2791 0 0,-3 3-3125 0 0,0 0 0 0 0,0 1 1 0 0,0-1-1 0 0,0 1 0 0 0,0-1 0 0 0,0 1 0 0 0,0 0 1 0 0,0-1-1 0 0,0 1 0 0 0,0 0 0 0 0,0 0 0 0 0,0-1 1 0 0,0 1-1 0 0,-1 0 0 0 0,1 0 0 0 0,0 0 0 0 0,-1 0 0 0 0,1 0 1 0 0,-1 0-1 0 0,1 0 0 0 0,-1 0 0 0 0,0 0 0 0 0,1 0 1 0 0,-1 0-1 0 0,0 1 0 0 0,0-1 0 0 0,1 0 0 0 0,-1 0 1 0 0,0 0-1 0 0,0 0 0 0 0,0 0 0 0 0,-1 1 0 0 0,1-1 1 0 0,0 0-1 0 0,0 0 0 0 0,-1 0 0 0 0,1 0 0 0 0,0 0 0 0 0,-1 0 1 0 0,1 0-1 0 0,-1 1-4 0 0,-1 22 131 0 0,2 94 427 0 0,0-116-566 0 0,0 33-180 0 0,0 18 395 0 0,0-51-205 0 0,2 37-17 0 0,3-32 18 0 0,4-12-4649 0 0,-9 2 3404 0 0</inkml:trace>
  <inkml:trace contextRef="#ctx0" brushRef="#br0" timeOffset="18133.672">1044 679 1688 0 0,'1'-3'144'0'0,"0"-1"1"0"0,1 1-1 0 0,-1-1 0 0 0,1 1 0 0 0,-1 0 0 0 0,1 0 1 0 0,0-1-1 0 0,0 1 0 0 0,0 0 0 0 0,1 1 0 0 0,-1-1 1 0 0,1 0-1 0 0,-1 1 0 0 0,1-1 0 0 0,0 1 1 0 0,0 0-1 0 0,0 0 0 0 0,0 0 0 0 0,1 0 0 0 0,-1 1 1 0 0,0-1-1 0 0,1 1 0 0 0,-1 0 0 0 0,1 0 0 0 0,-1 0 1 0 0,1 0-1 0 0,2 0-144 0 0,-7 2 12 0 0,0 0 1 0 0,1 0 0 0 0,-1 0-1 0 0,0 0 1 0 0,0 0-1 0 0,1 0 1 0 0,-1 0-1 0 0,1 0 1 0 0,-1 0 0 0 0,1 0-1 0 0,-1 0 1 0 0,1 0-1 0 0,-1 0 1 0 0,1 1-1 0 0,0-1 1 0 0,0 0-1 0 0,0 0 1 0 0,-1 0 0 0 0,1 1-1 0 0,0-1 1 0 0,1 0-1 0 0,-1 0 1 0 0,0 0-1 0 0,0 0 1 0 0,0 1 0 0 0,1-1-1 0 0,-1 0 1 0 0,1 0-1 0 0,-1 0 1 0 0,1 0-1 0 0,-1 0 1 0 0,1 0 0 0 0,-1 0-1 0 0,1 0 1 0 0,0 0-1 0 0,0 0 1 0 0,0 0-1 0 0,-1 0 1 0 0,1 0 0 0 0,0-1-1 0 0,0 1 1 0 0,0 0-1 0 0,0-1 1 0 0,0 1-1 0 0,0-1 1 0 0,1 1 0 0 0,-1-1-1 0 0,0 1 1 0 0,0-1-1 0 0,0 0 1 0 0,0 0-1 0 0,0 1 1 0 0,1-1 0 0 0,-1 0-1 0 0,0 0 1 0 0,0 0-1 0 0,0 0 1 0 0,1 0-1 0 0,-1-1 1 0 0,1 1-13 0 0,-131 59-1388 0 0,125-59-882 0 0,4 0 1044 0 0</inkml:trace>
  <inkml:trace contextRef="#ctx0" brushRef="#br0" timeOffset="18972.488">1475 598 1076 0 0,'-18'-28'2398'0'0,"9"26"-2370"0"0,-1 2 1 0 0,1-1 0 0 0,0 1 0 0 0,0 1 0 0 0,0-1-1 0 0,-1 1 1 0 0,1 1 0 0 0,0 0 0 0 0,1 0 0 0 0,-1 1-1 0 0,0 0 1 0 0,1 1 0 0 0,-1 0 0 0 0,1 0-1 0 0,0 0 1 0 0,0 1 0 0 0,-2 2-29 0 0,10-5 7 0 0,0-1 1 0 0,0 1-1 0 0,0-1 0 0 0,0 1 0 0 0,0-1 1 0 0,0 1-1 0 0,0-1 0 0 0,1 1 1 0 0,-1-1-1 0 0,1 0 0 0 0,-1 1 0 0 0,1-1 1 0 0,-1 0-1 0 0,1 1 0 0 0,0-1 1 0 0,0 0-1 0 0,-1 0 0 0 0,1 1 0 0 0,0-1 1 0 0,0 0-1 0 0,0 0 0 0 0,0 0 1 0 0,1 0-1 0 0,-1 0 0 0 0,0-1 0 0 0,0 1 1 0 0,0 0-1 0 0,1 0 0 0 0,-1-1 1 0 0,1 1-1 0 0,-1-1 0 0 0,0 1 0 0 0,1-1 1 0 0,-1 0-1 0 0,1 1 0 0 0,-1-1 0 0 0,1 0 1 0 0,-1 0-1 0 0,1 0 0 0 0,-1 0 1 0 0,0 0-1 0 0,1-1 0 0 0,-1 1 0 0 0,1 0 1 0 0,-1-1-1 0 0,1 1 0 0 0,-1-1 1 0 0,0 1-1 0 0,1-1 0 0 0,-1 1 0 0 0,0-1 1 0 0,2-1-8 0 0,-2 2-6 0 0,11 0 3 0 0,54-20 2225 0 0,-66 20-2196 0 0,0 0 1 0 0,0 1 0 0 0,0-1-1 0 0,0 0 1 0 0,0 1 0 0 0,0-1 0 0 0,0 0-1 0 0,0 1 1 0 0,0-1 0 0 0,0 0 0 0 0,0 1-1 0 0,0-1 1 0 0,0 0 0 0 0,0 1-1 0 0,0-1 1 0 0,0 0 0 0 0,1 0 0 0 0,-1 1-1 0 0,0-1 1 0 0,0 0 0 0 0,0 1 0 0 0,0-1-1 0 0,1 0 1 0 0,-1 0 0 0 0,0 1-1 0 0,0-1 1 0 0,1 0 0 0 0,-1 0 0 0 0,0 0-1 0 0,0 0 1 0 0,1 1 0 0 0,-1-1-1 0 0,0 0 1 0 0,1 0 0 0 0,-1 0 0 0 0,0 0-1 0 0,1 0 1 0 0,-1 0 0 0 0,0 0 0 0 0,1 0-27 0 0,-14 18 148 0 0,-53 151 959 0 0,65-168-1010 0 0,1-1-2 0 0,0 0 11 0 0,55 12 305 0 0,155-74-4002 0 0,-174 42 1006 0 0,-20 8 1309 0 0</inkml:trace>
  <inkml:trace contextRef="#ctx0" brushRef="#br0" timeOffset="28604.342">984 879 1192 0 0,'0'0'297'0'0,"0"0"-107"0"0,0 0-26 0 0,0 0-49 0 0,0 0 11 0 0,0 0 54 0 0,0 0-30 0 0,0 0-49 0 0,0 0 46 0 0,0 0 5 0 0,0 0-58 0 0,0 0-34 0 0,0 0-13 0 0,0 0 32 0 0,0-11 72 0 0,0 4 2653 0 0,0 6-2801 0 0,0-1 0 0 0,-1 0 0 0 0,1 1 0 0 0,-1-1 0 0 0,1 0 0 0 0,-1 1 1 0 0,1-1-1 0 0,-1 1 0 0 0,0-1 0 0 0,0 1 0 0 0,0-1 0 0 0,0 1 0 0 0,0-1 0 0 0,0 1 0 0 0,0 0 0 0 0,0 0 0 0 0,-1 0 0 0 0,1-1 0 0 0,-1 1 0 0 0,1 0 0 0 0,0 1 0 0 0,-1-1 0 0 0,1 0 0 0 0,-1 0 0 0 0,0 1 0 0 0,1-1 0 0 0,-1 1 0 0 0,0-1 0 0 0,1 1 1 0 0,-1 0-1 0 0,0-1 0 0 0,1 1 0 0 0,-1 0 0 0 0,0 0 0 0 0,0 0 0 0 0,1 0 0 0 0,-1 1 0 0 0,0-1 0 0 0,1 0 0 0 0,-1 1 0 0 0,0-1 0 0 0,1 1 0 0 0,-1 0 0 0 0,1 0 0 0 0,-1-1 0 0 0,1 1 0 0 0,-1 0 0 0 0,1 0 0 0 0,-1 0 0 0 0,1 0 0 0 0,0 1 0 0 0,0-1 0 0 0,0 0 1 0 0,-1 0-1 0 0,1 2-3 0 0,0-2-2 0 0,0 0 1 0 0,1 1-1 0 0,-1-1 1 0 0,1 0-1 0 0,0 1 1 0 0,-1-1-1 0 0,1 0 1 0 0,0 1-1 0 0,0-1 1 0 0,-1 1-1 0 0,1-1 1 0 0,0 0-1 0 0,1 1 1 0 0,-1-1-1 0 0,0 1 1 0 0,0-1-1 0 0,1 0 1 0 0,-1 1-1 0 0,0-1 1 0 0,1 0-1 0 0,0 1 1 0 0,-1-1-1 0 0,1 0 1 0 0,0 1-1 0 0,-1-1 1 0 0,1 0-1 0 0,0 0 1 0 0,0 0-1 0 0,0 0 1 0 0,0 0-1 0 0,0 0 1 0 0,0 0-1 0 0,0 0 1 0 0,1-1-1 0 0,-1 1 1 0 0,0 0-1 0 0,0-1 1 0 0,1 1-1 0 0,-1 0 1 0 0,0-1-1 0 0,1 0 1 0 0,-1 1-1 0 0,0-1 1 0 0,1 0-1 0 0,-1 0 1 0 0,1 0-1 0 0,-1 0 1 0 0,0 0-1 0 0,1 0 1 0 0,-1 0-1 0 0,1 0 1 0 0,-1 0 0 0 0,0-1-1 0 0,2 1 2 0 0,19 8 255 0 0,-22-8-211 0 0,0 0-7 0 0,0 0-5 0 0,0 0-11 0 0,-6 3 101 0 0,-51 21-146 0 0,95-24 772 0 0,-27-6-571 0 0,-4 5-3304 0 0,-6 1 1879 0 0,0 0 115 0 0</inkml:trace>
  <inkml:trace contextRef="#ctx0" brushRef="#br0" timeOffset="30624.732">1301 955 1292 0 0,'0'0'396'0'0,"0"0"20"0"0,0 0-196 0 0,0 0-32 0 0,0 0 68 0 0,0 0-68 0 0,0 0 56 0 0,0 0-240 0 0,0 0 44 0 0,0 0-48 0 0,0 0-52 0 0,0 0-148 0 0,0 0-276 0 0,0 0-644 0 0</inkml:trace>
  <inkml:trace contextRef="#ctx0" brushRef="#br0" timeOffset="30858.971">1800 973 1008 0 0,'0'0'444'0'0,"0"0"-36"0"0,18 0-64 0 0,-18 0-40 0 0,0 0-40 0 0,0 0 0 0 0,18 0 20 0 0,8 25-224 0 0,-19-23 100 0 0,4-2-196 0 0,0 0-64 0 0,-11 0-140 0 0,9 0-168 0 0,10 0-320 0 0</inkml:trace>
  <inkml:trace contextRef="#ctx0" brushRef="#br0" timeOffset="31182.112">2847 1073 1036 0 0,'4'2'136'0'0,"1"-2"-156"0"0,1 1 16 0 0</inkml:trace>
  <inkml:trace contextRef="#ctx0" brushRef="#br0" timeOffset="31895.193">5381 1021 1100 0 0,'19'0'396'0'0,"22"-26"-100"0"0,-16 21 76 0 0,-3 0-256 0 0,2-2 32 0 0,-2-1-316 0 0,-1 3-148 0 0,8-5-580 0 0</inkml:trace>
  <inkml:trace contextRef="#ctx0" brushRef="#br0" timeOffset="32143.489">6211 884 944 0 0,'7'0'436'0'0,"0"-3"-120"0"0,0 3 40 0 0,2 0-68 0 0,-2 0-156 0 0,2 0-136 0 0,2 0-68 0 0,1 0-84 0 0,8 0-460 0 0</inkml:trace>
  <inkml:trace contextRef="#ctx0" brushRef="#br0" timeOffset="33585.676">1718 925 916 0 0,'0'0'615'0'0,"21"0"1944"0"0,58-40-822 0 0,-65 38-1493 0 0,13-2-4186 0 0,-25 4 2701 0 0</inkml:trace>
  <inkml:trace contextRef="#ctx0" brushRef="#br0" timeOffset="34129.124">2483 933 868 0 0,'3'0'768'0'0,"-3"0"-200"0"0,2 0-56 0 0,2 2 56 0 0,-4-2-100 0 0,3 1-188 0 0,1-1-16 0 0,-2 0-100 0 0,1 0-16 0 0,4 0-56 0 0,-3 0-272 0 0,1 2 8 0 0,1-4-56 0 0,1 2-172 0 0,-2-1-252 0 0,4-1 40 0 0,-9 2 36 0 0</inkml:trace>
  <inkml:trace contextRef="#ctx0" brushRef="#br0" timeOffset="34315.804">2890 940 948 0 0,'0'0'544'0'0,"4"0"-92"0"0,-1 0 44 0 0,2 1-56 0 0,-1-1-252 0 0,3 0-204 0 0,2 0 0 0 0,0 0-264 0 0,0-1-292 0 0,3 1 32 0 0,2 0 16 0 0</inkml:trace>
  <inkml:trace contextRef="#ctx0" brushRef="#br0" timeOffset="34485.798">3363 965 1088 0 0,'3'0'396'0'0,"3"0"-108"0"0,-3 0-32 0 0,4 0-32 0 0,-1 0-36 0 0,4 0-12 0 0,-1 0-104 0 0,16 1-144 0 0,-12-1-48 0 0,6 0-328 0 0,4 0-540 0 0</inkml:trace>
  <inkml:trace contextRef="#ctx0" brushRef="#br0" timeOffset="34655.497">3962 1021 1100 0 0,'7'2'148'0'0,"2"-2"-4"0"0,0 2-52 0 0,19-2-148 0 0,-13 0-124 0 0</inkml:trace>
  <inkml:trace contextRef="#ctx0" brushRef="#br0" timeOffset="34906.351">4526 1041 1008 0 0,'7'0'404'0'0,"2"2"-120"0"0,0-2-132 0 0,3 2-140 0 0,15-4-184 0 0,-15 2-500 0 0</inkml:trace>
  <inkml:trace contextRef="#ctx0" brushRef="#br0" timeOffset="38492.672">1738 940 1196 0 0,'0'0'417'0'0,"0"0"-139"0"0,0 0-29 0 0,0 0 54 0 0,3-22 946 0 0,18-10-368 0 0,22-20 2113 0 0,-43 51-2993 0 0,0 1-13 0 0,0 0 20 0 0,0 0-60 0 0,0 0 37 0 0,0 0 63 0 0,6 42 294 0 0,-6 279 1627 0 0,0-319-2015 0 0,0-2 41 0 0,0 0 45 0 0,0 0 19 0 0,0 0-28 0 0,0 0-40 0 0,0 0 11 0 0,0 0 15 0 0,0 0-4 0 0,0 0-33 0 0,0 1-29 0 0,0 5 37 0 0,0-5 37 0 0,0-1-55 0 0,14 19 17 0 0,-12 1 256 0 0,0-7-45 0 0,-2-25-547 0 0,5-19-6616 0 0,-3 24 5771 0 0</inkml:trace>
  <inkml:trace contextRef="#ctx0" brushRef="#br0" timeOffset="54712.494">1944 619 976 0 0,'0'0'445'0'0,"0"0"54"0"0,0 0-51 0 0,0-14 76 0 0,3 10 2407 0 0,38-28-1591 0 0,-4 19 1265 0 0,-36 13-2527 0 0,-1 0-12 0 0,8-6 144 0 0,-31 63 797 0 0,-32 204-110 0 0,54-214-697 0 0,1-46-198 0 0,-2 31 409 0 0,-11-67-3992 0 0,8 10-1930 0 0,5 18 4180 0 0</inkml:trace>
  <inkml:trace contextRef="#ctx0" brushRef="#br0" timeOffset="55101.026">1946 658 1744 0 0,'26'-25'4100'0'0,"36"15"-3350"0"0,-60 9-720 0 0,1 0-1 0 0,-1 1 1 0 0,0-1-1 0 0,0 1 1 0 0,1 0-1 0 0,-1 0 1 0 0,0 0 0 0 0,1 0-1 0 0,-1 0 1 0 0,0 0-1 0 0,0 0 1 0 0,1 1 0 0 0,-1-1-1 0 0,0 1 1 0 0,0 0-1 0 0,0 0 1 0 0,0 0 0 0 0,0 0-1 0 0,0 0 1 0 0,0 0-1 0 0,0 0 1 0 0,0 1-1 0 0,0-1 1 0 0,0 1 0 0 0,-1-1-1 0 0,1 1 1 0 0,-1 0-1 0 0,1 0 1 0 0,-1-1 0 0 0,0 1-1 0 0,0 0 1 0 0,1 0-1 0 0,-1 0 1 0 0,-1 0 0 0 0,1 1-1 0 0,0-1 1 0 0,0 0-1 0 0,-1 0 1 0 0,1 0-1 0 0,-1 1 1 0 0,0-1 0 0 0,0 0-1 0 0,0 1 1 0 0,0-1-1 0 0,0 1-29 0 0,-3 2 33 0 0,0-1 0 0 0,-1 1 0 0 0,1-1 0 0 0,-1 0 0 0 0,0-1 0 0 0,0 1 0 0 0,0 0 0 0 0,0-1 0 0 0,-1 0 0 0 0,1 0 0 0 0,-1-1 0 0 0,0 1 0 0 0,0-1 0 0 0,0 0 0 0 0,0 0 0 0 0,0-1 0 0 0,-1 1 0 0 0,-3 0-33 0 0,-24 9-492 0 0,32-10-36 0 0,1-1-348 0 0,-5-14-2786 0 0,10 11 2569 0 0</inkml:trace>
  <inkml:trace contextRef="#ctx0" brushRef="#br0" timeOffset="55911.462">2344 608 1128 0 0,'3'-11'2766'0'0,"-31"15"-2178"0"0,-99 71 431 0 0,127-74-1001 0 0,-1 1 1 0 0,1-1 0 0 0,0 0-1 0 0,0 1 1 0 0,0-1 0 0 0,0 0 0 0 0,0 1-1 0 0,0-1 1 0 0,1 0 0 0 0,-1 1 0 0 0,0-1-1 0 0,1 0 1 0 0,-1 1 0 0 0,1-1-1 0 0,-1 0 1 0 0,1 0 0 0 0,0 1 0 0 0,-1-1-1 0 0,1 0 1 0 0,0 0 0 0 0,0 0 0 0 0,0 0-1 0 0,0 0 1 0 0,0 0 0 0 0,0 0 0 0 0,0 0-1 0 0,0-1 1 0 0,0 1 0 0 0,1 0-1 0 0,-1-1 1 0 0,0 1 0 0 0,0 0 0 0 0,1-1-1 0 0,-1 0 1 0 0,0 1 0 0 0,1-1 0 0 0,-1 0-1 0 0,0 0 1 0 0,1 1 0 0 0,-1-1 0 0 0,0 0-1 0 0,1-1 1 0 0,-1 1 0 0 0,1 0-1 0 0,-1 0 1 0 0,0 0 0 0 0,1-1 0 0 0,-1 1-1 0 0,0-1 1 0 0,0 1 0 0 0,1-1 0 0 0,-1 1-1 0 0,0-1 1 0 0,0 0 0 0 0,0 0-1 0 0,0 0 1 0 0,0 1 0 0 0,0-1 0 0 0,0 0-1 0 0,0 0 1 0 0,0 0 0 0 0,0-1 0 0 0,0 0-19 0 0,89-44 1328 0 0,-145 137 243 0 0,-24 81-155 0 0,56-108-492 0 0,25-63-916 0 0,0 1 0 0 0,0 0 0 0 0,0-1 0 0 0,0 1 0 0 0,1-1 0 0 0,-1 1 0 0 0,0-1 0 0 0,1 0 0 0 0,-1 0 0 0 0,1 0 0 0 0,-1 0 0 0 0,1 0 0 0 0,-1-1 0 0 0,1 1 0 0 0,0-1 0 0 0,-1 0 0 0 0,1 0 0 0 0,-1 0 0 0 0,1 0 0 0 0,0 0 0 0 0,-1 0 0 0 0,1-1 0 0 0,0 1 0 0 0,1-2-8 0 0,-2 2-6 0 0,122-36-1060 0 0,-112 31 445 0 0,-1 1 1 0 0,0-2 0 0 0,0 1-1 0 0,0-1 1 0 0,-1-1-1 0 0,0 0 1 0 0,-1-1 0 0 0,1 1-1 0 0,-1-2 1 0 0,-1 1-1 0 0,1-1 1 0 0,3-7 620 0 0,-1-2-1199 0 0</inkml:trace>
  <inkml:trace contextRef="#ctx0" brushRef="#br0" timeOffset="56336.151">2449 318 2240 0 0,'5'-2'158'0'0,"-1"0"0"0"0,1 0 0 0 0,0 1 0 0 0,-1 0-1 0 0,1-1 1 0 0,0 2 0 0 0,0-1 0 0 0,0 1 0 0 0,0 0-1 0 0,0 0 1 0 0,0 0 0 0 0,0 0 0 0 0,0 1 0 0 0,0 0 0 0 0,0 0-1 0 0,-1 0 1 0 0,1 1 0 0 0,0 0 0 0 0,-1 0 0 0 0,1 0 0 0 0,-1 0-1 0 0,1 1 1 0 0,-1-1 0 0 0,0 1 0 0 0,2 2-158 0 0,35 54 1755 0 0,-41-58-1345 0 0,-3 19 747 0 0,-33 27 656 0 0,36-47-1733 0 0,5 3-105 0 0,11 2-586 0 0,1 0 0 0 0,0-1 0 0 0,0 0 0 0 0,1-2 0 0 0,-1 0 0 0 0,1-1 0 0 0,-1 0 0 0 0,1-2 0 0 0,-1 0 0 0 0,0-1 1 0 0,1-1-1 0 0,-1 0 0 0 0,5-3 611 0 0,10-2-1298 0 0</inkml:trace>
  <inkml:trace contextRef="#ctx0" brushRef="#br0" timeOffset="58784.382">2910 960 1048 0 0,'0'0'271'0'0,"0"0"56"0"0,0 0-21 0 0,0 0-45 0 0,0 0 37 0 0,0 0-20 0 0,0 0-96 0 0,0 0 25 0 0,0 0 13 0 0,0 0 96 0 0,0 0 14 0 0,0 0-23 0 0,0 0-67 0 0,0 0 19 0 0,0 0-119 0 0,0 0-24 0 0,0 0 26 0 0,0 0 18 0 0,0 0 67 0 0,0 0 1 0 0,0 0-85 0 0,0 0 5 0 0,0 0-84 0 0,0 0-36 0 0,0 0 33 0 0,0 0-21 0 0,0 0 55 0 0,0 0-26 0 0,0 0-45 0 0,0 0 94 0 0,0 0-24 0 0,0 0-48 0 0,0 0-44 0 0,0 0 30 0 0,0 0 6 0 0,0 0-12 0 0,0 0-28 0 0,0 0 70 0 0,0 0-74 0 0,0 0 59 0 0,0 0 22 0 0,0 0 21 0 0,0 0 42 0 0,0 0-10 0 0,0 0-15 0 0,0 14 308 0 0,0-10-5553 0 0,0-4 3901 0 0</inkml:trace>
  <inkml:trace contextRef="#ctx0" brushRef="#br0" timeOffset="59094.632">3082 978 1664 0 0,'0'0'663'0'0,"0"0"-54"0"0,0 0 47 0 0,12 0 298 0 0,-5 0 3447 0 0,7 0-4357 0 0,-11 0-6381 0 0,-3 0 4923 0 0</inkml:trace>
  <inkml:trace contextRef="#ctx0" brushRef="#br0" timeOffset="59360.514">3288 960 1132 0 0,'0'0'804'0'0,"15"0"267"0"0,-7 0 3638 0 0,4 0-4708 0 0,-9 0-24 0 0,-3 0-96 0 0,6 1-65 0 0,44 4-3344 0 0,-46-5 2889 0 0</inkml:trace>
  <inkml:trace contextRef="#ctx0" brushRef="#br0" timeOffset="59606.57">3589 980 2080 0 0,'1'0'552'0'0,"1"0"-144"0"0,0 0 16 0 0,-2 1-44 0 0,4-1-52 0 0,-1 4-48 0 0,1-4-60 0 0,-3 1-100 0 0,5-1-16 0 0,-1 2-184 0 0,2-2-184 0 0,0 0-104 0 0,-1-2-284 0 0,-1 2-428 0 0,2-1 20 0 0</inkml:trace>
  <inkml:trace contextRef="#ctx0" brushRef="#br0" timeOffset="59857.094">3871 1006 1128 0 0,'2'2'688'0'0,"0"-2"-132"0"0,0 2 96 0 0,0-2-164 0 0,1 0-152 0 0,1 1 72 0 0,-1-1-200 0 0,1 0-12 0 0,3 0-20 0 0,0 0-284 0 0,0 0-56 0 0,2 0-132 0 0,0 0-256 0 0,-2 0-552 0 0,-7 0-92 0 0</inkml:trace>
  <inkml:trace contextRef="#ctx0" brushRef="#br0" timeOffset="60011.75">4282 1028 916 0 0,'2'2'928'0'0,"0"-2"-188"0"0,-1 1 0 0 0,1-1-208 0 0,0 0-144 0 0,0 0-32 0 0,0 0 52 0 0,-1 0-152 0 0,3 0 13 0 0,-2 0-153 0 0,3 0-8 0 0,2 0-304 0 0,4-1-65 0 0,-6-1-171 0 0,4-1-296 0 0,0 1 36 0 0,3 2 56 0 0,4 0-596 0 0</inkml:trace>
  <inkml:trace contextRef="#ctx0" brushRef="#br0" timeOffset="60196.72">4691 1036 1024 0 0,'2'0'720'0'0,"1"2"-64"0"0,-1-2-144 0 0,2 2-4 0 0,-3-2-16 0 0,3 1-184 0 0,0-1-44 0 0,1-1-24 0 0,-2 1-32 0 0,6-4-440 0 0,0 3 44 0 0,0 1-336 0 0,4-2-432 0 0,-1 2-296 0 0</inkml:trace>
  <inkml:trace contextRef="#ctx0" brushRef="#br0" timeOffset="60446.601">5212 1055 1532 0 0,'3'0'588'0'0,"1"1"-80"0"0,-2-1-80 0 0,1 2-76 0 0,-3-2-28 0 0,7 0-36 0 0,-3-2-288 0 0,1 2-88 0 0,2 0-176 0 0,1-3-224 0 0,-1 1-836 0 0</inkml:trace>
  <inkml:trace contextRef="#ctx0" brushRef="#br0" timeOffset="60648.651">5777 1018 868 0 0,'2'0'764'0'0,"0"0"-172"0"0,0 2-80 0 0,-1-4-76 0 0,3 2-436 0 0,3-2-76 0 0,-2 1-272 0 0,17-4-452 0 0,-1-2-308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2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298 704 968 0 0,'10'-12'2283'0'0,"-11"12"-2203"0"0,1 0-1 0 0,-1 0 1 0 0,0 0 0 0 0,0 0 0 0 0,1 0-1 0 0,-1 0 1 0 0,0 0 0 0 0,0 0 0 0 0,1-1-1 0 0,-1 1 1 0 0,0 0 0 0 0,1 0 0 0 0,-1-1 0 0 0,0 1-1 0 0,1 0 1 0 0,-1-1 0 0 0,1 1 0 0 0,-1-1-1 0 0,0 1 1 0 0,1-1 0 0 0,-1 1 0 0 0,1-1-1 0 0,-1 1 1 0 0,1-1 0 0 0,-1 1 0 0 0,1-1-1 0 0,0 0 1 0 0,-1 1 0 0 0,1-1 0 0 0,0 0-1 0 0,0 1 1 0 0,-1-1 0 0 0,1 0 0 0 0,0 1-1 0 0,0-1 1 0 0,0 0 0 0 0,0 0 0 0 0,0 1-1 0 0,0-1 1 0 0,0 0 0 0 0,0 0 0 0 0,0 1 0 0 0,0-1-1 0 0,0 0 1 0 0,0 1 0 0 0,1-1 0 0 0,-1 0-1 0 0,0 0 1 0 0,0 1 0 0 0,1-1 0 0 0,-1 1-1 0 0,0-1 1 0 0,1 0 0 0 0,-1 1 0 0 0,1-1-1 0 0,0 0-79 0 0,-17 4 106 0 0,1 1 0 0 0,-1 1 0 0 0,1 0 0 0 0,1 1-1 0 0,-1 0 1 0 0,1 1 0 0 0,0 1 0 0 0,0 0 0 0 0,1 1-1 0 0,0 0 1 0 0,1 1 0 0 0,0 1 0 0 0,1 0 0 0 0,0 1-1 0 0,0 0 1 0 0,1 0 0 0 0,1 1 0 0 0,0 0 0 0 0,1 1-1 0 0,0 0 1 0 0,1 0 0 0 0,1 1 0 0 0,0-1 0 0 0,1 2-1 0 0,1-1 1 0 0,-2 8-106 0 0,21 15 175 0 0,-10-34-186 0 0,-1 1 1 0 0,1-2-1 0 0,0 1 1 0 0,0 0-1 0 0,0-1 1 0 0,1 0-1 0 0,-1 0 0 0 0,1-1 1 0 0,0 0-1 0 0,-1 0 1 0 0,1 0-1 0 0,0 0 1 0 0,0-1-1 0 0,0 0 0 0 0,0 0 1 0 0,1-1-1 0 0,-1 0 1 0 0,0 0-1 0 0,0 0 1 0 0,0-1-1 0 0,0 0 1 0 0,0 0-1 0 0,0 0 0 0 0,0-1 1 0 0,0 0-1 0 0,0 0 1 0 0,0 0-1 0 0,-1-1 1 0 0,1 0-1 0 0,-1 0 0 0 0,0 0 1 0 0,0-1-1 0 0,1-1 11 0 0,20-11-90 0 0,-2-2-1 0 0,1 0 1 0 0,-2-2-1 0 0,-1 0 0 0 0,0-2 1 0 0,-2 0-1 0 0,0-2 1 0 0,-2 0-1 0 0,0-1 1 0 0,-2-1-1 0 0,-1 0 1 0 0,-1-1-1 0 0,-1-1 0 0 0,-2 0 1 0 0,0 0-1 0 0,-2-1 1 0 0,-1-1-1 0 0,-2 1 1 0 0,-1-1-1 0 0,-1-1 1 0 0,-1 1-1 0 0,-2 0 0 0 0,-2-20 91 0 0,1 41 75 0 0,0 0 0 0 0,-1 1 0 0 0,0-1 0 0 0,-1 1-1 0 0,0-1 1 0 0,0 1 0 0 0,-1 0 0 0 0,0 0 0 0 0,0 0-1 0 0,-1 0 1 0 0,0 1 0 0 0,0-1 0 0 0,-1 1 0 0 0,0 0 0 0 0,-3-3-75 0 0,6 10 20 0 0,0-1-1 0 0,0 1 1 0 0,1 0 0 0 0,-1 1 0 0 0,0-1 0 0 0,1 0 0 0 0,-1 0 0 0 0,0 1 0 0 0,1-1 0 0 0,-1 1 0 0 0,0 0 0 0 0,1-1 0 0 0,-1 1 0 0 0,1 0 0 0 0,-1 0 0 0 0,1 0 0 0 0,-1 0 0 0 0,1 0 0 0 0,0 0 0 0 0,0 0 0 0 0,-1 1 0 0 0,1-1 0 0 0,0 0 0 0 0,0 1 0 0 0,0-1 0 0 0,0 1 0 0 0,1-1 0 0 0,-1 1 0 0 0,0-1 0 0 0,0 1 0 0 0,1 0 0 0 0,0-1 0 0 0,-1 1 0 0 0,1 0 0 0 0,-1 1-20 0 0,-9 22 201 0 0,2 0-1 0 0,0 1 1 0 0,1 1 0 0 0,2-1-1 0 0,1 1 1 0 0,1 0 0 0 0,1 0-1 0 0,1 6-200 0 0,3-16 68 0 0,1 1-1 0 0,1-1 1 0 0,0 1 0 0 0,1-1-1 0 0,1-1 1 0 0,1 1-1 0 0,0-1 1 0 0,1 0-1 0 0,1 0 1 0 0,0-1-1 0 0,1 0 1 0 0,1-1-1 0 0,2 2-67 0 0,-1-2-81 0 0,1 0 0 0 0,0-1-1 0 0,1 0 1 0 0,0-1-1 0 0,1 0 1 0 0,0-1 0 0 0,1-1-1 0 0,0-1 1 0 0,1 0-1 0 0,0-1 1 0 0,0-1 0 0 0,1 0-1 0 0,-1-2 1 0 0,2 0-1 0 0,-1-1 1 0 0,0 0 0 0 0,1-2-1 0 0,0 0 1 0 0,15-1 81 0 0,-25-1-31 0 0,0 0 0 0 0,1-1 0 0 0,-1 0 0 0 0,0 0 0 0 0,1-1 0 0 0,-1 0 0 0 0,0-1 0 0 0,0 0 0 0 0,-1 0 0 0 0,1-1 0 0 0,-1 0 0 0 0,1-1 0 0 0,-1 1 0 0 0,-1-2 1 0 0,1 1-1 0 0,-1-1 0 0 0,0 0 0 0 0,0-1 0 0 0,0 0 0 0 0,-1 0 0 0 0,0 0 0 0 0,-1-1 0 0 0,1 1 0 0 0,-2-1 0 0 0,1-1 0 0 0,-1 1 0 0 0,0-1 0 0 0,-1 1 0 0 0,0-1 0 0 0,0 0 0 0 0,-1 0 0 0 0,0-1 1 0 0,-1 1-1 0 0,1-9 31 0 0,-2 15 102 0 0,0 0 0 0 0,0 0 0 0 0,-1-1 0 0 0,1 1 0 0 0,-1 0 0 0 0,0 0 0 0 0,0 0 0 0 0,0 0 0 0 0,0 0 0 0 0,0 0 1 0 0,-1 0-1 0 0,0 0 0 0 0,1 1 0 0 0,-1-1 0 0 0,0 0 0 0 0,0 1 0 0 0,0 0 0 0 0,-1-1 0 0 0,1 1 0 0 0,0 0 0 0 0,-1 0 1 0 0,0 0-1 0 0,1 0 0 0 0,-1 1 0 0 0,0-1 0 0 0,0 1 0 0 0,0 0 0 0 0,0 0 0 0 0,0 0 0 0 0,0 0 0 0 0,0 0 0 0 0,0 1 1 0 0,-3-1-103 0 0,5 2 8 0 0,0 1 0 0 0,0-1 1 0 0,1 1-1 0 0,-1 0 1 0 0,0-1-1 0 0,0 1 1 0 0,1 0-1 0 0,-1-1 1 0 0,1 1-1 0 0,-1 0 0 0 0,1 0 1 0 0,0-1-1 0 0,0 1 1 0 0,0 0-1 0 0,0 0 1 0 0,0-1-1 0 0,0 1 1 0 0,0 0-1 0 0,1 0 0 0 0,-1 0 1 0 0,1-1-1 0 0,-1 1 1 0 0,1 0-1 0 0,0-1 1 0 0,-1 1-1 0 0,1-1 1 0 0,0 1-1 0 0,0-1 0 0 0,0 1 1 0 0,0-1-1 0 0,0 1 1 0 0,1-1-1 0 0,-1 0 1 0 0,0 0-1 0 0,1 1 1 0 0,-1-1-1 0 0,1 0 0 0 0,-1 0 1 0 0,2 0-9 0 0,47 39-2275 0 0,-11-26-3051 0 0,-38-13 3968 0 0,-1-1 201 0 0,0 0 77 0 0</inkml:trace>
  <inkml:trace contextRef="#ctx0" brushRef="#br0" timeOffset="251.787">1015 243 4460 0 0,'-47'-77'8142'0'0,"61"133"-13995"0"0,13 19 2171 0 0,-17-49 2671 0 0</inkml:trace>
  <inkml:trace contextRef="#ctx0" brushRef="#br0" timeOffset="722.524">1250 816 2340 0 0,'29'-70'2646'0'0,"63"-147"-1031"0"0,-29 100-1949 0 0,-65 110 267 0 0,-1 40 725 0 0,11-18-562 0 0,1-2 0 0 0,0 1 0 0 0,2-1 0 0 0,-1-1 0 0 0,1 1 0 0 0,1-2 0 0 0,0 0 0 0 0,1 0 0 0 0,12 7-96 0 0,98 113 767 0 0,-120-122-759 0 0,-1-1 1 0 0,0 1-1 0 0,0 0 1 0 0,-1 0-1 0 0,0 1 1 0 0,-1-1-1 0 0,0 0 1 0 0,0 0-1 0 0,-1 0 1 0 0,0 0-1 0 0,-1 0 0 0 0,0 0 1 0 0,0 0-1 0 0,-1 0 1 0 0,0 0-1 0 0,-1-1 1 0 0,0 0-1 0 0,0 0 1 0 0,-1 0-1 0 0,1 0 1 0 0,-2 0-1 0 0,1-1 1 0 0,-1 0-1 0 0,0 0 1 0 0,-1-1-1 0 0,0 0 1 0 0,0 0-1 0 0,0 0 1 0 0,0-1-1 0 0,-1 0 0 0 0,0 0 1 0 0,0-1-1 0 0,-1 0 1 0 0,1-1-1 0 0,-1 0 1 0 0,1 0-1 0 0,-1-1 1 0 0,-5 1-9 0 0,12-2-123 0 0,1 0 1 0 0,-1 0 0 0 0,0-1-1 0 0,0 1 1 0 0,0-1 0 0 0,0 1-1 0 0,0-1 1 0 0,0 0-1 0 0,1 0 1 0 0,-1 0 0 0 0,0 0-1 0 0,0 0 1 0 0,0 0-1 0 0,0 0 1 0 0,0-1 0 0 0,0 1-1 0 0,0-1 1 0 0,0 1 0 0 0,0-1-1 0 0,1 0 1 0 0,-1 0-1 0 0,0 0 1 0 0,1 0 0 0 0,-1 0-1 0 0,0 0 1 0 0,1 0-1 0 0,-1-1 1 0 0,1 1 0 0 0,0 0-1 0 0,-1-1 1 0 0,1 1 0 0 0,0-1-1 0 0,0 0 1 0 0,0 1-1 0 0,0-1 1 0 0,0 0 0 0 0,0 1-1 0 0,1-1 1 0 0,-1 0-1 0 0,0 0 1 0 0,1 0 0 0 0,0 0-1 0 0,-1 0 123 0 0,6-22-1168 0 0</inkml:trace>
  <inkml:trace contextRef="#ctx0" brushRef="#br0" timeOffset="1005.54">1982 371 2708 0 0,'-6'-6'1273'0'0,"6"6"-1137"0"0,0 1 0 0 0,0 0 0 0 0,0 0 0 0 0,0-1 0 0 0,0 1 0 0 0,0 0 0 0 0,-1-1 0 0 0,1 1 0 0 0,0 0 0 0 0,0-1 0 0 0,-1 1 0 0 0,1 0 0 0 0,0-1 0 0 0,0 1 0 0 0,-1 0 0 0 0,1-1-1 0 0,-1 1 1 0 0,1-1 0 0 0,-1 1 0 0 0,1-1 0 0 0,-1 1 0 0 0,1-1 0 0 0,-1 1 0 0 0,1-1 0 0 0,-1 0 0 0 0,0 1 0 0 0,1-1 0 0 0,-1 0 0 0 0,0 1 0 0 0,1-1 0 0 0,-1 0 0 0 0,0 0 0 0 0,1 0 0 0 0,-1 1 0 0 0,0-1 0 0 0,1 0-1 0 0,-1 0 1 0 0,0 0 0 0 0,1 0 0 0 0,-1 0 0 0 0,0 0 0 0 0,0-1 0 0 0,1 1 0 0 0,-1 0 0 0 0,0 0 0 0 0,1 0 0 0 0,-1-1 0 0 0,0 1 0 0 0,1 0 0 0 0,-1-1 0 0 0,1 1 0 0 0,-1 0 0 0 0,0-1 0 0 0,1 1 0 0 0,-1-1-1 0 0,1 1 1 0 0,-1-1-136 0 0,20 170 1615 0 0,-11-142-1672 0 0,38 143 161 0 0,-36-51-5311 0 0,-9-118 5054 0 0,-1 1-1 0 0,0 0 0 0 0,0 0 0 0 0,0-1 1 0 0,0 1-1 0 0,0 0 0 0 0,0-1 1 0 0,0 1-1 0 0,-1 0 0 0 0,1-1 0 0 0,0 1 1 0 0,-1 0-1 0 0,0-1 0 0 0,1 1 0 0 0,-1-1 1 0 0,0 1-1 0 0,0-1 0 0 0,0 1 0 0 0,0-1 1 0 0,0 1-1 0 0,0-1 0 0 0,0 0 0 0 0,0 0 1 0 0,0 1-1 0 0,-1-1 0 0 0,1 0 0 0 0,0 0 1 0 0,-1 0-1 0 0,1-1 0 0 0,-1 1 0 0 0,0 0 1 0 0,1 0-1 0 0,-1-1 0 0 0,-1 1 154 0 0,-7-1-1126 0 0</inkml:trace>
  <inkml:trace contextRef="#ctx0" brushRef="#br0" timeOffset="1257.21">1643 643 1112 0 0,'-17'-2'6624'0'0,"28"0"-3691"0"0,51-6-2727 0 0,-24 3 324 0 0,56-11-380 0 0,213-56-8421 0 0,-283 63 7211 0 0</inkml:trace>
  <inkml:trace contextRef="#ctx0" brushRef="#br0" timeOffset="1696.427">2231 506 2284 0 0,'22'19'714'0'0,"-1"0"-1"0"0,-1 2 1 0 0,-1 0-1 0 0,-1 1 1 0 0,0 1-1 0 0,-2 1 0 0 0,-1 0 1 0 0,-1 1-1 0 0,-1 1 1 0 0,-1 0-1 0 0,7 23-713 0 0,-19-45 99 0 0,1 0-1 0 0,-1 0 0 0 0,0 0 1 0 0,0 0-1 0 0,0 0 0 0 0,-1 0 0 0 0,1 0 1 0 0,-1 0-1 0 0,0 0 0 0 0,0 0 1 0 0,0 0-1 0 0,-1 0 0 0 0,1 0 1 0 0,-1-1-1 0 0,0 1 0 0 0,0 0 1 0 0,0-1-1 0 0,-1 0 0 0 0,1 0 1 0 0,-1 1-1 0 0,0-1 0 0 0,0-1 0 0 0,0 1 1 0 0,0 0-1 0 0,0-1 0 0 0,-1 0 1 0 0,1 1-1 0 0,-1-1 0 0 0,1-1 1 0 0,-1 1-1 0 0,0 0 0 0 0,0-1 1 0 0,0 0-1 0 0,0 0 0 0 0,-2 0-98 0 0,1-5 179 0 0,1-3-191 0 0,0 1 1 0 0,0 0-1 0 0,1-1 0 0 0,0 1 1 0 0,0-1-1 0 0,1 0 0 0 0,0 0 1 0 0,0 0-1 0 0,0-1 0 0 0,1 1 1 0 0,0 0-1 0 0,1 0 1 0 0,0-1-1 0 0,0 1 0 0 0,0 0 1 0 0,1-1-1 0 0,0 1 0 0 0,0 0 1 0 0,1 0-1 0 0,0 0 0 0 0,0 0 1 0 0,1 0-1 0 0,0 0 0 0 0,0 0 1 0 0,1 1-1 0 0,2-5 12 0 0,2-4-105 0 0,1 0 0 0 0,0 1 0 0 0,1 1 0 0 0,0 0 0 0 0,1 0 0 0 0,1 1 0 0 0,-1 0-1 0 0,2 1 1 0 0,0 0 0 0 0,0 1 0 0 0,14-8 105 0 0,-21 15-5 0 0,0 0 0 0 0,1 0-1 0 0,0 0 1 0 0,-1 1 0 0 0,1 0 0 0 0,0 0-1 0 0,0 1 1 0 0,0 0 0 0 0,0 0 0 0 0,1 0-1 0 0,-1 1 1 0 0,0 0 0 0 0,0 1 0 0 0,0 0 0 0 0,0 0-1 0 0,0 0 1 0 0,0 1 0 0 0,0 0 0 0 0,0 0-1 0 0,-1 1 1 0 0,1-1 0 0 0,-1 2 0 0 0,1-1-1 0 0,-1 1 1 0 0,0 0 0 0 0,0 0 0 0 0,-1 0-1 0 0,1 1 1 0 0,-1 0 0 0 0,0 0 0 0 0,-1 1-1 0 0,1-1 1 0 0,-1 1 0 0 0,0 0 0 0 0,0 0-1 0 0,1 4 6 0 0,50 133 426 0 0,-49-78-3602 0 0,-29-55 364 0 0,-36-50-851 0 0,41 17 2460 0 0</inkml:trace>
  <inkml:trace contextRef="#ctx0" brushRef="#br0" timeOffset="1948.358">2583 109 2456 0 0,'-3'-10'1400'0'0,"-1"0"-264"0"0,2 5-107 0 0,2 0-129 0 0,0 0-236 0 0,0 0-184 0 0,0 0-256 0 0,-2 4-156 0 0,1-1-144 0 0,4 4 16 0 0,-5-1-812 0 0,2 3-432 0 0,2 1 99 0 0,-2 0-227 0 0,0 1 60 0 0</inkml:trace>
  <inkml:trace contextRef="#ctx0" brushRef="#br0" timeOffset="2560.557">2855 368 1100 0 0,'-4'-29'5613'0'0,"5"38"-2598"0"0,18 83-1987 0 0,1-4-119 0 0,-5-1 0 0 0,-3 2 1 0 0,0 75-910 0 0,-19-155 354 0 0,4-38-395 0 0,7 16 8 0 0,1 0 0 0 0,0 0 0 0 0,0 1 1 0 0,1 0-1 0 0,1 0 0 0 0,0 0 0 0 0,1 1 1 0 0,0 0-1 0 0,0 1 0 0 0,1 0 0 0 0,1 0 1 0 0,0 1-1 0 0,0 0 0 0 0,0 1 1 0 0,1 0-1 0 0,1 0 0 0 0,-1 1 0 0 0,1 1 1 0 0,0 0-1 0 0,1 1 0 0 0,0 0 0 0 0,-1 1 1 0 0,1 0-1 0 0,1 1 0 0 0,-1 0 0 0 0,0 1 1 0 0,1 1-1 0 0,-1 0 0 0 0,1 1 1 0 0,8 1 32 0 0,-16-1 0 0 0,0 1 1 0 0,0-1 0 0 0,1 1 0 0 0,-1 1 0 0 0,0-1 0 0 0,-1 1 0 0 0,1 0 0 0 0,0 0 0 0 0,0 1 0 0 0,-1 0 0 0 0,1 0 0 0 0,-1 0 0 0 0,0 1 0 0 0,0-1 0 0 0,0 1 0 0 0,-1 0 0 0 0,1 1 0 0 0,-1-1 0 0 0,4 6-1 0 0,-11 4 218 0 0,-5-4-184 0 0,-1-1 1 0 0,1 0-1 0 0,-1-1 0 0 0,-1 0 0 0 0,0 0 0 0 0,0-1 1 0 0,0 0-1 0 0,-1-1 0 0 0,0 0 0 0 0,0-1 0 0 0,0 0 0 0 0,-1 0 1 0 0,0-2-1 0 0,0 1 0 0 0,0-1 0 0 0,0-1 0 0 0,-6 0-34 0 0,-132 12-4320 0 0,149-15 4206 0 0,0 1-1 0 0,0-1 1 0 0,0 1-1 0 0,0-1 1 0 0,1 0-1 0 0,-1 1 1 0 0,0-1-1 0 0,1 0 1 0 0,-1 1-1 0 0,0-1 1 0 0,1 0-1 0 0,-1 0 1 0 0,1 1 0 0 0,-1-1-1 0 0,1 0 1 0 0,-1 0-1 0 0,1 0 1 0 0,0 0-1 0 0,0 0 1 0 0,-1 0-1 0 0,1 0 1 0 0,0 0-1 0 0,0 0 1 0 0,0 0-1 0 0,0 0 1 0 0,0 0-1 0 0,0 0 1 0 0,0 1-1 0 0,0-1 1 0 0,0 0-1 0 0,1 0 1 0 0,-1 0 0 0 0,0 0-1 0 0,1 0 1 0 0,-1 0-1 0 0,0 0 1 0 0,1 0-1 0 0,-1 0 1 0 0,1 1-1 0 0,-1-1 1 0 0,1 0-1 0 0,0 0 1 0 0,-1 1-1 0 0,1-1 1 0 0,0 0-1 0 0,0 1 1 0 0,-1-1-1 0 0,1 1 1 0 0,0-1-1 0 0,0 1 1 0 0,0-1-1 0 0,0 1 1 0 0,0 0 0 0 0,-1-1-1 0 0,1 1 1 0 0,1 0 114 0 0,17-17-1182 0 0</inkml:trace>
  <inkml:trace contextRef="#ctx0" brushRef="#br0" timeOffset="3314.365">3456 559 1744 0 0,'11'-11'2751'0'0,"1"0"1440"0"0,-22 22-2332 0 0,-41 83-424 0 0,50-89-1409 0 0,0 0 0 0 0,1-1 0 0 0,0 1 0 0 0,0 0 0 0 0,0-1 0 0 0,1 1 0 0 0,0-1 0 0 0,0 1 0 0 0,0 0 0 0 0,0-1 0 0 0,1 0 0 0 0,-1 1 0 0 0,1-1 0 0 0,0 0 0 0 0,1 0 0 0 0,-1 0 0 0 0,1 0 0 0 0,-1 0 0 0 0,1-1 0 0 0,0 1 0 0 0,1-1 0 0 0,-1 1 0 0 0,1-1 0 0 0,-1 0 0 0 0,1-1 0 0 0,0 1 0 0 0,0-1 0 0 0,0 0 0 0 0,0 0 0 0 0,0 0 0 0 0,1 0 0 0 0,-1 0 0 0 0,3-1-26 0 0,4 3-67 0 0,0-1 0 0 0,1 0 0 0 0,0-1 1 0 0,-1-1-1 0 0,1 0 0 0 0,0 0 0 0 0,0-1 0 0 0,0-1 0 0 0,0 0 1 0 0,0 0-1 0 0,-1-1 0 0 0,1-1 0 0 0,-1 0 0 0 0,1-1 0 0 0,-1 0 0 0 0,0 0 1 0 0,0-1-1 0 0,-1-1 0 0 0,1 0 0 0 0,-1 0 0 0 0,-1-1 0 0 0,1 0 1 0 0,-1-1-1 0 0,0 0 0 0 0,-1 0 0 0 0,0-1 0 0 0,0 0 0 0 0,-1-1 1 0 0,0 1-1 0 0,-1-1 0 0 0,0-1 0 0 0,0 1 0 0 0,2-9 67 0 0,-5 7-124 0 0,-2 11 133 0 0,0 0 0 0 0,0 0 0 0 0,-1 0 0 0 0,1 0 0 0 0,-1 0 0 0 0,1 0 0 0 0,-1 0 0 0 0,1-1 0 0 0,-1 1-1 0 0,0 0 1 0 0,0 0 0 0 0,1 0 0 0 0,-1 0 0 0 0,0-1 0 0 0,0 1 0 0 0,0 0 0 0 0,0 0 0 0 0,0 0 0 0 0,-1-1 0 0 0,1 1 0 0 0,0 0 0 0 0,0 0 0 0 0,-1 0 0 0 0,1 0 0 0 0,-1 0 0 0 0,1-1 0 0 0,-1 1 0 0 0,1 0 0 0 0,-1 0 0 0 0,0 0-1 0 0,0 1 1 0 0,1-1 0 0 0,-1 0 0 0 0,0 0 0 0 0,0 0 0 0 0,0 0 0 0 0,0 1 0 0 0,0-1 0 0 0,0 0 0 0 0,0 1 0 0 0,0-1-9 0 0,-40 48 418 0 0,37-40-380 0 0,0 1 0 0 0,1-1 0 0 0,1 1-1 0 0,-1 0 1 0 0,1 0 0 0 0,0-1 0 0 0,1 1 0 0 0,0 1-1 0 0,0-1 1 0 0,1 0 0 0 0,0 0 0 0 0,0 0 0 0 0,1 0 0 0 0,0 0-1 0 0,2 6-37 0 0,0-7-17 0 0,0-1-1 0 0,1 0 0 0 0,0 0 1 0 0,0-1-1 0 0,0 1 0 0 0,1-1 1 0 0,0 0-1 0 0,0 0 0 0 0,0 0 1 0 0,0-1-1 0 0,1 1 0 0 0,0-1 0 0 0,-1-1 1 0 0,2 1-1 0 0,-1-1 0 0 0,0 0 1 0 0,1-1-1 0 0,-1 1 0 0 0,1-1 1 0 0,0 0-1 0 0,0-1 0 0 0,0 0 1 0 0,-1 0-1 0 0,1 0 0 0 0,0-1 0 0 0,0 0 1 0 0,0-1-1 0 0,0 1 0 0 0,0-1 1 0 0,1-1 17 0 0,14-3-125 0 0,0 0-1 0 0,-1-2 1 0 0,0 0 0 0 0,0-2 0 0 0,0 0 0 0 0,-1-1 0 0 0,-1-1-1 0 0,0-1 1 0 0,0-1 0 0 0,-2 0 0 0 0,1-2 0 0 0,-2 0 0 0 0,0 0-1 0 0,0-2 1 0 0,-2 0 0 0 0,0-1 0 0 0,-1 0 0 0 0,-1-1-1 0 0,9-17 126 0 0,-2-11 205 0 0,-1-1 0 0 0,-3-1-1 0 0,-2 0 1 0 0,-1-1-1 0 0,-3 0 1 0 0,-3-1 0 0 0,-1 0-1 0 0,-3-13-204 0 0,-1 59 89 0 0,-1 1 0 0 0,0-1-1 0 0,-1 1 1 0 0,1 0-1 0 0,-1-1 1 0 0,0 1 0 0 0,0-1-1 0 0,0 1 1 0 0,0 0-1 0 0,-1 0 1 0 0,0 0 0 0 0,0 0-1 0 0,0 0 1 0 0,0 0 0 0 0,-1 0-1 0 0,1 1 1 0 0,-1-1-1 0 0,0 1 1 0 0,0 0 0 0 0,0 0-1 0 0,-1 0 1 0 0,-3-2-89 0 0,3 6 79 0 0,0 1 1 0 0,-1 0-1 0 0,1 0 0 0 0,0 0 1 0 0,0 1-1 0 0,0-1 0 0 0,1 1 1 0 0,-1 0-1 0 0,0 0 1 0 0,1 1-1 0 0,0-1 0 0 0,0 0 1 0 0,0 1-1 0 0,0 0 0 0 0,1 0 1 0 0,-1 0-1 0 0,1 0 0 0 0,0 0 1 0 0,0 1-1 0 0,1-1 1 0 0,-1 0-1 0 0,1 1 0 0 0,-1 2-79 0 0,-2 14 91 0 0,0 1-1 0 0,1 0 1 0 0,1 0-1 0 0,1 0 0 0 0,1 0 1 0 0,1 0-1 0 0,1 0 1 0 0,1 0-1 0 0,1-1 0 0 0,1 1 1 0 0,1-1-1 0 0,0 0 1 0 0,2 0-1 0 0,0-1 0 0 0,5 7-90 0 0,-1 2-603 0 0,-1 1-1 0 0,-1 0 1 0 0,-2 1-1 0 0,-1 0 1 0 0,-1 0 0 0 0,-2 1-1 0 0,-1 6 604 0 0,-3-29-399 0 0,-1 0 0 0 0,0 0 0 0 0,-1-1 0 0 0,1 1 0 0 0,-1-1 0 0 0,-1 1 0 0 0,0-1 0 0 0,0 0 0 0 0,-1 0 0 0 0,0 0 0 0 0,0 0 0 0 0,-1-1 0 0 0,0 0 0 0 0,0 0 0 0 0,-1 0 0 0 0,1 0 0 0 0,-2-1 0 0 0,1 0 0 0 0,-1 0 0 0 0,1-1 0 0 0,-3 1 399 0 0,-11 3-1152 0 0</inkml:trace>
  <inkml:trace contextRef="#ctx0" brushRef="#br0" timeOffset="3690.485">3988 628 2800 0 0,'-1'-1'90'0'0,"0"1"1"0"0,1-1-1 0 0,-1 1 0 0 0,0-1 0 0 0,1 1 0 0 0,-1-1 1 0 0,1 0-1 0 0,-1 1 0 0 0,0-1 0 0 0,1 0 0 0 0,0 1 1 0 0,-1-1-1 0 0,1 0 0 0 0,-1 0 0 0 0,1 1 0 0 0,0-1 1 0 0,0 0-1 0 0,-1 0 0 0 0,1 0 0 0 0,0 1 0 0 0,0-1 1 0 0,0 0-1 0 0,0 0 0 0 0,0 0 0 0 0,0 0 0 0 0,0 1 1 0 0,0-1-1 0 0,0 0 0 0 0,0 0 0 0 0,1 0 0 0 0,-1 0 1 0 0,0 1-1 0 0,1-1 0 0 0,-1 0 0 0 0,0 0 0 0 0,1 1 1 0 0,-1-1-1 0 0,1 0 0 0 0,-1 1 0 0 0,1-1 0 0 0,-1 0 1 0 0,1 1-1 0 0,0-1 0 0 0,-1 1 0 0 0,1-1 0 0 0,0 1 1 0 0,-1-1-1 0 0,1 1 0 0 0,0 0 0 0 0,-1-1 0 0 0,1 1 1 0 0,0 0-1 0 0,0-1 0 0 0,0 1 0 0 0,-1 0 0 0 0,1 0 1 0 0,0 0-1 0 0,0 0 0 0 0,0 0 0 0 0,0 0 0 0 0,-1 0 1 0 0,1 0-1 0 0,0 0-90 0 0,62-27 633 0 0,-62 27-563 0 0,50-16 333 0 0,1 3-1 0 0,0 2 1 0 0,1 2-1 0 0,0 2 1 0 0,0 3-1 0 0,38 2-402 0 0,-78 2 64 0 0,0 1 0 0 0,0 0 0 0 0,0 1 0 0 0,-1 0 0 0 0,1 1 0 0 0,-1 1 0 0 0,1 0 0 0 0,-1 1 0 0 0,0 0-1 0 0,-1 1 1 0 0,1 0 0 0 0,-1 1 0 0 0,0 0 0 0 0,-1 1 0 0 0,0 0 0 0 0,0 0 0 0 0,-1 1 0 0 0,0 0 0 0 0,0 1 0 0 0,6 10-64 0 0,51 155 607 0 0,-65-174-913 0 0,-1 7-371 0 0,-2-3-2477 0 0,0-5 2969 0 0,0 0 1 0 0,0 1 0 0 0,-1-1 0 0 0,1 0-1 0 0,0 0 1 0 0,0-1 0 0 0,0 1 0 0 0,0 0-1 0 0,-1-1 1 0 0,1 1 0 0 0,0-1 0 0 0,0 0 0 0 0,0 0-1 0 0,0 0 1 0 0,0 0 0 0 0,0 0 0 0 0,1 0-1 0 0,-1 0 1 0 0,0 0 0 0 0,0-1 0 0 0,1 1 0 0 0,-1-1-1 0 0,1 0 1 0 0,-1 1 0 0 0,1-1 0 0 0,0 0-1 0 0,0 0 1 0 0,0 1 0 0 0,0-1 0 0 0,0 0 0 0 0,0 0-1 0 0,0 0 1 0 0,1-1 0 0 0,-1 1 0 0 0,0-1 184 0 0,-15-24-1106 0 0</inkml:trace>
  <inkml:trace contextRef="#ctx0" brushRef="#br0" timeOffset="3925.866">4663 236 1316 0 0,'0'-3'1452'0'0,"0"-4"-336"0"0,0 4-204 0 0,0-2-115 0 0,0 0-89 0 0,0 1-88 0 0,0 3-128 0 0,0 1-76 0 0,0 0-200 0 0,0 1-124 0 0,0-1-172 0 0,2 4 4 0 0,0-1-500 0 0,0 2-508 0 0,-1 2-245 0 0,5-1-3 0 0,4 14 136 0 0,3-5 4 0 0</inkml:trace>
  <inkml:trace contextRef="#ctx0" brushRef="#br0" timeOffset="4553.57">5170 433 1180 0 0,'-26'-24'5207'0'0,"7"24"-4924"0"0,1 0 0 0 0,0 1 1 0 0,0 1-1 0 0,0 1 1 0 0,0 0-1 0 0,1 1 1 0 0,-1 1-1 0 0,1 1 1 0 0,0 0-1 0 0,1 1 0 0 0,-1 1 1 0 0,1 1-1 0 0,1 0 1 0 0,0 1-1 0 0,0 1 1 0 0,1 0-1 0 0,-8 8-283 0 0,17-14 78 0 0,0 0-1 0 0,0 0 1 0 0,0 0-1 0 0,1 0 1 0 0,-1 1-1 0 0,1-1 1 0 0,1 1-1 0 0,-1 0 1 0 0,1 0-1 0 0,0 1 1 0 0,0-1-1 0 0,1 1 1 0 0,0-1-1 0 0,0 1 1 0 0,1 0-1 0 0,0 0 1 0 0,0 0-1 0 0,0 1-77 0 0,3-5 14 0 0,1 1-1 0 0,-1-1 1 0 0,1 0-1 0 0,-1 0 1 0 0,1 0-1 0 0,0 0 1 0 0,0-1-1 0 0,0 1 1 0 0,1-1-1 0 0,-1 0 1 0 0,1 0-1 0 0,-1 0 1 0 0,1 0-1 0 0,0 0 1 0 0,0-1-1 0 0,-1 0 1 0 0,1 0-1 0 0,0 0 0 0 0,0 0 1 0 0,0 0-1 0 0,0-1 1 0 0,0 0-1 0 0,1 0 1 0 0,1 0-14 0 0,7 0-5 0 0,-1 0 1 0 0,1-1-1 0 0,-1-1 1 0 0,0 0-1 0 0,1 0 1 0 0,-1-1 0 0 0,0-1-1 0 0,-1 0 1 0 0,1-1-1 0 0,-1 0 1 0 0,0-1-1 0 0,0 0 1 0 0,0 0-1 0 0,-1-1 1 0 0,0-1-1 0 0,0 0 1 0 0,-1 0-1 0 0,0-1 1 0 0,-1 0-1 0 0,1 0 1 0 0,-2-1-1 0 0,1 0 1 0 0,-2-1 0 0 0,3-3 4 0 0,51-72-117 0 0,-57 87 109 0 0,1-1-1 0 0,-1 1 1 0 0,0 0 0 0 0,0 0 0 0 0,0 0-1 0 0,0 1 1 0 0,0-1 0 0 0,0 1 0 0 0,-1-1-1 0 0,1 1 1 0 0,-1 0 0 0 0,1 0 0 0 0,-1 0-1 0 0,1 1 1 0 0,-1-1 0 0 0,0 0 0 0 0,0 1-1 0 0,0 0 1 0 0,0-1 0 0 0,-1 1 0 0 0,1 0-1 0 0,0 3 9 0 0,4 4-13 0 0,0 1-1 0 0,-2 0 0 0 0,1 0 1 0 0,-1 0-1 0 0,-1 1 0 0 0,0-1 1 0 0,0 1-1 0 0,-1 0 0 0 0,-1 0 1 0 0,0 0-1 0 0,-1 0 0 0 0,0 0 14 0 0,-1-5 11 0 0,-1-1 0 0 0,0 0 0 0 0,0 0 0 0 0,-1 1 0 0 0,1-1 0 0 0,-1-1 0 0 0,-1 1-1 0 0,1 0 1 0 0,-1-1 0 0 0,0 0 0 0 0,0 0 0 0 0,-1 0 0 0 0,1 0 0 0 0,-1-1 0 0 0,0 1-1 0 0,0-1 1 0 0,-2 1-11 0 0,-8 8 161 0 0,14-13-151 0 0,0 1 1 0 0,0-1-1 0 0,0 0 0 0 0,0 1 1 0 0,0-1-1 0 0,0 0 1 0 0,0 0-1 0 0,0 0 0 0 0,0 0 1 0 0,0 0-1 0 0,0 0 1 0 0,0 0-1 0 0,0 0 0 0 0,0-1 1 0 0,0 1-1 0 0,0 0 1 0 0,0 0-1 0 0,0-1 0 0 0,1 1 1 0 0,-1-1-1 0 0,0 1 1 0 0,0-1-1 0 0,0 1 0 0 0,0-1 1 0 0,1 1-1 0 0,-1-1 1 0 0,0 0-1 0 0,1 0 0 0 0,-1 1 1 0 0,0-1-1 0 0,1 0 1 0 0,-1 0-1 0 0,1 0 0 0 0,-1 1 1 0 0,1-1-1 0 0,-1 0 1 0 0,1 0-1 0 0,0 0 0 0 0,0 0 1 0 0,-1 0-1 0 0,1 0 1 0 0,0 0-1 0 0,0 0 0 0 0,0 0 1 0 0,0 0-1 0 0,0 0 1 0 0,0 0-1 0 0,0 0 0 0 0,0 0 1 0 0,0 0-1 0 0,1 0 1 0 0,-1 0-1 0 0,0 0 0 0 0,1 0 1 0 0,-1 1-1 0 0,1-1 1 0 0,-1 0-1 0 0,1 0 0 0 0,-1 0 1 0 0,1 0-1 0 0,-1 1 1 0 0,1-1-11 0 0,7-18-26 0 0,1 1 1 0 0,1 0-1 0 0,0 1 1 0 0,1 0-1 0 0,1 0 1 0 0,0 1-1 0 0,2 1 1 0 0,0 0-1 0 0,0 1 1 0 0,1 0-1 0 0,1 2 1 0 0,0 0-1 0 0,1 0 1 0 0,0 1 0 0 0,10-3 25 0 0,-23 11-1 0 0,0 0 0 0 0,1 1 0 0 0,0-1 1 0 0,-1 1-1 0 0,1 0 0 0 0,0 1 1 0 0,0-1-1 0 0,0 1 0 0 0,0 0 1 0 0,0 0-1 0 0,0 0 0 0 0,0 1 1 0 0,0 0-1 0 0,0 0 0 0 0,1 0 1 0 0,-1 1-1 0 0,0-1 0 0 0,0 1 1 0 0,0 0-1 0 0,0 1 0 0 0,0-1 1 0 0,0 1-1 0 0,-1 0 0 0 0,1 1 0 0 0,0-1 1 0 0,-1 1-1 0 0,0-1 0 0 0,0 1 1 0 0,1 1-1 0 0,-2-1 0 0 0,1 0 1 0 0,0 1-1 0 0,-1 0 0 0 0,0 0 1 0 0,1 0-1 0 0,-2 0 0 0 0,1 1 1 0 0,0-1-1 0 0,-1 1 0 0 0,0-1 1 0 0,0 1-1 0 0,0 0 0 0 0,-1 0 1 0 0,7 26 130 0 0,-1 1 0 0 0,-1-1 0 0 0,-3 1-1 0 0,0 0 1 0 0,-2 0 0 0 0,-2 17-130 0 0,-4-29 908 0 0,-4 0-3431 0 0,3-5-3041 0 0,26-31 1471 0 0,-7 2 2869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28 1132 0 0,'4'-3'261'0'0,"1"0"0"0"0,0 0 1 0 0,0 0-1 0 0,0 0 0 0 0,0 1 0 0 0,0 0 0 0 0,1 0 0 0 0,-1 0 1 0 0,1 1-1 0 0,-1 0 0 0 0,1 0 0 0 0,0 0 0 0 0,-1 1 0 0 0,1 0 1 0 0,0 0-1 0 0,-1 0 0 0 0,1 1-261 0 0,24 17 288 0 0,-25-13-220 0 0,-1 0 0 0 0,0 0 0 0 0,0 1 1 0 0,0-1-1 0 0,-1 1 0 0 0,0 0 0 0 0,0 0 0 0 0,-1 0 1 0 0,1 0-1 0 0,-1 1 0 0 0,0-1 0 0 0,-1 1 0 0 0,0-1 1 0 0,0 1-1 0 0,0-1 0 0 0,-1 1 0 0 0,0 0 0 0 0,0-1 1 0 0,-1 1-1 0 0,0-1 0 0 0,0 1 0 0 0,0-1 0 0 0,-1 1 1 0 0,0-1-1 0 0,0 0 0 0 0,-1 0 0 0 0,1 0 0 0 0,-2 0 1 0 0,1 0-1 0 0,0 0 0 0 0,-1-1 0 0 0,0 0 0 0 0,0 1 0 0 0,-1-2 1 0 0,0 1-1 0 0,1 0 0 0 0,-2-1 0 0 0,1 0 0 0 0,-5 3-68 0 0,-90 76 784 0 0,85-74-757 0 0,25-20-169 0 0,25-18-49 0 0,241-189-679 0 0,-276 217 869 0 0,-1 1-1 0 0,1 0 1 0 0,-1 0-1 0 0,1 0 1 0 0,-1 0-1 0 0,1 0 1 0 0,-1-1-1 0 0,1 1 0 0 0,-1 0 1 0 0,1 0-1 0 0,0-1 1 0 0,-1 1-1 0 0,1 0 1 0 0,-1-1-1 0 0,1 1 1 0 0,0 0-1 0 0,-1-1 0 0 0,1 1 1 0 0,0 0-1 0 0,-1-1 1 0 0,1 1-1 0 0,0-1 1 0 0,-1 1-1 0 0,1-1 0 0 0,0 1 1 0 0,0-1-1 0 0,0 1 1 0 0,0-1-1 0 0,0 1 1 0 0,-1-1-1 0 0,1 1 1 0 0,0-1-1 0 0,0 1 0 0 0,0-1 1 0 0,0 1-1 0 0,0-1 1 0 0,0 1-1 0 0,1-1 1 0 0,-1 1-1 0 0,0-1 1 0 0,0 1-1 0 0,0-1 0 0 0,0 1 1 0 0,1-1-1 0 0,-1 1 1 0 0,0-1-1 0 0,0 1 1 0 0,1-1-1 0 0,-1 1 1 0 0,0-1-1 0 0,1 1 0 0 0,-1 0 1 0 0,1-1-1 0 0,-1 1 1 0 0,0 0-1 0 0,1-1 1 0 0,-1 1-1 0 0,1 0 1 0 0,-1 0-1 0 0,1-1 2 0 0,-44 9 53 0 0,33-6-57 0 0,0 1 0 0 0,1 0 0 0 0,-1 1 0 0 0,1 0 0 0 0,0 0 0 0 0,0 1 0 0 0,0 0 0 0 0,1 0 0 0 0,0 1 0 0 0,0 0 0 0 0,0 1 1 0 0,1 0-1 0 0,0 0 0 0 0,0 1 0 0 0,1-1 0 0 0,0 1 0 0 0,0 1 0 0 0,1-1 0 0 0,0 1 0 0 0,-4 8 4 0 0,9-12-10 0 0,0 0 0 0 0,-1 1 1 0 0,2-1-1 0 0,-1 0 0 0 0,0 0 0 0 0,1 0 0 0 0,0 0 1 0 0,1 0-1 0 0,-1 0 0 0 0,1 0 0 0 0,0 0 0 0 0,0 0 1 0 0,0 0-1 0 0,1-1 0 0 0,-1 1 0 0 0,1-1 0 0 0,0 0 1 0 0,1 0-1 0 0,-1 0 0 0 0,1 0 0 0 0,-1 0 0 0 0,1-1 1 0 0,0 0-1 0 0,1 0 0 0 0,-1 0 0 0 0,0 0 0 0 0,1-1 1 0 0,0 1-1 0 0,-1-1 0 0 0,3 0 10 0 0,95 26-3797 0 0,-99-28 2568 0 0</inkml:trace>
  <inkml:trace contextRef="#ctx0" brushRef="#br0" timeOffset="294.977">455 142 1856 0 0,'15'-9'3782'0'0,"24"8"-2993"0"0,-35 1-541 0 0,326-23 1234 0 0,-297 25-5701 0 0,-38-1 3053 0 0</inkml:trace>
  <inkml:trace contextRef="#ctx0" brushRef="#br0" timeOffset="574.379">423 263 2440 0 0,'72'24'4145'0'0,"54"-22"-2448"0"0,-82-3-1022 0 0,144-27-988 0 0,-53-3-5945 0 0,-115 24 4752 0 0</inkml:trace>
  <inkml:trace contextRef="#ctx0" brushRef="#br0" timeOffset="839.556">1129 233 1268 0 0,'-4'1'189'0'0,"0"1"0"0"0,1-1 0 0 0,-1 1 1 0 0,0 0-1 0 0,1 0 0 0 0,-1 0 0 0 0,1 0 0 0 0,0 0 0 0 0,0 1 0 0 0,0-1 0 0 0,0 1 0 0 0,0 0 0 0 0,0 0 0 0 0,1 0 1 0 0,0 0-1 0 0,-1 1 0 0 0,1-1 0 0 0,0 1 0 0 0,1-1 0 0 0,-1 1 0 0 0,1 0 0 0 0,-1 0 0 0 0,1-1 0 0 0,0 1 1 0 0,1 0-1 0 0,-1 0 0 0 0,1 0 0 0 0,-1 0 0 0 0,1 3-189 0 0,12 4 137 0 0,0 0 0 0 0,0-1 0 0 0,1 0 0 0 0,1-1 0 0 0,0 0 0 0 0,0-1 0 0 0,0-1 0 0 0,1 0 0 0 0,0-1 0 0 0,0-1 0 0 0,1 0 1 0 0,0-1-1 0 0,-1-1 0 0 0,1 0 0 0 0,1-1 0 0 0,-1-1 0 0 0,0-1 0 0 0,0 0 0 0 0,0-1 0 0 0,16-2-137 0 0,-31 3 2 0 0,0 0 0 0 0,0 0 0 0 0,1 0 0 0 0,-1 1 0 0 0,0-1 0 0 0,0-1 0 0 0,1 1 0 0 0,-1 0 0 0 0,0 0 0 0 0,0 0 0 0 0,1-1 0 0 0,-1 1 0 0 0,0 0 0 0 0,0-1 0 0 0,0 1 0 0 0,0-1 0 0 0,1 0 0 0 0,-1 1 0 0 0,0-1 0 0 0,0 0 0 0 0,0 0 0 0 0,0 1 0 0 0,-1-1 0 0 0,1 0 0 0 0,0 0 0 0 0,0 0 0 0 0,0 0 0 0 0,-1 0 0 0 0,1 0 0 0 0,0 0 0 0 0,-1-1 0 0 0,1 1 0 0 0,-1 0 0 0 0,0 0 0 0 0,1 0 0 0 0,-1-1 0 0 0,0 1-1 0 0,0 0 1 0 0,1 0 0 0 0,-1-1 0 0 0,0 1 0 0 0,0 0 0 0 0,0 0 0 0 0,-1-1 0 0 0,1 1 0 0 0,0 0 0 0 0,0 0 0 0 0,-1 0 0 0 0,1-1 0 0 0,-1 1 0 0 0,1 0 0 0 0,-1 0 0 0 0,1 0 0 0 0,-1 0 0 0 0,0 0 0 0 0,0 0 0 0 0,1 0 0 0 0,-1 0 0 0 0,0 0 0 0 0,0 0 0 0 0,0 0 0 0 0,0 0 0 0 0,0 1 0 0 0,0-1 0 0 0,0 0 0 0 0,0 1 0 0 0,0-1 0 0 0,-1 0-2 0 0,-99-66-462 0 0,-48-51-2846 0 0,112 63 691 0 0,19 27 1296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2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 1516 0 0,'0'0'816'0'0,"0"0"-60"0"0,0 0-60 0 0,0 0-70 0 0,0 0-73 0 0,0 0-37 0 0,2-5-16 0 0,4-31 2626 0 0,-31 219-2477 0 0,25 203-57 0 0,-18-303-1666 0 0,11-92-4331 0 0,7 6 4166 0 0</inkml:trace>
  <inkml:trace contextRef="#ctx0" brushRef="#br0" timeOffset="328.353">68 200 1880 0 0,'7'-9'235'0'0,"0"0"1"0"0,0 1-1 0 0,1 0 0 0 0,0 1 0 0 0,1 0 0 0 0,0 0 0 0 0,0 0 1 0 0,0 1-1 0 0,0 1 0 0 0,1 0 0 0 0,0 0 0 0 0,0 1 1 0 0,1 0-1 0 0,-1 0 0 0 0,1 1 0 0 0,0 1 0 0 0,0 0 1 0 0,0 0-1 0 0,0 1 0 0 0,6 1-235 0 0,-14 0 37 0 0,-1 1 1 0 0,1-1-1 0 0,-1 1 0 0 0,1-1 1 0 0,-1 1-1 0 0,1 0 0 0 0,-1 0 1 0 0,0 1-1 0 0,1-1 0 0 0,-1 0 1 0 0,0 1-1 0 0,0-1 1 0 0,0 1-1 0 0,0 0 0 0 0,0-1 1 0 0,0 1-1 0 0,0 0 0 0 0,-1 0 1 0 0,1 1-1 0 0,-1-1 0 0 0,1 0 1 0 0,-1 0-1 0 0,0 1 0 0 0,0-1 1 0 0,0 1-1 0 0,0-1 0 0 0,-1 1 1 0 0,1-1-1 0 0,0 1 1 0 0,-1-1-1 0 0,0 1 0 0 0,0 0 1 0 0,0-1-1 0 0,0 1 0 0 0,0-1 1 0 0,0 1-1 0 0,-1 0 0 0 0,1-1 1 0 0,-1 1-1 0 0,0-1 0 0 0,1 1 1 0 0,-2 1-38 0 0,-10 13 26 0 0,0-1 1 0 0,-2 0-1 0 0,1-1 1 0 0,-2-1-1 0 0,0 0 1 0 0,0-1-1 0 0,-1-1 1 0 0,-1 0-1 0 0,0-2 1 0 0,-1 1 0 0 0,0-2-1 0 0,0-1 1 0 0,-1 0-1 0 0,-17 4-26 0 0,6-27-4975 0 0,24 5 3650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2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1756 0 0,'98'0'5955'0'0,"13"-1"-3741"0"0,140-1-6815 0 0,-243 8 1967 0 0,-14-4 1356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2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1096 0 0,'22'10'852'0'0,"1"-1"-144"0"0,2-1-40 0 0,5-1-68 0 0,2-4 4 0 0,3-1-204 0 0,3 1 32 0 0,-1-3-167 0 0,6 0-25 0 0,-22 0-572 0 0,8 0-617 0 0,4 0-403 0 0,37-13 64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99 916 0 0,'0'0'553'0'0,"0"0"-35"0"0,0 0 60 0 0,3-17 1939 0 0,36-18-1095 0 0,-23 3 831 0 0,-16 32-2211 0 0,0 0-1 0 0,-1 0 1 0 0,1 0 0 0 0,0 0-1 0 0,0-1 1 0 0,-1 1-1 0 0,1 0 1 0 0,0 0 0 0 0,0 0-1 0 0,-1 0 1 0 0,1 0-1 0 0,0 0 1 0 0,0 0-1 0 0,0-1 1 0 0,-1 1 0 0 0,1 0-1 0 0,0 0 1 0 0,0 0-1 0 0,0 0 1 0 0,-1-1 0 0 0,1 1-1 0 0,0 0 1 0 0,0 0-1 0 0,0-1 1 0 0,0 1-1 0 0,0 0 1 0 0,-1 0 0 0 0,1-1-42 0 0,-19 27 27 0 0,-2-1 0 0 0,0-1 0 0 0,-2 0 0 0 0,0-2 0 0 0,-2-1 1 0 0,0-1-1 0 0,-2-1 0 0 0,0-2 0 0 0,-1 0 0 0 0,0-2 1 0 0,-1-1-1 0 0,-1-1 0 0 0,-10 1-27 0 0,37-14 0 0 0,-1 0 0 0 0,1 0 0 0 0,-1-1 0 0 0,1 1 0 0 0,0-1 0 0 0,-1 0 0 0 0,1 0 0 0 0,0 0 0 0 0,0 0 0 0 0,-1-1 0 0 0,1 1 0 0 0,0-1 0 0 0,0 0 0 0 0,1 0 0 0 0,-1 0 0 0 0,0 0 0 0 0,1 0 0 0 0,-1-1 0 0 0,1 1 0 0 0,0-1 0 0 0,0 1 0 0 0,0-1 0 0 0,0 0 0 0 0,0 0 0 0 0,0 0 0 0 0,1 0 0 0 0,0 0 0 0 0,-1-1 0 0 0,1 1 0 0 0,0 0 0 0 0,1-1 0 0 0,-1 1-1 0 0,1 0 1 0 0,-1-1 0 0 0,1 1 0 0 0,0-1 0 0 0,0 1 0 0 0,0-1 0 0 0,1 1 0 0 0,-1 0 0 0 0,1-1 0 0 0,0 1 0 0 0,0 0 0 0 0,0-1 0 0 0,1 1 0 0 0,-1 0 0 0 0,1 0 0 0 0,-1 0 0 0 0,3-2 0 0 0,-1 1-17 0 0,1 0 0 0 0,0 0-1 0 0,0 0 1 0 0,0 1 0 0 0,1 0 0 0 0,-1 0-1 0 0,1 0 1 0 0,-1 0 0 0 0,1 1 0 0 0,0-1-1 0 0,0 1 1 0 0,1 1 0 0 0,-1-1 0 0 0,0 1-1 0 0,0 0 1 0 0,1 0 0 0 0,-1 0-1 0 0,1 1 1 0 0,-1 0 0 0 0,1 0 0 0 0,-1 0-1 0 0,0 0 1 0 0,1 1 0 0 0,-1 0 0 0 0,0 1-1 0 0,1-1 1 0 0,-1 1 0 0 0,0 0 0 0 0,0 0-1 0 0,0 0 1 0 0,0 1 17 0 0,36 6-11 0 0,280 20-58 0 0,-319-29 62 0 0,0 1-1 0 0,1-1 1 0 0,-1 0 0 0 0,0 0 0 0 0,1 0-1 0 0,-1 0 1 0 0,0 0 0 0 0,0 0 0 0 0,1-1-1 0 0,-1 1 1 0 0,0-1 0 0 0,0 0 0 0 0,0 1-1 0 0,0-1 1 0 0,0 0 0 0 0,0 0 0 0 0,0 0 0 0 0,0-1-1 0 0,0 1 1 0 0,0 0 0 0 0,0-1 0 0 0,-1 1-1 0 0,1-1 1 0 0,0 0 0 0 0,-1 1 0 0 0,0-1-1 0 0,1 0 1 0 0,-1 0 0 0 0,0 0 0 0 0,0 0-1 0 0,0 0 1 0 0,0 0 0 0 0,0 0 0 0 0,-1 0-1 0 0,1-1 1 0 0,-1 1 0 0 0,1 0 0 0 0,-1 0-1 0 0,0-1 1 0 0,0 1 0 0 0,0 0 0 0 0,0 0-1 0 0,0-1 1 0 0,0 1 7 0 0,-10-8-77 0 0,0 1 0 0 0,-1 0-1 0 0,0 0 1 0 0,0 1 0 0 0,-1 1 0 0 0,0 0 0 0 0,0 0-1 0 0,-1 1 1 0 0,0 1 0 0 0,0 0 0 0 0,0 1-1 0 0,-1 0 1 0 0,1 1 0 0 0,-1 1 0 0 0,0 0-1 0 0,-9 0 78 0 0,-143-5-4926 0 0,130 7 3640 0 0</inkml:trace>
  <inkml:trace contextRef="#ctx0" brushRef="#br0" timeOffset="-3422.902">277 577 948 0 0,'0'0'367'0'0,"0"0"-76"0"0,0 0-30 0 0,0 0 38 0 0,0 0-1 0 0,0 0-66 0 0,0 0-16 0 0,0 0 50 0 0,0 0-18 0 0,0 0-34 0 0,0 0-10 0 0,-23 3 938 0 0,-28 8 356 0 0,100-1-95 0 0,240 7-1004 0 0,-164-10-78 0 0,-101-5-3977 0 0,-62-8 1569 0 0,24 6 839 0 0</inkml:trace>
  <inkml:trace contextRef="#ctx0" brushRef="#br0" timeOffset="-2850.086">50 667 1484 0 0,'0'1'166'0'0,"0"-1"0"0"0,0 0 0 0 0,0 1 0 0 0,0-1 0 0 0,0 0-1 0 0,-1 0 1 0 0,1 1 0 0 0,0-1 0 0 0,0 0 0 0 0,0 0 0 0 0,0 1 0 0 0,0-1 0 0 0,0 0 0 0 0,0 0-1 0 0,-1 1 1 0 0,1-1 0 0 0,0 0 0 0 0,0 0 0 0 0,0 0 0 0 0,0 1 0 0 0,-1-1 0 0 0,1 0 0 0 0,0 0-1 0 0,0 0 1 0 0,-1 0 0 0 0,1 1 0 0 0,0-1 0 0 0,0 0 0 0 0,-1 0 0 0 0,1 0 0 0 0,0 0-166 0 0,154 21 1297 0 0,-109-18-1064 0 0,1 3 0 0 0,-1 2 0 0 0,0 1 0 0 0,0 3 0 0 0,20 9-233 0 0,-64-20 9 0 0,0 1-1 0 0,-1-1 1 0 0,1 1 0 0 0,-1 0-1 0 0,1-1 1 0 0,-1 1 0 0 0,0 0 0 0 0,0 0-1 0 0,0-1 1 0 0,0 1 0 0 0,0 0-1 0 0,0-1 1 0 0,0 1 0 0 0,0 0 0 0 0,-1 0-1 0 0,1-1 1 0 0,-1 1 0 0 0,1 0-1 0 0,-1-1 1 0 0,0 1 0 0 0,1-1 0 0 0,-1 1-1 0 0,0-1 1 0 0,0 1 0 0 0,0-1 0 0 0,0 0-1 0 0,-1 1 1 0 0,1-1 0 0 0,0 0-1 0 0,0 0 1 0 0,-1 0 0 0 0,1 0 0 0 0,-1 0-1 0 0,1 0 1 0 0,-1 0 0 0 0,1 0-1 0 0,-1-1 1 0 0,1 1 0 0 0,-1-1-9 0 0,-275 185 76 0 0,260-174-52 0 0,1 0 0 0 0,0 1 1 0 0,1 1-1 0 0,0 0 0 0 0,1 1 1 0 0,1 1-1 0 0,0 0 0 0 0,1 1 0 0 0,1 0 1 0 0,0 1-1 0 0,1 0 0 0 0,1 0 1 0 0,1 1-1 0 0,-1 3-24 0 0,10-17 24 0 0,0 1-1 0 0,1-1 1 0 0,-1 0 0 0 0,1 1 0 0 0,0-1-1 0 0,0 0 1 0 0,0 0 0 0 0,0 0 0 0 0,1 0-1 0 0,0-1 1 0 0,0 1 0 0 0,0-1 0 0 0,0 1-1 0 0,0-1 1 0 0,1 0 0 0 0,-1 0 0 0 0,1-1-1 0 0,0 1 1 0 0,0-1 0 0 0,0 0 0 0 0,0 0 0 0 0,0 0-1 0 0,0 0 1 0 0,1-1 0 0 0,-1 1 0 0 0,1-1-1 0 0,2 0-23 0 0,45 9 128 0 0,0-2 1 0 0,1-2-1 0 0,0-2 0 0 0,0-3 0 0 0,47-5-128 0 0,10 2-157 0 0,-109 2-9 0 0,3-11-479 0 0,-18-5-6295 0 0,7 16 5513 0 0</inkml:trace>
  <inkml:trace contextRef="#ctx0" brushRef="#br0" timeOffset="2267.03">1171 811 1720 0 0,'-3'-7'413'0'0,"0"2"-318"0"0,-1 0-1 0 0,1 1 1 0 0,-1-1 0 0 0,0 1 0 0 0,0 0-1 0 0,0 0 1 0 0,-1 0 0 0 0,0 1 0 0 0,1 0-1 0 0,-1-1 1 0 0,0 2 0 0 0,-1-1 0 0 0,1 0-1 0 0,0 1 1 0 0,-1 0 0 0 0,1 1 0 0 0,-1-1 0 0 0,0 1-1 0 0,0 0 1 0 0,1 0 0 0 0,-1 1 0 0 0,0-1-1 0 0,0 2 1 0 0,0-1-95 0 0,-3 0 74 0 0,0 1 0 0 0,0 1 0 0 0,1 0 0 0 0,-1 0 0 0 0,0 0 0 0 0,1 1 0 0 0,-1 1 0 0 0,1-1 0 0 0,0 1 0 0 0,0 1 0 0 0,0-1 0 0 0,1 1 0 0 0,0 1 0 0 0,0 0 0 0 0,0-1 0 0 0,1 2 0 0 0,-1-1 0 0 0,1 1 0 0 0,1 0 0 0 0,0 0 0 0 0,0 1 0 0 0,0 0 0 0 0,1 0 0 0 0,0 0 0 0 0,0 0 0 0 0,0 4-74 0 0,4-10 128 0 0,2 7 152 0 0,4-5-227 0 0,1 0-1 0 0,-1 0 1 0 0,0-1-1 0 0,1 1 1 0 0,0-1-1 0 0,-1-1 1 0 0,1 1-1 0 0,0-1 1 0 0,1-1-1 0 0,-1 1 0 0 0,0-1 1 0 0,0 0-1 0 0,1-1 1 0 0,-1 0-1 0 0,0 0 1 0 0,1 0-1 0 0,3-2-52 0 0,-2 2 56 0 0,94-38 696 0 0,-89 18 25 0 0,-24 39-616 0 0,-46 218 130 0 0,42-140 125 0 0,-2 34 1036 0 0,17-129-1426 0 0,-1 0 0 0 0,1 1 0 0 0,-1-1 0 0 0,1 0 0 0 0,0 0 0 0 0,0 0 0 0 0,0 1 0 0 0,0-1-1 0 0,0 0 1 0 0,0 0 0 0 0,1-1 0 0 0,-1 1 0 0 0,0 0 0 0 0,1 0 0 0 0,0-1 0 0 0,-1 1 0 0 0,1-1-1 0 0,0 1 1 0 0,0-1 0 0 0,0 0 0 0 0,0 1 0 0 0,0-1 0 0 0,0 0 0 0 0,0-1 0 0 0,1 1 0 0 0,-1 0-1 0 0,0-1 1 0 0,0 1 0 0 0,1-1 0 0 0,-1 1 0 0 0,0-1 0 0 0,1 0 0 0 0,-1 0 0 0 0,0 0 0 0 0,1 0-1 0 0,-1-1 1 0 0,2 0-26 0 0,87-13 414 0 0,107-76-1265 0 0,-192 86 466 0 0,-1 0 1 0 0,1-1-1 0 0,-1 0 1 0 0,0 0-1 0 0,0 0 1 0 0,0 0-1 0 0,-1-1 1 0 0,0 0-1 0 0,0 0 1 0 0,0 0-1 0 0,-1 0 0 0 0,0 0 1 0 0,0-1-1 0 0,0 0 1 0 0,-1 1-1 0 0,0-1 1 0 0,0-7 384 0 0,-3-20-2682 0 0,-11-4 1420 0 0</inkml:trace>
  <inkml:trace contextRef="#ctx0" brushRef="#br0" timeOffset="2945.408">1315 406 1448 0 0,'52'-17'3916'0'0,"-47"19"-3877"0"0,0 0 0 0 0,0 0 0 0 0,-1 1 0 0 0,1-1 0 0 0,-1 1 0 0 0,0 0 0 0 0,0 0-1 0 0,0 1 1 0 0,0-1 0 0 0,0 1 0 0 0,-1 0 0 0 0,1 0 0 0 0,-1 0 0 0 0,0 0 0 0 0,0 0 0 0 0,-1 1 0 0 0,1 0-1 0 0,-1-1 1 0 0,0 1 0 0 0,0 0 0 0 0,-1 0 0 0 0,0 0 0 0 0,1 0 0 0 0,-1 2-39 0 0,0 3 111 0 0,-1 0 1 0 0,1 0-1 0 0,-2-1 1 0 0,1 1-1 0 0,-1 0 0 0 0,-1 0 1 0 0,0 0-1 0 0,0-1 1 0 0,-1 1-1 0 0,0-1 0 0 0,0 0 1 0 0,-1 0-1 0 0,-1 0 1 0 0,1 0-1 0 0,-2-1 0 0 0,1 0 1 0 0,-1 0-1 0 0,0 0 1 0 0,-1 0-1 0 0,-3 2-111 0 0,-88 73 1580 0 0,506-366-2710 0 0,-408 283 1144 0 0,-1 1 0 0 0,1-1 0 0 0,-1 0 0 0 0,1 0-1 0 0,-1-1 1 0 0,1 1 0 0 0,-1 0 0 0 0,1 0 0 0 0,-1 0 0 0 0,1 0-1 0 0,-1 0 1 0 0,1 0 0 0 0,0-1 0 0 0,-1 1 0 0 0,1 0 0 0 0,-1 0-1 0 0,1-1 1 0 0,-1 1 0 0 0,1 0 0 0 0,0-1 0 0 0,-1 1 0 0 0,1 0-1 0 0,0-1 1 0 0,-1 1 0 0 0,1 0 0 0 0,0-1 0 0 0,0 1 0 0 0,-1-1-1 0 0,1 1 1 0 0,0 0 0 0 0,0-1 0 0 0,0 1 0 0 0,0-1 0 0 0,0 1-1 0 0,-1-1 1 0 0,1 1 0 0 0,0-1 0 0 0,0 1 0 0 0,0-1 0 0 0,0 1-1 0 0,0-1 1 0 0,0 1 0 0 0,1-1 0 0 0,-1 1 0 0 0,0-1 0 0 0,0 1 0 0 0,0-1-1 0 0,0 1 1 0 0,0 0 0 0 0,1-1 0 0 0,-1 1 0 0 0,0-1 0 0 0,0 1-1 0 0,1 0 1 0 0,-1-1 0 0 0,0 1 0 0 0,1-1 0 0 0,-1 1 0 0 0,0 0-1 0 0,1 0 1 0 0,-1-1 0 0 0,1 1 0 0 0,-1 0 0 0 0,0 0-14 0 0,-37-1 186 0 0,20 2-145 0 0,1 0 1 0 0,0 2 0 0 0,0 0 0 0 0,0 0 0 0 0,0 1-1 0 0,0 1 1 0 0,1 1 0 0 0,0 0 0 0 0,0 1 0 0 0,1 1-1 0 0,0 0 1 0 0,0 1 0 0 0,0 0 0 0 0,1 1 0 0 0,1 1-1 0 0,-7 6-41 0 0,18-13 4 0 0,-1-1 1 0 0,0 1-1 0 0,1 0 0 0 0,0 0 0 0 0,0 0 0 0 0,0 0 1 0 0,0-1-1 0 0,1 1 0 0 0,-1 0 0 0 0,1 0 0 0 0,0 1 0 0 0,0-1 1 0 0,1 0-1 0 0,-1 0 0 0 0,1-1 0 0 0,0 1 0 0 0,0 0 0 0 0,0 0 1 0 0,1 0-1 0 0,-1 0 0 0 0,1-1 0 0 0,0 1 0 0 0,0-1 0 0 0,0 1 1 0 0,0-1-1 0 0,1 0 0 0 0,-1 0 0 0 0,1 0 0 0 0,0 0 0 0 0,0 0 1 0 0,0-1-1 0 0,0 1 0 0 0,1-1 0 0 0,-1 0-4 0 0,122 75-636 0 0,99 17-6075 0 0,-195-81 5332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1468 0 0,'0'0'117'0'0,"1"0"0"0"0,0 0 0 0 0,-1 0 0 0 0,1 0 1 0 0,0 1-1 0 0,0-1 0 0 0,-1 0 0 0 0,1 0 0 0 0,0 0 0 0 0,-1 1 0 0 0,1-1 0 0 0,0 0 0 0 0,-1 1 0 0 0,1-1 0 0 0,-1 1 1 0 0,1-1-1 0 0,0 0 0 0 0,-1 1 0 0 0,1-1 0 0 0,-1 1 0 0 0,1 0 0 0 0,-1-1 0 0 0,0 1 0 0 0,1-1 0 0 0,-1 1 0 0 0,1 0 1 0 0,-1-1-1 0 0,0 1 0 0 0,0 0 0 0 0,1-1 0 0 0,-1 1 0 0 0,0 0 0 0 0,0 0 0 0 0,0-1 0 0 0,0 1 0 0 0,0 0 0 0 0,0-1 1 0 0,0 1-1 0 0,0 0 0 0 0,0 0 0 0 0,0-1 0 0 0,0 1 0 0 0,-1 0 0 0 0,1-1 0 0 0,0 1 0 0 0,0 0 0 0 0,-1-1 0 0 0,1 1 1 0 0,0 0-1 0 0,-1 0-117 0 0,448 11 3033 0 0,-113-34-2571 0 0,-157 12-689 0 0,225-20-3939 0 0,-358 19 262 0 0,-44 10 2683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2664 0 0,'14'-16'4105'0'0,"28"3"-3732"0"0,-36 12 35 0 0,261-39 2375 0 0,-89 33-7951 0 0,-175 13 2446 0 0,-19 2 1495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 0 0,'25'8'664'0'0,"5"-3"40"0"0,4 0-76 0 0,-2-3-224 0 0,5-2-44 0 0,-14 0-660 0 0,6 0-872 0 0,36-18-124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50 250 1280 0 0,'34'-3'1088'0'0,"0"-2"-136"0"0,7-2-84 0 0,0 6-96 0 0,1-4-131 0 0,1 0-33 0 0,2 3-96 0 0,-6-1-116 0 0,-6-2-280 0 0,1 5-12 0 0,-9-4-524 0 0,-4-4-324 0 0,-21 8-685 0 0,9 0 249 0 0,-9 0-32 0 0,9 10-40 0 0</inkml:trace>
  <inkml:trace contextRef="#ctx0" brushRef="#br0" timeOffset="264.019">1 534 860 0 0,'147'29'5987'0'0,"82"-75"-3498"0"0,-203 39-2319 0 0,119-47-1526 0 0,-11-25-3641 0 0,-104 59 3568 0 0</inkml:trace>
  <inkml:trace contextRef="#ctx0" brushRef="#br0" timeOffset="670.805">1147 12 1880 0 0,'12'-12'7453'0'0,"2"19"-3321"0"0,15 64-3177 0 0,-14-40-748 0 0,-1 2 0 0 0,-1-1 1 0 0,-3 1-1 0 0,0 1 1 0 0,-2 0-1 0 0,-1 1 0 0 0,-2-1 1 0 0,-1 11-208 0 0,-8-32-191 0 0,0-1-1 0 0,0 0 1 0 0,-1 0 0 0 0,-1-1-1 0 0,0 1 1 0 0,0-1 0 0 0,-1 0 0 0 0,-1-1-1 0 0,0 0 1 0 0,0 0 0 0 0,-1-1-1 0 0,0 0 1 0 0,-1 0 0 0 0,0-1 0 0 0,0 0-1 0 0,-1-1 1 0 0,0 0 0 0 0,0-1 0 0 0,0 0-1 0 0,-1-1 1 0 0,0 0 0 0 0,0-1-1 0 0,0 0 1 0 0,-1-1 0 0 0,0 0 0 0 0,1-1-1 0 0,-7 0 192 0 0,-33 10-1407 0 0,52-12 1524 0 0,46-5 885 0 0,196-42-506 0 0,-241 47-547 0 0,29-16-985 0 0,-26-6-5319 0 0,-19-3 5123 0 0</inkml:trace>
  <inkml:trace contextRef="#ctx0" brushRef="#br0" timeOffset="1042.462">1222 68 2748 0 0,'3'-12'8008'0'0,"-33"33"-7302"0"0,-130 195-2778 0 0,70-82-4742 0 0,76-116 5654 0 0</inkml:trace>
  <inkml:trace contextRef="#ctx0" brushRef="#br0" timeOffset="1798.057">1236 554 1844 0 0,'0'0'100'0'0,"-1"0"0"0"0,1 0 0 0 0,-1 0 0 0 0,1 0 0 0 0,-1 1-1 0 0,0-1 1 0 0,1 0 0 0 0,-1 0 0 0 0,1 0 0 0 0,-1 0 0 0 0,0 0 0 0 0,1 0 0 0 0,-1 0-1 0 0,1 0 1 0 0,-1-1 0 0 0,1 1 0 0 0,-1 0 0 0 0,1 0 0 0 0,-1 0 0 0 0,0-1 0 0 0,1 1 0 0 0,-1 0-1 0 0,1-1 1 0 0,-1 1 0 0 0,1 0 0 0 0,0-1 0 0 0,-1 1 0 0 0,1-1 0 0 0,-1 1 0 0 0,1 0-1 0 0,0-1 1 0 0,-1 1 0 0 0,1-1 0 0 0,0 1 0 0 0,-1-1 0 0 0,1 1 0 0 0,0-1 0 0 0,0 0-1 0 0,0 1 1 0 0,0-1 0 0 0,-1 1 0 0 0,1-1 0 0 0,0 1 0 0 0,0-1 0 0 0,0 0 0 0 0,0 1-1 0 0,0-1 1 0 0,0 1 0 0 0,0-1 0 0 0,1 1 0 0 0,-1-1 0 0 0,0 0 0 0 0,0 1 0 0 0,0-1 0 0 0,0 1-1 0 0,1-1 1 0 0,-1 1 0 0 0,0-1 0 0 0,1 1 0 0 0,-1-1 0 0 0,0 1 0 0 0,1-1 0 0 0,-1 1-1 0 0,1 0 1 0 0,-1-1 0 0 0,0 1 0 0 0,1-1 0 0 0,-1 1 0 0 0,1 0 0 0 0,0-1-100 0 0,17-6-401 0 0,18 6 471 0 0,102-16-3263 0 0,-120 7 716 0 0,-12 6 1294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48 1468 0 0,'-8'-21'2784'0'0,"-4"-5"1952"0"0,2 38-2281 0 0,7 15-2287 0 0,1-1 0 0 0,1 1 0 0 0,1-1 1 0 0,2 1-1 0 0,1-1 0 0 0,1 0 0 0 0,1 1 0 0 0,5 14-168 0 0,-7-27 36 0 0,48 288-1430 0 0,-51-301 1213 0 0,0 0 0 0 0,0 1 0 0 0,0-1-1 0 0,-1 0 1 0 0,1 1 0 0 0,0-1-1 0 0,-1 0 1 0 0,1 0 0 0 0,-1 1-1 0 0,0-1 1 0 0,1 0 0 0 0,-1 0 0 0 0,0 0-1 0 0,0 0 1 0 0,0 1 0 0 0,0-1-1 0 0,0-1 1 0 0,0 1 0 0 0,0 0 0 0 0,0 0-1 0 0,0 0 1 0 0,0 0 0 0 0,0-1-1 0 0,-1 1 1 0 0,1-1 0 0 0,0 1-1 0 0,0-1 1 0 0,-1 1 0 0 0,1-1 0 0 0,0 0-1 0 0,-1 1 1 0 0,1-1 0 0 0,-1 0-1 0 0,1 0 1 0 0,0 0 0 0 0,-1 0 0 0 0,1 0-1 0 0,0-1 1 0 0,-1 1 0 0 0,1 0-1 0 0,0-1 1 0 0,-1 1 0 0 0,1-1 0 0 0,0 1-1 0 0,-1-1 1 0 0,1 1 181 0 0,-14-6-1355 0 0</inkml:trace>
  <inkml:trace contextRef="#ctx0" brushRef="#br0" timeOffset="263.943">433 246 1556 0 0,'9'-9'407'0'0,"0"-1"0"0"0,0 2 1 0 0,1-1-1 0 0,0 1 0 0 0,0 0 0 0 0,1 1 0 0 0,0 1 0 0 0,0-1 1 0 0,1 2-1 0 0,0 0 0 0 0,0 0 0 0 0,0 1 0 0 0,0 0 0 0 0,1 1 1 0 0,0 1-1 0 0,-1 0 0 0 0,1 0 0 0 0,0 2 0 0 0,3-1-407 0 0,-13 1 42 0 0,0 0-1 0 0,0-1 0 0 0,1 1 1 0 0,-1 1-1 0 0,0-1 0 0 0,0 0 1 0 0,0 1-1 0 0,0-1 1 0 0,1 1-1 0 0,-1 0 0 0 0,0 0 1 0 0,0 0-1 0 0,0 1 0 0 0,-1-1 1 0 0,1 1-1 0 0,0-1 0 0 0,0 1 1 0 0,-1 0-1 0 0,1 0 1 0 0,-1 0-1 0 0,0 1 0 0 0,1-1 1 0 0,-1 0-1 0 0,0 1 0 0 0,0 0 1 0 0,-1-1-1 0 0,1 1 1 0 0,0 0-1 0 0,-1 0 0 0 0,0 0 1 0 0,0 0-1 0 0,0 0 0 0 0,0 0 1 0 0,0 0-1 0 0,0 0 1 0 0,-1 0-1 0 0,0 1 0 0 0,0-1 1 0 0,0 0-1 0 0,0 1-41 0 0,-6 6 1 0 0,0-1 1 0 0,-1 0-1 0 0,0-1 1 0 0,-1 0-1 0 0,0 0 0 0 0,0 0 1 0 0,-1-1-1 0 0,0-1 0 0 0,0 1 1 0 0,0-1-1 0 0,-1-1 1 0 0,0 0-1 0 0,-7 3-1 0 0,-89 33-4094 0 0,65-26-5 0 0,33-13 2831 0 0</inkml:trace>
  <inkml:trace contextRef="#ctx0" brushRef="#br0" timeOffset="540.197">8 773 1712 0 0,'-7'11'4873'0'0,"41"-11"-3203"0"0,-29-1-1768 0 0,233-12 2299 0 0,83-20-1584 0 0,-96 12-4985 0 0,-189 12 1851 0 0,-32 7 1257 0 0,-6 4 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49 530 876 0 0,'0'0'98'0'0,"0"1"1"0"0,0-1-1 0 0,1 0 0 0 0,-1 1 1 0 0,0-1-1 0 0,0 1 0 0 0,0-1 1 0 0,0 1-1 0 0,0-1 0 0 0,0 0 1 0 0,0 1-1 0 0,0-1 0 0 0,0 1 1 0 0,0-1-1 0 0,0 0 0 0 0,0 1 1 0 0,0-1-1 0 0,0 1 0 0 0,0-1 1 0 0,0 1-1 0 0,-1-1 0 0 0,1 0 1 0 0,0 1-1 0 0,0-1 0 0 0,0 0 1 0 0,-1 1-1 0 0,1-1 0 0 0,0 0 1 0 0,-1 1-1 0 0,1-1 0 0 0,0 0 1 0 0,0 1-1 0 0,-1-1 0 0 0,1 0 1 0 0,-1 0-1 0 0,1 1 0 0 0,0-1 1 0 0,-1 0-1 0 0,1 0 0 0 0,0 0 1 0 0,-1 0-1 0 0,1 1 0 0 0,-1-1 1 0 0,1 0-1 0 0,-1 0 0 0 0,1 0 1 0 0,0 0-1 0 0,-1 0 0 0 0,1 0 1 0 0,-1 0-1 0 0,1 0 0 0 0,-1 0 1 0 0,1-1-99 0 0,15 51 543 0 0,-14-47-325 0 0,10 24 328 0 0,-1 1 1 0 0,-2 0-1 0 0,-1 1 1 0 0,-1 0-1 0 0,-1 0 1 0 0,0 24-547 0 0,-5-49 64 0 0,-1 0 0 0 0,1 0 0 0 0,-1 0 1 0 0,1 0-1 0 0,-1 0 0 0 0,-1 0 0 0 0,1 0 1 0 0,0 0-1 0 0,-1 0 0 0 0,0-1 0 0 0,0 1 1 0 0,0-1-1 0 0,0 1 0 0 0,0-1 0 0 0,-1 0 1 0 0,0 0-1 0 0,1 0 0 0 0,-1 0 0 0 0,0 0 0 0 0,0-1 1 0 0,-1 1-1 0 0,1-1 0 0 0,-1 0 0 0 0,1 0 1 0 0,-1 0-1 0 0,1-1 0 0 0,-1 1 0 0 0,-3 0-64 0 0,4-6 96 0 0,-2-3-98 0 0,1 1 0 0 0,0-1-1 0 0,0-1 1 0 0,1 1 0 0 0,0 0-1 0 0,0-1 1 0 0,1 0-1 0 0,0 0 1 0 0,1 1 0 0 0,-1-1-1 0 0,1 0 1 0 0,1 0 0 0 0,0 0-1 0 0,0 0 1 0 0,0 0-1 0 0,1 0 1 0 0,0 0 0 0 0,1 0-1 0 0,0 0 1 0 0,0 0 0 0 0,0 1-1 0 0,1-1 1 0 0,3-6 2 0 0,1-3-58 0 0,1 0 1 0 0,0 1-1 0 0,1-1 0 0 0,0 2 1 0 0,1-1-1 0 0,1 2 1 0 0,1-1-1 0 0,0 1 0 0 0,1 1 1 0 0,8-7 57 0 0,-16 15-9 0 0,1-1 0 0 0,0 1 0 0 0,0 0 1 0 0,0 0-1 0 0,1 0 0 0 0,0 1 0 0 0,0 0 0 0 0,0 1 1 0 0,0-1-1 0 0,1 1 0 0 0,-1 1 0 0 0,1 0 0 0 0,-1 0 1 0 0,1 0-1 0 0,0 1 0 0 0,0 0 0 0 0,0 0 0 0 0,0 1 1 0 0,0 0-1 0 0,0 0 0 0 0,0 1 0 0 0,0 0 1 0 0,0 1-1 0 0,-1 0 0 0 0,1 0 0 0 0,0 0 0 0 0,-1 1 1 0 0,1 0-1 0 0,-1 1 0 0 0,0 0 0 0 0,0 0 0 0 0,-1 0 1 0 0,1 1-1 0 0,-1 0 0 0 0,0 0 0 0 0,0 0 0 0 0,-1 1 1 0 0,1 1 8 0 0,3 9-100 0 0,-1 1 0 0 0,-1 0 1 0 0,-1 1-1 0 0,0 0 1 0 0,-2 0-1 0 0,0 0 0 0 0,0 0 1 0 0,-2 1-1 0 0,-1-1 0 0 0,0 1 1 0 0,-1-1-1 0 0,-2 18 100 0 0,2-18-835 0 0,39-24-4336 0 0,-22-8 3906 0 0,3-3-110 0 0</inkml:trace>
  <inkml:trace contextRef="#ctx0" brushRef="#br0" timeOffset="1114.796">911 538 1044 0 0,'-62'-13'5479'0'0,"49"13"-5314"0"0,0 1 0 0 0,0 0 0 0 0,-1 1 1 0 0,1 1-1 0 0,0 0 0 0 0,1 1 1 0 0,-1 0-1 0 0,0 1 0 0 0,1 0 0 0 0,0 1 1 0 0,1 0-1 0 0,-1 1 0 0 0,1 1 1 0 0,0-1-1 0 0,1 2 0 0 0,0-1 0 0 0,0 2 1 0 0,1-1-1 0 0,0 1 0 0 0,1 0 1 0 0,0 1-1 0 0,0 0 0 0 0,1 1 0 0 0,1-1 1 0 0,0 1-1 0 0,1 0 0 0 0,0 1 0 0 0,0-1 1 0 0,2 1-1 0 0,-1 1-165 0 0,5-10-2 0 0,-1 0 0 0 0,1-1 1 0 0,0 1-1 0 0,0-1 0 0 0,0 1 0 0 0,0-1 0 0 0,1 1 1 0 0,-1-1-1 0 0,1 0 0 0 0,0 0 0 0 0,0 0 0 0 0,0 0 0 0 0,1 0 1 0 0,-1 0-1 0 0,1-1 0 0 0,-1 1 0 0 0,1-1 0 0 0,0 1 1 0 0,0-1-1 0 0,0 0 0 0 0,0 0 0 0 0,0 0 0 0 0,1-1 0 0 0,-1 1 1 0 0,1-1-1 0 0,-1 0 0 0 0,1 0 0 0 0,-1 0 0 0 0,1 0 1 0 0,-1-1-1 0 0,1 1 0 0 0,0-1 0 0 0,-1 0 0 0 0,1 0 0 0 0,0 0 1 0 0,-1-1-1 0 0,1 1 0 0 0,0-1 0 0 0,-1 0 0 0 0,4-1 2 0 0,9-3-147 0 0,0 0-1 0 0,0-1 0 0 0,0-1 0 0 0,-1-1 0 0 0,0 0 0 0 0,0 0 1 0 0,-1-2-1 0 0,0 0 0 0 0,-1 0 0 0 0,0-2 0 0 0,-1 1 0 0 0,0-2 0 0 0,0 1 1 0 0,-2-2-1 0 0,1 1 0 0 0,-2-1 0 0 0,0-1 0 0 0,-1 0 0 0 0,0 0 1 0 0,-1-1-1 0 0,-1 1 0 0 0,0-2 0 0 0,2-11 148 0 0,-7 22 18 0 0,-1 5-14 0 0,0-1 0 0 0,0 0 0 0 0,0 1 0 0 0,0-1 0 0 0,0 0 0 0 0,0 0 0 0 0,0 1 0 0 0,1-1 0 0 0,-1 0 0 0 0,1 1 0 0 0,-1-1 0 0 0,1 1 0 0 0,0-1 0 0 0,-1 1 0 0 0,1-1 0 0 0,0 1 0 0 0,0-1 0 0 0,0 1 0 0 0,0 0 0 0 0,0-1 0 0 0,0 1 0 0 0,1 0 0 0 0,-1 0 0 0 0,0 0 0 0 0,1 0 0 0 0,-1 0 0 0 0,0 0 0 0 0,1 0 0 0 0,0 0 0 0 0,-1 1 0 0 0,1-1 0 0 0,-1 0 0 0 0,1 1-1 0 0,0 0 1 0 0,-1-1 0 0 0,1 1 0 0 0,0 0 0 0 0,-1 0 0 0 0,1 0 0 0 0,0 0 0 0 0,-1 0 0 0 0,1 0 0 0 0,0 0 0 0 0,1 1-4 0 0,5 8 179 0 0,0 1 0 0 0,-1 0-1 0 0,-1 1 1 0 0,1-1-1 0 0,-2 1 1 0 0,1 0-1 0 0,-1 1 1 0 0,-1-1 0 0 0,0 1-1 0 0,-1 0 1 0 0,0 0-1 0 0,-1 0 1 0 0,0 0 0 0 0,-1 1-1 0 0,-1-1 1 0 0,0 0-1 0 0,0 1 1 0 0,-1-1-1 0 0,-1 2-178 0 0,-14-13 316 0 0,83-163-660 0 0,-64 155 295 0 0,0 1 0 0 0,1 0 0 0 0,0 0 0 0 0,0 0 0 0 0,1 1 0 0 0,-1-1 0 0 0,1 1 0 0 0,0 0 0 0 0,1 1 0 0 0,-1-1 0 0 0,1 1-1 0 0,0 0 1 0 0,0 0 0 0 0,1 1 0 0 0,-1 0 0 0 0,0 0 0 0 0,1 0 0 0 0,0 1 0 0 0,0 0 0 0 0,0 1 0 0 0,0-1 0 0 0,0 1 0 0 0,6 0 49 0 0,-9 2 10 0 0,1 1 1 0 0,-1-1 0 0 0,1 1-1 0 0,-1 0 1 0 0,0 0 0 0 0,0 0 0 0 0,0 1-1 0 0,0 0 1 0 0,0 0 0 0 0,0 0-1 0 0,-1 0 1 0 0,1 0 0 0 0,-1 1 0 0 0,0-1-1 0 0,0 1 1 0 0,0 0 0 0 0,-1 0-1 0 0,0 0 1 0 0,1 0 0 0 0,-1 0 0 0 0,0 1-1 0 0,-1-1 1 0 0,1 1 0 0 0,-1-1-1 0 0,0 1 1 0 0,0 0 0 0 0,-1-1 0 0 0,1 1-1 0 0,-1 0 1 0 0,0 4-11 0 0,0-3 78 0 0,-1 1 0 0 0,0-1 1 0 0,0 1-1 0 0,-1-1 0 0 0,1 0 0 0 0,-1 0 0 0 0,-1 0 1 0 0,1 0-1 0 0,-1 0 0 0 0,0 0 0 0 0,0-1 0 0 0,-1 1 1 0 0,0-1-1 0 0,0 0 0 0 0,0 0 0 0 0,0 0 0 0 0,-1-1 1 0 0,0 0-1 0 0,0 1 0 0 0,0-2 0 0 0,-3 3-78 0 0,2-51 1 0 0,12 29-109 0 0,0-1 1 0 0,1 1-1 0 0,0 1 1 0 0,2-1-1 0 0,-1 1 1 0 0,2 1-1 0 0,0 0 1 0 0,1 0-1 0 0,0 1 0 0 0,1 0 1 0 0,1 1-1 0 0,0 1 1 0 0,0 0-1 0 0,7-3 108 0 0,-16 15 15 0 0,0 1-1 0 0,1-1 0 0 0,-1 1 0 0 0,0 0 1 0 0,-1 1-1 0 0,1-1 0 0 0,0 1 1 0 0,-1-1-1 0 0,1 1 0 0 0,-1 0 0 0 0,0 1 1 0 0,0-1-1 0 0,0 0 0 0 0,0 1 0 0 0,-1 0 1 0 0,1 0-1 0 0,-1-1 0 0 0,0 1 0 0 0,0 1 1 0 0,-1-1-1 0 0,1 0 0 0 0,-1 0 1 0 0,0 1-1 0 0,0-1 0 0 0,0 0 0 0 0,-1 1 1 0 0,1-1-1 0 0,-1 1 0 0 0,0-1 0 0 0,-1 4-14 0 0,2-4 22 0 0,0 2-17 0 0,45 134 586 0 0,-45-137-631 0 0,1 1 0 0 0,0 0 0 0 0,0-1 0 0 0,0 1 1 0 0,0-1-1 0 0,1 0 0 0 0,-1 0 0 0 0,1 0 0 0 0,0 0 0 0 0,0 0 0 0 0,0-1 0 0 0,0 1 0 0 0,1-1 0 0 0,-1 0 0 0 0,1 0 0 0 0,-1 0 0 0 0,1 0 0 0 0,0 0 0 0 0,0-1 0 0 0,0 0 1 0 0,0 0-1 0 0,-1 0 0 0 0,2 0 0 0 0,-1-1 0 0 0,0 1 0 0 0,0-1 0 0 0,0 0 0 0 0,0 0 0 0 0,0-1 0 0 0,0 1 0 0 0,0-1 0 0 0,0 0 0 0 0,0 0 0 0 0,3-1 40 0 0,8-4-100 0 0,-1-1-1 0 0,0 0 1 0 0,-1-1-1 0 0,0 0 1 0 0,0-1 0 0 0,0 0-1 0 0,-1-1 1 0 0,-1-1-1 0 0,0 0 1 0 0,0 0-1 0 0,-1-1 1 0 0,-1 0-1 0 0,0-1 1 0 0,0 0-1 0 0,-1-1 1 0 0,0-1 100 0 0,-8 14 126 0 0,1-1 1 0 0,0 1-1 0 0,-1-1 0 0 0,1 1 1 0 0,-1-1-1 0 0,0 1 0 0 0,1-1 1 0 0,-1 0-1 0 0,0 1 0 0 0,0-1 1 0 0,0 1-1 0 0,0-1 0 0 0,0 0 1 0 0,0 1-1 0 0,0-1 0 0 0,-1 1 1 0 0,1-1-1 0 0,-1 0 1 0 0,1 1-1 0 0,-1-1 0 0 0,0 1 1 0 0,1 0-1 0 0,-1-1 0 0 0,0 1 1 0 0,0-1-1 0 0,0 1 0 0 0,0 0 1 0 0,0 0-1 0 0,0 0 0 0 0,0-1 1 0 0,-1 1-1 0 0,1 0 0 0 0,0 0 1 0 0,-1 1-1 0 0,1-1 1 0 0,0 0-1 0 0,-1 0 0 0 0,1 1 1 0 0,-1-1-1 0 0,1 1 0 0 0,-1-1 1 0 0,0 1-1 0 0,0 0-126 0 0,0 3 34 0 0,0 0 1 0 0,0 1-1 0 0,1 0 0 0 0,-1-1 0 0 0,1 1 1 0 0,0 0-1 0 0,0 0 0 0 0,0 0 0 0 0,0-1 1 0 0,1 1-1 0 0,0 0 0 0 0,-1 0 0 0 0,2 0 1 0 0,-1 0-1 0 0,0 0 0 0 0,1 0 0 0 0,-1 0 1 0 0,1 0-1 0 0,0 0 0 0 0,1 0 0 0 0,-1-1-34 0 0,7 17-360 0 0,6 15-1497 0 0,-10-14-4758 0 0,-11-18 2904 0 0,5-7 2449 0 0</inkml:trace>
  <inkml:trace contextRef="#ctx0" brushRef="#br0" timeOffset="1381.921">1827 365 1964 0 0,'-2'-9'521'0'0,"1"0"0"0"0,-1 1-1 0 0,-1-1 1 0 0,1 1 0 0 0,-1-1 0 0 0,-1 1-1 0 0,0 0 1 0 0,0 0 0 0 0,0 0 0 0 0,-1 1-1 0 0,0 0 1 0 0,-1-1 0 0 0,0 2 0 0 0,0-1-1 0 0,0 1 1 0 0,-1 0 0 0 0,0 0 0 0 0,0 1-1 0 0,-7-5-520 0 0,13 10-169 0 0,0 0 1 0 0,0 0-1 0 0,0 0 0 0 0,0 0 0 0 0,0 0 0 0 0,1 0 0 0 0,-1 1 0 0 0,0-1 0 0 0,0 0 0 0 0,0 0 0 0 0,0 1 0 0 0,1-1 0 0 0,-1 0 0 0 0,0 1 0 0 0,0-1 0 0 0,1 1 0 0 0,-1-1 0 0 0,0 1 0 0 0,1-1 0 0 0,-1 1 0 0 0,0 0 1 0 0,1-1-1 0 0,-1 1 0 0 0,1 0 0 0 0,-1-1 0 0 0,1 1 0 0 0,-1 0 0 0 0,1 0 0 0 0,0 0 0 0 0,-1-1 0 0 0,1 1 0 0 0,0 0 0 0 0,0 0 0 0 0,-1 0 0 0 0,1 0 0 0 0,0-1 0 0 0,0 1 0 0 0,0 0 0 0 0,0 0 0 0 0,0 0 0 0 0,0 0 0 0 0,0 0 1 0 0,1-1-1 0 0,-1 1 0 0 0,0 0 0 0 0,0 0 0 0 0,1 0 0 0 0,-1 0 0 0 0,0-1 0 0 0,1 1 0 0 0,-1 0 0 0 0,1 0 0 0 0,-1-1 0 0 0,1 1 0 0 0,0 0 0 0 0,-1-1 0 0 0,1 1 169 0 0,10 11-1080 0 0</inkml:trace>
  <inkml:trace contextRef="#ctx0" brushRef="#br0" timeOffset="2261.16">2358 533 976 0 0,'30'-10'6587'0'0,"-55"5"-5263"0"0,1 9-1126 0 0,7-4-102 0 0,0 1 0 0 0,1 1 0 0 0,0 1 0 0 0,-1 0 0 0 0,1 1 0 0 0,0 0 0 0 0,1 2 0 0 0,-1 0 0 0 0,1 0 0 0 0,0 2 0 0 0,1 0 0 0 0,0 0 0 0 0,0 1 0 0 0,0 1 0 0 0,1 0 0 0 0,1 1-1 0 0,0 1 1 0 0,1 0 0 0 0,0 0 0 0 0,-1 3-96 0 0,11-13 12 0 0,0 0 0 0 0,0 0 0 0 0,0 0 0 0 0,0 0-1 0 0,0 0 1 0 0,1-1 0 0 0,-1 1 0 0 0,1 0 0 0 0,-1 0 0 0 0,1 1-1 0 0,0-1 1 0 0,0 0 0 0 0,0 0 0 0 0,0 0 0 0 0,0 0 0 0 0,1 0-1 0 0,-1 0 1 0 0,1 0 0 0 0,-1 0 0 0 0,1 0 0 0 0,-1 0-1 0 0,1-1 1 0 0,0 1 0 0 0,0 0 0 0 0,0 0 0 0 0,0 0 0 0 0,1-1-1 0 0,-1 1 1 0 0,0-1 0 0 0,1 1 0 0 0,-1-1 0 0 0,1 1-1 0 0,-1-1 1 0 0,1 0 0 0 0,-1 0 0 0 0,1 0 0 0 0,0 0 0 0 0,0 0-1 0 0,0 0 1 0 0,0 0 0 0 0,0 0 0 0 0,-1-1 0 0 0,1 1 0 0 0,2-1-12 0 0,98 5-219 0 0,-74-11 113 0 0,-1-1 0 0 0,0-1-1 0 0,0-1 1 0 0,-1-1-1 0 0,0-2 1 0 0,0-1 0 0 0,-2 0-1 0 0,0-2 1 0 0,19-16 106 0 0,-68 62 730 0 0,25-26-729 0 0,1 1 0 0 0,0-1-1 0 0,0 0 1 0 0,0 0 0 0 0,0 0 0 0 0,1 0-1 0 0,0-1 1 0 0,0 1 0 0 0,0 0 0 0 0,1-1-1 0 0,-1 1 1 0 0,1-1 0 0 0,0 0 0 0 0,1 0-1 0 0,-1 0 1 0 0,1 0 0 0 0,-1-1 0 0 0,1 1 0 0 0,0-1-1 0 0,0 0 1 0 0,1 0 0 0 0,-1 0 0 0 0,1-1-1 0 0,-1 0 1 0 0,1 0 0 0 0,0 0 0 0 0,0 0-1 0 0,0-1 1 0 0,0 1 0 0 0,0-1 0 0 0,0-1-1 0 0,0 1 1 0 0,0-1 0 0 0,0 0 0 0 0,0 0 0 0 0,1 0-1 0 0,-1-1 1 0 0,0 0 0 0 0,0 0 0 0 0,0 0-1 0 0,4-2 0 0 0,7-2-51 0 0,-1-2 0 0 0,1 0-1 0 0,-1 0 1 0 0,0-2 0 0 0,-1 0-1 0 0,0 0 1 0 0,-1-1-1 0 0,0-1 1 0 0,0 0 0 0 0,-1-1-1 0 0,-1-1 1 0 0,0 0 0 0 0,0 0-1 0 0,-1-1 1 0 0,-1 0-1 0 0,-1 0 1 0 0,0-1 0 0 0,-1-1-1 0 0,0 1 1 0 0,-1-1 0 0 0,-1 0-1 0 0,0 0 1 0 0,1-14 51 0 0,-2-3 96 0 0,-1 1 0 0 0,-2-1 0 0 0,-1 1 0 0 0,-2-1 0 0 0,-1 1 1 0 0,-2 0-1 0 0,-3-12-96 0 0,-1 16 223 0 0,7 17-69 0 0,0 0 0 0 0,-1 0-1 0 0,-1 0 1 0 0,0 0 0 0 0,0 1-1 0 0,-1-1 1 0 0,0 1-1 0 0,-1 0 1 0 0,0 1 0 0 0,-1 0-1 0 0,0 0 1 0 0,0 0 0 0 0,-1 0-1 0 0,0 1 1 0 0,-5-3-154 0 0,9 12 52 0 0,1 0 0 0 0,-1 0 0 0 0,0 0 0 0 0,1 1 0 0 0,-1-1 0 0 0,1 1-1 0 0,0 0 1 0 0,-1 0 0 0 0,1 1 0 0 0,0-1 0 0 0,0 0 0 0 0,0 1 0 0 0,1 0 0 0 0,-1 0 0 0 0,1 0 0 0 0,-1 0 0 0 0,1 0 0 0 0,0 0 0 0 0,0 1 0 0 0,1-1 0 0 0,-1 0 0 0 0,1 1-1 0 0,-1 0 1 0 0,1-1 0 0 0,0 1 0 0 0,0 0 0 0 0,1 0 0 0 0,-1 0 0 0 0,1-1 0 0 0,0 1 0 0 0,0 2-52 0 0,-2 21-3 0 0,0 0-1 0 0,2 0 1 0 0,1 0 0 0 0,1-1 0 0 0,1 1-1 0 0,2 0 1 0 0,0-1 0 0 0,2 0-1 0 0,1 0 1 0 0,1-1 0 0 0,1 0-1 0 0,1-1 1 0 0,2 0 0 0 0,4 6 3 0 0,9 28-727 0 0,-10-21-1066 0 0,2 0 0 0 0,1-1 0 0 0,2-1 0 0 0,2-1-1 0 0,1-1 1 0 0,7 6 1793 0 0,-23-31-1308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1164 0 0,'0'0'130'0'0,"0"0"0"0"0,-1 1-1 0 0,1-1 1 0 0,0 1 0 0 0,-1-1 0 0 0,1 0 0 0 0,-1 1-1 0 0,1-1 1 0 0,0 0 0 0 0,-1 1 0 0 0,1-1-1 0 0,-1 0 1 0 0,1 0 0 0 0,-1 0 0 0 0,1 1 0 0 0,-1-1-1 0 0,1 0 1 0 0,-1 0 0 0 0,1 0 0 0 0,-1 0-1 0 0,1 0 1 0 0,-1 0 0 0 0,1 0 0 0 0,-1 0 0 0 0,1 0-1 0 0,-1 0 1 0 0,1 0 0 0 0,-1 0 0 0 0,1 0-1 0 0,-1 0 1 0 0,1-1 0 0 0,-1 1 0 0 0,1 0 0 0 0,-1 0-1 0 0,1-1 1 0 0,-1 1 0 0 0,1 0 0 0 0,0 0-1 0 0,-1-1 1 0 0,1 1 0 0 0,-1-1 0 0 0,1 1 0 0 0,0 0-1 0 0,0-1 1 0 0,-1 1 0 0 0,1-1 0 0 0,0 1-1 0 0,-1 0 1 0 0,1-1 0 0 0,0 1 0 0 0,0-1-130 0 0,13 296 1701 0 0,-10-116-3666 0 0,-25-145-2135 0 0,19-33 2837 0 0</inkml:trace>
  <inkml:trace contextRef="#ctx0" brushRef="#br0" timeOffset="264.433">211 222 1912 0 0,'143'-6'8223'0'0,"8"-7"-9159"0"0,11 0-5292 0 0,-138 10 4881 0 0</inkml:trace>
  <inkml:trace contextRef="#ctx0" brushRef="#br0" timeOffset="764.105">1018 70 1068 0 0,'0'-2'154'0'0,"-1"0"-1"0"0,1 0 1 0 0,0 0-1 0 0,-1 1 1 0 0,1-1-1 0 0,-1 0 0 0 0,0 0 1 0 0,0 0-1 0 0,0 0 1 0 0,0 1-1 0 0,0-1 1 0 0,0 0-1 0 0,0 1 1 0 0,0-1-1 0 0,-1 1 1 0 0,1-1-1 0 0,0 1 1 0 0,-1 0-1 0 0,1 0 1 0 0,-1-1-1 0 0,0 1 1 0 0,1 0-1 0 0,-1 0 1 0 0,0 1-1 0 0,0-1 1 0 0,0 0-1 0 0,0 1 1 0 0,1-1-1 0 0,-1 1 1 0 0,0-1-1 0 0,0 1 1 0 0,0 0-1 0 0,0 0 1 0 0,0 0-1 0 0,0 0 1 0 0,0 0-1 0 0,0 0 1 0 0,0 1-1 0 0,0-1 0 0 0,0 0 1 0 0,0 1-1 0 0,0 0 1 0 0,0 0-154 0 0,-87 26 563 0 0,80-24-453 0 0,1 0-1 0 0,0 1 1 0 0,0 0 0 0 0,0 0-1 0 0,0 0 1 0 0,1 1-1 0 0,-1 0 1 0 0,1 1-1 0 0,1 0 1 0 0,-1 0-1 0 0,1 0 1 0 0,0 1-1 0 0,0 0 1 0 0,1 0-1 0 0,0 0 1 0 0,0 1-1 0 0,1 0 1 0 0,0 0 0 0 0,0 0-1 0 0,1 0 1 0 0,-2 8-110 0 0,8-13 32 0 0,1 1 1 0 0,-1-1-1 0 0,1 0 1 0 0,-1 0-1 0 0,1 0 1 0 0,0-1-1 0 0,0 1 1 0 0,0-1-1 0 0,1 0 0 0 0,-1 0 1 0 0,1 0-1 0 0,-1-1 1 0 0,1 0-1 0 0,-1 1 1 0 0,1-2-1 0 0,0 1 1 0 0,-1 0-1 0 0,3-1-32 0 0,156-18 545 0 0,-162 18-471 0 0,-1 0-59 0 0,0 0 0 0 0,0 1-1 0 0,0-1 1 0 0,0 1 0 0 0,0-1-1 0 0,0 1 1 0 0,0-1 0 0 0,0 1 0 0 0,0-1-1 0 0,0 0 1 0 0,0 1 0 0 0,0-1-1 0 0,0 1 1 0 0,0-1 0 0 0,0 1 0 0 0,0-1-1 0 0,0 0 1 0 0,1 1 0 0 0,-1-1-1 0 0,0 1 1 0 0,0-1 0 0 0,0 0 0 0 0,1 1-1 0 0,-1-1 1 0 0,0 0 0 0 0,1 1-1 0 0,-1-1 1 0 0,0 0 0 0 0,1 1 0 0 0,-1-1-1 0 0,0 0 1 0 0,1 0 0 0 0,-1 1-1 0 0,0-1 1 0 0,1 0 0 0 0,-1 0 0 0 0,1 0-1 0 0,-1 0 1 0 0,1 1 0 0 0,-1-1-1 0 0,0 0 1 0 0,1 0 0 0 0,-1 0 0 0 0,1 0-1 0 0,-1 0 1 0 0,1 0 0 0 0,-1 0-1 0 0,1 0 1 0 0,-1 0 0 0 0,0 0 0 0 0,1-1-1 0 0,-1 1-14 0 0,-11 14-9 0 0,-2 5 125 0 0,1 0 1 0 0,1 2-1 0 0,1-1 0 0 0,0 1 0 0 0,2 1 1 0 0,0-1-1 0 0,1 1 0 0 0,2 1 1 0 0,0-1-1 0 0,1 1 0 0 0,2 0 0 0 0,0 0 1 0 0,1 1-117 0 0,2-20 21 0 0,-1-1-1 0 0,1 0 1 0 0,0 0 0 0 0,0 0 0 0 0,0 0 0 0 0,0 0 0 0 0,1 0 0 0 0,-1 0 0 0 0,1 0 0 0 0,0-1 0 0 0,-1 1 0 0 0,1 0 0 0 0,1-1 0 0 0,-1 0-1 0 0,0 1 1 0 0,0-1 0 0 0,1 0 0 0 0,-1 0 0 0 0,1 0 0 0 0,0-1 0 0 0,0 1 0 0 0,-1-1 0 0 0,1 1 0 0 0,0-1 0 0 0,0 0 0 0 0,1 0 0 0 0,-1 0-1 0 0,0-1 1 0 0,0 1 0 0 0,0-1 0 0 0,0 1 0 0 0,1-1 0 0 0,-1 0 0 0 0,0 0 0 0 0,0-1 0 0 0,0 1 0 0 0,2-1-21 0 0,115-16-182 0 0,-95 7-744 0 0,-1-1 1 0 0,-1-1-1 0 0,0 0 1 0 0,0-2 0 0 0,-1-1-1 0 0,-1-1 1 0 0,-1 0-1 0 0,0-2 1 0 0,-1 0-1 0 0,-1-2 1 0 0,-1 1 0 0 0,5-9 925 0 0,2-4-1394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88 1316 0 0,'0'0'850'0'0,"0"0"-97"0"0,6-23 2081 0 0,30-17-258 0 0,-21 16 2274 0 0,-39 86-5018 0 0,9-3 159 0 0,2 0 0 0 0,2 1-1 0 0,3 1 1 0 0,3-1 0 0 0,3 1-1 0 0,2 0 1 0 0,4 15 9 0 0,-3 25 213 0 0,-1-99-175 0 0,-1 18-894 0 0,-4-22 331 0 0,0-1 0 0 0,0 1 1 0 0,0-1-1 0 0,1 0 0 0 0,-1-1 0 0 0,1 1 0 0 0,-1-1 1 0 0,1 0-1 0 0,0 0 0 0 0,1 0 0 0 0,-1-1 0 0 0,1 1 0 0 0,0-1 1 0 0,0 0-1 0 0,0 0 0 0 0,1 0 0 0 0,-1 0 0 0 0,1 0 1 0 0,0-2 524 0 0,-2-5-1158 0 0</inkml:trace>
  <inkml:trace contextRef="#ctx0" brushRef="#br0" timeOffset="310.189">139 281 1624 0 0,'10'-8'268'0'0,"1"0"1"0"0,0 0-1 0 0,0 1 0 0 0,0 0 0 0 0,1 1 1 0 0,0 1-1 0 0,0-1 0 0 0,1 2 0 0 0,-1 0 1 0 0,1 1-1 0 0,0 0 0 0 0,0 0 0 0 0,0 2 1 0 0,0 0-1 0 0,1 0 0 0 0,-1 1 1 0 0,0 1-1 0 0,0 0 0 0 0,0 0 0 0 0,0 2 1 0 0,0 0-1 0 0,0 0 0 0 0,5 3-268 0 0,-16-5 35 0 0,0-1 0 0 0,1 1 0 0 0,-1 0 1 0 0,0 1-1 0 0,0-1 0 0 0,0 0 0 0 0,0 1 0 0 0,0-1 0 0 0,-1 1 0 0 0,1-1 0 0 0,0 1 1 0 0,-1 0-1 0 0,1 0 0 0 0,-1 0 0 0 0,0 0 0 0 0,1 0 0 0 0,-1 0 0 0 0,0 0 0 0 0,0 0 1 0 0,0 0-1 0 0,-1 0 0 0 0,1 1 0 0 0,0-1 0 0 0,-1 0 0 0 0,0 1 0 0 0,1-1 0 0 0,-1 0 1 0 0,0 1-1 0 0,0-1 0 0 0,0 0 0 0 0,0 1 0 0 0,-1-1 0 0 0,1 1 0 0 0,-1-1 0 0 0,0 0 1 0 0,1 0-1 0 0,-1 1 0 0 0,0-1 0 0 0,0 0 0 0 0,0 0 0 0 0,-1 0 0 0 0,1 0 0 0 0,0 0 1 0 0,-1 0-1 0 0,1 0 0 0 0,-1-1 0 0 0,0 1 0 0 0,1-1 0 0 0,-1 1 0 0 0,0-1 0 0 0,-2 2-35 0 0,-106 65 887 0 0,-33-10-751 0 0,44-38-3821 0 0,90-20 1215 0 0,8 0 700 0 0,1 0 559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3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1592 0 0,'-14'65'4988'0'0,"15"-33"-4547"0"0,2 0 0 0 0,1 0 0 0 0,1 0 1 0 0,2-1-1 0 0,1 0 0 0 0,2 0 0 0 0,0-1 0 0 0,5 7-441 0 0,18 57 768 0 0,3 48-833 0 0,-37-139-155 0 0,1-1 0 0 0,-1 0 1 0 0,0 0-1 0 0,0 0 1 0 0,0 0-1 0 0,0 0 0 0 0,0 0 1 0 0,-1 0-1 0 0,1 0 0 0 0,0 0 1 0 0,-1 0-1 0 0,0-1 1 0 0,1 1-1 0 0,-1-1 0 0 0,0 1 1 0 0,0-1-1 0 0,0 1 1 0 0,0-1-1 0 0,0 0 0 0 0,0 0 1 0 0,0 0-1 0 0,0 0 0 0 0,0-1 1 0 0,-1 1-1 0 0,1-1 1 0 0,0 1-1 0 0,0-1 0 0 0,-1 1 1 0 0,1-1-1 0 0,0 0 1 0 0,-1 0-1 0 0,1-1 0 0 0,-2 1 220 0 0,-12 0-1256 0 0</inkml:trace>
  <inkml:trace contextRef="#ctx0" brushRef="#br0" timeOffset="264.122">217 128 2512 0 0,'4'-2'165'0'0,"1"0"0"0"0,0 1-1 0 0,0 0 1 0 0,-1 0 0 0 0,1 0-1 0 0,0 1 1 0 0,0-1 0 0 0,0 1 0 0 0,0 0-1 0 0,0 1 1 0 0,-1-1 0 0 0,1 1-1 0 0,0 0 1 0 0,0 0 0 0 0,0 0-1 0 0,-1 1 1 0 0,1 0 0 0 0,-1 0 0 0 0,1 0-1 0 0,-1 0 1 0 0,0 1 0 0 0,0 0-1 0 0,0 0 1 0 0,0 0 0 0 0,0 0-1 0 0,-1 0 1 0 0,0 1 0 0 0,1-1 0 0 0,-1 1-1 0 0,0 0 1 0 0,-1 0 0 0 0,1 1-1 0 0,-1-1 1 0 0,0 0 0 0 0,0 1-1 0 0,0-1 1 0 0,0 1 0 0 0,-1 0-165 0 0,-5 5 163 0 0,-1-1 0 0 0,0 0 0 0 0,-1 0 0 0 0,0-1 0 0 0,0 0 0 0 0,-1 0 0 0 0,0 0 0 0 0,-1 0 0 0 0,1-1 0 0 0,-1-1 1 0 0,-1 1-1 0 0,1-1 0 0 0,-1-1 0 0 0,0 0 0 0 0,0 0 0 0 0,-1 0 0 0 0,1-1 0 0 0,-1-1 0 0 0,0 0 0 0 0,0 0 0 0 0,-4 0-163 0 0,13-3 11 0 0,-48 15-233 0 0,47-14-225 0 0,-3-17-2743 0 0,81-41-2865 0 0,-47 38 4599 0 0</inkml:trace>
  <inkml:trace contextRef="#ctx0" brushRef="#br0" timeOffset="3730.788">208 123 1152 0 0,'0'0'425'0'0,"0"0"-10"0"0,0 0-65 0 0,0 0-34 0 0,0 0-22 0 0,0 0 16 0 0,0 0-25 0 0,0 0-17 0 0,0 0 26 0 0,0 0-31 0 0,0 0 14 0 0,0 0 14 0 0,0 0-121 0 0,0 0 48 0 0,0 0-35 0 0,0 0-39 0 0,0 0 90 0 0,0 0-38 0 0,0 0-22 0 0,0 0 30 0 0,0 0-22 0 0,0 0-52 0 0,0 0-68 0 0,0 0-28 0 0,0 0 50 0 0,0 0 23 0 0,0 0 18 0 0,0 0 32 0 0,0 0-61 0 0,0 0-80 0 0,0 0 34 0 0,0 0-3 0 0,0 0 34 0 0,0 0 6 0 0,-5 4-88 0 0,-94 58 365 0 0,40-28-4749 0 0,55-30 3092 0 0,2-3-1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1204 0 0,'0'0'1166'0'0,"15"0"418"0"0,-8 0 1834 0 0,75-43 1760 0 0,32-5-4150 0 0,-114 49-4115 0 0,-16 9-4452 0 0,8-15 6359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5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62 1324 0 0,'-80'95'5904'0'0,"-25"79"-4002"0"0,-21 30-1181 0 0,115-188-838 0 0,-12 15-416 0 0,3-20-2823 0 0,19-10 2113 0 0,1-1-34 0 0,0 0 88 0 0</inkml:trace>
  <inkml:trace contextRef="#ctx0" brushRef="#br0" timeOffset="283.243">331 164 2580 0 0,'17'-24'5623'0'0,"16"53"-3987"0"0,-24-19-1583 0 0,363 373 683 0 0,-373-384-846 0 0,1 1 0 0 0,-1 0-1 0 0,1 0 1 0 0,-1 0 0 0 0,1 0 0 0 0,0 0 0 0 0,-1 0 0 0 0,1 0 0 0 0,-1 0 0 0 0,1 0 0 0 0,-1 0 0 0 0,1 0 0 0 0,-1 0 0 0 0,1 0 0 0 0,0 1 0 0 0,-1-1 0 0 0,1 0 0 0 0,-1 0 0 0 0,1 0 0 0 0,0 1 0 0 0,-1-1-1 0 0,1 0 1 0 0,0 0 0 0 0,-1 1 0 0 0,1-1 0 0 0,0 0 0 0 0,-1 1 0 0 0,1-1 0 0 0,0 0 0 0 0,0 1 0 0 0,-1-1 0 0 0,1 0 0 0 0,0 1 0 0 0,0-1 0 0 0,0 1 0 0 0,-1-1 0 0 0,1 0 0 0 0,0 1 0 0 0,0-1 0 0 0,0 1-1 0 0,0-1 1 0 0,0 1 0 0 0,0-1 0 0 0,0 0 0 0 0,0 1 0 0 0,0-1 0 0 0,0 1 0 0 0,0-1 0 0 0,0 1 0 0 0,0-1 0 0 0,1 1 0 0 0,-1-1 0 0 0,0 0 0 0 0,0 1 0 0 0,0-1 0 0 0,1 0 0 0 0,-1 1 0 0 0,0-1 0 0 0,0 1-1 0 0,1-1 1 0 0,-1 0 0 0 0,0 1 0 0 0,1-1 0 0 0,-1 0 0 0 0,0 0 110 0 0,-17-3-562 0 0,-6-9-662 0 0</inkml:trace>
  <inkml:trace contextRef="#ctx0" brushRef="#br0" timeOffset="563.485">191 35 1008 0 0,'-13'7'346'0'0,"1"1"0"0"0,-1 0 0 0 0,2 0 0 0 0,-1 1 0 0 0,1 1 0 0 0,1 0 0 0 0,-1 0-1 0 0,2 1 1 0 0,0 0 0 0 0,0 1 0 0 0,1 0 0 0 0,0 0 0 0 0,1 1 0 0 0,1 0 0 0 0,-4 9-346 0 0,3-4 176 0 0,1 1 0 0 0,1-1 0 0 0,1 1 0 0 0,0 0-1 0 0,2 0 1 0 0,0 1 0 0 0,1-1 0 0 0,1 0 0 0 0,0 1 0 0 0,2-1 0 0 0,0 0 0 0 0,1 0 0 0 0,1 0 0 0 0,1 0 0 0 0,1 0 0 0 0,0-1 0 0 0,7 11-176 0 0,-1-4 48 0 0,1-1 0 0 0,1-1 1 0 0,1 0-1 0 0,1-1 1 0 0,1 0-1 0 0,1-2 1 0 0,0 0-1 0 0,2-1 1 0 0,11 8-49 0 0,-20-18-391 0 0,0-2-1 0 0,1 1 1 0 0,0-1 0 0 0,0-1-1 0 0,1 0 1 0 0,-1-1 0 0 0,1-1 0 0 0,0 1-1 0 0,1-2 1 0 0,-1 0 0 0 0,1-1-1 0 0,8 1 392 0 0,5-6-1296 0 0,19-17 44 0 0</inkml:trace>
  <inkml:trace contextRef="#ctx0" brushRef="#br0" timeOffset="826.229">1067 0 2064 0 0,'19'23'392'0'0,"0"1"0"0"0,-2 0 0 0 0,-2 1 0 0 0,0 0 0 0 0,-1 2 0 0 0,-1 0 0 0 0,-2 0 0 0 0,-1 1 0 0 0,-1 0 0 0 0,-1 1 0 0 0,-2 0 0 0 0,-1 0 0 0 0,-1 0 0 0 0,-1 1 0 0 0,-2 27-392 0 0,-4-30 26 0 0,-2 1 0 0 0,-1-1 1 0 0,-1 0-1 0 0,-1-1 0 0 0,-1 0 0 0 0,-2 0 0 0 0,0-1 1 0 0,-2-1-1 0 0,-1 1 0 0 0,0-2 0 0 0,-7 7-26 0 0,15-21-423 0 0,0 1 0 0 0,0-1 0 0 0,-1-1 0 0 0,0 1 0 0 0,-1-1 0 0 0,1 0 0 0 0,-2-1 0 0 0,1 0 0 0 0,-1 0 0 0 0,0-1 0 0 0,0 0 0 0 0,-4 1 423 0 0,-3-4-1244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5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48 984 0 0,'14'-1'660'0'0,"-11"4"4478"0"0,15 91-4553 0 0,-37 155 557 0 0,8 84 459 0 0,24-183-1017 0 0,-6-117-441 0 0,-7-26-102 0 0,0 1-1 0 0,0-1 0 0 0,0 1 1 0 0,1-1-1 0 0,1 1 0 0 0,-1-1 1 0 0,1 0-1 0 0,0 1 0 0 0,1-1 1 0 0,0 0-1 0 0,0 0 0 0 0,0-1 1 0 0,1 1-1 0 0,0-1 0 0 0,0 1 1 0 0,1-1-1 0 0,0 0 0 0 0,0-1 1 0 0,0 1-1 0 0,0-1 0 0 0,1 0 1 0 0,0-1-1 0 0,0 1 0 0 0,1-1 1 0 0,-1 0-1 0 0,1-1 0 0 0,0 1 0 0 0,0-2 1 0 0,0 1-1 0 0,0-1 0 0 0,0 0 1 0 0,8 2-41 0 0,239-44 600 0 0,-176 21-395 0 0,-12-1-872 0 0,-85-19-2956 0 0,-27-35-2111 0 0,33 52 4293 0 0</inkml:trace>
  <inkml:trace contextRef="#ctx0" brushRef="#br0" timeOffset="327.253">93 534 1004 0 0,'0'0'309'0'0,"0"0"-1"0"0,0-1 1 0 0,1 1-1 0 0,-1-1 1 0 0,0 1-1 0 0,0 0 1 0 0,0-1 0 0 0,0 1-1 0 0,0-1 1 0 0,0 1-1 0 0,0-1 1 0 0,-1 1-1 0 0,1 0 1 0 0,0-1-1 0 0,0 1 1 0 0,0-1 0 0 0,0 1-1 0 0,0 0 1 0 0,-1-1-1 0 0,1 1 1 0 0,0 0-1 0 0,0-1 1 0 0,-1 1-1 0 0,1-1-308 0 0,489 1 1798 0 0,-487 0-2169 0 0,5-19-2602 0 0,-39 0-1043 0 0,9 7 2653 0 0</inkml:trace>
  <inkml:trace contextRef="#ctx0" brushRef="#br0" timeOffset="623.159">31 71 1100 0 0,'15'-18'5397'0'0,"31"5"-5020"0"0,38-3-69 0 0,0 5 0 0 0,1 3 1 0 0,0 3-1 0 0,47 6-308 0 0,-74 17-1185 0 0,-41 0-3308 0 0,-17-16 3276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5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67 1112 0 0,'-26'0'6603'0'0,"47"8"-4202"0"0,69-11-2417 0 0,1-4 0 0 0,-1-5-1 0 0,-1-3 1 0 0,19-9 16 0 0,-89 16-1330 0 0,-21 3-4559 0 0,-5 4 4633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39:5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0 936 0 0,'42'41'4415'0'0,"54"-24"-2780"0"0,-71-15-1115 0 0,189-2-492 0 0,-71-38-4966 0 0,-117 28 3690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 1508 0 0,'-27'4'4205'0'0,"-14"17"-2798"0"0,35-19-1301 0 0,0 0 1 0 0,1 1-1 0 0,-1-1 0 0 0,1 1 0 0 0,0 0 0 0 0,0 0 0 0 0,0 1 1 0 0,0 0-1 0 0,0-1 0 0 0,1 2 0 0 0,0-1 0 0 0,0 0 0 0 0,0 1 1 0 0,0 0-1 0 0,1 0 0 0 0,-1 0 0 0 0,1 0 0 0 0,1 0 1 0 0,-1 1-1 0 0,1 0 0 0 0,0-1 0 0 0,0 1 0 0 0,0 2-106 0 0,2 2 62 0 0,0 0 0 0 0,0 0 0 0 0,1 0 0 0 0,1 0 0 0 0,0 0 0 0 0,0-1 0 0 0,1 1 0 0 0,0 0 0 0 0,1-1 0 0 0,0 0 0 0 0,0 0 0 0 0,1 0 0 0 0,0 0 0 0 0,0-1 0 0 0,1 0-1 0 0,1 0 1 0 0,-1 0 0 0 0,1-1 0 0 0,0 0 0 0 0,1 0 0 0 0,-1-1 0 0 0,2 0 0 0 0,-1 0 0 0 0,0-1 0 0 0,1 0 0 0 0,0-1 0 0 0,0 0 0 0 0,1 0 0 0 0,-1-1 0 0 0,1 0 0 0 0,-1 0 0 0 0,1-1 0 0 0,0-1 0 0 0,0 1 0 0 0,0-2 0 0 0,0 1 0 0 0,0-2-1 0 0,0 1 1 0 0,9-2-62 0 0,-13 1-7 0 0,1 0 0 0 0,0 0 0 0 0,-1 0 0 0 0,1-1-1 0 0,-1 0 1 0 0,0 0 0 0 0,1-1 0 0 0,-1 0-1 0 0,0 0 1 0 0,0 0 0 0 0,-1-1 0 0 0,1 0 0 0 0,-1 0-1 0 0,0 0 1 0 0,0 0 0 0 0,0-1 0 0 0,0 0-1 0 0,-1 0 1 0 0,0-1 0 0 0,0 1 0 0 0,0-1 0 0 0,-1 0-1 0 0,0 1 1 0 0,0-2 0 0 0,0 1 0 0 0,-1 0-1 0 0,0 0 1 0 0,0-1 0 0 0,-1 0 0 0 0,1 1 0 0 0,-2-1-1 0 0,1 1 1 0 0,-1-1 0 0 0,0 0 0 0 0,0 0-1 0 0,-1-6 8 0 0,0 3-49 0 0,1 0 0 0 0,-1 0 0 0 0,-1 0 0 0 0,0 0-1 0 0,-1 0 1 0 0,0 1 0 0 0,0-1 0 0 0,-1 1-1 0 0,0 0 1 0 0,0 0 0 0 0,-1 0 0 0 0,-1 0 0 0 0,1 1-1 0 0,-1 0 1 0 0,-1 0 0 0 0,0 0 0 0 0,0 1 0 0 0,0 0-1 0 0,-1 0 1 0 0,0 1 0 0 0,0 0 0 0 0,0 1-1 0 0,-1-1 1 0 0,0 2 0 0 0,0-1 0 0 0,0 1 0 0 0,-10-2 49 0 0,-59-29-6794 0 0,64 26 5566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56 1356 0 0,'0'-6'933'0'0,"1"-23"2206"0"0,0 28-3108 0 0,0 0 0 0 0,-1-1 0 0 0,1 1-1 0 0,0 0 1 0 0,0-1 0 0 0,0 1 0 0 0,0 0 0 0 0,0 0-1 0 0,0 0 1 0 0,0 0 0 0 0,0 0 0 0 0,0 0 0 0 0,0 0 0 0 0,1 1-1 0 0,-1-1 1 0 0,0 0 0 0 0,1 1 0 0 0,-1-1 0 0 0,1 1-1 0 0,-1-1 1 0 0,0 1 0 0 0,1 0 0 0 0,-1-1 0 0 0,1 1-1 0 0,-1 0 1 0 0,1 0 0 0 0,-1 0 0 0 0,1 0 0 0 0,-1 0-1 0 0,1 1 1 0 0,-1-1 0 0 0,1 0 0 0 0,-1 1 0 0 0,1-1-1 0 0,-1 1 1 0 0,0-1 0 0 0,1 1 0 0 0,-1 0 0 0 0,0-1-1 0 0,0 1 1 0 0,1 0 0 0 0,0 1-31 0 0,8 1 65 0 0,1 1 0 0 0,-1 0 0 0 0,1 1 0 0 0,-1 1 0 0 0,0-1-1 0 0,-1 1 1 0 0,0 1 0 0 0,0 0 0 0 0,0 0 0 0 0,-1 1 0 0 0,0 0 0 0 0,0 0 0 0 0,-1 1 0 0 0,0 0 0 0 0,-1 0 0 0 0,1 1 0 0 0,-2 0-1 0 0,0 0 1 0 0,0 0 0 0 0,-1 1 0 0 0,0-1 0 0 0,0 1 0 0 0,-2 0 0 0 0,1 0 0 0 0,-1 0 0 0 0,-1 0 0 0 0,0 1 0 0 0,0-1 0 0 0,-1 0-1 0 0,-1 1 1 0 0,0-1 0 0 0,0 0 0 0 0,-1 0 0 0 0,-1 0 0 0 0,0 0 0 0 0,0 0 0 0 0,-1 0 0 0 0,-1 0-65 0 0,-5 11 95 0 0,-2-1 1 0 0,-1 0-1 0 0,0 0 1 0 0,-1-2 0 0 0,-1 1-1 0 0,-1-2 1 0 0,-1 0-1 0 0,0-1 1 0 0,-2-1-1 0 0,1 0 1 0 0,-2-2-1 0 0,0 0 1 0 0,-1-1-1 0 0,-10 4-95 0 0,-25 2-618 0 0,53-56-2085 0 0,70-73-506 0 0,-43 78 2541 0 0</inkml:trace>
  <inkml:trace contextRef="#ctx0" brushRef="#br0" timeOffset="278.761">532 15 1816 0 0,'-14'5'222'0'0,"0"2"0"0"0,0 0 0 0 0,1 1 0 0 0,-1 0 0 0 0,2 1 0 0 0,-1 1 0 0 0,1 0 0 0 0,1 0-1 0 0,0 1 1 0 0,0 1 0 0 0,1 0 0 0 0,1 0 0 0 0,0 1 0 0 0,1 0 0 0 0,0 1 0 0 0,1-1 0 0 0,0 1 0 0 0,1 1 0 0 0,1-1 0 0 0,0 1-1 0 0,1 0 1 0 0,1 1 0 0 0,0-1 0 0 0,1 0 0 0 0,1 1 0 0 0,0 14-222 0 0,2-23 44 0 0,0 0-1 0 0,0 0 1 0 0,1 0 0 0 0,0 0-1 0 0,0 0 1 0 0,1-1-1 0 0,0 1 1 0 0,0-1 0 0 0,0 0-1 0 0,1 0 1 0 0,0 0-1 0 0,0 0 1 0 0,1-1 0 0 0,-1 0-1 0 0,1 1 1 0 0,0-2 0 0 0,1 1-1 0 0,-1-1 1 0 0,1 1-1 0 0,0-2 1 0 0,0 1 0 0 0,0-1-1 0 0,1 1 1 0 0,-1-2 0 0 0,1 1-1 0 0,-1-1 1 0 0,7 1-44 0 0,120 21-4376 0 0,-109-27 3087 0 0,15-14 22 0 0</inkml:trace>
  <inkml:trace contextRef="#ctx0" brushRef="#br0" timeOffset="745.578">749 216 1588 0 0,'-31'12'3841'0'0,"44"1"-669"0"0,350-1-779 0 0,-254-29-3545 0 0,-108 17 484 0 0,-16 12-4345 0 0,-7-3 3793 0 0,-6-1 11 0 0</inkml:trace>
  <inkml:trace contextRef="#ctx0" brushRef="#br0" timeOffset="989.885">778 470 1196 0 0,'16'8'628'0'0,"1"-1"-1"0"0,0 0 1 0 0,1-1-1 0 0,0-1 1 0 0,-1 0-1 0 0,2-1 1 0 0,-1-2 0 0 0,0 1-1 0 0,1-2 1 0 0,-1-1-1 0 0,0 0 1 0 0,8-2-628 0 0,182-42 92 0 0,-54-36-5963 0 0,-126 61 4635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2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1184 0 0,'0'0'225'0'0,"0"0"69"0"0,0 0-44 0 0,0 0-22 0 0,0 0-78 0 0,0 0 31 0 0,0 0 49 0 0,0 0-17 0 0,0 0-12 0 0,0 0-1 0 0,0 0 13 0 0,0 0-28 0 0,0 0-118 0 0,0 0 21 0 0,0 0-28 0 0,0 0-10 0 0,0 0-3 0 0,0 0 5 0 0,0 0 30 0 0,0 0 130 0 0,0 0-26 0 0,0 0-50 0 0,0 0 12 0 0,0 0-8 0 0,0 0-13 0 0,0 0-17 0 0,0 0 1 0 0,0 0 26 0 0,0 0-40 0 0,0 0-4 0 0,0 0-9 0 0,0 0-7 0 0,0 0-26 0 0,0 0-18 0 0,0 0-18 0 0,3 17 183 0 0,-1 84 225 0 0,-17 21 201 0 0,5 1-1 0 0,5 0 1 0 0,7 26-624 0 0,-2-47 396 0 0,0-101-368 0 0,4 10 171 0 0,6-8-173 0 0,0-1-1 0 0,0 0 1 0 0,0 0 0 0 0,0-1-1 0 0,0 0 1 0 0,1-1 0 0 0,-1 0-1 0 0,0-1 1 0 0,1 0-1 0 0,-1 0 1 0 0,0-1 0 0 0,0 0-1 0 0,0-1 1 0 0,-1-1 0 0 0,6-1-26 0 0,61-12 33 0 0,39 2-1002 0 0,-115 7-539 0 0,0 3-2110 0 0,0-5 2395 0 0</inkml:trace>
  <inkml:trace contextRef="#ctx0" brushRef="#br0" timeOffset="360.942">0 459 1336 0 0,'47'10'3027'0'0,"269"-5"-1065"0"0,-310-10-5075 0 0,-9 3 1857 0 0</inkml:trace>
  <inkml:trace contextRef="#ctx0" brushRef="#br0" timeOffset="721.433">11 79 936 0 0,'53'-11'3983'0'0,"15"-3"-3543"0"0,299-28 1316 0 0,-360 42-1829 0 0,24 1 150 0 0,-24 14-3478 0 0,-7-11 2163 0 0</inkml:trace>
  <inkml:trace contextRef="#ctx0" brushRef="#br0" timeOffset="1098.161">772 394 1860 0 0,'-56'67'4172'0'0,"-20"61"-2860"0"0,3-7-826 0 0,18-33-827 0 0,37-79-3492 0 0,11-9 2489 0 0</inkml:trace>
  <inkml:trace contextRef="#ctx0" brushRef="#br0" timeOffset="1396.674">404 474 2380 0 0,'-1'-13'1701'0'0,"2"13"-1610"0"0,-1 1 1 0 0,0-1 0 0 0,1 0-1 0 0,-1 0 1 0 0,1 0 0 0 0,-1 1-1 0 0,1-1 1 0 0,-1 0 0 0 0,1 0-1 0 0,-1 0 1 0 0,1 0 0 0 0,0 0-1 0 0,-1 0 1 0 0,1 0 0 0 0,-1 0-1 0 0,1 0 1 0 0,-1 0-1 0 0,1 0 1 0 0,-1 0 0 0 0,1-1-1 0 0,-1 1 1 0 0,1 0 0 0 0,-1 0-1 0 0,1 0 1 0 0,-1-1 0 0 0,0 1-1 0 0,1 0 1 0 0,-1-1 0 0 0,1 1-1 0 0,-1 0 1 0 0,0-1 0 0 0,1 1-1 0 0,-1-1 1 0 0,1 1 0 0 0,-1 0-1 0 0,0-1 1 0 0,0 1-1 0 0,1-1 1 0 0,-1 1 0 0 0,0-1-1 0 0,0 1 1 0 0,0-1 0 0 0,0 1-1 0 0,1-1 1 0 0,-1 1 0 0 0,0-1-1 0 0,0 1 1 0 0,0-1 0 0 0,0 1-1 0 0,0-1 1 0 0,0 1 0 0 0,0-1-1 0 0,0 1 1 0 0,-1-1 0 0 0,1 0-92 0 0,43 39 208 0 0,1-1 0 0 0,1-3 0 0 0,2-2 0 0 0,1-1 0 0 0,10 1-208 0 0,20 28-1771 0 0,-78-59 821 0 0,-16 28-1789 0 0,0-12 1404 0 0,-7-1 104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1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1304 0 0,'8'-90'9196'0'0,"-8"88"-8966"0"0,0 2 7 0 0,3-9 264 0 0,-7 20-19 0 0,1 9-304 0 0,1-1-1 0 0,1 1 0 0 0,1-1 0 0 0,0 1 1 0 0,2 0-1 0 0,0-1 0 0 0,1 0 0 0 0,1 1 0 0 0,4 8-177 0 0,6 41 288 0 0,83 261 768 0 0,-121-440-1030 0 0,25 98-52 0 0,0 0 0 0 0,1 0 0 0 0,1 0 0 0 0,0 0 0 0 0,1 0 0 0 0,0 0 0 0 0,1 1 0 0 0,0 0 0 0 0,1 0 0 0 0,0 0 0 0 0,1 1-1 0 0,0 0 1 0 0,0 0 0 0 0,1 1 0 0 0,1 0 0 0 0,-1 0 0 0 0,1 1 0 0 0,1 0 0 0 0,0 0 0 0 0,0 1 0 0 0,0 1 0 0 0,1 0 0 0 0,0 0-1 0 0,0 1 1 0 0,0 0 0 0 0,1 1 0 0 0,0 0 0 0 0,0 1 0 0 0,0 0 0 0 0,0 1 0 0 0,0 1 0 0 0,0 0 0 0 0,1 0 0 0 0,-1 1 0 0 0,11 2 26 0 0,-16-3-13 0 0,0 0 1 0 0,-1 1 0 0 0,1 0-1 0 0,0 0 1 0 0,0 1 0 0 0,-1 0-1 0 0,1 0 1 0 0,-1 1 0 0 0,1 0 0 0 0,-1 0-1 0 0,1 0 1 0 0,-1 1 0 0 0,0 0-1 0 0,0 0 1 0 0,0 0 0 0 0,-1 1-1 0 0,1 0 1 0 0,-1 0 0 0 0,0 0-1 0 0,0 1 1 0 0,0 0 0 0 0,-1 0 0 0 0,1 0-1 0 0,0 3 13 0 0,-5-1 23 0 0,-1 0 0 0 0,-1 0 0 0 0,1 0 1 0 0,-1-1-1 0 0,-1 1 0 0 0,1 0 0 0 0,-1-1 0 0 0,0 1 0 0 0,0-1 0 0 0,-1 0 0 0 0,0 0 0 0 0,0 0 0 0 0,0-1 0 0 0,-1 1 0 0 0,0-1 0 0 0,0 0 0 0 0,0 0 0 0 0,-1-1 1 0 0,0 0-1 0 0,1 0 0 0 0,-1 0 0 0 0,-1 0 0 0 0,1-1 0 0 0,0 0 0 0 0,-3 0-23 0 0,-134 64-453 0 0,78-58-2677 0 0,62-18-930 0 0,22-9 2305 0 0,0 5 501 0 0,3-2 62 0 0</inkml:trace>
  <inkml:trace contextRef="#ctx0" brushRef="#br0" timeOffset="251.782">822 341 2808 0 0,'14'-2'7801'0'0,"-10"24"-6452"0"0,50 107-1727 0 0,-53-128-815 0 0,-1-1-379 0 0,-14 1-2664 0 0,9-10 3033 0 0,-3-6 87 0 0</inkml:trace>
  <inkml:trace contextRef="#ctx0" brushRef="#br0" timeOffset="409.156">818 64 4140 0 0,'-10'-63'7034'0'0,"10"63"-7294"0"0,26 18-8088 0 0,-22-13 7314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0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82 1612 0 0,'-20'12'1430'0'0,"9"-2"3083"0"0,29-4-4411 0 0,94-22 507 0 0,372-39 18 0 0,-258 23-2829 0 0,-214 26-1215 0 0,-12 6 2131 0 0</inkml:trace>
  <inkml:trace contextRef="#ctx0" brushRef="#br0" timeOffset="492.597">19 199 944 0 0,'5'6'3515'0'0,"28"8"-2806"0"0,176 78 1015 0 0,-202-87-1696 0 0,0 0 0 0 0,0 0 0 0 0,-1 1 0 0 0,1 0 0 0 0,-1 0 0 0 0,-1 0 0 0 0,1 1 0 0 0,-1-1 0 0 0,-1 1 0 0 0,1 1 0 0 0,-1-1 1 0 0,0 1-1 0 0,-1 0 0 0 0,0-1 0 0 0,0 2 0 0 0,0-1 0 0 0,-1 0 0 0 0,-1 0 0 0 0,1 1 0 0 0,-1-1 0 0 0,-1 1 0 0 0,0-1 0 0 0,0 1 0 0 0,0-1 0 0 0,-1 1 0 0 0,-1 3-28 0 0,-6 16 81 0 0,-2 0 0 0 0,0-1-1 0 0,-2-1 1 0 0,-1 0-1 0 0,-1 0 1 0 0,-2-2 0 0 0,0 1-1 0 0,-1-2 1 0 0,-2 0-1 0 0,0-2 1 0 0,-16 15-81 0 0,-89 118 778 0 0,120-151-752 0 0,1 1 0 0 0,-1 0 0 0 0,1 0 0 0 0,0 0-1 0 0,0 0 1 0 0,0 0 0 0 0,0 1 0 0 0,1 0 0 0 0,0-1 0 0 0,0 1-1 0 0,0 0 1 0 0,0 0 0 0 0,1 0 0 0 0,0 0 0 0 0,0 0 0 0 0,0 0-1 0 0,1 1 1 0 0,0-1 0 0 0,0 0 0 0 0,0 0 0 0 0,0 0 0 0 0,1 0-1 0 0,0 1 1 0 0,0-1 0 0 0,0 0 0 0 0,1 0 0 0 0,0-1 0 0 0,0 1-1 0 0,0 0 1 0 0,0 0 0 0 0,1-1 0 0 0,0 0 0 0 0,0 1 0 0 0,0-1-1 0 0,0 0 1 0 0,1 0 0 0 0,-1-1 0 0 0,1 1 0 0 0,0-1 0 0 0,0 0-1 0 0,1 0 1 0 0,-1 0 0 0 0,1 0 0 0 0,1 0-26 0 0,24 4 30 0 0,1 0 1 0 0,0-3-1 0 0,0 0 1 0 0,0-2-1 0 0,0-1 1 0 0,0-2-1 0 0,1-1 1 0 0,-1-1-1 0 0,-1-2 1 0 0,15-4-31 0 0,68-7-638 0 0,96-5-6171 0 0,-199 20 5424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18 1624 0 0,'0'0'617'0'0,"0"0"-18"0"0,3-17 1852 0 0,-1 18-2411 0 0,1 1-1 0 0,-1-1 1 0 0,1 1-1 0 0,-1-1 1 0 0,0 1 0 0 0,0 0-1 0 0,0 0 1 0 0,0 0-1 0 0,0 0 1 0 0,0 0-1 0 0,-1 0 1 0 0,1 1 0 0 0,-1-1-1 0 0,1 0 1 0 0,-1 1-1 0 0,0 0 1 0 0,0-1-1 0 0,0 1 1 0 0,0 0 0 0 0,-1-1-1 0 0,1 1 1 0 0,-1 0-1 0 0,0 0 1 0 0,1-1-1 0 0,-1 1 1 0 0,0 0 0 0 0,-1 0-1 0 0,1-1 1 0 0,0 1-1 0 0,-1 0 1 0 0,0 0-1 0 0,1-1 1 0 0,-1 1-1 0 0,0 0 1 0 0,0-1 0 0 0,-1 1-1 0 0,1-1 1 0 0,0 0-1 0 0,-1 1 1 0 0,0-1-1 0 0,1 0 1 0 0,-1 0 0 0 0,-2 2-40 0 0,3-3 6 0 0,-10 26 123 0 0,-1-1 0 0 0,-2 0-1 0 0,-1-1 1 0 0,-1 0 0 0 0,0-2-1 0 0,-2 0 1 0 0,-1 0 0 0 0,-1-2-1 0 0,-1-1 1 0 0,0 0 0 0 0,-2-2-1 0 0,0 0 1 0 0,-1-1 0 0 0,-1-2-1 0 0,0-1 1 0 0,-8 3-129 0 0,30-14 16 0 0,0-1-1 0 0,-1 0 1 0 0,1 0 0 0 0,0 0-1 0 0,-1-1 1 0 0,0 1-1 0 0,1-1 1 0 0,-1 1 0 0 0,0-1-1 0 0,0-1 1 0 0,0 1-1 0 0,1 0 1 0 0,-1-1 0 0 0,0 0-1 0 0,0 0 1 0 0,0 0-1 0 0,0 0 1 0 0,0-1 0 0 0,0 1-1 0 0,0-1 1 0 0,1 0-1 0 0,-1 0 1 0 0,0-1 0 0 0,0 1-1 0 0,1-1 1 0 0,-1 0-1 0 0,1 0 1 0 0,0 0 0 0 0,-1 0-1 0 0,1 0 1 0 0,0-1-1 0 0,0 1 1 0 0,1-1 0 0 0,-1 0-1 0 0,0 0 1 0 0,1 0-1 0 0,0 0 1 0 0,-1-1 0 0 0,2 1-1 0 0,-1-1 1 0 0,0 1-1 0 0,0-1 1 0 0,1 1 0 0 0,0-1-1 0 0,0 0 1 0 0,0 0-1 0 0,0 0 1 0 0,1 0-16 0 0,0-1-7 0 0,1 0 0 0 0,0 0 0 0 0,0 1 0 0 0,0-1 0 0 0,1 0 0 0 0,-1 1 0 0 0,1-1 0 0 0,0 1 0 0 0,1 0 0 0 0,-1 0 0 0 0,1 0 0 0 0,-1 0 0 0 0,1 0 0 0 0,1 0 0 0 0,-1 1 0 0 0,0-1 0 0 0,1 1 0 0 0,0 0 0 0 0,-1 0 0 0 0,1 0 0 0 0,0 1 0 0 0,1 0 0 0 0,-1-1 0 0 0,0 1 0 0 0,1 1 0 0 0,-1-1 0 0 0,2 0 7 0 0,134-23-236 0 0,60 55 167 0 0,18-3 47 0 0,-214-27 28 0 0,-1 1 1 0 0,1-1-1 0 0,-1 0 1 0 0,1 0-1 0 0,-1 0 1 0 0,1-1-1 0 0,-1 1 0 0 0,1-1 1 0 0,-1 0-1 0 0,1 0 1 0 0,-1 0-1 0 0,0 0 1 0 0,1 0-1 0 0,-1-1 1 0 0,0 1-1 0 0,0-1 1 0 0,0 0-1 0 0,0 0 0 0 0,0 0 1 0 0,-1-1-1 0 0,1 1 1 0 0,-1-1-1 0 0,1 1 1 0 0,-1-1-1 0 0,0 0 1 0 0,0 0-1 0 0,0 0 1 0 0,0-1-7 0 0,-6-3-7 0 0,0 0 0 0 0,0 1 0 0 0,-1 0 1 0 0,0 0-1 0 0,-1 0 0 0 0,1 1 1 0 0,-1-1-1 0 0,0 1 0 0 0,0 1 0 0 0,0-1 1 0 0,-1 1-1 0 0,0 0 0 0 0,0 0 1 0 0,0 1-1 0 0,0 0 0 0 0,-7-1 7 0 0,-13-10-185 0 0,-103-37-2848 0 0,90 37 331 0 0,31 11 1502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 1160 0 0,'-16'2'3793'0'0,"28"2"-1622"0"0,25 2-1194 0 0,222-22 603 0 0,-81 9-3137 0 0,-120 8-1471 0 0,-41 4 440 0 0,-24-1 1320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9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1484 0 0,'0'7'784'0'0,"2"0"-124"0"0,3-2-120 0 0,15 6-40 0 0,1-2-128 0 0,6-3 68 0 0,9-2-140 0 0,1-3 52 0 0,-18-1-111 0 0,17 0-25 0 0,3 0-20 0 0,6 0-20 0 0,56-15-408 0 0,-39 5-260 0 0,2-1-565 0 0,6-1-267 0 0,-3 0 28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316 587 1428 0 0,'11'-8'6487'0'0,"47"2"-6367"0"0,-42 5 460 0 0,534-71-526 0 0,-443 58-2833 0 0,-102 10 71 0 0,-12 2 1526 0 0</inkml:trace>
  <inkml:trace contextRef="#ctx0" brushRef="#br0" timeOffset="370.339">275 635 2188 0 0,'8'21'3155'0'0,"51"15"-1554"0"0,62 4-128 0 0,-99-36-1321 0 0,-1 2 0 0 0,0 0 0 0 0,-1 2 0 0 0,1 0 0 0 0,-1 1 0 0 0,-1 1 0 0 0,0 1 0 0 0,0 1 0 0 0,-1 0 0 0 0,8 8-152 0 0,-23-17 12 0 0,-1 0 0 0 0,1 1-1 0 0,0-1 1 0 0,-1 1 0 0 0,1-1 0 0 0,-1 1 0 0 0,0 0 0 0 0,0 0-1 0 0,-1 0 1 0 0,1 0 0 0 0,-1 0 0 0 0,0 0 0 0 0,0 1 0 0 0,0-1-1 0 0,-1 0 1 0 0,1 0 0 0 0,-1 1 0 0 0,0-1 0 0 0,0 0 0 0 0,-1 1 0 0 0,1-1-1 0 0,-1 0 1 0 0,0 1 0 0 0,0-1 0 0 0,-1 0 0 0 0,1 0 0 0 0,-1 0-1 0 0,0 0 1 0 0,0 0 0 0 0,0-1 0 0 0,0 1 0 0 0,-1 0 0 0 0,1-1-1 0 0,-3 3-11 0 0,-114 102 285 0 0,-148 58 725 0 0,266-166-1002 0 0,-1 1 0 0 0,1 0 0 0 0,0 0 0 0 0,0 0 0 0 0,0 0 0 0 0,0 0 0 0 0,1 0 0 0 0,-1 0 1 0 0,0 0-1 0 0,0 0 0 0 0,1 1 0 0 0,-1-1 0 0 0,0 0 0 0 0,1 0 0 0 0,-1 1 0 0 0,1-1 0 0 0,0 0 0 0 0,-1 1 0 0 0,1-1 1 0 0,0 1-1 0 0,0-1 0 0 0,0 0 0 0 0,0 1 0 0 0,0-1 0 0 0,0 1 0 0 0,0-1 0 0 0,1 0 0 0 0,-1 1 0 0 0,0-1 0 0 0,1 0 0 0 0,-1 1 1 0 0,1-1-1 0 0,0 0 0 0 0,-1 0 0 0 0,1 0 0 0 0,0 1 0 0 0,0-1 0 0 0,-1 0 0 0 0,1 0 0 0 0,0 0 0 0 0,0 0 0 0 0,0 0 1 0 0,0 0-1 0 0,1-1 0 0 0,-1 1 0 0 0,0 0 0 0 0,0 0 0 0 0,0-1 0 0 0,1 1 0 0 0,-1-1 0 0 0,0 1 0 0 0,1-1-8 0 0,75 23 157 0 0,0-20-1202 0 0,0-3 0 0 0,1-3 0 0 0,-1-4 0 0 0,-1-3 0 0 0,43-12 1045 0 0,-86 17-852 0 0,54-9-1588 0 0,-49 9 1282 0 0</inkml:trace>
  <inkml:trace contextRef="#ctx0" brushRef="#br0" timeOffset="2664.761">488 0 1684 0 0,'0'0'649'0'0,"0"0"-41"0"0,0 0-45 0 0,0 0-3 0 0,14 8 2590 0 0,-42 34-2947 0 0,-1-2 1 0 0,-3-1-1 0 0,-1-1 0 0 0,-2-1 0 0 0,-1-3 1 0 0,-2-1-1 0 0,-1-1 0 0 0,-1-2 0 0 0,-27 13-203 0 0,65-41 6 0 0,0 0 0 0 0,-1 0-1 0 0,1 0 1 0 0,0 0-1 0 0,-1 0 1 0 0,0 0 0 0 0,1-1-1 0 0,-1 1 1 0 0,0-1-1 0 0,0 0 1 0 0,0 1-1 0 0,1-2 1 0 0,-1 1 0 0 0,0 0-1 0 0,-1 0 1 0 0,1-1-1 0 0,0 0 1 0 0,0 0 0 0 0,0 0-1 0 0,0 0 1 0 0,0 0-1 0 0,0 0 1 0 0,0-1-1 0 0,0 1 1 0 0,0-1 0 0 0,0 0-1 0 0,0 0 1 0 0,0 0-1 0 0,0-1 1 0 0,0 1 0 0 0,1-1-1 0 0,-1 1 1 0 0,1-1-1 0 0,-1 0 1 0 0,1 0-1 0 0,-1 0 1 0 0,1 0 0 0 0,0 0-1 0 0,0-1 1 0 0,0 1-1 0 0,0-1 1 0 0,1 1-1 0 0,-1-1 1 0 0,1 0 0 0 0,-1 1-1 0 0,1-1 1 0 0,0 0-1 0 0,0 0 1 0 0,0 0 0 0 0,1 0-1 0 0,-1 0 1 0 0,1 0-1 0 0,-1 0 1 0 0,1-1-6 0 0,0-4-41 0 0,1 0 0 0 0,0 0-1 0 0,0 0 1 0 0,1 1 0 0 0,0-1 0 0 0,0 0 0 0 0,1 1 0 0 0,0 0 0 0 0,0-1-1 0 0,0 1 1 0 0,1 1 0 0 0,1-1 0 0 0,-1 0 0 0 0,1 1 0 0 0,0 0 0 0 0,0 0-1 0 0,0 0 1 0 0,1 1 0 0 0,0 0 0 0 0,0 0 0 0 0,1 0 0 0 0,-1 1 0 0 0,1 0-1 0 0,0 0 1 0 0,0 1 0 0 0,0 0 0 0 0,1 0 0 0 0,-1 1 0 0 0,1 0 0 0 0,0 0-1 0 0,-1 0 1 0 0,1 1 0 0 0,0 0 0 0 0,2 1 41 0 0,246 57-80 0 0,54-39 659 0 0,-266-32-229 0 0,-66-11-86 0 0,-244-11-2782 0 0,142 28-1501 0 0,92 4 2737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21 182 1744 0 0,'7'1'134'0'0,"-1"0"0"0"0,1 0 0 0 0,-1 1-1 0 0,0 0 1 0 0,0 0 0 0 0,0 0 0 0 0,0 1 0 0 0,0 0-1 0 0,0 0 1 0 0,-1 1 0 0 0,1-1 0 0 0,-1 1 0 0 0,0 1-1 0 0,0-1 1 0 0,-1 0 0 0 0,1 1 0 0 0,-1 0 0 0 0,0 0 0 0 0,0 1-1 0 0,-1-1 1 0 0,1 1 0 0 0,-1 0 0 0 0,0-1 0 0 0,-1 1-1 0 0,0 1 1 0 0,0-1 0 0 0,0 0 0 0 0,0 0 0 0 0,-1 1-1 0 0,0-1 1 0 0,-1 1 0 0 0,1-1 0 0 0,-1 1 0 0 0,-1-1-1 0 0,1 1 1 0 0,-2 5-134 0 0,-2 1 226 0 0,-1 1 0 0 0,-1-1 0 0 0,0-1 1 0 0,0 1-1 0 0,-2-1 0 0 0,1 0 0 0 0,-1-1 0 0 0,-1 0 0 0 0,0 0 0 0 0,-1-1 0 0 0,0 0 0 0 0,0-1 0 0 0,-1 0 0 0 0,-9 6-226 0 0,-4 0 617 0 0,26-23 138 0 0,229-162-1189 0 0,-118 97-144 0 0,5-7 79 0 0,-203 111 538 0 0,80-29-23 0 0,-1 1-1 0 0,0 0 1 0 0,1 1-1 0 0,0-1 0 0 0,0 1 1 0 0,0 0-1 0 0,0 0 1 0 0,0 1-1 0 0,1-1 1 0 0,0 1-1 0 0,0 0 1 0 0,0 0-1 0 0,1 1 1 0 0,-1-1-1 0 0,1 1 0 0 0,1-1 1 0 0,-1 1-1 0 0,1 0 1 0 0,0 0-1 0 0,0 0 1 0 0,1 1-1 0 0,0-1 1 0 0,0 0-1 0 0,0 0 0 0 0,1 1 1 0 0,0-1-1 0 0,0 1 1 0 0,0-1-1 0 0,1 0 1 0 0,0 1-1 0 0,0-1 1 0 0,1 0-1 0 0,0 0 1 0 0,0 0-1 0 0,0 0 0 0 0,1 0 1 0 0,0-1-1 0 0,0 1 1 0 0,0-1-1 0 0,1 1 1 0 0,-1-1-1 0 0,1 0 1 0 0,1-1-1 0 0,-1 1 0 0 0,1-1 1 0 0,2 2-16 0 0,119 54-1477 0 0,21-56-3903 0 0,-87-22 3952 0 0</inkml:trace>
  <inkml:trace contextRef="#ctx0" brushRef="#br0" timeOffset="245.789">766 145 1424 0 0,'-25'2'3608'0'0,"37"1"-1359"0"0,44 2-979 0 0,-56-5-1269 0 0,234 0 271 0 0,-78 0-6377 0 0,-146 0 4870 0 0</inkml:trace>
  <inkml:trace contextRef="#ctx0" brushRef="#br0" timeOffset="679.158">770 357 936 0 0,'1'0'88'0'0,"-1"0"0"0"0,1 0 0 0 0,0 0 0 0 0,0 0 0 0 0,-1 0 0 0 0,1 0 0 0 0,0 0 0 0 0,0 0 0 0 0,-1 0-1 0 0,1 1 1 0 0,0-1 0 0 0,0 0 0 0 0,-1 0 0 0 0,1 1 0 0 0,0-1 0 0 0,-1 1 0 0 0,1-1 0 0 0,-1 0 0 0 0,1 1 0 0 0,0-1 0 0 0,-1 1 0 0 0,1-1 0 0 0,-1 1 0 0 0,1 0 0 0 0,-1-1-1 0 0,1 1 1 0 0,-1 0 0 0 0,0-1 0 0 0,1 1 0 0 0,-1 0 0 0 0,0-1 0 0 0,0 1 0 0 0,1 0 0 0 0,-1 0 0 0 0,0-1 0 0 0,0 1 0 0 0,0 0 0 0 0,0 0 0 0 0,0-1 0 0 0,0 1 0 0 0,0 0-1 0 0,0 0 1 0 0,0-1 0 0 0,0 1 0 0 0,-1 0 0 0 0,1-1 0 0 0,0 1 0 0 0,0 0 0 0 0,-1 0 0 0 0,1-1 0 0 0,0 1 0 0 0,-1 0 0 0 0,1-1 0 0 0,-1 1 0 0 0,1-1 0 0 0,-1 1 0 0 0,1-1-1 0 0,-1 1 1 0 0,1 0 0 0 0,-1-1 0 0 0,0 0 0 0 0,1 1 0 0 0,-1-1 0 0 0,1 1 0 0 0,-1-1 0 0 0,0 0-88 0 0,70 4 996 0 0,-64-4-781 0 0,182-37 1327 0 0,448-119-995 0 0,-636 157-538 0 0,0 0 0 0 0,1-1 0 0 0,-1 1 0 0 0,0 0-1 0 0,1 0 1 0 0,-1 0 0 0 0,1 0 0 0 0,0 0 0 0 0,-1 0 0 0 0,1 0-1 0 0,0 0 1 0 0,-1 0 0 0 0,1 0 0 0 0,0 0 0 0 0,0 0 0 0 0,0 0-1 0 0,0 0 1 0 0,0 0 0 0 0,0 0 0 0 0,0 0 0 0 0,0 0 0 0 0,1 0-1 0 0,-1 0 1 0 0,0 0 0 0 0,0 0 0 0 0,1 0 0 0 0,-1 0 0 0 0,1 0 0 0 0,-1 0-1 0 0,1 0 1 0 0,-1 0 0 0 0,1 0 0 0 0,0 0 0 0 0,-1-1 0 0 0,1 1-1 0 0,0 0 1 0 0,0-1 0 0 0,0 1 0 0 0,-1 0 0 0 0,1-1 0 0 0,0 1-1 0 0,0-1 1 0 0,0 1 0 0 0,0-1 0 0 0,0 1 0 0 0,0-1 0 0 0,0 0-1 0 0,0 0 1 0 0,0 1 0 0 0,0-1 0 0 0,0 0 0 0 0,0 0 0 0 0,0 0-1 0 0,0 0 1 0 0,0 0 0 0 0,0 0 0 0 0,0-1 0 0 0,1 1 0 0 0,-1 0-1 0 0,0 0 1 0 0,0-1 0 0 0,0 1 0 0 0,0-1-9 0 0,-4 3 16 0 0,0 0 0 0 0,1 1 0 0 0,-1-1 0 0 0,1 1 0 0 0,-1 0 0 0 0,1-1 0 0 0,0 1 0 0 0,0 0 0 0 0,0 0 0 0 0,0 0 0 0 0,1 1 0 0 0,-1-1 0 0 0,1 0 0 0 0,0 1 0 0 0,0-1 0 0 0,0 0 0 0 0,0 1 0 0 0,1 0 0 0 0,-1-1 0 0 0,1 1 0 0 0,0-1 0 0 0,0 1 0 0 0,0-1 0 0 0,0 1 0 0 0,1-1 0 0 0,0 1 0 0 0,0-1 0 0 0,0 1 0 0 0,0-1 0 0 0,0 1 0 0 0,0-1 0 0 0,1 0 0 0 0,0 0 0 0 0,0 0 0 0 0,0 0-1 0 0,0 0 1 0 0,0 0 0 0 0,0 0 0 0 0,1-1 0 0 0,-1 1 0 0 0,1-1 0 0 0,0 0 0 0 0,0 1 0 0 0,0-1 0 0 0,0-1 0 0 0,0 1 0 0 0,1 0-16 0 0,181 17 112 0 0,-179-19-112 0 0,1 0-1 0 0,-1 0 1 0 0,0-1-1 0 0,1 0 1 0 0,-1 0-1 0 0,0-1 1 0 0,1 0-1 0 0,-1 0 1 0 0,0 0-1 0 0,-1-1 1 0 0,1 0-1 0 0,0 0 1 0 0,-1 0-1 0 0,1-1 1 0 0,-1 0-1 0 0,0 0 1 0 0,1-1 0 0 0,-5 1-10 0 0,0 0 1 0 0,-1 0-1 0 0,1 0 1 0 0,-1-1-1 0 0,0 1 1 0 0,0 0-1 0 0,-1 0 1 0 0,1 0-1 0 0,-1 0 1 0 0,0 0-1 0 0,0 0 1 0 0,0 0-1 0 0,-1 0 1 0 0,1 0-1 0 0,-1 0 1 0 0,0 1-1 0 0,0-1 1 0 0,0 1-1 0 0,0-1 1 0 0,-1 1-1 0 0,0 0 1 0 0,1 0-1 0 0,-1 0 1 0 0,0 0-1 0 0,-1 0 1 0 0,1 1-1 0 0,0-1 1 0 0,-1 1-1 0 0,1 0 1 0 0,-1 0-1 0 0,0 0 1 0 0,0 0 9 0 0,-41-30-98 0 0,27 21-586 0 0,1 0 1 0 0,0-2-1 0 0,1 0 0 0 0,0 0 0 0 0,2-2 1 0 0,-1 0-1 0 0,2-1 0 0 0,0 0 0 0 0,0-1 1 0 0,2 0-1 0 0,-2-5 684 0 0,-4-15-1205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109 109 1212 0 0,'-10'9'217'0'0,"0"1"-1"0"0,1 0 0 0 0,0 1 1 0 0,0 0-1 0 0,1 0 1 0 0,1 1-1 0 0,0 0 0 0 0,1 0 1 0 0,0 0-1 0 0,0 1 1 0 0,2 0-1 0 0,-1 0 0 0 0,2 1 1 0 0,0-1-1 0 0,0 1 1 0 0,1-1-1 0 0,1 1 0 0 0,0 0 1 0 0,1 0-1 0 0,1 0 1 0 0,0-1-1 0 0,1 1 0 0 0,0 0 1 0 0,1-1-1 0 0,1 1 1 0 0,0-1-1 0 0,4 10-216 0 0,-3-13-28 0 0,0 1 0 0 0,1-1 0 0 0,0 0-1 0 0,0-1 1 0 0,1 1 0 0 0,0-1 0 0 0,1 0 0 0 0,0-1-1 0 0,0 0 1 0 0,1 0 0 0 0,0-1 0 0 0,0 0 0 0 0,1-1 0 0 0,0 0-1 0 0,0 0 1 0 0,1-1 0 0 0,-1 0 0 0 0,1-1 0 0 0,0 0-1 0 0,0-1 1 0 0,11 2 28 0 0,50-2-3806 0 0,-42-12 2565 0 0</inkml:trace>
  <inkml:trace contextRef="#ctx0" brushRef="#br0" timeOffset="508.42">463 257 860 0 0,'8'12'270'0'0,"0"-1"0"0"0,-1 1 0 0 0,-1 1 0 0 0,0-1 0 0 0,0 1 0 0 0,-1 0 0 0 0,-1 0 0 0 0,0 1 0 0 0,-1-1 0 0 0,0 1 0 0 0,-1 0 0 0 0,-1 0 0 0 0,0-1 0 0 0,-1 2-270 0 0,-1-7 157 0 0,-1-1-1 0 0,0 1 1 0 0,0-1 0 0 0,-1 0 0 0 0,0 0 0 0 0,0 0 0 0 0,0 0 0 0 0,-1-1 0 0 0,0 1-1 0 0,-1-1 1 0 0,1 0 0 0 0,-1 0 0 0 0,0 0 0 0 0,-1-1 0 0 0,1 0 0 0 0,-1 0 0 0 0,0 0-1 0 0,0-1 1 0 0,-1 0 0 0 0,1 0 0 0 0,-1-1 0 0 0,0 1 0 0 0,0-2 0 0 0,0 1-1 0 0,-5 1-156 0 0,10-4 208 0 0,2 0-46 0 0,-2-4-128 0 0,3-6-86 0 0,-1 0 0 0 0,1 1-1 0 0,1-1 1 0 0,0 0-1 0 0,0 1 1 0 0,1-1-1 0 0,0 1 1 0 0,1 0-1 0 0,0 0 1 0 0,0 0-1 0 0,1 0 1 0 0,0 1-1 0 0,1 0 1 0 0,0 0-1 0 0,0 0 1 0 0,0 1-1 0 0,1-1 1 0 0,0 2 0 0 0,1-1-1 0 0,0 0 53 0 0,257-199-1929 0 0,-277 214 1975 0 0,0 0-1 0 0,1 2 0 0 0,0-1 1 0 0,0 1-1 0 0,1 1 0 0 0,0 0 1 0 0,1 0-1 0 0,0 1 1 0 0,1 0-1 0 0,1 0 0 0 0,-1 1 1 0 0,2 0-1 0 0,0 1 0 0 0,1-1 1 0 0,0 1-1 0 0,1 0 1 0 0,0 0-1 0 0,1 1 0 0 0,1-1 1 0 0,0 13-46 0 0,2-22 4 0 0,1 1 0 0 0,1-1-1 0 0,-1 0 1 0 0,1 0 0 0 0,0 0 0 0 0,0 0 0 0 0,1 0 0 0 0,-1 0 0 0 0,1 0 0 0 0,0-1 0 0 0,0 0 0 0 0,1 1 0 0 0,-1-1 0 0 0,1 0 0 0 0,0-1 0 0 0,0 1 0 0 0,0-1 0 0 0,1 1-1 0 0,-1-1 1 0 0,1-1 0 0 0,0 1 0 0 0,0-1 0 0 0,0 0 0 0 0,0 0 0 0 0,0 0 0 0 0,0 0 0 0 0,0-1 0 0 0,2 0-4 0 0,58 9-2481 0 0,12-28 41 0 0,-47 6 1232 0 0</inkml:trace>
  <inkml:trace contextRef="#ctx0" brushRef="#br0" timeOffset="756.054">1155 1 836 0 0,'5'0'180'0'0,"1"1"1"0"0,0 1-1 0 0,0-1 1 0 0,-1 1-1 0 0,1 0 0 0 0,-1 0 1 0 0,0 1-1 0 0,0-1 1 0 0,0 1-1 0 0,0 0 0 0 0,0 1 1 0 0,0-1-1 0 0,-1 1 1 0 0,1 0-1 0 0,-1 0 0 0 0,0 0 1 0 0,-1 1-1 0 0,1 0 1 0 0,-1-1-1 0 0,0 1 0 0 0,0 0 1 0 0,0 1-1 0 0,1 2-180 0 0,6 11 160 0 0,0 0 0 0 0,-1 1-1 0 0,-2 0 1 0 0,0 0 0 0 0,-1 1-1 0 0,-1 0 1 0 0,0 0 0 0 0,-2 0-1 0 0,-1 1 1 0 0,0-1 0 0 0,-2 1 0 0 0,0-1-1 0 0,-2 1 1 0 0,0-1 0 0 0,-1 1-1 0 0,-1-1 1 0 0,-2 0 0 0 0,0-1 0 0 0,-1 1-1 0 0,0-1 1 0 0,-2-1 0 0 0,-1 1-1 0 0,0-1 1 0 0,-1-1 0 0 0,-1 0 0 0 0,-7 8-160 0 0,11-16-131 0 0,-46 52-468 0 0,10-31-2845 0 0,42-31 2172 0 0,2 0-164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1648 0 0,'0'0'680'0'0,"0"0"13"0"0,0 0-24 0 0,0-3-75 0 0,40-38 964 0 0,-29 31 76 0 0,3 23-111 0 0,20 231-915 0 0,-8-4-903 0 0,-5 188 295 0 0,-21-359-2248 0 0,0-67 977 0 0,0 9-1416 0 0,1-11 1501 0 0</inkml:trace>
  <inkml:trace contextRef="#ctx0" brushRef="#br0" timeOffset="298.811">90 382 880 0 0,'1'-6'181'0'0,"0"0"1"0"0,1 1-1 0 0,-1-1 0 0 0,2 1 0 0 0,-1-1 1 0 0,0 1-1 0 0,1 0 0 0 0,0 0 0 0 0,0 0 1 0 0,1 0-1 0 0,-1 0 0 0 0,1 1 0 0 0,0 0 1 0 0,0 0-1 0 0,0 0 0 0 0,1 0 0 0 0,0 0 1 0 0,-1 1-1 0 0,1 0 0 0 0,0 0 0 0 0,4-1-181 0 0,0 0 82 0 0,1 1-1 0 0,0 0 0 0 0,0 0 1 0 0,0 1-1 0 0,0 0 1 0 0,0 1-1 0 0,1 0 0 0 0,-1 1 1 0 0,0 0-1 0 0,0 0 1 0 0,1 1-1 0 0,-1 1 0 0 0,0 0 1 0 0,0 0-1 0 0,0 1 1 0 0,0 0-1 0 0,8 4-81 0 0,-14-6 24 0 0,1-1 0 0 0,0 1 1 0 0,0 0-1 0 0,-1 1 0 0 0,1-1 1 0 0,-1 1-1 0 0,1 0 0 0 0,-1 0 0 0 0,0 0 1 0 0,0 1-1 0 0,0 0 0 0 0,0 0 0 0 0,0 0 1 0 0,0 0-1 0 0,-1 0 0 0 0,0 1 1 0 0,1-1-1 0 0,-1 1 0 0 0,-1 0 0 0 0,1 0 1 0 0,0 0-1 0 0,-1 0 0 0 0,0 1 0 0 0,0-1 1 0 0,0 1-1 0 0,-1-1 0 0 0,1 1 1 0 0,-1-1-1 0 0,0 1 0 0 0,-1 0 0 0 0,1 0 1 0 0,-1 0-1 0 0,0-1 0 0 0,0 1 0 0 0,0 0 1 0 0,-1 0-1 0 0,1 0 0 0 0,-1-1 1 0 0,-1 1-1 0 0,1 0 0 0 0,0-1 0 0 0,-3 4-24 0 0,-8 5 24 0 0,-1-1-1 0 0,-1 0 1 0 0,0-1-1 0 0,0 0 0 0 0,-1-2 1 0 0,-1 1-1 0 0,1-2 1 0 0,-2 0-1 0 0,1-1 1 0 0,-1-1-1 0 0,0 0 0 0 0,0-1 1 0 0,-3 0-24 0 0,-40 15-343 0 0,1-9-2498 0 0,57-11 1525 0 0,2 0-50 0 0</inkml:trace>
  <inkml:trace contextRef="#ctx0" brushRef="#br0" timeOffset="652.807">1048 492 1468 0 0,'0'0'676'0'0,"0"0"-109"0"0,0 0-110 0 0,0 0 17 0 0,0 0-22 0 0,0 0-61 0 0,-8 15 324 0 0,-128 204 1331 0 0,15 74-1315 0 0,101-268-1591 0 0,-3-21-3367 0 0,9-4 2925 0 0</inkml:trace>
  <inkml:trace contextRef="#ctx0" brushRef="#br0" timeOffset="935.87">612 573 1428 0 0,'0'-3'374'0'0,"0"3"-291"0"0,-1-1 0 0 0,1 0 0 0 0,-1 1 0 0 0,1-1 0 0 0,0 0-1 0 0,-1 1 1 0 0,1-1 0 0 0,0 0 0 0 0,-1 1 0 0 0,1-1 0 0 0,0 0-1 0 0,0 0 1 0 0,0 1 0 0 0,-1-1 0 0 0,1 0 0 0 0,0 0 0 0 0,0 1-1 0 0,0-1 1 0 0,0 0 0 0 0,1 0 0 0 0,-1 0 0 0 0,0 1 0 0 0,0-1 0 0 0,0 0-1 0 0,0 0 1 0 0,1 1 0 0 0,-1-1 0 0 0,0 0 0 0 0,1 1 0 0 0,-1-1-1 0 0,1 0 1 0 0,-1 1 0 0 0,1-1 0 0 0,-1 1 0 0 0,1-1 0 0 0,-1 0 0 0 0,1 1-1 0 0,-1 0 1 0 0,1-1 0 0 0,0 1 0 0 0,-1-1 0 0 0,1 1 0 0 0,0 0-1 0 0,-1-1 1 0 0,1 1 0 0 0,0 0 0 0 0,0-1 0 0 0,-1 1 0 0 0,1 0-1 0 0,0 0 1 0 0,0 0 0 0 0,-1 0 0 0 0,1 0 0 0 0,0 0 0 0 0,0 0 0 0 0,0 0-1 0 0,-1 0 1 0 0,1 0 0 0 0,0 1 0 0 0,0-1 0 0 0,-1 0 0 0 0,1 0-1 0 0,0 1 1 0 0,-1-1 0 0 0,1 0 0 0 0,0 1-83 0 0,200 172 759 0 0,-70-51-4199 0 0,-114-106 2485 0 0,6 7-451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1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2172 0 0,'0'0'578'0'0,"1"-23"754"0"0,1 20-1281 0 0,-1 0 0 0 0,1 0 0 0 0,0 0 0 0 0,0 1 0 0 0,0-1 0 0 0,1 0 0 0 0,-1 1 0 0 0,1 0 0 0 0,0-1 1 0 0,-1 1-1 0 0,1 0 0 0 0,0 0 0 0 0,0 1 0 0 0,0-1 0 0 0,0 1 0 0 0,1-1 0 0 0,-1 1 0 0 0,0 0 0 0 0,0 0 0 0 0,1 0 0 0 0,-1 1 1 0 0,1-1-1 0 0,-1 1 0 0 0,1 0 0 0 0,-1 0 0 0 0,1 0 0 0 0,-1 0 0 0 0,0 1 0 0 0,1-1 0 0 0,-1 1-51 0 0,112 13 585 0 0,-106-13-554 0 0,0 0 1 0 0,0 1-1 0 0,-1 0 1 0 0,1 1-1 0 0,-1 0 1 0 0,1 0-1 0 0,-1 1 1 0 0,0 0-1 0 0,0 0 1 0 0,0 1-1 0 0,-1 0 1 0 0,0 0-1 0 0,0 1 1 0 0,0 0-1 0 0,0 0 1 0 0,-1 0-1 0 0,0 1 1 0 0,-1 0-1 0 0,1 0 1 0 0,-1 1-1 0 0,-1 0 1 0 0,1 0-1 0 0,-2 0 1 0 0,1 0-1 0 0,-1 0 1 0 0,0 1-1 0 0,0-1 1 0 0,-1 1-1 0 0,-1 0 1 0 0,1 0-1 0 0,-1 7-31 0 0,-5-2 52 0 0,-1-1 0 0 0,0 1 0 0 0,-1-1-1 0 0,0 0 1 0 0,-2-1 0 0 0,1 0 0 0 0,-1 0-1 0 0,-1 0 1 0 0,0-1 0 0 0,-1-1 0 0 0,0 1-1 0 0,0-1 1 0 0,-1-1 0 0 0,0 0 0 0 0,-1-1-1 0 0,0 0 1 0 0,0-1 0 0 0,-2 0-52 0 0,-134 83 194 0 0,164-135-5536 0 0,1 24 4047 0 0</inkml:trace>
  <inkml:trace contextRef="#ctx0" brushRef="#br0" timeOffset="277.799">605 1 1528 0 0,'-16'4'230'0'0,"0"0"0"0"0,1 2 0 0 0,0 0 0 0 0,0 0 0 0 0,0 1 0 0 0,1 1 0 0 0,0 1 0 0 0,1 0 0 0 0,0 1 0 0 0,0 0 0 0 0,1 1 0 0 0,0 0 0 0 0,1 1 0 0 0,0 0 0 0 0,1 1 0 0 0,1 0 0 0 0,0 1 1 0 0,0-1-1 0 0,2 2 0 0 0,-1-1 0 0 0,2 1 0 0 0,0 1 0 0 0,1-1 0 0 0,1 1 0 0 0,-1 1-230 0 0,8-8 38 0 0,0 0 0 0 0,1 0 1 0 0,0-1-1 0 0,0 1 0 0 0,1-1 0 0 0,0 0 1 0 0,0 0-1 0 0,1-1 0 0 0,0 1 1 0 0,0-1-1 0 0,0-1 0 0 0,1 1 1 0 0,1-1-1 0 0,-1 0 0 0 0,1-1 0 0 0,0 1 1 0 0,0-2-1 0 0,0 1 0 0 0,1-1 1 0 0,-1 0-1 0 0,1-1 0 0 0,0 0 1 0 0,0 0-1 0 0,0-1 0 0 0,1-1 0 0 0,-1 1 1 0 0,8-1-39 0 0,5 3-566 0 0,0-1 0 0 0,0 0 0 0 0,0-2 0 0 0,0-1 0 0 0,0 0 0 0 0,0-2 0 0 0,0-1 0 0 0,0 0 0 0 0,10-4 566 0 0,24-5-1299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1316 0 0,'-3'3'1236'0'0,"3"-1"-292"0"0,-6 3-92 0 0,3-2-120 0 0,-1 1-67 0 0,-1-3-177 0 0,1 3-136 0 0,1-1-268 0 0,-1-1-8 0 0,2 1-452 0 0,2 0-192 0 0,0-1-485 0 0,0-2 61 0 0,2 0 52 0 0,2 0-200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16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69 1452 0 0,'31'-68'8668'0'0,"-51"188"-6785"0"0,16-93-1770 0 0,2 0-1 0 0,1 0 0 0 0,1 0 1 0 0,1 0-1 0 0,2-1 1 0 0,0 1-1 0 0,2 0 1 0 0,1-1-1 0 0,2 3-112 0 0,-5-13-73 0 0,1-1-1 0 0,0 0 0 0 0,1 0 0 0 0,1-1 1 0 0,1 0-1 0 0,0 0 0 0 0,0 0 1 0 0,2 0-1 0 0,0-2 0 0 0,0 1 1 0 0,1-1-1 0 0,0 0 0 0 0,1-1 1 0 0,1 0-1 0 0,0-1 0 0 0,0 0 0 0 0,1-1 1 0 0,0 0-1 0 0,0-1 0 0 0,1-1 1 0 0,12 5 73 0 0,-25-12-174 0 0,1 1 0 0 0,-1-1 0 0 0,0 1 0 0 0,1-1 0 0 0,-1 1 0 0 0,1-1 0 0 0,-1 0-1 0 0,0 0 1 0 0,1 0 0 0 0,-1 0 0 0 0,1 0 0 0 0,-1 0 0 0 0,1 0 0 0 0,-1-1 0 0 0,0 1 0 0 0,1 0 0 0 0,-1-1 0 0 0,1 1 0 0 0,-1-1 0 0 0,0 0 0 0 0,0 1 0 0 0,1-1 0 0 0,-1 0 0 0 0,0 0 0 0 0,0 1 0 0 0,0-1 0 0 0,0 0 0 0 0,0 0 0 0 0,0-1 0 0 0,0 1 0 0 0,0 0 0 0 0,0 0 0 0 0,0 0 0 0 0,-1 0 0 0 0,1-1 0 0 0,0 1 0 0 0,-1 0 0 0 0,1-1 0 0 0,-1 1-1 0 0,0-1 1 0 0,1 1 0 0 0,-1 0 0 0 0,0-1 0 0 0,0 1 0 0 0,0-1 0 0 0,0 0 174 0 0,-1-7-1134 0 0</inkml:trace>
  <inkml:trace contextRef="#ctx0" brushRef="#br0" timeOffset="549.971">64 419 2472 0 0,'-63'3'5129'0'0,"62"-3"-4627"0"0,1 0-30 0 0,3 1 955 0 0,510-80 181 0 0,-337 54-1516 0 0,-187 51 180 0 0,0-17-206 0 0,1 1 0 0 0,0 0 0 0 0,0 0 0 0 0,1 1 0 0 0,1 0 0 0 0,-1 0 0 0 0,2 1 0 0 0,0 1 0 0 0,0-1 0 0 0,1 1 0 0 0,1 0 1 0 0,0 0-1 0 0,1 0 0 0 0,-3 14-66 0 0,8-22 12 0 0,0 0 1 0 0,1 0 0 0 0,0 0-1 0 0,0 0 1 0 0,0 0 0 0 0,0 0-1 0 0,1-1 1 0 0,-1 1 0 0 0,1-1-1 0 0,1 0 1 0 0,-1 1 0 0 0,0-2-1 0 0,1 1 1 0 0,0 0 0 0 0,0-1-1 0 0,0 1 1 0 0,0-1 0 0 0,1 0-1 0 0,-1-1 1 0 0,1 1 0 0 0,-1-1-1 0 0,1 0 1 0 0,0 0 0 0 0,0 0-1 0 0,0-1 1 0 0,0 0 0 0 0,1 0-1 0 0,-1 0 1 0 0,3 0-13 0 0,17 2-7 0 0,0-2-1 0 0,1 0 1 0 0,-1-2 0 0 0,0 0-1 0 0,0-2 1 0 0,0-1 0 0 0,0-1-1 0 0,18-6 8 0 0,-36 9-16 0 0,0 1 7 0 0,0 0 0 0 0,1 0 0 0 0,-1 0 0 0 0,0-1 0 0 0,0 0 0 0 0,-1-1 0 0 0,1 1 0 0 0,0-1 0 0 0,-1-1 0 0 0,0 1 0 0 0,1-1 0 0 0,-2 0 0 0 0,1 0 0 0 0,0-1 0 0 0,-1 0 0 0 0,0 0 0 0 0,0 0 0 0 0,0-1 0 0 0,-1 1 0 0 0,1-1 0 0 0,-1 0 1 0 0,-1-1-1 0 0,3-5 9 0 0,-8 6-16 0 0,-1 0 1 0 0,-1 0 0 0 0,1 1 0 0 0,-1-1 0 0 0,0 1 0 0 0,0 0 0 0 0,0 0 0 0 0,-1 0 0 0 0,0 1 0 0 0,0-1 0 0 0,0 1 0 0 0,0 0 0 0 0,-1 1-1 0 0,0-1 1 0 0,0 1 0 0 0,0 1 0 0 0,0-1 0 0 0,-4-1 15 0 0,-300-78-1379 0 0,278 51-4576 0 0,32 30 4790 0 0,3-2 43 0 0,10-9-38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 1428 0 0,'-4'3'784'0'0,"-2"1"4004"0"0,36-12-3589 0 0,32 1-635 0 0,142-12 397 0 0,-69 14-3362 0 0,-76 17-359 0 0,-51-5 1465 0 0,-10-1 27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1112 0 0,'1'2'149'0'0,"-1"0"-1"0"0,1-1 1 0 0,0 1 0 0 0,0 0-1 0 0,0 0 1 0 0,0-1 0 0 0,1 1-1 0 0,-1 0 1 0 0,0-1 0 0 0,1 1-1 0 0,-1-1 1 0 0,1 0 0 0 0,-1 1-1 0 0,1-1 1 0 0,0 0 0 0 0,-1 0-1 0 0,1 0 1 0 0,0 0 0 0 0,0 0-1 0 0,0 0 1 0 0,0-1 0 0 0,0 1-1 0 0,0-1 1 0 0,0 1 0 0 0,0-1-1 0 0,0 0 1 0 0,0 0 0 0 0,0 0-1 0 0,0 0 1 0 0,0 0 0 0 0,0 0-1 0 0,1-1-148 0 0,-2 1 24 0 0,222 9 2619 0 0,5-39-3762 0 0,-82-5-2880 0 0,-101 21 2709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17 1240 0 0,'17'-16'4662'0'0,"59"29"-3583"0"0,-69-11-1021 0 0,0 1 1 0 0,0 1-1 0 0,-1-1 1 0 0,0 1 0 0 0,0 0-1 0 0,0 0 1 0 0,0 1-1 0 0,0 0 1 0 0,-1 0 0 0 0,0 0-1 0 0,0 1 1 0 0,0-1-1 0 0,-1 1 1 0 0,0 0 0 0 0,0 1-1 0 0,-1-1 1 0 0,1 1-1 0 0,-1-1 1 0 0,-1 1 0 0 0,1 0-1 0 0,-1 0 1 0 0,-1 0-1 0 0,1 1 1 0 0,-1-1 0 0 0,0 0-1 0 0,-1 1 1 0 0,0-1-1 0 0,0 0 1 0 0,0 1 0 0 0,-1-1-1 0 0,0 0 1 0 0,0 0 0 0 0,-1 1-1 0 0,0-1 1 0 0,-1 0-1 0 0,1-1 1 0 0,-1 1 0 0 0,-1 1-59 0 0,-7 7 165 0 0,-1 1 0 0 0,-1-2 0 0 0,0 0 1 0 0,-1 0-1 0 0,0-1 0 0 0,-1-1 1 0 0,0-1-1 0 0,-1 0 0 0 0,-1 0 1 0 0,1-2-1 0 0,-2 0 0 0 0,-2 0-165 0 0,-49 30 442 0 0,13-13-41 0 0,88-52-1169 0 0,310-183-7684 0 0,-312 192 7018 0 0</inkml:trace>
  <inkml:trace contextRef="#ctx0" brushRef="#br0" timeOffset="280.465">528 138 976 0 0,'-1'-1'136'0'0,"-1"-1"0"0"0,0 1 0 0 0,1-1-1 0 0,-1 1 1 0 0,0-1 0 0 0,0 1 0 0 0,0 0 0 0 0,0 0 0 0 0,0 0 0 0 0,0 0-1 0 0,0 0 1 0 0,0 1 0 0 0,0-1 0 0 0,0 1 0 0 0,-1-1 0 0 0,1 1-1 0 0,0 0 1 0 0,0-1 0 0 0,-1 1 0 0 0,1 1 0 0 0,0-1 0 0 0,0 0 0 0 0,-1 0-1 0 0,1 1 1 0 0,0-1 0 0 0,0 1 0 0 0,0 0 0 0 0,0 0 0 0 0,-1 0-1 0 0,1 0 1 0 0,1 0 0 0 0,-3 1-136 0 0,-6 1 130 0 0,-1 1 1 0 0,1 0-1 0 0,0 0 0 0 0,0 1 0 0 0,1 1 1 0 0,-1 0-1 0 0,1 0 0 0 0,0 1 0 0 0,1 0 1 0 0,0 0-1 0 0,0 1 0 0 0,0 0 0 0 0,1 0 1 0 0,0 1-1 0 0,1 0 0 0 0,0 0 0 0 0,0 1 1 0 0,1-1-1 0 0,0 1 0 0 0,0 2-130 0 0,7-5 25 0 0,-1 1-1 0 0,1 0 1 0 0,0-1 0 0 0,1 1-1 0 0,-1-1 1 0 0,2 0 0 0 0,-1 0-1 0 0,1 0 1 0 0,0 0 0 0 0,0-1-1 0 0,1 1 1 0 0,0-1 0 0 0,0 0-1 0 0,0 0 1 0 0,1-1 0 0 0,0 0-1 0 0,0 0 1 0 0,0 0 0 0 0,1-1-1 0 0,0 0 1 0 0,0 0 0 0 0,0-1-1 0 0,0 1 1 0 0,0-2 0 0 0,1 1-1 0 0,-1-1 1 0 0,1 0 0 0 0,1 0-25 0 0,146 21-5241 0 0,-139-23 3787 0 0</inkml:trace>
  <inkml:trace contextRef="#ctx0" brushRef="#br0" timeOffset="544.836">798 122 888 0 0,'17'9'6966'0'0,"21"-7"-6630"0"0,-36-2 77 0 0,263 0 222 0 0,-209-8-1314 0 0,-4 0-2994 0 0,-47 9 2331 0 0,5 4-86 0 0</inkml:trace>
  <inkml:trace contextRef="#ctx0" brushRef="#br0" timeOffset="793.65">722 335 1484 0 0,'14'17'3648'0'0,"23"-1"-2304"0"0,-10-10-886 0 0,0-1 0 0 0,0-2 0 0 0,0 0 1 0 0,0-2-1 0 0,0-1 0 0 0,0-1 0 0 0,10-3-458 0 0,196-35-690 0 0,-148 22-285 0 0,134-35-4753 0 0,-181 41 4402 0 0</inkml:trace>
  <inkml:trace contextRef="#ctx0" brushRef="#br0" timeOffset="980.306">1782 190 1336 0 0,'-29'6'4237'0'0,"11"5"-3736"0"0,4-5-298 0 0,1 0-1 0 0,0 1 1 0 0,1 0-1 0 0,0 1 0 0 0,0 1 1 0 0,1 0-1 0 0,0 0 1 0 0,0 1-1 0 0,1 0 0 0 0,0 1 1 0 0,1 0-1 0 0,1 1 1 0 0,-1 0-1 0 0,2 0 0 0 0,0 1 1 0 0,0-1-1 0 0,1 2 0 0 0,1-1 1 0 0,0 1-1 0 0,0 2-202 0 0,5-12 33 0 0,1 1-1 0 0,0-1 1 0 0,0 0-1 0 0,0 0 0 0 0,0 0 1 0 0,1 0-1 0 0,0 0 1 0 0,0 0-1 0 0,0 0 0 0 0,0 0 1 0 0,0 0-1 0 0,1-1 1 0 0,-1 0-1 0 0,1 1 0 0 0,0-1 1 0 0,0 0-1 0 0,0 0 1 0 0,1 0-1 0 0,-1-1 1 0 0,1 1-1 0 0,0-1 0 0 0,-1 0 1 0 0,1 0-1 0 0,0 0 1 0 0,0 0-1 0 0,0-1 0 0 0,0 0 1 0 0,2 1-33 0 0,126 19 220 0 0,-117-21-231 0 0,0-1 0 0 0,0 0 1 0 0,0-1-1 0 0,0 0 0 0 0,0-2 1 0 0,-1 1-1 0 0,1-2 0 0 0,-1 0 1 0 0,0-1-1 0 0,-1 0 0 0 0,1-1 1 0 0,-1 0-1 0 0,0-1 0 0 0,-1-1 1 0 0,0 0-1 0 0,0 0 0 0 0,-1-1 1 0 0,0-1-1 0 0,0-1 11 0 0,-9 9-11 0 0,-1 0 0 0 0,1-1 0 0 0,-1 1 1 0 0,0 0-1 0 0,0-1 0 0 0,0 1 0 0 0,-1-1 0 0 0,1 1 0 0 0,-1-1 0 0 0,0 1 1 0 0,1-1-1 0 0,-2 1 0 0 0,1-1 0 0 0,0 1 0 0 0,-1-1 0 0 0,1 1 1 0 0,-1-1-1 0 0,0 1 0 0 0,0 0 0 0 0,-1 0 0 0 0,1-1 0 0 0,-1 1 0 0 0,1 0 1 0 0,-1 0-1 0 0,0 0 0 0 0,0 0 0 0 0,-1 1 0 0 0,1-1 0 0 0,0 0 0 0 0,-1 1 1 0 0,-2-2 10 0 0,-97-66-1497 0 0,84 60 694 0 0,-91-59-4710 0 0,85 50 4247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 1648 0 0,'-2'-4'6384'0'0,"-4"99"-5473"0"0,9-21-350 0 0,4 1 0 0 0,3-2 0 0 0,3 1 0 0 0,20 57-561 0 0,-27-103 124 0 0,48 274 955 0 0,-72-282-1798 0 0,0-35-3847 0 0,20-29 525 0 0,-2 26 2897 0 0</inkml:trace>
  <inkml:trace contextRef="#ctx0" brushRef="#br0" timeOffset="266.11">162 238 1028 0 0,'9'-7'161'0'0,"-1"-1"-1"0"0,1 2 1 0 0,0-1-1 0 0,1 2 1 0 0,-1-1-1 0 0,1 1 1 0 0,0 0-1 0 0,0 1 1 0 0,1 1-1 0 0,-1-1 1 0 0,1 1-1 0 0,0 1 1 0 0,0 0-1 0 0,0 1 1 0 0,0 0-1 0 0,0 1 1 0 0,0 0-1 0 0,0 0 1 0 0,0 1-1 0 0,0 1 1 0 0,0 0 0 0 0,0 0-1 0 0,0 1 1 0 0,-1 1-1 0 0,1 0 1 0 0,-1 0-1 0 0,0 1 1 0 0,0 0-1 0 0,-1 0 1 0 0,1 1-1 0 0,-1 1 1 0 0,0 0-1 0 0,4 4-160 0 0,-11-9 47 0 0,-1 0 0 0 0,1 0 0 0 0,-1 0 0 0 0,0 0 0 0 0,1 0 0 0 0,-1 0 0 0 0,0 0 0 0 0,0 0 0 0 0,0 0 0 0 0,-1 0 0 0 0,1 1 0 0 0,0-1 1 0 0,-1 0-1 0 0,1 1 0 0 0,-1-1 0 0 0,0 0 0 0 0,0 1 0 0 0,0-1 0 0 0,0 0 0 0 0,0 1 0 0 0,-1-1 0 0 0,1 0 0 0 0,-1 1 0 0 0,0-1 0 0 0,1 0 0 0 0,-1 0 0 0 0,0 1 0 0 0,0-1 0 0 0,0 0 0 0 0,0 0 0 0 0,-1 0 0 0 0,1 0 0 0 0,-1 0 0 0 0,1-1 0 0 0,-1 1 0 0 0,0 0 0 0 0,1-1 0 0 0,-1 1 0 0 0,0-1 0 0 0,0 1-47 0 0,-88 49 495 0 0,-76-8-343 0 0,164-42-261 0 0,0-1-1 0 0,1 0 1 0 0,-1 0-1 0 0,1 0 1 0 0,-1 0-1 0 0,1 0 0 0 0,-1 0 1 0 0,0 0-1 0 0,1-1 1 0 0,-1 1-1 0 0,1 0 0 0 0,-1-1 1 0 0,1 1-1 0 0,-1-1 1 0 0,1 0-1 0 0,0 1 1 0 0,-1-1-1 0 0,1 0 0 0 0,0 0 1 0 0,-1 0-1 0 0,1 0 1 0 0,0 0-1 0 0,0 0 0 0 0,0 0 1 0 0,0-1-1 0 0,0 1 1 0 0,0 0-1 0 0,0-1 1 0 0,1 1-1 0 0,-1 0 0 0 0,0-1 1 0 0,1 1-1 0 0,-1-1 1 0 0,1 1-1 0 0,-1-1 0 0 0,1 1 1 0 0,0-1-1 0 0,-1 1 1 0 0,1-1-1 0 0,0 0 1 0 0,0 1-1 0 0,0-1 0 0 0,1 1 1 0 0,-1-1-1 0 0,0 1 1 0 0,1-1-1 0 0,-1 0 0 0 0,0 1 1 0 0,1-1-1 0 0,0 0 110 0 0,13-12-1190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6 964 0 0,'5'-5'1476'0'0,"-5"5"-1372"0"0,0 1 1 0 0,0-1 0 0 0,1 1 0 0 0,-1 0 0 0 0,0-1 0 0 0,0 1 0 0 0,0-1 0 0 0,1 1 0 0 0,-1-1-1 0 0,0 1 1 0 0,0-1 0 0 0,1 1 0 0 0,-1-1 0 0 0,0 1 0 0 0,1-1 0 0 0,-1 1 0 0 0,1-1 0 0 0,-1 0-1 0 0,1 1 1 0 0,-1-1 0 0 0,1 0 0 0 0,-1 1 0 0 0,1-1 0 0 0,-1 0 0 0 0,1 0 0 0 0,-1 1 0 0 0,1-1 0 0 0,-1 0-1 0 0,1 0 1 0 0,0 0 0 0 0,-1 0 0 0 0,1 0 0 0 0,-1 0 0 0 0,1 0 0 0 0,0 0 0 0 0,-1 0 0 0 0,1 0-1 0 0,-1 0 1 0 0,1 0 0 0 0,-1 0 0 0 0,1 0 0 0 0,0-1 0 0 0,-1 1 0 0 0,1 0 0 0 0,-1 0 0 0 0,1-1-1 0 0,-1 1 1 0 0,1 0 0 0 0,-1-1 0 0 0,1 1 0 0 0,-1 0 0 0 0,0-1 0 0 0,1 1 0 0 0,-1-1 0 0 0,1 1-1 0 0,-1-1 1 0 0,0 1 0 0 0,1-1 0 0 0,-1 1 0 0 0,0-1 0 0 0,0 1 0 0 0,1-1 0 0 0,-1 1 0 0 0,0-1 0 0 0,0 0-105 0 0,62 552 2770 0 0,-45-285-3210 0 0,-40-196-1336 0 0,4-95-5483 0 0,18 0 5794 0 0</inkml:trace>
  <inkml:trace contextRef="#ctx0" brushRef="#br0" timeOffset="264.937">290 179 1180 0 0,'9'-2'164'0'0,"1"0"1"0"0,-1 1-1 0 0,0 0 0 0 0,1 0 1 0 0,-1 1-1 0 0,1 0 0 0 0,-1 1 0 0 0,1 0 1 0 0,-1 0-1 0 0,0 1 0 0 0,0 0 1 0 0,0 1-1 0 0,0 0 0 0 0,0 0 0 0 0,0 1 1 0 0,-1 1-1 0 0,9 4-164 0 0,-15-8 70 0 0,2 1 20 0 0,-1-1 0 0 0,1 0-1 0 0,-1 1 1 0 0,0-1 0 0 0,0 1-1 0 0,0 0 1 0 0,1 0 0 0 0,-2 0 0 0 0,1 1-1 0 0,0-1 1 0 0,0 1 0 0 0,-1 0-1 0 0,0-1 1 0 0,1 1 0 0 0,-1 0 0 0 0,0 0-1 0 0,0 0 1 0 0,-1 1 0 0 0,1-1-1 0 0,-1 0 1 0 0,1 1 0 0 0,-1-1 0 0 0,0 1-1 0 0,0-1 1 0 0,-1 1 0 0 0,1 0 0 0 0,-1-1-1 0 0,0 2-89 0 0,-11 7 53 0 0,-2-1 1 0 0,1 0-1 0 0,-2 0 0 0 0,1-2 0 0 0,-1 0 0 0 0,-1 0 1 0 0,0-1-1 0 0,0-1 0 0 0,0 0 0 0 0,-1-2 0 0 0,0 1 1 0 0,0-2-1 0 0,0 0 0 0 0,-1-1 0 0 0,1-1 0 0 0,-1 0 1 0 0,0-1-1 0 0,-12-2-53 0 0,26 2-178 0 0,0-1-1 0 0,0 0 1 0 0,0 1 0 0 0,0-1 0 0 0,0-1 0 0 0,0 1 0 0 0,0 0-1 0 0,0-1 1 0 0,0 0 0 0 0,1 1 0 0 0,-1-1 0 0 0,0 0 0 0 0,0 0-1 0 0,1-1 1 0 0,-1 1 0 0 0,1-1 0 0 0,-1 1 0 0 0,1-1 0 0 0,-1 0 0 0 0,1 0-1 0 0,0 0 1 0 0,0 0 0 0 0,0 0 0 0 0,0 0 0 0 0,0-1 0 0 0,1 1-1 0 0,-1 0 1 0 0,0-3 178 0 0,1-7-1236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377 590 1088 0 0,'1'0'76'0'0,"0"0"0"0"0,0 0 0 0 0,-1 0 0 0 0,1-1-1 0 0,0 1 1 0 0,0 0 0 0 0,0 0 0 0 0,0 0 0 0 0,-1-1 0 0 0,1 1 0 0 0,0-1 0 0 0,0 1 0 0 0,-1 0-1 0 0,1-1 1 0 0,0 1 0 0 0,-1-1 0 0 0,1 1 0 0 0,0-1 0 0 0,-1 0 0 0 0,1 1 0 0 0,-1-1-1 0 0,1 0 1 0 0,-1 1 0 0 0,1-1 0 0 0,-1 0 0 0 0,0 0 0 0 0,1 1 0 0 0,-1-1 0 0 0,0 0-1 0 0,1 0 1 0 0,-1 0 0 0 0,0 1 0 0 0,0-1 0 0 0,0 0 0 0 0,0 0 0 0 0,0 0 0 0 0,0 0 0 0 0,0 1-1 0 0,0-1 1 0 0,0 0 0 0 0,0 0 0 0 0,0 0 0 0 0,-1 0 0 0 0,1 1 0 0 0,0-1 0 0 0,-1 0-1 0 0,1 0 1 0 0,0 1 0 0 0,-1-1 0 0 0,1 0 0 0 0,-1 0 0 0 0,1 1 0 0 0,-1-1 0 0 0,1 1-1 0 0,-1-1 1 0 0,0 0 0 0 0,1 1 0 0 0,-1-1 0 0 0,0 1 0 0 0,1 0 0 0 0,-1-1 0 0 0,0 1 0 0 0,0-1-76 0 0,-9-5 54 0 0,0 0 1 0 0,-1 1 0 0 0,1 0 0 0 0,-1 1-1 0 0,0 0 1 0 0,0 0 0 0 0,-1 2 0 0 0,1-1-1 0 0,-1 1 1 0 0,1 1 0 0 0,-1 0 0 0 0,0 0 0 0 0,1 2-1 0 0,-1-1 1 0 0,1 1 0 0 0,-1 1 0 0 0,0 0-1 0 0,1 1 1 0 0,0 0 0 0 0,0 0 0 0 0,0 2 0 0 0,0-1-1 0 0,1 1 1 0 0,-1 1 0 0 0,1 0 0 0 0,0 0-1 0 0,1 1 1 0 0,0 0 0 0 0,0 0 0 0 0,0 1-1 0 0,1 1 1 0 0,0-1 0 0 0,-1 4-55 0 0,-17 50 412 0 0,65-40-265 0 0,-20-18-101 0 0,-1-2 0 0 0,1-1 0 0 0,0 0 0 0 0,0-1 0 0 0,-1-1 0 0 0,1-1-1 0 0,0-1 1 0 0,-1 0 0 0 0,1-1 0 0 0,-1-1 0 0 0,0-1 0 0 0,-1-1 0 0 0,1 0-1 0 0,10-8-45 0 0,27-22 1617 0 0,-54 37-1538 0 0,-38 85 426 0 0,13-24-169 0 0,4 1 1 0 0,2 1-1 0 0,3 0 1 0 0,2 1-1 0 0,4 1 1 0 0,2 0-1 0 0,2 47-336 0 0,5-111 8 0 0,0 1-1 0 0,0 0 1 0 0,0-1 0 0 0,1 1-1 0 0,-1 0 1 0 0,0-1 0 0 0,1 1-1 0 0,-1 0 1 0 0,1-1-1 0 0,-1 1 1 0 0,1-1 0 0 0,0 1-1 0 0,0-1 1 0 0,0 1-1 0 0,0-1 1 0 0,0 0 0 0 0,0 1-1 0 0,0-1 1 0 0,0 0 0 0 0,1 0-1 0 0,-1 0 1 0 0,0 0-1 0 0,1 0 1 0 0,-1 0 0 0 0,1 0-1 0 0,-1 0 1 0 0,1-1-1 0 0,-1 1 1 0 0,1-1 0 0 0,-1 1-1 0 0,1-1 1 0 0,0 1-1 0 0,-1-1 1 0 0,1 0 0 0 0,0 0-1 0 0,-1 0 1 0 0,1 0 0 0 0,0 0-1 0 0,-1 0 1 0 0,1 0-1 0 0,0-1 1 0 0,-1 1 0 0 0,1 0-1 0 0,0-1 1 0 0,-1 0-8 0 0,70-23-389 0 0,-45 10-308 0 0,-1-2-1 0 0,-1 0 0 0 0,-1-2 0 0 0,0 0 1 0 0,-2-2-1 0 0,0 0 0 0 0,-1-2 1 0 0,-1 0-1 0 0,-1-1 0 0 0,-1-1 1 0 0,-1 0-1 0 0,-1-1 0 0 0,-1-1 1 0 0,0-3 697 0 0,9-19-1264 0 0</inkml:trace>
  <inkml:trace contextRef="#ctx0" brushRef="#br0" timeOffset="387.785">505 13 2176 0 0,'42'-13'4527'0'0,"-33"16"-4464"0"0,0 1 0 0 0,0-1 0 0 0,0 2 0 0 0,-1-1 0 0 0,1 1 0 0 0,-1 0 0 0 0,0 1 1 0 0,-1 0-1 0 0,1 0 0 0 0,-1 0 0 0 0,0 1 0 0 0,-1 0 0 0 0,1 1 0 0 0,-1 0 0 0 0,-1-1 0 0 0,0 2 0 0 0,0-1 0 0 0,0 1 0 0 0,-1-1 0 0 0,-1 1 0 0 0,1 1 0 0 0,-1-1 0 0 0,-1 0 0 0 0,0 1 0 0 0,0-1 0 0 0,-1 1 0 0 0,0-1 0 0 0,-1 1 0 0 0,0 0 0 0 0,0 0 0 0 0,-1-1 0 0 0,0 1 0 0 0,-1-1 0 0 0,0 1 0 0 0,-1-1 0 0 0,1 0 0 0 0,-2 1 0 0 0,1-1 0 0 0,-2-1 0 0 0,1 1 0 0 0,-1-1 1 0 0,0 1-1 0 0,-2 0-63 0 0,-100 90 946 0 0,106-100-1005 0 0,0 0-1 0 0,0 0 1 0 0,1-1-1 0 0,-1 1 1 0 0,1 0-1 0 0,-1 0 1 0 0,1 0-1 0 0,-1-1 1 0 0,1 1-1 0 0,-1 0 1 0 0,1-1-1 0 0,0 1 1 0 0,0 0-1 0 0,0 0 1 0 0,0-1-1 0 0,0 1 1 0 0,0 0-1 0 0,0-1 1 0 0,0 1-1 0 0,0 0 1 0 0,1-1-1 0 0,-1 1 1 0 0,0 0-1 0 0,1 0 1 0 0,0-1-1 0 0,-1 1 1 0 0,1 0-1 0 0,-1 0 1 0 0,1 0-1 0 0,0 0 1 0 0,0 0-1 0 0,0 0 0 0 0,0 0 1 0 0,0 0-1 0 0,0 0 1 0 0,0 0-1 0 0,0 0 1 0 0,0 0-1 0 0,0 1 1 0 0,0-1-1 0 0,0 1 1 0 0,1-1 59 0 0,-1 0-77 0 0,87-106-5307 0 0,-58 82 3844 0 0</inkml:trace>
  <inkml:trace contextRef="#ctx0" brushRef="#br0" timeOffset="571.204">941 65 1576 0 0,'-17'1'339'0'0,"0"1"0"0"0,0 0 0 0 0,0 2-1 0 0,1 0 1 0 0,0 1 0 0 0,0 0 0 0 0,0 1-1 0 0,0 1 1 0 0,1 1 0 0 0,0 0 0 0 0,1 1 0 0 0,0 1-1 0 0,0 0 1 0 0,1 0 0 0 0,-1 2-339 0 0,11-9 37 0 0,0 0-1 0 0,1 0 1 0 0,-1 0-1 0 0,0 0 1 0 0,1 0-1 0 0,0 1 1 0 0,0-1 0 0 0,0 1-1 0 0,0-1 1 0 0,0 1-1 0 0,1 0 1 0 0,-1 0 0 0 0,1-1-1 0 0,0 1 1 0 0,0 0-1 0 0,1 0 1 0 0,-1 1 0 0 0,1-1-1 0 0,0 0 1 0 0,0 0-1 0 0,0 0 1 0 0,1 0-1 0 0,-1 0 1 0 0,1 0 0 0 0,0 0-1 0 0,0 0 1 0 0,0 0-1 0 0,1-1 1 0 0,0 1 0 0 0,-1 0-1 0 0,1-1 1 0 0,0 1-1 0 0,1-1 1 0 0,-1 0 0 0 0,3 3-37 0 0,117 82-745 0 0,25-26-3799 0 0,-114-49 3262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27 1356 0 0,'0'0'563'0'0,"0"0"-60"0"0,0 0-51 0 0,3-5-70 0 0,-1 3-348 0 0,-1 0 0 0 0,1 1 0 0 0,-1-1-1 0 0,1 1 1 0 0,-1-1 0 0 0,1 1 0 0 0,0 0 0 0 0,0-1-1 0 0,0 1 1 0 0,0 0 0 0 0,0 0 0 0 0,0 0 0 0 0,0 1-1 0 0,0-1 1 0 0,0 0 0 0 0,0 1 0 0 0,1-1 0 0 0,-1 1-1 0 0,0 0 1 0 0,0 0 0 0 0,1 0 0 0 0,-1 0 0 0 0,0 0-1 0 0,0 0 1 0 0,1 1 0 0 0,-1-1 0 0 0,0 1-1 0 0,0-1 1 0 0,0 1 0 0 0,0 0 0 0 0,0 0 0 0 0,0 0-1 0 0,0 0 1 0 0,0 0 0 0 0,0 0 0 0 0,0 1 0 0 0,-1-1-1 0 0,2 1-33 0 0,4 3 67 0 0,0 0-1 0 0,0 1 0 0 0,0-1 0 0 0,-1 1 1 0 0,0 1-1 0 0,0-1 0 0 0,0 1 0 0 0,-1 0 0 0 0,0 0 1 0 0,0 0-1 0 0,-1 1 0 0 0,0 0 0 0 0,-1 0 1 0 0,1 0-1 0 0,-1 0 0 0 0,-1 1 0 0 0,0-1 1 0 0,0 1-1 0 0,0-1 0 0 0,-1 1 0 0 0,-1 0 0 0 0,1-1 1 0 0,-2 1-1 0 0,1 4-66 0 0,-4-1 115 0 0,-1 0 0 0 0,0 0 1 0 0,0-1-1 0 0,-1 0 0 0 0,-1 0 0 0 0,0 0 1 0 0,0-1-1 0 0,-1 0 0 0 0,0 0 1 0 0,-1-1-1 0 0,0 0 0 0 0,0 0 0 0 0,-1-1 1 0 0,0-1-1 0 0,-1 1 0 0 0,1-2 0 0 0,-6 3-115 0 0,-123 63 1066 0 0,137-72-1316 0 0,6-10-223 0 0,1 1 0 0 0,0 0 0 0 0,0 0 0 0 0,1 0-1 0 0,0 1 1 0 0,1-1 0 0 0,-1 1 0 0 0,1 1 0 0 0,1-1 0 0 0,0 1 0 0 0,0 1 0 0 0,0 0 0 0 0,4-3 473 0 0,-9 7-142 0 0,27-20-1235 0 0</inkml:trace>
  <inkml:trace contextRef="#ctx0" brushRef="#br0" timeOffset="282.921">459 24 1484 0 0,'-13'2'220'0'0,"0"0"0"0"0,0 1 0 0 0,0 1 0 0 0,1 0 0 0 0,-1 0 0 0 0,1 2 0 0 0,0-1 0 0 0,0 2 0 0 0,1-1 0 0 0,0 2 0 0 0,0-1 0 0 0,1 2 0 0 0,-1-1 0 0 0,2 1 0 0 0,0 1 0 0 0,0 0 0 0 0,0 0 0 0 0,1 1 1 0 0,1 0-1 0 0,0 0 0 0 0,0 1 0 0 0,1-1 0 0 0,1 1 0 0 0,0 1 0 0 0,-3 11-220 0 0,11-17 27 0 0,0 0 0 0 0,0 0 0 0 0,1 0 0 0 0,-1 0 0 0 0,2-1 1 0 0,-1 1-1 0 0,1-1 0 0 0,0 0 0 0 0,0-1 0 0 0,0 1 0 0 0,1-1 1 0 0,0 0-1 0 0,0 0 0 0 0,1-1 0 0 0,-1 0 0 0 0,1 0 0 0 0,0 0 0 0 0,0-1 1 0 0,0 0-1 0 0,0-1 0 0 0,0 1 0 0 0,1-1 0 0 0,-1-1 0 0 0,1 1 1 0 0,0-1-1 0 0,5 0-27 0 0,126 6-4865 0 0,-102-7 3355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2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205 633 2452 0 0,'0'-1'177'0'0,"0"1"0"0"0,0 0-1 0 0,1-1 1 0 0,-1 1 0 0 0,0 0 0 0 0,0-1-1 0 0,0 1 1 0 0,0-1 0 0 0,0 1 0 0 0,0 0-1 0 0,0-1 1 0 0,0 1 0 0 0,0-1-1 0 0,0 1 1 0 0,0 0 0 0 0,0-1 0 0 0,0 1-1 0 0,0 0 1 0 0,0-1 0 0 0,0 1 0 0 0,0-1-1 0 0,0 1 1 0 0,-1 0 0 0 0,1-1-1 0 0,0 1 1 0 0,0 0 0 0 0,0-1 0 0 0,-1 1-1 0 0,1 0-176 0 0,20-1 44 0 0,547-45 592 0 0,-470 23-4955 0 0,-96 22 3025 0 0,-1 1 6 0 0</inkml:trace>
  <inkml:trace contextRef="#ctx0" brushRef="#br0" timeOffset="359.192">185 618 976 0 0,'10'8'351'0'0,"0"1"1"0"0,0-1-1 0 0,1-1 1 0 0,-1 0-1 0 0,2 0 0 0 0,-1-1 1 0 0,1 0-1 0 0,0-1 1 0 0,0-1-1 0 0,0 0 0 0 0,1-1 1 0 0,-1 0-1 0 0,1 0 1 0 0,4-1-352 0 0,54 16 988 0 0,-28-6-486 0 0,-33-11-406 0 0,-1 0 0 0 0,0 1 0 0 0,1 0 0 0 0,-1 0 0 0 0,0 1 0 0 0,0 1 0 0 0,0-1 0 0 0,-1 2 0 0 0,1-1 0 0 0,-1 1 0 0 0,0 0 0 0 0,0 1 0 0 0,-1 0 0 0 0,1 0 0 0 0,-1 0 0 0 0,-1 1 0 0 0,1 0 0 0 0,-1 1 0 0 0,0-1-96 0 0,-6 1 56 0 0,0 0 0 0 0,0 0 0 0 0,-1-1 1 0 0,0 1-1 0 0,-1 0 0 0 0,1-1 0 0 0,-1 1 1 0 0,-1-1-1 0 0,1 1 0 0 0,-1-1 0 0 0,-1 0 1 0 0,1 0-1 0 0,-1-1 0 0 0,-1 1 0 0 0,1-1 1 0 0,-1 0-1 0 0,0 0 0 0 0,0 0 0 0 0,-1-1 1 0 0,1 1-1 0 0,-1-1 0 0 0,-1-1 0 0 0,1 1 1 0 0,-1-1-1 0 0,1 0 0 0 0,-5 1-56 0 0,-8 10 206 0 0,-47 38 254 0 0,36-33-256 0 0,2 2 0 0 0,1 1 0 0 0,1 2 0 0 0,0 0-1 0 0,2 2 1 0 0,2 0 0 0 0,-3 5-204 0 0,23-28 22 0 0,0 1 1 0 0,0-1-1 0 0,0 0 0 0 0,1 0 1 0 0,-1 1-1 0 0,1-1 0 0 0,0 1 1 0 0,0-1-1 0 0,1 1 0 0 0,-1 0 1 0 0,1-1-1 0 0,0 1 0 0 0,0-1 1 0 0,1 1-1 0 0,-1 0 0 0 0,1-1 1 0 0,0 1-1 0 0,1-1 0 0 0,-1 1 1 0 0,1-1-1 0 0,-1 0 0 0 0,1 0 1 0 0,0 1-1 0 0,1-1 0 0 0,-1-1 1 0 0,1 1-1 0 0,0 0 0 0 0,0-1 1 0 0,0 1-1 0 0,0-1 0 0 0,1 0 1 0 0,-1 0-1 0 0,1 0 0 0 0,0 0 1 0 0,0-1-1 0 0,0 0 0 0 0,0 0 1 0 0,0 0-1 0 0,0 0 0 0 0,1 0 1 0 0,-1-1-1 0 0,1 0 0 0 0,-1 0 1 0 0,1 0-1 0 0,-1 0 0 0 0,1-1 1 0 0,-1 0-1 0 0,1 0 0 0 0,0 0 1 0 0,-1-1-1 0 0,2 1-22 0 0,51 4-704 0 0,0-3 0 0 0,0-2 0 0 0,0-2 1 0 0,0-3-1 0 0,-1-3 0 0 0,13-5 704 0 0,137-55-7321 0 0,-187 57 5801 0 0</inkml:trace>
  <inkml:trace contextRef="#ctx0" brushRef="#br0" timeOffset="4919.26">532 61 956 0 0,'4'-39'4030'0'0,"20"18"-3680"0"0,-34 44 1045 0 0,-9 17-1327 0 0,-2-1 0 0 0,-1-1 0 0 0,-2-1 1 0 0,-1-1-1 0 0,-2-2 0 0 0,-2 0 0 0 0,-1-2 0 0 0,-1-1 0 0 0,-2-1 0 0 0,-1-2 0 0 0,-1-1 0 0 0,-6 0-68 0 0,32-20 67 0 0,0-1 0 0 0,-1 0 0 0 0,0 0 0 0 0,0-2 0 0 0,-1 1 0 0 0,1-1 0 0 0,-1 0 0 0 0,0-1 0 0 0,0-1 0 0 0,0 1 0 0 0,-10-1-67 0 0,18-4-10 0 0,0 0-1 0 0,-1 0 0 0 0,1-1 0 0 0,1 1 0 0 0,-1-1 0 0 0,0 0 1 0 0,0 0-1 0 0,1 0 0 0 0,0 0 0 0 0,0 0 0 0 0,0-1 0 0 0,0 1 1 0 0,0-1-1 0 0,0 1 0 0 0,1-1 0 0 0,0 0 0 0 0,0 1 0 0 0,0-1 0 0 0,0 0 1 0 0,1 0-1 0 0,-1 0 0 0 0,1 0 0 0 0,0 0 0 0 0,0 0 0 0 0,0 1 1 0 0,1-1-1 0 0,-1 0 0 0 0,1 0 0 0 0,0 0 0 0 0,0 0 0 0 0,1 0 11 0 0,0-4-22 0 0,1-1-1 0 0,0 1 0 0 0,0 0 0 0 0,1 0 1 0 0,0 0-1 0 0,0 0 0 0 0,1 1 0 0 0,0-1 0 0 0,1 1 1 0 0,-1 0-1 0 0,1 1 0 0 0,1-1 0 0 0,-1 1 1 0 0,1 1-1 0 0,0-1 0 0 0,0 1 0 0 0,1 0 1 0 0,0 1-1 0 0,0 0 0 0 0,0 0 0 0 0,0 1 1 0 0,0 0-1 0 0,1 0 0 0 0,-1 1 0 0 0,1 0 0 0 0,0 0 1 0 0,0 1 22 0 0,219 68-60 0 0,27-34 135 0 0,-251-33-85 0 0,0 1 0 0 0,1-1 0 0 0,-1 0 0 0 0,0 0 0 0 0,0-1 0 0 0,1 1 0 0 0,-1-1 0 0 0,0 0 0 0 0,0 0 0 0 0,0 0 0 0 0,0-1 0 0 0,0 0 0 0 0,0 1 0 0 0,0-1 0 0 0,0-1 0 0 0,-1 1 0 0 0,1 0 0 0 0,-1-1 0 0 0,1 0 0 0 0,-1 0 0 0 0,0 0 0 0 0,0 0 0 0 0,-1 0 0 0 0,1-1 0 0 0,0 1 0 0 0,-1-1 0 0 0,0 0 0 0 0,0 1 0 0 0,0-1 0 0 0,1-4 10 0 0,-6 0-41 0 0,0 1 1 0 0,-1 0-1 0 0,1 0 1 0 0,-1 0-1 0 0,-1 0 1 0 0,1 0-1 0 0,-1 1 1 0 0,0 0-1 0 0,-1 0 1 0 0,0 0-1 0 0,1 1 1 0 0,-2 0-1 0 0,1 0 1 0 0,-1 0-1 0 0,1 1 1 0 0,-4-2 40 0 0,-169-85-3324 0 0,166 87 2070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1324 0 0,'0'-39'3276'0'0,"1"38"-3245"0"0,-1-1-1 0 0,0 1 1 0 0,1-1 0 0 0,-1 1 0 0 0,1 0 0 0 0,0-1-1 0 0,-1 1 1 0 0,1 0 0 0 0,0 0 0 0 0,0-1 0 0 0,0 1 0 0 0,0 0-1 0 0,0 0 1 0 0,0 0 0 0 0,0 0 0 0 0,0 0 0 0 0,0 0 0 0 0,1 1-1 0 0,-1-1 1 0 0,0 0 0 0 0,0 0 0 0 0,1 1 0 0 0,-1-1-1 0 0,1 1 1 0 0,-1 0 0 0 0,0-1 0 0 0,1 1 0 0 0,-1 0 0 0 0,1 0-1 0 0,-1-1 1 0 0,1 1 0 0 0,-1 0 0 0 0,1 1 0 0 0,-1-1-1 0 0,1 0 1 0 0,-1 0 0 0 0,1 1 0 0 0,-1-1 0 0 0,0 1 0 0 0,1-1-1 0 0,-1 1 1 0 0,0-1 0 0 0,1 1-31 0 0,73 26 559 0 0,-68-23-515 0 0,-1 0 0 0 0,0 1 1 0 0,0-1-1 0 0,0 1 0 0 0,-1 1 0 0 0,1-1 1 0 0,-1 1-1 0 0,-1-1 0 0 0,1 1 0 0 0,-1 1 1 0 0,0-1-1 0 0,0 1 0 0 0,-1-1 1 0 0,0 1-1 0 0,0 0 0 0 0,-1 1 0 0 0,1-1 1 0 0,-2 0-1 0 0,1 0 0 0 0,-1 1 0 0 0,0-1 1 0 0,0 1-1 0 0,-1 0 0 0 0,0-1 0 0 0,-1 1 1 0 0,0-1-1 0 0,0 1 0 0 0,0-1 0 0 0,-1 0 1 0 0,0 1-1 0 0,0-1 0 0 0,-1 0 0 0 0,0 0 1 0 0,0 0-1 0 0,-1-1 0 0 0,0 1 0 0 0,0-1 1 0 0,0 0-1 0 0,-1 0 0 0 0,0 0 0 0 0,0-1 1 0 0,0 0-1 0 0,-1 0 0 0 0,0 0 0 0 0,-2 1-44 0 0,-116 83 739 0 0,182-158-6231 0 0,-32 48 4093 0 0,2-1 64 0 0</inkml:trace>
  <inkml:trace contextRef="#ctx0" brushRef="#br0" timeOffset="292.467">528 1 1160 0 0,'-62'24'3258'0'0,"48"-17"-3104"0"0,0 0 0 0 0,0 1 0 0 0,1 1 0 0 0,0 1 0 0 0,0 0 0 0 0,1 0 0 0 0,1 1 0 0 0,-1 0 0 0 0,2 1 0 0 0,0 1 0 0 0,0 0 0 0 0,1 0 0 0 0,1 1 0 0 0,0 0 0 0 0,1 0 0 0 0,1 0 0 0 0,0 1 0 0 0,1 0 0 0 0,0 1 0 0 0,1 1-154 0 0,4-13-8 0 0,1 0 1 0 0,0 0-1 0 0,0 0 0 0 0,0 0 1 0 0,1 0-1 0 0,-1 0 0 0 0,1-1 0 0 0,0 1 1 0 0,0 0-1 0 0,0-1 0 0 0,1 0 1 0 0,-1 1-1 0 0,1-1 0 0 0,-1 0 0 0 0,1 0 1 0 0,0-1-1 0 0,1 1 0 0 0,-1 0 1 0 0,0-1-1 0 0,1 0 0 0 0,-1 0 1 0 0,1 0-1 0 0,0 0 0 0 0,-1-1 0 0 0,1 1 1 0 0,0-1-1 0 0,0 0 0 0 0,0 0 1 0 0,2 0 7 0 0,124 15-4631 0 0,-107-16 3403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511 438 988 0 0,'-2'-4'91'0'0,"0"0"0"0"0,0 0-1 0 0,0 0 1 0 0,-1 0 0 0 0,0 1 0 0 0,1-1-1 0 0,-1 1 1 0 0,-1 0 0 0 0,1-1-1 0 0,0 2 1 0 0,-1-1 0 0 0,1 0 0 0 0,-1 1-1 0 0,0-1 1 0 0,0 1 0 0 0,0 0 0 0 0,0 1-1 0 0,0-1 1 0 0,0 1 0 0 0,-1-1 0 0 0,1 1-1 0 0,0 0 1 0 0,-2 1-91 0 0,-4-4 188 0 0,-7 1-47 0 0,0 1 0 0 0,-1 0 0 0 0,1 1-1 0 0,-1 1 1 0 0,1 0 0 0 0,-1 1 0 0 0,1 2 0 0 0,-1-1 0 0 0,1 2-1 0 0,0 0 1 0 0,1 1 0 0 0,-1 1 0 0 0,1 1 0 0 0,0 0 0 0 0,0 1 0 0 0,1 0-1 0 0,0 1 1 0 0,0 1 0 0 0,1 1 0 0 0,1 0 0 0 0,0 1 0 0 0,0 0-1 0 0,1 1 1 0 0,-3 4-141 0 0,14-16 16 0 0,-1 1 0 0 0,0-1 0 0 0,1 0-1 0 0,-1 1 1 0 0,1-1 0 0 0,0 1 0 0 0,0-1 0 0 0,-1 1-1 0 0,1 0 1 0 0,0 0 0 0 0,0 0 0 0 0,0-1-1 0 0,1 1 1 0 0,-1 0 0 0 0,0 0 0 0 0,1 0 0 0 0,-1 0-1 0 0,1 0 1 0 0,0 0 0 0 0,0 0 0 0 0,0 0 0 0 0,0 0-1 0 0,0 1 1 0 0,0-1 0 0 0,0 0 0 0 0,0 0-1 0 0,1 0 1 0 0,-1 0 0 0 0,1 0 0 0 0,0 0 0 0 0,0-1-1 0 0,-1 1 1 0 0,1 0 0 0 0,0 0 0 0 0,1 0-1 0 0,-1-1 1 0 0,0 1 0 0 0,0 0 0 0 0,1-1 0 0 0,-1 1-1 0 0,1-1 1 0 0,-1 0 0 0 0,1 0 0 0 0,0 1 0 0 0,-1-1-1 0 0,1 0 1 0 0,0 0 0 0 0,0 0 0 0 0,0-1-1 0 0,0 1 1 0 0,0 0 0 0 0,0-1 0 0 0,0 1 0 0 0,1-1-16 0 0,115 16-120 0 0,-86-17 84 0 0,0-2 1 0 0,0 0-1 0 0,0-3 1 0 0,-1 0-1 0 0,0-2 0 0 0,0-2 1 0 0,-1 0-1 0 0,14-8 36 0 0,51-44 1187 0 0,-126 88-424 0 0,-1 44-378 0 0,3 2 0 0 0,2 1 0 0 0,4 2 0 0 0,-2 25-385 0 0,-8 19 585 0 0,31-111-579 0 0,0-6 20 0 0,0 1-1 0 0,1-1 1 0 0,-1 0 0 0 0,1 0-1 0 0,0 1 1 0 0,0-1-1 0 0,0 0 1 0 0,0 1-1 0 0,0 0 1 0 0,0-1-1 0 0,1 1 1 0 0,-1-1 0 0 0,1 1-1 0 0,0-1 1 0 0,0 1-1 0 0,0 0 1 0 0,0-1-1 0 0,0 1 1 0 0,1 0-1 0 0,-1-1 1 0 0,1 1-1 0 0,-1-1 1 0 0,1 1 0 0 0,0-1-1 0 0,0 1 1 0 0,0-1-1 0 0,0 1 1 0 0,1-1-1 0 0,-1 0 1 0 0,1 0-1 0 0,-1 0 1 0 0,1 0-1 0 0,0 0 1 0 0,0 0 0 0 0,0 0-1 0 0,0 0 1 0 0,0-1-1 0 0,0 1 1 0 0,0-1-1 0 0,0 0 1 0 0,1 1-1 0 0,-1-1 1 0 0,1 0-1 0 0,-1 0 1 0 0,1-1 0 0 0,-1 1-1 0 0,2 0-25 0 0,11-1-102 0 0,-1 0 0 0 0,1 0 0 0 0,-1-2-1 0 0,1 0 1 0 0,-1-1 0 0 0,0 0 0 0 0,0-1 0 0 0,0 0 0 0 0,-1-1-1 0 0,0-1 1 0 0,1 0 0 0 0,0-2 102 0 0,11-6-893 0 0,-1-1-1 0 0,0-1 1 0 0,-1-2-1 0 0,-1 0 1 0 0,-1-1-1 0 0,0-1 1 0 0,-2-1-1 0 0,0-1 1 0 0,5-10 893 0 0,5-9-1310 0 0</inkml:trace>
  <inkml:trace contextRef="#ctx0" brushRef="#br0" timeOffset="384.259">724 1 1216 0 0,'52'2'3518'0'0,"-48"0"-3420"0"0,1 0 0 0 0,-1 0-1 0 0,0 0 1 0 0,0 0 0 0 0,-1 1 0 0 0,1-1 0 0 0,0 1 0 0 0,-1 0 0 0 0,0 0 0 0 0,1 0-1 0 0,-1 1 1 0 0,-1-1 0 0 0,1 1 0 0 0,0 0 0 0 0,-1 0 0 0 0,0 0 0 0 0,0 0 0 0 0,0 0-1 0 0,0 0 1 0 0,0 0 0 0 0,-1 1 0 0 0,0-1 0 0 0,0 1 0 0 0,0-1 0 0 0,-1 1 0 0 0,0-1 0 0 0,1 1-1 0 0,-1-1 1 0 0,-1 1 0 0 0,1-1 0 0 0,-2 5-98 0 0,-6 8 197 0 0,-2-1 0 0 0,0-1 1 0 0,-1 0-1 0 0,0 0 0 0 0,-1-1 0 0 0,-1 0 0 0 0,0-1 0 0 0,-1-1 1 0 0,0 0-1 0 0,-6 2-197 0 0,16-10 33 0 0,-29 29-130 0 0,27-23-1123 0 0,23-24-1076 0 0,19-17-312 0 0,-16 13 1232 0 0</inkml:trace>
  <inkml:trace contextRef="#ctx0" brushRef="#br0" timeOffset="645.24">1135 16 848 0 0,'-19'2'496'0'0,"0"2"-1"0"0,0 0 1 0 0,1 1-1 0 0,-1 1 0 0 0,1 0 1 0 0,0 2-1 0 0,1 0 1 0 0,0 1-1 0 0,0 0 1 0 0,1 2-1 0 0,0 0 1 0 0,1 0-1 0 0,-4 5-495 0 0,13-11 81 0 0,0-1-1 0 0,1 0 0 0 0,-1 1 0 0 0,1 0 0 0 0,-1 1 1 0 0,2-1-1 0 0,-1 1 0 0 0,1 0 0 0 0,-1 0 0 0 0,2 0 1 0 0,-1 1-1 0 0,1-1 0 0 0,0 1 0 0 0,0 0 0 0 0,1 0 1 0 0,0 0-1 0 0,0 0 0 0 0,0 0 0 0 0,1 0 0 0 0,0 1 1 0 0,1-1-1 0 0,0 0 0 0 0,0 1 0 0 0,0-1 1 0 0,1 1-1 0 0,0-1 0 0 0,0 0 0 0 0,1 0 0 0 0,0 0 1 0 0,1 2-81 0 0,8 2-174 0 0,0 0 1 0 0,0-1 0 0 0,1 0 0 0 0,0-1 0 0 0,1-1 0 0 0,0 0 0 0 0,0-1 0 0 0,1 0 0 0 0,-1-1 0 0 0,2 0 0 0 0,-1-1-1 0 0,1-1 1 0 0,-1-1 0 0 0,1 0 0 0 0,0 0 0 0 0,0-2 0 0 0,0 0 0 0 0,14 0 173 0 0,33 0-2956 0 0,-24-1 1452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9:1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321 298 1996 0 0,'-8'-30'4550'0'0,"-88"27"-1964"0"0,80 8-2345 0 0,0 1 0 0 0,0 0 0 0 0,0 2 0 0 0,1 0 0 0 0,0 1 0 0 0,0 0 0 0 0,1 1 0 0 0,0 1 0 0 0,1 0 0 0 0,0 1 0 0 0,1 0 0 0 0,0 1 0 0 0,1 0 0 0 0,-3 6-241 0 0,14-18 4 0 0,-1 0 1 0 0,0 0-1 0 0,1 0 0 0 0,-1 0 0 0 0,1 1 0 0 0,0-1 0 0 0,-1 0 0 0 0,1 0 0 0 0,0 1 0 0 0,0-1 0 0 0,-1 0 0 0 0,1 0 0 0 0,0 1 0 0 0,0-1 0 0 0,1 0 0 0 0,-1 1 0 0 0,0-1 0 0 0,0 0 0 0 0,1 0 0 0 0,-1 1 0 0 0,0-1 0 0 0,1 0 0 0 0,0 0 0 0 0,-1 0 0 0 0,1 1 0 0 0,0-1 0 0 0,-1 0 0 0 0,1 0 0 0 0,0 0 0 0 0,0 0 0 0 0,0 0 0 0 0,0-1 0 0 0,0 1 0 0 0,0 0 0 0 0,0 0 0 0 0,0-1 0 0 0,0 1 0 0 0,0 0 0 0 0,0-1 0 0 0,1 1 0 0 0,-1-1 0 0 0,0 1 0 0 0,0-1 0 0 0,1 0 0 0 0,-1 0 0 0 0,0 1 0 0 0,0-1 0 0 0,1 0 0 0 0,-1 0 0 0 0,0 0 0 0 0,2-1-4 0 0,80 2-733 0 0,-39-9 409 0 0,-1-1-1 0 0,0-3 1 0 0,-1-1-1 0 0,0-2 1 0 0,-1-2-1 0 0,-1-2 1 0 0,15-10 324 0 0,-53 28-4 0 0,-1 1-1 0 0,1-1 1 0 0,0 0 0 0 0,-1 0-1 0 0,1 1 1 0 0,-1-1 0 0 0,1 0-1 0 0,-1 0 1 0 0,1-1 0 0 0,-1 1-1 0 0,1 0 1 0 0,-1 0 0 0 0,0-1-1 0 0,0 1 1 0 0,0-1 0 0 0,0 1-1 0 0,0-1 1 0 0,0 1 0 0 0,0-1-1 0 0,0 0 1 0 0,-1 1 0 0 0,1-1-1 0 0,-1 0 1 0 0,1 1 0 0 0,-1-1-1 0 0,0 0 1 0 0,1 0 0 0 0,-1 0-1 0 0,0 1 1 0 0,0-1 0 0 0,0 0-1 0 0,-1 0 1 0 0,1 0 0 0 0,0 1-1 0 0,-1-1 1 0 0,1 0 0 0 0,-1 0 0 0 0,1 1-1 0 0,-1-1 1 0 0,0 0 0 0 0,0 1-1 0 0,0-1 1 0 0,0 1 0 0 0,0-1-1 0 0,0 1 1 0 0,0-1 0 0 0,0 1-1 0 0,-1 0 1 0 0,1 0 0 0 0,-1 0-1 0 0,1 0 1 0 0,0 0 0 0 0,-2-1 4 0 0,-94-31 638 0 0,18 33-30 0 0,77 0-620 0 0,-5 14-545 0 0,132-14-2885 0 0,44-45 625 0 0,-136 34 2669 0 0</inkml:trace>
  <inkml:trace contextRef="#ctx0" brushRef="#br0" timeOffset="235.548">690 148 3740 0 0,'2'-3'94'0'0,"0"1"-1"0"0,0-1 1 0 0,-1 0-1 0 0,0 1 1 0 0,1-1-1 0 0,-1 0 1 0 0,0 0-1 0 0,-1 0 1 0 0,1 0-1 0 0,0 0 1 0 0,-1 0-1 0 0,1 0 1 0 0,-1 0-1 0 0,0 0 1 0 0,0 0-1 0 0,0 0 1 0 0,-1 0-1 0 0,1 0 1 0 0,-1 0-1 0 0,0 0 1 0 0,1 0-1 0 0,-1 0 1 0 0,-1 0-1 0 0,1 0 1 0 0,0 0-1 0 0,-1 1 1 0 0,1-1-1 0 0,-1 1 1 0 0,0-1-1 0 0,0 1 1 0 0,0-1-1 0 0,0 1 1 0 0,0 0-1 0 0,0 0 1 0 0,-1 0-1 0 0,1 0 1 0 0,-1 1-1 0 0,1-1 1 0 0,-1 1-1 0 0,0-1 1 0 0,0 1-1 0 0,-2-1-93 0 0,2-1 158 0 0,-1-1-1 0 0,1 1 0 0 0,-1 0 0 0 0,0 0 1 0 0,0 0-1 0 0,0 1 0 0 0,0-1 0 0 0,-1 1 0 0 0,1 0 1 0 0,0 0-1 0 0,-1 0 0 0 0,0 1 0 0 0,1 0 1 0 0,-1 0-1 0 0,0 0 0 0 0,0 0 0 0 0,0 1 0 0 0,1 0 1 0 0,-1 0-1 0 0,0 0 0 0 0,0 0 0 0 0,0 1 1 0 0,0 0-1 0 0,1 0 0 0 0,-1 0 0 0 0,0 1 1 0 0,1 0-1 0 0,-1-1 0 0 0,1 2 0 0 0,0-1 0 0 0,0 0 1 0 0,-1 1-1 0 0,1 0 0 0 0,1 0 0 0 0,-1 0 1 0 0,0 0-1 0 0,1 1 0 0 0,0-1 0 0 0,0 1 1 0 0,0 0-1 0 0,0 0 0 0 0,0 0 0 0 0,1 0 0 0 0,0 0 1 0 0,-1 3-158 0 0,-3 17 260 0 0,0 1 0 0 0,2 0-1 0 0,1 0 1 0 0,1 0 0 0 0,1 0 0 0 0,1 0 0 0 0,1 1 0 0 0,1-1 0 0 0,2 0 0 0 0,0 0 0 0 0,2-1 0 0 0,1 1 0 0 0,4 9-260 0 0,24 92 365 0 0,28 130-606 0 0,-46-78-3219 0 0,-16-174 3146 0 0,-1 1 0 0 0,1 0-1 0 0,-1 0 1 0 0,0-1 0 0 0,0 1 0 0 0,-1 0-1 0 0,1 0 1 0 0,-1-1 0 0 0,0 1 0 0 0,-1-1-1 0 0,1 1 1 0 0,-1-1 0 0 0,0 1 0 0 0,0-1-1 0 0,0 0 1 0 0,0 0 0 0 0,-1 0 0 0 0,0 0-1 0 0,1 0 1 0 0,-2 0 0 0 0,1-1 0 0 0,-3 3 314 0 0,-34-33-4300 0 0,24 3 3051 0 0</inkml:trace>
  <inkml:trace contextRef="#ctx0" brushRef="#br0" timeOffset="5217.921">411 93 1660 0 0,'-9'-3'464'0'0,"-33"-8"22"0"0,38 10-388 0 0,1 1 1 0 0,-1 0-1 0 0,0 0 0 0 0,1 0 0 0 0,-1 0 0 0 0,0 1 0 0 0,1 0 0 0 0,-1-1 0 0 0,1 1 1 0 0,-1 1-1 0 0,1-1 0 0 0,0 0 0 0 0,-1 1 0 0 0,1-1 0 0 0,0 1 0 0 0,0 0 1 0 0,0 0-1 0 0,0 1 0 0 0,1-1 0 0 0,-1 0 0 0 0,0 1 0 0 0,1 0 0 0 0,0-1 0 0 0,-1 1 1 0 0,1 0-1 0 0,0 0 0 0 0,1 1 0 0 0,-1-1 0 0 0,1 0 0 0 0,-1 0 0 0 0,1 1 1 0 0,-1 2-99 0 0,5-2 54 0 0,-1 0 0 0 0,1 0 0 0 0,-1-1 0 0 0,1 1 0 0 0,0 0 1 0 0,1-1-1 0 0,-1 0 0 0 0,1 0 0 0 0,-1 0 0 0 0,1 0 1 0 0,0 0-1 0 0,0-1 0 0 0,0 0 0 0 0,0 0 0 0 0,1 0 0 0 0,-1 0 1 0 0,1-1-1 0 0,-1 1 0 0 0,1-1 0 0 0,-1 0 0 0 0,1-1 1 0 0,0 1-1 0 0,-1-1 0 0 0,1 0 0 0 0,0 0 0 0 0,-1 0 0 0 0,1-1 1 0 0,0 1-1 0 0,-1-1 0 0 0,2-1-54 0 0,27 0-9 0 0,0-2-1 0 0,0-2 1 0 0,-1-1 0 0 0,1-1-1 0 0,-2-2 1 0 0,1-1 0 0 0,-1-1-1 0 0,14-9 10 0 0,-44 21-25 0 0,0 0 0 0 0,0 0 0 0 0,-1 1-1 0 0,1-1 1 0 0,0 0 0 0 0,0 0 0 0 0,0 0 0 0 0,0 0-1 0 0,0 0 1 0 0,-1 0 0 0 0,1 0 0 0 0,0 0 0 0 0,0 0-1 0 0,0-1 1 0 0,0 1 0 0 0,-1 0 0 0 0,1 0-1 0 0,0-1 1 0 0,0 1 0 0 0,-1-1 0 0 0,1 1 0 0 0,0-1-1 0 0,0 1 1 0 0,-1-1 0 0 0,1 1 0 0 0,0-1 0 0 0,-1 1-1 0 0,1-1 1 0 0,-1 0 0 0 0,1 1 0 0 0,-1-1-1 0 0,1 0 1 0 0,-1 0 0 0 0,0 1 0 0 0,1-1 0 0 0,-1 0-1 0 0,0 0 1 0 0,1 0 0 0 0,-1 1 0 0 0,0-1-1 0 0,0 0 1 0 0,0 0 0 0 0,0 0 0 0 0,0 0 0 0 0,0 1-1 0 0,0-1 1 0 0,0 0 0 0 0,0 0 0 0 0,0 0 0 0 0,0 0-1 0 0,-1 0 1 0 0,1 1 0 0 0,0-1 0 0 0,-1 0-1 0 0,1 0 1 0 0,0 1 0 0 0,-1-1 0 0 0,1 0 0 0 0,-1 0-1 0 0,1 1 1 0 0,-1-1 0 0 0,0 1 0 0 0,1-1 0 0 0,-1 0-1 0 0,0 1 1 0 0,1-1 0 0 0,-1 1 25 0 0,-101 23-190 0 0,87-18 271 0 0,0 2 1 0 0,1 0 0 0 0,-1 0-1 0 0,1 1 1 0 0,1 1-1 0 0,0 1 1 0 0,0 0-1 0 0,1 0 1 0 0,0 1 0 0 0,1 1-1 0 0,0 0 1 0 0,1 0-1 0 0,0 1 1 0 0,1 0-1 0 0,0 1 1 0 0,2 0 0 0 0,-1 0-1 0 0,2 1 1 0 0,0 0-1 0 0,-2 6-81 0 0,8-16 28 0 0,0-1-1 0 0,0 1 0 0 0,0-1 0 0 0,0 1 1 0 0,1-1-1 0 0,0 0 0 0 0,0 1 0 0 0,0-1 1 0 0,0 0-1 0 0,1 0 0 0 0,-1 1 1 0 0,1-1-1 0 0,0 0 0 0 0,0-1 0 0 0,1 1 1 0 0,-1 0-1 0 0,1-1 0 0 0,0 1 0 0 0,0-1 1 0 0,0 0-1 0 0,0 0 0 0 0,1 0 1 0 0,-1 0-1 0 0,1-1 0 0 0,0 1 0 0 0,0-1 1 0 0,-1 0-1 0 0,2 0 0 0 0,1 0-27 0 0,127 32 430 0 0,-110-32-434 0 0,-1-1 0 0 0,0-1 0 0 0,1-1 0 0 0,-1-1 0 0 0,0-1 0 0 0,0-1 0 0 0,0-1-1 0 0,17-7 5 0 0,-38 12-12 0 0,0 0-1 0 0,0 0 1 0 0,0 0-1 0 0,0 0 1 0 0,0 0-1 0 0,0-1 1 0 0,0 1-1 0 0,0 0 1 0 0,0-1 0 0 0,0 1-1 0 0,0-1 1 0 0,0 1-1 0 0,-1-1 1 0 0,1 1-1 0 0,0-1 1 0 0,0 0-1 0 0,-1 1 1 0 0,1-1-1 0 0,0 0 1 0 0,-1 0-1 0 0,1 0 1 0 0,-1 1-1 0 0,1-1 1 0 0,-1 0-1 0 0,1 0 1 0 0,-1 0-1 0 0,1 0 1 0 0,-1 0-1 0 0,0 0 1 0 0,0 0-1 0 0,1 0 1 0 0,-1 0-1 0 0,0 0 1 0 0,0 0-1 0 0,0 0 1 0 0,0 0-1 0 0,0 0 1 0 0,0 0-1 0 0,0 0 1 0 0,-1 0-1 0 0,1 0 1 0 0,0 0-1 0 0,-1 1 1 0 0,1-1-1 0 0,0 0 1 0 0,-1 0-1 0 0,1 0 1 0 0,-1 0-1 0 0,1 0 1 0 0,-1 1-1 0 0,0-1 1 0 0,1 0-1 0 0,-1 0 1 0 0,0 1-1 0 0,1-1 1 0 0,-1 0-1 0 0,0 1 1 0 0,0-1-1 0 0,0 1 1 0 0,0-1-1 0 0,0 1 1 0 0,1-1-1 0 0,-1 1 1 0 0,0 0 0 0 0,0 0-1 0 0,-1-1 13 0 0,-64-33-616 0 0,54 29 622 0 0,0 1 0 0 0,0 0 0 0 0,0 1 0 0 0,-1 0 0 0 0,1 1 0 0 0,-1 0 0 0 0,0 1 0 0 0,1 0 0 0 0,-1 1 0 0 0,0 1 0 0 0,1 0 0 0 0,-1 1 0 0 0,0 0 0 0 0,1 1 0 0 0,-1 0 0 0 0,1 1 1 0 0,0 0-1 0 0,1 1 0 0 0,-1 0 0 0 0,1 1 0 0 0,0 1 0 0 0,0 0 0 0 0,0 0 0 0 0,1 1 0 0 0,0 0 0 0 0,1 0 0 0 0,0 2 0 0 0,0-1 0 0 0,1 1 0 0 0,0 0 0 0 0,1 0 0 0 0,0 1 0 0 0,1 0 0 0 0,0 0 0 0 0,1 1 0 0 0,0 0 1 0 0,0 0-1 0 0,1 0 0 0 0,0 4-6 0 0,5-9 15 0 0,0 0 0 0 0,1 0 1 0 0,0 0-1 0 0,0 0 0 0 0,0 0 1 0 0,1 0-1 0 0,0-1 1 0 0,0 0-1 0 0,1 1 0 0 0,0-1 1 0 0,0 0-1 0 0,0-1 0 0 0,1 1 1 0 0,0-1-1 0 0,0 0 1 0 0,0 0-1 0 0,0 0 0 0 0,1-1 1 0 0,0 0-1 0 0,0 0 0 0 0,0 0 1 0 0,1-1-1 0 0,-1 0 0 0 0,1 0 1 0 0,-1 0-1 0 0,1-1 1 0 0,0 0-1 0 0,0-1 0 0 0,0 0 1 0 0,0 0-1 0 0,1 0 0 0 0,-1-1 1 0 0,0 0-1 0 0,0 0 1 0 0,0 0-1 0 0,0-1 0 0 0,0-1 1 0 0,0 1-1 0 0,0-1 0 0 0,0 0-15 0 0,0 2-44 0 0,0 0 0 0 0,0-1 0 0 0,0 0 0 0 0,0 0 0 0 0,0 0-1 0 0,-1-1 1 0 0,1 0 0 0 0,0 0 0 0 0,-1-1 0 0 0,0 0 0 0 0,1 0 0 0 0,-1 0-1 0 0,0-1 1 0 0,-1 0 0 0 0,1 0 0 0 0,-1 0 0 0 0,0-1 0 0 0,0 1-1 0 0,0-2 1 0 0,0 1 0 0 0,-1 0 0 0 0,0-1 0 0 0,0 0 0 0 0,-1 0 0 0 0,1 0-1 0 0,-1 0 1 0 0,-1 0 0 0 0,1-1 0 0 0,-1 1 0 0 0,0-1 0 0 0,0 0 0 0 0,-1 0-1 0 0,0 1 1 0 0,0-1 0 0 0,-1 0 0 0 0,0-5 44 0 0,-6-3-18 0 0,-1-1 0 0 0,0 1 0 0 0,-1 1 1 0 0,0-1-1 0 0,-1 2 0 0 0,-1-1 0 0 0,0 1 1 0 0,-1 0-1 0 0,-1 1 0 0 0,0 1 0 0 0,0 0 0 0 0,-1 0 1 0 0,0 1-1 0 0,-1 1 0 0 0,0 0 0 0 0,-1 1 0 0 0,0 1 1 0 0,0 0-1 0 0,0 1 0 0 0,-1 0 0 0 0,0 2 0 0 0,0 0 1 0 0,0 0-1 0 0,-1 2 0 0 0,1 0 0 0 0,-13 0 18 0 0,18 4 52 0 0,0 1 0 0 0,1 1 0 0 0,0-1-1 0 0,0 2 1 0 0,0-1 0 0 0,0 1 0 0 0,1 1 0 0 0,0 0 0 0 0,0 0-1 0 0,0 1 1 0 0,1 0 0 0 0,0 0 0 0 0,0 1 0 0 0,1 0-1 0 0,0 1 1 0 0,0-1 0 0 0,1 1 0 0 0,0 1 0 0 0,1-1 0 0 0,0 1-1 0 0,1 0 1 0 0,-1 0 0 0 0,2 0 0 0 0,0 0 0 0 0,0 1-1 0 0,0 0 1 0 0,2-1 0 0 0,-1 1 0 0 0,1 0 0 0 0,1 0 0 0 0,0 0-1 0 0,1 8-51 0 0,0-12 28 0 0,1-1-1 0 0,-1 0 1 0 0,1 1 0 0 0,0-1-1 0 0,0 0 1 0 0,1 0-1 0 0,0 0 1 0 0,0 0 0 0 0,1-1-1 0 0,-1 1 1 0 0,1-1-1 0 0,0 0 1 0 0,0 0-1 0 0,1 0 1 0 0,0-1 0 0 0,0 1-1 0 0,0-1 1 0 0,0 0-1 0 0,1-1 1 0 0,-1 1-1 0 0,1-1 1 0 0,0 0 0 0 0,0 0-1 0 0,0-1 1 0 0,0 0-1 0 0,0 0 1 0 0,1 0 0 0 0,-1-1-1 0 0,1 0 1 0 0,-1 0-1 0 0,1-1 1 0 0,-1 0-1 0 0,7 0-27 0 0,-6 0-7 0 0,-1 1 0 0 0,1-1-1 0 0,0-1 1 0 0,0 1-1 0 0,0-1 1 0 0,-1 0-1 0 0,1-1 1 0 0,0 0-1 0 0,-1 0 1 0 0,1 0-1 0 0,-1-1 1 0 0,0 0-1 0 0,0 0 1 0 0,0 0 0 0 0,0-1-1 0 0,-1 0 1 0 0,1 0-1 0 0,-1 0 1 0 0,0-1-1 0 0,0 0 1 0 0,-1 0-1 0 0,1 0 1 0 0,-1 0-1 0 0,0-1 1 0 0,0 0 0 0 0,-1 0-1 0 0,0 0 1 0 0,0 0-1 0 0,0 0 1 0 0,-1-1-1 0 0,0 1 1 0 0,0-1-1 0 0,0-3 8 0 0,-43-7-122 0 0,31 20 145 0 0,1 0-1 0 0,0 0 1 0 0,1 1 0 0 0,-1 0 0 0 0,0 1 0 0 0,1 0 0 0 0,0 0-1 0 0,0 1 1 0 0,1 0 0 0 0,0 0 0 0 0,0 1 0 0 0,0 0 0 0 0,1 0-1 0 0,0 1 1 0 0,0 0 0 0 0,1 0 0 0 0,0 0 0 0 0,0 0 0 0 0,1 1-1 0 0,0 0 1 0 0,0 0 0 0 0,1 0 0 0 0,1 0 0 0 0,-1 1 0 0 0,2-1-1 0 0,-1 1 1 0 0,1-1 0 0 0,0 2-23 0 0,2-6 11 0 0,-1 1 0 0 0,1 0 0 0 0,0-1 0 0 0,0 1 0 0 0,1-1 0 0 0,-1 1-1 0 0,1-1 1 0 0,1 0 0 0 0,-1 0 0 0 0,1 0 0 0 0,0 0 0 0 0,0 0 0 0 0,0-1 0 0 0,0 1 0 0 0,1-1 0 0 0,0 0 0 0 0,0 0-1 0 0,0 0 1 0 0,0 0 0 0 0,1-1 0 0 0,0 0 0 0 0,-1 0 0 0 0,1 0 0 0 0,0-1 0 0 0,0 1 0 0 0,1-1 0 0 0,-1 0 0 0 0,0 0-1 0 0,1-1 1 0 0,-1 0 0 0 0,1 0-11 0 0,179 17-103 0 0,-52-43-10 0 0,-116 13-65 0 0,-44 3 268 0 0,-43 2 203 0 0,-40 7 10 0 0,108 0-572 0 0,21-39-4103 0 0,1 19 3123 0 0,3-3 31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 1008 0 0,'-37'0'2983'0'0,"34"0"-2395"0"0,-1-3-83 0 0,-13-2-118 0 0,22 5 1587 0 0,246 27 299 0 0,-200-26-2882 0 0,0 3 1 0 0,-1 1-1 0 0,0 3 0 0 0,0 2 1 0 0,13 6 608 0 0,-11 16-3807 0 0,-51-31 2647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1588 0 0,'2'6'912'0'0,"3"-4"-84"0"0,-1 1-56 0 0,1-1-144 0 0,4 1-92 0 0,21 1-67 0 0,2-3-85 0 0,-16-1 32 0 0,13 0-64 0 0,8 0-92 0 0,2 0-136 0 0,4 0-212 0 0,1 0 12 0 0,51-18-484 0 0,-47 13-372 0 0,-2-3-377 0 0,2 3 61 0 0,-2-9 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1192 0 0,'61'-80'7469'0'0,"-81"236"-5802"0"0,18-88-1283 0 0,4 1 1 0 0,2-1-1 0 0,3-1 0 0 0,9 30-384 0 0,81 343 1584 0 0,-91-344-1743 0 0,-7-95 59 0 0,0 1 0 0 0,0-1-1 0 0,0 1 1 0 0,0-1 0 0 0,-1 1 0 0 0,1-1 0 0 0,0 0 0 0 0,-1 0-1 0 0,1 0 1 0 0,-1 0 0 0 0,1 0 0 0 0,-1 0 0 0 0,1 0 0 0 0,-1 0 0 0 0,0-1-1 0 0,1 1 1 0 0,-1 0 0 0 0,0-1 0 0 0,0 0 0 0 0,1 1 0 0 0,-1-1-1 0 0,0 0 1 0 0,0 0 0 0 0,0 0 0 0 0,1 0 0 0 0,-1 0 0 0 0,0 0-1 0 0,0-1 1 0 0,0 1 0 0 0,1-1 0 0 0,-1 1 0 0 0,0-1 0 0 0,1 1 0 0 0,-1-1-1 0 0,0 0 1 0 0,1 0 0 0 0,-1 0 0 0 0,1 0 0 0 0,-1 0 0 0 0,1 0-1 0 0,0-1 1 0 0,-1 1 0 0 0,1 0 0 0 0,0-1 0 0 0,-1 0 100 0 0,-58-95-5400 0 0,52 67 4189 0 0</inkml:trace>
  <inkml:trace contextRef="#ctx0" brushRef="#br0" timeOffset="250.766">256 289 1808 0 0,'9'-2'119'0'0,"0"0"0"0"0,0 0 0 0 0,0 1 0 0 0,0 0 0 0 0,1 1 0 0 0,-1 0 0 0 0,0 0 0 0 0,0 1 0 0 0,0 0 0 0 0,0 1 0 0 0,0 0 0 0 0,0 0 0 0 0,0 1 0 0 0,-1 0-1 0 0,1 0 1 0 0,-1 1 0 0 0,0 0 0 0 0,0 1 0 0 0,0 0 0 0 0,0 0 0 0 0,-1 1 0 0 0,0 0 0 0 0,0 0 0 0 0,-1 0 0 0 0,1 1 0 0 0,-2 0 0 0 0,1 0 0 0 0,-1 1 0 0 0,0 0 0 0 0,0 0 0 0 0,-1 0 0 0 0,0 0 0 0 0,0 0 0 0 0,-1 1 0 0 0,0 0 0 0 0,-1 0-119 0 0,-33 85 1046 0 0,20-79-1011 0 0,-1 0 0 0 0,-1-1 0 0 0,0-1 0 0 0,-1 0 0 0 0,0-1 0 0 0,-1 0 0 0 0,0-1 0 0 0,-1-1 0 0 0,0 0 0 0 0,-1-1 0 0 0,0-1 0 0 0,0 0 0 0 0,-1-2 0 0 0,0 0 0 0 0,0-1 0 0 0,0-1 0 0 0,-12 2-35 0 0,28-6-143 0 0,0 1 0 0 0,0-1 0 0 0,1 0 0 0 0,-1 0 0 0 0,0 1 0 0 0,0-1 0 0 0,1 0 0 0 0,-1-1 0 0 0,0 1-1 0 0,0 0 1 0 0,0 0 0 0 0,1-1 0 0 0,-1 1 0 0 0,0-1 0 0 0,1 0 0 0 0,-1 1 0 0 0,0-1 0 0 0,1 0 0 0 0,-1 0 0 0 0,1 0 0 0 0,-1 0 0 0 0,1 0 0 0 0,0 0 0 0 0,-1-1 0 0 0,1 1 0 0 0,0 0 0 0 0,0-1 0 0 0,0 1-1 0 0,0-1 1 0 0,0 1 0 0 0,0-1 0 0 0,0 0 143 0 0,0-9-1166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3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42 1760 0 0,'-16'-9'4772'0'0,"50"7"-2927"0"0,-19 2-1917 0 0,152-14 1203 0 0,-50 3-1634 0 0,-1 6-3464 0 0,-115 6 1440 0 0,-6 1 1356 0 0</inkml:trace>
  <inkml:trace contextRef="#ctx0" brushRef="#br0" timeOffset="356.274">52 74 1324 0 0,'1'98'5035'0'0,"-25"64"-3201"0"0,8 1-1 0 0,6 0 1 0 0,8 28-1834 0 0,23 35 887 0 0,-19-191-695 0 0,0 0 0 0 0,3-1 1 0 0,0 1-1 0 0,3-1 1 0 0,0 0-1 0 0,3-1 1 0 0,0 0-1 0 0,2-1 1 0 0,3 1-193 0 0,-11-24 4 0 0,1-2 1 0 0,0 1 0 0 0,0-1 0 0 0,1 0-1 0 0,0 0 1 0 0,1-1 0 0 0,-1 0 0 0 0,1 0-1 0 0,0-1 1 0 0,1 0 0 0 0,-1 0 0 0 0,1-1-1 0 0,0 0 1 0 0,0 0 0 0 0,0-1 0 0 0,1-1-1 0 0,-1 1 1 0 0,1-2 0 0 0,-1 1 0 0 0,1-1-1 0 0,0-1 1 0 0,0 1 0 0 0,-1-2 0 0 0,1 1-1 0 0,0-1 1 0 0,7-3-5 0 0,154-46-2346 0 0,-132 35 512 0 0,-2-2 1 0 0,0-1 0 0 0,-1-2 0 0 0,-1-1 0 0 0,26-22 1833 0 0,-34 23-1114 0 0</inkml:trace>
  <inkml:trace contextRef="#ctx0" brushRef="#br0" timeOffset="10680.467">1071 366 2008 0 0,'0'0'587'0'0,"0"0"-113"0"0,0 0-109 0 0,3-3 53 0 0,0 1-300 0 0,0-1-1 0 0,-1 1 0 0 0,1-1 1 0 0,-1 0-1 0 0,0 0 0 0 0,0 0 1 0 0,0 0-1 0 0,0 0 0 0 0,0-1 1 0 0,0 1-1 0 0,-1-1 0 0 0,0 1 1 0 0,0-1-1 0 0,0 1 1 0 0,0-1-1 0 0,0 1 0 0 0,-1-1 1 0 0,0 0-1 0 0,1 0 0 0 0,-1 1 1 0 0,-1-1-1 0 0,1 0-117 0 0,0 3 87 0 0,-4-3 7 0 0,-3-1-66 0 0,0-1-1 0 0,-1 1 0 0 0,0 1 0 0 0,0-1 1 0 0,0 1-1 0 0,0 1 0 0 0,0 0 0 0 0,-1 0 1 0 0,0 0-1 0 0,0 1 0 0 0,1 0 0 0 0,-1 1 1 0 0,0 0-1 0 0,0 1 0 0 0,0-1 0 0 0,0 2 1 0 0,0-1-1 0 0,0 1 0 0 0,0 1 0 0 0,0 0 1 0 0,0 0-1 0 0,0 0 0 0 0,1 1 0 0 0,0 1 1 0 0,-1-1-1 0 0,1 1 0 0 0,0 1 0 0 0,-3 2-27 0 0,1-2 29 0 0,0 1 0 0 0,0 1 0 0 0,1-1 0 0 0,0 2-1 0 0,0-1 1 0 0,0 1 0 0 0,1 1 0 0 0,0-1 0 0 0,1 2-1 0 0,0-1 1 0 0,1 1 0 0 0,-1 0 0 0 0,2 0 0 0 0,0 0-1 0 0,0 1 1 0 0,0 0 0 0 0,2 0 0 0 0,-1 0 0 0 0,1 0-1 0 0,1 1 1 0 0,0-1 0 0 0,0 9-29 0 0,3-16 34 0 0,-1 0 0 0 0,0 0 0 0 0,1 0-1 0 0,0-1 1 0 0,0 1 0 0 0,0 0 0 0 0,1-1 0 0 0,-1 1 0 0 0,1-1 0 0 0,0 0-1 0 0,-1 1 1 0 0,2-1 0 0 0,-1 0 0 0 0,0 0 0 0 0,1 0 0 0 0,-1 0-1 0 0,1-1 1 0 0,0 1 0 0 0,0-1 0 0 0,0 1 0 0 0,0-1 0 0 0,0 0 0 0 0,0 0-1 0 0,1-1 1 0 0,-1 1 0 0 0,1-1 0 0 0,-1 0 0 0 0,1 1 0 0 0,0-1 0 0 0,0-1-1 0 0,-1 1 1 0 0,1-1 0 0 0,0 1 0 0 0,0-1-34 0 0,130-9 648 0 0,-116 6-591 0 0,0-1-1 0 0,-1 0 1 0 0,1-2 0 0 0,-1 0-1 0 0,0-1 1 0 0,-1-1 0 0 0,1 0-1 0 0,-1-1 1 0 0,-1-1 0 0 0,0-1-1 0 0,0 0 1 0 0,-1 0 0 0 0,-1-2-1 0 0,0 0 1 0 0,-1 0 0 0 0,3-4-57 0 0,-15 0 165 0 0,-23 28-137 0 0,-3 36-28 0 0,3 2-1 0 0,1 0 1 0 0,2 1-1 0 0,3 1 1 0 0,-5 28 0 0 0,-5 10 149 0 0,-17 129 867 0 0,49-211-904 0 0,0-3-81 0 0,-1-1 0 0 0,1 1 1 0 0,-1-1-1 0 0,1 0 0 0 0,0 0 1 0 0,0 0-1 0 0,0-1 0 0 0,0 1 1 0 0,1-1-1 0 0,-1-1 0 0 0,1 1 1 0 0,-1-1-1 0 0,1 0 0 0 0,0 0 1 0 0,-1 0-1 0 0,1-1 0 0 0,0 0 1 0 0,-1 0-1 0 0,1-1 1 0 0,0 1-1 0 0,0-1 0 0 0,1-1-31 0 0,225-80-622 0 0,-103-17-5040 0 0,-110 54 1675 0 0,-16 33 2775 0 0</inkml:trace>
  <inkml:trace contextRef="#ctx0" brushRef="#br0" timeOffset="11020.007">1722 504 1676 0 0,'16'1'5241'0'0,"68"0"-4151"0"0,177-30-1333 0 0,-141-4-4637 0 0,-112 30 3672 0 0</inkml:trace>
  <inkml:trace contextRef="#ctx0" brushRef="#br0" timeOffset="11316.716">1878 288 1300 0 0,'-1'-9'7062'0'0,"-1"35"-5450"0"0,0 43-1517 0 0,24 196 811 0 0,-14-129-2771 0 0,-8-114-5 0 0,-31 17-2137 0 0,19-36 2814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5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24 493 1684 0 0,'0'0'674'0'0,"0"0"50"0"0,0 0-11 0 0,0 0-94 0 0,-15 0 241 0 0,7-1 2217 0 0,8 1-3058 0 0,1 0 1 0 0,0 0-1 0 0,-1 0 0 0 0,1 0 0 0 0,0 0 0 0 0,-1-1 0 0 0,1 1 0 0 0,0 0 0 0 0,-1 0 0 0 0,1-1 0 0 0,-1 1 0 0 0,1 0 0 0 0,0-1 0 0 0,-1 1 0 0 0,1-1 0 0 0,-1 1 1 0 0,1-1-1 0 0,-1 1 0 0 0,1-1 0 0 0,-1 1 0 0 0,0-1 0 0 0,1 1 0 0 0,-1-1 0 0 0,0 0 0 0 0,1 1 0 0 0,-1-1 0 0 0,0 0 0 0 0,0 1 0 0 0,1-1 0 0 0,-1 0 0 0 0,0 1 1 0 0,0-1-1 0 0,0 0 0 0 0,0 1 0 0 0,0-1 0 0 0,0 0 0 0 0,0 1 0 0 0,0-1 0 0 0,0 0 0 0 0,-1 1 0 0 0,1-1 0 0 0,0 0 0 0 0,0 1 0 0 0,0-1 0 0 0,-1 0 0 0 0,1 1 1 0 0,0-1-1 0 0,-1 0 0 0 0,1 1 0 0 0,-1-1 0 0 0,1 1 0 0 0,-1-1 0 0 0,1 1 0 0 0,-1-1 0 0 0,1 1 0 0 0,-1 0 0 0 0,1-1 0 0 0,-1 1 0 0 0,1-1 0 0 0,-1 1 0 0 0,0 0 1 0 0,1 0-20 0 0,64-30 610 0 0,-57 27-587 0 0,0 1 0 0 0,1 0 0 0 0,-1 1 0 0 0,0-1 0 0 0,1 1 0 0 0,-1 1 0 0 0,1-1 0 0 0,-1 1 0 0 0,1 1 0 0 0,-1 0 0 0 0,0 0 0 0 0,1 0 0 0 0,-1 1 1 0 0,0-1-1 0 0,0 2 0 0 0,0-1 0 0 0,0 1 0 0 0,0 0 0 0 0,0 1 0 0 0,-1 0 0 0 0,0 0 0 0 0,0 0 0 0 0,0 1 0 0 0,0-1 0 0 0,-1 2 0 0 0,1-1 0 0 0,-1 0 0 0 0,0 1 0 0 0,-1 0 1 0 0,0 0-1 0 0,0 1 0 0 0,0-1 0 0 0,-1 1 0 0 0,0-1 0 0 0,0 1 0 0 0,0 0 0 0 0,0 5-23 0 0,1 11 42 0 0,-1 1-1 0 0,-2 0 1 0 0,0 0 0 0 0,-2-1-1 0 0,0 1 1 0 0,-2 0-1 0 0,-1-1 1 0 0,0 0 0 0 0,-2 1-1 0 0,0-2 1 0 0,-2 1 0 0 0,-1-1-1 0 0,0 0 1 0 0,-2-1 0 0 0,0 0-1 0 0,-1-1 1 0 0,-2 0-1 0 0,0-1 1 0 0,0 0 0 0 0,-16 13-42 0 0,-2 21 190 0 0,65-61-408 0 0,98-45-1589 0 0,62-43-5138 0 0,-163 79 5547 0 0</inkml:trace>
  <inkml:trace contextRef="#ctx0" brushRef="#br0" timeOffset="545.988">935 545 1240 0 0,'1'-1'71'0'0,"0"0"-1"0"0,0 0 1 0 0,0 0-1 0 0,0 1 1 0 0,0-1-1 0 0,0 0 1 0 0,0 0-1 0 0,0 0 1 0 0,-1 0-1 0 0,1-1 1 0 0,0 1-1 0 0,-1 0 1 0 0,1 0-1 0 0,-1 0 1 0 0,1-1 0 0 0,-1 1-1 0 0,1 0 1 0 0,-1 0-1 0 0,0-1 1 0 0,0 1-1 0 0,1 0 1 0 0,-1-1-1 0 0,0 1 1 0 0,0 0-1 0 0,0-1 1 0 0,-1 1-1 0 0,1 0 1 0 0,0-1-1 0 0,0 1 1 0 0,-1 0-1 0 0,1 0 1 0 0,-1-1-1 0 0,1 1 1 0 0,-1 0 0 0 0,1 0-1 0 0,-1 0 1 0 0,0 0-1 0 0,0-1 1 0 0,0 1-1 0 0,1 0 1 0 0,-1 0-1 0 0,0 1 1 0 0,0-1-1 0 0,0 0 1 0 0,0 0-1 0 0,-1 0 1 0 0,1 1-1 0 0,0-1 1 0 0,0 0-1 0 0,0 1 1 0 0,-1-1-1 0 0,1 1 1 0 0,0 0 0 0 0,0-1-1 0 0,-1 1 1 0 0,1 0-1 0 0,0 0 1 0 0,-1 0-71 0 0,-81-8 821 0 0,68 9-731 0 0,1 0 0 0 0,0 1 0 0 0,-1 1 0 0 0,1 1-1 0 0,0 0 1 0 0,1 1 0 0 0,-1 0 0 0 0,1 1 0 0 0,0 0 0 0 0,0 1 0 0 0,1 1 0 0 0,-1 0 0 0 0,2 0 0 0 0,-1 2 0 0 0,2-1-1 0 0,-1 1 1 0 0,1 1 0 0 0,1 0 0 0 0,-1 0 0 0 0,-1 5-90 0 0,10-15 34 0 0,1 1 0 0 0,-1-1 0 0 0,0 0 0 0 0,1 1 0 0 0,0-1 0 0 0,-1 1 0 0 0,1-1 0 0 0,0 1 0 0 0,-1-1 1 0 0,1 1-1 0 0,0-1 0 0 0,0 1 0 0 0,0 0 0 0 0,1-1 0 0 0,-1 1 0 0 0,0-1 0 0 0,0 1 0 0 0,1-1 0 0 0,-1 1 0 0 0,1-1 0 0 0,0 0 0 0 0,-1 1 0 0 0,1-1 0 0 0,0 0 0 0 0,0 1 0 0 0,-1-1 0 0 0,1 0 0 0 0,0 0 0 0 0,0 0 0 0 0,1 0 1 0 0,-1 1-1 0 0,0-2 0 0 0,0 1 0 0 0,0 0 0 0 0,1 0 0 0 0,-1 0 0 0 0,0-1 0 0 0,1 1 0 0 0,-1 0 0 0 0,1-1 0 0 0,-1 1 0 0 0,1-1 0 0 0,-1 0 0 0 0,1 1 0 0 0,-1-1 0 0 0,1 0 0 0 0,-1 0 0 0 0,1 0 0 0 0,0 0-34 0 0,88 0 420 0 0,79-39 304 0 0,-185 68-604 0 0,-4 12 51 0 0,2 0 1 0 0,1 1 0 0 0,3 1-1 0 0,1 1 1 0 0,2 0 0 0 0,2 4-172 0 0,22 89 984 0 0,-11-133-965 0 0,1 0-1 0 0,-1-1 1 0 0,0 1 0 0 0,1-1-1 0 0,0 0 1 0 0,0 0-1 0 0,0 0 1 0 0,0 0-1 0 0,0 0 1 0 0,1-1 0 0 0,-1 0-1 0 0,1 1 1 0 0,0-1-1 0 0,0 0 1 0 0,-1-1-1 0 0,1 1 1 0 0,0-1 0 0 0,0 0-1 0 0,1 0 1 0 0,-1 0-1 0 0,0 0 1 0 0,0-1-1 0 0,0 1 1 0 0,1-1 0 0 0,-1 0-1 0 0,0-1 1 0 0,0 1-1 0 0,1-1 1 0 0,-1 0-1 0 0,0 0 1 0 0,0 0 0 0 0,2-1-19 0 0,161-59-1542 0 0,64-95-7911 0 0,-209 134 8225 0 0</inkml:trace>
  <inkml:trace contextRef="#ctx0" brushRef="#br0" timeOffset="3693.023">951 61 988 0 0,'0'0'555'0'0,"0"0"14"0"0,0 0 19 0 0,0 0-27 0 0,0 0-121 0 0,0 0-19 0 0,0 0-23 0 0,0 0-19 0 0,0 0-38 0 0,0 0-29 0 0,0 0-68 0 0,0 0 33 0 0,0 0-21 0 0,0 0-30 0 0,0-3 6 0 0,-1 1-216 0 0,1 1 1 0 0,-1-1-1 0 0,1 0 1 0 0,0 0-1 0 0,0 1 1 0 0,0-1-1 0 0,0 0 1 0 0,0 0-1 0 0,0 1 1 0 0,1-1-1 0 0,-1 0 1 0 0,1 0 0 0 0,-1 1-1 0 0,1-1 1 0 0,-1 0-1 0 0,1 1 1 0 0,0-1-1 0 0,0 1 1 0 0,0-1-1 0 0,0 1 1 0 0,0-1-1 0 0,0 1 1 0 0,0 0-1 0 0,1 0 1 0 0,-1-1-1 0 0,0 1 1 0 0,1 0 0 0 0,-1 0-1 0 0,1 0 1 0 0,-1 0-1 0 0,1 0 1 0 0,-1 1-1 0 0,1-1 1 0 0,-1 0-1 0 0,1 1 1 0 0,0-1-1 0 0,0 1 1 0 0,-1 0-1 0 0,1 0 1 0 0,0-1 0 0 0,0 1-1 0 0,-1 0 1 0 0,1 0-1 0 0,0 1 1 0 0,0-1-17 0 0,8-3 23 0 0,-3 2-5 0 0,0 0 0 0 0,0 0 0 0 0,0 1 0 0 0,1 0 1 0 0,-1 0-1 0 0,0 1 0 0 0,0 0 0 0 0,0 0 0 0 0,0 1 0 0 0,0-1 0 0 0,0 2 0 0 0,0-1 0 0 0,0 1 1 0 0,-1 0-1 0 0,1 0 0 0 0,-1 1 0 0 0,0-1 0 0 0,0 2 0 0 0,0-1 0 0 0,-1 1 0 0 0,0-1 0 0 0,1 2 1 0 0,-2-1-1 0 0,1 0 0 0 0,-1 1 0 0 0,1 0 0 0 0,-1 0 0 0 0,-1 0 0 0 0,1 1 0 0 0,-1-1 0 0 0,-1 1 0 0 0,1 0 1 0 0,-1-1-1 0 0,0 1 0 0 0,0 0 0 0 0,-1 1 0 0 0,0-1 0 0 0,-1 0 0 0 0,1 0 0 0 0,-1 0 0 0 0,-1 1 1 0 0,1-1-1 0 0,-1 0 0 0 0,-1 5-18 0 0,1 9 177 0 0,-1 0 0 0 0,-1 0 0 0 0,-1-1 0 0 0,-1 1 0 0 0,0-1 0 0 0,-1 0 0 0 0,-2-1 0 0 0,0 0 1 0 0,-1 0-1 0 0,-1 2-177 0 0,-2 4 491 0 0,12-24-474 0 0,1 0 0 0 0,0 1 0 0 0,-1-1-1 0 0,1 0 1 0 0,0 0 0 0 0,0 0 0 0 0,0 0 0 0 0,-1 0 0 0 0,1 0 0 0 0,0 0-1 0 0,1 0 1 0 0,-1 0 0 0 0,0 0 0 0 0,0 0 0 0 0,0-1 0 0 0,0 1-1 0 0,1 0 1 0 0,-1-1 0 0 0,0 1 0 0 0,1-1 0 0 0,-1 1 0 0 0,0-1 0 0 0,1 0-1 0 0,-1 0 1 0 0,0 1 0 0 0,1-1 0 0 0,-1 0 0 0 0,1 0 0 0 0,-1 0 0 0 0,0-1-1 0 0,1 1 1 0 0,-1 0 0 0 0,0 0 0 0 0,1-1 0 0 0,-1 1 0 0 0,0-1 0 0 0,1 1-1 0 0,-1-1 1 0 0,0 0 0 0 0,1 0-17 0 0,11 1 59 0 0,246-44-2508 0 0,-116 10-2962 0 0,-117 27 4197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0:5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2372 0 0,'0'0'730'0'0,"5"1"-90"0"0,182-21 1644 0 0,252-33-1293 0 0,-262 23-4518 0 0,-165 23 2277 0 0</inkml:trace>
  <inkml:trace contextRef="#ctx0" brushRef="#br0" timeOffset="282.344">530 0 1908 0 0,'-25'1'4635'0'0,"6"41"-3673"0"0,16-13-834 0 0,2-1 0 0 0,1 1 0 0 0,1-1 0 0 0,1 1 0 0 0,1-1 0 0 0,2 0 0 0 0,1 0 0 0 0,1 0 0 0 0,1-1 0 0 0,2 0 0 0 0,1 0-128 0 0,34 127-5461 0 0,-43-143 4261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1288 0 0,'0'0'430'0'0,"0"0"-74"0"0,0 0-66 0 0,0 0 35 0 0,0 0-102 0 0,0 0-69 0 0,0 0 35 0 0,0 0 33 0 0,0 0-11 0 0,0 0-23 0 0,0 0-16 0 0,0 0 23 0 0,0 0 46 0 0,0 0 4 0 0,0 0-18 0 0,0 0-30 0 0,0 0-28 0 0,0 0 20 0 0,0 0 3 0 0,0 0-72 0 0,0 0 62 0 0,0 0 23 0 0,0 0-4 0 0,0 0 9 0 0,0 0-50 0 0,0-23 280 0 0,7 18-415 0 0,1 0 0 0 0,-1 0 1 0 0,1 0-1 0 0,0 1 1 0 0,1 0-1 0 0,-1 0 1 0 0,1 1-1 0 0,-1 1 0 0 0,1-1 1 0 0,0 1-1 0 0,0 1 1 0 0,0-1-1 0 0,0 2 0 0 0,0-1 1 0 0,0 1-1 0 0,1 1 1 0 0,-1-1-1 0 0,7 3-25 0 0,-10-4 0 0 0,0 1-1 0 0,0 0 0 0 0,0 0 1 0 0,0 1-1 0 0,0 0 1 0 0,0 0-1 0 0,0 0 1 0 0,-1 1-1 0 0,1 0 1 0 0,0 0-1 0 0,-1 0 1 0 0,1 1-1 0 0,-1 0 1 0 0,0 0-1 0 0,0 0 1 0 0,0 0-1 0 0,0 1 1 0 0,0 0-1 0 0,-1 0 1 0 0,0 1-1 0 0,0-1 1 0 0,0 1-1 0 0,0-1 0 0 0,-1 1 1 0 0,0 1-1 0 0,0-1 1 0 0,0 0-1 0 0,0 1 1 0 0,-1-1-1 0 0,0 1 1 0 0,0 0-1 0 0,-1-1 1 0 0,0 1-1 0 0,0 0 1 0 0,0 0-1 0 0,0 0 1 0 0,-1 1 0 0 0,-2 8 34 0 0,-1 1 0 0 0,0-2 0 0 0,-1 1 0 0 0,-1 0 0 0 0,0-1 0 0 0,-1 1 0 0 0,-1-2 0 0 0,0 1 0 0 0,0-1 0 0 0,-2 0 0 0 0,1 0 0 0 0,-2-1 0 0 0,0 0 0 0 0,0-1 0 0 0,-1 0 1 0 0,0-1-1 0 0,-12 9-34 0 0,-35 40 168 0 0,147-41-15 0 0,-81-19-154 0 0,0 0 1 0 0,0 1-1 0 0,0 0 1 0 0,0 0-1 0 0,0 1 1 0 0,-1-1-1 0 0,1 2 1 0 0,0-1-1 0 0,-1 1 1 0 0,1 0 0 0 0,-1 1-1 0 0,1 0 1 0 0,-1 0-1 0 0,0 1 1 0 0,0 0-1 0 0,-1 0 1 0 0,1 0-1 0 0,-1 1 1 0 0,0 0-1 0 0,0 0 1 0 0,0 0-1 0 0,-1 1 1 0 0,0 0-1 0 0,0 0 1 0 0,0 1-1 0 0,-1-1 1 0 0,0 1-1 0 0,0 1 1 0 0,-6-1 24 0 0,-1-1 0 0 0,0 1-1 0 0,-1 0 1 0 0,0-1-1 0 0,0 0 1 0 0,0 0-1 0 0,-1 0 1 0 0,0 0 0 0 0,0-1-1 0 0,0 0 1 0 0,0 0-1 0 0,-1 0 1 0 0,0-1-1 0 0,0 0 1 0 0,0 0 0 0 0,-1 0-1 0 0,0-1 1 0 0,1 0-1 0 0,-1 0 1 0 0,-6 1-24 0 0,-167 42-1342 0 0,167-80-2363 0 0,21 15 2467 0 0,6-3 106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300 698 964 0 0,'0'0'379'0'0,"0"0"-19"0"0,0 0-70 0 0,0 0-42 0 0,0 0-51 0 0,0 0-22 0 0,0 0-18 0 0,0 0-3 0 0,0 0 44 0 0,0 0 21 0 0,0 0 65 0 0,0 0-21 0 0,0 0 41 0 0,0 0-65 0 0,0 0-39 0 0,0 0-7 0 0,0 0-57 0 0,0 0-3 0 0,0 0 140 0 0,0 0-52 0 0,0 0-131 0 0,0 0 40 0 0,0 0 50 0 0,0 0-4 0 0,0 0-3 0 0,0 0-56 0 0,0 0 47 0 0,0 0-47 0 0,2-3-57 0 0,-1 2-55 0 0,-1 0 0 0 0,0-1 0 0 0,0 1-1 0 0,0 0 1 0 0,1-1 0 0 0,-1 1 0 0 0,0 0 0 0 0,0-1 0 0 0,-1 1 0 0 0,1 0-1 0 0,0 0 1 0 0,0-1 0 0 0,-1 1 0 0 0,1 0 0 0 0,-1 0 0 0 0,1-1 0 0 0,-1 1 0 0 0,1 0-1 0 0,-1 0 1 0 0,0 0 0 0 0,1 0 0 0 0,-1 0 0 0 0,0 0 0 0 0,0 0 0 0 0,0 0-1 0 0,0 0 1 0 0,0 0 0 0 0,0 0 0 0 0,0 1 0 0 0,0-1 0 0 0,0 0 0 0 0,-1 1-1 0 0,1-1 1 0 0,0 1 0 0 0,0-1 0 0 0,0 1 0 0 0,-1 0 0 0 0,1-1 0 0 0,0 1 0 0 0,-1 0-1 0 0,1 0 1 0 0,0 0 0 0 0,-1 0 0 0 0,1 0 0 0 0,0 0 0 0 0,0 0 0 0 0,-1 0-1 0 0,1 1 1 0 0,0-1 0 0 0,0 1 0 0 0,-1-1 0 0 0,1 1 0 0 0,0-1 0 0 0,-1 1-5 0 0,-11 0 16 0 0,1 1 0 0 0,-1 0 0 0 0,1 0 1 0 0,0 1-1 0 0,0 1 0 0 0,0 0 0 0 0,0 1 1 0 0,0 0-1 0 0,1 1 0 0 0,0 0 0 0 0,0 1 1 0 0,1 0-1 0 0,0 0 0 0 0,0 1 0 0 0,1 1 1 0 0,0 0-1 0 0,0 0 0 0 0,1 1 0 0 0,0 0 0 0 0,1 0 1 0 0,0 0-1 0 0,0 1 0 0 0,1 0 0 0 0,1 1 1 0 0,-4 8-17 0 0,9-17 28 0 0,0-1 0 0 0,-1 1 0 0 0,1-1 0 0 0,0 1 0 0 0,0 0 0 0 0,0-1 0 0 0,1 1 0 0 0,-1-1 0 0 0,1 1 0 0 0,-1-1 0 0 0,1 1 0 0 0,0-1 0 0 0,0 1 0 0 0,0-1 0 0 0,0 0 0 0 0,1 1 0 0 0,-1-1 0 0 0,0 0 0 0 0,1 0 1 0 0,0 0-1 0 0,-1 0 0 0 0,1 0 0 0 0,0 0 0 0 0,0-1 0 0 0,0 1 0 0 0,0-1 0 0 0,0 1 0 0 0,1-1 0 0 0,-1 0 0 0 0,0 0 0 0 0,1 0 0 0 0,-1 0 0 0 0,1 0 0 0 0,-1 0 0 0 0,1-1 0 0 0,-1 1 0 0 0,1-1 0 0 0,-1 0 0 0 0,1 1 0 0 0,0-1 0 0 0,-1 0 0 0 0,1-1 0 0 0,0 1-28 0 0,108-16 397 0 0,32-61 193 0 0,-130 60-233 0 0,-24 38-281 0 0,-65 211 434 0 0,57-176-261 0 0,-18 120 588 0 0,37-173-821 0 0,0 1 0 0 0,0-1 0 0 0,1 0 0 0 0,-1 1 0 0 0,1-1 0 0 0,0 0 0 0 0,0 1 1 0 0,0-1-1 0 0,0 0 0 0 0,1 0 0 0 0,-1 0 0 0 0,1 0 0 0 0,0 0 0 0 0,0 0 0 0 0,0-1 0 0 0,0 1 0 0 0,0 0 0 0 0,1-1 0 0 0,-1 0 0 0 0,1 1 0 0 0,0-1 0 0 0,-1 0 0 0 0,1-1 0 0 0,0 1 0 0 0,0 0 0 0 0,0-1 0 0 0,0 1 0 0 0,1-1 0 0 0,-1 0 0 0 0,0 0 0 0 0,0-1 0 0 0,1 1 0 0 0,-1-1 0 0 0,1 1 0 0 0,-1-1 0 0 0,0 0 0 0 0,1 0 0 0 0,0-1-16 0 0,130-25-672 0 0,-121 22 189 0 0,-1-1 0 0 0,0 0 1 0 0,-1-1-1 0 0,1 0 0 0 0,-1-1 0 0 0,0 0 0 0 0,-1-1 0 0 0,0 0 1 0 0,0-1-1 0 0,-1 0 0 0 0,0-1 0 0 0,0 0 0 0 0,-1 0 0 0 0,0 0 1 0 0,-1-1-1 0 0,0-1 0 0 0,-1 0 483 0 0,2-6-1225 0 0</inkml:trace>
  <inkml:trace contextRef="#ctx0" brushRef="#br0" timeOffset="1309.435">526 32 1612 0 0,'0'0'273'0'0,"0"0"13"0"0,0 0-23 0 0,0 0-21 0 0,0 0 26 0 0,0 0-58 0 0,0 0-10 0 0,0 0 61 0 0,0 0-23 0 0,0 0-86 0 0,0 0-35 0 0,0 0-12 0 0,0 0 0 0 0,0 0 31 0 0,0 0 3 0 0,0 0-8 0 0,0 0-15 0 0,0 0 2 0 0,0 0 24 0 0,0 0-44 0 0,0 0 38 0 0,0 0 3 0 0,0 0 17 0 0,0 0-5 0 0,0 0-4 0 0,0 0 15 0 0,0 0-76 0 0,0 0-84 0 0,0 0-17 0 0,0 0 64 0 0,0 0-22 0 0,0 0-24 0 0,0 0 64 0 0,0 0 1 0 0,0 0-40 0 0,0 0-34 0 0,0 0 45 0 0,0 0-1 0 0,0 0 28 0 0,0 0-20 0 0,0 0-73 0 0,0 0 66 0 0,0 0-5 0 0,0 0 56 0 0,0 0 36 0 0,0 0-29 0 0,0 0-19 0 0,0 0-85 0 0,0 0 7 0 0,0 0 82 0 0,0 0 22 0 0,0 0-49 0 0,0 0-14 0 0,0 0 37 0 0,0 0-58 0 0,0 0 30 0 0,0 0 70 0 0,0 0 28 0 0,0 0-66 0 0,0 0-51 0 0,0 0 13 0 0,0 0 9 0 0,0 0-11 0 0,0 0-16 0 0,0 0 24 0 0,0 0-74 0 0,0 0 50 0 0,0 0 0 0 0,0 0-1 0 0,0 0 17 0 0,0 0-17 0 0,0 0-19 0 0,0 0-2 0 0,0 0 30 0 0,0 0-32 0 0,0 0-26 0 0,0 0 66 0 0,0 0-18 0 0,0 0-4 0 0,0 0-5 0 0,0 0 62 0 0,0 0-2 0 0,0 0 7 0 0,0 0-56 0 0,0 0-25 0 0,0 0 11 0 0,0 0-54 0 0,0 0 4 0 0,0 0 51 0 0,0 0 55 0 0,0 0-10 0 0,0 0 7 0 0,0 0 6 0 0,0 0-6 0 0,0 0-29 0 0,6-3-49 0 0,149-26 144 0 0,-150 32-130 0 0,0-1 0 0 0,1 1 0 0 0,-1 1 0 0 0,-1-1 0 0 0,1 1 0 0 0,0 0 0 0 0,-1 0 0 0 0,0 0 0 0 0,0 0 0 0 0,0 1 0 0 0,0 0 0 0 0,-1 0 0 0 0,0 0 0 0 0,0 0 0 0 0,0 0 0 0 0,-1 0 0 0 0,0 1 0 0 0,0 0 0 0 0,0-1 0 0 0,0 1 0 0 0,-1 0 0 0 0,0 0 0 0 0,0 0 0 0 0,-1 0 0 0 0,0 3-1 0 0,-3 11 32 0 0,-2-1-1 0 0,0 1 0 0 0,-1-1 1 0 0,-1 0-1 0 0,-1-1 1 0 0,-1 0-1 0 0,0 0 1 0 0,-1-1-1 0 0,-1 0 0 0 0,-1-1 1 0 0,0 0-1 0 0,-1-1 1 0 0,-1 0-1 0 0,0-1-31 0 0,14-12-3 0 0,1 1 0 0 0,0-1 0 0 0,0 0 0 0 0,0 0-1 0 0,0 1 1 0 0,0-1 0 0 0,1 0 0 0 0,-1 0 0 0 0,1 0 0 0 0,-1-1 0 0 0,1 1-1 0 0,0 0 1 0 0,-1 0 0 0 0,1-1 0 0 0,0 1 0 0 0,0-1 0 0 0,0 0-1 0 0,0 1 1 0 0,1-1 0 0 0,-1 0 0 0 0,0 0 0 0 0,0-1 0 0 0,1 1 0 0 0,-1 0-1 0 0,0-1 1 0 0,1 1 0 0 0,-1-1 0 0 0,3 0 3 0 0,1 2-3 0 0,21 9 47 0 0,-15-9-33 0 0,-1 1 0 0 0,0 0-1 0 0,1 1 1 0 0,-2 1 0 0 0,1-1 0 0 0,0 2 0 0 0,-1-1 0 0 0,0 2 0 0 0,-1-1-1 0 0,1 1 1 0 0,-1 1 0 0 0,0 0 0 0 0,-1 0 0 0 0,0 0 0 0 0,0 1 0 0 0,-1 1-1 0 0,0-1 1 0 0,5 10-11 0 0,-13-15 36 0 0,1 0-1 0 0,-1 0 1 0 0,0 0 0 0 0,0 0-1 0 0,0-1 1 0 0,0 1 0 0 0,-1 0-1 0 0,0-1 1 0 0,1 0 0 0 0,-1 1-1 0 0,-1-1 1 0 0,1 0-1 0 0,0 0 1 0 0,-1 0 0 0 0,0 0-1 0 0,1 0 1 0 0,-1-1 0 0 0,0 1-1 0 0,0-1 1 0 0,-1 0-1 0 0,1 0 1 0 0,0 0 0 0 0,-1 0-1 0 0,1 0 1 0 0,-1-1 0 0 0,0 0-1 0 0,-2 1-35 0 0,-12 7-156 0 0,-1-2-1 0 0,0 0 1 0 0,0-1-1 0 0,-1-1 1 0 0,0 0-1 0 0,1-2 1 0 0,-2 0-1 0 0,-16-1 157 0 0,35-2-150 0 0,1-1 1 0 0,0 0-1 0 0,-1 1 0 0 0,1-1 1 0 0,0 0-1 0 0,0 0 0 0 0,0 0 1 0 0,-1 0-1 0 0,1 0 0 0 0,0 0 0 0 0,0 0 1 0 0,1 0-1 0 0,-1 0 0 0 0,0 0 1 0 0,0-1-1 0 0,0 1 0 0 0,1 0 1 0 0,-1-1-1 0 0,1 1 0 0 0,-1 0 0 0 0,1-1 1 0 0,-1 1-1 0 0,1-1 0 0 0,0 1 1 0 0,0-1-1 0 0,0 1 0 0 0,0 0 0 0 0,0-1 1 0 0,0 1-1 0 0,0-1 0 0 0,0 1 1 0 0,0-1-1 0 0,1 1 0 0 0,-1-1 1 0 0,1 1-1 0 0,-1 0 0 0 0,1-1 0 0 0,0 1 1 0 0,-1 0-1 0 0,1-1 0 0 0,0 1 1 0 0,0 0-1 0 0,0 0 150 0 0,7-18-1189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9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1988 0 0,'7'0'940'0'0,"-4"2"-88"0"0,4-4-68 0 0,-1 2-172 0 0,1-1-87 0 0,3 1-33 0 0,15-4-4 0 0,-12 4-148 0 0,26-11-132 0 0,-11 2-216 0 0,6 1 4 0 0,2-2-648 0 0,1-2-545 0 0,0 4 85 0 0,1-4-336 0 0,-5 1 92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1216 0 0,'2'2'852'0'0,"1"0"-56"0"0,1-2-164 0 0,1 1-44 0 0,-3-1-56 0 0,1 2-72 0 0,3-4-172 0 0,1 2-31 0 0,0-1-313 0 0,18-3-333 0 0,0-4-307 0 0,-2 5-484 0 0,0-4-156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2:4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1676 0 0,'-7'6'300'0'0,"1"0"-1"0"0,-1 1 1 0 0,1 0-1 0 0,0 0 0 0 0,0 0 1 0 0,1 1-1 0 0,0-1 1 0 0,0 1-1 0 0,1 1 1 0 0,0-1-1 0 0,0 1 1 0 0,1-1-1 0 0,0 1 0 0 0,1 0 1 0 0,0 2-300 0 0,1-1 51 0 0,0 0 0 0 0,1 0 0 0 0,0 0 0 0 0,1 0-1 0 0,0 0 1 0 0,1-1 0 0 0,0 1 0 0 0,0 0 0 0 0,1-1 0 0 0,1 1 0 0 0,-1-1 0 0 0,1 0 0 0 0,1 0 0 0 0,0-1 0 0 0,0 1 0 0 0,1-1-1 0 0,0 0 1 0 0,0 0 0 0 0,1-1 0 0 0,0 0 0 0 0,0 0 0 0 0,0-1 0 0 0,1 1 0 0 0,7 3-51 0 0,139 62-4510 0 0,-118-67 3254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5 848 0 0,'7'0'776'0'0,"-1"0"-140"0"0,2 0-556 0 0,0-1-196 0 0,0-3-808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1588 0 0,'148'-9'4134'0'0,"-8"-11"-4235"0"0,7-1-1662 0 0,-59 16 1637 0 0,-86 5 376 0 0,-2 0-12 0 0,0 0-16 0 0,0 0 15 0 0,17 0-1684 0 0,-17 0 243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1360 0 0,'0'3'1180'0'0,"0"-3"-220"0"0,3 2-112 0 0,-1 0-124 0 0,2-2-107 0 0,1 0-45 0 0,2 0-44 0 0,2-2-84 0 0,2 2-140 0 0,15-3-236 0 0,-10 3-104 0 0,29-10 8 0 0,-8 3-512 0 0,-1-5-340 0 0,1 1-461 0 0,0 4 77 0 0,2 0 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23 596 2012 0 0,'6'0'788'0'0,"1"0"-108"0"0,-2 2-152 0 0,0-2 48 0 0,1 1-48 0 0,-1-2 5 0 0,0 2-185 0 0,1-1-36 0 0,1-1 4 0 0,0 1-200 0 0,2-2-8 0 0,-9 2-468 0 0,30-10-332 0 0,-7 2-517 0 0,-7 3-35 0 0,4-5 8 0 0,3 0-20 0 0</inkml:trace>
  <inkml:trace contextRef="#ctx0" brushRef="#br0" timeOffset="680.839">825 31 1644 0 0,'1'0'101'0'0,"-1"0"1"0"0,1 0-1 0 0,-1 0 0 0 0,1 1 1 0 0,-1-1-1 0 0,1 0 0 0 0,-1 0 0 0 0,1-1 1 0 0,-1 1-1 0 0,1 0 0 0 0,-1 0 0 0 0,1 0 1 0 0,0 0-1 0 0,-1 0 0 0 0,0 0 1 0 0,1-1-1 0 0,-1 1 0 0 0,1 0 0 0 0,-1 0 1 0 0,1-1-1 0 0,-1 1 0 0 0,1 0 0 0 0,-1-1 1 0 0,0 1-1 0 0,1 0 0 0 0,-1-1 1 0 0,0 1-1 0 0,1-1 0 0 0,-1 1 0 0 0,0-1 1 0 0,1 1-1 0 0,-1-1 0 0 0,0 1 1 0 0,0-1-1 0 0,0 1 0 0 0,1-1 0 0 0,-1 1 1 0 0,0-1-1 0 0,0 1 0 0 0,0-1 0 0 0,0 1 1 0 0,0-1-1 0 0,0 1 0 0 0,0-1 1 0 0,0 1-1 0 0,0-1 0 0 0,0 1 0 0 0,-1-1 1 0 0,1 1-1 0 0,0-1 0 0 0,0 1 0 0 0,0-1 1 0 0,0 1-1 0 0,-1-1 0 0 0,1 1 1 0 0,0-1-1 0 0,-1 1 0 0 0,1-1 0 0 0,0 1 1 0 0,-1 0-1 0 0,1-1 0 0 0,-1 1 0 0 0,1-1-100 0 0,48-7 802 0 0,-42 8-770 0 0,1 0-1 0 0,0 0 1 0 0,-1 1-1 0 0,1 0 1 0 0,-1 0-1 0 0,1 0 1 0 0,-1 1-1 0 0,1 0 1 0 0,-1 0-1 0 0,0 1 1 0 0,0 0-1 0 0,0 0 1 0 0,0 0-1 0 0,-1 1 1 0 0,1 0-1 0 0,-1 0 1 0 0,0 0-1 0 0,0 1 1 0 0,0 0-1 0 0,-1-1 1 0 0,1 2-1 0 0,-1-1 1 0 0,-1 0-1 0 0,1 1 1 0 0,-1 0-1 0 0,0 0 1 0 0,1 2-33 0 0,3 11 147 0 0,-1 0 0 0 0,-1 0 1 0 0,0 1-1 0 0,-2 0 0 0 0,0 0 0 0 0,-1 0 0 0 0,-1 0 1 0 0,-2 11-148 0 0,-13 188 918 0 0,-97 526 2945 0 0,110-733-3809 0 0,0-1 0 0 0,0 1 0 0 0,-2 0-1 0 0,1-1 1 0 0,-1 0 0 0 0,-1 1 0 0 0,0-1 0 0 0,-1-1 0 0 0,0 1 0 0 0,0-1 0 0 0,-1 1 0 0 0,0-2 0 0 0,-1 1 0 0 0,0-1 0 0 0,-1 0 0 0 0,0 0 0 0 0,0-1-1 0 0,-1 0 1 0 0,0 0 0 0 0,-1-1 0 0 0,1-1 0 0 0,-1 1 0 0 0,0-2 0 0 0,-1 1 0 0 0,1-1 0 0 0,-8 1-54 0 0,-17-3-613 0 0,0-2 0 0 0,0-2 1 0 0,0-1-1 0 0,0-2 0 0 0,0-1 1 0 0,0-2-1 0 0,1-1 0 0 0,0-2 0 0 0,-9-5 613 0 0,-30-9-2144 0 0,1-3 0 0 0,2-3-1 0 0,0-3 1 0 0,0-5 2144 0 0,21 10-1159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352 444 1088 0 0,'13'-12'3367'0'0,"-13"12"-3198"0"0,0 1-1 0 0,0-1 1 0 0,1 0-1 0 0,-1 0 1 0 0,0 1 0 0 0,0-1-1 0 0,0 0 1 0 0,1 1-1 0 0,-1-1 1 0 0,0 0-1 0 0,1 0 1 0 0,-1 1 0 0 0,0-1-1 0 0,0 0 1 0 0,1 0-1 0 0,-1 0 1 0 0,0 0-1 0 0,1 1 1 0 0,-1-1 0 0 0,1 0-1 0 0,-1 0 1 0 0,0 0-1 0 0,1 0 1 0 0,-1 0 0 0 0,0 0-1 0 0,1 0 1 0 0,-1 0-1 0 0,0 0 1 0 0,1 0-1 0 0,-1 0 1 0 0,0 0 0 0 0,1 0-169 0 0,-11 47 196 0 0,2 1 0 0 0,2 0 1 0 0,3 0-1 0 0,1 1 0 0 0,2-1 1 0 0,3 1-1 0 0,2-1 0 0 0,7 29-196 0 0,-7-31 56 0 0,-3-34-153 0 0,0 0 1 0 0,-1 0 0 0 0,-1 0-1 0 0,0 0 1 0 0,0 0 0 0 0,-1 1 0 0 0,-1-1-1 0 0,0 0 1 0 0,-1 0 0 0 0,0-1-1 0 0,-4 11 97 0 0,5-21-180 0 0,0 0-1 0 0,0 0 0 0 0,0 0 0 0 0,0 0 0 0 0,0 0 1 0 0,0 0-1 0 0,-1 0 0 0 0,1-1 0 0 0,0 1 0 0 0,0-1 1 0 0,-1 1-1 0 0,1-1 0 0 0,0 0 0 0 0,-1 0 1 0 0,1 0-1 0 0,0 0 0 0 0,-1-1 0 0 0,1 1 0 0 0,0-1 1 0 0,-1 1-1 0 0,1-1 0 0 0,0 0 0 0 0,0 0 0 0 0,0 0 1 0 0,0 0-1 0 0,0 0 0 0 0,0 0 0 0 0,0-1 1 0 0,0 1-1 0 0,0-1 0 0 0,0 1 0 0 0,1-1 0 0 0,-1 0 1 0 0,1 1-1 0 0,-1-1 0 0 0,1 0 0 0 0,0 0 1 0 0,-1 0-1 0 0,1 0 0 0 0,0-1 181 0 0,-18-19-1189 0 0</inkml:trace>
  <inkml:trace contextRef="#ctx0" brushRef="#br0" timeOffset="310.609">336 422 1048 0 0,'-77'67'4706'0'0,"-12"11"-2906"0"0,-80 92 1522 0 0,169-167-3294 0 0,0-1 1 0 0,0 0 0 0 0,0 0 0 0 0,0 0-1 0 0,0 0 1 0 0,0 0 0 0 0,1 0 0 0 0,-1 0 0 0 0,1 0-1 0 0,0-1 1 0 0,-1 1 0 0 0,1 0 0 0 0,0 0-1 0 0,0 0 1 0 0,0 0 0 0 0,0-1 0 0 0,1 1-1 0 0,-1-1 1 0 0,0 1 0 0 0,1-1 0 0 0,-1 1-1 0 0,1-1 1 0 0,-1 0 0 0 0,1 1 0 0 0,0-1-1 0 0,-1 0 1 0 0,1 0 0 0 0,0 0 0 0 0,0-1-1 0 0,0 1 1 0 0,0 0 0 0 0,0-1 0 0 0,0 1-1 0 0,0-1 1 0 0,0 0 0 0 0,0 1 0 0 0,0-1 0 0 0,0 0-1 0 0,0 0 1 0 0,0-1 0 0 0,0 1 0 0 0,0 0-1 0 0,0-1 1 0 0,0 1 0 0 0,0-1 0 0 0,0 1-1 0 0,-1-1 1 0 0,1 0 0 0 0,0 0 0 0 0,0 0-1 0 0,0 0 1 0 0,-1 0 0 0 0,1-1-29 0 0,8 2 29 0 0,249-42-1744 0 0,-93-9-2477 0 0,-46 8 306 0 0,-88 31 2666 0 0</inkml:trace>
  <inkml:trace contextRef="#ctx0" brushRef="#br0" timeOffset="883.567">1135 444 888 0 0,'19'-32'4661'0'0,"-60"19"-3315"0"0,29 13-1222 0 0,0 1-1 0 0,0 0 1 0 0,0 0 0 0 0,0 1 0 0 0,1 1 0 0 0,-1 0 0 0 0,1 1 0 0 0,-1 0 0 0 0,1 0 0 0 0,1 2 0 0 0,-1-1 0 0 0,1 1-1 0 0,-1 1 1 0 0,2-1 0 0 0,-1 2 0 0 0,1-1 0 0 0,0 2 0 0 0,1-1 0 0 0,0 1 0 0 0,0 0 0 0 0,1 1 0 0 0,0-1 0 0 0,0 2-1 0 0,1-1 1 0 0,1 1 0 0 0,-2 3-124 0 0,9-10 47 0 0,-1-1-1 0 0,1 0 1 0 0,0 0 0 0 0,0 0-1 0 0,1 0 1 0 0,-1 0-1 0 0,0 0 1 0 0,1 0 0 0 0,0-1-1 0 0,0 1 1 0 0,0-1-1 0 0,0 0 1 0 0,0 0 0 0 0,0 0-1 0 0,0 0 1 0 0,1 0-1 0 0,-1-1 1 0 0,1 1 0 0 0,-1-1-1 0 0,1 0 1 0 0,-1 0 0 0 0,1-1-1 0 0,0 1 1 0 0,-1-1-1 0 0,1 0 1 0 0,0 1 0 0 0,0-2-1 0 0,-1 1 1 0 0,1 0-1 0 0,0-1 1 0 0,-1 0 0 0 0,1 0-1 0 0,3-1-46 0 0,0 2 95 0 0,18-2-34 0 0,0-2 0 0 0,-1 0 0 0 0,0-1 0 0 0,0-2 0 0 0,-1-1 0 0 0,1 0 0 0 0,-2-2 0 0 0,1 0 0 0 0,1-4-61 0 0,-19 7-25 0 0,-29 23-23 0 0,-5 26 213 0 0,1 1 1 0 0,2 2-1 0 0,2 0 0 0 0,3 2 1 0 0,-4 14-166 0 0,-4 6 359 0 0,-12 51 230 0 0,41-117-586 0 0,0 0 0 0 0,-1 1 0 0 0,1-1 0 0 0,0 0 0 0 0,0 0 0 0 0,0 1 0 0 0,0-1 0 0 0,0 0 0 0 0,0 1 0 0 0,0-1 0 0 0,0 0 0 0 0,1 0 0 0 0,-1 1 0 0 0,0-1 0 0 0,1 0 0 0 0,-1 0 0 0 0,1 1 0 0 0,-1-1 0 0 0,1 0 0 0 0,0 0 0 0 0,0 0 0 0 0,-1 0 0 0 0,1 0 0 0 0,0 0 0 0 0,0 0 0 0 0,0 0 0 0 0,0-1 0 0 0,0 1 0 0 0,0 0 0 0 0,0 0 0 0 0,0-1 0 0 0,0 1 0 0 0,1-1 0 0 0,-1 1 0 0 0,0-1 0 0 0,0 1 0 0 0,0-1 0 0 0,1 0 0 0 0,-1 1 0 0 0,0-1 0 0 0,1 0 0 0 0,-1 0 0 0 0,0 0 0 0 0,0 0 0 0 0,1 0 0 0 0,-1 0 0 0 0,0-1 0 0 0,0 1 0 0 0,1 0 0 0 0,-1-1 0 0 0,0 1 0 0 0,0-1 0 0 0,1 1 0 0 0,-1-1-3 0 0,68-15-501 0 0,-35-1-761 0 0,1 0 1 0 0,-2-2-1 0 0,-1-2 0 0 0,0-1 0 0 0,-2-1 0 0 0,-1-2 1 0 0,0-1-1 0 0,-2-1 0 0 0,19-25 1262 0 0,-18 19-1389 0 0</inkml:trace>
  <inkml:trace contextRef="#ctx0" brushRef="#br0" timeOffset="1213.236">1851 7 1360 0 0,'-1'-6'4004'0'0,"-32"35"-2871"0"0,22-12-988 0 0,0 0 0 0 0,2 1 0 0 0,0 1-1 0 0,1 0 1 0 0,1 0 0 0 0,0 0 0 0 0,2 1 0 0 0,0 0-1 0 0,2 0 1 0 0,0 0 0 0 0,1 1 0 0 0,1-1-1 0 0,0 0 1 0 0,2 1 0 0 0,1-1 0 0 0,2 10-145 0 0,-3 28-220 0 0,-1-57-384 0 0,-17 11-4179 0 0,9-16 3672 0 0</inkml:trace>
  <inkml:trace contextRef="#ctx0" brushRef="#br0" timeOffset="1491.998">1730 1 2428 0 0,'-96'86'4328'0'0,"44"-33"-2984"0"0,-90 119 1937 0 0,142-169-3244 0 0,0-1 1 0 0,0 0-1 0 0,0 0 1 0 0,1 0-1 0 0,-1 0 0 0 0,1 1 1 0 0,-1-1-1 0 0,1 0 0 0 0,0 0 1 0 0,0 0-1 0 0,0 0 1 0 0,0 0-1 0 0,0-1 0 0 0,0 1 1 0 0,1 0-1 0 0,-1 0 0 0 0,1-1 1 0 0,-1 1-1 0 0,1-1 0 0 0,-1 1 1 0 0,1-1-1 0 0,0 0 1 0 0,0 0-1 0 0,0 1 0 0 0,0-1 1 0 0,0-1-1 0 0,0 1 0 0 0,0 0 1 0 0,0 0-1 0 0,0-1 1 0 0,0 1-1 0 0,0-1 0 0 0,1 0 1 0 0,-1 1-1 0 0,0-1 0 0 0,0 0 1 0 0,0 0-1 0 0,1-1-37 0 0,206-7-763 0 0,114-78-7941 0 0,-290 73 7422 0 0</inkml:trace>
  <inkml:trace contextRef="#ctx0" brushRef="#br0" timeOffset="1940.039">2299 701 1348 0 0,'-5'-5'5846'0'0,"35"1"-4790"0"0,152-15 800 0 0,182-30-2712 0 0,-358 48 471 0 0,0 0-1 0 0,0 0 0 0 0,-1-1 1 0 0,1 1-1 0 0,0-1 0 0 0,-1 0 1 0 0,0-1-1 0 0,1 0 0 0 0,-1 1 1 0 0,0-2-1 0 0,0 1 0 0 0,-1 0 1 0 0,1-1-1 0 0,-1 0 0 0 0,0 0 1 0 0,4-4 385 0 0,-8 6-1200 0 0</inkml:trace>
  <inkml:trace contextRef="#ctx0" brushRef="#br0" timeOffset="2189.08">2660 419 1688 0 0,'-37'28'5645'0'0,"8"43"-4351"0"0,25-52-1114 0 0,0 1-1 0 0,2 0 1 0 0,0 0 0 0 0,1 1 0 0 0,1-1 0 0 0,1 0 0 0 0,1 0 0 0 0,1 0-1 0 0,4 18-179 0 0,33 101-1856 0 0,-25-105-3299 0 0,-11-30 3937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0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19 251 1540 0 0,'-16'0'1456'0'0,"14"3"2092"0"0,7 0-3466 0 0,0-1 0 0 0,0 0 1 0 0,0-1-1 0 0,0 1 0 0 0,1-1 0 0 0,-1 0 0 0 0,0 0 1 0 0,1-1-1 0 0,-1 0 0 0 0,1 0 0 0 0,-1 0 1 0 0,0 0-1 0 0,1-1 0 0 0,-1 0 0 0 0,1 0 0 0 0,-1 0 1 0 0,3-2-83 0 0,21-1 250 0 0,496-52 633 0 0,-440 31-3967 0 0,-72 12 359 0 0,-13 12 1467 0 0</inkml:trace>
  <inkml:trace contextRef="#ctx0" brushRef="#br0" timeOffset="248.517">548 23 1120 0 0,'1'-1'115'0'0,"-1"0"0"0"0,0 1 0 0 0,0-1 0 0 0,0 0 0 0 0,0 0 0 0 0,0 1 0 0 0,0-1 0 0 0,0 0-1 0 0,0 1 1 0 0,0-1 0 0 0,0 0 0 0 0,0 0 0 0 0,0 1 0 0 0,-1-1 0 0 0,1 0 0 0 0,0 1 0 0 0,0-1 0 0 0,-1 0 0 0 0,1 1 0 0 0,0-1 0 0 0,-1 0 0 0 0,1 1 0 0 0,-1-1-1 0 0,1 1 1 0 0,-1-1 0 0 0,1 1 0 0 0,-1-1 0 0 0,0 1 0 0 0,1-1 0 0 0,-1 1 0 0 0,1-1 0 0 0,-1 1 0 0 0,0 0 0 0 0,1 0 0 0 0,-1-1 0 0 0,0 1 0 0 0,1 0-1 0 0,-1 0 1 0 0,0 0 0 0 0,0-1 0 0 0,1 1 0 0 0,-1 0 0 0 0,0 0 0 0 0,0 0 0 0 0,1 0 0 0 0,-1 0 0 0 0,0 1 0 0 0,0-1 0 0 0,1 0 0 0 0,-1 0 0 0 0,0 0-1 0 0,1 1 1 0 0,-1-1 0 0 0,0 0 0 0 0,1 1 0 0 0,-1-1 0 0 0,0 1 0 0 0,1-1 0 0 0,-1 0 0 0 0,1 1 0 0 0,-1-1 0 0 0,1 1 0 0 0,-1 0 0 0 0,1-1 0 0 0,-1 1-1 0 0,1 0-113 0 0,-19 50 754 0 0,16-25-634 0 0,2 0 0 0 0,0 0 0 0 0,2 0 0 0 0,1 0 0 0 0,1 0 0 0 0,1 0 0 0 0,1-1 0 0 0,1 1-121 0 0,36 116 6 0 0,-21-75-1602 0 0,-1 0-3575 0 0,-20-62 3878 0 0,0-3 50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1228 0 0,'-16'-1'1507'0'0,"14"6"4334"0"0,10-2-5719 0 0,0 0-1 0 0,-1 0 1 0 0,2-1-1 0 0,-1 1 1 0 0,0-2-1 0 0,0 1 1 0 0,1-1-1 0 0,-1-1 1 0 0,0 1-1 0 0,1-2 1 0 0,-1 1-1 0 0,1-1 1 0 0,-1 0-1 0 0,0-1 1 0 0,0 0-1 0 0,1 0-121 0 0,10 0 58 0 0,101-11 554 0 0,66-5-424 0 0,-64 13-3057 0 0,-112 27-1074 0 0,-29-10 2737 0 0,-8 1 22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2688 0 0,'-8'6'560'0'0,"7"-6"-492"0"0,0 0 0 0 0,0 0 0 0 0,0 0 0 0 0,1 0 0 0 0,-1 0 0 0 0,0 1 0 0 0,0-1 0 0 0,0 0 0 0 0,0 0 0 0 0,1 1 0 0 0,-1-1 0 0 0,0 0 0 0 0,0 1 0 0 0,1-1 0 0 0,-1 1 0 0 0,0-1 0 0 0,1 1 0 0 0,-1-1 0 0 0,0 1 0 0 0,1-1 0 0 0,-1 1 0 0 0,1 0 0 0 0,-1 0 0 0 0,1-1 0 0 0,-1 1 0 0 0,1 0 0 0 0,-1-1 0 0 0,1 1 0 0 0,0 0 0 0 0,0 0 0 0 0,-1 0 0 0 0,1 0 0 0 0,0-1 0 0 0,0 1 0 0 0,0 0 0 0 0,0 0 0 0 0,0 0 0 0 0,0 0 0 0 0,0-1 0 0 0,0 1 0 0 0,0 0 0 0 0,0 0 0 0 0,0 0 0 0 0,1 0 0 0 0,-1-1 0 0 0,0 1 0 0 0,1 0 0 0 0,-1 0 0 0 0,0-1 0 0 0,1 1 0 0 0,-1 0 0 0 0,1 0 0 0 0,-1-1 0 0 0,1 1 0 0 0,0 0 0 0 0,-1-1 0 0 0,1 1 0 0 0,0-1 0 0 0,-1 1 0 0 0,1-1 0 0 0,0 1 0 0 0,-1-1 0 0 0,1 0 0 0 0,0 1 0 0 0,0-1 0 0 0,0 0 0 0 0,-1 1-68 0 0,219 12 1969 0 0,-142-15-2352 0 0,133-23-3549 0 0,-139 5 1476 0 0,-37 10 1178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57 1400 0 0,'-1'0'64'0'0,"0"0"-1"0"0,-1 0 1 0 0,1-1-1 0 0,0 1 1 0 0,0 0-1 0 0,0-1 1 0 0,0 1-1 0 0,0-1 1 0 0,0 0-1 0 0,0 1 1 0 0,0-1-1 0 0,0 0 1 0 0,0 1-1 0 0,0-1 0 0 0,1 0 1 0 0,-1 0-1 0 0,0 0 1 0 0,0 0-1 0 0,1 0 1 0 0,-1 0-1 0 0,1 0 1 0 0,-1 0-1 0 0,1 0 1 0 0,-1 0-1 0 0,1 0 1 0 0,-1 0-1 0 0,1 0 1 0 0,0-1-1 0 0,0 1 1 0 0,0 0-1 0 0,0 0 1 0 0,0 0-1 0 0,0 0 1 0 0,0 0-1 0 0,0-1 1 0 0,0 1-1 0 0,0 0 1 0 0,0 0-1 0 0,1 0 1 0 0,-1 0-1 0 0,1 0 1 0 0,-1 0-1 0 0,1-1 1 0 0,-1 1-1 0 0,1 0 1 0 0,-1 0-1 0 0,1 1 1 0 0,0-1-1 0 0,0 0 1 0 0,-1 0-1 0 0,1 0 1 0 0,0 0-1 0 0,0 1 1 0 0,0-1-1 0 0,0 0 1 0 0,0 1-1 0 0,0-1 1 0 0,0 1-1 0 0,0-1 1 0 0,0 1-1 0 0,0-1 1 0 0,0 1-1 0 0,1 0 1 0 0,-1-1-1 0 0,0 1 1 0 0,1 0-64 0 0,-24-2 112 0 0,-1 1 0 0 0,0 1 1 0 0,1 1-1 0 0,-1 1 0 0 0,0 1 1 0 0,1 0-1 0 0,0 2 1 0 0,0 1-1 0 0,0 1 0 0 0,1 0 1 0 0,0 2-1 0 0,0 1 1 0 0,1 0-1 0 0,0 1 0 0 0,1 1 1 0 0,-14 12-113 0 0,25-19 111 0 0,-1 0 0 0 0,1 1 0 0 0,0-1 0 0 0,1 2 0 0 0,-1-1 0 0 0,1 1 0 0 0,0 0 0 0 0,1 1 0 0 0,0-1 0 0 0,0 1 0 0 0,1 1 0 0 0,-1-1 0 0 0,2 1 0 0 0,-4 7-111 0 0,8-14 225 0 0,19 20 400 0 0,-6-18-561 0 0,0-1 1 0 0,0 0 0 0 0,1-1-1 0 0,-1 0 1 0 0,1-1-1 0 0,-1-1 1 0 0,1 0 0 0 0,0-1-1 0 0,-1 0 1 0 0,1-1-1 0 0,-1-1 1 0 0,0 0-1 0 0,0-1 1 0 0,0 0 0 0 0,0-1-1 0 0,3-2-64 0 0,4 1 50 0 0,96-40 666 0 0,-127 55-138 0 0,-83 232 426 0 0,-6 37 745 0 0,100-277-1734 0 0,0 1 0 0 0,-1-1 0 0 0,1 1 0 0 0,0-1 0 0 0,0 1 0 0 0,0-1 0 0 0,0 1 0 0 0,0-1 0 0 0,0 1 0 0 0,0-1 0 0 0,1 1-1 0 0,-1-1 1 0 0,1 1 0 0 0,-1-1 0 0 0,1 1 0 0 0,-1-1 0 0 0,1 0 0 0 0,0 1 0 0 0,-1-1 0 0 0,1 0 0 0 0,0 1 0 0 0,0-1 0 0 0,0 0 0 0 0,0 0-1 0 0,0 0 1 0 0,1 0 0 0 0,-1 0 0 0 0,0 0 0 0 0,0 0 0 0 0,1-1 0 0 0,-1 1 0 0 0,0 0 0 0 0,1-1 0 0 0,-1 1 0 0 0,1-1 0 0 0,-1 1-1 0 0,1-1 1 0 0,-1 1 0 0 0,1-1 0 0 0,-1 0 0 0 0,1 0 0 0 0,-1 0 0 0 0,1 0 0 0 0,-1 0 0 0 0,1 0 0 0 0,-1-1 0 0 0,1 1 0 0 0,-1 0 0 0 0,1-1-1 0 0,-1 1 1 0 0,1-1 0 0 0,-1 0-15 0 0,82-17-163 0 0,90-44-1692 0 0,-66 11-2122 0 0,-27-19-2697 0 0,-74 60 5436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1528 0 0,'69'-40'8968'0'0,"-68"40"-8838"0"0,-1 0 18 0 0,19 77 763 0 0,68 385 1831 0 0,-83-443-2680 0 0,4 19-6 0 0,-4-57-4939 0 0,2-26-1392 0 0,6 23 5088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2:4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74 242 1440 0 0,'2'13'3076'0'0,"6"36"-2012"0"0,10 103-312 0 0,-19-150-903 0 0,0 0 1 0 0,0-1-1 0 0,0 1 1 0 0,-1 0 0 0 0,1 0-1 0 0,-1-1 1 0 0,1 1-1 0 0,-1-1 1 0 0,1 1-1 0 0,-1-1 1 0 0,0 0-1 0 0,0 1 1 0 0,1-1-1 0 0,-1 0 1 0 0,0 0-1 0 0,0 0 1 0 0,0 0-1 0 0,0-1 1 0 0,0 1-1 0 0,-1-1 1 0 0,1 1-1 0 0,0-1 1 0 0,0 0 0 0 0,0 0-1 0 0,0 1 1 0 0,-1-2-1 0 0,1 1 1 0 0,0 0-1 0 0,-1 0 151 0 0,-10 0-1120 0 0</inkml:trace>
  <inkml:trace contextRef="#ctx0" brushRef="#br0" timeOffset="256.23">15 102 1648 0 0,'-6'-48'6953'0'0,"-2"13"-9911"0"0,23 20 370 0 0,-9 11 1301 0 0</inkml:trace>
  <inkml:trace contextRef="#ctx0" brushRef="#br0" timeOffset="519.575">450 205 1004 0 0,'17'37'634'0'0,"-2"0"0"0"0,-2 0-1 0 0,-1 2 1 0 0,-3-1 0 0 0,0 2-1 0 0,-3-1 1 0 0,-1 1 0 0 0,-2-1 0 0 0,-2 1-1 0 0,-2 11-633 0 0,-41 79-98 0 0,35-118-212 0 0,0 0-1 0 0,-1 0 0 0 0,-1-1 1 0 0,0 0-1 0 0,0-1 0 0 0,-1 0 1 0 0,-1 0-1 0 0,1-1 0 0 0,-1 0 1 0 0,-1-1-1 0 0,0 0 1 0 0,0-1-1 0 0,0-1 0 0 0,-1 0 1 0 0,-11 4 310 0 0,-24 7-1148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5 110 1128 0 0,'-5'1'5937'0'0,"17"-20"-4299"0"0,-1 9-1583 0 0,1 1 0 0 0,-1 0-1 0 0,2 1 1 0 0,-1 0 0 0 0,1 0-1 0 0,0 2 1 0 0,0 0 0 0 0,1 0-1 0 0,0 1 1 0 0,0 1-1 0 0,0 0 1 0 0,1 1 0 0 0,-1 1-1 0 0,1 0 1 0 0,0 1 0 0 0,13 0-55 0 0,-26 1 2 0 0,0 0 0 0 0,-1 0 1 0 0,1 0-1 0 0,0 0 0 0 0,0 1 0 0 0,0-1 1 0 0,0 1-1 0 0,0-1 0 0 0,0 1 1 0 0,0-1-1 0 0,0 1 0 0 0,-1 0 1 0 0,1 0-1 0 0,0 0 0 0 0,-1 0 1 0 0,1 0-1 0 0,-1 0 0 0 0,1 1 1 0 0,-1-1-1 0 0,1 1 0 0 0,-1-1 1 0 0,0 1-1 0 0,0-1 0 0 0,1 1 1 0 0,-1-1-1 0 0,0 1 0 0 0,-1 0 1 0 0,1 0-1 0 0,0-1 0 0 0,0 1 1 0 0,-1 0-1 0 0,1 0 0 0 0,-1 0 0 0 0,0 0 1 0 0,1 0-1 0 0,-1 0 0 0 0,0 0 1 0 0,0 0-1 0 0,0 0 0 0 0,-1 0 1 0 0,1 0-1 0 0,0 0 0 0 0,-1-1 1 0 0,1 1-1 0 0,-1 1-2 0 0,-30 86 110 0 0,-51 57-44 0 0,86-138 83 0 0,84 34-64 0 0,-78-39-69 0 0,0 0-1 0 0,0 0 1 0 0,0 1-1 0 0,-1 0 1 0 0,1 1-1 0 0,-1 0 1 0 0,0 0-1 0 0,-1 1 1 0 0,1 0-1 0 0,-1 1 1 0 0,0 0-1 0 0,-1 0 1 0 0,0 1-1 0 0,0 0 1 0 0,6 8-16 0 0,-14-11 13 0 0,0-1 1 0 0,-1 1-1 0 0,1-1 1 0 0,-1 1-1 0 0,0-1 1 0 0,0 0-1 0 0,0 0 1 0 0,-1 0-1 0 0,1 0 1 0 0,-1 0-1 0 0,0 0 0 0 0,0-1 1 0 0,0 1-1 0 0,-1-1 1 0 0,1 0-1 0 0,-1 0 1 0 0,0 0-1 0 0,1 0 1 0 0,-1-1-1 0 0,-1 0 1 0 0,1 0-1 0 0,0 0 0 0 0,0 0 1 0 0,-1 0-1 0 0,1-1 1 0 0,-1 0-1 0 0,-2 1-13 0 0,-165 35-518 0 0,169-38 366 0 0,1 0 1 0 0,0 0 0 0 0,0 0 0 0 0,0-1-1 0 0,0 1 1 0 0,0 0 0 0 0,0-1 0 0 0,0 0-1 0 0,0 1 1 0 0,1-1 0 0 0,-1 0 0 0 0,1 0-1 0 0,-1 0 1 0 0,1 0 0 0 0,0 0 0 0 0,0 0-1 0 0,0 0 1 0 0,0 0 0 0 0,0 0 0 0 0,0-1-1 0 0,0 1 1 0 0,1 0 0 0 0,-1-1 0 0 0,1 1 0 0 0,0-1-1 0 0,0 1 1 0 0,0 0 0 0 0,0-1 0 0 0,0 1-1 0 0,0-1 1 0 0,0 1 0 0 0,1 0 0 0 0,0-1-1 0 0,-1 1 1 0 0,1 0 0 0 0,0-1 0 0 0,0 1-1 0 0,0 0 1 0 0,0 0 0 0 0,0 0 0 0 0,1 0-1 0 0,-1 0 1 0 0,1 0 0 0 0,-1 0 0 0 0,2-1 151 0 0,13-24-1260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1960 0 0,'15'1'4410'0'0,"15"-6"-2054"0"0,-11 0-1796 0 0,140-27-803 0 0,51-8-5438 0 0,-171 31 4591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2808 0 0,'14'0'2180'0'0,"29"-1"1221"0"0,50-7-3365 0 0,119-36-5631 0 0,-177 37 4381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1 476 928 0 0,'7'0'768'0'0,"-2"2"-92"0"0,2-2 36 0 0,-2 0-100 0 0,3 1-52 0 0,-1-1-4 0 0,0 0-264 0 0,2 0 69 0 0,0 0-165 0 0,-9 0-20 0 0,19 0-440 0 0,2 0-229 0 0,20-18-379 0 0,-18 11-352 0 0,6 1 20 0 0</inkml:trace>
  <inkml:trace contextRef="#ctx0" brushRef="#br0" timeOffset="1">729 404 1316 0 0,'76'-5'4023'0'0,"7"-1"-2608"0"0,4-17-3919 0 0,-75 18 1526 0 0,-1-1-162 0 0</inkml:trace>
  <inkml:trace contextRef="#ctx0" brushRef="#br0" timeOffset="571.655">1483 33 1120 0 0,'0'-1'41'0'0,"1"2"67"0"0,0-1 1 0 0,0 0-1 0 0,-1 1 0 0 0,1-1 0 0 0,0 0 1 0 0,0 1-1 0 0,0-1 0 0 0,-1 0 0 0 0,1 0 1 0 0,0 0-1 0 0,0 0 0 0 0,0 0 0 0 0,0 0 1 0 0,0 0-1 0 0,-1 0 0 0 0,1 0 0 0 0,0-1 0 0 0,0 1 1 0 0,0 0-1 0 0,0 0 0 0 0,-1-1 0 0 0,1 1 1 0 0,0-1-1 0 0,0 1 0 0 0,-1 0 0 0 0,1-1 1 0 0,0 0-1 0 0,-1 1 0 0 0,1-1 0 0 0,-1 1 1 0 0,1-1-1 0 0,0 0 0 0 0,-1 1 0 0 0,1-1 1 0 0,-1 0-1 0 0,0 1 0 0 0,1-1 0 0 0,-1 0 1 0 0,0 0-1 0 0,1 0 0 0 0,-1 1 0 0 0,0-1 1 0 0,0 0-1 0 0,1 0 0 0 0,-1 0 0 0 0,0 0 1 0 0,0 1-1 0 0,0-1 0 0 0,0 0 0 0 0,0 0 1 0 0,-1 0-1 0 0,1 0 0 0 0,0 0 0 0 0,0 1 1 0 0,0-1-1 0 0,-1 0 0 0 0,1 0 0 0 0,0 0 0 0 0,-1 1 1 0 0,1-1-1 0 0,-1 0 0 0 0,1 1 0 0 0,-1-1 1 0 0,1 0-1 0 0,-1 1 0 0 0,0-1 0 0 0,0 0-108 0 0,14 6 128 0 0,0 0-1 0 0,-1 1 0 0 0,0 1 0 0 0,0 0 0 0 0,-1 1 0 0 0,0 0 0 0 0,0 0 1 0 0,-1 1-1 0 0,0 1 0 0 0,0 0 0 0 0,-1 0 0 0 0,-1 0 0 0 0,0 1 0 0 0,0 1 1 0 0,-1 0-1 0 0,0 0 0 0 0,-1 0 0 0 0,3 10-127 0 0,74 247 2226 0 0,-80-255-2090 0 0,12 48 361 0 0,10 34 460 0 0,-5 1 1 0 0,-4 1 0 0 0,-4 0 0 0 0,-4 33-958 0 0,-8-116 67 0 0,-1 0 0 0 0,-1 0 0 0 0,0 0 0 0 0,-1 0 0 0 0,-1 0 0 0 0,0-1 1 0 0,-1 0-1 0 0,-1 1 0 0 0,0-2 0 0 0,-1 1 0 0 0,0-1 0 0 0,-1 0 0 0 0,-1 0 1 0 0,0-1-1 0 0,0 0 0 0 0,-2-1 0 0 0,1 0 0 0 0,-12 9-67 0 0,11-11-181 0 0,0-1 0 0 0,-1 0 0 0 0,0-1-1 0 0,0 0 1 0 0,-1-1 0 0 0,0 0 0 0 0,0-1 0 0 0,0-1 0 0 0,-1 0-1 0 0,1 0 1 0 0,-1-2 0 0 0,0 0 0 0 0,-10 1 181 0 0,3-3-800 0 0,1 0-1 0 0,0-1 1 0 0,-1-1 0 0 0,1-1 0 0 0,0-1 0 0 0,0-1-1 0 0,1 0 1 0 0,-1-1 0 0 0,1-2 0 0 0,-11-5 800 0 0,-120-85-5254 0 0,117 72 4121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1100 0 0,'14'8'5997'0'0,"33"-8"-5390"0"0,-29-1-11 0 0,325 1-514 0 0,-275-23-3462 0 0,-68 8 959 0 0,-6 8 1244 0 0</inkml:trace>
  <inkml:trace contextRef="#ctx0" brushRef="#br0" timeOffset="278.119">219 0 1172 0 0,'-7'3'355'0'0,"1"0"1"0"0,0 0-1 0 0,-1 0 0 0 0,1 1 1 0 0,0 0-1 0 0,1 0 1 0 0,-1 0-1 0 0,1 1 0 0 0,0-1 1 0 0,0 2-1 0 0,0-1 0 0 0,1 0 1 0 0,0 1-1 0 0,0 0 0 0 0,-2 4-355 0 0,-45 160 3284 0 0,68 13-2009 0 0,-2-116-1607 0 0,-12-27-3572 0 0,2-40-203 0 0,-1-3 2861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342 482 2052 0 0,'0'1'98'0'0,"0"-1"0"0"0,-1 1-1 0 0,1-1 1 0 0,0 1 0 0 0,0 0 0 0 0,0-1 0 0 0,-1 1-1 0 0,1 0 1 0 0,0 0 0 0 0,0-1 0 0 0,0 1-1 0 0,0 0 1 0 0,0-1 0 0 0,0 1 0 0 0,1 0-1 0 0,-1-1 1 0 0,0 1 0 0 0,0 0 0 0 0,0-1-1 0 0,1 1 1 0 0,-1-1 0 0 0,0 1 0 0 0,1 0-1 0 0,-1-1 1 0 0,0 1 0 0 0,1-1 0 0 0,-1 1 0 0 0,1-1-1 0 0,-1 1 1 0 0,1-1 0 0 0,-1 1 0 0 0,1-1-1 0 0,-1 1 1 0 0,1-1 0 0 0,-1 0 0 0 0,1 1-1 0 0,0-1 1 0 0,-1 0 0 0 0,1 0 0 0 0,0 1-1 0 0,-1-1 1 0 0,1 0 0 0 0,0 0 0 0 0,-1 0-1 0 0,1 0 1 0 0,0 0 0 0 0,-1 0 0 0 0,1 0-1 0 0,0 0 1 0 0,-1 0 0 0 0,1 0 0 0 0,0 0 0 0 0,-1 0-1 0 0,1-1 1 0 0,0 1 0 0 0,-1 0 0 0 0,1 0-1 0 0,0-1 1 0 0,-1 1 0 0 0,1 0 0 0 0,-1-1-1 0 0,1 1 1 0 0,-1-1 0 0 0,1 1 0 0 0,-1-1-1 0 0,1 1 1 0 0,-1-1 0 0 0,1 1 0 0 0,-1-1-1 0 0,0 1-97 0 0,-14 141 1544 0 0,24 184 59 0 0,-3-220-2695 0 0,-44-109-3876 0 0,0-30 2527 0 0,19 10 1284 0 0</inkml:trace>
  <inkml:trace contextRef="#ctx0" brushRef="#br0" timeOffset="280.249">351 494 2200 0 0,'-288'231'7994'0'0,"226"-172"-6296"0"0,62-58-1490 0 0,28 17 186 0 0,91-4-38 0 0,-79-16-481 0 0,136-23-642 0 0,-79 8-2079 0 0,-1-3 0 0 0,-1-5 0 0 0,45-19 2846 0 0,-97 29-1112 0 0</inkml:trace>
  <inkml:trace contextRef="#ctx0" brushRef="#br0" timeOffset="727.567">1116 520 1964 0 0,'-2'-2'141'0'0,"1"0"0"0"0,0-1 0 0 0,-1 1 0 0 0,0 0 0 0 0,1 0 0 0 0,-1 0 0 0 0,0 0 0 0 0,0 1 0 0 0,0-1-1 0 0,0 0 1 0 0,0 1 0 0 0,-1-1 0 0 0,1 1 0 0 0,0 0 0 0 0,-1 0 0 0 0,1 0 0 0 0,-1 0 0 0 0,1 0 0 0 0,-1 0 0 0 0,1 1 0 0 0,-1-1 0 0 0,0 1 0 0 0,1 0 0 0 0,-1 0-1 0 0,0 0 1 0 0,1 0 0 0 0,-1 0 0 0 0,0 1 0 0 0,1-1 0 0 0,-1 1 0 0 0,1-1 0 0 0,-1 1 0 0 0,1 0 0 0 0,-1 0 0 0 0,1 0 0 0 0,-1 1 0 0 0,0 0-141 0 0,-15 1 158 0 0,1 1 0 0 0,0 1 0 0 0,0 1 0 0 0,0 0 0 0 0,0 1 0 0 0,1 1 0 0 0,1 1 1 0 0,-1 0-1 0 0,1 1 0 0 0,1 0 0 0 0,0 1 0 0 0,0 1 0 0 0,1 0 0 0 0,-9 12-158 0 0,22-21 28 0 0,0 0-1 0 0,1 0 0 0 0,-1 0 1 0 0,1 0-1 0 0,0 0 0 0 0,0 0 1 0 0,0 0-1 0 0,0 0 0 0 0,0 0 1 0 0,1 0-1 0 0,-1 0 0 0 0,1-1 1 0 0,0 1-1 0 0,0-1 0 0 0,0 1 1 0 0,0-1-1 0 0,0 0 1 0 0,1 1-1 0 0,-1-1 0 0 0,0 0 1 0 0,1-1-1 0 0,0 1 0 0 0,-1 0 1 0 0,1-1-1 0 0,0 1 0 0 0,0-1 1 0 0,0 0-1 0 0,0 0 0 0 0,0 0 1 0 0,0-1-1 0 0,0 1 0 0 0,0-1 1 0 0,1 1-1 0 0,-1-1 1 0 0,0 0-1 0 0,0 0 0 0 0,0-1 1 0 0,0 1-1 0 0,0 0 0 0 0,1-1 1 0 0,1-1-28 0 0,193-23 312 0 0,-123 29 745 0 0,-96 36-545 0 0,5-11-267 0 0,1 1-1 0 0,2 1 1 0 0,1 1-1 0 0,1 0 1 0 0,1 0-1 0 0,2 1 1 0 0,2 0-1 0 0,1 0 1 0 0,1 1-1 0 0,1 30-244 0 0,5-62-25 0 0,0 0 0 0 0,0 0 0 0 0,0 1 0 0 0,1-1 0 0 0,-1 0 0 0 0,0-1 0 0 0,1 1 0 0 0,-1 0 0 0 0,1-1 0 0 0,0 1 0 0 0,0-1 0 0 0,-1 0 0 0 0,1 0 0 0 0,0 0 0 0 0,0 0 0 0 0,0-1 0 0 0,0 1 0 0 0,0-1 0 0 0,0 0 0 0 0,0 1 0 0 0,0-2 0 0 0,0 1 0 0 0,0 0 0 0 0,0 0 0 0 0,0-1 0 0 0,0 0 0 0 0,0 1 0 0 0,0-1 0 0 0,0 0 0 0 0,0-1 0 0 0,-1 1 0 0 0,1 0 0 0 0,0-1 0 0 0,-1 0 0 0 0,1 1 0 0 0,-1-1 0 0 0,2-1 25 0 0,9-7-613 0 0,1 1-1 0 0,-1-2 1 0 0,-1 0-1 0 0,0 0 1 0 0,-1-1-1 0 0,0 0 0 0 0,-1-1 1 0 0,0-1-1 0 0,-1 1 1 0 0,0-1-1 0 0,-1-1 1 0 0,-1 0-1 0 0,0 0 1 0 0,-1 0-1 0 0,-1-1 1 0 0,-1 0-1 0 0,1-1 614 0 0,8-28-1177 0 0</inkml:trace>
  <inkml:trace contextRef="#ctx0" brushRef="#br0" timeOffset="1485.433">1429 60 2184 0 0,'-59'-27'7262'0'0,"59"28"-7221"0"0,1-1 0 0 0,-1 0 0 0 0,1 1 0 0 0,0-1 0 0 0,-1 0 0 0 0,1 0 0 0 0,-1 0 0 0 0,1 1 0 0 0,0-1 0 0 0,-1 0 0 0 0,1 0 0 0 0,0 0 0 0 0,-1 0 0 0 0,1 0 0 0 0,0 0 0 0 0,-1 0 0 0 0,1 0 0 0 0,-1 0 0 0 0,1 0 0 0 0,0-1 0 0 0,-1 1 0 0 0,1 0 0 0 0,-1 0 0 0 0,1-1 0 0 0,0 1 0 0 0,-1 0 0 0 0,1-1 0 0 0,-1 1 0 0 0,1 0 0 0 0,-1-1 0 0 0,1 1 0 0 0,-1-1 0 0 0,1 1 0 0 0,-1-1 0 0 0,0 1 0 0 0,1-1 0 0 0,-1 1-1 0 0,0-1 1 0 0,1 1 0 0 0,-1-1 0 0 0,0 0 0 0 0,0 1 0 0 0,1-1 0 0 0,-1 1 0 0 0,0-1 0 0 0,0 0 0 0 0,0 1 0 0 0,0-1 0 0 0,0 0 0 0 0,0 1 0 0 0,0-1 0 0 0,0 0 0 0 0,0 1 0 0 0,0-1 0 0 0,0 1 0 0 0,-1-1 0 0 0,1 0 0 0 0,0 1 0 0 0,0-1 0 0 0,-1 1 0 0 0,1-1 0 0 0,0 0 0 0 0,-1 1 0 0 0,1-1 0 0 0,0 1 0 0 0,-1-1 0 0 0,1 1 0 0 0,-1-1-41 0 0,68-9 110 0 0,-31 13 43 0 0,-33 1-150 0 0,0-1 0 0 0,0 1 0 0 0,-1 0 0 0 0,1 0-1 0 0,-1 0 1 0 0,0 0 0 0 0,0 1 0 0 0,0-1 0 0 0,0 0-1 0 0,-1 1 1 0 0,0-1 0 0 0,0 1 0 0 0,0 0 0 0 0,0-1-1 0 0,-1 1 1 0 0,0 0 0 0 0,0 0 0 0 0,0-1-1 0 0,-1 1 1 0 0,1 0 0 0 0,-1-1 0 0 0,0 1 0 0 0,0 0-1 0 0,-1-1 1 0 0,0 1 0 0 0,1-1 0 0 0,-1 0 0 0 0,-1 0-1 0 0,1 0 1 0 0,-1 0 0 0 0,1 0 0 0 0,-1 0-1 0 0,0 0 1 0 0,-1-1 0 0 0,1 0 0 0 0,0 0 0 0 0,-1 0-1 0 0,-3 2-2 0 0,-27 56-160 0 0,33-60 82 0 0,1-1 24 0 0,75 55-239 0 0,-38-35 225 0 0,-30-17 60 0 0,-1-1 0 0 0,1 1 0 0 0,-1 0 0 0 0,1 1 0 0 0,-1-1 0 0 0,0 1 1 0 0,-1 1-1 0 0,1-1 0 0 0,-1 1 0 0 0,1 0 0 0 0,-1 0 0 0 0,-1 0 0 0 0,1 1 0 0 0,-1 0 1 0 0,0 0-1 0 0,0 0 0 0 0,-1 0 0 0 0,0 0 0 0 0,1 3 8 0 0,-7-2 23 0 0,-7 4-69 0 0,-1 0 0 0 0,1-1 0 0 0,-2-1 0 0 0,0 0 1 0 0,0 0-1 0 0,0-1 0 0 0,-1 0 0 0 0,0-1 0 0 0,-1-1 1 0 0,1 0-1 0 0,-1-1 0 0 0,-1-1 0 0 0,-11 3 46 0 0,7 0-366 0 0,7-3-28 0 0,-19-11-6620 0 0,29 1 5614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338 450 1832 0 0,'1'0'54'0'0,"0"0"0"0"0,0 0 0 0 0,-1-1 0 0 0,1 1 0 0 0,0-1 0 0 0,-1 1 0 0 0,1 0 0 0 0,0-1 0 0 0,-1 1 0 0 0,1-1 0 0 0,0 0 1 0 0,-1 1-1 0 0,1-1 0 0 0,-1 1 0 0 0,1-1 0 0 0,-1 0 0 0 0,0 1 0 0 0,1-1 0 0 0,-1 0 0 0 0,1 0 0 0 0,-1 1 0 0 0,0-1 0 0 0,0 0 0 0 0,0 0 0 0 0,1 1 0 0 0,-1-1 0 0 0,0 0 0 0 0,0 0 0 0 0,0 0 0 0 0,0 0 0 0 0,0 1 0 0 0,0-1 0 0 0,0 0 0 0 0,-1 0 0 0 0,1 0 0 0 0,0 1 0 0 0,0-1 0 0 0,-1 0 0 0 0,1 0 0 0 0,0 1 0 0 0,-1-1 0 0 0,1 0 0 0 0,-1 1 0 0 0,1-1 1 0 0,-1 0-1 0 0,1 1 0 0 0,-1-1 0 0 0,1 1 0 0 0,-1-1 0 0 0,1 1 0 0 0,-1-1 0 0 0,0 1 0 0 0,0-1 0 0 0,1 1 0 0 0,-1-1 0 0 0,0 1 0 0 0,1 0 0 0 0,-1 0 0 0 0,0-1 0 0 0,0 1 0 0 0,0 0 0 0 0,1 0 0 0 0,-1 0 0 0 0,-1 0-54 0 0,-52-15 1153 0 0,38 16-989 0 0,0 0 0 0 0,1 1 0 0 0,-1 1 0 0 0,1 0 0 0 0,0 1 0 0 0,0 1 0 0 0,0 1 0 0 0,0 0 0 0 0,1 0 1 0 0,0 2-1 0 0,0 0 0 0 0,1 0 0 0 0,0 1 0 0 0,0 1 0 0 0,1 0 0 0 0,-2 3-164 0 0,12-12 29 0 0,0 0 1 0 0,0 0-1 0 0,0 1 0 0 0,0-1 0 0 0,0 0 1 0 0,0 1-1 0 0,0-1 0 0 0,0 1 0 0 0,1-1 1 0 0,-1 1-1 0 0,1 0 0 0 0,-1 0 0 0 0,1 0 1 0 0,0 0-1 0 0,0 0 0 0 0,0 0 0 0 0,0 0 1 0 0,0 0-1 0 0,0 1 0 0 0,0-1 0 0 0,1 0 1 0 0,-1 0-1 0 0,1 1 0 0 0,0-1 0 0 0,-1 0 1 0 0,1 1-1 0 0,0-1 0 0 0,1 0 0 0 0,-1 1 1 0 0,0-1-1 0 0,1 0 0 0 0,-1 1 0 0 0,1-1 1 0 0,-1 0-1 0 0,1 0 0 0 0,0 0 0 0 0,0 1 1 0 0,0-1-1 0 0,1 0 0 0 0,-1 0 0 0 0,0 0 1 0 0,1-1-1 0 0,-1 1 0 0 0,1 0 0 0 0,-1-1 1 0 0,1 1-1 0 0,0 0 0 0 0,0-1 0 0 0,0 0 1 0 0,0 0-1 0 0,0 1 0 0 0,0-1 0 0 0,0 0 1 0 0,0-1-1 0 0,2 2-29 0 0,18 2 84 0 0,-1-1-1 0 0,1-1 1 0 0,0 0 0 0 0,0-2-1 0 0,1-1 1 0 0,-1 0 0 0 0,-1-2-1 0 0,1 0 1 0 0,0-2-1 0 0,-1 0 1 0 0,0-2 0 0 0,0 0-1 0 0,16-8-83 0 0,-13 1 356 0 0,-22 37 614 0 0,-110 471 885 0 0,108-493-1852 0 0,-1 1-1 0 0,0 0 0 0 0,1 0 1 0 0,-1-1-1 0 0,1 1 0 0 0,0 0 1 0 0,-1 0-1 0 0,1 0 1 0 0,0 0-1 0 0,0 0 0 0 0,0-1 1 0 0,0 1-1 0 0,1 0 0 0 0,-1 0 1 0 0,1 0-1 0 0,-1 0 0 0 0,1-1 1 0 0,-1 1-1 0 0,1 0 0 0 0,0-1 1 0 0,0 1-1 0 0,0 0 0 0 0,0-1 1 0 0,0 1-1 0 0,0-1 1 0 0,0 1-1 0 0,0-1 0 0 0,1 0 1 0 0,-1 1-1 0 0,1-1 0 0 0,-1 0 1 0 0,1 0-1 0 0,-1 0 0 0 0,1 0 1 0 0,-1 0-1 0 0,1-1 0 0 0,0 1 1 0 0,0 0-1 0 0,-1-1 1 0 0,1 1-1 0 0,0-1 0 0 0,0 0 1 0 0,0 1-1 0 0,0-1 0 0 0,-1 0 1 0 0,1 0-1 0 0,0 0 0 0 0,0-1 1 0 0,0 1-1 0 0,0 0 0 0 0,0-1 1 0 0,-1 1-1 0 0,1-1 0 0 0,0 1 1 0 0,0-1-1 0 0,-1 0 1 0 0,1 0-1 0 0,-1 0 0 0 0,1 0 1 0 0,0 0-1 0 0,-1 0 0 0 0,0 0 1 0 0,1-1-1 0 0,-1 1 0 0 0,0 0 1 0 0,0-1-1 0 0,1 1 0 0 0,-1-2-2 0 0,25-15-867 0 0,-2-1-1 0 0,0-2 0 0 0,-1 0 0 0 0,-1-2 0 0 0,-1 0 0 0 0,-1-2 0 0 0,-2 0 1 0 0,0-1-1 0 0,-2 0 0 0 0,0-2 0 0 0,-2 0 0 0 0,-1 0 0 0 0,-2-1 1 0 0,7-26 867 0 0,2 6-1220 0 0</inkml:trace>
  <inkml:trace contextRef="#ctx0" brushRef="#br0" timeOffset="354.275">630 14 1184 0 0,'37'-13'4142'0'0,"21"46"-3060"0"0,-53-24-938 0 0,0 0-1 0 0,0 0 1 0 0,-1 0 0 0 0,-1 1 0 0 0,1 0 0 0 0,-2 0-1 0 0,1 0 1 0 0,-1 0 0 0 0,-1 0 0 0 0,0 0-1 0 0,0 0 1 0 0,-1 1 0 0 0,0-1 0 0 0,-1 0-1 0 0,0 0 1 0 0,-1 0 0 0 0,0 0 0 0 0,-1 0 0 0 0,0 0-1 0 0,0 0 1 0 0,-1-1 0 0 0,0 1 0 0 0,-1-1-1 0 0,0 0 1 0 0,0-1 0 0 0,-1 1 0 0 0,0-1-1 0 0,0 0 1 0 0,-1 0 0 0 0,-3 1-144 0 0,-21 44 1477 0 0,30-52-1301 0 0,4 1-36 0 0,6 1-271 0 0,0-1-1 0 0,0 0 1 0 0,0 0 0 0 0,1-1-1 0 0,-1 0 1 0 0,0-1 0 0 0,0 0-1 0 0,1 0 1 0 0,-1-1 0 0 0,0 0-1 0 0,0-1 1 0 0,0 0 0 0 0,6-2 131 0 0,0 1-312 0 0,130-18-6637 0 0,-129 19 5747 0 0</inkml:trace>
  <inkml:trace contextRef="#ctx0" brushRef="#br0" timeOffset="664.363">1222 567 2664 0 0,'35'8'3781'0'0,"24"-8"-2574"0"0,-27-1-554 0 0,169-13 247 0 0,-154 7-1030 0 0,-28 5-387 0 0,-1 0 0 0 0,0-1 0 0 0,1-1 0 0 0,-1-1 0 0 0,-1 0 0 0 0,1-2 0 0 0,-1 0 1 0 0,0 0-1 0 0,0-2 0 0 0,4-3 517 0 0,-9-1-1188 0 0,-7 1 22 0 0</inkml:trace>
  <inkml:trace contextRef="#ctx0" brushRef="#br0" timeOffset="928.415">1531 312 1368 0 0,'-8'13'4337'0'0,"3"19"-3119"0"0,4-30-1054 0 0,-3 49 500 0 0,2 0 0 0 0,3 1 0 0 0,1-1-1 0 0,3 0 1 0 0,3 6-664 0 0,7 21-144 0 0,9 43-1774 0 0,-1-41-2835 0 0,-20-72 3518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10 180 888 0 0,'0'0'696'0'0,"0"0"-68"0"0,0 0-40 0 0,0 0-46 0 0,0 0-62 0 0,0 0-44 0 0,0 0 12 0 0,0 0-46 0 0,0 0-23 0 0,0 0-58 0 0,0 0 66 0 0,0 0-7 0 0,0 0-61 0 0,0 0-62 0 0,0 0 72 0 0,0 0 18 0 0,0 0-10 0 0,0 0-24 0 0,0 0-20 0 0,0 0-24 0 0,0 0-43 0 0,0 0-14 0 0,0 0-19 0 0,-4-5-8 0 0,3 3-165 0 0,0 0 0 0 0,1 0 0 0 0,-1-1 0 0 0,0 1 0 0 0,1 0 0 0 0,-1-1 0 0 0,1 1 0 0 0,-1 0 0 0 0,1-1 0 0 0,0 1 0 0 0,0 0 1 0 0,0-1-1 0 0,1 1 0 0 0,-1 0 0 0 0,0-1 0 0 0,1 1 0 0 0,0 0 0 0 0,-1 0 0 0 0,1-1 0 0 0,0 1 0 0 0,0 0 0 0 0,0 0 0 0 0,1 0 0 0 0,-1 0 0 0 0,0 0 0 0 0,1 0 0 0 0,-1 1 0 0 0,1-1 0 0 0,0 0 0 0 0,-1 1 1 0 0,1-1-1 0 0,0 1 0 0 0,0-1 0 0 0,0 1 0 0 0,0 0 0 0 0,0 0 0 0 0,0 0 0 0 0,1 0 0 0 0,-1 0 0 0 0,1 1-20 0 0,8-7 47 0 0,0 1 1 0 0,1 0-1 0 0,0 1 1 0 0,0 1-1 0 0,0 0 1 0 0,1 0 0 0 0,-1 1-1 0 0,1 1 1 0 0,0 0-1 0 0,0 1 1 0 0,0 0-1 0 0,7 1-47 0 0,-16 2 6 0 0,0 0-1 0 0,-1 0 1 0 0,1 0 0 0 0,0 0-1 0 0,-1 0 1 0 0,1 1 0 0 0,-1 0-1 0 0,0 0 1 0 0,1 0 0 0 0,-1 0-1 0 0,-1 0 1 0 0,1 0 0 0 0,0 1-1 0 0,-1-1 1 0 0,0 1 0 0 0,0 0-1 0 0,0 0 1 0 0,0 0 0 0 0,-1 0-1 0 0,1 0 1 0 0,-1 0 0 0 0,0 0-1 0 0,0 0 1 0 0,-1 1 0 0 0,1-1-1 0 0,-1 0 1 0 0,0 1 0 0 0,0-1-1 0 0,0 0 1 0 0,-1 1 0 0 0,0-1-1 0 0,0 0 1 0 0,0 0 0 0 0,0 0-1 0 0,0 0 1 0 0,-1 2-6 0 0,-11 22 27 0 0,-1 0 0 0 0,-1-1 0 0 0,-1-1 0 0 0,-1 0 0 0 0,-1-1 0 0 0,-2-1-1 0 0,0-1 1 0 0,-10 8-27 0 0,-51 63 114 0 0,82-95-111 0 0,0 1 1 0 0,0-1-1 0 0,0 1 0 0 0,0-1 0 0 0,0 1 0 0 0,0-1 0 0 0,0 1 0 0 0,0 0 0 0 0,0 0 0 0 0,0-1 0 0 0,0 1 0 0 0,0 0 0 0 0,0 0 0 0 0,0 0 1 0 0,0 0-1 0 0,1 0 0 0 0,-1 0 0 0 0,0 0 0 0 0,0 1 0 0 0,0-1 0 0 0,0 0 0 0 0,0 0 0 0 0,0 1 0 0 0,0-1 0 0 0,0 1 0 0 0,0-1 0 0 0,0 1 1 0 0,0-1-1 0 0,0 1 0 0 0,0 0 0 0 0,-1 0 0 0 0,1-1 0 0 0,0 1 0 0 0,0 0 0 0 0,-1 0 0 0 0,1 0 0 0 0,0 0 0 0 0,-1-1 0 0 0,1 1 0 0 0,-1 0 0 0 0,1 0 1 0 0,-1 0-1 0 0,0 1 0 0 0,1-1 0 0 0,-1 0 0 0 0,0 0 0 0 0,0 0 0 0 0,0 0 0 0 0,0 0 0 0 0,1 0 0 0 0,-2 0 0 0 0,1 0 0 0 0,0 0 0 0 0,0 0 1 0 0,0 0-1 0 0,0 1 0 0 0,-1-1 0 0 0,1 0 0 0 0,0 0 0 0 0,-1 0 0 0 0,1 0 0 0 0,-1 0 0 0 0,1 0 0 0 0,-1-1 0 0 0,0 1 0 0 0,1 0 0 0 0,-1 0-3 0 0,187-19-812 0 0,-137 8-576 0 0,0-2 1 0 0,-1-3 0 0 0,0-1 0 0 0,-2-3-1 0 0,0-1 1 0 0,15-11 1387 0 0,-31 14-1070 0 0</inkml:trace>
  <inkml:trace contextRef="#ctx0" brushRef="#br0" timeOffset="544.088">922 105 1088 0 0,'-2'-3'141'0'0,"0"0"1"0"0,0 0-1 0 0,-1 0 0 0 0,0 0 1 0 0,1 1-1 0 0,-1-1 1 0 0,0 1-1 0 0,0 0 0 0 0,0 0 1 0 0,-1 0-1 0 0,1 0 0 0 0,0 0 1 0 0,-1 1-1 0 0,1-1 0 0 0,-1 1 1 0 0,0 0-1 0 0,1 0 0 0 0,-1 0 1 0 0,0 1-1 0 0,1 0 0 0 0,-1-1 1 0 0,0 1-1 0 0,0 0 0 0 0,0 1 1 0 0,1-1-1 0 0,-2 1-141 0 0,-6-1 183 0 0,0 1-1 0 0,0 1 0 0 0,1 0 1 0 0,-1 0-1 0 0,0 1 1 0 0,1 0-1 0 0,-1 1 0 0 0,1 1 1 0 0,0-1-1 0 0,0 1 1 0 0,1 1-1 0 0,-1 0 1 0 0,1 0-1 0 0,1 1 0 0 0,-1 0 1 0 0,1 1-1 0 0,0 0 1 0 0,1 0-1 0 0,0 0 1 0 0,0 1-1 0 0,1 0 0 0 0,0 1 1 0 0,0 0-183 0 0,5-9 36 0 0,1 1 1 0 0,-1 0 0 0 0,1 0-1 0 0,-1 0 1 0 0,1-1-1 0 0,0 1 1 0 0,-1 0 0 0 0,1 0-1 0 0,0 0 1 0 0,0 0-1 0 0,0-1 1 0 0,1 1 0 0 0,-1 0-1 0 0,0 0 1 0 0,1 0-1 0 0,-1 0 1 0 0,1-1 0 0 0,0 1-1 0 0,-1 0 1 0 0,1-1-1 0 0,0 1 1 0 0,0 0 0 0 0,0-1-1 0 0,0 1 1 0 0,0-1-1 0 0,1 1 1 0 0,-1-1 0 0 0,0 0-1 0 0,1 0 1 0 0,-1 0-1 0 0,1 1 1 0 0,-1-1 0 0 0,1 0-1 0 0,-1-1 1 0 0,1 1-1 0 0,0 0 1 0 0,-1 0 0 0 0,1-1-1 0 0,0 1 1 0 0,0-1-1 0 0,0 1 1 0 0,0-1 0 0 0,-1 0-1 0 0,1 0 1 0 0,0 0-37 0 0,95 3 415 0 0,38-48 276 0 0,-156 55 11 0 0,9 20-489 0 0,1 0 0 0 0,2 1 0 0 0,1 0 0 0 0,1 1 0 0 0,2 0 0 0 0,1 0 0 0 0,2 0 1 0 0,1 1-1 0 0,1-1 0 0 0,2 5-213 0 0,-2-30 68 0 0,1-2-53 0 0,-1 1 1 0 0,1-1 0 0 0,0 0-1 0 0,0 0 1 0 0,0 0-1 0 0,1 0 1 0 0,-1 0 0 0 0,2 0-1 0 0,-1 0 1 0 0,0 0 0 0 0,1 0-1 0 0,0-1 1 0 0,0 0 0 0 0,0 1-1 0 0,0-1 1 0 0,1 0-1 0 0,0-1 1 0 0,0 1 0 0 0,0-1-1 0 0,0 1 1 0 0,0-1 0 0 0,1-1-1 0 0,-1 1 1 0 0,1 0 0 0 0,0-1-1 0 0,0 0 1 0 0,0 0-1 0 0,0-1 1 0 0,0 1 0 0 0,0-1-1 0 0,0 0 1 0 0,0 0 0 0 0,1-1-1 0 0,-1 0 1 0 0,0 0 0 0 0,1 0-1 0 0,-1 0 1 0 0,0-1-1 0 0,0 0 1 0 0,1 0-16 0 0,98-47-1777 0 0,-80 28 434 0 0,0 0 0 0 0,-2-2 0 0 0,-1-1 0 0 0,0-1 0 0 0,-2-1 0 0 0,-1 0-1 0 0,-1-1 1 0 0,1-5 1343 0 0,-1 4-1092 0 0</inkml:trace>
  <inkml:trace contextRef="#ctx0" brushRef="#br0" timeOffset="855.911">1642 10 1440 0 0,'4'-10'5671'0'0,"-20"122"-2602"0"0,37 96-1754 0 0,-5-83-3098 0 0,-16-124 1629 0 0,-1 0 0 0 0,1 1 1 0 0,-1-1-1 0 0,1 0 1 0 0,-1 0-1 0 0,0 1 1 0 0,0-1-1 0 0,0 0 1 0 0,1 0-1 0 0,-1 0 1 0 0,0 0-1 0 0,0 0 1 0 0,-1 0-1 0 0,1 0 1 0 0,0 0-1 0 0,0-1 0 0 0,0 1 1 0 0,-1 0-1 0 0,1-1 1 0 0,0 1-1 0 0,-1-1 1 0 0,1 1-1 0 0,0-1 1 0 0,-1 0-1 0 0,1 1 1 0 0,0-1-1 0 0,-1 0 1 0 0,1 0-1 0 0,-1 0 0 0 0,1 0 1 0 0,-1 0-1 0 0,1 0 1 0 0,0-1-1 0 0,-1 1 1 0 0,1 0-1 0 0,0-1 1 0 0,-1 1-1 0 0,1-1 1 0 0,0 1-1 0 0,-1-1 1 0 0,1 0-1 0 0,0 0 1 0 0,-1 0 153 0 0,1 1-87 0 0,-21-6-1288 0 0</inkml:trace>
  <inkml:trace contextRef="#ctx0" brushRef="#br0" timeOffset="1107.15">1360 273 1292 0 0,'23'-6'4425'0'0,"17"6"-2503"0"0,9 0-993 0 0,142-31-206 0 0,4-22-7122 0 0,-165 43 5231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2720 0 0,'82'0'7134'0'0,"191"-15"-6857"0"0,-102-22-4716 0 0,-158 26 2260 0 0,-10 6 1166 0 0</inkml:trace>
  <inkml:trace contextRef="#ctx0" brushRef="#br0" timeOffset="274.822">340 5 2128 0 0,'-11'-4'4431'0'0,"-13"28"-2926"0"0,16 0-1287 0 0,1 1-1 0 0,1 0 1 0 0,1 0 0 0 0,1 1 0 0 0,1-1-1 0 0,1 1 1 0 0,2 0 0 0 0,0-1-1 0 0,2 1 1 0 0,1 0 0 0 0,1-1-1 0 0,1 0 1 0 0,1 0 0 0 0,9 23-218 0 0,31 84-1054 0 0,-15-83-5127 0 0,-30-47 4944 0 0,2-2-91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68 876 0 0,'-12'0'6166'0'0,"58"0"-4780"0"0,242-47-1329 0 0,-263 36-611 0 0,-4 1-4344 0 0,-21 10 3685 0 0</inkml:trace>
  <inkml:trace contextRef="#ctx0" brushRef="#br0" timeOffset="344.722">72 10 1564 0 0,'-13'29'4702'0'0,"1"14"-3934"0"0,3-1 0 0 0,1 2 0 0 0,2-1 1 0 0,3 1-1 0 0,1 0 0 0 0,2 0 0 0 0,2 14-768 0 0,-1 15 1160 0 0,48 230 1067 0 0,-46-283-2060 0 0,0-1 0 0 0,1 1-1 0 0,1-1 1 0 0,1 0 0 0 0,1 0 0 0 0,1-1 0 0 0,0 0-1 0 0,1 0 1 0 0,1-1 0 0 0,1 0 0 0 0,0-1 0 0 0,4 3-167 0 0,-7-14-26 0 0,1 0 0 0 0,0-1 0 0 0,0 0 0 0 0,1 0 0 0 0,-1-1 0 0 0,1 0 0 0 0,-1-1 0 0 0,1 0 1 0 0,0-1-1 0 0,0 0 0 0 0,0 0 0 0 0,0-1 0 0 0,0 0 0 0 0,0-1 0 0 0,-1 0 0 0 0,1-1 0 0 0,0 0 1 0 0,0 0-1 0 0,-1-1 0 0 0,1 0 0 0 0,-1-1 0 0 0,0 0 0 0 0,0-1 0 0 0,2-1 26 0 0,25-13-1510 0 0,0-1-1 0 0,-2-2 1 0 0,0-1-1 0 0,-2-2 1 0 0,-1-1 0 0 0,0-2-1 0 0,-3-1 1 0 0,0-1-1 0 0,10-16 1511 0 0,-18 21-1168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2:4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58 1316 0 0,'0'0'363'0'0,"3"-17"1264"0"0,40-23 360 0 0,-87 165-498 0 0,-155 471 825 0 0,190-573-2195 0 0,12-29-929 0 0,111-342-2818 0 0,-101 316 3595 0 0</inkml:trace>
  <inkml:trace contextRef="#ctx0" brushRef="#br0" timeOffset="264.681">155 294 4804 0 0,'64'-172'1995'0'0,"-64"172"-1950"0"0,0 0 1 0 0,0 0-1 0 0,1 1 0 0 0,-1-1 0 0 0,0 0 0 0 0,0 0 0 0 0,1 1 1 0 0,-1-1-1 0 0,0 0 0 0 0,0 0 0 0 0,1 0 0 0 0,-1 1 0 0 0,0-1 0 0 0,1 0 1 0 0,-1 0-1 0 0,0 0 0 0 0,1 0 0 0 0,-1 0 0 0 0,0 0 0 0 0,1 0 1 0 0,-1 0-1 0 0,0 0 0 0 0,1 0 0 0 0,-1 0 0 0 0,0 0 0 0 0,1 0 1 0 0,-1 0-1 0 0,0 0 0 0 0,1 0 0 0 0,-1 0 0 0 0,0 0 0 0 0,1 0 0 0 0,-1 0 1 0 0,0-1-1 0 0,1 1 0 0 0,-1 0 0 0 0,0 0 0 0 0,0 0 0 0 0,1 0 1 0 0,-1-1-1 0 0,0 1 0 0 0,0 0 0 0 0,1 0 0 0 0,-1-1 0 0 0,0 1 1 0 0,0 0-1 0 0,0-1 0 0 0,1 1 0 0 0,-1 0 0 0 0,0-1-45 0 0,6 58 64 0 0,1-3 12 0 0,7-16-33 0 0,2 0 0 0 0,1-1 1 0 0,2-1-1 0 0,2-1 0 0 0,1-1 0 0 0,1 0 1 0 0,16 15-44 0 0,48 71-2012 0 0,-81-82-1918 0 0,-25-19 2700 0 0</inkml:trace>
  <inkml:trace contextRef="#ctx0" brushRef="#br0" timeOffset="524.296">50 489 1964 0 0,'25'-25'5399'0'0,"52"7"-5244"0"0,-58 15 330 0 0,80-13-570 0 0,82-21-4988 0 0,-161 30 3828 0 0</inkml:trace>
  <inkml:trace contextRef="#ctx0" brushRef="#br0" timeOffset="800.557">587 333 1152 0 0,'9'19'379'0'0,"-1"1"1"0"0,0 0-1 0 0,-1 0 1 0 0,-1 1-1 0 0,-2 0 0 0 0,0 0 1 0 0,-1 1-1 0 0,0-1 0 0 0,-2 7-379 0 0,10 56 713 0 0,-4-22 858 0 0,-7-61-1264 0 0,0-1-78 0 0,1-31 731 0 0,76-171-443 0 0,-76 201-513 0 0,0 1 1 0 0,0-1-1 0 0,0 1 0 0 0,0 0 1 0 0,0-1-1 0 0,0 1 1 0 0,-1 0-1 0 0,1 0 1 0 0,0 0-1 0 0,0 0 0 0 0,0 0 1 0 0,0 0-1 0 0,0 0 1 0 0,0 0-1 0 0,0 0 0 0 0,0 0 1 0 0,0 0-1 0 0,0 1 1 0 0,0-1-1 0 0,0 0 1 0 0,0 1-1 0 0,0-1 0 0 0,0 1 1 0 0,-1-1-1 0 0,1 1 1 0 0,0-1-1 0 0,0 1 0 0 0,-1-1 1 0 0,1 1-1 0 0,0 0 1 0 0,-1-1-1 0 0,1 1 1 0 0,0 0-1 0 0,-1 0 0 0 0,1 0 1 0 0,-1-1-1 0 0,1 1 1 0 0,-1 0-1 0 0,0 0 0 0 0,1 0 1 0 0,-1 0-1 0 0,0 0 1 0 0,0 0-1 0 0,1 0 1 0 0,-1 0-1 0 0,0 0 0 0 0,0 0 1 0 0,0 0-1 0 0,0 0 1 0 0,0 0-1 0 0,-1 0 0 0 0,1 0 1 0 0,0 0-1 0 0,0-1 1 0 0,-1 2-5 0 0,2 0 16 0 0,10 34-236 0 0,18 41-320 0 0,4-40-3293 0 0,-32-37 2514 0 0,-1 0 29 0 0</inkml:trace>
  <inkml:trace contextRef="#ctx0" brushRef="#br0" timeOffset="1060.612">990 384 1184 0 0,'-1'2'87'0'0,"0"0"-1"0"0,0-1 1 0 0,0 1 0 0 0,0 0-1 0 0,0-1 1 0 0,0 1-1 0 0,0 0 1 0 0,0 0 0 0 0,1 0-1 0 0,-1 0 1 0 0,1 0-1 0 0,0 0 1 0 0,0 0 0 0 0,-1 0-1 0 0,1 0 1 0 0,0 0-1 0 0,0 0 1 0 0,1 0 0 0 0,-1 0-1 0 0,0 0 1 0 0,1 0 0 0 0,-1 0-1 0 0,1-1 1 0 0,0 1-1 0 0,0 0 1 0 0,-1 0 0 0 0,1 0-1 0 0,0-1 1 0 0,0 1-1 0 0,1 0 1 0 0,-1-1 0 0 0,0 1-1 0 0,1-1 1 0 0,-1 1-1 0 0,1-1 1 0 0,-1 0 0 0 0,1 0-1 0 0,-1 1 1 0 0,3-1-87 0 0,76 47 829 0 0,-67-41-587 0 0,-13-7-240 0 0,3 0 24 0 0,0 1 0 0 0,0 0 1 0 0,-1 0-1 0 0,1 0 0 0 0,0 0 0 0 0,0 1 1 0 0,-1-1-1 0 0,1 1 0 0 0,-1 0 0 0 0,1-1 0 0 0,-1 1 1 0 0,0 0-1 0 0,0 0 0 0 0,0 1 0 0 0,0-1 1 0 0,0 0-1 0 0,0 1 0 0 0,-1-1 0 0 0,1 1 0 0 0,-1-1 1 0 0,1 1-1 0 0,-1 0 0 0 0,0 0 0 0 0,0-1 1 0 0,0 1-1 0 0,-1 0 0 0 0,1 0 0 0 0,-1 0 0 0 0,1 0 1 0 0,-1 0-1 0 0,0 0 0 0 0,0 0 0 0 0,-1 0 1 0 0,1 2-27 0 0,-6 3-280 0 0,-1-1 1 0 0,1 0 0 0 0,-1 0 0 0 0,0-1 0 0 0,-1 0 0 0 0,0 0 0 0 0,0-1 0 0 0,0 0-1 0 0,0 0 1 0 0,-1-1 0 0 0,0 0 0 0 0,0-1 0 0 0,0 1 0 0 0,0-2 0 0 0,-9 2 279 0 0,-18 1-1336 0 0</inkml:trace>
  <inkml:trace contextRef="#ctx0" brushRef="#br0" timeOffset="1320.89">1022 316 1272 0 0,'-3'14'353'0'0,"0"0"1"0"0,-1 0-1 0 0,-1 0 0 0 0,0 0 0 0 0,-1-1 1 0 0,0 0-1 0 0,-1 0 0 0 0,-1-1 0 0 0,0 0 1 0 0,0 0-1 0 0,-2-1 0 0 0,1 0 1 0 0,-9 7-354 0 0,-9 15 458 0 0,-13 20-179 0 0,29-35-643 0 0,-2 0 0 0 0,0 0-1 0 0,0-2 1 0 0,-2 0 0 0 0,0 0 0 0 0,-1-1 0 0 0,-1-1 0 0 0,0-1 0 0 0,0 0-1 0 0,-2-1 1 0 0,-13 6 364 0 0,-3-6-1240 0 0</inkml:trace>
  <inkml:trace contextRef="#ctx0" brushRef="#br0" timeOffset="1544.353">87 909 1832 0 0,'38'-1'3454'0'0,"-31"-1"-3199"0"0,188-37 1453 0 0,2 9 0 0 0,31 5-1708 0 0,-169 19 135 0 0,314-24-1074 0 0,-124 17-4270 0 0,-214 11 3997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70 976 0 0,'3'-17'2300'0'0,"12"2"858"0"0,-15 12-2773 0 0,6-1 19 0 0,30-18 908 0 0,-23 14 677 0 0,-23 12-1458 0 0,-27 19 662 0 0,24 78-1215 0 0,27 286 849 0 0,28-76-41 0 0,-22-161-294 0 0,-21-150-555 0 0,0 0 0 0 0,0 0 0 0 0,0 1 0 0 0,0-1 0 0 0,0 0 0 0 0,0 0 0 0 0,-1 0 0 0 0,1 0 0 0 0,0 0 0 0 0,0 0 0 0 0,0 0 0 0 0,0 0 0 0 0,0-1 0 0 0,0 1 0 0 0,0 0 0 0 0,0-1 0 0 0,0 1 0 0 0,0-1 0 0 0,0 1 1 0 0,0-1-1 0 0,0 1 0 0 0,0-1 0 0 0,0 0 0 0 0,1 1 0 0 0,-1-1 0 0 0,0 0 0 0 0,0 0 0 0 0,1 0 0 0 0,-1 1 0 0 0,0-1 0 0 0,1 0 0 0 0,-1 0 0 0 0,1 0 0 0 0,-1 0 0 0 0,1 0 0 0 0,0 0 0 0 0,-1 0 0 0 0,1 0 0 0 0,0 0 0 0 0,0 0 0 0 0,0 0 0 0 0,-1-1 63 0 0,-52-160-8274 0 0,47 130 7066 0 0</inkml:trace>
  <inkml:trace contextRef="#ctx0" brushRef="#br0" timeOffset="308.15">43 306 2188 0 0,'8'-8'265'0'0,"1"0"-1"0"0,-1 1 0 0 0,1 0 1 0 0,1 0-1 0 0,-1 1 0 0 0,1 0 1 0 0,0 0-1 0 0,1 1 1 0 0,-1 1-1 0 0,1 0 0 0 0,0 0 1 0 0,0 1-1 0 0,0 1 0 0 0,0-1 1 0 0,1 2-1 0 0,-1 0 1 0 0,1 0-1 0 0,-1 1 0 0 0,1 0 1 0 0,-1 1-1 0 0,1 0 0 0 0,-1 1 1 0 0,10 3-265 0 0,-16-4 55 0 0,0-1 0 0 0,0 1 0 0 0,0 1 0 0 0,0-1 0 0 0,0 1 0 0 0,0-1 1 0 0,0 2-1 0 0,-1-1 0 0 0,1 0 0 0 0,-1 1 0 0 0,1 0 0 0 0,-1 0 0 0 0,0 0 0 0 0,0 1 1 0 0,0-1-1 0 0,-1 1 0 0 0,1 0 0 0 0,-1 0 0 0 0,0 0 0 0 0,0 0 0 0 0,0 1 0 0 0,-1 0 1 0 0,1-1-1 0 0,-1 1 0 0 0,0 0 0 0 0,-1 0 0 0 0,1 0 0 0 0,-1 0 0 0 0,0 0 0 0 0,0 0 1 0 0,0 0-1 0 0,-1 0 0 0 0,0 1 0 0 0,0-1 0 0 0,0 0 0 0 0,-1 0 0 0 0,0 0 0 0 0,0 1 0 0 0,0-1 1 0 0,-1 3-56 0 0,-9 5 71 0 0,0 0 0 0 0,-1 0 0 0 0,-1-1 0 0 0,0-1 1 0 0,0 0-1 0 0,-1-1 0 0 0,0 0 0 0 0,-1-2 0 0 0,0 1 1 0 0,0-2-1 0 0,-1 0 0 0 0,0-1 0 0 0,0 0 0 0 0,-16 3-71 0 0,32-10-97 0 0,0 1 1 0 0,0-1-1 0 0,0 1 0 0 0,0-1 0 0 0,0 1 0 0 0,0 0 0 0 0,0-1 0 0 0,0 1 0 0 0,-1-1 0 0 0,1 1 0 0 0,0 0 0 0 0,0-1 0 0 0,0 1 0 0 0,-1 0 0 0 0,1-1 0 0 0,0 1 0 0 0,-1 0 1 0 0,1-1-1 0 0,0 1 0 0 0,0 0 0 0 0,-1-1 0 0 0,1 1 0 0 0,0 0 0 0 0,-1 0 0 0 0,1 0 0 0 0,-1-1 0 0 0,1 1 0 0 0,0 0 0 0 0,-1 0 0 0 0,1 0 0 0 0,-1 0 0 0 0,1 0 0 0 0,0 0 1 0 0,-1-1-1 0 0,1 1 0 0 0,-1 0 0 0 0,1 0 0 0 0,-1 1 0 0 0,1-1 0 0 0,0 0 0 0 0,-1 0 0 0 0,1 0 0 0 0,-1 0 97 0 0,35-27-2762 0 0,-10 15 1505 0 0,4-3 38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1100 0 0,'-58'24'3761'0'0,"44"-15"-1131"0"0,31-10-1705 0 0,327 4 147 0 0,-192-4-6692 0 0,-145 1 4440 0 0,-13 1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1056 0 0,'0'0'73'0'0,"1"0"-1"0"0,-1 0 1 0 0,1 0 0 0 0,-1-1-1 0 0,1 1 1 0 0,-1 0 0 0 0,1 0 0 0 0,-1 0-1 0 0,1 0 1 0 0,-1 0 0 0 0,1 0-1 0 0,-1 0 1 0 0,1 0 0 0 0,-1 0-1 0 0,1 0 1 0 0,-1 0 0 0 0,1 0-1 0 0,-1 0 1 0 0,1 1 0 0 0,-1-1-1 0 0,1 0 1 0 0,-1 0 0 0 0,1 1-1 0 0,-1-1 1 0 0,1 0 0 0 0,-1 0-1 0 0,1 1 1 0 0,-1-1 0 0 0,0 0-1 0 0,1 1 1 0 0,-1-1 0 0 0,0 1 0 0 0,1-1-1 0 0,-1 1 1 0 0,0-1 0 0 0,0 0-1 0 0,1 1 1 0 0,-1-1 0 0 0,0 1-1 0 0,0-1 1 0 0,0 1 0 0 0,0-1-1 0 0,1 1 1 0 0,-1-1 0 0 0,0 1-1 0 0,0-1 1 0 0,0 1 0 0 0,0-1-1 0 0,0 1 1 0 0,0 0 0 0 0,0-1-1 0 0,-1 1 1 0 0,1-1 0 0 0,0 1-1 0 0,0-1 1 0 0,0 1 0 0 0,0-1 0 0 0,-1 1-73 0 0,49 2 635 0 0,202-17 786 0 0,-10-17-5677 0 0,-199 23 2988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1056 0 0,'41'-67'10220'0'0,"-32"111"-9593"0"0,87 527 385 0 0,-71-386-2694 0 0,-27-185 1471 0 0,1 0 0 0 0,-1-1 0 0 0,1 1 0 0 0,0 0 0 0 0,-1-1 0 0 0,1 1 0 0 0,-1-1 0 0 0,1 0 0 0 0,0 1-1 0 0,0-1 1 0 0,-1 0 0 0 0,1 0 0 0 0,0 0 0 0 0,0 0 0 0 0,0 0 0 0 0,0 0 0 0 0,0 0 0 0 0,0 0 0 0 0,0 0 0 0 0,0 0 0 0 0,0 0 0 0 0,1-1 0 0 0,-1 1 0 0 0,0 0 0 0 0,1-1 0 0 0,-1 1 0 0 0,1-1 0 0 0,-1 1-1 0 0,1-1 1 0 0,0 1 0 0 0,0 0 0 0 0,0-1 0 0 0,0 1 0 0 0,0-1 0 0 0,0 1 0 0 0,0-1 0 0 0,0 1 0 0 0,1-2 211 0 0,-7-18-1213 0 0</inkml:trace>
  <inkml:trace contextRef="#ctx0" brushRef="#br0" timeOffset="325.46">137 300 1128 0 0,'28'-54'4428'0'0,"-20"48"-4298"0"0,1 1 1 0 0,-1 1 0 0 0,1 0-1 0 0,-1 0 1 0 0,1 0-1 0 0,0 1 1 0 0,1 1-1 0 0,-1-1 1 0 0,0 1-1 0 0,1 1 1 0 0,-1 0-1 0 0,1 0 1 0 0,-1 1 0 0 0,1 1-1 0 0,0-1 1 0 0,4 2-131 0 0,-8-2 39 0 0,0 1 0 0 0,1-1 0 0 0,-1 2 1 0 0,0-1-1 0 0,1 1 0 0 0,-1-1 0 0 0,0 2 0 0 0,0-1 1 0 0,0 1-1 0 0,-1 0 0 0 0,1 0 0 0 0,0 0 0 0 0,-1 1 1 0 0,0 0-1 0 0,0 0 0 0 0,0 0 0 0 0,-1 1 0 0 0,1-1 1 0 0,-1 1-1 0 0,0 0 0 0 0,0 1 0 0 0,-1-1 0 0 0,0 1 1 0 0,0-1-1 0 0,2 5-39 0 0,-8-3 27 0 0,-1-1 0 0 0,0 0-1 0 0,0 0 1 0 0,0-1 0 0 0,-1 1 0 0 0,0-1 0 0 0,0 0 0 0 0,0 0 0 0 0,-1 0 0 0 0,1-1-1 0 0,-1 0 1 0 0,0 0 0 0 0,0 0 0 0 0,-1-1 0 0 0,1 0 0 0 0,-1 0 0 0 0,1-1 0 0 0,-1 1 0 0 0,0-2-1 0 0,0 1 1 0 0,-2 0-27 0 0,-3 2 49 0 0,-188 33-2014 0 0,174-58-1768 0 0,27 15 2489 0 0</inkml:trace>
  <inkml:trace contextRef="#ctx0" brushRef="#br0" timeOffset="975.435">1102 125 1636 0 0,'-2'-5'87'0'0,"0"-1"0"0"0,-1 1 0 0 0,0 0 0 0 0,-1 0 0 0 0,1 0 0 0 0,-1 1 0 0 0,1-1 0 0 0,-1 1 0 0 0,-1 0 0 0 0,1 0 0 0 0,-1 0-1 0 0,1 1 1 0 0,-1-1 0 0 0,0 1 0 0 0,0 0 0 0 0,-1 1 0 0 0,1-1 0 0 0,0 1 0 0 0,-1 0 0 0 0,0 0 0 0 0,1 1 0 0 0,-1 0 0 0 0,0 0 0 0 0,0 0 0 0 0,0 1 0 0 0,0 0 0 0 0,1 0 0 0 0,-1 0-1 0 0,0 1 1 0 0,0-1 0 0 0,0 2 0 0 0,0-1 0 0 0,1 0 0 0 0,-1 1 0 0 0,-2 2-87 0 0,-10 0 111 0 0,1 1 0 0 0,0 0 0 0 0,0 2 1 0 0,0 0-1 0 0,1 1 0 0 0,0 0 0 0 0,1 2 0 0 0,0 0 0 0 0,0 0 0 0 0,1 1 0 0 0,0 1 1 0 0,1 0-1 0 0,1 1 0 0 0,0 1 0 0 0,-2 3-111 0 0,13-15 28 0 0,0-1 0 0 0,1 1 0 0 0,-1-1 0 0 0,0 1-1 0 0,1 0 1 0 0,0-1 0 0 0,-1 1 0 0 0,1 0 0 0 0,0-1 0 0 0,0 1 0 0 0,0 0 0 0 0,0-1 0 0 0,0 1-1 0 0,1 0 1 0 0,-1-1 0 0 0,0 1 0 0 0,1 0 0 0 0,-1-1 0 0 0,1 1 0 0 0,-1-1 0 0 0,1 1 0 0 0,0-1 0 0 0,0 1-1 0 0,0-1 1 0 0,0 1 0 0 0,0-1 0 0 0,0 0 0 0 0,0 0 0 0 0,0 1 0 0 0,0-1 0 0 0,1 0 0 0 0,-1 0 0 0 0,0 0-1 0 0,1 0 1 0 0,-1-1 0 0 0,1 1 0 0 0,-1 0 0 0 0,1 0 0 0 0,0-1 0 0 0,-1 1 0 0 0,1-1 0 0 0,-1 0 0 0 0,1 1-1 0 0,0-1 1 0 0,-1 0 0 0 0,1 0 0 0 0,0 0 0 0 0,1 0-28 0 0,96-1 312 0 0,99-81 1441 0 0,-203 145-625 0 0,-28 33-571 0 0,18-61-294 0 0,3 1 1 0 0,0 1-1 0 0,3 0 0 0 0,1 1 1 0 0,2 0-1 0 0,1 0 1 0 0,2 4-264 0 0,5-35-4 0 0,0 0 1 0 0,1-1-1 0 0,0 0 0 0 0,0 1 1 0 0,0-1-1 0 0,1 0 1 0 0,0-1-1 0 0,0 1 1 0 0,1-1-1 0 0,0 0 1 0 0,0 0-1 0 0,0 0 1 0 0,0 0-1 0 0,1-1 1 0 0,-1 0-1 0 0,1 0 1 0 0,0-1-1 0 0,0 1 1 0 0,1-1-1 0 0,-1-1 1 0 0,1 1-1 0 0,0-1 1 0 0,-1 0-1 0 0,1-1 1 0 0,0 0-1 0 0,0 0 1 0 0,0 0-1 0 0,0-1 1 0 0,0 0-1 0 0,0 0 1 0 0,0-1-1 0 0,0 1 1 0 0,0-2-1 0 0,0 1 1 0 0,-1-1-1 0 0,1 0 1 0 0,0 0 3 0 0,29-9-1061 0 0,0 0 1 0 0,-2-3 0 0 0,1-1 0 0 0,-2-1 0 0 0,0-2 0 0 0,-1-1 0 0 0,18-14 1060 0 0,7-4-2564 0 0,-34 18 1348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2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503 187 1756 0 0,'-53'24'4075'0'0,"95"-16"-2039"0"0,297-33 248 0 0,1003-103-836 0 0,-803 80-3715 0 0,-380 31-3757 0 0,-147 17 4792 0 0</inkml:trace>
  <inkml:trace contextRef="#ctx0" brushRef="#br0" timeOffset="3374.849">728 776 1632 0 0,'7'-11'4540'0'0,"2"39"-2940"0"0,6 361-8 0 0,-1-238-728 0 0,-14-150-820 0 0,0-1 4 0 0,-1 22-399 0 0,-2-32-4383 0 0,5-5 2059 0 0,2 7 1355 0 0</inkml:trace>
  <inkml:trace contextRef="#ctx0" brushRef="#br0" timeOffset="3718.571">958 1098 1392 0 0,'3'-1'4125'0'0,"47"-6"-1568"0"0,425-20-791 0 0,-500 17-8290 0 0,23 10 5344 0 0</inkml:trace>
  <inkml:trace contextRef="#ctx0" brushRef="#br0" timeOffset="4498.748">2085 903 1756 0 0,'-1'-7'118'0'0,"0"1"0"0"0,0 0 0 0 0,-1 0 0 0 0,0 0 0 0 0,0 0 0 0 0,0 0 1 0 0,-1 0-1 0 0,0 1 0 0 0,0-1 0 0 0,0 1 0 0 0,-1 0 0 0 0,1 0 0 0 0,-1 0 0 0 0,-1 0 0 0 0,1 1 0 0 0,-1 0 0 0 0,1 0 0 0 0,-1 0 0 0 0,-1 0 0 0 0,1 1 0 0 0,0 0 0 0 0,-1 0 0 0 0,1 0 0 0 0,-1 0 0 0 0,0 1 0 0 0,0 0 0 0 0,0 1 1 0 0,0-1-1 0 0,0 1 0 0 0,-1 0 0 0 0,1 1 0 0 0,0-1 0 0 0,-1 1 0 0 0,1 1 0 0 0,-1-1-118 0 0,-3-1 59 0 0,0 1 0 0 0,0 0 0 0 0,0 0 0 0 0,0 1 0 0 0,0 0 0 0 0,0 1 1 0 0,1 0-1 0 0,-1 0 0 0 0,0 1 0 0 0,1 1 0 0 0,0 0 0 0 0,0 0 0 0 0,0 0 0 0 0,0 1 0 0 0,1 1 1 0 0,-1-1-1 0 0,1 1 0 0 0,1 1 0 0 0,-1-1 0 0 0,1 1 0 0 0,0 1 0 0 0,1-1 0 0 0,0 1 0 0 0,0 0 0 0 0,1 1 1 0 0,0-1-1 0 0,0 1 0 0 0,1 0 0 0 0,0 0 0 0 0,0 1 0 0 0,-1 7-59 0 0,5-14 35 0 0,0 0 1 0 0,0 1-1 0 0,0-1 0 0 0,1 0 0 0 0,-1 1 1 0 0,1-1-1 0 0,0 0 0 0 0,0 1 1 0 0,0-1-1 0 0,0 0 0 0 0,1 0 0 0 0,-1 0 1 0 0,1 0-1 0 0,0 0 0 0 0,0-1 0 0 0,0 1 1 0 0,0 0-1 0 0,0-1 0 0 0,1 1 1 0 0,-1-1-1 0 0,1 0 0 0 0,-1 0 0 0 0,1 0 1 0 0,0 0-1 0 0,0 0 0 0 0,0-1 0 0 0,0 1 1 0 0,0-1-1 0 0,0 0 0 0 0,0 0 1 0 0,1 0-1 0 0,-1 0 0 0 0,2 0-35 0 0,117 14 524 0 0,-106-16-474 0 0,0-1 0 0 0,1-1 0 0 0,-1-1 0 0 0,0 0 0 0 0,0-1 0 0 0,-1 0 0 0 0,1-2 1 0 0,-1 1-1 0 0,-1-2 0 0 0,12-7-50 0 0,4-18 654 0 0,-30 33-596 0 0,0 0-7 0 0,0 0 21 0 0,0 0-27 0 0,-18-5 40 0 0,-89 209 326 0 0,76-128-90 0 0,-85 220 1845 0 0,118-293-2123 0 0,0 0 0 0 0,0 0-1 0 0,0 0 1 0 0,1 0 0 0 0,-1-1 0 0 0,1 1-1 0 0,-1-1 1 0 0,1 0 0 0 0,0 0 0 0 0,0 0 0 0 0,0 0-1 0 0,0 0 1 0 0,0 0 0 0 0,0-1 0 0 0,1 0 0 0 0,-1 0-1 0 0,1 0 1 0 0,-1 0 0 0 0,1 0 0 0 0,-1 0-1 0 0,1-1 1 0 0,-1 0 0 0 0,1 0 0 0 0,-1 0 0 0 0,1 0-1 0 0,-1 0 1 0 0,1-1 0 0 0,-1 0 0 0 0,1 1 0 0 0,-1-1-1 0 0,1 0 1 0 0,1-2-43 0 0,11 3 116 0 0,13-4-446 0 0,1 0 1 0 0,-1-2-1 0 0,0-1 1 0 0,0-2 0 0 0,-1 0-1 0 0,0-2 1 0 0,-1-1-1 0 0,0-1 1 0 0,0-2 329 0 0,-22 12-504 0 0,0 0 1 0 0,0 0 0 0 0,0 0 0 0 0,-1-1-1 0 0,1 0 1 0 0,-1 0 0 0 0,0 0-1 0 0,0 0 1 0 0,0 0 0 0 0,0-1-1 0 0,-1 0 1 0 0,0 0 0 0 0,0 0-1 0 0,0 0 1 0 0,-1 0 0 0 0,0-1 0 0 0,0 1-1 0 0,0-1 1 0 0,0-2 503 0 0,-2-5-1301 0 0</inkml:trace>
  <inkml:trace contextRef="#ctx0" brushRef="#br0" timeOffset="4934.253">2698 578 880 0 0,'11'6'264'0'0,"0"0"0"0"0,-1 1 0 0 0,0 1 0 0 0,0 0 0 0 0,-1 0 0 0 0,0 1 0 0 0,0 0 0 0 0,-1 1 0 0 0,0 0 0 0 0,-1 0 0 0 0,0 0 0 0 0,-1 1 0 0 0,0 0 0 0 0,0 0 0 0 0,-2 1 0 0 0,1 0 0 0 0,-1 0 0 0 0,0 2-264 0 0,39 225 2015 0 0,-40-210-1868 0 0,0 0 0 0 0,-2 0 0 0 0,-1 0 0 0 0,-2 0 0 0 0,-1 0 0 0 0,-1 0 0 0 0,-1 0 0 0 0,-1-1 0 0 0,-2 0 0 0 0,-1 0 0 0 0,-1-1 0 0 0,-1 0 0 0 0,-2-1 0 0 0,-1 0 0 0 0,0-1 0 0 0,-2-1 1 0 0,-1 0-1 0 0,-1-1 0 0 0,-1-1 0 0 0,-18 17-147 0 0,11-17-207 0 0,0-3 1 0 0,-1 0-1 0 0,-1-1 0 0 0,0-2 1 0 0,-1-1-1 0 0,-1-1 1 0 0,0-1-1 0 0,-8 0 207 0 0,-164 17-4973 0 0,154-33 3720 0 0,-37-15 48 0 0</inkml:trace>
  <inkml:trace contextRef="#ctx0" brushRef="#br0" timeOffset="5445.188">579 626 1736 0 0,'-28'2'483'0'0,"0"2"1"0"0,0 0-1 0 0,0 2 0 0 0,0 1 1 0 0,1 2-1 0 0,0 0 0 0 0,1 2 1 0 0,0 1-1 0 0,1 1 0 0 0,-19 13-483 0 0,24-14 133 0 0,1 0 0 0 0,0 2 0 0 0,1 0-1 0 0,1 1 1 0 0,0 1 0 0 0,1 1 0 0 0,1 0-1 0 0,0 1 1 0 0,2 0 0 0 0,0 1 0 0 0,1 1 0 0 0,1 0-1 0 0,0 1 1 0 0,2 0 0 0 0,1 0 0 0 0,0 1-1 0 0,2 0 1 0 0,0 0 0 0 0,1 1 0 0 0,-1 21-133 0 0,10 61 355 0 0,2-79-347 0 0,1-1-1 0 0,2 0 0 0 0,1 0 1 0 0,1-1-1 0 0,0 0 1 0 0,2-1-1 0 0,1 0 0 0 0,1-1 1 0 0,0-1-1 0 0,8 6-7 0 0,8 6-284 0 0,2-1 0 0 0,1-1 0 0 0,1-2 0 0 0,2-2 0 0 0,33 19 284 0 0,-33-25-816 0 0,0-1-1 0 0,1-3 0 0 0,1 0 0 0 0,0-3 0 0 0,1-1 1 0 0,19 2 816 0 0,10-1-1378 0 0</inkml:trace>
  <inkml:trace contextRef="#ctx0" brushRef="#br0" timeOffset="6290.673">3168 419 928 0 0,'0'0'942'0'0,"0"0"-58"0"0,0 0-73 0 0,0 0-53 0 0,0 0-110 0 0,-7-6-57 0 0,-17-20-56 0 0,23 25-483 0 0,1-1 1 0 0,0 0 0 0 0,-1 0-1 0 0,1 0 1 0 0,0 0 0 0 0,0 0-1 0 0,0 0 1 0 0,0 0 0 0 0,0 1-1 0 0,1-1 1 0 0,-1 0 0 0 0,1 0-1 0 0,-1 0 1 0 0,1 0 0 0 0,-1 1-1 0 0,1-1 1 0 0,0 0 0 0 0,0 0-1 0 0,0 1 1 0 0,0-1 0 0 0,0 1 0 0 0,0-1-1 0 0,1 1 1 0 0,-1-1 0 0 0,0 1-1 0 0,1 0 1 0 0,-1 0 0 0 0,1 0-1 0 0,0 0 1 0 0,-1 0 0 0 0,1 0-1 0 0,1-1-52 0 0,-1 1 77 0 0,9-7 51 0 0,-1 0 0 0 0,1 1 0 0 0,1 1 1 0 0,-1 0-1 0 0,1 0 0 0 0,0 1 0 0 0,1 1 1 0 0,-1 0-1 0 0,1 1 0 0 0,-1 0 0 0 0,1 1 1 0 0,0 0-1 0 0,0 1 0 0 0,3 0-128 0 0,-10 3 17 0 0,-2 0-1 0 0,1 0 1 0 0,0 1-1 0 0,0-1 0 0 0,-1 1 1 0 0,1 0-1 0 0,-1 0 1 0 0,0 0-1 0 0,0 1 1 0 0,0-1-1 0 0,0 1 0 0 0,-1 0 1 0 0,1 0-1 0 0,-1 1 1 0 0,0-1-1 0 0,-1 1 1 0 0,1-1-1 0 0,-1 1 1 0 0,1 0-1 0 0,-2 0 0 0 0,1 0 1 0 0,0 0-1 0 0,-1 0 1 0 0,0 0-1 0 0,0 0 1 0 0,-1 1-1 0 0,1-1 1 0 0,-1 0-1 0 0,0 1 0 0 0,-1-1 1 0 0,1 0-1 0 0,-1 1 1 0 0,0-1-1 0 0,0 0 1 0 0,-2 5-17 0 0,-107 183 1446 0 0,55-111-412 0 0,55-81-1014 0 0,-1 1 0 0 0,1-1 0 0 0,-1 0 0 0 0,1 0 0 0 0,-1 1 0 0 0,1-1 0 0 0,0 0 0 0 0,0 0 0 0 0,-1 1 0 0 0,1-1 0 0 0,0 0 0 0 0,0 1 0 0 0,0-1-1 0 0,1 0 1 0 0,-1 1 0 0 0,0-1 0 0 0,0 0 0 0 0,1 0 0 0 0,-1 1 0 0 0,1-1 0 0 0,-1 0 0 0 0,1 0 0 0 0,-1 0 0 0 0,1 0 0 0 0,0 1 0 0 0,0-1-1 0 0,-1 0 1 0 0,1 0 0 0 0,0 0 0 0 0,0-1 0 0 0,0 1 0 0 0,0 0 0 0 0,0 0 0 0 0,0 0 0 0 0,1-1 0 0 0,-1 1 0 0 0,0-1 0 0 0,0 1 0 0 0,0-1-1 0 0,1 1 1 0 0,-1-1 0 0 0,0 1 0 0 0,0-1 0 0 0,1 0 0 0 0,-1 0 0 0 0,0 0 0 0 0,1 0 0 0 0,-1 0 0 0 0,0 0 0 0 0,0 0 0 0 0,2 0-20 0 0,76 6 40 0 0,-78-6-35 0 0,25 0-336 0 0,88-4-992 0 0,-41-10-3328 0 0,-72 14 4087 0 0,6-4-2973 0 0,-7 1 2327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75 1392 0 0,'-46'-16'1708'0'0,"21"-4"-1081"0"0,-65 11 4061 0 0,386 11-3101 0 0,-35-16-1174 0 0,-174 7-372 0 0,88-4-3219 0 0,-166 23-568 0 0,-16-12 2542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1:4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1960 0 0,'0'2'65'0'0,"0"-1"0"0"0,0 0-1 0 0,0 0 1 0 0,0 0 0 0 0,0 0-1 0 0,0 0 1 0 0,1 0 0 0 0,-1 0 0 0 0,0 0-1 0 0,1 1 1 0 0,-1-1 0 0 0,0 0-1 0 0,1 0 1 0 0,-1 0 0 0 0,1 0 0 0 0,-1 0-1 0 0,1-1 1 0 0,0 1 0 0 0,0 0-1 0 0,-1 0 1 0 0,1 0 0 0 0,0 0 0 0 0,0-1-1 0 0,0 1 1 0 0,0 0 0 0 0,0-1-1 0 0,-1 1 1 0 0,1-1 0 0 0,0 1-1 0 0,1-1 1 0 0,-1 1 0 0 0,0-1 0 0 0,0 0-1 0 0,0 0 1 0 0,0 1 0 0 0,0-1-1 0 0,0 0 1 0 0,0 0 0 0 0,0 0 0 0 0,0 0-1 0 0,1 0 1 0 0,-1 0 0 0 0,0-1-1 0 0,0 1 1 0 0,0 0 0 0 0,0-1 0 0 0,0 1-1 0 0,0 0 1 0 0,0-1 0 0 0,0 1-1 0 0,0-1 1 0 0,0 0 0 0 0,0 1 0 0 0,0-1-1 0 0,0 0 1 0 0,0 0-65 0 0,9 1 224 0 0,208-10 1426 0 0,21-12-1742 0 0,38-6-4414 0 0,-218 18 3226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2:4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51 1452 0 0,'-21'0'1542'0'0,"21"0"-924"0"0,0 0 12 0 0,-15 1 345 0 0,17-4 2639 0 0,198-10-1911 0 0,194-20-1003 0 0,-364 31-1677 0 0,-43 4-2858 0 0,-29 3 913 0 0,3 0 1458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2:4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1312 0 0,'10'11'4951'0'0,"69"-5"-3086"0"0,-75-6-1545 0 0,338 0 1897 0 0,-113 0-9380 0 0,-214 0 5797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2:1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85 3952 0 0,'0'0'1405'0'0,"0"0"-153"0"0,0 0-162 0 0,13 0 566 0 0,-4 5 1416 0 0,23 35-1830 0 0,-40-33-2024 0 0,0 0 1 0 0,-1-1-1 0 0,0 1 1 0 0,0-2-1 0 0,0 1 1 0 0,0-1-1 0 0,-1-1 1 0 0,0 0-1 0 0,0 0 1 0 0,0-1-1 0 0,0 0 1 0 0,-1-1-1 0 0,1 0 1 0 0,-3 0 781 0 0,-3 1-1116 0 0</inkml:trace>
  <inkml:trace contextRef="#ctx0" brushRef="#br0" timeOffset="26075.251">204 18 1648 0 0,'0'0'718'0'0,"0"0"-35"0"0,0 0-46 0 0,0 0-68 0 0,0 0-110 0 0,0 0-73 0 0,-3-16 2227 0 0,0 15-2588 0 0,0 1 0 0 0,0 0 0 0 0,0-1 0 0 0,0 1 0 0 0,1 0 0 0 0,-1 1 0 0 0,0-1 0 0 0,0 1 0 0 0,0-1 0 0 0,0 1 0 0 0,0 0 0 0 0,1 0 0 0 0,-1 0 0 0 0,0 0 0 0 0,1 0 0 0 0,-1 1 0 0 0,1-1 0 0 0,-1 1 0 0 0,1 0 0 0 0,0-1 0 0 0,0 1 0 0 0,0 0 0 0 0,0 0 0 0 0,0 1 0 0 0,0-1 0 0 0,0 0 0 0 0,1 1 0 0 0,-1-1 0 0 0,1 1 0 0 0,-1-1 0 0 0,1 1 0 0 0,0 0 0 0 0,0 0 0 0 0,1-1 0 0 0,-1 1 0 0 0,0 0 0 0 0,1 1-25 0 0,0-4 91 0 0,0 0 8 0 0,37 14 381 0 0,17-33-57 0 0,-101 23-164 0 0,48-5-257 0 0,-1 1-1 0 0,1 0 1 0 0,0-1-1 0 0,-1 1 1 0 0,1 0-1 0 0,-1 0 1 0 0,1-1-1 0 0,0 1 1 0 0,-1 0-1 0 0,1 0 1 0 0,-1 0-1 0 0,1 0 0 0 0,0 0 1 0 0,-1 0-1 0 0,1 0 1 0 0,0 0-1 0 0,-1 0 1 0 0,1 0-1 0 0,0 0 1 0 0,-1 0-1 0 0,1 0 1 0 0,0 1-1 0 0,-1-1 1 0 0,1 0-1 0 0,-1 0 1 0 0,1 1-1 0 0,-1-1 1 0 0,1 0-1 0 0,0 1 1 0 0,-1-1-1 0 0,1 1 1 0 0,-1-1-1 0 0,0 0 1 0 0,1 1-1 0 0,-1-1 1 0 0,1 1-1 0 0,-1-1 1 0 0,0 1-1 0 0,1 0 0 0 0,-1-1 1 0 0,0 1-1 0 0,1-1 1 0 0,-1 1-1 0 0,0 0 1 0 0,0-1-1 0 0,0 1 1 0 0,0 0-1 0 0,0-1 1 0 0,0 1-1 0 0,0-1 1 0 0,0 1-1 0 0,0 0 1 0 0,0-1-1 0 0,0 1 1 0 0,0 0-1 0 0,0-1 1 0 0,0 1-1 0 0,0 0 1 0 0,-1-1-1 0 0,1 1 1 0 0,0-1-1 0 0,-1 1 1 0 0,1 0-1 0 0,0-1 0 0 0,-1 1 1 0 0,1-1-1 0 0,0 1 1 0 0,-1-1-1 0 0,1 1-1 0 0,58 2 170 0 0,-48-4 198 0 0,-23-2-198 0 0,-34 6-3747 0 0,-3 7-794 0 0,39-7 3071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0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63 130 1196 0 0,'0'0'485'0'0,"0"0"-117"0"0,0 0-5 0 0,0 0-22 0 0,0 0 16 0 0,-4 3 40 0 0,2-2-339 0 0,1 0 0 0 0,0 0 0 0 0,0-1-1 0 0,-1 1 1 0 0,1 0 0 0 0,0 0 0 0 0,-1-1 0 0 0,1 1 0 0 0,-1-1 0 0 0,1 1 0 0 0,-1-1-1 0 0,1 0 1 0 0,-1 0 0 0 0,1 1 0 0 0,-1-1 0 0 0,1 0 0 0 0,-1 0 0 0 0,1-1 0 0 0,-1 1-1 0 0,1 0 1 0 0,-1 0 0 0 0,1-1 0 0 0,-1 1 0 0 0,1-1 0 0 0,-1 1 0 0 0,1-1 0 0 0,0 0-1 0 0,-1 1 1 0 0,1-1 0 0 0,0 0 0 0 0,-1 0 0 0 0,1 0 0 0 0,0 0 0 0 0,0 0 0 0 0,0 0-1 0 0,0 0 1 0 0,0 0 0 0 0,0-1 0 0 0,0 1 0 0 0,1 0 0 0 0,-1-1 0 0 0,0 1-1 0 0,1 0 1 0 0,-1-1 0 0 0,1 1 0 0 0,-1-1 0 0 0,1 1 0 0 0,0-1 0 0 0,-1 1 0 0 0,1-1-1 0 0,0 1 1 0 0,0-1 0 0 0,0 1 0 0 0,0-1 0 0 0,1 0-58 0 0,1-4 43 0 0,1-1-1 0 0,1 1 1 0 0,-1 0-1 0 0,1 0 1 0 0,0 1 0 0 0,1-1-1 0 0,-1 1 1 0 0,1-1 0 0 0,0 2-1 0 0,1-1 1 0 0,-1 0-1 0 0,1 1 1 0 0,0 0 0 0 0,0 0-1 0 0,0 1 1 0 0,0 0-1 0 0,1 0 1 0 0,-1 0 0 0 0,1 1-1 0 0,0 0 1 0 0,0 0 0 0 0,0 1-1 0 0,0 0 1 0 0,0 0-1 0 0,4 0-42 0 0,-4 2 8 0 0,-1 0 0 0 0,0 1-1 0 0,1 0 1 0 0,-1 0 0 0 0,0 0 0 0 0,0 1-1 0 0,-1-1 1 0 0,1 2 0 0 0,0-1-1 0 0,-1 0 1 0 0,0 1 0 0 0,0 0-1 0 0,0 1 1 0 0,0-1 0 0 0,-1 1-1 0 0,1-1 1 0 0,-1 1 0 0 0,-1 1 0 0 0,1-1-1 0 0,-1 0 1 0 0,1 1 0 0 0,-2 0-1 0 0,1 0 1 0 0,-1 0 0 0 0,0 0-1 0 0,0 0 1 0 0,0 0 0 0 0,-1 1-1 0 0,0-1 1 0 0,0 0 0 0 0,-1 1 0 0 0,0-1-1 0 0,0 1 1 0 0,0-1 0 0 0,-1 1-1 0 0,0-1 1 0 0,0 0 0 0 0,0 1-1 0 0,-1-1 1 0 0,0 0 0 0 0,-1 1-8 0 0,-8 23 48 0 0,-2-1 0 0 0,-1 0 1 0 0,0-1-1 0 0,-3-1 1 0 0,0 0-1 0 0,-2-1 0 0 0,-2 1-48 0 0,-24 37 192 0 0,46-63-195 0 0,0 1 0 0 0,0-1 0 0 0,0 0 0 0 0,0 0 0 0 0,0 0 0 0 0,0 0 1 0 0,0 0-1 0 0,0 0 0 0 0,1 0 0 0 0,-1-1 0 0 0,0 1 0 0 0,1 0 0 0 0,-1-1 0 0 0,0 1 0 0 0,1 0 1 0 0,-1-1-1 0 0,1 0 0 0 0,-1 1 0 0 0,1-1 0 0 0,-1 0 0 0 0,1 0 0 0 0,-1 0 0 0 0,1 0 0 0 0,-1 0 1 0 0,1 0-1 0 0,-1 0 0 0 0,1-1 0 0 0,-1 1 0 0 0,1-1 0 0 0,-1 1 0 0 0,0-1 0 0 0,1 1 0 0 0,-1-1 1 0 0,1 0-1 0 0,-1 1 0 0 0,0-1 0 0 0,0 0 0 0 0,1 0 0 0 0,-1 0 0 0 0,0 0 0 0 0,0 0 0 0 0,0 0 1 0 0,0-1-1 0 0,0 1 0 0 0,0-1 3 0 0,8 0-88 0 0,193-79-5582 0 0,-171 64 4185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3:1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1 562 1676 0 0,'213'-19'5427'0'0,"-50"1"-4571"0"0,-28 13 86 0 0,-134 5-947 0 0,17 0-5849 0 0,-18 0 4628 0 0</inkml:trace>
  <inkml:trace contextRef="#ctx0" brushRef="#br0" timeOffset="496.032">1018 17 848 0 0,'14'-6'5543'0'0,"12"-5"-4074"0"0,-20 11-1387 0 0,0 0 0 0 0,0 1 0 0 0,0 0 0 0 0,0 0 0 0 0,-1 0 0 0 0,1 1 0 0 0,0-1 0 0 0,0 2 0 0 0,-1-1 0 0 0,1 0 0 0 0,-1 1 0 0 0,0 0 0 0 0,0 0 0 0 0,0 1 0 0 0,0-1-1 0 0,0 1 1 0 0,-1 0 0 0 0,0 1 0 0 0,0-1 0 0 0,0 1 0 0 0,0-1 0 0 0,-1 1 0 0 0,1 0 0 0 0,-1 1 0 0 0,-1-1 0 0 0,1 1 0 0 0,1 3-82 0 0,34 168 1394 0 0,-34-146-1014 0 0,5 511 4002 0 0,-35-286-3175 0 0,24-245-1076 0 0,-2 1 0 0 0,1-1 0 0 0,-1-1 0 0 0,-1 1 0 0 0,0 0 0 0 0,0-1 0 0 0,-1 0 0 0 0,0 0 0 0 0,-1-1 0 0 0,0 0 0 0 0,-1 0 0 0 0,-1 1-131 0 0,-2 0-250 0 0,-1-1 0 0 0,0 0 1 0 0,0-1-1 0 0,-1 0 0 0 0,0-1 0 0 0,0-1 0 0 0,-1 0 1 0 0,0-1-1 0 0,0 0 0 0 0,0-1 0 0 0,0 0 0 0 0,-1-1 1 0 0,-8 0 249 0 0,-19 0-1191 0 0,-1-1 1 0 0,0-2 0 0 0,0-2 0 0 0,1-2 0 0 0,0-2 0 0 0,-1-2-1 0 0,-26-9 1191 0 0,-162-48-4112 0 0,155 46 2911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2:1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4180 1106 1216 0 0,'1'-2'3512'0'0,"14"-5"-2099"0"0,297-23 1336 0 0,-207 27-4383 0 0,-2 3-3326 0 0,-100 0 3568 0 0</inkml:trace>
  <inkml:trace contextRef="#ctx0" brushRef="#br0" timeOffset="275.693">4052 1336 1164 0 0,'60'19'4014'0'0,"225"-14"-1898"0"0,-180-6-4086 0 0,42-16-721 0 0,-86 6 1374 0 0</inkml:trace>
  <inkml:trace contextRef="#ctx0" brushRef="#br0" timeOffset="1206.607">6397 365 1180 0 0,'2'-3'110'0'0,"-1"-2"0"0"0,1 1-1 0 0,-1 0 1 0 0,0 0 0 0 0,0 0 0 0 0,-1-1 0 0 0,1 1-1 0 0,-1 0 1 0 0,0 0 0 0 0,0-1 0 0 0,-1 1 0 0 0,1 0-1 0 0,-1-1 1 0 0,0 1 0 0 0,0 0 0 0 0,0 0-1 0 0,0 0 1 0 0,-1 0 0 0 0,0 0 0 0 0,0 0 0 0 0,0 0-1 0 0,0 0 1 0 0,0 1 0 0 0,-1-1 0 0 0,0 1-1 0 0,0 0 1 0 0,0 0 0 0 0,0 0 0 0 0,0 0 0 0 0,0 0-1 0 0,-1 1 1 0 0,0-1 0 0 0,1 1 0 0 0,-1 0 0 0 0,0 0-1 0 0,0 0-109 0 0,-157-48 809 0 0,152 47-772 0 0,-1 1 0 0 0,0 0 1 0 0,0 0-1 0 0,0 1 1 0 0,0 0-1 0 0,0 0 1 0 0,0 1-1 0 0,0 1 1 0 0,0 0-1 0 0,0 0 0 0 0,0 1 1 0 0,0 0-1 0 0,1 1 1 0 0,-1 0-1 0 0,1 0 1 0 0,-1 1-1 0 0,1 0 0 0 0,0 1 1 0 0,1 0-1 0 0,-1 0 1 0 0,1 1-1 0 0,0 0 1 0 0,0 1-1 0 0,1-1 1 0 0,0 2-1 0 0,0-1 0 0 0,0 1 1 0 0,1 0-1 0 0,1 0 1 0 0,-1 0-1 0 0,1 1 1 0 0,-3 6-38 0 0,6-9 42 0 0,0 0 0 0 0,1 0 1 0 0,-1 0-1 0 0,1 0 0 0 0,0 1 1 0 0,1-1-1 0 0,-1 0 0 0 0,1 0 0 0 0,1 1 1 0 0,-1-1-1 0 0,1 0 0 0 0,0 0 1 0 0,0 0-1 0 0,1 0 0 0 0,0 0 1 0 0,0 0-1 0 0,0 0 0 0 0,1 0 1 0 0,-1-1-1 0 0,1 0 0 0 0,1 1 1 0 0,-1-1-1 0 0,1 0 0 0 0,0 0 0 0 0,0-1 1 0 0,1 1-1 0 0,-1-1 0 0 0,1 0 1 0 0,0 0-1 0 0,0 0 0 0 0,0-1 1 0 0,1 0-1 0 0,-1 0 0 0 0,1 0 1 0 0,-1-1-1 0 0,1 0 0 0 0,0 0 0 0 0,0 0 1 0 0,3 0-43 0 0,3-1 72 0 0,0 0-1 0 0,0-1 1 0 0,0 0 0 0 0,0-1-1 0 0,1-1 1 0 0,-2 1 0 0 0,1-2-1 0 0,0 0 1 0 0,0 0 0 0 0,-1-1 0 0 0,0-1-1 0 0,0 0 1 0 0,0 0 0 0 0,0-1-1 0 0,-1 0 1 0 0,0-1 0 0 0,0 0-1 0 0,-1-1 1 0 0,0 0 0 0 0,0 0 0 0 0,-1-1-1 0 0,6-7-71 0 0,-42 125 381 0 0,-192 362 38 0 0,210-428-264 0 0,10-41-69 0 0,22 12 165 0 0,107-24 98 0 0,230-111-2882 0 0,-241 58-4026 0 0,-109 58 5308 0 0</inkml:trace>
  <inkml:trace contextRef="#ctx0" brushRef="#br0" timeOffset="1640.387">7007 621 1368 0 0,'-41'23'934'0'0,"1"1"0"0"0,1 3 0 0 0,1 1 0 0 0,2 2-1 0 0,-5 7-933 0 0,-52 40 941 0 0,-529 412 3135 0 0,509-395-6171 0 0,113-93 1191 0 0,35-10-4276 0 0,-15 1 3905 0 0</inkml:trace>
  <inkml:trace contextRef="#ctx0" brushRef="#br0" timeOffset="2030.723">6879 1157 1024 0 0,'22'-5'6520'0'0,"-22"21"-4313"0"0,-2 3-2191 0 0,-27 249 1574 0 0,4 276-2132 0 0,-1-563-5576 0 0,19-1 4740 0 0,1-3 71 0 0</inkml:trace>
  <inkml:trace contextRef="#ctx0" brushRef="#br0" timeOffset="2342.971">6854 1396 944 0 0,'49'-71'4337'0'0,"-41"66"-4181"0"0,0 0 1 0 0,0 0-1 0 0,1 1 0 0 0,-1 0 0 0 0,1 1 0 0 0,0 0 0 0 0,0 0 0 0 0,0 1 0 0 0,0 0 0 0 0,1 0 0 0 0,-1 1 1 0 0,0 1-1 0 0,3 0-156 0 0,-1 1 75 0 0,-1 1 0 0 0,0 0 0 0 0,0 1 0 0 0,0 1 0 0 0,0-1 0 0 0,-1 1 0 0 0,1 1 0 0 0,-1 0 0 0 0,0 0 0 0 0,-1 1 0 0 0,1 0 0 0 0,-1 0 0 0 0,0 1 0 0 0,-1 0 0 0 0,1 1 0 0 0,-1-1 0 0 0,-1 2 0 0 0,0-1 0 0 0,0 0 0 0 0,0 1 0 0 0,-1 0 0 0 0,0 1 0 0 0,-1-1 0 0 0,0 2-75 0 0,-4-5 61 0 0,0 0 1 0 0,0 0-1 0 0,0 0 0 0 0,-1 0 1 0 0,0 0-1 0 0,0 0 0 0 0,-1 0 1 0 0,1 0-1 0 0,-1-1 1 0 0,-1 1-1 0 0,1-1 0 0 0,-1 1 1 0 0,0-1-1 0 0,0 0 0 0 0,0 0 1 0 0,-1 0-1 0 0,0 0 0 0 0,0-1 1 0 0,0 1-1 0 0,-1-1 1 0 0,1 0-1 0 0,-1-1 0 0 0,0 1 1 0 0,-4 2-62 0 0,-136 69 577 0 0,25-52-1555 0 0,117-22 807 0 0,0-1 0 0 0,0 0 1 0 0,0-1-1 0 0,0 1 0 0 0,0-1 0 0 0,0 1 0 0 0,0-1 1 0 0,0 0-1 0 0,0 0 0 0 0,0 0 0 0 0,1 0 1 0 0,-1-1-1 0 0,0 1 0 0 0,0-1 0 0 0,1 1 0 0 0,-1-1 1 0 0,1 0-1 0 0,0 0 0 0 0,0 0 0 0 0,0-1 0 0 0,0 1 1 0 0,0 0-1 0 0,0-1 0 0 0,0 1 0 0 0,1-1 1 0 0,-1 0-1 0 0,1 1 0 0 0,0-1 0 0 0,0 0 0 0 0,0 0 1 0 0,0 0-1 0 0,0 0 0 0 0,0 0 0 0 0,1 0 0 0 0,0 0 1 0 0,-1 0-1 0 0,1 0 0 0 0,1 0 0 0 0,-1 0 171 0 0,0-24-1414 0 0</inkml:trace>
  <inkml:trace contextRef="#ctx0" brushRef="#br0" timeOffset="2779.665">7311 797 860 0 0,'4'-2'121'0'0,"-1"-1"-1"0"0,1 1 1 0 0,0 0 0 0 0,0 0-1 0 0,1 0 1 0 0,-1 1-1 0 0,0 0 1 0 0,0 0 0 0 0,1 0-1 0 0,-1 0 1 0 0,1 0 0 0 0,-1 1-1 0 0,1 0 1 0 0,-1 0-1 0 0,1 0 1 0 0,-1 0 0 0 0,1 1-1 0 0,-1 0 1 0 0,0 0 0 0 0,1 0-1 0 0,-1 1 1 0 0,0-1-1 0 0,0 1 1 0 0,0 0 0 0 0,0 0-1 0 0,0 0 1 0 0,0 1 0 0 0,0-1-1 0 0,-1 1 1 0 0,1 0-1 0 0,-1 0 1 0 0,0 0 0 0 0,0 1-1 0 0,0-1 1 0 0,0 1 0 0 0,-1-1-1 0 0,1 2-120 0 0,3 5 218 0 0,0 1-1 0 0,-1-1 1 0 0,0 1-1 0 0,-1 0 1 0 0,0 1 0 0 0,-1-1-1 0 0,0 1 1 0 0,-1-1-1 0 0,0 1 1 0 0,-1 0-1 0 0,0 0 1 0 0,-1 0 0 0 0,-1-1-1 0 0,0 1 1 0 0,0 0-1 0 0,-1 0 1 0 0,0-1-1 0 0,-1 1 1 0 0,0-1 0 0 0,-1 0-1 0 0,-1 0 1 0 0,0 0-1 0 0,0 0 1 0 0,-1-1-1 0 0,0 0 1 0 0,-1 0 0 0 0,0 0-1 0 0,0-1 1 0 0,-1 0-1 0 0,0-1 1 0 0,-9 7-218 0 0,-21 38 1530 0 0,38-52-1397 0 0,82 2-810 0 0,268-118-8804 0 0,-316 100 8292 0 0</inkml:trace>
  <inkml:trace contextRef="#ctx0" brushRef="#br0" timeOffset="-1567.312">925 906 1280 0 0,'0'0'373'0'0,"0"0"14"0"0,0 0-14 0 0,-20-4 952 0 0,-4-35 1114 0 0,16 5 142 0 0,19 42-1597 0 0,209 647-776 0 0,-169-518 16 0 0,-19-75 1127 0 0,7-103-732 0 0,155-210 217 0 0,207-240-443 0 0,-204 295-560 0 0,-195 197 5 0 0,0 0 0 0 0,1-1 0 0 0,-1 1 1 0 0,0 0-1 0 0,1 0 0 0 0,-1 1 0 0 0,0-1 0 0 0,0 0 0 0 0,0 1 1 0 0,0-1-1 0 0,0 1 0 0 0,0 0 0 0 0,-1-1 0 0 0,1 1 0 0 0,-1 0 1 0 0,1 0-1 0 0,-1 0 0 0 0,1 0 0 0 0,-1 0 0 0 0,0 1 0 0 0,0-1 1 0 0,0 0-1 0 0,0 0 0 0 0,-1 1 0 0 0,1-1 0 0 0,-1 1 0 0 0,1-1 1 0 0,-1 1-1 0 0,0-1 0 0 0,0 0 0 0 0,0 1 0 0 0,0-1 0 0 0,0 1 1 0 0,-1 1 161 0 0,8 17-1655 0 0,9 10-1150 0 0,-6-15 1405 0 0</inkml:trace>
  <inkml:trace contextRef="#ctx0" brushRef="#br0" timeOffset="-1164.309">3010 877 1036 0 0,'3'16'3437'0'0,"-37"43"-3273"0"0,26-47 209 0 0,-38 64 78 0 0,3 2-1 0 0,4 1 0 0 0,3 2 0 0 0,3 1 0 0 0,-7 38-450 0 0,40-116-159 0 0,-1 1-1 0 0,1-1 0 0 0,-1 0 0 0 0,0 0 1 0 0,0 0-1 0 0,-1 0 0 0 0,1 0 0 0 0,-1 0 1 0 0,0 0-1 0 0,0 0 0 0 0,0 0 0 0 0,-1-1 1 0 0,1 1-1 0 0,-1-1 0 0 0,0 0 1 0 0,0 0-1 0 0,0 0 0 0 0,0 0 0 0 0,0 0 1 0 0,-1-1-1 0 0,1 1 0 0 0,-1-1 0 0 0,0 0 1 0 0,-1 1 159 0 0,3-3-796 0 0</inkml:trace>
  <inkml:trace contextRef="#ctx0" brushRef="#br0" timeOffset="-916.829">2542 1009 2808 0 0,'16'-26'4505'0'0,"15"55"-3649"0"0,-21-18-795 0 0,406 471-154 0 0,-400-462-709 0 0,-12-9-3097 0 0,-11-10 2703 0 0</inkml:trace>
  <inkml:trace contextRef="#ctx0" brushRef="#br0" timeOffset="-605.748">2361 814 2440 0 0,'-19'8'183'0'0,"-1"0"0"0"0,1 2 0 0 0,1 0 0 0 0,0 1 0 0 0,1 1 0 0 0,0 1 0 0 0,1 0 0 0 0,0 1 0 0 0,1 1 0 0 0,0 0 0 0 0,2 1-1 0 0,0 1 1 0 0,0 0 0 0 0,2 1 0 0 0,0 0 0 0 0,1 0 0 0 0,1 1 0 0 0,1 1 0 0 0,0-1 0 0 0,1 1 0 0 0,2 1 0 0 0,0-1 0 0 0,1 1 0 0 0,1 0 0 0 0,1 0 0 0 0,1 0 0 0 0,1 0-1 0 0,0 0 1 0 0,2 0 0 0 0,0 0 0 0 0,2 0 0 0 0,0-1 0 0 0,1 1 0 0 0,2 0-183 0 0,2-1-8 0 0,2-1 0 0 0,0-1 1 0 0,1 1-1 0 0,1-2 0 0 0,1 0 0 0 0,0 0 0 0 0,1-2 0 0 0,1 1 1 0 0,0-2-1 0 0,1 0 0 0 0,1-1 0 0 0,0-1 0 0 0,13 6 8 0 0,-12-8-494 0 0,1 0-1 0 0,-1-2 0 0 0,2 0 0 0 0,-1-2 1 0 0,1 0-1 0 0,0-1 0 0 0,0-1 0 0 0,16 1 495 0 0,-6-7-1505 0 0,21-13-14 0 0</inkml:trace>
  <inkml:trace contextRef="#ctx0" brushRef="#br0" timeOffset="-359.683">3396 764 1204 0 0,'15'10'246'0'0,"0"0"1"0"0,0 2-1 0 0,-1-1 1 0 0,-1 2-1 0 0,0 0 0 0 0,-1 1 1 0 0,0 0-1 0 0,-1 0 0 0 0,-1 1 1 0 0,0 1-1 0 0,-1 0 1 0 0,-1 0-1 0 0,0 1 0 0 0,-1 0 1 0 0,-1 0-1 0 0,0 0 0 0 0,-2 1 1 0 0,0 0-1 0 0,-1 0 1 0 0,-1 0-1 0 0,0 3-246 0 0,3 3 180 0 0,0 0 0 0 0,-2 0 1 0 0,-1 1-1 0 0,-1-1 0 0 0,-1 1 0 0 0,-1-1 0 0 0,-1 1 1 0 0,-1-1-1 0 0,-2 0 0 0 0,0 0 0 0 0,-1 0 1 0 0,-2 0-1 0 0,0-1 0 0 0,-1-1 0 0 0,-2 1 1 0 0,-12 18-181 0 0,-56 63-439 0 0,2-74-4166 0 0,58-34 3183 0 0,-13-20 6 0 0</inkml:trace>
  <inkml:trace contextRef="#ctx0" brushRef="#br0" timeOffset="330345.21">667 74 1148 0 0,'-18'-14'1163'0'0,"18"11"-846"0"0,0 3-33 0 0,-21-5 933 0 0,-11-25-622 0 0,32 30-567 0 0,149 24 528 0 0,626 37-240 0 0,818-38 289 0 0,-667-64-907 0 0,64 37-306 0 0,-575 4 401 0 0,-198-20 250 0 0,421-7-252 0 0,-378 13-34 0 0,-64-2 386 0 0,1 8 0 0 0,43 10-143 0 0,-54 0-41 0 0,-26 15-126 0 0,-131-16 161 0 0,-7-2-7 0 0,0 2-1 0 0,0 0 1 0 0,0 2-1 0 0,0 0 1 0 0,0 2-1 0 0,0 0 1 0 0,-1 1-1 0 0,0 1 1 0 0,3 3 13 0 0,-16-2 8 0 0,1 1-1 0 0,-1 1 1 0 0,-1-1 0 0 0,1 1 0 0 0,-2 1-1 0 0,1-1 1 0 0,-2 1 0 0 0,1 0 0 0 0,-2 1-1 0 0,1-1 1 0 0,-2 1 0 0 0,1 0 0 0 0,-1 0-1 0 0,-1 0 1 0 0,-1 0 0 0 0,1 1 0 0 0,-2-1-1 0 0,0 0 1 0 0,0 1 0 0 0,-1-1 0 0 0,-1 0-1 0 0,-2 11-7 0 0,3 20 32 0 0,1 1145 829 0 0,-23-796-763 0 0,23-235-210 0 0,-34-85 387 0 0,13-15 918 0 0,-58-55-261 0 0,-73-25-998 0 0,-368-2-54 0 0,-56-11 31 0 0,-821 14 412 0 0,1084 30-368 0 0,11 8 24 0 0,-601-12 146 0 0,621 10-56 0 0,-876-10-97 0 0,905 17 104 0 0,-717-8-154 0 0,625-49 20 0 0,-74-6 214 0 0,384 40-97 0 0,32 3-37 0 0,-1-1 0 0 0,1 1 0 0 0,0-1 0 0 0,-1 0 0 0 0,1 0 0 0 0,-1-1 0 0 0,1 1-1 0 0,-1-1 1 0 0,1 1 0 0 0,-1-1 0 0 0,1 0 0 0 0,0 0 0 0 0,0-1 0 0 0,-1 1 0 0 0,1-1 0 0 0,0 1 0 0 0,0-1 0 0 0,0 0 0 0 0,1 0 0 0 0,-1 0 0 0 0,0-1-1 0 0,1 1 1 0 0,-1-1 0 0 0,1 1 0 0 0,0-1 0 0 0,0 0-22 0 0,1-4 2 0 0,0 1-1 0 0,1-1 0 0 0,0 1 1 0 0,0-1-1 0 0,0 0 0 0 0,1 1 1 0 0,0-1-1 0 0,0 1 1 0 0,1 0-1 0 0,0-1 0 0 0,0 1 1 0 0,0 0-1 0 0,1 0 1 0 0,0 0-1 0 0,0 1 0 0 0,1-1 1 0 0,-1 1-1 0 0,4-4-1 0 0,2-8 32 0 0,58-105-27 0 0,-5-3-1 0 0,-6-3 0 0 0,36-126-4 0 0,96-476 82 0 0,-120 416-60 0 0,-62 217-59 0 0,-6 96 14 0 0,0-43-69 0 0,0-5 16 0 0,0 47 81 0 0,0-27-3208 0 0,-7 29 588 0 0,2-3 1362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3:2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8395 1312 0 0,'9'2'5283'0'0,"58"1"-3489"0"0,-30-3-1387 0 0,263 3 507 0 0,-107 9-4995 0 0,-153-11 1350 0 0,-17-1 1409 0 0</inkml:trace>
  <inkml:trace contextRef="#ctx0" brushRef="#br0" timeOffset="2793.343">2598 8630 1480 0 0,'0'0'825'0'0,"3"-16"642"0"0,48-24 2402 0 0,-51 40-3814 0 0,1 0-1 0 0,-1-1 1 0 0,1 1 0 0 0,0 0 0 0 0,-1 0 0 0 0,1 0-1 0 0,-1-1 1 0 0,1 1 0 0 0,0 0 0 0 0,-1 0 0 0 0,1 0 0 0 0,0 0-1 0 0,-1 0 1 0 0,1 0 0 0 0,0 0 0 0 0,-1 0 0 0 0,1 0-1 0 0,0 1 1 0 0,-1-1 0 0 0,1 0 0 0 0,0 0 0 0 0,-1 1 0 0 0,1-1-1 0 0,-1 0 1 0 0,1 1 0 0 0,0-1 0 0 0,-1 0 0 0 0,1 1-1 0 0,-1-1 1 0 0,1 1 0 0 0,-1-1 0 0 0,1 1 0 0 0,-1-1 0 0 0,0 1-1 0 0,1-1 1 0 0,-1 1 0 0 0,0-1 0 0 0,1 1 0 0 0,-1 0-1 0 0,0-1 1 0 0,0 1 0 0 0,1 0 0 0 0,-1-1 0 0 0,0 1-1 0 0,0 0 1 0 0,0-1 0 0 0,0 1 0 0 0,0 0 0 0 0,0-1 0 0 0,0 1-1 0 0,0 0 1 0 0,0-1 0 0 0,0 1 0 0 0,-1 0 0 0 0,1-1-1 0 0,0 1 1 0 0,0-1 0 0 0,-1 1 0 0 0,1 0 0 0 0,0-1 0 0 0,-1 1-1 0 0,1-1 1 0 0,0 1 0 0 0,-1-1 0 0 0,1 1 0 0 0,-1-1-1 0 0,1 1 1 0 0,-1-1 0 0 0,0 1-55 0 0,2 83-405 0 0,-1-63 691 0 0,32 160 78 0 0,5-64-70 0 0,-37-117-536 0 0,-13-6-5047 0 0,10-13 1343 0 0,3 11 2521 0 0</inkml:trace>
  <inkml:trace contextRef="#ctx0" brushRef="#br0" timeOffset="3119.733">2953 8775 888 0 0,'-6'-4'2260'0'0,"13"-4"2100"0"0,400-14-1288 0 0,-337 22-3590 0 0,-64-21-4564 0 0,-7 17 2682 0 0,2 1 1192 0 0</inkml:trace>
  <inkml:trace contextRef="#ctx0" brushRef="#br0" timeOffset="-4585.419">16762 5946 1588 0 0,'6'0'836'0'0,"-3"2"-204"0"0,2-2-40 0 0,1-2-196 0 0,-1 4-4 0 0,2-2-172 0 0,4 1-16 0 0,16-1-364 0 0,-18 0-316 0 0,7 0-300 0 0,5 0 52 0 0,0 0-652 0 0</inkml:trace>
  <inkml:trace contextRef="#ctx0" brushRef="#br0" timeOffset="-46722.788">14174 3701 936 0 0,'-19'9'638'0'0,"1"1"-1"0"0,0 0 1 0 0,0 2-1 0 0,1 0 1 0 0,1 1-1 0 0,0 0 1 0 0,1 2-1 0 0,1 0 1 0 0,0 0-1 0 0,-10 16-637 0 0,-107 183 2267 0 0,94-147-2152 0 0,34-62-281 0 0,-11 14-1758 0 0,0-14-3081 0 0,12-5 3679 0 0</inkml:trace>
  <inkml:trace contextRef="#ctx0" brushRef="#br0" timeOffset="-46474.265">13750 3849 1484 0 0,'9'-23'6931'0'0,"25"44"-4680"0"0,-18-9-2062 0 0,223 143 1231 0 0,-126-84-3677 0 0,-51-31-4989 0 0,-62-39 5810 0 0</inkml:trace>
  <inkml:trace contextRef="#ctx0" brushRef="#br0" timeOffset="-46211.833">14439 3727 1076 0 0,'0'0'1033'0'0,"0"0"-100"0"0,0 0-73 0 0,0 0-93 0 0,0 0-17 0 0,29 0 2939 0 0,154-14-2259 0 0,-102 8-5677 0 0,-79 6 2937 0 0,6 8-1168 0 0,-11-6 1191 0 0</inkml:trace>
  <inkml:trace contextRef="#ctx0" brushRef="#br0" timeOffset="-45956.848">14424 3941 1440 0 0,'17'17'6184'0'0,"36"-16"-4553"0"0,-35-3-984 0 0,140-26-480 0 0,18-33-6878 0 0,-153 50 5405 0 0</inkml:trace>
  <inkml:trace contextRef="#ctx0" brushRef="#br0" timeOffset="-45494.491">15036 3607 1204 0 0,'44'-11'6383'0'0,"1"37"-4930"0"0,17 63-1192 0 0,-59-83-165 0 0,-1 1 1 0 0,0 0 0 0 0,-1 0-1 0 0,1 0 1 0 0,-1 0-1 0 0,-1 0 1 0 0,1 0-1 0 0,-1 0 1 0 0,-1 0-1 0 0,1 1 1 0 0,-1-1 0 0 0,0 0-1 0 0,-1 0 1 0 0,0 0-1 0 0,0-1 1 0 0,0 1-1 0 0,-1 0 1 0 0,0-1 0 0 0,0 0-1 0 0,-1 1 1 0 0,1-1-1 0 0,-1-1 1 0 0,-1 1-1 0 0,1 0 1 0 0,-1-1-1 0 0,0 0 1 0 0,0 0 0 0 0,-1-1-1 0 0,1 1 1 0 0,-1-1-1 0 0,0 0 1 0 0,0-1-1 0 0,-1 1 1 0 0,1-1-1 0 0,-2 0-96 0 0,-35 23 840 0 0,42-26-780 0 0,1 0-45 0 0,0-3-11 0 0,4-7-59 0 0,-1 0-1 0 0,2 1 0 0 0,-1-1 1 0 0,1 1-1 0 0,1 0 0 0 0,0 0 1 0 0,0 1-1 0 0,0 0 0 0 0,1 0 1 0 0,0 0-1 0 0,1 1 0 0 0,0 0 1 0 0,0 1-1 0 0,1 0 1 0 0,-1 0-1 0 0,5-2 56 0 0,-1-1-71 0 0,156-106-925 0 0,-297 217 2255 0 0,126-97-1270 0 0,1 1-1 0 0,-1-1 0 0 0,1 1 1 0 0,0 0-1 0 0,1 0 1 0 0,-1-1-1 0 0,1 1 1 0 0,0 0-1 0 0,1 0 0 0 0,0 0 1 0 0,0 0-1 0 0,0 0 1 0 0,0 0-1 0 0,1 0 1 0 0,0 0-1 0 0,0 0 0 0 0,1 0 1 0 0,0 0-1 0 0,0 0 1 0 0,0-1-1 0 0,0 1 1 0 0,1-1-1 0 0,0 0 0 0 0,0 0 1 0 0,1 0-1 0 0,0 0 1 0 0,-1 0-1 0 0,1-1 0 0 0,1 1 1 0 0,-1-1-1 0 0,1 0 1 0 0,-1-1-1 0 0,1 1 1 0 0,0-1-1 0 0,1 0 0 0 0,-1 0 1 0 0,0 0-1 0 0,1-1 1 0 0,0 0-1 0 0,-1 0 1 0 0,1-1-1 0 0,0 1 0 0 0,0-1 1 0 0,0 0-1 0 0,0-1 1 0 0,0 1-1 0 0,2-1 12 0 0,5 2-577 0 0,1 0 1 0 0,0 0-1 0 0,-1-1 0 0 0,1-1 0 0 0,0 0 1 0 0,-1-1-1 0 0,1-1 0 0 0,-1 0 0 0 0,1-1 1 0 0,-1 0-1 0 0,0-1 0 0 0,0 0 0 0 0,0-1 0 0 0,-1 0 1 0 0,1-2-1 0 0,0 0 577 0 0,7-8-1273 0 0</inkml:trace>
  <inkml:trace contextRef="#ctx0" brushRef="#br0" timeOffset="-45231.16">15992 3346 1880 0 0,'5'1'270'0'0,"-1"1"0"0"0,0 0 0 0 0,0 0 0 0 0,0 1 0 0 0,0-1 1 0 0,0 1-1 0 0,-1 0 0 0 0,1 0 0 0 0,-1 0 0 0 0,0 1 0 0 0,0-1 0 0 0,0 1 0 0 0,0 0 0 0 0,0-1 0 0 0,-1 1 0 0 0,0 1 0 0 0,0-1 0 0 0,0 0 0 0 0,1 2-270 0 0,22 140 2802 0 0,-25-145-2786 0 0,1 26 315 0 0,-1 0 1 0 0,-2 1-1 0 0,0-1 0 0 0,-2 0 1 0 0,-1 0-1 0 0,-1 0 0 0 0,-2 0 1 0 0,0-1-1 0 0,-2-1 1 0 0,-12 24-332 0 0,10-26-148 0 0,-2-1 1 0 0,0 0 0 0 0,-1-1 0 0 0,-1-1 0 0 0,-1 0 0 0 0,-1-2 0 0 0,0 0 0 0 0,-1-1-1 0 0,-15 10 149 0 0,-5-1-1347 0 0,-2-1 0 0 0,-1-2 0 0 0,-1-2 0 0 0,-1-2 1 0 0,0-1-1 0 0,-1-3 0 0 0,-29 5 1346 0 0,29-8-1286 0 0</inkml:trace>
  <inkml:trace contextRef="#ctx0" brushRef="#br0" timeOffset="-47667.318">12527 3676 1196 0 0,'0'0'543'0'0,"0"0"-26"0"0,0 0-15 0 0,0 0 12 0 0,0 0-58 0 0,0 0 13 0 0,0 0-98 0 0,0-14 72 0 0,-1 13 7849 0 0,-7 143-8139 0 0,18 55 23 0 0,72 295 930 0 0,-77-441-1024 0 0,-22-69-1955 0 0,-2-186-6986 0 0,16 169 7695 0 0,2-4 44 0 0</inkml:trace>
  <inkml:trace contextRef="#ctx0" brushRef="#br0" timeOffset="-47341.257">12506 3599 1172 0 0,'-1'-7'255'0'0,"1"1"1"0"0,-1-1-1 0 0,1 0 0 0 0,1 1 0 0 0,-1-1 0 0 0,1 0 1 0 0,0 1-1 0 0,1-1 0 0 0,0 1 0 0 0,0-1 1 0 0,0 1-1 0 0,1 0 0 0 0,-1 0 0 0 0,1 0 0 0 0,1 0 1 0 0,-1 0-1 0 0,1 1 0 0 0,0-1 0 0 0,1 1 1 0 0,-1 0-1 0 0,1 1 0 0 0,0-1 0 0 0,0 1 0 0 0,1 0 1 0 0,0-1-256 0 0,6-2 138 0 0,1 0 0 0 0,-1 0 1 0 0,1 2-1 0 0,0-1 0 0 0,1 2 0 0 0,-1 0 1 0 0,1 0-1 0 0,0 1 0 0 0,0 1 0 0 0,0 0 1 0 0,0 1-1 0 0,0 1 0 0 0,0 0 1 0 0,0 1-1 0 0,10 2-138 0 0,-13-2 46 0 0,-1 0-1 0 0,1 1 1 0 0,-1 1 0 0 0,0 0 0 0 0,0 0 0 0 0,0 1 0 0 0,0 0-1 0 0,-1 1 1 0 0,1 0 0 0 0,-1 0 0 0 0,0 1 0 0 0,-1 0-1 0 0,0 1 1 0 0,0 0 0 0 0,0 0 0 0 0,-1 1 0 0 0,0-1-1 0 0,0 2 1 0 0,-1-1 0 0 0,0 1 0 0 0,0 0 0 0 0,-1 0-1 0 0,0 1 1 0 0,-1-1 0 0 0,0 1 0 0 0,-1 0 0 0 0,0 0-1 0 0,0 0 1 0 0,-1 1 0 0 0,1 5-46 0 0,-9-2 37 0 0,0-1 0 0 0,-1 0-1 0 0,-1-1 1 0 0,1 1 0 0 0,-2-2 0 0 0,0 1 0 0 0,0-1 0 0 0,-1 0-1 0 0,-1-1 1 0 0,1 0 0 0 0,-2-1 0 0 0,1 0 0 0 0,-1-1 0 0 0,0 0-1 0 0,-1-1 1 0 0,0-1 0 0 0,0 1 0 0 0,-1-2 0 0 0,1 0-1 0 0,-12 2-36 0 0,18-4-10 0 0,-108 37-1611 0 0,164-62-4058 0 0,-11 4 4002 0 0,-5 3 343 0 0</inkml:trace>
  <inkml:trace contextRef="#ctx0" brushRef="#br0" timeOffset="-47045.541">13461 3581 1008 0 0,'-10'0'324'0'0,"1"2"0"0"0,-1-1-1 0 0,1 1 1 0 0,-1 1 0 0 0,1 0 0 0 0,0 0 0 0 0,0 0-1 0 0,1 1 1 0 0,-1 1 0 0 0,1 0 0 0 0,0 0 0 0 0,0 0-1 0 0,0 1 1 0 0,1 0 0 0 0,-2 2-324 0 0,-3 1 416 0 0,-5 5-103 0 0,0 0-1 0 0,1 2 0 0 0,1 0 0 0 0,0 0 1 0 0,1 2-1 0 0,1 0 0 0 0,1 0 1 0 0,0 1-1 0 0,2 1 0 0 0,0 0 1 0 0,1 0-1 0 0,1 1 0 0 0,1 0 1 0 0,1 0-1 0 0,0 1 0 0 0,2 0 1 0 0,1 0-1 0 0,0 0 0 0 0,2 3-312 0 0,1-19-15 0 0,0 0 0 0 0,1 0 0 0 0,0 0-1 0 0,0 0 1 0 0,0 0 0 0 0,1-1 0 0 0,0 1 0 0 0,0 0-1 0 0,0-1 1 0 0,1 1 0 0 0,0-1 0 0 0,0 0 0 0 0,0 0-1 0 0,1 0 1 0 0,0 0 0 0 0,0 0 0 0 0,0-1 0 0 0,0 0 0 0 0,1 0-1 0 0,-1 0 1 0 0,1 0 0 0 0,0-1 0 0 0,0 0 0 0 0,1 0-1 0 0,-1 0 1 0 0,0-1 0 0 0,1 1 0 0 0,0-1 0 0 0,0-1-1 0 0,1 1 16 0 0,123 5-5190 0 0,-34-37 2310 0 0,-62 17 1443 0 0</inkml:trace>
  <inkml:trace contextRef="#ctx0" brushRef="#br0" timeOffset="-98440.957">3782 1252 1400 0 0,'21'-1'9021'0'0,"111"-3"-7742"0"0,111-24-2181 0 0,-208 28-3254 0 0,-51 16 177 0 0,-6-7 2784 0 0</inkml:trace>
  <inkml:trace contextRef="#ctx0" brushRef="#br0" timeOffset="-98269.424">3714 1510 1324 0 0,'24'24'3654'0'0,"45"-12"-2676"0"0,-58-12-669 0 0,157 0 536 0 0,-3-39-3667 0 0,-129 28 1620 0 0,1 0-60 0 0</inkml:trace>
  <inkml:trace contextRef="#ctx0" brushRef="#br0" timeOffset="-99822.971">1499 2365 1048 0 0,'16'-64'9690'0'0,"-16"63"-9561"0"0,-3 34 566 0 0,2 206 317 0 0,60 69-377 0 0,-11-151-772 0 0,-48-157-36 0 0,0-1-1 0 0,-1 1 1 0 0,1-1 0 0 0,0 1-1 0 0,-1-1 1 0 0,1 1 0 0 0,-1 0 0 0 0,1-1-1 0 0,0 1 1 0 0,-1 0 0 0 0,1 0-1 0 0,-1-1 1 0 0,1 1 0 0 0,-1 0 0 0 0,1 0-1 0 0,-1 0 1 0 0,1-1 0 0 0,-1 1-1 0 0,1 0 1 0 0,-1 0 0 0 0,1 0-1 0 0,-1 0 1 0 0,1 0 0 0 0,-1 0 0 0 0,1 0-1 0 0,-1 0 1 0 0,0 0 0 0 0,1 0-1 0 0,-1 1 1 0 0,1-1 0 0 0,-1 0 0 0 0,1 0-1 0 0,-1 0 1 0 0,1 1 0 0 0,0-1-1 0 0,-1 0 1 0 0,1 1 0 0 0,-1-1 0 0 0,1 0-1 0 0,-1 1 1 0 0,1-1 0 0 0,0 0-1 0 0,-1 1 1 0 0,1-1 0 0 0,0 1 0 0 0,-1-1-1 0 0,1 0 1 0 0,0 1 0 0 0,0-1-1 0 0,0 1 1 0 0,-1-1 0 0 0,1 1 0 0 0,0-1-1 0 0,0 1 1 0 0,0-1 0 0 0,0 2 173 0 0,-8-6-1220 0 0</inkml:trace>
  <inkml:trace contextRef="#ctx0" brushRef="#br0" timeOffset="-99510.105">1494 2667 1924 0 0,'1'-8'143'0'0,"1"1"-1"0"0,0-1 1 0 0,0 0-1 0 0,1 1 1 0 0,0-1-1 0 0,0 1 0 0 0,1 0 1 0 0,0 0-1 0 0,0 1 1 0 0,1-1-1 0 0,0 1 1 0 0,0 0-1 0 0,0 0 1 0 0,1 0-1 0 0,0 1 1 0 0,0 0-1 0 0,0 0 1 0 0,1 0-1 0 0,-1 1 1 0 0,1 0-1 0 0,0 0 1 0 0,0 1-1 0 0,1 0 0 0 0,-1 0 1 0 0,1 1-1 0 0,0 0 1 0 0,-1 0-1 0 0,1 1 1 0 0,0 0-1 0 0,0 0 1 0 0,0 1-1 0 0,0 0 1 0 0,0 0-1 0 0,0 1 1 0 0,0 0-1 0 0,0 0 1 0 0,-1 1-1 0 0,1 0 1 0 0,0 0-1 0 0,-1 1 1 0 0,0 0-1 0 0,1 0 0 0 0,-1 1 1 0 0,0 0-1 0 0,-1 0 1 0 0,1 1-1 0 0,-1 0 1 0 0,1 1-143 0 0,-6-3 57 0 0,-1 1 1 0 0,1 0-1 0 0,-1 0 1 0 0,0 0 0 0 0,0 0-1 0 0,0 0 1 0 0,-1 0-1 0 0,1 0 1 0 0,-1 0-1 0 0,0 0 1 0 0,0 0-1 0 0,-1-1 1 0 0,1 1-1 0 0,-1 0 1 0 0,0-1 0 0 0,1 1-1 0 0,-2-1 1 0 0,1 0-1 0 0,0 1 1 0 0,-1-1-1 0 0,1 0 1 0 0,-1-1-1 0 0,0 1 1 0 0,0 0 0 0 0,0-1-1 0 0,0 1 1 0 0,-1-1-1 0 0,1 0 1 0 0,-1 0-1 0 0,1-1 1 0 0,-1 1-1 0 0,0-1 1 0 0,1 1-1 0 0,-1-1 1 0 0,-3 0-58 0 0,-12 10-193 0 0,-1-2 0 0 0,0 0-1 0 0,0-1 1 0 0,-1-1 0 0 0,0 0 0 0 0,0-2 0 0 0,-1-1-1 0 0,0-1 1 0 0,-14 1 193 0 0,8-39-5529 0 0,30 27 4260 0 0</inkml:trace>
  <inkml:trace contextRef="#ctx0" brushRef="#br0" timeOffset="-99091.51">1885 2077 1792 0 0,'3'-5'139'0'0,"0"0"-1"0"0,0 0 1 0 0,1 0 0 0 0,0 0-1 0 0,0 1 1 0 0,0 0-1 0 0,1 0 1 0 0,-1 0 0 0 0,1 0-1 0 0,0 0 1 0 0,0 1-1 0 0,0 0 1 0 0,1 0 0 0 0,-1 1-1 0 0,1-1 1 0 0,-1 1-1 0 0,1 1 1 0 0,0-1-1 0 0,0 1 1 0 0,0 0 0 0 0,0 0-1 0 0,0 0 1 0 0,0 1-1 0 0,0 0 1 0 0,0 0 0 0 0,0 1-1 0 0,0-1 1 0 0,0 1-1 0 0,0 1 1 0 0,0-1 0 0 0,-1 1-1 0 0,1 0 1 0 0,0 0-1 0 0,-1 1 1 0 0,0 0 0 0 0,1 0-1 0 0,-1 0 1 0 0,0 0-1 0 0,0 1 1 0 0,0 0-139 0 0,-1 2 107 0 0,0 0 0 0 0,0 0 0 0 0,0 0 0 0 0,0 1 0 0 0,-1-1 0 0 0,0 1 0 0 0,-1 0 0 0 0,0 0 0 0 0,0 0 0 0 0,0 0 0 0 0,-1 0 0 0 0,0 0 0 0 0,0 1 0 0 0,0-1 0 0 0,-1 0 0 0 0,-1 1 0 0 0,1-1 0 0 0,-1 0 0 0 0,0 0 0 0 0,-1 0 0 0 0,0 0 0 0 0,0 0 0 0 0,0 0 0 0 0,-1 0 0 0 0,0 0 1 0 0,0-1-1 0 0,-1 1 0 0 0,0-1 0 0 0,0 0 0 0 0,0 0 0 0 0,-1-1 0 0 0,0 1 0 0 0,0-1 0 0 0,0 0 0 0 0,-3 2-107 0 0,-24 41 1246 0 0,31-48-1047 0 0,1 0-78 0 0,18 15-51 0 0,-6-13-293 0 0,-1 0-1 0 0,1-1 0 0 0,-1 0 0 0 0,1-1 1 0 0,0 0-1 0 0,-1-1 0 0 0,1 0 0 0 0,-1-1 0 0 0,1-1 1 0 0,-1 1-1 0 0,0-2 0 0 0,0 1 0 0 0,1-2 224 0 0,-4 2-207 0 0,227-91-6759 0 0,-186 71 5754 0 0</inkml:trace>
  <inkml:trace contextRef="#ctx0" brushRef="#br0" timeOffset="-101791.284">1380 674 848 0 0,'28'-78'8434'0'0,"-17"165"-6944"0"0,-4 29-1296 0 0,5 0 0 0 0,5-1 0 0 0,5-1 0 0 0,12 27-194 0 0,-23-56-1645 0 0,-12-84 1514 0 0,1 0 1 0 0,-1 0-1 0 0,1-1 1 0 0,-1 1-1 0 0,0 0 1 0 0,1-1-1 0 0,-1 1 1 0 0,0-1-1 0 0,1 1 1 0 0,-1-1-1 0 0,0 1 1 0 0,0-1-1 0 0,0 1 1 0 0,0-1-1 0 0,1 0 1 0 0,-1 1-1 0 0,0-1 1 0 0,0 0-1 0 0,0 0 1 0 0,0 0-1 0 0,0 0 1 0 0,0 0-1 0 0,0 0 1 0 0,0 0-1 0 0,1 0 1 0 0,-1 0-1 0 0,0 0 0 0 0,0 0 1 0 0,0-1-1 0 0,0 1 1 0 0,0 0-1 0 0,0-1 1 0 0,1 1-1 0 0,-1 0 1 0 0,0-1-1 0 0,0 1 1 0 0,0-1-1 0 0,1 1 1 0 0,-1-1-1 0 0,0 0 1 0 0,1 1-1 0 0,-1-1 1 0 0,1 0-1 0 0,-1 0 1 0 0,0 1-1 0 0,1-1 1 0 0,-1 0-1 0 0,1 0 1 0 0,0 0 130 0 0,-13-12-1152 0 0</inkml:trace>
  <inkml:trace contextRef="#ctx0" brushRef="#br0" timeOffset="-101509.287">1469 844 2128 0 0,'7'-10'226'0'0,"0"1"1"0"0,1 1-1 0 0,0-1 0 0 0,1 1 1 0 0,-1 1-1 0 0,2-1 0 0 0,-1 2 0 0 0,1-1 1 0 0,0 1-1 0 0,0 1 0 0 0,1 0 1 0 0,-1 0-1 0 0,1 1 0 0 0,1 0 1 0 0,-1 1-1 0 0,0 1 0 0 0,1-1 0 0 0,-1 2 1 0 0,1 0-1 0 0,5 0-226 0 0,-14 1 25 0 0,-1-1-1 0 0,1 1 1 0 0,-1 0 0 0 0,1 0 0 0 0,0 0-1 0 0,-1 1 1 0 0,1-1 0 0 0,-1 0-1 0 0,1 1 1 0 0,-1 0 0 0 0,1 0-1 0 0,-1 0 1 0 0,1 0 0 0 0,-1 0 0 0 0,0 0-1 0 0,0 0 1 0 0,1 1 0 0 0,-1-1-1 0 0,0 1 1 0 0,0 0 0 0 0,0-1 0 0 0,-1 1-1 0 0,1 0 1 0 0,0 0 0 0 0,-1 0-1 0 0,1 0 1 0 0,-1 1 0 0 0,0-1 0 0 0,0 0-1 0 0,0 1 1 0 0,0-1 0 0 0,0 1-1 0 0,0-1 1 0 0,0 1 0 0 0,-1-1 0 0 0,1 1-1 0 0,-1-1 1 0 0,0 1 0 0 0,0-1-1 0 0,0 1 1 0 0,0 0 0 0 0,0-1 0 0 0,-1 1-1 0 0,1-1 1 0 0,-1 1 0 0 0,0 1-25 0 0,-12 13-43 0 0,-1 0 1 0 0,-1 0-1 0 0,0-2 0 0 0,-1 0 1 0 0,0 0-1 0 0,-1-2 1 0 0,-1 0-1 0 0,-1-1 1 0 0,1-1-1 0 0,-2 0 0 0 0,1-2 1 0 0,-1 0-1 0 0,-1-1 1 0 0,-16 3 42 0 0,-53 11-3746 0 0,88-22 2349 0 0</inkml:trace>
  <inkml:trace contextRef="#ctx0" brushRef="#br0" timeOffset="-100861.193">2334 695 984 0 0,'45'-59'3683'0'0,"-45"58"-3416"0"0,-34-18 385 0 0,19 16-582 0 0,1 0 0 0 0,0 1 0 0 0,-1 1 0 0 0,1 0 0 0 0,-1 1 0 0 0,1 0 0 0 0,-1 1 1 0 0,1 1-1 0 0,-1 0 0 0 0,1 1 0 0 0,0 1 0 0 0,0 0 0 0 0,0 1 0 0 0,1 0 0 0 0,0 1 0 0 0,-2 2-70 0 0,6-5 66 0 0,0 1-1 0 0,0-1 1 0 0,1 2-1 0 0,-1 0 1 0 0,1 0-1 0 0,0 0 0 0 0,0 1 1 0 0,1 0-1 0 0,0 0 1 0 0,0 1-1 0 0,0 0 1 0 0,1 0-1 0 0,0 1 1 0 0,0 0-1 0 0,1 0 0 0 0,0 0 1 0 0,0 0-1 0 0,1 1 1 0 0,-1 4-66 0 0,5-11 134 0 0,5 7 152 0 0,6-3-231 0 0,1-2-1 0 0,0 1 1 0 0,0-1 0 0 0,0-1 0 0 0,0 0 0 0 0,1-1 0 0 0,-1-1-1 0 0,1 0 1 0 0,-1 0 0 0 0,1-1 0 0 0,0-1 0 0 0,-1 0 0 0 0,1 0 0 0 0,-1-1-1 0 0,0-1 1 0 0,0 0 0 0 0,0-1 0 0 0,0-1 0 0 0,11-5-55 0 0,6 2 227 0 0,-9 0 92 0 0,-24 16 630 0 0,-20 18-857 0 0,0 1 1 0 0,2 0-1 0 0,1 2 0 0 0,1 1 1 0 0,1 0-1 0 0,2 1 1 0 0,1 1-1 0 0,-8 26-92 0 0,22-54 28 0 0,0-1-1 0 0,0 1 1 0 0,1 0 0 0 0,0-1-1 0 0,-1 1 1 0 0,1 0 0 0 0,1 0-1 0 0,-1 0 1 0 0,1 0 0 0 0,-1 0 0 0 0,1 0-1 0 0,0 0 1 0 0,0 0 0 0 0,1 0-1 0 0,-1-1 1 0 0,1 1 0 0 0,0 0-1 0 0,0 0 1 0 0,0 0 0 0 0,1 0-1 0 0,-1-1 1 0 0,1 1 0 0 0,0-1-1 0 0,0 1 1 0 0,0-1 0 0 0,1 0-1 0 0,-1 0 1 0 0,1 0 0 0 0,-1 0-1 0 0,1 0 1 0 0,0-1 0 0 0,0 1-1 0 0,0-1 1 0 0,1 1 0 0 0,-1-1-1 0 0,1 0 1 0 0,-1-1 0 0 0,1 1-1 0 0,-1-1 1 0 0,1 1 0 0 0,0-1-1 0 0,0 0 1 0 0,0 0 0 0 0,0-1-1 0 0,0 1 1 0 0,0-1 0 0 0,0 0 0 0 0,-1 0-1 0 0,1 0 1 0 0,0-1 0 0 0,1 1-28 0 0,194-16-248 0 0,-131 1-363 0 0,54-16-1603 0 0,-45 1-2610 0 0,-71 25 2386 0 0,-6 5 1290 0 0</inkml:trace>
  <inkml:trace contextRef="#ctx0" brushRef="#br0" timeOffset="-100474.248">964 1777 1932 0 0,'0'0'96'0'0,"0"1"1"0"0,0-1-1 0 0,0 0 0 0 0,0 1 0 0 0,0-1 0 0 0,1 0 1 0 0,-1 0-1 0 0,0 1 0 0 0,0-1 0 0 0,0 0 0 0 0,0 1 1 0 0,0-1-1 0 0,0 0 0 0 0,0 1 0 0 0,0-1 1 0 0,0 0-1 0 0,-1 1 0 0 0,1-1 0 0 0,0 0 0 0 0,0 1 1 0 0,0-1-1 0 0,0 0 0 0 0,0 0 0 0 0,0 1 0 0 0,-1-1 1 0 0,1 0-1 0 0,0 1 0 0 0,0-1 0 0 0,0 0 0 0 0,-1 0 1 0 0,1 0-1 0 0,0 1 0 0 0,0-1 0 0 0,-1 0 0 0 0,1 0 1 0 0,-1 0-97 0 0,35 2 1462 0 0,-33-2-1523 0 0,213-32 2382 0 0,1019-175 163 0 0,-922 162-3706 0 0,-196 37-692 0 0,-116 8 1835 0 0,0 0 0 0 0,0 0 0 0 0,0-1-1 0 0,0 1 1 0 0,0 0 0 0 0,0 0 0 0 0,0 0 0 0 0,0 0 0 0 0,1 1-1 0 0,-1-1 1 0 0,0 0 0 0 0,0 0 0 0 0,0 1 0 0 0,0-1 0 0 0,0 0-1 0 0,1 1 1 0 0,-1-1 0 0 0,0 1 0 0 0,0-1 0 0 0,1 1 0 0 0,-1-1-1 0 0,0 1 1 0 0,0-1 0 0 0,1 1 0 0 0,-1 0 0 0 0,1-1 0 0 0,-1 1-1 0 0,1 0 1 0 0,-1 0 0 0 0,1-1 0 0 0,-1 1 0 0 0,1 0 0 0 0,0 0-1 0 0,-1 0 1 0 0,1 0 0 0 0,0-1 0 0 0,0 1 0 0 0,-1 0 0 0 0,1 0-1 0 0,0 0 1 0 0,0 0 0 0 0,0 0 0 0 0,0 0 0 0 0,0 0 0 0 0,1 0-1 0 0,-1-1 1 0 0,0 1 0 0 0,0 0 0 0 0,1 0 0 0 0,-1 0-1 0 0,0 0 1 0 0,1 0 0 0 0,-1-1 0 0 0,0 1 0 0 0,1 0 0 0 0,0 0-1 0 0,-1-1 1 0 0,1 1 0 0 0,-1 0 0 0 0,1-1 0 0 0,0 1 0 0 0,-1 0-1 0 0,1-1 1 0 0,0 1 0 0 0,0-1 0 0 0,-1 0 0 0 0,1 1 0 0 0,0-1-1 0 0,0 1 1 0 0,0-1 79 0 0,-23 13-1248 0 0</inkml:trace>
  <inkml:trace contextRef="#ctx0" brushRef="#br0" timeOffset="-97308.517">6127 425 1460 0 0,'13'-6'915'0'0,"-9"5"-720"0"0,0 0-1 0 0,1 0 1 0 0,-1-1 0 0 0,0 1 0 0 0,0-1-1 0 0,0-1 1 0 0,0 1 0 0 0,0 0 0 0 0,-1-1-1 0 0,1 0 1 0 0,-1 0 0 0 0,1 0 0 0 0,-1 0-1 0 0,0 0 1 0 0,0-1 0 0 0,-1 1 0 0 0,1-1-1 0 0,-1 0 1 0 0,0 0 0 0 0,1 0-1 0 0,-2 0 1 0 0,1 0 0 0 0,0-3-195 0 0,-2 6 208 0 0,0-2-29 0 0,-3-4-148 0 0,-1 0 0 0 0,0 1 0 0 0,0-1 0 0 0,-1 1 0 0 0,0 0 0 0 0,0 1 0 0 0,-1-1 0 0 0,1 1 0 0 0,-1 0 0 0 0,0 0 0 0 0,0 0 0 0 0,-1 1 0 0 0,0 0 1 0 0,0 1-1 0 0,1-1 0 0 0,-2 1 0 0 0,1 0 0 0 0,0 1 0 0 0,-1 0 0 0 0,1 0 0 0 0,-1 1 0 0 0,0 0 0 0 0,1 0 0 0 0,-1 0 0 0 0,0 1 0 0 0,0 1 0 0 0,1-1 0 0 0,-1 1 0 0 0,-2 1-31 0 0,-5-1 26 0 0,-1 1-1 0 0,1 1 0 0 0,0 1 0 0 0,0 0 0 0 0,0 0 1 0 0,0 2-1 0 0,1 0 0 0 0,0 0 0 0 0,0 2 0 0 0,0 0 1 0 0,1 0-1 0 0,0 1 0 0 0,1 0 0 0 0,0 2 0 0 0,1-1 0 0 0,0 1 1 0 0,0 1-1 0 0,1 0 0 0 0,1 0 0 0 0,0 1 0 0 0,0 0 1 0 0,2 1-1 0 0,-6 12-25 0 0,12-22 36 0 0,-1 0 1 0 0,1 1-1 0 0,1-1 0 0 0,-1 1 1 0 0,1-1-1 0 0,-1 1 0 0 0,1-1 1 0 0,1 1-1 0 0,-1-1 0 0 0,1 1 1 0 0,-1-1-1 0 0,1 0 0 0 0,0 1 1 0 0,1-1-1 0 0,-1 0 1 0 0,1 1-1 0 0,0-1 0 0 0,0 0 1 0 0,0 0-1 0 0,1-1 0 0 0,-1 1 1 0 0,1 0-1 0 0,0-1 0 0 0,0 1 1 0 0,0-1-1 0 0,1 0 0 0 0,-1 0 1 0 0,1-1-1 0 0,-1 1 1 0 0,1-1-1 0 0,0 1 0 0 0,0-1 1 0 0,0 0-1 0 0,0 0 0 0 0,2-1-36 0 0,4 4 57 0 0,1-1 0 0 0,0 0 0 0 0,1-1 0 0 0,-1 0-1 0 0,1-1 1 0 0,-1 0 0 0 0,1 0 0 0 0,-1-2 0 0 0,1 1 0 0 0,0-2-1 0 0,-1 1 1 0 0,1-2 0 0 0,0 0 0 0 0,3-1-57 0 0,7-2 58 0 0,0-1 0 0 0,0-1 0 0 0,0-1-1 0 0,-1-1 1 0 0,0 0 0 0 0,-1-2 0 0 0,0-1 0 0 0,-1 0 0 0 0,0-1 0 0 0,1-3-58 0 0,-20 16 10 0 0,-1 0 0 0 0,1-1 1 0 0,-1 1-1 0 0,0 0 1 0 0,1 0-1 0 0,-1 0 0 0 0,1-1 1 0 0,-1 1-1 0 0,1 0 0 0 0,-1-1 1 0 0,1 1-1 0 0,-1 0 1 0 0,1-1-1 0 0,-1 1 0 0 0,1 0 1 0 0,0-1-1 0 0,-1 1 1 0 0,1-1-1 0 0,0 1 0 0 0,-1-1 1 0 0,1 1-1 0 0,0-1 0 0 0,-1 1 1 0 0,1-1-1 0 0,0 1 1 0 0,0-1-1 0 0,0 0 0 0 0,0 1 1 0 0,0-1-1 0 0,-1 0-10 0 0,-106 162 547 0 0,-21 95 976 0 0,125-248-1550 0 0,2-7 60 0 0,-1 1-1 0 0,1-1 1 0 0,0 1 0 0 0,0-1-1 0 0,0 1 1 0 0,0 0 0 0 0,0-1-1 0 0,0 1 1 0 0,0 0-1 0 0,0 0 1 0 0,1 0 0 0 0,-1-1-1 0 0,1 1 1 0 0,-1 0-1 0 0,1 0 1 0 0,0 0 0 0 0,0 0-1 0 0,0 0 1 0 0,0 0 0 0 0,0 0-1 0 0,0 0 1 0 0,0 0-1 0 0,1 0 1 0 0,-1 0 0 0 0,1 0-1 0 0,-1 0 1 0 0,1-1 0 0 0,0 1-1 0 0,0 0 1 0 0,0 0-1 0 0,0-1 1 0 0,0 1 0 0 0,0 0-1 0 0,0-1 1 0 0,0 1-1 0 0,1-1 1 0 0,-1 0 0 0 0,1 1-1 0 0,-1-1 1 0 0,1 0 0 0 0,-1 0-1 0 0,1 0 1 0 0,0 0-1 0 0,0 0 1 0 0,1 1-33 0 0,34-5 64 0 0,-1 0-1 0 0,1-3 1 0 0,-1-1 0 0 0,-1-1-1 0 0,1-2 1 0 0,-2-2 0 0 0,1-1-1 0 0,-1-2-63 0 0,3 1-113 0 0,341-156-5513 0 0,-342 139 442 0 0,-35 30 3798 0 0,-1 1 48 0 0</inkml:trace>
  <inkml:trace contextRef="#ctx0" brushRef="#br0" timeOffset="-96799.734">5238 1449 1256 0 0,'-17'5'5699'0'0,"52"2"-4097"0"0,238-4 891 0 0,32-24-1835 0 0,657-65-406 0 0,-950 84-556 0 0,26-1-32 0 0,-20 9-2893 0 0,-51 13-2014 0 0,10-11 4055 0 0</inkml:trace>
  <inkml:trace contextRef="#ctx0" brushRef="#br0" timeOffset="-95624.297">7378 1369 2752 0 0,'37'-5'13963'0'0,"-31"4"-10085"0"0,-20 10-5088 0 0,4-3-653 0 0,-223 115-12551 0 0,207-106 13256 0 0</inkml:trace>
  <inkml:trace contextRef="#ctx0" brushRef="#br0" timeOffset="-96352.691">6006 1700 1324 0 0,'0'1'98'0'0,"0"0"0"0"0,0-1 0 0 0,0 1 0 0 0,0-1 0 0 0,-1 1 0 0 0,1-1-1 0 0,0 1 1 0 0,0-1 0 0 0,0 1 0 0 0,-1-1 0 0 0,1 1 0 0 0,0-1 0 0 0,0 1 0 0 0,-1-1 0 0 0,1 1-1 0 0,-1-1 1 0 0,1 0 0 0 0,0 1 0 0 0,-1-1 0 0 0,1 1 0 0 0,-1-1 0 0 0,1 0 0 0 0,-1 1 0 0 0,1-1 0 0 0,-1 0-1 0 0,1 0 1 0 0,-1 0 0 0 0,1 1 0 0 0,-1-1 0 0 0,1 0 0 0 0,-1 0 0 0 0,1 0 0 0 0,-1 0 0 0 0,1 0 0 0 0,-1 0-1 0 0,0 0 1 0 0,1 0 0 0 0,-1 0 0 0 0,1 0 0 0 0,-1 0 0 0 0,1 0 0 0 0,-1 0 0 0 0,1-1 0 0 0,-1 1 0 0 0,1 0-1 0 0,-1 0 1 0 0,1-1 0 0 0,-1 1 0 0 0,1 0 0 0 0,-1 0 0 0 0,1-1 0 0 0,-1 1 0 0 0,1-1 0 0 0,0 1 0 0 0,-1 0-1 0 0,1-1 1 0 0,-1 1 0 0 0,1-1 0 0 0,0 1 0 0 0,0-1 0 0 0,-1 1 0 0 0,1-1 0 0 0,0 1 0 0 0,0-1-1 0 0,0 1 1 0 0,-1-1-98 0 0,-10 80 770 0 0,4 1-1 0 0,3 0 0 0 0,3 1 0 0 0,4-1 0 0 0,3 0 1 0 0,4 0-1 0 0,9 27-769 0 0,18 239 671 0 0,-38-311-2706 0 0,-12-55-2407 0 0,1-24 442 0 0,12 24 2712 0 0</inkml:trace>
  <inkml:trace contextRef="#ctx0" brushRef="#br0" timeOffset="-96028.729">5947 2082 1236 0 0,'1'-6'232'0'0,"1"0"0"0"0,-1 0 1 0 0,1 1-1 0 0,1-1 0 0 0,-1 0 0 0 0,1 1 0 0 0,0 0 0 0 0,0 0 0 0 0,0-1 0 0 0,1 2 1 0 0,-1-1-1 0 0,1 0 0 0 0,0 1 0 0 0,1 0 0 0 0,-1 0 0 0 0,1 0 0 0 0,0 0 1 0 0,0 1-1 0 0,0 0 0 0 0,0 0 0 0 0,1 0 0 0 0,-1 1 0 0 0,6-2-232 0 0,4-4 126 0 0,0 2 1 0 0,1 0-1 0 0,0 0 0 0 0,0 1 0 0 0,1 2 0 0 0,-1-1 1 0 0,1 2-1 0 0,0 0 0 0 0,-1 1 0 0 0,1 1 0 0 0,0 0 1 0 0,0 1-1 0 0,0 1 0 0 0,-1 1 0 0 0,1 0 0 0 0,-1 1 1 0 0,1 1-1 0 0,-1 0 0 0 0,-1 1 0 0 0,1 1 0 0 0,-1 1 0 0 0,0 0 1 0 0,-1 1-1 0 0,0 0 0 0 0,0 1 0 0 0,0 2-126 0 0,-11-10 39 0 0,0 1-1 0 0,-1-1 0 0 0,1 1 0 0 0,0 0 1 0 0,-1 0-1 0 0,0 0 0 0 0,0 0 1 0 0,0 0-1 0 0,0 1 0 0 0,0-1 1 0 0,-1 1-1 0 0,1-1 0 0 0,-1 1 1 0 0,0 0-1 0 0,0-1 0 0 0,0 1 1 0 0,-1 0-1 0 0,1 0 0 0 0,-1-1 1 0 0,0 1-1 0 0,0 0 0 0 0,0 0 0 0 0,-1 0 1 0 0,1-1-1 0 0,-1 1 0 0 0,0 0 1 0 0,0 0-1 0 0,0-1 0 0 0,-1 1 1 0 0,1-1-1 0 0,-1 1 0 0 0,0-1 1 0 0,0 0-1 0 0,0 1 0 0 0,0-1 1 0 0,0 0-1 0 0,-1-1 0 0 0,0 1 0 0 0,1 0 1 0 0,-1-1-1 0 0,0 1 0 0 0,0-1 1 0 0,-1 1-39 0 0,-150 74 1002 0 0,-25-44-971 0 0,101-63-1436 0 0,75 27 1189 0 0,1 0 0 0 0,-1 0-1 0 0,1 0 1 0 0,0 0 0 0 0,0 0-1 0 0,0-1 1 0 0,0 1 0 0 0,1-1-1 0 0,-1 1 1 0 0,1-1 0 0 0,0 1 0 0 0,0-1-1 0 0,0 0 1 0 0,0 0 0 0 0,1 1-1 0 0,0-1 1 0 0,0 0 0 0 0,0 0-1 0 0,0 0 1 0 0,0 0 0 0 0,1 1 0 0 0,0-1-1 0 0,0-2 217 0 0,30-71-2567 0 0,-8 44 1349 0 0</inkml:trace>
  <inkml:trace contextRef="#ctx0" brushRef="#br0" timeOffset="-59242.398">7494 3897 2324 0 0,'-76'121'4745'0'0,"52"90"-2494"0"0,24-203-2324 0 0,0 0-1 0 0,-1-1 1 0 0,0 1 0 0 0,-1-1-1 0 0,0 1 1 0 0,0-1-1 0 0,0 0 1 0 0,-1 0-1 0 0,0 0 1 0 0,-1 0 0 0 0,1 0-1 0 0,-1-1 1 0 0,-1 1-1 0 0,1-1 1 0 0,-2 1 73 0 0,-63 30-5494 0 0,67-36 4221 0 0</inkml:trace>
  <inkml:trace contextRef="#ctx0" brushRef="#br0" timeOffset="-58965.048">7229 3994 856 0 0,'-48'-62'7167'0'0,"159"127"-4552"0"0,90 78-1828 0 0,-91-23-4155 0 0,-91-66-882 0 0,-19-52 3025 0 0,0-2 151 0 0</inkml:trace>
  <inkml:trace contextRef="#ctx0" brushRef="#br0" timeOffset="-57675.589">7908 3791 1556 0 0,'33'44'684'0'0,"-2"2"0"0"0,-2 2-1 0 0,-2 0 1 0 0,-2 2 0 0 0,-2 1-1 0 0,-3 1 1 0 0,-2 0 0 0 0,-2 1-1 0 0,3 31-683 0 0,-18-80 35 0 0,5 20 232 0 0,-1 0 1 0 0,-1 0-1 0 0,-1 0 1 0 0,-1 0-1 0 0,-1 1 1 0 0,-2-1-1 0 0,0 0 1 0 0,-4 21-268 0 0,-1-17 238 0 0,-1 0 1 0 0,-2 0 0 0 0,0-1 0 0 0,-2-1 0 0 0,-1 1 0 0 0,-15 23-239 0 0,12-27 126 0 0,3-2-142 0 0,0-1-1 0 0,-2-1 1 0 0,0 0-1 0 0,-1 0 1 0 0,-1-2-1 0 0,0 0 1 0 0,-2-1-1 0 0,0 0 1 0 0,0-2-1 0 0,-4 1 17 0 0,23-15-129 0 0,0-1-1 0 0,0 1 1 0 0,0-1-1 0 0,0 1 1 0 0,0-1 0 0 0,0 1-1 0 0,-1-1 1 0 0,1 0-1 0 0,0 0 1 0 0,0 1-1 0 0,-1-1 1 0 0,1 0-1 0 0,0 0 1 0 0,-1 0-1 0 0,1 0 1 0 0,-1 0-1 0 0,0 0 1 0 0,1 0-1 0 0,-1 0 1 0 0,0 0-1 0 0,1 0 1 0 0,-1 0-1 0 0,0 0 1 0 0,0 0 0 0 0,0 0-1 0 0,0 0 1 0 0,0 0-1 0 0,0 0 1 0 0,0 0-1 0 0,0 0 1 0 0,0 0-1 0 0,-1 0 1 0 0,1 0-1 0 0,0 0 1 0 0,-1 0-1 0 0,1 0 1 0 0,0 0-1 0 0,-1 0 1 0 0,0 0-1 0 0,1 0 1 0 0,-1 0-1 0 0,1 0 1 0 0,-1 1-1 0 0,0-1 1 0 0,0 0 0 0 0,1 1-1 0 0,-1-1 1 0 0,0 0-1 0 0,0 1 1 0 0,0-1-1 0 0,0 1 1 0 0,0-1-1 0 0,0 1 1 0 0,0-1-1 0 0,0 1 1 0 0,0 0-1 0 0,0-1 1 0 0,0 1-1 0 0,0 0 1 0 0,0 0-1 0 0,0 0 1 0 0,0 0-1 0 0,0 0 1 0 0,0 0 0 0 0,0 0-1 0 0,0 0 1 0 0,0 1 129 0 0,14-25-1364 0 0</inkml:trace>
  <inkml:trace contextRef="#ctx0" brushRef="#br0" timeOffset="-57300.729">8435 4324 1360 0 0,'-16'-2'1441'0'0,"-13"-3"2650"0"0,50 2-1901 0 0,439-46-1189 0 0,-407 40-3626 0 0,-56 10-1387 0 0,-2-1 2702 0 0</inkml:trace>
  <inkml:trace contextRef="#ctx0" brushRef="#br0" timeOffset="-57052.419">8490 4541 2096 0 0,'5'5'960'0'0,"11"3"-28"0"0,7-1-108 0 0,-3-1-63 0 0,5-1-53 0 0,1 0-56 0 0,3-3-112 0 0,-3 0-48 0 0,-11-2-76 0 0,6 0-180 0 0,6 0-260 0 0,1 0-172 0 0,27-15 24 0 0,-32 8-636 0 0,-1-3-576 0 0,2 5 99 0 0,0-5-107 0 0,-1-3 32 0 0</inkml:trace>
  <inkml:trace contextRef="#ctx0" brushRef="#br0" timeOffset="-56540.951">9553 3682 1648 0 0,'86'-3'4402'0'0,"44"-9"-2301"0"0,69-4-1217 0 0,-129 12-779 0 0,15-1-3029 0 0,-80 9-884 0 0,-17-3 2564 0 0</inkml:trace>
  <inkml:trace contextRef="#ctx0" brushRef="#br0" timeOffset="-55902.885">9507 3752 1520 0 0,'-16'20'4692'0'0,"15"-19"-4606"0"0,0-1-1 0 0,0 1 1 0 0,0 0 0 0 0,0-1 0 0 0,0 1 0 0 0,0 0 0 0 0,0 0 0 0 0,0 0-1 0 0,1 0 1 0 0,-1 0 0 0 0,0 0 0 0 0,1 0 0 0 0,-1 0 0 0 0,1 1 0 0 0,-1-1 0 0 0,1 0-1 0 0,-1 0 1 0 0,1 0 0 0 0,0 1 0 0 0,-1-1 0 0 0,1 0 0 0 0,0 0 0 0 0,0 1-1 0 0,0-1 1 0 0,0 0 0 0 0,0 0 0 0 0,0 1 0 0 0,1-1 0 0 0,-1 0 0 0 0,0 0 0 0 0,1 1-1 0 0,-1-1 1 0 0,1 0 0 0 0,-1 0 0 0 0,1 0 0 0 0,-1 0 0 0 0,1 0 0 0 0,0 0-1 0 0,-1 0 1 0 0,1 0 0 0 0,0 0 0 0 0,0 0 0 0 0,0 0 0 0 0,0 0 0 0 0,0 0 0 0 0,0-1-1 0 0,0 1 1 0 0,0 0 0 0 0,0-1 0 0 0,1 1-86 0 0,14 10 152 0 0,1 0 0 0 0,0-1 1 0 0,1 0-1 0 0,1-2 0 0 0,-1 0 1 0 0,1-1-1 0 0,0-1 0 0 0,1 0 0 0 0,4-1-152 0 0,149 65 555 0 0,-169-67-545 0 0,0 1-1 0 0,-1-1 0 0 0,0 0 0 0 0,0 1 0 0 0,0 0 0 0 0,0 0 0 0 0,-1 0 0 0 0,0 0 1 0 0,1 0-1 0 0,-1 0 0 0 0,-1 1 0 0 0,1-1 0 0 0,-1 1 0 0 0,0-1 0 0 0,0 1 0 0 0,0 0 1 0 0,0-1-1 0 0,-1 1 0 0 0,0 0 0 0 0,0 0 0 0 0,0-1 0 0 0,0 1 0 0 0,-1 0 0 0 0,0-1 1 0 0,0 1-1 0 0,0 0 0 0 0,-1-1 0 0 0,1 0 0 0 0,-1 1 0 0 0,0-1 0 0 0,0 0 0 0 0,-1 0 1 0 0,-2 4-10 0 0,-100 129 221 0 0,3-49 273 0 0,-69 78 454 0 0,153-123-626 0 0,32-20-87 0 0,-7-18-196 0 0,0-1-1 0 0,0 1 1 0 0,0-1 0 0 0,0-1 0 0 0,0 1-1 0 0,1-1 1 0 0,-1-1 0 0 0,1 1-1 0 0,0-1 1 0 0,0 0 0 0 0,0-1-1 0 0,0 0 1 0 0,0-1 0 0 0,0 1 0 0 0,1-1-1 0 0,-1-1 1 0 0,0 0 0 0 0,0 0-39 0 0,7 1 46 0 0,299-37 514 0 0,-137 21-1448 0 0,-175 16 501 0 0,25-17-5694 0 0,-28 7-117 0 0,-2 8 5053 0 0</inkml:trace>
  <inkml:trace contextRef="#ctx0" brushRef="#br0" timeOffset="-55371.997">9302 4882 1568 0 0,'69'-15'4435'0'0,"-62"15"-4359"0"0,0 1 0 0 0,1-1 0 0 0,-1 1 0 0 0,1 0 0 0 0,-1 0 0 0 0,0 1 0 0 0,0 0-1 0 0,0 1 1 0 0,0-1 0 0 0,0 1 0 0 0,-1 1 0 0 0,1-1 0 0 0,-1 1 0 0 0,0 0 0 0 0,0 1 0 0 0,0-1 0 0 0,0 1-1 0 0,-1 0 1 0 0,0 1 0 0 0,0-1 0 0 0,0 1 0 0 0,-1 0 0 0 0,0 0 0 0 0,0 1 0 0 0,0-1 0 0 0,-1 1 0 0 0,0 0-1 0 0,-1 0 1 0 0,1 0 0 0 0,-1 0 0 0 0,0 0 0 0 0,-1 0 0 0 0,0 1 0 0 0,0-1 0 0 0,-1 0 0 0 0,1 1 0 0 0,-2-1-1 0 0,0 6-75 0 0,-2 0 129 0 0,-1 0 0 0 0,-1 0 0 0 0,0 0-1 0 0,-1-1 1 0 0,0 0 0 0 0,-1 0 0 0 0,0 0-1 0 0,-1-1 1 0 0,0 0 0 0 0,-1-1 0 0 0,0 0-1 0 0,-1 0 1 0 0,-1 0-129 0 0,-22 18 389 0 0,-1-1-1 0 0,0-3 1 0 0,-2 0-1 0 0,-1-2 1 0 0,-39 16-389 0 0,76-38-26 0 0,0-1 1 0 0,0 1-1 0 0,0-1 0 0 0,0 1 1 0 0,0-1-1 0 0,0 1 0 0 0,0-1 1 0 0,0 1-1 0 0,0 0 1 0 0,-1-1-1 0 0,1 1 0 0 0,0-1 1 0 0,0 1-1 0 0,0-1 1 0 0,0 1-1 0 0,-1 0 0 0 0,1-1 1 0 0,0 1-1 0 0,-1 0 0 0 0,1-1 1 0 0,0 1-1 0 0,0 0 1 0 0,-1-1-1 0 0,1 1 0 0 0,-1 0 1 0 0,1-1-1 0 0,0 1 1 0 0,-1 0-1 0 0,1 0 0 0 0,-1 0 1 0 0,1-1-1 0 0,0 1 0 0 0,-1 0 1 0 0,1 0-1 0 0,-1 0 1 0 0,1 0-1 0 0,-1 0 0 0 0,1 0 1 0 0,-1 0-1 0 0,1 0 0 0 0,0 0 1 0 0,-1 0-1 0 0,1 0 1 0 0,-1 0-1 0 0,1 0 0 0 0,-1 0 1 0 0,1 1-1 0 0,-1-1 1 0 0,1 0-1 0 0,0 0 0 0 0,-1 0 1 0 0,1 1-1 0 0,-1-1 0 0 0,1 0 1 0 0,0 0-1 0 0,-1 1 1 0 0,1-1 25 0 0,25-31-1302 0 0,109-73-5420 0 0,-98 83 5558 0 0</inkml:trace>
  <inkml:trace contextRef="#ctx0" brushRef="#br0" timeOffset="-55124.088">9798 4969 1636 0 0,'-14'1'412'0'0,"0"1"0"0"0,-1 0 0 0 0,1 0 0 0 0,1 2 0 0 0,-1 0 0 0 0,0 0 0 0 0,1 2 0 0 0,0-1 0 0 0,0 2 1 0 0,0-1-1 0 0,1 2 0 0 0,0 0 0 0 0,1 0 0 0 0,-1 1 0 0 0,2 1 0 0 0,-6 5-412 0 0,13-12 71 0 0,0 1 1 0 0,1 0 0 0 0,-1-1-1 0 0,1 1 1 0 0,0 0-1 0 0,0 0 1 0 0,0 0 0 0 0,1 0-1 0 0,-1 1 1 0 0,1-1 0 0 0,0 0-1 0 0,0 0 1 0 0,1 1-1 0 0,-1-1 1 0 0,1 1 0 0 0,0-1-1 0 0,0 1 1 0 0,1-1 0 0 0,-1 0-1 0 0,1 1 1 0 0,0-1-1 0 0,0 0 1 0 0,0 1 0 0 0,1-1-1 0 0,-1 0 1 0 0,1 0 0 0 0,0 0-1 0 0,1 0 1 0 0,-1 0-1 0 0,0-1 1 0 0,1 1 0 0 0,0-1-1 0 0,0 1 1 0 0,0-1-1 0 0,0 0 1 0 0,1 0 0 0 0,-1-1-1 0 0,3 2-71 0 0,115 61 624 0 0,-30-50-5609 0 0,-44-49 1101 0 0,-43 24 2631 0 0</inkml:trace>
  <inkml:trace contextRef="#ctx0" brushRef="#br0" timeOffset="-54644.808">9976 5011 1016 0 0,'-15'5'3039'0'0,"15"-5"-2727"0"0,0 1 1 0 0,0-1-1 0 0,0 0 1 0 0,1 1 0 0 0,-1-1-1 0 0,0 1 1 0 0,0-1-1 0 0,0 0 1 0 0,0 1-1 0 0,0-1 1 0 0,0 1-1 0 0,0-1 1 0 0,0 1 0 0 0,0-1-1 0 0,-1 0 1 0 0,1 1-1 0 0,0-1 1 0 0,0 1-1 0 0,0-1 1 0 0,0 0-1 0 0,0 1 1 0 0,-1-1-313 0 0,296-26 2279 0 0,-258 18-4239 0 0,-47 2-6704 0 0,3 7 7546 0 0</inkml:trace>
  <inkml:trace contextRef="#ctx0" brushRef="#br0" timeOffset="-54426.715">9942 5211 1588 0 0,'11'23'5795'0'0,"46"-10"-3894"0"0,-55-12-1819 0 0,238 2 1486 0 0,-70-33-5779 0 0,-83 0-5 0 0,-64 20 2945 0 0</inkml:trace>
  <inkml:trace contextRef="#ctx0" brushRef="#br0" timeOffset="-54025.744">10828 5001 1532 0 0,'-79'16'5884'0'0,"72"-14"-5725"0"0,0 1 0 0 0,0 0 0 0 0,1 0 0 0 0,0 0 1 0 0,-1 1-1 0 0,1 0 0 0 0,0 0 0 0 0,1 0 0 0 0,-1 1 0 0 0,1 0 1 0 0,0 0-1 0 0,0 0 0 0 0,0 1 0 0 0,1 0 0 0 0,0 0 1 0 0,0 0-1 0 0,1 0 0 0 0,-1 0 0 0 0,1 1 0 0 0,1 0 0 0 0,-1-1 1 0 0,1 1-1 0 0,0 0 0 0 0,1 0 0 0 0,-1 5-159 0 0,4-3 96 0 0,1-1-1 0 0,0 1 1 0 0,0-1 0 0 0,1 0-1 0 0,0 0 1 0 0,0-1 0 0 0,1 1-1 0 0,0-1 1 0 0,0 0 0 0 0,1 0-1 0 0,0-1 1 0 0,0 1 0 0 0,1-1-1 0 0,-1-1 1 0 0,1 1 0 0 0,0-1 0 0 0,1 0-1 0 0,-1-1 1 0 0,1 0 0 0 0,7 3-96 0 0,1 1 115 0 0,1-1 1 0 0,1-1 0 0 0,-1 0 0 0 0,1-2-1 0 0,0 1 1 0 0,0-2 0 0 0,0-1 0 0 0,1 0 0 0 0,14-1-116 0 0,-28-1 0 0 0,0 0 1 0 0,0-1-1 0 0,0 1 1 0 0,0-1-1 0 0,0 0 1 0 0,0-1-1 0 0,0 1 1 0 0,0-1-1 0 0,0 0 1 0 0,-1 0-1 0 0,1 0 1 0 0,-1-1-1 0 0,1 0 1 0 0,-1 0-1 0 0,0 0 1 0 0,0 0-1 0 0,0-1 1 0 0,-1 1-1 0 0,1-1 1 0 0,-1 0-1 0 0,0 0 1 0 0,0 0-1 0 0,0-1 1 0 0,-1 1-1 0 0,1 0 1 0 0,-1-1-1 0 0,0 0 1 0 0,0 0-1 0 0,-1 0 1 0 0,1 0-1 0 0,-1 0 1 0 0,0 0-1 0 0,-1 0 1 0 0,1 0-1 0 0,-1 0 1 0 0,0-4-1 0 0,-3 1-9 0 0,-1 0-1 0 0,0 1 1 0 0,0-1 0 0 0,0 1 0 0 0,-1 0 0 0 0,0 0 0 0 0,-1 0 0 0 0,1 1-1 0 0,-1 0 1 0 0,-1 0 0 0 0,1 0 0 0 0,-1 1 0 0 0,0 0 0 0 0,0 0 0 0 0,-1 1-1 0 0,1 0 1 0 0,-1 0 0 0 0,0 0 0 0 0,0 1 0 0 0,0 1 0 0 0,0-1 0 0 0,-1 1-1 0 0,1 1 1 0 0,-2-1 9 0 0,-84-14-3811 0 0,83 11 1341 0 0,9 4-2082 0 0,2 1 4540 0 0,0 0-1460 0 0</inkml:trace>
  <inkml:trace contextRef="#ctx0" brushRef="#br0" timeOffset="-53058.974">9681 3054 1576 0 0,'0'3'658'0'0,"-4"18"-255"0"0,-1 0 0 0 0,-1 0-1 0 0,-1-1 1 0 0,-1 0 0 0 0,-1 0-1 0 0,0 0 1 0 0,-2-1 0 0 0,0-1-1 0 0,-4 5-402 0 0,9-14 165 0 0,-6 10 94 0 0,-2 0 0 0 0,-1 0 0 0 0,0-2-1 0 0,-1 0 1 0 0,-1 0 0 0 0,0-2 0 0 0,-1 0-1 0 0,-1-1 1 0 0,0-1 0 0 0,-1-1 0 0 0,-1 0-1 0 0,0-2 1 0 0,0 0 0 0 0,-1-2 0 0 0,0 0-1 0 0,0-1 1 0 0,-1-2 0 0 0,-9 2-259 0 0,28-7 18 0 0,1 1 0 0 0,-1-1 0 0 0,0 0 0 0 0,1 0 0 0 0,-1 0 0 0 0,1 0 0 0 0,-1-1 0 0 0,1 1 0 0 0,-1-1 1 0 0,1 0-1 0 0,-1 0 0 0 0,1-1 0 0 0,0 1 0 0 0,0-1 0 0 0,-1 1 0 0 0,1-1 0 0 0,0 0 0 0 0,1 0 0 0 0,-1 0 0 0 0,0-1 0 0 0,0 1 0 0 0,1-1 0 0 0,0 1 0 0 0,-1-1 0 0 0,1 0 0 0 0,0 0 1 0 0,0 0-1 0 0,1 0 0 0 0,-1 0 0 0 0,0 0 0 0 0,1-1 0 0 0,0 1 0 0 0,0 0 0 0 0,0-1 0 0 0,0 1 0 0 0,1-1 0 0 0,-1 1 0 0 0,1-1 0 0 0,0 0 0 0 0,0 1 0 0 0,0-1 0 0 0,0 1 0 0 0,1-1 0 0 0,0 1 1 0 0,-1-1-1 0 0,1 1 0 0 0,1-1 0 0 0,0-1-18 0 0,0-1-13 0 0,1-1 1 0 0,-1 0-1 0 0,2 1 1 0 0,-1 0-1 0 0,1-1 1 0 0,0 1-1 0 0,0 1 1 0 0,1-1-1 0 0,-1 1 1 0 0,1 0 0 0 0,1 0-1 0 0,-1 0 1 0 0,1 0-1 0 0,0 1 1 0 0,0 0-1 0 0,0 0 1 0 0,0 1-1 0 0,1 0 1 0 0,-1 0-1 0 0,1 0 1 0 0,0 1-1 0 0,0 0 1 0 0,0 1-1 0 0,0-1 1 0 0,0 1-1 0 0,0 0 1 0 0,0 1-1 0 0,0 0 1 0 0,0 0-1 0 0,1 0 1 0 0,-1 1 12 0 0,261 154-223 0 0,-249-146 208 0 0,-1 0 0 0 0,1-1 0 0 0,1-1 0 0 0,-1-1 0 0 0,1 0 0 0 0,0-2 0 0 0,1 0 0 0 0,-1-1 0 0 0,1-1 0 0 0,13-1 15 0 0,-31-1 1 0 0,1 0 0 0 0,0 0 1 0 0,0-1-1 0 0,0 1 0 0 0,-1-1 0 0 0,1 0 1 0 0,0 0-1 0 0,0 0 0 0 0,-1 0 1 0 0,1-1-1 0 0,-1 1 0 0 0,1-1 0 0 0,-1 0 1 0 0,0 0-1 0 0,0 0 0 0 0,0 0 1 0 0,0-1-1 0 0,0 0 0 0 0,0 1 0 0 0,0-1 1 0 0,-1 0-1 0 0,0 0 0 0 0,1 0 1 0 0,-1 0-1 0 0,0-1 0 0 0,-1 1 0 0 0,1-1 1 0 0,-1 1-1 0 0,1-1 0 0 0,-1 1 1 0 0,0-1-1 0 0,0 0 0 0 0,-1 0 0 0 0,1 1 1 0 0,-1-1-1 0 0,0 0 0 0 0,0 0 1 0 0,0 0-1 0 0,0 0 0 0 0,-1 1 0 0 0,1-1 1 0 0,-1 0-1 0 0,-1-3-1 0 0,-9-13-79 0 0,-1 1 0 0 0,-1 0 1 0 0,0 1-1 0 0,-2 0 0 0 0,0 1 0 0 0,-1 1 0 0 0,0 0 1 0 0,-1 1-1 0 0,-1 1 0 0 0,0 1 0 0 0,-1 0 0 0 0,-1 2 1 0 0,0 0-1 0 0,0 1 0 0 0,-8-2 79 0 0,-8 6-4388 0 0,27 6 2056 0 0,7 0 1111 0 0</inkml:trace>
  <inkml:trace contextRef="#ctx0" brushRef="#br0" timeOffset="-51851.298">10541 3967 1576 0 0,'0'0'632'0'0,"0"0"-4"0"0,0 0-85 0 0,0 0-73 0 0,0 0-61 0 0,0 0-1 0 0,0 0-88 0 0,0 0-63 0 0,0 0-68 0 0,0 0-21 0 0,0 0 84 0 0,0 0-65 0 0,0 0-100 0 0,0 0 54 0 0,0 0-19 0 0,0 0-71 0 0,0 0 16 0 0,0 0-4 0 0,0 0 76 0 0,0 0 33 0 0,0 0 55 0 0,0 0 14 0 0,0 0-27 0 0,0 0 36 0 0,3 3-10 0 0,88 41 1026 0 0,82-35-402 0 0,-128-10-604 0 0,125-37-235 0 0,-167 38-53 0 0,0 0 1 0 0,0-1-1 0 0,0 1 0 0 0,0-1 0 0 0,1 1 0 0 0,-1-1 0 0 0,0 0 0 0 0,0 0 0 0 0,0 0 1 0 0,-1-1-1 0 0,1 1 0 0 0,0-1 0 0 0,0 1 0 0 0,-1-1 0 0 0,1 0 0 0 0,-1 0 0 0 0,1 0 1 0 0,-1-1-1 0 0,0 1 0 0 0,0 0 0 0 0,0-1 0 0 0,0 1 0 0 0,0-1 0 0 0,-1 0 0 0 0,1 0 1 0 0,-1 0-1 0 0,0 0 0 0 0,1 0 0 0 0,-2 0 0 0 0,1 0 0 0 0,0 0 0 0 0,0 0 0 0 0,-1 0 1 0 0,0 0-1 0 0,0 0 0 0 0,0-1 0 0 0,0 1 0 0 0,0 0 0 0 0,0 0 0 0 0,-1 0 0 0 0,0 0 0 0 0,1 0 1 0 0,-1 0-1 0 0,0 0 0 0 0,-1 0 0 0 0,1 0 0 0 0,0 0 0 0 0,-1 0 0 0 0,0 0 0 0 0,1 1 1 0 0,-1-1-1 0 0,0 1 0 0 0,-1-1 0 0 0,1 1 0 0 0,0 0 0 0 0,-1 0 0 0 0,1 0 0 0 0,-1 0 28 0 0,-25-9 19 0 0,0 1-1 0 0,0 2 0 0 0,-1 0 0 0 0,0 2 1 0 0,-1 1-1 0 0,0 2 0 0 0,1 1 0 0 0,-1 1 0 0 0,0 1 1 0 0,0 2-1 0 0,0 1 0 0 0,1 1 0 0 0,0 2 0 0 0,0 1 1 0 0,0 1-1 0 0,-27 12-18 0 0,47-18 58 0 0,-1 1 1 0 0,1 0-1 0 0,0 0 0 0 0,0 1 1 0 0,1 0-1 0 0,-1 1 0 0 0,1-1 1 0 0,0 2-1 0 0,0-1 1 0 0,1 1-1 0 0,-1 1 0 0 0,1-1 1 0 0,1 1-1 0 0,-1 0 0 0 0,1 1 1 0 0,0 0-1 0 0,1-1 1 0 0,0 2-1 0 0,0-1 0 0 0,1 1 1 0 0,0-1-1 0 0,0 1 0 0 0,1 0 1 0 0,0 1-1 0 0,1-1 1 0 0,0 0-1 0 0,0 7-58 0 0,5-5 60 0 0,1 1 0 0 0,0-1 0 0 0,1 0 0 0 0,0 0 0 0 0,1 0 0 0 0,0-1 0 0 0,1 0 0 0 0,0 0 0 0 0,1 0 0 0 0,-1-1 0 0 0,2 0 0 0 0,-1-1 0 0 0,2 0 0 0 0,-1 0 0 0 0,1-1 0 0 0,0 0-1 0 0,0-1 1 0 0,1 0 0 0 0,6 3-60 0 0,10 6-41 0 0,1-1 0 0 0,1 0 0 0 0,0-3 0 0 0,0 0-1 0 0,2-2 1 0 0,-1-1 0 0 0,1-2 0 0 0,0 0 0 0 0,0-3-1 0 0,7 0 42 0 0,-2-1-772 0 0,1-2 1 0 0,-1-1-1 0 0,0-3 0 0 0,1 0 0 0 0,-1-2 0 0 0,-1-2 0 0 0,0-2 0 0 0,22-8 772 0 0,37-30-2543 0 0,-52 18 1323 0 0</inkml:trace>
  <inkml:trace contextRef="#ctx0" brushRef="#br0" timeOffset="-51138.415">11244 3164 1360 0 0,'23'-11'5561'0'0,"-34"229"-3192"0"0,9-204-2232 0 0,-1 1 0 0 0,2 0 0 0 0,0 0 0 0 0,1 0 0 0 0,0 0 1 0 0,1 0-1 0 0,1 0 0 0 0,0 0 0 0 0,1 0 0 0 0,1-1 1 0 0,0 1-1 0 0,1-1 0 0 0,5 9-137 0 0,-6-15-4 0 0,1 1 1 0 0,0-1-1 0 0,0 0 0 0 0,1 0 1 0 0,0-1-1 0 0,1 0 0 0 0,-1 0 0 0 0,1 0 1 0 0,1-1-1 0 0,-1 0 0 0 0,1-1 1 0 0,0 1-1 0 0,0-1 0 0 0,1-1 1 0 0,0 0-1 0 0,-1 0 0 0 0,1-1 1 0 0,0 0-1 0 0,1 0 0 0 0,-1-1 0 0 0,1 0 1 0 0,-1-1-1 0 0,1 0 0 0 0,2 0 4 0 0,-8-2-313 0 0,0 1-1 0 0,0-1 0 0 0,1 0 0 0 0,-1 0 0 0 0,0-1 1 0 0,0 1-1 0 0,0-1 0 0 0,0 0 0 0 0,0 0 1 0 0,0 0-1 0 0,-1-1 0 0 0,1 1 0 0 0,-1-1 1 0 0,1 0-1 0 0,-1 0 0 0 0,0 0 0 0 0,0 0 0 0 0,-1-1 1 0 0,1 1-1 0 0,-1-1 0 0 0,1 0 0 0 0,-1 1 1 0 0,0-1-1 0 0,-1 0 0 0 0,1 0 0 0 0,1-4 314 0 0,-3 6-1258 0 0</inkml:trace>
  <inkml:trace contextRef="#ctx0" brushRef="#br0" timeOffset="-50887.13">11128 3397 848 0 0,'-41'3'6852'0'0,"84"2"-4448"0"0,151-8-2758 0 0,-67-13-3093 0 0,-108 14 2654 0 0,33-12-1929 0 0,-32 3 1402 0 0</inkml:trace>
  <inkml:trace contextRef="#ctx0" brushRef="#br0" timeOffset="-50498.988">11660 3197 876 0 0,'47'-6'4168'0'0,"28"37"-3553"0"0,-70-27-520 0 0,0 0 0 0 0,0 0 0 0 0,0 0 0 0 0,-1 1-1 0 0,0 0 1 0 0,0 0 0 0 0,0 0 0 0 0,-1 1 0 0 0,0-1 0 0 0,0 1 0 0 0,0 0 0 0 0,0 0-1 0 0,-1 0 1 0 0,0 0 0 0 0,0 0 0 0 0,-1 0 0 0 0,0 0 0 0 0,0 1 0 0 0,0-1-1 0 0,-1 1 1 0 0,0-1 0 0 0,0 0 0 0 0,-1 1 0 0 0,0-1 0 0 0,0 0 0 0 0,0 1-1 0 0,-1-1 1 0 0,0 0 0 0 0,0 0 0 0 0,0 0 0 0 0,-1 0 0 0 0,-3 5-95 0 0,-1 0 194 0 0,0 0 1 0 0,-1 0-1 0 0,-1 0 1 0 0,0-1 0 0 0,0-1-1 0 0,-1 0 1 0 0,0 0-1 0 0,0 0 1 0 0,-1-2-1 0 0,0 1 1 0 0,-9 3-195 0 0,20-11-265 0 0,22-25-2204 0 0,68-33-2902 0 0,-67 43 4277 0 0</inkml:trace>
  <inkml:trace contextRef="#ctx0" brushRef="#br0" timeOffset="-50220.804">12125 3222 924 0 0,'-6'-3'347'0'0,"0"0"-1"0"0,-1 0 1 0 0,0 1 0 0 0,1 0 0 0 0,-1 0-1 0 0,0 0 1 0 0,0 1 0 0 0,0 0-1 0 0,0 1 1 0 0,0-1 0 0 0,-1 1-1 0 0,1 1 1 0 0,0-1 0 0 0,0 1-1 0 0,0 1 1 0 0,0-1 0 0 0,-2 2-347 0 0,-4 0 231 0 0,1 1 1 0 0,0 1 0 0 0,0 0-1 0 0,0 0 1 0 0,0 1 0 0 0,1 1-1 0 0,0 0 1 0 0,0 1 0 0 0,1 0-1 0 0,0 0 1 0 0,1 1 0 0 0,-1 0-1 0 0,2 1 1 0 0,-6 6-232 0 0,12-12 59 0 0,0 0 1 0 0,0-1 0 0 0,0 1-1 0 0,0 0 1 0 0,1 0-1 0 0,-1 0 1 0 0,1 0-1 0 0,0 0 1 0 0,1 1-1 0 0,-1-1 1 0 0,0 0-1 0 0,1 0 1 0 0,0 0-1 0 0,0 1 1 0 0,1-1-1 0 0,-1 0 1 0 0,1 0 0 0 0,0 1-1 0 0,0-1 1 0 0,0 0-1 0 0,0 0 1 0 0,1 0-1 0 0,0 0 1 0 0,0 0-1 0 0,0-1 1 0 0,0 1-1 0 0,0-1 1 0 0,1 1-1 0 0,-1-1 1 0 0,1 0 0 0 0,0 0-1 0 0,0 0 1 0 0,1 0-60 0 0,120 82-15 0 0,-25-47-1850 0 0,9-23-4221 0 0,-85-18 4696 0 0,15-12 64 0 0</inkml:trace>
  <inkml:trace contextRef="#ctx0" brushRef="#br0" timeOffset="-33589.366">55 7201 888 0 0,'5'-4'282'0'0,"1"0"0"0"0,-1 0 0 0 0,1 0-1 0 0,0 1 1 0 0,0 0 0 0 0,0 0 0 0 0,0 1 0 0 0,1-1 0 0 0,-1 1-1 0 0,1 1 1 0 0,-1-1 0 0 0,1 1 0 0 0,0 0 0 0 0,0 1 0 0 0,-1 0-1 0 0,1 0 1 0 0,4 0-282 0 0,-6 2 54 0 0,1-1-1 0 0,-1 1 0 0 0,0 0 0 0 0,1 1 1 0 0,-1-1-1 0 0,0 1 0 0 0,-1 0 1 0 0,1 0-1 0 0,0 0 0 0 0,-1 1 1 0 0,0-1-1 0 0,0 1 0 0 0,0 0 1 0 0,0 1-1 0 0,-1-1 0 0 0,1 1 1 0 0,-1-1-1 0 0,0 1 0 0 0,-1 0 1 0 0,1 0-1 0 0,-1 0 0 0 0,0 1 1 0 0,0-1-1 0 0,0 0 0 0 0,-1 1 1 0 0,0-1-1 0 0,0 1 0 0 0,-1-1 1 0 0,1 1-1 0 0,-1 0 0 0 0,0-1 0 0 0,-1 1 1 0 0,1 0-1 0 0,-1-1 0 0 0,0 1 1 0 0,-1-1-1 0 0,1 1 0 0 0,-1-1 1 0 0,0 0-1 0 0,-3 5-53 0 0,-6 9 211 0 0,-1-1-1 0 0,-1-1 1 0 0,-1 0-1 0 0,0-1 1 0 0,-2 0 0 0 0,1-1-1 0 0,-2-1 1 0 0,0 0-1 0 0,0-1 1 0 0,-13 6-211 0 0,0 2 306 0 0,20-20-293 0 0,36-25-325 0 0,349-235-3764 0 0,-340 220 4209 0 0,-35 39-58 0 0,0 0 2 0 0,-43 0 122 0 0,34 1-153 0 0,-1 2 0 0 0,0-1-1 0 0,1 1 1 0 0,0 0 0 0 0,0 1 0 0 0,0 0-1 0 0,0 1 1 0 0,0-1 0 0 0,1 2 0 0 0,0-1-1 0 0,0 1 1 0 0,1 1 0 0 0,-1-1-1 0 0,1 1 1 0 0,0 0 0 0 0,1 1 0 0 0,0 0-1 0 0,0 0 1 0 0,1 0 0 0 0,0 0-1 0 0,0 1 1 0 0,1 0 0 0 0,0 0 0 0 0,-1 8-46 0 0,8-9-31 0 0,2 0 0 0 0,-1 0 1 0 0,1 0-1 0 0,0-1 0 0 0,1 0 0 0 0,0 0 1 0 0,0 0-1 0 0,1-1 0 0 0,-1 0 1 0 0,1 0-1 0 0,0-1 0 0 0,1 0 1 0 0,0 0-1 0 0,-1-1 0 0 0,2 1 0 0 0,-1-2 1 0 0,0 1-1 0 0,1-1 0 0 0,-1-1 1 0 0,1 1-1 0 0,0-2 0 0 0,7 2 31 0 0,63 17-3161 0 0,-58-18 1731 0 0</inkml:trace>
  <inkml:trace contextRef="#ctx0" brushRef="#br0" timeOffset="-33295.347">656 7283 1164 0 0,'26'-2'4951'0'0,"24"-6"-2982"0"0,34-4-1593 0 0,14 2 235 0 0,-11 1-1264 0 0,-28 6-2539 0 0,-54 8 532 0 0,-7-3 1334 0 0</inkml:trace>
  <inkml:trace contextRef="#ctx0" brushRef="#br0" timeOffset="-33027.617">693 7393 1076 0 0,'54'6'4475'0'0,"171"-15"-2393"0"0,-3-24-6327 0 0,-211 32 3821 0 0,29-7-908 0 0</inkml:trace>
  <inkml:trace contextRef="#ctx0" brushRef="#br0" timeOffset="-32809.725">1531 7274 1164 0 0,'-90'53'4171'0'0,"88"-51"-4098"0"0,0 0 1 0 0,1-1-1 0 0,-1 1 1 0 0,0 0 0 0 0,1 0-1 0 0,-1 0 1 0 0,1 0-1 0 0,-1 0 1 0 0,1 0-1 0 0,0 1 1 0 0,0-1 0 0 0,0 0-1 0 0,0 1 1 0 0,0-1-1 0 0,1 1 1 0 0,-1-1-1 0 0,1 0 1 0 0,-1 1 0 0 0,1-1-1 0 0,0 1 1 0 0,0 0-1 0 0,0-1 1 0 0,1 1-1 0 0,-1-1 1 0 0,0 1 0 0 0,1-1-1 0 0,0 0 1 0 0,-1 1-1 0 0,1-1 1 0 0,0 0-1 0 0,0 1 1 0 0,0-1 0 0 0,1 0-1 0 0,-1 0 1 0 0,1 0-1 0 0,-1 0 1 0 0,1 0 0 0 0,0 0-1 0 0,-1 0-73 0 0,12 7 131 0 0,-1-1-1 0 0,1 0 0 0 0,1 0 1 0 0,-1-2-1 0 0,1 0 1 0 0,0 0-1 0 0,1-1 1 0 0,-1-1-1 0 0,1 0 0 0 0,0-1 1 0 0,0-1-1 0 0,0 0 1 0 0,0-1-1 0 0,0-1 1 0 0,1 0-1 0 0,-1-1 1 0 0,11-3-131 0 0,10 4 88 0 0,-24 0-63 0 0,0 0 0 0 0,-1 0-1 0 0,1-1 1 0 0,0-1-1 0 0,0 0 1 0 0,-1 0 0 0 0,1-1-1 0 0,-1-1 1 0 0,0 0-1 0 0,0 0 1 0 0,0-1 0 0 0,1-1-25 0 0,-11 5-2 0 0,0 0 0 0 0,0 1 0 0 0,0-1 0 0 0,1 0 1 0 0,-1 0-1 0 0,0 0 0 0 0,0 0 0 0 0,0 0 0 0 0,0 0 0 0 0,-1 0 1 0 0,1 0-1 0 0,0 0 0 0 0,0-1 0 0 0,-1 1 0 0 0,1 0 1 0 0,-1-1-1 0 0,1 1 0 0 0,-1 0 0 0 0,1-1 0 0 0,-1 1 0 0 0,0 0 1 0 0,1-1-1 0 0,-1 1 0 0 0,0-1 0 0 0,0 1 0 0 0,0 0 1 0 0,0-1-1 0 0,-1 1 0 0 0,1-1 0 0 0,0 1 0 0 0,-1 0 0 0 0,1-1 1 0 0,0 1-1 0 0,-1 0 0 0 0,0-1 0 0 0,1 1 0 0 0,-1 0 1 0 0,0 0-1 0 0,0-1 0 0 0,1 1 0 0 0,-1 0 0 0 0,0 0 0 0 0,0 0 1 0 0,0 0-1 0 0,0 0 0 0 0,-1 1 0 0 0,1-1 0 0 0,0 0 1 0 0,0 0-1 0 0,0 1 0 0 0,-2-2 2 0 0,-67-40-6 0 0,-194-35-791 0 0,112 41-4729 0 0,131 28 4229 0 0,7 0 6 0 0</inkml:trace>
  <inkml:trace contextRef="#ctx0" brushRef="#br0" timeOffset="-61590.578">4400 4506 888 0 0,'3'-32'5049'0'0,"-1"36"-5009"0"0,0 1 0 0 0,-1-1-1 0 0,0 1 1 0 0,0 0 0 0 0,0-1-1 0 0,0 1 1 0 0,-1 0 0 0 0,0-1-1 0 0,0 1 1 0 0,0 0 0 0 0,0 0-1 0 0,-1-1 1 0 0,0 1 0 0 0,0 0-1 0 0,0-1 1 0 0,0 1 0 0 0,-1-1-1 0 0,0 0 1 0 0,0 1 0 0 0,0-1-1 0 0,-1 1-39 0 0,-5 20 115 0 0,-11 43 417 0 0,3 2 1 0 0,3 0 0 0 0,3 0 0 0 0,3 1 0 0 0,3 2-533 0 0,4-69 36 0 0,0 0 1 0 0,0 0-1 0 0,1 0 1 0 0,0 0-1 0 0,0 0 1 0 0,0 0-1 0 0,0 0 1 0 0,0 0-1 0 0,1 0 1 0 0,0-1-1 0 0,0 1 0 0 0,0-1 1 0 0,0 1-1 0 0,0-1 1 0 0,1 0-1 0 0,0 0 1 0 0,-1 0-1 0 0,1 0 1 0 0,0 0-1 0 0,0-1 1 0 0,1 1-1 0 0,-1-1 1 0 0,1 0-1 0 0,-1 0 0 0 0,1 0 1 0 0,-1 0-1 0 0,1-1 1 0 0,0 0-1 0 0,0 1 1 0 0,0-1-1 0 0,3 0-36 0 0,137 10 695 0 0,-118-11-611 0 0,180-13 83 0 0,-63-19-2495 0 0,-151 12-3891 0 0,-10 10 4945 0 0</inkml:trace>
  <inkml:trace contextRef="#ctx0" brushRef="#br0" timeOffset="-61340.735">4379 4794 1652 0 0,'0'0'201'0'0,"1"0"0"0"0,-1 0 0 0 0,0-1-1 0 0,0 1 1 0 0,0 0 0 0 0,1 0 0 0 0,-1-1 0 0 0,0 1-1 0 0,0 0 1 0 0,0 0 0 0 0,0-1 0 0 0,1 1 0 0 0,-1 0-1 0 0,0 0 1 0 0,0-1 0 0 0,0 1 0 0 0,0 0 0 0 0,0-1-1 0 0,0 1 1 0 0,0 0 0 0 0,0 0 0 0 0,0-1 0 0 0,0 1-1 0 0,0 0 1 0 0,0-1 0 0 0,0 1 0 0 0,0 0 0 0 0,0-1-1 0 0,0 1 1 0 0,0 0-201 0 0,35-10 479 0 0,404-55 851 0 0,-439 64-1443 0 0,0 1 1 0 0,0-1-1 0 0,0 1 0 0 0,-1-1 1 0 0,1 1-1 0 0,0-1 1 0 0,0 1-1 0 0,0-1 0 0 0,0 1 1 0 0,0 0-1 0 0,0-1 0 0 0,0 1 1 0 0,0-1-1 0 0,0 1 1 0 0,0-1-1 0 0,0 1 0 0 0,0-1 1 0 0,0 1-1 0 0,0-1 0 0 0,0 1 1 0 0,0-1-1 0 0,1 1 1 0 0,-1-1-1 0 0,0 1 0 0 0,0 0 1 0 0,1-1-1 0 0,-1 1 1 0 0,0-1-1 0 0,1 1 0 0 0,-1 0 1 0 0,0-1-1 0 0,1 1 0 0 0,-1 0 1 0 0,0-1-1 0 0,1 1 1 0 0,-1 0-1 0 0,1 0 0 0 0,-1-1 1 0 0,0 1-1 0 0,1 0 0 0 0,-1 0 1 0 0,1 0-1 0 0,-1 0 1 0 0,1 0-1 0 0,-1 0 0 0 0,1-1 1 0 0,-1 1-1 0 0,1 0 0 0 0,-1 0 1 0 0,1 0-1 0 0,-1 1 1 0 0,1-1-1 0 0,-1 0 0 0 0,1 0 1 0 0,-1 0-1 0 0,1 0 1 0 0,-1 0 112 0 0,-15-6-164 0 0,-8-3-958 0 0</inkml:trace>
  <inkml:trace contextRef="#ctx0" brushRef="#br0" timeOffset="-61090.594">4511 4504 1484 0 0,'-7'-18'7136'0'0,"63"-17"-5394"0"0,139-18-695 0 0,10 30-4515 0 0,-74 11-1768 0 0,-110 10 3879 0 0</inkml:trace>
  <inkml:trace contextRef="#ctx0" brushRef="#br0" timeOffset="-60421.041">5700 4629 876 0 0,'11'3'3353'0'0,"36"2"-2378"0"0,279-43 1171 0 0,-313 35-2095 0 0,10 1-18 0 0,-1-2 1 0 0,1-1 0 0 0,-1 0-1 0 0,0-2 1 0 0,0-1-1 0 0,0 0 1 0 0,-1-1-1 0 0,-1-2 1 0 0,17-10-34 0 0,-36 20-34 0 0,1 0 0 0 0,0 0 1 0 0,0 0-1 0 0,-1-1 0 0 0,1 1 1 0 0,-1 0-1 0 0,1-1 0 0 0,-1 1 1 0 0,0-1-1 0 0,0 1 0 0 0,1-1 0 0 0,-1 0 1 0 0,0 0-1 0 0,0 1 0 0 0,-1-1 1 0 0,1 0-1 0 0,0 0 0 0 0,-1 0 1 0 0,1 0-1 0 0,-1 0 0 0 0,1 0 1 0 0,-1 0-1 0 0,0 0 0 0 0,0 0 0 0 0,0 0 1 0 0,0 0-1 0 0,0 0 0 0 0,-1 0 1 0 0,1 0-1 0 0,0 0 0 0 0,-1 0 1 0 0,0 0-1 0 0,1 0 0 0 0,-1 0 1 0 0,0 0-1 0 0,0 1 0 0 0,0-1 1 0 0,0 0-1 0 0,0 1 0 0 0,-1-1 0 0 0,1 0 1 0 0,0 1-1 0 0,-1 0 0 0 0,1-1 1 0 0,-1 1-1 0 0,1 0 0 0 0,-1 0 34 0 0,-92-44-752 0 0,68 39 805 0 0,-1 1-1 0 0,0 1 0 0 0,1 1 1 0 0,-1 2-1 0 0,0 0 0 0 0,0 2 1 0 0,0 1-1 0 0,0 2 0 0 0,1 0 1 0 0,-1 2-1 0 0,1 0 0 0 0,1 2 1 0 0,-1 1-1 0 0,1 1 1 0 0,-4 3-53 0 0,18-9 65 0 0,0 0 1 0 0,0 1-1 0 0,1 0 0 0 0,-1 0 1 0 0,1 1-1 0 0,1 1 1 0 0,-1 0-1 0 0,1 0 1 0 0,0 0-1 0 0,1 1 1 0 0,-1 1-1 0 0,2 0 1 0 0,-1 0-1 0 0,1 0 1 0 0,1 1-1 0 0,0-1 1 0 0,0 2-1 0 0,1-1 1 0 0,0 1-1 0 0,0 0 0 0 0,2 0 1 0 0,-1 0-1 0 0,1 0 1 0 0,1 1-1 0 0,0 0-65 0 0,5 0 70 0 0,1 0 0 0 0,1 0 0 0 0,0 0-1 0 0,0-1 1 0 0,1 0 0 0 0,0 0-1 0 0,1-1 1 0 0,1 0 0 0 0,-1 0 0 0 0,1 0-1 0 0,1-1 1 0 0,0 0 0 0 0,0-1 0 0 0,1 0-1 0 0,0-1 1 0 0,0 0 0 0 0,1 0-1 0 0,0-1 1 0 0,9 4-70 0 0,212 76-809 0 0,-206-81 95 0 0,0-2 0 0 0,1 0 0 0 0,-1-1 0 0 0,1-2 0 0 0,-1-1 0 0 0,1-1 0 0 0,-1-1 0 0 0,1-1 714 0 0,17-7-1277 0 0</inkml:trace>
  <inkml:trace contextRef="#ctx0" brushRef="#br0" timeOffset="-59769.374">6536 3787 1360 0 0,'0'-12'1585'0'0,"-1"0"644"0"0,-6 36-1340 0 0,-20 73 104 0 0,13-54-481 0 0,3 0 0 0 0,1 1 0 0 0,2 0 0 0 0,2 1 0 0 0,1 22-512 0 0,5-59 56 0 0,0 0 1 0 0,0 0-1 0 0,1 0 0 0 0,1 0 0 0 0,-1 0 1 0 0,1-1-1 0 0,1 1 0 0 0,-1 0 1 0 0,1-1-1 0 0,0 0 0 0 0,1 1 0 0 0,0-1 1 0 0,0-1-1 0 0,1 1 0 0 0,-1 0 0 0 0,1-1 1 0 0,1 0-1 0 0,-1 0 0 0 0,1-1 0 0 0,0 0 1 0 0,0 0-1 0 0,1 0 0 0 0,0-1 0 0 0,0 1 1 0 0,0-2-1 0 0,0 1 0 0 0,0-1 0 0 0,1 0 1 0 0,-1-1-1 0 0,1 1 0 0 0,0-2 0 0 0,5 2-56 0 0,-4-2-203 0 0,0 1 1 0 0,-1-1-1 0 0,1-1 0 0 0,0 0 0 0 0,0 0 0 0 0,0-1 0 0 0,0 0 0 0 0,0 0 0 0 0,0-1 0 0 0,0-1 0 0 0,-1 1 0 0 0,1-1 0 0 0,-1-1 0 0 0,0 1 1 0 0,0-1-1 0 0,0-1 0 0 0,4-2 203 0 0,26-60-5208 0 0,-38 64 3957 0 0</inkml:trace>
  <inkml:trace contextRef="#ctx0" brushRef="#br0" timeOffset="-59537.452">6264 4049 1048 0 0,'-17'0'4306'0'0,"32"0"-2171"0"0,25 0-1319 0 0,205-18-525 0 0,-5-14-5395 0 0,-202 27 3824 0 0</inkml:trace>
  <inkml:trace contextRef="#ctx0" brushRef="#br0" timeOffset="-58344.146">5627 4172 840 0 0,'-11'0'328'0'0,"-1"1"0"0"0,0 0 1 0 0,1 0-1 0 0,-1 1 0 0 0,1 1 0 0 0,0 0 0 0 0,0 0 0 0 0,0 1 0 0 0,0 1 1 0 0,0 0-1 0 0,1 0 0 0 0,0 1 0 0 0,0 0 0 0 0,1 1 0 0 0,-1 0 1 0 0,1 0-1 0 0,1 1 0 0 0,-8 9-328 0 0,3-1 221 0 0,1 2 0 0 0,1 0 1 0 0,1 0-1 0 0,0 1 0 0 0,1 0 0 0 0,1 0 1 0 0,1 1-1 0 0,1 0 0 0 0,0 1 0 0 0,2-1 1 0 0,0 1-1 0 0,1 0 0 0 0,2 0 0 0 0,0 0 1 0 0,1 2-222 0 0,4 8 101 0 0,2-1 1 0 0,1 1-1 0 0,1-1 1 0 0,2-1 0 0 0,1 0-1 0 0,1 0 1 0 0,2-1 0 0 0,0 0-1 0 0,2-2 1 0 0,1 0-1 0 0,1 0 1 0 0,17 17-102 0 0,-11-14-252 0 0,1-1-1 0 0,2-1 1 0 0,0-1 0 0 0,2-1-1 0 0,1-2 1 0 0,1-1 0 0 0,1-1-1 0 0,33 16 253 0 0,-44-27-727 0 0,2 0-1 0 0,-1-2 0 0 0,1-1 0 0 0,1 0 0 0 0,-1-2 1 0 0,1 0-1 0 0,0-2 0 0 0,0-1 0 0 0,10 0 728 0 0,2-2-1512 0 0</inkml:trace>
  <inkml:trace contextRef="#ctx0" brushRef="#br0" timeOffset="-63539.152">2816 4616 880 0 0,'12'12'342'0'0,"-1"2"0"0"0,-1-1-1 0 0,0 1 1 0 0,-1 1 0 0 0,0-1-1 0 0,-2 2 1 0 0,1-1 0 0 0,-2 1 0 0 0,0 0-1 0 0,-1 0 1 0 0,-1 1 0 0 0,0-1 0 0 0,-1 1-1 0 0,-1 0 1 0 0,0 0 0 0 0,-2 0 0 0 0,0 0-1 0 0,-1 6-341 0 0,4 6 302 0 0,-2 0 0 0 0,0 0 1 0 0,-2-1-1 0 0,-1 1 0 0 0,-2 0 0 0 0,-1-1 0 0 0,0 0 0 0 0,-3 0 0 0 0,0 0 0 0 0,-3 2-302 0 0,-89 135-126 0 0,100-165 13 0 0,0-1 0 0 0,1 1 0 0 0,-1-1 0 0 0,0 1 0 0 0,0-1 0 0 0,0 1 0 0 0,1-1 0 0 0,-1 0 0 0 0,0 1 0 0 0,0-1 1 0 0,0 1-1 0 0,0-1 0 0 0,0 1 0 0 0,0-1 0 0 0,0 0 0 0 0,0 1 0 0 0,0-1 0 0 0,0 1 0 0 0,0-1 0 0 0,-1 1 0 0 0,1-1 1 0 0,0 1-1 0 0,0-1 0 0 0,-1 1 0 0 0,1-1 0 0 0,0 1 0 0 0,0-1 0 0 0,-1 1 0 0 0,1-1 0 0 0,-1 1 0 0 0,1-1 0 0 0,0 1 1 0 0,-1 0-1 0 0,1-1 0 0 0,-1 1 0 0 0,1 0 0 0 0,-1-1 0 0 0,1 1 0 0 0,-1 0 0 0 0,1 0 0 0 0,-1-1 0 0 0,1 1 0 0 0,-1 0 1 0 0,1 0-1 0 0,-1 0 0 0 0,0 0 0 0 0,1 0 0 0 0,-1 0 0 0 0,1 0 0 0 0,-1 0 0 0 0,1 0 0 0 0,-1 0 0 0 0,0 0 0 0 0,1 0 1 0 0,-1 0-1 0 0,1 0 0 0 0,-1 0 0 0 0,1 1 0 0 0,-1-1 0 0 0,1 0 0 0 0,-1 0 0 0 0,1 1 0 0 0,-1-1 0 0 0,1 0 0 0 0,-1 1 1 0 0,1-1 112 0 0,4-22-1182 0 0</inkml:trace>
  <inkml:trace contextRef="#ctx0" brushRef="#br0" timeOffset="-63258.43">3286 4891 1128 0 0,'15'2'4306'0'0,"16"-3"-3270"0"0,-31 1-963 0 0,225-33 2984 0 0,-45 20-5050 0 0,-182 19-2108 0 0,-6-2 2819 0 0</inkml:trace>
  <inkml:trace contextRef="#ctx0" brushRef="#br0" timeOffset="-63086.945">3346 5099 936 0 0,'7'4'1028'0'0,"-1"1"-132"0"0,15 1-76 0 0,0 1-80 0 0,4-2-32 0 0,0 0-95 0 0,5-3-57 0 0,0 1-32 0 0,1-1-140 0 0,-1-1-180 0 0,-2-1-296 0 0,4 2 8 0 0,-19-2-916 0 0,1 0-421 0 0,4 0 73 0 0,0 0 4 0 0</inkml:trace>
  <inkml:trace contextRef="#ctx0" brushRef="#br0" timeOffset="-65977.422">14 4761 848 0 0,'0'0'898'0'0,"2"-24"1363"0"0,19-60 3150 0 0,-21 83-5278 0 0,0 1 5 0 0,-7 26 247 0 0,-3 25-307 0 0,1 0 1 0 0,3 0-1 0 0,3 1 1 0 0,1-1-1 0 0,4 17-78 0 0,-2-29 24 0 0,55 363-1513 0 0,-57-410-3339 0 0,-4-15 3501 0 0,0-1 37 0 0</inkml:trace>
  <inkml:trace contextRef="#ctx0" brushRef="#br0" timeOffset="-65417.636">32 4671 1016 0 0,'0'-2'92'0'0,"0"0"0"0"0,0 0 0 0 0,1-1 1 0 0,-1 1-1 0 0,1 0 0 0 0,-1 0 0 0 0,1 0 0 0 0,0 0 0 0 0,-1 0 0 0 0,1 1 0 0 0,0-1 1 0 0,0 0-1 0 0,1 0 0 0 0,-1 0 0 0 0,0 1 0 0 0,0-1 0 0 0,1 1 0 0 0,-1-1 0 0 0,1 1 0 0 0,0 0 1 0 0,-1-1-1 0 0,1 1 0 0 0,0 0 0 0 0,0 0 0 0 0,-1 0 0 0 0,1 0 0 0 0,0 0 0 0 0,0 1 1 0 0,0-1-1 0 0,0 1 0 0 0,0-1 0 0 0,0 1 0 0 0,0 0 0 0 0,1-1 0 0 0,-1 1 0 0 0,0 0 0 0 0,0 1 1 0 0,0-1-1 0 0,0 0 0 0 0,0 0 0 0 0,0 1 0 0 0,0 0 0 0 0,0-1 0 0 0,0 1 0 0 0,0 0 0 0 0,0 0 1 0 0,0 0-1 0 0,-1 0 0 0 0,1 0 0 0 0,0 0 0 0 0,0 0 0 0 0,-1 1 0 0 0,1-1-92 0 0,91 88 151 0 0,-85-80 129 0 0,22 29-26 0 0,-2 0 1 0 0,-1 2-1 0 0,-3 0 1 0 0,-1 2-1 0 0,-2 1 1 0 0,3 13-255 0 0,20 37 1057 0 0,-24-111-323 0 0,180-260-153 0 0,-34 107-597 0 0,-165 173 4 0 0,0-1 1 0 0,1 0-1 0 0,-1 0 0 0 0,0 1 0 0 0,0-1 0 0 0,0 0 1 0 0,0 1-1 0 0,0-1 0 0 0,-1 1 0 0 0,1-1 0 0 0,0 1 1 0 0,-1 0-1 0 0,1-1 0 0 0,-1 1 0 0 0,1 0 0 0 0,-1-1 1 0 0,0 1-1 0 0,1 0 0 0 0,-1-1 0 0 0,0 1 0 0 0,0 0 0 0 0,-1 0 1 0 0,1-1-1 0 0,0 1 0 0 0,-1 0 0 0 0,1-1 0 0 0,0 1 1 0 0,-1 0-1 0 0,0-1 0 0 0,1 1 0 0 0,-1-1 0 0 0,0 1 1 0 0,0-1-1 0 0,0 1 0 0 0,0-1 0 0 0,0 0 0 0 0,0 1 1 0 0,-1-1-1 0 0,1 0 0 0 0,-1 1 12 0 0,-1 8-10 0 0,-47 319-162 0 0,47 31-2074 0 0,3-318-1430 0 0,0-40 2480 0 0</inkml:trace>
  <inkml:trace contextRef="#ctx0" brushRef="#br0" timeOffset="-65120.283">1364 5221 2308 0 0,'-24'28'813'0'0,"1"1"1"0"0,1 1-1 0 0,2 2 0 0 0,1-1 0 0 0,1 2 0 0 0,-9 28-813 0 0,-44 108-1299 0 0,57-154-1243 0 0,8-13 1248 0 0</inkml:trace>
  <inkml:trace contextRef="#ctx0" brushRef="#br0" timeOffset="-64871.049">1040 5334 1152 0 0,'2'-17'2472'0'0,"-2"17"-2415"0"0,1 1 0 0 0,-1-1 0 0 0,0 1 0 0 0,1-1 0 0 0,-1 0 0 0 0,0 1 0 0 0,1-1 0 0 0,-1 0 0 0 0,1 1 0 0 0,-1-1 0 0 0,0 0 0 0 0,1 1 0 0 0,-1-1 0 0 0,1 0 0 0 0,-1 0 0 0 0,1 0 0 0 0,-1 0 0 0 0,1 1 0 0 0,-1-1 0 0 0,1 0 0 0 0,-1 0 1 0 0,1 0-1 0 0,-1 0 0 0 0,1 0 0 0 0,-1 0 0 0 0,1 0 0 0 0,0 0 0 0 0,-1 0 0 0 0,1-1 0 0 0,-1 1 0 0 0,1 0 0 0 0,-1 0 0 0 0,0 0 0 0 0,1 0 0 0 0,-1-1 0 0 0,1 1 0 0 0,-1 0 0 0 0,1-1 0 0 0,-1 1 0 0 0,1 0 0 0 0,-1-1 0 0 0,0 1 0 0 0,1 0 0 0 0,-1-1 0 0 0,0 1 0 0 0,1-1 0 0 0,-1 1 0 0 0,0-1 0 0 0,0 1 0 0 0,0-1 0 0 0,1 1 0 0 0,-1 0 1 0 0,0-1-1 0 0,0 1 0 0 0,0-1 0 0 0,0 0 0 0 0,0 1 0 0 0,0-1 0 0 0,0 1 0 0 0,0-1 0 0 0,0 1 0 0 0,0-1 0 0 0,0 1 0 0 0,0-1 0 0 0,0 1 0 0 0,0-1 0 0 0,0 1 0 0 0,-1-1 0 0 0,1 1 0 0 0,0-1-57 0 0,142 122 1192 0 0,-48-34-1385 0 0,20 16-5012 0 0,-99-91 3923 0 0</inkml:trace>
  <inkml:trace contextRef="#ctx0" brushRef="#br0" timeOffset="-64312.82">2135 4642 908 0 0,'10'-10'5767'0'0,"-11"30"-3892"0"0,-14 52-2368 0 0,11-54 1187 0 0,-50 329 1994 0 0,55-341-2666 0 0,-1-1-1 0 0,1 1 1 0 0,0-1 0 0 0,0 0 0 0 0,0 1-1 0 0,1-1 1 0 0,0 0 0 0 0,0 0 0 0 0,0 0-1 0 0,1 0 1 0 0,0 0 0 0 0,0 0-1 0 0,0-1 1 0 0,0 1 0 0 0,1-1 0 0 0,-1 0-1 0 0,1 0 1 0 0,0-1 0 0 0,1 1 0 0 0,-1-1-1 0 0,1 0 1 0 0,-1 0 0 0 0,1 0-1 0 0,0 0 1 0 0,0-1 0 0 0,0 0 0 0 0,0 0-1 0 0,0 0 1 0 0,1-1 0 0 0,3 1-22 0 0,-3-1-176 0 0,0 0 0 0 0,1 0 0 0 0,-1-1 0 0 0,0 1 0 0 0,0-2 0 0 0,1 1 0 0 0,-1-1 0 0 0,0 1-1 0 0,0-2 1 0 0,0 1 0 0 0,0-1 0 0 0,0 0 0 0 0,0 0 0 0 0,0-1 0 0 0,-1 1 0 0 0,1-1 0 0 0,-1 0 0 0 0,1-1 176 0 0,14-42-6464 0 0,-20 34 5230 0 0</inkml:trace>
  <inkml:trace contextRef="#ctx0" brushRef="#br0" timeOffset="-64049.066">1844 4974 868 0 0,'47'-7'6659'0'0,"61"-21"-4774"0"0,4-1-1590 0 0,66-17-3942 0 0,-163 21-53 0 0,-15 23 2196 0 0</inkml:trace>
  <inkml:trace contextRef="#ctx0" brushRef="#br0" timeOffset="-63802.617">1600 4664 1152 0 0,'-9'7'289'0'0,"0"1"0"0"0,1-1-1 0 0,0 2 1 0 0,0-1 0 0 0,1 1-1 0 0,0 0 1 0 0,1 1 0 0 0,0-1 0 0 0,0 1-1 0 0,1 0 1 0 0,0 1 0 0 0,1-1 0 0 0,0 1-1 0 0,1 0 1 0 0,0 0 0 0 0,0 0 0 0 0,1 2-289 0 0,4 15 189 0 0,1-1 1 0 0,2 1 0 0 0,0-1-1 0 0,2 0 1 0 0,1-1 0 0 0,1 1-1 0 0,1-2 1 0 0,1 1 0 0 0,1-2 0 0 0,2 1-1 0 0,0-2 1 0 0,1 0 0 0 0,2 0-1 0 0,0-2 1 0 0,2 0 0 0 0,0-1-1 0 0,1-1 1 0 0,1-1 0 0 0,7 5-190 0 0,109 83-1123 0 0,-124-98 564 0 0,0-1-1 0 0,1 0 0 0 0,0-1 1 0 0,0 0-1 0 0,0-1 0 0 0,0-1 1 0 0,1 0-1 0 0,0-1 0 0 0,0-1 1 0 0,3 0 559 0 0,-5-2-1390 0 0</inkml:trace>
  <inkml:trace contextRef="#ctx0" brushRef="#br0" timeOffset="-31719.929">494 5868 1316 0 0,'0'0'690'0'0,"18"-3"2265"0"0,-19 18 319 0 0,-23 14-2948 0 0,0-2-1 0 0,-1-1 1 0 0,-2 0-1 0 0,-1-2 0 0 0,0-2 1 0 0,-2 0-1 0 0,-1-2 0 0 0,0-1 1 0 0,-28 11-326 0 0,58-28 27 0 0,-1-1 0 0 0,0 1 0 0 0,1 0 0 0 0,-1-1 1 0 0,0 1-1 0 0,0-1 0 0 0,0 0 0 0 0,0 0 0 0 0,0 0 1 0 0,0 0-1 0 0,0 0 0 0 0,-1 0 0 0 0,1 0 0 0 0,0-1 1 0 0,-1 1-1 0 0,1-1 0 0 0,0 0 0 0 0,-1 1 0 0 0,1-1 1 0 0,0 0-1 0 0,-1-1 0 0 0,1 1 0 0 0,0 0 0 0 0,-1-1 1 0 0,1 1-1 0 0,0-1 0 0 0,0 1 0 0 0,-1-1 1 0 0,1 0-1 0 0,0 0 0 0 0,0 0 0 0 0,0 0 0 0 0,0-1 1 0 0,0 1-1 0 0,0-1 0 0 0,0 1 0 0 0,1-1 0 0 0,-1 1 1 0 0,1-1-1 0 0,-1 0 0 0 0,1 0 0 0 0,-1 0 0 0 0,1 0 1 0 0,0 0-1 0 0,0 0 0 0 0,0 0 0 0 0,0 0 0 0 0,0-1 1 0 0,0 1-1 0 0,1 0 0 0 0,-1 0 0 0 0,1-1 0 0 0,0 1 1 0 0,0-1-29 0 0,0-3-8 0 0,1 1 0 0 0,0-1-1 0 0,1 0 1 0 0,-1 1-1 0 0,1 0 1 0 0,0-1-1 0 0,1 1 1 0 0,-1 0-1 0 0,1 0 1 0 0,0 0-1 0 0,0 0 1 0 0,1 1-1 0 0,-1-1 1 0 0,1 1-1 0 0,0 0 1 0 0,0 0-1 0 0,0 0 1 0 0,1 1-1 0 0,-1 0 1 0 0,1-1-1 0 0,0 1 1 0 0,0 1-1 0 0,0-1 1 0 0,1 1 0 0 0,-1 0-1 0 0,0 0 1 0 0,1 1-1 0 0,-1-1 1 0 0,1 1-1 0 0,0 0 1 0 0,-1 1-1 0 0,1-1 1 0 0,0 1-1 0 0,-1 1 1 0 0,1-1-1 0 0,0 1 1 0 0,5 1 9 0 0,137 12-168 0 0,40-8-271 0 0,-72-30 246 0 0,-116 21 188 0 0,0 1 1 0 0,-1 0 0 0 0,1-1 0 0 0,-1 1 0 0 0,0 0-1 0 0,0-1 1 0 0,0 1 0 0 0,0 0 0 0 0,0 0-1 0 0,0 0 1 0 0,-1 0 0 0 0,1 0 0 0 0,-1 0-1 0 0,1 0 1 0 0,-1 1 0 0 0,0-1 0 0 0,1 0-1 0 0,-1 1 1 0 0,0-1 0 0 0,0 1 0 0 0,0 0-1 0 0,0 0 1 0 0,-1 0 0 0 0,1 0 0 0 0,0 0 0 0 0,0 0-1 0 0,-1 0 1 0 0,-1 1 4 0 0,-210-66-2411 0 0,185 64-3224 0 0,27 1 4422 0 0</inkml:trace>
  <inkml:trace contextRef="#ctx0" brushRef="#br0" timeOffset="-34787.546">263 6408 1240 0 0,'-22'0'1591'0'0,"-13"-28"-819"0"0,25 18 644 0 0,13 7 160 0 0,9 3-1551 0 0,688-54 1991 0 0,-682 63-3598 0 0,-53 8 434 0 0,-55 1-1580 0 0,58-9 1602 0 0</inkml:trace>
  <inkml:trace contextRef="#ctx0" brushRef="#br0" timeOffset="-34383.093">265 6489 1964 0 0,'207'5'5027'0'0,"1"-5"-3444"0"0,-206 0-1573 0 0,-1 0-1 0 0,1 0 1 0 0,-1 0-1 0 0,0 0 0 0 0,1 0 1 0 0,-1 0-1 0 0,1 1 1 0 0,-1-1-1 0 0,0 0 1 0 0,1 1-1 0 0,-1-1 1 0 0,0 1-1 0 0,1-1 1 0 0,-1 1-1 0 0,0 0 1 0 0,0-1-1 0 0,1 1 1 0 0,-1 0-1 0 0,0 0 0 0 0,0 0 1 0 0,0 0-1 0 0,0 0 1 0 0,0 0-1 0 0,0 0 1 0 0,-1 0-1 0 0,1 0 1 0 0,0 1-1 0 0,0-1 1 0 0,-1 0-1 0 0,1 0 1 0 0,-1 1-1 0 0,1-1 1 0 0,-1 0-1 0 0,0 1 0 0 0,1-1 1 0 0,-1 1-1 0 0,0-1 1 0 0,0 0-1 0 0,0 1 1 0 0,0-1-1 0 0,0 1 1 0 0,0-1-1 0 0,-1 0 1 0 0,1 1-1 0 0,0-1 1 0 0,-1 1-1 0 0,1-1 1 0 0,-1 0-1 0 0,1 0 0 0 0,-1 1 1 0 0,0-1-1 0 0,1 0 1 0 0,-1 0-1 0 0,0 0 1 0 0,0 1-1 0 0,0-1 1 0 0,0 0-1 0 0,0 0 1 0 0,0-1-1 0 0,0 1 1 0 0,0 0-1 0 0,0 0 1 0 0,-1 0-1 0 0,1-1 1 0 0,-1 1-10 0 0,-299 264 494 0 0,299-262-481 0 0,1 0 1 0 0,-1 0-1 0 0,1 0 1 0 0,0-1 0 0 0,0 1-1 0 0,0 0 1 0 0,1 0-1 0 0,-1 1 1 0 0,1-1 0 0 0,0 0-1 0 0,-1 0 1 0 0,1 0-1 0 0,0 0 1 0 0,1 0 0 0 0,-1 0-1 0 0,1 0 1 0 0,-1 0-1 0 0,1 0 1 0 0,0 0 0 0 0,0 0-1 0 0,0 0 1 0 0,1 0-1 0 0,-1 0 1 0 0,1 0 0 0 0,-1-1-1 0 0,1 1 1 0 0,0-1 0 0 0,0 1-1 0 0,0-1 1 0 0,0 0-1 0 0,1 0 1 0 0,-1 0 0 0 0,0 0-1 0 0,1 0 1 0 0,0 0-1 0 0,-1-1 1 0 0,1 1 0 0 0,0-1-1 0 0,0 0 1 0 0,0 0-1 0 0,0 0 1 0 0,0 0 0 0 0,0 0-1 0 0,0-1 1 0 0,0 1-1 0 0,0-1 1 0 0,0 0 0 0 0,0 0-1 0 0,0 0 1 0 0,0 0-1 0 0,1-1 1 0 0,-1 1 0 0 0,0-1-1 0 0,1 0-13 0 0,297 7-602 0 0,-199-14-1191 0 0,-60-4-2216 0 0,-40 10 2673 0 0,-2 0 18 0 0</inkml:trace>
  <inkml:trace contextRef="#ctx0" brushRef="#br0" timeOffset="-28773.125">1881 6564 2088 0 0,'0'0'452'0'0,"0"0"-10"0"0,0 0 23 0 0,0 0-37 0 0,0 0 1 0 0,0 0-49 0 0,0 0-40 0 0,0 0-47 0 0,0 0 21 0 0,0 0-3 0 0,0 0-10 0 0,0 0-3 0 0,0 0-27 0 0,0 0-4 0 0,0 0-27 0 0,0 0 4 0 0,0 0-30 0 0,4 3-18 0 0,3-1-153 0 0,0 0 0 0 0,1 0 0 0 0,-1 0-1 0 0,1-1 1 0 0,0-1 0 0 0,-1 1 0 0 0,1-1 0 0 0,0 0-1 0 0,-1-1 1 0 0,1 0 0 0 0,0 0 0 0 0,-1-1-1 0 0,1 0 1 0 0,-1 0 0 0 0,0 0 0 0 0,3-2-43 0 0,42-8 133 0 0,-11 6-27 0 0,0-2-1 0 0,0-1 1 0 0,-1-2-1 0 0,0-2 0 0 0,-1-2 1 0 0,6-4-106 0 0,-42 18-19 0 0,0 0 1 0 0,0-1 0 0 0,0 1-1 0 0,0-1 1 0 0,-1 1 0 0 0,1-1-1 0 0,0 0 1 0 0,-1 0 0 0 0,1 0-1 0 0,-1 0 1 0 0,0-1 0 0 0,0 1-1 0 0,0 0 1 0 0,0-1 0 0 0,0 0-1 0 0,0 1 1 0 0,-1-1 0 0 0,1 0-1 0 0,-1 0 1 0 0,0 0 0 0 0,0 0-1 0 0,0 0 1 0 0,0 0 0 0 0,-1 0-1 0 0,1-1 1 0 0,-1 1 0 0 0,1 0-1 0 0,-1 0 1 0 0,0 0 0 0 0,-1 0-1 0 0,1-1 19 0 0,-5-2-23 0 0,-1 0 0 0 0,0 0 0 0 0,0 1-1 0 0,0-1 1 0 0,-1 2 0 0 0,0-1-1 0 0,0 1 1 0 0,0 0 0 0 0,0 0 0 0 0,-1 1-1 0 0,0 0 1 0 0,1 0 0 0 0,-1 1 0 0 0,0 0-1 0 0,0 0 1 0 0,0 1 0 0 0,0 0-1 0 0,-1 0 1 0 0,1 1 0 0 0,0 0 0 0 0,-6 2 23 0 0,-178 42 88 0 0,181-41-71 0 0,0 1 0 0 0,0 1-1 0 0,0 0 1 0 0,1 1 0 0 0,0 0 0 0 0,0 0 0 0 0,1 1 0 0 0,0 0 0 0 0,0 1-1 0 0,0 0 1 0 0,1 0 0 0 0,0 1 0 0 0,1 0 0 0 0,0 0 0 0 0,0 1 0 0 0,1 0 0 0 0,0 0-1 0 0,1 1 1 0 0,0-1 0 0 0,1 1 0 0 0,0 0 0 0 0,1 0 0 0 0,0 2-17 0 0,3-7 17 0 0,1 0 0 0 0,-1 0 0 0 0,2 0 0 0 0,-1 0 1 0 0,1-1-1 0 0,0 1 0 0 0,0 0 0 0 0,0-1 0 0 0,1 0 0 0 0,-1 1 0 0 0,2-1 0 0 0,-1 0 1 0 0,0 0-1 0 0,1-1 0 0 0,0 1 0 0 0,0-1 0 0 0,0 0 0 0 0,1 0 0 0 0,-1 0 1 0 0,1-1-1 0 0,0 1 0 0 0,0-1 0 0 0,0 0 0 0 0,4 1-17 0 0,133 49-600 0 0,59-34-4162 0 0,-168-22 3430 0 0,25-14 8 0 0</inkml:trace>
  <inkml:trace contextRef="#ctx0" brushRef="#br0" timeOffset="-28229.882">2783 5791 1100 0 0,'21'-37'4290'0'0,"-27"63"-2887"0"0,-15 172-149 0 0,23-186-1252 0 0,0-1 0 0 0,0 1 0 0 0,1-1 0 0 0,1 0 0 0 0,0 0 0 0 0,0-1 0 0 0,1 1 0 0 0,0-1 0 0 0,1 0 0 0 0,1 0 0 0 0,-1-1-1 0 0,1 0 1 0 0,1 0 0 0 0,0 0 0 0 0,0-1 0 0 0,0 0 0 0 0,1-1 0 0 0,0 0 0 0 0,1 0 0 0 0,0-1 0 0 0,0 0 0 0 0,0-1 0 0 0,0 0-1 0 0,1-1 1 0 0,8 3-2 0 0,-13-9-5279 0 0,-10-5 3855 0 0</inkml:trace>
  <inkml:trace contextRef="#ctx0" brushRef="#br0" timeOffset="-27966.415">2557 5984 1056 0 0,'15'1'8492'0'0,"135"2"-7932"0"0,-4-19-2566 0 0,-49-7-3028 0 0,-73 17 3654 0 0</inkml:trace>
  <inkml:trace contextRef="#ctx0" brushRef="#br0" timeOffset="-27454.956">3140 5824 1248 0 0,'59'-3'3497'0'0,"24"37"-2605"0"0,-80-32-805 0 0,1 0 1 0 0,0 0-1 0 0,-1 1 0 0 0,1-1 0 0 0,-1 1 0 0 0,0 0 1 0 0,0 0-1 0 0,0 0 0 0 0,0 1 0 0 0,0-1 0 0 0,-1 1 1 0 0,1 0-1 0 0,-1-1 0 0 0,0 1 0 0 0,-1 0 0 0 0,1 0 1 0 0,0 0-1 0 0,-1 0 0 0 0,0 1 0 0 0,0-1 0 0 0,0 0 1 0 0,-1 1-1 0 0,1-1 0 0 0,-1 0 0 0 0,0 1 0 0 0,0-1 1 0 0,-1 0-1 0 0,1 1 0 0 0,-2 2-87 0 0,-3 5 177 0 0,-1-1 0 0 0,0 0-1 0 0,-1-1 1 0 0,0 1 0 0 0,0-1 0 0 0,-1-1-1 0 0,-1 1 1 0 0,0-2 0 0 0,0 1 0 0 0,0-1 0 0 0,-1 0-1 0 0,0-1 1 0 0,-1 0 0 0 0,0-1 0 0 0,0 0-1 0 0,-5 2-176 0 0,192-121-1587 0 0,16 1 607 0 0,-192 110 1007 0 0,-1 1 1 0 0,0-1 0 0 0,0 1-1 0 0,0 0 1 0 0,0 0 0 0 0,0-1-1 0 0,-1 1 1 0 0,1 0 0 0 0,0 0-1 0 0,0 0 1 0 0,-1 0 0 0 0,1 1-1 0 0,-1-1 1 0 0,1 0 0 0 0,-1 0-1 0 0,1 1 1 0 0,-1-1 0 0 0,1 1-1 0 0,-1 0 1 0 0,1-1 0 0 0,-1 1-1 0 0,0 0 1 0 0,1 0 0 0 0,-1 0-1 0 0,1 0 1 0 0,-1 0 0 0 0,0 0-1 0 0,1 0 1 0 0,-1 1 0 0 0,0-1-1 0 0,1 1 1 0 0,-1-1 0 0 0,1 1-1 0 0,-1-1 1 0 0,1 1 0 0 0,-1 0-1 0 0,1 0 1 0 0,0 0 0 0 0,-1 0-1 0 0,1 0 1 0 0,-1 1-28 0 0,-3-1 21 0 0,0 0 1 0 0,0 1-1 0 0,0-1 1 0 0,0 1-1 0 0,1 0 0 0 0,-1 1 1 0 0,0-1-1 0 0,1 1 1 0 0,0 0-1 0 0,0 0 0 0 0,0 0 1 0 0,0 1-1 0 0,0-1 1 0 0,1 1-1 0 0,-1 0 1 0 0,1 0-1 0 0,0 0 0 0 0,0 0 1 0 0,1 1-1 0 0,-1-1 1 0 0,1 1-1 0 0,0 0 0 0 0,0 0 1 0 0,-1 3-22 0 0,52 52 1 0 0,84 18-1907 0 0,16-33-3812 0 0,-122-38 4426 0 0</inkml:trace>
  <inkml:trace contextRef="#ctx0" brushRef="#br0" timeOffset="-26226.03">4054 6426 848 0 0,'8'-6'782'0'0,"109"-109"4363"0"0,-116 114-4807 0 0,-5-15 401 0 0,0 12-689 0 0,0-1 0 0 0,0 2 1 0 0,-1-1-1 0 0,0 0 0 0 0,1 1 0 0 0,-1 0 0 0 0,0 0 1 0 0,-1 0-1 0 0,1 1 0 0 0,0-1 0 0 0,-1 1 0 0 0,0 1 1 0 0,1-1-1 0 0,-1 1 0 0 0,0 0 0 0 0,0 0 0 0 0,1 1 1 0 0,-1-1-1 0 0,0 1 0 0 0,0 1 0 0 0,0-1 0 0 0,0 1 1 0 0,1 0-1 0 0,-5 1-50 0 0,-2 1 27 0 0,1 0 0 0 0,-1 1 0 0 0,1 1 0 0 0,0 0 0 0 0,0 0 0 0 0,1 1-1 0 0,-1 0 1 0 0,1 1 0 0 0,0 0 0 0 0,1 1 0 0 0,0 0 0 0 0,0 0 0 0 0,1 1 0 0 0,0 0 0 0 0,0 0 0 0 0,1 1 0 0 0,1 0 0 0 0,-1 1 0 0 0,1-1 0 0 0,1 1 0 0 0,0 0 0 0 0,1 0 0 0 0,0 1 0 0 0,-1 7-27 0 0,8-13 18 0 0,0-1 1 0 0,0 0-1 0 0,1 0 1 0 0,0 0 0 0 0,0 0-1 0 0,0-1 1 0 0,0 0-1 0 0,1 1 1 0 0,0-2 0 0 0,-1 1-1 0 0,2 0 1 0 0,-1-1-1 0 0,0 0 1 0 0,1 0 0 0 0,-1-1-1 0 0,1 0 1 0 0,0 0-1 0 0,0 0 1 0 0,0 0 0 0 0,0-1-1 0 0,0 0 1 0 0,0 0-1 0 0,0-1 1 0 0,0 0 0 0 0,0 0-1 0 0,0 0 1 0 0,0-1-1 0 0,1 0 1 0 0,1 0-19 0 0,2 1 11 0 0,-1-1 0 0 0,1 0 0 0 0,-1 0-1 0 0,0-1 1 0 0,1 0 0 0 0,-1-1 0 0 0,0 0 0 0 0,0 0 0 0 0,-1-1 0 0 0,1 0 0 0 0,-1-1-1 0 0,1 0 1 0 0,-1 0 0 0 0,-1 0 0 0 0,1-1 0 0 0,-1-1 0 0 0,0 1 0 0 0,0-1-1 0 0,-1 0 1 0 0,0 0 0 0 0,0-1 0 0 0,-1 0 0 0 0,3-5-11 0 0,-8 12 15 0 0,0 1-10 0 0,0-37-326 0 0,-26 81-60 0 0,-58 188 629 0 0,37-44 1379 0 0,50-185-1588 0 0,-1 0-1 0 0,0-1 0 0 0,1 1 1 0 0,0-1-1 0 0,-1 0 0 0 0,1 0 1 0 0,0 0-1 0 0,0 0 0 0 0,0 0 1 0 0,0-1-1 0 0,0 0 0 0 0,0 1 1 0 0,1-1-1 0 0,-1 0 0 0 0,1 0 1 0 0,-1-1-1 0 0,0 1 0 0 0,1-1 1 0 0,-1 0-1 0 0,1 0 0 0 0,-1 0 1 0 0,1 0-1 0 0,-1 0 0 0 0,1-1-38 0 0,24 0-157 0 0,-1-2 0 0 0,0 0-1 0 0,0-2 1 0 0,0-1 0 0 0,0-2-1 0 0,-1 0 1 0 0,20-10 157 0 0,91-60-5917 0 0,-91 33 2895 0 0,-29 20 1712 0 0</inkml:trace>
  <inkml:trace contextRef="#ctx0" brushRef="#br0" timeOffset="-25620.52">4416 5899 1588 0 0,'0'-1'101'0'0,"0"-1"0"0"0,0 1 0 0 0,0-1 0 0 0,0 1 0 0 0,1-1 0 0 0,-1 1 0 0 0,0-1 0 0 0,0 1 0 0 0,1-1 0 0 0,-1 1 0 0 0,1-1-1 0 0,0 1 1 0 0,-1 0 0 0 0,1-1 0 0 0,0 1 0 0 0,0 0 0 0 0,0-1 0 0 0,0 1 0 0 0,0 0 0 0 0,0 0 0 0 0,0 0 0 0 0,0 0 0 0 0,0 0 0 0 0,0 0 0 0 0,1 0 0 0 0,-1 1 0 0 0,0-1 0 0 0,1 0 0 0 0,-1 1-1 0 0,1-1 1 0 0,-1 1 0 0 0,0-1 0 0 0,1 1 0 0 0,-1 0 0 0 0,1-1 0 0 0,0 1 0 0 0,-1 0 0 0 0,1 0 0 0 0,-1 0 0 0 0,1 0 0 0 0,-1 0 0 0 0,1 1 0 0 0,-1-1 0 0 0,1 0 0 0 0,-1 1 0 0 0,1-1-1 0 0,0 1-100 0 0,66 39 458 0 0,-66-34-361 0 0,0 1 0 0 0,-1 0 0 0 0,0 0 0 0 0,0 0 0 0 0,0 0 0 0 0,-1 0 0 0 0,0-1 0 0 0,-1 1 0 0 0,1 0 0 0 0,-2 0 0 0 0,1 0-1 0 0,0 0 1 0 0,-1-1 0 0 0,-1 1 0 0 0,1-1 0 0 0,-1 1 0 0 0,0-1 0 0 0,0 0 0 0 0,-1 0 0 0 0,0 0 0 0 0,0 0 0 0 0,0-1 0 0 0,-1 0 0 0 0,0 0 0 0 0,0 0 0 0 0,0 0 0 0 0,0-1 0 0 0,-1 0 0 0 0,0 0 0 0 0,1 0 0 0 0,-2-1 0 0 0,1 0 0 0 0,-4 1-97 0 0,-61 49 1150 0 0,125-97-2067 0 0,1 2 0 0 0,3 3 0 0 0,1 3 0 0 0,15-5 917 0 0,18-13-557 0 0,-269 160 2865 0 0,172-102-2253 0 0,0 1 1 0 0,0 0-1 0 0,1 0 0 0 0,0 0 1 0 0,0 1-1 0 0,0-1 1 0 0,0 1-1 0 0,1 0 0 0 0,0 0 1 0 0,0 0-1 0 0,1 1 0 0 0,0-1 1 0 0,0 1-1 0 0,0-1 1 0 0,0 4-56 0 0,60 52 212 0 0,92-6-1234 0 0,9-27-3846 0 0,-117-24 3482 0 0,-3-3 60 0 0</inkml:trace>
  <inkml:trace contextRef="#ctx0" brushRef="#br0" timeOffset="-24034.216">5499 6233 1128 0 0,'4'-29'4042'0'0,"13"8"-3163"0"0,-10 15-655 0 0,7-10 1767 0 0,-11 25-487 0 0,-4 1-1546 0 0,-2 83 425 0 0,5 0 0 0 0,3-1-1 0 0,4 1 1 0 0,5-1 0 0 0,7 18-383 0 0,-18-101-84 0 0,-1 1-1 0 0,0 0 1 0 0,0 0 0 0 0,-1 0 0 0 0,-1 0 0 0 0,0 0-1 0 0,0 0 1 0 0,-1 0 0 0 0,0 0 0 0 0,0-1 0 0 0,-1 1-1 0 0,-1 0 1 0 0,1 0 0 0 0,-2-1 0 0 0,1 0 0 0 0,-1 0-1 0 0,-1 0 1 0 0,-2 4 84 0 0,5-12-198 0 0,1-1 0 0 0,-1 0 0 0 0,1 1 0 0 0,-1-1 0 0 0,1 0 0 0 0,-1 0 0 0 0,1 0 0 0 0,-1 0 0 0 0,1-1 0 0 0,-1 1 0 0 0,1 0 0 0 0,0 0 0 0 0,-1-1 0 0 0,1 1 0 0 0,-1-1 0 0 0,1 0 0 0 0,-1 1 0 0 0,1-1 0 0 0,0 0 0 0 0,0 0 0 0 0,-1 0 0 0 0,1 0 0 0 0,0 0 0 0 0,0 0 0 0 0,0 0 0 0 0,0 0 0 0 0,0 0 0 0 0,0 0 0 0 0,0-1 0 0 0,1 1 0 0 0,-1 0 0 0 0,0-1 0 0 0,1 1 0 0 0,-1 0 0 0 0,1-1 0 0 0,-1 1 0 0 0,1-1 198 0 0,-11-18-1358 0 0</inkml:trace>
  <inkml:trace contextRef="#ctx0" brushRef="#br0" timeOffset="-23752.872">5601 6414 1556 0 0,'1'-6'128'0'0,"1"1"0"0"0,0-1 0 0 0,0 0 0 0 0,1 1 0 0 0,-1-1 0 0 0,1 1 0 0 0,0 0 0 0 0,1 0 0 0 0,0 0 0 0 0,-1 0 0 0 0,1 1 0 0 0,1-1 0 0 0,-1 1 0 0 0,1 0 0 0 0,0 0 0 0 0,0 1 0 0 0,0-1 0 0 0,0 1 0 0 0,0 0 0 0 0,1 1 0 0 0,-1-1 0 0 0,1 1 0 0 0,0 0 0 0 0,0 1 0 0 0,0-1 0 0 0,0 1 0 0 0,0 0 0 0 0,0 1 0 0 0,0-1-1 0 0,0 1 1 0 0,0 0 0 0 0,0 1 0 0 0,0 0 0 0 0,0 0 0 0 0,0 0 0 0 0,0 0 0 0 0,0 1 0 0 0,0 0 0 0 0,-1 0 0 0 0,5 3-128 0 0,-3-1 79 0 0,-1-1-1 0 0,1 1 1 0 0,-1 1-1 0 0,0-1 0 0 0,0 1 1 0 0,-1 0-1 0 0,0 0 1 0 0,1 1-1 0 0,-2 0 0 0 0,1 0 1 0 0,-1 0-1 0 0,0 0 1 0 0,0 1-1 0 0,0-1 0 0 0,-1 1 1 0 0,0 0-1 0 0,-1 0 1 0 0,1 0-1 0 0,-2 0 1 0 0,1 1-1 0 0,-1-1 0 0 0,0 1 1 0 0,0 4-79 0 0,-6-1 67 0 0,0-1 0 0 0,-1 0 1 0 0,0-1-1 0 0,-1 1 0 0 0,0-1 1 0 0,-1 0-1 0 0,0-1 0 0 0,0 0 1 0 0,-1 0-1 0 0,0-1 0 0 0,0 0 0 0 0,-1 0 1 0 0,0-1-1 0 0,0-1 0 0 0,0 1 1 0 0,-1-2-1 0 0,0 1 0 0 0,0-2 1 0 0,0 1-1 0 0,-9 0-67 0 0,3 1 82 0 0,-14-14-5577 0 0,31 2 4166 0 0,5 2 6 0 0</inkml:trace>
  <inkml:trace contextRef="#ctx0" brushRef="#br0" timeOffset="-22432.627">6440 6303 1076 0 0,'0'0'853'0'0,"0"0"20"0"0,0 0-66 0 0,0 0-102 0 0,0 0-56 0 0,-13-3 2339 0 0,229-37-1435 0 0,-24 26-1231 0 0,-111 12-2675 0 0,-101 22-2559 0 0,-11-11 3695 0 0</inkml:trace>
  <inkml:trace contextRef="#ctx0" brushRef="#br0" timeOffset="-22168.426">6452 6499 1636 0 0,'9'4'804'0'0,"14"1"-124"0"0,7-2 44 0 0,1 2-24 0 0,2-3-140 0 0,1-1-67 0 0,-16-1-69 0 0,10 0-36 0 0,6 0-68 0 0,-4 0-328 0 0,6 0-4 0 0,-1 0 8 0 0,1 0-552 0 0,0 0-481 0 0,-3 0 85 0 0,28-16-428 0 0,-36 11 12 0 0</inkml:trace>
  <inkml:trace contextRef="#ctx0" brushRef="#br0" timeOffset="-21735.022">7418 6166 1756 0 0,'19'-15'7243'0'0,"-28"34"-5447"0"0,-9 16-1771 0 0,8 1 189 0 0,1 0 0 0 0,2 0-1 0 0,2 1 1 0 0,1 0 0 0 0,2 0-1 0 0,2 0 1 0 0,2 17-214 0 0,-2-10 179 0 0,39 166 375 0 0,-30-73-1569 0 0,-9-136 942 0 0,0-1-1 0 0,0 0 0 0 0,0 1 0 0 0,-1-1 0 0 0,1 1 0 0 0,0-1 0 0 0,0 1 0 0 0,0-1 1 0 0,0 0-1 0 0,-1 1 0 0 0,1-1 0 0 0,0 1 0 0 0,0-1 0 0 0,-1 0 0 0 0,1 1 0 0 0,0-1 1 0 0,-1 0-1 0 0,1 1 0 0 0,0-1 0 0 0,-1 0 0 0 0,1 0 0 0 0,-1 1 0 0 0,1-1 1 0 0,0 0-1 0 0,-1 0 0 0 0,1 0 0 0 0,-1 1 0 0 0,1-1 0 0 0,-1 0 0 0 0,1 0 0 0 0,0 0 1 0 0,-1 0-1 0 0,1 0 0 0 0,-1 0 0 0 0,1 0 0 0 0,-1 0 0 0 0,1 0 0 0 0,-1 0 0 0 0,1 0 1 0 0,-1 0-1 0 0,1-1 0 0 0,0 1 0 0 0,-1 0 0 0 0,1 0 0 0 0,-1 0 0 0 0,1-1 0 0 0,0 1 1 0 0,-1 0-1 0 0,1 0 0 0 0,-1-1 0 0 0,1 1 0 0 0,0 0 0 0 0,-1-1 0 0 0,1 1 0 0 0,0 0 1 0 0,0-1-1 0 0,-1 1 0 0 0,1 0 0 0 0,0-1 0 0 0,0 1 0 0 0,0-1 0 0 0,-1 1 1 0 0,1-1-1 0 0,0 1 0 0 0,0-1 0 0 0,0 1 0 0 0,0 0 0 0 0,0-1 0 0 0,0 1 74 0 0,-1-27-4150 0 0,0 9 2843 0 0</inkml:trace>
  <inkml:trace contextRef="#ctx0" brushRef="#br0" timeOffset="-21392.685">7345 6448 1088 0 0,'31'-72'4887'0'0,"-20"63"-4656"0"0,1 0-1 0 0,-1 1 1 0 0,1 1 0 0 0,0 0 0 0 0,1 1 0 0 0,0 0 0 0 0,0 1-1 0 0,0 0 1 0 0,1 1 0 0 0,0 1 0 0 0,-1 0 0 0 0,15-1-231 0 0,-23 3 46 0 0,1 1-1 0 0,0 0 1 0 0,-1 0 0 0 0,1 0-1 0 0,0 1 1 0 0,-1 0 0 0 0,1 0 0 0 0,-1 0-1 0 0,1 1 1 0 0,-1-1 0 0 0,1 1 0 0 0,-1 1-1 0 0,0-1 1 0 0,0 1 0 0 0,0 0-1 0 0,-1 0 1 0 0,1 0 0 0 0,-1 1 0 0 0,1 0-1 0 0,-1 0 1 0 0,0 0 0 0 0,-1 0 0 0 0,1 0-1 0 0,-1 1 1 0 0,1 0 0 0 0,-1-1 0 0 0,-1 1-1 0 0,1 0 1 0 0,-1 1 0 0 0,0-1-1 0 0,0 0 1 0 0,0 1 0 0 0,-1-1 0 0 0,0 1-46 0 0,-3 3 65 0 0,-1-1 1 0 0,-1 0 0 0 0,1 0-1 0 0,-1-1 1 0 0,-1 1 0 0 0,0-1-1 0 0,0 0 1 0 0,0 0 0 0 0,0 0-1 0 0,-1-1 1 0 0,-1 1 0 0 0,1-2-1 0 0,-1 1 1 0 0,0-1 0 0 0,0 0-1 0 0,0 0 1 0 0,-1-1 0 0 0,1 0-1 0 0,-1 0 1 0 0,-7 2-66 0 0,-128 54-453 0 0,142-60-77 0 0,-6-22-3653 0 0,32-20 1390 0 0,-7 18 1327 0 0</inkml:trace>
  <inkml:trace contextRef="#ctx0" brushRef="#br0" timeOffset="-20845.862">7878 5933 1576 0 0,'16'-8'4158'0'0,"17"0"-3543"0"0,320-47 1057 0 0,-343 50-2491 0 0,-9 4-3052 0 0,-16 1 2592 0 0</inkml:trace>
  <inkml:trace contextRef="#ctx0" brushRef="#br0" timeOffset="-20474.017">7988 5901 1416 0 0,'-54'171'6430'0'0,"47"106"-3450"0"0,10-162-1302 0 0,-3 295 2037 0 0,-1-399-3629 0 0,1-1 0 0 0,1 0-1 0 0,0 1 1 0 0,0-1 0 0 0,1 0 0 0 0,1 0 0 0 0,0 0 0 0 0,0 0 0 0 0,1 0-1 0 0,0 0 1 0 0,0-1 0 0 0,1 0 0 0 0,4 6-86 0 0,-2-9 57 0 0,0-1 0 0 0,1-1 1 0 0,-1 1-1 0 0,1-1 0 0 0,0-1 0 0 0,0 1 1 0 0,0-1-1 0 0,1-1 0 0 0,-1 1 0 0 0,1-1 1 0 0,0-1-1 0 0,-1 0 0 0 0,1 0 0 0 0,0 0 1 0 0,0-1-1 0 0,-1-1 0 0 0,1 0 0 0 0,7-1-57 0 0,16 1-150 0 0,155-33-2380 0 0,-3-50-10073 0 0,-166 74 11169 0 0</inkml:trace>
  <inkml:trace contextRef="#ctx0" brushRef="#br0" timeOffset="-16715.884">8417 6174 1372 0 0,'3'-3'650'0'0,"28"-27"3659"0"0,-28 30-3979 0 0,-3 0-40 0 0,4-4-113 0 0,18-17 386 0 0,-21 21-537 0 0,0 0 1 0 0,0 0 0 0 0,0-1 0 0 0,-1 1 0 0 0,1 0-1 0 0,0 0 1 0 0,0 0 0 0 0,0 0 0 0 0,0 0-1 0 0,-1 0 1 0 0,1 0 0 0 0,0 1 0 0 0,0-1 0 0 0,0 0-1 0 0,-1 0 1 0 0,1 1 0 0 0,0-1 0 0 0,0 0-1 0 0,-1 1 1 0 0,1-1 0 0 0,0 0 0 0 0,-1 1-1 0 0,1-1 1 0 0,0 1 0 0 0,-1 0 0 0 0,1-1 0 0 0,-1 1-1 0 0,1-1 1 0 0,-1 1 0 0 0,1 0 0 0 0,-1 0-1 0 0,1-1 1 0 0,-1 1 0 0 0,0 0 0 0 0,1-1 0 0 0,-1 1-1 0 0,0 0 1 0 0,0 0 0 0 0,1 0 0 0 0,-1-1-1 0 0,0 1 1 0 0,0 0 0 0 0,0 0 0 0 0,0 0-1 0 0,0 0 1 0 0,0-1 0 0 0,0 1 0 0 0,-1 0 0 0 0,1 0-1 0 0,0 0 1 0 0,0-1 0 0 0,0 1 0 0 0,-1 0-1 0 0,1 0 1 0 0,-1-1 0 0 0,1 1 0 0 0,0 0 0 0 0,-1 0-1 0 0,1-1 1 0 0,-1 1 0 0 0,0-1 0 0 0,1 1-1 0 0,-1 0 1 0 0,1-1 0 0 0,-1 1 0 0 0,0-1-1 0 0,1 0 1 0 0,-1 1 0 0 0,0-1-27 0 0,-1 26 179 0 0,43 254 1116 0 0,22-131-280 0 0,-37-94-1962 0 0,-24-68-7579 0 0,1 8 7176 0 0</inkml:trace>
  <inkml:trace contextRef="#ctx0" brushRef="#br0" timeOffset="-16310.464">8918 6386 860 0 0,'-14'5'6042'0'0,"39"-7"-4299"0"0,432-58-321 0 0,-449 56-4789 0 0,-31 2 225 0 0,13 2 1716 0 0</inkml:trace>
  <inkml:trace contextRef="#ctx0" brushRef="#br0" timeOffset="-15956.186">9188 6209 880 0 0,'-12'-20'4703'0'0,"12"21"-4564"0"0,0 0 1 0 0,0-1-1 0 0,0 1 0 0 0,-1-1 1 0 0,1 1-1 0 0,0-1 0 0 0,-1 1 0 0 0,1-1 1 0 0,0 1-1 0 0,-1-1 0 0 0,1 1 0 0 0,-1-1 1 0 0,1 1-1 0 0,-1-1 0 0 0,1 1 1 0 0,-1-1-1 0 0,1 0 0 0 0,-1 1 0 0 0,1-1 1 0 0,-1 0-1 0 0,1 0 0 0 0,-1 1 1 0 0,0-1-1 0 0,1 0 0 0 0,-1 0 0 0 0,1 0 1 0 0,-1 0-1 0 0,0 0 0 0 0,1 0 1 0 0,-1 0-1 0 0,1 0 0 0 0,-1 0 0 0 0,0 0 1 0 0,1 0-1 0 0,-1 0 0 0 0,0 0 1 0 0,1 0-1 0 0,-1-1 0 0 0,1 1 0 0 0,-1 0 1 0 0,0-1-140 0 0,1 28 178 0 0,0-1 1 0 0,2 0-1 0 0,1 0 0 0 0,1 0 1 0 0,1 0-1 0 0,1 0 1 0 0,2-1-1 0 0,2 5-178 0 0,23 98-737 0 0,-28-113 124 0 0,3 15-1048 0 0,-10-12-4812 0 0,-4-7 5220 0 0</inkml:trace>
  <inkml:trace contextRef="#ctx0" brushRef="#br0" timeOffset="-14195.221">9956 6309 1048 0 0,'17'-2'1130'0'0,"66"-51"585"0"0,-76 49-1536 0 0,-3 3-61 0 0,0 0 0 0 0,1-1 0 0 0,-1 0 0 0 0,0 0 0 0 0,0 0 0 0 0,0 0 0 0 0,-1 0 0 0 0,1-1 0 0 0,0 1 0 0 0,-1-1 0 0 0,1 0 0 0 0,-1-1-1 0 0,0 1 1 0 0,0 0 0 0 0,-1-1 0 0 0,1 0 0 0 0,0 1 0 0 0,-1-1 0 0 0,0 0 0 0 0,0 0 0 0 0,0 0 0 0 0,-1-1 0 0 0,0 1 0 0 0,1 0 0 0 0,-1-1-1 0 0,-1 1 1 0 0,1-1 0 0 0,0 1 0 0 0,-1 0 0 0 0,0-1 0 0 0,-1-3-118 0 0,-1 2 27 0 0,-1-1 0 0 0,-1 1 0 0 0,1 0 0 0 0,-1 0 0 0 0,0 0 0 0 0,-1 0 1 0 0,1 1-1 0 0,-1-1 0 0 0,0 1 0 0 0,0 0 0 0 0,-1 1 0 0 0,1-1 0 0 0,-1 1 0 0 0,0 1 0 0 0,0-1 0 0 0,-1 1 0 0 0,1 0 0 0 0,-1 0 0 0 0,1 0 0 0 0,-1 1 0 0 0,0 0 1 0 0,0 1-1 0 0,0 0 0 0 0,0 0 0 0 0,0 0 0 0 0,0 1 0 0 0,-1 0 0 0 0,1 0 0 0 0,0 1 0 0 0,0 0-27 0 0,-3 2 13 0 0,0 1 0 0 0,1 1 0 0 0,0-1 0 0 0,0 2 0 0 0,1-1 0 0 0,-1 1 0 0 0,1 0 0 0 0,0 1 0 0 0,1 0 0 0 0,-1 0 0 0 0,2 1 0 0 0,-1 0 0 0 0,1 0 0 0 0,0 0 0 0 0,0 1 0 0 0,1 0 0 0 0,1 0 0 0 0,-1 1 0 0 0,1-1 0 0 0,1 1 0 0 0,0 0 0 0 0,0 0 0 0 0,1 0 0 0 0,1 0 0 0 0,-1 0 0 0 0,1 0 0 0 0,1 0 0 0 0,0 6-13 0 0,2-11 51 0 0,0-1 0 0 0,0 0 0 0 0,1 1 1 0 0,-1-1-1 0 0,1 0 0 0 0,0-1 0 0 0,0 1 0 0 0,0 0 0 0 0,0-1 0 0 0,1 0 0 0 0,0 0 0 0 0,-1 0 0 0 0,1 0 0 0 0,0 0 1 0 0,0-1-1 0 0,1 0 0 0 0,-1 0 0 0 0,0 0 0 0 0,1 0 0 0 0,-1-1 0 0 0,1 0 0 0 0,0 1 0 0 0,-1-2 0 0 0,1 1 0 0 0,0-1 1 0 0,0 1-1 0 0,1-1-51 0 0,3-2 14 0 0,0 0 0 0 0,1-1 0 0 0,-2 1 0 0 0,1-2 0 0 0,0 1 0 0 0,-1-1 0 0 0,1-1 0 0 0,-1 1 0 0 0,0-1 0 0 0,-1-1 0 0 0,1 0 0 0 0,-1 0 0 0 0,4-4-14 0 0,42-29 190 0 0,-34 26-155 0 0,-16 23-384 0 0,-6 2 406 0 0,-18 70 612 0 0,4 1 0 0 0,4 0 0 0 0,4 1 0 0 0,1 59-669 0 0,10-139 43 0 0,1-1 1 0 0,0 0-1 0 0,0 0 1 0 0,0 0 0 0 0,1 0-1 0 0,-1 0 1 0 0,1 0 0 0 0,0-1-1 0 0,-1 0 1 0 0,1 0-1 0 0,0 0 1 0 0,0 0 0 0 0,1 0-1 0 0,-1-1 1 0 0,0 0-1 0 0,0 0 1 0 0,1 0 0 0 0,-1 0-1 0 0,1-1 1 0 0,-1 0 0 0 0,0 0-1 0 0,1 0 1 0 0,-1 0-1 0 0,1-1 1 0 0,-1 0 0 0 0,0 1-1 0 0,1-2 1 0 0,-1 1-44 0 0,11 1 64 0 0,173-42-2212 0 0,-104-26-6720 0 0,-76 58 7540 0 0</inkml:trace>
  <inkml:trace contextRef="#ctx0" brushRef="#br0" timeOffset="-13370.417">10545 6308 1060 0 0,'106'-10'6780'0'0,"163"-61"-5286"0"0,-265 70-1480 0 0,0 0 1 0 0,-1-1 0 0 0,1 1-1 0 0,0-1 1 0 0,-1 0 0 0 0,0 0-1 0 0,1 0 1 0 0,-1 0 0 0 0,0-1-1 0 0,0 1 1 0 0,0-1 0 0 0,0 0-1 0 0,-1 0 1 0 0,1 0 0 0 0,-1 0-1 0 0,0-1 1 0 0,1 1 0 0 0,-2 0-1 0 0,1-1 1 0 0,1-2-15 0 0,-34-26-177 0 0,18 28 187 0 0,-1 0 1 0 0,1 0-1 0 0,0 1 0 0 0,-1 1 1 0 0,0 0-1 0 0,0 1 0 0 0,1 0 1 0 0,-1 1-1 0 0,0 1 0 0 0,0 0 0 0 0,1 1 1 0 0,-1 0-1 0 0,0 1 0 0 0,1 1 1 0 0,0 0-1 0 0,0 1 0 0 0,0 0 1 0 0,1 1-1 0 0,-1 0 0 0 0,1 1 0 0 0,1 1 1 0 0,0 0-1 0 0,0 0 0 0 0,0 1 1 0 0,-7 8-11 0 0,10-10 27 0 0,1 1 0 0 0,0 0 1 0 0,0 0-1 0 0,1 1 0 0 0,0 0 1 0 0,0 0-1 0 0,1 0 0 0 0,0 0 1 0 0,1 1-1 0 0,0 0 0 0 0,0 0 1 0 0,1 0-1 0 0,1 1 0 0 0,0-1 1 0 0,0 1-1 0 0,1-1 0 0 0,0 1 1 0 0,1 0-1 0 0,0 1-27 0 0,4-1 19 0 0,0 0-1 0 0,1 0 1 0 0,1-1-1 0 0,0 1 1 0 0,0-1 0 0 0,1-1-1 0 0,0 1 1 0 0,0-1 0 0 0,1-1-1 0 0,1 1 1 0 0,-1-1 0 0 0,1-1-1 0 0,1 0 1 0 0,-1 0-1 0 0,1 0 1 0 0,0-1 0 0 0,1-1-1 0 0,0 0 1 0 0,-1 0 0 0 0,2-1-1 0 0,4 1-18 0 0,76 13-1199 0 0,-83-17 760 0 0,-1-1-1 0 0,1 0 1 0 0,-1 0-1 0 0,1 0 1 0 0,-1-1 0 0 0,1-1-1 0 0,-1 1 1 0 0,0-2-1 0 0,1 1 1 0 0,-1-1-1 0 0,0 0 1 0 0,-1 0-1 0 0,1-1 1 0 0,-1 0 0 0 0,4-3 439 0 0,10-8-1480 0 0</inkml:trace>
  <inkml:trace contextRef="#ctx0" brushRef="#br0" timeOffset="-12714.828">11203 5583 1172 0 0,'-21'20'3661'0'0,"4"45"-2448"0"0,12-45-710 0 0,-23 255 3130 0 0,28-267-3558 0 0,0 0 1 0 0,1-1 0 0 0,1 1 0 0 0,-1 0 0 0 0,1 0 0 0 0,0-1 0 0 0,1 1 0 0 0,0-1-1 0 0,0 1 1 0 0,1-1 0 0 0,-1 0 0 0 0,2-1 0 0 0,-1 1 0 0 0,1-1 0 0 0,0 1 0 0 0,0-1-1 0 0,1-1 1 0 0,-1 1 0 0 0,1-1 0 0 0,1 0 0 0 0,-1 0 0 0 0,1-1 0 0 0,-1 0-1 0 0,1 0 1 0 0,1-1 0 0 0,-1 1 0 0 0,0-2 0 0 0,1 1 0 0 0,3 0-76 0 0,-6-2-181 0 0,1 0 0 0 0,-1-1 0 0 0,1 1 0 0 0,-1-1 0 0 0,0-1 0 0 0,1 1 0 0 0,-1-1 0 0 0,0 0 0 0 0,1 0 0 0 0,-1 0 0 0 0,0-1 0 0 0,0 1 0 0 0,0-2 0 0 0,0 1 0 0 0,0 0 0 0 0,0-1 0 0 0,-1 0-1 0 0,1 0 1 0 0,-1 0 0 0 0,0-1 0 0 0,0 1 0 0 0,3-4 181 0 0,2-30-5675 0 0,-9 26 4375 0 0</inkml:trace>
  <inkml:trace contextRef="#ctx0" brushRef="#br0" timeOffset="-12434.858">10828 5851 1372 0 0,'-6'2'6308'0'0,"35"1"-5073"0"0,162-15 273 0 0,102-35-9228 0 0,-263 36 6373 0 0</inkml:trace>
  <inkml:trace contextRef="#ctx0" brushRef="#br0" timeOffset="-9989.48">11672 6326 908 0 0,'0'0'990'0'0,"0"0"-64"0"0,0 0-102 0 0,0 0-79 0 0,0 0-101 0 0,0 0-30 0 0,0 0-56 0 0,6 1-88 0 0,222-24 1567 0 0,124-36-1425 0 0,-335 56-969 0 0,30-7 180 0 0,-18 7-3687 0 0,-44-1 1272 0 0,5 2 1330 0 0</inkml:trace>
  <inkml:trace contextRef="#ctx0" brushRef="#br0" timeOffset="-9742.762">11999 6104 1732 0 0,'-15'-14'5052'0'0,"7"32"-3495"0"0,5 35-1332 0 0,3-52-115 0 0,2 26 19 0 0,1 0 0 0 0,2-1 1 0 0,0 1-1 0 0,2-1 0 0 0,1-1 0 0 0,1 0 0 0 0,2 0 0 0 0,4 7-129 0 0,3 13-70 0 0,6 5-360 0 0,-1 0-3833 0 0,-16-42 1565 0 0,-4-4 1386 0 0</inkml:trace>
  <inkml:trace contextRef="#ctx0" brushRef="#br0" timeOffset="-5148.646">15568 5991 1080 0 0,'36'13'8909'0'0,"37"-12"-10384"0"0,-46-2 396 0 0,71-14-2942 0 0,-73 10 2703 0 0</inkml:trace>
  <inkml:trace contextRef="#ctx0" brushRef="#br0" timeOffset="-4865.032">16273 5983 1652 0 0,'69'4'8011'0'0,"30"-25"-10960"0"0,-51 8-468 0 0,-33 9 2116 0 0</inkml:trace>
  <inkml:trace contextRef="#ctx0" brushRef="#br0" timeOffset="-8917.668">12977 6119 1532 0 0,'2'0'90'0'0,"0"-1"-1"0"0,0 0 1 0 0,0 0 0 0 0,-1 0-1 0 0,1 0 1 0 0,0 0 0 0 0,0-1-1 0 0,-1 1 1 0 0,1-1 0 0 0,-1 1-1 0 0,1-1 1 0 0,-1 1 0 0 0,0-1-1 0 0,0 0 1 0 0,0 1 0 0 0,0-1-1 0 0,0 0 1 0 0,0 0 0 0 0,0 0-1 0 0,0 0 1 0 0,-1 0 0 0 0,1 0-1 0 0,-1 0 1 0 0,1 0 0 0 0,-1 0-1 0 0,0 0 1 0 0,0 0 0 0 0,0 0-1 0 0,0 0 1 0 0,0 0 0 0 0,0 0-1 0 0,-1 0 1 0 0,1 0 0 0 0,-1 0-1 0 0,1 0 1 0 0,-1 0 0 0 0,0 0-1 0 0,0 0 1 0 0,0 0-1 0 0,0 0 1 0 0,0 0 0 0 0,0 1-1 0 0,-1-1 1 0 0,1 0 0 0 0,0 1-1 0 0,-1-1 1 0 0,1 1 0 0 0,-1 0-1 0 0,0 0 1 0 0,0-1-90 0 0,-96-52 515 0 0,89 51-478 0 0,0 1 1 0 0,-1 0-1 0 0,1 0 0 0 0,-1 1 1 0 0,0 0-1 0 0,0 1 0 0 0,1 0 1 0 0,-1 0-1 0 0,0 1 0 0 0,1 0 1 0 0,-1 1-1 0 0,1 0 1 0 0,-1 1-1 0 0,1 0 0 0 0,0 0 1 0 0,0 1-1 0 0,0 0 0 0 0,1 1 1 0 0,-1 0-1 0 0,1 0 0 0 0,0 1 1 0 0,0 0-1 0 0,1 0 0 0 0,0 1 1 0 0,0 0-1 0 0,1 0 1 0 0,-1 0-1 0 0,1 1 0 0 0,1 0 1 0 0,0 0-1 0 0,0 1 0 0 0,1-1 1 0 0,-2 5-38 0 0,6-10 34 0 0,0-1 1 0 0,0 0 0 0 0,0 1 0 0 0,1-1-1 0 0,-1 0 1 0 0,1 1 0 0 0,0-1 0 0 0,0 0-1 0 0,-1 1 1 0 0,1-1 0 0 0,1 0 0 0 0,-1 0-1 0 0,0 0 1 0 0,0 0 0 0 0,1 0 0 0 0,-1 0-1 0 0,1 0 1 0 0,0-1 0 0 0,0 1-1 0 0,-1 0 1 0 0,1-1 0 0 0,0 0 0 0 0,0 1-1 0 0,0-1 1 0 0,1 0 0 0 0,-1 0 0 0 0,0 0-1 0 0,0 0 1 0 0,1 0 0 0 0,-1-1 0 0 0,0 1-1 0 0,1-1 1 0 0,-1 1 0 0 0,0-1 0 0 0,1 0-1 0 0,-1 0 1 0 0,1 0-35 0 0,100 1 364 0 0,17-55 10 0 0,-120 54-336 0 0,0 0 12 0 0,-12 18 102 0 0,-3 9-100 0 0,2 0 0 0 0,1 0 0 0 0,0 1 0 0 0,3 0 0 0 0,0 1 0 0 0,2 0 0 0 0,1 1 0 0 0,1 2-52 0 0,-3 4 184 0 0,4-28-109 0 0,1 0-1 0 0,0 0 0 0 0,0 0 0 0 0,1 0 1 0 0,0 1-1 0 0,0-1 0 0 0,0 1 0 0 0,2-1 1 0 0,-1 1-1 0 0,1-1 0 0 0,0 1 0 0 0,1-1 1 0 0,-1 1-1 0 0,2-1 0 0 0,-1 1 0 0 0,1-1 1 0 0,1 0-1 0 0,0 1 0 0 0,0-1 0 0 0,0 0 1 0 0,1-1-1 0 0,0 1 0 0 0,0-1 0 0 0,1 0 0 0 0,0 0 1 0 0,1 0-1 0 0,-1-1 0 0 0,1 1 0 0 0,0-1 1 0 0,1-1-1 0 0,0 1 0 0 0,-1-1 0 0 0,2-1 1 0 0,-1 1-1 0 0,0-1 0 0 0,6 2-74 0 0,-2-4-57 0 0,0-1 1 0 0,0-1-1 0 0,1 1 0 0 0,-1-2 0 0 0,0 0 0 0 0,1 0 0 0 0,-1-1 1 0 0,0 0-1 0 0,0-1 0 0 0,0 0 0 0 0,0-1 0 0 0,-1 0 1 0 0,0 0-1 0 0,1-1 0 0 0,-1-1 0 0 0,-1 0 0 0 0,1 0 1 0 0,-1-1-1 0 0,5-5 57 0 0,-7 6-505 0 0,0-1 1 0 0,0 0 0 0 0,-1 0 0 0 0,0 0-1 0 0,0-1 1 0 0,-1 0 0 0 0,0 0 0 0 0,-1 0-1 0 0,1-1 1 0 0,-2 0 0 0 0,1 0 0 0 0,-1 0-1 0 0,0 0 1 0 0,-1 0 0 0 0,0-3 504 0 0,2-12-1225 0 0,-3 3 38 0 0</inkml:trace>
  <inkml:trace contextRef="#ctx0" brushRef="#br0" timeOffset="-8437.954">12959 5679 2572 0 0,'50'-38'3949'0'0,"-45"37"-3900"0"0,-1 1 1 0 0,1 0 0 0 0,-1 0-1 0 0,1 0 1 0 0,-1 1-1 0 0,1 0 1 0 0,-1 0 0 0 0,1 0-1 0 0,-1 0 1 0 0,0 1 0 0 0,0-1-1 0 0,0 1 1 0 0,0 0-1 0 0,0 1 1 0 0,0-1 0 0 0,0 1-1 0 0,-1-1 1 0 0,1 1-1 0 0,-1 0 1 0 0,0 0 0 0 0,1 2-50 0 0,2 5 150 0 0,0 1 1 0 0,-1 0 0 0 0,-1 0-1 0 0,1 0 1 0 0,-2 0 0 0 0,0 1 0 0 0,0-1-1 0 0,-1 1 1 0 0,-1 0 0 0 0,0 0-1 0 0,0-1 1 0 0,-1 1 0 0 0,-1 0-1 0 0,0 2-150 0 0,1 0 289 0 0,-37 129 2855 0 0,81-123-3358 0 0,-22-19-820 0 0,1-1 1 0 0,0-1 0 0 0,0 0 0 0 0,-1-2 0 0 0,1-1 0 0 0,-1-1-1 0 0,0-1 1 0 0,0 0 0 0 0,0-2 0 0 0,13-7 1033 0 0,-13 6-1375 0 0</inkml:trace>
  <inkml:trace contextRef="#ctx0" brushRef="#br0" timeOffset="-7408.284">13352 6174 1172 0 0,'0'0'608'0'0,"0"0"-66"0"0,0 0-36 0 0,0 0-58 0 0,0 0-39 0 0,0 0-19 0 0,0 0-95 0 0,0 0 37 0 0,0 0-14 0 0,0 0-14 0 0,0 0 5 0 0,0 0-70 0 0,0 0 40 0 0,0 0 20 0 0,0 0-13 0 0,0 0-24 0 0,0 0-17 0 0,0 0-4 0 0,0 0 11 0 0,0 0-1 0 0,0 0-8 0 0,0 0 4 0 0,3 3-8 0 0,139 10 722 0 0,-98-15-789 0 0,188-24 329 0 0,-230 26-518 0 0,0 0-1 0 0,0 0 0 0 0,0 0 1 0 0,0 0-1 0 0,0-1 1 0 0,1 1-1 0 0,-1 0 0 0 0,0-1 1 0 0,0 0-1 0 0,-1 1 1 0 0,1-1-1 0 0,0 0 1 0 0,0 0-1 0 0,0 0 0 0 0,0-1 1 0 0,-1 1-1 0 0,1 0 1 0 0,-1-1-1 0 0,1 1 0 0 0,-1 0 1 0 0,1-1-1 0 0,-1 0 1 0 0,0 1-1 0 0,0-1 0 0 0,1 0 1 0 0,-1 0-1 0 0,-1 0 1 0 0,1 0-1 0 0,0 0 0 0 0,0 0 1 0 0,-1 0-1 0 0,1 0 1 0 0,-1 0 17 0 0,-11-5-9 0 0,0 1 0 0 0,-1 0 0 0 0,1 1 1 0 0,-2 0-1 0 0,1 1 0 0 0,0 1 1 0 0,-1 0-1 0 0,1 0 0 0 0,-1 1 1 0 0,0 1-1 0 0,0 0 0 0 0,0 1 1 0 0,0 0-1 0 0,1 1 0 0 0,-1 0 0 0 0,0 1 1 0 0,0 1-1 0 0,1 0 0 0 0,0 1 1 0 0,-1 0-1 0 0,1 1 0 0 0,1 0 1 0 0,-1 1-1 0 0,1 0 0 0 0,-10 7 9 0 0,12-8 27 0 0,0 0 0 0 0,1 0 0 0 0,-1 0 0 0 0,1 1-1 0 0,1 0 1 0 0,-1 1 0 0 0,1 0 0 0 0,0 0 0 0 0,1 1 0 0 0,0-1-1 0 0,0 1 1 0 0,0 1 0 0 0,1-1 0 0 0,0 1 0 0 0,1 0 0 0 0,0 0-1 0 0,1 0 1 0 0,-1 1 0 0 0,2-1 0 0 0,-1 1 0 0 0,2 0 0 0 0,-1-1-1 0 0,1 1 1 0 0,0 1-27 0 0,5-2 8 0 0,-1-1 0 0 0,1 0 1 0 0,1 0-1 0 0,-1 0 0 0 0,1 0 0 0 0,1 0 0 0 0,-1-1 0 0 0,1 0 0 0 0,0-1 0 0 0,1 1 0 0 0,0-1 0 0 0,0 0 1 0 0,0-1-1 0 0,1 0 0 0 0,0 0 0 0 0,0 0 0 0 0,0-1 0 0 0,0 0 0 0 0,1-1 0 0 0,-1 0 0 0 0,3 0-8 0 0,131 29-1350 0 0,-124-30 792 0 0,0-1 0 0 0,0-1 0 0 0,0-1 0 0 0,-1-1 0 0 0,1 0 0 0 0,0-1 0 0 0,-1-1 0 0 0,0 0 0 0 0,0-2 0 0 0,0 0 0 0 0,4-2 558 0 0,9-10-1498 0 0</inkml:trace>
  <inkml:trace contextRef="#ctx0" brushRef="#br0" timeOffset="-6920.557">13768 5646 880 0 0,'0'-1'118'0'0,"-1"0"1"0"0,0 0-1 0 0,0 0 1 0 0,1 0-1 0 0,-1 0 1 0 0,1 0-1 0 0,-1 0 0 0 0,1 0 1 0 0,0 0-1 0 0,-1 0 1 0 0,1 0-1 0 0,0 0 0 0 0,0 0 1 0 0,-1 0-1 0 0,1-1 1 0 0,0 1-1 0 0,0 0 1 0 0,0 0-1 0 0,1 0 0 0 0,-1 0 1 0 0,0 0-1 0 0,0-1 1 0 0,1 1-1 0 0,-1 0 0 0 0,0 0 1 0 0,1 0-1 0 0,-1 0 1 0 0,1 0-1 0 0,-1 0 1 0 0,1 0-1 0 0,0 0 0 0 0,-1 0 1 0 0,1 1-1 0 0,0-1 1 0 0,0 0-1 0 0,0 0 0 0 0,0 0 1 0 0,-1 1-1 0 0,1-1 1 0 0,0 1-1 0 0,0-1 1 0 0,0 0-1 0 0,0 1 0 0 0,0 0 1 0 0,1-1-1 0 0,-1 1 1 0 0,0 0-1 0 0,0-1 0 0 0,0 1 1 0 0,0 0-1 0 0,0 0-118 0 0,69-9 1109 0 0,-62 14-1038 0 0,0 1 0 0 0,-1-1 0 0 0,1 1 0 0 0,-1 0 0 0 0,-1 1-1 0 0,1-1 1 0 0,-1 1 0 0 0,-1 1 0 0 0,1-1 0 0 0,-1 1 0 0 0,0 0 0 0 0,-1 0 0 0 0,0 1-1 0 0,0-1 1 0 0,-1 1 0 0 0,0 0 0 0 0,0 0 0 0 0,-1 0 0 0 0,0 0 0 0 0,-1 0 0 0 0,0 0 0 0 0,-1 1-1 0 0,1-1 1 0 0,-2 0 0 0 0,0 4-71 0 0,-42 93 1606 0 0,43-104-1624 0 0,1-1 0 0 0,-1 1-1 0 0,1 0 1 0 0,0 0 0 0 0,0-1-1 0 0,0 1 1 0 0,0-1-1 0 0,0 1 1 0 0,0-1 0 0 0,0 1-1 0 0,0-1 1 0 0,1 1-1 0 0,-1-1 1 0 0,1 0 0 0 0,-1 0-1 0 0,1 0 1 0 0,-1 0 0 0 0,1 0-1 0 0,0 0 1 0 0,-1 0-1 0 0,1-1 1 0 0,0 1 0 0 0,0 0-1 0 0,-1-1 1 0 0,1 1 0 0 0,0-1-1 0 0,0 0 1 0 0,0 0-1 0 0,0 0 1 0 0,-1 0 0 0 0,1 0-1 0 0,0 0 1 0 0,0 0 0 0 0,0-1-1 0 0,0 1 1 0 0,0 0-1 0 0,-1-1 1 0 0,1 0 0 0 0,0 1-1 0 0,0-1 1 0 0,1-1 18 0 0,7 2-499 0 0,135-43-6527 0 0,-122 37 5690 0 0</inkml:trace>
  <inkml:trace contextRef="#ctx0" brushRef="#br0" timeOffset="-6485.421">14408 5884 1004 0 0,'39'6'5949'0'0,"2"-41"-4369"0"0,14-58-1052 0 0,-24-120 1339 0 0,-31 211-1841 0 0,0-1 0 0 0,1 1 0 0 0,-1 0 1 0 0,0 0-1 0 0,0-1 0 0 0,-1 1 0 0 0,1 0 1 0 0,0-1-1 0 0,-1 1 0 0 0,1 0 0 0 0,-1 0 1 0 0,0-1-1 0 0,0 1 0 0 0,0 0 0 0 0,0 0 1 0 0,0 0-1 0 0,0 0 0 0 0,0 0 0 0 0,-1 0 0 0 0,1 1 1 0 0,-1-1-1 0 0,1 0 0 0 0,-1 1 0 0 0,0-1 1 0 0,0 1-1 0 0,1 0 0 0 0,-1-1 0 0 0,0 1 1 0 0,0 0-1 0 0,0 0 0 0 0,-1 0 0 0 0,1 0 1 0 0,0 1-1 0 0,0-1 0 0 0,0 1 0 0 0,-1-1 1 0 0,1 1-1 0 0,0 0 0 0 0,-1-1 0 0 0,1 1 1 0 0,0 1-1 0 0,0-1 0 0 0,-1 0 0 0 0,1 0 1 0 0,0 1-1 0 0,-1-1 0 0 0,1 1 0 0 0,0 0 0 0 0,0 0 1 0 0,0 0-1 0 0,0 0 0 0 0,0 0 0 0 0,-1 1-26 0 0,-3 8 9 0 0,0 1-1 0 0,1 0 0 0 0,1 0 0 0 0,0 0 0 0 0,0 1 0 0 0,1-1 0 0 0,1 1 0 0 0,0 0 0 0 0,0 0 0 0 0,1 0 0 0 0,1 0 0 0 0,0 0 1 0 0,0 0-1 0 0,2 0-8 0 0,-2-9 5 0 0,61 182-639 0 0,-30-60-5181 0 0,-31-123 4437 0 0,-3 0 94 0 0,-14 11 38 0 0</inkml:trace>
  <inkml:trace contextRef="#ctx0" brushRef="#br0" timeOffset="-6252.656">14328 5768 1540 0 0,'68'-10'5718'0'0,"-4"-1"-4234"0"0,37 8-163 0 0,128-2-5504 0 0,-124-7 1135 0 0,-65 9 1552 0 0</inkml:trace>
  <inkml:trace contextRef="#ctx0" brushRef="#br0" timeOffset="-5770.593">14707 6118 948 0 0,'8'-5'4618'0'0,"45"-6"-3303"0"0,417-52 379 0 0,-424 37-5879 0 0,-45 26 3023 0 0,-1 0 38 0 0</inkml:trace>
  <inkml:trace contextRef="#ctx0" brushRef="#br0" timeOffset="-5492.661">15045 5783 1008 0 0,'-20'20'4714'0'0,"17"38"-3315"0"0,3-49-951 0 0,3 17-149 0 0,1-1 1 0 0,1 0-1 0 0,1 0 0 0 0,1 0 0 0 0,1-1 0 0 0,2 0 0 0 0,7 14-299 0 0,20 58 717 0 0,-6 27-2554 0 0,-31-121 691 0 0,0-2-386 0 0,0 0-27 0 0,-2 1 62 0 0,-5 6 44 0 0</inkml:trace>
  <inkml:trace contextRef="#ctx0" brushRef="#br0" timeOffset="-272.228">311 8233 2036 0 0,'-59'-15'2422'0'0,"16"14"1163"0"0,61 9-2227 0 0,252-21-237 0 0,27 4-1722 0 0,-186 11-5129 0 0,-109-3 4406 0 0,10-3 21 0 0</inkml:trace>
  <inkml:trace contextRef="#ctx0" brushRef="#br0" timeOffset="855.343">3519 7426 936 0 0,'0'0'711'0'0,"0"0"-112"0"0,0 0-18 0 0,0 0-54 0 0,0 0-50 0 0,0 0-80 0 0,0 0-74 0 0,0 0 46 0 0,0 0-25 0 0,0 0-39 0 0,0 0 41 0 0,0 0-37 0 0,0 0-26 0 0,-1-14 104 0 0,6 12 2747 0 0,-1 8-3115 0 0,0 1 1 0 0,0 0 0 0 0,-1 1-1 0 0,0-1 1 0 0,0 0-1 0 0,-1 1 1 0 0,0 0 0 0 0,0-1-1 0 0,-1 1 1 0 0,0 0 0 0 0,-1 0-1 0 0,1 0 1 0 0,-1 0 0 0 0,-1 0-1 0 0,0 0 1 0 0,0-1-1 0 0,0 1 1 0 0,-1 1-20 0 0,0 31 101 0 0,13 206 508 0 0,12-18 108 0 0,-20-190-1087 0 0,-3-27-2318 0 0,-3-24-2632 0 0,3 6 3926 0 0</inkml:trace>
  <inkml:trace contextRef="#ctx0" brushRef="#br0" timeOffset="1240.594">3577 7690 1780 0 0,'2'-7'249'0'0,"1"1"0"0"0,0-1 1 0 0,0 1-1 0 0,0 0 0 0 0,1 0 0 0 0,-1 0 0 0 0,2 1 0 0 0,-1 0 0 0 0,0-1 1 0 0,1 1-1 0 0,0 1 0 0 0,0-1 0 0 0,1 1 0 0 0,-1 0 0 0 0,1 0 0 0 0,0 0 0 0 0,0 1 1 0 0,1-1-250 0 0,8-4 213 0 0,0 1 0 0 0,1 0 0 0 0,0 1 0 0 0,0 1 0 0 0,0 0 0 0 0,1 1 0 0 0,-1 1 0 0 0,1 1 0 0 0,0 0 0 0 0,13 1-213 0 0,-23 2 43 0 0,0 0 0 0 0,0 0-1 0 0,0 1 1 0 0,0 0 0 0 0,0 1-1 0 0,-1 0 1 0 0,1 0 0 0 0,-1 0-1 0 0,0 0 1 0 0,0 1 0 0 0,0 0-1 0 0,0 1 1 0 0,-1-1 0 0 0,1 1-1 0 0,-1 0 1 0 0,0 0 0 0 0,-1 1 0 0 0,1-1-1 0 0,-1 1 1 0 0,-1 0 0 0 0,1 0-1 0 0,-1 1 1 0 0,0-1 0 0 0,0 1-1 0 0,0-1 1 0 0,-1 1 0 0 0,0 0-1 0 0,-1 0 1 0 0,0 0 0 0 0,1 2-43 0 0,-6 0-15 0 0,0 0 0 0 0,0-1 0 0 0,-1 1 0 0 0,0-1 1 0 0,-1 0-1 0 0,1 0 0 0 0,-2-1 0 0 0,1 0 0 0 0,-1 0 1 0 0,0 0-1 0 0,0-1 0 0 0,-1 0 0 0 0,0-1 0 0 0,0 1 1 0 0,0-2-1 0 0,0 1 0 0 0,-1-1 0 0 0,0 0 0 0 0,0-1 1 0 0,0 0-1 0 0,0 0 0 0 0,-1-1 0 0 0,1 0 0 0 0,-1-1 1 0 0,1 0-1 0 0,-9-1 15 0 0,-58-16-6491 0 0,72 11 5315 0 0</inkml:trace>
  <inkml:trace contextRef="#ctx0" brushRef="#br0" timeOffset="1860.62">2450 8258 1348 0 0,'-1'-1'5620'0'0,"116"-3"-4019"0"0,240-4-346 0 0,738-27-386 0 0,-584 25-3661 0 0,-495 5 2076 0 0,-17 2-3369 0 0,-13-3 2681 0 0</inkml:trace>
  <inkml:trace contextRef="#ctx0" brushRef="#br0" timeOffset="4473.134">3988 8656 1060 0 0,'0'0'717'0'0,"15"-3"390"0"0,-6-16 484 0 0,-5 15-1621 0 0,-1 3 138 0 0,0-1-1 0 0,0 1 1 0 0,0-1-1 0 0,0 0 1 0 0,-1 0 0 0 0,1 0-1 0 0,0 0 1 0 0,-1 0 0 0 0,0 0-1 0 0,0-1 1 0 0,0 1 0 0 0,0-1-1 0 0,0 0 1 0 0,0 1 0 0 0,0-1-1 0 0,-1 0 1 0 0,0 0 0 0 0,1 0-1 0 0,-1 0 1 0 0,0 0 0 0 0,-1-1-1 0 0,1 1 1 0 0,0 0 0 0 0,-1 0-1 0 0,0 0 1 0 0,0-1 0 0 0,0 1-1 0 0,0 0 1 0 0,0-1 0 0 0,-1 1-1 0 0,1 0 1 0 0,-1 0-108 0 0,-3-3 20 0 0,1 0-1 0 0,-1 1 1 0 0,0-1-1 0 0,-1 1 1 0 0,1 0-1 0 0,-1 1 1 0 0,0-1-1 0 0,-1 1 1 0 0,1 0-1 0 0,-1 0 1 0 0,1 0-1 0 0,-1 1 1 0 0,0 0-1 0 0,-1 0 1 0 0,1 0-1 0 0,0 1 1 0 0,-1 0-1 0 0,1 0 1 0 0,-1 1-1 0 0,0 0 1 0 0,1 0-1 0 0,-1 1 1 0 0,0-1-1 0 0,0 1 1 0 0,1 1-1 0 0,-1-1 1 0 0,0 1-1 0 0,-1 1-19 0 0,-8 1 19 0 0,1 0 0 0 0,-1 1 0 0 0,1 1 0 0 0,-1 0 0 0 0,1 1 0 0 0,1 1 0 0 0,-1 0 0 0 0,1 1 0 0 0,1 0 0 0 0,-1 2 0 0 0,-7 6-19 0 0,-3 28 86 0 0,24-43-16 0 0,0-1 43 0 0,14 23 197 0 0,112-6 289 0 0,15-52-282 0 0,-141 35-363 0 0,0 0-8 0 0,0 0 31 0 0,0 0-16 0 0,0 0 1 0 0,0 0-26 0 0,15 29-18 0 0,-21 31 82 0 0,-107 269 760 0 0,101-273-230 0 0,12-55-356 0 0,3 19 769 0 0,6-16-937 0 0,0 0 0 0 0,0-1 0 0 0,1 0 0 0 0,-1-1 0 0 0,1 0 1 0 0,-1-1-1 0 0,1 0 0 0 0,0 0 0 0 0,-1-1 0 0 0,1 0 0 0 0,0-1 0 0 0,0 0 0 0 0,-1 0 0 0 0,1-1 0 0 0,-1-1 0 0 0,0 1 0 0 0,1-2 0 0 0,7-3-6 0 0,96-55-5477 0 0,-85 29 2435 0 0,-15 16 1579 0 0</inkml:trace>
  <inkml:trace contextRef="#ctx0" brushRef="#br0" timeOffset="5060.346">4354 8773 1152 0 0,'21'-1'5917'0'0,"84"-13"-5145"0"0,-82 9-615 0 0,-16 5-170 0 0,1-1 1 0 0,0 0 0 0 0,-1 0 0 0 0,1-1-1 0 0,-1 0 1 0 0,0 0 0 0 0,1-1 0 0 0,-1 0-1 0 0,0 0 1 0 0,-1-1 0 0 0,1 1 0 0 0,-1-1-1 0 0,1-1 1 0 0,-1 0 0 0 0,0 1-1 0 0,-1-2 1 0 0,1 1 0 0 0,-1-1 0 0 0,1-1 12 0 0,-7 4-32 0 0,-1 0-1 0 0,1 0 1 0 0,0 0 0 0 0,-1 0 0 0 0,1 1 0 0 0,-1-1-1 0 0,0 0 1 0 0,0 1 0 0 0,0-1 0 0 0,0 1 0 0 0,-1-1-1 0 0,1 1 1 0 0,-1 0 0 0 0,1 0 0 0 0,-1 0 0 0 0,0 1 0 0 0,0-1-1 0 0,0 1 1 0 0,1-1 0 0 0,-1 1 0 0 0,-1 0 0 0 0,1 0-1 0 0,0 0 1 0 0,0 0 0 0 0,0 1 0 0 0,0 0 0 0 0,-1-1-1 0 0,1 1 1 0 0,-1 0 32 0 0,-8-2 63 0 0,-1 0 0 0 0,1 1-1 0 0,-1 1 1 0 0,1 0 0 0 0,-1 0-1 0 0,1 2 1 0 0,-1-1 0 0 0,1 1 0 0 0,0 1-1 0 0,-1 0 1 0 0,2 1 0 0 0,-1 1-1 0 0,0-1 1 0 0,1 2 0 0 0,0-1-1 0 0,0 2 1 0 0,0 0 0 0 0,1 0 0 0 0,0 0-1 0 0,1 1 1 0 0,-1 1 0 0 0,2 0-1 0 0,-1 0 1 0 0,1 1 0 0 0,-2 4-63 0 0,6-8 59 0 0,1 1 0 0 0,0 0 0 0 0,0 1 1 0 0,1-1-1 0 0,-1 0 0 0 0,2 1 0 0 0,-1-1 1 0 0,1 1-1 0 0,0-1 0 0 0,1 1 0 0 0,0 0 0 0 0,0-1 1 0 0,1 1-1 0 0,0-1 0 0 0,0 1 0 0 0,1 0 0 0 0,-1-1 1 0 0,2 0-1 0 0,-1 0 0 0 0,1 1 0 0 0,0-1 1 0 0,1-1-1 0 0,-1 1 0 0 0,1 0 0 0 0,1-1 0 0 0,-1 0 1 0 0,1 0-1 0 0,0 0 0 0 0,1-1 0 0 0,-1 0 1 0 0,1 0-1 0 0,4 3-59 0 0,6 5-223 0 0,0-1 1 0 0,0 0-1 0 0,1-2 1 0 0,1 0 0 0 0,-1-1-1 0 0,2 0 1 0 0,-1-2-1 0 0,1 0 1 0 0,0-1 0 0 0,0-1-1 0 0,1 0 1 0 0,1-2 222 0 0,88-4-4230 0 0,-72-17 3315 0 0</inkml:trace>
  <inkml:trace contextRef="#ctx0" brushRef="#br0" timeOffset="5713.36">4994 8323 1428 0 0,'8'-14'5096'0'0,"-23"56"-4420"0"0,2 1-1 0 0,2 0 1 0 0,2 0-1 0 0,2 1 1 0 0,2 0 0 0 0,0 44-676 0 0,6-79 76 0 0,1-1 0 0 0,-1 1 0 0 0,1-1 1 0 0,1 0-1 0 0,0 0 0 0 0,0 0 0 0 0,0 0 0 0 0,1 0 1 0 0,0-1-1 0 0,0 0 0 0 0,1 0 0 0 0,0 0 1 0 0,1 0-1 0 0,-1-1 0 0 0,1 0 0 0 0,0 0 1 0 0,1 0-1 0 0,0-1 0 0 0,-1 0 0 0 0,2 0 0 0 0,5 3-76 0 0,-6-5 42 0 0,0 1-72 0 0,-1-1 0 0 0,1 0 0 0 0,0 0 1 0 0,0 0-1 0 0,0-1 0 0 0,1 0 0 0 0,-1 0 0 0 0,0-1 0 0 0,1 0 1 0 0,-1-1-1 0 0,1 1 0 0 0,-1-1 0 0 0,1-1 0 0 0,-1 1 0 0 0,7-2 30 0 0,43-28-1427 0 0,-53 26 1005 0 0,-1 1 0 0 0,1 0 1 0 0,-1-1-1 0 0,1 1 1 0 0,-1-1-1 0 0,0 0 0 0 0,-1 0 1 0 0,1-1-1 0 0,-1 1 1 0 0,1 0-1 0 0,-1-1 0 0 0,0 1 1 0 0,-1-1-1 0 0,1 0 1 0 0,-1 0-1 0 0,0 1 0 0 0,0-1 1 0 0,-1 0-1 0 0,1-3 422 0 0,-1 5-1286 0 0</inkml:trace>
  <inkml:trace contextRef="#ctx0" brushRef="#br0" timeOffset="5961.674">4800 8518 1004 0 0,'1'-6'6712'0'0,"83"-17"-5088"0"0,29 11-939 0 0,-4 0-3847 0 0,-69-3-1147 0 0,-35 10 2907 0 0</inkml:trace>
  <inkml:trace contextRef="#ctx0" brushRef="#br0" timeOffset="6502.362">4466 8203 1700 0 0,'0'-1'4873'0'0,"45"-2"-2880"0"0,36-3-1659 0 0,506-9 1624 0 0,-585 15-1992 0 0,28 0-3781 0 0,-12 0-375 0 0,-7 0 2799 0 0</inkml:trace>
  <inkml:trace contextRef="#ctx0" brushRef="#br0" timeOffset="6782.72">6061 8301 1664 0 0,'4'0'193'0'0,"0"0"-1"0"0,0 1 0 0 0,0-1 1 0 0,0 1-1 0 0,0 0 0 0 0,-1 0 1 0 0,1 0-1 0 0,0 0 0 0 0,0 0 1 0 0,-1 1-1 0 0,1 0 1 0 0,-1 0-1 0 0,1 0 0 0 0,-1 0 1 0 0,0 0-1 0 0,0 1 0 0 0,0 0 1 0 0,0-1-1 0 0,-1 1 1 0 0,1 0-1 0 0,0 0 0 0 0,-1 1 1 0 0,0-1-1 0 0,0 0 0 0 0,0 1 1 0 0,0 1-193 0 0,2 4 139 0 0,-1 0 0 0 0,-1 0 0 0 0,1 0 0 0 0,-2 1 0 0 0,1-1 1 0 0,-1 0-1 0 0,-1 1 0 0 0,1-1 0 0 0,-2 1 0 0 0,1-1 0 0 0,-1 0 0 0 0,-1 1 1 0 0,0-1-1 0 0,0 0 0 0 0,-3 8-139 0 0,-2-2 18 0 0,0 0 1 0 0,-1 0 0 0 0,-1-1-1 0 0,0 0 1 0 0,0-1-1 0 0,-2 0 1 0 0,0-1 0 0 0,0 1-1 0 0,-10 6-18 0 0,-126 79-5737 0 0,122-85 4450 0 0</inkml:trace>
  <inkml:trace contextRef="#ctx0" brushRef="#br0" timeOffset="8159.299">7213 7903 1228 0 0,'18'-15'1990'0'0,"5"7"-370"0"0,5-15-1108 0 0,-19 76 888 0 0,-10 95-1 0 0,-1-96-850 0 0,2 0 1 0 0,2 0-1 0 0,2 0 1 0 0,11 48-550 0 0,-10-87 91 0 0,1 0 0 0 0,0 0 1 0 0,1 0-1 0 0,0-1 0 0 0,1 0 0 0 0,0 0 1 0 0,1-1-1 0 0,0 0 0 0 0,1-1 0 0 0,0 0 1 0 0,1 0-1 0 0,0-1 0 0 0,1-1 0 0 0,-1 0 1 0 0,2 0-1 0 0,-1-1 0 0 0,1-1 0 0 0,0 0 1 0 0,0-1-1 0 0,1 0 0 0 0,-1-1 0 0 0,1-1 1 0 0,0 0-1 0 0,0 0 0 0 0,0-2 0 0 0,1 0 1 0 0,-1 0-1 0 0,10-2-91 0 0,73-35-1907 0 0,-69-24-3399 0 0,-33 25 2730 0 0,-18-1 1383 0 0</inkml:trace>
  <inkml:trace contextRef="#ctx0" brushRef="#br0" timeOffset="8408.117">7066 8205 1292 0 0,'74'0'7132'0'0,"21"0"-5147"0"0,155 1-5485 0 0,-78-25-1061 0 0,-134 15 3061 0 0</inkml:trace>
  <inkml:trace contextRef="#ctx0" brushRef="#br0" timeOffset="8810.583">8651 7948 1336 0 0,'-9'7'4193'0'0,"-26"20"-3449"0"0,6-4-330 0 0,-141 92 1803 0 0,-74 64 896 0 0,241-177-3084 0 0,1-1 0 0 0,0 1 1 0 0,0-1-1 0 0,0 1 0 0 0,0 0 0 0 0,0 0 0 0 0,0 0 0 0 0,0 0 0 0 0,1 0 1 0 0,-1 0-1 0 0,1 0 0 0 0,-1 1 0 0 0,1-1 0 0 0,0 0 0 0 0,0 1 1 0 0,0-1-1 0 0,0 1 0 0 0,0 0 0 0 0,1-1 0 0 0,-1 1 0 0 0,1-1 0 0 0,0 1 1 0 0,0 0-1 0 0,0 0 0 0 0,0-1 0 0 0,0 1 0 0 0,0 0 0 0 0,1-1 1 0 0,-1 1-1 0 0,1-1 0 0 0,0 1 0 0 0,0-1 0 0 0,0 1 0 0 0,0-1 0 0 0,0 1 1 0 0,0-1-1 0 0,1 0 0 0 0,-1 1 0 0 0,1-1 0 0 0,0 0 0 0 0,-1 0 0 0 0,1 0 1 0 0,0 0-1 0 0,0-1 0 0 0,0 1 0 0 0,1-1 0 0 0,-1 1 0 0 0,0-1 1 0 0,1 1-1 0 0,-1-1 0 0 0,1 0 0 0 0,-1 0 0 0 0,1-1 0 0 0,-1 1 0 0 0,1 0 1 0 0,-1-1-1 0 0,1 1 0 0 0,1-1-29 0 0,302 41-81 0 0,-188-33-1386 0 0,-92-5 762 0 0,121 6-7311 0 0,-135-9 6673 0 0</inkml:trace>
  <inkml:trace contextRef="#ctx0" brushRef="#br0" timeOffset="9772.413">9123 7795 848 0 0,'0'0'795'0'0,"0"0"-49"0"0,0 0-133 0 0,0 0-59 0 0,14-3 352 0 0,12 4 1856 0 0,-24 84-1720 0 0,-18 148 978 0 0,16-223-1979 0 0,1 0 1 0 0,0 0-1 0 0,0-1 0 0 0,1 1 1 0 0,1 0-1 0 0,-1-1 1 0 0,1 0-1 0 0,1 1 1 0 0,0-1-1 0 0,0 0 1 0 0,1-1-1 0 0,0 1 0 0 0,0-1 1 0 0,1 0-1 0 0,0 0 1 0 0,1-1-1 0 0,0 0 1 0 0,0 0-1 0 0,0 0 1 0 0,1-1-1 0 0,0 0 1 0 0,0-1-1 0 0,0 1 0 0 0,1-2 1 0 0,0 1-1 0 0,0-1 1 0 0,0 0-1 0 0,0-1 1 0 0,5 1-42 0 0,-11-4-308 0 0,1 1-1 0 0,-1 0 1 0 0,1-1 0 0 0,-1 0 0 0 0,1 1 0 0 0,-1-1 0 0 0,1-1 0 0 0,0 1-1 0 0,-1 0 1 0 0,1-1 0 0 0,-1 0 0 0 0,1 0 0 0 0,-1 0 0 0 0,0 0 0 0 0,1-1-1 0 0,-1 1 1 0 0,0-1 0 0 0,0 0 0 0 0,0 0 0 0 0,0 0 0 0 0,0 0 0 0 0,0 0-1 0 0,-1-1 1 0 0,1 1 0 0 0,-1-1 0 0 0,0 0 0 0 0,1 0 0 0 0,-1 0 0 0 0,1-2 308 0 0,2-4-1324 0 0</inkml:trace>
  <inkml:trace contextRef="#ctx0" brushRef="#br0" timeOffset="10303.539">9457 8005 868 0 0,'22'35'6704'0'0,"40"106"-5596"0"0,-49-77-92 0 0,-12-63-786 0 0,-4 27 1266 0 0,2-32-1479 0 0,0 0 0 0 0,-1 0 0 0 0,2-1 0 0 0,-1 1-1 0 0,0 0 1 0 0,1-1 0 0 0,0 1 0 0 0,0 0-1 0 0,0-1 1 0 0,1 1 0 0 0,-1 0 0 0 0,1 0 0 0 0,0-1-1 0 0,0 1 1 0 0,1 0 0 0 0,-1 0 0 0 0,1 0 0 0 0,0 0-1 0 0,0 0 1 0 0,0 1 0 0 0,1-1 0 0 0,-1 0-1 0 0,2 0-16 0 0,140-198-658 0 0,-143 201 633 0 0,0 0 0 0 0,0 1 0 0 0,0-1 0 0 0,0 0-1 0 0,0 0 1 0 0,0 1 0 0 0,0-1 0 0 0,0 1-1 0 0,1-1 1 0 0,-1 1 0 0 0,0-1 0 0 0,0 1 0 0 0,0 0-1 0 0,1-1 1 0 0,-1 1 0 0 0,0 0 0 0 0,0 0 0 0 0,1 0-1 0 0,-1 0 1 0 0,0 0 0 0 0,0 0 0 0 0,1 0 0 0 0,-1 1-1 0 0,0-1 1 0 0,0 0 0 0 0,0 1 0 0 0,1-1 0 0 0,-1 1-1 0 0,0-1 1 0 0,0 1 0 0 0,0 0 0 0 0,0-1-1 0 0,0 1 1 0 0,0 0 0 0 0,0 0 0 0 0,0-1 0 0 0,0 1-1 0 0,0 0 1 0 0,-1 0 0 0 0,1 0 0 0 0,0 0 0 0 0,-1 0-1 0 0,1 1 1 0 0,0-1 0 0 0,-1 0 0 0 0,0 0 0 0 0,1 0-1 0 0,-1 0 1 0 0,1 1 0 0 0,-1-1 0 0 0,0 0 0 0 0,0 0-1 0 0,0 1 1 0 0,0-1 25 0 0,21 84-1 0 0,-19-72-72 0 0,4 23-123 0 0,5 18-466 0 0,-1-21-3386 0 0,-8-29 2679 0 0,2-2-127 0 0</inkml:trace>
  <inkml:trace contextRef="#ctx0" brushRef="#br0" timeOffset="10614.99">10134 7818 1604 0 0,'-9'13'298'0'0,"1"1"-1"0"0,0 0 0 0 0,0 0 1 0 0,2 0-1 0 0,0 1 0 0 0,0 0 1 0 0,1 1-1 0 0,1-1 0 0 0,1 1 1 0 0,0-1-1 0 0,1 1 0 0 0,1 0 1 0 0,0 0-1 0 0,2 0 1 0 0,-1 0-1 0 0,2 0 0 0 0,0 0 1 0 0,1 0-1 0 0,0-1 0 0 0,6 16-297 0 0,0-12 129 0 0,0 0-1 0 0,1-1 0 0 0,1 0 0 0 0,1 0 1 0 0,1-1-1 0 0,0-1 0 0 0,1 0 0 0 0,9 7-128 0 0,82 45-2331 0 0,-71-61-649 0 0,-22-6 1470 0 0</inkml:trace>
  <inkml:trace contextRef="#ctx0" brushRef="#br0" timeOffset="10989.547">10531 7786 964 0 0,'-5'-14'2650'0'0,"5"14"-2439"0"0,0 0 0 0 0,-1 1 0 0 0,1-1 0 0 0,-1 0 0 0 0,1 1 0 0 0,0-1 0 0 0,-1 0 0 0 0,1 0 0 0 0,-1 0 0 0 0,1 0 0 0 0,-1 1 0 0 0,1-1 0 0 0,-1 0 0 0 0,1 0 0 0 0,-1 0 0 0 0,1 0 0 0 0,-1 0 0 0 0,1 0 0 0 0,-1 0 0 0 0,1 0 0 0 0,-1 0 0 0 0,1-1 0 0 0,-1 1 0 0 0,1 0 0 0 0,-1 0-211 0 0,12 188 865 0 0,12-42-2532 0 0,-23-144 627 0 0,0-2-84 0 0,1 8-1879 0 0,2-1 1483 0 0</inkml:trace>
  <inkml:trace contextRef="#ctx0" brushRef="#br0" timeOffset="11264.619">10836 7886 1496 0 0,'-69'68'2583'0'0,"2"4"0"0"0,3 2 1 0 0,-21 36-2584 0 0,7 21-1750 0 0,77-122-2294 0 0,1-9 2672 0 0</inkml:trace>
  <inkml:trace contextRef="#ctx0" brushRef="#br0" timeOffset="11872.263">11160 8263 1508 0 0,'1'-1'103'0'0,"1"0"1"0"0,-1 0-1 0 0,0 0 0 0 0,0-1 1 0 0,0 1-1 0 0,0 0 0 0 0,0-1 0 0 0,0 1 1 0 0,-1 0-1 0 0,1-1 0 0 0,0 1 0 0 0,-1-1 1 0 0,1 1-1 0 0,-1-1 0 0 0,1 0 1 0 0,-1 1-1 0 0,0-1 0 0 0,0 1 0 0 0,0-1 1 0 0,0 0-1 0 0,0 1 0 0 0,0-1 0 0 0,0 1 1 0 0,0-1-1 0 0,0 0 0 0 0,-1 1 1 0 0,1-1-1 0 0,-1 1 0 0 0,1-1 0 0 0,-1 1 1 0 0,0-1-1 0 0,0 1 0 0 0,1 0 0 0 0,-1-1 1 0 0,0 1-1 0 0,0 0 0 0 0,0-1 1 0 0,-1 1-1 0 0,1 0 0 0 0,0 0 0 0 0,0 0 1 0 0,-1 0-1 0 0,1 0 0 0 0,0 0 1 0 0,-1 1-1 0 0,1-1 0 0 0,-1 0 0 0 0,1 1 1 0 0,-1-1-1 0 0,1 1 0 0 0,-1-1 0 0 0,1 1 1 0 0,-2 0-104 0 0,-89-24 1167 0 0,80 24-1057 0 0,0 1 1 0 0,0 1-1 0 0,0 0 0 0 0,1 0 1 0 0,-1 1-1 0 0,1 1 1 0 0,0 0-1 0 0,0 0 1 0 0,0 1-1 0 0,0 0 0 0 0,1 1 1 0 0,0 0-1 0 0,-6 5-110 0 0,10-7 113 0 0,0 0 0 0 0,0 1-1 0 0,0-1 1 0 0,0 1 0 0 0,1 0 0 0 0,0 1-1 0 0,0-1 1 0 0,0 1 0 0 0,1 0 0 0 0,-1 0-1 0 0,2 0 1 0 0,-1 1 0 0 0,1-1 0 0 0,0 1-1 0 0,0 0 1 0 0,0 0 0 0 0,1 0 0 0 0,-1 5-113 0 0,8-6 142 0 0,0-1-89 0 0,1-1 0 0 0,-1 1 0 0 0,1-1 0 0 0,0 0 0 0 0,0-1 0 0 0,0 1 0 0 0,1-1 0 0 0,-1-1 0 0 0,1 1-1 0 0,-1-1 1 0 0,1 0 0 0 0,0-1 0 0 0,0 1 0 0 0,0-1 0 0 0,0-1 0 0 0,0 1 0 0 0,1-1-53 0 0,-6 0 80 0 0,41-3 95 0 0,38-44 257 0 0,-89 85-356 0 0,-47 153 979 0 0,56-189-1038 0 0,0 0-1 0 0,0 0 1 0 0,1 0-1 0 0,-1 0 1 0 0,1-1-1 0 0,-1 1 1 0 0,1-1 0 0 0,0 1-1 0 0,-1-1 1 0 0,1 0-1 0 0,0 1 1 0 0,0-1 0 0 0,0 0-1 0 0,0 0 1 0 0,0 0-1 0 0,0-1 1 0 0,0 1-1 0 0,0 0 1 0 0,1-1 0 0 0,-1 1-1 0 0,0-1 1 0 0,0 0-1 0 0,0 0 1 0 0,1 0 0 0 0,-1 0-1 0 0,0 0 1 0 0,0 0-1 0 0,0-1 1 0 0,1 1-1 0 0,-1-1 1 0 0,0 1-17 0 0,13-5-260 0 0,-1 0 0 0 0,1 0 0 0 0,-1-1 0 0 0,-1-1 0 0 0,1-1 0 0 0,-1 0 0 0 0,0 0 0 0 0,-1-1 0 0 0,0-1-1 0 0,0 0 1 0 0,5-7 260 0 0,-4 6-808 0 0,10-12-609 0 0,-1-1-1 0 0,-1-1 1 0 0,-2 0 0 0 0,0-2 0 0 0,-2 0-1 0 0,10-20 1418 0 0,-17 28-597 0 0,15-21-697 0 0</inkml:trace>
  <inkml:trace contextRef="#ctx0" brushRef="#br0" timeOffset="12183.914">11877 7488 1324 0 0,'12'16'490'0'0,"1"1"1"0"0,-2 1-1 0 0,0-1 0 0 0,-2 2 1 0 0,1 0-1 0 0,-2 0 0 0 0,-1 0 1 0 0,0 1-1 0 0,-2 0 0 0 0,0 3-490 0 0,4 6 475 0 0,5 16 289 0 0,-3 1 0 0 0,-2 0-1 0 0,-2 0 1 0 0,-1 1 0 0 0,-3 0 0 0 0,-2 4-764 0 0,-3-27 232 0 0,-1 1 1 0 0,-1-1-1 0 0,-1 1 1 0 0,-2-2-1 0 0,0 1 0 0 0,-1-1 1 0 0,-1 0-1 0 0,-2 0 0 0 0,0-1 1 0 0,-1-1-1 0 0,-7 9-232 0 0,-117 123-1069 0 0,134-150 823 0 0,0-1-1 0 0,0 0 0 0 0,0 1 1 0 0,-1-1-1 0 0,1 0 0 0 0,0 0 0 0 0,-1-1 1 0 0,1 1-1 0 0,-1 0 0 0 0,0-1 1 0 0,1 1-1 0 0,-1-1 0 0 0,0 0 0 0 0,0 0 1 0 0,0 0-1 0 0,0-1 0 0 0,0 1 0 0 0,0-1 1 0 0,0 1-1 0 0,0-1 0 0 0,0 0 1 0 0,0 0-1 0 0,-1 0 0 0 0,1-1 0 0 0,0 1 1 0 0,0-1-1 0 0,0 1 0 0 0,0-1 0 0 0,0 0 1 0 0,1 0-1 0 0,-1-1 0 0 0,0 1 1 0 0,0-1-1 0 0,1 1 0 0 0,-3-2 247 0 0,4-14-1253 0 0,11-4 21 0 0</inkml:trace>
  <inkml:trace contextRef="#ctx0" brushRef="#br0" timeOffset="12524.758">12504 8185 2368 0 0,'11'8'7262'0'0,"8"3"-3863"0"0,-7-8-5199 0 0,-22-15-6539 0 0,8 10 7085 0 0</inkml:trace>
  <inkml:trace contextRef="#ctx0" brushRef="#br0" timeOffset="262721.044">5151 259 1008 0 0,'0'0'120'0'0,"0"0"22"0"0,0 0-43 0 0,0 0-33 0 0,0 0 84 0 0,0 0 62 0 0,0 0-75 0 0,0 0-29 0 0,0 0-44 0 0,0 0 19 0 0,-9 23 74 0 0,18 131 458 0 0,-21 74-217 0 0,-22 149 145 0 0,-34 219 22 0 0,-4-112-99 0 0,60-342-281 0 0,-5-53-141 0 0,5 0-1 0 0,3 1 0 0 0,3 56-43 0 0,6 42 51 0 0,15-97-219 0 0,25 77 99 0 0,-34-164 91 0 0,0 1 0 0 0,-1-1 0 0 0,2 0 0 0 0,-1 0 0 0 0,0 0 0 0 0,1-1 0 0 0,-1 0-1 0 0,1-1 1 0 0,0 1 0 0 0,0-1 0 0 0,0-1 0 0 0,1 1 0 0 0,-1-1 0 0 0,0 0-1 0 0,0-1 1 0 0,1 0 0 0 0,-1 0 0 0 0,0 0 0 0 0,7-2-22 0 0,3 2 118 0 0,329-25 435 0 0,479-131-351 0 0,3 14-487 0 0,-536 91 384 0 0,-99 22 4 0 0,-187 28-79 0 0,0 0-1 0 0,-1 0 1 0 0,1 0 0 0 0,0 0-1 0 0,-1-1 1 0 0,1 0 0 0 0,-1 0-1 0 0,0-1 1 0 0,1 1 0 0 0,-1-1-1 0 0,0 0 1 0 0,-1-1 0 0 0,1 1 0 0 0,-1-1-1 0 0,1 0 1 0 0,-1 0 0 0 0,0 0-1 0 0,0-1 1 0 0,-1 1 0 0 0,0-1-1 0 0,1 0 1 0 0,-2 0 0 0 0,1 0-1 0 0,0 0 1 0 0,-1-1 0 0 0,0 1-1 0 0,0-1 1 0 0,-1 1 0 0 0,0-1-1 0 0,1 0 1 0 0,-2 1 0 0 0,1-1 0 0 0,-1 0-1 0 0,0 0 1 0 0,0 0 0 0 0,-1 1-1 0 0,1-1 1 0 0,-2-4-24 0 0,23-105 22 0 0,66-665-514 0 0,-5-70 451 0 0,-70 560 62 0 0,-81 137 170 0 0,57 138-207 0 0,0 1 0 0 0,-1 1 0 0 0,0 0 1 0 0,-1 1-1 0 0,-1 1 0 0 0,0 0 0 0 0,0 0 1 0 0,-1 2-1 0 0,-1 0 0 0 0,1 1 0 0 0,-1 1 1 0 0,-1 0-1 0 0,1 1 0 0 0,-1 1 0 0 0,0 1 1 0 0,-14-2 15 0 0,19 3-17 0 0,-604-149-193 0 0,327 106 278 0 0,-203-2-68 0 0,451 48 10 0 0,1 2 0 0 0,-1 1 0 0 0,1 3 0 0 0,0 1 0 0 0,1 2 0 0 0,-28 10-10 0 0,-98 19-225 0 0,-301-8 567 0 0,466-30-376 0 0,-1 0 56 0 0,-49 25-391 0 0,40-10-2442 0 0,11-15 1472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5:5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21636 3207 948 0 0,'-81'45'3829'0'0,"129"-28"-1454"0"0,208-14-97 0 0,179-29-1444 0 0,1242-66 133 0 0,-1435 90-3687 0 0,-165 14 755 0 0,-65 3-1453 0 0,-22-10 2222 0 0</inkml:trace>
  <inkml:trace contextRef="#ctx0" brushRef="#br0" timeOffset="-2902.665">21483 2267 1132 0 0,'24'-24'7913'0'0,"-21"152"-7450"0"0,9 57-66 0 0,20 217 110 0 0,-51-338-1308 0 0,-12-105-6287 0 0,28 17 5813 0 0</inkml:trace>
  <inkml:trace contextRef="#ctx0" brushRef="#br0" timeOffset="-2638.789">21640 2436 1048 0 0,'2'-5'196'0'0,"0"1"0"0"0,0-1 0 0 0,1 1 0 0 0,0 0 0 0 0,-1 0 0 0 0,2 0 0 0 0,-1 0 0 0 0,0 0 0 0 0,1 1 0 0 0,0 0 0 0 0,0-1-1 0 0,0 1 1 0 0,0 1 0 0 0,0-1 0 0 0,0 1 0 0 0,1-1 0 0 0,-1 1 0 0 0,1 1 0 0 0,0-1 0 0 0,0 1 0 0 0,-1-1 0 0 0,1 1 0 0 0,0 1 0 0 0,0-1 0 0 0,0 1 0 0 0,0 0 0 0 0,4 0-196 0 0,-3 0 44 0 0,0 1 0 0 0,0 0 0 0 0,0 0 0 0 0,1 1 0 0 0,-1 0 1 0 0,0 0-1 0 0,-1 0 0 0 0,1 1 0 0 0,0-1 0 0 0,-1 1 0 0 0,1 1 0 0 0,-1-1 1 0 0,0 1-1 0 0,0 0 0 0 0,-1 0 0 0 0,1 0 0 0 0,-1 1 0 0 0,0 0 0 0 0,0 0 1 0 0,0 0-1 0 0,-1 0 0 0 0,1 0 0 0 0,-2 1 0 0 0,1 0 0 0 0,0-1 0 0 0,-1 1 1 0 0,0 0-1 0 0,0 0 0 0 0,-1 0 0 0 0,0 0 0 0 0,0 1 0 0 0,0-1 0 0 0,-1 2-44 0 0,-3 2-48 0 0,0-1-1 0 0,-1 0 0 0 0,-1-1 0 0 0,1 1 0 0 0,-1-1 1 0 0,-1 0-1 0 0,1 0 0 0 0,-1 0 0 0 0,-1-1 0 0 0,0 0 0 0 0,0 0 1 0 0,0 0-1 0 0,0-1 0 0 0,-1 0 0 0 0,0-1 0 0 0,-1 0 1 0 0,1 0-1 0 0,-1-1 0 0 0,0 0 0 0 0,0 0 0 0 0,0-1 1 0 0,-1 0-1 0 0,1-1 0 0 0,-1 0 0 0 0,1 0 0 0 0,-1-1 1 0 0,0-1-1 0 0,0 1 0 0 0,-1-2 49 0 0,-22-19-3468 0 0,31 12 2232 0 0</inkml:trace>
  <inkml:trace contextRef="#ctx0" brushRef="#br0" timeOffset="-2031.043">22477 2379 1048 0 0,'44'-26'3664'0'0,"-79"4"-2581"0"0,17 21-999 0 0,0 0 1 0 0,1 2-1 0 0,-1 0 1 0 0,0 1-1 0 0,1 1 1 0 0,0 0 0 0 0,-1 2-1 0 0,1 0 1 0 0,1 0-1 0 0,-1 2 1 0 0,1 0 0 0 0,0 1-1 0 0,1 0 1 0 0,-1 2-1 0 0,-10 8-84 0 0,-9 31 772 0 0,37-47-737 0 0,1 1-1 0 0,-1-1 1 0 0,1 1 0 0 0,-1-1 0 0 0,1 0 0 0 0,0 0 0 0 0,0 0 0 0 0,0 0 0 0 0,0-1-1 0 0,0 1 1 0 0,0-1 0 0 0,0 0 0 0 0,0 0 0 0 0,1 0 0 0 0,-1 0 0 0 0,0 0 0 0 0,1-1-1 0 0,-1 0 1 0 0,1 1 0 0 0,-1-1 0 0 0,0-1 0 0 0,1 1-35 0 0,1 1 27 0 0,154 7 940 0 0,-158-8-883 0 0,-1 0-8 0 0,11 3 131 0 0,-11 5-183 0 0,0 1 0 0 0,0-1 1 0 0,-1 0-1 0 0,0 1 0 0 0,0-1 1 0 0,-1 0-1 0 0,0 0 0 0 0,-1 0 0 0 0,1 0 1 0 0,-2 0-1 0 0,1-1 0 0 0,-1 1 0 0 0,0-1 1 0 0,0 0-1 0 0,-1 0 0 0 0,-3 4-24 0 0,-9 18 51 0 0,-75 228 278 0 0,93-253-300 0 0,1-1 0 0 0,-1 0 0 0 0,1 0 0 0 0,-1 1 0 0 0,1-1 0 0 0,0-1 0 0 0,0 1 0 0 0,0 0 0 0 0,1 0 0 0 0,-1-1 0 0 0,0 1 0 0 0,1-1 0 0 0,0 0 0 0 0,0 0 0 0 0,0 0 0 0 0,0 0 0 0 0,0 0 0 0 0,0 0 0 0 0,0-1 0 0 0,0 0 0 0 0,1 0 0 0 0,-1 0 1 0 0,0 0-1 0 0,1 0 0 0 0,-1 0 0 0 0,1-1 0 0 0,-1 0 0 0 0,1 0 0 0 0,-1 0 0 0 0,1 0 0 0 0,-1 0 0 0 0,1-1 0 0 0,-1 1 0 0 0,3-2-29 0 0,11 1-194 0 0,0 0 1 0 0,0-2 0 0 0,0 0-1 0 0,0-1 1 0 0,-1 0-1 0 0,0-2 1 0 0,0 0 0 0 0,0 0-1 0 0,0-2 1 0 0,-1 0 193 0 0,130-111-7372 0 0,-126 93 6156 0 0</inkml:trace>
  <inkml:trace contextRef="#ctx0" brushRef="#br0" timeOffset="-1224.295">22943 2644 848 0 0,'23'7'4466'0'0,"27"-8"-3758"0"0,-29 0-111 0 0,277-49 1013 0 0,-295 49-1598 0 0,4 1-4 0 0,1-1 0 0 0,-1-1 1 0 0,0 1-1 0 0,0-1 0 0 0,0 0 0 0 0,-1-1 0 0 0,1 1 1 0 0,0-2-1 0 0,-1 1 0 0 0,0-1 0 0 0,0 1 0 0 0,0-2 1 0 0,0 1-1 0 0,0-1 0 0 0,-1 1 0 0 0,0-2 0 0 0,0 1 1 0 0,0 0-1 0 0,-1-2-8 0 0,-44-32-140 0 0,24 34 131 0 0,0 1 0 0 0,0 1 0 0 0,-1 0 0 0 0,1 0 0 0 0,-1 2 0 0 0,0 0 0 0 0,1 1 0 0 0,-1 1 0 0 0,1 0 0 0 0,-1 2 0 0 0,1 0 0 0 0,-3 1 9 0 0,12-3 4 0 0,1 1 1 0 0,-1-1 0 0 0,1 2 0 0 0,0-1 0 0 0,-1 1-1 0 0,1 0 1 0 0,0 0 0 0 0,1 0 0 0 0,-1 1 0 0 0,1 0-1 0 0,-1 0 1 0 0,1 0 0 0 0,0 1 0 0 0,1 0 0 0 0,-1 0-1 0 0,1 0 1 0 0,0 0 0 0 0,0 1 0 0 0,0 0 0 0 0,1 0-1 0 0,0 0 1 0 0,0 0 0 0 0,1 0 0 0 0,0 0 0 0 0,0 1-1 0 0,0-1 1 0 0,1 1 0 0 0,0 0 0 0 0,0-1 0 0 0,0 1-1 0 0,1 1-4 0 0,4 8-45 0 0,0 0 0 0 0,1-1 0 0 0,0 0 0 0 0,1 0 0 0 0,1-1 0 0 0,1 1 0 0 0,0-1 0 0 0,0-1 0 0 0,1 0 0 0 0,1 0 0 0 0,1-1 0 0 0,-1 0 0 0 0,2-1 0 0 0,0 0 0 0 0,0 0 0 0 0,1-2 0 0 0,0 1 0 0 0,0-2 0 0 0,1 0 0 0 0,1 0 0 0 0,-1-2 0 0 0,1 1 0 0 0,0-2 0 0 0,0 0 0 0 0,1-1 0 0 0,0 0 0 0 0,-1-2 0 0 0,1 0 0 0 0,8 0 45 0 0,70-17-3562 0 0,-58 1 2296 0 0</inkml:trace>
  <inkml:trace contextRef="#ctx0" brushRef="#br0" timeOffset="-776.555">23880 1675 2340 0 0,'0'1'168'0'0,"1"-1"0"0"0,-1 0 0 0 0,0 1 0 0 0,1-1 0 0 0,-1 0 0 0 0,1 0 0 0 0,-1 0 0 0 0,0 0 0 0 0,1 1 0 0 0,-1-1 0 0 0,1 0 0 0 0,-1 0 0 0 0,1 0 0 0 0,-1 0 0 0 0,1 0 0 0 0,-1 0 1 0 0,1 0-1 0 0,-1 0 0 0 0,0 0 0 0 0,1 0 0 0 0,-1-1 0 0 0,1 1 0 0 0,-1 0 0 0 0,1 0 0 0 0,-1 0 0 0 0,0 0 0 0 0,1-1 0 0 0,-1 1 0 0 0,1 0 0 0 0,-1 0 0 0 0,1-1-168 0 0,-12 52 372 0 0,-8 16-35 0 0,2 0-1 0 0,4 1 1 0 0,2 0-1 0 0,4 1 1 0 0,1 42-337 0 0,6-104 3 0 0,0 0 0 0 0,1 0 0 0 0,-1 0 1 0 0,2 0-1 0 0,-1 0 0 0 0,1 0 1 0 0,-1 0-1 0 0,2 0 0 0 0,-1-1 0 0 0,1 1 1 0 0,0-1-1 0 0,1 0 0 0 0,-1 1 1 0 0,1-1-1 0 0,0-1 0 0 0,1 1 0 0 0,-1-1 1 0 0,1 0-1 0 0,0 0 0 0 0,1 0 1 0 0,-1 0-1 0 0,1-1 0 0 0,0 0 0 0 0,0-1 1 0 0,0 1-1 0 0,0-1 0 0 0,1 0 1 0 0,-1 0-1 0 0,1-1 0 0 0,0 0 0 0 0,0 0 1 0 0,0-1-1 0 0,0 0 0 0 0,0 0 0 0 0,0 0 1 0 0,0-1-1 0 0,0 0 0 0 0,0-1 1 0 0,0 1-1 0 0,5-2-3 0 0,-4 0-322 0 0,-1 0 1 0 0,0-1-1 0 0,0 0 1 0 0,0 0-1 0 0,0 0 1 0 0,0-1-1 0 0,-1 0 1 0 0,1 0-1 0 0,-1 0 1 0 0,0-1-1 0 0,-1 0 1 0 0,1-1-1 0 0,-1 1 0 0 0,0-1 1 0 0,0 0-1 0 0,0 0 1 0 0,-1 0-1 0 0,0-1 1 0 0,-1 0-1 0 0,2-1 322 0 0,-3-11-1296 0 0</inkml:trace>
  <inkml:trace contextRef="#ctx0" brushRef="#br0" timeOffset="-542.761">23663 1974 1932 0 0,'-2'0'876'0'0,"-1"0"-108"0"0,3 2-152 0 0,3-2 4 0 0,2 0-100 0 0,4-2-51 0 0,20 2-45 0 0,-15 0-16 0 0,11 0-156 0 0,12 0-144 0 0,2 0-12 0 0,4 0-560 0 0,0 0-448 0 0,1 0-469 0 0,43-12 173 0 0,-49 11 44 0 0</inkml:trace>
  <inkml:trace contextRef="#ctx0" brushRef="#br0" timeOffset="805.243">21794 4064 904 0 0,'0'0'842'0'0,"0"0"-126"0"0,0 0-14 0 0,20-3 1753 0 0,23-37 343 0 0,-31 98-1769 0 0,62 297-345 0 0,-73-353-139 0 0,-6 34-7926 0 0,3-37 6019 0 0</inkml:trace>
  <inkml:trace contextRef="#ctx0" brushRef="#br0" timeOffset="1037.563">22120 4172 1896 0 0,'23'1'3590'0'0,"97"-2"53"0"0,89-11-7243 0 0,-139 1 1044 0 0,-39 4 1195 0 0</inkml:trace>
  <inkml:trace contextRef="#ctx0" brushRef="#br0" timeOffset="2111.436">23222 4176 1496 0 0,'12'-2'416'0'0,"-1"-1"-1"0"0,1 1 0 0 0,-1-2 1 0 0,0 0-1 0 0,0 0 1 0 0,0-1-1 0 0,-1 0 1 0 0,0-1-1 0 0,0 0 0 0 0,0-1 1 0 0,0 0-1 0 0,-1-1 1 0 0,0 1-416 0 0,13-40 1754 0 0,-22 45-1601 0 0,-5-19 249 0 0,-1 15-382 0 0,0 1 1 0 0,1 0 0 0 0,-2 0-1 0 0,1 1 1 0 0,0-1 0 0 0,-1 1-1 0 0,0 1 1 0 0,0-1 0 0 0,0 1 0 0 0,0 0-1 0 0,-1 1 1 0 0,1 0 0 0 0,-1 0-1 0 0,0 0 1 0 0,1 1 0 0 0,-1 1-1 0 0,0-1 1 0 0,0 1 0 0 0,1 0 0 0 0,-1 1-1 0 0,-7 1-20 0 0,-1 1 12 0 0,-1 1 0 0 0,1 1 1 0 0,0 0-1 0 0,0 2 0 0 0,0 0 0 0 0,1 0 0 0 0,0 1 0 0 0,0 1 0 0 0,1 1 0 0 0,0 0 1 0 0,1 1-1 0 0,0 0 0 0 0,1 1 0 0 0,0 0 0 0 0,1 1 0 0 0,-4 7-12 0 0,14-19 11 0 0,0 0 1 0 0,1 0-1 0 0,-1 1 0 0 0,0-1 1 0 0,1 0-1 0 0,-1 1 0 0 0,1-1 0 0 0,0 1 1 0 0,-1-1-1 0 0,1 1 0 0 0,0-1 0 0 0,0 1 1 0 0,0-1-1 0 0,0 1 0 0 0,0-1 0 0 0,0 1 1 0 0,1-1-1 0 0,-1 1 0 0 0,0-1 1 0 0,1 0-1 0 0,-1 1 0 0 0,1-1 0 0 0,-1 1 1 0 0,1-1-1 0 0,0 0 0 0 0,0 0 0 0 0,-1 1 1 0 0,1-1-1 0 0,0 0 0 0 0,0 0 0 0 0,0 0 1 0 0,0 0-1 0 0,1 0 0 0 0,-1 0 1 0 0,0 0-1 0 0,0 0 0 0 0,0 0 0 0 0,1-1 1 0 0,-1 1-1 0 0,0-1 0 0 0,1 1 0 0 0,-1-1 1 0 0,1 1-1 0 0,-1-1 0 0 0,1 0 0 0 0,-1 1 1 0 0,1-1-1 0 0,-1 0 0 0 0,1 0 0 0 0,-1 0 1 0 0,1 0-1 0 0,-1 0 0 0 0,2-1-11 0 0,96-2 233 0 0,114-64 111 0 0,-156 48-288 0 0,-66 62-88 0 0,-86 297 969 0 0,64-210 130 0 0,34-125-1046 0 0,0-1 1 0 0,1 0-1 0 0,-1-1 0 0 0,1 1 1 0 0,0 0-1 0 0,0-1 0 0 0,0 0 1 0 0,1 0-1 0 0,-1 0 0 0 0,1-1 1 0 0,0 1-1 0 0,-1-1 0 0 0,1 0 1 0 0,0-1-1 0 0,0 1 0 0 0,0-1 1 0 0,0 0-1 0 0,1 0 0 0 0,-1 0 1 0 0,0-1-1 0 0,0 0 0 0 0,1 0 1 0 0,-1 0-1 0 0,0-1 0 0 0,0 0 1 0 0,1 0-1 0 0,3-1-21 0 0,153-48-2181 0 0,-20-50-4884 0 0,-121 74 5609 0 0,3 1 14 0 0</inkml:trace>
  <inkml:trace contextRef="#ctx0" brushRef="#br0" timeOffset="2577.564">23887 4191 908 0 0,'22'5'5495'0'0,"24"-16"-4759"0"0,-28 7-227 0 0,-17 3-483 0 0,21-2 183 0 0,0-1 0 0 0,0-1 0 0 0,-1-1-1 0 0,0-1 1 0 0,-1 0 0 0 0,1-2 0 0 0,-1 0 0 0 0,-1-2 0 0 0,0 0 0 0 0,0-1 0 0 0,1-3-209 0 0,-19 15 4 0 0,0 0 0 0 0,0-1 0 0 0,0 0 0 0 0,0 1 0 0 0,0-1 0 0 0,0 1 1 0 0,-1-1-1 0 0,1 0 0 0 0,0 1 0 0 0,0-1 0 0 0,-1 0 0 0 0,1 0 1 0 0,0 0-1 0 0,-1 0 0 0 0,1 0 0 0 0,-1 0 0 0 0,1 1 0 0 0,-1-1 0 0 0,0 0 1 0 0,1 0-1 0 0,-1 0 0 0 0,0 0 0 0 0,0-1 0 0 0,0 1 0 0 0,0 0 0 0 0,1 0 1 0 0,-1 0-1 0 0,-1 0 0 0 0,1 0 0 0 0,0 0 0 0 0,0 0 0 0 0,0 0 0 0 0,0 0 1 0 0,-1 0-1 0 0,1 0 0 0 0,-1 0 0 0 0,1 0 0 0 0,0 0 0 0 0,-1 0 1 0 0,0 0-1 0 0,1 1 0 0 0,-1-1 0 0 0,0 0 0 0 0,1 0 0 0 0,-1 0 0 0 0,0 1 1 0 0,0-1-1 0 0,1 0 0 0 0,-1 1 0 0 0,0-1 0 0 0,0 1 0 0 0,0-1 0 0 0,0 1 1 0 0,0-1-1 0 0,0 1 0 0 0,0 0 0 0 0,-1-1-4 0 0,-64-8 72 0 0,44 12-61 0 0,-1 0 0 0 0,1 2 0 0 0,0 1 0 0 0,0 0 0 0 0,0 2 0 0 0,1 0 0 0 0,0 2 0 0 0,1 0 0 0 0,0 1 0 0 0,0 1 0 0 0,2 1 1 0 0,-1 1-1 0 0,-4 5-11 0 0,18-15 2 0 0,-1 1 0 0 0,1-1 0 0 0,0 1 0 0 0,0 0 0 0 0,0 1 0 0 0,1-1 0 0 0,0 1 0 0 0,0 0 0 0 0,1 0 0 0 0,-1 0 0 0 0,1 0 0 0 0,0 1 0 0 0,1-1 0 0 0,0 1 0 0 0,0 0 0 0 0,0 0 0 0 0,1-1 0 0 0,0 1 0 0 0,0 0 0 0 0,1 0 0 0 0,0 0 0 0 0,0 0 0 0 0,0 0 0 0 0,1 0 0 0 0,0 0 0 0 0,1 0 0 0 0,-1 0 0 0 0,2 0 0 0 0,-1-1 0 0 0,0 1 0 0 0,1-1 0 0 0,0 1 0 0 0,1-1 0 0 0,0 0 0 0 0,-1-1 0 0 0,3 3-2 0 0,5 2-117 0 0,2-1 0 0 0,-1 0 1 0 0,1 0-1 0 0,0-1 1 0 0,0-1-1 0 0,1 0 0 0 0,0-1 1 0 0,1-1-1 0 0,-1 0 1 0 0,1 0-1 0 0,0-2 0 0 0,0 0 1 0 0,0-1-1 0 0,6 0 117 0 0,-4 0-499 0 0,0-1-1 0 0,0-1 0 0 0,0-1 1 0 0,0-1-1 0 0,0 0 1 0 0,0-1-1 0 0,-1-1 1 0 0,1 0-1 0 0,-1-1 0 0 0,0-1 1 0 0,0-1-1 0 0,11-6 500 0 0,2-6-1220 0 0</inkml:trace>
  <inkml:trace contextRef="#ctx0" brushRef="#br0" timeOffset="3027.602">24319 3541 1152 0 0,'-8'-9'6108'0'0,"-1"45"-5883"0"0,-8 236 1199 0 0,17-262-1412 0 0,1 0 0 0 0,0 0 0 0 0,0 0 0 0 0,1 1 0 0 0,0-1 0 0 0,0-1 0 0 0,2 1 0 0 0,-1 0 0 0 0,1-1 0 0 0,0 1 0 0 0,1-1 0 0 0,0-1-1 0 0,1 1 1 0 0,0-1 0 0 0,0 1 0 0 0,0-2 0 0 0,1 1 0 0 0,1-1 0 0 0,-1 0 0 0 0,1 0 0 0 0,0-1 0 0 0,0 0 0 0 0,1-1 0 0 0,0 0 0 0 0,0 0 0 0 0,1 0-12 0 0,-7-5-178 0 0,-1 0 0 0 0,0 0-1 0 0,1 0 1 0 0,-1 0 0 0 0,0 0 0 0 0,1-1-1 0 0,-1 1 1 0 0,0-1 0 0 0,0 0-1 0 0,0 1 1 0 0,1-1 0 0 0,-1 0 0 0 0,0 0-1 0 0,0 0 1 0 0,0-1 0 0 0,-1 1 0 0 0,1 0-1 0 0,0-1 1 0 0,0 1 0 0 0,-1-1-1 0 0,1 0 1 0 0,-1 0 0 0 0,1 1 0 0 0,-1-1-1 0 0,0 0 1 0 0,1 0 0 0 0,-1 0-1 0 0,0 0 1 0 0,-1 0 0 0 0,1-1 0 0 0,0 0 178 0 0,0-11-1138 0 0</inkml:trace>
  <inkml:trace contextRef="#ctx0" brushRef="#br0" timeOffset="3306.926">24118 3696 2092 0 0,'8'5'5863'0'0,"60"6"-4758"0"0,111-10-536 0 0,-1-23-3396 0 0,-63-7-1087 0 0,-83 14 2794 0 0</inkml:trace>
  <inkml:trace contextRef="#ctx0" brushRef="#br0" timeOffset="3571.327">24989 3456 916 0 0,'12'6'287'0'0,"0"1"-1"0"0,-1 1 1 0 0,0 0-1 0 0,0 0 1 0 0,-1 1 0 0 0,0 0-1 0 0,0 1 1 0 0,-1 0-1 0 0,-1 1 1 0 0,1 0-1 0 0,-2 0 1 0 0,0 0 0 0 0,0 1-1 0 0,-1 1 1 0 0,0-1-1 0 0,-1 1 1 0 0,-1-1-1 0 0,0 2 1 0 0,0-1 0 0 0,-1 5-287 0 0,20 284 1868 0 0,-23-264-1589 0 0,-1-13-196 0 0,0 1 0 0 0,-2-1 0 0 0,-1 1 0 0 0,-1-1 1 0 0,-1 0-1 0 0,-1 0 0 0 0,-1-1 0 0 0,-1 0 0 0 0,-1-1 0 0 0,-2 1 1 0 0,0-2-1 0 0,-1 0 0 0 0,-12 15-83 0 0,15-25-174 0 0,0-1-1 0 0,0 0 1 0 0,-1 0 0 0 0,0-1 0 0 0,-1 0 0 0 0,0-1-1 0 0,-1-1 1 0 0,1 0 0 0 0,-2-1 0 0 0,1 0 0 0 0,-1-1-1 0 0,0 0 1 0 0,0-1 0 0 0,-1-1 0 0 0,-10 2 174 0 0,-118-1-3942 0 0,43-18 2737 0 0</inkml:trace>
  <inkml:trace contextRef="#ctx0" brushRef="#br0" timeOffset="4067.943">21588 3842 2688 0 0,'-16'6'246'0'0,"0"0"0"0"0,1 2 0 0 0,0-1 0 0 0,0 2 0 0 0,1 0 1 0 0,0 0-1 0 0,1 1 0 0 0,0 1 0 0 0,0 1 0 0 0,1-1 0 0 0,1 2 0 0 0,0 0 0 0 0,0 0 0 0 0,2 1 0 0 0,0 0 0 0 0,0 1 0 0 0,1-1 0 0 0,1 2 0 0 0,0-1 0 0 0,1 1 0 0 0,1 0 0 0 0,1 1 0 0 0,0-1 0 0 0,-1 16-246 0 0,4-8 131 0 0,1 1 0 0 0,1-1 0 0 0,2 0 0 0 0,0 0 0 0 0,1 0-1 0 0,2 0 1 0 0,0-1 0 0 0,2 0 0 0 0,0 0 0 0 0,1 0-1 0 0,2-1 1 0 0,0-1 0 0 0,2 0 0 0 0,0-1 0 0 0,13 15-131 0 0,7 7-18 0 0,2-2 0 0 0,1-2 0 0 0,2-1 0 0 0,2-2 0 0 0,1-2 0 0 0,37 22 18 0 0,-40-31-671 0 0,2-1 0 0 0,0-1-1 0 0,1-3 1 0 0,1-1 0 0 0,1-2 0 0 0,0-2-1 0 0,1-2 1 0 0,1-2 0 0 0,0-2 0 0 0,0-2-1 0 0,35 0 672 0 0,-32-5-1196 0 0</inkml:trace>
  <inkml:trace contextRef="#ctx0" brushRef="#br0" timeOffset="4811.29">25421 3391 1368 0 0,'0'-19'6264'0'0,"66"5"-4732"0"0,-61 14-1498 0 0,-1 0 0 0 0,1 0 0 0 0,0 1 0 0 0,-1-1 0 0 0,1 1 0 0 0,-1 1 0 0 0,0-1 0 0 0,1 0 0 0 0,-1 1 0 0 0,0 0 0 0 0,0 0 1 0 0,0 0-1 0 0,0 1 0 0 0,0-1 0 0 0,-1 1 0 0 0,1 0 0 0 0,-1 0 0 0 0,0 0 0 0 0,1 1 0 0 0,-1-1 0 0 0,-1 1 0 0 0,1 0 0 0 0,-1-1 0 0 0,1 1 0 0 0,-1 0 0 0 0,0 1 0 0 0,0-1 0 0 0,-1 0 0 0 0,1 0 0 0 0,-1 1 0 0 0,0-1 0 0 0,0 2-34 0 0,2 5 61 0 0,-1 1 0 0 0,0 0 0 0 0,-1 0 0 0 0,0 0 0 0 0,0 1 0 0 0,-2-1 0 0 0,1 0 0 0 0,-2 0 0 0 0,0 0 0 0 0,0 0 0 0 0,-2 4-61 0 0,-27 91 809 0 0,94-77-1096 0 0,-37-29-357 0 0,0-1-1 0 0,0-1 0 0 0,0-1 0 0 0,-1-1 0 0 0,1-2 1 0 0,-1 0-1 0 0,1-2 0 0 0,-2-1 0 0 0,20-9 645 0 0,25-15-2397 0 0,-40 11 1267 0 0</inkml:trace>
  <inkml:trace contextRef="#ctx0" brushRef="#br0" timeOffset="5449.119">24118 3156 2572 0 0,'253'-11'4102'0'0,"-33"-1"-3346"0"0,776 9 1290 0 0,-585 4-4523 0 0,-410-1 1123 0 0,-1 0 7 0 0,2-3 62 0 0,10-9 44 0 0</inkml:trace>
  <inkml:trace contextRef="#ctx0" brushRef="#br0" timeOffset="29876.713">24650 7155 1360 0 0,'-2'-2'308'0'0,"-19"-34"5050"0"0,42-1-3608 0 0,-18 34-1688 0 0,1 0 0 0 0,-1 0 0 0 0,1 0 0 0 0,0 0 0 0 0,0 0 0 0 0,0 1 0 0 0,0-1 0 0 0,0 1 1 0 0,1 0-1 0 0,-1 1 0 0 0,1-1 0 0 0,-1 1 0 0 0,1 0 0 0 0,0 0 0 0 0,0 0 0 0 0,-1 1 0 0 0,1-1 0 0 0,0 1 0 0 0,0 0 0 0 0,-1 1 0 0 0,1-1 0 0 0,0 1 0 0 0,0 0 0 0 0,-1 0 0 0 0,1 0 0 0 0,-1 1 0 0 0,1 0 0 0 0,-1 0 0 0 0,0 0 0 0 0,1 0 0 0 0,-1 1 1 0 0,0-1-1 0 0,-1 1 0 0 0,1 0 0 0 0,0 0 0 0 0,-1 1 0 0 0,0-1 0 0 0,1 1 0 0 0,-1 0 0 0 0,-1-1 0 0 0,1 1 0 0 0,-1 1 0 0 0,1-1 0 0 0,-1 0 0 0 0,0 0 0 0 0,-1 1 0 0 0,1-1 0 0 0,-1 1 0 0 0,0 0 0 0 0,0-1 0 0 0,0 1 0 0 0,-1 0 0 0 0,1 0 0 0 0,-1 2-62 0 0,-1 8 74 0 0,-1 0-1 0 0,0 0 1 0 0,-1 0 0 0 0,-1-1-1 0 0,0 1 1 0 0,-1-1-1 0 0,-1 0 1 0 0,0 0-1 0 0,-1-1 1 0 0,0 1-1 0 0,-1-2 1 0 0,0 1-1 0 0,-1-1 1 0 0,-1 0-1 0 0,-10 10-73 0 0,-20 32 432 0 0,40-52-440 0 0,0-1 0 0 0,0 1 0 0 0,1 0 0 0 0,-1 0 0 0 0,1 0 0 0 0,0-1 0 0 0,0 1 0 0 0,-1 0 0 0 0,1-1 0 0 0,0 1 0 0 0,0-1-1 0 0,1 1 1 0 0,-1-1 0 0 0,0 1 0 0 0,0-1 0 0 0,1 0 0 0 0,-1 1 0 0 0,1-1 0 0 0,-1 0 0 0 0,1 0 0 0 0,-1 0 0 0 0,1 0 0 0 0,0 0 0 0 0,-1-1 0 0 0,1 1 0 0 0,0-1 0 0 0,0 1-1 0 0,-1-1 1 0 0,1 1 0 0 0,0-1 0 0 0,0 0 0 0 0,0 0 0 0 0,0 0 0 0 0,0 0 0 0 0,0 0 0 0 0,-1 0 0 0 0,1 0 0 0 0,0-1 0 0 0,0 1 0 0 0,0-1 0 0 0,-1 1 0 0 0,1-1 0 0 0,1 0 8 0 0,155-46-3728 0 0,15-38-3116 0 0,-147 65 5665 0 0</inkml:trace>
  <inkml:trace contextRef="#ctx0" brushRef="#br0" timeOffset="30267.125">24840 6293 2064 0 0,'14'-5'3242'0'0,"409"-31"-789"0"0,-299 32-7571 0 0,-113 5 3889 0 0</inkml:trace>
  <inkml:trace contextRef="#ctx0" brushRef="#br0" timeOffset="30517.722">25007 6573 976 0 0,'23'8'636'0'0,"7"0"-112"0"0,1-4-4 0 0,9-1-92 0 0,0 0-56 0 0,2-1-448 0 0,-22-2-408 0 0,10 0-796 0 0</inkml:trace>
  <inkml:trace contextRef="#ctx0" brushRef="#br0" timeOffset="27981.7">22113 7373 1856 0 0,'7'-18'3167'0'0,"2"35"1815"0"0,-4 336-2221 0 0,-5-213-4577 0 0,0-139 500 0 0,3 2-193 0 0,-2-3 1419 0 0,-1 1 1 0 0,0-1-1 0 0,1 1 1 0 0,0-1-1 0 0,-1 1 1 0 0,1-1-1 0 0,-1 1 1 0 0,1-1-1 0 0,-1 1 1 0 0,1-1-1 0 0,0 0 1 0 0,-1 1-1 0 0,1-1 1 0 0,0 0-1 0 0,-1 0 1 0 0,1 0-1 0 0,0 1 1 0 0,0-1-1 0 0,-1 0 1 0 0,1 0-1 0 0,0 0 1 0 0,-1 0-1 0 0,1 0 1 0 0,0 0-1 0 0,0-1 1 0 0,-1 1-1 0 0,1 0 1 0 0,0 0-1 0 0,-1 0 1 0 0,1-1-1 0 0,0 1 1 0 0,-1 0-1 0 0,1-1 1 0 0,0 1-1 0 0,-1 0 1 0 0,1-1 0 0 0,-1 1-1 0 0,1-1 1 0 0,-1 1-1 0 0,1-1 1 0 0,-1 1-1 0 0,1-1 1 0 0,-1 1-1 0 0,1-1 1 0 0,-1 0-1 0 0,0 1 1 0 0,1-1-1 0 0,-1 0 1 0 0,0 1-1 0 0,0-1 1 0 0,1 0-1 0 0,-1 1 1 0 0,0-1-1 0 0,0 0 1 0 0,0 1-1 0 0,0-1 1 0 0,0 0-1 0 0,0 0 1 0 0,0 1-1 0 0,0-1 1 0 0,0 0-1 0 0,0 1 1 0 0,-1-1-1 0 0,1 0 1 0 0,0 1-1 0 0,0-2 90 0 0,5-20-1234 0 0</inkml:trace>
  <inkml:trace contextRef="#ctx0" brushRef="#br0" timeOffset="28231.646">22377 7496 1948 0 0,'2'0'5411'0'0,"14"-3"-4088"0"0,151-22 506 0 0,154-33-8403 0 0,-283 49 5359 0 0,-2-1 13 0 0</inkml:trace>
  <inkml:trace contextRef="#ctx0" brushRef="#br0" timeOffset="28758.208">23329 7306 1272 0 0,'-5'-3'312'0'0,"0"0"0"0"0,0 0 1 0 0,0 1-1 0 0,0-1 0 0 0,0 1 0 0 0,0 0 0 0 0,-1 1 0 0 0,1-1 1 0 0,-1 1-1 0 0,1 0 0 0 0,-1 1 0 0 0,0-1 0 0 0,1 1 0 0 0,-1 0 1 0 0,1 0-1 0 0,-1 1 0 0 0,-4 0-312 0 0,-3 0 411 0 0,-1-1-239 0 0,0 2 0 0 0,1 0 0 0 0,-1 1 1 0 0,0 0-1 0 0,1 1 0 0 0,0 1 0 0 0,0 0 0 0 0,0 0 0 0 0,1 1 1 0 0,0 1-1 0 0,0 0 0 0 0,0 1 0 0 0,1 0 0 0 0,0 1 0 0 0,1 0 1 0 0,-1 1-1 0 0,2 0 0 0 0,0 0 0 0 0,0 1 0 0 0,1 0 0 0 0,0 1 1 0 0,-5 11-173 0 0,12-21 30 0 0,-1 0 0 0 0,1 0 1 0 0,0 0-1 0 0,0 1 1 0 0,0-1-1 0 0,1 0 0 0 0,-1 1 1 0 0,0-1-1 0 0,1 1 1 0 0,0-1-1 0 0,-1 1 1 0 0,1-1-1 0 0,0 1 0 0 0,0-1 1 0 0,1 1-1 0 0,-1-1 1 0 0,0 1-1 0 0,1-1 0 0 0,-1 1 1 0 0,1-1-1 0 0,0 0 1 0 0,0 1-1 0 0,0-1 0 0 0,0 0 1 0 0,0 0-1 0 0,1 1 1 0 0,-1-1-1 0 0,1 0 0 0 0,-1-1 1 0 0,1 1-1 0 0,0 0 1 0 0,0 0-1 0 0,0-1 0 0 0,0 1 1 0 0,0-1-1 0 0,0 1 1 0 0,0-1-1 0 0,0 0 0 0 0,0 0 1 0 0,1 0-1 0 0,-1 0 1 0 0,0 0-1 0 0,1 0 0 0 0,-1-1 1 0 0,1 0-1 0 0,-1 1 1 0 0,1-1-1 0 0,-1 0 0 0 0,1 0 1 0 0,-1 0-1 0 0,1 0 1 0 0,-1 0-1 0 0,3-1-30 0 0,135-23-45 0 0,0-90-67 0 0,-130 82 378 0 0,-19 46-84 0 0,-199 480 2051 0 0,207-493-2222 0 0,0 1-1 0 0,1 0 1 0 0,-1 0-1 0 0,1 0 1 0 0,-1-1-1 0 0,1 1 1 0 0,0 0-1 0 0,0 0 1 0 0,0 0-1 0 0,0 0 1 0 0,0 0-1 0 0,0 0 0 0 0,1-1 1 0 0,-1 1-1 0 0,0 0 1 0 0,1 0-1 0 0,0 0 1 0 0,-1-1-1 0 0,1 1 1 0 0,0 0-1 0 0,0-1 1 0 0,0 1-1 0 0,0-1 1 0 0,0 1-1 0 0,0-1 1 0 0,0 1-1 0 0,1-1 1 0 0,-1 0-1 0 0,1 1 1 0 0,-1-1-1 0 0,1 0 0 0 0,-1 0 1 0 0,1 0-1 0 0,-1 0 1 0 0,1 0-1 0 0,0-1 1 0 0,0 1-1 0 0,-1 0 1 0 0,1-1-1 0 0,0 0 1 0 0,0 1-1 0 0,0-1 1 0 0,0 0-1 0 0,-1 0 1 0 0,1 0-1 0 0,0 0 1 0 0,0 0-1 0 0,0 0 0 0 0,0 0 1 0 0,1-1-11 0 0,92-12-221 0 0,-62 2-615 0 0,0-2-1 0 0,-1-1 1 0 0,0-2-1 0 0,-1-1 1 0 0,-1-1-1 0 0,0-2 1 0 0,-2-1-1 0 0,0-1 1 0 0,-2-1-1 0 0,0-1 1 0 0,-2-2-1 0 0,-1 0 0 0 0,-1-2 1 0 0,13-20 836 0 0,-6 6-1053 0 0</inkml:trace>
  <inkml:trace contextRef="#ctx0" brushRef="#br0" timeOffset="29039.462">23994 7096 2080 0 0,'-41'316'6391'0'0,"23"-106"-5168"0"0,15-171-1112 0 0,-1 0-1 0 0,-2 0 1 0 0,-2 0-1 0 0,-1-1 1 0 0,-2 0-1 0 0,-1-1 0 0 0,-3 0 1 0 0,0-1-1 0 0,-3-1 1 0 0,-1 0-1 0 0,-1-1 1 0 0,-2-1-1 0 0,-1-2 1 0 0,-2 0-1 0 0,-1-1 1 0 0,-1-2-1 0 0,-1 0 1 0 0,-2-2-1 0 0,-29 20-110 0 0,34-33-389 0 0,-1 0 0 0 0,0-2 0 0 0,-1-1 0 0 0,0-1 0 0 0,0-1 0 0 0,-1-2 0 0 0,0 0-1 0 0,0-2 1 0 0,-1-1 0 0 0,1-1 0 0 0,-1-2 0 0 0,1-1 0 0 0,-1-1 0 0 0,-2-2 389 0 0,-234-59-3883 0 0,190 37 2568 0 0</inkml:trace>
  <inkml:trace contextRef="#ctx0" brushRef="#br0" timeOffset="29302.406">21789 7325 1792 0 0,'-13'6'286'0'0,"0"1"0"0"0,1 1 1 0 0,0 0-1 0 0,0 0 0 0 0,1 1 0 0 0,0 1 0 0 0,0 0 0 0 0,1 1 1 0 0,1 0-1 0 0,0 0 0 0 0,0 1 0 0 0,1 0 0 0 0,1 0 0 0 0,0 1 1 0 0,0 0-1 0 0,1 0 0 0 0,1 1 0 0 0,1-1 0 0 0,-1 1 0 0 0,2 1 1 0 0,0-1-1 0 0,1 0 0 0 0,1 1 0 0 0,0-1 0 0 0,0 1 0 0 0,2-1 0 0 0,0 1 1 0 0,0-1-1 0 0,1 0 0 0 0,3 7-286 0 0,4 15 120 0 0,2-1 1 0 0,2 0-1 0 0,1-1 0 0 0,2 0 1 0 0,1-1-1 0 0,1-1 0 0 0,2-1 1 0 0,1 0-1 0 0,2-2 0 0 0,1 0 1 0 0,1-2-1 0 0,1 0 0 0 0,1-2 1 0 0,1-1-1 0 0,3 0-120 0 0,5 3-446 0 0,2-1 0 0 0,0-2 0 0 0,1-1 0 0 0,1-2 0 0 0,1-2 0 0 0,1-2 0 0 0,40 11 446 0 0,-32-18-914 0 0,1-2-1 0 0,1-2 0 0 0,-1-2 1 0 0,1-3-1 0 0,-1-1 0 0 0,1-3 1 0 0,16-5 914 0 0,28-8-1266 0 0</inkml:trace>
  <inkml:trace contextRef="#ctx0" brushRef="#br0" timeOffset="26173.392">22150 5696 1508 0 0,'16'-34'2568'0'0,"-12"27"-2038"0"0,27-42 2647 0 0,-27 221 638 0 0,0 92-2343 0 0,55 71-223 0 0,-38-206-2791 0 0,-22-128 1385 0 0,0-1 0 0 0,0 0 0 0 0,0 0 0 0 0,0 1 0 0 0,0-1 1 0 0,0 0-1 0 0,0 0 0 0 0,1 0 0 0 0,-1 0 0 0 0,0 0 0 0 0,0 0 1 0 0,0 0-1 0 0,0 0 0 0 0,0 0 0 0 0,0 0 0 0 0,0-1 0 0 0,0 1 1 0 0,0 0-1 0 0,1-1 0 0 0,-1 1 0 0 0,0 0 0 0 0,0-1 1 0 0,0 1-1 0 0,1-1 0 0 0,-1 1 0 0 0,0-1 0 0 0,1 0 0 0 0,-1 1 1 0 0,0-1-1 0 0,1 0 0 0 0,-1 1 0 0 0,1-1 0 0 0,-1 0 0 0 0,1 0 1 0 0,-1 0-1 0 0,1 1 0 0 0,-1-1 0 0 0,1 0 0 0 0,0 0 0 0 0,0 0 1 0 0,-1 0-1 0 0,1 0 0 0 0,0 0 0 0 0,0 0 0 0 0,0 0 1 0 0,0 1-1 0 0,0-1 0 0 0,0 0 0 0 0,0 0 0 0 0,0 0 0 0 0,1-1 157 0 0,-7-17-1249 0 0,1 1 40 0 0</inkml:trace>
  <inkml:trace contextRef="#ctx0" brushRef="#br0" timeOffset="26483.535">22248 5969 2240 0 0,'6'-7'225'0'0,"0"0"0"0"0,1 0 0 0 0,0 1 0 0 0,0 0 0 0 0,1 0 0 0 0,0 0 0 0 0,0 1 0 0 0,0 1 0 0 0,1-1 0 0 0,-1 1 0 0 0,1 0 0 0 0,0 1 0 0 0,0 0 0 0 0,0 1 0 0 0,1 0 0 0 0,-1 0 0 0 0,1 1 0 0 0,-1 0 0 0 0,1 1 0 0 0,-1 0 0 0 0,1 0 0 0 0,-1 1 0 0 0,6 1-225 0 0,-9-2 59 0 0,1 0 0 0 0,-1 1 1 0 0,1-1-1 0 0,-1 1 0 0 0,1 1 1 0 0,-1-1-1 0 0,1 1 0 0 0,-1 0 1 0 0,0 1-1 0 0,0 0 0 0 0,0 0 1 0 0,0 0-1 0 0,-1 0 0 0 0,1 1 1 0 0,-1 0-1 0 0,0 0 0 0 0,0 0 1 0 0,0 1-1 0 0,-1 0 0 0 0,1 0 1 0 0,-1 0-1 0 0,1 3-59 0 0,-9 12 288 0 0,-8-6-250 0 0,-2 0 1 0 0,0-1-1 0 0,0-1 0 0 0,-1 0 0 0 0,-1-1 0 0 0,0-1 1 0 0,0-1-1 0 0,-1 0 0 0 0,0-1 0 0 0,-1 0 1 0 0,1-2-1 0 0,-1 0 0 0 0,-1-1 0 0 0,0-1-38 0 0,2 2-81 0 0,18-7-18 0 0,-1 1 1 0 0,1 0-1 0 0,-1-1 0 0 0,0 1 0 0 0,1-1 0 0 0,-1 1 0 0 0,0-1 0 0 0,1 1 1 0 0,-1 0-1 0 0,0-1 0 0 0,0 1 0 0 0,1-1 0 0 0,-1 0 0 0 0,0 1 0 0 0,0-1 1 0 0,0 1-1 0 0,0-1 0 0 0,0 1 0 0 0,0-1 0 0 0,0 1 0 0 0,0-1 1 0 0,0 0-1 0 0,0 1 0 0 0,0-1 0 0 0,0 1 0 0 0,0-1 0 0 0,0 1 0 0 0,0-1 1 0 0,-1 1-1 0 0,1-1 0 0 0,0 1 0 0 0,0-1 0 0 0,-1 1 0 0 0,1-1 1 0 0,0 1-1 0 0,-1-1 0 0 0,1 1 0 0 0,0-1 0 0 0,-1 1 0 0 0,1 0 0 0 0,-1-1 1 0 0,1 1-1 0 0,-1 0 0 0 0,1-1 0 0 0,-1 1 0 0 0,1 0 0 0 0,-1 0 0 0 0,1-1 1 0 0,-1 1-1 0 0,1 0 0 0 0,-1 0 0 0 0,1 0 0 0 0,-1 0 0 0 0,1 0 1 0 0,-1 0-1 0 0,0 0 0 0 0,1 0 0 0 0,-1 0 99 0 0,16-12-1145 0 0</inkml:trace>
  <inkml:trace contextRef="#ctx0" brushRef="#br0" timeOffset="27103.706">23076 5763 1768 0 0,'-3'-4'182'0'0,"0"0"-1"0"0,-1 0 0 0 0,0 1 1 0 0,0 0-1 0 0,0-1 0 0 0,0 2 1 0 0,0-1-1 0 0,0 0 0 0 0,-1 1 1 0 0,0 0-1 0 0,1 0 0 0 0,-1 0 1 0 0,0 0-1 0 0,0 1 0 0 0,0 0 1 0 0,0 0-1 0 0,0 0 0 0 0,0 1 1 0 0,0-1-1 0 0,0 1 1 0 0,0 1-1 0 0,0-1 0 0 0,0 1 1 0 0,-3 0-182 0 0,-1 1 119 0 0,1 1-1 0 0,-1 0 1 0 0,1 0 0 0 0,0 1 0 0 0,-1 0 0 0 0,2 0 0 0 0,-1 1 0 0 0,1 0 0 0 0,-1 0 0 0 0,1 1 0 0 0,1 0 0 0 0,-1 0 0 0 0,1 1 0 0 0,0 0 0 0 0,0 0 0 0 0,1 0 0 0 0,0 1 0 0 0,1-1 0 0 0,-1 1-1 0 0,1 0-118 0 0,2-4 59 0 0,0-1-1 0 0,-1 1 1 0 0,1 0-1 0 0,1 0 1 0 0,-1 0-1 0 0,0 0 1 0 0,1 0-1 0 0,0 0 1 0 0,0 0-1 0 0,0 0 1 0 0,1 0-1 0 0,-1 1 1 0 0,1-1-1 0 0,0 0 1 0 0,0 1-1 0 0,1-1 1 0 0,-1 0-1 0 0,1 0 1 0 0,0 0-1 0 0,0 1 1 0 0,0-1-1 0 0,0 0 1 0 0,1 0-1 0 0,0 0 1 0 0,0-1-1 0 0,0 1 1 0 0,0 0-1 0 0,1-1 0 0 0,-1 1 1 0 0,1-1-1 0 0,0 0 1 0 0,0 0-1 0 0,0 0 1 0 0,0 0-1 0 0,1 0 1 0 0,-1-1-1 0 0,1 0 1 0 0,-1 0-1 0 0,1 0 1 0 0,0 0-1 0 0,0 0 1 0 0,0-1-1 0 0,0 1 1 0 0,0-1-1 0 0,0 0 1 0 0,4 0-59 0 0,6 0 73 0 0,-1 0 0 0 0,1-1-1 0 0,-1-1 1 0 0,1 0 0 0 0,-1-1 0 0 0,1-1 0 0 0,-1 0 0 0 0,0 0 0 0 0,0-1 0 0 0,-1-1 0 0 0,13-6-73 0 0,4-24 325 0 0,-57 51-241 0 0,15 5 5 0 0,1 1 1 0 0,1 0-1 0 0,1 1 0 0 0,1 0 0 0 0,0 1 1 0 0,2 0-1 0 0,1 0 0 0 0,-2 21-89 0 0,7-40 34 0 0,0-1 0 0 0,0 0 0 0 0,1 1 1 0 0,0-1-1 0 0,-1 0 0 0 0,2 1 0 0 0,-1-1 0 0 0,0 0 0 0 0,1 1 0 0 0,0-1 0 0 0,0 0 0 0 0,0 1 0 0 0,1-1 0 0 0,-1 0 0 0 0,1 0 0 0 0,0 0 1 0 0,0 0-1 0 0,0-1 0 0 0,1 1 0 0 0,-1-1 0 0 0,1 1 0 0 0,0-1 0 0 0,0 0 0 0 0,0 0 0 0 0,1 0 0 0 0,-1 0 0 0 0,1 0 0 0 0,-1-1 0 0 0,1 0 1 0 0,0 0-1 0 0,0 0 0 0 0,0 0 0 0 0,0 0 0 0 0,0-1 0 0 0,0 0 0 0 0,0 0 0 0 0,1 0 0 0 0,-1 0 0 0 0,0-1 0 0 0,1 1 0 0 0,-1-1 1 0 0,1 0-1 0 0,-1-1 0 0 0,2 1-34 0 0,23 0-172 0 0,-1-2 1 0 0,0 0 0 0 0,0-2-1 0 0,0-1 1 0 0,0-1 0 0 0,0-1 0 0 0,4-4 171 0 0,27-5-820 0 0,-44 13-90 0 0,0-1 0 0 0,0-1 1 0 0,0 0-1 0 0,-1-1 0 0 0,1 0 1 0 0,-1-1-1 0 0,-1-1 0 0 0,0 0 1 0 0,0-1-1 0 0,11-10 910 0 0,-18 14-1119 0 0</inkml:trace>
  <inkml:trace contextRef="#ctx0" brushRef="#br0" timeOffset="27473.341">21837 6731 2616 0 0,'-7'3'156'0'0,"-19"13"2056"0"0,45-5 120 0 0,270-33 24 0 0,875-126-910 0 0,-704 93-3926 0 0,-432 49 2139 0 0,-6 2-894 0 0,-7 2-2325 0 0,-11 2 2298 0 0</inkml:trace>
  <inkml:trace contextRef="#ctx0" brushRef="#br0" timeOffset="32170.837">26447 6888 2944 0 0,'39'-7'3909'0'0,"-13"3"-3444"0"0,1005-197 3566 0 0,-737 158-6863 0 0,-303 45-686 0 0,-40 10 1023 0 0,15-1 1291 0 0</inkml:trace>
  <inkml:trace contextRef="#ctx0" brushRef="#br0" timeOffset="33780.999">28280 6646 1648 0 0,'5'5'844'0'0,"-1"-2"-96"0"0,5 1-208 0 0,12-1-64 0 0,9 0 40 0 0,4-3-12 0 0,-18 0-91 0 0,13 0-25 0 0,38-18-68 0 0,-26 10-160 0 0,-4-1-12 0 0,4-1-516 0 0,-5-5-444 0 0,1 0-445 0 0,-3 2 57 0 0,0 1 40 0 0</inkml:trace>
  <inkml:trace contextRef="#ctx0" brushRef="#br0" timeOffset="36072.935">30837 6296 2120 0 0,'2'3'1184'0'0,"1"-1"-164"0"0,-1 0-96 0 0,-2-2-171 0 0,0 0-73 0 0,0 1-32 0 0,0 1-80 0 0,-2 1-152 0 0,0-1-188 0 0,1 0-164 0 0,-1-1-248 0 0,0 1 16 0 0,-2 1-1212 0 0,-1 2 128 0 0,-2-1 119 0 0,3-1-71 0 0,-17 0-52 0 0</inkml:trace>
  <inkml:trace contextRef="#ctx0" brushRef="#br0" timeOffset="32586.912">26705 7268 1228 0 0,'-29'-27'5569'0'0,"-2"49"-3401"0"0,26 0-1893 0 0,1 0 0 0 0,1 1 0 0 0,1-1 0 0 0,1 1 1 0 0,1-1-1 0 0,1 1 0 0 0,1 0 0 0 0,1-1 0 0 0,1 0 0 0 0,1 0 1 0 0,1 0-1 0 0,1 0 0 0 0,7 15-275 0 0,15 72 535 0 0,-18-61-434 0 0,16 130-2402 0 0,-63-164-3414 0 0,15-29 3287 0 0,7 1 1246 0 0</inkml:trace>
  <inkml:trace contextRef="#ctx0" brushRef="#br0" timeOffset="32849.297">26680 7488 1164 0 0,'7'-8'290'0'0,"1"1"-1"0"0,0 0 1 0 0,0 1-1 0 0,1-1 1 0 0,0 2-1 0 0,0-1 1 0 0,0 1 0 0 0,1 0-1 0 0,-1 1 1 0 0,1 0-1 0 0,0 1 1 0 0,1 0-1 0 0,-1 1 1 0 0,0 0-1 0 0,1 0 1 0 0,-1 1-1 0 0,1 1 1 0 0,-1-1 0 0 0,1 2-1 0 0,0-1 1 0 0,1 2-290 0 0,-4-2 82 0 0,0 0 1 0 0,0 1 0 0 0,0 0 0 0 0,1 1-1 0 0,-1 0 1 0 0,-1 0 0 0 0,1 0 0 0 0,0 1-1 0 0,0 0 1 0 0,-1 1 0 0 0,0 0 0 0 0,0 0-1 0 0,0 0 1 0 0,0 1 0 0 0,-1 0 0 0 0,1 1-1 0 0,-1-1 1 0 0,-1 1 0 0 0,1 0 0 0 0,-1 0-1 0 0,0 1 1 0 0,0 0 0 0 0,-1 0 0 0 0,0 0-1 0 0,0 0 1 0 0,-1 1 0 0 0,0-1-1 0 0,0 1 1 0 0,1 7-83 0 0,-6-9 18 0 0,0 1 0 0 0,-1-1 0 0 0,0 1 0 0 0,0-1-1 0 0,-1 0 1 0 0,0-1 0 0 0,0 1 0 0 0,0-1 0 0 0,0 1 0 0 0,-1-1 0 0 0,0 0-1 0 0,0-1 1 0 0,-1 1 0 0 0,1-1 0 0 0,-1 0 0 0 0,0-1 0 0 0,0 1 0 0 0,0-1-1 0 0,0 0 1 0 0,-1-1 0 0 0,1 1 0 0 0,-1-1 0 0 0,0-1 0 0 0,1 1-1 0 0,-1-1 1 0 0,0 0 0 0 0,0-1 0 0 0,0 1 0 0 0,0-2 0 0 0,0 1 0 0 0,-3-1-18 0 0,6 0-199 0 0,0 1 0 0 0,0-1 0 0 0,1 0 1 0 0,-1 0-1 0 0,0-1 0 0 0,1 1 0 0 0,-1-1 1 0 0,1 0-1 0 0,-1 0 0 0 0,1 0 0 0 0,0 0 0 0 0,0-1 1 0 0,0 1-1 0 0,0-1 0 0 0,0 0 0 0 0,0 0 1 0 0,1 0-1 0 0,-1 0 0 0 0,1 0 0 0 0,0 0 1 0 0,0-1-1 0 0,0 1 0 0 0,1-1 0 0 0,-1 0 1 0 0,1 1-1 0 0,0-1 0 0 0,0 0 0 0 0,0 0 1 0 0,0 0-1 0 0,1 1 0 0 0,0-1 0 0 0,-1 0 1 0 0,2 0-1 0 0,-1 0 0 0 0,0 0 0 0 0,1-1 199 0 0,-1-13-1134 0 0</inkml:trace>
  <inkml:trace contextRef="#ctx0" brushRef="#br0" timeOffset="33159.165">27183 7165 876 0 0,'3'-4'164'0'0,"0"1"0"0"0,1-1 1 0 0,-1 1-1 0 0,1 0 0 0 0,0 0 0 0 0,0 1 0 0 0,0-1 0 0 0,0 1 0 0 0,0 0 1 0 0,0 0-1 0 0,1 0 0 0 0,-1 0 0 0 0,1 1 0 0 0,-1 0 0 0 0,1 0 1 0 0,-1 0-1 0 0,1 1 0 0 0,0-1 0 0 0,0 1 0 0 0,-1 0 0 0 0,1 0 0 0 0,0 1 1 0 0,-1-1-1 0 0,1 1 0 0 0,0 0 0 0 0,-1 1 0 0 0,1-1 0 0 0,-1 1 1 0 0,0 0-1 0 0,1 0 0 0 0,-1 0 0 0 0,0 0 0 0 0,2 2-164 0 0,1 1 107 0 0,0-1 0 0 0,0 1 0 0 0,0 0 0 0 0,-1 0 0 0 0,1 1 0 0 0,-1 0 0 0 0,-1 0 0 0 0,1 0 0 0 0,-1 1 0 0 0,0 0 0 0 0,-1 0 0 0 0,1 0 0 0 0,-1 1 0 0 0,-1-1 0 0 0,0 1 0 0 0,0 0 0 0 0,0 0 0 0 0,0 5-107 0 0,-2-7 134 0 0,-1-1-1 0 0,0 1 1 0 0,0-1-1 0 0,0 0 1 0 0,-1 1-1 0 0,0-1 0 0 0,0 0 1 0 0,0 0-1 0 0,-1 1 1 0 0,0-1-1 0 0,0 0 0 0 0,0 0 1 0 0,-1-1-1 0 0,1 1 1 0 0,-1 0-1 0 0,0-1 0 0 0,0 0 1 0 0,-1 1-1 0 0,1-1 1 0 0,-1-1-1 0 0,0 1 1 0 0,0 0-1 0 0,0-1 0 0 0,-1 0 1 0 0,-3 2-134 0 0,-38 39 1862 0 0,48-42-1853 0 0,1-1 0 0 0,0 1 1 0 0,0-1-1 0 0,-1 0 0 0 0,1 0 0 0 0,0 0 0 0 0,0 0 0 0 0,0 0 0 0 0,0-1 0 0 0,0 0 1 0 0,0 1-1 0 0,0-1 0 0 0,0 0 0 0 0,0 0 0 0 0,0-1 0 0 0,0 1 0 0 0,0 0 0 0 0,0-1 1 0 0,0 0-1 0 0,0 0 0 0 0,0 0 0 0 0,0 0 0 0 0,0 0 0 0 0,-1-1 0 0 0,3 0-9 0 0,26-7-1242 0 0,0-1-1 0 0,-1-2 1 0 0,0-1-1 0 0,-1-1 1 0 0,0-1 0 0 0,-1-2-1 0 0,-1-1 1 0 0,12-11 1242 0 0,-8 4-1154 0 0</inkml:trace>
  <inkml:trace contextRef="#ctx0" brushRef="#br0" timeOffset="30906.887">26641 5494 904 0 0,'-18'-54'7702'0'0,"6"86"-6030"0"0,8 6-1350 0 0,2 1-1 0 0,1 0 1 0 0,2-1-1 0 0,2 1 1 0 0,1 0 0 0 0,3-1-1 0 0,6 22-321 0 0,58 321 894 0 0,-66-252-2273 0 0,-31-70-2159 0 0,-18-55-2064 0 0,18-18 4554 0 0</inkml:trace>
  <inkml:trace contextRef="#ctx0" brushRef="#br0" timeOffset="31169.929">26700 5726 848 0 0,'14'-8'466'0'0,"2"1"-1"0"0,-1 0 1 0 0,1 1 0 0 0,0 1-1 0 0,0 0 1 0 0,1 1-1 0 0,-1 1 1 0 0,1 1 0 0 0,0 0-1 0 0,-1 1 1 0 0,4 1-466 0 0,-16 1 64 0 0,0 0-1 0 0,1 0 1 0 0,-1 1 0 0 0,0-1 0 0 0,0 1 0 0 0,0 0-1 0 0,0 0 1 0 0,0 1 0 0 0,0-1 0 0 0,-1 1-1 0 0,1 0 1 0 0,-1 0 0 0 0,0 0 0 0 0,0 0-1 0 0,0 0 1 0 0,0 1 0 0 0,0-1 0 0 0,-1 1 0 0 0,0 0-1 0 0,1 0 1 0 0,-1 0 0 0 0,-1 0 0 0 0,1 0-1 0 0,-1 0 1 0 0,1 1 0 0 0,-1-1 0 0 0,-1 0-1 0 0,1 1 1 0 0,0-1 0 0 0,-1 1 0 0 0,0-1 0 0 0,0 1-1 0 0,0-1 1 0 0,-1 1 0 0 0,0-1 0 0 0,0 0-1 0 0,-1 5-63 0 0,-4 0 58 0 0,-1 1 0 0 0,0-1 0 0 0,0 0-1 0 0,-1 0 1 0 0,0-1 0 0 0,0 0-1 0 0,-1-1 1 0 0,0 0 0 0 0,-1 0 0 0 0,0-1-1 0 0,0 0 1 0 0,0-1 0 0 0,0 0 0 0 0,-1 0-1 0 0,0-1 1 0 0,-6 1-58 0 0,-68 9-2300 0 0,72-41-1519 0 0,20 12 2493 0 0</inkml:trace>
  <inkml:trace contextRef="#ctx0" brushRef="#br0" timeOffset="31810.909">27365 5573 1428 0 0,'-5'-9'1149'0'0,"5"8"-1068"0"0,0 0 1 0 0,0 0-1 0 0,0 0 0 0 0,0 0 0 0 0,0 1 0 0 0,0-1 1 0 0,-1 0-1 0 0,1 0 0 0 0,0 0 0 0 0,-1 0 1 0 0,1 0-1 0 0,-1 0 0 0 0,1 1 0 0 0,-1-1 0 0 0,1 0 1 0 0,-1 0-1 0 0,1 1 0 0 0,-1-1 0 0 0,0 0 1 0 0,1 1-1 0 0,-1-1 0 0 0,0 0 0 0 0,0 1 0 0 0,1-1 1 0 0,-1 1-1 0 0,0-1 0 0 0,0 1 0 0 0,0 0 1 0 0,0-1-1 0 0,0 1 0 0 0,0 0 0 0 0,0 0 0 0 0,0 0 1 0 0,1 0-1 0 0,-1-1 0 0 0,0 1 0 0 0,0 0 1 0 0,0 1-1 0 0,0-1 0 0 0,0 0 0 0 0,0 0 1 0 0,0 0-1 0 0,0 0 0 0 0,0 1 0 0 0,0-1 0 0 0,0 0 1 0 0,1 1-1 0 0,-1-1 0 0 0,0 1 0 0 0,0-1 1 0 0,0 1-1 0 0,1-1 0 0 0,-1 1-81 0 0,-12 13 266 0 0,0 0 1 0 0,1 1-1 0 0,1 1 1 0 0,1-1-1 0 0,0 2 1 0 0,1-1-1 0 0,0 1 0 0 0,2 1 1 0 0,0-1-1 0 0,1 1 1 0 0,1 1-1 0 0,0-1 1 0 0,0 11-267 0 0,4-26 47 0 0,0 0 1 0 0,0 0-1 0 0,1 0 1 0 0,-1 0 0 0 0,1 0-1 0 0,0 0 1 0 0,0 0-1 0 0,0 0 1 0 0,0 0 0 0 0,0 0-1 0 0,1 0 1 0 0,-1 0-1 0 0,1 0 1 0 0,0 0-1 0 0,0 0 1 0 0,0-1 0 0 0,0 1-1 0 0,0 0 1 0 0,1 0-1 0 0,-1-1 1 0 0,1 1 0 0 0,0-1-1 0 0,0 0 1 0 0,0 1-1 0 0,0-1 1 0 0,0 0 0 0 0,0 0-1 0 0,0 0 1 0 0,1 0-1 0 0,-1-1 1 0 0,1 1 0 0 0,0-1-1 0 0,-1 1 1 0 0,1-1-1 0 0,0 0 1 0 0,0 0-1 0 0,0 0 1 0 0,0-1 0 0 0,-1 1-1 0 0,1 0 1 0 0,0-1-1 0 0,0 0 1 0 0,0 0 0 0 0,0 0-1 0 0,0 0 1 0 0,0 0-1 0 0,0-1 1 0 0,0 1 0 0 0,0-1-1 0 0,2-1-47 0 0,6-1 33 0 0,0-1 0 0 0,0-1 0 0 0,-1 0 0 0 0,0 0 0 0 0,0-1 0 0 0,0 0 0 0 0,0-1 0 0 0,-1 0 0 0 0,0 0 0 0 0,-1-1 0 0 0,0 0 0 0 0,0-1 0 0 0,0 0 1 0 0,-1 0-1 0 0,1-3-33 0 0,5-34-18 0 0,-13 46 2 0 0,-14 21-80 0 0,-61 184 246 0 0,20 22 850 0 0,57-222-958 0 0,-1-1 0 0 0,0 0-1 0 0,1 0 1 0 0,0 0 0 0 0,0 0 0 0 0,0 0-1 0 0,1 0 1 0 0,-1-1 0 0 0,1 1 0 0 0,0-1-1 0 0,0 0 1 0 0,0 1 0 0 0,0-1-1 0 0,1-1 1 0 0,-1 1 0 0 0,1 0 0 0 0,0-1-1 0 0,-1 0 1 0 0,1 0 0 0 0,0 0 0 0 0,0 0-1 0 0,1-1 1 0 0,-1 1 0 0 0,0-1-1 0 0,1 0 1 0 0,-1-1 0 0 0,0 1 0 0 0,1-1-1 0 0,-1 1 1 0 0,1-1 0 0 0,-1-1 0 0 0,0 1-1 0 0,1-1 1 0 0,-1 1 0 0 0,0-1-1 0 0,1-1-41 0 0,38-2-224 0 0,0-2-1 0 0,0-3 0 0 0,0-1 0 0 0,-1-1 0 0 0,34-16 225 0 0,-50 18-362 0 0,-9 3 225 0 0,19-5-1217 0 0,0-1 1 0 0,-1-2 0 0 0,-1-1 0 0 0,0-2 0 0 0,-1-2 0 0 0,2-2 1353 0 0,-18-2-2424 0 0,-16 17 1347 0 0</inkml:trace>
  <inkml:trace contextRef="#ctx0" brushRef="#br0" timeOffset="33529.131">28312 6436 2880 0 0,'-3'-6'1703'0'0,"15"-6"2479"0"0,290-13-2377 0 0,-274 23-2200 0 0,42-3-1367 0 0,-25 9-2652 0 0,-40-2 3307 0 0,-7-1 47 0 0</inkml:trace>
  <inkml:trace contextRef="#ctx0" brushRef="#br0" timeOffset="58901.735">29775 5746 1076 0 0,'33'-17'2644'0'0,"-30"17"-2382"0"0,-3 0 44 0 0,5-4-69 0 0,-5 3-259 0 0,2 1 48 0 0,-1-1 0 0 0,0 0 0 0 0,1 0 0 0 0,-1 1 0 0 0,0-1 0 0 0,0 0 0 0 0,0 0 0 0 0,1 0 0 0 0,-1 0 0 0 0,0 0 0 0 0,0-1 0 0 0,0 1 0 0 0,-1 0 0 0 0,1 0 0 0 0,0-1 0 0 0,0 1 0 0 0,-1 0 0 0 0,1-1 0 0 0,-1 1 0 0 0,1-1 0 0 0,-1 1 0 0 0,1-1 0 0 0,-1 1 0 0 0,0-1 0 0 0,0 1 0 0 0,0-1 0 0 0,0 1 0 0 0,0-1 0 0 0,0 1 0 0 0,0-1 0 0 0,0 1 0 0 0,-1-1 0 0 0,1 1 0 0 0,-1-1 0 0 0,1 1 0 0 0,-1 0 0 0 0,1-1 0 0 0,-1 1 0 0 0,0 0 0 0 0,0-1 0 0 0,0 1 0 0 0,1 0 0 0 0,-1 0 0 0 0,0 0 0 0 0,-1 0 0 0 0,1 0 0 0 0,0 0 0 0 0,0 0 0 0 0,0 0 0 0 0,-1 0 0 0 0,0 0-26 0 0,-13-3 19 0 0,0 1 1 0 0,0 1 0 0 0,0 0 0 0 0,0 1 0 0 0,-1 1 0 0 0,1 0 0 0 0,0 1 0 0 0,-1 1-1 0 0,1 0 1 0 0,0 1 0 0 0,0 1 0 0 0,1 0 0 0 0,-1 1 0 0 0,1 1 0 0 0,0 0 0 0 0,0 1-1 0 0,1 0 1 0 0,0 1 0 0 0,0 1 0 0 0,1 0 0 0 0,0 0 0 0 0,0 1 0 0 0,1 1 0 0 0,0 0-1 0 0,1 1 1 0 0,1 0 0 0 0,-3 4-20 0 0,-8 31 286 0 0,20-46-266 0 0,3 2 31 0 0,9 4-18 0 0,0-1 0 0 0,0 0 0 0 0,1-1 0 0 0,-1 0 0 0 0,1-1 0 0 0,0-1 0 0 0,1 0 0 0 0,-1-1 0 0 0,0 0 0 0 0,1-1 0 0 0,-1 0 0 0 0,1-1 0 0 0,-1-1 0 0 0,1 0 0 0 0,-1-1 0 0 0,1-1 1 0 0,-1 0-1 0 0,0 0 0 0 0,0-1 0 0 0,-1-1 0 0 0,1 0 0 0 0,8-6-33 0 0,92-53 837 0 0,-113 63-793 0 0,0 1 3 0 0,0 0-1 0 0,0 0-72 0 0,-23 8 74 0 0,-71 198 390 0 0,2 98 1044 0 0,92-301-1446 0 0,-1 0-1 0 0,1-1 1 0 0,0 1-1 0 0,0 0 1 0 0,0 0 0 0 0,0 0-1 0 0,0 0 1 0 0,1 0-1 0 0,-1-1 1 0 0,1 1 0 0 0,0 0-1 0 0,0 0 1 0 0,0-1-1 0 0,0 1 1 0 0,0-1 0 0 0,1 1-1 0 0,-1-1 1 0 0,1 1-1 0 0,-1-1 1 0 0,1 0-1 0 0,0 1 1 0 0,0-1 0 0 0,0 0-1 0 0,0-1 1 0 0,1 1-1 0 0,-1 0 1 0 0,0 0 0 0 0,1-1-1 0 0,-1 0 1 0 0,1 1-1 0 0,-1-1 1 0 0,1 0 0 0 0,0 0-1 0 0,0 0 1 0 0,-1-1-1 0 0,1 1 1 0 0,0-1 0 0 0,0 1-1 0 0,0-1 1 0 0,0 0-1 0 0,2 0-35 0 0,117-12 160 0 0,-121 12-160 0 0,197-50-558 0 0,42-7-4102 0 0,-202 48 1049 0 0,-37 9 2520 0 0</inkml:trace>
  <inkml:trace contextRef="#ctx0" brushRef="#br0" timeOffset="59273.035">29297 6763 2344 0 0,'30'-1'4772'0'0,"65"2"-3189"0"0,2 0-1094 0 0,486-32 575 0 0,-354 26-4968 0 0,-216-5 425 0 0,-18 8 2442 0 0</inkml:trace>
  <inkml:trace contextRef="#ctx0" brushRef="#br0" timeOffset="59739.279">29567 7088 964 0 0,'4'5'3398'0'0,"3"8"-2213"0"0,-12 81 801 0 0,-10 165 71 0 0,15 278-2053 0 0,-16-559-6683 0 0,13 3 5520 0 0</inkml:trace>
  <inkml:trace contextRef="#ctx0" brushRef="#br0" timeOffset="60035.231">29615 7453 1204 0 0,'8'-9'275'0'0,"0"1"0"0"0,0-1-1 0 0,0 2 1 0 0,1-1 0 0 0,0 1 0 0 0,1 1 0 0 0,-1 0-1 0 0,1 0 1 0 0,0 0 0 0 0,1 2 0 0 0,0-1 0 0 0,-1 1-1 0 0,1 1 1 0 0,0 0 0 0 0,1 0 0 0 0,-1 1-1 0 0,0 1 1 0 0,1 0 0 0 0,-1 0 0 0 0,1 1 0 0 0,-1 1-1 0 0,4 0-274 0 0,-7 0 87 0 0,0-1 0 0 0,0 2 0 0 0,0-1 0 0 0,0 1 0 0 0,0 0 0 0 0,-1 1-1 0 0,1-1 1 0 0,-1 1 0 0 0,0 1 0 0 0,0 0 0 0 0,0 0 0 0 0,0 0 0 0 0,0 1-1 0 0,-1 0 1 0 0,0 0 0 0 0,0 1 0 0 0,-1-1 0 0 0,1 1 0 0 0,-1 0 0 0 0,0 1 0 0 0,-1-1-1 0 0,0 1 1 0 0,0 0 0 0 0,2 4-87 0 0,-7-6 51 0 0,0 0-1 0 0,-1-1 1 0 0,0 1-1 0 0,1-1 1 0 0,-1 1 0 0 0,-1-1-1 0 0,1 0 1 0 0,-1 1-1 0 0,1-1 1 0 0,-1-1-1 0 0,0 1 1 0 0,-1 0-1 0 0,1-1 1 0 0,-1 1-1 0 0,1-1 1 0 0,-1 0 0 0 0,0-1-1 0 0,0 1 1 0 0,0 0-1 0 0,-1-1 1 0 0,1 0-1 0 0,0 0 1 0 0,-1 0-1 0 0,0-1 1 0 0,1 0 0 0 0,-1 0-1 0 0,0 0 1 0 0,0 0-51 0 0,-137 10-649 0 0,65-59-5130 0 0,71 37 4582 0 0,5 1 16 0 0</inkml:trace>
  <inkml:trace contextRef="#ctx0" brushRef="#br0" timeOffset="117745.162">28954 5646 948 0 0,'0'-8'29'0'0,"0"8"28"0"0,1 0-1 0 0,-1 0 0 0 0,0 0 1 0 0,1 0-1 0 0,-1 0 0 0 0,1 0 1 0 0,-1 0-1 0 0,1 0 0 0 0,-1 0 1 0 0,0 0-1 0 0,1 0 0 0 0,-1 0 1 0 0,0-1-1 0 0,1 1 0 0 0,-1 0 1 0 0,1 0-1 0 0,-1 0 0 0 0,0-1 1 0 0,1 1-1 0 0,-1 0 0 0 0,0 0 1 0 0,1-1-1 0 0,-1 1 0 0 0,0 0 1 0 0,0-1-1 0 0,1 1 0 0 0,-1 0 1 0 0,0-1-1 0 0,0 1 0 0 0,0 0 1 0 0,1-1-1 0 0,-1 1 1 0 0,0-1-1 0 0,0 1 0 0 0,0 0 1 0 0,0-1-1 0 0,0 1 0 0 0,0-1 1 0 0,0 1-1 0 0,0 0 0 0 0,0-1 1 0 0,0 1-1 0 0,0-1 0 0 0,0 1 1 0 0,0 0-1 0 0,0-1 0 0 0,0 1 1 0 0,0-1-57 0 0,7 118 423 0 0,-7-90-387 0 0,0-1 0 0 0,-2 0 1 0 0,-1 0-1 0 0,0 0 0 0 0,-2 0 0 0 0,-2 0 1 0 0,0-1-1 0 0,-1 0 0 0 0,-2 0-36 0 0,-36 163 814 0 0,6-41 12 0 0,-3 52-533 0 0,27-15-50 0 0,7-149-241 0 0,2 0 0 0 0,1 0 0 0 0,2 1-1 0 0,1 0 1 0 0,2 0 0 0 0,3 32-2 0 0,-1-9-269 0 0,24 86 238 0 0,-13 159-828 0 0,-37-147 480 0 0,7-47 702 0 0,-19 2-270 0 0,19-21-158 0 0,18-90 165 0 0,0 40 176 0 0,19 54 94 0 0,73 47 169 0 0,7-71-272 0 0,-60-60-187 0 0,0-1-1 0 0,1-2 0 0 0,0-2 1 0 0,0-1-1 0 0,0-3 0 0 0,39-1-39 0 0,95-31 93 0 0,-77 20-80 0 0,-2-4 1 0 0,0-4-1 0 0,-1-4 1 0 0,88-34-14 0 0,-62 20-61 0 0,-92 30 56 0 0,-1-2 1 0 0,0 0-1 0 0,0-2 0 0 0,-1-1 0 0 0,-1-1 0 0 0,1-1 0 0 0,-2-1 0 0 0,13-10 5 0 0,73-54-33 0 0,-16-81-239 0 0,21-131-60 0 0,-74 201 70 0 0,-3-2-1 0 0,-4-2 1 0 0,-4-1-1 0 0,-4-1 0 0 0,-4-1 1 0 0,-4-10 262 0 0,59-266-744 0 0,-53 208 670 0 0,-24-131 285 0 0,-3 281-216 0 0,-1 0-1 0 0,-1 1 1 0 0,0 0-1 0 0,-1 0 1 0 0,0 0-1 0 0,-1 0 1 0 0,-1 1-1 0 0,0 0 1 0 0,0 1 0 0 0,-1 0-1 0 0,0 0 1 0 0,-1 0-1 0 0,-1 2 1 0 0,1-1-1 0 0,-2 1 1 0 0,1 1-1 0 0,-1 0 1 0 0,0 1 0 0 0,-1 0-1 0 0,0 0 1 0 0,-3 0 5 0 0,-22-17-31 0 0,-135-92 53 0 0,-17 25-121 0 0,-62-21 98 0 0,28 66 369 0 0,69 27-468 0 0,153 18 59 0 0,-47 1 13 0 0,-113 24-25 0 0,-6 4 144 0 0,71 12-137 0 0,17-10 274 0 0,-45-27-129 0 0,86 25-2281 0 0,34-24 1098 0 0</inkml:trace>
  <inkml:trace contextRef="#ctx0" brushRef="#br0" timeOffset="-63895.205">5098 507 1312 0 0,'7'3'200'0'0,"-1"0"0"0"0,1 0 0 0 0,-1 1-1 0 0,1 0 1 0 0,-1 0 0 0 0,0 1 0 0 0,-1-1 0 0 0,1 1-1 0 0,-1 1 1 0 0,0-1 0 0 0,0 1 0 0 0,-1 0 0 0 0,1 0 0 0 0,-1 0-1 0 0,-1 0 1 0 0,1 1 0 0 0,-1-1 0 0 0,0 1 0 0 0,-1 0-1 0 0,2 4-199 0 0,17 48 440 0 0,-1 1-1 0 0,-4 0 0 0 0,-2 1 0 0 0,-3 1 0 0 0,-2 0 0 0 0,-3 8-439 0 0,-13 111-640 0 0,-53-81-3387 0 0,42-87 2787 0 0</inkml:trace>
  <inkml:trace contextRef="#ctx0" brushRef="#br0" timeOffset="-62731.085">9511 0 888 0 0,'-1'1'113'0'0,"1"-1"0"0"0,0 1 0 0 0,0-1 0 0 0,0 1 0 0 0,0-1 0 0 0,0 1 0 0 0,0-1 0 0 0,0 1-1 0 0,0 0 1 0 0,0-1 0 0 0,0 1 0 0 0,0-1 0 0 0,1 1 0 0 0,-1-1 0 0 0,0 1 0 0 0,0-1 0 0 0,0 1 0 0 0,1-1 0 0 0,-1 1 0 0 0,0-1 0 0 0,0 0 0 0 0,1 1 0 0 0,-1-1 0 0 0,0 1-1 0 0,1-1 1 0 0,-1 0 0 0 0,1 1 0 0 0,-1-1 0 0 0,1 0 0 0 0,-1 1 0 0 0,0-1 0 0 0,1 0 0 0 0,-1 0 0 0 0,1 1 0 0 0,-1-1 0 0 0,1 0 0 0 0,-1 0 0 0 0,1 0 0 0 0,-1 0-1 0 0,1 0 1 0 0,-1 0 0 0 0,1 0 0 0 0,0 0 0 0 0,-1 0 0 0 0,1 0 0 0 0,-1 0 0 0 0,1 0 0 0 0,-1 0 0 0 0,1 0 0 0 0,-1 0 0 0 0,1-1 0 0 0,-1 1 0 0 0,1 0 0 0 0,-1 0 0 0 0,1 0-1 0 0,-1-1 1 0 0,0 1 0 0 0,1 0 0 0 0,-1-1 0 0 0,1 1 0 0 0,-1 0 0 0 0,0-1 0 0 0,1 1 0 0 0,-1-1-113 0 0,12 75-370 0 0,-7-39 952 0 0,27 112 9 0 0,-6 1 1 0 0,0 78-592 0 0,-26-216-126 0 0,-3 69-1484 0 0,-26-43-2683 0 0,22-35 3051 0 0</inkml:trace>
  <inkml:trace contextRef="#ctx0" brushRef="#br0" timeOffset="-62469.263">9669 85 1896 0 0,'11'-3'157'0'0,"0"0"-1"0"0,0 0 0 0 0,0 1 1 0 0,1 1-1 0 0,-1 0 1 0 0,0 0-1 0 0,1 1 1 0 0,-1 1-1 0 0,0 0 0 0 0,1 0 1 0 0,-1 1-1 0 0,0 1 1 0 0,0 0-1 0 0,0 0 0 0 0,0 1 1 0 0,-1 0-1 0 0,1 1 1 0 0,-1 1-1 0 0,0-1 1 0 0,-1 1-1 0 0,1 1 0 0 0,-1 0 1 0 0,0 0-1 0 0,-1 1 1 0 0,0 0-1 0 0,0 0 0 0 0,-1 1 1 0 0,1 1-157 0 0,-7-5 40 0 0,1 0 0 0 0,0 1 1 0 0,-1-1-1 0 0,0 1 0 0 0,-1-1 1 0 0,1 1-1 0 0,-1-1 0 0 0,0 1 0 0 0,0-1 1 0 0,-1 1-1 0 0,0-1 0 0 0,0 1 1 0 0,0-1-1 0 0,0 1 0 0 0,-1-1 0 0 0,0 0 1 0 0,0 0-1 0 0,0 0 0 0 0,-1 0 1 0 0,0 0-1 0 0,0 0 0 0 0,0-1 0 0 0,0 1 1 0 0,-1-1-1 0 0,0 0 0 0 0,0 0 0 0 0,0 0 1 0 0,0-1-1 0 0,0 0 0 0 0,-1 1 1 0 0,0-1-41 0 0,-8 6-173 0 0,0 0 0 0 0,0-1 0 0 0,-1 0 0 0 0,-1-1 1 0 0,1 0-1 0 0,-1-1 0 0 0,0-1 0 0 0,0-1 0 0 0,-1 0 1 0 0,-9 1 172 0 0,-48-2-2459 0 0,52-3 1201 0 0</inkml:trace>
  <inkml:trace contextRef="#ctx0" brushRef="#br0" timeOffset="-62018.635">8332 1057 1540 0 0,'-33'15'2923'0'0,"57"-2"-606"0"0,56-4-1448 0 0,0-4 0 0 0,1-4 0 0 0,-1-3-1 0 0,75-12-868 0 0,-1 2 248 0 0,839-75 666 0 0,-336-11-5897 0 0,-572 78 2067 0 0,-57 12 1742 0 0</inkml:trace>
  <inkml:trace contextRef="#ctx0" brushRef="#br0" timeOffset="-63429.624">5930 1030 988 0 0,'81'0'8389'0'0,"161"-11"-7963"0"0,-125 2-1259 0 0,-42 8-5167 0 0,-67 1 4774 0 0</inkml:trace>
  <inkml:trace contextRef="#ctx0" brushRef="#br0" timeOffset="-63258.213">6028 1174 1772 0 0,'0'1'996'0'0,"1"1"-208"0"0,3 0-72 0 0,3-2-80 0 0,2 1-55 0 0,16 1-117 0 0,-11-2-76 0 0,9 0-60 0 0,7 0-44 0 0,6 0-140 0 0,41-15-228 0 0,-33 13 8 0 0,-3-4-436 0 0,0-3-525 0 0,0-2-183 0 0,3-1-92 0 0,2-3 36 0 0</inkml:trace>
  <inkml:trace contextRef="#ctx0" brushRef="#br0" timeOffset="-65232.267">3948 1039 1808 0 0,'-27'52'2550'0'0,"-164"421"-211"0"0,185-467-6492 0 0,6-6 3009 0 0</inkml:trace>
  <inkml:trace contextRef="#ctx0" brushRef="#br0" timeOffset="-64982.971">3667 1205 1004 0 0,'1'-36'6102'0'0,"25"48"-5155"0"0,134 126-264 0 0,-71-32-4058 0 0,-73-73 1236 0 0,-13-22 913 0 0</inkml:trace>
  <inkml:trace contextRef="#ctx0" brushRef="#br0" timeOffset="-64560.874">4516 652 1460 0 0,'11'-12'2228'0'0,"-11"13"-2159"0"0,0-1 1 0 0,0 1 0 0 0,0-1-1 0 0,1 1 1 0 0,-1-1 0 0 0,0 1-1 0 0,0-1 1 0 0,1 1-1 0 0,-1-1 1 0 0,0 1 0 0 0,1-1-1 0 0,-1 1 1 0 0,0-1 0 0 0,1 0-1 0 0,-1 1 1 0 0,1-1 0 0 0,-1 0-1 0 0,1 1 1 0 0,-1-1 0 0 0,1 0-1 0 0,-1 1 1 0 0,1-1 0 0 0,-1 0-1 0 0,1 0 1 0 0,-1 0 0 0 0,1 1-1 0 0,-1-1 1 0 0,1 0 0 0 0,0 0-1 0 0,-1 0 1 0 0,1 0-1 0 0,-1 0 1 0 0,1 0 0 0 0,-1 0-1 0 0,1 0 1 0 0,0-1 0 0 0,-1 1-1 0 0,1 0 1 0 0,-1 0 0 0 0,1 0-1 0 0,-1 0 1 0 0,1-1 0 0 0,-1 1-1 0 0,1 0 1 0 0,-1-1 0 0 0,1 1-1 0 0,-1 0 1 0 0,1-1 0 0 0,-1 1-1 0 0,0 0 1 0 0,1-1 0 0 0,-1 1-1 0 0,1-1 1 0 0,-1 1-1 0 0,0-1 1 0 0,0 1 0 0 0,1-1-1 0 0,-1 1 1 0 0,0-1 0 0 0,0 0-70 0 0,9 358 1665 0 0,27-163-914 0 0,-35-189-758 0 0,0 1 0 0 0,1-1 0 0 0,-1 1 0 0 0,1-1 1 0 0,1 0-1 0 0,-1 1 0 0 0,1-1 0 0 0,0 0 0 0 0,0 0 0 0 0,0-1 0 0 0,1 1 1 0 0,-1-1-1 0 0,1 0 0 0 0,0 0 0 0 0,1 0 0 0 0,-1 0 0 0 0,1-1 0 0 0,-1 1 1 0 0,1-1-1 0 0,0-1 0 0 0,0 1 0 0 0,1-1 0 0 0,-1 1 0 0 0,0-1 0 0 0,1-1 0 0 0,0 1 1 0 0,2-1 6 0 0,-6-1-372 0 0,9-2-875 0 0,6-34-3742 0 0,-28 19 3771 0 0</inkml:trace>
  <inkml:trace contextRef="#ctx0" brushRef="#br0" timeOffset="-64312.857">4372 1050 2224 0 0,'-23'-1'3740'0'0,"38"-3"-1498"0"0,33-2-1214 0 0,-18 5-1276 0 0,0-3 0 0 0,0 0 0 0 0,-1-2-1 0 0,0-1 1 0 0,0-1 0 0 0,-1-1 0 0 0,0-2 0 0 0,6-4 248 0 0,18-46-4444 0 0,-51 52 3215 0 0</inkml:trace>
  <inkml:trace contextRef="#ctx0" brushRef="#br0" timeOffset="-64065.682">4278 609 1324 0 0,'-14'11'408'0'0,"0"2"-1"0"0,1 0 1 0 0,0 0-1 0 0,1 1 1 0 0,1 1-1 0 0,0 0 1 0 0,1 1-1 0 0,1-1 1 0 0,0 2-1 0 0,1-1 1 0 0,1 2 0 0 0,-3 7-408 0 0,5-6 143 0 0,1-1 0 0 0,0 1 0 0 0,2 0 0 0 0,0-1 0 0 0,1 1 1 0 0,1 0-1 0 0,0 0 0 0 0,2 0 0 0 0,0 0 0 0 0,1 0 0 0 0,1-1 1 0 0,0 1-1 0 0,2-1 0 0 0,0 0 0 0 0,1-1 0 0 0,1 1 0 0 0,1-1 0 0 0,6 9-143 0 0,-3-7-105 0 0,1 0 0 0 0,1 0 0 0 0,0-1 0 0 0,2-1-1 0 0,0 0 1 0 0,1-1 0 0 0,0-1 0 0 0,6 3 105 0 0,-10-10-443 0 0,-1 1 0 0 0,1-1 1 0 0,1-1-1 0 0,-1-1 1 0 0,1 0-1 0 0,1 0 1 0 0,-1-2-1 0 0,1 0 1 0 0,-1 0-1 0 0,1-1 0 0 0,0-1 1 0 0,12 0 442 0 0,-1-2-1259 0 0</inkml:trace>
  <inkml:trace contextRef="#ctx0" brushRef="#br0" timeOffset="-66028.29">2646 764 1404 0 0,'0'0'544'0'0,"0"0"19"0"0,0 0-9 0 0,0 0-90 0 0,0 0-19 0 0,0 0 2 0 0,0 0-12 0 0,0 0-18 0 0,18-18 2022 0 0,-22 82-1888 0 0,4 61-140 0 0,5-1 1 0 0,21 119-412 0 0,23 61 241 0 0,-49-303-361 0 0,-10-3-906 0 0,-42-93-3566 0 0,38 64 3347 0 0</inkml:trace>
  <inkml:trace contextRef="#ctx0" brushRef="#br0" timeOffset="-65528.515">2634 809 1956 0 0,'0'-1'46'0'0,"0"0"1"0"0,0 1-1 0 0,0-1 0 0 0,0 0 0 0 0,1 1 0 0 0,-1-1 1 0 0,0 1-1 0 0,1-1 0 0 0,-1 0 0 0 0,0 1 0 0 0,1-1 1 0 0,-1 1-1 0 0,1-1 0 0 0,-1 1 0 0 0,1-1 1 0 0,-1 1-1 0 0,1 0 0 0 0,-1-1 0 0 0,1 1 0 0 0,-1-1 1 0 0,1 1-1 0 0,-1 0 0 0 0,1 0 0 0 0,0-1 0 0 0,-1 1 1 0 0,1 0-1 0 0,0 0 0 0 0,-1 0 0 0 0,1 0 0 0 0,0 0 1 0 0,-1-1-1 0 0,1 1 0 0 0,0 0 0 0 0,-1 1 1 0 0,1-1-1 0 0,0 0 0 0 0,-1 0 0 0 0,1 0 0 0 0,0 0 1 0 0,-1 0-1 0 0,1 1 0 0 0,-1-1 0 0 0,1 0 0 0 0,0 1 1 0 0,-1-1-1 0 0,1 0 0 0 0,-1 1 0 0 0,1-1 0 0 0,-1 1 1 0 0,1-1-1 0 0,-1 0 0 0 0,1 1 0 0 0,-1 0 1 0 0,0-1-1 0 0,1 1 0 0 0,-1-1 0 0 0,0 1 0 0 0,1-1 1 0 0,-1 1-1 0 0,0 0 0 0 0,0-1 0 0 0,1 1 0 0 0,-1 0 1 0 0,0-1-1 0 0,0 1 0 0 0,0 0 0 0 0,0-1 0 0 0,0 1-46 0 0,211 316 2124 0 0,-120-192-1615 0 0,-88-125-463 0 0,0 0-1 0 0,0 0 0 0 0,0-1 1 0 0,-1 0-1 0 0,1 1 1 0 0,0-1-1 0 0,-1 0 0 0 0,1 0 1 0 0,0 0-1 0 0,-1-1 0 0 0,1 1 1 0 0,-1-1-1 0 0,0 1 0 0 0,1-1 1 0 0,-1 0-1 0 0,0 0 1 0 0,0 0-1 0 0,0 0 0 0 0,-1 0 1 0 0,1 0-1 0 0,0 0 0 0 0,-1-1 1 0 0,1 1-1 0 0,-1-1 1 0 0,0 1-1 0 0,0-1 0 0 0,0 1 1 0 0,0-1-1 0 0,0 0 0 0 0,0 0 1 0 0,-1 1-1 0 0,1-3-45 0 0,0 2 56 0 0,131-335 553 0 0,-55 178-451 0 0,-76 160-157 0 0,0-1-1 0 0,0 1 0 0 0,0 0 1 0 0,0 0-1 0 0,0-1 1 0 0,0 1-1 0 0,0 0 1 0 0,0 0-1 0 0,0 0 0 0 0,0 1 1 0 0,0-1-1 0 0,0 0 1 0 0,0 0-1 0 0,-1 0 0 0 0,1 1 1 0 0,0-1-1 0 0,0 0 1 0 0,0 1-1 0 0,0-1 1 0 0,0 1-1 0 0,0-1 0 0 0,-1 1 1 0 0,1-1-1 0 0,0 1 1 0 0,0 0-1 0 0,-1-1 0 0 0,1 1 1 0 0,0 0-1 0 0,-1 0 1 0 0,1 0-1 0 0,-1-1 0 0 0,1 1 1 0 0,-1 0-1 0 0,1 0 1 0 0,-1 0-1 0 0,0 0 1 0 0,1 0-1 0 0,-1 0 0 0 0,0 0 1 0 0,0 0-1 0 0,0 0 1 0 0,1 0-1 0 0,-1 0 0 0 0,0 0 1 0 0,0 0-1 0 0,-1 0 1 0 0,1 0-1 0 0,0 0 1 0 0,0-1-1 0 0,0 1 0 0 0,-1 0 1 0 0,1 0-1 0 0,0 0 1 0 0,-1 0-1 0 0,1 0 0 0 0,-1 0 1 0 0,0 0-1 0 0,2 3 6 0 0,85 610-46 0 0,-83-537-3749 0 0,-3-75 2492 0 0,0-1 63 0 0,0 6-18 0 0</inkml:trace>
  <inkml:trace contextRef="#ctx0" brushRef="#br0" timeOffset="-54512.259">2915 5653 1568 0 0,'-2'-6'154'0'0,"0"1"0"0"0,-1-1 1 0 0,1 1-1 0 0,-1 0 0 0 0,0 0 0 0 0,-1 0 0 0 0,1 1 0 0 0,-1-1 0 0 0,0 1 0 0 0,0 0 1 0 0,0 0-1 0 0,0 0 0 0 0,-1 0 0 0 0,0 1 0 0 0,1-1 0 0 0,-1 1 0 0 0,-1 1 0 0 0,1-1 1 0 0,0 1-1 0 0,-1 0 0 0 0,1 0 0 0 0,-1 0 0 0 0,1 1 0 0 0,-3 0-154 0 0,-8 4 130 0 0,-1 1 0 0 0,1 0-1 0 0,0 2 1 0 0,1 0 0 0 0,0 0 0 0 0,-1 2-1 0 0,2 0 1 0 0,-1 0 0 0 0,1 2-1 0 0,1-1 1 0 0,0 2 0 0 0,0 0 0 0 0,1 0-1 0 0,0 1 1 0 0,1 1 0 0 0,1 0-1 0 0,0 1 1 0 0,0-1 0 0 0,2 2 0 0 0,0-1-1 0 0,-6 16-129 0 0,-15 109 960 0 0,32-134-924 0 0,-1 1 0 0 0,1-1 0 0 0,0 0 0 0 0,0 0 0 0 0,1 0 0 0 0,-1 0-1 0 0,1-1 1 0 0,0 0 0 0 0,0 1 0 0 0,1-1 0 0 0,-1-1 0 0 0,1 1-1 0 0,0-1 1 0 0,0 0 0 0 0,0 0 0 0 0,0 0 0 0 0,0 0 0 0 0,1-1-1 0 0,-1 0 1 0 0,1 0 0 0 0,0-1 0 0 0,0 0 0 0 0,-1 0 0 0 0,1 0 0 0 0,0 0-1 0 0,0-1 1 0 0,0 0 0 0 0,0 0 0 0 0,0-1 0 0 0,0 0 0 0 0,0 0-1 0 0,-1 0 1 0 0,6-2-36 0 0,7-5 1 0 0,0-1 0 0 0,0 0 0 0 0,-1-1 0 0 0,0-1 0 0 0,0-1 0 0 0,-2 0 0 0 0,1-1 0 0 0,-2-1 0 0 0,1 0 0 0 0,-2-1 0 0 0,0 0 0 0 0,-1-1 0 0 0,-1-1 0 0 0,0 0 0 0 0,-1 0 0 0 0,-1-1 0 0 0,0 0 0 0 0,-2-1 0 0 0,0 0 0 0 0,-1 0 0 0 0,-1-1 0 0 0,1-7-1 0 0,58-235 1046 0 0,-63 239-387 0 0,-15 78-623 0 0,2 0-1 0 0,2 1 1 0 0,3 0 0 0 0,2 1-1 0 0,2 0 1 0 0,5 33-36 0 0,37 96-408 0 0,-38-184 357 0 0,0 1 1 0 0,0 0-1 0 0,0 0 0 0 0,0 0 1 0 0,0-1-1 0 0,1 1 0 0 0,0-1 1 0 0,-1 1-1 0 0,1-1 0 0 0,0 0 1 0 0,0 1-1 0 0,0-1 0 0 0,0 0 0 0 0,1 0 1 0 0,-1-1-1 0 0,0 1 0 0 0,1 0 1 0 0,-1-1-1 0 0,1 1 0 0 0,0-1 1 0 0,0 0-1 0 0,-1 0 0 0 0,1 0 1 0 0,0 0-1 0 0,0-1 0 0 0,0 1 1 0 0,0-1-1 0 0,0 0 0 0 0,0 0 0 0 0,0 0 1 0 0,0 0-1 0 0,0 0 0 0 0,0 0 1 0 0,0-1-1 0 0,-1 1 0 0 0,1-1 1 0 0,0 0-1 0 0,0 0 0 0 0,0 0 1 0 0,-1-1-1 0 0,1 1 0 0 0,0 0 1 0 0,-1-1-1 0 0,3-2 51 0 0,100-94-1978 0 0,74-247 1624 0 0,-137 242 2763 0 0,-41 102-2103 0 0,-1 1-32 0 0,-13-13 795 0 0,7 22-1020 0 0,0 0 0 0 0,1 0 1 0 0,1 1-1 0 0,-1 0 0 0 0,2 0 0 0 0,-1 0 1 0 0,1 0-1 0 0,1 0 0 0 0,0 1 0 0 0,0-1 0 0 0,1 1 1 0 0,1-1-1 0 0,-1 1 0 0 0,2 0 0 0 0,-1-1 1 0 0,2 1-1 0 0,0 4-49 0 0,0 28 76 0 0,35 288-2571 0 0,-37-328 2240 0 0,0 0-1 0 0,0 0 1 0 0,0 1 0 0 0,-1-1-1 0 0,1 0 1 0 0,-1 0 0 0 0,0 0 0 0 0,0 0-1 0 0,0 1 1 0 0,0-1 0 0 0,-1-1-1 0 0,1 1 1 0 0,-1 0 0 0 0,0 0 0 0 0,1 0-1 0 0,-1-1 1 0 0,-1 1 0 0 0,1-1-1 0 0,0 0 1 0 0,-1 1 0 0 0,1-1 0 0 0,-1 0-1 0 0,1-1 1 0 0,-1 1 0 0 0,0 0-1 0 0,0-1 1 0 0,0 1 0 0 0,-2 0 255 0 0,-9-2-1281 0 0</inkml:trace>
  <inkml:trace contextRef="#ctx0" brushRef="#br0" timeOffset="-54310.721">3144 5814 1552 0 0,'14'-30'7295'0'0,"51"7"-6490"0"0,-57 21-323 0 0,167-29 341 0 0,68-22-7085 0 0,-208 39 4945 0 0,1 1 35 0 0</inkml:trace>
  <inkml:trace contextRef="#ctx0" brushRef="#br0" timeOffset="-50402.619">5837 4042 1804 0 0,'13'8'249'0'0,"-1"0"-1"0"0,0 0 0 0 0,-1 1 1 0 0,0 0-1 0 0,0 1 1 0 0,-1 0-1 0 0,0 1 1 0 0,-1 0-1 0 0,0 1 0 0 0,-1-1 1 0 0,0 2-1 0 0,-1-1 1 0 0,-1 1-1 0 0,0 0 1 0 0,0 0-1 0 0,-1 1 0 0 0,-1 0 1 0 0,0 0-1 0 0,-1 0 1 0 0,1 12-249 0 0,-1-10 109 0 0,-1 1 1 0 0,-1-1 0 0 0,0 1-1 0 0,-1-1 1 0 0,-1 0 0 0 0,0 1 0 0 0,-1-1-1 0 0,-1 0 1 0 0,0 0 0 0 0,-2 0-1 0 0,0 0 1 0 0,0-1 0 0 0,-2 1-110 0 0,-58 107-501 0 0,25-78-3627 0 0,35-41 2894 0 0</inkml:trace>
  <inkml:trace contextRef="#ctx0" brushRef="#br0" timeOffset="-49998.49">6767 4194 2260 0 0,'-8'-4'6093'0'0,"42"11"-5193"0"0,171 0-61 0 0,-115-5-1355 0 0,44 7-4224 0 0,-122-6 3572 0 0,-8 1 44 0 0</inkml:trace>
  <inkml:trace contextRef="#ctx0" brushRef="#br0" timeOffset="-49830.066">6790 4453 2120 0 0,'4'3'776'0'0,"5"2"-132"0"0,12 2-16 0 0,1-1-212 0 0,6-1-24 0 0,2-1-224 0 0,2-1-76 0 0,6 5-12 0 0,1-6-356 0 0,-20-2-540 0 0,8 0-464 0 0,8 0 180 0 0</inkml:trace>
  <inkml:trace contextRef="#ctx0" brushRef="#br0" timeOffset="-55724.563">3267 4164 908 0 0,'2'-1'81'0'0,"1"-1"0"0"0,-1 0 0 0 0,1 0 0 0 0,-1 0 0 0 0,1 0 0 0 0,-1 0-1 0 0,0 0 1 0 0,0-1 0 0 0,0 1 0 0 0,0-1 0 0 0,-1 1 0 0 0,1-1 0 0 0,-1 0 0 0 0,1 1 0 0 0,-1-1 0 0 0,0 0-1 0 0,0 0 1 0 0,0 0 0 0 0,-1 0 0 0 0,1 0 0 0 0,-1 0 0 0 0,1-1 0 0 0,-1 1 0 0 0,0 0 0 0 0,0 0 0 0 0,-1 0 0 0 0,1 0-1 0 0,0 0 1 0 0,-1 0 0 0 0,0 0 0 0 0,0 0 0 0 0,0 0 0 0 0,0 0 0 0 0,0 0 0 0 0,-1 1 0 0 0,1-1 0 0 0,-1 0-1 0 0,0 1 1 0 0,0-1 0 0 0,0 1 0 0 0,0-1 0 0 0,0 1 0 0 0,0 0 0 0 0,-1 0 0 0 0,1 0 0 0 0,-1 0 0 0 0,1 1-1 0 0,-1-1 1 0 0,0 1 0 0 0,1-1 0 0 0,-1 1 0 0 0,0 0 0 0 0,0 0 0 0 0,0 0 0 0 0,-1 1-81 0 0,-8-2 59 0 0,-1 1-1 0 0,1 1 1 0 0,-1 0 0 0 0,1 1 0 0 0,-1 0-1 0 0,1 1 1 0 0,-1 0 0 0 0,1 1 0 0 0,0 0-1 0 0,0 1 1 0 0,0 0 0 0 0,1 1 0 0 0,-1 1 0 0 0,1 0-1 0 0,0 0 1 0 0,1 1 0 0 0,0 0 0 0 0,0 1-1 0 0,0 0 1 0 0,1 1 0 0 0,0 0 0 0 0,-1 2-59 0 0,-6 3 65 0 0,-1 0 0 0 0,2 1 0 0 0,0 1 0 0 0,1 1 1 0 0,0 0-1 0 0,1 0 0 0 0,2 1 0 0 0,-1 1 1 0 0,2 0-1 0 0,1 1 0 0 0,0 0 0 0 0,1 0 0 0 0,1 1 1 0 0,2 0-1 0 0,0 0 0 0 0,0 0 0 0 0,2 1-65 0 0,3-19 11 0 0,0-1 0 0 0,1 1 0 0 0,-1 0 0 0 0,0 0 0 0 0,1-1 0 0 0,0 1 0 0 0,-1-1 0 0 0,1 1 0 0 0,0-1 0 0 0,0 1 0 0 0,1-1 0 0 0,-1 1 1 0 0,0-1-1 0 0,1 0 0 0 0,0 0 0 0 0,-1 0 0 0 0,1 0 0 0 0,0 0 0 0 0,0 0 0 0 0,0 0 0 0 0,0 0 0 0 0,0-1 0 0 0,1 1 0 0 0,-1-1 0 0 0,0 0 0 0 0,1 1 0 0 0,-1-1 0 0 0,1 0 0 0 0,-1-1 0 0 0,1 1 0 0 0,0 0 0 0 0,-1-1 0 0 0,1 1 0 0 0,0-1 0 0 0,-1 0 0 0 0,1 0 0 0 0,0 0 0 0 0,1 0-11 0 0,96-20 31 0 0,-66 0-44 0 0,-2-2-1 0 0,0-1 1 0 0,-2-1 0 0 0,0-2 0 0 0,-2-1 0 0 0,-1-1 0 0 0,-1-1-1 0 0,-2-1 1 0 0,-1-2 0 0 0,-1 0 0 0 0,-2-1 0 0 0,16-36 13 0 0,-16 34 326 0 0,-3 0 1 0 0,-1-1-1 0 0,-2 0 0 0 0,-1-2 1 0 0,-2 1-1 0 0,-1-2 1 0 0,2-23-327 0 0,-12 60 32 0 0,1 0 1 0 0,0 0 0 0 0,-1 0 0 0 0,1 0 0 0 0,-1 0 0 0 0,0 0-1 0 0,0 0 1 0 0,1 0 0 0 0,-1 0 0 0 0,-1 0 0 0 0,1 0-1 0 0,0 0 1 0 0,0 0 0 0 0,-1 0 0 0 0,1 0 0 0 0,-1 0 0 0 0,0 0-1 0 0,1 0 1 0 0,-1 0 0 0 0,0 0 0 0 0,0 0 0 0 0,0 1 0 0 0,-1-1-1 0 0,1 0 1 0 0,0 1 0 0 0,0-1 0 0 0,-1 1 0 0 0,1 0-1 0 0,-1-1 1 0 0,0 1 0 0 0,1 0 0 0 0,-1 0 0 0 0,0 0 0 0 0,0 0-1 0 0,-1-1-32 0 0,-41 80 319 0 0,38-43-313 0 0,2 1 0 0 0,1 0 0 0 0,1 0 0 0 0,3 0-1 0 0,0 0 1 0 0,3-1 0 0 0,1 1 0 0 0,1 0 0 0 0,2-1 0 0 0,2-1 0 0 0,1 2-6 0 0,39 254-4733 0 0,-50-281 4468 0 0,-1 0 0 0 0,-1 1 1 0 0,1-1-1 0 0,-1 0 0 0 0,-1 0 1 0 0,0 0-1 0 0,0 0 0 0 0,-1-1 1 0 0,0 1-1 0 0,0-1 0 0 0,-1 0 1 0 0,0 0-1 0 0,-2 1 265 0 0,1 1-394 0 0,-17 27-802 0 0</inkml:trace>
  <inkml:trace contextRef="#ctx0" brushRef="#br0" timeOffset="-55462.411">2623 5039 2692 0 0,'6'11'3794'0'0,"33"-7"-3212"0"0,-35-4-383 0 0,78-1 507 0 0,1-3-1 0 0,-1-3 1 0 0,79-18-706 0 0,30-4-501 0 0,144-8-5075 0 0,-301 34 4277 0 0</inkml:trace>
  <inkml:trace contextRef="#ctx0" brushRef="#br0" timeOffset="-53485.608">3750 4328 1944 0 0,'3'-20'2347'0'0,"33"-40"1097"0"0,-31 48-1495 0 0,-6 48-1590 0 0,-1 40-287 0 0,3 0 1 0 0,4 1-1 0 0,3-1 1 0 0,3-1-1 0 0,10 28-72 0 0,-5-36-1234 0 0,-16-65 258 0 0,-18-7-4292 0 0,8-11 4061 0 0</inkml:trace>
  <inkml:trace contextRef="#ctx0" brushRef="#br0" timeOffset="-52975.066">3834 4206 1048 0 0,'2'1'121'0'0,"1"0"0"0"0,0 0 0 0 0,-1 0 0 0 0,1 1 0 0 0,-1-1 0 0 0,1 1 0 0 0,-1-1 0 0 0,0 1 0 0 0,0 0 0 0 0,0 0 0 0 0,0 0 0 0 0,0 0 0 0 0,0 0 0 0 0,0 1 0 0 0,-1-1 0 0 0,1 1-1 0 0,-1-1 1 0 0,0 1 0 0 0,1-1 0 0 0,-1 1 0 0 0,0 0 0 0 0,-1-1 0 0 0,1 1 0 0 0,0 0 0 0 0,-1 0 0 0 0,0 0 0 0 0,1-1 0 0 0,-1 2-121 0 0,2 3 273 0 0,50 193 1164 0 0,-39-133-192 0 0,6-89-296 0 0,147-236-124 0 0,-100 169-702 0 0,-63 91-125 0 0,1 1 0 0 0,-1 0 1 0 0,1 0-1 0 0,-1 0 0 0 0,0 0 0 0 0,0 0 1 0 0,0 1-1 0 0,-1-1 0 0 0,1 1 1 0 0,-1 0-1 0 0,0 0 0 0 0,0 0 0 0 0,0 0 1 0 0,0 0-1 0 0,-1 0 0 0 0,0 1 0 0 0,0-1 1 0 0,0 0-1 0 0,0 1 0 0 0,-1-1 1 0 0,1 1-1 0 0,-1 0 2 0 0,26 344 569 0 0,-26-198-3530 0 0,0-74-972 0 0,0-77 2765 0 0</inkml:trace>
  <inkml:trace contextRef="#ctx0" brushRef="#br0" timeOffset="-52663.278">4735 4488 1240 0 0,'-81'67'4059'0'0,"39"-10"-3200"0"0,-85 213 1220 0 0,119-257-3099 0 0,3-12-3414 0 0,5-1 3239 0 0</inkml:trace>
  <inkml:trace contextRef="#ctx0" brushRef="#br0" timeOffset="-52415.872">4369 4589 1576 0 0,'16'-13'5141'0'0,"10"34"-3889"0"0,-14-8-1051 0 0,235 234 520 0 0,-204-210-2168 0 0,-13-16-2274 0 0,-29-20 2483 0 0,-1-1 9 0 0</inkml:trace>
  <inkml:trace contextRef="#ctx0" brushRef="#br0" timeOffset="-51084.739">5201 4089 1060 0 0,'15'0'1622'0'0,"-10"-2"1799"0"0,37-37-1006 0 0,-38 86-678 0 0,-20 252-836 0 0,16-287-894 0 0,1-1-1 0 0,0 1 1 0 0,1 0-1 0 0,1-1 1 0 0,0 0-1 0 0,0 0 0 0 0,1 0 1 0 0,0 0-1 0 0,1 0 1 0 0,0-1-1 0 0,1 0 1 0 0,0 0-1 0 0,1 0 1 0 0,0-1-1 0 0,5 5-6 0 0,-11-14-122 0 0,0 0-1 0 0,0 0 1 0 0,0 0-1 0 0,-1 0 1 0 0,1-1 0 0 0,0 1-1 0 0,0 0 1 0 0,0-1-1 0 0,0 1 1 0 0,0 0 0 0 0,0-1-1 0 0,-1 1 1 0 0,1-1 0 0 0,0 0-1 0 0,0 1 1 0 0,-1-1-1 0 0,1 1 1 0 0,0-1 0 0 0,-1 0-1 0 0,1 0 1 0 0,-1 1-1 0 0,1-1 1 0 0,-1 0 0 0 0,1 0-1 0 0,-1 0 1 0 0,0 0-1 0 0,1 1 1 0 0,-1-1 0 0 0,0 0-1 0 0,0 0 1 0 0,1 0-1 0 0,-1 0 1 0 0,0 0 0 0 0,0 0-1 0 0,0 0 1 0 0,0 0-1 0 0,0 0 1 0 0,0 0 0 0 0,-1 0-1 0 0,1 0 1 0 0,0 1-1 0 0,0-1 1 0 0,-1 0 0 0 0,1 0-1 0 0,0 0 1 0 0,-1 0-1 0 0,1 0 1 0 0,-1 1 0 0 0,1-1-1 0 0,-1 0 1 0 0,0 0-1 0 0,1 1 1 0 0,-1-1 0 0 0,0 0-1 0 0,1 1 1 0 0,-1-1 0 0 0,0 1-1 0 0,0-1 1 0 0,1 1-1 0 0,-1-1 1 0 0,0 1 0 0 0,0-1-1 0 0,0 1 1 0 0,0 0-1 0 0,0 0 1 0 0,-1-1 122 0 0,-12-18-1239 0 0</inkml:trace>
  <inkml:trace contextRef="#ctx0" brushRef="#br0" timeOffset="-50835.933">5016 4298 1100 0 0,'23'-1'6622'0'0,"108"10"-5595"0"0,-114-7-1203 0 0,1 0 0 0 0,0-1 0 0 0,-1-1 0 0 0,1-1 0 0 0,0 0 0 0 0,-1-1 0 0 0,1-1 0 0 0,-1-1 0 0 0,0 0 0 0 0,0-2 0 0 0,10-4 176 0 0,5-18-3912 0 0,-32 20 2623 0 0</inkml:trace>
  <inkml:trace contextRef="#ctx0" brushRef="#br0" timeOffset="-50603.267">4826 4052 1236 0 0,'-9'7'199'0'0,"0"-1"-1"0"0,0 1 1 0 0,1 0-1 0 0,0 1 1 0 0,0 0 0 0 0,0 0-1 0 0,2 1 1 0 0,-1 0-1 0 0,1 0 1 0 0,0 1-1 0 0,1-1 1 0 0,0 1-1 0 0,0 0 1 0 0,1 1 0 0 0,0-1-1 0 0,1 1 1 0 0,1 0-1 0 0,-1 0 1 0 0,2 0-1 0 0,0 0 1 0 0,0 0 0 0 0,0 0-1 0 0,2 0 1 0 0,-1 0-1 0 0,2 0 1 0 0,-1 0-1 0 0,1 0 1 0 0,2 5-199 0 0,4 2 106 0 0,0 0-1 0 0,1 0 1 0 0,1-1-1 0 0,0-1 1 0 0,2 1 0 0 0,0-2-1 0 0,0 1 1 0 0,1-2 0 0 0,1 0-1 0 0,1 0 1 0 0,0-2-1 0 0,10 8-105 0 0,123 72-2040 0 0,-66-58-456 0 0,-41-26 1277 0 0</inkml:trace>
  <inkml:trace contextRef="#ctx0" brushRef="#br0" timeOffset="-61276.305">8255 1781 1624 0 0,'6'-9'3180'0'0,"-2"43"-1818"0"0,-19 264 957 0 0,43-101-1679 0 0,-25-161-628 0 0,0 4-3116 0 0,-3-38 2117 0 0,-16 6-1515 0 0,11-9 1302 0 0</inkml:trace>
  <inkml:trace contextRef="#ctx0" brushRef="#br0" timeOffset="-61029.082">8462 2064 1824 0 0,'1'3'1008'0'0,"3"-1"-84"0"0,3 0-196 0 0,0-1-132 0 0,18 3-15 0 0,0-4-17 0 0,-7 0-88 0 0,7 0-80 0 0,7 0-32 0 0,9 0-136 0 0,39-17-120 0 0,-41 9-264 0 0,0 1 4 0 0,5-1-452 0 0,-5-1-572 0 0,0 3-89 0 0,-3-3-71 0 0,-6-1 120 0 0</inkml:trace>
  <inkml:trace contextRef="#ctx0" brushRef="#br0" timeOffset="-60316.323">9742 1856 848 0 0,'6'-2'164'0'0,"-1"-1"1"0"0,1 1-1 0 0,-1-1 1 0 0,1 0-1 0 0,-1 0 0 0 0,0 0 1 0 0,0-1-1 0 0,0 0 1 0 0,-1 0-1 0 0,0 0 0 0 0,1 0 1 0 0,-1-1-1 0 0,0 0 1 0 0,-1 1-1 0 0,1-1 0 0 0,-1-1 1 0 0,0 1-1 0 0,-1 0 1 0 0,1-1-1 0 0,-1 0 0 0 0,1-4-164 0 0,-3 9 320 0 0,-5-10 160 0 0,0 7-430 0 0,-1 0 0 0 0,0 0 0 0 0,0 1 0 0 0,-1 0 0 0 0,1 0 0 0 0,-1 0 0 0 0,1 1 0 0 0,-1 0-1 0 0,0 1 1 0 0,0-1 0 0 0,1 1 0 0 0,-1 1 0 0 0,0-1 0 0 0,0 1 0 0 0,0 0 0 0 0,0 1 0 0 0,0 0 0 0 0,0 0 0 0 0,0 0 0 0 0,0 1 0 0 0,1 0 0 0 0,-1 0 0 0 0,0 1 0 0 0,1-1 0 0 0,-4 4-50 0 0,-153 104 887 0 0,148-98-771 0 0,1 1-1 0 0,0 0 1 0 0,1 1 0 0 0,0 1-1 0 0,1 0 1 0 0,0 1 0 0 0,2 0-1 0 0,0 1 1 0 0,0 0 0 0 0,2 0-1 0 0,0 1 1 0 0,1 0 0 0 0,1 0-1 0 0,1 1 1 0 0,0 0 0 0 0,0 9-116 0 0,5-25 20 0 0,1-1 1 0 0,-1 1-1 0 0,1 0 1 0 0,-1-1-1 0 0,1 1 1 0 0,0-1-1 0 0,0 1 1 0 0,0-1-1 0 0,1 1 1 0 0,-1-1-1 0 0,0 0 1 0 0,1 1-1 0 0,0-1 1 0 0,-1 0-1 0 0,1 0 1 0 0,0 0-1 0 0,0 0 1 0 0,0-1-1 0 0,0 1 1 0 0,1 0-1 0 0,-1-1 1 0 0,0 0-1 0 0,1 1 1 0 0,-1-1-1 0 0,1 0 1 0 0,-1 0-1 0 0,1 0 0 0 0,-1-1 1 0 0,1 1-1 0 0,0-1 1 0 0,-1 1-1 0 0,1-1 1 0 0,0 0-1 0 0,0 0 1 0 0,-1 0-1 0 0,1 0 1 0 0,0-1-1 0 0,1 1-20 0 0,99-16 352 0 0,185-107 412 0 0,-289 124-759 0 0,1-1-1 0 0,-1 1 1 0 0,0 0 0 0 0,1-1 0 0 0,0 1-1 0 0,-1 0 1 0 0,1-1 0 0 0,-1 1-1 0 0,1 0 1 0 0,0 0 0 0 0,-1-1-1 0 0,1 1 1 0 0,0 0 0 0 0,0 0 0 0 0,0-1-1 0 0,0 1 1 0 0,0 0 0 0 0,0 0-1 0 0,0 0 1 0 0,0 0 0 0 0,0-1-1 0 0,0 1 1 0 0,0 0 0 0 0,0 0 0 0 0,0-1-1 0 0,1 1 1 0 0,-1 0 0 0 0,0 0-1 0 0,1-1 1 0 0,-1 1 0 0 0,0 0-1 0 0,1 0 1 0 0,-1-1 0 0 0,1 1 0 0 0,-1-1-1 0 0,1 1 1 0 0,0 0 0 0 0,-1-1-1 0 0,1 1 1 0 0,0-1 0 0 0,-1 1-1 0 0,1-1 1 0 0,0 0 0 0 0,-1 1 0 0 0,1-1-1 0 0,0 0 1 0 0,0 1 0 0 0,-1-1-1 0 0,1 0 1 0 0,0 0 0 0 0,0 0-1 0 0,0 0 1 0 0,-1 1 0 0 0,1-1 0 0 0,0 0-1 0 0,0 0 1 0 0,0-1 0 0 0,-1 1-1 0 0,1 0 1 0 0,0 0-5 0 0,-20 58-63 0 0,2 1-1 0 0,3 1 1 0 0,2 0-1 0 0,4 1 1 0 0,1 0-1 0 0,4 0 1 0 0,3 44 63 0 0,28-118-3988 0 0,11-59 209 0 0,-26 42 2663 0 0</inkml:trace>
  <inkml:trace contextRef="#ctx0" brushRef="#br0" timeOffset="-59882.234">10129 2026 1688 0 0,'10'8'3810'0'0,"29"-8"-3082"0"0,-38 0-631 0 0,48-6 285 0 0,0-1 1 0 0,-1-3-1 0 0,0-2 1 0 0,-1-2-1 0 0,-1-3 1 0 0,0-1-1 0 0,6-5-382 0 0,-45 20 25 0 0,-2 2-7 0 0,-1-1 1 0 0,1 1-1 0 0,-1-1 0 0 0,0 0 1 0 0,0 0-1 0 0,0 0 1 0 0,0-1-1 0 0,0 0 1 0 0,-1 1-1 0 0,1-1 0 0 0,-1 0 1 0 0,1-1-1 0 0,-1 1 1 0 0,0-1-1 0 0,0 1 1 0 0,-1-1-1 0 0,1 0 0 0 0,-1 0 1 0 0,0 0-19 0 0,-2 3 51 0 0,-3 0-6 0 0,-16-2-29 0 0,1 2 1 0 0,-1 0-1 0 0,0 1 0 0 0,1 1 1 0 0,-1 1-1 0 0,1 1 0 0 0,0 0 1 0 0,0 1-1 0 0,0 1 0 0 0,0 1 1 0 0,1 0-1 0 0,-1 2 0 0 0,2 0 1 0 0,-14 8-17 0 0,19-12 9 0 0,0 0 0 0 0,0 1 1 0 0,0 0-1 0 0,1 0 1 0 0,0 2-1 0 0,0-1 0 0 0,0 1 1 0 0,1 1-1 0 0,0-1 0 0 0,0 2 1 0 0,1-1-1 0 0,0 1 1 0 0,1 0-1 0 0,-1 1 0 0 0,2 0 1 0 0,0 0-1 0 0,0 1 1 0 0,0-1-1 0 0,2 1 0 0 0,-1 0 1 0 0,1 0-1 0 0,1 1 1 0 0,-2 7-10 0 0,8-12-23 0 0,-1-1 0 0 0,1 0 1 0 0,0 0-1 0 0,1 0 0 0 0,0-1 1 0 0,-1 1-1 0 0,2-1 0 0 0,-1 0 1 0 0,0 0-1 0 0,1 0 1 0 0,0-1-1 0 0,0 1 0 0 0,1-1 1 0 0,-1-1-1 0 0,1 1 0 0 0,0-1 1 0 0,0 0-1 0 0,0 0 0 0 0,0 0 1 0 0,0-1-1 0 0,1 0 0 0 0,-1 0 1 0 0,1-1-1 0 0,0 0 1 0 0,-1 0-1 0 0,2-1 23 0 0,10 3-494 0 0,0-1 0 0 0,0-1-1 0 0,0 0 1 0 0,0-2 0 0 0,0 0 0 0 0,-1-1 0 0 0,1-1 0 0 0,0 0 0 0 0,-1-1-1 0 0,0-1 1 0 0,0-1 0 0 0,0-1 0 0 0,0 0 494 0 0,17-9-1203 0 0</inkml:trace>
  <inkml:trace contextRef="#ctx0" brushRef="#br0" timeOffset="-59423.17">11015 1295 904 0 0,'16'-17'3318'0'0,"-16"17"-3209"0"0,0 1 1 0 0,0-1-1 0 0,0 1 0 0 0,1-1 0 0 0,-1 1 1 0 0,0-1-1 0 0,1 0 0 0 0,-1 1 1 0 0,0-1-1 0 0,1 0 0 0 0,-1 1 1 0 0,0-1-1 0 0,1 0 0 0 0,-1 0 1 0 0,1 1-1 0 0,-1-1 0 0 0,1 0 1 0 0,-1 0-1 0 0,1 1 0 0 0,-1-1 1 0 0,0 0-1 0 0,1 0 0 0 0,-1 0 1 0 0,1 0-1 0 0,-1 0 0 0 0,1 0 0 0 0,-1 0 1 0 0,1 0-1 0 0,-1 0 0 0 0,1 0 1 0 0,-1 0-1 0 0,1 0 0 0 0,-1 0-109 0 0,-21 108 1116 0 0,4 0 0 0 0,5 2-1 0 0,3 66-1115 0 0,8-169 22 0 0,2 0 1 0 0,-1-1-1 0 0,1 1 0 0 0,0 0 0 0 0,0-1 0 0 0,1 1 0 0 0,0-1 0 0 0,0 1 0 0 0,0-1 0 0 0,1 0 0 0 0,0 0 0 0 0,0 0 0 0 0,1 0 0 0 0,-1-1 0 0 0,1 1 1 0 0,1-1-1 0 0,-1 0 0 0 0,5 4-22 0 0,-5-9-194 0 0,0 0 0 0 0,-1-1-1 0 0,1 1 1 0 0,0-1 0 0 0,0 0 0 0 0,-1 0 0 0 0,1 0 0 0 0,0-1 0 0 0,-1 1 0 0 0,0-1 0 0 0,1 0 0 0 0,-1 0 0 0 0,0 0 0 0 0,0 0 0 0 0,0-1-1 0 0,0 1 1 0 0,0-1 0 0 0,0 0 0 0 0,-1 0 0 0 0,0 0 0 0 0,1 0 0 0 0,-1 0 0 0 0,0 0 0 0 0,0 0 0 0 0,-1-1 0 0 0,1 1 0 0 0,-1-1-1 0 0,0 0 1 0 0,0 1 0 0 0,0-1 0 0 0,0 0 0 0 0,0-1 194 0 0,3-33-2617 0 0,-4 18 1307 0 0</inkml:trace>
  <inkml:trace contextRef="#ctx0" brushRef="#br0" timeOffset="-59162.397">10730 1500 1484 0 0,'-27'1'4708'0'0,"46"0"-2476"0"0,48 1-1148 0 0,110-35-2156 0 0,-101 13-1653 0 0,-10 6-54 0 0,-42 9 1435 0 0</inkml:trace>
  <inkml:trace contextRef="#ctx0" brushRef="#br0" timeOffset="-58543.744">9733 2627 1652 0 0,'0'0'1016'0'0,"0"0"-139"0"0,0 0-23 0 0,0 0-85 0 0,0 0-67 0 0,0 0-77 0 0,0 0-62 0 0,5 2-53 0 0,3-2-454 0 0,0 0 0 0 0,0-1 0 0 0,0 0 0 0 0,0 0 0 0 0,-1-1 0 0 0,1 0 0 0 0,0 0 0 0 0,-1 0 0 0 0,0-1 0 0 0,1-1 0 0 0,-1 1 0 0 0,0-1 0 0 0,-1 0-1 0 0,1-1 1 0 0,-1 1 0 0 0,0-1 0 0 0,3-4-56 0 0,69-58-2691 0 0,-42 19 35 0 0,-23 22 1344 0 0</inkml:trace>
  <inkml:trace contextRef="#ctx0" brushRef="#br0" timeOffset="-58093.887">9838 1799 1128 0 0,'3'3'804'0'0,"-3"-1"-120"0"0,2 1-96 0 0,0 2-76 0 0,0 4 24 0 0,-2-1-116 0 0,-4 15-64 0 0,4-9-56 0 0,0 6-39 0 0,-16 28-221 0 0,5-18 0 0 0,-1-2-409 0 0,0-1-539 0 0,-6 3-336 0 0,2-3 4 0 0</inkml:trace>
  <inkml:trace contextRef="#ctx0" brushRef="#br0" timeOffset="-46933.515">10122 3109 916 0 0,'0'0'649'0'0,"0"0"-42"0"0,0 0-23 0 0,0 0-44 0 0,0 0-7 0 0,0 0-44 0 0,14 0 11 0 0,-7 0 5181 0 0,-3 4-5631 0 0,0-1-1 0 0,-1 1 1 0 0,1 1 0 0 0,-1-1-1 0 0,0 0 1 0 0,0 1-1 0 0,0 0 1 0 0,-1-1 0 0 0,1 1-1 0 0,-1 0 1 0 0,0 0 0 0 0,-1 0-1 0 0,1 1 1 0 0,-1-1 0 0 0,0 0-1 0 0,0 1 1 0 0,-1-1-1 0 0,0 0 1 0 0,0 1 0 0 0,0-1-1 0 0,0 1 1 0 0,-1-1 0 0 0,0 0-1 0 0,0 1 1 0 0,-1-1 0 0 0,0 1-50 0 0,1 18 141 0 0,14 279-131 0 0,8-127 170 0 0,0 14-299 0 0,-15-182-2963 0 0,-9-37-2466 0 0,-7 11 4392 0 0</inkml:trace>
  <inkml:trace contextRef="#ctx0" brushRef="#br0" timeOffset="-46607.293">10197 3562 2604 0 0,'2'-9'161'0'0,"0"-1"0"0"0,1 1-1 0 0,0-1 1 0 0,1 1-1 0 0,0 0 1 0 0,1 0 0 0 0,-1 1-1 0 0,2-1 1 0 0,-1 1 0 0 0,1 0-1 0 0,0 1 1 0 0,1-1 0 0 0,0 1-1 0 0,0 0 1 0 0,0 1 0 0 0,1 0-1 0 0,0 0 1 0 0,0 0-1 0 0,1 1 1 0 0,-1 1 0 0 0,1-1-1 0 0,0 1 1 0 0,1 1 0 0 0,-1 0-1 0 0,1 0 1 0 0,-1 1 0 0 0,1 0-1 0 0,0 1 1 0 0,-1 0 0 0 0,1 0-1 0 0,0 1 1 0 0,0 0-1 0 0,0 1 1 0 0,9 1-161 0 0,-13-1 28 0 0,0-1-1 0 0,1 1 1 0 0,-1 1 0 0 0,0-1-1 0 0,0 1 1 0 0,0 0 0 0 0,0 0 0 0 0,0 0-1 0 0,-1 1 1 0 0,1 0 0 0 0,-1 0-1 0 0,1 1 1 0 0,-1 0 0 0 0,0 0-1 0 0,-1 0 1 0 0,1 0 0 0 0,-1 1-1 0 0,1-1 1 0 0,-1 1 0 0 0,-1 0-1 0 0,1 0 1 0 0,-1 1 0 0 0,0-1-1 0 0,0 1 1 0 0,0 0 0 0 0,-1 0-1 0 0,0 0 1 0 0,0 0 0 0 0,-1 0-1 0 0,1 0 1 0 0,-1 0 0 0 0,-1 0-1 0 0,1 1 1 0 0,-1-1 0 0 0,0 4-28 0 0,-5 0-1 0 0,-1 0 1 0 0,0 0-1 0 0,0-1 1 0 0,-1 1-1 0 0,0-2 1 0 0,0 1 0 0 0,-1-1-1 0 0,0 0 1 0 0,-1-1-1 0 0,1 0 1 0 0,-2 0-1 0 0,1-1 1 0 0,-1 0-1 0 0,0 0 1 0 0,0-1-1 0 0,0-1 1 0 0,-1 0-1 0 0,1 0 1 0 0,-10 1 0 0 0,-138 20-5535 0 0,141-25 4272 0 0</inkml:trace>
  <inkml:trace contextRef="#ctx0" brushRef="#br0" timeOffset="-46094.235">9036 4216 1964 0 0,'-29'8'1570'0'0,"29"-8"-1490"0"0,0 0 1 0 0,0 0 0 0 0,1 1-1 0 0,-1-1 1 0 0,0 0 0 0 0,0 0-1 0 0,1 0 1 0 0,-1 1-1 0 0,0-1 1 0 0,0 0 0 0 0,0 0-1 0 0,1 1 1 0 0,-1-1-1 0 0,0 0 1 0 0,0 0 0 0 0,0 1-1 0 0,0-1 1 0 0,0 0 0 0 0,0 1-1 0 0,1-1 1 0 0,-1 0-1 0 0,0 0 1 0 0,0 1 0 0 0,0-1-1 0 0,0 0 1 0 0,0 1-1 0 0,0-1 1 0 0,0 0 0 0 0,0 1-1 0 0,0-1 1 0 0,-1 0 0 0 0,1 0-1 0 0,0 1 1 0 0,0-1-1 0 0,0 0 1 0 0,0 1 0 0 0,0-1-81 0 0,130 6 1478 0 0,1-6 0 0 0,124-17-1478 0 0,-105 6 283 0 0,1380-110-579 0 0,-1458 116 33 0 0,49-7-3400 0 0,-118 15 1194 0 0,-8-3 1252 0 0</inkml:trace>
  <inkml:trace contextRef="#ctx0" brushRef="#br0" timeOffset="-45534.315">9498 4843 1212 0 0,'17'9'6103'0'0,"-16"63"-5445"0"0,-1-58-116 0 0,45 227 1047 0 0,-22-159-1252 0 0,-20-62-714 0 0,-24 18-6130 0 0,17-38 5286 0 0</inkml:trace>
  <inkml:trace contextRef="#ctx0" brushRef="#br0" timeOffset="-45258.141">9799 5039 2136 0 0,'3'2'3807'0'0,"18"6"-2467"0"0,199 1 33 0 0,-1-36-6539 0 0,-199 22 4044 0 0</inkml:trace>
  <inkml:trace contextRef="#ctx0" brushRef="#br0" timeOffset="-44573.26">10800 4898 1756 0 0,'0'-3'110'0'0,"1"0"0"0"0,-1 0 0 0 0,1 0 0 0 0,-1 0 0 0 0,0 0 0 0 0,0 0 0 0 0,-1 0 0 0 0,1 0 0 0 0,0 0 0 0 0,-1 0 0 0 0,0 1 0 0 0,0-1 0 0 0,0 0 0 0 0,0 0 0 0 0,0 1 0 0 0,0-1 0 0 0,-1 0 0 0 0,1 1 0 0 0,-1-1 0 0 0,0 1 0 0 0,0 0 0 0 0,0 0 0 0 0,0 0 0 0 0,0 0 0 0 0,0 0 0 0 0,0 0 0 0 0,-1 0 0 0 0,1 0 0 0 0,-1 1 0 0 0,0 0 0 0 0,1-1 0 0 0,-1 1 0 0 0,0 0 0 0 0,-2 0-110 0 0,-105-26 995 0 0,99 30-908 0 0,-1 0 1 0 0,1 0 0 0 0,0 1 0 0 0,0 0 0 0 0,0 1 0 0 0,0 0-1 0 0,1 1 1 0 0,0 0 0 0 0,0 1 0 0 0,1 0 0 0 0,-1 1 0 0 0,2 0-1 0 0,-1 0 1 0 0,1 0 0 0 0,0 1 0 0 0,1 1 0 0 0,0-1 0 0 0,1 1-1 0 0,-1 0 1 0 0,2 1 0 0 0,0-1 0 0 0,0 1 0 0 0,1 0-1 0 0,0 1 1 0 0,1-1 0 0 0,0 1-88 0 0,4-8 36 0 0,1-1 0 0 0,-1 1 0 0 0,1-1 0 0 0,0 1 0 0 0,0-1 0 0 0,0 0 0 0 0,0 0-1 0 0,1 0 1 0 0,-1 0 0 0 0,1 0 0 0 0,0 0 0 0 0,0-1 0 0 0,0 0 0 0 0,0 1 0 0 0,0-1 0 0 0,0 0 0 0 0,1 0 0 0 0,-1-1-1 0 0,1 1 1 0 0,-1-1 0 0 0,1 0 0 0 0,0 1 0 0 0,-1-2 0 0 0,1 1 0 0 0,0 0 0 0 0,0-1 0 0 0,0 0 0 0 0,0 0-1 0 0,-1 0 1 0 0,1 0 0 0 0,0 0 0 0 0,0-1 0 0 0,0 0 0 0 0,-1 0 0 0 0,1 0 0 0 0,0 0 0 0 0,0-1-36 0 0,7 2 73 0 0,1-1-42 0 0,0-1-1 0 0,0-1 0 0 0,-1 0 1 0 0,1 0-1 0 0,0-1 0 0 0,-1-1 1 0 0,0 0-1 0 0,0 0 1 0 0,0-1-1 0 0,-1-1 0 0 0,0 0 1 0 0,0 0-1 0 0,5-6-30 0 0,-8-1 245 0 0,-25 32-141 0 0,-24 58 284 0 0,4 2 0 0 0,3 1 0 0 0,4 2 0 0 0,3 1 0 0 0,-4 32-388 0 0,23-43 939 0 0,57-48-595 0 0,99-44-340 0 0,37-53-2468 0 0,-29-47-6051 0 0,-142 107 7071 0 0</inkml:trace>
  <inkml:trace contextRef="#ctx0" brushRef="#br0" timeOffset="-43966.548">11091 5121 1036 0 0,'12'2'6137'0'0,"30"3"-5371"0"0,-16-6-598 0 0,1-2-1 0 0,-1 0 0 0 0,1-2 1 0 0,-1 0-1 0 0,-1-2 0 0 0,1-1 1 0 0,-1-1-1 0 0,21-12-167 0 0,-42 20-24 0 0,0-1-1 0 0,-1 0 1 0 0,1 0 0 0 0,-1 0-1 0 0,0-1 1 0 0,1 1 0 0 0,-1-1-1 0 0,0 0 1 0 0,-1 0-1 0 0,1 0 1 0 0,0 0 0 0 0,-1 0-1 0 0,0-1 1 0 0,1 1-1 0 0,-1-1 1 0 0,-1 0 0 0 0,1 1-1 0 0,0-1 1 0 0,-1 0 0 0 0,0 0-1 0 0,1-4 25 0 0,-5 4-40 0 0,1 0 0 0 0,-1 0 0 0 0,0 1 0 0 0,0-1 0 0 0,0 0 0 0 0,0 1 0 0 0,-1 0 0 0 0,1 0 0 0 0,-1 0 0 0 0,0 0 0 0 0,0 1 0 0 0,0-1 0 0 0,0 1 0 0 0,0 0 0 0 0,-1 0 0 0 0,1 1-1 0 0,-1-1 1 0 0,1 1 0 0 0,-4-1 40 0 0,-6 0 33 0 0,1-1 0 0 0,-1 2-1 0 0,0 0 1 0 0,0 0 0 0 0,1 1 0 0 0,-1 1-1 0 0,0 0 1 0 0,0 1 0 0 0,1 1-1 0 0,-1 0 1 0 0,1 1 0 0 0,0 0-1 0 0,0 1 1 0 0,0 0 0 0 0,1 1-1 0 0,0 1 1 0 0,0 0 0 0 0,0 0-1 0 0,1 1 1 0 0,0 1 0 0 0,1 0 0 0 0,0 0-1 0 0,0 1 1 0 0,1 0 0 0 0,0 1-1 0 0,1 0 1 0 0,0 0 0 0 0,1 1-1 0 0,0 0 1 0 0,1 0 0 0 0,0 1-1 0 0,1 0 1 0 0,0 0 0 0 0,1 0-1 0 0,1 0 1 0 0,0 1 0 0 0,1 0-33 0 0,1-6-13 0 0,2 0 0 0 0,-1 0 0 0 0,1 0-1 0 0,0 0 1 0 0,1 0 0 0 0,-1 0 0 0 0,2 0 0 0 0,-1-1 0 0 0,1 1 0 0 0,0-1 0 0 0,1 0 0 0 0,-1 0 0 0 0,1 0-1 0 0,1 0 1 0 0,-1-1 0 0 0,1 0 0 0 0,1 1 0 0 0,-1-2 0 0 0,1 1 0 0 0,0-1 0 0 0,0 0 0 0 0,0 0 0 0 0,1 0 0 0 0,0-1-1 0 0,0 0 1 0 0,0-1 0 0 0,0 1 0 0 0,1-1 0 0 0,-1-1 0 0 0,1 0 0 0 0,6 2 13 0 0,-4-2-319 0 0,0 1 1 0 0,0-1-1 0 0,0-1 1 0 0,0 0-1 0 0,1-1 1 0 0,-1 0-1 0 0,0 0 1 0 0,1-1-1 0 0,-1 0 1 0 0,0-1-1 0 0,0 0 1 0 0,0-1-1 0 0,0 0 1 0 0,0 0-1 0 0,-1-1 1 0 0,1-1 318 0 0,17-11-1117 0 0</inkml:trace>
  <inkml:trace contextRef="#ctx0" brushRef="#br0" timeOffset="-43422.762">11699 4376 1636 0 0,'0'22'4316'0'0,"-12"27"-3623"0"0,10-43-397 0 0,-12 52 482 0 0,3 1-1 0 0,2 1 0 0 0,3-1 0 0 0,2 1 1 0 0,4 9-778 0 0,0-62 46 0 0,1 1 1 0 0,0-1 0 0 0,0 1-1 0 0,1-1 1 0 0,0 0-1 0 0,0 0 1 0 0,1 0 0 0 0,0 0-1 0 0,0 0 1 0 0,1 0 0 0 0,0-1-1 0 0,0 1 1 0 0,0-1 0 0 0,1 0-1 0 0,0-1 1 0 0,5 5-47 0 0,41 11-3449 0 0,-50-21 3331 0 0,0-1 0 0 0,0 1-1 0 0,0 0 1 0 0,0 0 0 0 0,0-1 0 0 0,0 1 0 0 0,0 0 0 0 0,0-1 0 0 0,0 1 0 0 0,0-1-1 0 0,0 1 1 0 0,0-1 0 0 0,0 0 0 0 0,0 1 0 0 0,-1-1 0 0 0,1 0 0 0 0,0 0 0 0 0,0 1 0 0 0,-1-1-1 0 0,1 0 1 0 0,0 0 0 0 0,-1 0 0 0 0,1 0 0 0 0,-1 0 0 0 0,0 0 0 0 0,1 0 0 0 0,-1 0 0 0 0,0 0-1 0 0,1 0 1 0 0,-1 0 0 0 0,0 0 0 0 0,0 0 0 0 0,0 0 0 0 0,0 0 0 0 0,0-1 0 0 0,0 1 0 0 0,0 0-1 0 0,0 0 1 0 0,0 0 0 0 0,-1 0 0 0 0,1 0 0 0 0,0 0 0 0 0,-1 0 0 0 0,1 0 0 0 0,-1 0 118 0 0,-5-17-1206 0 0</inkml:trace>
  <inkml:trace contextRef="#ctx0" brushRef="#br0" timeOffset="-43160.644">11438 4653 1412 0 0,'-10'2'7523'0'0,"283"-25"-5647"0"0,-12-55-9251 0 0,-230 63 5987 0 0</inkml:trace>
  <inkml:trace contextRef="#ctx0" brushRef="#br0" timeOffset="-42912.118">12234 4269 1624 0 0,'7'5'284'0'0,"-1"0"0"0"0,0 0 0 0 0,0 1 0 0 0,-1 0 0 0 0,0 0 0 0 0,0 0 0 0 0,0 0 0 0 0,-1 1 0 0 0,0 0-1 0 0,0 0 1 0 0,0 0 0 0 0,-1 0 0 0 0,0 1 0 0 0,-1 0-284 0 0,2 0 255 0 0,14 38 86 0 0,-1 1 1 0 0,-3 0-1 0 0,-1 1 1 0 0,-3 0-1 0 0,-2 1 1 0 0,-2 0-1 0 0,-2 1 0 0 0,-3 37-341 0 0,-1-66 45 0 0,-1 0-1 0 0,-1-1 0 0 0,-1 1 0 0 0,-1-1 0 0 0,-1 1 1 0 0,0-2-1 0 0,-2 1 0 0 0,0 0 0 0 0,-1-1 0 0 0,-2 1-44 0 0,-1 4-50 0 0,-2-1 0 0 0,0 0 0 0 0,-1-1 0 0 0,-1 0-1 0 0,-1-1 1 0 0,-1-1 0 0 0,-1-1 0 0 0,-1 0 0 0 0,-1-1-1 0 0,0-1 1 0 0,-1-1 0 0 0,0-1 0 0 0,-2-1 0 0 0,-10 4 50 0 0,-3 1-607 0 0,-1-2 0 0 0,0-2 1 0 0,-2-1-1 0 0,0-2 0 0 0,0-1 0 0 0,-1-3 1 0 0,0-1-1 0 0,0-2 0 0 0,-4-1 607 0 0,-41 0-1272 0 0</inkml:trace>
  <inkml:trace contextRef="#ctx0" brushRef="#br0" timeOffset="-42527.798">9360 4574 1368 0 0,'-22'10'342'0'0,"0"0"1"0"0,1 2-1 0 0,1 0 0 0 0,0 1 1 0 0,1 1-1 0 0,0 1 0 0 0,1 1 0 0 0,1 0 1 0 0,1 2-1 0 0,0-1 0 0 0,1 2 1 0 0,1 0-1 0 0,1 1 0 0 0,0 0 0 0 0,2 1 1 0 0,0 1-1 0 0,2-1 0 0 0,0 2 0 0 0,1-1 1 0 0,2 1-1 0 0,0 0 0 0 0,1 0 1 0 0,1 1-1 0 0,0 22-342 0 0,23 66 755 0 0,-5-81-700 0 0,0-1 0 0 0,2 0 0 0 0,2-1 0 0 0,0-1 0 0 0,2-1 0 0 0,1 0 0 0 0,1-2 0 0 0,1 0 0 0 0,2-2 0 0 0,0 0-1 0 0,1-2 1 0 0,1-1 0 0 0,1-1 0 0 0,1-1 0 0 0,0-2 0 0 0,18 7-55 0 0,-4 0-771 0 0,0-2 1 0 0,1-2-1 0 0,2-2 1 0 0,-1-2-1 0 0,2-2 1 0 0,0-2-1 0 0,0-2 1 0 0,1-2-1 0 0,0-3 1 0 0,8-1 770 0 0,-13-2-1240 0 0</inkml:trace>
  <inkml:trace contextRef="#ctx0" brushRef="#br0" timeOffset="-41813.593">12842 4244 2368 0 0,'6'-3'190'0'0,"0"1"-1"0"0,0 0 0 0 0,1 0 0 0 0,-1 0 1 0 0,0 1-1 0 0,0-1 0 0 0,1 2 1 0 0,-1-1-1 0 0,1 1 0 0 0,-1 0 1 0 0,1 0-1 0 0,-1 0 0 0 0,1 1 1 0 0,-1 0-1 0 0,0 1 0 0 0,1-1 1 0 0,-1 1-1 0 0,0 0 0 0 0,0 1 1 0 0,0 0-1 0 0,0 0 0 0 0,0 0-189 0 0,1 3 61 0 0,0 1-1 0 0,0 0 1 0 0,-1 0-1 0 0,0 0 0 0 0,0 1 1 0 0,-1 0-1 0 0,1 0 1 0 0,-2 0-1 0 0,1 1 1 0 0,-1-1-1 0 0,-1 1 0 0 0,1 0 1 0 0,-2 1-1 0 0,1-1 1 0 0,-1 0-1 0 0,-1 1 1 0 0,1-1-1 0 0,-2 1 0 0 0,1-1 1 0 0,-1 1-1 0 0,-1 0 1 0 0,0 4-61 0 0,-2 9 193 0 0,-1 1 1 0 0,-2-1 0 0 0,0 0 0 0 0,-1 0-1 0 0,-1-1 1 0 0,-1 0 0 0 0,-1 0 0 0 0,-1-1-1 0 0,-3 3-193 0 0,-21 48 783 0 0,34-70-766 0 0,0-1 1 0 0,0 1-1 0 0,0 0 1 0 0,0-1-1 0 0,1 1 1 0 0,-1 0-1 0 0,1-1 0 0 0,-1 1 1 0 0,1 0-1 0 0,0 0 1 0 0,-1-1-1 0 0,1 1 1 0 0,0 0-1 0 0,0 0 1 0 0,0 0-1 0 0,1-1 0 0 0,-1 1 1 0 0,0 0-1 0 0,1 0 1 0 0,-1 0-1 0 0,1-1 1 0 0,-1 1-1 0 0,1 0 1 0 0,0-1-1 0 0,0 1 0 0 0,0-1 1 0 0,0 1-1 0 0,0-1 1 0 0,0 1-1 0 0,0-1 1 0 0,1 0-1 0 0,-1 0 1 0 0,0 1-1 0 0,1-1 0 0 0,-1 0 1 0 0,1 0-1 0 0,-1 0 1 0 0,1 0-1 0 0,-1-1 1 0 0,1 1-1 0 0,0 0 1 0 0,-1-1-1 0 0,1 1 0 0 0,0-1 1 0 0,0 1-1 0 0,-1-1 1 0 0,1 0-1 0 0,0 0 1 0 0,0 0-1 0 0,0 0-17 0 0,28 2-496 0 0,1-1 0 0 0,-1-1 1 0 0,1-2-1 0 0,-1-1 0 0 0,0-2 0 0 0,0-1 0 0 0,11-4 496 0 0,15-1-1783 0 0,32-14-862 0 0,-46 12 1439 0 0</inkml:trace>
  <inkml:trace contextRef="#ctx0" brushRef="#br0" timeOffset="-41088">11265 4061 1120 0 0,'-12'-1'3668'0'0,"32"-2"-2488"0"0,45-3-518 0 0,1267-19 2560 0 0,-555-15-3209 0 0,-754 42-1040 0 0,-16 9-4263 0 0,-12-8 3906 0 0</inkml:trace>
  <inkml:trace contextRef="#ctx0" brushRef="#br0" timeOffset="-33252.706">11422 3236 1088 0 0,'0'0'590'0'0,"0"0"5"0"0,0 0-94 0 0,0 0-109 0 0,0 0-30 0 0,0 0 4 0 0,0 0 20 0 0,0 0-43 0 0,0 0 40 0 0,0 0-37 0 0,4 1-144 0 0,-3 0-167 0 0,0-1-1 0 0,0 0 1 0 0,1 1 0 0 0,-1-1 0 0 0,0 0-1 0 0,0 0 1 0 0,1 0 0 0 0,-1 0 0 0 0,0 0 0 0 0,1 0-1 0 0,-1 0 1 0 0,0-1 0 0 0,0 1 0 0 0,1 0-1 0 0,-1-1 1 0 0,0 1 0 0 0,0-1 0 0 0,0 1-1 0 0,0-1 1 0 0,0 1 0 0 0,0-1 0 0 0,1 0-1 0 0,-1 0 1 0 0,-1 1 0 0 0,1-1 0 0 0,0 0 0 0 0,0 0-1 0 0,0 0 1 0 0,0 0 0 0 0,-1 0 0 0 0,1 0-1 0 0,0 0 1 0 0,-1-1 0 0 0,1 1 0 0 0,-1 0-1 0 0,1 0 1 0 0,-1 0 0 0 0,0-1 0 0 0,1 1 0 0 0,-1 0-1 0 0,0 0 1 0 0,0-1 0 0 0,0 1 0 0 0,0 0-1 0 0,0 0 1 0 0,0-1 0 0 0,0 1 0 0 0,-1-1-35 0 0,2 1 151 0 0,-4-19 218 0 0,0 15-359 0 0,0 1 1 0 0,-1 1 0 0 0,1-1-1 0 0,-1 0 1 0 0,0 1-1 0 0,0 0 1 0 0,0 0 0 0 0,0 0-1 0 0,0 0 1 0 0,-1 1-1 0 0,1 0 1 0 0,-1 0 0 0 0,0 0-1 0 0,1 0 1 0 0,-1 1-1 0 0,0-1 1 0 0,0 1 0 0 0,0 1-1 0 0,0-1 1 0 0,0 1-1 0 0,0 0 1 0 0,0 0 0 0 0,0 0-1 0 0,-1 1 1 0 0,1-1 0 0 0,0 1-1 0 0,0 0 1 0 0,1 1-1 0 0,-1-1 1 0 0,0 1 0 0 0,0 0-1 0 0,1 1 1 0 0,-1-1-1 0 0,0 1-10 0 0,-10 5 1 0 0,1-1 0 0 0,0 2 0 0 0,0 0 0 0 0,1 0 0 0 0,1 1 0 0 0,-1 1-1 0 0,2 0 1 0 0,-1 1 0 0 0,1 0 0 0 0,-4 7-1 0 0,10-11 56 0 0,0 0-1 0 0,1 0 1 0 0,-1 1 0 0 0,1-1 0 0 0,1 1-1 0 0,0 0 1 0 0,0 0 0 0 0,1 1-1 0 0,0-1 1 0 0,0 0 0 0 0,1 1-1 0 0,1-1 1 0 0,0 10-56 0 0,2-15 37 0 0,1-1 1 0 0,-1 0-1 0 0,1 0 0 0 0,0 1 0 0 0,0-2 1 0 0,0 1-1 0 0,1 0 0 0 0,-1-1 0 0 0,1 1 1 0 0,-1-1-1 0 0,1 0 0 0 0,0 0 1 0 0,0 0-1 0 0,0-1 0 0 0,0 0 0 0 0,0 1 1 0 0,0-1-1 0 0,0-1 0 0 0,1 1 0 0 0,-1 0 1 0 0,0-1-1 0 0,0 0 0 0 0,1 0 0 0 0,-1-1 1 0 0,0 1-1 0 0,2-1-37 0 0,12-2 55 0 0,1 0 1 0 0,-1-1-1 0 0,0-1 0 0 0,-1-1 1 0 0,1-1-1 0 0,-1 0 0 0 0,0-1 1 0 0,-1-1-1 0 0,0 0 0 0 0,0-2 1 0 0,14-11-56 0 0,43-25 188 0 0,-58-3 64 0 0,-15 49-246 0 0,-61 128-173 0 0,46-92 409 0 0,2 1-1 0 0,1 0 1 0 0,2 0 0 0 0,2 1-1 0 0,1 1 1 0 0,2-1 0 0 0,1 1-1 0 0,2 37-241 0 0,4-71 33 0 0,0 0 0 0 0,1 0 0 0 0,0-1-1 0 0,0 1 1 0 0,0-1 0 0 0,0 1-1 0 0,1-1 1 0 0,-1 0 0 0 0,1 0 0 0 0,0-1-1 0 0,0 1 1 0 0,0-1 0 0 0,0 0 0 0 0,0 0-1 0 0,0 0 1 0 0,0 0 0 0 0,1-1-1 0 0,-1 0 1 0 0,1 0 0 0 0,-1 0 0 0 0,1 0-1 0 0,0-1 1 0 0,-1 1 0 0 0,1-1-1 0 0,0-1 1 0 0,-1 1 0 0 0,1-1 0 0 0,-1 1-1 0 0,3-2-32 0 0,178-32-616 0 0,-75-25-3564 0 0,-52-21-1390 0 0,-53 63 4337 0 0</inkml:trace>
  <inkml:trace contextRef="#ctx0" brushRef="#br0" timeOffset="-32490.905">12231 3332 888 0 0,'0'0'171'0'0,"1"0"0"0"0,-1 1 0 0 0,1-1 0 0 0,-1 0 1 0 0,1 0-1 0 0,-1 0 0 0 0,1 0 0 0 0,-1 1 0 0 0,1-1 0 0 0,-1 0 0 0 0,1 0 0 0 0,-1 1 0 0 0,0-1 0 0 0,1 0 0 0 0,-1 1 1 0 0,0-1-1 0 0,1 0 0 0 0,-1 1 0 0 0,0-1 0 0 0,1 1 0 0 0,-1-1 0 0 0,0 0 0 0 0,0 1 0 0 0,1-1 0 0 0,-1 1 0 0 0,0-1 1 0 0,0 1-1 0 0,0-1 0 0 0,0 1 0 0 0,0-1 0 0 0,1 1 0 0 0,-1-1 0 0 0,0 1 0 0 0,0-1 0 0 0,0 1 0 0 0,0-1 1 0 0,-1 1-1 0 0,1-1 0 0 0,0 1-171 0 0,299-30 2117 0 0,-271 24-2023 0 0,-22 5-84 0 0,0-1 0 0 0,0 1-1 0 0,0-1 1 0 0,0 0 0 0 0,0 0 0 0 0,-1-1 0 0 0,1 0 0 0 0,0 0 0 0 0,-1 0 0 0 0,0 0-1 0 0,1-1 1 0 0,-1 0 0 0 0,0 0 0 0 0,0-1 0 0 0,-1 1 0 0 0,1-1 0 0 0,-1 0 0 0 0,2-2-10 0 0,-50-27-426 0 0,25 28 418 0 0,1 1 1 0 0,-1 1 0 0 0,1 1-1 0 0,-1 0 1 0 0,0 1 0 0 0,0 1-1 0 0,0 1 1 0 0,0 1 0 0 0,0 0-1 0 0,1 1 1 0 0,-1 2 0 0 0,1-1 0 0 0,0 2-1 0 0,0 1 1 0 0,1 0 0 0 0,0 1-1 0 0,0 1 1 0 0,0 0 0 0 0,2 1-1 0 0,-1 1 1 0 0,1 1 0 0 0,1 0-1 0 0,0 1 1 0 0,0 0 0 0 0,-1 4 7 0 0,11-12 13 0 0,1 0 0 0 0,0 0 0 0 0,0 0 0 0 0,0 0 0 0 0,0 0 0 0 0,1 1 0 0 0,0-1 0 0 0,0 1 0 0 0,1 0 0 0 0,0 0 0 0 0,0-1 0 0 0,0 1 0 0 0,0 0 0 0 0,1 0 0 0 0,0 0 0 0 0,0 0 0 0 0,1 0 0 0 0,0 0-1 0 0,0-1 1 0 0,0 1 0 0 0,1 0 0 0 0,0 0 0 0 0,0-1 0 0 0,0 1 0 0 0,0-1 0 0 0,1 0 0 0 0,0 0 0 0 0,0 0 0 0 0,1 0 0 0 0,-1 0 0 0 0,1-1 0 0 0,0 1 0 0 0,0-1 0 0 0,1 0 0 0 0,-1-1 0 0 0,1 1 0 0 0,0-1 0 0 0,0 1 0 0 0,0-1-13 0 0,13 8-45 0 0,1-1 0 0 0,0 0 0 0 0,0-2 1 0 0,1 0-1 0 0,0-1 0 0 0,0-1 0 0 0,1-1 0 0 0,-1 0 0 0 0,1-2 0 0 0,8 0 45 0 0,138-19-3585 0 0,-89-16 1117 0 0,-45 14 1243 0 0</inkml:trace>
  <inkml:trace contextRef="#ctx0" brushRef="#br0" timeOffset="-31864.05">13088 2439 1576 0 0,'26'-1'3842'0'0,"-30"40"-2708"0"0,0-17-892 0 0,-32 421 2766 0 0,36-434-2979 0 0,1 0 1 0 0,1-1-1 0 0,-1 1 1 0 0,1-1 0 0 0,0 1-1 0 0,1-1 1 0 0,0 0 0 0 0,1 1-1 0 0,-1-2 1 0 0,1 1 0 0 0,1 0-1 0 0,0-1 1 0 0,0 0-1 0 0,0 0 1 0 0,1 0 0 0 0,0-1-1 0 0,0 1 1 0 0,1-2 0 0 0,-1 1-1 0 0,1-1 1 0 0,1 0 0 0 0,-1 0-1 0 0,1-1 1 0 0,-1 0-1 0 0,1 0 1 0 0,1-1 0 0 0,-1 0-1 0 0,0 0 1 0 0,1-1 0 0 0,-1 0-1 0 0,8 0-29 0 0,126-15-2175 0 0,-64-45-2894 0 0,-66 39 3721 0 0</inkml:trace>
  <inkml:trace contextRef="#ctx0" brushRef="#br0" timeOffset="-31602.059">12709 2704 1964 0 0,'-14'4'5564'0'0,"54"0"-4092"0"0,257-4-901 0 0,-6-39-6598 0 0,-251 27 4587 0 0</inkml:trace>
  <inkml:trace contextRef="#ctx0" brushRef="#br0" timeOffset="-9623.106">14503 3697 936 0 0,'-26'4'1532'0'0,"-47"17"3946"0"0,238-34-4767 0 0,500-10 9 0 0,-695 42-3253 0 0,-67-10-401 0 0,60-4 1840 0 0</inkml:trace>
  <inkml:trace contextRef="#ctx0" brushRef="#br0" timeOffset="-9360.733">14332 3929 2000 0 0,'66'12'3308'0'0,"306"-27"-545"0"0,-152-1-2219 0 0,-1 0-1627 0 0,-74-9-2667 0 0,-109 15 2519 0 0,-9-2 4 0 0</inkml:trace>
  <inkml:trace contextRef="#ctx0" brushRef="#br0" timeOffset="-9110.79">15371 3419 1164 0 0,'6'-2'149'0'0,"0"0"0"0"0,0 1 0 0 0,1-1 1 0 0,-1 1-1 0 0,1 1 0 0 0,-1-1 0 0 0,1 1 0 0 0,-1 0 0 0 0,1 0 0 0 0,-1 1 0 0 0,1 0 0 0 0,-1 0 0 0 0,0 1 1 0 0,1 0-1 0 0,-1 0 0 0 0,0 0 0 0 0,0 1 0 0 0,0 0 0 0 0,-1 0 0 0 0,1 0 0 0 0,-1 1 0 0 0,1 0 0 0 0,-1 0 1 0 0,0 0-1 0 0,-1 0 0 0 0,1 1 0 0 0,-1 0 0 0 0,0 0 0 0 0,0 0 0 0 0,2 4-149 0 0,5 5 196 0 0,-1 1 1 0 0,-1 0-1 0 0,0 1 0 0 0,-1 0 0 0 0,-1 0 0 0 0,0 1 1 0 0,-1 0-1 0 0,-1 0 0 0 0,-1 0 0 0 0,2 17-196 0 0,-7-10 98 0 0,-1-1 0 0 0,-1 1 0 0 0,-1-1 0 0 0,-1 0 0 0 0,-1 0 0 0 0,-1-1 0 0 0,-1 0 0 0 0,-1 0 0 0 0,-1 0 0 0 0,-1-1 0 0 0,-1-1 0 0 0,-1 0 0 0 0,0-1 0 0 0,-2 0 0 0 0,0-1 0 0 0,-1-1 0 0 0,-1 0 0 0 0,0-1 0 0 0,-10 6-98 0 0,27-22-1 0 0,-39 53-669 0 0,21-26-4695 0 0,21-31 4084 0 0</inkml:trace>
  <inkml:trace contextRef="#ctx0" brushRef="#br0" timeOffset="-4112.293">19632 2937 836 0 0,'18'28'639'0'0,"-3"0"0"0"0,0 1 0 0 0,-1 1-1 0 0,-2 0 1 0 0,-2 1 0 0 0,0 0 0 0 0,-2 0 0 0 0,-1 1 0 0 0,-2 0 0 0 0,-1 0-1 0 0,-1 23-638 0 0,-4-39 139 0 0,-1 0 0 0 0,0 1 0 0 0,-2-1 1 0 0,0-1-1 0 0,0 1 0 0 0,-2-1 0 0 0,0 1 0 0 0,-1-2 0 0 0,0 1 0 0 0,-1-1 0 0 0,0 0 0 0 0,-2 0 0 0 0,1-1 0 0 0,-2-1 0 0 0,0 0 0 0 0,0 0 0 0 0,-8 6-139 0 0,-38 21-2916 0 0,56-38 1488 0 0,1-1 72 0 0,-1-3 49 0 0,-2-9 139 0 0</inkml:trace>
  <inkml:trace contextRef="#ctx0" brushRef="#br0" timeOffset="-3819.609">20144 3309 1984 0 0,'17'1'4874'0'0,"-2"1"-3453"0"0,24 2-908 0 0,149-4 443 0 0,-61 0-3116 0 0,-50-15-3077 0 0,-77 16 4014 0 0</inkml:trace>
  <inkml:trace contextRef="#ctx0" brushRef="#br0" timeOffset="-3649.737">20226 3504 1676 0 0,'2'22'4433'0'0,"77"-3"-3029"0"0,-43-16-2044 0 0,1-2-1 0 0,-1-1 1 0 0,1-1-1 0 0,-1-3 1 0 0,1 0-1 0 0,-1-3 1 0 0,10-4 640 0 0,-14 1-1238 0 0</inkml:trace>
  <inkml:trace contextRef="#ctx0" brushRef="#br0" timeOffset="-7542.154">16477 3249 1972 0 0,'25'-24'1967'0'0,"19"-33"2059"0"0,-28 95-2393 0 0,70 455-870 0 0,-35-255-490 0 0,-51-284-7440 0 0,0 31 5872 0 0</inkml:trace>
  <inkml:trace contextRef="#ctx0" brushRef="#br0" timeOffset="-6832.35">16654 3227 1944 0 0,'1'-1'76'0'0,"-1"0"-1"0"0,0-1 1 0 0,1 1-1 0 0,-1-1 1 0 0,1 1-1 0 0,0 0 1 0 0,-1 0-1 0 0,1-1 1 0 0,0 1-1 0 0,0 0 1 0 0,-1 0-1 0 0,1 0 1 0 0,0 0-1 0 0,0 0 1 0 0,1 0-1 0 0,-1 0 1 0 0,0 0 0 0 0,0 0-1 0 0,0 0 1 0 0,1 1-1 0 0,-1-1 1 0 0,0 0-1 0 0,0 1 1 0 0,1-1-1 0 0,-1 1 1 0 0,1 0-1 0 0,-1-1 1 0 0,0 1-1 0 0,1 0 1 0 0,-1 0-1 0 0,1 0 1 0 0,-1 0-1 0 0,1 0 1 0 0,-1 0-1 0 0,1 0 1 0 0,-1 1-1 0 0,0-1 1 0 0,1 0-1 0 0,-1 1 1 0 0,0-1-1 0 0,1 1 1 0 0,-1-1-1 0 0,0 1 1 0 0,1 0-1 0 0,-1 0 1 0 0,0 0 0 0 0,0-1-1 0 0,0 1 1 0 0,0 0-1 0 0,0 0 1 0 0,0 1-1 0 0,0-1 1 0 0,0 0-1 0 0,0 1-75 0 0,63 73 185 0 0,-58-66 106 0 0,31 44 180 0 0,-2 2 0 0 0,-3 1 0 0 0,-3 1 0 0 0,-2 2 0 0 0,3 15-471 0 0,-8-23 720 0 0,-22-50-628 0 0,86-75 197 0 0,180-263 245 0 0,-150 188-304 0 0,-115 149-230 0 0,-1 1 0 0 0,0-1 1 0 0,0 0-1 0 0,1 1 0 0 0,-1-1 0 0 0,0 1 1 0 0,0-1-1 0 0,1 0 0 0 0,-1 1 1 0 0,0-1-1 0 0,1 0 0 0 0,-1 1 1 0 0,1-1-1 0 0,-1 0 0 0 0,0 0 0 0 0,1 1 1 0 0,-1-1-1 0 0,1 0 0 0 0,-1 0 1 0 0,1 0-1 0 0,-1 1 0 0 0,1-1 1 0 0,-1 0-1 0 0,1 0 0 0 0,-1 0 1 0 0,1 0-1 0 0,-1 0 0 0 0,1 0 0 0 0,-1 0 1 0 0,1 0-1 0 0,-1 0 0 0 0,1-1 1 0 0,-1 1-1 0 0,1 0 0 0 0,-1 0 1 0 0,0 0-1 0 0,1 0 0 0 0,-1-1 0 0 0,1 1 1 0 0,-1 0-1 0 0,1 0 0 0 0,-1-1 1 0 0,0 1-1 0 0,1 0 0 0 0,-1-1 1 0 0,0 1-1 0 0,1 0 0 0 0,-1-1 0 0 0,0 1 1 0 0,1-1-1 0 0,-1 1 0 0 0,0-1 1 0 0,0 1-1 0 0,0 0 0 0 0,1-1 1 0 0,-1 1-1 0 0,0-1 0 0 0,0 0 0 0 0,10 47-79 0 0,-10-42 77 0 0,61 457 11 0 0,-34-231 123 0 0,-17-212-728 0 0,-1-44-1726 0 0,3-31-2965 0 0,-10 45 4069 0 0</inkml:trace>
  <inkml:trace contextRef="#ctx0" brushRef="#br0" timeOffset="-6427.579">18208 3587 1564 0 0,'-5'-2'4156'0'0,"-27"18"-3125"0"0,2 9-715 0 0,2 1 1 0 0,0 1-1 0 0,2 1 1 0 0,1 1-1 0 0,1 2 1 0 0,1 0-1 0 0,2 2 1 0 0,2 0-1 0 0,1 1 1 0 0,1 2-317 0 0,4-9-16 0 0,11-19-63 0 0,0-1 0 0 0,-1 0 0 0 0,1 0 0 0 0,-2 0-1 0 0,1 0 1 0 0,-1 0 0 0 0,0-1 0 0 0,0 1 0 0 0,-1-1 0 0 0,0-1-1 0 0,0 1 1 0 0,-1 0 0 0 0,1-1 0 0 0,-1 0 0 0 0,0-1 0 0 0,0 1 0 0 0,-1-1-1 0 0,0 0 80 0 0,6-4-1000 0 0,-33-21-2827 0 0,20 4 2591 0 0</inkml:trace>
  <inkml:trace contextRef="#ctx0" brushRef="#br0" timeOffset="-6180.099">17714 3591 2560 0 0,'9'-22'3335'0'0,"-9"22"-3281"0"0,1 1 0 0 0,-1 0 1 0 0,0-1-1 0 0,0 1 0 0 0,0-1 0 0 0,0 1 0 0 0,1-1 0 0 0,-1 1 1 0 0,0-1-1 0 0,0 1 0 0 0,1-1 0 0 0,-1 1 0 0 0,0-1 0 0 0,1 0 1 0 0,-1 1-1 0 0,0-1 0 0 0,1 1 0 0 0,-1-1 0 0 0,1 0 1 0 0,-1 1-1 0 0,1-1 0 0 0,-1 0 0 0 0,1 0 0 0 0,-1 1 0 0 0,1-1 1 0 0,-1 0-1 0 0,1 0 0 0 0,-1 0 0 0 0,1 0 0 0 0,-1 1 0 0 0,1-1 1 0 0,-1 0-1 0 0,1 0 0 0 0,-1 0 0 0 0,1 0 0 0 0,0 0 1 0 0,-1 0-1 0 0,1-1 0 0 0,-1 1 0 0 0,1 0 0 0 0,-1 0 0 0 0,1 0 1 0 0,-1 0-1 0 0,1-1 0 0 0,-1 1 0 0 0,1 0 0 0 0,-1 0 1 0 0,1-1-1 0 0,-1 1 0 0 0,0 0 0 0 0,1-1 0 0 0,-1 1 0 0 0,1-1 1 0 0,-1 1-1 0 0,0-1 0 0 0,1 1 0 0 0,-1 0 0 0 0,0-1 0 0 0,0 1 1 0 0,1-1-1 0 0,-1 1 0 0 0,0-1 0 0 0,0 0-54 0 0,342 344 1456 0 0,-242-246-3072 0 0,-52-54-3382 0 0,-48-44 3812 0 0,0-3 14 0 0</inkml:trace>
  <inkml:trace contextRef="#ctx0" brushRef="#br0" timeOffset="-5577.26">18226 2551 1036 0 0,'14'-16'3402'0'0,"-17"18"-545"0"0,-28 33-2551 0 0,1 1-1 0 0,2 1 1 0 0,2 2-1 0 0,1 0 1 0 0,3 2-1 0 0,-13 29-305 0 0,-31 53-67 0 0,59-109-72 0 0,-25 25-5485 0 0,26-38 4354 0 0</inkml:trace>
  <inkml:trace contextRef="#ctx0" brushRef="#br0" timeOffset="-4890.555">18871 3046 1196 0 0,'30'-2'6319'0'0,"-31"52"-5415"0"0,-2-28-628 0 0,-24 311 911 0 0,27-325-1197 0 0,1 0 1 0 0,0-1 0 0 0,1 1 0 0 0,0 0-1 0 0,0-1 1 0 0,1 1 0 0 0,0-1 0 0 0,0 0-1 0 0,1 0 1 0 0,0 0 0 0 0,0 0 0 0 0,0 0-1 0 0,1-1 1 0 0,0 0 0 0 0,0 0 0 0 0,1-1-1 0 0,0 1 1 0 0,0-1 0 0 0,0 0 0 0 0,0 0-1 0 0,1-1 1 0 0,0 0 0 0 0,0 0 0 0 0,0-1 0 0 0,0 0-1 0 0,0 0 1 0 0,1-1 0 0 0,-1 1 0 0 0,1-2-1 0 0,0 1 1 0 0,0-1 0 0 0,0 0 0 0 0,0-1-1 0 0,-1 0 1 0 0,1 0 0 0 0,3-1 9 0 0,-6 1-222 0 0,-1-1 1 0 0,1 1 0 0 0,-1-1-1 0 0,1 0 1 0 0,-1 0-1 0 0,0-1 1 0 0,0 1-1 0 0,0-1 1 0 0,0 0-1 0 0,0 0 1 0 0,0 0-1 0 0,0-1 1 0 0,0 0 0 0 0,-1 1-1 0 0,1-1 1 0 0,-1 0-1 0 0,0 0 1 0 0,0-1-1 0 0,0 1 1 0 0,-1-1-1 0 0,1 0 1 0 0,-1 1-1 0 0,1-1 1 0 0,-1 0 0 0 0,-1 0-1 0 0,1-1 1 0 0,0 1 221 0 0,0-18-1214 0 0</inkml:trace>
  <inkml:trace contextRef="#ctx0" brushRef="#br0" timeOffset="-4625.098">18503 3282 2296 0 0,'71'-4'4811'0'0,"54"-13"-3772"0"0,-7 1-1168 0 0,101-40-4352 0 0,-197 48 3837 0 0</inkml:trace>
  <inkml:trace contextRef="#ctx0" brushRef="#br0" timeOffset="-4394.716">18439 2977 2284 0 0,'-10'5'166'0'0,"0"0"-1"0"0,0 0 1 0 0,0 1-1 0 0,1 0 1 0 0,0 1-1 0 0,0 0 0 0 0,1 1 1 0 0,0 0-1 0 0,0 0 1 0 0,0 0-1 0 0,1 1 1 0 0,1 0-1 0 0,0 0 1 0 0,0 1-1 0 0,0 0 1 0 0,1 0-1 0 0,1 0 1 0 0,0 1-1 0 0,0 0 1 0 0,1-1-1 0 0,0 1 0 0 0,1 0 1 0 0,1 1-1 0 0,-1-1 1 0 0,2 0-1 0 0,-1 0 1 0 0,2 1-1 0 0,0 2-165 0 0,5 13 111 0 0,1 1-1 0 0,1-1 0 0 0,1 0 0 0 0,2 0 0 0 0,1-1 1 0 0,1-1-1 0 0,1 0 0 0 0,1-1 0 0 0,1 0 0 0 0,1-1 1 0 0,1-1-1 0 0,1-1 0 0 0,1-1 0 0 0,1 0 1 0 0,0-1-1 0 0,22 13-110 0 0,-11-9-333 0 0,0-2 0 0 0,1-1 0 0 0,2-1 0 0 0,0-2 0 0 0,0-1 0 0 0,2-2 0 0 0,32 7 333 0 0,51-9-3734 0 0,-67-25 2614 0 0</inkml:trace>
  <inkml:trace contextRef="#ctx0" brushRef="#br0" timeOffset="7400.758">7971 7088 1268 0 0,'-3'17'1949'0'0,"1"-7"2087"0"0,37 1-3881 0 0,596-11 1825 0 0,-525 19-2352 0 0,-138 0-3929 0 0,2-14 3055 0 0,-7 4-35 0 0</inkml:trace>
  <inkml:trace contextRef="#ctx0" brushRef="#br0" timeOffset="7649.384">7985 7353 1756 0 0,'29'13'3265'0'0,"27"-8"-2485"0"0,-34-4-231 0 0,431 5 2260 0 0,-220-32-5467 0 0,-140-11-1208 0 0,-76 22 2659 0 0</inkml:trace>
  <inkml:trace contextRef="#ctx0" brushRef="#br0" timeOffset="7899.771">8876 6910 1412 0 0,'8'3'198'0'0,"1"0"0"0"0,-1 1 1 0 0,0 0-1 0 0,0 0 0 0 0,0 1 0 0 0,-1 0 0 0 0,1 1 0 0 0,-1-1 0 0 0,-1 1 1 0 0,1 1-1 0 0,-1-1 0 0 0,0 1 0 0 0,0 0 0 0 0,-1 1 0 0 0,0-1 0 0 0,-1 1 0 0 0,1 0 1 0 0,-1 0-1 0 0,-1 1 0 0 0,0-1 0 0 0,0 1 0 0 0,0 0 0 0 0,-1-1 0 0 0,-1 1 1 0 0,1 0-1 0 0,-2 0 0 0 0,1 0 0 0 0,-1 2-198 0 0,1 2 147 0 0,-1 1 0 0 0,-1-1 1 0 0,0 0-1 0 0,-1 0 0 0 0,0 0 0 0 0,-1 0 1 0 0,0-1-1 0 0,-1 1 0 0 0,0-1 0 0 0,-1 1 1 0 0,-1-1-148 0 0,-6 19 313 0 0,-104 162 637 0 0,28-60-4641 0 0,72-102 1088 0 0,9-21 1394 0 0</inkml:trace>
  <inkml:trace contextRef="#ctx0" brushRef="#br0" timeOffset="8971.466">9450 7035 1756 0 0,'15'-20'1510'0'0,"-12"20"-903"0"0,-3 0 16 0 0,5-21 1239 0 0,24-5-928 0 0,-27 77 481 0 0,22 174-792 0 0,49 89-1092 0 0,-73-312-297 0 0,-18 0-4354 0 0,8-16 3937 0 0</inkml:trace>
  <inkml:trace contextRef="#ctx0" brushRef="#br0" timeOffset="9547.182">9566 6971 1148 0 0,'-2'-11'2030'0'0,"18"9"761"0"0,21 27-2511 0 0,-2 3 1 0 0,-1 0 0 0 0,-1 3 0 0 0,-2 0 0 0 0,-1 2 0 0 0,10 17-281 0 0,-31-41 42 0 0,138 182 523 0 0,-147-192-550 0 0,0 1 0 0 0,0-1-1 0 0,0 1 1 0 0,0-1 0 0 0,0 1-1 0 0,1-1 1 0 0,-1 1-1 0 0,0 0 1 0 0,0-1 0 0 0,0 1-1 0 0,1-1 1 0 0,-1 1 0 0 0,0-1-1 0 0,1 1 1 0 0,-1 0 0 0 0,0-1-1 0 0,1 1 1 0 0,-1 0-1 0 0,0-1 1 0 0,1 1 0 0 0,-1 0-1 0 0,1 0 1 0 0,-1-1 0 0 0,0 1-1 0 0,1 0 1 0 0,-1 0-1 0 0,1 0 1 0 0,-1 0 0 0 0,1 0-1 0 0,-1-1 1 0 0,1 1 0 0 0,-1 0-1 0 0,1 0 1 0 0,-1 0-1 0 0,1 0 1 0 0,-1 0 0 0 0,1 0-1 0 0,-1 0 1 0 0,1 1 0 0 0,-1-1-1 0 0,1 0 1 0 0,-1 0 0 0 0,0 0-1 0 0,1 0 1 0 0,-1 1-1 0 0,1-1 1 0 0,-1 0 0 0 0,1 0-1 0 0,-1 1 1 0 0,0-1 0 0 0,1 0-1 0 0,-1 1 1 0 0,0-1-1 0 0,1 0 1 0 0,-1 1 0 0 0,0-1-1 0 0,0 1 1 0 0,1-1 0 0 0,-1 0-1 0 0,0 1-14 0 0,3-9-77 0 0,-3 6 79 0 0,9-36 54 0 0,2 0 1 0 0,2 1 0 0 0,1 0 0 0 0,2 1 0 0 0,1 1 0 0 0,1 1-1 0 0,3 0 1 0 0,0 1 0 0 0,2 2 0 0 0,2 0 0 0 0,1 1 0 0 0,7-5-57 0 0,2 19 72 0 0,-33 16-44 0 0,1 3-28 0 0,3 9 3 0 0,0 1-1 0 0,-1 0 0 0 0,0 1 1 0 0,-1 0-1 0 0,-1-1 1 0 0,0 1-1 0 0,-1 0 0 0 0,0 0 1 0 0,-1 1-1 0 0,-1-1 1 0 0,0 6-3 0 0,0-8 12 0 0,12 275 203 0 0,-11-165-4560 0 0,-13-103 1853 0 0,8-16 1385 0 0</inkml:trace>
  <inkml:trace contextRef="#ctx0" brushRef="#br0" timeOffset="9889.413">10913 7318 1824 0 0,'-2'8'2989'0'0,"-33"29"-2112"0"0,13-13-553 0 0,1 1 0 0 0,2 1 1 0 0,0 1-1 0 0,1 0 0 0 0,2 2 0 0 0,1 0 0 0 0,-8 21-324 0 0,-49 144 927 0 0,70-191-1163 0 0,0 0 1 0 0,1-1-1 0 0,-1 1 0 0 0,0-1 1 0 0,0 1-1 0 0,-1-1 0 0 0,1 0 1 0 0,0 0-1 0 0,-1 0 0 0 0,1 0 1 0 0,-1 0-1 0 0,0-1 0 0 0,1 1 1 0 0,-1-1-1 0 0,0 0 0 0 0,0 0 1 0 0,0 0-1 0 0,0 0 0 0 0,0 0 1 0 0,0-1-1 0 0,0 1 0 0 0,0-1 1 0 0,-1 0-1 0 0,1 0 0 0 0,0 0 1 0 0,0 0-1 0 0,-2-1 236 0 0,-12 1-1339 0 0</inkml:trace>
  <inkml:trace contextRef="#ctx0" brushRef="#br0" timeOffset="10152.984">10426 7506 2052 0 0,'4'-3'384'0'0,"-1"-1"-1"0"0,0 1 0 0 0,1 0 1 0 0,0 0-1 0 0,0 1 1 0 0,0-1-1 0 0,0 1 0 0 0,0 0 1 0 0,0 0-1 0 0,1 0 1 0 0,-1 0-1 0 0,1 1 0 0 0,-1 0 1 0 0,1 0-1 0 0,0 0 1 0 0,-1 0-1 0 0,1 1 1 0 0,0 0-1 0 0,2 0-383 0 0,141 33 1251 0 0,112 96-457 0 0,-114-5-7044 0 0,-133-105 3913 0 0,-11-14 1178 0 0</inkml:trace>
  <inkml:trace contextRef="#ctx0" brushRef="#br0" timeOffset="11104.897">11011 6598 1044 0 0,'-11'-15'5563'0'0,"-17"30"-5431"0"0,2 2 1 0 0,0 2-1 0 0,1 0 0 0 0,1 1 0 0 0,1 2 0 0 0,0 0 0 0 0,2 1 0 0 0,1 2 0 0 0,1 0 1 0 0,1 1-1 0 0,-11 21-132 0 0,28-45-132 0 0,0-1-1 0 0,0 1 1 0 0,1 0 0 0 0,-1-1 0 0 0,1 1-1 0 0,-1-1 1 0 0,1 1 0 0 0,0 0 0 0 0,0 0-1 0 0,0-1 1 0 0,0 1 0 0 0,0 0 0 0 0,0-1-1 0 0,0 1 1 0 0,0 0 0 0 0,1-1 0 0 0,-1 1 0 0 0,1 0-1 0 0,-1-1 1 0 0,1 1 0 0 0,0-1 0 0 0,-1 1-1 0 0,1-1 1 0 0,0 1 0 0 0,0-1 0 0 0,0 0-1 0 0,0 1 1 0 0,0-1 0 0 0,0 0 0 0 0,1 0-1 0 0,-1 0 1 0 0,0 1 0 0 0,1-2 0 0 0,-1 1 0 0 0,1 0-1 0 0,-1 0 1 0 0,1 0 0 0 0,-1-1 0 0 0,1 1-1 0 0,-1 0 1 0 0,1-1 0 0 0,1 1 132 0 0,9 1-1311 0 0</inkml:trace>
  <inkml:trace contextRef="#ctx0" brushRef="#br0" timeOffset="12414.539">11783 6843 1280 0 0,'0'0'554'0'0,"0"0"-24"0"0,0 0-122 0 0,0 0-65 0 0,18-3 1282 0 0,-4-11 1880 0 0,-11 14-3472 0 0,-3 0 48 0 0,0 0-73 0 0,0 0 5 0 0,0 0 35 0 0,0 0 3 0 0,0 0 1 0 0,0 0 17 0 0,0 0-21 0 0,0 0 29 0 0,0 0 29 0 0,0 0-17 0 0,0 0 33 0 0,0 0 1 0 0,0 0-1 0 0,0 0 6 0 0,0 0-5 0 0,0 0 4 0 0,0 0 2 0 0,0 0-3 0 0,0 0-14 0 0,0 0 2 0 0,0 0-9 0 0,0 0 5 0 0,0 0 3 0 0,0 0 2 0 0,0 0-16 0 0,0 0-6 0 0,0 0-1 0 0,0 0-9 0 0,0 0-31 0 0,0 0 18 0 0,0 0-5 0 0,-2-20 109 0 0,0 19-168 0 0,0 0 0 0 0,-1 0-1 0 0,1 0 1 0 0,-1 0 0 0 0,1 0-1 0 0,-1 0 1 0 0,1 0 0 0 0,-1 1 0 0 0,1-1-1 0 0,-1 1 1 0 0,1 0 0 0 0,-1 0 0 0 0,0 0-1 0 0,1 0 1 0 0,-1 0 0 0 0,1 1 0 0 0,-1-1-1 0 0,1 1 1 0 0,-1-1 0 0 0,1 1-1 0 0,-1 0 1 0 0,1 0 0 0 0,-1 0 0 0 0,1 1-1 0 0,0-1 1 0 0,0 0 0 0 0,0 1 0 0 0,0-1-1 0 0,0 1 1 0 0,0 0 0 0 0,0 0 0 0 0,0 0-1 0 0,0 0 1 0 0,1 0-6 0 0,-73 74 64 0 0,63-60-25 0 0,2 1 0 0 0,0 1 0 0 0,0-1 0 0 0,2 1 1 0 0,0 0-1 0 0,1 1 0 0 0,1 0 0 0 0,1 0 0 0 0,1 0 0 0 0,0 0 1 0 0,1 0-1 0 0,1 8-39 0 0,2-20 35 0 0,0 1 1 0 0,0 0-1 0 0,1-1 1 0 0,0 1-1 0 0,0-1 0 0 0,0 1 1 0 0,1-1-1 0 0,0 0 1 0 0,1 0-1 0 0,0 0 1 0 0,0-1-1 0 0,0 1 0 0 0,1-1 1 0 0,-1 0-1 0 0,2 0 1 0 0,-1 0-1 0 0,1-1 1 0 0,-1 0-1 0 0,2 0 0 0 0,-1 0 1 0 0,0-1-1 0 0,1 0 1 0 0,0 0-1 0 0,0-1 1 0 0,7 3-36 0 0,192 45 651 0 0,-176-49-623 0 0,1-1 1 0 0,-1-1-1 0 0,0-1 1 0 0,1-2 0 0 0,-1-1-1 0 0,0-2 1 0 0,0 0-1 0 0,22-9-28 0 0,-45 13-25 0 0,0 1-1 0 0,0-1 0 0 0,0 0 1 0 0,0 0-1 0 0,0-1 0 0 0,0 0 0 0 0,0-1 1 0 0,-1 1-1 0 0,0-1 0 0 0,0 0 1 0 0,0-1-1 0 0,0 1 0 0 0,-1-1 1 0 0,1 0-1 0 0,-1-1 0 0 0,0 1 1 0 0,-1-1-1 0 0,0 0 0 0 0,0 0 1 0 0,0-1-1 0 0,0 1 0 0 0,-1-1 0 0 0,0 1 1 0 0,-1-1-1 0 0,1 0 0 0 0,-1-1 1 0 0,-1 1-1 0 0,1 0 0 0 0,-1 0 1 0 0,0-1-1 0 0,-1 1 0 0 0,0 0 1 0 0,0-1-1 0 0,-1 1 0 0 0,0 0 1 0 0,0-3 25 0 0,-9-12-137 0 0,-1 1 0 0 0,0 0 0 0 0,-2 1 0 0 0,0 1 0 0 0,-1 0 0 0 0,-1 1 0 0 0,0 0 0 0 0,-2 1 1 0 0,0 1-1 0 0,-1 1 0 0 0,0 0 0 0 0,-2 2 0 0 0,1 0 0 0 0,-1 1 0 0 0,-1 0 0 0 0,0 2 1 0 0,-1 1-1 0 0,0 1 0 0 0,-19-5 137 0 0,-67-38-5277 0 0,97 42 2889 0 0,8 4 1195 0 0</inkml:trace>
  <inkml:trace contextRef="#ctx0" brushRef="#br0" timeOffset="12736.709">11425 6684 1392 0 0,'-18'9'280'0'0,"-1"1"0"0"0,2 0 0 0 0,-1 1 0 0 0,1 1 1 0 0,1 0-1 0 0,0 2 0 0 0,1 0 0 0 0,0 0 0 0 0,1 1 0 0 0,1 1 0 0 0,0 1 0 0 0,2-1 0 0 0,0 2 0 0 0,0 0 0 0 0,2 0 0 0 0,0 1 0 0 0,1 0 1 0 0,1 0-1 0 0,1 1 0 0 0,0 0 0 0 0,2 0 0 0 0,0 0 0 0 0,2 1 0 0 0,0-1 0 0 0,1 17-280 0 0,6-8 111 0 0,1-1-1 0 0,1 0 1 0 0,2-1 0 0 0,1 0-1 0 0,1 0 1 0 0,1-1-1 0 0,1-1 1 0 0,2 0 0 0 0,0-1-1 0 0,2 0 1 0 0,0-1-1 0 0,2-1 1 0 0,0-1 0 0 0,2-1-1 0 0,0 0 1 0 0,1-2-1 0 0,1 0 1 0 0,23 12-111 0 0,198 98-1274 0 0,-69-96-3298 0 0,-145-35 3322 0 0,22-11 109 0 0</inkml:trace>
  <inkml:trace contextRef="#ctx0" brushRef="#br0" timeOffset="13001.22">12464 6714 2028 0 0,'17'16'393'0'0,"-1"-1"0"0"0,0 2-1 0 0,-2 0 1 0 0,1 1 0 0 0,-2 0-1 0 0,-1 1 1 0 0,0 1 0 0 0,-1 0 0 0 0,-1 0-1 0 0,-1 1 1 0 0,-1 0 0 0 0,-1 1-1 0 0,-1 0 1 0 0,-1 0 0 0 0,1 11-393 0 0,2-7 132 0 0,-2 0-1 0 0,0 1 1 0 0,-2 0 0 0 0,-1 0 0 0 0,-1 1 0 0 0,-2-1 0 0 0,0 0 0 0 0,-2 1-1 0 0,-1-1 1 0 0,-1 0 0 0 0,-2 0 0 0 0,0-1 0 0 0,-2 1 0 0 0,-1-2 0 0 0,-1 1-1 0 0,-1-1 1 0 0,-1 0 0 0 0,-1-2 0 0 0,-1 1 0 0 0,-1-1 0 0 0,-1-1 0 0 0,-8 7-132 0 0,-102 77-1461 0 0,110-94 870 0 0,-2-2 0 0 0,1 0 1 0 0,-1-1-1 0 0,-1-1 0 0 0,0 0 0 0 0,0-1 0 0 0,0-2 1 0 0,-1 0-1 0 0,1-1 0 0 0,-1 0 0 0 0,-3-2 591 0 0,-3-1-1128 0 0</inkml:trace>
  <inkml:trace contextRef="#ctx0" brushRef="#br0" timeOffset="15019.089">13075 6966 1100 0 0,'0'0'670'0'0,"-14"-3"800"0"0,-14-40 2951 0 0,54 29-3833 0 0,47 0-253 0 0,1 4 0 0 0,0 3 0 0 0,1 3 0 0 0,34 5-335 0 0,11-3 181 0 0,192 0-3738 0 0,-312 1 3493 0 0,1 1 1 0 0,0 0-1 0 0,-1 0 0 0 0,1-1 0 0 0,0 1 0 0 0,0 0 1 0 0,-1 0-1 0 0,1 0 0 0 0,0 0 0 0 0,0 0 0 0 0,-1 0 1 0 0,1 0-1 0 0,0 0 0 0 0,0 0 0 0 0,-1 0 0 0 0,1 0 1 0 0,0 0-1 0 0,0 1 0 0 0,-1-1 0 0 0,1 0 0 0 0,0 1 1 0 0,-1-1-1 0 0,1 0 0 0 0,0 1 0 0 0,-1-1 0 0 0,1 1 1 0 0,-1-1-1 0 0,1 1 0 0 0,-1-1 0 0 0,1 1 0 0 0,-1-1 1 0 0,1 1-1 0 0,-1 0 0 0 0,1-1 0 0 0,-1 1 0 0 0,0 0 1 0 0,1-1-1 0 0,-1 1 0 0 0,0 0 0 0 0,1-1 0 0 0,-1 1 1 0 0,0 0-1 0 0,0 0 0 0 0,0-1 0 0 0,0 1 0 0 0,0 0 1 0 0,0 0-1 0 0,0-1 0 0 0,0 1 0 0 0,0 0 0 0 0,0 0 1 0 0,0-1-1 0 0,-1 1 0 0 0,1 0 0 0 0,0 0 64 0 0,-16 5-1088 0 0</inkml:trace>
  <inkml:trace contextRef="#ctx0" brushRef="#br0" timeOffset="15267.731">13248 7201 1224 0 0,'12'12'660'0'0,"10"-4"-32"0"0,-1-3 16 0 0,9 2-40 0 0,8-4-56 0 0,-5 2-124 0 0,6-3-92 0 0,4-2 56 0 0,2 0-107 0 0,3 0-85 0 0,-6 0-64 0 0,3 2-12 0 0,-1-1-480 0 0,-24-1-305 0 0,6 0-463 0 0,8 0-148 0 0,-2 0-60 0 0</inkml:trace>
  <inkml:trace contextRef="#ctx0" brushRef="#br0" timeOffset="16557.599">15038 5959 916 0 0,'63'-109'3184'0'0,"-21"25"1025"0"0,-41 85-4031 0 0,-1-1 1 0 0,1 0-1 0 0,-1 0 1 0 0,1 0-1 0 0,0 0 0 0 0,-1 1 1 0 0,1-1-1 0 0,-1 0 1 0 0,1 0-1 0 0,-1 0 1 0 0,1 0-1 0 0,-1 0 1 0 0,1 0-1 0 0,-1 0 0 0 0,1 0 1 0 0,0-1-1 0 0,-1 1-178 0 0,-6 57 116 0 0,3-1 1 0 0,2 1-1 0 0,2 0 0 0 0,3 0 0 0 0,2-1 0 0 0,3 0 0 0 0,2 0 0 0 0,2-1 0 0 0,8 15-116 0 0,43 145-349 0 0,-64-214 210 0 0,0 0 0 0 0,0-1 0 0 0,-1 1 0 0 0,1-1 0 0 0,0 1-1 0 0,-1-1 1 0 0,1 1 0 0 0,-1-1 0 0 0,1 1 0 0 0,0-1 0 0 0,-1 1 0 0 0,1-1 0 0 0,-1 0 0 0 0,1 1 0 0 0,-1-1 0 0 0,1 0 0 0 0,-1 1 0 0 0,0-1 0 0 0,1 0 0 0 0,-1 0 0 0 0,1 1 0 0 0,-1-1 0 0 0,0 0 0 0 0,1 0-1 0 0,-1 0 1 0 0,1 0 0 0 0,-1 0 0 0 0,0 0 0 0 0,1 0 0 0 0,-1 0 0 0 0,0 0 0 0 0,1 0 0 0 0,-1 0 0 0 0,1-1 0 0 0,-1 1 0 0 0,0 0 0 0 0,1 0 0 0 0,-1-1 0 0 0,1 1 0 0 0,-1 0 0 0 0,1 0 0 0 0,-1-1 0 0 0,1 1 0 0 0,-1-1-1 0 0,1 1 1 0 0,-1-1 0 0 0,1 1 0 0 0,-1 0 0 0 0,1-1 0 0 0,0 1 0 0 0,-1-1 0 0 0,1 0 0 0 0,0 1 0 0 0,0-1 0 0 0,-1 1 0 0 0,1-1 0 0 0,0 1 0 0 0,0-1 0 0 0,0 0 0 0 0,0 1 0 0 0,-1-1 139 0 0,-6-14-1232 0 0</inkml:trace>
  <inkml:trace contextRef="#ctx0" brushRef="#br0" timeOffset="16883.714">15221 5983 2412 0 0,'8'-8'158'0'0,"0"0"0"0"0,0 0-1 0 0,0 1 1 0 0,1 0 0 0 0,0 1-1 0 0,0 0 1 0 0,1 1 0 0 0,0-1 0 0 0,0 2-1 0 0,0-1 1 0 0,0 2 0 0 0,1-1-1 0 0,-1 1 1 0 0,1 1 0 0 0,0 0 0 0 0,0 1-1 0 0,0 0 1 0 0,0 0 0 0 0,0 1-1 0 0,0 1 1 0 0,0-1 0 0 0,0 2 0 0 0,0 0-1 0 0,0 0 1 0 0,0 1 0 0 0,-1 0-1 0 0,0 1 1 0 0,1 0 0 0 0,-1 1-1 0 0,0 0 1 0 0,-1 0 0 0 0,0 1 0 0 0,1 1-1 0 0,-2-1 1 0 0,1 2 0 0 0,-1-1-1 0 0,7 8-157 0 0,-13-11 18 0 0,0-1 0 0 0,0 1-1 0 0,0-1 1 0 0,-1 1 0 0 0,0 0-1 0 0,1-1 1 0 0,-1 1 0 0 0,0 0-1 0 0,-1 0 1 0 0,1 0 0 0 0,-1 0-1 0 0,0 0 1 0 0,0 0 0 0 0,0 0-1 0 0,0 0 1 0 0,0 0 0 0 0,-1-1-1 0 0,0 1 1 0 0,0 0 0 0 0,0 0-1 0 0,0 0 1 0 0,-1-1 0 0 0,0 1-1 0 0,1-1 1 0 0,-1 1 0 0 0,0-1-1 0 0,-1 1 1 0 0,1-1 0 0 0,-1 0-1 0 0,1 0 1 0 0,-1 0 0 0 0,0-1-1 0 0,0 1 1 0 0,0-1 0 0 0,0 1-1 0 0,-1-1 1 0 0,0 0-18 0 0,-135 73 279 0 0,-2-42-796 0 0,80-30-2868 0 0,43-19 694 0 0,18 5 1464 0 0</inkml:trace>
  <inkml:trace contextRef="#ctx0" brushRef="#br0" timeOffset="18743.642">15980 6103 984 0 0,'0'0'584'0'0,"0"0"-137"0"0,0 0-78 0 0,0 0-53 0 0,0 0-55 0 0,0 0-73 0 0,0 0-11 0 0,0 0 65 0 0,0 0-14 0 0,0 0-58 0 0,0 0-18 0 0,0 0 24 0 0,0 0 30 0 0,0 0-2 0 0,0 0-19 0 0,0 0-30 0 0,0 0-53 0 0,0 0-20 0 0,0 0 7 0 0,0 0 48 0 0,0 0 0 0 0,0 0-18 0 0,0 0-28 0 0,0 0-4 0 0,0 0-4 0 0,0 0-11 0 0,0 0-8 0 0,0 0-5 0 0,0 0-8 0 0,0 0-44 0 0,0 0-10 0 0,0 0 19 0 0,0 0 2 0 0,0 0-10 0 0,0 0-23 0 0,4 20 1492 0 0,8-20-1437 0 0,0 0-1 0 0,0-1 0 0 0,0-1 0 0 0,-1 0 1 0 0,1-1-1 0 0,-1 0 0 0 0,1 0 0 0 0,-1-1 1 0 0,0-1-1 0 0,-1 0 0 0 0,1 0 0 0 0,-1-1 1 0 0,0-1-1 0 0,0 1 0 0 0,-1-2 1 0 0,0 1-1 0 0,3-4-39 0 0,-9 8 5 0 0,1 1-1 0 0,-1-1 1 0 0,0 0 0 0 0,0 0 0 0 0,0 0-1 0 0,0 0 1 0 0,-1-1 0 0 0,1 1 0 0 0,-1-1-1 0 0,0 0 1 0 0,0 0 0 0 0,0 0 0 0 0,0 0-1 0 0,-1 0 1 0 0,0 0 0 0 0,1 0 0 0 0,-2 0-1 0 0,1 0 1 0 0,0-1 0 0 0,-1 1 0 0 0,0 0 0 0 0,0 0-1 0 0,0-1 1 0 0,0 1 0 0 0,-1 0 0 0 0,0-1-1 0 0,0 1 1 0 0,0 0 0 0 0,0 0 0 0 0,-1 0-1 0 0,1 0 1 0 0,-1 0 0 0 0,0 0 0 0 0,0 1-1 0 0,-1-1 1 0 0,1 0 0 0 0,-1 1 0 0 0,0 0-1 0 0,1 0 1 0 0,-2-1 0 0 0,1 2 0 0 0,0-1-1 0 0,-3-2-4 0 0,-4-1-6 0 0,0 0 0 0 0,0 0 0 0 0,0 1-1 0 0,-1 1 1 0 0,0 0 0 0 0,1 0 0 0 0,-2 1-1 0 0,1 0 1 0 0,0 1 0 0 0,0 0 0 0 0,-1 1-1 0 0,1 0 1 0 0,-1 1 0 0 0,0 0 0 0 0,1 1-1 0 0,-1 0 1 0 0,1 1 0 0 0,0 0 0 0 0,0 1-1 0 0,-1 0 1 0 0,2 1 0 0 0,-1 0 0 0 0,0 1-1 0 0,1 0 1 0 0,0 1 0 0 0,0 0-1 0 0,0 0 1 0 0,1 1 0 0 0,0 0 0 0 0,0 1-1 0 0,-2 3 7 0 0,6-5 19 0 0,-1 1-1 0 0,2 0 1 0 0,-1 0-1 0 0,1 1 1 0 0,0-1-1 0 0,0 1 0 0 0,1 0 1 0 0,0-1-1 0 0,0 2 1 0 0,1-1-1 0 0,0 0 0 0 0,1 0 1 0 0,-1 1-1 0 0,2-1 1 0 0,-1 1-1 0 0,1 2-18 0 0,4-4 34 0 0,-1 0 1 0 0,1 0-1 0 0,0 0 0 0 0,1-1 0 0 0,-1 0 1 0 0,1 0-1 0 0,0 0 0 0 0,1 0 0 0 0,0-1 1 0 0,0 0-1 0 0,0 0 0 0 0,0-1 0 0 0,1 1 1 0 0,-1-1-1 0 0,1-1 0 0 0,0 1 0 0 0,1-1 1 0 0,-1 0-1 0 0,0-1 0 0 0,1 0 0 0 0,0 0 0 0 0,-1-1 1 0 0,1 0-1 0 0,0 0 0 0 0,6 0-34 0 0,-2 0 19 0 0,1 0 0 0 0,0 0-1 0 0,0-1 1 0 0,0-1 0 0 0,0 0 0 0 0,0-1 0 0 0,-1 0-1 0 0,1-1 1 0 0,-1 0 0 0 0,1-1 0 0 0,-1-1-1 0 0,0 0 1 0 0,-1 0 0 0 0,1-1 0 0 0,-1-1-1 0 0,0 0 1 0 0,-1 0 0 0 0,1-1 0 0 0,-2-1-1 0 0,1 1 1 0 0,-1-1 0 0 0,6-8-19 0 0,-12-28 717 0 0,-16 81-651 0 0,-123 407 2165 0 0,72-256-987 0 0,63-185-1223 0 0,0 0 0 0 0,1 0 0 0 0,-1 0-1 0 0,1 0 1 0 0,-1 0 0 0 0,1 0 0 0 0,0 1 0 0 0,0-1-1 0 0,0 0 1 0 0,0 0 0 0 0,0 0 0 0 0,1 0 0 0 0,-1 1-1 0 0,1-1 1 0 0,-1 0 0 0 0,1 0 0 0 0,0 0 0 0 0,0 0-1 0 0,0 0 1 0 0,0 0 0 0 0,0-1 0 0 0,0 1 0 0 0,0 0-1 0 0,1 0 1 0 0,-1-1 0 0 0,1 1 0 0 0,-1-1 0 0 0,1 1-1 0 0,0-1 1 0 0,-1 0 0 0 0,1 1 0 0 0,0-1 0 0 0,0 0-1 0 0,0 0 1 0 0,0 0 0 0 0,0-1 0 0 0,0 1 0 0 0,0 0-1 0 0,0-1 1 0 0,0 1 0 0 0,1-1 0 0 0,-1 0 0 0 0,0 0-1 0 0,0 0 1 0 0,0 0 0 0 0,0 0 0 0 0,1 0 0 0 0,-1 0-1 0 0,0-1 1 0 0,0 1 0 0 0,0-1 0 0 0,0 0 0 0 0,0 0-1 0 0,0 1 1 0 0,0-1 0 0 0,0 0 0 0 0,0-1 0 0 0,0 1-1 0 0,-1 0 1 0 0,1-1 0 0 0,0 1 0 0 0,0-1-21 0 0,261-91-2371 0 0,-95 3-4153 0 0,-90 34 2496 0 0,-64 37 2888 0 0</inkml:trace>
  <inkml:trace contextRef="#ctx0" brushRef="#br0" timeOffset="19532.327">16960 6048 880 0 0,'22'17'7946'0'0,"48"-14"-7732"0"0,-54-3 376 0 0,205-50 328 0 0,-219 50-929 0 0,1 1 0 0 0,0-1-1 0 0,-1 0 1 0 0,1 0 0 0 0,-1 0-1 0 0,1 0 1 0 0,0-1 0 0 0,-1 1-1 0 0,1-1 1 0 0,-1 1 0 0 0,1-1-1 0 0,-1 0 1 0 0,1 0 0 0 0,-1 0-1 0 0,0 0 1 0 0,1-1 0 0 0,-1 1 0 0 0,0 0-1 0 0,0-1 1 0 0,0 0 0 0 0,0 0-1 0 0,0 1 1 0 0,0-1 0 0 0,0 0-1 0 0,-1 0 1 0 0,1-1 0 0 0,-1 1-1 0 0,0 0 1 0 0,1 0 0 0 0,-1-1-1 0 0,0 1 1 0 0,0-1 0 0 0,-1 1-1 0 0,1-1 1 0 0,0 1 0 0 0,-1-1-1 0 0,0 1 1 0 0,1-1 0 0 0,-1 0-1 0 0,0 1 1 0 0,0-1 0 0 0,-1 0-1 0 0,1 1 1 0 0,0-1 0 0 0,-1 1 0 0 0,0-1-1 0 0,1 1 1 0 0,-1-1 0 0 0,0 1-1 0 0,0-1 1 0 0,-1 0 11 0 0,-10-4-44 0 0,-1 0 1 0 0,0 0 0 0 0,0 1-1 0 0,-1 1 1 0 0,0 0-1 0 0,0 1 1 0 0,0 1-1 0 0,0 0 1 0 0,0 1 0 0 0,-1 0-1 0 0,1 1 1 0 0,-1 1-1 0 0,1 0 1 0 0,-1 1-1 0 0,1 1 1 0 0,-1 0 0 0 0,1 1-1 0 0,0 0 1 0 0,0 1-1 0 0,0 1 1 0 0,-9 4 43 0 0,7-3 72 0 0,1 0 0 0 0,0 1 0 0 0,0 0 0 0 0,1 2 1 0 0,0-1-1 0 0,0 2 0 0 0,1 0 0 0 0,0 0 0 0 0,1 1 0 0 0,0 1 0 0 0,1 0 1 0 0,0 0-1 0 0,1 1 0 0 0,0 1 0 0 0,1 0 0 0 0,1 0 0 0 0,0 0 1 0 0,1 1-1 0 0,1 1 0 0 0,0-1 0 0 0,1 1 0 0 0,1 0 0 0 0,0 0 0 0 0,1 0 1 0 0,1 0-1 0 0,0 1 0 0 0,1-1 0 0 0,1 3-72 0 0,4-7 47 0 0,0 0 0 0 0,0 0-1 0 0,1 0 1 0 0,1 0 0 0 0,0-1-1 0 0,0 0 1 0 0,1 0 0 0 0,1-1 0 0 0,0 0-1 0 0,0 0 1 0 0,1-1 0 0 0,0 0 0 0 0,1 0-1 0 0,0-1 1 0 0,0 0 0 0 0,1-1 0 0 0,0-1-1 0 0,0 1 1 0 0,0-2 0 0 0,1 1 0 0 0,0-2-1 0 0,0 1 1 0 0,0-2 0 0 0,1 1 0 0 0,-1-2-1 0 0,1 0 1 0 0,11 1-47 0 0,6 1-429 0 0,0 0 1 0 0,0-2-1 0 0,0-1 1 0 0,0-1-1 0 0,1-2 0 0 0,-1-1 1 0 0,0-1-1 0 0,-1-2 0 0 0,25-8 429 0 0,136-69-5302 0 0,-154 52 3953 0 0</inkml:trace>
  <inkml:trace contextRef="#ctx0" brushRef="#br0" timeOffset="20089.118">17710 5336 1496 0 0,'-8'4'255'0'0,"-1"0"0"0"0,1 1 1 0 0,0 0-1 0 0,0 1 0 0 0,0 0 0 0 0,0 0 0 0 0,1 0 0 0 0,0 1 0 0 0,1 0 1 0 0,0 0-1 0 0,0 1 0 0 0,0 0 0 0 0,1 0 0 0 0,0 0 0 0 0,0 1 0 0 0,1-1 1 0 0,1 1-1 0 0,-1 0 0 0 0,1 1 0 0 0,1-1 0 0 0,0 0 0 0 0,0 1 0 0 0,1-1 1 0 0,0 1-1 0 0,0 2-255 0 0,2-5 101 0 0,1 0 0 0 0,0 0 1 0 0,0 1-1 0 0,1-1 0 0 0,0-1 0 0 0,0 1 1 0 0,0 0-1 0 0,1-1 0 0 0,0 0 0 0 0,0 1 1 0 0,1-2-1 0 0,0 1 0 0 0,0 0 1 0 0,0-1-1 0 0,1 0 0 0 0,-1 0 0 0 0,1-1 1 0 0,0 0-1 0 0,1 0 0 0 0,-1 0 0 0 0,1 0 1 0 0,0-1-1 0 0,-1 0 0 0 0,1-1 1 0 0,1 0-1 0 0,-1 0 0 0 0,0 0 0 0 0,1-1-101 0 0,169 10 988 0 0,-175-11-989 0 0,115-32 278 0 0,-112 30-268 0 0,-1 1 0 0 0,1-1 1 0 0,-1 0-1 0 0,0 0 0 0 0,1 0 0 0 0,-1 0 0 0 0,0-1 0 0 0,-1 0 0 0 0,1 1 0 0 0,0-2 0 0 0,-1 1 0 0 0,1 0 0 0 0,-1-1 0 0 0,0 1 0 0 0,0-1 0 0 0,-1 0 0 0 0,1 0 0 0 0,-1 0 0 0 0,0 0 0 0 0,0-1 0 0 0,0 1 0 0 0,0 0 0 0 0,-1-1 0 0 0,0 1 0 0 0,1-5-9 0 0,-4-2 8 0 0,0 1-1 0 0,0-1 1 0 0,-1 1-1 0 0,-1 0 1 0 0,0 0-1 0 0,0 0 0 0 0,-1 1 1 0 0,0-1-1 0 0,-1 1 1 0 0,0 0-1 0 0,0 1 0 0 0,-1-1 1 0 0,0 1-1 0 0,0 1 1 0 0,-1-1-1 0 0,0 1 1 0 0,0 1-1 0 0,-1-1 0 0 0,0 1 1 0 0,0 1-1 0 0,-1 0 1 0 0,1 0-1 0 0,-2 1-7 0 0,-41-13-945 0 0,51 17 524 0 0,1 0-329 0 0,0 0-286 0 0,0 0-372 0 0,-14 20-2586 0 0,20-15 2783 0 0,-4 2 17 0 0</inkml:trace>
  <inkml:trace contextRef="#ctx0" brushRef="#br0" timeOffset="20789.244">14549 7230 1624 0 0,'13'11'5483'0'0,"65"-7"-4661"0"0,-74-4-564 0 0,535-45 1637 0 0,1600-147 211 0 0,-1072 85-2220 0 0,-1033 103-216 0 0,79-14-648 0 0,-44-5-2967 0 0,-69 23 3681 0 0,3-3-482 0 0,-5 2-2121 0 0,-12-5 1607 0 0</inkml:trace>
  <inkml:trace contextRef="#ctx0" brushRef="#br0" timeOffset="21423.887">14969 7790 1696 0 0,'6'41'6679'0'0,"20"55"-4837"0"0,4 20-1168 0 0,94 282 1540 0 0,-108-342-3748 0 0,-15-55 539 0 0,7-15-1728 0 0,23-72-2384 0 0,-21 61 4021 0 0</inkml:trace>
  <inkml:trace contextRef="#ctx0" brushRef="#br0" timeOffset="21644.912">15493 8051 928 0 0,'25'-2'8307'0'0,"36"-5"-7524"0"0,-22 3-218 0 0,108-14-1193 0 0,68-24-6046 0 0,-179 34 5381 0 0</inkml:trace>
  <inkml:trace contextRef="#ctx0" brushRef="#br0" timeOffset="22280.723">16711 7823 2144 0 0,'4'-3'65'0'0,"-2"2"4"0"0,-1 1-1 0 0,1 0 1 0 0,0-1 0 0 0,-1 1 0 0 0,1-1 0 0 0,0 0 0 0 0,-1 0-1 0 0,1 1 1 0 0,-1-1 0 0 0,1 0 0 0 0,-1 0 0 0 0,1 0 0 0 0,-1-1 0 0 0,0 1-1 0 0,0 0 1 0 0,1 0 0 0 0,-1-1 0 0 0,0 1 0 0 0,0-1 0 0 0,0 1-1 0 0,-1-1 1 0 0,1 1 0 0 0,0-1 0 0 0,0 1 0 0 0,-1-1 0 0 0,1 0 0 0 0,-1 0-1 0 0,0 1 1 0 0,1-1 0 0 0,-1 0 0 0 0,0 1 0 0 0,0-1 0 0 0,0 0-1 0 0,0 0 1 0 0,0 0 0 0 0,-1 1 0 0 0,1-1 0 0 0,0 0 0 0 0,-1 1 0 0 0,1-1-1 0 0,-1 0 1 0 0,0 1 0 0 0,1-1 0 0 0,-1 1 0 0 0,0-1 0 0 0,0 1-1 0 0,0-1 1 0 0,0 1 0 0 0,0 0 0 0 0,-1-1 0 0 0,1 1 0 0 0,0 0-1 0 0,-1 0 1 0 0,1 0 0 0 0,-1 0 0 0 0,1 0 0 0 0,-1 0 0 0 0,1 0 0 0 0,-1 0-69 0 0,-14 0 136 0 0,0 0 0 0 0,1 1 1 0 0,-1 1-1 0 0,0 1 1 0 0,0 0-1 0 0,0 1 1 0 0,1 0-1 0 0,0 1 1 0 0,-1 1-1 0 0,2 1 1 0 0,-1 0-1 0 0,1 0 1 0 0,-1 2-1 0 0,2 0 0 0 0,-1 0 1 0 0,1 2-1 0 0,1-1 1 0 0,0 2-1 0 0,0-1 1 0 0,1 2-1 0 0,-10 11-136 0 0,19-22 25 0 0,-1 1 0 0 0,1 0-1 0 0,0 0 1 0 0,0 0 0 0 0,-1 0 0 0 0,1 0-1 0 0,0 0 1 0 0,1 0 0 0 0,-1 1-1 0 0,0-1 1 0 0,1 1 0 0 0,-1 0 0 0 0,1-1-1 0 0,0 1 1 0 0,0 0 0 0 0,0-1 0 0 0,0 1-1 0 0,0 0 1 0 0,1 0 0 0 0,-1 0-1 0 0,1 0 1 0 0,0 0 0 0 0,0 0 0 0 0,0 0-1 0 0,0 0 1 0 0,0 0 0 0 0,1 0 0 0 0,-1 0-1 0 0,1 0 1 0 0,0-1 0 0 0,0 1 0 0 0,0 0-1 0 0,0 0 1 0 0,1-1 0 0 0,-1 1-1 0 0,1-1 1 0 0,-1 1 0 0 0,1-1 0 0 0,0 1-1 0 0,0-1 1 0 0,0 0 0 0 0,0 0 0 0 0,0 0-1 0 0,1 0 1 0 0,-1 0 0 0 0,1-1-1 0 0,-1 1 1 0 0,1-1 0 0 0,-1 0 0 0 0,1 1-1 0 0,0-1 1 0 0,0 0 0 0 0,0-1 0 0 0,-1 1-1 0 0,2 0-24 0 0,18 3 46 0 0,1 0 0 0 0,-1-1-1 0 0,1-2 1 0 0,0 0-1 0 0,0-1 1 0 0,0-1 0 0 0,-1-2-1 0 0,1 0 1 0 0,-1-1-1 0 0,1-1 1 0 0,-1-2 0 0 0,-1 0-1 0 0,1-1 1 0 0,-1-1-1 0 0,11-7-45 0 0,-14 2 126 0 0,-18 20 263 0 0,-84 213 729 0 0,-6 170 1349 0 0,90-386-2437 0 0,-1 0 1 0 0,0 0-1 0 0,1 0 0 0 0,0 0 1 0 0,-1 1-1 0 0,1-1 0 0 0,1 0 1 0 0,-1 0-1 0 0,0 0 0 0 0,1 1 1 0 0,0-1-1 0 0,-1 0 0 0 0,1 0 1 0 0,0 0-1 0 0,1 0 0 0 0,-1 0 1 0 0,1 0-1 0 0,-1 0 0 0 0,1-1 1 0 0,0 1-1 0 0,0 0 0 0 0,0-1 1 0 0,0 0-1 0 0,0 1 0 0 0,1-1 1 0 0,-1 0-1 0 0,1 0 0 0 0,-1 0 1 0 0,1 0-1 0 0,0-1 0 0 0,0 1 1 0 0,0-1-1 0 0,0 0 0 0 0,0 0 1 0 0,0 0-1 0 0,0 0 0 0 0,0 0 1 0 0,0-1-1 0 0,0 1 0 0 0,1-1 0 0 0,-1 0 1 0 0,0 0-1 0 0,0 0 0 0 0,2 0-30 0 0,143-33-499 0 0,-6-63-3771 0 0,-35-36-4513 0 0,-93 109 7405 0 0</inkml:trace>
  <inkml:trace contextRef="#ctx0" brushRef="#br0" timeOffset="22885.785">17207 7973 1400 0 0,'26'3'5469'0'0,"14"9"-3565"0"0,9 1-1380 0 0,192-4 1417 0 0,-85-47-1390 0 0,-155 38-556 0 0,0 0 0 0 0,1-1 0 0 0,-1 1 0 0 0,0-1-1 0 0,0 1 1 0 0,1-1 0 0 0,-1 0 0 0 0,0 0 0 0 0,0 1 0 0 0,0-1 0 0 0,0 0 0 0 0,0 0 0 0 0,0 0-1 0 0,0 0 1 0 0,0 0 0 0 0,0 0 0 0 0,0-1 0 0 0,-1 1 0 0 0,1 0 0 0 0,0 0 0 0 0,-1-1-1 0 0,1 1 1 0 0,-1 0 0 0 0,0 0 0 0 0,1-1 0 0 0,-1 1 0 0 0,0-1 0 0 0,0 1 0 0 0,0 0 0 0 0,0-1-1 0 0,0 1 1 0 0,0 0 0 0 0,0-1 0 0 0,0 1 0 0 0,0-1 0 0 0,-1 1 0 0 0,1 0 0 0 0,-1-1-1 0 0,1 1 1 0 0,-1 0 0 0 0,1 0 0 0 0,-1-1 0 0 0,0 1 0 0 0,1 0 0 0 0,-1 0 0 0 0,0 0-1 0 0,0 0 1 0 0,0 0 0 0 0,0 0 0 0 0,0 0 0 0 0,0 0 0 0 0,0 0 0 0 0,-1 0 5 0 0,-67-39-283 0 0,51 33 315 0 0,1 2 1 0 0,-1 1-1 0 0,0 0 0 0 0,0 1 1 0 0,-1 1-1 0 0,1 0 0 0 0,0 2 1 0 0,-1 0-1 0 0,1 1 0 0 0,0 1 1 0 0,-1 1-1 0 0,1 0 0 0 0,0 1 1 0 0,1 1-1 0 0,-1 1 0 0 0,1 1 0 0 0,0 0 1 0 0,1 1-1 0 0,-1 0 0 0 0,2 2 1 0 0,-6 4-33 0 0,16-10 26 0 0,0 0 0 0 0,1 0-1 0 0,-1 1 1 0 0,1 0 0 0 0,0 0 0 0 0,1 0 0 0 0,-1 0 0 0 0,1 0 0 0 0,0 1 0 0 0,0 0 0 0 0,1-1 0 0 0,0 1-1 0 0,0 0 1 0 0,0 0 0 0 0,1 0 0 0 0,-1 0 0 0 0,1 1 0 0 0,1-1 0 0 0,0 0 0 0 0,-1 0 0 0 0,2 1-1 0 0,-1-1 1 0 0,1 0 0 0 0,0 0 0 0 0,1 2-26 0 0,3 7 27 0 0,1-1-1 0 0,0 0 1 0 0,2 0 0 0 0,-1-1-1 0 0,2 0 1 0 0,0 0 0 0 0,0-1-1 0 0,1 0 1 0 0,1-1-1 0 0,-1 0 1 0 0,2 0 0 0 0,0-1-1 0 0,0-1 1 0 0,1 0 0 0 0,0-1-1 0 0,0 0 1 0 0,1-1 0 0 0,4 1-27 0 0,9 5-535 0 0,1-2 0 0 0,0 0 0 0 0,1-2 1 0 0,1-2-1 0 0,-1 0 0 0 0,1-2 1 0 0,0-1-1 0 0,0-2 0 0 0,6 0 535 0 0,-22-2-458 0 0,-1 0 0 0 0,0-1 1 0 0,0 0-1 0 0,0-1 0 0 0,0-1 0 0 0,0 0 0 0 0,0-1 1 0 0,-1 0-1 0 0,0-1 0 0 0,0 0 0 0 0,0-1 0 0 0,6-4 458 0 0,11-8-1266 0 0</inkml:trace>
  <inkml:trace contextRef="#ctx0" brushRef="#br0" timeOffset="23335.879">18011 7490 996 0 0,'-61'12'4700'0'0,"57"-11"-4585"0"0,0 0-1 0 0,0 0 0 0 0,0 1 1 0 0,1-1-1 0 0,-1 1 1 0 0,1 0-1 0 0,-1-1 1 0 0,1 2-1 0 0,0-1 0 0 0,-1 0 1 0 0,1 1-1 0 0,0-1 1 0 0,1 1-1 0 0,-1 0 1 0 0,0 0-1 0 0,1 0 0 0 0,0 0 1 0 0,-1 1-1 0 0,1-1 1 0 0,1 1-1 0 0,-1-1 1 0 0,0 1-1 0 0,1 0 0 0 0,0-1 1 0 0,0 1-1 0 0,0 0 1 0 0,0 0-1 0 0,1 0 0 0 0,-1 0 1 0 0,1 0-1 0 0,0 0 1 0 0,0 0-1 0 0,0 0 1 0 0,1-1-1 0 0,0 1 0 0 0,-1 0 1 0 0,1 0-1 0 0,2 3-114 0 0,5 4 97 0 0,2 0 0 0 0,-1-1-1 0 0,1 0 1 0 0,1 0 0 0 0,0-1-1 0 0,0-1 1 0 0,1 0 0 0 0,0 0 0 0 0,0-1-1 0 0,1-1 1 0 0,-1 0 0 0 0,2-1-1 0 0,-1 0 1 0 0,0-1 0 0 0,1 0 0 0 0,0-2-1 0 0,0 1 1 0 0,0-1 0 0 0,0-1-1 0 0,0-1 1 0 0,0 0 0 0 0,12-2-97 0 0,-22 3 4 0 0,0-1 0 0 0,0 0 1 0 0,1 1-1 0 0,-1-2 0 0 0,0 1 0 0 0,1-1 1 0 0,-1 1-1 0 0,0-1 0 0 0,0 0 1 0 0,0-1-1 0 0,0 1 0 0 0,0-1 0 0 0,0 1 1 0 0,0-1-1 0 0,0-1 0 0 0,0 1 1 0 0,-1 0-1 0 0,1-1 0 0 0,-1 0 1 0 0,0 0-1 0 0,0 0 0 0 0,0 0 0 0 0,0 0 1 0 0,0 0-1 0 0,-1-1 0 0 0,0 0 1 0 0,1 1-1 0 0,-1-1 0 0 0,-1 0 0 0 0,1 0 1 0 0,0 0-1 0 0,-1 0 0 0 0,0 0 1 0 0,0-1-1 0 0,0 1 0 0 0,-1 0 0 0 0,1 0 1 0 0,-1-1-1 0 0,0 1 0 0 0,0 0 1 0 0,0-1-1 0 0,-1-1-4 0 0,-5-4-18 0 0,-1-1 0 0 0,0 1 1 0 0,0 1-1 0 0,-1-1 1 0 0,-1 1-1 0 0,1 1 0 0 0,-1-1 1 0 0,-1 2-1 0 0,1-1 0 0 0,-1 1 1 0 0,-1 1-1 0 0,1-1 0 0 0,-1 2 1 0 0,0 0-1 0 0,-1 0 0 0 0,0 0 18 0 0,-55-29-1011 0 0,67 33 893 0 0,-18-14-1471 0 0,20 7-4270 0 0,25-10 4591 0 0</inkml:trace>
  <inkml:trace contextRef="#ctx0" brushRef="#br0" timeOffset="23645.745">18567 7360 2524 0 0,'39'3'4021'0'0,"31"76"-2440"0"0,-52-45-1367 0 0,-2 0-1 0 0,-1 2 1 0 0,-1-1 0 0 0,-2 2-1 0 0,-2 0 1 0 0,-2 0-1 0 0,-1 0 1 0 0,-1 1 0 0 0,-3 0-1 0 0,-1 1 1 0 0,-2-1 0 0 0,-1 0-1 0 0,-2 0 1 0 0,-2 0-1 0 0,-1 0 1 0 0,-2-1 0 0 0,-1 0-1 0 0,-3 0 1 0 0,0-1 0 0 0,-3-1-1 0 0,-1 0 1 0 0,-16 26-214 0 0,15-33-8 0 0,0-2 1 0 0,-2 0-1 0 0,-1 0 0 0 0,0-2 1 0 0,-2-1-1 0 0,-1 0 0 0 0,-1-2 1 0 0,-1 0-1 0 0,-1-2 0 0 0,0-1 1 0 0,-1-1-1 0 0,-1-1 0 0 0,-7 1 8 0 0,4-3-553 0 0,-1-2 0 0 0,0-2 0 0 0,0 0 0 0 0,-1-2 0 0 0,0-2 0 0 0,-1-1 0 0 0,1-2 0 0 0,-4 0 553 0 0,-108-5-3157 0 0,-63-37 296 0 0,117 13 1633 0 0</inkml:trace>
  <inkml:trace contextRef="#ctx0" brushRef="#br0" timeOffset="24092.853">14585 7528 1336 0 0,'-28'16'414'0'0,"2"1"1"0"0,0 1-1 0 0,1 2 0 0 0,0 0 1 0 0,2 1-1 0 0,1 2 1 0 0,0 0-1 0 0,2 2 0 0 0,1 0 1 0 0,0 1-1 0 0,2 1 0 0 0,2 0 1 0 0,0 1-1 0 0,2 1 0 0 0,1 1 1 0 0,1-1-1 0 0,1 2 0 0 0,2-1 1 0 0,1 1-1 0 0,2 1 0 0 0,1-1 1 0 0,1 3-415 0 0,28 103 858 0 0,-7-96-801 0 0,1 0 1 0 0,2-2 0 0 0,2 0-1 0 0,2-1 1 0 0,1-2 0 0 0,2-1 0 0 0,1 0-1 0 0,2-3 1 0 0,1 0 0 0 0,1-2-1 0 0,2-2 1 0 0,1-1 0 0 0,1-1-1 0 0,2-3 1 0 0,0-1 0 0 0,1-1-1 0 0,4-2-57 0 0,21 12-978 0 0,2-3 0 0 0,1-2 0 0 0,1-4-1 0 0,1-3 1 0 0,1-3 0 0 0,0-3-1 0 0,1-3 1 0 0,0-3 0 0 0,10-3 978 0 0,-18-4-1390 0 0</inkml:trace>
  <inkml:trace contextRef="#ctx0" brushRef="#br0" timeOffset="24854.683">19094 7315 1544 0 0,'-2'-13'3567'0'0,"27"-20"-2717"0"0,-19 29-728 0 0,-1 0-1 0 0,0 1 0 0 0,1 0 1 0 0,0-1-1 0 0,0 2 0 0 0,0-1 1 0 0,0 1-1 0 0,0 0 1 0 0,1 0-1 0 0,-1 0 0 0 0,0 1 1 0 0,1 0-1 0 0,0 1 1 0 0,-1-1-1 0 0,1 1 0 0 0,-1 1 1 0 0,1-1-1 0 0,-1 1 0 0 0,1 0 1 0 0,2 1-122 0 0,2 3 72 0 0,-1 1 1 0 0,-1-1-1 0 0,1 2 0 0 0,-1-1 1 0 0,0 2-1 0 0,-1-1 1 0 0,0 1-1 0 0,0 0 0 0 0,0 1 1 0 0,-1-1-1 0 0,0 2 1 0 0,-1-1-1 0 0,0 1 0 0 0,-1 0 1 0 0,0 0-1 0 0,0 0 1 0 0,-1 1-1 0 0,0-1 0 0 0,-1 1 1 0 0,-1 0-1 0 0,1 1 1 0 0,-2-1-1 0 0,1 0 0 0 0,-2 0 1 0 0,1 1-1 0 0,-2-1 1 0 0,0 2-73 0 0,-39 112 1832 0 0,39-124-1812 0 0,1 1 0 0 0,-1-1 0 0 0,1 1 0 0 0,0 0 0 0 0,-1-1 0 0 0,1 1 0 0 0,0-1 0 0 0,0 1 0 0 0,0 0 0 0 0,0-1 0 0 0,1 1 0 0 0,-1 0 0 0 0,0-1 0 0 0,1 1 0 0 0,-1-1 0 0 0,1 1 0 0 0,-1-1 0 0 0,1 1-1 0 0,0-1 1 0 0,-1 1 0 0 0,1-1 0 0 0,0 0 0 0 0,0 1 0 0 0,0-1 0 0 0,0 0 0 0 0,1 0 0 0 0,-1 0 0 0 0,0 0 0 0 0,0 0 0 0 0,1 0 0 0 0,-1 0 0 0 0,0 0 0 0 0,1 0 0 0 0,-1-1 0 0 0,1 1 0 0 0,-1-1 0 0 0,1 1-1 0 0,-1-1 1 0 0,1 1 0 0 0,-1-1 0 0 0,1 0 0 0 0,0 0 0 0 0,-1 1 0 0 0,1-1 0 0 0,-1-1 0 0 0,1 1 0 0 0,0 0 0 0 0,-1 0 0 0 0,1 0 0 0 0,0-1-20 0 0,149-28-1710 0 0,82-55-6857 0 0,-200 68 7210 0 0</inkml:trace>
  <inkml:trace contextRef="#ctx0" brushRef="#br0" timeOffset="25213.364">19986 6669 1312 0 0,'19'-3'5486'0'0,"11"-5"-3804"0"0,53-11-1301 0 0,104 4 683 0 0,-34 4-6143 0 0,-147 9 3783 0 0,-6 0 86 0 0</inkml:trace>
  <inkml:trace contextRef="#ctx0" brushRef="#br0" timeOffset="25491.747">19959 6965 2108 0 0,'25'11'472'0'0,"4"-4"-44"0"0,5 1 68 0 0,5-1-96 0 0,-2-4-156 0 0,2 4-24 0 0,2-5-488 0 0,-21-2-636 0 0,8 0-316 0 0</inkml:trace>
  <inkml:trace contextRef="#ctx0" brushRef="#br0" timeOffset="84639.258">5137 12232 1160 0 0,'20'-3'3104'0'0,"140"-8"-649"0"0,17 8-1914 0 0,-112 3-2545 0 0,-47 12-500 0 0,-21-7 1236 0 0</inkml:trace>
  <inkml:trace contextRef="#ctx0" brushRef="#br0" timeOffset="84889.843">4989 12460 1192 0 0,'0'5'768'0'0,"2"4"-68"0"0,4-4-124 0 0,10 6 76 0 0,3-2-16 0 0,8-1-108 0 0,1-1-111 0 0,2-1-1 0 0,4-2-36 0 0,4-1-44 0 0,1-3-208 0 0,2 3-12 0 0,7-3-12 0 0,-29 0-652 0 0,8 0-356 0 0,8 0 71 0 0,40-18-651 0 0,-39 6 84 0 0</inkml:trace>
  <inkml:trace contextRef="#ctx0" brushRef="#br0" timeOffset="85685.338">6326 11740 896 0 0,'4'-17'1946'0'0,"40"-15"880"0"0,-36 95-999 0 0,-33 160-821 0 0,39-21 45 0 0,-12-194-992 0 0,1 0-1 0 0,0 0 1 0 0,0 0 0 0 0,1 0-1 0 0,0-1 1 0 0,1 1 0 0 0,0-1 0 0 0,0 0-1 0 0,0-1 1 0 0,1 1 0 0 0,0-1-1 0 0,0 0 1 0 0,0-1 0 0 0,1 1 0 0 0,0-1-1 0 0,0-1 1 0 0,1 1 0 0 0,-1-1 0 0 0,1 0-1 0 0,0-1 1 0 0,0 0 0 0 0,4 1-59 0 0,16 3 27 0 0,0-2 1 0 0,0-1 0 0 0,0-1-1 0 0,0-1 1 0 0,1-2 0 0 0,-1-1-1 0 0,0-1 1 0 0,1-1 0 0 0,-1-2-1 0 0,-1-1 1 0 0,1-1 0 0 0,4-3-28 0 0,5-4-244 0 0,-35 13 74 0 0,-1 1 1 0 0,1-1-1 0 0,0 0 0 0 0,-1 1 0 0 0,1-1 1 0 0,-1 0-1 0 0,1 0 0 0 0,-1 0 0 0 0,1 0 0 0 0,-1-1 1 0 0,0 1-1 0 0,0 0 0 0 0,0 0 0 0 0,0-1 1 0 0,1 1-1 0 0,-2-1 0 0 0,1 1 0 0 0,0-1 0 0 0,0 1 1 0 0,0-1-1 0 0,-1 1 0 0 0,1-1 0 0 0,-1 0 0 0 0,1 0 1 0 0,-1 1-1 0 0,0-1 0 0 0,0 0 0 0 0,1 1 1 0 0,-1-1-1 0 0,0 0 0 0 0,-1 0 0 0 0,1 1 0 0 0,0-1 1 0 0,0 0-1 0 0,-1 0 0 0 0,1 1 0 0 0,-1-1 1 0 0,0 0-1 0 0,1 1 0 0 0,-1-1 0 0 0,0 1 0 0 0,0-1 1 0 0,0 1-1 0 0,0-1 0 0 0,0 1 0 0 0,-1-1 170 0 0,-13-13-1166 0 0</inkml:trace>
  <inkml:trace contextRef="#ctx0" brushRef="#br0" timeOffset="85932.964">6460 11932 1228 0 0,'0'0'138'0'0,"0"-1"0"0"0,0 1 1 0 0,0 0-1 0 0,0-1 0 0 0,1 1 0 0 0,-1 0 0 0 0,0-1 0 0 0,0 1 0 0 0,0 0 0 0 0,0-1 1 0 0,0 1-1 0 0,0 0 0 0 0,0-1 0 0 0,0 1 0 0 0,0 0 0 0 0,0-1 0 0 0,0 1 1 0 0,0 0-1 0 0,0-1 0 0 0,-1 1 0 0 0,1 0 0 0 0,0-1 0 0 0,0 1 0 0 0,0 0 1 0 0,0-1-1 0 0,-1 1 0 0 0,1 0 0 0 0,0 0 0 0 0,0-1 0 0 0,0 1 0 0 0,-1 0 0 0 0,1 0 1 0 0,0-1-1 0 0,0 1 0 0 0,-1 0 0 0 0,1 0 0 0 0,0 0 0 0 0,-1-1-138 0 0,38-12 694 0 0,265-18-224 0 0,-240-3-4466 0 0,-61 25 2703 0 0</inkml:trace>
  <inkml:trace contextRef="#ctx0" brushRef="#br0" timeOffset="86196.359">6305 11657 1868 0 0,'29'-2'840'0'0,"3"-1"-80"0"0,-15 3-176 0 0,10 0-24 0 0,41-9-172 0 0,-26 8 28 0 0,-17 1-19 0 0,7 0-97 0 0,9 0-292 0 0,2 0-4 0 0,40 13-404 0 0,-37-11-245 0 0,-3 3-683 0 0,0 0 56 0 0,-2-4-16 0 0</inkml:trace>
  <inkml:trace contextRef="#ctx0" brushRef="#br0" timeOffset="86490.835">7832 11745 1368 0 0,'-32'4'2952'0'0,"19"0"-2802"0"0,0 1 0 0 0,1 1-1 0 0,0 0 1 0 0,0 1 0 0 0,0 0-1 0 0,1 0 1 0 0,0 2-1 0 0,0-1 1 0 0,1 1 0 0 0,0 1-1 0 0,1 0 1 0 0,-6 7-150 0 0,-10 19 337 0 0,2 0 1 0 0,1 1-1 0 0,2 2 0 0 0,2 0 1 0 0,-13 40-338 0 0,15-39 168 0 0,14-35-365 0 0,0-1 0 0 0,-1 1 0 0 0,1-1 0 0 0,-1 1-1 0 0,0-1 1 0 0,0 0 0 0 0,-1 0 0 0 0,1 0 0 0 0,-1-1 0 0 0,0 1-1 0 0,1-1 1 0 0,-2 0 0 0 0,1 0 0 0 0,0 0 0 0 0,-1 0-1 0 0,1-1 1 0 0,-1 0 0 0 0,0 0 0 0 0,0 0 0 0 0,1-1 0 0 0,-1 1-1 0 0,-1-1 1 0 0,1 0 0 0 0,-4 0 197 0 0,-2-1-1171 0 0</inkml:trace>
  <inkml:trace contextRef="#ctx0" brushRef="#br0" timeOffset="86739.321">7324 11770 1036 0 0,'19'-4'4641'0'0,"23"30"-3919"0"0,92 70 379 0 0,-96-72-1382 0 0,-1 1-1 0 0,-1 2 0 0 0,-2 1 1 0 0,-1 2-1 0 0,27 31 282 0 0,-44-37-2519 0 0,-15-22 1266 0 0</inkml:trace>
  <inkml:trace contextRef="#ctx0" brushRef="#br0" timeOffset="87314.82">7905 11465 2080 0 0,'1'-2'130'0'0,"-1"-1"1"0"0,1 1-1 0 0,0-1 0 0 0,0 1 0 0 0,0 0 1 0 0,0-1-1 0 0,0 1 0 0 0,0 0 0 0 0,1 0 1 0 0,-1 0-1 0 0,1 0 0 0 0,0 0 0 0 0,-1 0 1 0 0,1 0-1 0 0,0 0 0 0 0,0 1 0 0 0,0-1 1 0 0,0 1-1 0 0,1-1 0 0 0,-1 1 0 0 0,0 0 1 0 0,0 0-1 0 0,1 0 0 0 0,-1 0 0 0 0,1 1 1 0 0,-1-1-1 0 0,1 0 0 0 0,1 1-130 0 0,2-3 54 0 0,0 0-1 0 0,0 1 0 0 0,0-1 1 0 0,0 1-1 0 0,0 1 1 0 0,0-1-1 0 0,0 1 0 0 0,1 0 1 0 0,-1 1-1 0 0,0-1 0 0 0,1 1 1 0 0,-1 0-1 0 0,0 1 1 0 0,1 0-1 0 0,-1 0 0 0 0,0 0 1 0 0,0 1-1 0 0,0 0 1 0 0,0 0-1 0 0,0 0 0 0 0,0 1 1 0 0,0 0-1 0 0,-1 0 0 0 0,1 0 1 0 0,-1 1-1 0 0,0 0 1 0 0,0 0-1 0 0,0 0 0 0 0,-1 0 1 0 0,1 1-1 0 0,-1 0 1 0 0,0 0-1 0 0,-1 0 0 0 0,1 0 1 0 0,-1 1-1 0 0,0-1 1 0 0,0 1-1 0 0,-1 0 0 0 0,1 0 1 0 0,-1 0-1 0 0,1 6-53 0 0,-3 1 61 0 0,0-1-1 0 0,-1 1 1 0 0,0 0-1 0 0,-1-1 1 0 0,0 1-1 0 0,-1-1 1 0 0,-1 1-1 0 0,0-1 1 0 0,0 0-1 0 0,-1-1 1 0 0,-1 1-1 0 0,0-1 1 0 0,0 0-1 0 0,-1-1 1 0 0,-1 1-1 0 0,0-1 1 0 0,0-1-1 0 0,-1 1 1 0 0,0-1-1 0 0,-4 2-60 0 0,-7 12 364 0 0,62-12-476 0 0,126-66-5942 0 0,-144 42 4622 0 0</inkml:trace>
  <inkml:trace contextRef="#ctx0" brushRef="#br0" timeOffset="87592.389">8579 11487 1236 0 0,'7'10'310'0'0,"-1"1"1"0"0,0 0-1 0 0,0 1 0 0 0,-1-1 0 0 0,-1 1 0 0 0,0 0 1 0 0,-1 0-1 0 0,0 0 0 0 0,-1 0 0 0 0,0 1 1 0 0,-1-1-1 0 0,0 1 0 0 0,-1 0-310 0 0,4 20 386 0 0,2 138 934 0 0,-6-157-1295 0 0,-2 0 1 0 0,0-1 0 0 0,-1 1-1 0 0,0-1 1 0 0,-1 1 0 0 0,-1-1-1 0 0,0 0 1 0 0,0-1 0 0 0,-2 1-1 0 0,1-1 1 0 0,-2 0 0 0 0,1-1-1 0 0,-2 1 1 0 0,1-2 0 0 0,-2 1-1 0 0,1-1 1 0 0,-1-1 0 0 0,-1 1-1 0 0,0-2 1 0 0,0 0 0 0 0,0 0-1 0 0,-5 1-25 0 0,-5 3-464 0 0,0-1-1 0 0,0-1 0 0 0,-1-2 1 0 0,0 0-1 0 0,-1-1 0 0 0,0-1 0 0 0,0-1 1 0 0,0-1-1 0 0,0-1 0 0 0,-3-1 465 0 0,-37 1-1192 0 0</inkml:trace>
  <inkml:trace contextRef="#ctx0" brushRef="#br0" timeOffset="87869.372">7244 11567 1160 0 0,'-8'-1'143'0'0,"0"0"1"0"0,1 1-1 0 0,-1 0 0 0 0,0 1 0 0 0,1 0 1 0 0,-1 0-1 0 0,0 1 0 0 0,1-1 0 0 0,0 2 0 0 0,-1-1 1 0 0,1 1-1 0 0,0 0 0 0 0,0 0 0 0 0,0 1 1 0 0,1 0-1 0 0,-1 0 0 0 0,1 1 0 0 0,0 0 1 0 0,0 0-1 0 0,1 0 0 0 0,-1 1 0 0 0,1 0 0 0 0,0 0 1 0 0,1 0-1 0 0,0 0 0 0 0,0 1 0 0 0,0 0 1 0 0,0 0-1 0 0,1 0 0 0 0,1 0 0 0 0,-1 0 1 0 0,1 1-1 0 0,0-1 0 0 0,1 1 0 0 0,-1-1 0 0 0,2 1 1 0 0,-1 0-1 0 0,1-1 0 0 0,0 1 0 0 0,1 0 1 0 0,0 0-144 0 0,17 23 91 0 0,1-1 1 0 0,2 0 0 0 0,1-2-1 0 0,1-1 1 0 0,2 0 0 0 0,0-2-1 0 0,2-1 1 0 0,0-1-1 0 0,2-1 1 0 0,1-2 0 0 0,0-1-1 0 0,1-1 1 0 0,5 1-92 0 0,218 110-5020 0 0,-206-115 3648 0 0</inkml:trace>
  <inkml:trace contextRef="#ctx0" brushRef="#br0" timeOffset="83099.278">2276 11922 1412 0 0,'-19'-15'693'0'0,"19"12"-265"0"0,0 3 5 0 0,-24-37 514 0 0,12 21 281 0 0,17 35-803 0 0,38 239 1300 0 0,67 218-1725 0 0,-110-474 36 0 0,0-1-1 0 0,0 0 1 0 0,0 0 0 0 0,0 0-1 0 0,1 0 1 0 0,-1 0-1 0 0,0 0 1 0 0,0 0 0 0 0,1 1-1 0 0,-1-1 1 0 0,0 0-1 0 0,1 0 1 0 0,-1 0-1 0 0,1 0 1 0 0,0 0 0 0 0,-1 0-1 0 0,1-1 1 0 0,0 1-1 0 0,0 0 1 0 0,-1 0-1 0 0,1 0 1 0 0,0-1 0 0 0,0 1-1 0 0,0 0 1 0 0,0-1-1 0 0,0 1 1 0 0,0-1-1 0 0,0 1 1 0 0,0-1 0 0 0,0 1-1 0 0,0-1 1 0 0,0 0-1 0 0,0 1 1 0 0,0-1-1 0 0,0 0 1 0 0,1 0 0 0 0,-1 0-1 0 0,0 0 1 0 0,0 0-1 0 0,0 0 1 0 0,0 0-1 0 0,0 0 1 0 0,0-1 0 0 0,0 1-1 0 0,1 0 1 0 0,-1-1-1 0 0,0 1 1 0 0,0-1-1 0 0,0 1 1 0 0,0-1 0 0 0,0 1-1 0 0,-1-1 1 0 0,1 0-1 0 0,0 1 1 0 0,0-1-1 0 0,0 0 1 0 0,0 0 0 0 0,0 0-36 0 0,50-62 246 0 0,-42 49-70 0 0,494-677 1100 0 0,-489 667-1264 0 0,-14 25-100 0 0,-5 13-123 0 0,2-4-199 0 0,0 1 1 0 0,1 0 0 0 0,0-1 0 0 0,1 1-1 0 0,0 0 1 0 0,1 0 0 0 0,0 0 0 0 0,1-1-1 0 0,0 1 1 0 0,1 0 0 0 0,0 0 0 0 0,0-1-1 0 0,1 1 1 0 0,1-1 0 0 0,0 0-1 0 0,0 0 1 0 0,1 0 0 0 0,3 4 409 0 0,0-4-1347 0 0</inkml:trace>
  <inkml:trace contextRef="#ctx0" brushRef="#br0" timeOffset="83500.335">4051 12065 1520 0 0,'-7'3'2646'0'0,"-29"17"-2101"0"0,2 14-361 0 0,1 1 1 0 0,1 2-1 0 0,3 1 1 0 0,1 1-1 0 0,1 2 0 0 0,3 1 1 0 0,1 0-1 0 0,3 2 1 0 0,-8 24-185 0 0,-43 87-696 0 0,67-151 222 0 0,3-4-2332 0 0,1 0 1511 0 0</inkml:trace>
  <inkml:trace contextRef="#ctx0" brushRef="#br0" timeOffset="83751.534">3640 12124 1216 0 0,'0'0'90'0'0,"0"1"0"0"0,1-1 0 0 0,-1 1 0 0 0,0 0 0 0 0,1-1 0 0 0,-1 1 0 0 0,0-1-1 0 0,1 1 1 0 0,-1-1 0 0 0,1 1 0 0 0,-1-1 0 0 0,0 1 0 0 0,1-1 0 0 0,-1 1 0 0 0,1-1 0 0 0,0 0 0 0 0,-1 1 0 0 0,1-1 0 0 0,-1 0-1 0 0,1 0 1 0 0,0 1 0 0 0,-1-1 0 0 0,1 0 0 0 0,-1 0 0 0 0,1 0 0 0 0,0 0 0 0 0,-1 0 0 0 0,1 0 0 0 0,0 0 0 0 0,-1 0 0 0 0,1 0-1 0 0,0 0 1 0 0,-1 0 0 0 0,1 0 0 0 0,0 0 0 0 0,-1 0 0 0 0,1 0 0 0 0,-1-1 0 0 0,1 1 0 0 0,0 0 0 0 0,-1-1 0 0 0,1 1 0 0 0,-1 0-1 0 0,1-1 1 0 0,-1 1 0 0 0,1-1 0 0 0,-1 1 0 0 0,1-1 0 0 0,-1 1 0 0 0,1-1 0 0 0,-1 1 0 0 0,0-1 0 0 0,1 1 0 0 0,-1-1 0 0 0,0 1-1 0 0,1-1-89 0 0,6 13-16 0 0,165 250 1463 0 0,-6-59-2004 0 0,-165-201 424 0 0,0 0-1 0 0,0 0 1 0 0,0 0 0 0 0,-1 0-1 0 0,1 0 1 0 0,0 0-1 0 0,-1 0 1 0 0,0 1-1 0 0,1-1 1 0 0,-1 0 0 0 0,0 0-1 0 0,0 1 1 0 0,0-1-1 0 0,0 0 1 0 0,-1 0-1 0 0,1 0 1 0 0,-1 1-1 0 0,1-1 1 0 0,-1 0 0 0 0,0 0-1 0 0,0 0 1 0 0,0 0-1 0 0,0 0 1 0 0,0 0-1 0 0,0 0 1 0 0,0 0 0 0 0,-1 0-1 0 0,1-1 1 0 0,-2 2 133 0 0,-17 7-1220 0 0</inkml:trace>
  <inkml:trace contextRef="#ctx0" brushRef="#br0" timeOffset="84017.279">3462 12057 1484 0 0,'-19'3'183'0'0,"1"1"0"0"0,0 1-1 0 0,0 1 1 0 0,0 1 0 0 0,0 0 0 0 0,1 1-1 0 0,0 1 1 0 0,1 1 0 0 0,0 0-1 0 0,0 1 1 0 0,1 1 0 0 0,1 0 0 0 0,0 1-1 0 0,0 0 1 0 0,2 2 0 0 0,0-1 0 0 0,0 1-1 0 0,1 1 1 0 0,1 0 0 0 0,1 1-1 0 0,0-1 1 0 0,1 2 0 0 0,1-1 0 0 0,0 1-1 0 0,2 0 1 0 0,0 1 0 0 0,1-1 0 0 0,1 1-1 0 0,-1 18-182 0 0,4-19 62 0 0,1 0-1 0 0,1 0 0 0 0,1-1 0 0 0,0 1 1 0 0,1 0-1 0 0,1-1 0 0 0,1 0 1 0 0,0 0-1 0 0,1-1 0 0 0,1 1 1 0 0,1-2-1 0 0,0 1 0 0 0,1-1 0 0 0,0 0 1 0 0,1-1-1 0 0,1-1 0 0 0,1 0 1 0 0,0 0-1 0 0,11 8-61 0 0,2 0-431 0 0,0-1 0 0 0,1-1 0 0 0,2-1-1 0 0,-1-2 1 0 0,2-1 0 0 0,17 6 431 0 0,23-4-2061 0 0,-40-16 1101 0 0</inkml:trace>
  <inkml:trace contextRef="#ctx0" brushRef="#br0" timeOffset="84280.439">4259 12122 1644 0 0,'10'12'245'0'0,"0"1"-1"0"0,-1 0 1 0 0,0 0-1 0 0,-1 1 1 0 0,-1 0 0 0 0,0 1-1 0 0,-1-1 1 0 0,0 1-1 0 0,-1 1 1 0 0,-1-1-1 0 0,0 1 1 0 0,-1-1-1 0 0,-1 1 1 0 0,-1 0 0 0 0,0 0-1 0 0,-1 1-244 0 0,3 9 210 0 0,-2 1 0 0 0,-1 0-1 0 0,0-1 1 0 0,-3 1 0 0 0,0 0 0 0 0,-1-1-1 0 0,-2 0 1 0 0,0 0 0 0 0,-2-1 0 0 0,-1 1 0 0 0,-1-2-1 0 0,-1 1 1 0 0,-1-1 0 0 0,-1-1 0 0 0,-1 0-1 0 0,-2-1 1 0 0,0-1 0 0 0,-9 9-210 0 0,-35 35-2375 0 0,59-64 943 0 0,-7-14-1309 0 0,7 1 1408 0 0</inkml:trace>
  <inkml:trace contextRef="#ctx0" brushRef="#br0" timeOffset="88585.708">9184 11765 1416 0 0,'0'0'729'0'0,"-16"0"287"0"0,17 0 1796 0 0,253-13-365 0 0,-83 0-1978 0 0,43-6-1690 0 0,-78-15-3795 0 0,-116 25 3756 0 0</inkml:trace>
  <inkml:trace contextRef="#ctx0" brushRef="#br0" timeOffset="88944.354">10304 11577 1412 0 0,'-78'72'3367'0'0,"67"-52"-3074"0"0,1 0 0 0 0,1 1 0 0 0,0 1 0 0 0,2-1 0 0 0,1 1 0 0 0,1 1 0 0 0,0-1 0 0 0,2 1 0 0 0,1-1 0 0 0,0 1 0 0 0,2 0 0 0 0,1 8-293 0 0,2-16 115 0 0,1-1-1 0 0,0 0 1 0 0,1 0-1 0 0,1 0 0 0 0,0 0 1 0 0,1-1-1 0 0,0 0 0 0 0,1-1 1 0 0,1 0-1 0 0,0 0 1 0 0,0 0-1 0 0,1-1 0 0 0,1-1 1 0 0,0 0-1 0 0,0 0 0 0 0,1-1 1 0 0,0-1-1 0 0,1 0 1 0 0,-1 0-1 0 0,11 3-114 0 0,-13-7-105 0 0,0 0 0 0 0,1-1-1 0 0,-1-1 1 0 0,1 0 0 0 0,-1 0 0 0 0,1-1 0 0 0,-1 0 0 0 0,1-1-1 0 0,0-1 1 0 0,0 1 0 0 0,-1-2 0 0 0,1 1 0 0 0,-1-1 0 0 0,1-1-1 0 0,-1 0 106 0 0,79-62-5554 0 0,-81 49 4267 0 0</inkml:trace>
  <inkml:trace contextRef="#ctx0" brushRef="#br0" timeOffset="89161.343">10337 11910 2104 0 0,'-9'-3'4767'0'0,"29"-5"-3324"0"0,31-6-975 0 0,256-46-1022 0 0,-286 35-4868 0 0,-39 8 4248 0 0</inkml:trace>
  <inkml:trace contextRef="#ctx0" brushRef="#br0" timeOffset="89380.373">10273 11572 1016 0 0,'281'-57'7121'0'0,"-139"48"-7430"0"0,4 6-3695 0 0,-107 3 2773 0 0,-1 0-18 0 0</inkml:trace>
  <inkml:trace contextRef="#ctx0" brushRef="#br0" timeOffset="89628.183">11594 11523 948 0 0,'-16'12'585'0'0,"-1"-1"-1"0"0,1 2 1 0 0,1 0-1 0 0,1 1 1 0 0,0 0 0 0 0,0 2-1 0 0,1-1 1 0 0,1 1-1 0 0,1 1 1 0 0,-1 4-585 0 0,-100 189 1039 0 0,107-201-1443 0 0,-1-2 0 0 0,-1 1 0 0 0,1-1 1 0 0,-1 0-1 0 0,0 0 0 0 0,-1-1 0 0 0,0 0 0 0 0,0 0 1 0 0,0-1-1 0 0,0 0 0 0 0,-1-1 0 0 0,0 1 1 0 0,-7 1 403 0 0,-11 3-1088 0 0</inkml:trace>
  <inkml:trace contextRef="#ctx0" brushRef="#br0" timeOffset="89907.508">11063 11663 1568 0 0,'57'-3'6166'0'0,"78"86"-4204"0"0,-124-74-1877 0 0,189 173 414 0 0,-107-35-4946 0 0,-86-111 2070 0 0,-7-33 1233 0 0</inkml:trace>
  <inkml:trace contextRef="#ctx0" brushRef="#br0" timeOffset="90589.913">10295 11432 1856 0 0,'0'0'678'0'0,"-13"-12"3664"0"0,-2 15-4247 0 0,0 1 0 0 0,1 1-1 0 0,-1 0 1 0 0,1 0 0 0 0,0 2 0 0 0,1 0 0 0 0,-1 0 0 0 0,1 1-1 0 0,1 1 1 0 0,-1 0 0 0 0,2 1 0 0 0,-1 0 0 0 0,1 1 0 0 0,1 0-1 0 0,0 1 1 0 0,0 0 0 0 0,1 0 0 0 0,1 1 0 0 0,0 1 0 0 0,1-1-1 0 0,1 1 1 0 0,-1 1-95 0 0,-1 5 103 0 0,1 1-1 0 0,0 0 0 0 0,2 0 1 0 0,0 1-1 0 0,1-1 1 0 0,2 1-1 0 0,0 0 1 0 0,1 21-103 0 0,6-18 41 0 0,1 1 1 0 0,2-2-1 0 0,0 1 1 0 0,1-1-1 0 0,2 0 1 0 0,0-1-1 0 0,2 0 1 0 0,0-1-1 0 0,2-1 1 0 0,0 0 0 0 0,1-1-1 0 0,2 0 1 0 0,0-2-1 0 0,0 0 1 0 0,2-1-1 0 0,5 3-41 0 0,-2 1-276 0 0,1-1 0 0 0,1-1 1 0 0,1-1-1 0 0,1-2 0 0 0,0 0 0 0 0,1-2 0 0 0,0-1 0 0 0,28 8 276 0 0,152 10-5347 0 0,-175-31 4067 0 0</inkml:trace>
  <inkml:trace contextRef="#ctx0" brushRef="#br0" timeOffset="90994.191">11810 11285 1372 0 0,'12'11'447'0'0,"0"1"-1"0"0,-1 0 0 0 0,0 1 1 0 0,-1 0-1 0 0,0 1 1 0 0,-1 0-1 0 0,-1 1 1 0 0,0-1-1 0 0,-1 2 1 0 0,5 13-447 0 0,2 2 416 0 0,3 10-27 0 0,-1 1 0 0 0,-3 1 0 0 0,-1 0 0 0 0,-2 0 0 0 0,-2 1 0 0 0,-2 1 0 0 0,0 18-389 0 0,-6-48 89 0 0,1 0 1 0 0,-2-1-1 0 0,0 1 0 0 0,-1 0 1 0 0,0-1-1 0 0,-1 1 0 0 0,-1-1 1 0 0,0 0-1 0 0,-1 0 0 0 0,-1 0 1 0 0,0 0-90 0 0,3-9 39 0 0,-11 28-4 0 0,-1 0 0 0 0,-2-2 0 0 0,-2 0 0 0 0,-1-1 0 0 0,-1 0 1 0 0,-1-2-1 0 0,-1-1 0 0 0,-2-1 0 0 0,-1-1 0 0 0,0-1 1 0 0,-2-1-1 0 0,-1-1 0 0 0,-4 0-35 0 0,29-19-185 0 0,1 1 1 0 0,-1-1-1 0 0,1 0 0 0 0,-1-1 1 0 0,0 1-1 0 0,0-1 0 0 0,0 1 1 0 0,0-1-1 0 0,0 0 0 0 0,-1-1 1 0 0,1 1-1 0 0,-1-1 0 0 0,1 0 1 0 0,-1 0-1 0 0,1 0 0 0 0,-1-1 1 0 0,0 0-1 0 0,1 1 0 0 0,-1-2 1 0 0,1 1-1 0 0,-1 0 0 0 0,0-1 1 0 0,1 0-1 0 0,-1 0 0 0 0,1 0 1 0 0,-1-1-1 0 0,1 0 0 0 0,0 0 1 0 0,0 0-1 0 0,-1 0 0 0 0,1 0 1 0 0,1-1-1 0 0,-1 0 0 0 0,0 0 1 0 0,1 0-1 0 0,-1 0 0 0 0,1 0 1 0 0,0-1-1 0 0,-1-1 185 0 0,-10-27-1237 0 0</inkml:trace>
  <inkml:trace contextRef="#ctx0" brushRef="#br0" timeOffset="91429.147">12163 10963 1280 0 0,'43'-23'4761'0'0,"1"48"-3484"0"0,20 66-808 0 0,-50-50-31 0 0,-2 1 1 0 0,-1 1-1 0 0,-3 0 1 0 0,-1 0 0 0 0,-3 1-1 0 0,-1 0 1 0 0,-2 0-1 0 0,-4 25-438 0 0,3-61 82 0 0,1-3-55 0 0,-1 0 0 0 0,1 0 0 0 0,0-1 0 0 0,0 1 0 0 0,0 0-1 0 0,1-1 1 0 0,0 1 0 0 0,0-1 0 0 0,0 0 0 0 0,0 1 0 0 0,0-1 0 0 0,1 0 0 0 0,0-1 0 0 0,0 1 0 0 0,0 0-1 0 0,0-1 1 0 0,1 1 0 0 0,-1-1 0 0 0,1 0 0 0 0,0 0 0 0 0,0-1 0 0 0,0 1 0 0 0,0-1 0 0 0,1 0 0 0 0,-1 0-1 0 0,1 0 1 0 0,-1-1 0 0 0,1 1 0 0 0,-1-1 0 0 0,1 0 0 0 0,1 0-27 0 0,154 14-1513 0 0,-141-15 819 0 0,0 0 0 0 0,-1-2 0 0 0,1 0 0 0 0,0-1 1 0 0,-1 0-1 0 0,0-2 0 0 0,0 0 0 0 0,0-1 0 0 0,0-1 1 0 0,12-7 693 0 0,-11 0-1210 0 0,-9 5-68 0 0</inkml:trace>
  <inkml:trace contextRef="#ctx0" brushRef="#br0" timeOffset="92190.439">10554 12180 1632 0 0,'0'0'624'0'0,"0"0"-95"0"0,0 0 50 0 0,0 0-4 0 0,0 0-27 0 0,0 0-30 0 0,0 0-71 0 0,0 0 22 0 0,0 0 32 0 0,0 0-13 0 0,0 0 10 0 0,0 0-23 0 0,0 0-47 0 0,0 0-38 0 0,0 0-35 0 0,0 0-59 0 0,8-3-32 0 0,323-53 676 0 0,-319 54-998 0 0,-7-1-2623 0 0,-31-9-1832 0 0,13 0 3165 0 0</inkml:trace>
  <inkml:trace contextRef="#ctx0" brushRef="#br0" timeOffset="93391.305">11205 11517 836 0 0,'0'0'322'0'0,"-4"0"43"0"0,-1 0-285 0 0,-1-1 0 0 0,0 1-1 0 0,0 0 1 0 0,0 0-1 0 0,0 0 1 0 0,0 1 0 0 0,0-1-1 0 0,0 2 1 0 0,1-1-1 0 0,-1 1 1 0 0,0 0-1 0 0,1 0 1 0 0,-1 0 0 0 0,1 1-1 0 0,-1 0 1 0 0,1 0-1 0 0,0 0 1 0 0,0 0-1 0 0,1 1 1 0 0,-4 3-80 0 0,-2 3 103 0 0,1 0 0 0 0,-1 1 0 0 0,2 0 1 0 0,0 1-1 0 0,0 0 0 0 0,1 0 0 0 0,0 1 0 0 0,1 0 0 0 0,1 0 1 0 0,0 0-1 0 0,1 1 0 0 0,0-1 0 0 0,1 1 0 0 0,0 0 0 0 0,1 0 1 0 0,1 1-1 0 0,0-1 0 0 0,1 0 0 0 0,2 10-103 0 0,2-1 82 0 0,2 1-1 0 0,0-1 0 0 0,2 0 1 0 0,0 0-1 0 0,2-1 1 0 0,0 0-1 0 0,2-1 1 0 0,0 0-1 0 0,1-1 0 0 0,15 17-81 0 0,-20-24-38 0 0,64 74-3334 0 0,-63-74 2185 0 0</inkml:trace>
  <inkml:trace contextRef="#ctx0" brushRef="#br0" timeOffset="93810.132">11625 11610 1428 0 0,'8'4'286'0'0,"-1"1"0"0"0,1 0 1 0 0,0 1-1 0 0,-1-1 0 0 0,0 1 0 0 0,-1 1 0 0 0,1-1 0 0 0,-1 1 0 0 0,-1 0 1 0 0,1 1-1 0 0,-1-1 0 0 0,0 1 0 0 0,-1 0 0 0 0,0 0 0 0 0,0 0 1 0 0,-1 1-1 0 0,2 5-286 0 0,0 4 211 0 0,0 0 0 0 0,-2 1 0 0 0,0-1 1 0 0,0 1-1 0 0,-2-1 0 0 0,-1 1 0 0 0,0 0 1 0 0,-1 0-1 0 0,-1-1 0 0 0,-1 1 0 0 0,-1-1 0 0 0,-3 10-211 0 0,-7 8 148 0 0,-1-1-1 0 0,-3 0 1 0 0,0-1-1 0 0,-2-1 1 0 0,-2-1-1 0 0,-8 9-147 0 0,-50 78-3120 0 0,40-68-988 0 0,36-45 2796 0 0</inkml:trace>
  <inkml:trace contextRef="#ctx0" brushRef="#br0" timeOffset="96154.25">14736 11415 1048 0 0,'-61'-21'1786'0'0,"22"16"190"0"0,28 8-716 0 0,28 0-119 0 0,451-18 1108 0 0,71-18-3712 0 0,-538 33 681 0 0,-42 8-3969 0 0,14-6 3459 0 0</inkml:trace>
  <inkml:trace contextRef="#ctx0" brushRef="#br0" timeOffset="96404.584">14839 11665 1008 0 0,'251'8'4242'0'0,"43"-25"-2909"0"0,-177 12-995 0 0,121-1-2735 0 0,-230 7 315 0 0,-9-2 812 0 0</inkml:trace>
  <inkml:trace contextRef="#ctx0" brushRef="#br0" timeOffset="120112.539">17373 10723 1192 0 0,'0'0'275'0'0,"0"0"69"0"0,23-3 2007 0 0,13-23-1549 0 0,-36 22-778 0 0,-1 0-1 0 0,1 0 0 0 0,-1 0 0 0 0,-1 1 1 0 0,1-1-1 0 0,0 1 0 0 0,-1-1 0 0 0,0 1 1 0 0,0-1-1 0 0,0 1 0 0 0,0 0 0 0 0,0 0 1 0 0,-1 0-1 0 0,1 0 0 0 0,-1 0 0 0 0,0 0 1 0 0,0 1-1 0 0,0-1 0 0 0,0 1 0 0 0,0 0 0 0 0,0 0 1 0 0,-1 0-1 0 0,1 1 0 0 0,-1-1 0 0 0,0 1 1 0 0,1 0-1 0 0,-1 0 0 0 0,-1 0-23 0 0,-16-6 28 0 0,0 0 0 0 0,-1 2-1 0 0,0 1 1 0 0,0 1 0 0 0,0 0-1 0 0,0 2 1 0 0,0 1 0 0 0,-8 1-28 0 0,17 1-15 0 0,-1 1 1 0 0,1 0 0 0 0,0 1-1 0 0,0 1 1 0 0,1 0 0 0 0,-1 1 0 0 0,1 0-1 0 0,0 1 1 0 0,1 0 0 0 0,-8 6 14 0 0,14-10 4 0 0,1 0 0 0 0,-1 1 0 0 0,1 0 0 0 0,0 0-1 0 0,0 0 1 0 0,0 0 0 0 0,0 0 0 0 0,1 1 0 0 0,0-1 0 0 0,0 1 0 0 0,0 0 0 0 0,0 0 0 0 0,1 0 0 0 0,0 1 0 0 0,0-1 0 0 0,0 0-1 0 0,1 1 1 0 0,0-1 0 0 0,0 1 0 0 0,0 0 0 0 0,1-1 0 0 0,0 1 0 0 0,0 0 0 0 0,0-1 0 0 0,0 1 0 0 0,1 0 0 0 0,0-1 0 0 0,1 1-1 0 0,-1-1 1 0 0,1 1 0 0 0,0-1 0 0 0,0 0 0 0 0,0 0 0 0 0,1 0 0 0 0,0 0 0 0 0,0 0 0 0 0,0-1 0 0 0,1 1 0 0 0,0-1 0 0 0,-1 0-1 0 0,2 0 1 0 0,-1 0 0 0 0,0 0 0 0 0,1-1 0 0 0,-1 0 0 0 0,1 0 0 0 0,0 0 0 0 0,0 0-4 0 0,11 2 34 0 0,-1-1 0 0 0,0-1 0 0 0,1 0 0 0 0,0-1 0 0 0,0-1 0 0 0,0 0 0 0 0,-1-2 0 0 0,1 1 0 0 0,0-2 0 0 0,0 0 0 0 0,0-1 0 0 0,-1 0 0 0 0,0-1 0 0 0,0-1 0 0 0,0-1 0 0 0,0 0 0 0 0,-1-1 0 0 0,0 0 0 0 0,0-1 1 0 0,-1-1-1 0 0,0 0 0 0 0,0-1 0 0 0,2-3-34 0 0,55-55 828 0 0,-101 76-332 0 0,-5 33-470 0 0,2 1 1 0 0,3 1 0 0 0,1 2 0 0 0,2 1-1 0 0,2 1 1 0 0,2 1 0 0 0,2 2 0 0 0,-7 27-27 0 0,-1 96 900 0 0,35-167-799 0 0,6-1-57 0 0,0 0-1 0 0,1 0 1 0 0,-1-1-1 0 0,1 0 0 0 0,0-1 1 0 0,0-1-1 0 0,0 0 1 0 0,1 0-1 0 0,-1-1 1 0 0,1-1-1 0 0,-1 0 1 0 0,0-1-1 0 0,1 0 0 0 0,-1-1 1 0 0,0 0-1 0 0,0-1 1 0 0,0 0-1 0 0,5-3-43 0 0,19-1 2 0 0,317-58-2212 0 0,-335 61 484 0 0,-15 3-1838 0 0,-10 0 2112 0 0</inkml:trace>
  <inkml:trace contextRef="#ctx0" brushRef="#br0" timeOffset="120437.479">16759 11657 1580 0 0,'81'-3'4041'0'0,"-41"-1"-3416"0"0,545-14 1568 0 0,-330 18-4285 0 0,-140 0-411 0 0,-103-1 1323 0 0,-5-2 20 0 0</inkml:trace>
  <inkml:trace contextRef="#ctx0" brushRef="#br0" timeOffset="120901.432">17120 11899 1360 0 0,'-8'-5'3932'0'0,"-25"43"-3275"0"0,19-6-503 0 0,0 1 1 0 0,2 0-1 0 0,2 1 0 0 0,1 0 1 0 0,2 1-1 0 0,1 0 1 0 0,1 0-1 0 0,3 0 1 0 0,0 0-1 0 0,3 1 1 0 0,4 34-155 0 0,-4 8 316 0 0,-1 299-729 0 0,-19-382-3927 0 0,9-5 3093 0 0</inkml:trace>
  <inkml:trace contextRef="#ctx0" brushRef="#br0" timeOffset="121272.41">17042 12195 1256 0 0,'7'-6'112'0'0,"0"0"0"0"0,0 0 0 0 0,0 0 0 0 0,1 1 0 0 0,0 0 0 0 0,0 0 0 0 0,1 1-1 0 0,-1 0 1 0 0,1 1 0 0 0,0 0 0 0 0,0 0 0 0 0,0 1 0 0 0,0 0 0 0 0,0 1 0 0 0,1 0 0 0 0,-1 0 0 0 0,0 1 0 0 0,1 0 0 0 0,-1 0-1 0 0,0 1 1 0 0,1 1 0 0 0,-1 0 0 0 0,0 0 0 0 0,0 0 0 0 0,0 1 0 0 0,-1 1 0 0 0,1-1 0 0 0,-1 1 0 0 0,1 1 0 0 0,-1 0 0 0 0,-1 0 0 0 0,1 0-1 0 0,-1 1 1 0 0,0 0 0 0 0,0 1 0 0 0,0-1 0 0 0,-1 1 0 0 0,0 1 0 0 0,-1-1 0 0 0,1 1 0 0 0,-1 0 0 0 0,-1 0 0 0 0,0 1 0 0 0,0-1-1 0 0,0 1 1 0 0,-1 0 0 0 0,-1 0 0 0 0,1 0 0 0 0,-2 0 0 0 0,1 0 0 0 0,-1 3-112 0 0,-6 0 104 0 0,0-1 1 0 0,-1 0-1 0 0,-1-1 1 0 0,0 1-1 0 0,0-1 1 0 0,-1-1-1 0 0,0 1 1 0 0,-1-2-1 0 0,0 1 1 0 0,0-1-1 0 0,-1 0 1 0 0,0-1-1 0 0,0 0 0 0 0,-1 0 1 0 0,1-2-1 0 0,-2 1 1 0 0,1-1-1 0 0,0-1 1 0 0,-6 2-105 0 0,-82 28 10 0 0,98-33-114 0 0,0-1 0 0 0,0 1-1 0 0,-1-1 1 0 0,1 0-1 0 0,0 0 1 0 0,-1 1 0 0 0,1-1-1 0 0,0 0 1 0 0,-1 0-1 0 0,1 0 1 0 0,0 0-1 0 0,-1-1 1 0 0,1 1 0 0 0,0 0-1 0 0,0-1 1 0 0,-1 1-1 0 0,1 0 1 0 0,0-1-1 0 0,0 1 1 0 0,0-1 0 0 0,-1 0-1 0 0,1 1 1 0 0,0-1-1 0 0,0 0 1 0 0,0 0-1 0 0,0 0 1 0 0,0 0 0 0 0,0 0-1 0 0,0 0 1 0 0,1 0-1 0 0,-1 0 1 0 0,0 0-1 0 0,1 0 1 0 0,-1 0 0 0 0,0 0-1 0 0,1-1 1 0 0,-1 1-1 0 0,1 0 1 0 0,0-1 0 0 0,-1 1-1 0 0,1 0 1 0 0,0 0-1 0 0,0-1 1 0 0,0 1-1 0 0,0 0 1 0 0,0-1 0 0 0,0 1-1 0 0,0 0 1 0 0,1-1-1 0 0,-1 1 1 0 0,0 0-1 0 0,1 0 1 0 0,-1-1 104 0 0,8-19-1337 0 0</inkml:trace>
  <inkml:trace contextRef="#ctx0" brushRef="#br0" timeOffset="121770.135">17485 11975 1520 0 0,'-3'-22'4663'0'0,"47"-4"-3654"0"0,-37 25-955 0 0,0 1-1 0 0,0-1 1 0 0,0 1-1 0 0,1 1 1 0 0,-1-1-1 0 0,0 1 1 0 0,0 0 0 0 0,0 1-1 0 0,0 0 1 0 0,0 0-1 0 0,0 0 1 0 0,0 1-1 0 0,-1 0 1 0 0,1 0 0 0 0,-1 1-1 0 0,0-1 1 0 0,0 2-1 0 0,0-1 1 0 0,-1 1 0 0 0,1-1-1 0 0,-1 1 1 0 0,0 1-1 0 0,-1-1 1 0 0,1 1-1 0 0,-1 0 1 0 0,0 0 0 0 0,0 0-1 0 0,-1 1 1 0 0,0-1-1 0 0,0 1 1 0 0,0-1-1 0 0,-1 1 1 0 0,0 0 0 0 0,-1 0-1 0 0,1 0 1 0 0,-1 1-1 0 0,-1-1 1 0 0,1 0 0 0 0,-1 7-54 0 0,-37 127 1036 0 0,8-61-30 0 0,29-79-913 0 0,0-1-10 0 0,6 3-68 0 0,10 1-249 0 0,0 0 0 0 0,0-1-1 0 0,0-1 1 0 0,1 0 0 0 0,-1-1 0 0 0,1-1-1 0 0,-1-1 1 0 0,1 0 0 0 0,-1-1 0 0 0,0-1-1 0 0,1 0 1 0 0,-2-2 0 0 0,6-1 234 0 0,18-2-751 0 0,123-42-4100 0 0,-128 38 3399 0 0</inkml:trace>
  <inkml:trace contextRef="#ctx0" brushRef="#br0" timeOffset="123881.537">16549 10518 1148 0 0,'-13'284'1658'0'0,"31"125"-805"0"0,0 295-491 0 0,-19-497-191 0 0,-24 64-140 0 0,-20 132 146 0 0,33-154 89 0 0,42-84-277 0 0,-20-153 74 0 0,-1-2 1 0 0,1 1-1 0 0,0-1 0 0 0,1-1 0 0 0,0 0 1 0 0,1 0-1 0 0,0-1 0 0 0,0-1 1 0 0,1 0-1 0 0,0 0 0 0 0,0-1 0 0 0,0-1 1 0 0,1-1-1 0 0,0 0 0 0 0,0 0 0 0 0,0-1 1 0 0,0-1-1 0 0,1-1 0 0 0,-1 0 1 0 0,0 0-1 0 0,9-2-63 0 0,46 11 13 0 0,156 21 544 0 0,1-10 0 0 0,162-8-557 0 0,80-12 175 0 0,-196-24-111 0 0,-120 8 12 0 0,-1-6 1 0 0,120-35-77 0 0,-263 54 4 0 0,0 0 0 0 0,0-1 0 0 0,0 1 0 0 0,0-2 0 0 0,0 1 0 0 0,-1-1 0 0 0,1 0 0 0 0,-1-1 0 0 0,0 0 0 0 0,-1 0 0 0 0,1-1 0 0 0,-1 1 0 0 0,0-1 0 0 0,0-1 0 0 0,-1 1 0 0 0,0-1 0 0 0,0 0 0 0 0,0 0 0 0 0,-1 0 0 0 0,0-1 0 0 0,-1 1 0 0 0,1-1 0 0 0,-2 0 0 0 0,1 0 0 0 0,-1 0 0 0 0,0-1 0 0 0,0-7-4 0 0,27-346-460 0 0,-43 94 56 0 0,-14-194-210 0 0,10-434 444 0 0,0 634 507 0 0,-22-36 150 0 0,35 266-347 0 0,5 30-127 0 0,0-1 1 0 0,0 1-1 0 0,0 0 0 0 0,0-1 1 0 0,0 1-1 0 0,0 0 1 0 0,0-1-1 0 0,-1 1 0 0 0,1 0 1 0 0,-1 0-1 0 0,0-1 1 0 0,1 1-1 0 0,-1 0 1 0 0,0 0-1 0 0,0 0 0 0 0,-1 0 1 0 0,1 0-1 0 0,0 0 1 0 0,-1 0-1 0 0,1 1 0 0 0,-1-1 1 0 0,1 0-1 0 0,-1 1 1 0 0,0-1-1 0 0,0 1 0 0 0,0 0 1 0 0,0-1-1 0 0,0 1 1 0 0,0 0-1 0 0,0 0 1 0 0,0 0-1 0 0,0 1 0 0 0,-1-1-13 0 0,-466-58-8 0 0,-621-55-248 0 0,738 105 162 0 0,176 38 124 0 0,48 19-88 0 0,99-37 42 0 0,0-1-1 0 0,-1-1 1 0 0,0-1 0 0 0,0-2 0 0 0,0-2 0 0 0,-24 2 16 0 0,-61 8 33 0 0,114-14 29 0 0,-40 0 457 0 0,21 6-416 0 0,19 53-3068 0 0,-2-37 1715 0 0,-11 16 38 0 0</inkml:trace>
  <inkml:trace contextRef="#ctx0" brushRef="#br0" timeOffset="193757.047">406 9148 876 0 0,'0'0'328'0'0,"0"0"16"0"0,0 0-46 0 0,0 0 18 0 0,0 0-8 0 0,0 0-36 0 0,0-14 113 0 0,-1 11 3403 0 0,-5 143-3220 0 0,16 155 168 0 0,12-147-88 0 0,-8-72 13 0 0,-7-120-6717 0 0,-7 31 4808 0 0</inkml:trace>
  <inkml:trace contextRef="#ctx0" brushRef="#br0" timeOffset="194890.227">417 9140 1600 0 0,'-3'-7'3688'0'0,"17"23"-3169"0"0,91 268 413 0 0,-1-39 340 0 0,-101-245-1217 0 0,0-1-1 0 0,0 0 1 0 0,0 1 0 0 0,1-1 0 0 0,-2 0 0 0 0,1-1 0 0 0,0 1-1 0 0,0 0 1 0 0,0-1 0 0 0,0 0 0 0 0,-1 1 0 0 0,1-1 0 0 0,-1 0 0 0 0,0 0-1 0 0,1-1 1 0 0,-1 1 0 0 0,0 0 0 0 0,0-1 0 0 0,0 1 0 0 0,-1-1-1 0 0,1 0 1 0 0,0 0 0 0 0,-1 1 0 0 0,0-1 0 0 0,0 0 0 0 0,0 0-1 0 0,0 0 1 0 0,0-1 0 0 0,-1 1 0 0 0,1 0 0 0 0,-1-2-55 0 0,5-5 154 0 0,133-264 136 0 0,-57 134-257 0 0,-59 105-223 0 0,-22 35 173 0 0,0 0-8 0 0,0 0-5 0 0,0 0 46 0 0,0 0-8 0 0,0 0-27 0 0,11 51-87 0 0,25 226 38 0 0,4-115 825 0 0,-32-153-500 0 0,-12-18-3756 0 0,4 2-517 0 0,2 2 2760 0 0</inkml:trace>
  <inkml:trace contextRef="#ctx0" brushRef="#br0" timeOffset="195706.789">1432 9485 1164 0 0,'0'0'662'0'0,"0"0"-85"0"0,0 0-25 0 0,0 0-111 0 0,0 0-22 0 0,0 0 28 0 0,0 0-55 0 0,0 0-70 0 0,0 0-44 0 0,0 0 26 0 0,0 0-52 0 0,0 0-30 0 0,0 0 33 0 0,0 0-38 0 0,-5 5-100 0 0,-169 230 1537 0 0,87-73-915 0 0,78-151-1593 0 0,6-9-4780 0 0,3-2 4228 0 0</inkml:trace>
  <inkml:trace contextRef="#ctx0" brushRef="#br0" timeOffset="196117.373">1089 9463 936 0 0,'0'0'129'0'0,"1"0"1"0"0,0 1-1 0 0,-1-1 0 0 0,1 0 1 0 0,-1 0-1 0 0,1 0 0 0 0,0 0 1 0 0,-1 0-1 0 0,1-1 0 0 0,0 1 0 0 0,-1 0 1 0 0,1 0-1 0 0,-1 0 0 0 0,1-1 1 0 0,0 1-1 0 0,-1 0 0 0 0,1 0 1 0 0,-1-1-1 0 0,1 1 0 0 0,-1 0 1 0 0,1-1-1 0 0,-1 1 0 0 0,1-1 1 0 0,-1 1-1 0 0,0-1 0 0 0,1 1 0 0 0,-1-1 1 0 0,1 1-1 0 0,-1-1 0 0 0,0 1 1 0 0,0-1-1 0 0,1 1 0 0 0,-1-1 1 0 0,0 0-1 0 0,0 1 0 0 0,0-1 1 0 0,1 1-1 0 0,-1-1 0 0 0,0 0 0 0 0,0 1 1 0 0,0-1-1 0 0,0 0 0 0 0,0 1 1 0 0,0-1-1 0 0,0 1 0 0 0,-1-1 1 0 0,1 0-1 0 0,0 1 0 0 0,0-1 1 0 0,0 0-1 0 0,-1 1 0 0 0,1-1 1 0 0,0 1-1 0 0,-1-1 0 0 0,1 1 0 0 0,0-1 1 0 0,-1 0-130 0 0,144 175 1503 0 0,137 101 209 0 0,-193-191-1202 0 0,-116-107-5832 0 0,-22-22 1231 0 0,39 28 2968 0 0</inkml:trace>
  <inkml:trace contextRef="#ctx0" brushRef="#br0" timeOffset="196893.731">1300 8713 1132 0 0,'9'-13'3001'0'0,"-6"11"885"0"0,-84 195-3192 0 0,45-124-1227 0 0,32-66 80 0 0,3-3-4356 0 0,1 0 3503 0 0</inkml:trace>
  <inkml:trace contextRef="#ctx0" brushRef="#br0" timeOffset="197205.972">1487 8785 1348 0 0,'-34'30'692'0'0,"1"1"-1"0"0,2 2 1 0 0,2 1-1 0 0,0 1 1 0 0,3 1-1 0 0,-7 14-691 0 0,24-38-3238 0 0,7-8 2079 0 0</inkml:trace>
  <inkml:trace contextRef="#ctx0" brushRef="#br0" timeOffset="198109.105">1953 9115 1356 0 0,'0'0'439'0'0,"0"0"-28"0"0,0 0 20 0 0,0 0-45 0 0,0 0-55 0 0,0 0-51 0 0,0 0-69 0 0,23 4 1026 0 0,-15 89-10 0 0,-26-7-59 0 0,3 0 0 0 0,4 1-1 0 0,1 66-1167 0 0,10-148 29 0 0,1 1-1 0 0,-1-1 0 0 0,1 1 0 0 0,1-1 1 0 0,-1 1-1 0 0,1-1 0 0 0,0 0 1 0 0,0 0-1 0 0,1 0 0 0 0,-1 0 0 0 0,1 0 1 0 0,0 0-1 0 0,1-1 0 0 0,-1 1 1 0 0,1-1-1 0 0,0 0 0 0 0,0 0 0 0 0,0 0 1 0 0,0-1-1 0 0,1 0 0 0 0,-1 1 1 0 0,1-1-1 0 0,0-1 0 0 0,0 1 0 0 0,0-1 1 0 0,0 0-1 0 0,0 0 0 0 0,1 0 1 0 0,-1-1-1 0 0,1 0 0 0 0,-1 0 0 0 0,1 0 1 0 0,4-1-29 0 0,1 2-187 0 0,0-1 0 0 0,1 0 0 0 0,0-1 0 0 0,-1 0 1 0 0,1-1-1 0 0,-1-1 0 0 0,1 1 0 0 0,-1-2 0 0 0,0 1 1 0 0,0-2-1 0 0,0 0 0 0 0,0 0 0 0 0,0 0 0 0 0,-1-2 1 0 0,0 1-1 0 0,1-2 187 0 0,25-29-4179 0 0,-32 26 2745 0 0</inkml:trace>
  <inkml:trace contextRef="#ctx0" brushRef="#br0" timeOffset="198370.201">1627 9445 1496 0 0,'41'-2'4589'0'0,"94"-9"-3775"0"0,-42 1-799 0 0,57-10-4238 0 0,-131 15 2960 0 0</inkml:trace>
  <inkml:trace contextRef="#ctx0" brushRef="#br0" timeOffset="198791.775">1681 9153 1360 0 0,'-15'14'313'0'0,"1"1"0"0"0,0 0-1 0 0,1 1 1 0 0,1 0 0 0 0,0 1 0 0 0,2 1-1 0 0,0-1 1 0 0,0 2 0 0 0,2-1-1 0 0,1 1 1 0 0,0 1 0 0 0,1-1 0 0 0,1 1-1 0 0,1 0 1 0 0,0 0 0 0 0,2 1 0 0 0,0 15-313 0 0,4-15 78 0 0,1-1 0 0 0,1 1 0 0 0,1-1 0 0 0,1-1 0 0 0,0 1 0 0 0,2-1 1 0 0,0 0-1 0 0,1-1 0 0 0,1 1 0 0 0,1-2 0 0 0,0 0 0 0 0,1 0 0 0 0,1-1 1 0 0,1 0-1 0 0,0-1 0 0 0,1-1 0 0 0,0-1 0 0 0,1 0 0 0 0,1 0 1 0 0,0-2-1 0 0,1 0-78 0 0,155 67-2545 0 0,-120-70-124 0 0,-40-8 1381 0 0</inkml:trace>
  <inkml:trace contextRef="#ctx0" brushRef="#br0" timeOffset="199119.645">2461 8951 1184 0 0,'5'3'197'0'0,"0"0"1"0"0,0 0-1 0 0,0 0 0 0 0,-1 1 0 0 0,0-1 1 0 0,1 1-1 0 0,-1 0 0 0 0,-1 0 0 0 0,1 0 1 0 0,0 1-1 0 0,-1 0 0 0 0,0-1 0 0 0,0 1 1 0 0,-1 0-1 0 0,1 0 0 0 0,-1 1 1 0 0,0 0-198 0 0,2 0 238 0 0,21 41 296 0 0,-2 0 1 0 0,-1 1 0 0 0,-3 2-1 0 0,-2 0 1 0 0,-2 1-1 0 0,-3 0 1 0 0,-2 1-1 0 0,-1 0 1 0 0,-4 1 0 0 0,-1 17-535 0 0,-6-45 106 0 0,-1 0-1 0 0,-1 0 1 0 0,-1-1 0 0 0,-1 1 0 0 0,-1-1 0 0 0,-2 0 0 0 0,0-1 0 0 0,-1 0 0 0 0,-2-1 0 0 0,0 0 0 0 0,-1 0 0 0 0,-8 8-106 0 0,-131 141-3016 0 0,38-118-2282 0 0,99-52 4115 0 0</inkml:trace>
  <inkml:trace contextRef="#ctx0" brushRef="#br0" timeOffset="203307.912">260 8793 1004 0 0,'0'0'235'0'0,"0"0"-13"0"0,0 0-23 0 0,0 0 21 0 0,0 0-17 0 0,0 0-44 0 0,0 0-7 0 0,0 0 36 0 0,0 0-12 0 0,0 0-35 0 0,0 0 26 0 0,0 0-18 0 0,0 0-38 0 0,0 0-34 0 0,0 0 48 0 0,0 0 10 0 0,0 0-11 0 0,0 0-23 0 0,0 0-12 0 0,0 0-6 0 0,0 0 16 0 0,0 0-47 0 0,0 0-19 0 0,0 0 4 0 0,0 0 20 0 0,0 0 13 0 0,0 0-4 0 0,0 0-7 0 0,0 0 6 0 0,0 0-36 0 0,0 0-14 0 0,0 0 3 0 0,0 0 0 0 0,0 0 16 0 0,0 0 44 0 0,0 0 3 0 0,0 0-4 0 0,0 0 22 0 0,0 0 43 0 0,0 0 46 0 0,0 0-50 0 0,0 0-85 0 0,0 0-21 0 0,0 0 5 0 0,0 0 46 0 0,-1-22 724 0 0,-41-1-838 0 0,41 23 26 0 0,-51 0 102 0 0,45 0-93 0 0,-1 1 0 0 0,1 0-1 0 0,0 0 1 0 0,0 0 0 0 0,0 1 0 0 0,-1 0 0 0 0,2 0-1 0 0,-1 1 1 0 0,0 0 0 0 0,0 0 0 0 0,1 1 0 0 0,0 0-1 0 0,0 0 1 0 0,0 0 0 0 0,0 1 0 0 0,0-1 0 0 0,1 1-1 0 0,0 1 1 0 0,0-1 0 0 0,1 1 0 0 0,-1 0 0 0 0,1 0-1 0 0,0 0 1 0 0,-2 7-4 0 0,-5 240-36 0 0,35-95 4 0 0,-8 950 720 0 0,-7-867 378 0 0,7-157-819 0 0,-3-6-34 0 0,-13-77-149 0 0,0 39 346 0 0,-1-36-398 0 0,0 1 0 0 0,0-1 0 0 0,1 0 1 0 0,0 0-1 0 0,0 1 0 0 0,0-1 0 0 0,0 0 0 0 0,1 0 0 0 0,-1 0 1 0 0,1 1-1 0 0,0-1 0 0 0,0 0 0 0 0,1 0 0 0 0,-1 0 0 0 0,1 0 1 0 0,0-1-1 0 0,0 1 0 0 0,0 0 0 0 0,1-1 0 0 0,-1 1 0 0 0,1-1 1 0 0,0 0-1 0 0,0 0 0 0 0,0 0 0 0 0,0 0 0 0 0,0-1 0 0 0,1 1 1 0 0,-1-1-1 0 0,1 0 0 0 0,0 0 0 0 0,0 0 0 0 0,0 0 0 0 0,0-1 1 0 0,0 1-1 0 0,0-1 0 0 0,2 0-12 0 0,199 6-2032 0 0,-1-41-3215 0 0,-172 23 4017 0 0</inkml:trace>
  <inkml:trace contextRef="#ctx0" brushRef="#br0" timeOffset="204860.151">2756 8651 876 0 0,'0'0'529'0'0,"0"0"-63"0"0,0 0-114 0 0,0 0-93 0 0,0 0-42 0 0,0 0-58 0 0,0 0 28 0 0,0 0-19 0 0,0 0 27 0 0,0 0-35 0 0,0 0-8 0 0,0 0 14 0 0,0 0-12 0 0,0 0-22 0 0,0 0-10 0 0,1-4-8 0 0,-1 2-102 0 0,1 1 0 0 0,0-1 0 0 0,0 1 0 0 0,0-1 0 0 0,0 1 0 0 0,0-1 0 0 0,0 1 0 0 0,0 0 0 0 0,1-1 0 0 0,-1 1 0 0 0,0 0-1 0 0,1 0 1 0 0,-1 0 0 0 0,1 0 0 0 0,-1 0 0 0 0,1 0 0 0 0,-1 1 0 0 0,1-1 0 0 0,0 0 0 0 0,0 1 0 0 0,-1-1 0 0 0,1 1 0 0 0,0 0-1 0 0,0-1 1 0 0,-1 1 0 0 0,1 0 0 0 0,0 0 0 0 0,0 0 0 0 0,-1 1 0 0 0,1-1 0 0 0,0 0 0 0 0,0 1 0 0 0,-1-1 0 0 0,1 1 0 0 0,0-1 0 0 0,-1 1-1 0 0,1 0 1 0 0,0 0 0 0 0,-1-1 0 0 0,1 1 0 0 0,-1 1-12 0 0,134 36 358 0 0,-124-27-351 0 0,0 2 1 0 0,0-1-1 0 0,-1 1 0 0 0,-1 1 1 0 0,0 0-1 0 0,-1 0 0 0 0,-1 1 1 0 0,0 0-1 0 0,-1 0 0 0 0,0 0 1 0 0,-1 1-1 0 0,-1 0 0 0 0,-1 0 1 0 0,0 0-1 0 0,-1 0 0 0 0,-1 1 1 0 0,0-1-1 0 0,-1 1 0 0 0,-1-1 1 0 0,-2 11-8 0 0,4 7 200 0 0,-22 341 1220 0 0,18-69-553 0 0,41-71 123 0 0,18 103 614 0 0,-40-213 97 0 0,-70-60-1395 0 0,42-56-312 0 0,-1 0-1 0 0,-1-1 1 0 0,1 0 0 0 0,-1-1 0 0 0,-1 0 0 0 0,1-1 0 0 0,-1-1-1 0 0,0 0 1 0 0,0-1 0 0 0,-1-1 0 0 0,1-1 0 0 0,-1 0-1 0 0,1 0 1 0 0,-1-2 0 0 0,-7 0 6 0 0,-68-40-2059 0 0,38-45-5449 0 0,51 73 6242 0 0</inkml:trace>
  <inkml:trace contextRef="#ctx0" brushRef="#br0" timeOffset="205842.397">3453 10210 916 0 0,'0'0'395'0'0,"0"0"-34"0"0,0 0-71 0 0,0 0-14 0 0,0 0 38 0 0,0 0-55 0 0,0 0-28 0 0,0 0 27 0 0,0 0-32 0 0,0 0-34 0 0,16-3 1358 0 0,-16 2-1524 0 0,1 1 0 0 0,-1-1 1 0 0,0 0-1 0 0,1 0 0 0 0,-1 1 0 0 0,0-1 1 0 0,1 0-1 0 0,-1 1 0 0 0,1-1 1 0 0,-1 1-1 0 0,1-1 0 0 0,-1 0 0 0 0,1 1 1 0 0,0-1-1 0 0,-1 1 0 0 0,1-1 0 0 0,0 1 1 0 0,-1 0-1 0 0,1-1 0 0 0,0 1 0 0 0,-1 0 1 0 0,1-1-1 0 0,0 1 0 0 0,0 0 1 0 0,-1 0-1 0 0,1 0 0 0 0,0 0 0 0 0,0-1 1 0 0,0 1-1 0 0,-1 0 0 0 0,1 0 0 0 0,0 1 1 0 0,0-1-1 0 0,-1 0 0 0 0,1 0 1 0 0,0 0-1 0 0,0 0 0 0 0,-1 1 0 0 0,1-1 1 0 0,0 0-1 0 0,0 1 0 0 0,-1-1 0 0 0,1 0 1 0 0,0 1-1 0 0,-1-1 0 0 0,1 1 0 0 0,-1-1 1 0 0,1 1-1 0 0,-1 0 0 0 0,1-1 1 0 0,-1 1-1 0 0,1-1 0 0 0,-1 1 0 0 0,1 0 1 0 0,-1 0-27 0 0,4 65 866 0 0,-30 91-221 0 0,25 25 256 0 0,2-176-869 0 0,1 0 1 0 0,0 0-1 0 0,0-1 1 0 0,0 1-1 0 0,1 0 1 0 0,0-1-1 0 0,0 0 1 0 0,0 1-1 0 0,1-1 1 0 0,-1 0-1 0 0,1-1 1 0 0,1 1-1 0 0,-1-1 1 0 0,1 0-1 0 0,-1 0 1 0 0,1 0-1 0 0,0 0 1 0 0,0-1-1 0 0,1 0 0 0 0,-1 0 1 0 0,1-1-1 0 0,-1 1 1 0 0,1-1-1 0 0,0 0 1 0 0,0-1-1 0 0,0 1 1 0 0,0-1-1 0 0,3 0-32 0 0,-6-1 0 0 0,8 3-315 0 0,0-1 1 0 0,1-1 0 0 0,-1 0-1 0 0,1 0 1 0 0,0-1 0 0 0,-1-1-1 0 0,1 0 1 0 0,-1 0 0 0 0,1-1 0 0 0,-1-1-1 0 0,0 0 1 0 0,3-1 314 0 0,-5-14-3727 0 0,-12 13 2376 0 0</inkml:trace>
  <inkml:trace contextRef="#ctx0" brushRef="#br0" timeOffset="206169.266">3261 10417 1520 0 0,'13'-4'5785'0'0,"76"1"-4599"0"0,140-4 35 0 0,-115 20-1603 0 0,-104 8-1109 0 0,-26-12-2751 0 0,15-8 2985 0 0</inkml:trace>
  <inkml:trace contextRef="#ctx0" brushRef="#br0" timeOffset="206495.216">3919 10387 2492 0 0,'2'0'269'0'0,"65"0"5585"0"0,87 11-4909 0 0,-141-8-395 0 0,-14-3-674 0 0,1 1-1 0 0,-1 0 0 0 0,1-1 1 0 0,-1 1-1 0 0,1 0 1 0 0,-1 0-1 0 0,1 0 1 0 0,0-1-1 0 0,-1 1 1 0 0,1 0-1 0 0,0 0 0 0 0,0 0 1 0 0,-1 0-1 0 0,1 0 1 0 0,0 0-1 0 0,0 0 1 0 0,0 0-1 0 0,0-1 1 0 0,0 1-1 0 0,1 0 0 0 0,-1 0 1 0 0,0 0-1 0 0,0 0 1 0 0,0 0-1 0 0,1 0 1 0 0,-1-1-1 0 0,1 1 1 0 0,-1 0-1 0 0,0 0 0 0 0,1 0 1 0 0,-1-1-1 0 0,1 1 1 0 0,0 0-1 0 0,-1-1 1 0 0,1 1-1 0 0,0 0 1 0 0,-1-1-1 0 0,1 1 0 0 0,0-1 1 0 0,0 1-1 0 0,-1-1 1 0 0,1 1-1 0 0,0-1 1 0 0,0 0-1 0 0,0 1 1 0 0,0-1-1 0 0,-1 0 1 0 0,1 0-1 0 0,0 1 0 0 0,0-1 1 0 0,0 0-1 0 0,0 0 1 0 0,0 0-1 0 0,0 0 1 0 0,0 0 124 0 0,-18 12-1132 0 0</inkml:trace>
  <inkml:trace contextRef="#ctx0" brushRef="#br0" timeOffset="206761.36">3809 10593 2340 0 0,'18'14'3959'0'0,"32"-7"-3125"0"0,-44-7-606 0 0,210 4 534 0 0,-169-4-3163 0 0,-16-10-259 0 0,-22 5 1382 0 0</inkml:trace>
  <inkml:trace contextRef="#ctx0" brushRef="#br0" timeOffset="207370.455">4646 10375 1096 0 0,'-35'30'5242'0'0,"18"-7"-4810"0"0,10-15-242 0 0,0 0-1 0 0,1 1 0 0 0,0 0 1 0 0,0 0-1 0 0,1 0 0 0 0,0 1 1 0 0,1 0-1 0 0,0 0 0 0 0,0 0 1 0 0,1 0-1 0 0,1 0 0 0 0,-1 1 1 0 0,2 0-1 0 0,-1 7-189 0 0,4-12 61 0 0,1 0-1 0 0,-1-1 1 0 0,1 1 0 0 0,0-1-1 0 0,1 1 1 0 0,-1-1 0 0 0,1 0-1 0 0,0-1 1 0 0,1 1 0 0 0,-1-1 0 0 0,1 0-1 0 0,-1 0 1 0 0,1 0 0 0 0,1 0-1 0 0,-1-1 1 0 0,0 0 0 0 0,1 0 0 0 0,0-1-1 0 0,-1 1 1 0 0,1-1 0 0 0,0 0-1 0 0,2 0-60 0 0,8-1 22 0 0,0 0 0 0 0,-1-1 0 0 0,1-1 0 0 0,0-1 0 0 0,0 0 0 0 0,-1 0 0 0 0,1-2 0 0 0,-1 0 0 0 0,0-1 0 0 0,0 0-1 0 0,-1-1 1 0 0,1-1 0 0 0,-1 0 0 0 0,-1-1 0 0 0,1-1 0 0 0,-1 0 0 0 0,9-9-22 0 0,-18 15-5 0 0,0 0 1 0 0,-1 0-1 0 0,1 0 0 0 0,-1-1 1 0 0,0 0-1 0 0,0 0 0 0 0,0 0 0 0 0,0 0 1 0 0,-1 0-1 0 0,1 0 0 0 0,-1-1 1 0 0,0 1-1 0 0,-1-1 0 0 0,1 0 1 0 0,-1 1-1 0 0,0-1 0 0 0,0 0 1 0 0,0 0-1 0 0,-1 0 0 0 0,1 0 0 0 0,-1 1 1 0 0,-1-1-1 0 0,1 0 0 0 0,-1 0 1 0 0,1 0-1 0 0,-1 0 0 0 0,-1 1 1 0 0,1-1-1 0 0,-1 0 0 0 0,0 1 0 0 0,0-1 1 0 0,0 1-1 0 0,0 0 0 0 0,-1-1 1 0 0,0 1-1 0 0,0 1 0 0 0,0-1 1 0 0,0 0-1 0 0,-1 1 0 0 0,1-1 1 0 0,-1 1-1 0 0,0 0 0 0 0,0 0 0 0 0,0 1 1 0 0,0-1-1 0 0,0 1 0 0 0,-1 0 1 0 0,1 0-1 0 0,-2 0 5 0 0,-83-26-1037 0 0,-2 0-6184 0 0,81 23 5972 0 0</inkml:trace>
  <inkml:trace contextRef="#ctx0" brushRef="#br0" timeOffset="208432.116">4728 9305 1400 0 0,'0'0'586'0'0,"-25"-3"1181"0"0,-20-9 871 0 0,44 12-2320 0 0,41-5 837 0 0,119 3-385 0 0,1 7 0 0 0,119 20-770 0 0,-187-13-935 0 0,-139-12-4270 0 0,32 0 3989 0 0</inkml:trace>
  <inkml:trace contextRef="#ctx0" brushRef="#br0" timeOffset="208680.624">4698 9522 1216 0 0,'65'32'3463'0'0,"53"-17"-2370"0"0,-100-14-813 0 0,246 10 405 0 0,-87-9-4560 0 0,-145-2 2613 0 0</inkml:trace>
  <inkml:trace contextRef="#ctx0" brushRef="#br0" timeOffset="209378.982">5914 9148 1312 0 0,'-1'8'4354'0'0,"-17"189"-2223"0"0,10 95-330 0 0,10-288-1757 0 0,0 0 1 0 0,1 0 0 0 0,-1 0-1 0 0,1-1 1 0 0,-1 1 0 0 0,1-1-1 0 0,0 1 1 0 0,1-1 0 0 0,-1 0 0 0 0,1 0-1 0 0,-1-1 1 0 0,1 1 0 0 0,0-1-1 0 0,0 0 1 0 0,0 0 0 0 0,0 0 0 0 0,0 0-1 0 0,0-1 1 0 0,0 1 0 0 0,1-1-1 0 0,-1 0 1 0 0,1-1 0 0 0,-1 1 0 0 0,0-1-1 0 0,1 0 1 0 0,-1 0 0 0 0,1 0-1 0 0,1-1-44 0 0,0 2 36 0 0,350 10 27 0 0,-241-12-3174 0 0,-119-21-2084 0 0,-13 14 3969 0 0</inkml:trace>
  <inkml:trace contextRef="#ctx0" brushRef="#br0" timeOffset="209703.634">5932 9415 1664 0 0,'0'0'152'0'0,"0"0"0"0"0,1 0 0 0 0,-1-1 1 0 0,0 1-1 0 0,1 0 0 0 0,-1 0 0 0 0,0 0 0 0 0,1 0 0 0 0,-1 0 0 0 0,0-1 0 0 0,0 1 0 0 0,1 0 1 0 0,-1 0-1 0 0,0-1 0 0 0,0 1 0 0 0,1 0 0 0 0,-1 0 0 0 0,0-1 0 0 0,0 1 0 0 0,0 0 0 0 0,1-1 0 0 0,-1 1 1 0 0,0 0-1 0 0,0-1 0 0 0,0 1 0 0 0,0 0 0 0 0,0-1 0 0 0,0 1 0 0 0,0 0 0 0 0,0-1 0 0 0,0 1 1 0 0,0 0-1 0 0,0-1 0 0 0,0 1 0 0 0,0 0 0 0 0,0-1-152 0 0,56-1 241 0 0,-45 2 134 0 0,53-1-233 0 0,133-3 1081 0 0,-65 6-3733 0 0,-124-18-1290 0 0,-16 14 2633 0 0</inkml:trace>
  <inkml:trace contextRef="#ctx0" brushRef="#br0" timeOffset="209999.14">5942 9071 868 0 0,'86'-6'4905'0'0,"17"-1"-4293"0"0,118 19 454 0 0,32 32-1951 0 0,-215-38-2771 0 0,-35-6 2430 0 0</inkml:trace>
  <inkml:trace contextRef="#ctx0" brushRef="#br0" timeOffset="210449.973">7249 9201 1496 0 0,'11'4'4291'0'0,"-39"11"-3523"0"0,-6 16-387 0 0,1 0-1 0 0,2 3 0 0 0,2 0 0 0 0,1 2 1 0 0,2 1-1 0 0,-22 40-380 0 0,-19 70 601 0 0,66-145-131 0 0,-32 16-7543 0 0,10-35 5838 0 0</inkml:trace>
  <inkml:trace contextRef="#ctx0" brushRef="#br0" timeOffset="210771.307">6778 9118 1768 0 0,'-5'-7'5089'0'0,"29"29"-4281"0"0,356 406 1067 0 0,-366-409-2172 0 0,5 6-527 0 0,-12-12-4329 0 0,-9-16 3795 0 0</inkml:trace>
  <inkml:trace contextRef="#ctx0" brushRef="#br0" timeOffset="211593.432">7397 8905 1228 0 0,'-7'-9'6577'0'0,"1"-1"-4560"0"0,8 8-1990 0 0,-1 0 1 0 0,1 0 0 0 0,-1 0-1 0 0,1 1 1 0 0,0-1 0 0 0,-1 0 0 0 0,1 1-1 0 0,0-1 1 0 0,0 1 0 0 0,0 0 0 0 0,0-1-1 0 0,1 1 1 0 0,-1 0 0 0 0,0 0 0 0 0,0 1-1 0 0,1-1 1 0 0,-1 0 0 0 0,1 1-1 0 0,-1 0 1 0 0,0-1 0 0 0,1 1 0 0 0,-1 0-1 0 0,1 0 1 0 0,-1 0 0 0 0,1 0 0 0 0,-1 1-1 0 0,0-1 1 0 0,1 1 0 0 0,-1-1 0 0 0,0 1-1 0 0,1 0-27 0 0,9 0 83 0 0,-7 0-81 0 0,0 1 0 0 0,0 0 0 0 0,0 0 0 0 0,0 1 0 0 0,0 0 0 0 0,0-1 0 0 0,-1 2 0 0 0,1-1 0 0 0,-1 0 0 0 0,0 1 1 0 0,0 0-1 0 0,0 0 0 0 0,-1 0 0 0 0,1 0 0 0 0,-1 1 0 0 0,0-1 0 0 0,0 1 0 0 0,0 0 0 0 0,-1 0 0 0 0,0 0 0 0 0,0 0 0 0 0,0 0 0 0 0,-1 0 1 0 0,1 1-1 0 0,-1-1 0 0 0,-1 1 0 0 0,1-1 0 0 0,-1 0 0 0 0,0 1 0 0 0,0-1 0 0 0,0 1 0 0 0,-1-1 0 0 0,0 1 0 0 0,0-1 0 0 0,0 1 1 0 0,-1-1-1 0 0,1 0 0 0 0,-2 0 0 0 0,1 0 0 0 0,0 0 0 0 0,-1 0 0 0 0,-2 3-2 0 0,-123 170 341 0 0,106-153-69 0 0,86-15-11 0 0,146-28-2724 0 0,-75-24-3573 0 0,-118 32 4770 0 0</inkml:trace>
  <inkml:trace contextRef="#ctx0" brushRef="#br0" timeOffset="211873.018">8211 8818 1060 0 0,'12'15'332'0'0,"-1"1"-1"0"0,0 0 1 0 0,-1 0-1 0 0,-1 1 1 0 0,-1 0-1 0 0,0 1 0 0 0,-2 0 1 0 0,1 0-1 0 0,-2 1 1 0 0,-1-1-1 0 0,0 1 1 0 0,-1 0-1 0 0,-1 0 1 0 0,-1 1-1 0 0,-1-1 1 0 0,-1 0-1 0 0,-1 12-331 0 0,3 49 244 0 0,2-46-56 0 0,-2 0 1 0 0,-1 0-1 0 0,-2 0 0 0 0,-1 0 0 0 0,-1 0 0 0 0,-2-1 0 0 0,-2 0 0 0 0,-1 0 1 0 0,-1 0-1 0 0,-14 26-188 0 0,16-46-268 0 0,-1-1 0 0 0,-1-1 0 0 0,0 0 0 0 0,-1 0 0 0 0,0-1 0 0 0,0 0 0 0 0,-1-1 1 0 0,0 0-1 0 0,-1-1 0 0 0,0 0 0 0 0,0-1 0 0 0,-1-1 0 0 0,0 0 0 0 0,0-1 0 0 0,0 0 0 0 0,-1-1 0 0 0,0-1 0 0 0,1 0 1 0 0,-1-1-1 0 0,0-1 0 0 0,0 0 0 0 0,0-1 0 0 0,-5-1 268 0 0,-17 2-1243 0 0</inkml:trace>
  <inkml:trace contextRef="#ctx0" brushRef="#br0" timeOffset="212340.235">6814 8926 1388 0 0,'-20'15'353'0'0,"0"-1"0"0"0,2 2 0 0 0,0 1 0 0 0,0 0 0 0 0,2 1 1 0 0,0 1-1 0 0,1 0 0 0 0,2 1 0 0 0,-1 1 0 0 0,2 0 0 0 0,1 1 0 0 0,1 0 0 0 0,1 1 0 0 0,0 0 0 0 0,2 0 0 0 0,1 1 0 0 0,1 0 0 0 0,0 0 0 0 0,2 0 0 0 0,1 0 0 0 0,1 1 1 0 0,1 3-354 0 0,3-2 89 0 0,1-1 0 0 0,0 0 0 0 0,2 0 0 0 0,1-1 0 0 0,1 1 0 0 0,1-1 0 0 0,1-1 1 0 0,2 0-1 0 0,0-1 0 0 0,1 0 0 0 0,1 0 0 0 0,1-2 0 0 0,7 8-89 0 0,140 156-3383 0 0,-74-108-658 0 0,-61-59 2775 0 0</inkml:trace>
  <inkml:trace contextRef="#ctx0" brushRef="#br0" timeOffset="222801.241">20322 9768 1260 0 0,'-18'-25'3341'0'0,"18"17"-3175"0"0,-18 21 99 0 0,32 66-280 0 0,6-11 158 0 0,-4 0-1 0 0,-2 0 0 0 0,-3 2 1 0 0,0 47-143 0 0,-2-29 154 0 0,8 268 307 0 0,-31 19-262 0 0,13 710-330 0 0,-19-838 312 0 0,25 283-183 0 0,19 95-448 0 0,-12-390-26 0 0,-3 273 827 0 0,8-302-297 0 0,-10 1 1 0 0,-9 42-55 0 0,-1-36 472 0 0,22 15-156 0 0,0-67-63 0 0,-12-10 130 0 0,18-67-31 0 0,-9 122-110 0 0,-13 126 223 0 0,8-110-172 0 0,-11-71-1347 0 0,-16-146-736 0 0,-3-46-841 0 0,11 9 1363 0 0</inkml:trace>
  <inkml:trace contextRef="#ctx0" brushRef="#br0" timeOffset="225455.244">20352 9683 1128 0 0,'0'0'249'0'0,"0"0"-23"0"0,0 0-45 0 0,0 0 13 0 0,-5 14 1775 0 0,3-15-1958 0 0,0-1 1 0 0,0 1-1 0 0,1-1 0 0 0,-1 0 1 0 0,0 0-1 0 0,0 0 1 0 0,1 0-1 0 0,-1 0 0 0 0,1 0 1 0 0,0 0-1 0 0,0 0 0 0 0,0-1 1 0 0,0 1-1 0 0,0 0 0 0 0,0-1 1 0 0,0 1-1 0 0,1-1 1 0 0,-1 1-1 0 0,1-1 0 0 0,0 1 1 0 0,0-1-1 0 0,0 1 0 0 0,0-1 1 0 0,0 1-1 0 0,0-1 1 0 0,1 1-1 0 0,0-3-11 0 0,-1-4 10 0 0,0-233 251 0 0,-22 192-159 0 0,22 49-96 0 0,0 0 0 0 0,-1 0 0 0 0,1 1 0 0 0,0-1 0 0 0,0 0 0 0 0,0 1 0 0 0,0-1 0 0 0,-1 0 0 0 0,1 0 0 0 0,0 1 0 0 0,0-1 0 0 0,0 0 0 0 0,1 0 0 0 0,-1 1-1 0 0,0-1 1 0 0,0 0 0 0 0,0 1 0 0 0,0-1 0 0 0,1 0 0 0 0,-1 1 0 0 0,0-1 0 0 0,1 0 0 0 0,-1 1 0 0 0,0-1 0 0 0,1 0 0 0 0,-1 1 0 0 0,1-1 0 0 0,-1 1 0 0 0,1-1 0 0 0,-1 1 0 0 0,1-1 0 0 0,0 1 0 0 0,-1-1 0 0 0,1 1 0 0 0,-1 0 0 0 0,1-1 0 0 0,0 1 0 0 0,0 0 0 0 0,-1 0-1 0 0,1-1 1 0 0,0 1 0 0 0,-1 0 0 0 0,1 0 0 0 0,0 0 0 0 0,0 0 0 0 0,-1 0 0 0 0,1 0 0 0 0,0 0 0 0 0,0 0 0 0 0,-1 0 0 0 0,1 0 0 0 0,0 0 0 0 0,-1 1 0 0 0,1-1 0 0 0,0 0 0 0 0,-1 0 0 0 0,1 1 0 0 0,0-1 0 0 0,-1 0 0 0 0,1 1 0 0 0,0-1 0 0 0,-1 1 0 0 0,1-1-6 0 0,19 2-47 0 0,250-19 218 0 0,201 7-142 0 0,-289-3-205 0 0,519 13-64 0 0,-453 20 305 0 0,275 4-173 0 0,1382 16 335 0 0,-397-40-173 0 0,-1166-39 5 0 0,953-64-136 0 0,-600 68-201 0 0,-477 10 22 0 0,642-94-121 0 0,-52 34 412 0 0,211 63 1229 0 0,-774 23-919 0 0,-234 9-2536 0 0,-5 0 861 0 0</inkml:trace>
  <inkml:trace contextRef="#ctx0" brushRef="#br0" timeOffset="227616.1">20628 16792 888 0 0,'0'0'380'0'0,"3"17"1052"0"0,96-2 148 0 0,943-12-890 0 0,-416 38-720 0 0,869-12 468 0 0,-1103-30-456 0 0,-55 14 252 0 0,442 13 128 0 0,-319-23-332 0 0,-227 12 177 0 0,1067 26-76 0 0,1426-41-70 0 0,-2207-22 214 0 0,-209 19-137 0 0,93-8 77 0 0,-164-20 1018 0 0,-79 5-1258 0 0,-154 5-4200 0 0,-26-15 2904 0 0,20 34 1152 0 0,-20-24-981 0 0</inkml:trace>
  <inkml:trace contextRef="#ctx0" brushRef="#br0" timeOffset="229399.287">20751 9883 1160 0 0,'0'0'511'0'0,"3"-23"2219"0"0,27-20-812 0 0,-21 33-1093 0 0,-3 28 973 0 0,-8 182-762 0 0,21-70-586 0 0,-19 62 243 0 0,0-191-707 0 0,0-1-96 0 0,0 0 1 0 0,-1 0-1 0 0,1 0 0 0 0,0 0 0 0 0,-1 0 1 0 0,1 0-1 0 0,-1-1 0 0 0,1 1 0 0 0,0 0 1 0 0,-1 0-1 0 0,1 0 0 0 0,0 0 1 0 0,-1 1-1 0 0,1-1 0 0 0,-1 0 0 0 0,1 0 1 0 0,0 0-1 0 0,-1 0 0 0 0,1 0 1 0 0,0 0-1 0 0,-1 1 0 0 0,1-1 0 0 0,0 0 1 0 0,-1 0-1 0 0,1 0 0 0 0,0 1 0 0 0,-1-1 1 0 0,1 0-1 0 0,0 1 0 0 0,0-1 1 0 0,-1 0-1 0 0,1 0 0 0 0,0 1 0 0 0,0-1 1 0 0,0 0-1 0 0,-1 1 0 0 0,1-1 0 0 0,0 1 1 0 0,0-1-1 0 0,0 0 0 0 0,0 1 110 0 0,-8-16-786 0 0,-7-22-1708 0 0,10 16 1282 0 0</inkml:trace>
  <inkml:trace contextRef="#ctx0" brushRef="#br0" timeOffset="230097.462">20806 9813 1732 0 0,'7'-7'2101'0'0,"-7"7"-2054"0"0,0-1-1 0 0,0 1 1 0 0,1-1 0 0 0,-1 1-1 0 0,1-1 1 0 0,-1 1 0 0 0,0 0-1 0 0,1-1 1 0 0,-1 1-1 0 0,1 0 1 0 0,-1-1 0 0 0,1 1-1 0 0,-1 0 1 0 0,1-1 0 0 0,-1 1-1 0 0,1 0 1 0 0,-1 0-1 0 0,1 0 1 0 0,0-1 0 0 0,-1 1-1 0 0,1 0 1 0 0,-1 0-1 0 0,1 0 1 0 0,0 0 0 0 0,-1 0-1 0 0,1 0 1 0 0,-1 0 0 0 0,1 0-1 0 0,-1 0 1 0 0,1 1-1 0 0,0-1 1 0 0,-1 0 0 0 0,1 0-1 0 0,-1 0 1 0 0,1 1 0 0 0,-1-1-1 0 0,1 0 1 0 0,-1 0-1 0 0,1 1 1 0 0,-1-1 0 0 0,1 1-1 0 0,-1-1 1 0 0,1 0-1 0 0,-1 1 1 0 0,0-1 0 0 0,1 1-1 0 0,-1-1 1 0 0,0 1 0 0 0,1-1-1 0 0,-1 1 1 0 0,0-1-1 0 0,0 1 1 0 0,0 0 0 0 0,1-1-1 0 0,-1 1 1 0 0,0-1 0 0 0,0 1-1 0 0,0-1 1 0 0,0 1-1 0 0,0 0 1 0 0,0-1 0 0 0,0 1-1 0 0,0-1 1 0 0,0 1 0 0 0,0 0-1 0 0,0-1 1 0 0,-1 1-1 0 0,1-1 1 0 0,0 1-47 0 0,106 296 2083 0 0,-45-160-1013 0 0,-61-138-1043 0 0,0 0 0 0 0,0 1-1 0 0,0-1 1 0 0,0 0 0 0 0,0 0 0 0 0,0 1 0 0 0,0-1-1 0 0,0 0 1 0 0,0 0 0 0 0,1 1 0 0 0,-1-1 0 0 0,0 0 0 0 0,1 1-1 0 0,-1-1 1 0 0,0 0 0 0 0,1 1 0 0 0,-1-1 0 0 0,1 0-1 0 0,-1 1 1 0 0,1-1 0 0 0,-1 1 0 0 0,1-1 0 0 0,-1 1-1 0 0,1-1 1 0 0,-1 1 0 0 0,1-1 0 0 0,0 1 0 0 0,-1 0 0 0 0,1-1-1 0 0,0 1 1 0 0,0 0 0 0 0,-1 0 0 0 0,1-1 0 0 0,0 1-1 0 0,-1 0 1 0 0,1 0 0 0 0,0 0 0 0 0,0 0 0 0 0,-1 0 0 0 0,1 0-1 0 0,0 0 1 0 0,0 0 0 0 0,-1 0 0 0 0,1 0 0 0 0,0 1-1 0 0,0-1 1 0 0,-1 0 0 0 0,1 0 0 0 0,0 1 0 0 0,-1-1-1 0 0,1 0 1 0 0,0 1 0 0 0,-1-1 0 0 0,1 1 0 0 0,0 0-27 0 0,7-28 61 0 0,4-25 2 0 0,3 2-1 0 0,1 0 0 0 0,3 0 1 0 0,2 2-1 0 0,2 1 0 0 0,3 0 1 0 0,18-25-63 0 0,-7 25-244 0 0,-37 47 206 0 0,0 0 18 0 0,14 39-80 0 0,-14 438 57 0 0,7-338-178 0 0,-7-138-80 0 0,0-1-96 0 0,27-2-4682 0 0,-18-7 2547 0 0,-2 4 1319 0 0</inkml:trace>
  <inkml:trace contextRef="#ctx0" brushRef="#br0" timeOffset="230439.064">21771 10190 968 0 0,'6'12'4030'0'0,"-39"40"-2868"0"0,-167 248 2440 0 0,171-242-2980 0 0,-15 18-2575 0 0,40-74 1632 0 0,1 0-4415 0 0,3-2 3526 0 0</inkml:trace>
  <inkml:trace contextRef="#ctx0" brushRef="#br0" timeOffset="230737.707">21439 10337 1688 0 0,'-2'-23'1943'0'0,"1"-3"2468"0"0,14 40-2411 0 0,112 166-342 0 0,61 1-1955 0 0,-181-181-4290 0 0,-7-14 2127 0 0,1 11 1544 0 0,0-6-408 0 0</inkml:trace>
  <inkml:trace contextRef="#ctx0" brushRef="#br0" timeOffset="231377.111">21956 9585 1792 0 0,'-32'-6'3980'0'0,"-58"49"-2576"0"0,50-14-936 0 0,1 1 0 0 0,1 3 0 0 0,2 1 0 0 0,1 1 0 0 0,-1 6-468 0 0,29-33-108 0 0,-20 25 123 0 0,36-25-4976 0 0,2-9 3603 0 0,9 1 198 0 0</inkml:trace>
  <inkml:trace contextRef="#ctx0" brushRef="#br0" timeOffset="231872.778">22377 9677 1280 0 0,'12'-21'5321'0'0,"-15"43"-3589"0"0,-11 8-1436 0 0,0 0-1 0 0,2 0 1 0 0,1 1 0 0 0,2 1 0 0 0,1 0-1 0 0,1 0 1 0 0,2 0 0 0 0,1 1 0 0 0,2 0-1 0 0,1 6-295 0 0,0-28-11 0 0,1-1 1 0 0,0 0-1 0 0,1 1 0 0 0,0-1 0 0 0,1 0 0 0 0,0 1 0 0 0,0-1 0 0 0,1 0 0 0 0,0-1 0 0 0,1 1 0 0 0,0 0 1 0 0,0-1-1 0 0,1 0 0 0 0,1 0 0 0 0,-1-1 0 0 0,1 1 0 0 0,1-1 0 0 0,0 0 0 0 0,0-1 0 0 0,0 1 0 0 0,1-2 1 0 0,0 1-1 0 0,0-1 0 0 0,1 0 0 0 0,0-1 0 0 0,0 0 0 0 0,0 0 0 0 0,0-1 0 0 0,1 0 0 0 0,0-1 0 0 0,0 0 0 0 0,0 0 1 0 0,0-1-1 0 0,3 0 11 0 0,-12-2-227 0 0,1-1 1 0 0,0 1 0 0 0,-1-1 0 0 0,1 0-1 0 0,-1 0 1 0 0,1 1 0 0 0,-1-1 0 0 0,1 0-1 0 0,-1 0 1 0 0,0 0 0 0 0,0 0 0 0 0,1-1-1 0 0,-1 1 1 0 0,0 0 0 0 0,0 0 0 0 0,0-1-1 0 0,0 1 1 0 0,0-1 0 0 0,0 1 0 0 0,-1-1-1 0 0,1 1 1 0 0,0-1 0 0 0,-1 1 0 0 0,1-1-1 0 0,-1 0 1 0 0,0 1 0 0 0,1-1 0 0 0,-1 0-1 0 0,0 1 1 0 0,0-1 0 0 0,0 0 0 0 0,0 1-1 0 0,0-1 1 0 0,-1 0 0 0 0,1 1-1 0 0,0-1 1 0 0,-1 0 226 0 0,1-8-1088 0 0</inkml:trace>
  <inkml:trace contextRef="#ctx0" brushRef="#br0" timeOffset="232139.681">22153 9930 1148 0 0,'-3'-13'6573'0'0,"33"0"-4805"0"0,42-4-1252 0 0,176-31-769 0 0,-232 33-1231 0 0,-7 8-3621 0 0,-9 7 3938 0 0</inkml:trace>
  <inkml:trace contextRef="#ctx0" brushRef="#br0" timeOffset="232387.659">22018 9818 2648 0 0,'-5'8'272'0'0,"-1"-1"1"0"0,1 1-1 0 0,0 0 0 0 0,1 0 0 0 0,0 0 1 0 0,0 1-1 0 0,1-1 0 0 0,0 1 0 0 0,0 0 1 0 0,1 0-1 0 0,1 0 0 0 0,-1 0 0 0 0,1 1 1 0 0,1-1-1 0 0,0 0 0 0 0,0 0 0 0 0,1 1 0 0 0,0-1 1 0 0,1 5-273 0 0,6 9 239 0 0,1-1 0 0 0,1 0 0 0 0,1 0 0 0 0,1-1 1 0 0,1-1-1 0 0,1 0 0 0 0,1-1 0 0 0,0 0 0 0 0,1-1 0 0 0,1-1 0 0 0,14 11-239 0 0,-19-18-349 0 0,0-1 0 0 0,1 0 0 0 0,0-1-1 0 0,0-1 1 0 0,1 1 0 0 0,0-2-1 0 0,0 0 1 0 0,0-1 0 0 0,1 0-1 0 0,0-2 1 0 0,0 1 0 0 0,5-1 349 0 0,41-31-3495 0 0,-43 13 2250 0 0</inkml:trace>
  <inkml:trace contextRef="#ctx0" brushRef="#br0" timeOffset="232651.395">22886 9677 888 0 0,'12'41'4153'0'0,"-11"-32"-3836"0"0,76 399 3743 0 0,-76-397-4008 0 0,0 1 1 0 0,0-1 0 0 0,-2 1-1 0 0,1-1 1 0 0,-1 0 0 0 0,-1 0-1 0 0,0 1 1 0 0,-1-1 0 0 0,0 0 0 0 0,-1-1-1 0 0,0 1 1 0 0,0-1 0 0 0,-1 1-1 0 0,0-1 1 0 0,-1-1 0 0 0,0 1 0 0 0,-1-1-1 0 0,0 0 1 0 0,-1 0 0 0 0,0-1-53 0 0,-35 20-427 0 0,42-26 265 0 0,-1-1-1 0 0,1 0 1 0 0,-1 0-1 0 0,0 0 1 0 0,1-1-1 0 0,-1 1 0 0 0,0 0 1 0 0,0-1-1 0 0,1 1 1 0 0,-1-1-1 0 0,0 0 1 0 0,0 1-1 0 0,0-1 1 0 0,0 0-1 0 0,0 0 1 0 0,0 0-1 0 0,1 0 1 0 0,-1-1-1 0 0,0 1 0 0 0,0 0 1 0 0,0-1-1 0 0,0 1 1 0 0,1-1-1 0 0,-1 0 1 0 0,0 1-1 0 0,1-1 1 0 0,-1 0-1 0 0,0 0 1 0 0,1 0-1 0 0,-1-1 1 0 0,1 1-1 0 0,-1 0 0 0 0,1 0 1 0 0,0-1-1 0 0,0 1 1 0 0,-1-1-1 0 0,1 1 1 0 0,0-1-1 0 0,0 1 1 0 0,0-2 162 0 0,-7-16-1416 0 0</inkml:trace>
  <inkml:trace contextRef="#ctx0" brushRef="#br0" timeOffset="232947.289">23316 10022 840 0 0,'46'21'6624'0'0,"40"-17"-5815"0"0,-64-4 67 0 0,105-17-1518 0 0,-100 11-228 0 0,-4-1-4005 0 0,-25 10 3825 0 0</inkml:trace>
  <inkml:trace contextRef="#ctx0" brushRef="#br0" timeOffset="233119.692">23366 10262 1280 0 0,'7'5'1012'0'0,"11"5"-168"0"0,3-4-8 0 0,4 1-164 0 0,2-4-84 0 0,1 1-55 0 0,-14-4-21 0 0,10 0-148 0 0,0 0-236 0 0,7 0-188 0 0,33-15 12 0 0,-34 10-1132 0 0,5-2 87 0 0,1-6 61 0 0,-4-2-64 0 0,4-2 8 0 0</inkml:trace>
  <inkml:trace contextRef="#ctx0" brushRef="#br0" timeOffset="233867.017">24639 9695 836 0 0,'12'-35'6903'0'0,"-19"61"-3949"0"0,-5 350-681 0 0,37-175-1705 0 0,-3 11-173 0 0,-10-137-1263 0 0,-23-91-3856 0 0,9-35-343 0 0,2 38 3969 0 0</inkml:trace>
  <inkml:trace contextRef="#ctx0" brushRef="#br0" timeOffset="234167.663">24692 9965 2368 0 0,'4'-5'149'0'0,"-1"0"0"0"0,1 0 0 0 0,0 0 0 0 0,1 0 0 0 0,-1 1-1 0 0,1 0 1 0 0,-1 0 0 0 0,1 0 0 0 0,1 0 0 0 0,-1 1 0 0 0,0 0 0 0 0,1 0-1 0 0,0 0 1 0 0,-1 1 0 0 0,1 0 0 0 0,0 0 0 0 0,0 1 0 0 0,1-1 0 0 0,-1 1-1 0 0,0 0 1 0 0,0 1 0 0 0,0 0 0 0 0,1 0 0 0 0,-1 0 0 0 0,0 1 0 0 0,0 0 0 0 0,1 0-1 0 0,-1 0 1 0 0,0 1 0 0 0,0 0 0 0 0,0 0 0 0 0,-1 0 0 0 0,1 1 0 0 0,-1 0-1 0 0,1 0 1 0 0,-1 0 0 0 0,0 1 0 0 0,0 0 0 0 0,0 0 0 0 0,2 3-149 0 0,-4-3 29 0 0,-1 1 1 0 0,0-1 0 0 0,0 1-1 0 0,0 0 1 0 0,-1-1 0 0 0,1 1-1 0 0,-1 0 1 0 0,0 0 0 0 0,0 0-1 0 0,-1 0 1 0 0,0 0 0 0 0,0 0-1 0 0,0 0 1 0 0,0 0 0 0 0,-1 0-1 0 0,0 0 1 0 0,0 0 0 0 0,0 0 0 0 0,-1 0-1 0 0,1-1 1 0 0,-1 1 0 0 0,0 0-1 0 0,-1-1 1 0 0,1 1 0 0 0,-1-1-1 0 0,0 0 1 0 0,0 0 0 0 0,0 0-1 0 0,0 0 1 0 0,-1-1 0 0 0,1 1-1 0 0,-1-1 1 0 0,-2 1-30 0 0,-143 93-738 0 0,123-92-1030 0 0,19-7-2074 0 0,1-5 2748 0 0</inkml:trace>
  <inkml:trace contextRef="#ctx0" brushRef="#br0" timeOffset="234863.181">25373 9960 896 0 0,'2'0'80'0'0,"-1"0"-1"0"0,0 0 1 0 0,1-1-1 0 0,-1 1 1 0 0,1 0 0 0 0,-1-1-1 0 0,0 1 1 0 0,0-1-1 0 0,1 1 1 0 0,-1-1 0 0 0,0 0-1 0 0,0 1 1 0 0,1-1-1 0 0,-1 0 1 0 0,0 0 0 0 0,0 0-1 0 0,0 0 1 0 0,0 0-1 0 0,0 0 1 0 0,0 0 0 0 0,-1 0-1 0 0,1 0 1 0 0,0 0-1 0 0,0-1 1 0 0,-1 1 0 0 0,1 0-1 0 0,-1-1 1 0 0,1 1-1 0 0,-1 0 1 0 0,0-1 0 0 0,1 1-1 0 0,-1 0 1 0 0,0-1-1 0 0,0 1 1 0 0,0-1-1 0 0,0 1 1 0 0,0 0 0 0 0,0-1-1 0 0,-1 1 1 0 0,1-1-1 0 0,0 1 1 0 0,-1 0 0 0 0,1-1-1 0 0,-1 1 1 0 0,1 0-1 0 0,-1 0 1 0 0,1-1 0 0 0,-1 1-1 0 0,0 0 1 0 0,0 0-1 0 0,0 0 1 0 0,0 0 0 0 0,0 0-1 0 0,0 0 1 0 0,0 0-1 0 0,0 0 1 0 0,0 0 0 0 0,0 1-1 0 0,0-1 1 0 0,-1 0-1 0 0,1 1 1 0 0,0-1 0 0 0,-1 0-80 0 0,-5-2 71 0 0,0 0 1 0 0,0 0 0 0 0,0 1-1 0 0,0 0 1 0 0,-1 0 0 0 0,1 0-1 0 0,-1 1 1 0 0,0 0 0 0 0,1 1-1 0 0,-1 0 1 0 0,0 0 0 0 0,1 1-1 0 0,-1-1 1 0 0,0 2 0 0 0,1-1-1 0 0,-1 1 1 0 0,1 0 0 0 0,0 1-1 0 0,0 0 1 0 0,0 0 0 0 0,0 0-1 0 0,0 1 1 0 0,1 0 0 0 0,-1 0-1 0 0,1 1 1 0 0,0 0-72 0 0,5-4 11 0 0,-5 2 60 0 0,0 0-1 0 0,0 1 1 0 0,0 0-1 0 0,1 0 1 0 0,0 1-1 0 0,0-1 1 0 0,0 1-1 0 0,0 0 1 0 0,1 1-1 0 0,-1-1 1 0 0,2 1-1 0 0,-1 0 1 0 0,0 0-1 0 0,1 0 0 0 0,0 0 1 0 0,1 1-1 0 0,-1-1 1 0 0,1 1-1 0 0,1-1 1 0 0,-1 3-71 0 0,2-8 185 0 0,0-1-33 0 0,37 20 356 0 0,141-54 516 0 0,-177 36-991 0 0,1 0 1 0 0,0 1-1 0 0,0-1 0 0 0,-1 0 1 0 0,1 0-1 0 0,-1 1 1 0 0,0-1-1 0 0,0 1 1 0 0,0-1-1 0 0,0 1 0 0 0,0 0 1 0 0,0-1-1 0 0,-1 1 1 0 0,1 0-1 0 0,-1 0 1 0 0,0-1-1 0 0,0 1 0 0 0,0 0 1 0 0,0 0-1 0 0,0-1 1 0 0,0 1-1 0 0,-1 0 1 0 0,0 0-1 0 0,1-1 0 0 0,-1 1 1 0 0,0-1-1 0 0,0 1 1 0 0,0-1-1 0 0,-1 1 1 0 0,1-1-1 0 0,-2 2-33 0 0,1 5 66 0 0,-60 304 1797 0 0,61-308-1835 0 0,-1-1 6 0 0,0 0 0 0 0,0 0 1 0 0,0 0-1 0 0,1 0 0 0 0,0 0 0 0 0,0 1 0 0 0,0-1 0 0 0,0 0 0 0 0,0 1 0 0 0,1-1 0 0 0,0 1 0 0 0,0-1 0 0 0,0 0 1 0 0,1 1-1 0 0,-1-1 0 0 0,1 0 0 0 0,0 1 0 0 0,0-1 0 0 0,1 0 0 0 0,-1 0 0 0 0,1 0 0 0 0,0 0 0 0 0,0 0 0 0 0,0 0 1 0 0,1 0-1 0 0,-1-1 0 0 0,1 1 0 0 0,0-1 0 0 0,0 0 0 0 0,0 0 0 0 0,0 0 0 0 0,1 0 0 0 0,-1 0 0 0 0,1-1 0 0 0,0 0 0 0 0,0 1 1 0 0,0-1-1 0 0,0-1 0 0 0,4 2-34 0 0,166-42-2103 0 0,-70-20-7671 0 0,-98 54 8496 0 0</inkml:trace>
  <inkml:trace contextRef="#ctx0" brushRef="#br0" timeOffset="235192.378">25800 10310 2888 0 0,'0'-3'6927'0'0,"1"-6"-6222"0"0,-11-10-8291 0 0,-1 10 6220 0 0</inkml:trace>
  <inkml:trace contextRef="#ctx0" brushRef="#br0" timeOffset="236204.853">26961 10035 1192 0 0,'0'0'947'0'0,"0"0"-88"0"0,0 0-105 0 0,0 0-120 0 0,0 0-157 0 0,0 0-36 0 0,0 0 6 0 0,0 0-53 0 0,0 0-78 0 0,0 0 16 0 0,0 0-31 0 0,0 0-8 0 0,0 0 5 0 0,0 0 6 0 0,0 0-77 0 0,0 0 4 0 0,4 4-5 0 0,2 0-174 0 0,1-1 1 0 0,0 1-1 0 0,0-2 0 0 0,0 1 1 0 0,1-1-1 0 0,-1 0 1 0 0,0-1-1 0 0,1 1 1 0 0,-1-1-1 0 0,1-1 0 0 0,0 0 1 0 0,-1 0-1 0 0,1 0 1 0 0,-1-1-1 0 0,1 0 0 0 0,-1 0 1 0 0,1-1-1 0 0,-1 0 1 0 0,0-1-1 0 0,0 1 1 0 0,6-4-53 0 0,18-2 66 0 0,-19 5-29 0 0,0 2-23 0 0,-1-1 0 0 0,1-1 1 0 0,-1 0-1 0 0,0 0 0 0 0,0-1 0 0 0,0-1 0 0 0,-1 0 1 0 0,1 0-1 0 0,-1-1 0 0 0,0 0 0 0 0,-1-1 0 0 0,0 0 1 0 0,3-4-15 0 0,-11 9-14 0 0,0-1 0 0 0,-1 1 0 0 0,0-1 0 0 0,0 0 0 0 0,0 1 0 0 0,0-1 0 0 0,0 0 0 0 0,0 1 0 0 0,-1-1 0 0 0,1 1 0 0 0,-1-1 0 0 0,0 1 0 0 0,0-1 1 0 0,0 1-1 0 0,0-1 0 0 0,0 1 0 0 0,0 0 0 0 0,-1-1 0 0 0,1 1 0 0 0,-1 0 0 0 0,1 0 0 0 0,-1 0 0 0 0,0 0 0 0 0,0 1 0 0 0,0-1 0 0 0,0 0 0 0 0,0 1 1 0 0,0-1-1 0 0,-1 1 0 0 0,1 0 0 0 0,0 0 0 0 0,-1 0 0 0 0,1 0 0 0 0,-1 0 0 0 0,1 0 0 0 0,-1 1 0 0 0,1-1 0 0 0,-3 1 14 0 0,-16-6 26 0 0,0 1 0 0 0,0 2 1 0 0,-1 0-1 0 0,1 1 0 0 0,-1 1 0 0 0,1 1 0 0 0,-1 1 0 0 0,1 1 0 0 0,-1 1 0 0 0,1 1 0 0 0,0 1 0 0 0,0 0 0 0 0,0 2 1 0 0,-2 2-27 0 0,14-6 28 0 0,1 0 0 0 0,-1 1 0 0 0,1 0 0 0 0,0 1 0 0 0,0 0 1 0 0,1 0-1 0 0,-1 0 0 0 0,1 1 0 0 0,0 0 0 0 0,1 1 0 0 0,-1-1 1 0 0,1 1-1 0 0,1 1 0 0 0,-1-1 0 0 0,1 1 0 0 0,1 0 1 0 0,-1 0-1 0 0,1 0 0 0 0,1 1 0 0 0,-1-1 0 0 0,1 1 0 0 0,1 0 1 0 0,0 0-1 0 0,0 0 0 0 0,1 0 0 0 0,0 0 0 0 0,0 0 0 0 0,1 1 1 0 0,1-1-1 0 0,-1 0 0 0 0,1 0 0 0 0,1 0 0 0 0,0 0 0 0 0,0 0 1 0 0,1 0-1 0 0,0 0 0 0 0,0-1 0 0 0,1 1 0 0 0,2 3-28 0 0,5 3-68 0 0,0 0 1 0 0,1 0-1 0 0,1-1 0 0 0,0-1 0 0 0,1 0 0 0 0,0-1 0 0 0,1 0 0 0 0,0-1 0 0 0,1-1 0 0 0,0-1 0 0 0,1 0 0 0 0,0-1 1 0 0,0 0-1 0 0,1-2 0 0 0,0 0 0 0 0,0-1 0 0 0,0-1 0 0 0,15 2 68 0 0,-13-4-670 0 0,0 0 1 0 0,1-1-1 0 0,-1 0 1 0 0,1-2-1 0 0,-1-1 1 0 0,1 0-1 0 0,-1-2 0 0 0,0 0 1 0 0,0-1-1 0 0,19-8 670 0 0,-5-2-1194 0 0</inkml:trace>
  <inkml:trace contextRef="#ctx0" brushRef="#br0" timeOffset="236705.106">27802 9597 1392 0 0,'1'-14'2463'0'0,"-11"19"924"0"0,-1 18-3015 0 0,1 0 1 0 0,2 1-1 0 0,0-1 0 0 0,1 2 1 0 0,2-1-1 0 0,0 1 1 0 0,2-1-1 0 0,0 1 0 0 0,2 0 1 0 0,2 17-373 0 0,-1-32 98 0 0,1-1-1 0 0,1 1 1 0 0,-1-1 0 0 0,2 0 0 0 0,-1 0 0 0 0,1 0 0 0 0,1 0-1 0 0,0 0 1 0 0,0-1 0 0 0,0 1 0 0 0,1-1 0 0 0,1 0 0 0 0,-1-1 0 0 0,1 1-1 0 0,0-1 1 0 0,1 0 0 0 0,5 4-98 0 0,-8-7-38 0 0,0-1-1 0 0,0 0 0 0 0,0 0 1 0 0,0 0-1 0 0,0-1 1 0 0,1 1-1 0 0,-1-1 1 0 0,1 0-1 0 0,0 0 1 0 0,0-1-1 0 0,-1 1 1 0 0,1-1-1 0 0,0 0 0 0 0,0 0 1 0 0,0-1-1 0 0,0 0 1 0 0,1 0-1 0 0,-1 0 1 0 0,0 0-1 0 0,0-1 1 0 0,0 0-1 0 0,0 0 1 0 0,0 0-1 0 0,-1 0 0 0 0,1-1 1 0 0,0 0-1 0 0,-1 0 1 0 0,1 0-1 0 0,-1-1 1 0 0,1 1-1 0 0,-1-1 1 0 0,0 0-1 0 0,3-3 39 0 0,-5 4-306 0 0,1 0 0 0 0,-1 0-1 0 0,0 0 1 0 0,0 0 0 0 0,0 0 0 0 0,-1 0-1 0 0,1-1 1 0 0,0 1 0 0 0,-1-1 0 0 0,1 1-1 0 0,-1-1 1 0 0,0 0 0 0 0,0 1 0 0 0,0-1-1 0 0,0 0 1 0 0,-1 0 0 0 0,1 1 0 0 0,-1-1-1 0 0,0 0 1 0 0,1 0 0 0 0,-1 0 0 0 0,-1 0-1 0 0,1 0 1 0 0,0 0 0 0 0,-1 1 0 0 0,1-1-1 0 0,-2-2 307 0 0,-14-18-1168 0 0</inkml:trace>
  <inkml:trace contextRef="#ctx0" brushRef="#br0" timeOffset="236953.166">27596 9810 928 0 0,'-2'6'5435'0'0,"26"2"-3637"0"0,229-6-54 0 0,-84-32-7131 0 0,-153 28 4161 0 0,-3 1 38 0 0</inkml:trace>
  <inkml:trace contextRef="#ctx0" brushRef="#br0" timeOffset="237423.207">26305 10695 2440 0 0,'7'4'3698'0'0,"37"-1"-2528"0"0,180-25 824 0 0,424-38-242 0 0,32 27-1752 0 0,-404 18-1662 0 0,-256 11-43 0 0,-17 3-2960 0 0,-3 1 3399 0 0</inkml:trace>
  <inkml:trace contextRef="#ctx0" brushRef="#br0" timeOffset="238014.541">26502 11138 1060 0 0,'1'0'255'0'0,"-1"1"0"0"0,0-1 0 0 0,1 0 0 0 0,-1 0 0 0 0,1 0 0 0 0,-1 0 0 0 0,0 0 0 0 0,1 0 0 0 0,-1 0 0 0 0,1 0 0 0 0,-1-1 0 0 0,0 1 0 0 0,1 0 0 0 0,-1 0 0 0 0,0 0 0 0 0,1 0 0 0 0,-1 0 0 0 0,0-1 0 0 0,1 1-1 0 0,-1 0 1 0 0,0 0 0 0 0,1-1 0 0 0,-1 1 0 0 0,0 0 0 0 0,1-1 0 0 0,-1 1 0 0 0,0 0 0 0 0,0 0 0 0 0,0-1 0 0 0,1 1 0 0 0,-1-1-255 0 0,43 315 2649 0 0,-42-307-1638 0 0,-2 24-10663 0 0,1-31 8380 0 0</inkml:trace>
  <inkml:trace contextRef="#ctx0" brushRef="#br0" timeOffset="238292.791">26703 11275 1780 0 0,'13'-2'6433'0'0,"19"6"-5574"0"0,-29-3-519 0 0,180-5 1595 0 0,-2-27-5633 0 0,-65 9-1361 0 0,-93 18 3817 0 0</inkml:trace>
  <inkml:trace contextRef="#ctx0" brushRef="#br0" timeOffset="238864.042">27596 11090 1644 0 0,'-1'0'93'0'0,"1"1"0"0"0,-1-1 0 0 0,1 1 0 0 0,-1-1-1 0 0,1 0 1 0 0,-1 1 0 0 0,1-1 0 0 0,-1 0 0 0 0,1 0 0 0 0,-1 1 0 0 0,0-1-1 0 0,1 0 1 0 0,-1 0 0 0 0,1 0 0 0 0,-1 0 0 0 0,0 0 0 0 0,1 0 0 0 0,-1 0-1 0 0,0 0 1 0 0,1 0 0 0 0,-1 0 0 0 0,1 0 0 0 0,-1 0 0 0 0,0 0 0 0 0,1-1-1 0 0,-1 1 1 0 0,1 0 0 0 0,-1 0 0 0 0,1-1 0 0 0,-1 1 0 0 0,1 0 0 0 0,-1-1 0 0 0,1 1-1 0 0,-1 0 1 0 0,1-1 0 0 0,-1 1 0 0 0,1-1 0 0 0,0 1 0 0 0,-1-1 0 0 0,1 1-1 0 0,-1-1 1 0 0,1 1 0 0 0,0-1 0 0 0,0 1 0 0 0,-1-1 0 0 0,1 0 0 0 0,0 1-1 0 0,0-1 1 0 0,0 1 0 0 0,0-1 0 0 0,0 0 0 0 0,0 1 0 0 0,0-1 0 0 0,0 1-1 0 0,0-1 1 0 0,0 0 0 0 0,0 1 0 0 0,0-1 0 0 0,0 1 0 0 0,0-1 0 0 0,1 0-93 0 0,-59 14 587 0 0,42-6-359 0 0,4-3-76 0 0,1 0 1 0 0,0 1-1 0 0,0 0 0 0 0,0 1 1 0 0,1 0-1 0 0,0 1 0 0 0,0 0 0 0 0,1 0 1 0 0,-1 1-1 0 0,2 0 0 0 0,-1 1 0 0 0,1 0 1 0 0,1 1-1 0 0,-1-1 0 0 0,0 4-152 0 0,7-12 188 0 0,16 22 487 0 0,46-17-276 0 0,106-53-249 0 0,-99 20 330 0 0,-68 27-446 0 0,0 0-1 0 0,-7 44 186 0 0,-112 352 2436 0 0,118-394-2634 0 0,0 0 0 0 0,0-1 0 0 0,0 1 0 0 0,0 0 0 0 0,1 0 0 0 0,-1 0 0 0 0,1 0 0 0 0,-1 0 0 0 0,1-1 0 0 0,0 1 0 0 0,-1 0 0 0 0,1 0 0 0 0,0 0 0 0 0,1 0 0 0 0,-1 0 0 0 0,0 0 0 0 0,0 0 0 0 0,1 0 0 0 0,0 0 0 0 0,-1 0 0 0 0,1 0 0 0 0,0-1 0 0 0,-1 1 0 0 0,1 0 0 0 0,0 0 0 0 0,1-1 0 0 0,-1 1 0 0 0,0-1 0 0 0,0 1 0 0 0,1-1 0 0 0,-1 1 0 0 0,0-1 0 0 0,1 0 0 0 0,0 0 0 0 0,-1 0 0 0 0,1 0 0 0 0,0 0 0 0 0,-1 0 0 0 0,1 0 0 0 0,0 0 0 0 0,0-1 0 0 0,0 1 0 0 0,0-1 0 0 0,0 1 0 0 0,0-1 1 0 0,0 0-23 0 0,14 3-252 0 0,-1-2-1 0 0,1 0 0 0 0,1-1 0 0 0,-1-1 0 0 0,0 0 0 0 0,-1-1 0 0 0,1-1 0 0 0,0 0 0 0 0,-1-2 0 0 0,1 1 0 0 0,-1-2 0 0 0,0 0 0 0 0,-1-1 0 0 0,3-1 254 0 0,-6 1-864 0 0,0 0 0 0 0,0 0 0 0 0,-1-1 0 0 0,0-1 0 0 0,-1 0 0 0 0,0 0 1 0 0,0 0-1 0 0,-1-1 0 0 0,0 0 0 0 0,-1-1 0 0 0,3-5 864 0 0,-1 0-1281 0 0</inkml:trace>
  <inkml:trace contextRef="#ctx0" brushRef="#br0" timeOffset="239374.266">27999 11335 1756 0 0,'11'1'5552'0'0,"20"-2"-4508"0"0,-8-1-495 0 0,-5 1-332 0 0,0-1 1 0 0,1-2 0 0 0,-1 0-1 0 0,0 0 1 0 0,-1-2-1 0 0,1 0 1 0 0,-1-1-1 0 0,0-1 1 0 0,13-8-218 0 0,-4-18 122 0 0,-26 33-155 0 0,-3-8-4 0 0,-2 5 35 0 0,0 1 0 0 0,0 0 0 0 0,-1 0 1 0 0,0 1-1 0 0,0 0 0 0 0,1 0 0 0 0,-1 0 0 0 0,0 0 0 0 0,-1 1 0 0 0,1 0 0 0 0,0 0 1 0 0,0 1-1 0 0,0 0 0 0 0,-1 0 0 0 0,1 0 0 0 0,0 1 0 0 0,0 0 0 0 0,0 0 0 0 0,0 1 1 0 0,0-1-1 0 0,0 1 0 0 0,0 1 0 0 0,0-1 0 0 0,1 1 0 0 0,-1 0 0 0 0,-2 2 2 0 0,1-3 22 0 0,0 1 1 0 0,1 0-1 0 0,-1 0 0 0 0,1 0 0 0 0,0 1 0 0 0,0-1 0 0 0,0 1 0 0 0,1 1 0 0 0,-1-1 0 0 0,1 1 0 0 0,0 0 0 0 0,0 0 0 0 0,1 1 1 0 0,0 0-1 0 0,0-1 0 0 0,0 1 0 0 0,0 1 0 0 0,1-1 0 0 0,0 0 0 0 0,0 1 0 0 0,1-1 0 0 0,0 1 0 0 0,0 0 0 0 0,1 0 1 0 0,-1 0-1 0 0,2 0 0 0 0,-1 0 0 0 0,1 0 0 0 0,0 0 0 0 0,0 0 0 0 0,1 0 0 0 0,0 0 0 0 0,0 0 0 0 0,0 0 0 0 0,1 0 1 0 0,1 0-1 0 0,-1-1 0 0 0,3 5-22 0 0,2-2-31 0 0,1 0 1 0 0,0 0-1 0 0,1-1 1 0 0,0 0-1 0 0,0-1 1 0 0,1 0-1 0 0,0 0 0 0 0,0-1 1 0 0,1 0-1 0 0,-1-1 1 0 0,1 0-1 0 0,1-1 1 0 0,-1 0-1 0 0,0-1 1 0 0,1 0-1 0 0,0-1 1 0 0,0 0-1 0 0,-1-1 1 0 0,5 0 30 0 0,8 3-392 0 0,-18-3 18 0 0,1-1 1 0 0,-1 0 0 0 0,0 0-1 0 0,0 0 1 0 0,1-1 0 0 0,-1 0 0 0 0,0-1-1 0 0,0 1 1 0 0,0-1 0 0 0,0 0-1 0 0,0 0 1 0 0,0-1 0 0 0,-1 0-1 0 0,1 0 1 0 0,-1 0 0 0 0,0-1 0 0 0,0 0-1 0 0,0 0 1 0 0,4-4 373 0 0,3-5-1129 0 0</inkml:trace>
  <inkml:trace contextRef="#ctx0" brushRef="#br0" timeOffset="239842.223">28559 10895 2632 0 0,'5'-19'7396'0'0,"-7"26"-5999"0"0,-11 34-1027 0 0,3 0 0 0 0,1 1-1 0 0,2 0 1 0 0,2 0 0 0 0,1 0 0 0 0,3 41-370 0 0,1-76 27 0 0,1 1 0 0 0,0-1 1 0 0,0 0-1 0 0,1 1 0 0 0,0-1 0 0 0,0 0 1 0 0,1 0-1 0 0,0 0 0 0 0,0 0 1 0 0,1-1-1 0 0,-1 1 0 0 0,1-1 0 0 0,1 0 1 0 0,-1 0-1 0 0,1 0 0 0 0,0-1 0 0 0,1 0 1 0 0,0 1-28 0 0,-4-4-127 0 0,0-1 1 0 0,1 1 0 0 0,0 0 0 0 0,-1-1 0 0 0,1 0 0 0 0,0 0 0 0 0,-1 0-1 0 0,1 0 1 0 0,0 0 0 0 0,0 0 0 0 0,0-1 0 0 0,0 1 0 0 0,0-1 0 0 0,0 0-1 0 0,0 0 1 0 0,0 0 0 0 0,0 0 0 0 0,0-1 0 0 0,0 1 0 0 0,-1-1 0 0 0,1 0-1 0 0,0 0 1 0 0,0 0 0 0 0,0 0 0 0 0,-1 0 0 0 0,1 0 0 0 0,0-1 0 0 0,-1 0-1 0 0,1 1 1 0 0,-1-1 126 0 0,40-62-7071 0 0,-42 62 5888 0 0</inkml:trace>
  <inkml:trace contextRef="#ctx0" brushRef="#br0" timeOffset="240106.242">28376 11075 2508 0 0,'-10'-4'3261'0'0,"10"3"-451"0"0,20 1-1489 0 0,113-13-1352 0 0,66-28-6988 0 0,-167 32 5629 0 0</inkml:trace>
  <inkml:trace contextRef="#ctx0" brushRef="#br0" timeOffset="240365.667">29176 10785 1624 0 0,'22'13'3958'0'0,"-2"31"-2957"0"0,-13-28-399 0 0,4 16-252 0 0,-1 0 1 0 0,-1 0 0 0 0,-2 1 0 0 0,-1 0 0 0 0,-2 0-1 0 0,-1 0 1 0 0,-2 1 0 0 0,-1 13-351 0 0,-1-15 46 0 0,-2 0 0 0 0,-1 0 0 0 0,-1 0 0 0 0,-2 0 1 0 0,-1-1-1 0 0,-1 0 0 0 0,-2-1 0 0 0,-1 0 0 0 0,-2-1 0 0 0,0 0 0 0 0,-2-1 0 0 0,-1 0 1 0 0,-1-2-1 0 0,-2 0 0 0 0,0-1 0 0 0,-2-1 0 0 0,0-1 0 0 0,-9 5-46 0 0,12-12-508 0 0,-2 0 0 0 0,0-1-1 0 0,0-1 1 0 0,-1-1-1 0 0,-1-1 1 0 0,0-1 0 0 0,-1-1-1 0 0,0-1 1 0 0,-1-1 0 0 0,1-1-1 0 0,-1-2 1 0 0,-1 0 0 0 0,1-1-1 0 0,-25-1 509 0 0,17-3-1100 0 0</inkml:trace>
  <inkml:trace contextRef="#ctx0" brushRef="#br0" timeOffset="240801.249">26182 11173 2604 0 0,'-11'21'449'0'0,"0"1"0"0"0,2 0 0 0 0,1 0 0 0 0,0 1-1 0 0,2 0 1 0 0,0 0 0 0 0,2 0 0 0 0,0 1 0 0 0,2 0 0 0 0,0 17-449 0 0,6-19 157 0 0,1 1 0 0 0,0-1 0 0 0,2 0 0 0 0,1-1 0 0 0,0 0 1 0 0,2 0-1 0 0,0-1 0 0 0,1 0 0 0 0,1-1 0 0 0,1 0 1 0 0,1-1-1 0 0,1 0 0 0 0,0-1 0 0 0,1-1 0 0 0,15 12-157 0 0,-14-12-134 0 0,1-1 0 0 0,0-1 1 0 0,1-1-1 0 0,0 0 0 0 0,1-2 0 0 0,0 0 0 0 0,1-1 0 0 0,21 7 134 0 0,187 20-4948 0 0,-187-37 3693 0 0</inkml:trace>
  <inkml:trace contextRef="#ctx0" brushRef="#br0" timeOffset="241547.722">29505 10562 2920 0 0,'9'-22'4775'0'0,"43"17"-3675"0"0,-48 5-850 0 0,3 2-195 0 0,-1 1 0 0 0,0 0 0 0 0,0 0 0 0 0,0 0 0 0 0,-1 1 0 0 0,1-1-1 0 0,-1 1 1 0 0,0 1 0 0 0,0-1 0 0 0,0 1 0 0 0,0 0 0 0 0,-1 0 0 0 0,0 0-1 0 0,0 1 1 0 0,0-1 0 0 0,-1 1 0 0 0,0 0 0 0 0,0 0 0 0 0,0 0-1 0 0,-1 1 1 0 0,0-1 0 0 0,0 0 0 0 0,-1 1 0 0 0,0-1 0 0 0,0 1 0 0 0,0 0-1 0 0,-1-1 1 0 0,0 1 0 0 0,0 0 0 0 0,-1 0 0 0 0,1-1 0 0 0,-2 1-1 0 0,1-1 1 0 0,-1 3-55 0 0,-60 167 2335 0 0,61-175-2315 0 0,0 0 0 0 0,0 0 0 0 0,1 0 0 0 0,-1 0 0 0 0,0 0 0 0 0,1 0 0 0 0,-1 0 0 0 0,1 0-1 0 0,-1 0 1 0 0,1 0 0 0 0,-1 1 0 0 0,1-1 0 0 0,0 0 0 0 0,0 0 0 0 0,0 0 0 0 0,-1 1 0 0 0,1-1 0 0 0,0 0 0 0 0,1 0 0 0 0,-1 0 0 0 0,0 1-1 0 0,0-1 1 0 0,0 0 0 0 0,1 0 0 0 0,-1 0 0 0 0,0 0 0 0 0,1 0 0 0 0,-1 1 0 0 0,1-1 0 0 0,0 0 0 0 0,-1 0 0 0 0,1 0 0 0 0,0 0 0 0 0,0 0-1 0 0,-1-1 1 0 0,1 1 0 0 0,0 0 0 0 0,0 0 0 0 0,0 0 0 0 0,0-1 0 0 0,0 1 0 0 0,0-1 0 0 0,0 1 0 0 0,0 0 0 0 0,1-1 0 0 0,-1 0-1 0 0,0 1 1 0 0,0-1 0 0 0,1 0-20 0 0,16 4-323 0 0,1-2-1 0 0,-1 0 1 0 0,1-1-1 0 0,-1-1 1 0 0,1 0-1 0 0,-1-2 1 0 0,1 0-1 0 0,-1-1 1 0 0,0-1-1 0 0,15-5 324 0 0,211-52-8602 0 0,-217 52 7326 0 0</inkml:trace>
  <inkml:trace contextRef="#ctx0" brushRef="#br0" timeOffset="242246.061">28022 10497 1216 0 0,'-9'-9'2987'0'0,"25"1"42"0"0,1098 5-821 0 0,-1043 3-3295 0 0,-70 0 538 0 0,22 9-4244 0 0,-23-7 3574 0 0</inkml:trace>
  <inkml:trace contextRef="#ctx0" brushRef="#br0" timeOffset="245064.288">20706 12719 1316 0 0,'0'0'644'0'0,"0"0"-31"0"0,25-6 1015 0 0,41-45 2316 0 0,-57 168-2771 0 0,18 121-664 0 0,35 9 210 0 0,-64-302-8281 0 0,2 40 6274 0 0</inkml:trace>
  <inkml:trace contextRef="#ctx0" brushRef="#br0" timeOffset="245787.986">20939 12624 1496 0 0,'0'-11'1802'0'0,"0"11"-1713"0"0,0 0 0 0 0,1 1 0 0 0,-1-1 0 0 0,1 0 0 0 0,-1 0 0 0 0,0 0 0 0 0,1 0 0 0 0,-1 0 0 0 0,1 0 0 0 0,-1 0 0 0 0,0 1 0 0 0,1-1 0 0 0,-1 0 0 0 0,1-1 0 0 0,-1 1 0 0 0,1 0 0 0 0,-1 0 0 0 0,0 0 0 0 0,1 0 0 0 0,-1 0 0 0 0,1 0 0 0 0,-1 0 0 0 0,0-1 0 0 0,1 1-1 0 0,-1 0 1 0 0,0 0 0 0 0,1 0 0 0 0,-1-1 0 0 0,0 1 0 0 0,1 0 0 0 0,-1-1 0 0 0,0 1 0 0 0,1 0 0 0 0,-1 0 0 0 0,0-1 0 0 0,0 1 0 0 0,0-1 0 0 0,1 1-89 0 0,24 47 301 0 0,-2 1-1 0 0,-2 1 0 0 0,-2 1 0 0 0,-2 1 1 0 0,-2 0-1 0 0,2 26-300 0 0,-14-57 143 0 0,-3-20-95 0 0,1-1 0 0 0,-1 1-1 0 0,1 0 1 0 0,-1 0 0 0 0,0 0-1 0 0,1-1 1 0 0,-1 1-1 0 0,1 0 1 0 0,-1 0 0 0 0,1 0-1 0 0,-1 0 1 0 0,0 0 0 0 0,1 0-1 0 0,-1 0 1 0 0,1 0-1 0 0,-1 0 1 0 0,1 0 0 0 0,-1 0-1 0 0,0 0 1 0 0,1 1 0 0 0,-1-1-1 0 0,1 0 1 0 0,-1 0-1 0 0,0 0 1 0 0,1 0 0 0 0,-1 1-1 0 0,1-1 1 0 0,-1 0-1 0 0,0 0 1 0 0,1 1 0 0 0,-1-1-1 0 0,0 0 1 0 0,0 1 0 0 0,1-1-1 0 0,-1 0 1 0 0,0 1-1 0 0,0-1 1 0 0,1 0 0 0 0,-1 1-1 0 0,0-1 1 0 0,0 1-48 0 0,25-52 222 0 0,-5 6-117 0 0,1 1 0 0 0,2 1 0 0 0,3 1 0 0 0,1 2 0 0 0,2 0 0 0 0,27-28-105 0 0,28 9-264 0 0,-64 82 264 0 0,16 99-66 0 0,-28-66 117 0 0,34 316 409 0 0,-41-283-164 0 0,-1-87-311 0 0,0-2-74 0 0,0 0-87 0 0,5 8-1947 0 0,20-29-3776 0 0,-7 10 4507 0 0</inkml:trace>
  <inkml:trace contextRef="#ctx0" brushRef="#br0" timeOffset="246114.225">21969 13069 1528 0 0,'-15'17'6163'0'0,"-90"84"-4614"0"0,-76 84-567 0 0,179-184-1018 0 0,-26 22-2142 0 0,5-17-3440 0 0,23-6 4284 0 0</inkml:trace>
  <inkml:trace contextRef="#ctx0" brushRef="#br0" timeOffset="246411.273">21641 13080 1744 0 0,'0'0'102'0'0,"-1"-1"0"0"0,1 0 0 0 0,-1 1 0 0 0,1-1 0 0 0,-1 0 0 0 0,1 1 0 0 0,-1-1 0 0 0,1 0 0 0 0,0 0-1 0 0,-1 0 1 0 0,1 1 0 0 0,0-1 0 0 0,-1 0 0 0 0,1 0 0 0 0,0 0 0 0 0,0 0 0 0 0,0 1 0 0 0,0-1 0 0 0,0 0 0 0 0,0 0 0 0 0,0 0 0 0 0,0 0 0 0 0,1 0 0 0 0,-1 1-1 0 0,0-1 1 0 0,0 0 0 0 0,1 0 0 0 0,-1 0 0 0 0,0 1 0 0 0,1-1 0 0 0,-1 0 0 0 0,1 0 0 0 0,-1 1 0 0 0,1-1 0 0 0,-1 0 0 0 0,1 1 0 0 0,-1-1 0 0 0,1 1 0 0 0,0-1-1 0 0,0 1 1 0 0,-1-1 0 0 0,1 1 0 0 0,0-1 0 0 0,-1 1 0 0 0,1 0 0 0 0,0-1 0 0 0,0 1 0 0 0,0 0 0 0 0,0-1 0 0 0,-1 1 0 0 0,1 0 0 0 0,0 0 0 0 0,0 0 0 0 0,0 0-1 0 0,0 0 1 0 0,0 0 0 0 0,-1 0 0 0 0,1 0 0 0 0,0 1 0 0 0,0-1 0 0 0,0 0 0 0 0,0 0 0 0 0,-1 1 0 0 0,1-1 0 0 0,0 0 0 0 0,0 1 0 0 0,-1-1 0 0 0,1 1 0 0 0,0-1-1 0 0,0 1-101 0 0,185 188 1946 0 0,-55-58-2259 0 0,-117-115-1278 0 0,-21-21-3994 0 0,-4-7 4461 0 0</inkml:trace>
  <inkml:trace contextRef="#ctx0" brushRef="#br0" timeOffset="246955.88">22009 12154 1804 0 0,'-43'55'4458'0'0,"-32"60"-2039"0"0,-49 53-3145 0 0,91-152-3881 0 0,29-15 3287 0 0</inkml:trace>
  <inkml:trace contextRef="#ctx0" brushRef="#br0" timeOffset="247235.584">22301 12254 1428 0 0,'-89'115'4965'0'0,"-58"48"-2545"0"0,130-144-2529 0 0,-9 9-587 0 0,7-12-4068 0 0,17-16 3576 0 0</inkml:trace>
  <inkml:trace contextRef="#ctx0" brushRef="#br0" timeOffset="247900.768">22696 12584 1108 0 0,'11'21'6212'0'0,"-38"45"-5360"0"0,17-44-352 0 0,-6 17 35 0 0,3 1-1 0 0,1 1 1 0 0,2-1 0 0 0,2 2-1 0 0,1-1 1 0 0,3 1-1 0 0,0 16-534 0 0,5-52 42 0 0,1 0 0 0 0,0 0 0 0 0,0 0 0 0 0,0 0 0 0 0,0 0 0 0 0,1-1 0 0 0,0 1 0 0 0,0-1 0 0 0,1 1 0 0 0,-1-1-1 0 0,1 0 1 0 0,0-1 0 0 0,1 1 0 0 0,-1-1 0 0 0,1 0 0 0 0,0 0 0 0 0,0 0 0 0 0,0 0 0 0 0,1-1 0 0 0,-1 0 0 0 0,1 0-1 0 0,-1-1 1 0 0,1 1 0 0 0,0-1 0 0 0,0-1 0 0 0,0 1 0 0 0,1-1 0 0 0,-1 0 0 0 0,0 0 0 0 0,0-1 0 0 0,1 1-1 0 0,2-2-41 0 0,-2 2-175 0 0,0 0 0 0 0,1-1 0 0 0,-1 0 0 0 0,0 0 0 0 0,1-1 0 0 0,-1 0 0 0 0,0 0-1 0 0,0-1 1 0 0,0 0 0 0 0,0 0 0 0 0,0-1 0 0 0,0 0 0 0 0,-1 0 0 0 0,1 0 0 0 0,-1-1-1 0 0,0 0 1 0 0,6-4 175 0 0,15-48-7222 0 0,-27 54 5782 0 0</inkml:trace>
  <inkml:trace contextRef="#ctx0" brushRef="#br0" timeOffset="248167.563">22484 12844 1856 0 0,'-18'1'3678'0'0,"23"-5"328"0"0,194-22-1365 0 0,-73 12-3951 0 0,-93 8-1203 0 0,-15-2-2749 0 0,-16 6 3830 0 0</inkml:trace>
  <inkml:trace contextRef="#ctx0" brushRef="#br0" timeOffset="248507.326">22345 12762 1580 0 0,'-7'1'220'0'0,"0"1"1"0"0,0 0-1 0 0,-1 0 0 0 0,1 1 0 0 0,0 0 1 0 0,1 0-1 0 0,-1 1 0 0 0,1-1 0 0 0,-1 1 1 0 0,1 1-1 0 0,0-1 0 0 0,1 1 0 0 0,-1 0 1 0 0,1 1-1 0 0,0-1 0 0 0,0 1 0 0 0,1 0 1 0 0,-1 0-1 0 0,1 1 0 0 0,1-1 0 0 0,-1 1 1 0 0,1 0-1 0 0,0 0 0 0 0,1 0 0 0 0,0 0 1 0 0,0 0-1 0 0,0 0 0 0 0,1 1 0 0 0,-1 5-220 0 0,7 10 124 0 0,1-1 1 0 0,1 0-1 0 0,1 0 0 0 0,1 0 0 0 0,0-1 0 0 0,2 0 0 0 0,1-1 0 0 0,0 0 0 0 0,1-1 0 0 0,1 0 0 0 0,1-1 0 0 0,1-1 1 0 0,0 0-1 0 0,1-2 0 0 0,1 1 0 0 0,0-2 0 0 0,20 11-124 0 0,-20-10-195 0 0,-10-8-237 0 0,0-1 0 0 0,0 0 1 0 0,0 0-1 0 0,1 0 0 0 0,-1-1 1 0 0,1 0-1 0 0,1-1 0 0 0,-1 0 1 0 0,1 0-1 0 0,-1-1 0 0 0,1 0 1 0 0,7 0 431 0 0,-4-5-1215 0 0,14-12 64 0 0</inkml:trace>
  <inkml:trace contextRef="#ctx0" brushRef="#br0" timeOffset="248785.774">23384 12582 2480 0 0,'8'19'492'0'0,"0"0"0"0"0,-2 1 0 0 0,0 0 0 0 0,-1 0 0 0 0,-1 1 0 0 0,0-1 0 0 0,-2 1-1 0 0,-1 0 1 0 0,0 13-492 0 0,0-7 405 0 0,5 152 1829 0 0,-10-161-2124 0 0,0-1 0 0 0,-1 1 0 0 0,-1 0 0 0 0,0-1 1 0 0,-2 0-1 0 0,0-1 0 0 0,0 0 0 0 0,-2 0 0 0 0,0-1 0 0 0,-1 0 0 0 0,-5 6-110 0 0,6-10-261 0 0,-59 52-441 0 0,16-44-5062 0 0,49-22 4505 0 0,-14-12 8 0 0</inkml:trace>
  <inkml:trace contextRef="#ctx0" brushRef="#br0" timeOffset="249254.607">23978 12840 2172 0 0,'53'-1'5891'0'0,"40"-6"-4433"0"0,-27 3-1012 0 0,200 1-1065 0 0,-172 3-2430 0 0,-42 13 333 0 0,-47-9 1345 0 0</inkml:trace>
  <inkml:trace contextRef="#ctx0" brushRef="#br0" timeOffset="249454.601">24125 13087 1024 0 0,'28'31'4557'0'0,"53"-18"-2788"0"0,-70-12-1352 0 0,178 7 1646 0 0,6-8-4195 0 0,-70-1-1801 0 0,-84-1 2620 0 0,-1-6 13 0 0</inkml:trace>
  <inkml:trace contextRef="#ctx0" brushRef="#br0" timeOffset="263985.069">8908 9125 1280 0 0,'0'0'352'0'0,"-16"-3"361"0"0,6-16 762 0 0,-66-13 1551 0 0,53 28-1809 0 0,26 0-381 0 0,713-34 127 0 0,-714 38-987 0 0,13 3-1885 0 0,-61 7-2416 0 0,21-3 3101 0 0</inkml:trace>
  <inkml:trace contextRef="#ctx0" brushRef="#br0" timeOffset="264282.063">8732 9340 1896 0 0,'8'10'2815'0'0,"51"-2"-1729"0"0,-59-8-1068 0 0,675 29 3237 0 0,-646-20-3474 0 0,-31-7-3447 0 0,-3-3 1065 0 0,4-1 1309 0 0</inkml:trace>
  <inkml:trace contextRef="#ctx0" brushRef="#br0" timeOffset="265351.402">10131 8890 1336 0 0,'0'0'438'0'0,"0"0"-44"0"0,0 0-32 0 0,0 0 9 0 0,0 0 131 0 0,0 0-79 0 0,0 0-84 0 0,0 0 44 0 0,-6-2-24 0 0,2 2-263 0 0,1 0 0 0 0,-1-1 0 0 0,0 0 0 0 0,0 0 0 0 0,1 0-1 0 0,-1 0 1 0 0,1-1 0 0 0,-1 1 0 0 0,1-1 0 0 0,0 0 0 0 0,-1 0 0 0 0,1 0 0 0 0,0 0 0 0 0,0-1-1 0 0,0 1 1 0 0,1-1 0 0 0,-1 0 0 0 0,1 0 0 0 0,-1 0 0 0 0,1 0 0 0 0,0 0 0 0 0,0-1 0 0 0,0 1-1 0 0,1 0 1 0 0,-1-1 0 0 0,1 1 0 0 0,0-1 0 0 0,0-1-96 0 0,1 0 15 0 0,0-1-1 0 0,0 1 1 0 0,1-1 0 0 0,0 1-1 0 0,0 0 1 0 0,1-1 0 0 0,0 1-1 0 0,-1 0 1 0 0,2 0 0 0 0,-1 0-1 0 0,1 0 1 0 0,-1 0-1 0 0,1 0 1 0 0,1 1 0 0 0,-1 0-1 0 0,1-1 1 0 0,-1 1 0 0 0,1 0-1 0 0,0 1 1 0 0,1-1 0 0 0,-1 1-1 0 0,1 0 1 0 0,-1 0 0 0 0,1 0-1 0 0,0 1 1 0 0,0-1 0 0 0,0 1-1 0 0,0 0 1 0 0,6-1-15 0 0,164-30 64 0 0,-161 34-55 0 0,-1 1 1 0 0,0 0-1 0 0,1 1 1 0 0,-1 1-1 0 0,-1 0 1 0 0,1 0-1 0 0,0 1 1 0 0,-1 1-1 0 0,0 0 1 0 0,0 1-1 0 0,-1 0 1 0 0,2 2-10 0 0,-8-6 4 0 0,0 1 0 0 0,0-1 0 0 0,0 1-1 0 0,0 1 1 0 0,-1-1 0 0 0,1 0 0 0 0,-1 1 0 0 0,0 0 0 0 0,-1 0 0 0 0,1 0 0 0 0,-1 1 0 0 0,0-1 0 0 0,0 1 0 0 0,-1-1 0 0 0,1 1 0 0 0,-1 0 0 0 0,-1 0-1 0 0,1 0 1 0 0,-1 0 0 0 0,0 0 0 0 0,0 1 0 0 0,-1-1 0 0 0,0 0 0 0 0,0 0 0 0 0,0 1 0 0 0,-1-1 0 0 0,0 0 0 0 0,-1 5-4 0 0,-14 21 75 0 0,-1 1 0 0 0,-2-2 0 0 0,0 0 1 0 0,-3-2-1 0 0,0 0 0 0 0,-2-1 0 0 0,-1-1 0 0 0,-1-2 1 0 0,-1 0-1 0 0,-1-2 0 0 0,-1-1 0 0 0,-1-2 0 0 0,-1 0 1 0 0,-30 12-76 0 0,44-21 88 0 0,-42 23 750 0 0,59-34-709 0 0,0 0-7 0 0,0 0 6 0 0,-1-18 288 0 0,-1 72-251 0 0,-24 182-85 0 0,76-68-164 0 0,-71-128-7672 0 0,15-38 6616 0 0</inkml:trace>
  <inkml:trace contextRef="#ctx0" brushRef="#br0" timeOffset="265690.841">9964 10122 1676 0 0,'0'0'160'0'0,"0"1"-1"0"0,0 0 1 0 0,0 0-1 0 0,-1 0 1 0 0,1 0 0 0 0,1-1-1 0 0,-1 1 1 0 0,0 0-1 0 0,0 0 1 0 0,0 0-1 0 0,0-1 1 0 0,0 1-1 0 0,1 0 1 0 0,-1 0 0 0 0,0-1-1 0 0,1 1 1 0 0,-1 0-1 0 0,1 0 1 0 0,-1-1-1 0 0,1 1 1 0 0,-1 0-1 0 0,1-1 1 0 0,-1 1 0 0 0,1-1-1 0 0,0 1 1 0 0,-1-1-1 0 0,1 1 1 0 0,0-1-1 0 0,-1 1 1 0 0,1-1-1 0 0,0 0 1 0 0,0 1 0 0 0,-1-1-1 0 0,1 0 1 0 0,0 1-1 0 0,0-1 1 0 0,0 0-1 0 0,-1 0 1 0 0,1 0 0 0 0,0 0-1 0 0,0 0 1 0 0,0 0-1 0 0,0 0 1 0 0,-1 0-1 0 0,1 0 1 0 0,0 0-1 0 0,0-1 1 0 0,0 1 0 0 0,-1 0-1 0 0,1-1 1 0 0,0 1-1 0 0,0 0 1 0 0,-1-1-1 0 0,1 1 1 0 0,0-1-1 0 0,-1 1 1 0 0,1-1 0 0 0,0 1-1 0 0,-1-1 1 0 0,1 0-160 0 0,0-4 866 0 0,14-38-9718 0 0,-10 31 8564 0 0,3-8-932 0 0</inkml:trace>
  <inkml:trace contextRef="#ctx0" brushRef="#br0" timeOffset="266484.83">10643 8765 1332 0 0,'1'-6'118'0'0,"1"1"0"0"0,-1 0 0 0 0,1-1 0 0 0,0 1 0 0 0,1 0 0 0 0,-1 0 0 0 0,1 0 0 0 0,0 1 0 0 0,0-1 0 0 0,0 1 0 0 0,1 0 1 0 0,-1-1-1 0 0,1 1 0 0 0,0 1 0 0 0,1-1 0 0 0,-1 1 0 0 0,1-1 0 0 0,-1 1 0 0 0,1 1 0 0 0,0-1 0 0 0,0 1 0 0 0,0-1 0 0 0,0 2 0 0 0,0-1 0 0 0,1 0 0 0 0,-1 1 0 0 0,1 0 0 0 0,-1 0 0 0 0,1 1 0 0 0,1-1-118 0 0,4-1 42 0 0,-1-1-1 0 0,1 1 0 0 0,-1 1 1 0 0,1 0-1 0 0,0 0 1 0 0,-1 1-1 0 0,1 1 1 0 0,0 0-1 0 0,-1 0 0 0 0,1 1 1 0 0,-1 0-1 0 0,1 1 1 0 0,-1 0-1 0 0,0 1 1 0 0,0 0-1 0 0,0 0 0 0 0,-1 1 1 0 0,0 1-1 0 0,1-1 1 0 0,-2 1-1 0 0,1 1 1 0 0,-1 0-1 0 0,0 0 0 0 0,0 1 1 0 0,-1-1-1 0 0,0 2 1 0 0,-1-1-1 0 0,1 1 0 0 0,-2 0 1 0 0,1 0-1 0 0,-1 1 1 0 0,-1-1-1 0 0,0 1 1 0 0,0 0-1 0 0,-1 1 0 0 0,0-1 1 0 0,1 8-42 0 0,-4 1 58 0 0,-1 0 1 0 0,0 1 0 0 0,-2-1-1 0 0,0 0 1 0 0,-1 0-1 0 0,-1-1 1 0 0,-1 1 0 0 0,0-1-1 0 0,-1 0 1 0 0,-2 0-1 0 0,1-1 1 0 0,-2 0-1 0 0,0-1 1 0 0,-1 0 0 0 0,-5 4-59 0 0,-208 216 1694 0 0,184-199-1325 0 0,-11 13 497 0 0,51-49-746 0 0,0-1 0 0 0,2-1-108 0 0,0 1 1 0 0,1 0 0 0 0,-1-1 0 0 0,1 1 0 0 0,-1 1 0 0 0,0-1 0 0 0,1 0-1 0 0,-1 0 1 0 0,0 1 0 0 0,1-1 0 0 0,-1 1 0 0 0,0 0 0 0 0,0 0-1 0 0,0 0 1 0 0,1 0 0 0 0,-1 0 0 0 0,0 0 0 0 0,0 1 0 0 0,-1-1 0 0 0,1 1-1 0 0,0-1 1 0 0,0 1 0 0 0,-1 0 0 0 0,1-1 0 0 0,-1 1 0 0 0,1 0-1 0 0,-1 0 1 0 0,0 0 0 0 0,0 0 0 0 0,0 1 0 0 0,0-1 0 0 0,0 0-1 0 0,0 0 1 0 0,-1 1 0 0 0,1-1 0 0 0,-1 0 0 0 0,1 1 0 0 0,-1-1 0 0 0,0 0-1 0 0,0 1 1 0 0,0-1 0 0 0,0 0 0 0 0,0 1 0 0 0,-1-1 0 0 0,1 0-1 0 0,-1 1 1 0 0,0-1 0 0 0,1 0 0 0 0,-1 0 0 0 0,0 1 0 0 0,0-1 0 0 0,-1 0-1 0 0,1 0-12 0 0,-10 25 49 0 0,2 0 0 0 0,0 1 1 0 0,2 0-1 0 0,1 1 0 0 0,1-1 0 0 0,2 1 0 0 0,0 9-49 0 0,59 65 215 0 0,-13-41-1639 0 0,-42-61 502 0 0,-54 55-4549 0 0,33-42 4239 0 0,2-1 56 0 0</inkml:trace>
  <inkml:trace contextRef="#ctx0" brushRef="#br0" timeOffset="266876.915">10622 10325 928 0 0,'60'2'11992'0'0,"-47"2"-10627"0"0,-33 39-12114 0 0,6-35 9533 0 0</inkml:trace>
  <inkml:trace contextRef="#ctx0" brushRef="#br0" timeOffset="295554.527">20909 14726 1360 0 0,'0'0'333'0'0,"0"0"-98"0"0,0 0 8 0 0,0 0 46 0 0,14 0 145 0 0,-10-3 2768 0 0,2-7 1033 0 0,8 41-4271 0 0,-27 25-13 0 0,4 1 0 0 0,1-1-1 0 0,3 1 1 0 0,3 0 0 0 0,4 52 49 0 0,-2-38-1258 0 0,-1-79-4821 0 0,1 0 4851 0 0</inkml:trace>
  <inkml:trace contextRef="#ctx0" brushRef="#br0" timeOffset="296141.3">21040 14681 1184 0 0,'2'-2'97'0'0,"0"0"0"0"0,-1 1 0 0 0,1 0-1 0 0,0-1 1 0 0,0 1 0 0 0,0 0 0 0 0,0 0 0 0 0,0 0 0 0 0,0 0-1 0 0,0 0 1 0 0,0 1 0 0 0,1-1 0 0 0,-1 0 0 0 0,0 1 0 0 0,0 0-1 0 0,1 0 1 0 0,-1-1 0 0 0,0 1 0 0 0,0 1 0 0 0,1-1 0 0 0,-1 0-1 0 0,0 0 1 0 0,0 1 0 0 0,1 0 0 0 0,-1-1 0 0 0,0 1 0 0 0,0 0-1 0 0,0 0 1 0 0,0 0 0 0 0,0 0 0 0 0,0 0 0 0 0,0 0-1 0 0,0 1 1 0 0,-1-1 0 0 0,1 1 0 0 0,0-1 0 0 0,-1 1 0 0 0,1 0-1 0 0,-1 0-96 0 0,19 22 261 0 0,-1 0-1 0 0,-1 2 1 0 0,-1 0-1 0 0,-2 1 1 0 0,-1 1-1 0 0,-1 0 1 0 0,-1 1-1 0 0,-1 0 1 0 0,3 19-261 0 0,18 39 1730 0 0,-32-87-1527 0 0,0 0-7 0 0,114-180 688 0 0,-34 40-590 0 0,25 1 6 0 0,-71 98-148 0 0,-24 64-45 0 0,-104 441-42 0 0,94-462-106 0 0,-8 52-771 0 0,6-18-3631 0 0,-11-23 1673 0 0,10-10 1344 0 0</inkml:trace>
  <inkml:trace contextRef="#ctx0" brushRef="#br0" timeOffset="296451.084">22056 15069 1368 0 0,'-159'127'4747'0'0,"138"-105"-4449"0"0,1 1 1 0 0,1 1-1 0 0,1 1 0 0 0,1 0 1 0 0,1 2-1 0 0,2-1 1 0 0,0 2-1 0 0,-8 26-298 0 0,21-51-397 0 0,-3 14 614 0 0,-4-16-5733 0 0,-11-16 4014 0 0</inkml:trace>
  <inkml:trace contextRef="#ctx0" brushRef="#br0" timeOffset="296700.151">21643 15132 1292 0 0,'21'-22'6335'0'0,"7"38"-4675"0"0,-18-8-1688 0 0,210 176 1144 0 0,-149-120-5042 0 0,-74-64-95 0 0,-2-5 2745 0 0</inkml:trace>
  <inkml:trace contextRef="#ctx0" brushRef="#br0" timeOffset="297150.32">22217 14264 1132 0 0,'9'-16'3998'0'0,"-19"22"-2099"0"0,-21 25-1249 0 0,-123 218-518 0 0,135-230-1264 0 0,4-13-2790 0 0,15-6 2633 0 0</inkml:trace>
  <inkml:trace contextRef="#ctx0" brushRef="#br0" timeOffset="297400.149">22441 14337 1900 0 0,'-131'123'5028'0'0,"105"-99"-5115"0"0,1 0 0 0 0,1 2 1 0 0,1 1-1 0 0,2 1 0 0 0,0 1 0 0 0,-11 23 87 0 0,10-23-3840 0 0,19-22 2513 0 0</inkml:trace>
  <inkml:trace contextRef="#ctx0" brushRef="#br0" timeOffset="297917.549">22674 14661 1080 0 0,'23'-5'5452'0'0,"-32"34"-3049"0"0,0-8-2405 0 0,-33 93 815 0 0,30-87-600 0 0,1 0 0 0 0,1 0-1 0 0,2 1 1 0 0,1 0 0 0 0,1 0 0 0 0,2 1 0 0 0,0 0-1 0 0,2 0-212 0 0,2-23-7 0 0,-1 0 0 0 0,2 0 0 0 0,-1 1-1 0 0,1-1 1 0 0,-1 0 0 0 0,2 0 0 0 0,-1 0-1 0 0,1 0 1 0 0,0 0 0 0 0,0 0 0 0 0,1-1-1 0 0,-1 1 1 0 0,1-1 0 0 0,0 1 0 0 0,1-1 0 0 0,0 0-1 0 0,-1 0 1 0 0,1 0 0 0 0,1-1 0 0 0,-1 0-1 0 0,1 1 1 0 0,0-2 0 0 0,0 1 0 0 0,0 0-1 0 0,0-1 1 0 0,1 0 0 0 0,-1 0 0 0 0,1-1-1 0 0,0 0 1 0 0,0 1 0 0 0,0-2 0 0 0,0 1-1 0 0,0-1 1 0 0,0 0 0 0 0,0 0 0 0 0,5-1 7 0 0,-9 0-936 0 0,19-15-3087 0 0,-22-3 1327 0 0,-5 1 1215 0 0</inkml:trace>
  <inkml:trace contextRef="#ctx0" brushRef="#br0" timeOffset="298166.934">22230 14901 1392 0 0,'-12'6'5581'0'0,"31"-7"-2516"0"0,-1 0-2964 0 0,199 2 1075 0 0,-113-1-4172 0 0,-17-15-1437 0 0,-78 12 3006 0 0,-1-3-24 0 0</inkml:trace>
  <inkml:trace contextRef="#ctx0" brushRef="#br0" timeOffset="298525.726">23094 14497 860 0 0,'18'12'429'0'0,"0"0"-1"0"0,0 1 1 0 0,-1 1-1 0 0,-1 1 1 0 0,-1 0-1 0 0,0 1 1 0 0,0 1 0 0 0,-2 0-1 0 0,0 1 1 0 0,-2 0-1 0 0,1 1 1 0 0,-2 1-1 0 0,-1-1 1 0 0,7 22-429 0 0,30 147 1728 0 0,-69-92-1034 0 0,13-72-723 0 0,-2 0 0 0 0,0 0 0 0 0,-2-1 1 0 0,0-1-1 0 0,-2 0 0 0 0,0-1 1 0 0,-1-1-1 0 0,-2-1 0 0 0,0 0 0 0 0,-1-1 1 0 0,0-1-1 0 0,-1-1 0 0 0,-1-1 1 0 0,-1-1-1 0 0,0-1 0 0 0,-1-1 1 0 0,0-1-1 0 0,-1-1 0 0 0,-10 2 29 0 0,22-9-380 0 0,0 0 0 0 0,0 0 0 0 0,0-2 0 0 0,0 1 0 0 0,0-2 0 0 0,-1 0 0 0 0,1 0 0 0 0,0-1 0 0 0,0-1 0 0 0,0 0 0 0 0,0-1 0 0 0,0-1 0 0 0,-6-2 380 0 0,-8-9-820 0 0</inkml:trace>
  <inkml:trace contextRef="#ctx0" brushRef="#br0" timeOffset="298916.095">22191 14696 2408 0 0,'-12'4'214'0'0,"0"1"0"0"0,1 1 0 0 0,0 0 0 0 0,0 1 0 0 0,1 0 0 0 0,0 0 0 0 0,0 1 0 0 0,0 1 0 0 0,1-1 0 0 0,1 2 0 0 0,-1-1 0 0 0,1 1 0 0 0,1 0 0 0 0,0 1 0 0 0,0 0 0 0 0,1 0 0 0 0,1 0 0 0 0,0 1 0 0 0,0-1 0 0 0,1 1 0 0 0,1 1 0 0 0,0-1 0 0 0,0 0 0 0 0,2 1 0 0 0,-1-1 0 0 0,1 1 0 0 0,1 9-214 0 0,6 2 0 0 0,1 0 0 0 0,1 0 0 0 0,1 0 0 0 0,2-1 0 0 0,0-1 0 0 0,1 0 0 0 0,1 0 0 0 0,10 11 0 0 0,149 149-5014 0 0,-128-148 3586 0 0</inkml:trace>
  <inkml:trace contextRef="#ctx0" brushRef="#br0" timeOffset="299627.991">23675 14299 1044 0 0,'1'0'124'0'0,"-1"1"-1"0"0,0-1 1 0 0,1 1 0 0 0,-1-1 0 0 0,1 0-1 0 0,-1 1 1 0 0,1-1 0 0 0,-1 0-1 0 0,1 1 1 0 0,-1-1 0 0 0,1 0-1 0 0,-1 0 1 0 0,1 1 0 0 0,-1-1 0 0 0,1 0-1 0 0,-1 0 1 0 0,1 0 0 0 0,-1 0-1 0 0,1 0 1 0 0,0 0 0 0 0,-1 0-1 0 0,1 0 1 0 0,-1 0 0 0 0,1 0 0 0 0,0 0-1 0 0,-1 0 1 0 0,1 0 0 0 0,-1 0-1 0 0,1 0 1 0 0,-1-1 0 0 0,1 1-1 0 0,-1 0 1 0 0,1 0 0 0 0,-1-1 0 0 0,1 1-1 0 0,-1 0 1 0 0,1-1 0 0 0,-1 1-1 0 0,1 0 1 0 0,-1-1 0 0 0,0 1-1 0 0,1-1 1 0 0,-1 1 0 0 0,0-1 0 0 0,1 1-1 0 0,-1-1 1 0 0,0 1 0 0 0,0-1-1 0 0,1 1 1 0 0,-1-1 0 0 0,0 1-1 0 0,0-1 1 0 0,0 0 0 0 0,0 1 0 0 0,0-1-1 0 0,0 1 1 0 0,0-1 0 0 0,0 1-1 0 0,0-1 1 0 0,0 0 0 0 0,0 1-1 0 0,0-1 1 0 0,0 1 0 0 0,0-1-1 0 0,0 1 1 0 0,-1-1-124 0 0,0 175 2022 0 0,1 1039 3031 0 0,-22-986-4139 0 0,22-190-1629 0 0,7-55-4467 0 0,-3-3 1629 0 0,5-39-666 0 0,-9 48 2959 0 0</inkml:trace>
  <inkml:trace contextRef="#ctx0" brushRef="#br0" timeOffset="300200.393">24146 15887 1748 0 0,'-13'24'6566'0'0,"-37"63"-5589"0"0,44-79-880 0 0,1 0 1 0 0,1 1-1 0 0,0 0 0 0 0,0 0 1 0 0,0 0-1 0 0,1 0 1 0 0,1 1-1 0 0,0-1 0 0 0,0 1 1 0 0,0-1-1 0 0,2 1 1 0 0,-1 0-1 0 0,1 0 0 0 0,0-1 1 0 0,1 1-1 0 0,0 0 1 0 0,1-1-1 0 0,0 1 0 0 0,0-1 1 0 0,1 1-1 0 0,0-1 1 0 0,1 0-1 0 0,0 0 0 0 0,0-1 1 0 0,1 1-1 0 0,0-1 1 0 0,1 0-1 0 0,0 0 0 0 0,0-1 1 0 0,0 1-1 0 0,1-1 1 0 0,0-1-1 0 0,1 1 0 0 0,0-1-97 0 0,72 26-417 0 0,-45-28-3007 0 0,-20-34-2312 0 0,-19 23 4543 0 0</inkml:trace>
  <inkml:trace contextRef="#ctx0" brushRef="#br0" timeOffset="300450.982">23798 16051 908 0 0,'-13'6'6615'0'0,"36"-7"-3239"0"0,-7-1-3439 0 0,131 2 1335 0 0,-3 0-4387 0 0,-46-26-1640 0 0,-93 25 3267 0 0,7 1-2 0 0</inkml:trace>
  <inkml:trace contextRef="#ctx0" brushRef="#br0" timeOffset="300731.573">24394 16042 1332 0 0,'53'19'4205'0'0,"41"-13"-2257"0"0,-58-6-1272 0 0,64 6 393 0 0,29 0-459 0 0,-40-4-4630 0 0,-76 2 1358 0 0,-14-3 1400 0 0</inkml:trace>
  <inkml:trace contextRef="#ctx0" brushRef="#br0" timeOffset="300997.649">24552 16209 1048 0 0,'31'4'4836'0'0,"1"-1"-3762"0"0,243-24 60 0 0,-89-28-5376 0 0,-159 40 3500 0 0</inkml:trace>
  <inkml:trace contextRef="#ctx0" brushRef="#br0" timeOffset="301210.992">25210 16116 2356 0 0,'12'-4'-77'0'0,"-12"5"197"0"0,-1-1 0 0 0,1 1-1 0 0,0-1 1 0 0,0 1 0 0 0,-1-1 0 0 0,1 1 0 0 0,0 0 0 0 0,0-1 0 0 0,0 1 0 0 0,0-1 0 0 0,0 1-1 0 0,0-1 1 0 0,0 1 0 0 0,0-1 0 0 0,0 1 0 0 0,0 0 0 0 0,0-1 0 0 0,0 1 0 0 0,0-1 0 0 0,1 1 0 0 0,-1-1-1 0 0,0 1 1 0 0,0-1 0 0 0,1 1 0 0 0,-1-1 0 0 0,0 1 0 0 0,1-1 0 0 0,-1 1 0 0 0,0-1 0 0 0,1 1-1 0 0,-1-1 1 0 0,0 0 0 0 0,1 1 0 0 0,-1-1 0 0 0,1 0 0 0 0,-1 1 0 0 0,1-1 0 0 0,-1 0 0 0 0,1 0 0 0 0,-1 1-1 0 0,1-1 1 0 0,0 0 0 0 0,-1 0 0 0 0,1 0 0 0 0,0 0-120 0 0,-11 16 571 0 0,6-12-446 0 0,1 0 0 0 0,0 0 0 0 0,0 0 0 0 0,0 1-1 0 0,1-1 1 0 0,0 1 0 0 0,0 0 0 0 0,0 0 0 0 0,0 0 0 0 0,1 0 0 0 0,0 0 0 0 0,0 0 0 0 0,0 0 0 0 0,0 0 0 0 0,1 0 0 0 0,0 1 0 0 0,0-1 0 0 0,1 0 0 0 0,-1 0 0 0 0,1 1-125 0 0,3 3 55 0 0,1-1 1 0 0,0 1-1 0 0,0-1 1 0 0,0 0 0 0 0,1 0-1 0 0,1-1 1 0 0,-1 1-1 0 0,1-1 1 0 0,0-1-1 0 0,1 1 1 0 0,0-1 0 0 0,0-1-1 0 0,0 1 1 0 0,0-2-1 0 0,1 1 1 0 0,0-1-1 0 0,0 0 1 0 0,0-1 0 0 0,1 0-1 0 0,-1 0 1 0 0,1-1-1 0 0,-1 0 1 0 0,1-1-1 0 0,0 0 1 0 0,-1-1 0 0 0,1 0-1 0 0,0 0 1 0 0,6-2-56 0 0,-12 3 8 0 0,1-1 0 0 0,-1-1-1 0 0,0 1 1 0 0,0 0 0 0 0,0-1 0 0 0,1 0 0 0 0,-1 0 0 0 0,0 0 0 0 0,0-1-1 0 0,0 1 1 0 0,-1-1 0 0 0,1 0 0 0 0,0 0 0 0 0,-1-1 0 0 0,1 1 0 0 0,-1-1 0 0 0,1 1-1 0 0,-1-1 1 0 0,0 0 0 0 0,0 0 0 0 0,-1 0 0 0 0,1-1 0 0 0,-1 1 0 0 0,1-1-1 0 0,-1 1 1 0 0,0-1 0 0 0,-1 0 0 0 0,1 0 0 0 0,-1 0 0 0 0,1 0 0 0 0,-1 0 0 0 0,0 0-1 0 0,0 0 1 0 0,-1-1 0 0 0,1-2-8 0 0,-11-12-157 0 0,0 0 0 0 0,-1 1 0 0 0,-1 0-1 0 0,-1 1 1 0 0,0 1 0 0 0,-1 0 0 0 0,-1 0 0 0 0,0 2-1 0 0,-1 0 1 0 0,-8-4 157 0 0,-13-16-975 0 0,-62-87-5807 0 0,84 96 5480 0 0</inkml:trace>
  <inkml:trace contextRef="#ctx0" brushRef="#br0" timeOffset="301709.18">25318 14836 1724 0 0,'-11'5'2082'0'0,"14"-4"1171"0"0,8 0-2847 0 0,387 1 1800 0 0,-217-3-7635 0 0,-164 0 4086 0 0,-2-1 20 0 0</inkml:trace>
  <inkml:trace contextRef="#ctx0" brushRef="#br0" timeOffset="301895.274">25364 15072 928 0 0,'71'23'4739'0'0,"257"-14"-515"0"0,-110-34-4821 0 0,49-35-5780 0 0,-223 47 5132 0 0</inkml:trace>
  <inkml:trace contextRef="#ctx0" brushRef="#br0" timeOffset="302310.939">27075 14571 1392 0 0,'-2'10'4600'0'0,"-13"31"-3393"0"0,-1 10-504 0 0,2 1 0 0 0,3 0 0 0 0,2 1 0 0 0,2 0 0 0 0,2 0 0 0 0,2 28-703 0 0,1-75 36 0 0,1-1-1 0 0,0 1 1 0 0,0-1 0 0 0,0 1-1 0 0,0 0 1 0 0,1 0 0 0 0,0-1-1 0 0,0 1 1 0 0,1 0 0 0 0,0-1-1 0 0,0 1 1 0 0,0 0 0 0 0,0-1-1 0 0,1 1 1 0 0,0-1 0 0 0,0 0-1 0 0,0 1 1 0 0,1-1 0 0 0,0 0-1 0 0,0 0 1 0 0,0-1 0 0 0,1 1-1 0 0,-1-1 1 0 0,1 0 0 0 0,0 1-1 0 0,0-2 1 0 0,1 1 0 0 0,-1 0-1 0 0,1-1 1 0 0,0 0 0 0 0,0 0-1 0 0,0 0 1 0 0,0-1 0 0 0,0 0-1 0 0,1 0 1 0 0,-1 0 0 0 0,1-1-1 0 0,-1 1 1 0 0,1-1 0 0 0,1 0-36 0 0,11 0-236 0 0,1-1 0 0 0,0 0 0 0 0,-1-2 1 0 0,1 0-1 0 0,-1-1 0 0 0,0-1 0 0 0,0 0 0 0 0,0-1 0 0 0,9-5 236 0 0,-21 8-451 0 0,0-1-1 0 0,0 0 0 0 0,-1-1 0 0 0,1 1 0 0 0,-1-1 0 0 0,1 0 0 0 0,-1-1 0 0 0,-1 1 0 0 0,1-1 0 0 0,-1 0 0 0 0,1 0 0 0 0,-1 0 0 0 0,-1-1 1 0 0,1 0-1 0 0,-1 1 0 0 0,0-1 0 0 0,0 0 0 0 0,0-3 452 0 0,1-2-1171 0 0</inkml:trace>
  <inkml:trace contextRef="#ctx0" brushRef="#br0" timeOffset="302591.191">26959 14862 908 0 0,'12'9'4692'0'0,"26"-8"-3406"0"0,-34-1-1005 0 0,202-13 2394 0 0,69-28-3494 0 0,-273 41 621 0 0,1-1 0 0 0,-1 0 0 0 0,0 1 0 0 0,0-1 0 0 0,1 0 0 0 0,-1 0 0 0 0,0-1 0 0 0,0 1 0 0 0,0 0 0 0 0,0-1 0 0 0,-1 1 0 0 0,1-1 0 0 0,0 1 0 0 0,0-1 0 0 0,-1 0 0 0 0,1 0 0 0 0,-1 0 0 0 0,0 0 0 0 0,0 0 0 0 0,1 0 0 0 0,-1 0 0 0 0,0 0 0 0 0,-1 0 0 0 0,1 0 0 0 0,0-1 0 0 0,-1 1 0 0 0,1 0 0 0 0,-1-1 198 0 0,-12-19-1275 0 0</inkml:trace>
  <inkml:trace contextRef="#ctx0" brushRef="#br0" timeOffset="302840.21">27044 14547 2296 0 0,'4'0'1168'0'0,"0"0"-104"0"0,3-3-140 0 0,2 1-103 0 0,15-1-81 0 0,-9 3-52 0 0,27-7-92 0 0,-4 6-64 0 0,3-3-100 0 0,-22 4-116 0 0,18 0-292 0 0,3 0 0 0 0,2 0-676 0 0,5 0-784 0 0,-1 0-88 0 0,0 0 103 0 0,2 0 69 0 0,-2 0 84 0 0</inkml:trace>
  <inkml:trace contextRef="#ctx0" brushRef="#br0" timeOffset="303134.609">28552 14674 1688 0 0,'-31'20'4071'0'0,"19"-13"-3727"0"0,-28 24 358 0 0,1 1-1 0 0,1 3 1 0 0,2 1-1 0 0,2 1 1 0 0,-21 31-702 0 0,-35 37 525 0 0,87-102-679 0 0,-48 41-774 0 0,9-42-4812 0 0,17-19 4402 0 0</inkml:trace>
  <inkml:trace contextRef="#ctx0" brushRef="#br0" timeOffset="303381.036">28042 14644 1120 0 0,'15'-15'5262'0'0,"12"33"-2959"0"0,-26-16-2290 0 0,173 190 2261 0 0,-74-92-1888 0 0,-12-11-1705 0 0,-26-34-2776 0 0,-55-49 1493 0 0,-6-6 1300 0 0</inkml:trace>
  <inkml:trace contextRef="#ctx0" brushRef="#br0" timeOffset="303906.029">28705 14479 1280 0 0,'2'-29'5586'0'0,"30"9"-4169"0"0,45 6-897 0 0,-73 14-500 0 0,0 0 0 0 0,0 0 1 0 0,0 1-1 0 0,0-1 0 0 0,-1 1 1 0 0,1 0-1 0 0,0 0 0 0 0,-1 1 1 0 0,1-1-1 0 0,0 1 0 0 0,-1 0 0 0 0,0-1 1 0 0,1 2-1 0 0,-1-1 0 0 0,0 0 1 0 0,0 1-1 0 0,0-1 0 0 0,-1 1 1 0 0,1 0-1 0 0,-1 0 0 0 0,1 0 1 0 0,-1 0-1 0 0,0 0 0 0 0,0 1 1 0 0,0-1-1 0 0,-1 1 0 0 0,1-1 0 0 0,-1 1 1 0 0,0 0-1 0 0,0-1 0 0 0,0 1 1 0 0,0 0-1 0 0,-1 0 0 0 0,1 0 1 0 0,-1-1-1 0 0,0 1 0 0 0,0 0 1 0 0,-1 0-1 0 0,1 0-20 0 0,-31 151 589 0 0,-79-2 695 0 0,49-84-540 0 0,62-68-754 0 0,-1 0 1 0 0,0 1-1 0 0,0-1 1 0 0,1 0 0 0 0,-1 0-1 0 0,1 1 1 0 0,-1-1-1 0 0,1 0 1 0 0,0 0-1 0 0,-1 0 1 0 0,1 0-1 0 0,0 0 1 0 0,0 0-1 0 0,0 0 1 0 0,0 0-1 0 0,-1 0 1 0 0,1 0 0 0 0,1 0-1 0 0,-1 0 1 0 0,0-1-1 0 0,0 1 1 0 0,0 0-1 0 0,0-1 1 0 0,0 1-1 0 0,1-1 1 0 0,-1 0-1 0 0,0 1 1 0 0,0-1 0 0 0,1 0-1 0 0,-1 0 1 0 0,0 1-1 0 0,1-1 1 0 0,-1 0-1 0 0,0 0 1 0 0,1 0-1 0 0,-1-1 1 0 0,0 1-1 0 0,0 0 1 0 0,1 0 0 0 0,-1-1-1 0 0,0 1 1 0 0,0-1-1 0 0,1 1 1 0 0,-1-1-1 0 0,0 0 1 0 0,1 0 9 0 0,-1 1-28 0 0,30-6-898 0 0,-1-1 0 0 0,1-1-1 0 0,-1-2 1 0 0,-1-1 0 0 0,0-1 0 0 0,0-1-1 0 0,-2-2 1 0 0,1-1 0 0 0,6-7 926 0 0,-12 10-664 0 0,21-12-617 0 0</inkml:trace>
  <inkml:trace contextRef="#ctx0" brushRef="#br0" timeOffset="304154.598">29461 14511 964 0 0,'27'-12'6470'0'0,"-15"47"-5352"0"0,-6-11-1028 0 0,-1-1 0 0 0,-1 1 0 0 0,-1 0 1 0 0,-1 0-1 0 0,-1 1 0 0 0,-1-1 0 0 0,-1 0 0 0 0,-1 0 0 0 0,-1 0 0 0 0,-2 0 0 0 0,0-1 0 0 0,-1 1 1 0 0,-2-1-1 0 0,0 0 0 0 0,-1-1 0 0 0,-2 0 0 0 0,0-1 0 0 0,-1 0 0 0 0,-1-1 0 0 0,-1 0 1 0 0,-1-1-1 0 0,0 0 0 0 0,-2-1 0 0 0,0-1 0 0 0,-6 3-90 0 0,-6-1-120 0 0,-2-2 0 0 0,0-1-1 0 0,0-2 1 0 0,-1 0 0 0 0,-1-3 0 0 0,0 0-1 0 0,-1-3 1 0 0,-6 1 120 0 0,7-3-574 0 0,0-2-1 0 0,-1-1 1 0 0,0-2 0 0 0,0-1-1 0 0,1-1 1 0 0,-1-2 0 0 0,0-2-1 0 0,1 0 1 0 0,0-3 0 0 0,1-1 0 0 0,-1-1-1 0 0,2-1 1 0 0,-7-5 574 0 0,-21-13-1225 0 0</inkml:trace>
  <inkml:trace contextRef="#ctx0" brushRef="#br0" timeOffset="304419.915">27836 14489 1936 0 0,'-10'5'240'0'0,"0"0"-1"0"0,0 1 1 0 0,1 1-1 0 0,0-1 1 0 0,1 1-1 0 0,-1 1 1 0 0,1 0-1 0 0,1 0 1 0 0,-1 0-1 0 0,2 1 1 0 0,-1 0-1 0 0,1 1 1 0 0,0-1-1 0 0,1 1 1 0 0,0 0-1 0 0,1 0 1 0 0,0 1-1 0 0,0-1 1 0 0,1 1-1 0 0,1 0 1 0 0,0 0-1 0 0,0 0 1 0 0,1 0-1 0 0,0 0 1 0 0,1 1-1 0 0,1-1 1 0 0,0 0-1 0 0,0 3-239 0 0,14 18 116 0 0,2-2-1 0 0,0 0 1 0 0,2-1 0 0 0,1 0-1 0 0,2-2 1 0 0,0-1-1 0 0,2 0 1 0 0,1-2 0 0 0,0-1-1 0 0,2-1 1 0 0,1-1-1 0 0,0-1 1 0 0,2-2 0 0 0,0-1-1 0 0,12 4-115 0 0,-9-3-1001 0 0,1-1-1 0 0,1-2 1 0 0,0-2 0 0 0,1-1-1 0 0,0-2 1 0 0,1-1-1 0 0,0-2 1 0 0,8-1 1001 0 0,3-3-1417 0 0</inkml:trace>
  <inkml:trace contextRef="#ctx0" brushRef="#br0" timeOffset="304671.447">29734 14911 876 0 0,'20'22'6550'0'0,"0"1"-7284"0"0,-22-22-3440 0 0,2-1 2852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1924 0 0,'28'-1'5057'0'0,"13"-6"-1895"0"0,-41 6-3003 0 0,0 1-13 0 0,0 0-6 0 0,-10-11-1208 0 0,-68 7-5715 0 0,62 3 5450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79 888 0 0,'18'28'8880'0'0,"-26"-88"-10374"0"0,-13 21-3646 0 0,14 31 3954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507 182 1644 0 0,'0'0'319'0'0,"21"0"1678"0"0,1 5-1599 0 0,-20-5-319 0 0,-1 1 0 0 0,1 0 0 0 0,-1-1 1 0 0,0 1-1 0 0,1-1 0 0 0,-1 1 0 0 0,1-1 1 0 0,-1 0-1 0 0,1 0 0 0 0,-1 0 0 0 0,1 0 1 0 0,-1 0-1 0 0,1 0 0 0 0,-1 0 0 0 0,1 0 1 0 0,-1 0-1 0 0,1-1 0 0 0,-1 1 0 0 0,1-1 1 0 0,-1 1-1 0 0,1-1 0 0 0,-1 1 0 0 0,0-1 1 0 0,1 0-1 0 0,-1 0 0 0 0,0 0 0 0 0,0 0 1 0 0,0 0-1 0 0,1 0 0 0 0,-1 0 0 0 0,0 0 1 0 0,0 0-1 0 0,0 0 0 0 0,-1-1 0 0 0,1 1 1 0 0,0 0-1 0 0,0-1-79 0 0,1-2 57 0 0,-1 1 0 0 0,1 0 0 0 0,-1-1 1 0 0,0 1-1 0 0,0-1 0 0 0,0 0 0 0 0,0 1 0 0 0,0-1 0 0 0,-1 0 0 0 0,0 1 1 0 0,0-1-1 0 0,0 0 0 0 0,0 0 0 0 0,0 1 0 0 0,-1-1 0 0 0,0 0 1 0 0,0 1-1 0 0,0-1 0 0 0,0 1 0 0 0,0-1 0 0 0,-1 1 0 0 0,1-1 0 0 0,-1 1 1 0 0,0 0-1 0 0,0 0 0 0 0,-1 0 0 0 0,1 0 0 0 0,0 0 0 0 0,-1 0 1 0 0,0 1-1 0 0,1-1 0 0 0,-3 0-57 0 0,-110-54 85 0 0,97 56-78 0 0,0 0 0 0 0,1 2-1 0 0,-1 0 1 0 0,0 0 0 0 0,0 2 0 0 0,1 0-1 0 0,0 1 1 0 0,-1 1 0 0 0,2 1 0 0 0,-1 0-1 0 0,0 1 1 0 0,1 1 0 0 0,1 0 0 0 0,-1 1-1 0 0,2 1 1 0 0,-1 0 0 0 0,1 1 0 0 0,1 1-1 0 0,0 0 1 0 0,0 1 0 0 0,1 0 0 0 0,1 1-1 0 0,0 0 1 0 0,1 1 0 0 0,1 0 0 0 0,0 1-1 0 0,1 0 1 0 0,1 0 0 0 0,0 1 0 0 0,1-1-1 0 0,1 1 1 0 0,0 5-7 0 0,2-12 8 0 0,0 0 0 0 0,0 0 1 0 0,2 1-1 0 0,-1-1 0 0 0,1 0 0 0 0,1 1 0 0 0,-1-1 0 0 0,2 0 0 0 0,0 1 0 0 0,0-1 0 0 0,1 0 1 0 0,0 0-1 0 0,0 1 0 0 0,1-2 0 0 0,1 1 0 0 0,0 0 0 0 0,0-1 0 0 0,1 1 0 0 0,0-1 1 0 0,0-1-1 0 0,1 1 0 0 0,1-1 0 0 0,-1 0 0 0 0,1 0 0 0 0,0-1 0 0 0,1 0 0 0 0,0 0 0 0 0,0 0 1 0 0,8 4-9 0 0,3-3 4 0 0,0-1 1 0 0,0-1 0 0 0,1-1 0 0 0,-1 0 0 0 0,1-2 0 0 0,0 0-1 0 0,1-1 1 0 0,-1-1 0 0 0,0-1 0 0 0,14-2-5 0 0,-12 2 1 0 0,-16 1-31 0 0,-1-1-1 0 0,1 0 1 0 0,-1-1 0 0 0,1 1 0 0 0,0-1-1 0 0,-1 0 1 0 0,1-1 0 0 0,-1 1 0 0 0,0-1-1 0 0,1 0 1 0 0,-1-1 0 0 0,0 1-1 0 0,0-1 1 0 0,0 0 0 0 0,-1 0 0 0 0,1 0-1 0 0,-1-1 1 0 0,3-2 30 0 0,-58-2-849 0 0,26 12 847 0 0,0 1-1 0 0,0 1 1 0 0,1 1 0 0 0,0 2-1 0 0,0 0 1 0 0,1 1-1 0 0,0 1 1 0 0,1 2-1 0 0,0 0 1 0 0,1 1-1 0 0,1 1 1 0 0,0 1-1 0 0,1 1 1 0 0,1 1-1 0 0,0 0 1 0 0,1 1-1 0 0,1 1 1 0 0,-1 5 2 0 0,15-24-1 0 0,0 1 0 0 0,0 0 0 0 0,1 0 0 0 0,-1 0 0 0 0,1 0 1 0 0,-1 0-1 0 0,1 0 0 0 0,0 1 0 0 0,0-1 0 0 0,0 0 0 0 0,0 1 0 0 0,0-1 0 0 0,0 1 1 0 0,1-1-1 0 0,-1 1 0 0 0,1-1 0 0 0,0 1 0 0 0,0-1 0 0 0,0 1 0 0 0,0-1 0 0 0,0 1 1 0 0,0-1-1 0 0,1 1 0 0 0,-1-1 0 0 0,1 1 0 0 0,0-1 0 0 0,0 1 0 0 0,0-1 0 0 0,0 0 1 0 0,0 1-1 0 0,0-1 0 0 0,1 0 0 0 0,-1 0 0 0 0,1 0 0 0 0,-1 0 0 0 0,1 0 0 0 0,0 0 1 0 0,0-1-1 0 0,0 1 0 0 0,0 0 0 0 0,0-1 0 0 0,0 1 0 0 0,0-1 0 0 0,0 0 1 0 0,1 0-1 0 0,-1 0 0 0 0,0 0 0 0 0,1 0 0 0 0,-1-1 0 0 0,1 1 0 0 0,-1-1 0 0 0,2 1 1 0 0,12 3-237 0 0,0-1-1 0 0,0-1 0 0 0,1 0 0 0 0,-1-1 1 0 0,0 0-1 0 0,1-2 0 0 0,-1 0 0 0 0,0 0 0 0 0,0-2 1 0 0,1 0-1 0 0,-2-1 0 0 0,1-1 0 0 0,0 0 0 0 0,8-5 238 0 0,11-7-1282 0 0,0-4 16 0 0</inkml:trace>
  <inkml:trace contextRef="#ctx0" brushRef="#br0" timeOffset="295.294">1033 425 2604 0 0,'-85'107'3881'0'0,"-62"196"-1610"0"0,143-293-2592 0 0,-12 20 60 0 0,-4-21-5079 0 0,20-9 3954 0 0</inkml:trace>
  <inkml:trace contextRef="#ctx0" brushRef="#br0" timeOffset="574.436">523 542 1792 0 0,'17'-14'6613'0'0,"33"40"-6509"0"0,-39-19 467 0 0,124 71 436 0 0,142 100-1457 0 0,-272-174 153 0 0,0 0 1 0 0,-1 0-1 0 0,0 0 1 0 0,0 1-1 0 0,0 0 1 0 0,-1 0-1 0 0,0 0 1 0 0,1 0-1 0 0,-2 0 1 0 0,1 1-1 0 0,-1-1 1 0 0,1 1-1 0 0,-2 0 1 0 0,1 0-1 0 0,-1-1 0 0 0,1 6 297 0 0,-5-2-1176 0 0,-13 18-4 0 0</inkml:trace>
  <inkml:trace contextRef="#ctx0" brushRef="#br0" timeOffset="837.94">210 1170 2512 0 0,'45'18'4837'0'0,"43"-19"-2832"0"0,-49-1-1306 0 0,357-13 1453 0 0,-364 15-2837 0 0,1-1 0 0 0,0-2 0 0 0,-1-1 0 0 0,0-2 0 0 0,0-1 0 0 0,0-2 0 0 0,-1-1 0 0 0,-1-1 0 0 0,1-1 0 0 0,-2-2 0 0 0,0-1 0 0 0,-1-2 0 0 0,0 0 0 0 0,5-7 685 0 0,-10 1-1291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2148 0 0,'43'121'3267'0'0,"-41"-117"-3178"0"0,0-1-1 0 0,0 0 1 0 0,1 0 0 0 0,-1 0 0 0 0,1 0-1 0 0,0 0 1 0 0,0 0 0 0 0,0-1-1 0 0,0 1 1 0 0,0-1 0 0 0,0 0 0 0 0,1 0-1 0 0,-1 0 1 0 0,1 0 0 0 0,0-1 0 0 0,-1 0-1 0 0,1 1 1 0 0,0-1 0 0 0,0-1-1 0 0,0 1 1 0 0,0 0 0 0 0,0-1 0 0 0,-1 0-1 0 0,1 0 1 0 0,0 0 0 0 0,0 0-1 0 0,0-1 1 0 0,0 0 0 0 0,0 1 0 0 0,0-1-1 0 0,0-1 1 0 0,2 0-89 0 0,17-10 125 0 0,0 0-1 0 0,-1-2 0 0 0,0-1 1 0 0,-1-1-1 0 0,-1 0 1 0 0,0-2-1 0 0,-2 0 1 0 0,2-3-125 0 0,134-106 29 0 0,-147 121-34 0 0,-1 0-1 0 0,1 1 1 0 0,0 0 0 0 0,0 1-1 0 0,1 0 1 0 0,0 0 0 0 0,-1 0-1 0 0,1 1 1 0 0,0 0 0 0 0,1 0-1 0 0,-1 1 1 0 0,0 0 0 0 0,1 1-1 0 0,-1 0 1 0 0,1 0 0 0 0,-1 1-1 0 0,1 0 1 0 0,-1 0 0 0 0,1 1-1 0 0,-1 0 1 0 0,1 1 0 0 0,-1 0-1 0 0,0 0 1 0 0,1 1 0 0 0,-1-1-1 0 0,0 2 1 0 0,-1-1 0 0 0,1 1-1 0 0,-1 1 1 0 0,1-1 0 0 0,-1 1-1 0 0,-1 1 1 0 0,1-1 0 0 0,-1 1-1 0 0,0 0 1 0 0,2 3 5 0 0,31 95-1250 0 0,-35-56-3741 0 0,-4-38 3769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575 136 888 0 0,'2'-2'144'0'0,"0"1"-1"0"0,0-1 1 0 0,0 0 0 0 0,-1 0-1 0 0,1 0 1 0 0,-1 0 0 0 0,1 0-1 0 0,-1 0 1 0 0,1 0 0 0 0,-1 0-1 0 0,0 0 1 0 0,0-1 0 0 0,0 1-1 0 0,-1-1 1 0 0,1 1 0 0 0,0 0-1 0 0,-1-1 1 0 0,0 1 0 0 0,1-1-1 0 0,-1 1 1 0 0,0-1 0 0 0,0 1-1 0 0,0-1 1 0 0,-1 1 0 0 0,1-1-1 0 0,-1 1 1 0 0,1-1 0 0 0,-1 1-1 0 0,0-1 1 0 0,0 1 0 0 0,0 0-1 0 0,-1-3-143 0 0,-2 1 49 0 0,0-1 0 0 0,0 0 0 0 0,0 1 0 0 0,0 0 0 0 0,-1 0 0 0 0,0 0-1 0 0,0 0 1 0 0,0 1 0 0 0,0 0 0 0 0,0 0 0 0 0,-1 0 0 0 0,1 1 0 0 0,-1 0 0 0 0,0 0-1 0 0,1 0 1 0 0,-1 1 0 0 0,0 0 0 0 0,0 0 0 0 0,-6 0-49 0 0,-6 2 39 0 0,0 1-1 0 0,1 0 1 0 0,-1 2 0 0 0,1 0-1 0 0,0 1 1 0 0,0 1 0 0 0,1 0-1 0 0,-1 1 1 0 0,1 1 0 0 0,1 1-1 0 0,0 0 1 0 0,0 1 0 0 0,1 0-1 0 0,0 2 1 0 0,0-1 0 0 0,1 2-1 0 0,1-1 1 0 0,0 2 0 0 0,-7 10-39 0 0,-2 5 83 0 0,1 0 0 0 0,1 1 0 0 0,2 1 0 0 0,1 1 1 0 0,1 0-1 0 0,2 1 0 0 0,1 1 0 0 0,2 0 0 0 0,-3 15-83 0 0,10-37 60 0 0,0-1-1 0 0,1 0 1 0 0,0 1-1 0 0,1-1 1 0 0,0 1-1 0 0,1 0 0 0 0,0-1 1 0 0,1 1-1 0 0,0 0 1 0 0,0-1-1 0 0,2 1 1 0 0,-1-1-1 0 0,2 0 1 0 0,-1 0-1 0 0,1 0 0 0 0,1 0 1 0 0,0-1-1 0 0,1 0 1 0 0,0 0-1 0 0,7 9-59 0 0,-10-15 27 0 0,1-1 1 0 0,-1 0-1 0 0,1 0 0 0 0,0 0 0 0 0,0 0 0 0 0,0-1 0 0 0,0 0 1 0 0,0 0-1 0 0,1 0 0 0 0,-1 0 0 0 0,0 0 0 0 0,1-1 0 0 0,0 0 1 0 0,-1 0-1 0 0,1 0 0 0 0,0-1 0 0 0,-1 1 0 0 0,1-1 0 0 0,0 0 1 0 0,0-1-1 0 0,-1 1 0 0 0,1-1 0 0 0,0 0 0 0 0,-1 0 0 0 0,1 0 1 0 0,-1-1-1 0 0,1 0 0 0 0,-1 1 0 0 0,1-2 0 0 0,-1 1 1 0 0,0 0-1 0 0,1-2-27 0 0,7-3 1 0 0,0-1 1 0 0,-1-1 0 0 0,0 0 0 0 0,0 0-1 0 0,-1-1 1 0 0,0-1 0 0 0,-1 1-1 0 0,0-2 1 0 0,0 1 0 0 0,2-6-2 0 0,13-28-2 0 0,-17 29-28 0 0,1 1 1 0 0,0 0-1 0 0,1 0 1 0 0,1 1 0 0 0,0 0-1 0 0,1 1 1 0 0,0 0-1 0 0,1 1 1 0 0,3-2 29 0 0,31 44-141 0 0,38 184 47 0 0,-69-163-181 0 0,-13-46-292 0 0,5 17 813 0 0,-9-10-6109 0 0,-7-1 4675 0 0</inkml:trace>
  <inkml:trace contextRef="#ctx0" brushRef="#br0" timeOffset="466.484">651 446 1424 0 0,'38'-5'2822'0'0,"308"-96"390"0"0,-333 96-3179 0 0,-5 3-50 0 0,0 0 0 0 0,0-1 1 0 0,-1 1-1 0 0,1-2 1 0 0,-1 1-1 0 0,0-1 0 0 0,1 0 1 0 0,-2-1-1 0 0,1 1 0 0 0,-1-2 1 0 0,1 1-1 0 0,-1 0 1 0 0,-1-1-1 0 0,1 0 0 0 0,3-6 17 0 0,-8 11-84 0 0,-1 1-136 0 0,-18-5 219 0 0,0 0 0 0 0,0 2 0 0 0,0 0 0 0 0,0 1 0 0 0,0 1 0 0 0,0 1 0 0 0,-1 0 0 0 0,1 1 0 0 0,0 1 0 0 0,0 1 0 0 0,0 1 0 0 0,0 0 0 0 0,1 1 0 0 0,-1 1 0 0 0,1 1 0 0 0,-9 5 1 0 0,21-11 28 0 0,-1 0-1 0 0,1 0 1 0 0,0 1-1 0 0,-1 0 1 0 0,1 0-1 0 0,0 0 1 0 0,0 1-1 0 0,1 0 1 0 0,-1-1-1 0 0,0 2 1 0 0,1-1-1 0 0,0 0 1 0 0,0 1-1 0 0,0 0 1 0 0,0 0-1 0 0,0 0 1 0 0,1 1-1 0 0,0-1 1 0 0,0 1-1 0 0,0-1 1 0 0,1 1-1 0 0,-1 0 1 0 0,1 0-1 0 0,0 1 1 0 0,0-1-1 0 0,1 0 1 0 0,0 1-1 0 0,0-1 1 0 0,0 0-1 0 0,1 1 1 0 0,-1-1-1 0 0,1 1 1 0 0,0-1-1 0 0,1 1 1 0 0,0-1-1 0 0,-1 1 1 0 0,2-1-1 0 0,-1 0 1 0 0,1 1-1 0 0,0-1 1 0 0,2 5-28 0 0,3-2 3 0 0,1 0 1 0 0,0 0 0 0 0,0-1-1 0 0,1 0 1 0 0,0 0-1 0 0,0-1 1 0 0,0-1 0 0 0,1 1-1 0 0,0-1 1 0 0,0-1 0 0 0,1 0-1 0 0,-1 0 1 0 0,1-1-1 0 0,-1-1 1 0 0,1 0 0 0 0,0 0-1 0 0,9 0-3 0 0,117 4-2943 0 0,-29-24 300 0 0,-62 8 1359 0 0</inkml:trace>
  <inkml:trace contextRef="#ctx0" brushRef="#br0" timeOffset="776.192">1597 312 848 0 0,'0'0'64'0'0,"0"-1"-1"0"0,1 0 1 0 0,-1 1-1 0 0,0-1 1 0 0,0 0 0 0 0,-1 1-1 0 0,1-1 1 0 0,0 0-1 0 0,0 1 1 0 0,0-1-1 0 0,0 0 1 0 0,0 1 0 0 0,-1-1-1 0 0,1 0 1 0 0,0 1-1 0 0,-1-1 1 0 0,1 0-1 0 0,0 1 1 0 0,-1-1 0 0 0,1 1-1 0 0,-1-1 1 0 0,1 1-1 0 0,-1-1 1 0 0,1 1 0 0 0,-1-1-1 0 0,1 1 1 0 0,-1 0-1 0 0,1-1 1 0 0,-1 1-1 0 0,0 0 1 0 0,1-1 0 0 0,-1 1-1 0 0,0 0 1 0 0,1 0-1 0 0,-1 0 1 0 0,0-1-1 0 0,1 1 1 0 0,-1 0 0 0 0,0 0-1 0 0,1 0 1 0 0,-1 0-1 0 0,0 0 1 0 0,1 0-1 0 0,-1 0 1 0 0,0 1 0 0 0,1-1-1 0 0,-1 0 1 0 0,0 0-1 0 0,1 0 1 0 0,-1 1 0 0 0,0-1-1 0 0,1 0 1 0 0,-1 1-1 0 0,1-1 1 0 0,-1 1-1 0 0,1-1 1 0 0,-1 0 0 0 0,1 1-1 0 0,-1-1 1 0 0,1 1-1 0 0,-1-1 1 0 0,1 1-1 0 0,-1 0-63 0 0,-44 18 696 0 0,35-13-568 0 0,-1-1 0 0 0,1 2 0 0 0,0 0 0 0 0,1 0 0 0 0,0 0 0 0 0,0 1 0 0 0,1 1 0 0 0,0-1 0 0 0,0 1 0 0 0,1 1 0 0 0,0-1 0 0 0,0 1 0 0 0,1 1 0 0 0,1-1 0 0 0,0 1 0 0 0,0 0 0 0 0,1 0 0 0 0,1 0 0 0 0,-1 1 0 0 0,2-1 0 0 0,-1 5-128 0 0,5-14 5 0 0,0 1 0 0 0,0-1 0 0 0,1 1 0 0 0,-1-1 0 0 0,1 0 0 0 0,-1 0 0 0 0,1 0 0 0 0,0 0 0 0 0,-1 0 0 0 0,1-1 0 0 0,0 1 0 0 0,0-1 0 0 0,0 0-1 0 0,1 0 1 0 0,-1 0 0 0 0,0 0 0 0 0,0-1 0 0 0,0 1 0 0 0,1-1 0 0 0,-1 0 0 0 0,0 0 0 0 0,1 0 0 0 0,-1 0 0 0 0,0 0 0 0 0,0-1 0 0 0,1 1 0 0 0,-1-1-1 0 0,2-1-4 0 0,4 1-31 0 0,1-1 0 0 0,-1 0-1 0 0,1-1 1 0 0,-1 0 0 0 0,0-1-1 0 0,0 0 1 0 0,0 0 0 0 0,0-1-1 0 0,-1 0 1 0 0,0 0-1 0 0,0-1 1 0 0,0 0 0 0 0,-1 0-1 0 0,0-1 1 0 0,0 0 0 0 0,-1 0-1 0 0,0-1 1 0 0,0 0-1 0 0,0 0 1 0 0,-1 0 0 0 0,0-1-1 0 0,3-8 32 0 0,-24-41-200 0 0,9 48 162 0 0,-1 0 0 0 0,1 1 0 0 0,-1 0 0 0 0,-1 1 0 0 0,0 0-1 0 0,0 0 1 0 0,0 1 0 0 0,-1 0 0 0 0,0 0 0 0 0,-1 1 0 0 0,1 1-1 0 0,-1 0 1 0 0,0 0 0 0 0,-1 1 0 0 0,1 0 0 0 0,-11-1 38 0 0,0-3-439 0 0,0-6-2693 0 0,16 10 1856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 1228 0 0,'-26'44'5947'0'0,"-55"141"-4879"0"0,-19 131-922 0 0,71-294-5903 0 0,28-22 4437 0 0</inkml:trace>
  <inkml:trace contextRef="#ctx0" brushRef="#br0" timeOffset="248.835">1 176 948 0 0,'3'-12'2406'0'0,"-3"11"-2283"0"0,0 0 0 0 0,0 0 1 0 0,0-1-1 0 0,0 1 0 0 0,0 0 0 0 0,0 0 1 0 0,0 0-1 0 0,1 0 0 0 0,-1 0 1 0 0,0-1-1 0 0,1 1 0 0 0,-1 0 1 0 0,1 0-1 0 0,-1 0 0 0 0,1 0 1 0 0,-1 0-1 0 0,1 0 0 0 0,0 1 1 0 0,0-1-1 0 0,-1 0 0 0 0,1 0 1 0 0,0 0-1 0 0,0 1 0 0 0,0-1 0 0 0,0 0 1 0 0,0 1-1 0 0,0-1 0 0 0,0 1 1 0 0,0-1-1 0 0,0 1 0 0 0,0-1 1 0 0,0 1-1 0 0,1 0 0 0 0,-1-1 1 0 0,0 1-1 0 0,0 0 0 0 0,0 0 1 0 0,0 0-1 0 0,0 0 0 0 0,1 0 1 0 0,-1 0-1 0 0,0 0 0 0 0,0 1 1 0 0,0-1-1 0 0,1 0-123 0 0,464 220 684 0 0,-295-165-6759 0 0,-148-52 4815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0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1132 0 0,'-72'77'1368'0'0,"67"-73"-1291"0"0,1 1 0 0 0,0 0-1 0 0,0 0 1 0 0,0 0 0 0 0,1 1-1 0 0,0-1 1 0 0,0 1 0 0 0,0 0 0 0 0,0 0-1 0 0,1 0 1 0 0,0 0 0 0 0,1 0-1 0 0,-1 1 1 0 0,1-1 0 0 0,0 0 0 0 0,1 1-1 0 0,0-1 1 0 0,0 1 0 0 0,0-1-1 0 0,1 0 1 0 0,-1 1 0 0 0,2-1-1 0 0,-1 0 1 0 0,1 1 0 0 0,0-1 0 0 0,0 0-1 0 0,0 0 1 0 0,1-1 0 0 0,0 1-1 0 0,0 0 1 0 0,1-1 0 0 0,-1 0 0 0 0,1 0-1 0 0,1 0 1 0 0,-1 0 0 0 0,0 0-1 0 0,1-1 1 0 0,0 0 0 0 0,0 0-1 0 0,1 0 1 0 0,-1-1 0 0 0,4 2-77 0 0,9 0 121 0 0,-1-1 0 0 0,1-1 0 0 0,0-1 0 0 0,0 0 1 0 0,0-2-1 0 0,0 0 0 0 0,0 0 0 0 0,0-2 0 0 0,0 0 0 0 0,0-2 0 0 0,-1 0 1 0 0,1 0-1 0 0,8-5-121 0 0,-26 9 0 0 0,-1 0 1 0 0,1 0-1 0 0,-1 0 1 0 0,0-1-1 0 0,1 1 1 0 0,-1 0-1 0 0,1 0 1 0 0,-1 0-1 0 0,1-1 1 0 0,-1 1-1 0 0,1 0 1 0 0,-1-1-1 0 0,1 1 1 0 0,-1 0-1 0 0,1-1 1 0 0,0 1 0 0 0,-1-1-1 0 0,1 1 1 0 0,-1-1-1 0 0,1 1 1 0 0,0-1-1 0 0,0 1 1 0 0,-1-1-1 0 0,1 1 1 0 0,0-1-1 0 0,0 1 1 0 0,-1-1-1 0 0,1 1 1 0 0,0-1-1 0 0,0 0 1 0 0,0 1-1 0 0,0-1 1 0 0,0 1-1 0 0,0-1 1 0 0,0 0-1 0 0,0 1 1 0 0,0-1-1 0 0,0 1 1 0 0,0-1 0 0 0,1 1-1 0 0,-1-1 1 0 0,0 0-1 0 0,0 1 1 0 0,0-1-1 0 0,1 1 1 0 0,-1-1-1 0 0,0 1 1 0 0,1-1-1 0 0,-1 1 1 0 0,0-1-1 0 0,1 1 1 0 0,-1 0-1 0 0,1-1 1 0 0,-1 1-1 0 0,1 0 1 0 0,-1-1-1 0 0,1 1 1 0 0,-1 0-1 0 0,1-1 1 0 0,-1 1-1 0 0,1 0 1 0 0,-1 0 0 0 0,1 0-1 0 0,-1-1 1 0 0,1 1-1 0 0,0 0 1 0 0,-1 0-1 0 0,1 0 0 0 0,-47-18-217 0 0,44 17 211 0 0,-283-52-1549 0 0,249 28-1533 0 0,32 17 1862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89 1288 0 0,'0'0'390'0'0,"0"0"-35"0"0,0 0 6 0 0,0 0-14 0 0,0 0-38 0 0,0 0-22 0 0,0 0 39 0 0,0 0-15 0 0,0 0-29 0 0,0 0-12 0 0,0 0-56 0 0,-4-21 758 0 0,-5 7-875 0 0,8 10-60 0 0,-1 1-1 0 0,0-1 1 0 0,0 1 0 0 0,-1 0-1 0 0,1 0 1 0 0,-1 0 0 0 0,0 0 0 0 0,1 0-1 0 0,-1 0 1 0 0,0 1 0 0 0,-1-1-1 0 0,1 1 1 0 0,0 0 0 0 0,-1 0 0 0 0,1 0-1 0 0,-1 0 1 0 0,0 1 0 0 0,1 0-1 0 0,-1-1 1 0 0,0 1 0 0 0,0 1 0 0 0,-1-1-37 0 0,-5 3 0 0 0,0 0 0 0 0,1 1 0 0 0,-1 0 1 0 0,1 1-1 0 0,0 0 0 0 0,0 1 0 0 0,0 0 1 0 0,1 0-1 0 0,0 0 0 0 0,0 1 0 0 0,0 1 1 0 0,0-1-1 0 0,1 1 0 0 0,0 1 1 0 0,1-1-1 0 0,0 1 0 0 0,0 0 0 0 0,0 0 1 0 0,1 1-1 0 0,1 0 0 0 0,-1 0 0 0 0,1 0 1 0 0,-1 6-1 0 0,-78 161-90 0 0,-116 207 550 0 0,174-351-293 0 0,25-32-175 0 0,0 0-29 0 0,9-140-1029 0 0,-6 127 965 0 0,0 0 1 0 0,1 0 0 0 0,0 0-1 0 0,1 1 1 0 0,0 0 0 0 0,1 0-1 0 0,0 0 1 0 0,1 0 0 0 0,1 1-1 0 0,0 1 1 0 0,0-1 0 0 0,1 1-1 0 0,5-5 101 0 0,-12 14-80 0 0</inkml:trace>
  <inkml:trace contextRef="#ctx0" brushRef="#br0" timeOffset="151.707">237 591 4224 0 0,'10'11'11'0'0,"-4"-3"19"0"0,0-1 0 0 0,1 0 0 0 0,0 0-1 0 0,0 0 1 0 0,0 0 0 0 0,1-1 0 0 0,0-1-1 0 0,0 1 1 0 0,0-1 0 0 0,1-1 0 0 0,-1 1-1 0 0,1-2 1 0 0,0 1 0 0 0,1-1-1 0 0,-1 0 1 0 0,1-1 0 0 0,-1 0 0 0 0,1-1-1 0 0,8 1-29 0 0,12-3-36 0 0,-1 0-1 0 0,0-3 1 0 0,1 0-1 0 0,-2-1 1 0 0,1-2-1 0 0,-1-1 0 0 0,3-3 37 0 0,25-39-2318 0 0,-56 43 1464 0 0</inkml:trace>
  <inkml:trace contextRef="#ctx0" brushRef="#br0" timeOffset="539.888">541 494 1068 0 0,'-5'2'77'0'0,"0"0"0"0"0,0 0 1 0 0,0 1-1 0 0,1-1 0 0 0,-1 1 0 0 0,1 0 0 0 0,-1 0 0 0 0,1 0 1 0 0,0 1-1 0 0,0-1 0 0 0,1 1 0 0 0,-1 0 0 0 0,1 0 0 0 0,0 1 1 0 0,0-1-1 0 0,0 1 0 0 0,0-1 0 0 0,1 1 0 0 0,0 0 0 0 0,0 0 1 0 0,0 0-1 0 0,1 0 0 0 0,-1 0 0 0 0,1 1 0 0 0,1-1 0 0 0,-1 0 1 0 0,1 0-1 0 0,0 1 0 0 0,0-1 0 0 0,0 0 0 0 0,1 1 0 0 0,-1-1 1 0 0,1 0-1 0 0,2 5-77 0 0,0-2 62 0 0,1-2 1 0 0,0 1-1 0 0,0 0 1 0 0,0-1 0 0 0,1 0-1 0 0,0 0 1 0 0,0 0-1 0 0,0 0 1 0 0,1-1 0 0 0,0 0-1 0 0,0 0 1 0 0,0-1-1 0 0,1 0 1 0 0,-1 0-1 0 0,1 0 1 0 0,0-1 0 0 0,0 0-1 0 0,0 0 1 0 0,1 0-1 0 0,-1-1 1 0 0,1-1 0 0 0,-1 1-1 0 0,1-1 1 0 0,0 0-1 0 0,-1-1 1 0 0,5 0-63 0 0,8 0 72 0 0,-1 0 0 0 0,1-2 0 0 0,0 0 1 0 0,0-1-1 0 0,-1-1 0 0 0,0-1 0 0 0,0-1 0 0 0,0-1 0 0 0,0 0 1 0 0,3-3-73 0 0,-6 1 11 0 0,0-1-1 0 0,-1-1 1 0 0,0 0 0 0 0,-1 0 0 0 0,0-2 0 0 0,-1 1 0 0 0,0-2 0 0 0,-1 0 0 0 0,-1 0 0 0 0,0-1 0 0 0,-1-1 0 0 0,0 0 0 0 0,-2 0 0 0 0,0 0 0 0 0,-1-1 0 0 0,5-16-11 0 0,1-9 234 0 0,-2 1 1 0 0,-2-1-1 0 0,-2-1 0 0 0,-2 0 1 0 0,-1 0-1 0 0,-3-31-234 0 0,-1 72 10 0 0,0 1 0 0 0,-1 0 0 0 0,1 0-1 0 0,0 0 1 0 0,-1-1 0 0 0,1 1 0 0 0,-1 0 0 0 0,0 0 0 0 0,1 0 0 0 0,-1 0-1 0 0,0 0 1 0 0,1 0 0 0 0,-1 0 0 0 0,0 0 0 0 0,0 0 0 0 0,0 0 0 0 0,0 1-1 0 0,0-1 1 0 0,0 0 0 0 0,0 0 0 0 0,0 1 0 0 0,0-1 0 0 0,-1 1 0 0 0,1-1-1 0 0,0 1 1 0 0,0 0 0 0 0,0-1 0 0 0,-1 1 0 0 0,1 0 0 0 0,0 0 0 0 0,0 0-1 0 0,-1 0 1 0 0,1 0 0 0 0,0 0 0 0 0,0 0 0 0 0,-1 0 0 0 0,1 0 0 0 0,0 1-1 0 0,0-1 1 0 0,-1 0 0 0 0,1 1 0 0 0,0-1 0 0 0,0 1 0 0 0,0 0 0 0 0,0-1-1 0 0,0 1 1 0 0,0 0 0 0 0,0-1 0 0 0,0 1 0 0 0,0 0 0 0 0,0 0 0 0 0,0 0-1 0 0,0 0 1 0 0,1 0 0 0 0,-1 0 0 0 0,0 0 0 0 0,1 0 0 0 0,-1 0 0 0 0,1 1-1 0 0,-1-1-9 0 0,-4 12 23 0 0,1 0 0 0 0,1 0-1 0 0,0 0 1 0 0,0 1 0 0 0,2-1-1 0 0,-1 1 1 0 0,2-1-1 0 0,0 1 1 0 0,0 0 0 0 0,1-1-1 0 0,1 1 1 0 0,1-1 0 0 0,-1 0-1 0 0,2 1 1 0 0,0-1-1 0 0,3 5-22 0 0,42 100 235 0 0,-8-28-1513 0 0,-26-30-2323 0 0,-14-58 2354 0 0,-1-2 23 0 0</inkml:trace>
  <inkml:trace contextRef="#ctx0" brushRef="#br0" timeOffset="788.816">934 454 1576 0 0,'4'-3'1028'0'0,"3"1"-136"0"0,2-1-112 0 0,10-4-120 0 0,8-3-152 0 0,-2 4 9 0 0,-2-4-81 0 0,9 1-20 0 0,3 4-60 0 0,3-3-136 0 0,-1 1-128 0 0,4 4-8 0 0,0 0-568 0 0,0-4-380 0 0,-2-1-529 0 0,0 1 73 0 0,-2-5-136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0 888 0 0,'30'16'399'0'0,"-1"1"0"0"0,0 1 0 0 0,-1 1 0 0 0,-1 2 0 0 0,-1 0 0 0 0,-1 2 0 0 0,-1 1 1 0 0,-1 1-1 0 0,-1 1 0 0 0,-2 1 0 0 0,0 1 0 0 0,-2 0 0 0 0,-1 1 0 0 0,-1 1 0 0 0,1 6-399 0 0,-8-17 157 0 0,0 1 0 0 0,-1 0 0 0 0,-1 0 0 0 0,-1 1 0 0 0,0-1 0 0 0,-2 1 0 0 0,0 1 0 0 0,-2-1-1 0 0,0 0 1 0 0,-2 3-157 0 0,-2-8-4 0 0,-1 0-1 0 0,0 0 1 0 0,-2-1-1 0 0,1 0 1 0 0,-2 1-1 0 0,0-2 0 0 0,-1 1 1 0 0,-1-1-1 0 0,0 0 1 0 0,-1 0-1 0 0,0-1 1 0 0,-1 0-1 0 0,0-1 0 0 0,-1 0 1 0 0,-1-1-1 0 0,-2 2 5 0 0,6-6-345 0 0,0 1-1 0 0,0-1 1 0 0,-1-1-1 0 0,0 0 1 0 0,0 0-1 0 0,-1 0 0 0 0,0-1 1 0 0,0-1-1 0 0,0 0 1 0 0,0 0-1 0 0,-1-1 1 0 0,1 0-1 0 0,-1-1 1 0 0,0 0-1 0 0,-5-1 346 0 0,1-1-1395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417 689 1204 0 0,'0'0'456'0'0,"-3"-7"-72"0"0,1 4-314 0 0,-1-1-1 0 0,1 0 1 0 0,-1 1 0 0 0,0-1-1 0 0,0 1 1 0 0,0 0-1 0 0,-1 0 1 0 0,1 0 0 0 0,-1 1-1 0 0,1-1 1 0 0,-1 1-1 0 0,0 0 1 0 0,0 0 0 0 0,0 0-1 0 0,0 1 1 0 0,0-1-1 0 0,-1 1 1 0 0,1 0 0 0 0,0 0-1 0 0,-1 0 1 0 0,1 1-1 0 0,-1 0 1 0 0,1 0 0 0 0,-1 0-1 0 0,1 0 1 0 0,0 0-1 0 0,-1 1 1 0 0,1 0-70 0 0,-11 0 102 0 0,1 0 0 0 0,0 2 0 0 0,0-1-1 0 0,0 2 1 0 0,0 0 0 0 0,0 0 0 0 0,1 2 0 0 0,0-1 0 0 0,0 2 0 0 0,0 0 0 0 0,1 0-1 0 0,0 1 1 0 0,1 1 0 0 0,-1 0 0 0 0,2 0 0 0 0,-1 1 0 0 0,1 0 0 0 0,1 1-1 0 0,0 0 1 0 0,0 1 0 0 0,1 0 0 0 0,1 0 0 0 0,0 1 0 0 0,1 0 0 0 0,0 0-1 0 0,1 0 1 0 0,-3 9-102 0 0,8-18 35 0 0,0-1-1 0 0,-1 0 1 0 0,1 1-1 0 0,1-1 1 0 0,-1 1-1 0 0,0-1 1 0 0,1 1-1 0 0,0-1 1 0 0,-1 1 0 0 0,1-1-1 0 0,1 0 1 0 0,-1 0-1 0 0,0 1 1 0 0,1-1-1 0 0,0 0 1 0 0,0 0-1 0 0,0 0 1 0 0,0-1-1 0 0,0 1 1 0 0,0 0-1 0 0,1-1 1 0 0,-1 0-1 0 0,1 1 1 0 0,0-1-1 0 0,-1 0 1 0 0,1 0-1 0 0,0 0 1 0 0,0-1-1 0 0,1 1 1 0 0,-1-1-1 0 0,0 0 1 0 0,0 0 0 0 0,4 1-35 0 0,115 14 562 0 0,-102-17-566 0 0,-1-1-1 0 0,0-1 0 0 0,0 0 1 0 0,0-2-1 0 0,0 0 0 0 0,-1-1 0 0 0,1-1 1 0 0,-2-1-1 0 0,1 0 0 0 0,-1-1 0 0 0,0-1 1 0 0,-1-1-1 0 0,0 0 0 0 0,-1-1 1 0 0,0-1-1 0 0,-1 0 0 0 0,-1-1 0 0 0,0-1 1 0 0,0 0-1 0 0,-2 0 0 0 0,0-1 0 0 0,0-1 1 0 0,-2 0-1 0 0,0 0 0 0 0,-1-1 1 0 0,-1 0-1 0 0,-1 0 0 0 0,0-1 0 0 0,-1 1 1 0 0,-1-2-1 0 0,-1 1 0 0 0,-1 0 0 0 0,0-1 5 0 0,-13-189 328 0 0,-10 114 202 0 0,1 123-345 0 0,16 1-131 0 0,1-1 0 0 0,1 1 0 0 0,1 0 0 0 0,1 0 0 0 0,2-1 0 0 0,1 1 0 0 0,1-1 0 0 0,2 1 0 0 0,0-1 0 0 0,2-1 0 0 0,9 22-54 0 0,-13-34 11 0 0,1 0 0 0 0,0 0 0 0 0,1 0 0 0 0,0-1-1 0 0,1 0 1 0 0,1 0 0 0 0,0-1 0 0 0,1 0 0 0 0,1 0 0 0 0,0-1-1 0 0,0 0 1 0 0,1-1 0 0 0,1 0 0 0 0,0 0 0 0 0,0-2-1 0 0,1 1 1 0 0,0-2 0 0 0,1 0 0 0 0,0 0 0 0 0,0-1 0 0 0,1-1-1 0 0,-1-1 1 0 0,1 0 0 0 0,1 0 0 0 0,5 0-11 0 0,-11-5-55 0 0,1 0 0 0 0,0-1 0 0 0,-1 0-1 0 0,1 0 1 0 0,-1-1 0 0 0,1 0 0 0 0,-1-1 0 0 0,0 0 0 0 0,0-1 0 0 0,0 0 0 0 0,-1-1 0 0 0,1 0-1 0 0,-1 0 1 0 0,0-1 0 0 0,-1 0 0 0 0,1-1 0 0 0,-1 1 0 0 0,0-2 0 0 0,-1 1 0 0 0,0-1 0 0 0,0 0 0 0 0,-1-1-1 0 0,0 1 1 0 0,0-1 0 0 0,-1-1 0 0 0,0 1 0 0 0,0-1 0 0 0,-1 0 0 0 0,-1 0 0 0 0,0 0 0 0 0,0 0-1 0 0,-1 0 1 0 0,0-1 0 0 0,-1 1 0 0 0,0-1 0 0 0,0 0 0 0 0,-1 1 0 0 0,-2-8 55 0 0,3 17 11 0 0,0 0 0 0 0,-1-1 0 0 0,1 1 0 0 0,-1-1 1 0 0,0 1-1 0 0,1-1 0 0 0,-1 1 0 0 0,0-1 0 0 0,0 1 1 0 0,0-1-1 0 0,0 1 0 0 0,0-1 0 0 0,0 1 0 0 0,0-1 0 0 0,-1 1 1 0 0,1-1-1 0 0,-1 1 0 0 0,1-1 0 0 0,-1 1 0 0 0,1 0 1 0 0,-1-1-1 0 0,0 1 0 0 0,0 0 0 0 0,1-1 0 0 0,-1 1 0 0 0,0 0 1 0 0,0 0-1 0 0,0 0 0 0 0,0 0 0 0 0,-1 0 0 0 0,1 0 0 0 0,0 0 1 0 0,0 0-1 0 0,-1 0 0 0 0,1 1 0 0 0,0-1 0 0 0,-1 0 1 0 0,1 1-1 0 0,-1 0 0 0 0,1-1 0 0 0,0 1 0 0 0,-1-1 0 0 0,1 1 1 0 0,-1 0-1 0 0,1 0 0 0 0,-1 0 0 0 0,1 0 0 0 0,-1 0 1 0 0,1 0-1 0 0,-1 1 0 0 0,1-1 0 0 0,-1 0 0 0 0,1 1 0 0 0,-1-1 1 0 0,1 1-1 0 0,-1-1 0 0 0,1 1 0 0 0,0 0 0 0 0,-1 0 1 0 0,1 0-1 0 0,0-1 0 0 0,0 1 0 0 0,0 0 0 0 0,0 1 0 0 0,0-1 1 0 0,0 0-1 0 0,0 0 0 0 0,0 0 0 0 0,0 1-11 0 0,-4 5 20 0 0,1-1 0 0 0,0 1 0 0 0,0 0 0 0 0,1 1 0 0 0,0-1 0 0 0,0 1-1 0 0,0-1 1 0 0,1 1 0 0 0,0 0 0 0 0,1 0 0 0 0,0 0 0 0 0,0 0 0 0 0,1 0 0 0 0,0 0 0 0 0,0 0-1 0 0,1 0 1 0 0,0 0 0 0 0,0 0 0 0 0,2 4-20 0 0,-2-8-118 0 0,36 75 210 0 0,7-49-3716 0 0,-41-35 2262 0 0,10-19-112 0 0,-6-2 0 0 0</inkml:trace>
  <inkml:trace contextRef="#ctx0" brushRef="#br0" timeOffset="156.296">1059 261 2076 0 0,'-2'-7'1252'0'0,"0"0"-200"0"0,0 2-128 0 0,-1 0-171 0 0,-1 2-161 0 0,4 1-152 0 0,-2 1-148 0 0,2-3-12 0 0,0 3-156 0 0,2 1-124 0 0,-2 1-84 0 0,4 4 12 0 0,1 0-384 0 0,9 7-172 0 0,1 5-641 0 0,-3 3 65 0 0,4 3-68 0 0,-2-1 16 0 0</inkml:trace>
  <inkml:trace contextRef="#ctx0" brushRef="#br0" timeOffset="678.006">1224 829 1576 0 0,'72'-41'3804'0'0,"-53"28"-3695"0"0,-1-2-1 0 0,0 0 0 0 0,-1-1 0 0 0,-1-1 1 0 0,-1-1-1 0 0,0 0 0 0 0,-1-1 0 0 0,-1 0 1 0 0,-1-1-1 0 0,0-1 0 0 0,-2 1 0 0 0,-1-2 1 0 0,0 0-1 0 0,-1 0 0 0 0,-2 0 0 0 0,0-1 1 0 0,2-19-109 0 0,-7 40 1 0 0,0 0-1 0 0,-1 1 1 0 0,1-1 0 0 0,0 0 0 0 0,-1 0 0 0 0,1 0 0 0 0,-1 0-1 0 0,1 0 1 0 0,-1 0 0 0 0,0 0 0 0 0,0 0 0 0 0,0 1 0 0 0,0-1 0 0 0,0 0-1 0 0,0 0 1 0 0,-1 0 0 0 0,1 0 0 0 0,-1 0 0 0 0,1 0 0 0 0,-1 0-1 0 0,0 0 1 0 0,1 1 0 0 0,-1-1 0 0 0,0 0 0 0 0,0 1 0 0 0,0-1 0 0 0,-1 0-1 0 0,1 1 1 0 0,0 0 0 0 0,-1-1 0 0 0,1 1 0 0 0,-1 0 0 0 0,1-1-1 0 0,-1 1 1 0 0,1 0 0 0 0,-1 0 0 0 0,0 0 0 0 0,0 1 0 0 0,1-1 0 0 0,-1 0-1 0 0,0 0 1 0 0,0 1 0 0 0,0 0 0 0 0,0-1 0 0 0,0 1 0 0 0,0 0-1 0 0,0 0 1 0 0,0 0 0 0 0,0 0 0 0 0,1 0 0 0 0,-1 0 0 0 0,0 1 0 0 0,0-1-1 0 0,0 0 1 0 0,0 1 0 0 0,0 0 0 0 0,0-1 0 0 0,1 1 0 0 0,-1 0-1 0 0,0 0 1 0 0,1 0 0 0 0,-1 0 0 0 0,0 1-1 0 0,1 2 2 0 0,-1 1 0 0 0,1 0 0 0 0,0 0 0 0 0,0 0 0 0 0,1 0 0 0 0,0 0 0 0 0,0 0 0 0 0,0 0 0 0 0,0 0 0 0 0,1 0 0 0 0,-1 0 0 0 0,1 0 0 0 0,1 0 0 0 0,-1 0 0 0 0,1 0 0 0 0,0-1 0 0 0,0 1 0 0 0,0-1 0 0 0,0 1 0 0 0,1-1 0 0 0,0 0 0 0 0,0 0 0 0 0,0 0 0 0 0,0 0 0 0 0,1 0 0 0 0,-1-1 0 0 0,1 0 0 0 0,0 1 0 0 0,0-2 0 0 0,0 1 0 0 0,1 0 0 0 0,0 0-2 0 0,0 1-9 0 0,28 27 50 0 0,-23-24-22 0 0,-1-1-1 0 0,0 2 1 0 0,-1 0-1 0 0,0 0 1 0 0,0 0-1 0 0,0 1 0 0 0,-1 0 1 0 0,0 0-1 0 0,-1 1 1 0 0,0 0-1 0 0,-1 0 1 0 0,0 1-1 0 0,-1-1 1 0 0,0 1-1 0 0,0 0 1 0 0,-1 0-1 0 0,0 1 1 0 0,-1 1-19 0 0,-4-7-97 0 0,0 0 1 0 0,0 1 0 0 0,-1-1 0 0 0,1 0 0 0 0,-2 0-1 0 0,1-1 1 0 0,0 1 0 0 0,-1-1 0 0 0,0 1 0 0 0,-1-1-1 0 0,1 0 1 0 0,-1-1 0 0 0,0 1 0 0 0,0-1 0 0 0,0 0-1 0 0,-1 0 1 0 0,1-1 0 0 0,-1 1 0 0 0,0-1 0 0 0,0-1-1 0 0,0 1 1 0 0,0-1 0 0 0,-1 0 0 0 0,1 0-1 0 0,-1-1 1 0 0,1 0 0 0 0,-1 0 0 0 0,1 0 0 0 0,-1-1-1 0 0,-2 0 97 0 0,-5-3-1293 0 0,-8-12 30 0 0</inkml:trace>
  <inkml:trace contextRef="#ctx0" brushRef="#br0" timeOffset="943.348">2156 186 2732 0 0,'-5'13'4244'0'0,"-7"15"-3320"0"0,7-8-715 0 0,0 0 0 0 0,1 0 0 0 0,1 1 0 0 0,1-1-1 0 0,1 0 1 0 0,1 1 0 0 0,0-1 0 0 0,2 1 0 0 0,0-1 0 0 0,2 1 0 0 0,0-1-1 0 0,1 0 1 0 0,1-1 0 0 0,5 12-209 0 0,10 52 4 0 0,-11-41-425 0 0,4 28-680 0 0,-10-18-3147 0 0,-24-25 1730 0 0,8-23 1258 0 0</inkml:trace>
  <inkml:trace contextRef="#ctx0" brushRef="#br0" timeOffset="1235.812">1855 539 1312 0 0,'-32'1'4096'0'0,"32"-1"-3796"0"0,0 0 1 0 0,0-1-1 0 0,0 1 0 0 0,0 0 1 0 0,0 0-1 0 0,0-1 0 0 0,0 1 1 0 0,0 0-1 0 0,0 0 0 0 0,0 0 1 0 0,0-1-1 0 0,0 1 1 0 0,-1 0-1 0 0,1-1-300 0 0,244-22 1294 0 0,103-16-8844 0 0,-306 31 6329 0 0</inkml:trace>
  <inkml:trace contextRef="#ctx0" brushRef="#br0" timeOffset="1839.543">2541 576 2052 0 0,'60'-13'3000'0'0,"87"39"-1911"0"0,-135-23-1008 0 0,0 0-1 0 0,-1 1 1 0 0,1 0 0 0 0,-1 1-1 0 0,0 0 1 0 0,0 1 0 0 0,0 1-1 0 0,-1-1 1 0 0,0 1-1 0 0,0 1 1 0 0,-1 0 0 0 0,6 6-81 0 0,-16-12 61 0 0,1 1 1 0 0,-1-1 0 0 0,0 0 0 0 0,0 1 0 0 0,0-1-1 0 0,0 0 1 0 0,0 0 0 0 0,0 1 0 0 0,0-1 0 0 0,-1 0-1 0 0,1 0 1 0 0,-1 0 0 0 0,0-1 0 0 0,1 1 0 0 0,-1 0 0 0 0,0-1-1 0 0,0 1 1 0 0,0-1 0 0 0,0 1 0 0 0,0-1 0 0 0,-1 0-1 0 0,1 0 1 0 0,0 0 0 0 0,-1 0 0 0 0,1 0 0 0 0,0-1-1 0 0,-1 1 1 0 0,1-1 0 0 0,-1 0 0 0 0,1 1 0 0 0,-1-1-1 0 0,1 0 1 0 0,-1 0 0 0 0,1-1 0 0 0,0 1 0 0 0,-1 0-1 0 0,1-1 1 0 0,-1 0 0 0 0,1 1 0 0 0,0-1 0 0 0,-1 0-1 0 0,1 0 1 0 0,-1-1-62 0 0,0 0 2 0 0,1 0 0 0 0,-1 0-1 0 0,1 0 1 0 0,0 0 0 0 0,0 0 0 0 0,0 0-1 0 0,0-1 1 0 0,0 1 0 0 0,0-1-1 0 0,1 0 1 0 0,-1 1 0 0 0,1-1 0 0 0,0 0-1 0 0,0 0 1 0 0,0 0 0 0 0,0 0-1 0 0,0 0 1 0 0,1 0 0 0 0,-1 0 0 0 0,1 0-1 0 0,0 0 1 0 0,0 0 0 0 0,0-1-1 0 0,0 1 1 0 0,1 0 0 0 0,-1 0 0 0 0,1 0-1 0 0,0 0 1 0 0,-1 0 0 0 0,1 0-1 0 0,1 0 1 0 0,-1 1 0 0 0,0-1-1 0 0,1 0 1 0 0,0 1 0 0 0,-1-1 0 0 0,3-1-2 0 0,76-104-313 0 0,-66 95 281 0 0,1 0 1 0 0,1 1 0 0 0,0 0-1 0 0,0 2 1 0 0,1 0-1 0 0,1 0 1 0 0,0 2 0 0 0,0 0-1 0 0,0 1 1 0 0,1 1-1 0 0,0 1 1 0 0,0 0-1 0 0,0 1 1 0 0,1 2 0 0 0,-1 0-1 0 0,14 0 32 0 0,-24 4-5 0 0,1-1 1 0 0,-1 1-1 0 0,1 1 0 0 0,-1 0 1 0 0,0 0-1 0 0,0 1 0 0 0,0 0 1 0 0,-1 0-1 0 0,1 1 0 0 0,-1 0 1 0 0,0 1-1 0 0,0-1 0 0 0,-1 2 1 0 0,0-1-1 0 0,0 1 0 0 0,0 0 1 0 0,-1 0-1 0 0,0 1 0 0 0,-1 0 1 0 0,1 0-1 0 0,-1 0 0 0 0,-1 1 1 0 0,0 0-1 0 0,0 0 0 0 0,-1 0 1 0 0,0 0-1 0 0,0 0 0 0 0,-1 1 5 0 0,44 164 559 0 0,-44-173-698 0 0,-1-1 1 0 0,1 1 0 0 0,-1 0 0 0 0,1-1 0 0 0,-1 0 0 0 0,1 1-1 0 0,-1-1 1 0 0,1 0 0 0 0,0 0 0 0 0,-1 0 0 0 0,1 0 0 0 0,-1 0 0 0 0,1 0-1 0 0,-1-1 1 0 0,1 1 0 0 0,0 0 0 0 0,-1-1 0 0 0,1 1 0 0 0,-1-1-1 0 0,0 0 1 0 0,1 1 0 0 0,-1-1 0 0 0,1 0 0 0 0,-1 0 0 0 0,0 0-1 0 0,0 0 1 0 0,1 0 0 0 0,-1 0 0 0 0,0 0 0 0 0,0 0 0 0 0,0-1 0 0 0,0 1-1 0 0,0 0 1 0 0,-1-1 0 0 0,1 1 0 0 0,0 0 0 0 0,0-1 0 0 0,-1 1-1 0 0,1-1 1 0 0,-1 1 0 0 0,0-1 0 0 0,1 0 0 0 0,-1 1 0 0 0,0-1-1 0 0,0 1 1 0 0,0-1 0 0 0,0 0 0 0 0,0 1 0 0 0,0-1 0 0 0,-1 1 0 0 0,1-1 138 0 0,10-23-1320 0 0</inkml:trace>
  <inkml:trace contextRef="#ctx0" brushRef="#br0" timeOffset="2057.583">3363 49 1164 0 0,'-9'-7'1480'0'0,"4"-1"-224"0"0,-2 1-168 0 0,3 1-151 0 0,-1 1-141 0 0,1 3-100 0 0,1-1-128 0 0,-1-1-180 0 0,2 1-204 0 0,-1 1-176 0 0,3 1 8 0 0,-2 1-396 0 0,0 1-288 0 0,2-1-232 0 0,0 4-529 0 0,0-3 93 0 0,0 3 40 0 0,0 1 40 0 0</inkml:trace>
  <inkml:trace contextRef="#ctx0" brushRef="#br0" timeOffset="2584.63">3576 202 1268 0 0,'28'21'3585'0'0,"-6"44"-2767"0"0,-18-52-430 0 0,87 393 2894 0 0,-85-388-2396 0 0,3-40-919 0 0,2-7 17 0 0,-6 18-6 0 0,1 0 0 0 0,0 0 0 0 0,0 0 0 0 0,1 1 0 0 0,0 0 0 0 0,1 1 0 0 0,1 0 0 0 0,-1 0 0 0 0,1 1 0 0 0,0 0 0 0 0,1 0 0 0 0,0 1 0 0 0,0 0 0 0 0,1 1 0 0 0,0 0 0 0 0,0 1 0 0 0,0 0 0 0 0,1 1 0 0 0,0 0 0 0 0,-1 0 0 0 0,1 2 0 0 0,0-1 0 0 0,8 1 22 0 0,-11 3-22 0 0,0-1 1 0 0,1 2 0 0 0,-1 0-1 0 0,0 0 1 0 0,0 0 0 0 0,0 1 0 0 0,0 1-1 0 0,0-1 1 0 0,-1 1 0 0 0,0 1 0 0 0,0 0-1 0 0,0 0 1 0 0,0 0 0 0 0,-1 1 0 0 0,1 0-1 0 0,-2 1 1 0 0,1 0 0 0 0,-1 0-1 0 0,0 0 1 0 0,0 1 21 0 0,-6-3 14 0 0,0-1 1 0 0,-1 1-1 0 0,0 0 0 0 0,0 0 1 0 0,0-1-1 0 0,0 1 0 0 0,-1 0 0 0 0,0-1 1 0 0,0 0-1 0 0,0 1 0 0 0,0-1 1 0 0,-1 0-1 0 0,1 0 0 0 0,-1 0 0 0 0,0 0 1 0 0,-1-1-1 0 0,1 1 0 0 0,-1-1 1 0 0,1 0-1 0 0,-1 0 0 0 0,0 0 0 0 0,0 0 1 0 0,0-1-1 0 0,0 0 0 0 0,-1 0 1 0 0,1 0-1 0 0,-1 0 0 0 0,1-1 0 0 0,-1 1 1 0 0,0-1-1 0 0,1 0 0 0 0,-4 0-14 0 0,4 0 9 0 0,-121 24-706 0 0,121-25 450 0 0,1 0-1 0 0,-1-1 0 0 0,0 1 1 0 0,1-1-1 0 0,-1 0 0 0 0,1 0 1 0 0,0 0-1 0 0,-1 0 0 0 0,1 0 0 0 0,0-1 1 0 0,-1 0-1 0 0,1 0 0 0 0,0 0 1 0 0,0 0-1 0 0,1 0 0 0 0,-1 0 1 0 0,0-1-1 0 0,1 1 0 0 0,-1-1 0 0 0,1 0 1 0 0,-2-2 247 0 0,2-3-1254 0 0,1-1-14 0 0</inkml:trace>
  <inkml:trace contextRef="#ctx0" brushRef="#br0" timeOffset="3330.778">4367 439 976 0 0,'3'13'4853'0'0,"-16"55"-3907"0"0,4-21-314 0 0,8-42-615 0 0,0 0 0 0 0,0 1 0 0 0,0-1-1 0 0,1 0 1 0 0,0 1 0 0 0,0-1 0 0 0,0 0-1 0 0,0 1 1 0 0,1-1 0 0 0,0 0 0 0 0,0 0 0 0 0,1 0-1 0 0,-1 0 1 0 0,1 0 0 0 0,0 0 0 0 0,1 0-1 0 0,-1 0 1 0 0,1-1 0 0 0,0 1 0 0 0,0-1-1 0 0,0 0 1 0 0,1 0 0 0 0,-1 0 0 0 0,1 0-1 0 0,0 0 1 0 0,0-1 0 0 0,0 0 0 0 0,1 0 0 0 0,-1 0-1 0 0,1 0 1 0 0,0-1 0 0 0,0 0 0 0 0,-1 0-1 0 0,1 0 1 0 0,1 0 0 0 0,-1-1 0 0 0,0 0-1 0 0,0 0 1 0 0,0-1 0 0 0,1 1 0 0 0,1-1-17 0 0,17-2-146 0 0,-1-1-1 0 0,1-1 1 0 0,-1-1 0 0 0,0-1 0 0 0,0-1 0 0 0,-1-1 0 0 0,0-1 0 0 0,0-1-1 0 0,-1 0 1 0 0,0-2 0 0 0,-1-1 0 0 0,-1 0 0 0 0,0-2 0 0 0,0 0 0 0 0,1-3 146 0 0,69-101 410 0 0,-88 118-290 0 0,-28 19 514 0 0,22-9-593 0 0,1 0 0 0 0,-1 1 0 0 0,2-1-1 0 0,-1 1 1 0 0,1 0 0 0 0,1 1 0 0 0,-1-1 0 0 0,2 0-1 0 0,0 1 1 0 0,0-1 0 0 0,1 1 0 0 0,0 5-41 0 0,0-13-2 0 0,1 0-1 0 0,-1 0 1 0 0,1 0 0 0 0,-1 0 0 0 0,1 0 0 0 0,0 0-1 0 0,0 0 1 0 0,1 0 0 0 0,-1 0 0 0 0,1 0 0 0 0,-1 0 0 0 0,1-1-1 0 0,0 1 1 0 0,0-1 0 0 0,0 1 0 0 0,0-1 0 0 0,0 0 0 0 0,1 0-1 0 0,-1 0 1 0 0,1 0 0 0 0,-1 0 0 0 0,1 0 0 0 0,0-1 0 0 0,0 1-1 0 0,-1-1 1 0 0,1 0 0 0 0,0 0 0 0 0,0 0 0 0 0,1 0-1 0 0,-1 0 1 0 0,0-1 0 0 0,0 1 0 0 0,0-1 0 0 0,0 0 0 0 0,1 0 2 0 0,103-9-327 0 0,-84-3 282 0 0,0-1 1 0 0,-1-1-1 0 0,-1-1 0 0 0,0-1 1 0 0,-1 0-1 0 0,-1-2 0 0 0,0 0 1 0 0,-1-1-1 0 0,-1-1 0 0 0,-1-1 1 0 0,-1 0-1 0 0,-1-1 0 0 0,-1 0 1 0 0,0-1-1 0 0,-2-1 0 0 0,-1 0 1 0 0,-1 0-1 0 0,-1-1 0 0 0,-1 0 1 0 0,-1-1-1 0 0,-1 1 0 0 0,-1-8 45 0 0,5-45 2109 0 0,-9 77-2094 0 0,0 0 0 0 0,-1 0 1 0 0,1 1-1 0 0,-1-1 0 0 0,1 1 0 0 0,-1-1 0 0 0,1 0 1 0 0,-1 1-1 0 0,0-1 0 0 0,1 1 0 0 0,-1-1 0 0 0,1 1 1 0 0,-1 0-1 0 0,0-1 0 0 0,0 1 0 0 0,1 0 0 0 0,-1-1 1 0 0,0 1-1 0 0,0 0 0 0 0,1 0 0 0 0,-1 0 0 0 0,0-1 1 0 0,0 1-1 0 0,1 0 0 0 0,-1 0 0 0 0,0 0 0 0 0,0 0 1 0 0,0 0-1 0 0,1 1 0 0 0,-1-1 0 0 0,0 0 0 0 0,0 0 1 0 0,1 0-1 0 0,-1 1 0 0 0,0-1 0 0 0,0 0 0 0 0,1 1 1 0 0,-1-1-1 0 0,0 1 0 0 0,1-1 0 0 0,-1 1 0 0 0,1-1 1 0 0,-1 1-1 0 0,0-1 0 0 0,1 1 0 0 0,-1 0 0 0 0,1-1 1 0 0,0 1-1 0 0,-1 0 0 0 0,1-1 0 0 0,-1 1 0 0 0,1 0 1 0 0,0 0-1 0 0,0-1 0 0 0,-1 1 0 0 0,1 0 0 0 0,0 0 1 0 0,0-1-1 0 0,0 1 0 0 0,0 0 0 0 0,0 0 0 0 0,0 0 0 0 0,0 0-14 0 0,-9 25-12 0 0,2 0 1 0 0,1 1 0 0 0,0-1 0 0 0,2 1 0 0 0,2 0 0 0 0,0 1 0 0 0,2-1 0 0 0,0 0 0 0 0,2 0 0 0 0,1 0 0 0 0,2 0 0 0 0,0 0-1 0 0,2-1 1 0 0,1 0 0 0 0,0 0 0 0 0,5 4 10 0 0,-7-6-355 0 0,17 46-4438 0 0,-22-68 3468 0 0,-1-2-62 0 0</inkml:trace>
  <inkml:trace contextRef="#ctx0" brushRef="#br0" timeOffset="3748.475">5198 357 1556 0 0,'87'-22'4396'0'0,"-18"2"-3901"0"0,187-19 931 0 0,-247 41-1390 0 0,1 0-1 0 0,-1 1 0 0 0,0 0 0 0 0,0 1 1 0 0,0-1-1 0 0,0 2 0 0 0,-1 0 1 0 0,0 0-1 0 0,0 0 0 0 0,0 1 0 0 0,0 0 1 0 0,-1 1-1 0 0,0-1 0 0 0,0 1 0 0 0,-1 1 1 0 0,0-1-1 0 0,0 1 0 0 0,-1 0 0 0 0,0 1 1 0 0,0-1-1 0 0,-1 1 0 0 0,0 0 0 0 0,-1 0 1 0 0,0 0-1 0 0,0 1 0 0 0,-1-1 1 0 0,0 1-1 0 0,0 6-35 0 0,7 152 52 0 0,-23-130-1316 0 0,-7-30-2759 0 0,14-12 2741 0 0</inkml:trace>
  <inkml:trace contextRef="#ctx0" brushRef="#br0" timeOffset="3999.696">5745 87 2896 0 0,'0'-5'1116'0'0,"0"4"-120"0"0,-1-3-135 0 0,1 1-105 0 0,0-2-60 0 0,-2 2-208 0 0,2 1-96 0 0,-2-3-168 0 0,4 2-180 0 0,-2 3-148 0 0,2 0 12 0 0,-2 0-352 0 0,1-2-328 0 0,1 4-664 0 0,-4-1 99 0 0,6 1-19 0 0,-1 3 76 0 0</inkml:trace>
  <inkml:trace contextRef="#ctx0" brushRef="#br0" timeOffset="4636.268">6081 286 908 0 0,'-17'8'3287'0'0,"-10"19"-2593"0"0,17-17-311 0 0,-4 3-185 0 0,0 1 0 0 0,0 0-1 0 0,1 1 1 0 0,1 0 0 0 0,1 1 0 0 0,0 0 0 0 0,1 1 0 0 0,1 0-1 0 0,0 1 1 0 0,2 0 0 0 0,0 0 0 0 0,0 1 0 0 0,2 0 0 0 0,1 0 0 0 0,0 0-1 0 0,0 15-197 0 0,7-31 18 0 0,0-1-1 0 0,0 0 0 0 0,1 1 1 0 0,-1-1-1 0 0,1-1 0 0 0,0 1 0 0 0,0 0 1 0 0,-1-1-1 0 0,1 0 0 0 0,0 0 0 0 0,0 0 1 0 0,0 0-1 0 0,0-1 0 0 0,0 1 0 0 0,0-1 1 0 0,1 0-1 0 0,-1 0 0 0 0,0-1 0 0 0,0 1 1 0 0,0-1-1 0 0,0 0 0 0 0,0 0 1 0 0,0 0-1 0 0,-1-1 0 0 0,1 1 0 0 0,0-1 1 0 0,0 0-1 0 0,-1 0 0 0 0,1-1-17 0 0,19-9-67 0 0,0 0-1 0 0,-1-2 0 0 0,-1 0 1 0 0,0-2-1 0 0,-2 0 1 0 0,1-1-1 0 0,-2-1 1 0 0,0-1-1 0 0,14-20 68 0 0,50-48-153 0 0,-81 86 149 0 0,0 1 0 0 0,0-1 0 0 0,0 0 0 0 0,1 0 0 0 0,-1 1 0 0 0,0-1 0 0 0,1 1 0 0 0,-1-1 0 0 0,0 1 0 0 0,1-1 0 0 0,-1 1 0 0 0,0 0 0 0 0,1 0 0 0 0,-1 0 0 0 0,0 0 0 0 0,1 0 0 0 0,-1 0 0 0 0,1 0 0 0 0,-1 0 0 0 0,0 0 0 0 0,1 1 0 0 0,-1-1 0 0 0,0 0 0 0 0,1 1 0 0 0,-1-1 0 0 0,0 1 0 0 0,1 0 0 0 0,-1-1 0 0 0,0 1 0 0 0,0 0 0 0 0,0 0 0 0 0,0 0 0 0 0,0 0 0 0 0,0 0 0 0 0,0 0 0 0 0,0 0 0 0 0,0 0 0 0 0,0 0 0 0 0,-1 0 0 0 0,1 1 0 0 0,0-1 0 0 0,-1 0 0 0 0,1 0 0 0 0,-1 1 0 0 0,1-1 0 0 0,-1 1 4 0 0,34 79-133 0 0,-28-66 96 0 0,15 88 420 0 0,-21-102-206 0 0,0-1-6 0 0,23-81 248 0 0,-20 68-408 0 0,2 0-1 0 0,-1 1 0 0 0,2 0 0 0 0,0 0 0 0 0,0 0 0 0 0,1 1 0 0 0,0 0 0 0 0,1 0 0 0 0,0 1 1 0 0,1 0-1 0 0,0 1 0 0 0,1-1 0 0 0,0 2 0 0 0,0-1 0 0 0,1 2 0 0 0,0-1 0 0 0,0 1 0 0 0,1 1 1 0 0,0 0-1 0 0,0 1 0 0 0,0 0 0 0 0,1 1 0 0 0,0 0 0 0 0,-1 1 0 0 0,10-1-10 0 0,-12 8 19 0 0,1 0-1 0 0,-1 0 1 0 0,0 1 0 0 0,-1 0-1 0 0,1 1 1 0 0,-1 0 0 0 0,0 1-1 0 0,0 0 1 0 0,-1 0-1 0 0,0 1 1 0 0,0 0 0 0 0,-1 0-1 0 0,0 1 1 0 0,0-1 0 0 0,-1 2-1 0 0,0-1 1 0 0,-1 1 0 0 0,4 9-19 0 0,50 141-179 0 0,-52-88-2427 0 0,-38-7-1384 0 0,17-54 2779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48:1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362 111 1400 0 0,'-1'-18'5983'0'0,"-1"31"-4310"0"0,-2 35-1527 0 0,4 339 826 0 0,11-221-1137 0 0,-11-143-128 0 0,1 7-438 0 0,-2-9-2741 0 0,-6-17 857 0 0,3-8 1381 0 0</inkml:trace>
  <inkml:trace contextRef="#ctx0" brushRef="#br0" timeOffset="236.523">416 289 860 0 0,'6'-6'142'0'0,"1"1"0"0"0,-1 0-1 0 0,1 1 1 0 0,0-1 0 0 0,1 1 0 0 0,-1 0-1 0 0,1 1 1 0 0,0 0 0 0 0,0 0 0 0 0,0 1-1 0 0,0 0 1 0 0,0 0 0 0 0,1 1 0 0 0,-1 0-1 0 0,0 1 1 0 0,1-1 0 0 0,-1 2 0 0 0,0-1-1 0 0,1 1 1 0 0,-1 0 0 0 0,0 1 0 0 0,0 0-1 0 0,1 0 1 0 0,-2 1 0 0 0,1 0 0 0 0,0 0-1 0 0,-1 1 1 0 0,1 0 0 0 0,-1 0 0 0 0,0 1-1 0 0,0 0 1 0 0,-1 0 0 0 0,1 1 0 0 0,-1 0-1 0 0,0 0 1 0 0,0 1-142 0 0,-3-2 38 0 0,0-1 0 0 0,-1 0 0 0 0,0 1 0 0 0,0 0 0 0 0,0-1-1 0 0,0 1 1 0 0,-1 0 0 0 0,0 0 0 0 0,0 0 0 0 0,0 0 0 0 0,-1 0 0 0 0,0 0-1 0 0,1 0 1 0 0,-2 0 0 0 0,1 0 0 0 0,-1 0 0 0 0,1 0 0 0 0,-1 0 0 0 0,-1 0-1 0 0,1 0 1 0 0,-1 0 0 0 0,0-1 0 0 0,0 1 0 0 0,0-1 0 0 0,-1 1 0 0 0,1-1 0 0 0,-1 0-1 0 0,0 0 1 0 0,0 0 0 0 0,-2 1-38 0 0,-121 95-96 0 0,116-95-148 0 0,0-1 0 0 0,-1-1 1 0 0,1 0-1 0 0,-1 0 0 0 0,0-1 0 0 0,0 0 1 0 0,0-1-1 0 0,0 0 0 0 0,0 0 1 0 0,0-2-1 0 0,0 1 0 0 0,0-1 0 0 0,0-1 1 0 0,1 0-1 0 0,-1 0 0 0 0,0-1 1 0 0,-2-2 243 0 0,-18-11-1388 0 0</inkml:trace>
  <inkml:trace contextRef="#ctx0" brushRef="#br0" timeOffset="486.534">220 1 1316 0 0,'-15'8'360'0'0,"0"2"0"0"0,0-1-1 0 0,1 2 1 0 0,1 0 0 0 0,-1 1 0 0 0,2 0-1 0 0,0 1 1 0 0,0 0 0 0 0,2 1 0 0 0,-1 0 0 0 0,2 1-1 0 0,0 0 1 0 0,0 1 0 0 0,2-1 0 0 0,-2 6-360 0 0,3-6 148 0 0,0 1 1 0 0,1 0 0 0 0,0 0-1 0 0,1 0 1 0 0,1 0 0 0 0,1 1-1 0 0,1-1 1 0 0,0 1 0 0 0,1 0-1 0 0,0-1 1 0 0,2 1 0 0 0,2 11-149 0 0,2-1 89 0 0,2 0 0 0 0,1-1 0 0 0,1 0 0 0 0,1-1 0 0 0,2 0 0 0 0,0 0 0 0 0,1-2 1 0 0,2 1-1 0 0,0-2 0 0 0,2 0 0 0 0,6 5-89 0 0,-8-10-372 0 0,1-1-1 0 0,1 0 1 0 0,0-2 0 0 0,1 0 0 0 0,0 0 0 0 0,1-2-1 0 0,1-1 1 0 0,19 8 372 0 0,70 1-4063 0 0,-90-19 2811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0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1088 0 0,'0'0'522'0'0,"0"0"-88"0"0,0 0-124 0 0,0 0 5 0 0,0 0-120 0 0,0 0-59 0 0,13 0 109 0 0,-3 0 2303 0 0,21-5-1093 0 0,-49 117 830 0 0,17-105-2263 0 0,-1 2 29 0 0,1 0 0 0 0,-1 1 1 0 0,2-1-1 0 0,-1 1 0 0 0,1-1 0 0 0,1 0 0 0 0,-1 1 0 0 0,2-1 0 0 0,-1 0 0 0 0,1 1 0 0 0,1-1 0 0 0,0 0 0 0 0,0 0 0 0 0,1-1 0 0 0,0 1 0 0 0,0-1 0 0 0,1 0 1 0 0,0 0-1 0 0,5 7-51 0 0,-4-12 31 0 0,0 0 1 0 0,0 0 0 0 0,0-1-1 0 0,1 0 1 0 0,-1 0-1 0 0,1 0 1 0 0,-1-1 0 0 0,1 1-1 0 0,-1-2 1 0 0,1 1 0 0 0,0-1-1 0 0,0 0 1 0 0,-1 0 0 0 0,1-1-1 0 0,0 0 1 0 0,-1 0 0 0 0,1-1-1 0 0,-1 0 1 0 0,1 0 0 0 0,-1 0-1 0 0,0-1 1 0 0,0 1-1 0 0,0-2 1 0 0,0 1 0 0 0,-1-1-1 0 0,2-1-31 0 0,3-4 8 0 0,0-1-1 0 0,-1 0 0 0 0,0 0 0 0 0,0-1 0 0 0,-2 0 1 0 0,1-1-1 0 0,-1 1 0 0 0,-1-2 0 0 0,0 1 0 0 0,-1 0 1 0 0,2-7-8 0 0,0 3 17 0 0,-7 14-55 0 0,0 2 20 0 0,0 0 35 0 0,-21-14-73 0 0,18 17 53 0 0,0 0-1 0 0,0 1 0 0 0,1-1 0 0 0,0 1 1 0 0,0-1-1 0 0,0 1 0 0 0,0 0 0 0 0,0 0 1 0 0,1 0-1 0 0,-1 0 0 0 0,1 0 0 0 0,0 0 1 0 0,1 0-1 0 0,-1 0 0 0 0,1 0 1 0 0,-1 0-1 0 0,1 1 0 0 0,0-1 0 0 0,1 0 1 0 0,-1 0-1 0 0,1 0 0 0 0,0 0 0 0 0,0 0 1 0 0,0 1-1 0 0,0-2 0 0 0,1 1 0 0 0,0 0 1 0 0,0 0-1 0 0,0 0 0 0 0,0-1 0 0 0,0 1 1 0 0,1-1-1 0 0,0 0 0 0 0,-1 0 0 0 0,1 0 1 0 0,2 2 3 0 0,6 2-41 0 0,1 0 1 0 0,0-1 0 0 0,0 0-1 0 0,0 0 1 0 0,0-1 0 0 0,1-1-1 0 0,0 0 1 0 0,0-1-1 0 0,0-1 1 0 0,1 0 0 0 0,-1 0-1 0 0,0-2 1 0 0,1 1 0 0 0,-1-2-1 0 0,1 0 41 0 0,-9 2-16 0 0,-1 0 1 0 0,0-1-1 0 0,1 0 0 0 0,-1 0 0 0 0,1 0 0 0 0,-1-1 0 0 0,1 0 0 0 0,-1 1 0 0 0,0-1 1 0 0,0-1-1 0 0,1 1 0 0 0,-1-1 0 0 0,0 0 0 0 0,0 1 0 0 0,0-2 0 0 0,-1 1 0 0 0,1 0 1 0 0,0-1-1 0 0,-1 0 0 0 0,0 0 0 0 0,1 0 0 0 0,-1 0 0 0 0,0 0 0 0 0,-1-1 0 0 0,1 1 1 0 0,0-1-1 0 0,-1 0 0 0 0,0 0 0 0 0,0 1 0 0 0,0-2 0 0 0,-1 1 0 0 0,1 0 0 0 0,-1 0 1 0 0,0 0-1 0 0,0-1 0 0 0,0 1 0 0 0,-1-1 0 0 0,0 1 0 0 0,1 0 0 0 0,-2-1 0 0 0,1 1 1 0 0,0-2 15 0 0,-17-26-247 0 0,-1 1 0 0 0,-1 0 1 0 0,-2 1-1 0 0,-1 1 0 0 0,-1 1 0 0 0,-2 2 1 0 0,-1 0 246 0 0,19 5-4832 0 0,7 19 3423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53 1132 0 0,'-21'-52'7203'0'0,"62"64"-10319"0"0,-3 1 271 0 0,-19-5 1367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1 948 0 0,'29'173'3126'0'0,"-26"-95"1394"0"0,0-94-4349 0 0,0-1-1 0 0,2 1 1 0 0,0 0-1 0 0,1 1 1 0 0,0-1-1 0 0,1 1 1 0 0,1 1 0 0 0,0-1-1 0 0,1 1 1 0 0,1 0-1 0 0,0 1 1 0 0,1 1-1 0 0,0-1 1 0 0,1 2-1 0 0,12-11-170 0 0,-23 21 5 0 0,1 1-1 0 0,-1-1 0 0 0,1 0 1 0 0,-1 0-1 0 0,1 0 0 0 0,-1 1 0 0 0,1-1 1 0 0,0 1-1 0 0,-1-1 0 0 0,1 1 1 0 0,0 0-1 0 0,-1 0 0 0 0,1 0 0 0 0,0 0 1 0 0,-1 0-1 0 0,1 0 0 0 0,0 0 1 0 0,-1 0-1 0 0,1 1 0 0 0,0-1 0 0 0,-1 0 1 0 0,1 1-1 0 0,0 0 0 0 0,-1-1 1 0 0,1 1-1 0 0,-1 0 0 0 0,1 0 1 0 0,-1 0-1 0 0,0 0 0 0 0,1 0 0 0 0,-1 0 1 0 0,0 0-1 0 0,0 0 0 0 0,0 1 1 0 0,1-1-1 0 0,-1 0 0 0 0,-1 1 0 0 0,1-1 1 0 0,0 1-1 0 0,0-1 0 0 0,0 1 1 0 0,-1 0-1 0 0,1-1 0 0 0,-1 2-4 0 0,28 81-219 0 0,-26-76 125 0 0,8 68-1054 0 0,-4-19-2766 0 0,-6-55 2511 0 0,0-1-5 0 0,0 6 21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1772 0 0,'25'7'5740'0'0,"-3"51"-4820"0"0,-21-55-728 0 0,81 336 1961 0 0,-61-277-1506 0 0,-21-61-508 0 0,0-1-7 0 0,36-46 530 0 0,72-48-667 0 0,-105 91 4 0 0,1 2-1 0 0,-1-1 1 0 0,1 0 0 0 0,0 1 0 0 0,0-1-1 0 0,-1 1 1 0 0,1 0 0 0 0,0 0-1 0 0,0 1 1 0 0,0-1 0 0 0,0 1-1 0 0,0 0 1 0 0,0 0 0 0 0,0 0-1 0 0,0 1 1 0 0,0-1 0 0 0,0 1-1 0 0,0 0 1 0 0,0 0 0 0 0,0 0-1 0 0,-1 1 1 0 0,1-1 0 0 0,0 1-1 0 0,-1 0 1 0 0,0 0 0 0 0,1 0-1 0 0,-1 1 1 0 0,0-1 0 0 0,0 1-1 0 0,0 0 1 0 0,0 0 0 0 0,0 0-1 0 0,1 3 2 0 0,-2-4 1 0 0,-1 0 0 0 0,1 0-1 0 0,-1 1 1 0 0,0-1 0 0 0,0 1-1 0 0,0-1 1 0 0,0 1 0 0 0,0-1-1 0 0,-1 1 1 0 0,1 0 0 0 0,-1-1-1 0 0,1 1 1 0 0,-1 0 0 0 0,0-1-1 0 0,0 1 1 0 0,-1 0 0 0 0,1-1-1 0 0,0 1 1 0 0,-1 0 0 0 0,1-1-1 0 0,-1 1 1 0 0,0 0 0 0 0,0-1-1 0 0,0 1 1 0 0,0-1 0 0 0,-1 0-1 0 0,1 1 1 0 0,-1-1 0 0 0,1 0-1 0 0,-1 0 1 0 0,0 0 0 0 0,0 0-1 0 0,0 0 1 0 0,0 0 0 0 0,0-1-1 0 0,0 1 1 0 0,0-1 0 0 0,-1 1-1 0 0,1-1 1 0 0,-2 1-1 0 0,-102 47 15 0 0,-21-29-1570 0 0,125-21 1408 0 0,0 0 0 0 0,0 1 0 0 0,0-1 0 0 0,0 0 0 0 0,0 0 0 0 0,1 0-1 0 0,-1 0 1 0 0,0 0 0 0 0,1-1 0 0 0,-1 1 0 0 0,1 0 0 0 0,-1-1 0 0 0,1 1 0 0 0,0-1 0 0 0,-1 0 0 0 0,1 1 0 0 0,0-1 0 0 0,0 0-1 0 0,0 0 1 0 0,1 0 0 0 0,-1 1 0 0 0,0-1 0 0 0,1 0 0 0 0,-1 0 0 0 0,1 0 0 0 0,-1 0 0 0 0,1 0 0 0 0,0 0 0 0 0,0 0 0 0 0,0 0 0 0 0,0 0-1 0 0,0 0 1 0 0,1 0 0 0 0,-1 0 0 0 0,1 0 0 0 0,-1 0 0 0 0,1 0 0 0 0,0 0 0 0 0,-1 0 0 0 0,1 0 0 0 0,0 0 0 0 0,0 1 0 0 0,0-1-1 0 0,1 0 1 0 0,-1 1 0 0 0,0-1 0 0 0,1 1 0 0 0,-1-1 0 0 0,1 1 0 0 0,1-1 147 0 0,9-19-1257 0 0</inkml:trace>
  <inkml:trace contextRef="#ctx0" brushRef="#br0" timeOffset="449.628">435 253 2068 0 0,'8'8'3816'0'0,"4"34"-2676"0"0,1 4-969 0 0,-7-37-99 0 0,1-1 0 0 0,0 0 0 0 0,0-1 0 0 0,1 1 0 0 0,0-2 0 0 0,1 1 0 0 0,-1-1 1 0 0,1 0-1 0 0,0-1 0 0 0,1 0 0 0 0,-1 0 0 0 0,1-1 0 0 0,0 0 0 0 0,0-1 0 0 0,0 0 0 0 0,1-1 0 0 0,-1 0 1 0 0,1-1-1 0 0,-1 0 0 0 0,1 0 0 0 0,-1-1 0 0 0,1 0 0 0 0,-1-1 0 0 0,1 0 0 0 0,-1-1 0 0 0,1 0 1 0 0,-1-1-1 0 0,0 0 0 0 0,0-1 0 0 0,0 0 0 0 0,0 0 0 0 0,-1-1 0 0 0,7-4-72 0 0,-11 4 99 0 0,0-1 1 0 0,-1 1-1 0 0,0-1 0 0 0,1 0 0 0 0,-2 0 1 0 0,1 0-1 0 0,-1-1 0 0 0,0 1 0 0 0,0-1 0 0 0,-1 0 1 0 0,0 0-1 0 0,0 0 0 0 0,0 0 0 0 0,-1 0 0 0 0,0 0 1 0 0,-1-1-100 0 0,0 7 128 0 0,0 1-20 0 0,0 0-30 0 0,0 0-4 0 0,-20-4 178 0 0,2 178 81 0 0,19-128-260 0 0,9 73 15 0 0,-3 99-57 0 0,-8-209 8 0 0,0 0 0 0 0,-1 0 0 0 0,0 0 0 0 0,-1-1 0 0 0,0 1 0 0 0,0-1 0 0 0,0 1 0 0 0,-1-1 0 0 0,-1 0 0 0 0,1-1 0 0 0,-1 1 0 0 0,-1-1 0 0 0,1 0 0 0 0,-1 0 0 0 0,0-1 0 0 0,-1 1 0 0 0,0-1 0 0 0,0-1 0 0 0,0 1 0 0 0,0-1 1 0 0,-9 3-40 0 0,14-6 7 0 0,-1 0 1 0 0,0-1-1 0 0,0 1 1 0 0,0-1-1 0 0,0 0 1 0 0,0 0 0 0 0,0 0-1 0 0,0 0 1 0 0,0 0-1 0 0,0-1 1 0 0,-1 1-1 0 0,1-1 1 0 0,0 0 0 0 0,0 0-1 0 0,0 0 1 0 0,-1-1-1 0 0,1 1 1 0 0,0-1-1 0 0,0 1 1 0 0,0-1 0 0 0,0 0-1 0 0,0 0 1 0 0,0-1-1 0 0,0 1 1 0 0,0-1-1 0 0,0 1 1 0 0,1-1 0 0 0,-1 0-1 0 0,0 0 1 0 0,1 0-1 0 0,0 0 1 0 0,-1-1-1 0 0,1 1 1 0 0,0-1-1 0 0,0 1 1 0 0,0-1 0 0 0,1 0-1 0 0,-1 1 1 0 0,0-3-8 0 0,-2-3-108 0 0,1-1 0 0 0,0 1 1 0 0,0-1-1 0 0,1 1 0 0 0,0-1 0 0 0,1 0 1 0 0,0 0-1 0 0,0 0 0 0 0,1 0 1 0 0,0 0-1 0 0,1 0 0 0 0,0 0 0 0 0,0 0 1 0 0,2-6 107 0 0,5-11-632 0 0,1 0 1 0 0,1 1 0 0 0,1 0-1 0 0,1 1 1 0 0,2 0 0 0 0,0 1-1 0 0,1 0 1 0 0,2 2 0 0 0,0 0-1 0 0,1 0 1 0 0,1 2 0 0 0,1 0-1 0 0,0 1 1 0 0,2 2 0 0 0,22-15 631 0 0,6 3-1448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313 153 1428 0 0,'7'-8'1333'0'0,"-5"6"-1169"0"0,1 0 1 0 0,-1-1-1 0 0,1 1 1 0 0,-1 0-1 0 0,0-1 0 0 0,0 0 1 0 0,0 1-1 0 0,0-1 1 0 0,0 0-1 0 0,0 0 1 0 0,-1 0-1 0 0,0 0 0 0 0,1-1 1 0 0,-1 1-1 0 0,0 0 1 0 0,-1 0-1 0 0,1-1 1 0 0,-1 1-1 0 0,1-1 0 0 0,-1 1 1 0 0,0 0-1 0 0,0-1 1 0 0,0 1-1 0 0,-1-1 1 0 0,1 1-1 0 0,-1-2-164 0 0,-3 0 64 0 0,0 0-1 0 0,0 1 1 0 0,0-1 0 0 0,0 1-1 0 0,-1 0 1 0 0,1 0 0 0 0,-1 0-1 0 0,0 1 1 0 0,0-1 0 0 0,-1 1-1 0 0,1 1 1 0 0,-1-1 0 0 0,1 1-1 0 0,-1 0 1 0 0,0 0 0 0 0,0 0-1 0 0,0 1 1 0 0,0 0 0 0 0,0 0-1 0 0,0 1 1 0 0,0-1-1 0 0,0 1 1 0 0,0 1 0 0 0,0-1-1 0 0,-5 2-63 0 0,-4 3 55 0 0,1 1 0 0 0,-1 1 0 0 0,1 0 0 0 0,1 1 0 0 0,-1 0 0 0 0,1 2 0 0 0,1-1 0 0 0,0 1 0 0 0,0 1 0 0 0,1 0 0 0 0,0 1 0 0 0,1 0 0 0 0,0 0 0 0 0,1 1 0 0 0,1 0 0 0 0,-2 4-55 0 0,9-15 13 0 0,1-1 0 0 0,0 0 1 0 0,-1 1-1 0 0,1-1 0 0 0,0 1 0 0 0,-1-1 0 0 0,1 1 1 0 0,0-1-1 0 0,0 0 0 0 0,0 1 0 0 0,0-1 0 0 0,1 1 1 0 0,-1-1-1 0 0,0 1 0 0 0,1-1 0 0 0,-1 0 0 0 0,0 1 1 0 0,1-1-1 0 0,0 0 0 0 0,-1 1 0 0 0,1-1 0 0 0,0 0 1 0 0,0 0-1 0 0,-1 0 0 0 0,1 1 0 0 0,0-1 1 0 0,0 0-1 0 0,0 0 0 0 0,1 0 0 0 0,-1-1 0 0 0,0 1 1 0 0,0 0-1 0 0,0 0 0 0 0,1-1 0 0 0,-1 1 0 0 0,0 0 1 0 0,1-1-1 0 0,-1 1 0 0 0,0-1 0 0 0,1 0 0 0 0,-1 1 1 0 0,1-1-1 0 0,-1 0 0 0 0,1 0 0 0 0,-1 0 1 0 0,2 0-15 0 0,83 4 262 0 0,-71-4-174 0 0,-5-1-62 0 0,0-1 0 0 0,0 0 0 0 0,0 0 1 0 0,-1-1-1 0 0,1 0 0 0 0,-1-1 0 0 0,1 0 0 0 0,-1 0 1 0 0,0-1-1 0 0,0 0 0 0 0,-1-1 0 0 0,6-4-25 0 0,-13 9 21 0 0,6 27 19 0 0,2 268 72 0 0,-9-285-80 0 0,0 1 0 0 0,-1-1 0 0 0,1 1 0 0 0,-2-1 0 0 0,1 0-1 0 0,-1 0 1 0 0,-1 0 0 0 0,0 0 0 0 0,0 0 0 0 0,-1 0 0 0 0,0-1 0 0 0,0 1 0 0 0,-1-1 0 0 0,0 0 0 0 0,0-1-1 0 0,-1 1 1 0 0,0-1 0 0 0,0 0 0 0 0,-1-1 0 0 0,0 1 0 0 0,0-1 0 0 0,-1 0 0 0 0,1-1 0 0 0,-1 0 0 0 0,0 0-1 0 0,-1-1 1 0 0,1 0 0 0 0,-1-1 0 0 0,0 1 0 0 0,0-2 0 0 0,0 1 0 0 0,0-1 0 0 0,-1-1-32 0 0,6 0-51 0 0,0-1 0 0 0,0 0 0 0 0,0-1 0 0 0,0 1 0 0 0,0-1 1 0 0,0 0-1 0 0,1 0 0 0 0,-1 0 0 0 0,0 0 0 0 0,0-1 0 0 0,1 1 1 0 0,-1-1-1 0 0,0 0 0 0 0,1 0 0 0 0,0-1 0 0 0,-1 1 0 0 0,1 0 0 0 0,0-1 1 0 0,0 0-1 0 0,1 0 0 0 0,-1 0 0 0 0,1 0 0 0 0,-1 0 0 0 0,1-1 0 0 0,0 1 1 0 0,0-1-1 0 0,0 1 0 0 0,1-1 0 0 0,-1 0 0 0 0,1 0 0 0 0,0 0 0 0 0,0 0 1 0 0,0 1-1 0 0,1-1 0 0 0,-1 0 0 0 0,1-3 51 0 0,10-142-3905 0 0,19 53 1200 0 0,-9 51 1396 0 0</inkml:trace>
  <inkml:trace contextRef="#ctx0" brushRef="#br0" timeOffset="262.058">588 15 1868 0 0,'-34'25'4531'0'0,"24"-17"-4330"0"0,0 0 0 0 0,1 1 0 0 0,-1 0 0 0 0,2 1 0 0 0,-1 0 0 0 0,1 0 0 0 0,1 1 0 0 0,0 0 0 0 0,0 0 0 0 0,1 1 0 0 0,1 0 0 0 0,-1 2-201 0 0,5-10 38 0 0,0 0 0 0 0,1 0 0 0 0,-1-1 1 0 0,1 1-1 0 0,0 0 0 0 0,0 0 0 0 0,0 0 0 0 0,1 0 0 0 0,-1 0 1 0 0,1-1-1 0 0,0 1 0 0 0,0 0 0 0 0,0 0 0 0 0,1-1 1 0 0,-1 1-1 0 0,1-1 0 0 0,0 1 0 0 0,0-1 0 0 0,0 0 0 0 0,1 0 1 0 0,-1 0-1 0 0,1 0 0 0 0,-1 0 0 0 0,2 0-38 0 0,59 18-4730 0 0,-37-43 2185 0 0,-18 7 1265 0 0</inkml:trace>
  <inkml:trace contextRef="#ctx0" brushRef="#br0" timeOffset="727.414">736 6 1148 0 0,'14'38'4026'0'0,"-3"28"-3012"0"0,-6-30-315 0 0,29 122 1960 0 0,-33-157-2601 0 0,0 1 0 0 0,0-1 0 0 0,1 0 0 0 0,-1 0 0 0 0,0 0 1 0 0,0 0-1 0 0,1 0 0 0 0,-1-1 0 0 0,1 1 0 0 0,-1 0 0 0 0,1-1 1 0 0,-1 1-1 0 0,1-1 0 0 0,-1 1 0 0 0,1-1 0 0 0,-1 0 0 0 0,1 1 1 0 0,-1-1-1 0 0,1 0 0 0 0,0 0 0 0 0,-1 0 0 0 0,1 0 0 0 0,-1 0 1 0 0,1-1-1 0 0,0 1 0 0 0,-1-1 0 0 0,1 1 0 0 0,-1-1 1 0 0,1 1-1 0 0,-1-1 0 0 0,0 0 0 0 0,1 1 0 0 0,-1-1 0 0 0,1 0 1 0 0,-1 0-1 0 0,0 0 0 0 0,0 0 0 0 0,0 0 0 0 0,0-1 0 0 0,0 1 1 0 0,0 0-1 0 0,0 0 0 0 0,0-1 0 0 0,0 1 0 0 0,0 0 0 0 0,-1-1 1 0 0,1 1-1 0 0,0-1 0 0 0,-1 1 0 0 0,1-1 0 0 0,-1-1-58 0 0,1 2-12 0 0,149-198-440 0 0,-140 177 79 0 0,9-13-3336 0 0,-19 35 2444 0 0,0 0-108 0 0,0 0 57 0 0,0 0 43 0 0,0 0 2 0 0</inkml:trace>
  <inkml:trace contextRef="#ctx0" brushRef="#br0" timeOffset="1039.765">1227 186 1076 0 0,'12'0'284'0'0,"0"-1"-1"0"0,0-1 1 0 0,0 0 0 0 0,0-1-1 0 0,-1 0 1 0 0,1-1 0 0 0,-1 0-1 0 0,0-1 1 0 0,0 0 0 0 0,0-1-1 0 0,-1 0 1 0 0,0-1 0 0 0,0 0-1 0 0,0 0 1 0 0,-1-1 0 0 0,6-6-284 0 0,-14 13 14 0 0,-1 0 0 0 0,1 0 1 0 0,0 0-1 0 0,-1 0 1 0 0,1 0-1 0 0,-1-1 1 0 0,1 1-1 0 0,-1 0 1 0 0,0 0-1 0 0,1 0 1 0 0,-1-1-1 0 0,0 1 1 0 0,0 0-1 0 0,0 0 1 0 0,0-1-1 0 0,0 1 1 0 0,0 0-1 0 0,0 0 1 0 0,0-1-1 0 0,-1 1 1 0 0,1 0-1 0 0,0 0 1 0 0,-1 0-1 0 0,1-1 1 0 0,-1 1-1 0 0,1 0 1 0 0,-1 0-1 0 0,0 0 1 0 0,1 0-1 0 0,-1 0 0 0 0,0 0 1 0 0,0 0-1 0 0,0 0 1 0 0,1 0-1 0 0,-1 1 1 0 0,0-1-1 0 0,0 0 1 0 0,0 0-1 0 0,-1 1 1 0 0,1-1-1 0 0,0 1 1 0 0,0-1-1 0 0,0 1 1 0 0,0-1-1 0 0,0 1 1 0 0,-1 0-1 0 0,1 0 1 0 0,0-1-1 0 0,0 1 1 0 0,-1 0-1 0 0,0 0-14 0 0,-66-10 257 0 0,58 9-239 0 0,0 1 0 0 0,0 1 0 0 0,0 0-1 0 0,0 0 1 0 0,0 1 0 0 0,0 0 0 0 0,0 1 0 0 0,0 0 0 0 0,1 0 0 0 0,-1 1-1 0 0,1 0 1 0 0,0 1 0 0 0,0 0 0 0 0,1 1 0 0 0,-1 0 0 0 0,1 0-1 0 0,1 0 1 0 0,-1 1 0 0 0,1 0 0 0 0,0 1 0 0 0,1 0 0 0 0,-1 0 0 0 0,2 0-1 0 0,-1 1 1 0 0,1 0 0 0 0,0 0 0 0 0,1 0 0 0 0,0 0 0 0 0,1 1 0 0 0,0 0-1 0 0,0-1 1 0 0,1 3-18 0 0,6-3-20 0 0,0 1 0 0 0,1-1 0 0 0,0 0 0 0 0,1-1 0 0 0,0 1-1 0 0,0-1 1 0 0,0 0 0 0 0,1-1 0 0 0,1 0 0 0 0,-1 0 0 0 0,1 0 0 0 0,1-1-1 0 0,-1 0 1 0 0,1-1 0 0 0,0 0 0 0 0,0 0 0 0 0,0-1 0 0 0,1 0 0 0 0,-1 0 0 0 0,1-1-1 0 0,0-1 1 0 0,0 1 0 0 0,0-2 0 0 0,8 1 20 0 0,98 6-3788 0 0,-93-8 2422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 1860 0 0,'6'12'4401'0'0,"-22"40"-3664"0"0,13-43-284 0 0,-6 27-82 0 0,1 1 1 0 0,2 1-1 0 0,1-1 1 0 0,3 1-1 0 0,1 0 1 0 0,2 16-372 0 0,17 70 813 0 0,-6-62-1350 0 0,-7 1-3491 0 0,-22-52 1334 0 0,8-12 1432 0 0</inkml:trace>
  <inkml:trace contextRef="#ctx0" brushRef="#br0" timeOffset="216.035">20 56 1292 0 0,'21'-10'964'0'0,"2"1"-136"0"0,2 1-68 0 0,0 1-60 0 0,0-1-184 0 0,3 3 29 0 0,1 0-125 0 0,-4 3 20 0 0,-4 1-100 0 0,-5 1-180 0 0,-16 0-188 0 0,21 0 4 0 0,18 18-436 0 0,-28-11-553 0 0,-6-1 73 0 0,-6 1 60 0 0,-5 0-372 0 0,3 1 88 0 0</inkml:trace>
  <inkml:trace contextRef="#ctx0" brushRef="#br0" timeOffset="418.66">0 299 1908 0 0,'32'34'4872'0'0,"51"-13"-3469"0"0,168-3-3236 0 0,-208-31-1125 0 0,-29 8 1474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0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1120 0 0,'2'3'145'0'0,"0"0"0"0"0,-1-1-1 0 0,1 1 1 0 0,-1 0 0 0 0,1 0 0 0 0,-1 1 0 0 0,0-1-1 0 0,0 0 1 0 0,-1 0 0 0 0,1 1 0 0 0,-1-1 0 0 0,1 0-1 0 0,-1 1 1 0 0,0-1 0 0 0,0 0 0 0 0,-1 0 0 0 0,1 1-1 0 0,-1-1 1 0 0,0 0 0 0 0,1 1 0 0 0,-1-1 0 0 0,-1 0-1 0 0,0 2-144 0 0,2-4 48 0 0,-4 21 99 0 0,0 0 0 0 0,1 1 1 0 0,1-1-1 0 0,2 0 0 0 0,0 1 0 0 0,1-1 1 0 0,1 1-1 0 0,1-1 0 0 0,2 0 1 0 0,0 0-1 0 0,5 13-147 0 0,-6-31 32 0 0,0 0 0 0 0,0 0 0 0 0,1 0 0 0 0,-1-1 1 0 0,1 0-1 0 0,0 0 0 0 0,0 0 0 0 0,0 0 0 0 0,0-1 0 0 0,0 0 0 0 0,1 0 1 0 0,-1 0-1 0 0,1 0 0 0 0,-1-1 0 0 0,1 0 0 0 0,0-1 0 0 0,-1 1 0 0 0,1-1 0 0 0,0 0 1 0 0,0 0-1 0 0,-1-1 0 0 0,1 1 0 0 0,0-1 0 0 0,-1-1 0 0 0,1 1 0 0 0,-1-1 1 0 0,1 0-1 0 0,-1 0 0 0 0,0-1 0 0 0,0 1 0 0 0,0-1 0 0 0,0 0 0 0 0,0-1 1 0 0,-1 1-1 0 0,1-2-32 0 0,10-1 51 0 0,-1-1-1 0 0,-1 0 1 0 0,1-1 0 0 0,-1-1 0 0 0,-1 0 0 0 0,0-1 0 0 0,0-1 0 0 0,-1 1-1 0 0,0-2 1 0 0,-1 1 0 0 0,0-2 0 0 0,-1 1 0 0 0,0-1 0 0 0,4-10-51 0 0,-13 24 17 0 0,-1-1 0 0 0,1 1 0 0 0,-1-1 0 0 0,1 1 0 0 0,0-1 0 0 0,-1 0 0 0 0,1 1 0 0 0,-1-1 0 0 0,0 1 0 0 0,1-1 0 0 0,-1 0 0 0 0,1 0 0 0 0,-1 1 0 0 0,1-1 0 0 0,-1 0 0 0 0,0 0 0 0 0,1 0 0 0 0,-1 0 0 0 0,1 0 0 0 0,-1 0 0 0 0,0 0 0 0 0,1 0 0 0 0,-1 0 0 0 0,0 0 0 0 0,1 0 0 0 0,-1 0 0 0 0,1 0 0 0 0,-1 0 0 0 0,0 0 0 0 0,1-1 0 0 0,-1 1 0 0 0,1 0 0 0 0,-1-1 0 0 0,1 1 0 0 0,-1 0 0 0 0,1-1 0 0 0,-1 1 0 0 0,1 0 0 0 0,-1-1 0 0 0,1 1 0 0 0,-1-1 0 0 0,1 1 0 0 0,0-1 0 0 0,-1 1 0 0 0,1-1 0 0 0,0 1 0 0 0,-1-1 0 0 0,1 0-17 0 0,-2 14 6 0 0,1-1-1 0 0,1 1 1 0 0,0-1 0 0 0,0 1-1 0 0,2 0 1 0 0,-1-1 0 0 0,2 1 0 0 0,-1-1-1 0 0,2 0 1 0 0,-1 0 0 0 0,2 0 0 0 0,0 0-1 0 0,0-1 1 0 0,2 1-6 0 0,0 7-49 0 0,18 36-328 0 0,23 96-4660 0 0,-46-130 3705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62 1272 0 0,'2'13'6247'0'0,"-14"37"-6131"0"0,10-44 282 0 0,-1 13-249 0 0,0 0 0 0 0,2 0 0 0 0,0 0 1 0 0,1 1-1 0 0,1-1 0 0 0,1 0 0 0 0,1 1 1 0 0,0-1-1 0 0,5 15-149 0 0,6 40 297 0 0,6 66-1368 0 0,-21-139 921 0 0,1 1-1 0 0,-1-1 1 0 0,0 0-1 0 0,1 1 1 0 0,-1-1-1 0 0,0 0 1 0 0,0 1-1 0 0,0-1 1 0 0,0 0-1 0 0,0 0 1 0 0,0 0-1 0 0,0 0 1 0 0,0 0-1 0 0,0 0 1 0 0,-1 0-1 0 0,1 0 1 0 0,0 0-1 0 0,0-1 1 0 0,-1 1-1 0 0,1-1 1 0 0,-1 1-1 0 0,1-1 1 0 0,-1 1-1 0 0,1-1 1 0 0,-1 0-1 0 0,1 1 1 0 0,-1-1-1 0 0,1 0 1 0 0,-1 0-1 0 0,1 0 1 0 0,-1 0-1 0 0,1-1 1 0 0,-1 1-1 0 0,1 0 1 0 0,-1-1 150 0 0,-13 1-1283 0 0</inkml:trace>
  <inkml:trace contextRef="#ctx0" brushRef="#br0" timeOffset="448.659">0 0 1344 0 0,'9'5'221'0'0,"0"1"0"0"0,0 0 0 0 0,-1 0 0 0 0,0 1 0 0 0,0 0 0 0 0,-1 0 0 0 0,0 0 0 0 0,0 1 0 0 0,0 1 0 0 0,-1-1 0 0 0,-1 1-1 0 0,1 0 1 0 0,-1 0 0 0 0,-1 0 0 0 0,0 1 0 0 0,0 0 0 0 0,-1 0 0 0 0,2 6-221 0 0,4 7 352 0 0,53 156 1845 0 0,-36-195-847 0 0,110-189-561 0 0,-90 143-694 0 0,-46 62-77 0 0,0 0-31 0 0,0 0-6 0 0,9 53 34 0 0,1 15-505 0 0,2 0 0 0 0,4 0-1 0 0,2-1 1 0 0,8 13 490 0 0,-19-63-1483 0 0,-2-8-2590 0 0,-5-9 2773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19 199 1172 0 0,'7'-16'5916'0'0,"-21"38"-4129"0"0,9 1-1665 0 0,2 0 0 0 0,1 1 0 0 0,1-1 0 0 0,0 1 0 0 0,2-1-1 0 0,1 1 1 0 0,1-1 0 0 0,1 0 0 0 0,1 0 0 0 0,1 0 0 0 0,0 0-1 0 0,2-1 1 0 0,1 0 0 0 0,10 16-122 0 0,44 176 295 0 0,-64-215-400 0 0,0 0 0 0 0,1 0 0 0 0,-1-1 0 0 0,0 1-1 0 0,0 0 1 0 0,-1 0 0 0 0,1 0 0 0 0,0 0 0 0 0,0 0 0 0 0,0 0-1 0 0,-1 0 1 0 0,1 1 0 0 0,0-1 0 0 0,-1 0 0 0 0,1 1-1 0 0,0-1 1 0 0,-1 1 0 0 0,1-1 0 0 0,-1 1 0 0 0,1 0 0 0 0,-1-1-1 0 0,1 1 1 0 0,-1 0 0 0 0,1 0 0 0 0,-1 0 0 0 0,0 1 0 0 0,1-1-1 0 0,-1 0 1 0 0,1 0 0 0 0,0 1 0 0 0,-1-1 0 0 0,1 1-1 0 0,-1-1 1 0 0,1 1 0 0 0,-1 0 0 0 0,1-1 0 0 0,0 1 0 0 0,0 0-1 0 0,-1 0 1 0 0,1 0 0 0 0,0 0 0 0 0,0 0 0 0 0,0 0-1 0 0,0 0 1 0 0,0 1 0 0 0,0-1 0 0 0,0 0 0 0 0,1 1 0 0 0,-1-1-1 0 0,0 0 1 0 0,1 1 0 0 0,-1-1 0 0 0,1 1 0 0 0,-1-1 0 0 0,1 1-1 0 0,0-1 1 0 0,0 1 0 0 0,-1-1 0 0 0,1 1 0 0 0,0-1-1 0 0,0 1 1 0 0,1-1 0 0 0,-1 1 0 0 0,0-1 0 0 0,0 1 0 0 0,1-1-1 0 0,-1 1 1 0 0,1-1 0 0 0,-1 0 105 0 0,-21-17-1379 0 0</inkml:trace>
  <inkml:trace contextRef="#ctx0" brushRef="#br0" timeOffset="233.462">207 0 1484 0 0,'6'4'112'0'0,"-1"0"-1"0"0,0 0 0 0 0,-1 0 1 0 0,1 0-1 0 0,-1 1 1 0 0,0 0-1 0 0,0 0 0 0 0,0 0 1 0 0,-1 0-1 0 0,1 1 1 0 0,-1 0-1 0 0,-1-1 0 0 0,1 1 1 0 0,-1 0-1 0 0,0 0 1 0 0,0 0-1 0 0,-1 0 0 0 0,0 1 1 0 0,0-1-1 0 0,0 0 0 0 0,-1 1 1 0 0,0-1-1 0 0,0 0 1 0 0,-1 1-1 0 0,0-1 0 0 0,0 0 1 0 0,0 0-1 0 0,-1 1 1 0 0,1-1-1 0 0,-2 0 0 0 0,1 0 1 0 0,-1 0-112 0 0,-5 17 206 0 0,-2-1 0 0 0,0 0 1 0 0,-2-1-1 0 0,0 0 0 0 0,-1-1 1 0 0,-1 0-1 0 0,-1-1 0 0 0,-1 0-206 0 0,-56 36-1968 0 0,70-54 731 0 0,0-3 43 0 0,-7-6 26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150 294 1520 0 0,'0'20'3542'0'0,"-14"21"-2615"0"0,5-15-461 0 0,6-17-400 0 0,0-1 0 0 0,1 1 0 0 0,0 0 1 0 0,1 0-1 0 0,0 0 0 0 0,0 0 1 0 0,1 0-1 0 0,0 0 0 0 0,1 0 1 0 0,0 0-1 0 0,0 0 0 0 0,1-1 1 0 0,0 1-1 0 0,1 0 0 0 0,0-1 0 0 0,0 1 1 0 0,1-1-1 0 0,0 0 0 0 0,0 0 1 0 0,1 0-1 0 0,0-1 0 0 0,0 0 1 0 0,1 0-1 0 0,0 0 0 0 0,0 0 0 0 0,0-1 1 0 0,6 4-67 0 0,14-25-5087 0 0,-24 4 3929 0 0</inkml:trace>
  <inkml:trace contextRef="#ctx0" brushRef="#br0" timeOffset="280.598">9 29 1216 0 0,'-1'-5'1052'0'0,"-1"2"-216"0"0,0 0-108 0 0,2-1-160 0 0,-4-1-52 0 0,4 4-56 0 0,2-1-43 0 0,-2-1 31 0 0,2 1-240 0 0,0 2 12 0 0,1 0-240 0 0,3 3-4 0 0,1-1-340 0 0,-2 0-184 0 0,4 1-477 0 0,14 2-323 0 0,-3 7 32 0 0</inkml:trace>
  <inkml:trace contextRef="#ctx0" brushRef="#br0" timeOffset="544.958">429 43 1248 0 0,'2'16'4221'0'0,"-11"26"-3461"0"0,6-33-322 0 0,0 20-232 0 0,1-1 1 0 0,1 1 0 0 0,2-1-1 0 0,0 1 1 0 0,3-1 0 0 0,0 1-1 0 0,1-1 1 0 0,2 0 0 0 0,1-1-1 0 0,1 0 1 0 0,1 0 0 0 0,5 7-207 0 0,-4-6-41 0 0,-10-26-108 0 0,0-1 1 0 0,0 1-1 0 0,0 0 1 0 0,-1-1-1 0 0,1 1 1 0 0,0 0-1 0 0,-1 0 1 0 0,1 0-1 0 0,-1-1 1 0 0,1 1 0 0 0,-1 0-1 0 0,0 0 1 0 0,0 0-1 0 0,0 0 1 0 0,0 0-1 0 0,0-1 1 0 0,0 1-1 0 0,0 0 1 0 0,-1 0 0 0 0,1 0-1 0 0,-1 0 1 0 0,1-1-1 0 0,-1 1 1 0 0,0 0-1 0 0,0 0 1 0 0,0-1-1 0 0,0 1 1 0 0,0-1 0 0 0,0 1-1 0 0,0-1 1 0 0,0 1-1 0 0,-1-1 1 0 0,1 1-1 0 0,0-1 1 0 0,-1 0-1 0 0,1 0 1 0 0,-1 0 0 0 0,0 0-1 0 0,1 0 1 0 0,-3 0 148 0 0,-8 0-1100 0 0</inkml:trace>
  <inkml:trace contextRef="#ctx0" brushRef="#br0" timeOffset="1010.927">294 374 2472 0 0,'71'-10'4744'0'0,"-37"7"-4384"0"0,-17 2-323 0 0,1 0 0 0 0,-1-2 0 0 0,0 0 0 0 0,0-1 0 0 0,0 0 0 0 0,0-1 0 0 0,-1-1 0 0 0,0-1 0 0 0,0-1 0 0 0,0 0 0 0 0,-1-1 0 0 0,0 0 0 0 0,-1-1-1 0 0,0-1 1 0 0,-1 0 0 0 0,12-12-37 0 0,-24 19 44 0 0,1 0-1 0 0,-1 0 1 0 0,0 0-1 0 0,0 0 1 0 0,-1 0-1 0 0,1 0 1 0 0,-1 0-1 0 0,0 0 0 0 0,0-1 1 0 0,0 1-1 0 0,0 0 1 0 0,-1 0-1 0 0,1 0 1 0 0,-1 0-1 0 0,0 0 0 0 0,-1 0 1 0 0,1 0-1 0 0,-1 0 1 0 0,0 1-1 0 0,1-1 1 0 0,-2 1-1 0 0,1-1 1 0 0,0 1-1 0 0,-1-1 0 0 0,1 1 1 0 0,-1 0-1 0 0,0 0 1 0 0,0 1-1 0 0,0-1 1 0 0,-1 0-1 0 0,1 1 1 0 0,-2-1-44 0 0,-23 50 274 0 0,23-13-228 0 0,2 0-1 0 0,2 0 1 0 0,1 1-1 0 0,2-1 1 0 0,1 0-1 0 0,2 0 1 0 0,5 20-46 0 0,10 97 332 0 0,-16-117 45 0 0,7-43 488 0 0,-1-36-791 0 0,-9 32-101 0 0,2-1-1 0 0,0 1 1 0 0,0-1-1 0 0,1 1 1 0 0,1 0-1 0 0,0 0 0 0 0,0 0 1 0 0,2 1-1 0 0,0 0 1 0 0,0 0-1 0 0,1 1 0 0 0,5-7 28 0 0,-9 18-20 0 0,-1 0 0 0 0,1 0-1 0 0,-1 0 1 0 0,1 0 0 0 0,-1 1-1 0 0,1-1 1 0 0,-1 1 0 0 0,0 0-1 0 0,1 0 1 0 0,-1 0 0 0 0,0 1-1 0 0,0-1 1 0 0,0 1 0 0 0,0-1-1 0 0,0 1 1 0 0,0 0 0 0 0,0 0-1 0 0,0 1 1 0 0,-1-1 0 0 0,1 1-1 0 0,-1-1 1 0 0,0 1 0 0 0,0 0-1 0 0,0-1 1 0 0,0 1 0 0 0,0 0-1 0 0,0 1 1 0 0,-1-1 0 0 0,1 0-1 0 0,-1 1 21 0 0,5 4-141 0 0,86 107-2569 0 0,-26-42-2177 0 0,-53-59 3727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0 1312 0 0,'-28'24'567'0'0,"2"2"1"0"0,1 0-1 0 0,1 2 0 0 0,2 0 1 0 0,0 2-1 0 0,2 0 0 0 0,2 2 0 0 0,0 0 1 0 0,2 1-1 0 0,2 0 0 0 0,1 1 1 0 0,2 1-1 0 0,1 0 0 0 0,1 0 1 0 0,-2 27-568 0 0,11-55-26 0 0,1 0 0 0 0,0 0 0 0 0,0 0 0 0 0,0-1 1 0 0,1 1-1 0 0,0 0 0 0 0,0-1 0 0 0,0 1 1 0 0,1-1-1 0 0,0 0 0 0 0,1 0 0 0 0,-1 0 0 0 0,1 0 1 0 0,0 0-1 0 0,1-1 0 0 0,-1 0 0 0 0,1 0 1 0 0,0 0-1 0 0,0 0 0 0 0,1-1 0 0 0,-1 0 0 0 0,1 0 26 0 0,94 27-3347 0 0,-39-34 717 0 0,3-15 1381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1148 0 0,'1'13'6152'0'0,"48"-3"-4759"0"0,248-41 440 0 0,-140 5-5490 0 0,-119 22-398 0 0,-40 5 2805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1312 0 0,'2'28'4132'0'0,"53"-5"-2357"0"0,-25-16-1475 0 0,0-2 1 0 0,1-1-1 0 0,-1-1 0 0 0,1-1 1 0 0,-1-2-1 0 0,1-1 1 0 0,20-4-301 0 0,215-44-3928 0 0,-234 42 2859 0 0,16-4-148 0 0,-2-2-75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2128 0 0,'9'-65'9055'0'0,"-9"65"-8714"0"0,12 15 829 0 0,15 88-513 0 0,-4 0 0 0 0,-5 1 1 0 0,-4 1-1 0 0,-4 17-657 0 0,-8-103-293 0 0,-1 0 0 0 0,-1 1 0 0 0,-1 0 0 0 0,-1-1 0 0 0,-1 0 0 0 0,0 0 0 0 0,-2 1 0 0 0,0-2 0 0 0,-3 5 293 0 0,8-21-178 0 0,0-1 0 0 0,-1 1 0 0 0,1-1-1 0 0,-1 0 1 0 0,1 1 0 0 0,-1-1-1 0 0,0 0 1 0 0,1 0 0 0 0,-1 1-1 0 0,0-1 1 0 0,0 0 0 0 0,0 0-1 0 0,0 0 1 0 0,0 0 0 0 0,0 0-1 0 0,0 0 1 0 0,-1 0 0 0 0,1-1 0 0 0,0 1-1 0 0,0 0 1 0 0,-1-1 0 0 0,1 1-1 0 0,0 0 1 0 0,-1-1 0 0 0,1 0-1 0 0,-1 1 1 0 0,1-1 0 0 0,-1 0-1 0 0,1 0 1 0 0,0 0 0 0 0,-1 0-1 0 0,1 0 1 0 0,-1 0 0 0 0,1 0 0 0 0,-1 0-1 0 0,1-1 1 0 0,0 1 0 0 0,-1 0-1 0 0,1-1 1 0 0,-1 0 0 0 0,1 1-1 0 0,0-1 1 0 0,0 0 0 0 0,-1 1-1 0 0,1-1 1 0 0,0 0 0 0 0,0 0-1 0 0,0 0 1 0 0,0 0 0 0 0,0 0-1 0 0,0 0 1 0 0,0 0 0 0 0,0-1 0 0 0,0 1-1 0 0,1 0 1 0 0,-2-2 178 0 0,-9-12-1309 0 0</inkml:trace>
  <inkml:trace contextRef="#ctx0" brushRef="#br0" timeOffset="264.746">180 244 1612 0 0,'95'-68'6137'0'0,"-86"64"-6001"0"0,0 2-1 0 0,-1-1 0 0 0,1 1 0 0 0,0 0 0 0 0,0 1 0 0 0,1 0 0 0 0,-1 0 1 0 0,0 1-1 0 0,0 0 0 0 0,0 1 0 0 0,0 0 0 0 0,0 0 0 0 0,0 1 0 0 0,0 0 1 0 0,0 1-1 0 0,0 0 0 0 0,5 2-135 0 0,-9-3 44 0 0,1 1 1 0 0,0-1-1 0 0,0 1 1 0 0,-1 0-1 0 0,0 0 0 0 0,1 0 1 0 0,-1 1-1 0 0,-1 0 1 0 0,1 0-1 0 0,0 0 1 0 0,-1 1-1 0 0,0-1 0 0 0,0 1 1 0 0,0 0-1 0 0,-1 1 1 0 0,0-1-1 0 0,0 0 1 0 0,0 1-1 0 0,0 0 0 0 0,-1-1 1 0 0,0 1-1 0 0,0 0 1 0 0,-1 0-1 0 0,1 0 1 0 0,-1 1-1 0 0,-1-1 0 0 0,1 0 1 0 0,-1 0-1 0 0,0 0 1 0 0,-1 3-45 0 0,-4 2 24 0 0,0 1 0 0 0,-1-2 0 0 0,0 1 0 0 0,-1 0 0 0 0,0-1 0 0 0,-1 0 0 0 0,0-1 0 0 0,0 0 0 0 0,-1 0 0 0 0,0-1 1 0 0,-1 0-1 0 0,0-1 0 0 0,0 0 0 0 0,-1 0 0 0 0,0-1 0 0 0,0 0 0 0 0,-6 2-24 0 0,-134 29-4518 0 0,103-66 529 0 0,44 15 2707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368 616 948 0 0,'12'-6'645'0'0,"-9"4"-435"0"0,1 1 1 0 0,0-1-1 0 0,0 1 0 0 0,-1-1 1 0 0,1 0-1 0 0,-1-1 1 0 0,1 1-1 0 0,-1-1 0 0 0,0 1 1 0 0,0-1-1 0 0,0 0 0 0 0,0 0 1 0 0,-1 0-1 0 0,1 0 0 0 0,-1-1 1 0 0,0 1-1 0 0,0-1 0 0 0,0 1 1 0 0,0-1-1 0 0,-1 0 1 0 0,1 0-1 0 0,-1 0 0 0 0,1-3-210 0 0,-5 1 95 0 0,0 2 0 0 0,0-1 0 0 0,-1 0 0 0 0,0 1 0 0 0,1-1 0 0 0,-2 1 0 0 0,1 0 0 0 0,0 1 0 0 0,-1-1 0 0 0,1 1 0 0 0,-1-1 0 0 0,0 1 0 0 0,0 1 0 0 0,0-1 0 0 0,-1 1 0 0 0,1 0 0 0 0,-1 0 0 0 0,1 1 0 0 0,-1-1 0 0 0,-3 1-95 0 0,-7 1 77 0 0,0 0 0 0 0,0 2-1 0 0,0 0 1 0 0,0 1 0 0 0,0 0-1 0 0,1 1 1 0 0,-1 1-1 0 0,1 1 1 0 0,1 0 0 0 0,-1 1-1 0 0,1 0 1 0 0,0 1-1 0 0,0 1 1 0 0,1 0 0 0 0,0 1-1 0 0,1 0 1 0 0,0 1 0 0 0,1 0-1 0 0,0 1 1 0 0,1 1-1 0 0,0-1 1 0 0,1 2 0 0 0,-6 11-77 0 0,13-23 26 0 0,0 0 0 0 0,0 1 1 0 0,1 0-1 0 0,-1-1 1 0 0,1 1-1 0 0,0 0 0 0 0,0 0 1 0 0,0 0-1 0 0,0 0 1 0 0,0 0-1 0 0,1 0 0 0 0,-1 0 1 0 0,1 0-1 0 0,0 0 1 0 0,0 0-1 0 0,0 0 0 0 0,0 0 1 0 0,0 0-1 0 0,1 0 1 0 0,0 0-1 0 0,-1 0 0 0 0,1 0 1 0 0,0 0-1 0 0,0 0 1 0 0,1 0-1 0 0,-1 0 0 0 0,1-1 1 0 0,-1 1-1 0 0,1 0 1 0 0,0-1-1 0 0,0 1 0 0 0,0-1 1 0 0,0 0-1 0 0,0 0 1 0 0,1 0-1 0 0,-1 0 0 0 0,1 0 1 0 0,-1 0-1 0 0,1-1 0 0 0,-1 1 1 0 0,1-1-1 0 0,0 0 1 0 0,0 0-1 0 0,0 0 0 0 0,0 0 1 0 0,0 0-1 0 0,0-1 1 0 0,0 1-1 0 0,0-1 0 0 0,0 0 1 0 0,0 0-1 0 0,0 0 1 0 0,0 0-1 0 0,2-1-26 0 0,26 2 103 0 0,0-3 0 0 0,0 0 0 0 0,-1-2 0 0 0,1-1 0 0 0,-1-1 0 0 0,0-2-1 0 0,15-6-102 0 0,64-15 543 0 0,-108 28-529 0 0,0 1 0 0 0,0 0 0 0 0,0 0 1 0 0,0-1-1 0 0,0 1 0 0 0,0 0 0 0 0,0 0 0 0 0,0 0 1 0 0,1 0-1 0 0,-1 0 0 0 0,0 0 0 0 0,0 0 0 0 0,0 1 1 0 0,0-1-1 0 0,0 0 0 0 0,0 0 0 0 0,0 1 0 0 0,0-1 1 0 0,0 1-1 0 0,0-1 0 0 0,0 1 0 0 0,0-1 0 0 0,0 1 1 0 0,-1 0-1 0 0,1-1 0 0 0,0 1 0 0 0,0 0 0 0 0,0 0 1 0 0,-1 0-1 0 0,1 0 0 0 0,-1-1 0 0 0,1 1 0 0 0,0 0 1 0 0,-1 0-1 0 0,0 0 0 0 0,1 0 0 0 0,-1 0 0 0 0,1 0 1 0 0,-1 0-1 0 0,0 1 0 0 0,0-1 0 0 0,0 0 0 0 0,0 0 1 0 0,0 0-1 0 0,0 0 0 0 0,0 0 0 0 0,0 0 0 0 0,0 0 1 0 0,0 0-1 0 0,0 0 0 0 0,-1 0 0 0 0,1 0 0 0 0,-1 0 1 0 0,1 0-1 0 0,0 0 0 0 0,-1 0 0 0 0,0 0 0 0 0,1 0 1 0 0,-1 0-1 0 0,1 0 0 0 0,-1 0 0 0 0,0 0 0 0 0,0-1 1 0 0,0 2-15 0 0,-106 285 1054 0 0,80-114-490 0 0,26-170-551 0 0,2 0-1 0 0,-1 0 0 0 0,0-1 0 0 0,1 1 0 0 0,-1 0 0 0 0,1 0 0 0 0,0-1 0 0 0,0 1 0 0 0,0 0 0 0 0,0-1 1 0 0,0 1-1 0 0,0-1 0 0 0,1 0 0 0 0,-1 1 0 0 0,1-1 0 0 0,0 0 0 0 0,0 0 0 0 0,0 0 0 0 0,0 0 0 0 0,0 0 1 0 0,0 0-1 0 0,0 0 0 0 0,1-1 0 0 0,-1 0 0 0 0,0 1 0 0 0,1-1 0 0 0,0 0 0 0 0,-1 0 0 0 0,1 0 0 0 0,0 0 1 0 0,-1-1-1 0 0,1 1 0 0 0,0-1 0 0 0,0 1 0 0 0,-1-1 0 0 0,1 0 0 0 0,0 0 0 0 0,1-1-12 0 0,99-19-383 0 0,-78 6-364 0 0,-1-1-1 0 0,-1-2 0 0 0,0 0 1 0 0,-1-1-1 0 0,-1-2 1 0 0,-1 0-1 0 0,-1-1 1 0 0,0-1-1 0 0,-2 0 1 0 0,-1-2-1 0 0,0 0 1 0 0,-2 0-1 0 0,-1-2 1 0 0,-1 0-1 0 0,-1 0 1 0 0,-1-1 747 0 0,8-21-1130 0 0</inkml:trace>
  <inkml:trace contextRef="#ctx0" brushRef="#br0" timeOffset="465.139">829 77 2164 0 0,'41'-27'4146'0'0,"42"55"-2991"0"0,-77-22-1068 0 0,0-1 0 0 0,0 1 0 0 0,-1 0 0 0 0,0 0 0 0 0,0 1 0 0 0,0-1 0 0 0,-1 1 0 0 0,0 0 0 0 0,0 0 0 0 0,-1 1 1 0 0,0-1-1 0 0,0 1 0 0 0,0 0 0 0 0,-1 0 0 0 0,-1 0 0 0 0,1 0 0 0 0,-1 0 0 0 0,-1 0 0 0 0,1 0 0 0 0,-1 0 0 0 0,-1 0 0 0 0,0 0 0 0 0,0 0 0 0 0,0 0 1 0 0,-1 0-1 0 0,0 0 0 0 0,0 0 0 0 0,-1-1 0 0 0,0 1 0 0 0,-3 3-87 0 0,-3 5 146 0 0,-2-2 0 0 0,1 1 0 0 0,-2-1-1 0 0,0-1 1 0 0,0 0 0 0 0,-1 0 0 0 0,-1-2 0 0 0,0 1 0 0 0,0-2 0 0 0,-15 8-146 0 0,30-18-50 0 0,-1-1 1 0 0,1 1 0 0 0,-1-1 0 0 0,1 1 0 0 0,-1 0-1 0 0,0-1 1 0 0,1 1 0 0 0,-1-1 0 0 0,1 1-1 0 0,-1-1 1 0 0,0 1 0 0 0,0-1 0 0 0,1 0-1 0 0,-1 1 1 0 0,0-1 0 0 0,0 1 0 0 0,0-1-1 0 0,1 0 1 0 0,-1 1 0 0 0,0-1 0 0 0,0 1 0 0 0,0-1-1 0 0,0 0 1 0 0,0 1 0 0 0,0-1 0 0 0,0 1-1 0 0,-1-1 1 0 0,1 0 0 0 0,0 1 0 0 0,0-1-1 0 0,0 1 1 0 0,-1-1 0 0 0,1 1 0 0 0,0-1-1 0 0,0 1 1 0 0,-1-1 0 0 0,1 1 0 0 0,-1-1 0 0 0,1 1-1 0 0,0-1 1 0 0,-1 1 0 0 0,1-1 0 0 0,-1 1-1 0 0,1 0 1 0 0,-1-1 0 0 0,1 1 0 0 0,-1 0-1 0 0,1-1 1 0 0,-1 1 0 0 0,0 0 0 0 0,1 0-1 0 0,-1 0 1 0 0,1-1 0 0 0,-1 1 0 0 0,0 0 0 0 0,1 0-1 0 0,-1 0 1 0 0,1 0 0 0 0,-1 0 0 0 0,0 0-1 0 0,1 0 1 0 0,-1 0 49 0 0,29-50-3815 0 0,-12 28 2341 0 0,2-2 116 0 0</inkml:trace>
  <inkml:trace contextRef="#ctx0" brushRef="#br0" timeOffset="729.547">1250 94 1292 0 0,'-34'2'4412'0'0,"22"5"-4211"0"0,1 1 0 0 0,1 0 0 0 0,-1 1 1 0 0,1 0-1 0 0,1 0 0 0 0,0 1 0 0 0,0 0 0 0 0,1 1 1 0 0,0-1-1 0 0,1 2 0 0 0,0-1 0 0 0,1 1 0 0 0,0 0 1 0 0,1 0-1 0 0,0 1 0 0 0,1 0 0 0 0,0 0 0 0 0,1 0 1 0 0,1 0-1 0 0,0 0 0 0 0,1 1-201 0 0,2-9 22 0 0,0 0 0 0 0,0-1 0 0 0,1 1 0 0 0,-1 0 0 0 0,1-1 1 0 0,0 1-1 0 0,0-1 0 0 0,1 0 0 0 0,0 0 0 0 0,-1 0 0 0 0,1 0 0 0 0,0 0 0 0 0,1 0 1 0 0,-1-1-1 0 0,1 0 0 0 0,0 1 0 0 0,0-1 0 0 0,0-1 0 0 0,0 1 0 0 0,0 0 0 0 0,0-1 0 0 0,1 0 1 0 0,-1 0-1 0 0,1-1 0 0 0,0 1 0 0 0,-1-1 0 0 0,5 1-22 0 0,85 14-2937 0 0,-6-44-1181 0 0,-75 20 2955 0 0</inkml:trace>
  <inkml:trace contextRef="#ctx0" brushRef="#br0" timeOffset="1007.979">1360 237 3220 0 0,'13'0'4949'0'0,"21"1"-3394"0"0,-24 0-1161 0 0,171-16 1419 0 0,-103-1-2018 0 0,126-42-5566 0 0,-177 37 3131 0 0,-21 11 1373 0 0</inkml:trace>
  <inkml:trace contextRef="#ctx0" brushRef="#br0" timeOffset="1211.05">2000 4 1424 0 0,'30'-3'9016'0'0,"-27"34"-5750"0"0,-4-11-3469 0 0,16 295-37 0 0,-6-229-2608 0 0,-8-28-2334 0 0,-18-27 2780 0 0,9-22 1219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435 200 1688 0 0,'-18'15'4922'0'0,"-49"62"-3491"0"0,-159 278 578 0 0,199-332-4098 0 0,1-19-2401 0 0,15-4 3175 0 0</inkml:trace>
  <inkml:trace contextRef="#ctx0" brushRef="#br0" timeOffset="251.161">1 252 2848 0 0,'44'0'6221'0'0,"233"129"-3068"0"0,-107-54-4345 0 0,-144-60 120 0 0,39 13-5431 0 0,-60-28 5348 0 0</inkml:trace>
  <inkml:trace contextRef="#ctx0" brushRef="#br0" timeOffset="483.388">769 319 2492 0 0,'65'-1'6528'0'0,"0"1"-4483"0"0,61-1-7724 0 0,-117 9 3046 0 0,-9-4 1388 0 0</inkml:trace>
  <inkml:trace contextRef="#ctx0" brushRef="#br0" timeOffset="651.785">840 467 1748 0 0,'21'19'6686'0'0,"40"-16"-5681"0"0,-50-3-400 0 0,29 0-981 0 0,0-2-1 0 0,0-2 0 0 0,0-1 1 0 0,-1-2-1 0 0,0-1 1 0 0,14-7 376 0 0,30-30-4956 0 0,-72 31 3667 0 0</inkml:trace>
  <inkml:trace contextRef="#ctx0" brushRef="#br0" timeOffset="1086.187">1370 215 1060 0 0,'43'-8'5256'0'0,"-36"11"-5141"0"0,-1 1 0 0 0,-1 0 0 0 0,1 0-1 0 0,0 1 1 0 0,-1 0 0 0 0,0-1 0 0 0,0 2 0 0 0,0-1 0 0 0,-1 1 0 0 0,0-1-1 0 0,0 1 1 0 0,0 0 0 0 0,-1 1 0 0 0,0-1 0 0 0,3 7-115 0 0,-4-6 91 0 0,0-1-1 0 0,0 1 1 0 0,0 0 0 0 0,-1 1 0 0 0,0-1-1 0 0,0 0 1 0 0,0 0 0 0 0,-1 0 0 0 0,-1 1 0 0 0,1-1-1 0 0,-1 0 1 0 0,0 0 0 0 0,-1 0 0 0 0,1 0 0 0 0,-2 0-1 0 0,1 0 1 0 0,-1 0 0 0 0,0-1 0 0 0,0 1 0 0 0,0-1-1 0 0,-1 0 1 0 0,0 0 0 0 0,-1 0 0 0 0,1 0-1 0 0,-1-1 1 0 0,0 0 0 0 0,0 0 0 0 0,-1 0 0 0 0,1-1-1 0 0,-1 1 1 0 0,0-1 0 0 0,-1-1 0 0 0,1 1 0 0 0,-1-1-1 0 0,0 0-90 0 0,-46 18 618 0 0,51-20-527 0 0,-14-29-225 0 0,21 12 47 0 0,0 1 0 0 0,2-1 0 0 0,0 1 1 0 0,1 0-1 0 0,0 1 0 0 0,1 0 0 0 0,1 0 0 0 0,0 1 0 0 0,1 0 0 0 0,0 1 1 0 0,1 0-1 0 0,0 1 0 0 0,1 0 0 0 0,0 1 0 0 0,6-3 87 0 0,32-32-288 0 0,-28 23 41 0 0,-34 29 305 0 0,-1 2 0 0 0,1-1 0 0 0,0 1 0 0 0,1 1 0 0 0,0 0 0 0 0,1 0 0 0 0,0 1 0 0 0,1 0 0 0 0,0 0 0 0 0,0 1 0 0 0,1 0 0 0 0,1 1 0 0 0,0-1 0 0 0,1 1-1 0 0,0 0 1 0 0,1 1 0 0 0,0-1 0 0 0,1 1 0 0 0,1 0 0 0 0,-1 13-58 0 0,4-23-25 0 0,0-1 0 0 0,0 1 0 0 0,0 0 0 0 0,1-1 0 0 0,0 1 0 0 0,-1-1 0 0 0,1 0 0 0 0,0 0 0 0 0,1 0 0 0 0,-1 0 0 0 0,0 0 0 0 0,1 0 0 0 0,0 0 0 0 0,0-1 0 0 0,0 1 0 0 0,0-1 0 0 0,0 0-1 0 0,0 0 1 0 0,0 0 0 0 0,1 0 0 0 0,-1-1 0 0 0,1 1 0 0 0,-1-1 0 0 0,1 0 0 0 0,0 0 0 0 0,-1 0 0 0 0,1-1 0 0 0,0 1 0 0 0,0-1 0 0 0,3 0 25 0 0,81 0-3666 0 0,31-37-292 0 0,-89 22 2705 0 0</inkml:trace>
  <inkml:trace contextRef="#ctx0" brushRef="#br0" timeOffset="1332.903">2133 30 1624 0 0,'1'-2'120'0'0,"0"0"0"0"0,0 0 0 0 0,0 1 0 0 0,0-1 0 0 0,0 0 0 0 0,1 0 0 0 0,-1 1 0 0 0,1-1 0 0 0,-1 1 0 0 0,1-1 0 0 0,0 1 0 0 0,-1 0 0 0 0,1 0 0 0 0,0 0 0 0 0,0 0 0 0 0,0 0 0 0 0,0 0 0 0 0,0 0 0 0 0,0 0 0 0 0,0 1 0 0 0,0-1 0 0 0,0 1 0 0 0,0 0 0 0 0,1 0 0 0 0,-1-1 0 0 0,0 1 0 0 0,0 0 0 0 0,0 1 0 0 0,0-1 0 0 0,0 0 0 0 0,1 1 0 0 0,-1-1 0 0 0,0 1 0 0 0,0 0 0 0 0,0-1 0 0 0,0 1 0 0 0,0 0 0 0 0,0 0 0 0 0,-1 1 0 0 0,1-1 0 0 0,0 0 0 0 0,-1 1 0 0 0,1-1 0 0 0,0 0 0 0 0,-1 1-1 0 0,0 0 1 0 0,1-1 0 0 0,-1 1 0 0 0,0 0 0 0 0,0 0 0 0 0,0 0 0 0 0,0 0 0 0 0,1 1-120 0 0,8 14 97 0 0,0 0 0 0 0,-1 1-1 0 0,0 0 1 0 0,-1 1-1 0 0,-2 0 1 0 0,0 0-1 0 0,-1 1 1 0 0,0-1 0 0 0,-2 1-1 0 0,0 0 1 0 0,-2 0-1 0 0,0 0 1 0 0,-1 0-1 0 0,-1 0 1 0 0,-1 0 0 0 0,0 0-1 0 0,-2 0 1 0 0,0-1-1 0 0,-2 1 1 0 0,0-1-1 0 0,-1 0 1 0 0,0-1 0 0 0,-2 0-1 0 0,0 0 1 0 0,-1 0-1 0 0,-1-2 1 0 0,-1 1-1 0 0,0-1 1 0 0,-1-1 0 0 0,-1 0-1 0 0,0-1 1 0 0,-5 3-97 0 0,-5 6-174 0 0,1 1-521 0 0,-2-1 0 0 0,0-2 0 0 0,-2 0 0 0 0,0-1 0 0 0,-1-2 0 0 0,-19 9 695 0 0,-26-20-4376 0 0,47-24 2990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1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1280 0 0,'31'-84'3775'0'0,"-31"81"-3769"0"0,10-32 3041 0 0,-10 35-3002 0 0,0 1 1 0 0,0-1 0 0 0,0 0 0 0 0,0 1 0 0 0,0-1 0 0 0,0 0 0 0 0,1 1-1 0 0,-1-1 1 0 0,0 1 0 0 0,0-1 0 0 0,0 0 0 0 0,0 1 0 0 0,1-1 0 0 0,-1 0-1 0 0,0 0 1 0 0,0 1 0 0 0,1-1 0 0 0,-1 0 0 0 0,0 1 0 0 0,0-1 0 0 0,1 0-1 0 0,-1 0 1 0 0,0 0 0 0 0,1 1 0 0 0,-1-1 0 0 0,0 0 0 0 0,1 0 0 0 0,-1 0-1 0 0,0 0 1 0 0,1 0 0 0 0,-1 1 0 0 0,1-1 0 0 0,-1 0 0 0 0,0 0 0 0 0,1 0-1 0 0,-1 0 1 0 0,0 0 0 0 0,1 0 0 0 0,-1 0 0 0 0,1 0 0 0 0,-1-1 0 0 0,0 1-1 0 0,1 0 1 0 0,-1 0 0 0 0,0 0 0 0 0,1 0 0 0 0,-1 0 0 0 0,0-1 0 0 0,1 1-1 0 0,-1 0 1 0 0,0 0-46 0 0,65 318 1794 0 0,17 103-881 0 0,-110-428-5221 0 0,-23-101-987 0 0,42 74 4005 0 0</inkml:trace>
  <inkml:trace contextRef="#ctx0" brushRef="#br0" timeOffset="249.16">77 112 2016 0 0,'6'-9'218'0'0,"0"1"0"0"0,1 0 0 0 0,-1 0 0 0 0,2 0 0 0 0,-1 1 0 0 0,1 0 0 0 0,0 0 0 0 0,1 1 0 0 0,-1 0 0 0 0,1 1 0 0 0,0 0 0 0 0,1 0 0 0 0,-1 1 0 0 0,1 0 0 0 0,0 1 1 0 0,0 0-1 0 0,0 0 0 0 0,0 1 0 0 0,1 0 0 0 0,-1 1 0 0 0,1 0 0 0 0,-1 1 0 0 0,6 0-218 0 0,-7 2 51 0 0,0 0 0 0 0,-1 0 1 0 0,1 1-1 0 0,-1 0 0 0 0,0 0 1 0 0,0 1-1 0 0,0 0 0 0 0,0 1 0 0 0,-1-1 1 0 0,0 2-1 0 0,0-1 0 0 0,0 1 1 0 0,0 0-1 0 0,-1 0 0 0 0,0 1 1 0 0,0-1-1 0 0,-1 1 0 0 0,0 1 1 0 0,0-1-1 0 0,-1 1 0 0 0,0 0 1 0 0,0 0-1 0 0,-1 0 0 0 0,0 0 1 0 0,0 1-1 0 0,-1-1 0 0 0,0 1 0 0 0,0 0 1 0 0,-1 1-52 0 0,-1 2-5 0 0,0 0 0 0 0,0 0 0 0 0,-1 0 0 0 0,-1 0 1 0 0,0 0-1 0 0,-1-1 0 0 0,0 1 0 0 0,-1-1 0 0 0,0 1 1 0 0,-1-1-1 0 0,0 0 0 0 0,0-1 0 0 0,-1 1 0 0 0,-1-1 0 0 0,0 0 1 0 0,0-1-1 0 0,-1 0 0 0 0,0 0 0 0 0,-1 0 0 0 0,0-1 0 0 0,0 0 1 0 0,-1-1-1 0 0,1 0 0 0 0,-2-1 0 0 0,-3 2 5 0 0,13-7-102 0 0,0-1 0 0 0,1 0 0 0 0,-1 1 0 0 0,0-1 0 0 0,0 0-1 0 0,1 1 1 0 0,-1-1 0 0 0,0 0 0 0 0,0 0 0 0 0,1 0 0 0 0,-1 0 0 0 0,0 0 0 0 0,0 0-1 0 0,0 0 1 0 0,1 0 0 0 0,-1 0 0 0 0,0 0 0 0 0,0 0 0 0 0,1-1 0 0 0,-1 1 0 0 0,0 0 0 0 0,0 0-1 0 0,1-1 1 0 0,-1 1 0 0 0,0-1 0 0 0,1 1 0 0 0,-1-1 0 0 0,0 1 0 0 0,1-1 0 0 0,-1 1-1 0 0,1-1 1 0 0,-1 1 0 0 0,0-1 0 0 0,1 1 0 0 0,0-1 0 0 0,-1 0 0 0 0,1 0 0 0 0,-1 1 0 0 0,1-1-1 0 0,0 0 1 0 0,-1 1 0 0 0,1-1 0 0 0,0 0 0 0 0,0 0 0 0 0,0 0 0 0 0,0 1 0 0 0,0-1-1 0 0,0 0 1 0 0,0 0 102 0 0,2-18-1290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0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1100 0 0,'7'30'716'0'0,"4"0"-76"0"0,-4 4-96 0 0,0 1-68 0 0,-2 1-28 0 0,1 1-20 0 0,-5 1-116 0 0,-1-1 12 0 0,0-17-100 0 0,0 7-20 0 0,0 4-59 0 0,-23 34-73 0 0,11-35-4 0 0,-11-5-381 0 0,-2-1-187 0 0,-7-3-464 0 0,-7 3 60 0 0,-8-8-492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1808 0 0,'0'0'720'0'0,"0"0"-112"0"0,0 0-44 0 0,0 0-48 0 0,0 0 43 0 0,6 2-2 0 0,-4-1-534 0 0,0 0 24 0 0,-1 0 1 0 0,1-1-1 0 0,-1 1 0 0 0,1 0 1 0 0,-1-1-1 0 0,1 1 0 0 0,-1 0 1 0 0,0 0-1 0 0,0 0 0 0 0,1 1 1 0 0,-1-1-1 0 0,0 0 0 0 0,0 0 0 0 0,0 0 1 0 0,0 1-1 0 0,0-1 0 0 0,0 1 1 0 0,-1-1-1 0 0,1 1 0 0 0,0-1 1 0 0,-1 1-1 0 0,1-1 0 0 0,-1 1 0 0 0,0-1 1 0 0,1 1-1 0 0,-1 0 0 0 0,0-1 1 0 0,0 1-1 0 0,0-1 0 0 0,0 1 1 0 0,0 0-1 0 0,-1-1 0 0 0,1 1 1 0 0,0 0-1 0 0,-1-1 0 0 0,1 1 0 0 0,-1-1 1 0 0,1 1-1 0 0,-1-1 0 0 0,0 1 1 0 0,0 0-48 0 0,-4 10 63 0 0,0-1 1 0 0,0 0-1 0 0,-1 0 0 0 0,-1-1 1 0 0,0 1-1 0 0,0-1 1 0 0,-1-1-1 0 0,0 1 1 0 0,0-2-1 0 0,-1 1 1 0 0,-1-1-1 0 0,1 0 1 0 0,-1-1-1 0 0,0 0 0 0 0,-1-1 1 0 0,0 0-1 0 0,0 0 1 0 0,-5 1-64 0 0,3-24-5122 0 0,13 8 3899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1280 0 0,'0'3'1112'0'0,"7"-1"-144"0"0,-7-2-96 0 0,2 2-176 0 0,0-1-107 0 0,0 1-81 0 0,3-2-16 0 0,2 0-112 0 0,2 0-184 0 0,18-3-108 0 0,-13 3-8 0 0,34-12-648 0 0,-18 4-769 0 0,2 1 1 0 0,0-1 40 0 0,-2-2 12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1520 0 0,'4'0'1124'0'0,"1"2"-320"0"0,1-2-60 0 0,-5 0-124 0 0,7 1-20 0 0,-5-1-95 0 0,2 0-173 0 0,8-1-20 0 0,12-4-248 0 0,-13 5-104 0 0,31-9 8 0 0,-13 1-344 0 0,7 0-132 0 0,-5 1-225 0 0,2-1-431 0 0,0-1 36 0 0,2 4 28 0 0</inkml:trace>
  <inkml:trace contextRef="#ctx0" brushRef="#br0" timeOffset="1">701 7 840 0 0,'25'0'484'0'0,"-9"-3"-176"0"0,10 0-304 0 0,-15 3-132 0 0,7 0-152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1068 0 0,'31'0'436'0'0,"-7"-2"352"0"0,-15 2-88 0 0,4 0-68 0 0,-1 0 16 0 0,-1 0-144 0 0,0 0-80 0 0,-3 0 37 0 0,-8 0-73 0 0,9 0-188 0 0,-9 0-24 0 0,0 0-744 0 0,0 0-657 0 0,15-10-55 0 0,-21 8 32 0 0,-4 1-16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81 1452 0 0,'0'0'734'0'0,"0"0"-69"0"0,0 0-68 0 0,0 0-40 0 0,3 0-90 0 0,28-28 859 0 0,-33 26-1254 0 0,-1 1-1 0 0,1 0 1 0 0,-1 0 0 0 0,1 0 0 0 0,-1 0 0 0 0,1 0-1 0 0,-1 0 1 0 0,0 1 0 0 0,0-1 0 0 0,1 1 0 0 0,-1 0-1 0 0,0 0 1 0 0,1 0 0 0 0,-1 0 0 0 0,0 0 0 0 0,0 1-1 0 0,1-1 1 0 0,-1 1 0 0 0,0 0 0 0 0,1 0-1 0 0,-1 0 1 0 0,1 0 0 0 0,-1 0 0 0 0,1 0 0 0 0,-1 1-1 0 0,1-1 1 0 0,0 1-72 0 0,-4 0 85 0 0,-6 4 54 0 0,0-1-1 0 0,0 2 1 0 0,1 0-1 0 0,0 0 1 0 0,1 1-1 0 0,-1 0 1 0 0,2 1-1 0 0,-1 0 1 0 0,1 1-1 0 0,1-1 1 0 0,-1 2-1 0 0,2-1 1 0 0,-1 1-1 0 0,2 1 1 0 0,-1-1-1 0 0,2 1 0 0 0,-1 0 1 0 0,2 0-1 0 0,0 1 1 0 0,0-1-1 0 0,1 1 1 0 0,0 0-1 0 0,1 7-138 0 0,2-15 45 0 0,1 1-1 0 0,-1-1 1 0 0,1 1 0 0 0,1-1-1 0 0,-1 0 1 0 0,1 1-1 0 0,0-1 1 0 0,0 0-1 0 0,1 0 1 0 0,-1-1-1 0 0,1 1 1 0 0,0 0 0 0 0,0-1-1 0 0,1 1 1 0 0,-1-1-1 0 0,1 0 1 0 0,0-1-1 0 0,0 1 1 0 0,0 0-1 0 0,1-1 1 0 0,-1 0-1 0 0,1 0 1 0 0,0 0 0 0 0,0-1-1 0 0,0 0 1 0 0,0 0-1 0 0,0 0 1 0 0,0 0-1 0 0,1-1 1 0 0,2 0-45 0 0,170 19 482 0 0,-172-19-512 0 0,0 0-1 0 0,0 0 1 0 0,0-1-1 0 0,1 0 0 0 0,-1 0 1 0 0,0-1-1 0 0,0 0 1 0 0,0 0-1 0 0,1 0 1 0 0,-1-1-1 0 0,0 0 1 0 0,-1 0-1 0 0,1-1 1 0 0,0 1-1 0 0,-1-1 1 0 0,1 0-1 0 0,-1-1 0 0 0,0 1 1 0 0,0-1-1 0 0,0 0 1 0 0,-1 0-1 0 0,1-1 1 0 0,-1 1-1 0 0,0-1 1 0 0,0 0-1 0 0,-1 0 1 0 0,1-1-1 0 0,-1 1 1 0 0,0-1-1 0 0,-1 1 0 0 0,1-1 1 0 0,-1 0-1 0 0,-1 0 1 0 0,1 0-1 0 0,-1 0 1 0 0,0 0-1 0 0,0-1 1 0 0,0 1-1 0 0,-1 0 1 0 0,0 0-1 0 0,-1-3 31 0 0,-6-8-101 0 0,-1-1 0 0 0,0 2 0 0 0,-1-1 0 0 0,-1 1 0 0 0,-1 1 0 0 0,-1 0 0 0 0,0 0 0 0 0,0 1 0 0 0,-1 1 0 0 0,-6-4 101 0 0,-39-45-609 0 0,57 61 484 0 0,1 0 0 0 0,-1 0 0 0 0,0 0 0 0 0,1 0 0 0 0,-1-1 1 0 0,1 1-1 0 0,-1 0 0 0 0,1 0 0 0 0,-1 0 0 0 0,1-1 1 0 0,0 1-1 0 0,0 0 0 0 0,0 0 0 0 0,0-1 0 0 0,0 1 0 0 0,0 0 1 0 0,0-1-1 0 0,0 1 0 0 0,0 0 0 0 0,0 0 0 0 0,1-1 0 0 0,-1 1 1 0 0,0 0-1 0 0,1 0 0 0 0,-1 0 0 0 0,1 0 0 0 0,0-1 1 0 0,-1 1-1 0 0,1 0 0 0 0,0 0 0 0 0,0 0 0 0 0,0 0 0 0 0,-1 0 1 0 0,1 1-1 0 0,0-1 0 0 0,0 0 0 0 0,0 0 0 0 0,1 1 0 0 0,-1-1 1 0 0,0 0-1 0 0,0 1 0 0 0,0-1 0 0 0,0 1 0 0 0,0-1 1 0 0,1 1-1 0 0,-1 0 0 0 0,0 0 0 0 0,0-1 0 0 0,1 1 0 0 0,-1 0 1 0 0,0 0-1 0 0,1 0 0 0 0,-1 0 0 0 0,0 1 0 0 0,1-1 125 0 0,20-8-1244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1372 0 0,'-3'16'5476'0'0,"-35"31"-5277"0"0,31-39 372 0 0,-243 218 3646 0 0,186-162-2773 0 0,63-62-1252 0 0,6 1-82 0 0,22 8-274 0 0,0-2 0 0 0,1 0 0 0 0,0-2 0 0 0,0-1-1 0 0,1-2 1 0 0,-1 0 0 0 0,1-2 0 0 0,26-1 164 0 0,-9 1-892 0 0,121 18-7467 0 0,-164-20 6954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1452 0 0,'12'-11'3984'0'0,"-6"25"1066"0"0,30 217-2312 0 0,-12-117-4093 0 0,-13 3-4411 0 0,-27-75 3243 0 0,-3-28 1287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 1796 0 0,'14'-2'4245'0'0,"15"47"-3231"0"0,-22-31-828 0 0,0 2 1 0 0,-2-1-1 0 0,1 1 1 0 0,-2-1 0 0 0,0 2-1 0 0,-1-1 1 0 0,-1 0 0 0 0,0 0-1 0 0,-1 1 1 0 0,-1 12-187 0 0,-1-23-33 0 0,0 0 0 0 0,0-1 1 0 0,0 1-1 0 0,-1 0 0 0 0,0 0 1 0 0,0 0-1 0 0,-1-1 0 0 0,1 1 0 0 0,-1-1 1 0 0,0 0-1 0 0,-1 0 0 0 0,1 0 1 0 0,-1 0-1 0 0,0-1 0 0 0,0 1 1 0 0,-1-1-1 0 0,1 0 0 0 0,-1 0 0 0 0,0-1 1 0 0,0 1-1 0 0,0-1 0 0 0,0 0 1 0 0,-1-1-1 0 0,1 1 0 0 0,-1-1 33 0 0,-98 24-3538 0 0,71-25 2287 0 0,15-1 33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 1332 0 0,'7'-7'2160'0'0,"12"-6"6122"0"0,-11 30-6248 0 0,8 143-253 0 0,-15 4-3901 0 0,-1-105 101 0 0,1-49 1560 0 0,-1 0-1 0 0,0 0 1 0 0,-1 0-1 0 0,0 0 0 0 0,0 0 1 0 0,-1 0-1 0 0,-1 0 1 0 0,1 0-1 0 0,-2-1 0 0 0,1 1 1 0 0,-1-1-1 0 0,-1 0 1 0 0,1 0-1 0 0,-2 0 0 0 0,1-1 1 0 0,-1 0-1 0 0,0 0 1 0 0,-5 4 459 0 0,3-5-1282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36 1624 0 0,'49'-2'8735'0'0,"133"-10"-9954"0"0,-54-7-5252 0 0,-119 17 5202 0 0</inkml:trace>
  <inkml:trace contextRef="#ctx0" brushRef="#br0" timeOffset="203.213">0 196 1508 0 0,'8'21'5989'0'0,"47"-10"-4746"0"0,-14-8-1236 0 0,0-3 0 0 0,1-1-1 0 0,-1-3 1 0 0,-1-1 0 0 0,1-1 0 0 0,35-12-7 0 0,145-48-5718 0 0,-187 51 4399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31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1192 0 0,'35'-55'8686'0'0,"-14"180"-7576"0"0,116 369-153 0 0,-103-403-1136 0 0,-44-128-6462 0 0,-1-3 3978 0 0,7 18 1417 0 0</inkml:trace>
  <inkml:trace contextRef="#ctx0" brushRef="#br0" timeOffset="329.931">150 634 904 0 0,'54'-83'4007'0'0,"-50"79"-3945"0"0,0 1 0 0 0,0 0-1 0 0,1 1 1 0 0,-1-1 0 0 0,1 1 0 0 0,0 0 0 0 0,0 0 0 0 0,-1 0 0 0 0,1 1 0 0 0,0-1 0 0 0,0 1 0 0 0,1 0 0 0 0,-1 1 0 0 0,0-1 0 0 0,0 1-1 0 0,0 0 1 0 0,0 1 0 0 0,1-1 0 0 0,-1 1 0 0 0,0 0 0 0 0,0 0 0 0 0,0 0 0 0 0,0 1 0 0 0,0 0 0 0 0,-1 0 0 0 0,1 0 0 0 0,1 1-62 0 0,0 2 35 0 0,0 1 1 0 0,0-1 0 0 0,-1 1 0 0 0,0 0 0 0 0,0 0-1 0 0,0 0 1 0 0,-1 1 0 0 0,0-1 0 0 0,0 1 0 0 0,-1 0 0 0 0,0 1-1 0 0,0-1 1 0 0,-1 0 0 0 0,0 1 0 0 0,0-1 0 0 0,0 1-1 0 0,-1 0 1 0 0,-1 0 0 0 0,1-1 0 0 0,-1 1 0 0 0,0 0 0 0 0,-1 0-1 0 0,0 0 1 0 0,0-1 0 0 0,-1 1 0 0 0,0 0 0 0 0,0-1-1 0 0,0 0 1 0 0,-1 1 0 0 0,-1-1 0 0 0,1 0 0 0 0,-1 0-1 0 0,0-1 1 0 0,0 1 0 0 0,-1-1 0 0 0,0 0 0 0 0,0 0 0 0 0,-1-1-1 0 0,1 1 1 0 0,-1-1 0 0 0,0 0 0 0 0,-1-1 0 0 0,1 1-1 0 0,-1-1 1 0 0,0-1 0 0 0,-2 2-36 0 0,-73 28-694 0 0,79-33 494 0 0,0 1 0 0 0,-1-1-1 0 0,1 0 1 0 0,0 1 0 0 0,-1-1 0 0 0,1-1 0 0 0,0 1 0 0 0,-1 0 0 0 0,1-1 0 0 0,0 0-1 0 0,0 0 1 0 0,-1 0 0 0 0,1 0 0 0 0,0 0 0 0 0,0-1 0 0 0,0 1 0 0 0,1-1 0 0 0,-1 0 0 0 0,0 0-1 0 0,0 0 1 0 0,1 0 0 0 0,0 0 0 0 0,-1-1 0 0 0,0 0 200 0 0,-1-4-1261 0 0</inkml:trace>
  <inkml:trace contextRef="#ctx0" brushRef="#br0" timeOffset="723.043">390 624 1612 0 0,'2'-2'132'0'0,"0"0"0"0"0,1 0 0 0 0,-1 0 0 0 0,1 0 1 0 0,-1 1-1 0 0,1-1 0 0 0,0 1 0 0 0,0-1 0 0 0,-1 1 0 0 0,1 0 0 0 0,0 0 0 0 0,0 0 0 0 0,0 1 0 0 0,0-1 0 0 0,0 1 0 0 0,0-1 0 0 0,0 1 0 0 0,1 0 1 0 0,-1 1-1 0 0,0-1 0 0 0,0 0 0 0 0,0 1 0 0 0,0-1 0 0 0,0 1 0 0 0,0 0 0 0 0,0 0 0 0 0,-1 0 0 0 0,1 1 0 0 0,0-1 0 0 0,0 1 0 0 0,-1-1 1 0 0,2 2-133 0 0,8 4 127 0 0,-1 0 0 0 0,0 0 1 0 0,-1 1-1 0 0,0 0 1 0 0,0 0-1 0 0,-1 1 1 0 0,0 1-1 0 0,-1 0 1 0 0,0 0-1 0 0,0 0 1 0 0,-1 1-1 0 0,0 0 1 0 0,-1 1-1 0 0,0 0 0 0 0,-1 0 1 0 0,-1 0-1 0 0,0 0 1 0 0,0 0-1 0 0,-1 1 1 0 0,-1 0-1 0 0,0 0 1 0 0,-1 0-1 0 0,0 5-127 0 0,-1-14 87 0 0,0-1 0 0 0,-1 1 0 0 0,0-1 0 0 0,0 1-1 0 0,0-1 1 0 0,0 0 0 0 0,-1 1 0 0 0,1-1 0 0 0,-1 0 0 0 0,0 0 0 0 0,1 0-1 0 0,-2 0 1 0 0,1 0 0 0 0,0-1 0 0 0,0 1 0 0 0,-1-1 0 0 0,0 1 0 0 0,1-1-1 0 0,-1 0 1 0 0,0 0 0 0 0,0 0 0 0 0,0 0 0 0 0,0-1 0 0 0,-1 1 0 0 0,1-1-1 0 0,0 0 1 0 0,-1 0 0 0 0,1 0 0 0 0,-3 0-87 0 0,5-1 191 0 0,-1-5-51 0 0,-1-3-171 0 0,1-1-1 0 0,0 1 0 0 0,0-1 0 0 0,1 1 0 0 0,1-1 0 0 0,-1 1 0 0 0,1-1 1 0 0,1 0-1 0 0,-1 1 0 0 0,1-1 0 0 0,1 1 0 0 0,0-1 0 0 0,0 1 0 0 0,1 0 1 0 0,-1 0-1 0 0,2 0 0 0 0,-1 0 0 0 0,1 0 0 0 0,1 1 0 0 0,-1 0 0 0 0,1 0 1 0 0,0 0-1 0 0,1 0 0 0 0,0 1 0 0 0,3-3 32 0 0,5-7-590 0 0,1 2 1 0 0,0 0-1 0 0,1 0 1 0 0,1 1-1 0 0,0 2 1 0 0,0-1-1 0 0,1 2 1 0 0,1 0-1 0 0,-1 1 0 0 0,11-2 590 0 0,-14 7-1228 0 0,-2 3 40 0 0</inkml:trace>
  <inkml:trace contextRef="#ctx0" brushRef="#br0" timeOffset="1681.764">1055 656 1484 0 0,'19'-3'2470'0'0,"-19"1"-2440"0"0,0 1 1 0 0,-1-1-1 0 0,1 1 1 0 0,-1-1-1 0 0,0 1 1 0 0,1 0-1 0 0,-1-1 1 0 0,0 1-1 0 0,0 0 1 0 0,0 0-1 0 0,0 0 1 0 0,0 0-1 0 0,0-1 1 0 0,0 1-1 0 0,0 1 1 0 0,0-1-1 0 0,-1 0 1 0 0,1 0-1 0 0,0 0 1 0 0,-1 1 0 0 0,1-1-1 0 0,0 0 1 0 0,-1 1-1 0 0,1-1 1 0 0,-1 1-1 0 0,1 0 1 0 0,-1-1-1 0 0,1 1 1 0 0,-1 0-1 0 0,1 0 1 0 0,-1 0-1 0 0,1 0 1 0 0,-1 0-1 0 0,1 1 1 0 0,-1-1-1 0 0,1 0 1 0 0,-1 1-1 0 0,1-1 1 0 0,0 1-1 0 0,-1-1 1 0 0,1 1-1 0 0,0 0 1 0 0,-1-1-1 0 0,1 1 1 0 0,-1 1-31 0 0,-76 31 363 0 0,65-26-282 0 0,-1 0 0 0 0,1 0-1 0 0,1 2 1 0 0,-1 0 0 0 0,1 0 0 0 0,1 1 0 0 0,0 0 0 0 0,0 1 0 0 0,1 0-1 0 0,1 1 1 0 0,-1 0 0 0 0,2 1 0 0 0,0 0 0 0 0,1 0 0 0 0,0 0-1 0 0,0 1 1 0 0,2 0 0 0 0,0 1 0 0 0,-1 4-81 0 0,7-15 29 0 0,1 0 0 0 0,0-1 0 0 0,0 1 0 0 0,0-1 0 0 0,0 0 0 0 0,0 1 0 0 0,1-1 0 0 0,-1 0 0 0 0,1 0 0 0 0,0-1 0 0 0,0 1 0 0 0,0 0 0 0 0,0-1 0 0 0,1 0 0 0 0,-1 0 0 0 0,0 0 0 0 0,1 0 1 0 0,0 0-1 0 0,-1-1 0 0 0,1 0 0 0 0,0 0 0 0 0,0 0 0 0 0,0 0 0 0 0,0 0 0 0 0,-1-1 0 0 0,3 1-29 0 0,19 0-19 0 0,1 0 0 0 0,-1-2 0 0 0,1-1 1 0 0,-1-1-1 0 0,0-1 0 0 0,0-1 0 0 0,0-1 0 0 0,-1-2 1 0 0,0 0-1 0 0,0-1 0 0 0,4-4 19 0 0,-20 10-84 0 0,-1-1 0 0 0,0 0-1 0 0,0 0 1 0 0,0 0 0 0 0,0-1 0 0 0,0 0-1 0 0,-1-1 1 0 0,0 1 0 0 0,0-1 0 0 0,-1 0 0 0 0,0-1-1 0 0,0 1 1 0 0,0-1 0 0 0,-1 0 0 0 0,0-1-1 0 0,0 1 1 0 0,0 0 0 0 0,1-8 84 0 0,-7 9-8 0 0,-1 0 1 0 0,-1 1-1 0 0,1 0 1 0 0,-1-1-1 0 0,0 1 0 0 0,0 1 1 0 0,0-1-1 0 0,-1 1 1 0 0,1-1-1 0 0,-1 1 0 0 0,0 1 1 0 0,0-1-1 0 0,-1 1 1 0 0,1-1-1 0 0,-1 2 0 0 0,0-1 1 0 0,0 1-1 0 0,1 0 1 0 0,-2 0-1 0 0,1 0 0 0 0,0 1 1 0 0,0 0-1 0 0,-6 0 8 0 0,-295-14 1176 0 0,425-30-2317 0 0,117-40-542 0 0,-200 70 1436 0 0</inkml:trace>
  <inkml:trace contextRef="#ctx0" brushRef="#br0" timeOffset="3252.968">1329 452 4104 0 0,'5'-6'251'0'0,"0"-1"-1"0"0,0 0 1 0 0,-1 0 0 0 0,1 0-1 0 0,-2-1 1 0 0,1 1-1 0 0,-1-1 1 0 0,0 0-1 0 0,0 0 1 0 0,-1 0-1 0 0,0-1 1 0 0,-1 1-1 0 0,0 0 1 0 0,0-1-1 0 0,-1 1 1 0 0,0 0-1 0 0,-1-9-250 0 0,0 18 12 0 0,1 0-1 0 0,0-1 0 0 0,-1 1 1 0 0,1 0-1 0 0,-1 0 0 0 0,0-1 1 0 0,1 1-1 0 0,-1 0 0 0 0,0-1 1 0 0,1 1-1 0 0,-1-1 0 0 0,0 1 1 0 0,0-1-1 0 0,1 1 0 0 0,-1-1 1 0 0,0 0-1 0 0,0 1 0 0 0,0-1 1 0 0,1 0-1 0 0,-1 1 0 0 0,0-1 1 0 0,0 0-1 0 0,0 0 0 0 0,0 0 1 0 0,0 0-1 0 0,0 0 0 0 0,0 0 1 0 0,0 0-1 0 0,1 0 0 0 0,-1 0 1 0 0,0-1-1 0 0,0 1 0 0 0,0 0 1 0 0,0-1-1 0 0,0 1 0 0 0,1 0 1 0 0,-1-1-1 0 0,0 1 0 0 0,0-1 1 0 0,1 1-1 0 0,-1-1 0 0 0,0 1 1 0 0,0-1-1 0 0,1 0 0 0 0,-1 1 1 0 0,1-1-1 0 0,-1 0 0 0 0,1 1 1 0 0,-1-1-1 0 0,1 0 1 0 0,-1 0-1 0 0,1 0 0 0 0,0 0 1 0 0,-1 1-1 0 0,1-1 0 0 0,0 0 1 0 0,0 0-1 0 0,0 0 0 0 0,-1 0 1 0 0,1 0-1 0 0,0 0 0 0 0,0 1 1 0 0,0-2-13 0 0,-5 60 79 0 0,3 1-1 0 0,2-1 0 0 0,3 1 0 0 0,2-1 0 0 0,3 0 0 0 0,2-1 0 0 0,12 35-77 0 0,-2 31 845 0 0,-2-186-229 0 0,-15 50-629 0 0,1 0-1 0 0,1 1 1 0 0,0-1-1 0 0,1 1 1 0 0,0 0-1 0 0,1 0 1 0 0,0 1-1 0 0,0 0 1 0 0,2 0-1 0 0,-1 1 1 0 0,1 0-1 0 0,1 0 1 0 0,0 1-1 0 0,0 1 1 0 0,0-1-1 0 0,1 2 1 0 0,1-1-1 0 0,-1 2 1 0 0,1-1-1 0 0,0 2 1 0 0,1-1-1 0 0,-1 2 1 0 0,1 0-1 0 0,5-1 14 0 0,-12 5 0 0 0,1 1 0 0 0,-1 0 0 0 0,0 0 0 0 0,1 1 0 0 0,-1 0 0 0 0,0 0 0 0 0,0 0 0 0 0,0 1 0 0 0,0 0 0 0 0,-1 0 0 0 0,1 0 0 0 0,-1 1 0 0 0,0-1 0 0 0,0 1 0 0 0,0 1 0 0 0,0-1 0 0 0,-1 1 0 0 0,1 0 0 0 0,-1 0 0 0 0,-1 0 0 0 0,1 0 0 0 0,-1 1 0 0 0,0-1 0 0 0,0 1 0 0 0,0 0 0 0 0,-1 0 0 0 0,0 0 0 0 0,0 0 0 0 0,0 0 0 0 0,-1 1 0 0 0,0-1 0 0 0,0 0 0 0 0,-1 1 0 0 0,0-1 0 0 0,0 1 0 0 0,0-1 0 0 0,-1 1 0 0 0,0-1 0 0 0,0 0 0 0 0,-1 1 0 0 0,0-1 0 0 0,0 0 0 0 0,0 0 0 0 0,-1 0 0 0 0,1-1 0 0 0,-2 1 0 0 0,0 1 0 0 0,-5 4 69 0 0,0-1-1 0 0,-1-1 1 0 0,0 1 0 0 0,0-2 0 0 0,-1 0 0 0 0,0 0 0 0 0,-1-1 0 0 0,0 0 0 0 0,0-1-1 0 0,0 0 1 0 0,-1-1 0 0 0,0 0 0 0 0,0-1 0 0 0,0-1 0 0 0,0 0 0 0 0,-1 0-1 0 0,1-2 1 0 0,-1 0 0 0 0,1 0 0 0 0,-10-2-69 0 0,21 1-23 0 0,1-1-1 0 0,-1 0 0 0 0,0 0 1 0 0,1 0-1 0 0,-1 0 0 0 0,0 0 1 0 0,1 0-1 0 0,-1 0 1 0 0,1-1-1 0 0,0 1 0 0 0,-1 0 1 0 0,1-1-1 0 0,0 0 1 0 0,0 1-1 0 0,0-1 0 0 0,0 1 1 0 0,0-1-1 0 0,0 0 1 0 0,1 0-1 0 0,-1 1 0 0 0,1-1 1 0 0,-1 0-1 0 0,1 0 1 0 0,-1 0-1 0 0,1 0 0 0 0,0 0 1 0 0,0 0-1 0 0,0 1 1 0 0,0-1-1 0 0,0 0 0 0 0,1 0 1 0 0,-1 0-1 0 0,0 0 0 0 0,1 0 1 0 0,0 0-1 0 0,-1 1 1 0 0,1-1-1 0 0,0 0 0 0 0,0 0 1 0 0,0 1-1 0 0,0-1 1 0 0,0 1-1 0 0,0-1 0 0 0,0 1 1 0 0,1-1-1 0 0,-1 1 1 0 0,1 0-1 0 0,-1 0 0 0 0,1-1 1 0 0,-1 1-1 0 0,1 0 1 0 0,-1 0-1 0 0,1 1 0 0 0,0-1 1 0 0,0 0-1 0 0,-1 0 1 0 0,1 1-1 0 0,0-1 0 0 0,1 1 24 0 0,29-20-356 0 0,2 1-1 0 0,0 1 0 0 0,1 2 1 0 0,0 2-1 0 0,1 1 1 0 0,1 2-1 0 0,24-4 357 0 0,-30 6-261 0 0,318-93-766 0 0,-350 102 1075 0 0,0 0 0 0 0,1 0 0 0 0,-1 0 0 0 0,0-1 0 0 0,1 1 1 0 0,-1 0-1 0 0,0 0 0 0 0,1-1 0 0 0,-1 1 0 0 0,0 0 0 0 0,1-1 0 0 0,-1 1 0 0 0,0 0 0 0 0,1-1 1 0 0,-1 1-1 0 0,1-1 0 0 0,-1 1 0 0 0,1-1 0 0 0,-1 1 0 0 0,1-1 0 0 0,0 0 0 0 0,-1 1 0 0 0,1-1 0 0 0,0 0 1 0 0,-1 1-1 0 0,1-1 0 0 0,0 0 0 0 0,0 1 0 0 0,0-1 0 0 0,-1 0 0 0 0,1 1 0 0 0,0-1 0 0 0,0 0 1 0 0,0 1-1 0 0,0-1 0 0 0,0 0 0 0 0,0 0 0 0 0,0 1 0 0 0,1-1 0 0 0,-1 0-48 0 0,-11 5 16 0 0,0 0 0 0 0,0 1 0 0 0,1 0 0 0 0,0 0 0 0 0,0 2 0 0 0,0-1 0 0 0,1 1 0 0 0,0 0 0 0 0,0 1 0 0 0,0 0-1 0 0,1 1 1 0 0,1-1 0 0 0,-1 1 0 0 0,1 1 0 0 0,1 0 0 0 0,0 0 0 0 0,0 0 0 0 0,1 0 0 0 0,1 1 0 0 0,-1 0 0 0 0,-1 9-16 0 0,6-18 49 0 0,2 17 41 0 0,5-17-98 0 0,-1 1 0 0 0,1-1 0 0 0,0-1 0 0 0,0 1 0 0 0,0-1 0 0 0,-1 0 0 0 0,1-1 1 0 0,0 1-1 0 0,0-1 0 0 0,0-1 0 0 0,0 1 0 0 0,0-1 0 0 0,0-1 0 0 0,0 1 0 0 0,0-1 1 0 0,-1 0-1 0 0,1-1 0 0 0,-1 1 0 0 0,1-1 0 0 0,-1-1 0 0 0,0 1 0 0 0,0-1 1 0 0,-1 0 7 0 0,-3 3-6 0 0,7-2-11 0 0,0-1-1 0 0,0-1 1 0 0,0 0 0 0 0,-1 0-1 0 0,1-1 1 0 0,-1 0-1 0 0,-1 0 1 0 0,1-1 0 0 0,-1 0-1 0 0,0 0 1 0 0,0 0 0 0 0,-1-1-1 0 0,2-4 18 0 0,-10 14-1 0 0,0 0-1 0 0,0 0 1 0 0,0-1-1 0 0,0 1 0 0 0,0 0 1 0 0,0 1-1 0 0,1-1 0 0 0,-1 0 1 0 0,1 0-1 0 0,0 1 1 0 0,-1-1-1 0 0,1 1 0 0 0,0-1 1 0 0,1 1-1 0 0,-1 0 0 0 0,0-1 1 0 0,1 1-1 0 0,-1 0 0 0 0,1-1 1 0 0,0 1-1 0 0,0 0 1 0 0,0-1-1 0 0,0 1 0 0 0,0 0 1 0 0,1-1-1 0 0,-1 1 0 0 0,1 0 1 0 0,0-1-1 0 0,0 1 0 0 0,0-1 1 0 0,0 1-1 0 0,0-1 1 0 0,1 1-1 0 0,-1-1 0 0 0,1 0 1 0 0,-1 0-1 0 0,1 0 0 0 0,0 0 1 0 0,0 0-1 0 0,0 0 1 0 0,0 0-1 0 0,0 0 0 0 0,0-1 1 0 0,0 1-1 0 0,1-1 0 0 0,-1 0 1 0 0,0 1-1 0 0,1-1 0 0 0,-1 0 1 0 0,1-1-1 0 0,1 2 2 0 0,14-3-47 0 0,0 0-1 0 0,0-1 1 0 0,0-1 0 0 0,0-1-1 0 0,0 0 1 0 0,-1-2-1 0 0,0 0 1 0 0,0 0 0 0 0,0-2-1 0 0,-1 0 1 0 0,0-1-1 0 0,0 0 1 0 0,-1-1 0 0 0,-1-1-1 0 0,0-1 1 0 0,0 0 0 0 0,-1-1-1 0 0,-1 0 1 0 0,0 0-1 0 0,0-2 1 0 0,-2 1 0 0 0,0-2-1 0 0,0 1 1 0 0,-2-1-1 0 0,0-1 1 0 0,-1 1 0 0 0,3-10 47 0 0,1-10 169 0 0,-2 0 1 0 0,-1 0-1 0 0,-2-1 1 0 0,-1 0 0 0 0,-2 0-1 0 0,-2-19-169 0 0,-1 54 12 0 0,1 0 0 0 0,-1 0 0 0 0,0 0 0 0 0,0 1 0 0 0,0-1 0 0 0,0 0 0 0 0,-1 0 0 0 0,1 0 0 0 0,0 1 0 0 0,-1-1 0 0 0,0 0 1 0 0,1 0-1 0 0,-1 1 0 0 0,0-1 0 0 0,0 0 0 0 0,0 1 0 0 0,0-1 0 0 0,0 1 0 0 0,0 0 0 0 0,0-1 0 0 0,0 1 0 0 0,0 0 0 0 0,-1-1 0 0 0,1 1 0 0 0,-1 0 0 0 0,1 0 0 0 0,-1 0 0 0 0,1 0 0 0 0,-1 0 0 0 0,0 1 0 0 0,1-1 0 0 0,-1 0 0 0 0,0 1 0 0 0,0 0 0 0 0,1-1 0 0 0,-1 1 0 0 0,0 0 0 0 0,0 0 0 0 0,0-1 0 0 0,1 1 1 0 0,-1 1-1 0 0,0-1 0 0 0,0 0 0 0 0,0 0 0 0 0,1 1 0 0 0,-1-1 0 0 0,0 1 0 0 0,0 0 0 0 0,1-1 0 0 0,-1 1 0 0 0,1 0 0 0 0,-1 0 0 0 0,0 0 0 0 0,1 0 0 0 0,0 0 0 0 0,-1 0 0 0 0,1 1 0 0 0,0-1 0 0 0,-1 0 0 0 0,1 1 0 0 0,0-1 0 0 0,-1 2-12 0 0,-6 16 13 0 0,0 1 1 0 0,2 0-1 0 0,0 0 0 0 0,1 1 1 0 0,1 0-1 0 0,1 0 0 0 0,1 0 0 0 0,0 0 1 0 0,2 0-1 0 0,1 0 0 0 0,0 1 1 0 0,2-1-1 0 0,0 0 0 0 0,6 18-13 0 0,35 160 315 0 0,-11-204 56 0 0,92-104-292 0 0,-25 63-122 0 0,-97 48 46 0 0,0-1-1 0 0,0 1 0 0 0,0 0 0 0 0,0 0 1 0 0,0 0-1 0 0,0 0 0 0 0,0 0 0 0 0,-1 1 1 0 0,1-1-1 0 0,-1 1 0 0 0,0 0 0 0 0,0 0 1 0 0,0 0-1 0 0,0 0 0 0 0,0 0 1 0 0,-1 0-1 0 0,1 0 0 0 0,-1 0 0 0 0,0 1 1 0 0,0-1-1 0 0,0 1 0 0 0,0-1 0 0 0,-1 0 1 0 0,1 1-1 0 0,-1 0 0 0 0,0-1 0 0 0,0 1 1 0 0,0-1-1 0 0,-1 1 0 0 0,1-1 1 0 0,-1 1-1 0 0,0-1 0 0 0,0 0 0 0 0,0 1 1 0 0,0 0-3 0 0,-5 6 40 0 0,-1 0 1 0 0,1-1 0 0 0,-2 1 0 0 0,1-1-1 0 0,-1-1 1 0 0,-1 0 0 0 0,1 0-1 0 0,-1 0 1 0 0,-1-1 0 0 0,1 0 0 0 0,-1-1-1 0 0,-1 0 1 0 0,1-1 0 0 0,-1 0 0 0 0,0-1-1 0 0,0 0 1 0 0,0 0 0 0 0,0-1 0 0 0,-1-1-1 0 0,1 0 1 0 0,-3 0-41 0 0,12-2-42 0 0,-16-14-481 0 0,62-54-979 0 0,-7 40 1102 0 0,1 2 1 0 0,1 2-1 0 0,2 1 1 0 0,0 2-1 0 0,1 2 1 0 0,3 1 399 0 0,39-20-130 0 0,-36 17 1070 0 0,-64 50 177 0 0,11-22-1035 0 0,-48 117 1080 0 0,86-74-1401 0 0,-31-49 40 0 0,1 1 0 0 0,-1-1 1 0 0,1 0-1 0 0,0 0 1 0 0,-1-1-1 0 0,1 1 1 0 0,0 0-1 0 0,-1-1 1 0 0,1 0-1 0 0,0 1 0 0 0,0-1 1 0 0,0-1-1 0 0,-1 1 1 0 0,1 0-1 0 0,0 0 1 0 0,0-1-1 0 0,-1 0 1 0 0,1 1-1 0 0,0-1 0 0 0,-1 0 1 0 0,1 0-1 0 0,-1-1 1 0 0,1 1-1 0 0,-1 0 1 0 0,0-1-1 0 0,1 0 1 0 0,-1 1-1 0 0,0-1 0 0 0,0 0 1 0 0,0 0-1 0 0,0 0 1 0 0,-1 0-1 0 0,1-1 1 0 0,-1 1 198 0 0,7-14-1312 0 0</inkml:trace>
  <inkml:trace contextRef="#ctx0" brushRef="#br0" timeOffset="3488.549">3163 304 1588 0 0,'-7'-7'1544'0'0,"6"2"-268"0"0,-5 2-179 0 0,4-2-133 0 0,-1 2-136 0 0,1 1-108 0 0,-1-3-80 0 0,3 3-116 0 0,-4-1-168 0 0,4 1-224 0 0,-2-1-248 0 0,2 1-236 0 0,-2 2 32 0 0,1 2-884 0 0,-3 3-184 0 0,1 0 15 0 0,1 0 77 0 0,-2 2 32 0 0</inkml:trace>
  <inkml:trace contextRef="#ctx0" brushRef="#br0" timeOffset="5106.553">3380 849 1892 0 0,'13'-8'4281'0'0,"15"-33"-3337"0"0,6-13-511 0 0,-3-2 0 0 0,-2-2 0 0 0,-2-1 0 0 0,-4 0 0 0 0,0-8-433 0 0,61-203 622 0 0,-76 253-650 0 0,-13 32-70 0 0,-5 19 71 0 0,4-8 51 0 0,2 0 1 0 0,1 1-1 0 0,1-1 1 0 0,1 0-1 0 0,2 1 1 0 0,0-1-1 0 0,2 1 1 0 0,1-1-1 0 0,1 0 1 0 0,1-1-1 0 0,1 1 1 0 0,1-1-1 0 0,2 0 1 0 0,0-1-1 0 0,2 0 1 0 0,0-1-1 0 0,2 0 1 0 0,2 2-25 0 0,-9-18 17 0 0,0 0 0 0 0,0 0 1 0 0,1-1-1 0 0,0 0 0 0 0,0 0 1 0 0,0-1-1 0 0,1 0 1 0 0,-1 0-1 0 0,1-1 0 0 0,1 0 1 0 0,-1-1-1 0 0,0 0 0 0 0,1-1 1 0 0,-1 1-1 0 0,1-2 0 0 0,0 1 1 0 0,0-2-1 0 0,-1 1 1 0 0,1-1-1 0 0,0-1 0 0 0,1 0-17 0 0,2-2-15 0 0,0-2-1 0 0,0 0 0 0 0,-1 0 0 0 0,1-1 1 0 0,-2-1-1 0 0,1 0 0 0 0,-1-1 1 0 0,0 0-1 0 0,0 0 0 0 0,-1-1 0 0 0,0-1 1 0 0,0 0-1 0 0,-1 0 0 0 0,-1-1 1 0 0,0 0-1 0 0,0 0 16 0 0,23-54-63 0 0,-31 64 90 0 0,0 1-8 0 0,-25-21-91 0 0,22 22 68 0 0,-1 0 1 0 0,1 0-1 0 0,-1 0 1 0 0,1 1-1 0 0,0 0 1 0 0,-1-1-1 0 0,1 1 0 0 0,0 1 1 0 0,0-1-1 0 0,0 0 1 0 0,1 1-1 0 0,-1-1 1 0 0,0 1-1 0 0,1 0 1 0 0,0 0-1 0 0,-1 0 1 0 0,1 0-1 0 0,1 0 1 0 0,-1 0-1 0 0,0 1 1 0 0,1-1-1 0 0,-1 1 1 0 0,1-1-1 0 0,0 1 1 0 0,1-1-1 0 0,-1 1 1 0 0,0 0-1 0 0,1-1 1 0 0,0 1-1 0 0,0 0 1 0 0,0 0-1 0 0,0-1 1 0 0,1 4 3 0 0,0-4-24 0 0,0 0 0 0 0,0 0 0 0 0,1 0 1 0 0,-1-1-1 0 0,1 1 0 0 0,-1 0 0 0 0,1-1 1 0 0,0 1-1 0 0,0-1 0 0 0,0 1 0 0 0,0-1 1 0 0,1 0-1 0 0,-1 0 0 0 0,0 0 0 0 0,1 0 1 0 0,0-1-1 0 0,-1 1 0 0 0,1 0 0 0 0,0-1 1 0 0,0 0-1 0 0,0 0 0 0 0,0 0 0 0 0,0 0 0 0 0,0 0 1 0 0,0-1-1 0 0,0 1 0 0 0,0-1 0 0 0,0 0 1 0 0,1 0-1 0 0,-1 0 0 0 0,0 0 0 0 0,0-1 1 0 0,0 1-1 0 0,0-1 0 0 0,2 0 24 0 0,5-3-149 0 0,-1-1 0 0 0,1 1 0 0 0,-1-2 0 0 0,0 1 0 0 0,0-1 0 0 0,-1-1 0 0 0,0 0 0 0 0,0 0 0 0 0,-1 0 0 0 0,1-1 0 0 0,-1 0 0 0 0,-1-1 0 0 0,0 1-1 0 0,0-1 1 0 0,-1 0 0 0 0,0-1 0 0 0,0 1 0 0 0,-1-1 0 0 0,2-10 149 0 0,49-205-1568 0 0,-37-73 5079 0 0,-18 297-3343 0 0,-3-9 212 0 0,-5 14-225 0 0,2 24-114 0 0,0 1 0 0 0,2 0 0 0 0,1 0 0 0 0,2 0 1 0 0,0 1-1 0 0,2-1 0 0 0,1 0 0 0 0,2 0 0 0 0,0 0 1 0 0,2 0-1 0 0,2-1 0 0 0,0 0 0 0 0,2 0 0 0 0,1-1 1 0 0,1 0-1 0 0,1-1 0 0 0,1 0 0 0 0,1-2 0 0 0,2 1 1 0 0,7 7-42 0 0,-19-27 3 0 0,1 0 0 0 0,-1-1 1 0 0,1 1-1 0 0,-1-1 1 0 0,1 0-1 0 0,0-1 1 0 0,1 0-1 0 0,-1 0 1 0 0,0 0-1 0 0,1 0 1 0 0,0-1-1 0 0,0 0 0 0 0,-1-1 1 0 0,1 1-1 0 0,0-1 1 0 0,0-1-1 0 0,0 1 1 0 0,1-1-1 0 0,-1-1 1 0 0,0 1-1 0 0,0-1 0 0 0,0 0 1 0 0,5-2-4 0 0,5-5-31 0 0,-2 0 0 0 0,1-1 0 0 0,-1-1-1 0 0,0 0 1 0 0,-1-1 0 0 0,0-1 0 0 0,-1 0 0 0 0,-1-1 0 0 0,0 0 0 0 0,0-1 0 0 0,-1-1 0 0 0,6-10 31 0 0,-9 12-39 0 0,-7 13 46 0 0,-1 0 0 0 0,0 0 0 0 0,1 1 0 0 0,-1-1 0 0 0,1 0 0 0 0,-1 0 0 0 0,0 0-1 0 0,1 0 1 0 0,-1 1 0 0 0,1-1 0 0 0,-1 0 0 0 0,1 0 0 0 0,-1 0 0 0 0,1 0 0 0 0,-1 0 0 0 0,1 0 0 0 0,-1 0 0 0 0,0 0 0 0 0,1 0 0 0 0,-1-1 0 0 0,1 1-1 0 0,-1 0 1 0 0,1 0 0 0 0,-1 0 0 0 0,0 0-7 0 0,-1 6 7 0 0,-1 1 1 0 0,1 0-1 0 0,0 0 0 0 0,1 0 0 0 0,-1 0 1 0 0,1 0-1 0 0,1 0 0 0 0,-1 0 0 0 0,1 0 0 0 0,1 0 1 0 0,-1 0-1 0 0,1 0 0 0 0,0 0 0 0 0,1-1 1 0 0,-1 1-1 0 0,1-1 0 0 0,1 0 0 0 0,-1 0 0 0 0,1 0 1 0 0,0 0-1 0 0,0 0 0 0 0,1-1 0 0 0,0 0 0 0 0,0 0 1 0 0,0 0-1 0 0,0-1 0 0 0,1 1 0 0 0,0-1 1 0 0,0-1-1 0 0,0 1 0 0 0,0-1 0 0 0,0 0 0 0 0,1 0 1 0 0,0-1-1 0 0,-1 0 0 0 0,1 0 0 0 0,0 0 1 0 0,0-1-1 0 0,0 0 0 0 0,0-1 0 0 0,0 0 0 0 0,0 0 1 0 0,0 0-1 0 0,0-1 0 0 0,0 0 0 0 0,0 0-7 0 0,7-2 12 0 0,-1 0 0 0 0,1-1 1 0 0,-1-1-1 0 0,0 0 0 0 0,0-1 0 0 0,-1 0 0 0 0,0-1 0 0 0,0-1 0 0 0,-1 0 0 0 0,1 0 0 0 0,-2-1 1 0 0,10-10-13 0 0,-32 117 432 0 0,-9 68-532 0 0,21-144 182 0 0,0 0 0 0 0,-2 0 0 0 0,0 0 1 0 0,-1 0-1 0 0,-2 0 0 0 0,0-1 0 0 0,-1 1 0 0 0,-1-1 1 0 0,-1-1-1 0 0,-1 1 0 0 0,0-2 0 0 0,-2 1 1 0 0,0-1-1 0 0,-1-1 0 0 0,-3 3-82 0 0,6-14 58 0 0,-1-1 0 0 0,1 0 0 0 0,-1 0-1 0 0,0-1 1 0 0,0 0 0 0 0,-1-1 0 0 0,1 0 0 0 0,-1 0-1 0 0,0-1 1 0 0,0-1 0 0 0,0 0 0 0 0,-1 0 0 0 0,1-1-1 0 0,0-1 1 0 0,-1 0 0 0 0,1 0 0 0 0,-4-2-58 0 0,6 2-46 0 0,0-1 0 0 0,0 0-1 0 0,0 0 1 0 0,0-1 0 0 0,0-1 0 0 0,0 1 0 0 0,1-1 0 0 0,-1-1 0 0 0,1 0-1 0 0,0 0 1 0 0,0 0 0 0 0,0-1 0 0 0,1 0 0 0 0,-1-1 0 0 0,1 0-1 0 0,1 0 1 0 0,-1 0 0 0 0,1-1 0 0 0,0 0 0 0 0,0 0 0 0 0,1 0 0 0 0,0-1-1 0 0,1 0 1 0 0,-1 0 0 0 0,1 0 0 0 0,1-1 0 0 0,0 1 0 0 0,-1-5 46 0 0,6-86-2659 0 0,102-90-3044 0 0,-69 145 4381 0 0</inkml:trace>
  <inkml:trace contextRef="#ctx0" brushRef="#br0" timeOffset="5452.226">4102 231 1832 0 0,'11'-2'3685'0'0,"23"2"-3291"0"0,-16 0 195 0 0,254-26 588 0 0,-132 25-5991 0 0,-122 1 3563 0 0</inkml:trace>
  <inkml:trace contextRef="#ctx0" brushRef="#br0" timeOffset="5765.916">3997 312 880 0 0,'-8'12'7807'0'0,"-5"-5"-4774"0"0,18-7-8033 0 0,4-2 1592 0 0,-3 2 2260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0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624 318 1132 0 0,'-28'143'2688'0'0,"23"63"-2576"0"0,19-187-1614 0 0,-7-17 476 0 0</inkml:trace>
  <inkml:trace contextRef="#ctx0" brushRef="#br0" timeOffset="261.027">962 326 1644 0 0,'-3'59'4016'0'0,"-6"135"-4974"0"0,9-192-196 0 0,0-2-88 0 0,0 0-4 0 0</inkml:trace>
  <inkml:trace contextRef="#ctx0" brushRef="#br0" timeOffset="504.557">754 48 1544 0 0,'13'-27'6000'0'0,"-9"18"-6571"0"0,-3 3-3846 0 0,-1 4 3133 0 0</inkml:trace>
  <inkml:trace contextRef="#ctx0" brushRef="#br0" timeOffset="671.41">905 11 1048 0 0,'2'0'924'0'0,"0"0"-240"0"0,0 0-132 0 0,-1-3-148 0 0,-1 3-12 0 0,4 0-44 0 0,-1 0-44 0 0,-1 0-324 0 0,2 0-180 0 0,1-2-264 0 0,2-1-800 0 0,-1 1-64 0 0</inkml:trace>
  <inkml:trace contextRef="#ctx0" brushRef="#br0" timeOffset="1139.266">214 73 1024 0 0,'-21'20'386'0'0,"1"0"1"0"0,1 2-1 0 0,0 1 0 0 0,2 0 0 0 0,1 1 0 0 0,1 0 1 0 0,1 2-1 0 0,1 0 0 0 0,2 0 0 0 0,0 1 0 0 0,2 0 1 0 0,1 1-1 0 0,1 0 0 0 0,1 0 0 0 0,-1 28-386 0 0,10-35-21 0 0,1 0 1 0 0,2-1-1 0 0,0 0 0 0 0,1 0 0 0 0,1 0 0 0 0,1-1 0 0 0,0 0 0 0 0,2 0 0 0 0,0-1 0 0 0,1-1 1 0 0,1 0-1 0 0,0-1 0 0 0,1 0 0 0 0,1-1 0 0 0,1 0 0 0 0,0-2 0 0 0,1 0 0 0 0,0 0 1 0 0,1-2-1 0 0,0 0 0 0 0,1-1 0 0 0,7 2 21 0 0,163 61-3891 0 0,-130-64 2604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1240 0 0,'5'-37'6936'0'0,"4"50"-4002"0"0,30 389-1192 0 0,-26-101-4124 0 0,-33-240-1816 0 0,2-70 602 0 0,10-5 2232 0 0</inkml:trace>
  <inkml:trace contextRef="#ctx0" brushRef="#br0" timeOffset="263.902">98 175 1412 0 0,'5'-3'149'0'0,"0"0"0"0"0,-1 1 0 0 0,1-1 0 0 0,0 1 0 0 0,0 1 0 0 0,1-1 0 0 0,-1 0 0 0 0,0 1 0 0 0,0 0 0 0 0,1 1 0 0 0,-1-1 1 0 0,1 1-1 0 0,-1 0 0 0 0,1 0 0 0 0,-1 1 0 0 0,0-1 0 0 0,1 1 0 0 0,-1 0 0 0 0,0 1 0 0 0,0-1 0 0 0,1 1 0 0 0,-1 0 0 0 0,0 1 0 0 0,-1-1 0 0 0,1 1 0 0 0,0 0 0 0 0,-1 0 0 0 0,0 0 0 0 0,1 1 0 0 0,-1-1 0 0 0,0 1 0 0 0,-1 0 0 0 0,1 0 0 0 0,-1 1 0 0 0,0-1 0 0 0,3 5-149 0 0,-5-5 50 0 0,0-1-1 0 0,1 1 1 0 0,-2 0-1 0 0,1 0 1 0 0,0 0 0 0 0,-1 0-1 0 0,1 0 1 0 0,-1 0-1 0 0,0 0 1 0 0,-1 0-1 0 0,1 0 1 0 0,-1 0-1 0 0,1-1 1 0 0,-1 1-1 0 0,0 0 1 0 0,-1 0 0 0 0,1 0-1 0 0,-1-1 1 0 0,1 1-1 0 0,-1-1 1 0 0,0 1-1 0 0,0-1 1 0 0,-1 0-1 0 0,1 0 1 0 0,-1 0-1 0 0,0 0 1 0 0,1 0 0 0 0,-1 0-1 0 0,0-1 1 0 0,-1 0-1 0 0,1 1 1 0 0,0-1-1 0 0,-1 0 1 0 0,1-1-1 0 0,-1 1 1 0 0,-1 0-50 0 0,-135 47-1192 0 0,109-69-3313 0 0,31 12 3365 0 0</inkml:trace>
  <inkml:trace contextRef="#ctx0" brushRef="#br0" timeOffset="540.493">587 125 936 0 0,'39'-57'10448'0'0,"-29"118"-8339"0"0,9 41-1617 0 0,-1-7-1517 0 0,-13-32-2879 0 0,-6-60 3701 0 0,0-1 1 0 0,0 1-1 0 0,0-1 1 0 0,0 0 0 0 0,0 0-1 0 0,-1 0 1 0 0,1 1 0 0 0,-1-1-1 0 0,1 0 1 0 0,-1-1 0 0 0,0 1-1 0 0,0 0 1 0 0,0 0 0 0 0,0-1-1 0 0,0 0 1 0 0,0 1 0 0 0,0-1-1 0 0,-1 0 1 0 0,1 0 0 0 0,0 0-1 0 0,-1 0 1 0 0,1 0 0 0 0,-1 0-1 0 0,1-1 1 0 0,-1 1 0 0 0,1-1-1 0 0,-2 0 203 0 0,-22 2-1212 0 0</inkml:trace>
  <inkml:trace contextRef="#ctx0" brushRef="#br0" timeOffset="788.224">457 260 2904 0 0,'83'7'6650'0'0,"37"-23"-6288"0"0,106-31-7386 0 0,-199 41 5548 0 0</inkml:trace>
  <inkml:trace contextRef="#ctx0" brushRef="#br0" timeOffset="1255.556">1215 97 1520 0 0,'-44'-15'4579'0'0,"-72"50"-2491"0"0,108-31-1942 0 0,-1 1-1 0 0,1 1 1 0 0,0-1 0 0 0,1 1 0 0 0,-1 1 0 0 0,1-1 0 0 0,1 1 0 0 0,-1 1-1 0 0,1-1 1 0 0,0 1 0 0 0,1 0 0 0 0,-1 0 0 0 0,1 2-146 0 0,5-9 227 0 0,0-1-17 0 0,2 3-171 0 0,1-1 0 0 0,0 1 0 0 0,-1-1-1 0 0,1 0 1 0 0,0 0 0 0 0,0 0-1 0 0,0 0 1 0 0,1-1 0 0 0,-1 1 0 0 0,0-1-1 0 0,1 0 1 0 0,-1 0 0 0 0,0 0 0 0 0,1 0-1 0 0,0-1 1 0 0,-1 1 0 0 0,1-1 0 0 0,-1 0-1 0 0,1 0 1 0 0,-1 0 0 0 0,1-1 0 0 0,0 1-1 0 0,-1-1 1 0 0,3 0-39 0 0,3 1 120 0 0,89-17 541 0 0,-98 17-635 0 0,1-1 0 0 0,0 0 0 0 0,-1 1 0 0 0,1-1 0 0 0,0 1 0 0 0,0-1 1 0 0,-1 1-1 0 0,1-1 0 0 0,0 1 0 0 0,0 0 0 0 0,0 0 0 0 0,0-1 0 0 0,0 1 0 0 0,-1 0 0 0 0,1 0 0 0 0,0 0 0 0 0,0 0 0 0 0,0 0 0 0 0,0 0 0 0 0,0 0 0 0 0,0 0 0 0 0,0 0 0 0 0,0 0 1 0 0,-1 0-1 0 0,1 1 0 0 0,0-1 0 0 0,0 0 0 0 0,0 1 0 0 0,0-1 0 0 0,-1 1 0 0 0,1-1 0 0 0,0 1 0 0 0,0-1 0 0 0,-1 1 0 0 0,1-1 0 0 0,0 1 0 0 0,-1 0 0 0 0,1-1 0 0 0,0 1 0 0 0,-1 0 1 0 0,1-1-1 0 0,-1 1 0 0 0,0 0 0 0 0,1 0 0 0 0,-1 0 0 0 0,1 0 0 0 0,-1-1 0 0 0,0 1 0 0 0,0 0 0 0 0,0 0 0 0 0,1 0-26 0 0,-14 53 426 0 0,8-40-370 0 0,-28 76 437 0 0,23-66-316 0 0,0 1 1 0 0,2 1 0 0 0,0-1 0 0 0,2 2 0 0 0,1-1 0 0 0,1 0-1 0 0,0 17-177 0 0,4-41-5 0 0,0 0 1 0 0,0 0-1 0 0,0 0 0 0 0,0 0 0 0 0,1 0 0 0 0,-1 0 0 0 0,1 0 0 0 0,-1 0 0 0 0,1 0 0 0 0,0 0 0 0 0,0 0 0 0 0,0-1 0 0 0,0 1 0 0 0,0 0 0 0 0,0-1 0 0 0,0 1 0 0 0,0 0 0 0 0,1-1 0 0 0,-1 0 0 0 0,1 1 0 0 0,-1-1 0 0 0,1 0 0 0 0,0 0 0 0 0,-1 0 0 0 0,1 0 0 0 0,0 0 0 0 0,0 0 0 0 0,0 0 0 0 0,-1-1 0 0 0,1 1 0 0 0,0 0 0 0 0,0-1 0 0 0,0 0 0 0 0,0 1 0 0 0,0-1 0 0 0,0 0 0 0 0,0 0 0 0 0,0 0 0 0 0,0-1 0 0 0,0 1 0 0 0,2-1 5 0 0,77-21-1187 0 0,-64 12 198 0 0,0 0 0 0 0,0-1 0 0 0,-1-1 0 0 0,-1-1 1 0 0,0 0-1 0 0,-1-1 0 0 0,0-1 0 0 0,-2 0 0 0 0,1-1 0 0 0,5-11 989 0 0,3 4-1359 0 0,0-2 23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1588 0 0,'14'-23'3900'0'0,"-6"10"860"0"0,-7 35-3444 0 0,-3 46-886 0 0,2 0 0 0 0,4 1 1 0 0,3-1-1 0 0,14 62-430 0 0,11 112 183 0 0,-41-188-3084 0 0,8-53 2770 0 0,1 0-1 0 0,-1 0 0 0 0,1-1 0 0 0,-1 1 0 0 0,0-1 0 0 0,0 1 0 0 0,1-1 0 0 0,-1 1 0 0 0,0-1 0 0 0,0 1 0 0 0,1-1 0 0 0,-1 1 0 0 0,0-1 0 0 0,0 0 1 0 0,0 0-1 0 0,0 1 0 0 0,0-1 0 0 0,0 0 0 0 0,1 0 0 0 0,-1 0 0 0 0,0 0 0 0 0,0 0 0 0 0,0 0 0 0 0,0 0 0 0 0,0 0 0 0 0,0-1 0 0 0,0 1 0 0 0,0 0 1 0 0,1 0-1 0 0,-1-1 0 0 0,0 1 0 0 0,0 0 0 0 0,0-1 0 0 0,1 1 0 0 0,-1-1 0 0 0,0 1 0 0 0,0-1 0 0 0,1 0 0 0 0,-1 1 0 0 0,0-1 0 0 0,1 0 1 0 0,-1 1-1 0 0,1-1 0 0 0,-1 0 0 0 0,1 0 0 0 0,-1 1 0 0 0,1-1 0 0 0,0 0 0 0 0,-1 0 0 0 0,1 0 0 0 0,0 0 0 0 0,0 0 0 0 0,-1 0 0 0 0,1 1 0 0 0,0-1 1 0 0,0 0-1 0 0,0-1 132 0 0,-9-17-1300 0 0</inkml:trace>
  <inkml:trace contextRef="#ctx0" brushRef="#br0" timeOffset="291.312">96 276 964 0 0,'1'-5'272'0'0,"-1"1"-1"0"0,1-1 0 0 0,0 0 1 0 0,0 1-1 0 0,0-1 1 0 0,1 0-1 0 0,-1 1 1 0 0,1 0-1 0 0,0-1 0 0 0,0 1 1 0 0,1 0-1 0 0,-1 0 1 0 0,1 0-1 0 0,0 1 1 0 0,0-1-1 0 0,1 0 0 0 0,-1 1 1 0 0,1 0-1 0 0,-1 0 1 0 0,1 0-1 0 0,0 1 1 0 0,0-1-1 0 0,2 0-271 0 0,-2 0 62 0 0,0 1-1 0 0,1-1 1 0 0,0 1-1 0 0,-1 0 1 0 0,1 0-1 0 0,0 1 1 0 0,0-1 0 0 0,0 1-1 0 0,0 0 1 0 0,0 0-1 0 0,0 1 1 0 0,0 0-1 0 0,0 0 1 0 0,0 0 0 0 0,0 0-1 0 0,1 1 1 0 0,-1 0-1 0 0,0 0 1 0 0,0 0 0 0 0,-1 1-1 0 0,1-1 1 0 0,0 1-1 0 0,0 0 1 0 0,-1 1-1 0 0,1-1 1 0 0,-1 1 0 0 0,0 0-1 0 0,0 0 1 0 0,0 0-1 0 0,0 1 1 0 0,0-1-1 0 0,2 5-60 0 0,-20 42 599 0 0,6-43-641 0 0,-1 0 0 0 0,0 0-1 0 0,0-1 1 0 0,-1 0 0 0 0,0 0 0 0 0,0-1 0 0 0,0 0 0 0 0,-1-1 0 0 0,1-1 0 0 0,-1 1 0 0 0,0-2 0 0 0,0 1 0 0 0,-1-1 0 0 0,1-1 0 0 0,0 0 0 0 0,0-1 0 0 0,-9-1 41 0 0,-10-29-6018 0 0,35 22 4772 0 0</inkml:trace>
  <inkml:trace contextRef="#ctx0" brushRef="#br0" timeOffset="618.585">726 1 1480 0 0,'-12'17'4045'0'0,"-7"11"-3123"0"0,-192 147 4585 0 0,210-174-5484 0 0,0 0 1 0 0,0 0-1 0 0,0-1 1 0 0,0 1-1 0 0,0 0 1 0 0,1 0-1 0 0,-1 0 1 0 0,0 0-1 0 0,0 0 1 0 0,1 0-1 0 0,-1 0 1 0 0,0 1-1 0 0,1-1 1 0 0,-1 0-1 0 0,1 0 1 0 0,0 0-1 0 0,-1 1 1 0 0,1-1-1 0 0,0 0 1 0 0,0 0-1 0 0,0 1 1 0 0,0-1-1 0 0,0 0 1 0 0,0 1-1 0 0,0-1 1 0 0,0 0-1 0 0,1 0 1 0 0,-1 1-1 0 0,0-1 1 0 0,1 0-1 0 0,-1 0 1 0 0,1 0-1 0 0,-1 0 1 0 0,1 1-1 0 0,-1-1 1 0 0,1 0-1 0 0,0 0 1 0 0,0 0-1 0 0,0 0 1 0 0,-1 0-1 0 0,1-1 1 0 0,0 1-1 0 0,0 0 1 0 0,0 0-1 0 0,0 0 1 0 0,1-1-1 0 0,-1 1 1 0 0,0-1-1 0 0,0 1 1 0 0,0-1-1 0 0,0 1 1 0 0,1-1-1 0 0,-1 0 1 0 0,0 1-1 0 0,2-1-23 0 0,70 27-504 0 0,149 0-6587 0 0,-184-25 4498 0 0,-26-2 1383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54 1256 0 0,'-12'-11'4330'0'0,"39"-16"-2358"0"0,49 11-943 0 0,-70 21-984 0 0,-4-2-36 0 0,1 1 1 0 0,-1-1-1 0 0,0 1 0 0 0,0-1 0 0 0,0 1 0 0 0,-1 0 1 0 0,1 0-1 0 0,-1-1 0 0 0,0 1 0 0 0,0 0 1 0 0,0 0-1 0 0,0 0 0 0 0,-1 0 0 0 0,0 1 1 0 0,0-1-1 0 0,0 0 0 0 0,0 0 0 0 0,-1 0 0 0 0,1 0 1 0 0,-1 0-1 0 0,0 0 0 0 0,0 0 0 0 0,-1 0 1 0 0,1-1-1 0 0,-3 5-9 0 0,-90 142 527 0 0,95-147-524 0 0,0 1 1 0 0,0-1-1 0 0,1 1 0 0 0,-1-1 0 0 0,1 0 0 0 0,0 0 1 0 0,0 0-1 0 0,0 0 0 0 0,1 0 0 0 0,-1 0 0 0 0,1 0 0 0 0,-1-1 1 0 0,1 1-1 0 0,0-1 0 0 0,0 0 0 0 0,0 0 0 0 0,0 0 1 0 0,0 0-1 0 0,0-1 0 0 0,1 1 0 0 0,-1-1 0 0 0,1 0 1 0 0,0 1-4 0 0,2 0 11 0 0,0 1 0 0 0,0 0 0 0 0,0 0 0 0 0,0 1 0 0 0,0 0 0 0 0,-1 0 0 0 0,1 0 0 0 0,-1 1 0 0 0,0 0 0 0 0,-1 0 0 0 0,1 0 1 0 0,-1 0-1 0 0,0 1 0 0 0,0 0 0 0 0,-1 0 0 0 0,1 0 0 0 0,-1 0 0 0 0,-1 0 0 0 0,1 0 0 0 0,-1 1 0 0 0,1 3-11 0 0,-25 23 170 0 0,12-24-150 0 0,-1 0 0 0 0,0 0 0 0 0,0-1 0 0 0,-1-1 0 0 0,0 0 0 0 0,-1-1 0 0 0,1 0 0 0 0,-1 0-1 0 0,0-2 1 0 0,0 0 0 0 0,-1 0 0 0 0,0-1 0 0 0,-5 0-20 0 0,-39 12-989 0 0,56-14-86 0 0,9-33-3053 0 0,12 16 2932 0 0,5-1-49 0 0</inkml:trace>
  <inkml:trace contextRef="#ctx0" brushRef="#br0" timeOffset="276.528">690 519 1280 0 0,'-26'31'847'0'0,"0"-2"-1"0"0,-2 0 1 0 0,-2-2 0 0 0,0-1 0 0 0,-2-1-1 0 0,-1-2 1 0 0,-1-1-847 0 0,12-7 328 0 0,-3-2-45 0 0,9-6-2798 0 0,15-25-37 0 0,7-1 1321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2 888 0 0,'16'0'4879'0'0,"27"-1"-1385"0"0,-35 1-3459 0 0,0 0-1 0 0,0 1 1 0 0,0 0-1 0 0,0 0 1 0 0,0 1-1 0 0,0 0 0 0 0,0 0 1 0 0,0 1-1 0 0,0 0 1 0 0,-1 1-1 0 0,0-1 1 0 0,1 1-1 0 0,-2 1 1 0 0,3 0-35 0 0,-5-2 34 0 0,0 1 0 0 0,-1-1 0 0 0,1 1 0 0 0,-1-1 0 0 0,0 1 0 0 0,0 0 0 0 0,0 0 0 0 0,0 0 0 0 0,-1 0 0 0 0,1 1 0 0 0,-1-1 1 0 0,0 1-1 0 0,-1 0 0 0 0,1-1 0 0 0,-1 1 0 0 0,0 0 0 0 0,0 0 0 0 0,0 0 0 0 0,-1 0 0 0 0,0 0 0 0 0,0 0 0 0 0,0 0 0 0 0,0-1 0 0 0,-1 1 1 0 0,0 0-1 0 0,0 0 0 0 0,0 0 0 0 0,-1 0 0 0 0,1-1 0 0 0,-1 1 0 0 0,0-1 0 0 0,-1 1 0 0 0,1-1 0 0 0,-3 3-34 0 0,-120 136 1301 0 0,94-113-908 0 0,4 4-31 0 0,27-33-398 0 0,0-1-117 0 0,3 1-92 0 0,138-9-3586 0 0,-19-20-1774 0 0,-97 21 4377 0 0</inkml:trace>
  <inkml:trace contextRef="#ctx0" brushRef="#br0" timeOffset="248.584">467 358 1268 0 0,'-26'95'4770'0'0,"5"-32"-3579"0"0,20-57-1399 0 0,-12 45 1121 0 0,-2-31-5811 0 0,14-20 3658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2172 0 0,'1'11'5381'0'0,"1"20"-3852"0"0,13 126 339 0 0,11-60-1836 0 0,-10-30-1743 0 0,-2-22-2754 0 0,-12-41 3203 0 0,0-1 46 0 0</inkml:trace>
  <inkml:trace contextRef="#ctx0" brushRef="#br0" timeOffset="152.8">379 333 2016 0 0,'0'7'357'0'0,"0"1"1"0"0,0-1-1 0 0,-1 1 0 0 0,-1-1 0 0 0,1 0 1 0 0,-1 1-1 0 0,0-1 0 0 0,-1 0 0 0 0,0 0 1 0 0,0 0-1 0 0,0 0 0 0 0,-1-1 0 0 0,0 1 1 0 0,-4 4-358 0 0,-7 16 807 0 0,-67 113 1114 0 0,12-63-6489 0 0,59-72 1868 0 0,10-5 1494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2480 0 0,'9'0'1084'0'0,"19"-1"-88"0"0,-5 2-200 0 0,-7-1-63 0 0,5 0-113 0 0,8 0-68 0 0,3 0-40 0 0,39-20-108 0 0,-34 14-168 0 0,2 1-160 0 0,-5-4-248 0 0,0 8 16 0 0,-4-6-556 0 0,2 0-396 0 0,-14 6 83 0 0,-4-3 81 0 0,-7 1-340 0 0,-3 0 20 0 0</inkml:trace>
  <inkml:trace contextRef="#ctx0" brushRef="#br0" timeOffset="234.694">31 197 1392 0 0,'1'4'301'0'0,"1"0"0"0"0,-1 0-1 0 0,1 0 1 0 0,0 0 0 0 0,0 0 0 0 0,1-1 0 0 0,-1 1-1 0 0,1-1 1 0 0,0 0 0 0 0,-1 0 0 0 0,1 0-1 0 0,1 0 1 0 0,-1 0 0 0 0,0 0 0 0 0,1-1 0 0 0,-1 0-1 0 0,1 0 1 0 0,0 0 0 0 0,0 0 0 0 0,0 0-1 0 0,0-1 1 0 0,1 1-301 0 0,158 13 1673 0 0,-136-15-1237 0 0,149-29-1440 0 0,-9-41-4424 0 0,-139 52 4238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2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33 2612 0 0,'1'1'87'0'0,"-1"-1"-1"0"0,1 0 1 0 0,0 1-1 0 0,0-1 1 0 0,0 0-1 0 0,0 1 1 0 0,0-1 0 0 0,0 0-1 0 0,0 0 1 0 0,0 0-1 0 0,0 0 1 0 0,0 0-1 0 0,0 0 1 0 0,0 0-1 0 0,0 0 1 0 0,0 0-1 0 0,-1-1 1 0 0,1 1-1 0 0,0 0 1 0 0,0 0-1 0 0,0-1 1 0 0,0 1 0 0 0,0-1-1 0 0,0 1 1 0 0,-1-1-1 0 0,1 1 1 0 0,0-1-1 0 0,0 0 1 0 0,-1 1-1 0 0,1-1 1 0 0,0 0-1 0 0,-1 1 1 0 0,1-1-1 0 0,0 0 1 0 0,-1 0-1 0 0,0 0 1 0 0,1 1 0 0 0,-1-1-1 0 0,1 0 1 0 0,-1 0-1 0 0,0 0 1 0 0,0 0-1 0 0,1 0 1 0 0,-1 0-1 0 0,0 0 1 0 0,0 0-1 0 0,0 0 1 0 0,0 0-1 0 0,0 0 1 0 0,0 0 0 0 0,0 0-1 0 0,0 0 1 0 0,-1 0-1 0 0,1 0 1 0 0,0 1-1 0 0,-1-1 1 0 0,1 0-1 0 0,0 0 1 0 0,-1 0-1 0 0,1 0 1 0 0,-1 0-1 0 0,0 0-86 0 0,9 2 46 0 0,-1 0 0 0 0,0 1 0 0 0,1 0 0 0 0,-1 0 0 0 0,0 1 0 0 0,0-1 0 0 0,0 1 0 0 0,-1 1 0 0 0,1 0 0 0 0,-1 0 0 0 0,0 0 0 0 0,0 0 0 0 0,0 1 0 0 0,0 0 0 0 0,-1 1-1 0 0,0-1 1 0 0,0 1 0 0 0,0 0 0 0 0,-1 0 0 0 0,0 0 0 0 0,0 1 0 0 0,0-1 0 0 0,-1 1 0 0 0,0 0 0 0 0,-1 0 0 0 0,1 0 0 0 0,-1 0 0 0 0,-1 1 0 0 0,1-1 0 0 0,-1 1 0 0 0,-1-1 0 0 0,1 5-46 0 0,-7 2 44 0 0,0 0 1 0 0,-1-1 0 0 0,0 0 0 0 0,-1 0 0 0 0,0-1 0 0 0,-1 0 0 0 0,0 0 0 0 0,-1-1 0 0 0,-1-1 0 0 0,0 1 0 0 0,0-2 0 0 0,-1 1 0 0 0,0-2 0 0 0,0 1 0 0 0,-1-2 0 0 0,0 0 0 0 0,-1 0 0 0 0,1-1 0 0 0,-1-1 0 0 0,-14 3-45 0 0,24-6 13 0 0,-87 27-462 0 0,89-29-6 0 0,3-4 158 0 0,0-1 0 0 0,1 1 0 0 0,-1 0 1 0 0,1 0-1 0 0,0 0 0 0 0,0-1 0 0 0,0 2 1 0 0,1-1-1 0 0,-1 0 0 0 0,1 0 1 0 0,0 1-1 0 0,0 0 0 0 0,0-1 0 0 0,0 1 1 0 0,1 0-1 0 0,-1 1 0 0 0,1-1 1 0 0,0 1-1 0 0,0-1 0 0 0,0 1 297 0 0,1-2-384 0 0,23-17-873 0 0</inkml:trace>
  <inkml:trace contextRef="#ctx0" brushRef="#br0" timeOffset="235.8">649 43 1592 0 0,'-22'3'540'0'0,"1"0"0"0"0,-1 1 0 0 0,1 1 0 0 0,0 1 0 0 0,1 1 0 0 0,-1 1 0 0 0,1 1 0 0 0,1 0 0 0 0,0 2 0 0 0,0 0 0 0 0,1 1 0 0 0,-5 5-540 0 0,20-13 53 0 0,0-1-1 0 0,0 0 1 0 0,0 1-1 0 0,1-1 1 0 0,0 1-1 0 0,0 0 1 0 0,0 0-1 0 0,0 0 1 0 0,0 0-1 0 0,1 0 1 0 0,0 0 0 0 0,-1 0-1 0 0,2 1 1 0 0,-1-1-1 0 0,0 0 1 0 0,1 1-1 0 0,0-1 1 0 0,0 0-1 0 0,0 1 1 0 0,1-1-1 0 0,-1 0 1 0 0,1 1-1 0 0,0-1 1 0 0,0 0 0 0 0,1 0-1 0 0,-1 0 1 0 0,1 0-1 0 0,0 0 1 0 0,0 0-1 0 0,0 0 1 0 0,1 0-1 0 0,-1-1 1 0 0,1 0-1 0 0,0 1 1 0 0,0-1-1 0 0,0 0 1 0 0,0 0 0 0 0,1 0-1 0 0,-1-1 1 0 0,1 1-1 0 0,0-1 1 0 0,-1 0-1 0 0,1 0 1 0 0,0 0-1 0 0,4 1-52 0 0,106 26-964 0 0,-103-27 536 0 0,1-1-1 0 0,-1 0 1 0 0,1-1 0 0 0,-1 0-1 0 0,1-1 1 0 0,-1 0 0 0 0,0-1-1 0 0,1 0 1 0 0,-1-1-1 0 0,0 0 1 0 0,0-1 0 0 0,0 0-1 0 0,-1-1 1 0 0,4-2 428 0 0,1-6-1223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4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210 212 1540 0 0,'21'-13'3134'0'0,"-21"13"-3014"0"0,0 1-1 0 0,0-1 0 0 0,0 1 0 0 0,0-1 0 0 0,0 0 0 0 0,0 1 0 0 0,1-1 0 0 0,-1 1 0 0 0,0-1 0 0 0,0 1 0 0 0,0-1 0 0 0,1 0 0 0 0,-1 1 0 0 0,0-1 0 0 0,0 0 0 0 0,1 1 0 0 0,-1-1 0 0 0,0 0 0 0 0,1 1 0 0 0,-1-1 0 0 0,1 0 0 0 0,-1 0 0 0 0,0 1 0 0 0,1-1 0 0 0,-1 0 0 0 0,1 0 0 0 0,-1 0 0 0 0,0 0 0 0 0,1 1 0 0 0,-1-1 0 0 0,1 0 0 0 0,-1 0 0 0 0,1 0 0 0 0,-1 0 0 0 0,1 0 0 0 0,-1 0 0 0 0,1 0 0 0 0,-1 0 0 0 0,0 0 0 0 0,1 0 0 0 0,-1-1 0 0 0,1 1 0 0 0,-1 0 0 0 0,1 0 0 0 0,-1 0-119 0 0,-38 274 1561 0 0,37 56-4155 0 0,0-325 2402 0 0,2-2 15 0 0,-1-1 0 0 0,0 1 1 0 0,0 0-1 0 0,0-1 0 0 0,0 1 0 0 0,-1 0 0 0 0,1 0 0 0 0,-1-1 0 0 0,1 1 1 0 0,-1-1-1 0 0,0 1 0 0 0,0 0 0 0 0,0-1 0 0 0,-1 0 0 0 0,1 1 0 0 0,0-1 1 0 0,-1 0-1 0 0,0 0 0 0 0,1 1 0 0 0,-1-1 0 0 0,0 0 0 0 0,0-1 0 0 0,0 1 1 0 0,0 0-1 0 0,0-1 0 0 0,-1 1 0 0 0,1-1 0 0 0,-1 0 0 0 0,-1 1 177 0 0,-5-4-1180 0 0</inkml:trace>
  <inkml:trace contextRef="#ctx0" brushRef="#br0" timeOffset="655.276">0 499 2308 0 0,'5'-9'3851'0'0,"28"3"-3306"0"0,-27 5-248 0 0,24-4 78 0 0,-6 4-307 0 0,0-1 1 0 0,0-1 0 0 0,-1-1 0 0 0,1-2-1 0 0,-1 0 1 0 0,0-1 0 0 0,-1-1-1 0 0,0-2 1 0 0,0 0 0 0 0,-1-1-1 0 0,0-1 1 0 0,-1-1 0 0 0,0-1-1 0 0,-1 0 1 0 0,-1-2 0 0 0,0 0-1 0 0,15-18-68 0 0,28-97 1735 0 0,-75 146-1487 0 0,-10 44-173 0 0,2 0 0 0 0,3 1 0 0 0,2 1 0 0 0,-2 26-75 0 0,-1 0 178 0 0,-10 38 224 0 0,29-124-358 0 0,1-1-60 0 0,0 0-46 0 0,0 0-8 0 0,0-8 1 0 0,0 1 0 0 0,0 0 0 0 0,1 0 0 0 0,-1 0 0 0 0,1 0 0 0 0,1 0 0 0 0,0 0 0 0 0,0 0 0 0 0,0 0 0 0 0,1 1 0 0 0,0-1 0 0 0,0 1 0 0 0,0-1 0 0 0,1 1 0 0 0,0 0 0 0 0,1 1 1 0 0,-1-1-1 0 0,1 1 0 0 0,0 0 0 0 0,0 0 0 0 0,0 0 0 0 0,1 1 0 0 0,0-1 0 0 0,4-1 69 0 0,-9 6-133 0 0,145 25-1530 0 0,-43 10-2470 0 0,-99-34 3047 0 0</inkml:trace>
  <inkml:trace contextRef="#ctx0" brushRef="#br0" timeOffset="1029.103">518 577 1832 0 0,'0'-2'111'0'0,"0"0"0"0"0,1 0 0 0 0,-1 0 0 0 0,1 1 0 0 0,-1-1 0 0 0,1 0 0 0 0,0 0-1 0 0,-1 0 1 0 0,1 1 0 0 0,0-1 0 0 0,0 0 0 0 0,1 1 0 0 0,-1-1 0 0 0,0 1 0 0 0,0 0 0 0 0,1-1 0 0 0,-1 1 0 0 0,1 0-1 0 0,-1 0 1 0 0,1 0 0 0 0,-1 0 0 0 0,1 0 0 0 0,0 0 0 0 0,-1 0 0 0 0,1 0 0 0 0,0 1 0 0 0,0-1 0 0 0,0 1 0 0 0,-1-1-1 0 0,1 1 1 0 0,0 0 0 0 0,0 0 0 0 0,0-1 0 0 0,0 1 0 0 0,0 1 0 0 0,0-1 0 0 0,0 0 0 0 0,0 0 0 0 0,-1 1 0 0 0,1-1-1 0 0,0 1 1 0 0,0 0 0 0 0,0-1 0 0 0,-1 1 0 0 0,1 0 0 0 0,0 1-111 0 0,138 226 283 0 0,-98-195-4242 0 0,-40-33 2837 0 0</inkml:trace>
  <inkml:trace contextRef="#ctx0" brushRef="#br0" timeOffset="1757.545">985 544 2464 0 0,'-16'2'322'0'0,"0"2"-1"0"0,0 0 0 0 0,0 1 1 0 0,0 1-1 0 0,1 0 1 0 0,0 1-1 0 0,0 0 0 0 0,1 1 1 0 0,0 1-1 0 0,0 1 1 0 0,1 0-1 0 0,0 0 0 0 0,1 1 1 0 0,0 1-1 0 0,1 0 1 0 0,0 1-1 0 0,0 1-321 0 0,10-13 21 0 0,1 0-1 0 0,-1 0 1 0 0,1-1-1 0 0,-1 1 1 0 0,1 0-1 0 0,-1 0 0 0 0,1 0 1 0 0,0 0-1 0 0,-1 0 1 0 0,1-1-1 0 0,0 1 1 0 0,0 0-1 0 0,-1 0 1 0 0,1 0-1 0 0,0 0 1 0 0,0 0-1 0 0,0 0 1 0 0,0 0-1 0 0,0 0 1 0 0,1 0-1 0 0,-1 0 1 0 0,0 0-1 0 0,0 0 1 0 0,1 0-1 0 0,-1-1 1 0 0,0 1-1 0 0,1 0 1 0 0,-1 0-1 0 0,1 0 1 0 0,-1 0-1 0 0,1-1 1 0 0,-1 1-1 0 0,1 0 1 0 0,0 0-1 0 0,-1-1 1 0 0,1 1-1 0 0,0-1 1 0 0,0 1-1 0 0,-1-1 1 0 0,1 1-1 0 0,0-1 1 0 0,0 1-1 0 0,0-1 1 0 0,0 1-1 0 0,-1-1 1 0 0,1 0-1 0 0,0 0 1 0 0,0 1-1 0 0,0-1 0 0 0,0 0 1 0 0,0 0-1 0 0,0 0 1 0 0,0 0-1 0 0,1 0-20 0 0,59 4-74 0 0,-56-4 117 0 0,14-1-76 0 0,0-2 0 0 0,0 0 0 0 0,0-1 0 0 0,0-1 0 0 0,-1-1 0 0 0,0 0 0 0 0,0-2 0 0 0,-1 0 0 0 0,0-1 0 0 0,0 0 0 0 0,-1-1 0 0 0,-1-1 0 0 0,1-1 0 0 0,-2 0 0 0 0,1-1 0 0 0,9-13 33 0 0,-60 47 468 0 0,-14 73-289 0 0,49-93-184 0 0,6 11-73 0 0,1-8 46 0 0,-1 0 0 0 0,0-1 0 0 0,1 0 0 0 0,-1 0 0 0 0,1 0 0 0 0,0 0 0 0 0,0-1 0 0 0,0 0-1 0 0,1 0 1 0 0,-1-1 0 0 0,0 0 0 0 0,1 0 0 0 0,-1 0 0 0 0,1-1 0 0 0,-1 0 0 0 0,0 0 0 0 0,1 0-1 0 0,-1-1 1 0 0,1 0 0 0 0,-1 0 0 0 0,0-1 0 0 0,0 0 0 0 0,0 0 0 0 0,4-2 32 0 0,140-83-1318 0 0,-126 64 1321 0 0,-2-1 1 0 0,0-1 0 0 0,-2-1 0 0 0,-1-1 0 0 0,-1-1-1 0 0,-2 0 1 0 0,0-1 0 0 0,-2-1 0 0 0,-1 0-1 0 0,-2-1 1 0 0,0-1 0 0 0,-3 1 0 0 0,0-1 0 0 0,-2-1-1 0 0,-2 0-3 0 0,-1 23 180 0 0,-2 0-1 0 0,1-1 0 0 0,-2 1 1 0 0,1-1-1 0 0,-1 1 0 0 0,-1-1 1 0 0,0 1-1 0 0,0 0 0 0 0,-1-1 1 0 0,0 1-1 0 0,-1 0 1 0 0,0 0-1 0 0,-1 0 0 0 0,0 0 1 0 0,0 1-1 0 0,-1 0 0 0 0,-3-4-179 0 0,4 12 47 0 0,0 0 0 0 0,1 1-1 0 0,-1-1 1 0 0,0 1 0 0 0,0 0-1 0 0,0 0 1 0 0,0 1-1 0 0,0-1 1 0 0,0 1 0 0 0,0 0-1 0 0,1 0 1 0 0,-1 0 0 0 0,0 0-1 0 0,1 1 1 0 0,-1-1 0 0 0,1 1-1 0 0,-1 0 1 0 0,1 0 0 0 0,0 0-1 0 0,0 1 1 0 0,0-1 0 0 0,0 1-1 0 0,0 0 1 0 0,0 0 0 0 0,1 0-1 0 0,-1 0 1 0 0,1 0 0 0 0,0 0-1 0 0,0 1 1 0 0,0-1 0 0 0,0 1-1 0 0,1-1 1 0 0,0 1-1 0 0,-1 0 1 0 0,1-1 0 0 0,0 1-1 0 0,1 0 1 0 0,-1 2-47 0 0,-5 24-24 0 0,0 0 0 0 0,2 0 0 0 0,2 1 0 0 0,1 0 0 0 0,1-1 1 0 0,1 1-1 0 0,2-1 0 0 0,1 1 0 0 0,1-1 0 0 0,2 0 0 0 0,1-1 0 0 0,7 17 24 0 0,23 126-5805 0 0,-37-149 3308 0 0,-1-14 1229 0 0</inkml:trace>
  <inkml:trace contextRef="#ctx0" brushRef="#br0" timeOffset="1975.412">1305 400 2136 0 0,'-1'0'1420'0'0,"1"0"-224"0"0,1-1-175 0 0,5-1-33 0 0,3 2-140 0 0,16-2-152 0 0,5 1-108 0 0,-14 1-20 0 0,10 0-188 0 0,12 0-212 0 0,4 0-296 0 0,3 0 20 0 0,3 0-860 0 0,-5 0-548 0 0,42-10 96 0 0,-44 3 195 0 0,-4-5 5 0 0,0 1 56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4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2088 0 0,'5'-66'7498'0'0,"16"528"-3870"0"0,-11-392-3640 0 0,25 196 481 0 0,-26-88-4703 0 0,-10-177 4121 0 0,1 0 1 0 0,0-1-1 0 0,-1 1 0 0 0,1 0 1 0 0,-1 0-1 0 0,1 0 0 0 0,-1-1 1 0 0,0 1-1 0 0,1 0 0 0 0,-1 0 1 0 0,0-1-1 0 0,0 1 0 0 0,1-1 1 0 0,-1 1-1 0 0,0-1 0 0 0,0 1 1 0 0,0-1-1 0 0,0 1 0 0 0,0-1 1 0 0,1 0-1 0 0,-1 1 0 0 0,0-1 1 0 0,0 0-1 0 0,0 0 0 0 0,0 0 1 0 0,0 0-1 0 0,0 1 0 0 0,0-1 1 0 0,0-1-1 0 0,0 1 0 0 0,0 0 1 0 0,0 0-1 0 0,0 0 0 0 0,0 0 1 0 0,0-1-1 0 0,0 1 0 0 0,0-1 1 0 0,1 1-1 0 0,-1 0 0 0 0,0-1 1 0 0,0 1-1 0 0,0-1 0 0 0,1 0 1 0 0,-1 1-1 0 0,0-1 0 0 0,0 0 1 0 0,1 1-1 0 0,-1-1 0 0 0,1 0 1 0 0,-1 0-1 0 0,0 1 0 0 0,1-1 1 0 0,0 0-1 0 0,-1 0 0 0 0,1 0 1 0 0,0 0-1 0 0,-1-1 113 0 0,-13-13-1059 0 0</inkml:trace>
  <inkml:trace contextRef="#ctx0" brushRef="#br0" timeOffset="280.712">61 511 2560 0 0,'10'-7'272'0'0,"1"2"0"0"0,0 0-1 0 0,0 0 1 0 0,0 1 0 0 0,1 0-1 0 0,-1 1 1 0 0,1 0 0 0 0,-1 1-1 0 0,1 1 1 0 0,0 0 0 0 0,0 0-1 0 0,2 1-271 0 0,-7-1 75 0 0,6 3 47 0 0,0 1 0 0 0,-1 0 1 0 0,1 1-1 0 0,-1 0 0 0 0,0 1 1 0 0,0 0-1 0 0,-1 1 0 0 0,0 0 1 0 0,0 1-1 0 0,0 0 0 0 0,0 1 1 0 0,-1 0-1 0 0,-1 0 0 0 0,2 3-122 0 0,-7-7 59 0 0,0 1 0 0 0,0-1 0 0 0,0 1 0 0 0,-1 0 0 0 0,0 0 0 0 0,0 0 0 0 0,0 0 0 0 0,-1 0 0 0 0,0 1 1 0 0,0-1-1 0 0,0 1 0 0 0,-1 0 0 0 0,1-1 0 0 0,-2 1 0 0 0,1 0 0 0 0,0 0 0 0 0,-1 0 0 0 0,0 0 0 0 0,-1 0 0 0 0,1-1 0 0 0,-1 1 0 0 0,0 0 0 0 0,0 0 0 0 0,-1-1 0 0 0,0 1 0 0 0,0-1 0 0 0,0 1 0 0 0,-1-1 0 0 0,0 0 0 0 0,1 0 0 0 0,-2 0 0 0 0,1 0 0 0 0,-1 0 0 0 0,0-1 0 0 0,0 0 0 0 0,0 1 0 0 0,-5 2-59 0 0,2 2-16 0 0,-1 1 1 0 0,-1-2-1 0 0,0 1 0 0 0,0-1 1 0 0,-1-1-1 0 0,0 0 1 0 0,0 0-1 0 0,0-1 0 0 0,-1 0 1 0 0,0-1-1 0 0,0 0 1 0 0,-1-1-1 0 0,0 0 0 0 0,1-1 1 0 0,-9 2 15 0 0,-24-59-4825 0 0,39 33 3606 0 0,2 1-130 0 0</inkml:trace>
  <inkml:trace contextRef="#ctx0" brushRef="#br0" timeOffset="607.882">429 454 996 0 0,'5'-2'228'0'0,"-1"0"-1"0"0,0 1 1 0 0,1 0 0 0 0,-1 0-1 0 0,1 0 1 0 0,0 0-1 0 0,-1 1 1 0 0,1-1 0 0 0,0 1-1 0 0,-1 1 1 0 0,1-1 0 0 0,0 0-1 0 0,-1 1 1 0 0,1 0-1 0 0,0 0 1 0 0,-1 1 0 0 0,0-1-1 0 0,1 1 1 0 0,-1 0 0 0 0,1 0-228 0 0,13 10 281 0 0,0 0 0 0 0,-1 1 0 0 0,0 1 0 0 0,-1 0 1 0 0,-1 1-1 0 0,0 1 0 0 0,-1 0 0 0 0,-1 1 0 0 0,-1 1 1 0 0,0 0-1 0 0,-1 0 0 0 0,-1 1 0 0 0,2 8-281 0 0,-10-25 124 0 0,0 1 1 0 0,-1 0-1 0 0,1 1 0 0 0,-1-1 0 0 0,0 0 1 0 0,0 0-1 0 0,0 0 0 0 0,0 1 0 0 0,-1-1 1 0 0,1 1-1 0 0,-1-1 0 0 0,0 0 0 0 0,0 1 1 0 0,0-1-1 0 0,-1 1 0 0 0,1-1 0 0 0,-1 0 1 0 0,1 1-1 0 0,-1-1 0 0 0,0 0 0 0 0,-1 0 1 0 0,1 0-1 0 0,0 1 0 0 0,-1-1 0 0 0,0-1 1 0 0,0 1-1 0 0,0 0 0 0 0,0 0 0 0 0,0-1 1 0 0,0 1-1 0 0,-1-1-124 0 0,1-2 31 0 0,1-1 1 0 0,-1 0-1 0 0,0 0 0 0 0,0 0 1 0 0,1 0-1 0 0,-1-1 1 0 0,0 1-1 0 0,1 0 0 0 0,-1-1 1 0 0,1 1-1 0 0,0-1 0 0 0,-1 0 1 0 0,1 1-1 0 0,0-1 1 0 0,0 0-1 0 0,0 1 0 0 0,0-1 1 0 0,0 0-1 0 0,0 0 0 0 0,1 0 1 0 0,-1 0-1 0 0,1 0 1 0 0,-1 0-1 0 0,1 0 0 0 0,0 0 1 0 0,0 0-1 0 0,0 0 0 0 0,0 0 1 0 0,0 0-1 0 0,0 0 1 0 0,1 0-1 0 0,-1 0 0 0 0,1 0 1 0 0,-1 0-1 0 0,1 0 0 0 0,0-1-31 0 0,-1 0 30 0 0,0-12-173 0 0,1 1 1 0 0,1 0 0 0 0,0-1 0 0 0,1 1 0 0 0,1 0 0 0 0,0 0 0 0 0,0 0-1 0 0,2 1 1 0 0,-1 0 0 0 0,2 0 0 0 0,0 0 0 0 0,7-10 142 0 0,67-80-4801 0 0,-39 52-222 0 0,-39 46 3738 0 0</inkml:trace>
  <inkml:trace contextRef="#ctx0" brushRef="#br0" timeOffset="1604.324">1243 512 1268 0 0,'-15'-14'4470'0'0,"-59"41"-2651"0"0,61-20-1674 0 0,0 0 1 0 0,0 2-1 0 0,1-1 1 0 0,0 2-1 0 0,1 0 1 0 0,0 0-1 0 0,0 1 1 0 0,1 0-1 0 0,0 0 1 0 0,1 2-1 0 0,1-1 1 0 0,0 1-1 0 0,1 0 1 0 0,0 0-1 0 0,1 1 1 0 0,0 1-146 0 0,7-10 9 0 0,1-1 1 0 0,-1 1-1 0 0,1-1 1 0 0,1 0-1 0 0,-1 1 1 0 0,1-1-1 0 0,-1 0 1 0 0,1 0-1 0 0,0-1 0 0 0,1 1 1 0 0,-1-1-1 0 0,0 1 1 0 0,1-1-1 0 0,0 0 1 0 0,0 0-1 0 0,0-1 1 0 0,0 1-1 0 0,0-1 1 0 0,1 0-1 0 0,-1 0 0 0 0,1 0 1 0 0,-1-1-1 0 0,1 1 1 0 0,0-1-1 0 0,0 0 1 0 0,-1-1-1 0 0,1 1 1 0 0,0-1-1 0 0,0 0 1 0 0,0 0-1 0 0,0 0 0 0 0,-1-1 1 0 0,1 0-1 0 0,0 0 1 0 0,0 0-1 0 0,-1 0 1 0 0,1-1-1 0 0,-1 0 1 0 0,1 0-10 0 0,135-63-967 0 0,-136 62 951 0 0,0 0-1 0 0,-1 0 0 0 0,1 0 1 0 0,-1 0-1 0 0,0-1 0 0 0,0 1 0 0 0,-1-1 1 0 0,1 0-1 0 0,-1 1 0 0 0,1-1 1 0 0,-1 0-1 0 0,0-1 0 0 0,-1 1 1 0 0,1 0-1 0 0,-1-1 0 0 0,0 1 0 0 0,0 0 1 0 0,0-1-1 0 0,-1 1 0 0 0,1-1 1 0 0,-1 0-1 0 0,0 1 0 0 0,0-1 0 0 0,-1 1 1 0 0,1-1-1 0 0,-1 1 0 0 0,0-1 1 0 0,-1 1-1 0 0,1 0 0 0 0,-1-1 1 0 0,1 1-1 0 0,-1 0 0 0 0,-1 0 17 0 0,-5-7 45 0 0,0 1-1 0 0,-1 0 0 0 0,0 0 1 0 0,-1 1-1 0 0,0 0 0 0 0,0 1 1 0 0,-1 0-1 0 0,0 1 1 0 0,0 0-1 0 0,-1 1 0 0 0,0 0 1 0 0,0 1-1 0 0,0 0 0 0 0,-1 1 1 0 0,1 0-1 0 0,-1 1 1 0 0,-4 0-45 0 0,-45-18 303 0 0,62 21-323 0 0,1 0 1 0 0,-1 0-1 0 0,1-1 0 0 0,-1 1 0 0 0,0 0 1 0 0,1 0-1 0 0,-1 0 0 0 0,1-1 0 0 0,-1 1 1 0 0,0 0-1 0 0,1 0 0 0 0,-1-1 0 0 0,0 1 0 0 0,0 0 1 0 0,1-1-1 0 0,-1 1 0 0 0,0 0 0 0 0,0-1 1 0 0,1 1-1 0 0,-1-1 0 0 0,0 1 0 0 0,0 0 0 0 0,0-1 1 0 0,0 1-1 0 0,0-1 0 0 0,0 1 0 0 0,0 0 1 0 0,1-1-1 0 0,-1 1 0 0 0,0-1 0 0 0,0 1 1 0 0,-1-1-1 0 0,1 1 0 0 0,0 0 0 0 0,0-1 0 0 0,0 1 1 0 0,0-1-1 0 0,0 1 0 0 0,0 0 0 0 0,0-1 1 0 0,-1 1-1 0 0,1-1 0 0 0,0 1 0 0 0,0 0 1 0 0,-1-1-1 0 0,1 1 0 0 0,0 0 0 0 0,0-1 0 0 0,-1 1 1 0 0,1 0-1 0 0,0 0 0 0 0,-1-1 0 0 0,1 1 1 0 0,-1 0-1 0 0,1 0 0 0 0,0-1 0 0 0,-1 1 1 0 0,1 0 19 0 0,7-4 48 0 0,141-55-1978 0 0,-60 27 1009 0 0,-58 23 939 0 0,0-1 0 0 0,-1-1 0 0 0,0-2 0 0 0,-1-1 0 0 0,-1-1 0 0 0,0-2 0 0 0,-1 0 0 0 0,12-12-18 0 0,-17-11 2500 0 0,-21 40-2242 0 0,0 0-42 0 0,0 0-29 0 0,-20 14 448 0 0,9 28-378 0 0,2 1 0 0 0,1 0 0 0 0,2 0 0 0 0,3 0 0 0 0,1 44-257 0 0,-6 51 440 0 0,-12 52 230 0 0,27-161-155 0 0,22-52-527 0 0,-6 4-63 0 0,-20 16 58 0 0,11-9-45 0 0,1 0 0 0 0,0 0-1 0 0,1 2 1 0 0,0 0 0 0 0,1 0-1 0 0,0 2 1 0 0,0 0 0 0 0,1 1-1 0 0,0 1 1 0 0,0 0 0 0 0,1 2-1 0 0,0 0 1 0 0,0 1 62 0 0,-20 3 6 0 0,0 1 1 0 0,-1-1-1 0 0,1 1 0 0 0,0 0 1 0 0,0 0-1 0 0,0 0 0 0 0,0 0 1 0 0,0-1-1 0 0,0 1 0 0 0,0 1 1 0 0,0-1-1 0 0,0 0 0 0 0,0 0 1 0 0,0 0-1 0 0,1 0 0 0 0,-1 1 1 0 0,1-1-1 0 0,-1 0 0 0 0,1 0 1 0 0,-1 1-1 0 0,1-1 0 0 0,0 0 1 0 0,-1 1-1 0 0,1-1 0 0 0,0 1 0 0 0,0-1 1 0 0,0 0-1 0 0,0 1 0 0 0,0-1 1 0 0,0 1-1 0 0,1-1 0 0 0,-1 0 1 0 0,0 1-1 0 0,1-1 0 0 0,-1 0 1 0 0,1 1-1 0 0,0-1 0 0 0,-1 0 1 0 0,1 0-1 0 0,0 0 0 0 0,0 1 1 0 0,-1-1-1 0 0,1 0 0 0 0,0 0 1 0 0,0 0-1 0 0,0 0 0 0 0,0 0 1 0 0,0-1-1 0 0,1 1 0 0 0,-1 0 1 0 0,0 0-1 0 0,0-1 0 0 0,1 1 1 0 0,-1-1-1 0 0,0 1 0 0 0,1-1 1 0 0,-1 0-1 0 0,0 1 0 0 0,1-1 1 0 0,-1 0-1 0 0,0 0 0 0 0,1 0 0 0 0,-1 0 1 0 0,1 0-1 0 0,-1 0 0 0 0,1 0-6 0 0,-17 10-99 0 0,-1-1-1 0 0,0-1 1 0 0,0 0 0 0 0,-1-1-1 0 0,0 0 1 0 0,0-2-1 0 0,-1 0 1 0 0,1-1-1 0 0,-1 0 1 0 0,0-2-1 0 0,0 0 1 0 0,0-1-1 0 0,0-1 1 0 0,-15-1 99 0 0,-24-19-3023 0 0,45-18-1992 0 0,12 27 3851 0 0</inkml:trace>
  <inkml:trace contextRef="#ctx0" brushRef="#br0" timeOffset="2460.755">2212 584 1076 0 0,'11'-2'714'0'0,"-9"2"-576"0"0,0 1 1 0 0,0-1-1 0 0,1 0 0 0 0,-1 0 1 0 0,0 0-1 0 0,1-1 0 0 0,-1 1 1 0 0,0 0-1 0 0,0-1 0 0 0,1 1 1 0 0,-1-1-1 0 0,0 0 0 0 0,0 0 0 0 0,0 0 1 0 0,0 0-1 0 0,0 0 0 0 0,0 0 1 0 0,0-1-1 0 0,0 1 0 0 0,-1-1 1 0 0,1 1-1 0 0,0-1 0 0 0,-1 0 0 0 0,1 1 1 0 0,-1-1-1 0 0,0 0 0 0 0,1 0 1 0 0,-1 0-1 0 0,0 0 0 0 0,0 0 1 0 0,0 0-1 0 0,0-2-138 0 0,-75-17 1351 0 0,62 21-1288 0 0,-1 2 0 0 0,1-1 0 0 0,0 2-1 0 0,0-1 1 0 0,0 2 0 0 0,0-1-1 0 0,1 2 1 0 0,-1 0 0 0 0,1 0 0 0 0,0 1-1 0 0,1 0 1 0 0,-1 1 0 0 0,1 0 0 0 0,1 0-1 0 0,-1 1 1 0 0,1 1 0 0 0,1-1 0 0 0,-1 2-1 0 0,2-1 1 0 0,-1 1 0 0 0,1 0-1 0 0,-1 3-62 0 0,7-11 31 0 0,0 1 0 0 0,1-1-1 0 0,-1 0 1 0 0,1 1-1 0 0,-1-1 1 0 0,1 1 0 0 0,0-1-1 0 0,0 0 1 0 0,0 1-1 0 0,0-1 1 0 0,0 1 0 0 0,1-1-1 0 0,-1 0 1 0 0,1 1-1 0 0,-1-1 1 0 0,1 0 0 0 0,0 1-1 0 0,0-1 1 0 0,0 0-1 0 0,0 0 1 0 0,0 0 0 0 0,1 0-1 0 0,-1 0 1 0 0,1 0-1 0 0,-1 0 1 0 0,1 0 0 0 0,0-1-1 0 0,-1 1 1 0 0,1-1-1 0 0,0 1 1 0 0,0-1 0 0 0,0 0-1 0 0,0 1 1 0 0,1-1-1 0 0,-1 0 1 0 0,0 0 0 0 0,0-1-1 0 0,1 1 1 0 0,-1 0-1 0 0,0-1 1 0 0,1 1 0 0 0,-1-1-1 0 0,2 0-30 0 0,117 5-66 0 0,-105-8 12 0 0,-1 0 0 0 0,0-2-1 0 0,0 0 1 0 0,-1-1 0 0 0,1 0 0 0 0,-1-1 0 0 0,-1 0 0 0 0,1-1-1 0 0,-1-1 1 0 0,-1 0 0 0 0,1-1 0 0 0,9-11 54 0 0,-23 22 8 0 0,1 0 0 0 0,-1 0 0 0 0,0 0 0 0 0,0-1 1 0 0,1 1-1 0 0,-1 0 0 0 0,0-1 0 0 0,0 1 0 0 0,0 0 0 0 0,0-1 0 0 0,0 1 0 0 0,0-1 1 0 0,0 0-1 0 0,0 1 0 0 0,0-1 0 0 0,0 0 0 0 0,0 1 0 0 0,0-1 0 0 0,0 0 1 0 0,0 0-1 0 0,0 0 0 0 0,0 0 0 0 0,0 0 0 0 0,0 0 0 0 0,0 0 0 0 0,0-1 1 0 0,0 1-1 0 0,0 0 0 0 0,0 0 0 0 0,0-1 0 0 0,0 1 0 0 0,0-1 0 0 0,0 1 0 0 0,0-1 1 0 0,0 1-1 0 0,1-1 0 0 0,-1 1 0 0 0,0-1 0 0 0,0 0 0 0 0,0 0 0 0 0,1 1 1 0 0,-1-1-1 0 0,0 0 0 0 0,1 0 0 0 0,-1 0 0 0 0,1 0 0 0 0,-1 0 0 0 0,1 0 0 0 0,0 0 1 0 0,-1 0-1 0 0,1 0 0 0 0,0 0 0 0 0,-1 0 0 0 0,1 0 0 0 0,0 0 0 0 0,0 0 1 0 0,0 0-1 0 0,0 0 0 0 0,0 0 0 0 0,0-1-8 0 0,-1 3 1 0 0,-1 0 1 0 0,1 1-1 0 0,-1-1 0 0 0,1 0 0 0 0,-1 1 1 0 0,1-1-1 0 0,0 1 0 0 0,0-1 1 0 0,-1 1-1 0 0,1 0 0 0 0,0-1 1 0 0,1 1-1 0 0,-1 0 0 0 0,0 0 1 0 0,0 0-1 0 0,1-1 0 0 0,-1 1 0 0 0,1 0 1 0 0,0 0-1 0 0,-1 0 0 0 0,1 0 1 0 0,0 0-1 0 0,0 0 0 0 0,0 0 1 0 0,1 0-1 0 0,-1 0 0 0 0,0 0 1 0 0,1 0-1 0 0,-1 0 0 0 0,1-1 0 0 0,0 1 1 0 0,-1 0-1 0 0,1 0 0 0 0,0 0 1 0 0,0-1-1 0 0,0 1 0 0 0,0-1 1 0 0,1 1-1 0 0,-1-1 0 0 0,0 1 0 0 0,1-1 1 0 0,-1 1-1 0 0,1-1 0 0 0,-1 0 1 0 0,1 0-1 0 0,-1 0 0 0 0,1 0 1 0 0,0 0-1 0 0,1 0-1 0 0,8 5-110 0 0,1 0 0 0 0,0-2 0 0 0,0 1 0 0 0,1-2 0 0 0,-1 1 0 0 0,1-2 0 0 0,0 1 0 0 0,-1-2 0 0 0,1 0 0 0 0,0 0 0 0 0,0-1 1 0 0,0-1-1 0 0,0 0 0 0 0,0-1 0 0 0,-1 0 0 0 0,1-1 0 0 0,0-1 0 0 0,-1 0 0 0 0,0 0 0 0 0,0-1 0 0 0,0-1 0 0 0,7-5 110 0 0,-8 5-128 0 0,1 0 0 0 0,-1-1 0 0 0,-1 0 0 0 0,0-1 1 0 0,0-1-1 0 0,0 1 0 0 0,-1-1 0 0 0,0-1 0 0 0,-1 0 0 0 0,0 0 0 0 0,-1 0 0 0 0,0-1 0 0 0,-1-1 0 0 0,0 1 1 0 0,0-1-1 0 0,-1 0 0 0 0,-1 0 0 0 0,0 0 0 0 0,-1 0 0 0 0,0-1 0 0 0,0 0 0 0 0,-2 1 0 0 0,0-4 128 0 0,5-23-138 0 0</inkml:trace>
  <inkml:trace contextRef="#ctx0" brushRef="#br0" timeOffset="2832.226">2762 327 4488 0 0,'-34'-177'715'0'0,"-28"28"1921"0"0,60 149-2605 0 0,-1 0-1 0 0,1-1 1 0 0,0 1 0 0 0,0 1 0 0 0,-1-1 0 0 0,1 0-1 0 0,0 0 1 0 0,0 1 0 0 0,0 0 0 0 0,0-1 0 0 0,0 1 0 0 0,-1 0-1 0 0,1 0 1 0 0,0 0 0 0 0,1 0 0 0 0,-1 0 0 0 0,0 0 0 0 0,0 1-1 0 0,0-1 1 0 0,1 1 0 0 0,-1-1 0 0 0,1 1 0 0 0,-1 0-1 0 0,1-1 1 0 0,0 1 0 0 0,-1 0 0 0 0,1 0 0 0 0,0 0 0 0 0,0 0-1 0 0,0 0 1 0 0,1 0 0 0 0,-1 0 0 0 0,0 1 0 0 0,1-1 0 0 0,0 0-1 0 0,-1 0 1 0 0,1 0 0 0 0,0 1 0 0 0,0 0-31 0 0,-12 46 255 0 0,2-1-1 0 0,2 1 1 0 0,2 1 0 0 0,3-1-1 0 0,2 1 1 0 0,1 0 0 0 0,4 10-255 0 0,-2 51 278 0 0,-1 82 504 0 0,39-285-1122 0 0,70-20-70 0 0,-107 109 387 0 0,1 1 1 0 0,0 0-1 0 0,-1 0 0 0 0,1 0 1 0 0,0 0-1 0 0,0 0 0 0 0,0 1 1 0 0,0 0-1 0 0,0 0 0 0 0,0 0 1 0 0,0 0-1 0 0,1 1 0 0 0,-1 0 1 0 0,0-1-1 0 0,0 1 0 0 0,1 1 1 0 0,-1-1-1 0 0,0 1 0 0 0,0 0 1 0 0,0 0-1 0 0,0 0 0 0 0,0 0 0 0 0,0 1 1 0 0,0-1-1 0 0,0 1 0 0 0,0 0 1 0 0,0 0-1 0 0,-1 1 0 0 0,1-1 1 0 0,-1 1-1 0 0,0 0 0 0 0,0 0 1 0 0,0 0-1 0 0,0 0 0 0 0,2 3 23 0 0,-3-4-2 0 0,0 1-1 0 0,0 1 1 0 0,0-1 0 0 0,0 0-1 0 0,-1 0 1 0 0,1 1-1 0 0,-1-1 1 0 0,0 0 0 0 0,0 1-1 0 0,0-1 1 0 0,-1 1-1 0 0,1 0 1 0 0,-1-1 0 0 0,1 1-1 0 0,-1 0 1 0 0,-1-1-1 0 0,1 1 1 0 0,0 0 0 0 0,-1-1-1 0 0,0 1 1 0 0,0-1-1 0 0,0 1 1 0 0,0-1 0 0 0,0 1-1 0 0,-1-1 1 0 0,1 0-1 0 0,-1 0 1 0 0,0 0 0 0 0,0 1-1 0 0,0-2 1 0 0,-1 1-1 0 0,1 0 1 0 0,-1 0 0 0 0,1-1-1 0 0,-1 0 1 0 0,0 1-1 0 0,0-1 1 0 0,0 0 0 0 0,-2 1 2 0 0,-133 61-992 0 0,136-64 823 0 0,1 0 0 0 0,-1 0 0 0 0,1 0 0 0 0,0 0 0 0 0,-1 0 0 0 0,1 0 0 0 0,-1 0 0 0 0,1 0-1 0 0,-1-1 1 0 0,1 1 0 0 0,0-1 0 0 0,-1 1 0 0 0,1-1 0 0 0,0 1 0 0 0,-1-1 0 0 0,1 0 0 0 0,0 0 0 0 0,0 0 0 0 0,0 0 0 0 0,0 0 0 0 0,0 0 0 0 0,0 0 0 0 0,0 0 0 0 0,0 0 0 0 0,0 0 0 0 0,0 0 0 0 0,0 0 0 0 0,1-1 0 0 0,-1 1 0 0 0,1 0 0 0 0,-1-1-1 0 0,1 1 1 0 0,-1 0 0 0 0,1-1 0 0 0,0 1 0 0 0,-1-1 0 0 0,1 0 169 0 0,6-16-1328 0 0</inkml:trace>
  <inkml:trace contextRef="#ctx0" brushRef="#br0" timeOffset="3082.617">3089 457 1660 0 0,'17'10'7364'0'0,"-12"5"-6902"0"0,49 120 26 0 0,-52-115-2178 0 0,-7-12-3238 0 0,0-11 3776 0 0</inkml:trace>
  <inkml:trace contextRef="#ctx0" brushRef="#br0" timeOffset="3343.739">3068 195 3140 0 0,'0'-8'1008'0'0,"0"1"-168"0"0,1 2-127 0 0,-2 2-113 0 0,1-4-252 0 0,0 6-92 0 0,0-1-96 0 0,1-1-100 0 0,5 3-20 0 0,-1 0-572 0 0,0 3-424 0 0,4-1-321 0 0,-2 1 29 0 0,11 5 40 0 0</inkml:trace>
  <inkml:trace contextRef="#ctx0" brushRef="#br0" timeOffset="4104.659">3302 884 1484 0 0,'43'-31'5677'0'0,"79"-92"-4508"0"0,-96 90-1060 0 0,-3-1 0 0 0,0-2 0 0 0,-3 0 0 0 0,0-1 0 0 0,-3-1 0 0 0,-1 0 0 0 0,-2-1 0 0 0,-2-1 0 0 0,-1 0 0 0 0,-2-1 0 0 0,-2 0 0 0 0,-2 0 0 0 0,-1-1 0 0 0,-2-13-109 0 0,-2 53 2 0 0,1 0 1 0 0,-1-1 0 0 0,1 1-1 0 0,-1 0 1 0 0,0-1 0 0 0,0 1-1 0 0,0-1 1 0 0,0 1 0 0 0,0 0-1 0 0,0-1 1 0 0,-1 1 0 0 0,1 0 0 0 0,-1-1-1 0 0,0 1 1 0 0,1 0 0 0 0,-1 0-1 0 0,0 0 1 0 0,-1 0 0 0 0,1 0-1 0 0,0 0 1 0 0,0 0 0 0 0,-1 0-1 0 0,1 0 1 0 0,-1 0 0 0 0,0 1 0 0 0,1-1-1 0 0,-1 0 1 0 0,0 1 0 0 0,0 0-1 0 0,0-1 1 0 0,0 1 0 0 0,0 0-1 0 0,0 0 1 0 0,-1 0 0 0 0,1 1-1 0 0,0-1 1 0 0,0 0 0 0 0,-1 1-1 0 0,1-1 1 0 0,0 1 0 0 0,-1 0 0 0 0,1 0-1 0 0,-1 0 1 0 0,1 0 0 0 0,0 0-1 0 0,-1 1 1 0 0,1-1 0 0 0,0 1-1 0 0,-1-1 1 0 0,1 1 0 0 0,0 0-1 0 0,0 0 1 0 0,0 0 0 0 0,0 0 0 0 0,0 0-1 0 0,0 0 1 0 0,-2 2-3 0 0,-7 13 16 0 0,-1 2-1 0 0,2-1 1 0 0,1 1 0 0 0,0 1 0 0 0,1 0-1 0 0,1 0 1 0 0,1 1 0 0 0,0-1 0 0 0,2 1-1 0 0,0 1 1 0 0,2-1 0 0 0,0 0 0 0 0,1 1-1 0 0,1-1 1 0 0,0 1 0 0 0,2 1-16 0 0,-3-6-2 0 0,1-1-1 0 0,0 0 1 0 0,1 1 0 0 0,1-1 0 0 0,0 0-1 0 0,1 0 1 0 0,1 0 0 0 0,0 0 0 0 0,1 0-1 0 0,0-1 1 0 0,1 0 0 0 0,1 0 0 0 0,1 0-1 0 0,0-1 1 0 0,0 0 0 0 0,1-1 0 0 0,1 0-1 0 0,0 0 1 0 0,0-1 0 0 0,1 0 0 0 0,1-1-1 0 0,0 0 1 0 0,0-1 0 0 0,1-1-1 0 0,0 0 1 0 0,1 0 0 0 0,0-1 0 0 0,0-1-1 0 0,0 0 1 0 0,1-1 0 0 0,10 2 2 0 0,-15-5-50 0 0,1 0 0 0 0,0 0 0 0 0,0-1 0 0 0,0 0 0 0 0,0-1 0 0 0,1 0 0 0 0,-1-1 0 0 0,0 0 0 0 0,0-1 0 0 0,-1 0 0 0 0,1-1 0 0 0,0 0 0 0 0,-1-1 0 0 0,1 0 1 0 0,-1 0-1 0 0,0-1 0 0 0,0-1 0 0 0,-1 0 0 0 0,0 0 0 0 0,0 0 0 0 0,0-1 0 0 0,-1-1 0 0 0,0 1 0 0 0,0-1 0 0 0,-1-1 0 0 0,0 0 0 0 0,-1 0 0 0 0,1 0 0 0 0,-2 0 0 0 0,1-1 0 0 0,0-4 50 0 0,-5 13 131 0 0,-2-1-112 0 0,1 0 1 0 0,-1 1-1 0 0,0-1 0 0 0,0 1 0 0 0,1 0 0 0 0,-1-1 0 0 0,0 1 0 0 0,0 0 0 0 0,0-1 0 0 0,0 1 0 0 0,-1 0 0 0 0,1 0 0 0 0,0 0 0 0 0,0 0 0 0 0,-1 0 0 0 0,1 0 0 0 0,-1 0 0 0 0,1 1 0 0 0,0-1 0 0 0,-1 0 0 0 0,0 1 0 0 0,1-1 0 0 0,-1 1 0 0 0,1-1 0 0 0,-1 1 0 0 0,1 0 0 0 0,-1 0 0 0 0,0 0 0 0 0,1 0 0 0 0,-1 0 0 0 0,0 0 0 0 0,1 0 0 0 0,-1 1 0 0 0,1-1 0 0 0,-1 0 0 0 0,0 1 0 0 0,1-1 0 0 0,-1 1 0 0 0,1 0 0 0 0,-1 0 0 0 0,1-1 0 0 0,0 1 0 0 0,-1 0 0 0 0,1 0 0 0 0,0 0 1 0 0,0 0-1 0 0,-1 1 0 0 0,1-1 0 0 0,0 0 0 0 0,0 0 0 0 0,0 1 0 0 0,1-1 0 0 0,-1 0 0 0 0,0 1 0 0 0,0-1 0 0 0,1 1 0 0 0,-1-1 0 0 0,1 1 0 0 0,-1 0 0 0 0,1-1 0 0 0,0 1 0 0 0,-1-1-19 0 0,-34 91-455 0 0,35-91 306 0 0,-1 1 1 0 0,1 0 0 0 0,0 0-1 0 0,0 0 1 0 0,0-1-1 0 0,0 1 1 0 0,0 0-1 0 0,1 0 1 0 0,-1-1 0 0 0,0 1-1 0 0,1 0 1 0 0,0-1-1 0 0,-1 1 1 0 0,1 0-1 0 0,0-1 1 0 0,0 1 0 0 0,-1-1-1 0 0,1 1 1 0 0,0-1-1 0 0,1 1 1 0 0,-1-1-1 0 0,0 0 1 0 0,0 0 0 0 0,1 1-1 0 0,-1-1 1 0 0,0 0-1 0 0,1 0 1 0 0,-1 0-1 0 0,1 0 1 0 0,0-1 0 0 0,-1 1-1 0 0,1 0 1 0 0,1 0 148 0 0,3-1-1253 0 0,0-1 38 0 0</inkml:trace>
  <inkml:trace contextRef="#ctx0" brushRef="#br0" timeOffset="4351.935">4056 281 1868 0 0,'0'-6'1052'0'0,"0"0"-168"0"0,0 1-180 0 0,0 1-204 0 0,0-1-140 0 0,-2 4-147 0 0,-1-3-149 0 0,-1 1-8 0 0,2 0-365 0 0,1-1-215 0 0,1 3-592 0 0,0-3-108 0 0,0 1 124 0 0</inkml:trace>
  <inkml:trace contextRef="#ctx0" brushRef="#br0" timeOffset="4537.481">4382 200 1504 0 0,'-12'58'1173'0'0,"3"-1"1"0"0,3 2-1 0 0,2-1 0 0 0,3 0 1 0 0,5 50-1174 0 0,-1 14 562 0 0,-13 16-1727 0 0,-25-109-2471 0 0,21-27 2460 0 0</inkml:trace>
  <inkml:trace contextRef="#ctx0" brushRef="#br0" timeOffset="5018.375">4225 552 1632 0 0,'46'-30'1303'0'0,"-34"20"-1006"0"0,0 1 1 0 0,1 0-1 0 0,0 1 1 0 0,1 0-1 0 0,0 1 1 0 0,0 1-1 0 0,0 0 1 0 0,1 1-1 0 0,0 1 1 0 0,0 0-1 0 0,0 1 1 0 0,13-1-298 0 0,-23 6 47 0 0,0 1 1 0 0,0-1-1 0 0,0 1 1 0 0,-1 0-1 0 0,1 1 1 0 0,-1-1 0 0 0,0 1-1 0 0,0 0 1 0 0,0 0-1 0 0,0 0 1 0 0,-1 1-1 0 0,0-1 1 0 0,0 1-1 0 0,0 0 1 0 0,0-1 0 0 0,-1 1-1 0 0,0 1 1 0 0,0-1-1 0 0,0 0 1 0 0,-1 0-1 0 0,1 1 1 0 0,-1-1-1 0 0,-1 1 1 0 0,1-1 0 0 0,-1 1-1 0 0,0-1 1 0 0,0 1-1 0 0,0 0 1 0 0,-1-1-48 0 0,4 19 169 0 0,-3-21-146 0 0,0 0 0 0 0,0 1 0 0 0,0-1 0 0 0,0 0 0 0 0,0 0 0 0 0,1 1 0 0 0,-1-1 0 0 0,1 0 0 0 0,0 0 0 0 0,0 0 0 0 0,0 0 0 0 0,0 0 0 0 0,1 0 0 0 0,-1 0 0 0 0,1 0 0 0 0,0 0 0 0 0,0 0 0 0 0,0-1 0 0 0,0 1 0 0 0,0-1 0 0 0,0 0 0 0 0,1 1-1 0 0,-1-1 1 0 0,1 0 0 0 0,0 0 0 0 0,-1-1 0 0 0,1 1 0 0 0,0-1 0 0 0,0 1 0 0 0,0-1 0 0 0,0 0 0 0 0,0 0 0 0 0,1 0 0 0 0,-1 0 0 0 0,0-1 0 0 0,0 1 0 0 0,1-1 0 0 0,-1 0 0 0 0,1 0-23 0 0,8-1 46 0 0,-1 0-1 0 0,0 0 1 0 0,0-1 0 0 0,0-1 0 0 0,0 0-1 0 0,0 0 1 0 0,-1-1 0 0 0,0-1 0 0 0,1 1-1 0 0,-1-2 1 0 0,-1 1 0 0 0,1-2 0 0 0,-1 1-1 0 0,0-1 1 0 0,-1 0 0 0 0,1-1 0 0 0,-2 0-1 0 0,1 0 1 0 0,-1-1 0 0 0,0 0 0 0 0,-1 0-1 0 0,0-1 1 0 0,0 0 0 0 0,-1 0 0 0 0,0 0-1 0 0,1-5-45 0 0,-24 31 726 0 0,7 19-581 0 0,2 0 1 0 0,1 0 0 0 0,2 1-1 0 0,2-1 1 0 0,1 1 0 0 0,1 0 0 0 0,2 0-1 0 0,3 11-145 0 0,-1-7 76 0 0,-2 1-1 0 0,-2-1 0 0 0,-1 0 0 0 0,-3 0 0 0 0,0-1 0 0 0,-7 16-75 0 0,10-46-4 0 0,0-1-1 0 0,-1 0 0 0 0,0 0 0 0 0,-1 0 1 0 0,1 0-1 0 0,-1-1 0 0 0,-1 1 0 0 0,1-1 1 0 0,-2-1-1 0 0,1 1 0 0 0,0-1 0 0 0,-1 0 1 0 0,0-1-1 0 0,-1 1 0 0 0,1-1 0 0 0,-1-1 1 0 0,0 0-1 0 0,0 0 0 0 0,0 0 0 0 0,-1-1 1 0 0,1 0-1 0 0,-1-1 0 0 0,0 0 0 0 0,0 0 1 0 0,0-1-1 0 0,0 0 0 0 0,0 0 0 0 0,0-1 1 0 0,0 0-1 0 0,0-1 0 0 0,-4-1 5 0 0,4 1-234 0 0,0-1-1 0 0,1 0 0 0 0,-1 0 1 0 0,0-1-1 0 0,1 0 0 0 0,0-1 1 0 0,0 0-1 0 0,0 0 1 0 0,0-1-1 0 0,0 0 0 0 0,1 0 1 0 0,0-1-1 0 0,0 0 0 0 0,1 0 1 0 0,-1-1-1 0 0,1 1 1 0 0,1-1-1 0 0,-1-1 0 0 0,1 1 1 0 0,-4-8 234 0 0,-44-151-5172 0 0,47 119 3855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89 1976 0 0,'-4'-23'3813'0'0,"1"6"-875"0"0,2 32-1605 0 0,14 209-51 0 0,52 111-1505 0 0,-71-277-1869 0 0,-43-31-4344 0 0,37-27 5281 0 0</inkml:trace>
  <inkml:trace contextRef="#ctx0" brushRef="#br0" timeOffset="671.488">10 428 1484 0 0,'-9'-19'5557'0'0,"30"10"-4004"0"0,-11 6-1657 0 0,439-77 965 0 0,-262 15-885 0 0,-179 62 48 0 0,0-1 1 0 0,0-1 0 0 0,0 1-1 0 0,-1-1 1 0 0,1-1-1 0 0,-1 1 1 0 0,-1-1 0 0 0,1 0-1 0 0,-1-1 1 0 0,0 0-1 0 0,0 0 1 0 0,-1 0 0 0 0,0 0-1 0 0,-1-1 1 0 0,1 0-1 0 0,-1 0 1 0 0,-1 0 0 0 0,1 0-1 0 0,-2-1 1 0 0,3-6-25 0 0,-5 11 44 0 0,1-1 1 0 0,-1 0-1 0 0,1 1 1 0 0,-1-1-1 0 0,-1 0 1 0 0,1 1-1 0 0,-1-1 1 0 0,0 1-1 0 0,0-1 0 0 0,0 1 1 0 0,0-1-1 0 0,-1 1 1 0 0,0-1-1 0 0,0 1 1 0 0,0 0-1 0 0,0 0 1 0 0,-1 0-1 0 0,1 0 1 0 0,-1 1-1 0 0,0-1 1 0 0,0 1-1 0 0,0-1 0 0 0,-1 1 1 0 0,1 0-1 0 0,-4-1-44 0 0,5 5 7 0 0,-1 0 0 0 0,0 0 0 0 0,1 1 0 0 0,-1-1-1 0 0,1 1 1 0 0,-1 0 0 0 0,1 0 0 0 0,0 0 0 0 0,0 0-1 0 0,-1 0 1 0 0,1 0 0 0 0,1 0 0 0 0,-1 1 0 0 0,0-1 0 0 0,1 1-1 0 0,-1-1 1 0 0,1 1 0 0 0,0 0 0 0 0,0 0 0 0 0,0-1-1 0 0,0 1 1 0 0,0 0 0 0 0,0 2-7 0 0,-15 58 30 0 0,3 0-1 0 0,2 0 1 0 0,4 1 0 0 0,2 1-1 0 0,3 37-29 0 0,-1-36 19 0 0,-6 130-215 0 0,9-194 54 0 0,22 2-668 0 0,93-183-1423 0 0,-113 178 2225 0 0,-1 0-1 0 0,1 1 0 0 0,0-1 0 0 0,-1 0 0 0 0,1 1 1 0 0,0 0-1 0 0,0-1 0 0 0,-1 1 0 0 0,1 0 0 0 0,0 0 0 0 0,0 0 1 0 0,0 0-1 0 0,-1 0 0 0 0,1 1 0 0 0,0-1 0 0 0,0 1 1 0 0,-1-1-1 0 0,1 1 0 0 0,0-1 0 0 0,-1 1 0 0 0,1 0 1 0 0,-1 0-1 0 0,1 0 0 0 0,-1 0 0 0 0,1 0 0 0 0,-1 0 0 0 0,1 0 1 0 0,-1 0-1 0 0,0 1 0 0 0,0-1 0 0 0,0 0 0 0 0,1 1 1 0 0,-2-1-1 0 0,1 1 0 0 0,0-1 0 0 0,0 1 0 0 0,0 0 1 0 0,-1-1-1 0 0,1 1 0 0 0,-1 0 0 0 0,1 1 9 0 0,20 20 15 0 0,-9-18-12 0 0,-1 0-1 0 0,1-1 1 0 0,0-1-1 0 0,0 0 1 0 0,0 0-1 0 0,0-1 1 0 0,0-1-1 0 0,0 0 1 0 0,1-1-1 0 0,-1 0 1 0 0,1 0-1 0 0,-1-2 1 0 0,0 1-1 0 0,0-2 1 0 0,0 0-1 0 0,0 0 1 0 0,0-1-1 0 0,-1 0 1 0 0,3-2-3 0 0,0 3-123 0 0,-1 0 0 0 0,1-1 0 0 0,-1 0 0 0 0,0-1 0 0 0,0-1 0 0 0,-1 0 1 0 0,1 0-1 0 0,-1-1 0 0 0,-1-1 0 0 0,1 0 0 0 0,-2-1 0 0 0,1 0 0 0 0,-1 0 0 0 0,0-1 1 0 0,-1-1-1 0 0,0 1 0 0 0,-1-1 0 0 0,0-1 0 0 0,-1 0 0 0 0,0 0 0 0 0,0 0 1 0 0,-2-1-1 0 0,0 0 0 0 0,3-11 123 0 0,-8 8-142 0 0</inkml:trace>
  <inkml:trace contextRef="#ctx0" brushRef="#br0" timeOffset="932.456">1308 328 4552 0 0,'-13'-4'119'0'0,"0"1"-1"0"0,-1 1 1 0 0,1 0-1 0 0,0 1 1 0 0,-1 1-1 0 0,1 0 1 0 0,0 0 0 0 0,-1 1-1 0 0,1 1 1 0 0,0 1-1 0 0,0-1 1 0 0,0 2-1 0 0,0 0 1 0 0,0 1-1 0 0,1 0 1 0 0,0 0-1 0 0,0 2 1 0 0,0-1-1 0 0,1 2 1 0 0,0-1-1 0 0,1 2 1 0 0,-1-1-1 0 0,2 1 1 0 0,-1 1-1 0 0,1 0 1 0 0,0 0-1 0 0,1 1 1 0 0,0 0-119 0 0,4-7 4 0 0,-1 1 1 0 0,1 0-1 0 0,0 0 0 0 0,1 1 1 0 0,-1-1-1 0 0,1 1 1 0 0,0 0-1 0 0,0 0 1 0 0,1 0-1 0 0,0 0 0 0 0,0 0 1 0 0,0 0-1 0 0,1 1 1 0 0,-1-1-1 0 0,2 1 1 0 0,-1-1-1 0 0,1 1 0 0 0,0-1 1 0 0,0 1-1 0 0,1-1 1 0 0,0 1-1 0 0,0-1 1 0 0,0 0-1 0 0,1 1 0 0 0,0-1 1 0 0,0 0-1 0 0,1 0 1 0 0,-1 0-1 0 0,1 0 1 0 0,1-1-1 0 0,-1 1 0 0 0,1-1 1 0 0,0 0-1 0 0,0 0 1 0 0,1 0-1 0 0,-1 0 1 0 0,1-1-1 0 0,0 0 0 0 0,0 0-4 0 0,13 8-445 0 0,0-2 1 0 0,1 0-1 0 0,0 0 0 0 0,0-2 0 0 0,1-1 0 0 0,0 0 0 0 0,0-2 0 0 0,1 0 0 0 0,0-1 0 0 0,14 1 445 0 0,11-1-1186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1148 0 0,'0'0'686'0'0,"0"-21"2186"0"0,2-8-2122 0 0,0 44 709 0 0,10 241-434 0 0,2-26-2515 0 0,-14-229 497 0 0,-1 1-1849 0 0,1-6 1387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0 458 848 0 0,'0'0'827'0'0,"0"0"-62"0"0,0 0-78 0 0,0 0-55 0 0,0 0 1 0 0,0 0-89 0 0,6-3 28 0 0,21-32 2405 0 0,-46 146 638 0 0,14 104-3447 0 0,5-166 213 0 0,51 255-1285 0 0,-51-303 1005 0 0,3 29-2241 0 0,-18-36-3834 0 0,5-13 4838 0 0</inkml:trace>
  <inkml:trace contextRef="#ctx0" brushRef="#br0" timeOffset="249.922">86 490 2344 0 0,'2'-67'8227'0'0,"69"-8"-6672"0"0,121 12-2214 0 0,-59 51-3250 0 0,-120 42 1014 0 0,-24-16 1643 0 0,-5 1 57 0 0</inkml:trace>
  <inkml:trace contextRef="#ctx0" brushRef="#br0" timeOffset="561.839">50 708 2572 0 0,'0'1'96'0'0,"0"0"1"0"0,0 0-1 0 0,0 0 0 0 0,0 0 0 0 0,0 0 1 0 0,0 0-1 0 0,0 0 0 0 0,0 0 0 0 0,1 0 0 0 0,-1 0 1 0 0,0 0-1 0 0,0 0 0 0 0,1 0 0 0 0,-1-1 0 0 0,1 1 1 0 0,-1 0-1 0 0,1 0 0 0 0,-1 0 0 0 0,1-1 1 0 0,0 1-1 0 0,-1 0 0 0 0,1 0 0 0 0,0-1 0 0 0,-1 1 1 0 0,1-1-1 0 0,0 1 0 0 0,0 0 0 0 0,0-1 1 0 0,-1 0-1 0 0,1 1 0 0 0,0-1 0 0 0,0 1 0 0 0,0-1 1 0 0,0 0-1 0 0,0 0 0 0 0,0 0 0 0 0,0 1 0 0 0,0-1 1 0 0,0 0-1 0 0,0 0 0 0 0,0 0 0 0 0,0-1 1 0 0,0 1-1 0 0,0 0 0 0 0,0 0 0 0 0,0 0 0 0 0,0-1 1 0 0,-1 1-1 0 0,1 0 0 0 0,0-1 0 0 0,1 0-96 0 0,69-3 1132 0 0,615-85 1035 0 0,-499 73-1447 0 0,-184 18-664 0 0,-1 0 1 0 0,1 0-1 0 0,-1 0 1 0 0,0 1 0 0 0,0-1-1 0 0,0 1 1 0 0,0-1-1 0 0,0 1 1 0 0,0 0-1 0 0,-1 0 1 0 0,0 0 0 0 0,1 0-1 0 0,-1 0 1 0 0,0 0-1 0 0,0 0 1 0 0,-1 0 0 0 0,1 1-1 0 0,-1-1 1 0 0,1 0-1 0 0,-1 0 1 0 0,0 1-1 0 0,0-1 1 0 0,-1 0 0 0 0,1 1-1 0 0,-1-1-56 0 0,2 8-5 0 0,12 164-2616 0 0,-13-172 2412 0 0,0-1 0 0 0,0 1 0 0 0,0-1 0 0 0,0 1 0 0 0,-1-1 0 0 0,1 1 0 0 0,-1 0 0 0 0,1-1 0 0 0,-1 1 0 0 0,0-1 0 0 0,0 0 0 0 0,0 1 0 0 0,0-1 1 0 0,-1 0-1 0 0,1 0 0 0 0,0 1 0 0 0,-1-1 0 0 0,0 0 0 0 0,1-1 0 0 0,-1 1 0 0 0,0 0 0 0 0,0 0 0 0 0,0-1 0 0 0,0 1 0 0 0,-1-1 0 0 0,1 0 0 0 0,0 1 0 0 0,0-1 0 0 0,-1 0 1 0 0,1 0-1 0 0,-1-1 0 0 0,-1 1 209 0 0,-8-3-1100 0 0</inkml:trace>
  <inkml:trace contextRef="#ctx0" brushRef="#br0" timeOffset="812.168">944 317 3852 0 0,'7'-27'4535'0'0,"-1"6"-3250"0"0,27 16-3502 0 0,36 19-1669 0 0,-45-7 2673 0 0</inkml:trace>
  <inkml:trace contextRef="#ctx0" brushRef="#br0" timeOffset="1241.228">1323 537 2224 0 0,'26'42'3515'0'0,"17"43"-2009"0"0,-16 138 905 0 0,-53-122-1194 0 0,9-92-344 0 0,17-54-924 0 0,1 33-8 0 0,51-206-911 0 0,2 105 224 0 0,-42 116 399 0 0,74 225 2 0 0,-80-224 300 0 0,0 1 0 0 0,0-1 0 0 0,0-1 1 0 0,0 1-1 0 0,1-1 0 0 0,0 0 0 0 0,0-1 1 0 0,0 0-1 0 0,0 0 0 0 0,0 0 0 0 0,0-1 1 0 0,0 0-1 0 0,0 0 0 0 0,1-1 0 0 0,-1 0 1 0 0,0 0-1 0 0,0-1 0 0 0,1 0 0 0 0,-1 0 1 0 0,0 0-1 0 0,0-1 0 0 0,0 0 0 0 0,0-1 1 0 0,-1 0-1 0 0,1 0 0 0 0,-1 0 0 0 0,2-1 45 0 0,5-1-326 0 0,-1 0-1 0 0,1 0 1 0 0,-1-1 0 0 0,-1-1-1 0 0,1 0 1 0 0,-1-1-1 0 0,0 0 1 0 0,-1-1-1 0 0,0 0 1 0 0,0 0-1 0 0,-1-1 1 0 0,0 0-1 0 0,-1-1 1 0 0,3-4 326 0 0,5-7-769 0 0</inkml:trace>
  <inkml:trace contextRef="#ctx0" brushRef="#br0" timeOffset="1597.708">1990 625 2456 0 0,'2'-8'12'0'0,"-1"8"46"0"0,0-1 0 0 0,-1 0 0 0 0,1 1-1 0 0,0-1 1 0 0,-1 0 0 0 0,1 1 0 0 0,0-1-1 0 0,-1 0 1 0 0,1 0 0 0 0,-1 0 0 0 0,1 0 0 0 0,-1 0-1 0 0,0 1 1 0 0,1-1 0 0 0,-1 0 0 0 0,0 0-1 0 0,0 0 1 0 0,0 0 0 0 0,1 0 0 0 0,-1 0 0 0 0,0 0-1 0 0,0 0 1 0 0,0 0 0 0 0,-1 0 0 0 0,1 0-1 0 0,0 0 1 0 0,0 0 0 0 0,0 0 0 0 0,-1 0 0 0 0,1 0-1 0 0,0 1 1 0 0,-1-1 0 0 0,1 0 0 0 0,-1 0-1 0 0,1 0 1 0 0,-1 0 0 0 0,0 1 0 0 0,1-1 0 0 0,-1 0-1 0 0,0 0 1 0 0,1 1 0 0 0,-1-1 0 0 0,0 1-1 0 0,0-1 1 0 0,0 1 0 0 0,1-1 0 0 0,-1 1 0 0 0,0-1-1 0 0,0 1 1 0 0,0 0 0 0 0,0-1 0 0 0,0 1-1 0 0,0 0 1 0 0,0 0 0 0 0,0 0 0 0 0,0 0-1 0 0,0 0 1 0 0,0 0 0 0 0,0 0 0 0 0,0 0 0 0 0,0 0-1 0 0,0 0 1 0 0,1 0 0 0 0,-1 1 0 0 0,0-1-1 0 0,0 0 1 0 0,0 1-58 0 0,-19 7 290 0 0,1 2 0 0 0,0 0 0 0 0,1 1 0 0 0,0 1 0 0 0,0 1 0 0 0,2 1 0 0 0,0 0 0 0 0,0 1 0 0 0,1 0 1 0 0,1 1-1 0 0,1 1 0 0 0,-10 14-290 0 0,21-29 9 0 0,0 0 0 0 0,-1-1 0 0 0,1 1 0 0 0,0 0 0 0 0,0 1 1 0 0,0-1-1 0 0,0 0 0 0 0,1 1 0 0 0,-1-1 0 0 0,1 0 0 0 0,-1 1 0 0 0,1 0 1 0 0,0-1-1 0 0,0 1 0 0 0,0 0 0 0 0,0 0 0 0 0,0 0 0 0 0,1 0 1 0 0,-1-1-1 0 0,1 1 0 0 0,0 0 0 0 0,0 0 0 0 0,0 0 0 0 0,0 0 0 0 0,1 0 1 0 0,-1 0-1 0 0,1 0 0 0 0,-1 0 0 0 0,1-1 0 0 0,0 1 0 0 0,0 0 1 0 0,0 0-1 0 0,1-1 0 0 0,-1 1 0 0 0,1-1 0 0 0,-1 1 0 0 0,1-1 0 0 0,0 0 1 0 0,0 0-1 0 0,0 1 0 0 0,0-1 0 0 0,0 0 0 0 0,1-1 0 0 0,-1 1 1 0 0,1 0-1 0 0,-1-1 0 0 0,1 1 0 0 0,-1-1 0 0 0,1 0 0 0 0,0 0 1 0 0,0 0-1 0 0,-1 0 0 0 0,1-1 0 0 0,0 1 0 0 0,0-1 0 0 0,0 1 0 0 0,0-1 1 0 0,0 0-1 0 0,0 0 0 0 0,2-1-9 0 0,13-2-159 0 0,-1-2-1 0 0,1 0 1 0 0,-1-1-1 0 0,0 0 1 0 0,-1-1 0 0 0,1-2-1 0 0,-1 1 1 0 0,-1-2-1 0 0,0 0 1 0 0,0-1-1 0 0,11-10 160 0 0,-11 7-152 0 0,-1 0 0 0 0,0 0 0 0 0,-1-1 0 0 0,-1-1 0 0 0,0 0 0 0 0,-1-1 0 0 0,-1 0 0 0 0,0-1-1 0 0,-2 0 1 0 0,0 0 0 0 0,-1-1 0 0 0,0 0 0 0 0,-2 0 0 0 0,2-14 152 0 0,27-282 765 0 0,-34 311-703 0 0,-24-196 3641 0 0,24 200-3657 0 0,0 1-1 0 0,-1-1 1 0 0,1 1 0 0 0,0-1 0 0 0,-1 0 0 0 0,1 1 0 0 0,0-1 0 0 0,-1 0 0 0 0,1 1 0 0 0,-1-1-1 0 0,1 0 1 0 0,-1 1 0 0 0,1-1 0 0 0,-1 0 0 0 0,1 0 0 0 0,-1 0 0 0 0,1 1 0 0 0,-1-1 0 0 0,1 0-1 0 0,-1 0 1 0 0,1 0 0 0 0,-1 0 0 0 0,1 0 0 0 0,-1 0 0 0 0,1 0 0 0 0,-1 0 0 0 0,1 0 0 0 0,-1 0-1 0 0,1 0 1 0 0,-1 0 0 0 0,1-1 0 0 0,-1 1 0 0 0,1 0 0 0 0,-1 0 0 0 0,1 0 0 0 0,-1-1 0 0 0,1 1-1 0 0,-1 0 1 0 0,1-1 0 0 0,-1 1-46 0 0,-4 63 228 0 0,34 170-1163 0 0,25 121-7574 0 0,-48-311 7434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 3184 0 0,'-23'-50'6302'0'0,"117"188"-13143"0"0,-83-113 5584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1224 0 0,'0'0'738'0'0,"0"0"10"0"0,0 0-162 0 0,0 0-9 0 0,4 1-20 0 0,43 4-215 0 0,1-1 1 0 0,-1-3-1 0 0,1-1 1 0 0,-1-3-1 0 0,0-1 0 0 0,0-3 1 0 0,0-2-1 0 0,-1-2 1 0 0,0-1-1 0 0,-1-3 1 0 0,-1-2-343 0 0,-38 15-23 0 0,0 0 1 0 0,-1-1-1 0 0,1 1 1 0 0,-1-1-1 0 0,0 0 1 0 0,0-1-1 0 0,0 1 1 0 0,0-1-1 0 0,-1 0 1 0 0,1 0-1 0 0,-1 0 1 0 0,0-1-1 0 0,0 0 1 0 0,-1 0-1 0 0,1 0 1 0 0,-1 0-1 0 0,0 0 1 0 0,-1-1-1 0 0,1 1 1 0 0,1-6 22 0 0,-7 8-17 0 0,1 0 0 0 0,-1 0 0 0 0,0 0 0 0 0,0 0 0 0 0,0 0 0 0 0,0 1 0 0 0,0-1-1 0 0,-1 1 1 0 0,1 0 0 0 0,-1 0 0 0 0,1 0 0 0 0,-1 0 0 0 0,0 0 0 0 0,0 1 0 0 0,0 0 0 0 0,0 0 0 0 0,0 0 0 0 0,0 0 0 0 0,0 1 0 0 0,0 0 0 0 0,0-1 0 0 0,0 1 0 0 0,0 1 0 0 0,0-1 0 0 0,0 1 0 0 0,-2 0 17 0 0,-17 0 69 0 0,0 1 0 0 0,0 1 0 0 0,0 1 0 0 0,1 1 0 0 0,0 1 0 0 0,0 2 0 0 0,0-1 0 0 0,1 2 0 0 0,-6 4-69 0 0,17-8 59 0 0,1-1 0 0 0,-1 2-1 0 0,1-1 1 0 0,0 1 0 0 0,0 1-1 0 0,0 0 1 0 0,1 0 0 0 0,0 1-1 0 0,1 0 1 0 0,0 0 0 0 0,0 0-1 0 0,0 1 1 0 0,1 0 0 0 0,1 1-1 0 0,-1-1 1 0 0,1 1 0 0 0,1 0-1 0 0,0 0 1 0 0,1 1 0 0 0,-2 4-59 0 0,5-7 39 0 0,0 0 0 0 0,0-1 0 0 0,1 1 0 0 0,0-1 0 0 0,0 1 0 0 0,0-1 0 0 0,1 1 0 0 0,0-1 0 0 0,1 0 0 0 0,0 0 0 0 0,0 0 0 0 0,0 0 0 0 0,1-1 0 0 0,0 1 0 0 0,0-1 0 0 0,1 0 0 0 0,0 0 0 0 0,0 0 0 0 0,0-1 0 0 0,1 0 0 0 0,-1 0 0 0 0,7 4-39 0 0,151 79-7 0 0,102-46-4756 0 0,-193-62 2347 0 0,-40 6 1257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1132 0 0,'26'82'3927'0'0,"54"201"-609"0"0,-33-141-1108 0 0,-18-160-1173 0 0,-2-21-984 0 0,-2-2 0 0 0,-1 0 0 0 0,-2-2-1 0 0,-2 0 1 0 0,-2-1 0 0 0,-3-1 0 0 0,1-7-53 0 0,-7 27-75 0 0,19-95-1165 0 0,-24 69-5226 0 0,-4 49 5264 0 0,0 2 35 0 0</inkml:trace>
  <inkml:trace contextRef="#ctx0" brushRef="#br0" timeOffset="401.771">420 412 1048 0 0,'34'-17'3116'0'0,"0"3"-2704"0"0,-1-1 0 0 0,-1-2 0 0 0,-1-2 0 0 0,0-1 0 0 0,-1-1 0 0 0,-2-1 0 0 0,0-1 0 0 0,15-19-412 0 0,-6-40 322 0 0,-40 78-289 0 0,1 0 0 0 0,-1 0-1 0 0,0 0 1 0 0,0 1 0 0 0,0-1 0 0 0,-1 1-1 0 0,0-1 1 0 0,1 1 0 0 0,-1 0 0 0 0,0 1 0 0 0,0-1-1 0 0,-1 0 1 0 0,1 1 0 0 0,0 0 0 0 0,-1 0-1 0 0,1 1 1 0 0,-1-1 0 0 0,0 1 0 0 0,1 0 0 0 0,-1 0-1 0 0,0 1 1 0 0,0-1 0 0 0,0 1 0 0 0,0 0-1 0 0,-2 1-32 0 0,-2-1 50 0 0,0 1-1 0 0,0 0 1 0 0,1 0-1 0 0,-1 1 1 0 0,1 0-1 0 0,-1 1 1 0 0,1 0-1 0 0,0 0 0 0 0,0 1 1 0 0,0 0-1 0 0,0 0 1 0 0,1 1-1 0 0,-1 0 1 0 0,1 0-1 0 0,1 1 1 0 0,-1 0-1 0 0,1 0 0 0 0,0 0 1 0 0,0 1-1 0 0,1 0 1 0 0,0 0-1 0 0,0 1 1 0 0,0-1-1 0 0,1 1 1 0 0,1 0-1 0 0,-1 0 0 0 0,1 0 1 0 0,0 1-1 0 0,1-1 1 0 0,0 1-1 0 0,1 0 1 0 0,-1-1-1 0 0,1 1 1 0 0,1 0-1 0 0,0 0 0 0 0,0-1 1 0 0,1 1-1 0 0,0 0 1 0 0,1 0-1 0 0,-1-1 1 0 0,2 1-1 0 0,-1-1 1 0 0,1 1-1 0 0,2 2-49 0 0,4 4-1 0 0,0 0 1 0 0,1 0-1 0 0,0-1 0 0 0,1 0 0 0 0,1-1 1 0 0,0-1-1 0 0,1 0 0 0 0,0 0 0 0 0,1-1 1 0 0,0-1-1 0 0,1 0 0 0 0,0-1 1 0 0,0-1-1 0 0,2 1 1 0 0,150 32-6149 0 0,-148-45 4819 0 0,12-12 14 0 0</inkml:trace>
  <inkml:trace contextRef="#ctx0" brushRef="#br0" timeOffset="840.325">1103 85 1392 0 0,'46'46'2865'0'0,"-36"-28"-2555"0"0,0 1 1 0 0,-1 0-1 0 0,-1 0 1 0 0,-1 0-1 0 0,0 1 0 0 0,-1 0 1 0 0,-2 1-1 0 0,0-1 0 0 0,-1 1 1 0 0,-1 0-1 0 0,-1-1 0 0 0,-1 11-310 0 0,-1-26 93 0 0,0 1 0 0 0,0 0 1 0 0,-1 0-1 0 0,0 0 0 0 0,0-1 0 0 0,0 1 0 0 0,0-1 0 0 0,-1 0 0 0 0,0 0 0 0 0,0 0 0 0 0,-1 0 0 0 0,1 0 0 0 0,-1 0 0 0 0,0-1 0 0 0,-1 0 0 0 0,1 0 0 0 0,-1 0 0 0 0,1 0 0 0 0,-1-1 0 0 0,0 0 0 0 0,0 0 0 0 0,-1 0 0 0 0,1-1 1 0 0,-1 1-1 0 0,1-1 0 0 0,-1-1 0 0 0,-4 2-93 0 0,5-6 32 0 0,0 0 0 0 0,1 0 0 0 0,-1-1 0 0 0,1 1 1 0 0,0-1-1 0 0,0 0 0 0 0,0 0 0 0 0,0 0 0 0 0,1-1 1 0 0,-1 1-1 0 0,1-1 0 0 0,0 0 0 0 0,1 0 0 0 0,-1 0 1 0 0,1 0-1 0 0,0-1 0 0 0,1 1 0 0 0,-1 0 0 0 0,1-1 0 0 0,0 0 1 0 0,0 1-1 0 0,0-1 0 0 0,1 1 0 0 0,0-1 0 0 0,0 0 1 0 0,1 1-1 0 0,0-1 0 0 0,1-4-32 0 0,1-8-13 0 0,0 0 1 0 0,2 0-1 0 0,0 1 0 0 0,2 0 1 0 0,-1 0-1 0 0,2 1 0 0 0,0 0 0 0 0,1 0 1 0 0,1 0-1 0 0,0 2 0 0 0,1-1 1 0 0,1 1-1 0 0,0 1 0 0 0,1 0 1 0 0,0 1-1 0 0,1 0 0 0 0,0 1 0 0 0,1 0 1 0 0,1 1-1 0 0,-1 1 0 0 0,1 1 1 0 0,7-3 12 0 0,-17 8-3 0 0,0 0 0 0 0,0 1 0 0 0,1-1 0 0 0,-1 1 0 0 0,1 1 0 0 0,-1-1 0 0 0,1 1 0 0 0,0 0 0 0 0,0 0 0 0 0,0 1 0 0 0,-1 0 0 0 0,1 0 0 0 0,0 1 0 0 0,0 0 0 0 0,-1 0 1 0 0,1 0-1 0 0,0 1 0 0 0,-1 0 0 0 0,1 1 0 0 0,-1-1 0 0 0,0 1 0 0 0,0 0 0 0 0,0 1 0 0 0,0-1 0 0 0,-1 1 0 0 0,1 0 0 0 0,-1 1 0 0 0,0-1 0 0 0,0 1 0 0 0,-1 0 0 0 0,1 0 0 0 0,-1 1 0 0 0,0-1 1 0 0,0 1-1 0 0,-1 0 0 0 0,0 0 0 0 0,0 0 0 0 0,0 0 0 0 0,-1 1 0 0 0,0-1 0 0 0,0 1 0 0 0,-1-1 0 0 0,1 4 3 0 0,24 155 394 0 0,0-5-4088 0 0,-24-155 2276 0 0,1-3-2471 0 0,-3-2 2691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2700 0 0,'-3'18'2946'0'0,"-4"8"-2455"0"0,1 0 1 0 0,2 1-1 0 0,1 0 0 0 0,0 0 1 0 0,3 0-1 0 0,0 0 1 0 0,1 0-1 0 0,2 0 0 0 0,1-1 1 0 0,1 3-492 0 0,25 122-1718 0 0,-30-149 364 0 0,-14 6-2632 0 0,4-19 2756 0 0</inkml:trace>
  <inkml:trace contextRef="#ctx0" brushRef="#br0" timeOffset="665.411">124 484 1504 0 0,'26'4'3639'0'0,"38"-36"-2111"0"0,-53 24-1454 0 0,0-1-1 0 0,-1-1 1 0 0,0 1 0 0 0,-1-2 0 0 0,0 1 0 0 0,-1-1 0 0 0,0-1 0 0 0,0 1 0 0 0,-2-1 0 0 0,1-1 0 0 0,-1 1-1 0 0,-1-1 1 0 0,0 0 0 0 0,-1 0 0 0 0,-1 0 0 0 0,0-1 0 0 0,0 0 0 0 0,-2 1 0 0 0,0-1 0 0 0,0-6-74 0 0,-3 12-30 0 0,-1 0 0 0 0,0 0 1 0 0,0 0-1 0 0,-1 0 0 0 0,0 1 0 0 0,0-1 1 0 0,-1 1-1 0 0,0 0 0 0 0,0 1 0 0 0,0-1 1 0 0,-1 1-1 0 0,0 0 0 0 0,0 0 0 0 0,-1 1 1 0 0,0 0-1 0 0,0 0 0 0 0,0 0 0 0 0,0 1 1 0 0,-1 0-1 0 0,0 1 0 0 0,0 0 0 0 0,0 0 1 0 0,-4-1 29 0 0,52 21 172 0 0,-1 2 0 0 0,-1 1 0 0 0,-1 2-1 0 0,-1 1 1 0 0,-1 2 0 0 0,-1 1 0 0 0,-1 2 0 0 0,-2 2 0 0 0,-1 0 0 0 0,9 14-172 0 0,-35-38 42 0 0,1 0-1 0 0,-1 1 0 0 0,-1 0 1 0 0,1 0-1 0 0,-1 0 0 0 0,0 0 1 0 0,-1 0-1 0 0,1 1 0 0 0,-1-1 1 0 0,-1 1-1 0 0,0 0 0 0 0,0-1 1 0 0,0 1-1 0 0,-1 0 0 0 0,0 0 1 0 0,-1-1-1 0 0,0 1 0 0 0,0 0 1 0 0,0-1-1 0 0,-1 1 0 0 0,0-1 1 0 0,-1 1-1 0 0,-2 4-41 0 0,2-5-187 0 0,-1-1 0 0 0,0 1 0 0 0,0-1-1 0 0,-1 0 1 0 0,0 0 0 0 0,0-1 0 0 0,0 1 0 0 0,-1-1-1 0 0,0 0 1 0 0,0-1 0 0 0,0 1 0 0 0,0-1 0 0 0,-1-1 0 0 0,0 1-1 0 0,-4 1 188 0 0,-29-27-3511 0 0,29 1 2283 0 0,4-3 68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88 2116 0 0,'6'-24'2487'0'0,"29"-39"822"0"0,-35 63-3096 0 0,0 0-5 0 0,0 0-46 0 0,0 0 26 0 0,-16 0 445 0 0,-179 343 1663 0 0,7-36-2751 0 0,185-303 210 0 0,1 0 1 0 0,-1 0-1 0 0,0 0 1 0 0,-1-1-1 0 0,1 1 1 0 0,-1-1-1 0 0,1 0 1 0 0,-1 0-1 0 0,0 0 0 0 0,0 0 1 0 0,0-1-1 0 0,-1 1 1 0 0,1-1-1 0 0,-1 0 1 0 0,1 0-1 0 0,-1-1 1 0 0,0 1-1 0 0,1-1 0 0 0,-1 0 1 0 0,0-1-1 0 0,0 1 1 0 0,0-1-1 0 0,0 0 1 0 0,1 0-1 0 0,-1 0 1 0 0,0-1-1 0 0,0 0 0 0 0,0 0 1 0 0,0 0-1 0 0,1 0 1 0 0,-1-1-1 0 0,1 0 1 0 0,-1 0-1 0 0,1 0 1 0 0,-1 0 244 0 0,-14-13-1170 0 0</inkml:trace>
  <inkml:trace contextRef="#ctx0" brushRef="#br0" timeOffset="277.022">40 113 1868 0 0,'1'-13'1989'0'0,"0"14"-1897"0"0,-1-1 0 0 0,0 0-1 0 0,1 1 1 0 0,-1-1 0 0 0,1 0 0 0 0,-1 0 0 0 0,0 1-1 0 0,1-1 1 0 0,-1 0 0 0 0,1 0 0 0 0,-1 0 0 0 0,1 1 0 0 0,-1-1-1 0 0,1 0 1 0 0,-1 0 0 0 0,1 0 0 0 0,-1 0 0 0 0,1 0-1 0 0,-1 0 1 0 0,1 0 0 0 0,-1 0 0 0 0,1 0 0 0 0,-1 0-1 0 0,1 0 1 0 0,-1 0 0 0 0,1-1 0 0 0,-1 1 0 0 0,1 0-1 0 0,-1 0 1 0 0,1 0 0 0 0,-1-1 0 0 0,1 1 0 0 0,-1 0-1 0 0,0-1 1 0 0,1 1 0 0 0,-1 0 0 0 0,0-1 0 0 0,1 1-1 0 0,-1 0 1 0 0,0-1 0 0 0,1 1 0 0 0,-1-1 0 0 0,0 1-1 0 0,0-1 1 0 0,1 1 0 0 0,-1-1 0 0 0,0 1 0 0 0,0-1-1 0 0,0 1 1 0 0,0-1 0 0 0,0 1 0 0 0,1-1 0 0 0,-1 1-1 0 0,0-1 1 0 0,0 1 0 0 0,0-1 0 0 0,0 1 0 0 0,-1-1 0 0 0,1 1-92 0 0,228 184 2161 0 0,-193-159-2165 0 0,197 139-1033 0 0,-74-62-4484 0 0,-132-87 4264 0 0,-3-7 61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1:5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89 1228 0 0,'20'-11'6007'0'0,"2"-3"1051"0"0,-16-2-7168 0 0,-16-5-7351 0 0,-27 2 3127 0 0,17 12 2850 0 0</inkml:trace>
  <inkml:trace contextRef="#ctx0" brushRef="#br0" timeOffset="9937.919">88 98 1164 0 0,'0'0'884'0'0,"0"-14"124"0"0,0 11 4162 0 0,0 3-5053 0 0,-29 4 470 0 0,30-4-554 0 0,-1 0-1 0 0,1 0 1 0 0,-1 0-1 0 0,0 0 1 0 0,1 0 0 0 0,-1 0-1 0 0,1 0 1 0 0,-1 0-1 0 0,0 1 1 0 0,1-1-1 0 0,-1 0 1 0 0,0 0 0 0 0,1 0-1 0 0,-1 1 1 0 0,0-1-1 0 0,1 0 1 0 0,-1 0 0 0 0,0 1-1 0 0,0-1 1 0 0,1 0-1 0 0,-1 1 1 0 0,0-1 0 0 0,0 0-1 0 0,1 1 1 0 0,-1-1-1 0 0,0 0 1 0 0,0 1-1 0 0,0-1 1 0 0,0 1 0 0 0,0-1-1 0 0,0 0 1 0 0,1 1-1 0 0,-1-1 1 0 0,0 1 0 0 0,0-1-1 0 0,0 0 1 0 0,0 1-1 0 0,0-1 1 0 0,-1 1-33 0 0,8 1 1593 0 0,-34-2-948 0 0,-3 0-845 0 0,53 5-4837 0 0,12-9 837 0 0,-5-7 2750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1860 0 0,'0'3'664'0'0,"0"0"-276"0"0,-2 1-48 0 0,0-3-328 0 0,0 1-496 0 0,-5 1-756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0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279 909 1484 0 0,'-11'0'403'0'0,"-1"1"0"0"0,1 1 0 0 0,0 0 0 0 0,0 0-1 0 0,0 2 1 0 0,0-1 0 0 0,1 1 0 0 0,-1 0 0 0 0,1 1 0 0 0,0 1 0 0 0,1-1 0 0 0,-2 2-403 0 0,0-1 193 0 0,1 1 1 0 0,-1 0 0 0 0,1 1 0 0 0,0 0-1 0 0,1 0 1 0 0,0 1 0 0 0,0 0 0 0 0,1 1-1 0 0,0 0 1 0 0,0 0 0 0 0,2 1 0 0 0,-1 0 0 0 0,1 0-1 0 0,1 1 1 0 0,0-1 0 0 0,-2 9-194 0 0,29 21 693 0 0,-14-36-666 0 0,1-1 0 0 0,0 0 0 0 0,0 0 1 0 0,1 0-1 0 0,-1-1 0 0 0,1-1 1 0 0,-1 0-1 0 0,1 0 0 0 0,0-1 0 0 0,0 0 1 0 0,0 0-1 0 0,0-1 0 0 0,-1-1 1 0 0,1 0-1 0 0,0 0 0 0 0,0-1 0 0 0,0 0 1 0 0,-1 0-1 0 0,1-1 0 0 0,-1-1 0 0 0,0 1 1 0 0,0-2-1 0 0,0 1 0 0 0,7-6-27 0 0,8-3 87 0 0,0 0-1 0 0,-1-2 0 0 0,0-1 1 0 0,-1-1-1 0 0,-1 0 0 0 0,-1-2 1 0 0,-1 0-1 0 0,0-1 0 0 0,-2-1 1 0 0,0-1-1 0 0,-1-1 0 0 0,-1 0 1 0 0,-2-1-1 0 0,0 0 0 0 0,-2-1 1 0 0,0 0-1 0 0,-2-1 0 0 0,0 0 1 0 0,-2-1-1 0 0,-1 1 0 0 0,-2-1 1 0 0,0-1-1 0 0,-2 1 1 0 0,0-9-87 0 0,-3 34 23 0 0,0 0 1 0 0,1 0 0 0 0,-1-1-1 0 0,0 1 1 0 0,0 0 0 0 0,0 0 0 0 0,-1 0-1 0 0,1 0 1 0 0,0 0 0 0 0,-1 0 0 0 0,0 1-1 0 0,1-1 1 0 0,-1 0 0 0 0,0 1 0 0 0,0-1-1 0 0,1 1 1 0 0,-1 0 0 0 0,0-1-1 0 0,-1 1 1 0 0,1 0 0 0 0,0 0 0 0 0,0 0-1 0 0,0 1 1 0 0,-1-1 0 0 0,1 0 0 0 0,0 1-1 0 0,-1 0 1 0 0,1-1 0 0 0,0 1-1 0 0,-1 0 1 0 0,1 0 0 0 0,0 1 0 0 0,-1-1-1 0 0,1 0 1 0 0,0 1 0 0 0,-1-1 0 0 0,1 1-1 0 0,0 0 1 0 0,0 0 0 0 0,-1 0 0 0 0,1 0-1 0 0,0 0 1 0 0,0 0 0 0 0,0 0-1 0 0,0 1 1 0 0,1-1 0 0 0,-2 1-24 0 0,-10 14-38 0 0,0 0 0 0 0,2 1 0 0 0,-1 0 0 0 0,2 1 0 0 0,1 0 0 0 0,0 0 0 0 0,1 1 1 0 0,1 1-1 0 0,0-1 0 0 0,2 1 0 0 0,0 0 0 0 0,2 0 0 0 0,0 0 0 0 0,1 1 0 0 0,1-1 0 0 0,1 12 38 0 0,-4 12-506 0 0,0 4-911 0 0,-2 1-1 0 0,-2-1 0 0 0,-1-1 1 0 0,-3 0-1 0 0,-2 0 1 0 0,-3-1-1 0 0,-17 36 1418 0 0,11-44-1162 0 0</inkml:trace>
  <inkml:trace contextRef="#ctx0" brushRef="#br0" timeOffset="1106.708">869 0 1544 0 0,'135'353'6164'0'0,"-110"-284"-5547"0"0,-2 1 1 0 0,-4 1-1 0 0,-2 2 0 0 0,-4-1 0 0 0,-3 1 1 0 0,-1 32-618 0 0,-41 82 1218 0 0,21-158-1270 0 0,-2-1-1 0 0,0 0 0 0 0,-2-1 0 0 0,-1-1 1 0 0,-1 0-1 0 0,-2-2 0 0 0,0 0 0 0 0,-1 0 1 0 0,-2-2-1 0 0,0-1 0 0 0,-1-1 0 0 0,-1 0 1 0 0,-1-2-1 0 0,-4 1 53 0 0,-19 1-2951 0 0,23-41-87 0 0,22-29 435 0 0,17 2 1379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0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1100 417 1204 0 0,'32'-17'3725'0'0,"-25"13"-3284"0"0,14-25 855 0 0,-23 29-1232 0 0,1-1 0 0 0,-1 1 0 0 0,0 0 0 0 0,0-1-1 0 0,0 1 1 0 0,0 0 0 0 0,0 0 0 0 0,0 0 0 0 0,0 1 0 0 0,0-1 0 0 0,0 0 0 0 0,0 1 0 0 0,1-1-1 0 0,-1 1 1 0 0,0 0 0 0 0,0 0 0 0 0,0-1 0 0 0,1 1 0 0 0,-1 0 0 0 0,0 1 0 0 0,1-1 0 0 0,-1 0-1 0 0,1 0 1 0 0,0 1 0 0 0,-1-1 0 0 0,1 0 0 0 0,0 1 0 0 0,0 0 0 0 0,-1 1-64 0 0,-27 25 233 0 0,1 1 0 0 0,1 1 0 0 0,2 2 0 0 0,1 0 0 0 0,1 2 0 0 0,2 1 0 0 0,-14 32-233 0 0,-97 196-377 0 0,131-259 150 0 0,0-1 1 0 0,-1 0 0 0 0,0 0-1 0 0,1 0 1 0 0,-1 0-1 0 0,-1 0 1 0 0,1 0-1 0 0,0 0 1 0 0,-1-1-1 0 0,1 1 1 0 0,-1-1 0 0 0,0 1-1 0 0,1-1 1 0 0,-1 0-1 0 0,0 0 1 0 0,-1-1-1 0 0,1 1 1 0 0,0-1-1 0 0,0 1 1 0 0,-1-1 0 0 0,1 0-1 0 0,-1 0 1 0 0,1 0-1 0 0,-1-1 1 0 0,1 1-1 0 0,-1-1 1 0 0,1 0-1 0 0,-1 0 1 0 0,0 0 0 0 0,-2-1 226 0 0,-21-16-1176 0 0</inkml:trace>
  <inkml:trace contextRef="#ctx0" brushRef="#br0" timeOffset="263.505">606 529 1132 0 0,'4'-14'2120'0'0,"-4"13"-2030"0"0,0 0 0 0 0,0 0 0 0 0,0 0-1 0 0,0 0 1 0 0,0 1 0 0 0,0-1 0 0 0,0 0-1 0 0,0 0 1 0 0,1 0 0 0 0,-1 1-1 0 0,0-1 1 0 0,0 0 0 0 0,1 0 0 0 0,-1 0-1 0 0,0 1 1 0 0,1-1 0 0 0,-1 0 0 0 0,1 1-1 0 0,-1-1 1 0 0,1 0 0 0 0,-1 1 0 0 0,1-1-1 0 0,0 1 1 0 0,-1-1 0 0 0,1 0-1 0 0,0 1 1 0 0,-1 0 0 0 0,1-1 0 0 0,0 1-1 0 0,-1-1 1 0 0,1 1 0 0 0,0 0 0 0 0,0 0-1 0 0,0-1 1 0 0,-1 1 0 0 0,1 0 0 0 0,0 0-1 0 0,0 0 1 0 0,0 0 0 0 0,0 0 0 0 0,-1 0-1 0 0,1 0 1 0 0,0 0 0 0 0,0 0-1 0 0,0 0 1 0 0,0 0 0 0 0,-1 1 0 0 0,1-1-1 0 0,0 0 1 0 0,0 1 0 0 0,-1-1 0 0 0,1 0-1 0 0,0 1 1 0 0,0-1-90 0 0,283 212 2242 0 0,-226-173-2283 0 0,130 82-1021 0 0,-54-53-2990 0 0,-68-48 1575 0 0,-38-15 1277 0 0</inkml:trace>
  <inkml:trace contextRef="#ctx0" brushRef="#br0" timeOffset="3440.198">465 0 1108 0 0,'-26'8'302'0'0,"0"0"-1"0"0,1 2 0 0 0,0 0 1 0 0,1 2-1 0 0,0 1 1 0 0,0 1-1 0 0,2 1 0 0 0,0 1 1 0 0,0 1-1 0 0,2 0 1 0 0,0 2-1 0 0,1 0 0 0 0,1 2 1 0 0,1 0-1 0 0,1 0 1 0 0,0 2-1 0 0,2 0 0 0 0,1 1 1 0 0,1 0-1 0 0,1 1 1 0 0,1 0-1 0 0,1 1 1 0 0,1-1-1 0 0,1 2 0 0 0,2-1 1 0 0,0 1-1 0 0,1 18-301 0 0,17 101 617 0 0,0-107-576 0 0,1 0 0 0 0,3-2 0 0 0,1 0 0 0 0,1 0 0 0 0,2-2 0 0 0,2-1 0 0 0,1-1 0 0 0,1 0 0 0 0,2-2 0 0 0,1-2 0 0 0,2 0 0 0 0,0-2 0 0 0,2-1 1 0 0,1-1-1 0 0,1-2 0 0 0,33 16-41 0 0,-12-6-705 0 0,2-2 0 0 0,0-3 0 0 0,2-2 1 0 0,1-3-1 0 0,0-3 0 0 0,2-2 1 0 0,0-4-1 0 0,1-1 0 0 0,1-4 0 0 0,-1-2 1 0 0,59-2 704 0 0,-64-5-1200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81 451 1248 0 0,'-43'-30'4469'0'0,"38"19"-4398"0"0,0 1 0 0 0,1-1-1 0 0,0 0 1 0 0,1-1 0 0 0,0 1 0 0 0,0-1 0 0 0,2 1 0 0 0,-1-1 0 0 0,1 0-1 0 0,1 1 1 0 0,0-1 0 0 0,1 0 0 0 0,1-9-71 0 0,1 6 57 0 0,0 0 1 0 0,1 0-1 0 0,0 0 1 0 0,2 0-1 0 0,-1 1 1 0 0,2 0-1 0 0,0 0 1 0 0,1 0-1 0 0,0 1 1 0 0,1 0-1 0 0,0 1 0 0 0,1 0 1 0 0,0 0-1 0 0,1 1 1 0 0,0 0-1 0 0,1 1 1 0 0,11-7-58 0 0,-22 16 4 0 0,0 0 1 0 0,0 0 0 0 0,1 0-1 0 0,-1 1 1 0 0,0-1 0 0 0,1 0 0 0 0,-1 0-1 0 0,1 1 1 0 0,-1-1 0 0 0,1 1-1 0 0,-1-1 1 0 0,1 1 0 0 0,-1 0-1 0 0,1 0 1 0 0,-1-1 0 0 0,1 1-1 0 0,-1 0 1 0 0,1 0 0 0 0,0 1 0 0 0,-1-1-1 0 0,1 0 1 0 0,-1 0 0 0 0,1 1-1 0 0,-1-1 1 0 0,1 1 0 0 0,-1-1-1 0 0,0 1 1 0 0,1 0 0 0 0,-1 0-1 0 0,1-1 1 0 0,-1 1 0 0 0,0 0 0 0 0,0 0-1 0 0,0 0 1 0 0,1 0 0 0 0,-1 1-1 0 0,0-1 1 0 0,0 0 0 0 0,-1 0-1 0 0,1 1 1 0 0,0-1 0 0 0,0 0 0 0 0,-1 1-1 0 0,1-1 1 0 0,0 1 0 0 0,-1-1-1 0 0,1 2-4 0 0,9 78 141 0 0,-57 144 71 0 0,22-140-127 0 0,-15 137 381 0 0,42-218-453 0 0,-1 0 0 0 0,1-1 1 0 0,0 1-1 0 0,0-1 0 0 0,0 0 1 0 0,1 0-1 0 0,-1 0 0 0 0,1 0 0 0 0,0 0 1 0 0,-1 0-1 0 0,1-1 0 0 0,0 1 1 0 0,1-1-1 0 0,-1 0 0 0 0,0 0 0 0 0,1 0 1 0 0,-1 0-1 0 0,1-1 0 0 0,0 1 1 0 0,-1-1-1 0 0,1 0 0 0 0,0 0 0 0 0,0 0 1 0 0,0-1-1 0 0,0 0 0 0 0,0 1 1 0 0,0-1-1 0 0,0 0 0 0 0,0-1 0 0 0,-1 1 1 0 0,1-1-1 0 0,0 0 0 0 0,0 0 1 0 0,0 0-1 0 0,-1 0 0 0 0,1-1 0 0 0,0 1 1 0 0,-1-1-1 0 0,1 0 0 0 0,-1 0 1 0 0,0 0-1 0 0,0-1 0 0 0,2 0-13 0 0,4 0-9 0 0,-1 0 0 0 0,1 0-1 0 0,0 0 1 0 0,-1-1 0 0 0,0-1 0 0 0,0 1 0 0 0,0-1-1 0 0,0-1 1 0 0,-1 1 0 0 0,0-1 0 0 0,0-1-1 0 0,0 1 1 0 0,-1-1 0 0 0,0 0 0 0 0,-1-1-1 0 0,1 1 1 0 0,-1-1 0 0 0,-1 0 0 0 0,1 0-1 0 0,-2-1 1 0 0,2-3 9 0 0,-30-18-357 0 0,11 21 174 0 0,0 1 0 0 0,-1 0 0 0 0,0 1 0 0 0,-1 1 0 0 0,1 0 1 0 0,-1 1-1 0 0,0 1 0 0 0,0 0 0 0 0,-14 0 183 0 0,-50-15-846 0 0,-40-38-2606 0 0,102 38 1985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254 284 1112 0 0,'0'-1'84'0'0,"0"0"0"0"0,1 1-1 0 0,-1-1 1 0 0,0 0 0 0 0,0 0-1 0 0,0 1 1 0 0,0-1 0 0 0,0 0-1 0 0,0 0 1 0 0,0 0 0 0 0,0 1-1 0 0,0-1 1 0 0,0 0 0 0 0,-1 0 0 0 0,1 1-1 0 0,0-1 1 0 0,0 0 0 0 0,-1 0-1 0 0,1 1 1 0 0,0-1 0 0 0,-1 0-1 0 0,1 1 1 0 0,-1-1 0 0 0,1 1 0 0 0,-1-1-1 0 0,1 0 1 0 0,-1 1 0 0 0,0-1-1 0 0,1 1 1 0 0,-1-1 0 0 0,1 1-1 0 0,-1 0 1 0 0,0-1 0 0 0,0 1 0 0 0,1 0-1 0 0,-1-1 1 0 0,0 1 0 0 0,0 0-1 0 0,1 0 1 0 0,-1 0 0 0 0,0 0-1 0 0,0-1 1 0 0,1 1 0 0 0,-1 0 0 0 0,0 0-1 0 0,0 1 1 0 0,0-1 0 0 0,1 0-1 0 0,-1 0 1 0 0,0 0 0 0 0,0 0-1 0 0,1 1 1 0 0,-1-1 0 0 0,0 0 0 0 0,1 1-1 0 0,-1-1 1 0 0,0 0 0 0 0,1 1-1 0 0,-1-1 1 0 0,0 1 0 0 0,1-1-1 0 0,-1 1 1 0 0,1-1 0 0 0,-1 1 0 0 0,1 0-1 0 0,-1-1 1 0 0,1 1 0 0 0,0 0-1 0 0,-1-1 1 0 0,1 2-84 0 0,-56 29 732 0 0,42-23-502 0 0,1 1 0 0 0,0 1 0 0 0,0 0 0 0 0,1 1 0 0 0,0 0 0 0 0,1 1 0 0 0,0 0 0 0 0,1 1 0 0 0,1 0 1 0 0,-5 8-231 0 0,12-17 50 0 0,-2 1 23 0 0,1 1 0 0 0,-1-1 0 0 0,1 1 1 0 0,0 1-1 0 0,0-1 0 0 0,1 0 0 0 0,0 1 0 0 0,0-1 1 0 0,1 1-1 0 0,-1-1 0 0 0,1 1 0 0 0,1 0 1 0 0,-1-1-1 0 0,1 1 0 0 0,0 0 0 0 0,1 0 1 0 0,0-1-1 0 0,0 1 0 0 0,1 1-73 0 0,1 0 39 0 0,0 0 0 0 0,1-1 0 0 0,0 1 0 0 0,0-1 0 0 0,1 0 0 0 0,0 0-1 0 0,0-1 1 0 0,0 1 0 0 0,1-1 0 0 0,0 0 0 0 0,1-1 0 0 0,-1 1 0 0 0,1-1 0 0 0,0-1 0 0 0,0 1 0 0 0,1-1 0 0 0,-1 0-1 0 0,1-1 1 0 0,0 0 0 0 0,0 0 0 0 0,0-1 0 0 0,0 0 0 0 0,0 0 0 0 0,0-1 0 0 0,1 0 0 0 0,-1 0 0 0 0,1-1 0 0 0,3 0-39 0 0,6 0-24 0 0,0 0 0 0 0,-1-1 0 0 0,1-1 1 0 0,-1 0-1 0 0,0-2 0 0 0,0 0 1 0 0,0 0-1 0 0,0-2 0 0 0,0 0 1 0 0,-1-1-1 0 0,0-1 0 0 0,-1 0 0 0 0,14-10 24 0 0,-22 11-57 0 0,0 0 0 0 0,0 0 0 0 0,0 0-1 0 0,-1-1 1 0 0,0 0 0 0 0,-1-1 0 0 0,0 1-1 0 0,0-1 1 0 0,-1 0 0 0 0,0 0 0 0 0,0 0-1 0 0,-1-1 1 0 0,0 0 0 0 0,-1 1-1 0 0,0-1 1 0 0,-1 0 0 0 0,0 0 0 0 0,0-2 57 0 0,-3 3-73 0 0,0 0 0 0 0,0 1 0 0 0,-1-1 0 0 0,0 1 0 0 0,-1-1 0 0 0,0 1 0 0 0,0 0 0 0 0,-1 0 0 0 0,0 1 0 0 0,0-1 0 0 0,-1 1 0 0 0,0 0 0 0 0,0 1 0 0 0,-1 0 0 0 0,0-1 0 0 0,0 2 0 0 0,0-1 0 0 0,0 1 0 0 0,-1 0 0 0 0,0 1 0 0 0,0 0 1 0 0,-1 0-1 0 0,-4-1 73 0 0,-17-2-5739 0 0,33 8 4564 0 0</inkml:trace>
  <inkml:trace contextRef="#ctx0" brushRef="#br0" timeOffset="482.297">880 347 2216 0 0,'-28'11'462'0'0,"0"1"1"0"0,1 1-1 0 0,0 1 0 0 0,1 2 0 0 0,1 0 0 0 0,1 2 0 0 0,0 1 0 0 0,2 0 1 0 0,0 2-1 0 0,1 1 0 0 0,1 0 0 0 0,-6 11-462 0 0,-13 55 1081 0 0,41-84-1065 0 0,1 0 0 0 0,-1-1 0 0 0,1 1 0 0 0,0-1 0 0 0,0 1 0 0 0,1-1 0 0 0,-1 0 0 0 0,1 0 0 0 0,0-1 0 0 0,-1 1 0 0 0,1-1 0 0 0,0 0 0 0 0,0 0 0 0 0,1 0 0 0 0,-1 0 1 0 0,0-1-1 0 0,1 1 0 0 0,-1-1 0 0 0,1 0 0 0 0,-1-1 0 0 0,1 1 0 0 0,-1-1 0 0 0,1 0 0 0 0,0 0 0 0 0,-1 0 0 0 0,1-1 0 0 0,-1 0 0 0 0,1 1 0 0 0,-1-2 0 0 0,1 1-16 0 0,14-4-35 0 0,-1 0 1 0 0,1-1 0 0 0,-1-2 0 0 0,0 1 0 0 0,-1-2 0 0 0,0-1-1 0 0,0 0 1 0 0,-1-1 0 0 0,0 0 0 0 0,-1-1 0 0 0,-1-1 0 0 0,0-1-1 0 0,0 0 1 0 0,-1-1 0 0 0,-1 0 0 0 0,-1-1 0 0 0,0 0 0 0 0,-1-1-1 0 0,-1 0 1 0 0,0 0 0 0 0,0-3 34 0 0,8-20 290 0 0,-2-1 1 0 0,-2 0-1 0 0,-1-1 0 0 0,-3 0 0 0 0,-1 0 0 0 0,-2-1 0 0 0,-2 0 1 0 0,-1-17-291 0 0,-21 5 902 0 0,-19 88-200 0 0,24-5-814 0 0,2 1 0 0 0,0 0-1 0 0,3 0 1 0 0,0 1-1 0 0,2 0 1 0 0,1 0-1 0 0,1 1 1 0 0,1 6 112 0 0,-1 153-3400 0 0,4-181 3140 0 0,37 161-5020 0 0,-28-149 4095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0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86 544 1260 0 0,'0'0'103'0'0,"0"0"1"0"0,-1 0-1 0 0,1 0 0 0 0,-1 0 0 0 0,1 0 1 0 0,-1 0-1 0 0,1 0 0 0 0,0 0 1 0 0,-1 0-1 0 0,1 0 0 0 0,-1 0 0 0 0,1 0 1 0 0,-1 0-1 0 0,1 0 0 0 0,0 0 0 0 0,-1 0 1 0 0,1-1-1 0 0,-1 1 0 0 0,1 0 1 0 0,0 0-1 0 0,-1 0 0 0 0,1-1 0 0 0,0 1 1 0 0,-1 0-1 0 0,1-1 0 0 0,0 1 0 0 0,-1 0 1 0 0,1-1-1 0 0,0 1 0 0 0,0 0 1 0 0,-1-1-1 0 0,1 1 0 0 0,0 0 0 0 0,0-1 1 0 0,0 1-1 0 0,0-1 0 0 0,-1 1 0 0 0,1-1 1 0 0,0 1-1 0 0,0 0 0 0 0,0-1 0 0 0,0 1 1 0 0,0-1-1 0 0,0 1 0 0 0,0-1 1 0 0,0 1-1 0 0,0 0 0 0 0,0-1 0 0 0,1 1 1 0 0,-1-1-1 0 0,0 1 0 0 0,0 0 0 0 0,0-1 1 0 0,0 1-1 0 0,1-1 0 0 0,-1 1 1 0 0,0 0-1 0 0,0-1 0 0 0,1 1-103 0 0,-24 27 1901 0 0,16-10-1909 0 0,1-1-1 0 0,1 1 1 0 0,1 1-1 0 0,0-1 1 0 0,1 1-1 0 0,1-1 1 0 0,1 1-1 0 0,0 0 1 0 0,2 0-1 0 0,0 7 9 0 0,-1 6-2029 0 0,4-16-1829 0 0,-8-21 2652 0 0</inkml:trace>
  <inkml:trace contextRef="#ctx0" brushRef="#br0" timeOffset="249.057">3 75 3340 0 0,'-2'-63'4291'0'0,"2"61"-3711"0"0,0 2-104 0 0,0-10 773 0 0,0 19-1256 0 0,81 229-6724 0 0,-69-203 5413 0 0</inkml:trace>
  <inkml:trace contextRef="#ctx0" brushRef="#br0" timeOffset="834.25">149 854 1036 0 0,'-9'32'6649'0'0,"8"-18"-6180"0"0,15-34 1866 0 0,34-55-2141 0 0,90-176-963 0 0,-69 26-337 0 0,-26 253 633 0 0,-29-18 514 0 0,0 0 0 0 0,-1 1 0 0 0,0 1 0 0 0,-1 0 0 0 0,0 0 0 0 0,-1 1 0 0 0,0 1-1 0 0,-1 0 1 0 0,-1 0 0 0 0,0 1 0 0 0,-1 0 0 0 0,-1 0 0 0 0,0 1 0 0 0,-1 0-1 0 0,-1 1 1 0 0,0-1 0 0 0,-1 1 0 0 0,-1 0 0 0 0,0 0 0 0 0,-1 8-41 0 0,-5-13-85 0 0,-1 0 0 0 0,0 0 1 0 0,-1 0-1 0 0,0-1 0 0 0,-1 1 1 0 0,0-1-1 0 0,0-1 0 0 0,-1 1 1 0 0,-1-1-1 0 0,0 0 0 0 0,0-1 1 0 0,-1 0-1 0 0,0 0 0 0 0,-1-1 1 0 0,-8 6 84 0 0,4-17-5251 0 0,17-5 4159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29 306 1472 0 0,'2'-38'4845'0'0,"0"9"-3028"0"0,0 333 1985 0 0,1 107-3486 0 0,-33-574-9662 0 0,23 130 8184 0 0</inkml:trace>
  <inkml:trace contextRef="#ctx0" brushRef="#br0" timeOffset="310.356">72 216 1564 0 0,'1'-11'197'0'0,"1"1"-1"0"0,0 0 0 0 0,1 0 1 0 0,0 0-1 0 0,0 0 0 0 0,1 0 1 0 0,1 1-1 0 0,-1-1 0 0 0,2 1 1 0 0,-1 0-1 0 0,1 1 0 0 0,0 0 1 0 0,1-1-1 0 0,0 2 1 0 0,0-1-1 0 0,1 1 0 0 0,0 0 1 0 0,0 1-1 0 0,1 0 0 0 0,0 0 1 0 0,0 1-1 0 0,0 0 0 0 0,1 1 1 0 0,-1 0-1 0 0,1 0 1 0 0,0 1-1 0 0,0 0 0 0 0,0 1 1 0 0,1 0-1 0 0,-1 0 0 0 0,0 1 1 0 0,1 1-1 0 0,3 0-196 0 0,-5-1 39 0 0,0 1 0 0 0,0 1 0 0 0,0 0-1 0 0,0 0 1 0 0,0 0 0 0 0,0 1 0 0 0,-1 1 0 0 0,1-1 0 0 0,-1 1 0 0 0,0 1-1 0 0,1 0 1 0 0,-1 0 0 0 0,-1 0 0 0 0,1 1 0 0 0,-1 0 0 0 0,0 1-1 0 0,0-1 1 0 0,0 2 0 0 0,-1-1 0 0 0,0 0 0 0 0,0 1 0 0 0,-1 0-1 0 0,4 7-38 0 0,-5-7 41 0 0,0 0 0 0 0,0 0 0 0 0,-1 1 0 0 0,0-1-1 0 0,-1 1 1 0 0,0 0 0 0 0,0 0 0 0 0,-1 0-1 0 0,0 0 1 0 0,0 0 0 0 0,0 0 0 0 0,-1 0-1 0 0,-1 0 1 0 0,1 0 0 0 0,-1 0 0 0 0,-1 0-1 0 0,0 0 1 0 0,0 0 0 0 0,0 0 0 0 0,-1-1 0 0 0,0 1-1 0 0,0-1 1 0 0,-1 0 0 0 0,0 0 0 0 0,0 0-1 0 0,-1 0 1 0 0,0-1 0 0 0,0 1 0 0 0,0-1-1 0 0,-1-1 1 0 0,-3 4-41 0 0,-208 150 520 0 0,216-158-517 0 0,-157 86-2721 0 0,159-100-2726 0 0,15-2 4354 0 0</inkml:trace>
  <inkml:trace contextRef="#ctx0" brushRef="#br0" timeOffset="590.014">1089 31 1708 0 0,'-32'12'456'0'0,"2"1"0"0"0,0 1-1 0 0,0 2 1 0 0,1 1 0 0 0,1 1 0 0 0,1 2-1 0 0,1 1 1 0 0,1 0 0 0 0,0 2-1 0 0,2 1 1 0 0,1 1 0 0 0,0 1 0 0 0,2 1-1 0 0,1 0 1 0 0,-7 17-456 0 0,17-30 96 0 0,1 0-1 0 0,1 1 1 0 0,0-1-1 0 0,1 1 0 0 0,0 1 1 0 0,1-1-1 0 0,1 1 1 0 0,0 0-1 0 0,2 0 1 0 0,0 0-1 0 0,0 1 1 0 0,1-1-1 0 0,1 0 1 0 0,1 0-1 0 0,1 4-95 0 0,2 1-73 0 0,1-1 0 0 0,1 0-1 0 0,1-1 1 0 0,0 1 0 0 0,2-1-1 0 0,0-1 1 0 0,1 0 0 0 0,1 0-1 0 0,0-1 1 0 0,2 0 0 0 0,0-1-1 0 0,9 9 74 0 0,-8-11-495 0 0,0 0 0 0 0,2-1 0 0 0,-1-1 0 0 0,1-1 0 0 0,1 0 0 0 0,0-1-1 0 0,0 0 1 0 0,1-2 0 0 0,0 0 0 0 0,1-1 0 0 0,0-1 0 0 0,0 0 0 0 0,16 1 495 0 0,10-2-1272 0 0</inkml:trace>
  <inkml:trace contextRef="#ctx0" brushRef="#br0" timeOffset="1443.966">1727 188 916 0 0,'15'-17'733'0'0,"-12"14"-33"0"0,0 3-91 0 0,37-26 1275 0 0,-28 18 205 0 0,-31 27-1057 0 0,-51 49-473 0 0,3 3 1 0 0,3 3-1 0 0,3 3 1 0 0,3 2-1 0 0,-13 31-559 0 0,14-2-413 0 0,56-107 236 0 0,0 0-1 0 0,1 0 1 0 0,-1-1 0 0 0,0 1 0 0 0,1 0-1 0 0,-1 0 1 0 0,0-1 0 0 0,0 1 0 0 0,1 0-1 0 0,-1-1 1 0 0,0 1 0 0 0,0-1 0 0 0,0 1-1 0 0,0-1 1 0 0,0 0 0 0 0,0 1 0 0 0,0-1-1 0 0,0 0 1 0 0,0 0 0 0 0,0 1 0 0 0,0-1-1 0 0,0 0 1 0 0,0 0 0 0 0,0 0 0 0 0,0 0-1 0 0,0-1 1 0 0,0 1 0 0 0,0 0 0 0 0,0 0-1 0 0,0 0 1 0 0,0-1 0 0 0,0 1 0 0 0,0-1-1 0 0,0 1 1 0 0,0-1 0 0 0,0 1 0 0 0,0-1-1 0 0,1 1 1 0 0,-1-1 0 0 0,0 0 0 0 0,0 1-1 0 0,1-1 1 0 0,-1 0 177 0 0,-11-8-578 0 0,11 8 771 0 0,-15-16-1497 0 0</inkml:trace>
  <inkml:trace contextRef="#ctx0" brushRef="#br0" timeOffset="1673.941">1147 321 1492 0 0,'0'-1'121'0'0,"-1"0"0"0"0,1 0 0 0 0,-1-1 0 0 0,1 1 0 0 0,-1 0 0 0 0,1 0 0 0 0,0 0 0 0 0,0 0 0 0 0,-1-1 0 0 0,1 1 0 0 0,0 0-1 0 0,0 0 1 0 0,0-1 0 0 0,0 1 0 0 0,1 0 0 0 0,-1 0 0 0 0,0 0 0 0 0,0-1 0 0 0,1 1 0 0 0,-1 0 0 0 0,1 0 0 0 0,-1 0 0 0 0,1 0 0 0 0,-1 0 0 0 0,1 0 0 0 0,0 0 0 0 0,-1 0 0 0 0,1 0 0 0 0,0 0 0 0 0,0 0-1 0 0,0 0 1 0 0,0 0 0 0 0,0 1 0 0 0,0-1 0 0 0,0 0 0 0 0,0 1 0 0 0,0-1 0 0 0,0 1 0 0 0,0-1 0 0 0,0 1 0 0 0,1-1 0 0 0,-1 1 0 0 0,0 0 0 0 0,0 0 0 0 0,0 0 0 0 0,1-1 0 0 0,-1 1 0 0 0,0 0 0 0 0,0 0-1 0 0,0 1 1 0 0,1-1 0 0 0,-1 0 0 0 0,0 0 0 0 0,0 0 0 0 0,0 1 0 0 0,1-1 0 0 0,-1 1 0 0 0,0-1 0 0 0,0 1 0 0 0,0-1 0 0 0,0 1 0 0 0,1 0-121 0 0,138 98 1282 0 0,4-8-770 0 0,40 26-1560 0 0,-63-37-3048 0 0,-74-42 1683 0 0,-30-21 1289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1428 0 0,'16'12'256'0'0,"-1"0"0"0"0,-1 1 0 0 0,0 1-1 0 0,-1 0 1 0 0,-1 1 0 0 0,0 1 0 0 0,-1 0 0 0 0,0 0 0 0 0,-1 1-1 0 0,-1 0 1 0 0,-1 1 0 0 0,0 0 0 0 0,-2 0 0 0 0,0 0-1 0 0,-1 1 1 0 0,0 0 0 0 0,-2 0 0 0 0,0 0 0 0 0,-2 1 0 0 0,0 0-256 0 0,5 20 241 0 0,-3 0 1 0 0,-1 0 0 0 0,-2 1 0 0 0,-2-1 0 0 0,-1 0 0 0 0,-3 0 0 0 0,-1-1-1 0 0,-11 37-241 0 0,10-45-20 0 0,-1 0-1 0 0,-2-1 0 0 0,-1-1 1 0 0,-1 1-1 0 0,-2-2 0 0 0,0 0 0 0 0,-9 8 21 0 0,18-26-368 0 0,-2 0 0 0 0,0-1-1 0 0,0 1 1 0 0,0-2 0 0 0,-1 1 0 0 0,-1-2-1 0 0,1 1 1 0 0,-1-1 0 0 0,-1 0-1 0 0,1-1 1 0 0,-1 0 0 0 0,0-1-1 0 0,-1 0 369 0 0,-22 4-1178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2420 0 0,'-34'0'4163'0'0,"31"0"-3465"0"0,3 0-34 0 0,0 0-6 0 0,3 5-75 0 0,3-1-456 0 0,0 0 0 0 0,0-1 0 0 0,0 0 0 0 0,1 0 0 0 0,0 0 0 0 0,-1-1 0 0 0,1 0 0 0 0,0 0 0 0 0,0 0 0 0 0,0-1 0 0 0,1 0 0 0 0,-1-1 0 0 0,0 0 0 0 0,0 0 0 0 0,0 0 0 0 0,0-1 0 0 0,1 0 0 0 0,-1 0 0 0 0,0-1-127 0 0,33 0 199 0 0,456 2-1457 0 0,-419 10-1236 0 0,-95 10-2748 0 0,-6-13 4182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1128 0 0,'-1'0'85'0'0,"0"1"-1"0"0,0-1 1 0 0,0 0-1 0 0,0 0 1 0 0,0 1-1 0 0,0-1 1 0 0,1 1-1 0 0,-1-1 1 0 0,0 1-1 0 0,0-1 1 0 0,0 1-1 0 0,1-1 1 0 0,-1 1-1 0 0,0 0 1 0 0,1-1-1 0 0,-1 1 1 0 0,0 0-1 0 0,1-1 1 0 0,-1 1-1 0 0,1 0 1 0 0,-1 0-1 0 0,1 0 1 0 0,0 0-1 0 0,-1 0 1 0 0,1-1-1 0 0,0 1 1 0 0,-1 0-1 0 0,1 0 1 0 0,0 0-1 0 0,0 0 1 0 0,0 0-1 0 0,0 0 1 0 0,0 0-1 0 0,0 0 1 0 0,0 0-1 0 0,0 0 1 0 0,1 0-1 0 0,-1 0 1 0 0,0 0-1 0 0,0 0 1 0 0,1-1-1 0 0,-1 1 1 0 0,1 0-1 0 0,-1 0 1 0 0,1 0-1 0 0,-1 0 1 0 0,1-1-1 0 0,-1 1 1 0 0,1 0-1 0 0,0-1 1 0 0,-1 1-1 0 0,1 0 1 0 0,0-1-1 0 0,-1 1 1 0 0,1-1-1 0 0,0 1 1 0 0,0-1-1 0 0,0 1 1 0 0,0-1-1 0 0,0 0 1 0 0,-1 1-1 0 0,1-1 1 0 0,0 0-1 0 0,0 0-84 0 0,72 12 1968 0 0,-60-10-1882 0 0,289 18 1568 0 0,-101-17-8901 0 0,-185-3 6030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1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1732 0 0,'0'0'710'0'0,"0"0"-74"0"0,0 0-92 0 0,0 0-54 0 0,0 0-118 0 0,0 0-49 0 0,0 0-22 0 0,0 0 4 0 0,0 0-4 0 0,0 0 16 0 0,0 0-2 0 0,11 9 289 0 0,16 175 1221 0 0,-4-61-915 0 0,-5-142-5170 0 0,-7-32 1809 0 0,-8 20 1281 0 0</inkml:trace>
  <inkml:trace contextRef="#ctx0" brushRef="#br0" timeOffset="230.23">128 66 1096 0 0,'7'-66'8709'0'0,"11"132"-11733"0"0,6-9-1085 0 0,-14-37 2853 0 0</inkml:trace>
  <inkml:trace contextRef="#ctx0" brushRef="#br0" timeOffset="636.795">178 615 1552 0 0,'15'-3'3377'0'0,"13"-16"-2919"0"0,-21 14-116 0 0,11-9-297 0 0,-1-1 0 0 0,0-1 0 0 0,-2-1 0 0 0,1 0 0 0 0,-2-1 1 0 0,-1-1-1 0 0,0 0 0 0 0,-1-1 0 0 0,-1 0 0 0 0,-1 0 0 0 0,-1-2 0 0 0,-1 1 0 0 0,0-1 0 0 0,-2 0 0 0 0,-1 0 0 0 0,0-1 0 0 0,-2 1 0 0 0,-1-1 0 0 0,0-12-45 0 0,-2 29-16 0 0,-1 0 0 0 0,-1 1-1 0 0,1-1 1 0 0,-1 1 0 0 0,0-1-1 0 0,0 1 1 0 0,0 0 0 0 0,-1 0 0 0 0,0 0-1 0 0,0 0 1 0 0,0 0 0 0 0,0 0-1 0 0,-1 1 1 0 0,0 0 0 0 0,0 0-1 0 0,0 0 1 0 0,0 0 0 0 0,-1 1-1 0 0,0-1 1 0 0,1 1 0 0 0,-1 0 0 0 0,0 0 16 0 0,3 3-131 0 0,6 9 182 0 0,1 0-1 0 0,0 0 1 0 0,0 0 0 0 0,1-1-1 0 0,0 0 1 0 0,0 0 0 0 0,1-1 0 0 0,0 1-1 0 0,0-1 1 0 0,1-1 0 0 0,-1 0-1 0 0,2 0 1 0 0,-1 0 0 0 0,1-1-1 0 0,2 1-50 0 0,11 10 165 0 0,6 5-8 0 0,-19-17-57 0 0,0 1 0 0 0,0 1 0 0 0,0 0 0 0 0,-1 0 0 0 0,0 1 0 0 0,0 0 0 0 0,-1 0 0 0 0,0 1 0 0 0,0-1 0 0 0,-1 2 0 0 0,0-1 0 0 0,0 1 0 0 0,-1 0 0 0 0,0 0 1 0 0,0 0-1 0 0,-1 1 0 0 0,-1 0 0 0 0,0-1 0 0 0,0 1 0 0 0,0 3-100 0 0,-4-6 11 0 0,-1-1 1 0 0,1 0-1 0 0,-1 0 0 0 0,-1-1 1 0 0,1 1-1 0 0,-1 0 0 0 0,0-1 1 0 0,0 1-1 0 0,-1-1 1 0 0,0 0-1 0 0,0 0 0 0 0,0-1 1 0 0,0 1-1 0 0,-1-1 0 0 0,1 0 1 0 0,-1 0-1 0 0,0 0 0 0 0,0-1 1 0 0,-1 1-1 0 0,1-1 1 0 0,-1-1-1 0 0,0 1 0 0 0,-1 0-11 0 0,-86 24-3257 0 0,68-27 696 0 0,11 0 1331 0 0</inkml:trace>
  <inkml:trace contextRef="#ctx0" brushRef="#br0" timeOffset="1131.923">902 508 1896 0 0,'87'-10'3433'0'0,"-67"6"-3168"0"0,-1-1 1 0 0,0-1 0 0 0,0-1-1 0 0,-1 0 1 0 0,1-2 0 0 0,-2 0 0 0 0,1-1-1 0 0,-1-1 1 0 0,8-7-266 0 0,-22 17 7 0 0,-1-1 0 0 0,1 1 0 0 0,-1-1 0 0 0,0 0 0 0 0,1 0 0 0 0,-1 0 0 0 0,0 0 0 0 0,-1 0 0 0 0,1 0 0 0 0,0 0 0 0 0,0-1 1 0 0,-1 1-1 0 0,0-1 0 0 0,1 1 0 0 0,-1-1 0 0 0,0 0 0 0 0,0 1 0 0 0,0-1 0 0 0,-1 0 0 0 0,1 0 0 0 0,-1 0 0 0 0,1 1 0 0 0,-1-1 0 0 0,0 0 0 0 0,0 0 0 0 0,0 0 0 0 0,-1 0 0 0 0,1 1 0 0 0,-1-1 0 0 0,1 0 0 0 0,-1 0 0 0 0,0 0 0 0 0,0 1 0 0 0,0-1 0 0 0,0 1 0 0 0,-1-1 0 0 0,1 1 1 0 0,-1-1-1 0 0,1 1 0 0 0,-1 0 0 0 0,0 0 0 0 0,0-1 0 0 0,0 1 0 0 0,0 1 0 0 0,-1-1 0 0 0,1 0 0 0 0,0 0 0 0 0,-1 1 0 0 0,1 0 0 0 0,-1-1 0 0 0,1 1 0 0 0,-1 0-7 0 0,-8-4 40 0 0,-1 1 0 0 0,1 1-1 0 0,-1 0 1 0 0,0 0 0 0 0,0 1-1 0 0,0 1 1 0 0,0 0 0 0 0,0 0 0 0 0,0 1-1 0 0,0 1 1 0 0,0 0 0 0 0,0 1 0 0 0,0 0-1 0 0,0 1 1 0 0,1 0 0 0 0,-1 1-1 0 0,1 0 1 0 0,0 1 0 0 0,0 0 0 0 0,0 0-1 0 0,1 1 1 0 0,0 1 0 0 0,0 0 0 0 0,0 0-1 0 0,1 1 1 0 0,0 0 0 0 0,1 1 0 0 0,0 0-1 0 0,0 0 1 0 0,1 1 0 0 0,0 0-1 0 0,1 0 1 0 0,0 1 0 0 0,0-1 0 0 0,1 1-1 0 0,1 1 1 0 0,-1-1 0 0 0,2 0 0 0 0,-3 13-40 0 0,9-15 3 0 0,0 1 0 0 0,0 0 0 0 0,1-1 0 0 0,0 0 0 0 0,0 0 0 0 0,1 0 1 0 0,0 0-1 0 0,1-1 0 0 0,0 0 0 0 0,0 0 0 0 0,1-1 0 0 0,0 1 0 0 0,0-1 1 0 0,1-1-1 0 0,-1 1 0 0 0,2-2 0 0 0,-1 1 0 0 0,1-1 0 0 0,-1 0 1 0 0,1-1-1 0 0,1 1 0 0 0,-1-2 0 0 0,1 0 0 0 0,-1 0 0 0 0,1 0 0 0 0,0-2 1 0 0,0 1-1 0 0,0-1 0 0 0,3 0-3 0 0,10 2-509 0 0,0 0 0 0 0,0-2 0 0 0,0 0 1 0 0,0-2-1 0 0,0 0 0 0 0,0-2 0 0 0,0 0 0 0 0,0-2 0 0 0,-1 0 0 0 0,1-2 509 0 0,11-6-1082 0 0,-3-3-90 0 0</inkml:trace>
  <inkml:trace contextRef="#ctx0" brushRef="#br0" timeOffset="1472.103">1501 253 1936 0 0,'16'139'2447'0'0,"21"111"1702"0"0,-35-249-4099 0 0,-1 0 1 0 0,0 0-1 0 0,0 0 1 0 0,1 0-1 0 0,-1 0 0 0 0,1-1 1 0 0,-1 1-1 0 0,1 0 1 0 0,-1-1-1 0 0,1 1 0 0 0,-1-1 1 0 0,1 0-1 0 0,-1 1 0 0 0,1-1 1 0 0,0 0-1 0 0,-1 0 1 0 0,1 0-1 0 0,-1 0 0 0 0,1 0 1 0 0,0-1-1 0 0,-1 1 1 0 0,1 0-1 0 0,-1-1 0 0 0,1 1 1 0 0,-1-1-1 0 0,1 0 0 0 0,-1 1 1 0 0,0-1-1 0 0,1 0 1 0 0,-1 0-1 0 0,0 0 0 0 0,1 0 1 0 0,-1 0-1 0 0,0 0 0 0 0,0 0 1 0 0,0 0-1 0 0,0-1 1 0 0,0 1-1 0 0,0 0 0 0 0,0-1 1 0 0,0 1-1 0 0,-1 0 1 0 0,1-1-1 0 0,-1 1 0 0 0,1-1 1 0 0,0 0-51 0 0,15-18-163 0 0,0-1 1 0 0,-1-1-1 0 0,-2 0 1 0 0,0-1-1 0 0,-1 0 0 0 0,-1-1 1 0 0,-2-1-1 0 0,0 1 1 0 0,-1-1-1 0 0,-2-1 1 0 0,0 1-1 0 0,-2-1 1 0 0,-1 0-1 0 0,0-23 163 0 0,-28-17-5120 0 0,19 59 3938 0 0</inkml:trace>
  <inkml:trace contextRef="#ctx0" brushRef="#br0" timeOffset="1857.854">1831 561 1772 0 0,'21'-7'362'0'0,"0"-2"-1"0"0,-2 0 1 0 0,1-1 0 0 0,-1-1-1 0 0,0-1 1 0 0,-1-1 0 0 0,-1 0-1 0 0,0-2 1 0 0,-1 1-1 0 0,0-2 1 0 0,-1 0 0 0 0,-1-1-1 0 0,11-18-361 0 0,-23 32 36 0 0,-1 0-1 0 0,0-1 1 0 0,0 1-1 0 0,0-1 0 0 0,-1 1 1 0 0,1 0-1 0 0,-1-1 1 0 0,0 1-1 0 0,0-1 1 0 0,0 1-1 0 0,0-1 0 0 0,0 1 1 0 0,-1-1-1 0 0,0 1 1 0 0,0 0-1 0 0,0-1 1 0 0,0 1-1 0 0,0 0 0 0 0,-1 0 1 0 0,1 0-1 0 0,-1 0 1 0 0,0 0-1 0 0,0 0 1 0 0,0 0-1 0 0,0 0 0 0 0,0 1 1 0 0,-1-1-1 0 0,1 1 1 0 0,-1 0-1 0 0,0-1 1 0 0,0 1-1 0 0,1 1 0 0 0,-1-1 1 0 0,-1 0-1 0 0,1 1 1 0 0,0-1-1 0 0,0 1 1 0 0,0 0-1 0 0,-1 0 0 0 0,1 0 1 0 0,-1 1-1 0 0,1-1 1 0 0,0 1-1 0 0,-1 0 1 0 0,1 0-1 0 0,-1 0 0 0 0,1 0 1 0 0,-1 0-1 0 0,1 1 1 0 0,-1 0-1 0 0,1 0 1 0 0,0 0-1 0 0,-1 0 0 0 0,1 0 1 0 0,0 1-1 0 0,0-1 1 0 0,0 1-36 0 0,-13 3 91 0 0,0 0-1 0 0,0 1 1 0 0,1 1 0 0 0,0 1 0 0 0,1 0 0 0 0,-1 1-1 0 0,1 0 1 0 0,1 2 0 0 0,0-1 0 0 0,1 1 0 0 0,0 1-1 0 0,0 0 1 0 0,1 1 0 0 0,1 0 0 0 0,0 1 0 0 0,1 0-1 0 0,0 0 1 0 0,1 1 0 0 0,1 0 0 0 0,0 1 0 0 0,1 0-91 0 0,6-11-2 0 0,-1 0 1 0 0,1 1-1 0 0,0-1 1 0 0,0 0-1 0 0,0 0 1 0 0,1 1-1 0 0,0-1 1 0 0,0 0-1 0 0,0 0 1 0 0,1 0 0 0 0,-1 0-1 0 0,1 0 1 0 0,1 0-1 0 0,-1-1 1 0 0,0 1-1 0 0,1-1 1 0 0,0 1-1 0 0,0-1 1 0 0,1 0-1 0 0,-1 0 1 0 0,1-1-1 0 0,0 1 1 0 0,0 0-1 0 0,0-1 1 0 0,0 0 0 0 0,0 0-1 0 0,1-1 1 0 0,0 1-1 0 0,-1-1 1 0 0,1 0-1 0 0,0 0 1 0 0,1 0 1 0 0,164 33-3718 0 0,-99-38-171 0 0,-17-15 2675 0 0</inkml:trace>
  <inkml:trace contextRef="#ctx0" brushRef="#br0" timeOffset="2292.649">2379 316 964 0 0,'-4'7'3706'0'0,"-11"148"-1180"0"0,-23-107-252 0 0,51-90-2154 0 0,129-152-548 0 0,-95 169-43 0 0,-46 25 335 0 0,-1 0 60 0 0,3 2-18 0 0,7 13 94 0 0,0 0-1 0 0,-2 1 0 0 0,1-1 0 0 0,-2 2 1 0 0,0-1-1 0 0,-1 1 0 0 0,-1 0 0 0 0,0 0 1 0 0,-1 1-1 0 0,-1-1 0 0 0,-1 1 0 0 0,0 11 1 0 0,8 33-33 0 0,-8-53-48 0 0,24 81-4163 0 0,-23-87 3056 0 0,-2-3 82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1772 0 0,'5'0'5309'0'0,"7"-3"-3658"0"0,32-4-1283 0 0,307-38 813 0 0,-329 40-3896 0 0,-50 4-2370 0 0,4 4 3908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1440 0 0,'37'34'5540'0'0,"48"-25"-4126"0"0,-73-9-978 0 0,243-40-422 0 0,-113 5-5742 0 0,-122 29 4512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2924 0 0,'22'8'6547'0'0,"22"-12"-6043"0"0,-26 1-289 0 0,237-65-7152 0 0,-222 55 5748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 0 0,'17'14'4221'0'0,"-15"53"-3904"0"0,-3-48 154 0 0,-1 45 26 0 0,-1-48-378 0 0,1 0 0 0 0,1-1 0 0 0,0 1-1 0 0,1 0 1 0 0,1 0 0 0 0,1-1-1 0 0,0 1 1 0 0,0-1 0 0 0,2 1 0 0 0,0-1-1 0 0,1 0 1 0 0,0 0 0 0 0,1-1 0 0 0,1 1-1 0 0,0-1 1 0 0,1-1 0 0 0,7 10-119 0 0,-9-20 35 0 0,-1 1-1 0 0,1-1 1 0 0,0 0 0 0 0,0 0 0 0 0,0 0-1 0 0,0-1 1 0 0,1 0 0 0 0,-1-1 0 0 0,1 1-1 0 0,-1-1 1 0 0,1 0 0 0 0,0-1 0 0 0,-1 1-1 0 0,1-1 1 0 0,0-1 0 0 0,-1 1 0 0 0,1-1-1 0 0,-1-1 1 0 0,1 1 0 0 0,-1-1 0 0 0,1 0-1 0 0,-1 0 1 0 0,0-1 0 0 0,0 0 0 0 0,0 0-1 0 0,-1 0 1 0 0,1-1 0 0 0,0 0 0 0 0,-1 0 0 0 0,4-3-35 0 0,4-2 34 0 0,-1 1 0 0 0,1-2 1 0 0,-1 1-1 0 0,-1-2 0 0 0,0 1 1 0 0,0-2-1 0 0,-1 1 0 0 0,0-2 1 0 0,-1 1-1 0 0,-1-1 0 0 0,0 0 1 0 0,-1-1-1 0 0,0 0 1 0 0,-1 0-1 0 0,0-1 0 0 0,-2 1 1 0 0,3-12-35 0 0,-7 24 108 0 0,-22-23 458 0 0,-1 77-324 0 0,21-31-265 0 0,0 0-1 0 0,2 0 1 0 0,1 0 0 0 0,0 0 0 0 0,1 0 0 0 0,2 0 0 0 0,0 0-1 0 0,1-1 1 0 0,1 1 0 0 0,1-1 0 0 0,6 12 23 0 0,0 7-363 0 0,42 177-6461 0 0,-54-199 5682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2352 0 0,'4'0'1044'0'0,"-1"1"-144"0"0,-1 1-92 0 0,2 0-87 0 0,-1-1-97 0 0,1-1-8 0 0,5 0-120 0 0,-4-1-136 0 0,7-1-188 0 0,1 2-40 0 0,29-12-276 0 0,-6 7 12 0 0,-4-6-692 0 0,5 2-544 0 0,-1-1 47 0 0,-2 0 137 0 0,1 2 36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2680 0 0,'6'2'820'0'0,"-4"0"-96"0"0,1-1-60 0 0,-1 1-55 0 0,1 0-89 0 0,-3-1-4 0 0,4-1-176 0 0,1 0-156 0 0,1-1-252 0 0,4-1 12 0 0,10-3-508 0 0,-6 5-693 0 0,27-8-19 0 0,-11-1 28 0 0,0-1 72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17 888 0 0,'14'3'1312'0'0,"-4"-1"-248"0"0,-1-2-136 0 0,-2 2-112 0 0,1-2-91 0 0,-1 3-85 0 0,-4-3-80 0 0,-1 2-40 0 0,2-1-252 0 0,-4-1-52 0 0,-4-1-392 0 0,2-1 24 0 0,-1 2-1276 0 0,-6-2 227 0 0,-13-3-55 0 0,1-6 56 0 0,-6 2 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2620 0 0,'4'0'800'0'0,"1"0"-148"0"0,4-1 28 0 0,13-1-272 0 0,2-1 21 0 0,-8 3 39 0 0,36-7-132 0 0,-32 7-28 0 0,10 0-124 0 0,5 0-236 0 0,6 0-4 0 0,4 0-404 0 0,-4 0-553 0 0,-4 0-143 0 0,32-13-48 0 0,-47 3 32 0 0</inkml:trace>
  <inkml:trace contextRef="#ctx0" brushRef="#br0" timeOffset="264.41">217 0 1344 0 0,'-5'2'253'0'0,"0"0"0"0"0,0 0-1 0 0,-1 1 1 0 0,1 0 0 0 0,1 0 0 0 0,-1 0-1 0 0,0 0 1 0 0,1 0 0 0 0,0 1 0 0 0,0 0-1 0 0,0 0 1 0 0,0 0 0 0 0,0 1 0 0 0,1-1-1 0 0,0 1 1 0 0,0 0 0 0 0,0 0 0 0 0,1 0 0 0 0,-1 0-1 0 0,1 0 1 0 0,0 1 0 0 0,1-1 0 0 0,-1 0-1 0 0,1 1 1 0 0,0 0 0 0 0,1-1 0 0 0,-1 1-1 0 0,1-1 1 0 0,0 1 0 0 0,1 1-253 0 0,38 164 1596 0 0,-17-122-1562 0 0,27 77-3709 0 0,-49-118-69 0 0,0-8 2722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1 411 2724 0 0,'12'4'5772'0'0,"34"-3"-5362"0"0,-42-1 66 0 0,245-16 676 0 0,-207 12-1525 0 0,61-16-5001 0 0,-96 16 4067 0 0,-6 2 55 0 0</inkml:trace>
  <inkml:trace contextRef="#ctx0" brushRef="#br0" timeOffset="249.708">38 493 2756 0 0,'0'2'208'0'0,"-1"-2"-112"0"0,1 1-1 0 0,-1 0 1 0 0,0-1 0 0 0,1 1 0 0 0,0 0 0 0 0,-1 0 0 0 0,1 0 0 0 0,-1-1-1 0 0,1 1 1 0 0,0 0 0 0 0,0 0 0 0 0,-1 0 0 0 0,1 0 0 0 0,0 0 0 0 0,0-1-1 0 0,0 1 1 0 0,0 0 0 0 0,0 0 0 0 0,0 0 0 0 0,0 0 0 0 0,0 0-1 0 0,1 0 1 0 0,-1-1 0 0 0,0 1 0 0 0,0 0 0 0 0,1 0 0 0 0,-1 0 0 0 0,0-1-1 0 0,1 1 1 0 0,-1 0 0 0 0,1 0 0 0 0,-1-1 0 0 0,1 1 0 0 0,0 0 0 0 0,-1-1-1 0 0,1 1 1 0 0,0 0 0 0 0,-1-1 0 0 0,1 1 0 0 0,0-1 0 0 0,-1 0-1 0 0,1 1 1 0 0,0-1 0 0 0,0 1 0 0 0,0-1 0 0 0,0 0 0 0 0,-1 0 0 0 0,1 1-1 0 0,0-1 1 0 0,0 0 0 0 0,0 0 0 0 0,0 0 0 0 0,0 0 0 0 0,0 0 0 0 0,-1 0-1 0 0,1 0 1 0 0,0 0 0 0 0,0-1 0 0 0,0 1 0 0 0,0 0-96 0 0,166 9 1442 0 0,0-42-3826 0 0,-33-21-2679 0 0,-104 40 3849 0 0</inkml:trace>
  <inkml:trace contextRef="#ctx0" brushRef="#br0" timeOffset="590.842">995 193 1820 0 0,'-17'6'537'0'0,"0"1"1"0"0,1 0-1 0 0,0 1 0 0 0,1 1 1 0 0,-1 1-1 0 0,2 0 0 0 0,-1 1 0 0 0,2 0 1 0 0,-1 1-1 0 0,2 1 0 0 0,0 0 1 0 0,0 0-1 0 0,0 2-537 0 0,5-5 183 0 0,0 0-1 0 0,0 0 1 0 0,1 0 0 0 0,0 1 0 0 0,1 0 0 0 0,0 0 0 0 0,1 1 0 0 0,0-1-1 0 0,1 1 1 0 0,0 0 0 0 0,1 0 0 0 0,0 0 0 0 0,1 1-183 0 0,4-5 46 0 0,0 0 0 0 0,0 0 0 0 0,0 0 0 0 0,1 0 0 0 0,0 0 1 0 0,1 0-1 0 0,0-1 0 0 0,0 0 0 0 0,0 0 0 0 0,1-1 0 0 0,0 1 0 0 0,1-1 0 0 0,-1 0 1 0 0,1-1-1 0 0,0 0 0 0 0,0 0 0 0 0,1 0 0 0 0,0-1 0 0 0,0 0 0 0 0,0-1 1 0 0,0 1-1 0 0,0-2 0 0 0,1 1 0 0 0,-1-1 0 0 0,2 0-46 0 0,172 20-867 0 0,-180-21 836 0 0,1-1-1 0 0,-1 0 0 0 0,1 0 1 0 0,-1 0-1 0 0,1 0 0 0 0,0 0 1 0 0,-1 0-1 0 0,1-1 0 0 0,-1 1 1 0 0,0-1-1 0 0,1 0 0 0 0,-1 0 1 0 0,1 0-1 0 0,-1 0 0 0 0,0 0 1 0 0,0 0-1 0 0,1 0 0 0 0,-1-1 1 0 0,0 1-1 0 0,0-1 0 0 0,0 0 1 0 0,-1 0-1 0 0,1 1 0 0 0,0-1 1 0 0,-1 0-1 0 0,1 0 0 0 0,-1-1 1 0 0,0 1-1 0 0,1 0 0 0 0,-1 0 1 0 0,0-1-1 0 0,0 1 0 0 0,-1-1 1 0 0,1 1-1 0 0,0 0 0 0 0,-1-1 1 0 0,0 1-1 0 0,1-1 0 0 0,-1 0 1 0 0,0 1-1 0 0,0-1 0 0 0,-1 1 1 0 0,1-1-1 0 0,0 0 32 0 0,-11-6-64 0 0,1 1 0 0 0,-1-1 0 0 0,-1 2-1 0 0,1 0 1 0 0,-1 0 0 0 0,0 1 0 0 0,-1 0 0 0 0,1 1 0 0 0,-1 1 0 0 0,0 0 0 0 0,-1 1-1 0 0,1 0 1 0 0,0 1 0 0 0,-1 0 0 0 0,0 1 0 0 0,-5 1 64 0 0,-80-18-1524 0 0,86 8-3395 0 0,13 10 3661 0 0</inkml:trace>
  <inkml:trace contextRef="#ctx0" brushRef="#br0" timeOffset="869.662">1455 1 1600 0 0,'19'-1'3683'0'0,"30"35"-2503"0"0,-30-14-974 0 0,-1 0 1 0 0,0 2 0 0 0,-2 0-1 0 0,0 1 1 0 0,-2 0-1 0 0,0 1 1 0 0,-2 1 0 0 0,-1 0-1 0 0,0 1 1 0 0,-2 0 0 0 0,-1 0-1 0 0,-2 1 1 0 0,0 0 0 0 0,-2 0-1 0 0,-1 1 1 0 0,-1-1 0 0 0,-1 8-207 0 0,-1-23 36 0 0,-2 0 1 0 0,1 1-1 0 0,-1-1 1 0 0,-1 0 0 0 0,-1 0-1 0 0,1-1 1 0 0,-2 1 0 0 0,1-1-1 0 0,-2 0 1 0 0,1 0-1 0 0,-2 0 1 0 0,1-1 0 0 0,-2 1-37 0 0,3-3 20 0 0,-11 17-93 0 0,-2-1-1 0 0,0 0 1 0 0,-2-2-1 0 0,0 0 1 0 0,-2-1-1 0 0,0-1 1 0 0,-18 11 73 0 0,-110 51-4051 0 0,89-69 1554 0 0,49-13 1299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1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2308 0 0,'-52'46'3268'0'0,"25"-19"-2704"0"0,3 2 0 0 0,0 0-1 0 0,2 2 1 0 0,1 0 0 0 0,1 1 0 0 0,2 2 0 0 0,1 0 0 0 0,-11 34-564 0 0,-12 21-367 0 0,32-76 93 0 0,-24-7-6307 0 0,7-31 5404 0 0</inkml:trace>
  <inkml:trace contextRef="#ctx0" brushRef="#br0" timeOffset="215.622">1 99 1008 0 0,'23'-12'6863'0'0,"0"25"-4730"0"0,-17-9-2100 0 0,308 199 849 0 0,-194-146-8501 0 0,-117-56 6483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2 163 2224 0 0,'15'-17'3929'0'0,"-12"17"-3457"0"0,-3 0-47 0 0,0 0-60 0 0,0 0 2 0 0,0 0-37 0 0,0 0-33 0 0,0 0-77 0 0,0 0-10 0 0,10 8 299 0 0,-29 104 712 0 0,53 266-1242 0 0,-44-342-2047 0 0,-20-28-3304 0 0,26-13 4260 0 0</inkml:trace>
  <inkml:trace contextRef="#ctx0" brushRef="#br0" timeOffset="294.769">79 80 2672 0 0,'5'-7'173'0'0,"1"0"1"0"0,0 1-1 0 0,0 0 0 0 0,0 0 0 0 0,1 1 1 0 0,0 0-1 0 0,0 0 0 0 0,0 0 0 0 0,0 1 1 0 0,1 0-1 0 0,0 0 0 0 0,0 1 0 0 0,0 0 1 0 0,0 1-1 0 0,1-1 0 0 0,-1 2 0 0 0,1-1 1 0 0,-1 1-1 0 0,1 0 0 0 0,-1 1 0 0 0,1 0 0 0 0,-1 1 1 0 0,1-1-1 0 0,0 2 0 0 0,-1-1 0 0 0,0 1 1 0 0,1 0-1 0 0,-1 1 0 0 0,0 0 0 0 0,2 1-173 0 0,-5-1 40 0 0,1-1-1 0 0,-1 1 1 0 0,0 0-1 0 0,0 0 0 0 0,-1 0 1 0 0,1 0-1 0 0,-1 1 0 0 0,1 0 1 0 0,-1 0-1 0 0,0 0 1 0 0,0 1-1 0 0,-1-1 0 0 0,0 1 1 0 0,0 0-1 0 0,0 0 0 0 0,0 0 1 0 0,0 0-1 0 0,-1 1 1 0 0,0-1-1 0 0,0 0 0 0 0,-1 1 1 0 0,0 0-1 0 0,0-1 0 0 0,0 1 1 0 0,0 0-1 0 0,-1 0 1 0 0,0-1-1 0 0,0 1 0 0 0,-1 0 1 0 0,0 0-1 0 0,0-1 0 0 0,0 1 1 0 0,0 0-1 0 0,-1-1 1 0 0,0 1-1 0 0,0-1 0 0 0,-1 0 1 0 0,1 0-1 0 0,-1 0 0 0 0,0 0 1 0 0,0 0-1 0 0,-1 0 1 0 0,0-1-1 0 0,0 0 0 0 0,0 0 1 0 0,0 0-1 0 0,0 0 0 0 0,-1 0 1 0 0,0-1-1 0 0,0 0-39 0 0,-16 9-69 0 0,-1 0 0 0 0,0-2 0 0 0,-1 0 0 0 0,0-1 0 0 0,-1-2 0 0 0,0 0 0 0 0,0-2 0 0 0,-23 3 69 0 0,45-8-767 0 0,2 0-415 0 0,-5-17-2762 0 0,17 5 2747 0 0</inkml:trace>
  <inkml:trace contextRef="#ctx0" brushRef="#br0" timeOffset="531.085">806 48 2228 0 0,'-14'4'265'0'0,"-1"0"1"0"0,1 1-1 0 0,0 0 0 0 0,0 2 0 0 0,1-1 0 0 0,0 2 0 0 0,0-1 0 0 0,1 2 1 0 0,0 0-1 0 0,0 0 0 0 0,1 1 0 0 0,0 1 0 0 0,1 0 0 0 0,0 0 1 0 0,1 1-1 0 0,0 0 0 0 0,1 0 0 0 0,0 1 0 0 0,1 0 0 0 0,1 1 1 0 0,0-1-1 0 0,0 1 0 0 0,2 1 0 0 0,0-1 0 0 0,0 1 0 0 0,1-1 1 0 0,0 10-266 0 0,4-15-5 0 0,0 1 0 0 0,0-1 0 0 0,1 1 1 0 0,0-1-1 0 0,1 0 0 0 0,0 1 1 0 0,1-1-1 0 0,-1-1 0 0 0,2 1 0 0 0,-1-1 1 0 0,1 1-1 0 0,1-1 0 0 0,-1-1 1 0 0,1 1-1 0 0,1-1 0 0 0,-1 0 1 0 0,1 0-1 0 0,0-1 0 0 0,4 3 5 0 0,0-1-389 0 0,1 1 0 0 0,-1-2-1 0 0,1 0 1 0 0,0 0 0 0 0,1-1-1 0 0,-1-1 1 0 0,1 0 0 0 0,1 0-1 0 0,-1-2 1 0 0,0 1 0 0 0,1-2-1 0 0,11 1 390 0 0,15 0-1137 0 0,-17-3 44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1556 0 0,'44'2'7230'0'0,"78"2"-6530"0"0,186-16-3953 0 0,-252-6 476 0 0,-35 7 1593 0 0</inkml:trace>
  <inkml:trace contextRef="#ctx0" brushRef="#br0" timeOffset="263.111">331 0 2484 0 0,'-31'17'5363'0'0,"24"-5"-5099"0"0,1 1 0 0 0,0-1 0 0 0,0 1 0 0 0,1 0 0 0 0,1 0 0 0 0,0 1 0 0 0,1-1 0 0 0,1 1 0 0 0,0 0 0 0 0,0 0 0 0 0,2 0 1 0 0,-1 0-1 0 0,2 0 0 0 0,0 0 0 0 0,1-1 0 0 0,1 5-264 0 0,35 123 196 0 0,2 9-4002 0 0,-37-127 1927 0 0,-3-17-1442 0 0,0-6 2163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2128 0 0,'19'12'5729'0'0,"37"-5"-5316"0"0,-45-6 42 0 0,157 3-1309 0 0,-116-4-3899 0 0,-50 0 3527 0 0</inkml:trace>
  <inkml:trace contextRef="#ctx0" brushRef="#br0" timeOffset="248.537">1 415 1128 0 0,'0'3'200'0'0,"-1"0"0"0"0,1 0 0 0 0,0 0-1 0 0,0 0 1 0 0,1 0 0 0 0,-1 0 0 0 0,1-1 0 0 0,-1 1-1 0 0,1 0 1 0 0,0 0 0 0 0,0-1 0 0 0,0 1 0 0 0,0 0-1 0 0,0-1 1 0 0,1 1 0 0 0,-1-1 0 0 0,1 1 0 0 0,0-1-1 0 0,0 0 1 0 0,-1 0 0 0 0,2 0 0 0 0,-1 0 0 0 0,0 0 0 0 0,0 0-1 0 0,0-1 1 0 0,1 1 0 0 0,-1-1 0 0 0,1 1 0 0 0,0-1-1 0 0,-1 0 1 0 0,1 0 0 0 0,0 0 0 0 0,-1 0 0 0 0,2-1-200 0 0,108 25 906 0 0,-94-23-456 0 0,142 3-846 0 0,73-63-5882 0 0,-199 43 5190 0 0</inkml:trace>
  <inkml:trace contextRef="#ctx0" brushRef="#br0" timeOffset="555.964">1000 110 1148 0 0,'11'-1'2786'0'0,"-5"16"1483"0"0,-5-6-4251 0 0,87 433 3030 0 0,-84-380-4865 0 0,-33-51-2304 0 0,-3-41 1568 0 0,13 8 1411 0 0</inkml:trace>
  <inkml:trace contextRef="#ctx0" brushRef="#br0" timeOffset="835.175">949 85 1600 0 0,'-38'21'1085'0'0,"2"2"0"0"0,0 0 1 0 0,2 3-1 0 0,1 1 0 0 0,1 1 0 0 0,1 2 0 0 0,1 2-1085 0 0,27-30 50 0 0,1 0 1 0 0,0 0-1 0 0,0 0 0 0 0,0 0 1 0 0,0 0-1 0 0,0 0 0 0 0,0 0 1 0 0,1 1-1 0 0,-1-1 0 0 0,1 1 1 0 0,-1-1-1 0 0,1 1 0 0 0,0 0 1 0 0,0-1-1 0 0,0 1 0 0 0,0 0 1 0 0,1 0-1 0 0,-1 0 0 0 0,1-1 1 0 0,0 1-1 0 0,0 0 0 0 0,0 0 0 0 0,0 0 1 0 0,0 0-1 0 0,0 0 0 0 0,1 0 1 0 0,0-1-1 0 0,-1 1 0 0 0,1 0 1 0 0,0 0-1 0 0,0-1 0 0 0,1 1 1 0 0,-1-1-1 0 0,1 1 0 0 0,-1-1 1 0 0,1 1-1 0 0,0-1 0 0 0,-1 0 1 0 0,1 0-1 0 0,0 0 0 0 0,1 0 1 0 0,-1 0-1 0 0,0 0 0 0 0,1 0 0 0 0,-1-1 1 0 0,1 1-1 0 0,-1-1 0 0 0,1 0 1 0 0,1 1-51 0 0,20 5-73 0 0,1-1-1 0 0,0-1 1 0 0,0 0 0 0 0,0-3 0 0 0,0 0 0 0 0,1-1 0 0 0,-1-1 0 0 0,1-2 0 0 0,-1 0 0 0 0,0-2-1 0 0,0-1 1 0 0,15-5 73 0 0,-16 5-898 0 0,0-1-1 0 0,0-1 1 0 0,-1-1-1 0 0,0-2 0 0 0,0 0 1 0 0,-1-1-1 0 0,0-1 1 0 0,-1-1-1 0 0,11-10 899 0 0,-4 0-1085 0 0</inkml:trace>
  <inkml:trace contextRef="#ctx0" brushRef="#br0" timeOffset="1083.75">1551 0 840 0 0,'14'3'292'0'0,"0"1"1"0"0,-1 0-1 0 0,0 1 0 0 0,0 0 1 0 0,0 1-1 0 0,0 1 0 0 0,-1 0 1 0 0,0 0-1 0 0,-1 1 0 0 0,1 1 0 0 0,-2 0 1 0 0,1 0-1 0 0,-1 1 0 0 0,-1 1 1 0 0,0 0-1 0 0,0 0 0 0 0,-1 0 1 0 0,0 1-1 0 0,-1 0 0 0 0,-1 1 1 0 0,0-1-1 0 0,0 1 0 0 0,-1 1 0 0 0,-1-1 1 0 0,0 1-1 0 0,-1-1 0 0 0,-1 1 1 0 0,0 0-1 0 0,-1 0 0 0 0,0 0 1 0 0,-1 11-293 0 0,-10 3 54 0 0,-1-1 0 0 0,-1-1 0 0 0,-1 0 0 0 0,-1-1 0 0 0,-2 0 0 0 0,0-1 0 0 0,-2-1 0 0 0,0 0 0 0 0,-1-1 0 0 0,-2-2 0 0 0,0 0 0 0 0,-1-1 0 0 0,-1-1 0 0 0,-1-1 0 0 0,0-1 0 0 0,-8 3-54 0 0,-86 46-5170 0 0,100-78 2705 0 0,15 1 1298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84 113 2336 0 0,'3'17'5855'0'0,"-1"77"-4603"0"0,14 74-417 0 0,21 146-1454 0 0,-37-312 444 0 0,0 0 0 0 0,0-1 0 0 0,0 1 0 0 0,0 0 0 0 0,-1-1 0 0 0,1 1 0 0 0,-1-1 0 0 0,1 1-1 0 0,-1-1 1 0 0,1 1 0 0 0,-1-1 0 0 0,0 1 0 0 0,0-1 0 0 0,0 1 0 0 0,0-1 0 0 0,0 0 0 0 0,0 0 0 0 0,0 1 0 0 0,0-1 0 0 0,-1 0 0 0 0,1 0 0 0 0,0 0 0 0 0,-1 0 0 0 0,1-1 0 0 0,-1 1 0 0 0,1 0 0 0 0,-1-1 0 0 0,1 1 0 0 0,-1 0 0 0 0,1-1 0 0 0,-1 0 0 0 0,0 1-1 0 0,1-1 1 0 0,-1 0 0 0 0,0 0 0 0 0,1 0 0 0 0,-1 0 175 0 0,-6-1-1334 0 0</inkml:trace>
  <inkml:trace contextRef="#ctx0" brushRef="#br0" timeOffset="343.571">36 120 1532 0 0,'4'-8'169'0'0,"0"0"0"0"0,0 1 0 0 0,1-1 0 0 0,0 1 0 0 0,0 0 0 0 0,1 1 0 0 0,0-1 0 0 0,0 1 0 0 0,1 0 0 0 0,-1 0 0 0 0,1 1 0 0 0,0 0 0 0 0,1 0 0 0 0,0 1 0 0 0,-1 0 0 0 0,1 0 0 0 0,0 1 0 0 0,1 0 0 0 0,-1 1-1 0 0,1-1 1 0 0,-1 1 0 0 0,1 1 0 0 0,-1 0 0 0 0,1 0 0 0 0,0 1 0 0 0,0 0 0 0 0,0 0 0 0 0,-1 1 0 0 0,1 0 0 0 0,0 1 0 0 0,-1 0 0 0 0,1 0 0 0 0,-1 1 0 0 0,0 0 0 0 0,7 3-169 0 0,-3-1 82 0 0,0 1-1 0 0,0 0 1 0 0,-1 1 0 0 0,1 0 0 0 0,-2 1-1 0 0,1 0 1 0 0,-1 1 0 0 0,0 0-1 0 0,-1 0 1 0 0,0 1 0 0 0,0 0-1 0 0,2 6-81 0 0,-8-12 31 0 0,0 1 0 0 0,0 0 0 0 0,-1-1 0 0 0,0 1 0 0 0,0 0 0 0 0,0 0 0 0 0,-1 0 0 0 0,0 0 0 0 0,0 1-1 0 0,0-1 1 0 0,0 0 0 0 0,-1 0 0 0 0,0 1 0 0 0,0-1 0 0 0,-1 0 0 0 0,1 0 0 0 0,-1 1 0 0 0,0-1-1 0 0,0 0 1 0 0,-1 0 0 0 0,0 0 0 0 0,0 0 0 0 0,0 0 0 0 0,0-1 0 0 0,-1 1 0 0 0,1 0 0 0 0,-1-1 0 0 0,-1 0-1 0 0,1 0 1 0 0,0 0 0 0 0,-3 2-31 0 0,-16 12-67 0 0,1 0 0 0 0,-2-2 0 0 0,0-1 0 0 0,-1-1 0 0 0,-1-1 0 0 0,0-1 0 0 0,-1-1-1 0 0,0-1 1 0 0,0-1 0 0 0,-1-2 0 0 0,-21 4 67 0 0,43-10-315 0 0,0 1 0 0 0,0-1 1 0 0,0 0-1 0 0,-1 0 0 0 0,1 0 0 0 0,-1-1 0 0 0,1 0 0 0 0,0 0 0 0 0,-1 0 0 0 0,1 0 1 0 0,0-1-1 0 0,-1 0 0 0 0,1 0 0 0 0,0-1 0 0 0,0 0 0 0 0,0 1 0 0 0,0-2 0 0 0,0 1 1 0 0,-1-1 314 0 0,-3-6-1192 0 0</inkml:trace>
  <inkml:trace contextRef="#ctx0" brushRef="#br0" timeOffset="667.061">793 85 1036 0 0,'-10'4'355'0'0,"1"1"1"0"0,-1 0-1 0 0,1 1 0 0 0,0 0 1 0 0,0 0-1 0 0,1 1 0 0 0,0 0 1 0 0,0 1-1 0 0,0-1 0 0 0,1 2 1 0 0,0-1-1 0 0,1 1 0 0 0,0 0 1 0 0,-3 6-356 0 0,-1 5 278 0 0,0 0 1 0 0,2 0 0 0 0,0 0-1 0 0,1 1 1 0 0,2 0 0 0 0,0 1-1 0 0,1-1 1 0 0,1 1 0 0 0,1 0-1 0 0,1 11-278 0 0,2-19 40 0 0,2 0-1 0 0,0 0 0 0 0,1 0 0 0 0,1 0 0 0 0,0-1 1 0 0,0 0-1 0 0,1 0 0 0 0,1 0 0 0 0,0-1 1 0 0,1 0-1 0 0,0 0 0 0 0,1-1 0 0 0,1 0 0 0 0,-1 0 1 0 0,2 0-40 0 0,-1-2-381 0 0,-1-1 0 0 0,1 0 0 0 0,1 0 0 0 0,0-1 0 0 0,0 0 0 0 0,0-1 0 0 0,0 0 0 0 0,1-1 0 0 0,0 0 0 0 0,1-1 0 0 0,-1 0 0 0 0,0-1 0 0 0,1-1 0 0 0,0 0 0 0 0,0 0 1 0 0,0-1-1 0 0,3-1 381 0 0,6 0-1062 0 0</inkml:trace>
  <inkml:trace contextRef="#ctx0" brushRef="#br0" timeOffset="950.85">1513 185 856 0 0,'-98'84'6367'0'0,"-1"94"-4707"0"0,89-155-1218 0 0,-71 182-103 0 0,80-203-556 0 0,0-1 0 0 0,0 1 0 0 0,-1-1 0 0 0,1 0 0 0 0,0 1 0 0 0,-1-1 0 0 0,1 0 0 0 0,-1 0 0 0 0,1 0 0 0 0,-1 0 0 0 0,1 0 0 0 0,-1 0 0 0 0,0 0 0 0 0,0 0 0 0 0,1-1 0 0 0,-1 1 0 0 0,0-1 1 0 0,0 1-1 0 0,0-1 0 0 0,0 0 0 0 0,0 0 0 0 0,1 0 0 0 0,-1 0 0 0 0,0 0 0 0 0,0 0 0 0 0,0 0 0 0 0,0-1 0 0 0,0 1 0 0 0,0-1 0 0 0,1 1 0 0 0,-3-1 217 0 0,-28-17-1214 0 0</inkml:trace>
  <inkml:trace contextRef="#ctx0" brushRef="#br0" timeOffset="1199.33">1099 235 1120 0 0,'44'-2'5483'0'0,"32"46"-4395"0"0,-66-37-721 0 0,40 30-303 0 0,-2 3 1 0 0,-1 1-1 0 0,-2 3 0 0 0,29 37-64 0 0,-24-31-4727 0 0,-46-47 3435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1672 0 0,'-18'129'2392'0'0,"0"36"-922"0"0,41-108-2869 0 0,-12-58-414 0 0,5-7 539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5 1316 0 0,'11'-4'6326'0'0,"-1"28"-4283"0"0,2 53-2606 0 0,-9-58 1312 0 0,35 293-226 0 0,-58-250-2116 0 0,19-60 1401 0 0,0 0 0 0 0,-1-1 0 0 0,1 1 1 0 0,-1 0-1 0 0,1-1 0 0 0,-1 0 0 0 0,0 1 1 0 0,1-1-1 0 0,-1 0 0 0 0,0 0 0 0 0,0 0 1 0 0,0 0-1 0 0,0 0 0 0 0,0 0 0 0 0,0 0 1 0 0,0-1-1 0 0,0 1 0 0 0,0-1 1 0 0,0 0-1 0 0,0 1 0 0 0,-1-1 0 0 0,1 0 1 0 0,0 0-1 0 0,0-1 0 0 0,0 1 0 0 0,0 0 1 0 0,0-1-1 0 0,-1 1 0 0 0,1-1 0 0 0,0 1 1 0 0,0-1-1 0 0,0 0 192 0 0,-25-13-1169 0 0</inkml:trace>
  <inkml:trace contextRef="#ctx0" brushRef="#br0" timeOffset="264.737">40 304 1636 0 0,'-39'-15'4926'0'0,"39"12"-4357"0"0,0 3-43 0 0,4-4-54 0 0,12-4-332 0 0,0 1 1 0 0,0 0-1 0 0,1 2 1 0 0,-1 0-1 0 0,1 0 1 0 0,0 2-1 0 0,1 0 1 0 0,-1 1-1 0 0,0 1 1 0 0,1 0-1 0 0,6 2-140 0 0,45-6-249 0 0,210-39-5888 0 0,-237 34 4885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14 327 928 0 0,'1'0'120'0'0,"0"0"-1"0"0,0-1 1 0 0,0 1 0 0 0,0-1-1 0 0,0 1 1 0 0,-1-1 0 0 0,1 0 0 0 0,0 1-1 0 0,0-1 1 0 0,-1 0 0 0 0,1 0-1 0 0,0 1 1 0 0,-1-1 0 0 0,1 0-1 0 0,-1 0 1 0 0,1 0 0 0 0,-1 0-1 0 0,0 0 1 0 0,1 0 0 0 0,-1 0-1 0 0,0 0 1 0 0,1 0 0 0 0,-1 0-1 0 0,0 0 1 0 0,0 0 0 0 0,0 0 0 0 0,0 0-1 0 0,0 0 1 0 0,0 0 0 0 0,0 0-1 0 0,-1 0 1 0 0,1 0 0 0 0,0 0-1 0 0,0 0 1 0 0,-1 0 0 0 0,1 1-1 0 0,-1-1 1 0 0,1 0 0 0 0,-1 0-1 0 0,1 0 1 0 0,-1 0 0 0 0,1 0-1 0 0,-1 1 1 0 0,0-1 0 0 0,1 0-1 0 0,-1 1 1 0 0,0-1 0 0 0,0 0 0 0 0,0 1-1 0 0,1-1 1 0 0,-1 1 0 0 0,0-1-1 0 0,0 1 1 0 0,0-1 0 0 0,0 1-1 0 0,0 0 1 0 0,0 0 0 0 0,0-1-1 0 0,0 1 1 0 0,0 0 0 0 0,0 0-1 0 0,0 0 1 0 0,0 0 0 0 0,0 0-1 0 0,0 0 1 0 0,0 0 0 0 0,-1 1-120 0 0,14-6 107 0 0,0 1 1 0 0,-1 1-1 0 0,1 0 0 0 0,0 1 1 0 0,1 0-1 0 0,-1 1 1 0 0,0 0-1 0 0,0 1 1 0 0,1 0-1 0 0,-1 1 0 0 0,0 1 1 0 0,0 0-1 0 0,0 0 1 0 0,0 1-1 0 0,0 1 0 0 0,0 0 1 0 0,-1 0-1 0 0,0 1 1 0 0,2 2-108 0 0,-9-3 19 0 0,0 0 0 0 0,0 0 0 0 0,0 1 0 0 0,-1-1 0 0 0,0 1 0 0 0,0 0 0 0 0,0 0 0 0 0,0 0 0 0 0,-1 0 0 0 0,0 0 0 0 0,0 1 0 0 0,0-1 0 0 0,-1 1 0 0 0,0-1 0 0 0,0 1 0 0 0,0 0 0 0 0,0-1 0 0 0,-1 1 0 0 0,0 0 0 0 0,-1-1 0 0 0,1 1 0 0 0,-1 0 1 0 0,0-1-1 0 0,0 1 0 0 0,-1 0 0 0 0,0-1 0 0 0,0 0 0 0 0,0 1 0 0 0,0-1 0 0 0,-1 0 0 0 0,-1 1-19 0 0,-117 141 496 0 0,14-52 45 0 0,106-94-505 0 0,1-1 22 0 0,22 12-153 0 0,-6-10-203 0 0,0-2 1 0 0,0 1-1 0 0,0-2 1 0 0,0 0-1 0 0,0-1 1 0 0,-1-1-1 0 0,1 0 1 0 0,-1-1-1 0 0,0-1 1 0 0,0 0-1 0 0,8-5 298 0 0,-15 8-446 0 0,105-62-5062 0 0,-92 44 4293 0 0</inkml:trace>
  <inkml:trace contextRef="#ctx0" brushRef="#br0" timeOffset="293.061">583 1 2312 0 0,'18'8'264'0'0,"0"2"-1"0"0,0 0 1 0 0,-2 1-1 0 0,1 0 1 0 0,-1 2-1 0 0,-1 0 1 0 0,0 0-1 0 0,-1 1 1 0 0,-1 1 0 0 0,0 1-1 0 0,-1 0 1 0 0,0 0-1 0 0,-2 1 1 0 0,0 1-1 0 0,-1-1 1 0 0,0 2-1 0 0,-2-1 1 0 0,0 1-1 0 0,-1 0 1 0 0,-1 1-1 0 0,-1-1 1 0 0,0 1-1 0 0,-2 0 1 0 0,0 0-1 0 0,-1 0 1 0 0,-2 0 0 0 0,0 11-264 0 0,-3 0 133 0 0,0 1 0 0 0,-2-1 0 0 0,-1 0 0 0 0,-2-1 0 0 0,-1 0 0 0 0,-1 0 0 0 0,-2-1 0 0 0,-1 0 0 0 0,-1-1 0 0 0,-1-1 0 0 0,-1-1 0 0 0,-2 0 0 0 0,-12 12-133 0 0,-49 69-3553 0 0,78-113-1323 0 0,5-4 3824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21 226 888 0 0,'21'-23'3078'0'0,"40"-54"2578"0"0,-69 182-4783 0 0,-4 240-436 0 0,50-131 93 0 0,-16-102-727 0 0,-23-112 66 0 0,0 0 0 0 0,0 0 0 0 0,-1 1 0 0 0,1-1 0 0 0,0 0 0 0 0,0 0 0 0 0,-1 0 0 0 0,1 0 0 0 0,0 0 0 0 0,0-1 0 0 0,-1 1 1 0 0,1 0-1 0 0,0 0 0 0 0,0-1 0 0 0,0 1 0 0 0,0-1 0 0 0,-1 1 0 0 0,1-1 0 0 0,0 0 0 0 0,0 1 0 0 0,0-1 0 0 0,0 0 0 0 0,0 0 0 0 0,0 1 0 0 0,1-1 0 0 0,-1 0 0 0 0,0 0 0 0 0,0 0 0 0 0,1 0 0 0 0,-1 0 0 0 0,0 0 0 0 0,1-1 0 0 0,-1 1 0 0 0,1 0 0 0 0,-1 0 1 0 0,1 0-1 0 0,0 0 0 0 0,-1-1 131 0 0,-17-37-2677 0 0,7 17 1309 0 0</inkml:trace>
  <inkml:trace contextRef="#ctx0" brushRef="#br0" timeOffset="253.164">1 257 1592 0 0,'2'-13'217'0'0,"1"0"1"0"0,0 1-1 0 0,0-1 1 0 0,2 1-1 0 0,-1 0 0 0 0,2 0 1 0 0,-1 1-1 0 0,2-1 0 0 0,-1 1 1 0 0,2 1-1 0 0,-1-1 0 0 0,1 1 1 0 0,1 0-1 0 0,0 1 0 0 0,0 0 1 0 0,1 1-1 0 0,0 0 1 0 0,1 0-1 0 0,-1 1 0 0 0,1 0 1 0 0,1 1-1 0 0,-1 0 0 0 0,1 1 1 0 0,0 1-1 0 0,1 0 0 0 0,-1 0 1 0 0,1 1-1 0 0,-1 1 0 0 0,1 0 1 0 0,0 0-1 0 0,5 1-217 0 0,-10 2 34 0 0,-1 0-1 0 0,0 1 1 0 0,0 0-1 0 0,0 0 1 0 0,0 0-1 0 0,0 1 1 0 0,0 0-1 0 0,-1 1 1 0 0,1-1-1 0 0,-1 1 1 0 0,0 0-1 0 0,0 1 1 0 0,0-1-1 0 0,-1 1 1 0 0,0 0-1 0 0,0 1 1 0 0,0-1-1 0 0,0 1 1 0 0,-1 0-1 0 0,0 0 1 0 0,0 1-1 0 0,-1-1 1 0 0,0 1-1 0 0,0 0 1 0 0,0 0 0 0 0,-1-1-1 0 0,0 2 1 0 0,0-1-1 0 0,-1 0 1 0 0,0 0-1 0 0,0 1 1 0 0,-1-1-1 0 0,0 0 1 0 0,0 1-1 0 0,-1-1 1 0 0,0 0-1 0 0,0 3-33 0 0,-4 7 33 0 0,1 0 0 0 0,-2 0 1 0 0,0 0-1 0 0,-1-1 0 0 0,-1 0 0 0 0,0-1 0 0 0,-2 0 0 0 0,1 0 0 0 0,-2-1 1 0 0,0 0-1 0 0,0-1 0 0 0,-1 0 0 0 0,-11 9-33 0 0,0 0-250 0 0,-1 0 0 0 0,0-2 0 0 0,-2 0 0 0 0,0-2 0 0 0,-1-1 0 0 0,-22 10 250 0 0,9-28-4965 0 0,42-9 3809 0 0</inkml:trace>
  <inkml:trace contextRef="#ctx0" brushRef="#br0" timeOffset="500.424">1057 111 2240 0 0,'-30'10'388'0'0,"1"1"0"0"0,0 2 0 0 0,0 0 0 0 0,2 2 0 0 0,-1 1 0 0 0,2 1 0 0 0,0 2 0 0 0,2 0 0 0 0,0 2 0 0 0,1 0 0 0 0,1 2 0 0 0,1 0 0 0 0,1 1 0 0 0,1 2 0 0 0,1 0 0 0 0,1 0 0 0 0,2 2 0 0 0,1 0 0 0 0,-5 13-388 0 0,17-32 39 0 0,1 0 0 0 0,-1 0 0 0 0,1 0 0 0 0,1 0 0 0 0,-1 0 0 0 0,1 0 0 0 0,1 0 1 0 0,0 0-1 0 0,0 0 0 0 0,1-1 0 0 0,0 1 0 0 0,1 0 0 0 0,0-1 0 0 0,0 1 0 0 0,0-1 1 0 0,1 0-1 0 0,1 0 0 0 0,-1 0 0 0 0,1-1 0 0 0,1 0 0 0 0,-1 0 0 0 0,1 0 1 0 0,0 0-1 0 0,1-1 0 0 0,0 0 0 0 0,0 0 0 0 0,0-1 0 0 0,0 0 0 0 0,1 0 0 0 0,6 2-39 0 0,7 5-449 0 0,2-2 0 0 0,-1 0 0 0 0,2-1 0 0 0,-1-1 0 0 0,1-1 0 0 0,0-2 0 0 0,0 0 0 0 0,1-1 0 0 0,-1-2 0 0 0,19 0 449 0 0,81-21-3653 0 0,-83 5 2451 0 0</inkml:trace>
  <inkml:trace contextRef="#ctx0" brushRef="#br0" timeOffset="760.364">1738 226 944 0 0,'0'-1'85'0'0,"1"0"-1"0"0,-1 0 0 0 0,1 0 1 0 0,-1 0-1 0 0,0 0 1 0 0,0 0-1 0 0,0 0 1 0 0,0 0-1 0 0,0 0 1 0 0,0 0-1 0 0,0 0 0 0 0,0-1 1 0 0,0 1-1 0 0,0 0 1 0 0,0 0-1 0 0,-1 0 1 0 0,1 0-1 0 0,0 0 1 0 0,-1 0-1 0 0,1 0 0 0 0,-1 0 1 0 0,1 0-1 0 0,-1 0 1 0 0,0 0-1 0 0,1 0 1 0 0,-1 1-1 0 0,0-1 1 0 0,0 0-1 0 0,0 0 0 0 0,1 1 1 0 0,-1-1-1 0 0,0 0 1 0 0,0 1-1 0 0,0-1 1 0 0,0 1-1 0 0,0-1 1 0 0,0 1-1 0 0,0-1 0 0 0,0 1 1 0 0,0 0-1 0 0,0 0 1 0 0,0-1-1 0 0,-1 1 1 0 0,1 0-1 0 0,0 0 1 0 0,0 0-1 0 0,0 0 0 0 0,0 0 1 0 0,0 1-1 0 0,0-1 1 0 0,0 0-1 0 0,0 0 1 0 0,-1 1-1 0 0,1-1 1 0 0,0 1-1 0 0,0-1 0 0 0,0 1 1 0 0,0-1-85 0 0,-60 18 1110 0 0,48-8-964 0 0,1 1 1 0 0,0-1-1 0 0,1 2 0 0 0,0 0 1 0 0,1 0-1 0 0,0 1 0 0 0,1 0 1 0 0,1 1-1 0 0,0 0 0 0 0,0 0 1 0 0,1 1-1 0 0,1 0 0 0 0,1 0 1 0 0,0 0-1 0 0,1 1 0 0 0,-2 15-146 0 0,-38 95 512 0 0,44-126-520 0 0,-45 71-806 0 0,-5-56-5231 0 0,25-26 4791 0 0</inkml:trace>
  <inkml:trace contextRef="#ctx0" brushRef="#br0" timeOffset="977.495">1283 208 1048 0 0,'6'-22'3230'0'0,"-5"22"-3135"0"0,-1 1-1 0 0,0-1 1 0 0,1 1-1 0 0,-1-1 1 0 0,0 0-1 0 0,1 1 1 0 0,-1-1-1 0 0,1 0 0 0 0,-1 1 1 0 0,1-1-1 0 0,-1 0 1 0 0,1 0-1 0 0,-1 1 1 0 0,0-1-1 0 0,1 0 0 0 0,-1 0 1 0 0,1 0-1 0 0,0 0 1 0 0,-1 0-1 0 0,1 0 1 0 0,-1 0-1 0 0,1 0 0 0 0,-1 0 1 0 0,1 0-1 0 0,-1 0 1 0 0,1 0-1 0 0,-1 0 1 0 0,1 0-1 0 0,-1 0 1 0 0,1 0-1 0 0,-1-1 0 0 0,1 1 1 0 0,-1 0-1 0 0,1 0 1 0 0,-1-1-1 0 0,0 1 1 0 0,1 0-1 0 0,-1 0 0 0 0,1-1 1 0 0,-1 1-1 0 0,0-1 1 0 0,1 1-1 0 0,-1 0 1 0 0,0-1-1 0 0,1 1 1 0 0,-1-1-1 0 0,0 1 0 0 0,0-1 1 0 0,0 1-1 0 0,1-1 1 0 0,-1 1-1 0 0,0-1 1 0 0,0 1-1 0 0,0-1 0 0 0,0 1 1 0 0,0-1-95 0 0,26 34 209 0 0,1-2 1 0 0,1 0-1 0 0,1-2 0 0 0,2-2 1 0 0,23 17-211 0 0,117 117-4137 0 0,-140-102 178 0 0,-28-46 2861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20 1240 0 0,'0'0'714'0'0,"0"0"-22"0"0,-15 0 429 0 0,14 2 2104 0 0,138 10-1858 0 0,-92-14-1151 0 0,427-24-952 0 0,-402 20-2701 0 0,-67 6 2193 0 0,-8 2 30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4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2184 0 0,'2'3'136'0'0,"-1"-1"-1"0"0,1 0 1 0 0,0 1-1 0 0,0-1 1 0 0,0 0-1 0 0,0 0 1 0 0,0 0-1 0 0,0 0 1 0 0,0 0-1 0 0,1-1 1 0 0,-1 1-1 0 0,1-1 1 0 0,-1 1-1 0 0,1-1 1 0 0,0 0 0 0 0,-1 0-1 0 0,1 0 1 0 0,0-1-1 0 0,0 1 1 0 0,0 0-1 0 0,-1-1 1 0 0,1 0-1 0 0,0 0 1 0 0,0 0-1 0 0,0 0 1 0 0,0 0-1 0 0,0-1 1 0 0,0 1-136 0 0,1 0 127 0 0,280 2 2348 0 0,-28-22-3181 0 0,-98 8-4053 0 0,-128 7 3539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377 142 1172 0 0,'2'-2'96'0'0,"0"-1"1"0"0,-1 0-1 0 0,0 0 0 0 0,1 1 1 0 0,-1-1-1 0 0,0 0 0 0 0,0 0 1 0 0,-1 0-1 0 0,1 0 0 0 0,-1 0 0 0 0,1 0 1 0 0,-1 0-1 0 0,0 0 0 0 0,0 0 1 0 0,0-1-1 0 0,-1 1 0 0 0,1 0 1 0 0,-1 0-1 0 0,0 0 0 0 0,0 0 1 0 0,0 1-1 0 0,0-1 0 0 0,0 0 0 0 0,0 0 1 0 0,-1 0-1 0 0,1 1 0 0 0,-1-1 1 0 0,0 1-1 0 0,0-1 0 0 0,0 1 1 0 0,0 0-1 0 0,0 0 0 0 0,-1 0 0 0 0,1 0 1 0 0,0 0-1 0 0,-2 0-96 0 0,-5-4 21 0 0,0 1 1 0 0,0 0-1 0 0,-1 0 0 0 0,1 1 1 0 0,-1 1-1 0 0,0 0 0 0 0,0 0 0 0 0,0 0 1 0 0,0 2-1 0 0,0-1 0 0 0,-1 1 1 0 0,1 1-1 0 0,-1 0 0 0 0,1 0 1 0 0,0 1-1 0 0,-1 0 0 0 0,1 1 0 0 0,0 0 1 0 0,0 1-1 0 0,0 0 0 0 0,0 0 1 0 0,1 1-1 0 0,-1 1 0 0 0,1-1 1 0 0,0 2-1 0 0,0-1 0 0 0,1 1 0 0 0,-1 0 1 0 0,1 1-1 0 0,1 0 0 0 0,-1 0 1 0 0,1 1-1 0 0,1 0 0 0 0,-1 0 1 0 0,1 0-1 0 0,1 1 0 0 0,-1 0 0 0 0,-2 7-21 0 0,7-13 33 0 0,0 0-1 0 0,0-1 1 0 0,0 1 0 0 0,1 0-1 0 0,-1 0 1 0 0,1 1-1 0 0,0-1 1 0 0,0 0-1 0 0,0 0 1 0 0,0 0-1 0 0,0 0 1 0 0,1 0-1 0 0,-1 0 1 0 0,1 0-1 0 0,0 0 1 0 0,0 0-1 0 0,0 0 1 0 0,0 0-1 0 0,0-1 1 0 0,1 1-1 0 0,-1 0 1 0 0,1-1-1 0 0,0 1 1 0 0,0-1-1 0 0,0 0 1 0 0,0 1-1 0 0,0-1 1 0 0,0 0-1 0 0,1 0 1 0 0,-1 0-1 0 0,1-1 1 0 0,-1 1-1 0 0,1 0 1 0 0,0-1-1 0 0,0 0 1 0 0,-1 0-1 0 0,1 0 1 0 0,0 0-1 0 0,0 0 1 0 0,0 0-1 0 0,0-1 1 0 0,0 0-1 0 0,0 1 1 0 0,1-1-1 0 0,-1 0 1 0 0,0 0-33 0 0,146-13 452 0 0,-50-28 97 0 0,-131 53 141 0 0,-111 258 399 0 0,43-33 345 0 0,101-234-1404 0 0,-1-1 1 0 0,1 1-1 0 0,0 0 0 0 0,-1 0 0 0 0,1 0 0 0 0,1 0 0 0 0,-1-1 0 0 0,0 1 0 0 0,1 0 0 0 0,-1-1 1 0 0,1 1-1 0 0,0-1 0 0 0,-1 0 0 0 0,1 0 0 0 0,0 1 0 0 0,1-1 0 0 0,-1-1 0 0 0,0 1 0 0 0,1 0 0 0 0,-1 0 1 0 0,1-1-1 0 0,-1 1 0 0 0,1-1 0 0 0,0 0 0 0 0,-1 0 0 0 0,1 0 0 0 0,0 0 0 0 0,0-1 0 0 0,0 1 0 0 0,0-1 1 0 0,0 1-1 0 0,0-1 0 0 0,0 0 0 0 0,0 0 0 0 0,0 0 0 0 0,0-1 0 0 0,-1 1 0 0 0,1-1 0 0 0,0 0 1 0 0,0 1-1 0 0,0-1 0 0 0,0 0 0 0 0,-1-1 0 0 0,1 1 0 0 0,0 0 0 0 0,1-2-30 0 0,228-55-688 0 0,-80 0-3696 0 0,-68 6 305 0 0,-63 38 2803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2:5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1028 0 0,'0'0'415'0'0,"0"0"-18"0"0,0 0-157 0 0,0 0 18 0 0,0 0 5 0 0,0 0-4 0 0,0 0-19 0 0,0 0-16 0 0,0 0 21 0 0,0 0 9 0 0,0 0 49 0 0,0 0-13 0 0,0 0-34 0 0,0 0-59 0 0,0 0-72 0 0,0 0 29 0 0,0 0-18 0 0,0 0-43 0 0,0 0 34 0 0,0 0 62 0 0,0 0 40 0 0,0 0-14 0 0,0 0-27 0 0,0 0 68 0 0,0 0-8 0 0,0 0-52 0 0,0 0-41 0 0,0 0-34 0 0,0 0 56 0 0,0 0-28 0 0,0 0-27 0 0,0 0 12 0 0,0 0-20 0 0,0 0-60 0 0,0 0-2 0 0,0 0-20 0 0,0 0 42 0 0,0 0-16 0 0,0 0 5 0 0,0 0 19 0 0,0 0-15 0 0,0 0-5 0 0,0 0 33 0 0,0 0 9 0 0,0 0-45 0 0,0 0-17 0 0,0 0-35 0 0,0 0 13 0 0,0 0-2 0 0,0 0 19 0 0,0 0-43 0 0,0 0-21 0 0,0 0-18 0 0,0 3 29 0 0,-36 143 78 0 0,7 125 362 0 0,4-140-186 0 0,-6 213 1054 0 0,31-343-1273 0 0,0-1 13 0 0,-1 31-348 0 0,6-52-4238 0 0,-3-12 1943 0 0,-2 16 1400 0 0</inkml:trace>
  <inkml:trace contextRef="#ctx0" brushRef="#br0" timeOffset="430.614">119 415 2024 0 0,'48'-73'3993'0'0,"-36"62"-3893"0"0,1 0 1 0 0,0 1 0 0 0,0 0-1 0 0,1 1 1 0 0,0 1 0 0 0,1 0 0 0 0,0 1-1 0 0,0 0 1 0 0,0 2 0 0 0,1-1-1 0 0,0 2 1 0 0,0 0 0 0 0,0 1 0 0 0,1 1-1 0 0,-1 0 1 0 0,1 2 0 0 0,-1-1-1 0 0,7 2-100 0 0,-18 0 29 0 0,0 0-1 0 0,0 1 1 0 0,0-1-1 0 0,0 1 1 0 0,0 0-1 0 0,0 0 0 0 0,0 1 1 0 0,-1-1-1 0 0,1 1 1 0 0,-1 0-1 0 0,0 1 1 0 0,0-1-1 0 0,0 0 0 0 0,0 1 1 0 0,-1 0-1 0 0,1 0 1 0 0,-1 0-1 0 0,0 1 1 0 0,0-1-1 0 0,-1 0 0 0 0,1 1 1 0 0,-1 0-1 0 0,0 0 1 0 0,0 0-1 0 0,-1 0 1 0 0,1 0-1 0 0,-1 0 0 0 0,0 0 1 0 0,-1 0-1 0 0,1 1 1 0 0,-1-1-1 0 0,0 0 1 0 0,0 0-1 0 0,-1 1 0 0 0,1-1 1 0 0,-2 4-29 0 0,-9 7 19 0 0,0 0 1 0 0,-2-1-1 0 0,1 0 1 0 0,-2-1-1 0 0,0-1 0 0 0,0 0 1 0 0,-1-1-1 0 0,-1-1 1 0 0,0 0-1 0 0,-1-1 1 0 0,0-1-1 0 0,0 0 1 0 0,-1-1-1 0 0,0-1 1 0 0,0-1-1 0 0,-1-1 0 0 0,0 0 1 0 0,-16 1-20 0 0,21-8-3953 0 0,3-23 1635 0 0,21 11 1070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36 275 1672 0 0,'-33'0'3365'0'0,"30"0"-3130"0"0,3 0 73 0 0,0 0-11 0 0,0 0-29 0 0,0 0-58 0 0,0 0 51 0 0,0 0 6 0 0,0 0-40 0 0,0 0-6 0 0,5 2-15 0 0,9 1-150 0 0,-1 0 0 0 0,0-1 0 0 0,0-1 0 0 0,1 0 0 0 0,-1-1 0 0 0,1 0 1 0 0,-1-1-1 0 0,0 0 0 0 0,1-2 0 0 0,-1 1 0 0 0,1-2-56 0 0,55-5 149 0 0,429-25 812 0 0,-436 24-1184 0 0,-60 10 25 0 0,13 0-3365 0 0,-23-1 949 0 0,3 1 1336 0 0</inkml:trace>
  <inkml:trace contextRef="#ctx0" brushRef="#br0" timeOffset="294.115">596 68 1036 0 0,'27'-68'7188'0'0,"-34"128"-5662"0"0,-1 166-655 0 0,6-22-4206 0 0,-22-146-547 0 0,15-54 2690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21 1636 0 0,'8'-20'4848'0'0,"-52"23"-2457"0"0,36 11-2290 0 0,1 1-1 0 0,0 0 0 0 0,1 0 0 0 0,0 0 1 0 0,2 1-1 0 0,0 0 0 0 0,0 0 0 0 0,2 0 0 0 0,0 1 1 0 0,0-1-1 0 0,2 0 0 0 0,0 1 0 0 0,1-1 0 0 0,1 2-100 0 0,-2 7 193 0 0,36 211 558 0 0,-34-225-869 0 0,-1 0 1 0 0,1 0 0 0 0,-2 0 0 0 0,1 0-1 0 0,-2 0 1 0 0,1 1 0 0 0,-2-1 0 0 0,1 0-1 0 0,-2 0 1 0 0,1-1 0 0 0,-1 1-1 0 0,-1 0 1 0 0,0-1 0 0 0,-1 0 0 0 0,0 0-1 0 0,0 0 1 0 0,-1 0 0 0 0,-6 7 117 0 0,-5-29-5937 0 0,13 6 4727 0 0</inkml:trace>
  <inkml:trace contextRef="#ctx0" brushRef="#br0" timeOffset="298.169">121 216 1664 0 0,'9'-7'197'0'0,"1"1"0"0"0,0-1-1 0 0,0 2 1 0 0,1-1 0 0 0,0 2-1 0 0,0-1 1 0 0,0 1 0 0 0,0 1 0 0 0,0 0-1 0 0,1 1 1 0 0,0 0 0 0 0,-1 0-1 0 0,1 1 1 0 0,0 1 0 0 0,0 0 0 0 0,-1 1-1 0 0,1 0 1 0 0,0 1 0 0 0,-1 0-1 0 0,1 0 1 0 0,-1 2 0 0 0,0-1-1 0 0,0 1 1 0 0,0 1 0 0 0,0 0 0 0 0,-1 1-1 0 0,8 5-196 0 0,-16-9 46 0 0,-1-1-1 0 0,1 1 0 0 0,0 0 0 0 0,-1 0 0 0 0,0 1 1 0 0,1-1-1 0 0,-1 0 0 0 0,0 0 0 0 0,0 1 0 0 0,-1-1 1 0 0,1 0-1 0 0,0 1 0 0 0,-1-1 0 0 0,1 1 1 0 0,-1-1-1 0 0,0 1 0 0 0,0-1 0 0 0,0 1 0 0 0,0-1 1 0 0,0 1-1 0 0,0-1 0 0 0,-1 0 0 0 0,0 1 0 0 0,1-1 1 0 0,-1 1-1 0 0,0-1 0 0 0,0 0 0 0 0,0 1 0 0 0,0-1 1 0 0,0 0-1 0 0,-1 0 0 0 0,1 0 0 0 0,-1 0 1 0 0,1 0-1 0 0,-1 0 0 0 0,0 0 0 0 0,0-1 0 0 0,0 1 1 0 0,0-1-1 0 0,0 1 0 0 0,0-1 0 0 0,0 0 0 0 0,0 0 1 0 0,-1 0-1 0 0,1 0 0 0 0,-1 1-45 0 0,-113 48 673 0 0,-3-21-1046 0 0,37-23-5979 0 0,73-6 5109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383 474 1120 0 0,'21'0'2540'0'0,"28"-52"-383"0"0,-51 50-2125 0 0,1-1 0 0 0,-1 1 0 0 0,1 0 0 0 0,-1-1-1 0 0,0 1 1 0 0,0 0 0 0 0,0 0 0 0 0,0 0 0 0 0,0 0 0 0 0,-1 0 0 0 0,1 1-1 0 0,-1-1 1 0 0,1 1 0 0 0,-1-1 0 0 0,1 1 0 0 0,-1 0 0 0 0,0 0 0 0 0,1 0-1 0 0,-1 0 1 0 0,0 1 0 0 0,0-1 0 0 0,0 1 0 0 0,0 0 0 0 0,1-1 0 0 0,-1 1-1 0 0,0 1 1 0 0,0-1 0 0 0,-3 1-32 0 0,3-2 56 0 0,-15 0-46 0 0,-1 1 1 0 0,0 1-1 0 0,0 0 1 0 0,1 2-1 0 0,-1 0 1 0 0,1 1-1 0 0,0 0 1 0 0,0 2-1 0 0,0 0 1 0 0,1 1-1 0 0,0 1 1 0 0,0 1-1 0 0,0 0 1 0 0,2 1 0 0 0,-1 0-1 0 0,1 2 1 0 0,1 0-1 0 0,0 0 1 0 0,-8 10-11 0 0,-6 30 191 0 0,28-51-139 0 0,0-1 65 0 0,32 28 239 0 0,-12-23-269 0 0,0-1-1 0 0,0-2 0 0 0,1 0 1 0 0,-1-1-1 0 0,0 0 0 0 0,1-2 0 0 0,-1-1 1 0 0,0 0-1 0 0,0-1 0 0 0,0-2 1 0 0,0 0-1 0 0,-1-1 0 0 0,0 0 0 0 0,9-6-86 0 0,85-46 1798 0 0,-177 177-1775 0 0,-132 236 350 0 0,184-313-243 0 0,12-41-53 0 0,3 8 133 0 0,6-5-178 0 0,0 0-1 0 0,1-1 0 0 0,-1 0 0 0 0,1 0 0 0 0,0-1 0 0 0,-1 0 1 0 0,1-1-1 0 0,0 0 0 0 0,0-1 0 0 0,0 0 0 0 0,0-1 0 0 0,0 0 1 0 0,0 0-1 0 0,0-1 0 0 0,-1 0 0 0 0,10-4-31 0 0,-7 4 9 0 0,265-63-492 0 0,-267 58-676 0 0,-8 3-5972 0 0,-2-3 5932 0 0</inkml:trace>
  <inkml:trace contextRef="#ctx0" brushRef="#br0" timeOffset="1583.627">605 106 1216 0 0,'-9'-25'5194'0'0,"3"19"-5633"0"0,6 6 411 0 0,-3-3 89 0 0,3 3 40 0 0,0 0 54 0 0,0 0-31 0 0,0 0-23 0 0,0 0 47 0 0,0 0-64 0 0,0 0 4 0 0,0 0-30 0 0,0 0-26 0 0,0 0 59 0 0,0 0 6 0 0,0 0-4 0 0,0 0 22 0 0,0 0-23 0 0,0 0-28 0 0,0 0 8 0 0,0 0 22 0 0,0 0-27 0 0,0 0-58 0 0,0 0 35 0 0,0 0 12 0 0,0 0 2 0 0,0 0-5 0 0,0 0-8 0 0,0 0-11 0 0,0 0-12 0 0,0 0-58 0 0,0 0 47 0 0,0 0 33 0 0,-14-16 119 0 0,11 16-179 0 0,3 0 20 0 0,0 0 21 0 0,0 0-44 0 0,0 0-51 0 0,0 0 79 0 0,0 0 29 0 0,0 0-71 0 0,0 0 18 0 0,0 0-11 0 0,0 0 21 0 0,0 0 55 0 0,0 0-2 0 0,0 0-26 0 0,0 0-20 0 0,0 0 67 0 0,0 0-13 0 0,0 0-19 0 0,0 0 48 0 0,0 0 8 0 0,0 0-20 0 0,0 0-14 0 0,0 0 1 0 0,0 0-2 0 0,0 0-56 0 0,0 0 31 0 0,0 0 48 0 0,0 0-42 0 0,0 0-20 0 0,0 0-35 0 0,3-5 24 0 0,1 0 1 0 0,0 1-1 0 0,1 0 0 0 0,-1 0 1 0 0,1 0-1 0 0,0 0 0 0 0,0 1 1 0 0,0-1-1 0 0,0 1 0 0 0,1 1 1 0 0,-1-1-1 0 0,1 1 1 0 0,0 0-1 0 0,0 0 0 0 0,0 1 1 0 0,0-1-1 0 0,0 1 0 0 0,0 1 1 0 0,0-1-1 0 0,0 1 0 0 0,0 0 1 0 0,0 1-1 0 0,0-1 1 0 0,2 1-9 0 0,-3 0 0 0 0,0 0 0 0 0,0 0 0 0 0,0 1 0 0 0,0-1 1 0 0,0 1-1 0 0,0 0 0 0 0,-1 1 0 0 0,1-1 1 0 0,-1 1-1 0 0,1 0 0 0 0,-1 0 0 0 0,0 0 0 0 0,0 0 1 0 0,-1 1-1 0 0,1 0 0 0 0,-1 0 0 0 0,1 0 1 0 0,-1 0-1 0 0,0 0 0 0 0,-1 1 0 0 0,1-1 1 0 0,-1 1-1 0 0,0-1 0 0 0,0 1 0 0 0,0 0 0 0 0,-1 0 1 0 0,0 0-1 0 0,0 0 0 0 0,0 0 0 0 0,0 1 1 0 0,-1-1-1 0 0,0 0 0 0 0,0 0 0 0 0,0 0 0 0 0,-1 0 1 0 0,1 0-1 0 0,-1 1 0 0 0,-1-1 0 0 0,1 0 1 0 0,-1-1-1 0 0,0 1 0 0 0,0 0 0 0 0,0 0 1 0 0,-2 2-1 0 0,-76 130 13 0 0,82-127-53 0 0,136 35-31 0 0,-110 3 111 0 0,-30-41-31 0 0,0-1 1 0 0,-1 1-1 0 0,0-1 1 0 0,0 0-1 0 0,0 0 1 0 0,-1-1-1 0 0,0 1 1 0 0,0-1-1 0 0,0 1 1 0 0,-1-1-1 0 0,1-1 1 0 0,-1 1-1 0 0,-1-1 1 0 0,1 1-1 0 0,-1-1 1 0 0,1-1-1 0 0,-1 1 1 0 0,0-1-1 0 0,0 0 1 0 0,-4 0-10 0 0,-148 58-93 0 0,159-62-8 0 0,-1 1 0 0 0,1-1 0 0 0,-1 0 0 0 0,0 1 0 0 0,0-1 0 0 0,1 0 0 0 0,-1 1 0 0 0,0-1 0 0 0,0 0 0 0 0,0 1 0 0 0,0-1 0 0 0,0 0 0 0 0,0 0 0 0 0,0 1 0 0 0,0-1 0 0 0,0 0 0 0 0,0 0 0 0 0,0 1 0 0 0,-1-1 0 0 0,1 0 0 0 0,0 1 0 0 0,0-1 0 0 0,-1 0 0 0 0,1 1 0 0 0,0-1 0 0 0,-1 1 0 0 0,1-1 0 0 0,-1 0 0 0 0,1 1 0 0 0,-1-1 0 0 0,1 1 0 0 0,-1-1 0 0 0,1 1 0 0 0,-1-1 0 0 0,0 1 0 0 0,1 0 0 0 0,-1-1 0 0 0,1 1 0 0 0,-1 0 0 0 0,0-1 0 0 0,1 1 1 0 0,-1 0-1 0 0,0 0 0 0 0,0 0 0 0 0,1 0 0 0 0,-1-1 0 0 0,0 1 0 0 0,1 0 0 0 0,-1 0 0 0 0,0 0 0 0 0,0 1 0 0 0,1-1 0 0 0,-1 0 0 0 0,0 0 0 0 0,1 0 0 0 0,-1 0 0 0 0,0 1 0 0 0,1-1 0 0 0,-1 0 0 0 0,0 1 0 0 0,1-1 0 0 0,-1 0 0 0 0,0 1 0 0 0,1-1 0 0 0,-1 1 0 0 0,1-1 0 0 0,-1 1 101 0 0,15-10-1237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1496 0 0,'-8'160'5591'0'0,"0"0"-5985"0"0,8-126-3430 0 0,0-33 2675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2028 0 0,'23'11'6195'0'0,"32"-10"-4956"0"0,-42-1-1211 0 0,24-3-1164 0 0,0-1 0 0 0,0-1 1 0 0,-1-2-1 0 0,0-2 0 0 0,-1-1 0 0 0,28-13 1136 0 0,-28 10-1287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26 928 0 0,'5'1'1164'0'0,"-1"3"-268"0"0,-1-4-56 0 0,-1 1-116 0 0,5-1-52 0 0,-3 0-75 0 0,1 2-45 0 0,4-4-148 0 0,3 4-12 0 0,1-2-124 0 0,8 0-160 0 0,8 0-220 0 0,4 0 4 0 0,1 0-644 0 0,41-17-493 0 0,-38 12 21 0 0,4 0-24 0 0,-2-1 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1604 0 0,'2'2'880'0'0,"1"-2"-312"0"0,5 0 172 0 0,-5 1-156 0 0,2-1-92 0 0,1 0-80 0 0,-1-1-43 0 0,2-1-209 0 0,2 2-16 0 0,4 0-661 0 0,4 0-563 0 0,24-17 64 0 0,-16 9 40 0 0,2 0-352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1868 0 0,'22'0'896'0'0,"4"-4"-48"0"0,-3 1-4 0 0,-10 3-116 0 0,5 0-31 0 0,24-10-113 0 0,-17 7-76 0 0,0-1-100 0 0,0 1-60 0 0,-2-2-120 0 0,-3 2-120 0 0,-3-1-304 0 0,1-1 16 0 0,-4 2-1200 0 0,-5-2 39 0 0,-5 2 93 0 0,-8-4 172 0 0,-1 4-84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1756 0 0,'2'-11'3674'0'0,"27"0"-2911"0"0,17 1-320 0 0,1 2 1 0 0,1 2 0 0 0,-1 2 0 0 0,1 2 0 0 0,31 4-444 0 0,-28-2 319 0 0,154-19-1325 0 0,-177-16-3353 0 0,-30 26 3165 0 0</inkml:trace>
  <inkml:trace contextRef="#ctx0" brushRef="#br0" timeOffset="263.788">464 0 1848 0 0,'-56'94'5604'0'0,"42"72"-4520"0"0,15-126-593 0 0,9 7 71 0 0,-1-16-2063 0 0,-7-7-3403 0 0,-2-19 3732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1028 0 0,'-12'15'495'0'0,"2"0"0"0"0,0 1 0 0 0,1 0-1 0 0,0 1 1 0 0,2 0 0 0 0,0 0 0 0 0,0 0 0 0 0,2 1 0 0 0,0 0-1 0 0,1 0 1 0 0,0 7-495 0 0,-1 15 463 0 0,2 0-1 0 0,2 0 0 0 0,1 1 1 0 0,2-1-1 0 0,2 0 0 0 0,7 31-462 0 0,5 79 793 0 0,-32-77-2046 0 0,-26-55-4342 0 0,31-18 4329 0 0</inkml:trace>
  <inkml:trace contextRef="#ctx0" brushRef="#br0" timeOffset="294.982">176 240 1468 0 0,'6'-6'269'0'0,"-1"0"-1"0"0,1 1 0 0 0,0 0 1 0 0,0 0-1 0 0,1 0 0 0 0,0 1 1 0 0,0 0-1 0 0,0 0 1 0 0,0 1-1 0 0,0-1 0 0 0,1 2 1 0 0,-1-1-1 0 0,1 1 1 0 0,0 0-1 0 0,0 1 0 0 0,0 0 1 0 0,0 0-1 0 0,0 0 1 0 0,0 1-1 0 0,1 1-268 0 0,-5 0 46 0 0,1 0 0 0 0,0 0 1 0 0,-1 1-1 0 0,1-1 0 0 0,-1 1 0 0 0,0 0 1 0 0,0 1-1 0 0,0-1 0 0 0,0 1 0 0 0,0-1 1 0 0,0 1-1 0 0,0 0 0 0 0,-1 1 0 0 0,0-1 1 0 0,0 1-1 0 0,0-1 0 0 0,0 1 0 0 0,0 0 1 0 0,-1 0-1 0 0,1 0 0 0 0,-1 1 0 0 0,0-1 1 0 0,-1 0-1 0 0,1 1 0 0 0,-1-1 0 0 0,0 1 1 0 0,0 0-1 0 0,0-1 0 0 0,0 1 0 0 0,-1 0 1 0 0,0 0-1 0 0,0-1 0 0 0,0 1 0 0 0,-1 0 1 0 0,1-1-1 0 0,-1 1 0 0 0,0 0 0 0 0,-1 1-46 0 0,-10 8 44 0 0,-1-1-1 0 0,0 0 0 0 0,-1 0 1 0 0,0-2-1 0 0,-1 1 0 0 0,0-2 0 0 0,-1 0 1 0 0,0-1-1 0 0,-1-1 0 0 0,0 0 1 0 0,0-1-1 0 0,0-1 0 0 0,-1 0 1 0 0,-9 0-44 0 0,-6-10-6180 0 0,27-4 6018 0 0,4-1-1048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294 502 2068 0 0,'35'-35'5133'0'0,"-35"33"-5118"0"0,0 0 0 0 0,0 0 0 0 0,0 0 0 0 0,0 0 0 0 0,0 1-1 0 0,0-1 1 0 0,-1 0 0 0 0,1 0 0 0 0,-1 0 0 0 0,1 1 0 0 0,-1-1-1 0 0,0 0 1 0 0,0 1 0 0 0,0-1 0 0 0,0 1 0 0 0,0-1 0 0 0,0 1 0 0 0,0-1-1 0 0,0 1 1 0 0,-1 0 0 0 0,1-1 0 0 0,0 1 0 0 0,-1 0 0 0 0,1 0 0 0 0,-1 0-1 0 0,0 0 1 0 0,1 0 0 0 0,-1 1 0 0 0,0-1 0 0 0,1 0 0 0 0,-1 1-1 0 0,0-1 1 0 0,0 1 0 0 0,1-1 0 0 0,-1 1 0 0 0,0 0 0 0 0,-1 0-15 0 0,-7-3-4 0 0,-1 1 0 0 0,0 0 0 0 0,0 1 0 0 0,0 0 1 0 0,0 0-1 0 0,0 2 0 0 0,0-1 0 0 0,0 1 0 0 0,0 1 0 0 0,0 0 0 0 0,0 0 1 0 0,0 1-1 0 0,1 0 0 0 0,0 1 0 0 0,-1 1 0 0 0,1-1 0 0 0,1 2 1 0 0,-1-1-1 0 0,1 1 0 0 0,0 1 0 0 0,0-1 0 0 0,1 1 0 0 0,0 1 1 0 0,0 0-1 0 0,-1 2 4 0 0,8-9 15 0 0,0 0 1 0 0,0 1-1 0 0,0-1 1 0 0,0 0 0 0 0,0 0-1 0 0,1 1 1 0 0,-1-1-1 0 0,0 0 1 0 0,1 1-1 0 0,-1-1 1 0 0,1 1-1 0 0,0-1 1 0 0,-1 1 0 0 0,1-1-1 0 0,0 1 1 0 0,0-1-1 0 0,0 1 1 0 0,0-1-1 0 0,0 1 1 0 0,0-1-1 0 0,1 1 1 0 0,-1-1 0 0 0,0 1-1 0 0,1-1 1 0 0,-1 1-1 0 0,1-1 1 0 0,0 0-1 0 0,-1 1 1 0 0,1-1 0 0 0,0 0-1 0 0,0 1 1 0 0,0-1-1 0 0,0 0 1 0 0,0 0-1 0 0,0 0 1 0 0,0 0-1 0 0,0 0 1 0 0,0 0 0 0 0,0 0-1 0 0,1 0 1 0 0,-1 0-1 0 0,0-1 1 0 0,1 1-1 0 0,-1-1 1 0 0,0 1-1 0 0,1-1 1 0 0,-1 1 0 0 0,1-1-1 0 0,-1 0 1 0 0,1 1-1 0 0,-1-1 1 0 0,1 0-1 0 0,1 0-15 0 0,94 6 821 0 0,-83-6-504 0 0,7-5 53 0 0,-21 6-361 0 0,-1-1 1 0 0,1 1-1 0 0,0-1 0 0 0,0 1 1 0 0,0-1-1 0 0,-1 0 0 0 0,1 1 1 0 0,0-1-1 0 0,0 1 1 0 0,0-1-1 0 0,0 1 0 0 0,0-1 1 0 0,0 1-1 0 0,0-1 0 0 0,0 1 1 0 0,0-1-1 0 0,0 1 0 0 0,0-1 1 0 0,0 0-1 0 0,1 1 0 0 0,-1-1 1 0 0,0 1-1 0 0,0-1 1 0 0,0 1-1 0 0,1-1 0 0 0,-1 0 1 0 0,0 1-1 0 0,0-1 0 0 0,1 1 1 0 0,-1-1-1 0 0,0 0 0 0 0,1 1 1 0 0,-1-1-1 0 0,0 0 0 0 0,1 0 1 0 0,-1 1-1 0 0,1-1 0 0 0,-1 0 1 0 0,0 0-1 0 0,1 1 1 0 0,-1-1-1 0 0,1 0 0 0 0,-1 0 1 0 0,1 0-1 0 0,-1 0 0 0 0,1 0 1 0 0,-1 0-1 0 0,1 0 0 0 0,-1 0 1 0 0,1 0-1 0 0,-1 0 0 0 0,0 0 1 0 0,1 0-1 0 0,-1 0 1 0 0,1 0-1 0 0,-1 0 0 0 0,1 0 1 0 0,-1-1-10 0 0,-194 463 553 0 0,194-461-537 0 0,-1 1 0 0 0,1-1 0 0 0,-1 1 0 0 0,1-1 0 0 0,0 1 0 0 0,-1-1 0 0 0,1 1 0 0 0,0 0 0 0 0,0-1 0 0 0,0 1 0 0 0,0-1 0 0 0,1 1 0 0 0,-1-1 0 0 0,0 1 0 0 0,1-1 0 0 0,-1 1 0 0 0,1-1 0 0 0,-1 1 0 0 0,1-1 0 0 0,0 0 0 0 0,0 1 0 0 0,-1-1 0 0 0,1 0 0 0 0,0 1 0 0 0,0-1 0 0 0,0 0 0 0 0,0 0 0 0 0,1 0 0 0 0,-1 0 0 0 0,0 0 0 0 0,0 0 0 0 0,1 0 0 0 0,-1-1 0 0 0,0 1 0 0 0,1 0 0 0 0,-1-1 0 0 0,1 1 0 0 0,-1-1 0 0 0,1 1 0 0 0,-1-1 0 0 0,1 0 0 0 0,-1 1 0 0 0,1-1 0 0 0,-1 0 0 0 0,1 0 0 0 0,0 0 0 0 0,-1-1 0 0 0,1 1 0 0 0,-1 0 0 0 0,1 0-1 0 0,-1-1 1 0 0,1 1 0 0 0,-1-1 0 0 0,1 1 0 0 0,0-2-16 0 0,56-3-9 0 0,0-3 0 0 0,-1-2-1 0 0,0-3 1 0 0,-1-3 0 0 0,0-2-1 0 0,-2-2 1 0 0,7-5 9 0 0,-31 6-230 0 0,-29 17 25 0 0,0 1-1 0 0,0-1 1 0 0,0 1 0 0 0,-1-1-1 0 0,1 0 1 0 0,0 1 0 0 0,-1-1 0 0 0,1 0-1 0 0,-1 1 1 0 0,0-1 0 0 0,1 0-1 0 0,-1 1 1 0 0,0-1 0 0 0,0 0 0 0 0,0 0-1 0 0,0 1 1 0 0,-1-1 0 0 0,1 0-1 0 0,0 1 1 0 0,-1-1 0 0 0,1 0 0 0 0,-1 1-1 0 0,1-1 1 0 0,-1 0 0 0 0,0 1-1 0 0,0-1 1 0 0,0 1 0 0 0,0-1 0 0 0,0 1-1 0 0,0 0 1 0 0,0-1 0 0 0,0 1-1 0 0,-1-1 206 0 0,-7-13-1285 0 0,-1-2 30 0 0</inkml:trace>
  <inkml:trace contextRef="#ctx0" brushRef="#br0" timeOffset="668.34">748 20 1832 0 0,'19'-19'5413'0'0,"-38"32"-3660"0"0,-85 103-991 0 0,105-110-724 0 0,-1 0 0 0 0,2 0 0 0 0,-1 0 0 0 0,1 0 1 0 0,-1 0-1 0 0,2-1 0 0 0,-1 1 0 0 0,0 0 1 0 0,1-1-1 0 0,0 0 0 0 0,1 0 0 0 0,-1 0 1 0 0,1 0-1 0 0,0 0 0 0 0,0-1 0 0 0,0 1 0 0 0,1-1 1 0 0,0 0-1 0 0,0-1 0 0 0,0 1 0 0 0,0-1 1 0 0,0 0-1 0 0,0 0 0 0 0,1-1 0 0 0,5 3-38 0 0,3 3 95 0 0,136 87 395 0 0,-150-93-478 0 0,0 0-1 0 0,1 0 0 0 0,-1-1 0 0 0,0 1 0 0 0,-1 0 1 0 0,1 0-1 0 0,0-1 0 0 0,0 1 0 0 0,-1 0 0 0 0,1-1 1 0 0,-1 1-1 0 0,0 0 0 0 0,1-1 0 0 0,-1 1 0 0 0,0-1 1 0 0,0 1-1 0 0,0-1 0 0 0,0 1 0 0 0,0-1 0 0 0,0 0 1 0 0,0 1-1 0 0,-1-1 0 0 0,1 0 0 0 0,0 0 0 0 0,-1 0 1 0 0,1 0-1 0 0,-1 0 0 0 0,1 0 0 0 0,-1-1 0 0 0,1 1 1 0 0,-1 0-1 0 0,0-1 0 0 0,1 1-11 0 0,-5 3 35 0 0,-13 6-283 0 0,0 0 0 0 0,0-1 0 0 0,-1-1 0 0 0,0-1 0 0 0,0-1 0 0 0,-1 0-1 0 0,0-2 1 0 0,0 0 0 0 0,0-1 0 0 0,-1-2 0 0 0,-16 0 248 0 0,34-1-243 0 0,0-1 0 0 0,1 0-1 0 0,-1 1 1 0 0,0-1 0 0 0,1-1 0 0 0,-1 1 0 0 0,1 0-1 0 0,0-1 1 0 0,-1 0 0 0 0,1 0 0 0 0,0 0-1 0 0,0 0 1 0 0,0 0 0 0 0,0-1 0 0 0,1 1 0 0 0,-1-1-1 0 0,1 0 1 0 0,-1 0 0 0 0,1 0 0 0 0,0 0-1 0 0,0 0 1 0 0,0 0 0 0 0,0 0 0 0 0,1-1 0 0 0,-1-1 243 0 0,-2-10-1104 0 0</inkml:trace>
  <inkml:trace contextRef="#ctx0" brushRef="#br0" timeOffset="948.317">723 115 1356 0 0,'0'-3'1072'0'0,"-2"-1"-208"0"0,4 1-104 0 0,1-2-84 0 0,3 2-128 0 0,12-6-31 0 0,3 3-49 0 0,2-3-172 0 0,7 3-160 0 0,0 2-160 0 0,6-2 4 0 0,0 2-488 0 0,1 1-841 0 0,-3 1 69 0 0,-2-4 40 0 0,0 1-4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1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70 229 848 0 0,'-56'-25'3136'0'0,"43"11"-2035"0"0,48 11 335 0 0,83-10-915 0 0,0 6 1 0 0,1 5-1 0 0,11 5-521 0 0,35 0-145 0 0,7-5-4167 0 0,-153-5 3164 0 0</inkml:trace>
  <inkml:trace contextRef="#ctx0" brushRef="#br0" timeOffset="276.783">598 1 2340 0 0,'-32'14'3966'0'0,"20"3"-3863"0"0,1 2 0 0 0,1 0 0 0 0,1 0 0 0 0,1 0 0 0 0,1 1 0 0 0,0 0 0 0 0,2 1 0 0 0,0 0 0 0 0,1-1 0 0 0,1 1 0 0 0,1 1 0 0 0,1-1 0 0 0,1 0 0 0 0,1 0 0 0 0,2 11-103 0 0,41 99-4458 0 0,-40-121 3317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38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30 1428 0 0,'0'0'588'0'0,"0"0"-2"0"0,-4 0-38 0 0,-10 0-112 0 0,10 0 20 0 0,-1 4 2 0 0,-11 8 465 0 0,29-12 583 0 0,23-5-1254 0 0,688-31 1859 0 0,-600 31-2138 0 0,-149 17-1620 0 0,-113 10-2676 0 0,99-16 3024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3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1624 0 0,'45'13'3227'0'0,"554"3"-175"0"0,-444 4-4495 0 0,-109-15-1793 0 0,-39-4 2116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1576 0 0,'-1'-14'2510'0'0,"6"-18"2054"0"0,30 28-10046 0 0,-26 6 4250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4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1920 0 0,'0'-32'2583'0'0,"0"29"-2342"0"0,6-1 50 0 0,22-20 342 0 0,-56 227 2038 0 0,5 394-1708 0 0,32-595-4131 0 0,-10-21-309 0 0,-2 9 2212 0 0</inkml:trace>
  <inkml:trace contextRef="#ctx0" brushRef="#br0" timeOffset="312.22">26 431 1060 0 0,'5'-9'183'0'0,"0"0"1"0"0,1 0-1 0 0,0 0 1 0 0,1 1-1 0 0,0 0 0 0 0,0 0 1 0 0,1 0-1 0 0,0 1 1 0 0,0 1-1 0 0,1-1 0 0 0,0 1 1 0 0,0 1-1 0 0,0-1 0 0 0,1 2 1 0 0,0-1-1 0 0,0 1 1 0 0,0 1-1 0 0,0 0 0 0 0,0 0 1 0 0,1 1-1 0 0,-1 0 0 0 0,1 1 1 0 0,10 0-184 0 0,-18 1 27 0 0,0 0 0 0 0,1 1 0 0 0,-1-1 1 0 0,0 1-1 0 0,0-1 0 0 0,1 1 0 0 0,-1 0 0 0 0,0 0 1 0 0,0 1-1 0 0,0-1 0 0 0,0 1 0 0 0,0 0 0 0 0,0-1 1 0 0,-1 1-1 0 0,1 0 0 0 0,0 1 0 0 0,-1-1 0 0 0,0 0 1 0 0,1 1-1 0 0,-1-1 0 0 0,0 1 0 0 0,0 0 0 0 0,-1 0 1 0 0,1-1-1 0 0,0 1 0 0 0,-1 1 0 0 0,0-1 0 0 0,0 0 1 0 0,0 0-1 0 0,0 0 0 0 0,0 0 0 0 0,-1 1 0 0 0,1-1 1 0 0,-1 0-1 0 0,0 1 0 0 0,0-1 0 0 0,0 0 0 0 0,0 1 1 0 0,-1-1-28 0 0,-7 12 54 0 0,-2 0 1 0 0,0-2-1 0 0,0 1 1 0 0,-1-1-1 0 0,0 0 1 0 0,-2-1-1 0 0,1-1 1 0 0,-1 0-1 0 0,-1-1 1 0 0,0 0-1 0 0,0-1 1 0 0,-1 0-1 0 0,0-1 1 0 0,-1-1-1 0 0,1-1 1 0 0,-1 0-1 0 0,-1-1 1 0 0,-14 3-55 0 0,25-6-96 0 0,4-1-803 0 0,5-21-3006 0 0,12 10 2637 0 0</inkml:trace>
  <inkml:trace contextRef="#ctx0" brushRef="#br0" timeOffset="1293.197">852 248 1268 0 0,'6'-6'377'0'0,"-2"4"-229"0"0,0 0 0 0 0,-1-1 0 0 0,0 1 0 0 0,0-1 0 0 0,0 0 0 0 0,0 0 0 0 0,0 0 0 0 0,0 0 0 0 0,-1-1 0 0 0,1 1 0 0 0,-1-1 1 0 0,0 0-1 0 0,0 1 0 0 0,0-1 0 0 0,-1 0 0 0 0,1 0 0 0 0,-1 0 0 0 0,0 0 0 0 0,0-1 0 0 0,-1 1 0 0 0,1 0 0 0 0,-1 0 0 0 0,0 0 0 0 0,0-1 0 0 0,0 1 0 0 0,-1 0 0 0 0,0-2-148 0 0,-5-4 65 0 0,0 0 1 0 0,-1 0-1 0 0,0 1 0 0 0,0 0 1 0 0,-1 0-1 0 0,-1 1 0 0 0,1 0 1 0 0,-1 1-1 0 0,-1-1 0 0 0,1 2 1 0 0,-1-1-1 0 0,0 1 0 0 0,-1 1 1 0 0,0 0-1 0 0,1 1 0 0 0,-1 0 1 0 0,-1 0-1 0 0,1 1 0 0 0,0 1 1 0 0,-1 0-1 0 0,0 0 0 0 0,1 1 1 0 0,-1 1-1 0 0,0 0 0 0 0,-2 0-65 0 0,5 2 16 0 0,0 0-1 0 0,0 0 0 0 0,0 1 0 0 0,1 0 0 0 0,-1 0 1 0 0,1 1-1 0 0,-1 0 0 0 0,1 1 0 0 0,0-1 1 0 0,1 2-1 0 0,-1-1 0 0 0,1 1 0 0 0,0 0 1 0 0,1 1-1 0 0,-1-1 0 0 0,1 1 0 0 0,1 1 0 0 0,-1-1 1 0 0,1 1-1 0 0,0 0 0 0 0,1 0 0 0 0,0 0 1 0 0,0 1-1 0 0,1 0 0 0 0,-2 7-15 0 0,5-12 17 0 0,-1 0 0 0 0,1-1 0 0 0,0 1 0 0 0,0 0 0 0 0,1-1 0 0 0,-1 1 0 0 0,1-1 0 0 0,0 1-1 0 0,0-1 1 0 0,0 1 0 0 0,0-1 0 0 0,1 1 0 0 0,-1-1 0 0 0,1 0 0 0 0,0 0 0 0 0,0 0 0 0 0,0 0 0 0 0,0 0 0 0 0,1 0 0 0 0,-1 0 0 0 0,1-1 0 0 0,0 1 0 0 0,-1-1-1 0 0,1 0 1 0 0,0 0 0 0 0,0 0 0 0 0,1 0 0 0 0,-1-1 0 0 0,0 1 0 0 0,1-1 0 0 0,-1 1 0 0 0,0-1 0 0 0,1-1 0 0 0,0 1 0 0 0,-1 0 0 0 0,1-1 0 0 0,2 1-17 0 0,130-7 346 0 0,-129 5-319 0 0,0-1 0 0 0,0 1-1 0 0,-1-2 1 0 0,1 1 0 0 0,0-1-1 0 0,-1 0 1 0 0,0 0-1 0 0,0-1 1 0 0,0 0 0 0 0,0 0-1 0 0,0-1 1 0 0,-1 1 0 0 0,0-1-1 0 0,0 0 1 0 0,0 0-1 0 0,0-1-26 0 0,-6 6-2 0 0,1 0-1 0 0,0 1 0 0 0,-1-1 1 0 0,1 0-1 0 0,0 1 0 0 0,-1-1 1 0 0,1 0-1 0 0,0 0 0 0 0,-1 1 1 0 0,1-1-1 0 0,-1 0 0 0 0,1 0 1 0 0,-1 0-1 0 0,1 0 0 0 0,0 0 1 0 0,-1 1-1 0 0,1-1 0 0 0,-1 0 1 0 0,1 0-1 0 0,-1 0 0 0 0,1 0 1 0 0,-1 0-1 0 0,1 0 0 0 0,-1 0 0 0 0,1-1 1 0 0,-1 1-1 0 0,1 0 0 0 0,0 0 1 0 0,-1 0-1 0 0,1 0 0 0 0,-1-1 1 0 0,1 1-1 0 0,-1 0 0 0 0,1 0 1 0 0,0-1-1 0 0,-1 1 0 0 0,1 0 1 0 0,0 0-1 0 0,-1-1 0 0 0,1 1 1 0 0,0-1-1 0 0,-1 1 0 0 0,1 0 1 0 0,0-1 1 0 0,-159 274 302 0 0,71-75 641 0 0,87-196-917 0 0,1 1 0 0 0,-1-1 0 0 0,1 0 0 0 0,0 1 1 0 0,0-1-1 0 0,0 1 0 0 0,0-1 0 0 0,0 0 0 0 0,1 1 0 0 0,-1-1 0 0 0,1 0 0 0 0,-1 1 0 0 0,1-1 0 0 0,0 0 0 0 0,0 0 0 0 0,0 0 0 0 0,0 0 0 0 0,0 1 0 0 0,1-2 0 0 0,-1 1 0 0 0,0 0 1 0 0,1 0-1 0 0,0 0 0 0 0,-1-1 0 0 0,1 1 0 0 0,0-1 0 0 0,0 1 0 0 0,0-1 0 0 0,0 0 0 0 0,0 1 0 0 0,0-1 0 0 0,0 0 0 0 0,1-1 0 0 0,-1 1 0 0 0,0 0 0 0 0,0-1 0 0 0,1 1 0 0 0,-1-1 0 0 0,1 1 1 0 0,-1-1-1 0 0,0 0 0 0 0,1 0 0 0 0,-1 0 0 0 0,0-1 0 0 0,1 1 0 0 0,-1-1 0 0 0,0 1 0 0 0,1-1 0 0 0,-1 0-25 0 0,116-13 232 0 0,173-57-1022 0 0,-302 66-7415 0 0,7 4 6972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1712 0 0,'0'0'846'0'0,"0"0"-190"0"0,0 0-61 0 0,0 0-41 0 0,4-20 2890 0 0,29 12-3402 0 0,31 6-4483 0 0,-56 2 3727 0 0,9 0-472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1756 0 0,'31'11'5532'0'0,"29"-11"-5016"0"0,-38-1-557 0 0,71-11-4202 0 0,-68 7 2819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1392 0 0,'44'8'5860'0'0,"2"-7"-4575"0"0,89-32-6956 0 0,-120 26 4417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5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1824 0 0,'51'1'6682'0'0,"99"-11"-10666"0"0,-128 3 2659 0 0,0 3 116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0 996 0 0,'5'2'900'0'0,"-1"-2"-328"0"0,3 2-80 0 0,-2-2-60 0 0,2 1 56 0 0,4-4-56 0 0,-2 3-700 0 0,3 0-192 0 0,6 0-828 0 0,5 0-40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1288 0 0,'6'0'804'0'0,"-3"0"-128"0"0,2 2-156 0 0,-1 0-68 0 0,1-1-360 0 0,3-1-228 0 0,-1 0-104 0 0,-2-1-588 0 0,2 1-364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0 976 0 0,'17'15'339'0'0,"-1"0"1"0"0,0 1-1 0 0,-1 0 0 0 0,-1 2 1 0 0,-1-1-1 0 0,0 2 0 0 0,-1 0 0 0 0,-1 0 1 0 0,-1 1-1 0 0,-1 0 0 0 0,-1 1 1 0 0,0 0-1 0 0,-2 0 0 0 0,0 0 1 0 0,-2 1-1 0 0,0 0 0 0 0,-1 0 0 0 0,-1 0 1 0 0,-2 1-1 0 0,-1 16-339 0 0,5 4 274 0 0,-2 1 1 0 0,-2 0-1 0 0,-2 0 0 0 0,-2-1 0 0 0,-1 1 1 0 0,-3-1-1 0 0,-1 0 0 0 0,-3-1 0 0 0,-1 0-274 0 0,1-12-38 0 0,-2-1 0 0 0,-1 0 1 0 0,-1-1-1 0 0,-1-1 0 0 0,-2-1 0 0 0,-1 0 0 0 0,0-1 0 0 0,-2-2 0 0 0,-1 0 0 0 0,-1-1 0 0 0,-1-1 0 0 0,0-2 0 0 0,-2 0 0 0 0,-27 14 38 0 0,-10 0-1153 0 0,-2-2-1 0 0,0-3 0 0 0,-2-3 1 0 0,-1-3-1 0 0,-1-3 1 0 0,-12-1 1153 0 0,-11 2-1202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261 528 936 0 0,'0'0'455'0'0,"18"-3"868"0"0,16-35 59 0 0,12-19 1294 0 0,-49 52-2641 0 0,-1 1-1 0 0,1 0 1 0 0,-1 1-1 0 0,0-1 1 0 0,0 1-1 0 0,0 0 1 0 0,0-1-1 0 0,0 2 1 0 0,-1-1 0 0 0,0 1-1 0 0,1-1 1 0 0,-1 1-1 0 0,0 0 1 0 0,0 1-1 0 0,0-1 1 0 0,0 1-1 0 0,0 0 1 0 0,0 0 0 0 0,-1 1-1 0 0,1 0 1 0 0,0 0-1 0 0,0 0 1 0 0,0 0-1 0 0,-1 1-34 0 0,-5-2 6 0 0,0 1 0 0 0,1 1 0 0 0,-1 0 0 0 0,0 0 0 0 0,1 1 0 0 0,-1 0 0 0 0,1 1 0 0 0,-1 0 0 0 0,1 1 0 0 0,0 0 0 0 0,1 1 0 0 0,-1 0 0 0 0,1 0 0 0 0,-1 1 0 0 0,2 0 0 0 0,-1 1 0 0 0,1 0 0 0 0,0 0 0 0 0,0 0 0 0 0,1 1 0 0 0,0 1 0 0 0,0-1 0 0 0,1 1 0 0 0,0 0 0 0 0,1 0 0 0 0,-4 11-6 0 0,8-18 4 0 0,1 1 0 0 0,0 0-1 0 0,0 0 1 0 0,0 0-1 0 0,0 0 1 0 0,0-1-1 0 0,1 1 1 0 0,-1 0-1 0 0,1 0 1 0 0,0 0 0 0 0,-1-1-1 0 0,1 1 1 0 0,1 0-1 0 0,-1-1 1 0 0,0 1-1 0 0,1-1 1 0 0,-1 1 0 0 0,1-1-1 0 0,0 0 1 0 0,0 0-1 0 0,0 0 1 0 0,0 0-1 0 0,0 0 1 0 0,0 0-1 0 0,0 0 1 0 0,1-1 0 0 0,-1 1-1 0 0,1-1 1 0 0,-1 0-1 0 0,1 1 1 0 0,-1-1-1 0 0,1 0 1 0 0,0-1-1 0 0,2 2-3 0 0,101 15 253 0 0,-92-17-228 0 0,-1-1 1 0 0,0 0-1 0 0,1-1 0 0 0,-1 0 1 0 0,0-1-1 0 0,0 0 1 0 0,-1-1-1 0 0,1-1 0 0 0,-1 0 1 0 0,1 0-1 0 0,-2-2 1 0 0,1 1-1 0 0,-1-2 0 0 0,0 1 1 0 0,0-1-1 0 0,-1-1 1 0 0,0 0-1 0 0,0 0 0 0 0,-1-1 1 0 0,1-2-26 0 0,2-12 293 0 0,-23 27-120 0 0,-29 34-101 0 0,-7 26 119 0 0,2 1 1 0 0,3 2 0 0 0,-30 65-192 0 0,51-94 200 0 0,-29 96 632 0 0,52-131-817 0 0,-1 1 1 0 0,1-1-1 0 0,0 0 1 0 0,0 0-1 0 0,0 0 1 0 0,0 0-1 0 0,0 0 1 0 0,1 0-1 0 0,-1 0 1 0 0,0-1-1 0 0,1 1 1 0 0,-1-1-1 0 0,1 1 1 0 0,0-1-1 0 0,0 0 1 0 0,-1 0-1 0 0,1-1 1 0 0,0 1-1 0 0,0 0 1 0 0,0-1-1 0 0,0 0 1 0 0,0 1-1 0 0,0-1 1 0 0,0-1-1 0 0,0 1-15 0 0,25 0-180 0 0,0 0-1 0 0,0-3 0 0 0,0 0 1 0 0,0-1-1 0 0,-1-2 1 0 0,0-1-1 0 0,0-1 1 0 0,21-10 180 0 0,109-78-6585 0 0,-132 73 5335 0 0</inkml:trace>
  <inkml:trace contextRef="#ctx0" brushRef="#br0" timeOffset="510.716">938 24 1044 0 0,'8'-23'2991'0'0,"-20"31"-1669"0"0,-5 38-1104 0 0,1 1 0 0 0,3 0 0 0 0,1 1 1 0 0,3 1-1 0 0,1-1 0 0 0,3 1 0 0 0,2 1 0 0 0,2-1 0 0 0,6 42-218 0 0,-5-46-188 0 0,0-44-527 0 0,-23 7-3015 0 0,15-22 2411 0 0</inkml:trace>
  <inkml:trace contextRef="#ctx0" brushRef="#br0" timeOffset="824.615">791 58 1280 0 0,'-19'13'641'0'0,"1"-3"-173"0"0,1 2 0 0 0,0 0 0 0 0,1 0 0 0 0,0 2-1 0 0,1 0 1 0 0,1 1 0 0 0,0 0 0 0 0,1 1 0 0 0,1 1-1 0 0,0 0 1 0 0,-4 9-468 0 0,34 10 1050 0 0,-9-31-975 0 0,0 1-1 0 0,1-1 1 0 0,0-1 0 0 0,0 0-1 0 0,0 0 1 0 0,1-1-1 0 0,-1 0 1 0 0,1-1-1 0 0,0 0 1 0 0,-1-1-1 0 0,1 0 1 0 0,0-1-1 0 0,9-1-74 0 0,-5 2 54 0 0,319-22-4892 0 0,-292 16 3506 0 0,0 0 14 0 0</inkml:trace>
  <inkml:trace contextRef="#ctx0" brushRef="#br0" timeOffset="1308.725">1262 646 924 0 0,'11'0'776'0'0,"-4"0"-108"0"0,23 0-32 0 0,-12 0-84 0 0,8 0-80 0 0,8 0-56 0 0,7 0-16 0 0,-2 0-60 0 0,45-17-15 0 0,-43 14-165 0 0,3 0-68 0 0,-3-2-4 0 0,0 1-324 0 0,-4-2-141 0 0,0-3-479 0 0,-5 1 60 0 0,-3-2-588 0 0</inkml:trace>
  <inkml:trace contextRef="#ctx0" brushRef="#br0" timeOffset="1602.026">1786 403 1388 0 0,'-1'-1'129'0'0,"1"0"0"0"0,-1 0-1 0 0,0 1 1 0 0,0-1 0 0 0,0 0 0 0 0,0 1-1 0 0,0-1 1 0 0,-1 1 0 0 0,1 0 0 0 0,0-1-1 0 0,0 1 1 0 0,0 0 0 0 0,0-1 0 0 0,0 1-1 0 0,-1 0 1 0 0,1 0 0 0 0,0 0 0 0 0,0 0-1 0 0,0 0 1 0 0,0 0 0 0 0,-1 1-1 0 0,1-1 1 0 0,0 0 0 0 0,0 1 0 0 0,0-1-1 0 0,0 0 1 0 0,0 1 0 0 0,0 0 0 0 0,0-1-1 0 0,0 1 1 0 0,0-1 0 0 0,0 1 0 0 0,0 0-1 0 0,0 0 1 0 0,0 0 0 0 0,0-1 0 0 0,1 1-1 0 0,-1 0 1 0 0,0 0 0 0 0,1 0 0 0 0,-1 1-129 0 0,-10 18 199 0 0,1 0 0 0 0,0 0 1 0 0,2 1-1 0 0,1 1 1 0 0,0-1-1 0 0,2 1 0 0 0,0 0 1 0 0,1 0-1 0 0,2 1 1 0 0,0-1-1 0 0,1 0 0 0 0,2 4-199 0 0,-1 105-1816 0 0,1-57-1609 0 0,-1-73 2563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1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20 1300 0 0,'-24'3'1839'0'0,"-56"9"3367"0"0,119-15-4446 0 0,168-9 165 0 0,128-8-617 0 0,-298 38-2428 0 0,-89 9-3754 0 0,27-22 4578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1660 0 0,'0'0'936'0'0,"0"-1"-108"0"0,-4 1-68 0 0,4-2-64 0 0,0 2-87 0 0,0-2-25 0 0,-2 2-100 0 0,-1-1-84 0 0,3-3-80 0 0,0 6-120 0 0,0-4-136 0 0,0 1-4 0 0,0-1-428 0 0,0 0-212 0 0,3 1-360 0 0,-1-1-457 0 0,-2-1 129 0 0,4 1 40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1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0,'119'20'4455'0'0,"37"-16"-3105"0"0,49 2-1290 0 0,-67-4-3733 0 0,-114-2 2381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1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54 1240 0 0,'0'0'543'0'0,"0"0"-40"0"0,0 0 35 0 0,0 0-38 0 0,0 0-80 0 0,0 0-25 0 0,-4-21 1468 0 0,-19-11 1152 0 0,-9 354-2338 0 0,30-87-317 0 0,21-115-167 0 0,-7-44-67 0 0,0-77-7597 0 0,-8-4 6205 0 0</inkml:trace>
  <inkml:trace contextRef="#ctx0" brushRef="#br0" timeOffset="465.066">109 313 1348 0 0,'-10'-33'4160'0'0,"49"-16"-3236"0"0,-25 42-863 0 0,-1 1 0 0 0,1 1 0 0 0,0 0 0 0 0,1 1 0 0 0,-1 0 0 0 0,1 1 0 0 0,-1 1 0 0 0,1 0-1 0 0,0 1 1 0 0,0 0 0 0 0,0 2 0 0 0,0 0-61 0 0,-7-2 17 0 0,-1 2 1 0 0,1-1-1 0 0,-1 1 0 0 0,0 0 0 0 0,1 1 0 0 0,-1 0 0 0 0,0 0 0 0 0,0 0 0 0 0,0 1 0 0 0,0 0 0 0 0,-1 1 0 0 0,1-1 1 0 0,-1 1-1 0 0,0 1 0 0 0,0-1 0 0 0,0 1 0 0 0,0 0 0 0 0,-1 0 0 0 0,0 0 0 0 0,0 1 0 0 0,-1 0 0 0 0,1 0 1 0 0,-1 0-1 0 0,0 1 0 0 0,-1-1 0 0 0,0 1 0 0 0,0 0 0 0 0,2 5-17 0 0,-9-4 20 0 0,0 0-1 0 0,0 0 1 0 0,0 0-1 0 0,-1 0 1 0 0,0-1-1 0 0,-1 0 1 0 0,0 0-1 0 0,0 0 1 0 0,0-1 0 0 0,-1 0-1 0 0,1 0 1 0 0,-2 0-1 0 0,1-1 1 0 0,-1 0-1 0 0,1-1 1 0 0,-1 0 0 0 0,0 0-1 0 0,-3 0-19 0 0,-17 10-75 0 0,0-1-1 0 0,-1-1 0 0 0,-1-2 1 0 0,0-1-1 0 0,0-1 1 0 0,-1-1-1 0 0,0-2 1 0 0,0-2-1 0 0,-6 0 76 0 0,-32-32-4886 0 0,68 18 3586 0 0</inkml:trace>
  <inkml:trace contextRef="#ctx0" brushRef="#br0" timeOffset="1335.984">1115 158 1216 0 0,'-1'-7'121'0'0,"0"0"0"0"0,-1 0 0 0 0,1 0-1 0 0,-2 1 1 0 0,1-1 0 0 0,-1 1 0 0 0,1 0 0 0 0,-2 0 0 0 0,1 0 0 0 0,-1 0-1 0 0,0 0 1 0 0,0 1 0 0 0,0 0 0 0 0,-1 0 0 0 0,0 0 0 0 0,0 0-1 0 0,0 1 1 0 0,-1-1 0 0 0,0 1 0 0 0,1 1 0 0 0,-1-1 0 0 0,-1 1 0 0 0,1 0-1 0 0,0 1 1 0 0,-1-1 0 0 0,1 1 0 0 0,-1 0 0 0 0,-4 0-121 0 0,-1-2 29 0 0,0 1 1 0 0,0 1 0 0 0,0-1-1 0 0,0 2 1 0 0,0 0-1 0 0,-1 0 1 0 0,1 1 0 0 0,0 1-1 0 0,0 0 1 0 0,0 0 0 0 0,-1 2-1 0 0,1-1 1 0 0,1 1-1 0 0,-1 1 1 0 0,0 0 0 0 0,1 1-1 0 0,0 0 1 0 0,0 1-1 0 0,-8 5-29 0 0,14-6 36 0 0,0-1 0 0 0,0 1-1 0 0,1 0 1 0 0,0 0 0 0 0,0 1-1 0 0,0-1 1 0 0,0 1 0 0 0,1 0-1 0 0,0 0 1 0 0,0 0 0 0 0,1 1-1 0 0,-1-1 1 0 0,2 0 0 0 0,-1 1-1 0 0,1 0 1 0 0,-1-1 0 0 0,2 1-1 0 0,-1 0 1 0 0,1 2-36 0 0,2-5 40 0 0,1 1 0 0 0,-1 0 1 0 0,1-1-1 0 0,0 0 0 0 0,1 1 0 0 0,-1-1 1 0 0,1 0-1 0 0,0-1 0 0 0,0 1 1 0 0,0-1-1 0 0,0 0 0 0 0,0 0 0 0 0,1 0 1 0 0,-1 0-1 0 0,1-1 0 0 0,0 0 0 0 0,0 0 1 0 0,0 0-1 0 0,0 0 0 0 0,0-1 0 0 0,0 0 1 0 0,1 0-1 0 0,-1 0 0 0 0,0-1 1 0 0,0 0-1 0 0,1 0 0 0 0,-1 0 0 0 0,0 0 1 0 0,1-1-1 0 0,-1 0 0 0 0,0 0 0 0 0,0-1 1 0 0,1 0-41 0 0,18-3 195 0 0,0-1 1 0 0,0-2 0 0 0,-1 0 0 0 0,0-2-1 0 0,-1 0 1 0 0,0-2 0 0 0,18-11-196 0 0,-99 175 1195 0 0,-39 101-651 0 0,63-107 529 0 0,37-143-1049 0 0,1 0 0 0 0,0 0 1 0 0,0 0-1 0 0,0-1 0 0 0,0 1 0 0 0,0-1 0 0 0,0 0 1 0 0,1 0-1 0 0,-1 0 0 0 0,1 0 0 0 0,0-1 0 0 0,-1 0 1 0 0,1 1-1 0 0,0-1 0 0 0,0 0 0 0 0,0-1 0 0 0,0 1 1 0 0,0-1-1 0 0,0 0 0 0 0,0 0 0 0 0,0 0 0 0 0,0 0 1 0 0,-1-1-1 0 0,5 0-24 0 0,141-28-839 0 0,-53-8-2931 0 0,-37 7-596 0 0,-46 23 2973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3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1804 0 0,'6'-14'4251'0'0,"45"3"-3731"0"0,-48 10-252 0 0,131-14 1145 0 0,1 5 0 0 0,105 7-1413 0 0,-228 3-4 0 0,89 0-1271 0 0,-67 0-4279 0 0,-58 0 4402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1652 0 0,'19'9'964'0'0,"1"1"-84"0"0,7-5-124 0 0,3 1-136 0 0,0-2-48 0 0,6-3-51 0 0,5 4-45 0 0,-4-3-12 0 0,2 0-112 0 0,2-1-236 0 0,-6 1-128 0 0,6 1 8 0 0,-25-3-732 0 0,9 0 68 0 0,4 0 51 0 0,-4 0-727 0 0,24-15 56 0 0,-34 10-92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3:5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456 247 1148 0 0,'-8'-16'3305'0'0,"-29"34"-2445"0"0,36-17-857 0 0,-26 22 259 0 0,1 0 0 0 0,1 2 0 0 0,1 1 0 0 0,2 1 0 0 0,0 1 0 0 0,2 1 0 0 0,1 1 0 0 0,1 0 0 0 0,2 1-1 0 0,-11 28-261 0 0,14-35 104 0 0,1 1 0 0 0,1 0-1 0 0,1 1 1 0 0,1 0 0 0 0,1 0-1 0 0,2 1 1 0 0,1 0-1 0 0,0 0 1 0 0,2 0 0 0 0,2 1-1 0 0,0-1 1 0 0,2 1 0 0 0,0-1-1 0 0,2 0 1 0 0,2 1-1 0 0,0-1 1 0 0,1-1 0 0 0,2 1-1 0 0,2 2-103 0 0,8 6-110 0 0,1-1 0 0 0,1-1 0 0 0,2-1 0 0 0,1-1 0 0 0,2 0 0 0 0,1-2 0 0 0,1-2 0 0 0,12 10 110 0 0,-7-10-854 0 0,0-2-1 0 0,2-1 0 0 0,1-2 1 0 0,0-1-1 0 0,2-2 0 0 0,0-2 1 0 0,34 12 854 0 0,-13-11-1238 0 0</inkml:trace>
  <inkml:trace contextRef="#ctx0" brushRef="#br0" timeOffset="2627.059">867 511 1132 0 0,'0'0'642'0'0,"0"0"-98"0"0,0 0-107 0 0,0 0 17 0 0,-3-17 527 0 0,-32 31 2267 0 0,28 44-3277 0 0,7-33 389 0 0,0 367 1974 0 0,0-391-2277 0 0,-1 25-340 0 0,13-24-6316 0 0,-8-7 5329 0 0</inkml:trace>
  <inkml:trace contextRef="#ctx0" brushRef="#br0" timeOffset="4829.613">1397 512 916 0 0,'0'0'510'0'0,"0"0"-80"0"0,0 0-120 0 0,0 0-11 0 0,0 0 132 0 0,0 0-11 0 0,-1-14 22 0 0,5 11 4285 0 0,0 10-4705 0 0,-1 0 1 0 0,0 0 0 0 0,0 0 0 0 0,-1 1-1 0 0,0-1 1 0 0,0 1 0 0 0,-1-1-1 0 0,0 1 1 0 0,0 0 0 0 0,-1 0-1 0 0,0-1 1 0 0,0 1 0 0 0,-1 0 0 0 0,0 0-1 0 0,0-1 1 0 0,-1 1-23 0 0,1 21 129 0 0,10 105 238 0 0,5-26 195 0 0,-14-106-640 0 0,-6 19-6583 0 0,2-22 5318 0 0</inkml:trace>
  <inkml:trace contextRef="#ctx0" brushRef="#br0" timeOffset="5077.088">1199 736 1392 0 0,'-10'-6'1402'0'0,"10"6"-1279"0"0,1 0 1 0 0,-1 0 0 0 0,1 0-1 0 0,-1 0 1 0 0,1-1-1 0 0,-1 1 1 0 0,0 0 0 0 0,1 0-1 0 0,-1-1 1 0 0,1 1 0 0 0,-1 0-1 0 0,1 0 1 0 0,-1-1 0 0 0,0 1-1 0 0,1 0 1 0 0,-1-1 0 0 0,0 1-1 0 0,0-1 1 0 0,1 1 0 0 0,-1 0-1 0 0,0-1 1 0 0,0 1 0 0 0,1-1-1 0 0,-1 1 1 0 0,0-1 0 0 0,0 1-1 0 0,0-1 1 0 0,0 1 0 0 0,0-1-1 0 0,0 1 1 0 0,0-1-1 0 0,0 1 1 0 0,0-1 0 0 0,0 1-1 0 0,0-1 1 0 0,0 1 0 0 0,0-1-1 0 0,0 1 1 0 0,0-1-124 0 0,163-14 1151 0 0,15-3-1922 0 0,-3-8-4409 0 0,-147 19 3940 0 0</inkml:trace>
  <inkml:trace contextRef="#ctx0" brushRef="#br0" timeOffset="6695.878">2529 429 1272 0 0,'0'0'485'0'0,"3"-15"323"0"0,38-15 601 0 0,-40 29-1375 0 0,0 1 0 0 0,0-1 0 0 0,0 0 0 0 0,0 1 0 0 0,0-1-1 0 0,0 0 1 0 0,0 1 0 0 0,0-1 0 0 0,0 0 0 0 0,0 0 0 0 0,0 0 0 0 0,-1 0 0 0 0,1 0 0 0 0,0 0 0 0 0,-1 0 0 0 0,1 0 0 0 0,0 0 0 0 0,-1-1 0 0 0,0 1 0 0 0,1 0 0 0 0,-1 0 0 0 0,0 0 0 0 0,1-1 0 0 0,-1 1 0 0 0,0 0 0 0 0,0 0 0 0 0,0-1 0 0 0,0 1 0 0 0,0 0 0 0 0,0 0 0 0 0,0-1 0 0 0,-1 1 0 0 0,1 0-1 0 0,0 0 1 0 0,-1 0 0 0 0,1-1 0 0 0,-1 1 0 0 0,1 0 0 0 0,-1 0 0 0 0,0 0 0 0 0,1 0 0 0 0,-1 0 0 0 0,0 0 0 0 0,0 0 0 0 0,0 0 0 0 0,0 0 0 0 0,0 0 0 0 0,1 1 0 0 0,-2-1 0 0 0,1 0 0 0 0,0 1 0 0 0,0-1 0 0 0,0 1 0 0 0,0-1 0 0 0,0 1 0 0 0,0-1 0 0 0,-1 1 0 0 0,1 0 0 0 0,0-1 0 0 0,0 1-1 0 0,-1 0 1 0 0,1 0 0 0 0,0 0 0 0 0,0 0 0 0 0,-1 0 0 0 0,1 0-34 0 0,-91 0 108 0 0,79 2-102 0 0,0 0-1 0 0,0 1 1 0 0,1 1-1 0 0,-1 0 1 0 0,1 1-1 0 0,0 0 1 0 0,0 1-1 0 0,0 1 1 0 0,1-1-1 0 0,0 2 1 0 0,0 0-1 0 0,1 0 1 0 0,0 1-1 0 0,0 0 1 0 0,1 0-1 0 0,0 1 1 0 0,1 1-1 0 0,0-1 1 0 0,1 1-1 0 0,0 1 1 0 0,0-1-1 0 0,1 1 1 0 0,1 0-1 0 0,-3 10-5 0 0,11-19 37 0 0,-1 1-1 0 0,1 0 0 0 0,0-1 1 0 0,1 1-1 0 0,-1-1 0 0 0,1 0 1 0 0,-1 0-1 0 0,1-1 0 0 0,0 1 1 0 0,0-1-1 0 0,0 0 1 0 0,0 0-1 0 0,1 0 0 0 0,-1 0 1 0 0,0-1-1 0 0,1 0 0 0 0,-1 0 1 0 0,1 0-1 0 0,-1 0 0 0 0,1-1 1 0 0,0 1-1 0 0,-1-1 0 0 0,1 0 1 0 0,0-1-1 0 0,-1 1 0 0 0,1-1 1 0 0,-1 0-1 0 0,1 0 1 0 0,1-1-37 0 0,5 2 91 0 0,-2-1-34 0 0,1 0 1 0 0,0-1 0 0 0,-1 0-1 0 0,1-1 1 0 0,-1 0-1 0 0,0 0 1 0 0,0-1 0 0 0,0 0-1 0 0,0 0 1 0 0,-1-1 0 0 0,1 0-1 0 0,-1-1 1 0 0,-1 0-1 0 0,1 0 1 0 0,-1 0 0 0 0,0-1-1 0 0,0-1 1 0 0,-1 1 0 0 0,0-1-1 0 0,0 0 1 0 0,-1 0 0 0 0,0 0-1 0 0,1-4-57 0 0,-6 12 39 0 0,0 0-19 0 0,0 0-8 0 0,0 0-12 0 0,0-2 7 0 0,0-4 2 0 0,-9-1 139 0 0,-10 35-156 0 0,-17 42-20 0 0,-108 299 598 0 0,130-295 8 0 0,14-73-478 0 0,3 18 319 0 0,5-15-383 0 0,0 0 0 0 0,1 0 0 0 0,0-1 0 0 0,-1 0 0 0 0,1-1 0 0 0,0 0-1 0 0,0-1 1 0 0,1 1 0 0 0,-1-2 0 0 0,0 1 0 0 0,0-1 0 0 0,0-1 0 0 0,1 1 0 0 0,-1-2-1 0 0,0 1 1 0 0,4-3-36 0 0,159-39-999 0 0,-72-27-4362 0 0,-82 25 2671 0 0,-14 26 1350 0 0</inkml:trace>
  <inkml:trace contextRef="#ctx0" brushRef="#br0" timeOffset="7271.667">2762 56 1100 0 0,'18'-30'4125'0'0,"75"5"-3112"0"0,-88 26-983 0 0,0 0 1 0 0,0 1-1 0 0,0-1 0 0 0,0 1 1 0 0,0 0-1 0 0,-1 1 1 0 0,1-1-1 0 0,-1 1 0 0 0,1 0 1 0 0,-1 0-1 0 0,0 0 1 0 0,0 0-1 0 0,0 1 0 0 0,-1 0 1 0 0,1 0-1 0 0,-1 0 1 0 0,0 0-1 0 0,0 0 0 0 0,0 1 1 0 0,-1-1-1 0 0,1 1 1 0 0,-1 0-1 0 0,0 0 0 0 0,-1 0 1 0 0,1 0-1 0 0,-1 0 0 0 0,0 0 1 0 0,0 0-1 0 0,-1 0 1 0 0,1 1-1 0 0,-1-1 0 0 0,0 0 1 0 0,-1 0-1 0 0,1 1 1 0 0,-1-1-1 0 0,0 0 0 0 0,0 0 1 0 0,-1 0-1 0 0,1 0 1 0 0,-1 0-1 0 0,0 0 0 0 0,-1-1 1 0 0,1 1-1 0 0,-1-1 1 0 0,0 1-1 0 0,0-1 0 0 0,0 0 1 0 0,-1 1-31 0 0,-83 116 1763 0 0,87-119-1747 0 0,0-1 0 0 0,0 1-1 0 0,0-1 1 0 0,0 1 0 0 0,0-1 0 0 0,0 1-1 0 0,1 0 1 0 0,-1-1 0 0 0,0 1-1 0 0,1-1 1 0 0,-1 1 0 0 0,1-1 0 0 0,0 0-1 0 0,-1 1 1 0 0,1-1 0 0 0,0 1 0 0 0,0-1-1 0 0,0 0 1 0 0,0 0 0 0 0,0 0-1 0 0,0 0 1 0 0,0 1 0 0 0,1-1 0 0 0,-1-1-1 0 0,0 1 1 0 0,0 0 0 0 0,1 0-1 0 0,-1 0 1 0 0,1-1 0 0 0,-1 1 0 0 0,1-1-1 0 0,-1 1 1 0 0,1-1 0 0 0,-1 1 0 0 0,1-1-1 0 0,-1 0 1 0 0,1 0 0 0 0,0 0-1 0 0,-1 0 1 0 0,1 0 0 0 0,-1 0 0 0 0,1 0-1 0 0,-1 0 1 0 0,1-1 0 0 0,-1 1-16 0 0,4 1-5 0 0,135 17-901 0 0,6-16-3376 0 0,-91-3 2091 0 0,-24 1 1043 0 0</inkml:trace>
  <inkml:trace contextRef="#ctx0" brushRef="#br0" timeOffset="8063.897">3445 632 1732 0 0,'-14'0'1240'0'0,"13"3"1974"0"0,11-1-3088 0 0,0 1 1 0 0,0-1-1 0 0,0-1 0 0 0,0 0 1 0 0,0 0-1 0 0,1-1 1 0 0,-1 0-1 0 0,0-1 0 0 0,0 0 1 0 0,0-1-1 0 0,0 0 0 0 0,0 0 1 0 0,9-4-127 0 0,25-2 334 0 0,327-37 191 0 0,-275 27-3653 0 0,-91 11 699 0 0,-5 6 1298 0 0</inkml:trace>
  <inkml:trace contextRef="#ctx0" brushRef="#br0" timeOffset="8341.852">3799 441 2340 0 0,'-4'-2'679'0'0,"-11"11"2886"0"0,14 2-3433 0 0,23 220 1089 0 0,-9-105-1897 0 0,-12-41-3463 0 0,-1-74 2705 0 0</inkml:trace>
  <inkml:trace contextRef="#ctx0" brushRef="#br0" timeOffset="30762.249">458 1999 1100 0 0,'0'-32'3788'0'0,"0"29"-3244"0"0,0 3-27 0 0,-4-2-30 0 0,-4 2-403 0 0,0 0 0 0 0,0 0 0 0 0,0 1 0 0 0,0 0 0 0 0,0 1 0 0 0,0 0 0 0 0,0 0 1 0 0,0 1-1 0 0,0 0 0 0 0,1 0 0 0 0,-1 1 0 0 0,1 0 0 0 0,0 0 0 0 0,0 0 0 0 0,1 1 0 0 0,-1 0 0 0 0,1 1 0 0 0,0-1 0 0 0,-4 7-84 0 0,-1-4 90 0 0,-15 14 39 0 0,1 1 0 0 0,1 2-1 0 0,1 0 1 0 0,1 1 0 0 0,1 1-1 0 0,2 1 1 0 0,1 1 0 0 0,0 1-1 0 0,3 0 1 0 0,0 1-1 0 0,2 1 1 0 0,2 0 0 0 0,1 1-1 0 0,1 0 1 0 0,2 0 0 0 0,1 1-1 0 0,1 0 1 0 0,2 20-129 0 0,2-35-43 0 0,1 0 0 0 0,1 1 0 0 0,1-1 0 0 0,0 0 0 0 0,2 0 1 0 0,0 0-1 0 0,1-1 0 0 0,1 0 0 0 0,8 17 43 0 0,-4-10-394 0 0,2 0 0 0 0,1-1-1 0 0,0 0 1 0 0,2-1 0 0 0,1-1 0 0 0,0 0 0 0 0,2-2-1 0 0,0 0 1 0 0,2 0 0 0 0,0-2 0 0 0,1-1 0 0 0,0 0 0 0 0,2-2-1 0 0,0 0 1 0 0,0-1 0 0 0,2-2 0 0 0,-1 0 0 0 0,15 3 394 0 0,22 6-1314 0 0</inkml:trace>
  <inkml:trace contextRef="#ctx0" brushRef="#br0" timeOffset="31709.497">1628 1697 908 0 0,'15'-13'551'0'0,"-12"10"-68"0"0,-3 3-49 0 0,0 0 50 0 0,3-22 1596 0 0,19-20 1345 0 0,-35 241-1779 0 0,13 2-3573 0 0,-7-211-3147 0 0,5 5 3788 0 0</inkml:trace>
  <inkml:trace contextRef="#ctx0" brushRef="#br0" timeOffset="36104.455">654 2202 860 0 0,'0'0'725'0'0,"-24"5"2324"0"0,-9 17-1736 0 0,78-17 75 0 0,989-5 801 0 0,-382-2-1736 0 0,-384-14-384 0 0,270-29 177 0 0,-468 29-819 0 0,-77 15-6296 0 0,1 3 5635 0 0</inkml:trace>
  <inkml:trace contextRef="#ctx0" brushRef="#br0" timeOffset="42027.543">966 2684 848 0 0,'0'0'650'0'0,"0"0"-31"0"0,2-23 1050 0 0,21-30 1186 0 0,-25 67-2020 0 0,-32 323 625 0 0,29-128 2196 0 0,3-194-3496 0 0,-6-29-4412 0 0,-2-24-908 0 0,9 35 3744 0 0</inkml:trace>
  <inkml:trace contextRef="#ctx0" brushRef="#br0" timeOffset="42383.601">1173 2863 1792 0 0,'-2'-10'5475'0'0,"47"9"-4762"0"0,-39 2-407 0 0,190-14 913 0 0,17-11-202 0 0,-198 20-85 0 0,-47 3-4749 0 0,32 4-346 0 0,1-3 2777 0 0</inkml:trace>
  <inkml:trace contextRef="#ctx0" brushRef="#br0" timeOffset="43443.684">2351 2739 1292 0 0,'2'0'71'0'0,"0"0"1"0"0,-1 0-1 0 0,1-1 1 0 0,-1 1-1 0 0,1 0 0 0 0,-1-1 1 0 0,1 1-1 0 0,-1-1 0 0 0,1 0 1 0 0,-1 0-1 0 0,0 1 0 0 0,1-1 1 0 0,-1 0-1 0 0,0 0 0 0 0,0 0 1 0 0,0 0-1 0 0,0 0 0 0 0,0-1 1 0 0,0 1-1 0 0,0 0 0 0 0,0 0 1 0 0,0-1-1 0 0,0 1 1 0 0,-1-1-1 0 0,1 1 0 0 0,0 0 1 0 0,-1-1-1 0 0,1 1 0 0 0,-1-1 1 0 0,0 0-1 0 0,1 1 0 0 0,-1-1 1 0 0,0 1-1 0 0,0-1 0 0 0,0 1 1 0 0,0-1-1 0 0,0 1 0 0 0,-1-1 1 0 0,1 0-1 0 0,0 1 0 0 0,-1-1 1 0 0,1 1-1 0 0,-1-1 0 0 0,0 1 1 0 0,1 0-1 0 0,-1-1 1 0 0,0 1-1 0 0,0 0 0 0 0,0-1 1 0 0,0 1-1 0 0,0 0 0 0 0,0 0 1 0 0,0 0-1 0 0,0 0 0 0 0,0 0 1 0 0,-1 0-1 0 0,1 0 0 0 0,0 0 1 0 0,-1 0-1 0 0,1 1 0 0 0,0-1 1 0 0,-1 0-1 0 0,1 1 0 0 0,-1-1 1 0 0,1 1-1 0 0,-1 0 1 0 0,1 0-1 0 0,-1-1 0 0 0,0 1 1 0 0,1 0-72 0 0,-165-18 336 0 0,158 19-308 0 0,0 0 0 0 0,0 1 0 0 0,0 0 0 0 0,1 0 0 0 0,-1 1 0 0 0,1 0 0 0 0,-1 0 0 0 0,1 1 0 0 0,0 0 0 0 0,0 0 0 0 0,1 0 0 0 0,-1 1 0 0 0,1 0 0 0 0,0 1 0 0 0,1-1 0 0 0,-1 1 0 0 0,1 0 0 0 0,0 0 0 0 0,0 1 0 0 0,1 0 0 0 0,0-1 0 0 0,0 1 0 0 0,0 1 0 0 0,0 2-28 0 0,4-8 130 0 0,3 18 275 0 0,6-14-334 0 0,1 0-1 0 0,0-2 1 0 0,0 1 0 0 0,0-1 0 0 0,1 0-1 0 0,-1-1 1 0 0,1-1 0 0 0,0 1-1 0 0,0-2 1 0 0,0 1 0 0 0,0-2-1 0 0,0 1 1 0 0,0-1 0 0 0,0-1-1 0 0,0 0 1 0 0,0-1 0 0 0,0 0 0 0 0,-1-1-1 0 0,1 0 1 0 0,-1 0 0 0 0,1-1-1 0 0,-1 0 1 0 0,0-1 0 0 0,0 0-1 0 0,-1-1 1 0 0,0 0 0 0 0,0-1 0 0 0,0 0-1 0 0,1-2-70 0 0,46-31 2523 0 0,-85 82-2384 0 0,-145 260-78 0 0,100-110 495 0 0,73-191-406 0 0,4 2-100 0 0,0 0 0 0 0,0 0 0 0 0,0 0-1 0 0,0 0 1 0 0,0-1 0 0 0,1 1 0 0 0,-1-1 0 0 0,1 0 0 0 0,0 0 0 0 0,-1 0 0 0 0,1 0 0 0 0,0-1 0 0 0,0 0 0 0 0,0 0 0 0 0,0 0 0 0 0,1 0 0 0 0,-1 0 0 0 0,0-1 0 0 0,0 0 0 0 0,0 0 0 0 0,1 0 0 0 0,-1 0 0 0 0,0-1 0 0 0,0 1 0 0 0,0-1 0 0 0,0 0 0 0 0,4-2-50 0 0,11 3 111 0 0,265-49-696 0 0,-278 46 946 0 0,2-12-10555 0 0,-8 7 8521 0 0,0-2 395 0 0</inkml:trace>
  <inkml:trace contextRef="#ctx0" brushRef="#br0" timeOffset="43938.169">2689 2521 1520 0 0,'35'-32'4133'0'0,"-33"32"-4096"0"0,0 0 0 0 0,1 0-1 0 0,-1 1 1 0 0,0 0 0 0 0,1-1-1 0 0,-1 1 1 0 0,0 0-1 0 0,0 0 1 0 0,0 0 0 0 0,0 0-1 0 0,0 0 1 0 0,0 1 0 0 0,0-1-1 0 0,0 1 1 0 0,0-1 0 0 0,-1 1-1 0 0,1 0 1 0 0,0 0 0 0 0,-1-1-1 0 0,0 1 1 0 0,1 0-1 0 0,-1 0 1 0 0,0 1 0 0 0,0-1-1 0 0,0 0 1 0 0,0 0 0 0 0,-1 0-1 0 0,1 1 1 0 0,0-1 0 0 0,-1 0-37 0 0,1 10 127 0 0,0-1 1 0 0,-1 0 0 0 0,-1 0 0 0 0,0 1-1 0 0,0-1 1 0 0,-1 0 0 0 0,0 0 0 0 0,-1 0-1 0 0,-1-1 1 0 0,1 1 0 0 0,-2-1 0 0 0,1 1-1 0 0,-1-1 1 0 0,-1-1 0 0 0,0 1 0 0 0,0-1-1 0 0,-1 0 1 0 0,0 0 0 0 0,-1-1 0 0 0,0 0-1 0 0,0 0 1 0 0,-3 1-128 0 0,-9 14 608 0 0,19-22-581 0 0,1-1 1 0 0,-1 1-1 0 0,0 0 0 0 0,1-1 0 0 0,-1 1 1 0 0,1 0-1 0 0,-1 0 0 0 0,1-1 1 0 0,0 1-1 0 0,-1 0 0 0 0,1 0 1 0 0,0-1-1 0 0,-1 1 0 0 0,1 0 0 0 0,0 0 1 0 0,0 0-1 0 0,0 0 0 0 0,0 0 1 0 0,0-1-1 0 0,0 1 0 0 0,0 0 0 0 0,0 0 1 0 0,0 0-1 0 0,0 0 0 0 0,1 0 1 0 0,-1-1-1 0 0,0 1 0 0 0,0 0 1 0 0,1 0-1 0 0,-1 0 0 0 0,0-1 0 0 0,1 1 1 0 0,-1 0-1 0 0,1-1 0 0 0,-1 1 1 0 0,1 0-1 0 0,0-1 0 0 0,-1 1 1 0 0,1 0-1 0 0,0-1 0 0 0,-1 1 0 0 0,1-1 1 0 0,0 1-1 0 0,0-1 0 0 0,-1 0 1 0 0,1 1-1 0 0,0-1 0 0 0,0 0 1 0 0,0 0-1 0 0,-1 1 0 0 0,1-1 0 0 0,0 0 1 0 0,0 0-1 0 0,0 0 0 0 0,0 0 1 0 0,0 0-1 0 0,-1 0 0 0 0,1 0 1 0 0,0 0-1 0 0,0 0 0 0 0,0-1-27 0 0,70 5-2 0 0,-59-4 101 0 0,169-18-1606 0 0,-65-14-2929 0 0,-67 11 1851 0 0,-31 13 1340 0 0</inkml:trace>
  <inkml:trace contextRef="#ctx0" brushRef="#br0" timeOffset="44329.625">4110 1819 1720 0 0,'26'56'584'0'0,"-2"0"0"0"0,-3 2 0 0 0,-2 1 0 0 0,-3 0 0 0 0,-2 1 0 0 0,-4 1 0 0 0,-1-1 0 0 0,-4 2 0 0 0,-2-1 0 0 0,-3 9-584 0 0,0-34 242 0 0,-2-1 0 0 0,-1 1 0 0 0,-2-1 0 0 0,-2 0 0 0 0,-1 0-1 0 0,-12 30-241 0 0,7-22 82 0 0,-3-1-1 0 0,-1-1 1 0 0,-2-1-1 0 0,-2 0 0 0 0,-1-1 1 0 0,-2-2-1 0 0,-2 0 1 0 0,-1-2-1 0 0,-2 0 0 0 0,-1-3 1 0 0,-2 0-1 0 0,-1-2 1 0 0,-7 4-82 0 0,33-28-483 0 0,0 0 0 0 0,-1 0 1 0 0,0-1-1 0 0,0 0 0 0 0,0 0 1 0 0,0-1-1 0 0,-1 1 0 0 0,1-2 1 0 0,-1 0-1 0 0,0 0 0 0 0,0 0 1 0 0,0-1-1 0 0,-1 0 0 0 0,-4-1 483 0 0,-1-1-1400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4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306 255 1416 0 0,'0'0'766'0'0,"0"0"-107"0"0,3-3-139 0 0,56-39 1125 0 0,51-57 1296 0 0,-111 94-2906 0 0,0 0-1 0 0,0-1 0 0 0,0 1 0 0 0,-1 0 1 0 0,0 0-1 0 0,0 0 0 0 0,0 0 0 0 0,-1 0 1 0 0,1 0-1 0 0,-1 1 0 0 0,-1-1 0 0 0,1 1 1 0 0,0 0-1 0 0,-1 0 0 0 0,0 0 0 0 0,0 0 1 0 0,0 1-1 0 0,-1-1 0 0 0,1 1 0 0 0,-1 0 1 0 0,1 1-1 0 0,-1-1 0 0 0,0 1 0 0 0,0 0 1 0 0,0 0-1 0 0,-1 0 0 0 0,1 1 0 0 0,0 0 1 0 0,0 0-1 0 0,-1 0 0 0 0,1 1 0 0 0,-1 0-34 0 0,-10 0 23 0 0,0 1-1 0 0,0 0 1 0 0,0 1-1 0 0,0 1 1 0 0,0 1-1 0 0,1 0 1 0 0,0 1-1 0 0,0 1 1 0 0,0 0-1 0 0,0 1 1 0 0,1 1-1 0 0,0 0 1 0 0,1 1-1 0 0,0 0 1 0 0,0 1-1 0 0,1 1 1 0 0,0 0-1 0 0,1 0 1 0 0,0 1-1 0 0,1 1 1 0 0,0 0-1 0 0,1 0 1 0 0,1 0-1 0 0,0 1 1 0 0,0 1-1 0 0,2 0 1 0 0,-3 8-23 0 0,5 9 358 0 0,4-30-247 0 0,5 20 191 0 0,-1-17-275 0 0,1-1 1 0 0,0 0-1 0 0,1 0 0 0 0,-1-1 0 0 0,1 1 0 0 0,-1-1 0 0 0,1 0 1 0 0,0-1-1 0 0,0 0 0 0 0,0 1 0 0 0,0-2 0 0 0,1 1 0 0 0,-1-1 1 0 0,1 0-1 0 0,-1 0 0 0 0,1-1 0 0 0,-1 0 0 0 0,0 0 0 0 0,1-1 1 0 0,-1 1-1 0 0,1-1 0 0 0,-1-1 0 0 0,1 1-27 0 0,231-116 461 0 0,-225 110-376 0 0,-13 8-87 0 0,0-1 1 0 0,0 1-1 0 0,0-1 0 0 0,0 1 0 0 0,1-1 1 0 0,-1 1-1 0 0,0-1 0 0 0,0 1 0 0 0,0-1 1 0 0,0 1-1 0 0,0-1 0 0 0,1 0 0 0 0,-1 1 1 0 0,0-1-1 0 0,0 1 0 0 0,1-1 0 0 0,-1 0 0 0 0,0 1 1 0 0,1-1-1 0 0,-1 1 0 0 0,0-1 0 0 0,1 0 1 0 0,-1 1-1 0 0,0-1 0 0 0,1 0 0 0 0,-1 0 1 0 0,1 1-1 0 0,-1-1 0 0 0,1 0 0 0 0,-1 0 1 0 0,1 0-1 0 0,-1 0 0 0 0,1 1 2 0 0,-151 262 9 0 0,123-162 555 0 0,68-70-60 0 0,132-15 282 0 0,-93-22-1187 0 0,-1-3 0 0 0,-1-4 0 0 0,0-2 0 0 0,-1-5 0 0 0,32-13 401 0 0,-80 15-3115 0 0,-55 9-2517 0 0,3 10 4402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4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97 1192 0 0,'-5'2'237'0'0,"-24"7"1871"0"0,42-3 760 0 0,297-18-1 0 0,706-69-1679 0 0,-859 69-3455 0 0,-149 6 1084 0 0,-8 5-2552 0 0,-13 0 2596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4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3740 0 0,'-17'-14'8735'0'0,"10"26"-7688"0"0,2-2-3710 0 0,-1-3-3424 0 0,4-8 4811 0 0,-2-2 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4:4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1152 0 0,'0'0'120'0'0,"0"1"1"0"0,0-1-1 0 0,1 1 0 0 0,-1-1 1 0 0,0 1-1 0 0,0-1 0 0 0,1 1 0 0 0,-1-1 1 0 0,0 1-1 0 0,1-1 0 0 0,-1 1 1 0 0,0-1-1 0 0,1 0 0 0 0,-1 1 1 0 0,1-1-1 0 0,-1 0 0 0 0,1 1 0 0 0,-1-1 1 0 0,1 0-1 0 0,-1 0 0 0 0,1 1 1 0 0,-1-1-1 0 0,1 0 0 0 0,-1 0 1 0 0,1 0-1 0 0,-1 0 0 0 0,1 1 0 0 0,-1-1 1 0 0,1 0-1 0 0,0 0 0 0 0,-1 0 1 0 0,1 0-1 0 0,-1-1 0 0 0,1 1 1 0 0,-1 0-1 0 0,1 0 0 0 0,-1 0 0 0 0,1 0 1 0 0,-1 0-1 0 0,1-1 0 0 0,-1 1 1 0 0,1 0-1 0 0,-1-1 0 0 0,1 1 1 0 0,-1 0-1 0 0,1-1 0 0 0,-1 1 0 0 0,0 0 1 0 0,1-1-1 0 0,-1 1 0 0 0,1-1-120 0 0,-79 633 2552 0 0,74-612-2873 0 0,0 8-5519 0 0,5-29 4598 0 0</inkml:trace>
  <inkml:trace contextRef="#ctx0" brushRef="#br0" timeOffset="294.023">556 153 1592 0 0,'-11'-7'3699'0'0,"-11"38"-2866"0"0,-30 159 1345 0 0,45-59-4137 0 0,-20-110-1872 0 0,18-19 2559 0 0</inkml:trace>
  <inkml:trace contextRef="#ctx0" brushRef="#br0" timeOffset="574.423">284 399 1372 0 0,'16'-14'6547'0'0,"64"-8"-5243"0"0,-75 22-909 0 0,177-26 664 0 0,80-20-8257 0 0,-234 38 5947 0 0</inkml:trace>
  <inkml:trace contextRef="#ctx0" brushRef="#br0" timeOffset="1242.318">1401 149 1508 0 0,'-1'-4'126'0'0,"0"-1"-1"0"0,-1 1 0 0 0,1-1 1 0 0,-1 1-1 0 0,0 0 1 0 0,0 0-1 0 0,-1 0 0 0 0,1 0 1 0 0,-1 0-1 0 0,0 0 1 0 0,0 1-1 0 0,0-1 0 0 0,0 1 1 0 0,-1 0-1 0 0,1 0 1 0 0,-1 0-1 0 0,0 0 0 0 0,0 1 1 0 0,0-1-1 0 0,0 1 1 0 0,0 0-1 0 0,0 1 0 0 0,-1-1 1 0 0,0 0-126 0 0,-7 0 116 0 0,0 1-1 0 0,0 0 1 0 0,0 0 0 0 0,0 1 0 0 0,0 1 0 0 0,0 0 0 0 0,0 0-1 0 0,0 2 1 0 0,0-1 0 0 0,0 1 0 0 0,1 1 0 0 0,-1 0 0 0 0,1 1-1 0 0,0 0 1 0 0,0 1 0 0 0,1 0 0 0 0,0 0 0 0 0,0 1 0 0 0,0 1 0 0 0,1-1-1 0 0,0 2 1 0 0,1-1 0 0 0,-1 1 0 0 0,2 0 0 0 0,-1 1 0 0 0,1 0-1 0 0,1 0 1 0 0,0 1 0 0 0,0-1 0 0 0,1 1 0 0 0,0 4-116 0 0,2-13 52 0 0,1 1 0 0 0,0 0 0 0 0,0 0-1 0 0,0 0 1 0 0,0 1 0 0 0,1-1 0 0 0,0 0 0 0 0,-1 1 0 0 0,1-1 0 0 0,0 1 0 0 0,0-1 0 0 0,1 1 0 0 0,-1-1 0 0 0,1 1 0 0 0,0 0 0 0 0,0-1 0 0 0,0 1 0 0 0,0 0 0 0 0,1-1-1 0 0,-1 1 1 0 0,1-1 0 0 0,0 1 0 0 0,0-1 0 0 0,0 1 0 0 0,1-1 0 0 0,-1 0 0 0 0,1 1 0 0 0,0-1 0 0 0,0 0 0 0 0,0 0 0 0 0,0 0 0 0 0,0-1 0 0 0,1 1 0 0 0,-1 0 0 0 0,1-1-1 0 0,0 0 1 0 0,0 1 0 0 0,0-1 0 0 0,0 0 0 0 0,0 0 0 0 0,0-1 0 0 0,1 1 0 0 0,-1-1 0 0 0,0 0 0 0 0,1 0 0 0 0,-1 0 0 0 0,1 0 0 0 0,-1 0 0 0 0,4 0-52 0 0,4-1 40 0 0,0 1 1 0 0,-1-1 0 0 0,1-1-1 0 0,0 0 1 0 0,-1-1 0 0 0,1 0-1 0 0,-1 0 1 0 0,0-1 0 0 0,0 0-1 0 0,0-1 1 0 0,0 0 0 0 0,0-1-1 0 0,-1 0 1 0 0,7-5-41 0 0,50-21 222 0 0,-65 37-224 0 0,0-1-1 0 0,0 1 0 0 0,0 0 1 0 0,-1-1-1 0 0,0 1 1 0 0,0 0-1 0 0,0-1 1 0 0,-1 1-1 0 0,0 0 1 0 0,0-1-1 0 0,0 1 1 0 0,-1-1-1 0 0,1 0 1 0 0,-2 1-1 0 0,1-1 1 0 0,0 0-1 0 0,-1 0 1 0 0,0 0-1 0 0,-1 0 3 0 0,-107 291 1458 0 0,111-294-1429 0 0,0 0 1 0 0,-1 0 0 0 0,1 0 0 0 0,1 0-1 0 0,-1 0 1 0 0,0 0 0 0 0,0 0 0 0 0,1 0 0 0 0,-1 0-1 0 0,1 0 1 0 0,0 0 0 0 0,-1 0 0 0 0,1 0 0 0 0,0 0-1 0 0,0-1 1 0 0,0 1 0 0 0,1 0 0 0 0,-1-1 0 0 0,0 1-1 0 0,1-1 1 0 0,-1 1 0 0 0,0-1 0 0 0,1 1 0 0 0,0-1-1 0 0,-1 0 1 0 0,1 0 0 0 0,0 0 0 0 0,0 0 0 0 0,0 0-1 0 0,-1 0 1 0 0,1-1 0 0 0,0 1 0 0 0,0-1 0 0 0,0 1-1 0 0,0-1 1 0 0,0 0 0 0 0,0 1 0 0 0,0-1-1 0 0,0 0 1 0 0,2-1-30 0 0,95 1 346 0 0,113-69-2491 0 0,-189 57 904 0 0,-1-1 0 0 0,0 0 0 0 0,0-2-1 0 0,-2 0 1 0 0,0-1 0 0 0,-1-1-1 0 0,17-19 1242 0 0,-15 13-1262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185 411 1036 0 0,'0'0'177'0'0,"0"0"73"0"0,0 0-13 0 0,0 0-3 0 0,0 0-30 0 0,0 0 25 0 0,0 0 44 0 0,0 0-13 0 0,0 0-10 0 0,0 0 42 0 0,0 0-14 0 0,0 0-14 0 0,0 0 33 0 0,0 0-33 0 0,0 0-25 0 0,0 0-41 0 0,0 0 54 0 0,0 0-31 0 0,0 0-28 0 0,0 0-60 0 0,0 0 43 0 0,-2-37 1696 0 0,-10 19-1720 0 0,12 18-58 0 0,-22 82 0 0 0,-84 369 838 0 0,79-329-416 0 0,16-125-7065 0 0,10 1 7145 0 0,-3-6-2056 0 0</inkml:trace>
  <inkml:trace contextRef="#ctx0" brushRef="#br0" timeOffset="478.797">171 366 1496 0 0,'6'-13'167'0'0,"1"1"-1"0"0,0 0 1 0 0,1 0 0 0 0,0 1-1 0 0,1 0 1 0 0,0 0 0 0 0,1 1-1 0 0,0 0 1 0 0,1 1-1 0 0,0 0 1 0 0,0 0 0 0 0,1 2-1 0 0,0-1 1 0 0,0 1 0 0 0,1 1-1 0 0,-1 0 1 0 0,2 1-1 0 0,-1 1 1 0 0,0 0 0 0 0,1 0-1 0 0,0 1 1 0 0,0 1 0 0 0,0 1-1 0 0,0 0 1 0 0,0 0 0 0 0,11 2-167 0 0,-19 0 18 0 0,-1 0 1 0 0,0 0 0 0 0,1 0 0 0 0,-1 1 0 0 0,0-1 0 0 0,0 1 0 0 0,0 1 0 0 0,0-1 0 0 0,-1 1 0 0 0,1-1 0 0 0,-1 2 0 0 0,1-1 0 0 0,-1 0 0 0 0,0 1 0 0 0,0 0-1 0 0,0-1 1 0 0,-1 2 0 0 0,0-1 0 0 0,1 0 0 0 0,-1 1 0 0 0,-1-1 0 0 0,1 1 0 0 0,-1 0 0 0 0,0 0 0 0 0,0 0 0 0 0,0 0 0 0 0,-1 0 0 0 0,1 0 0 0 0,-1 1 0 0 0,-1-1 0 0 0,1 0-1 0 0,-1 1 1 0 0,0-1 0 0 0,0 1 0 0 0,0-1 0 0 0,-1 0 0 0 0,0 1 0 0 0,0-1 0 0 0,0 0 0 0 0,-1 0 0 0 0,1 0 0 0 0,-1 0 0 0 0,-1 0 0 0 0,1 0 0 0 0,-3 3-19 0 0,-10 10 63 0 0,-1-1 1 0 0,-1-1 0 0 0,0-1-1 0 0,-1 0 1 0 0,-1-2 0 0 0,0 0 0 0 0,-1-1-1 0 0,0 0 1 0 0,-1-2 0 0 0,0-1-1 0 0,-1 0 1 0 0,0-2 0 0 0,-22 5-64 0 0,-22 12-388 0 0,64-23 223 0 0,0 1-1 0 0,-1-1 0 0 0,1-1 1 0 0,0 1-1 0 0,0 0 1 0 0,0 0-1 0 0,-1-1 0 0 0,1 0 1 0 0,0 1-1 0 0,0-1 0 0 0,-1 0 1 0 0,1 0-1 0 0,0 0 1 0 0,-1 0-1 0 0,1 0 0 0 0,0-1 1 0 0,0 1-1 0 0,-1-1 0 0 0,1 0 1 0 0,0 1-1 0 0,0-1 1 0 0,0 0-1 0 0,0 0 0 0 0,0 0 1 0 0,0-1-1 0 0,0 1 0 0 0,0 0 1 0 0,0-1-1 0 0,0 0 166 0 0,-5-7-1422 0 0</inkml:trace>
  <inkml:trace contextRef="#ctx0" brushRef="#br0" timeOffset="1053.945">1078 171 1348 0 0,'-28'10'280'0'0,"0"1"0"0"0,1 1 1 0 0,0 1-1 0 0,1 2 0 0 0,1 0 0 0 0,0 2 0 0 0,1 1 0 0 0,1 0 0 0 0,1 2 0 0 0,0 1 1 0 0,2 0-1 0 0,0 2 0 0 0,2 0 0 0 0,1 1 0 0 0,0 1 0 0 0,2 1 0 0 0,1 0 1 0 0,-10 26-281 0 0,22-43 61 0 0,0 1 1 0 0,0-1 0 0 0,1 1 0 0 0,0 0 0 0 0,1-1-1 0 0,0 1 1 0 0,1 0 0 0 0,0 0 0 0 0,0-1 0 0 0,1 1-1 0 0,0-1 1 0 0,1 1 0 0 0,0-1 0 0 0,0 0 0 0 0,1 0-1 0 0,1 0 1 0 0,-1-1 0 0 0,1 1 0 0 0,1-1 0 0 0,-1 0-1 0 0,1-1 1 0 0,1 1 0 0 0,0-1 0 0 0,0 0 0 0 0,0-1-1 0 0,6 5-61 0 0,16 11-449 0 0,0-1 1 0 0,1-1-1 0 0,1-2 0 0 0,1-1 0 0 0,0-2 0 0 0,25 9 449 0 0,49 12-2730 0 0,-55-24 1276 0 0</inkml:trace>
  <inkml:trace contextRef="#ctx0" brushRef="#br0" timeOffset="2481.134">1720 208 948 0 0,'3'-3'399'0'0,"8"-8"-39"0"0,-8 8-21 0 0,-3 3-61 0 0,0 0-65 0 0,0 0 20 0 0,0 0-35 0 0,0 0 10 0 0,0 0-27 0 0,0 0-34 0 0,0 0-38 0 0,0 0 23 0 0,0 0-49 0 0,0 0-19 0 0,0 0 12 0 0,-4 7 198 0 0,-179 211 1363 0 0,33-22-423 0 0,134-180-5327 0 0,16-16 2841 0 0</inkml:trace>
  <inkml:trace contextRef="#ctx0" brushRef="#br0" timeOffset="2724.367">1396 221 1600 0 0,'11'11'4111'0'0,"9"40"-3929"0"0,-19-46 89 0 0,14 30-123 0 0,2 0 0 0 0,1-1 0 0 0,2 0 0 0 0,1-2 0 0 0,1 0 0 0 0,2-2 0 0 0,10 9-148 0 0,45 63-1204 0 0,-63-70-1068 0 0,-15-22 1164 0 0</inkml:trace>
  <inkml:trace contextRef="#ctx0" brushRef="#br0" timeOffset="4728.534">2017 349 1280 0 0,'0'0'244'0'0,"0"0"-33"0"0,0 0-29 0 0,0 0-57 0 0,-4 2 22 0 0,-3 0-16 0 0,-1 1-1 0 0,1 0 1 0 0,0 1 0 0 0,0 0 0 0 0,0 0 0 0 0,0 0-1 0 0,1 1 1 0 0,-1 0 0 0 0,1 0 0 0 0,0 1 0 0 0,1 0-1 0 0,0 0 1 0 0,0 0 0 0 0,0 0 0 0 0,0 1 0 0 0,1 0-1 0 0,0 0 1 0 0,1 0 0 0 0,-1 0 0 0 0,1 1-1 0 0,1-1 1 0 0,0 1 0 0 0,0 0 0 0 0,0 1-131 0 0,6-1 84 0 0,0 0 0 0 0,0-1 1 0 0,1 0-1 0 0,0 0 0 0 0,0 0 1 0 0,1 0-1 0 0,0-1 0 0 0,0 0 1 0 0,0 0-1 0 0,1-1 0 0 0,0 0 0 0 0,0 0 1 0 0,0 0-1 0 0,1-1 0 0 0,0 0 1 0 0,0-1-1 0 0,0 1 0 0 0,0-2 1 0 0,0 1-1 0 0,0-1 0 0 0,1 0 1 0 0,-1-1-1 0 0,1 0 0 0 0,0 0 0 0 0,-1-1 1 0 0,1 0-1 0 0,1-1-84 0 0,14 4 117 0 0,0-2 0 0 0,0 0 1 0 0,1-2-1 0 0,-1 0 0 0 0,0-2 0 0 0,0-1 0 0 0,0-1 0 0 0,13-5-117 0 0,-34 10 6 0 0,-1-1-1 0 0,1 0 0 0 0,-1 1 0 0 0,0-1 0 0 0,0 0 0 0 0,1-1 1 0 0,-1 1-1 0 0,0 0 0 0 0,0-1 0 0 0,0 1 0 0 0,0-1 0 0 0,0 0 1 0 0,-1 1-1 0 0,1-1 0 0 0,0 0 0 0 0,-1 0 0 0 0,0 0 1 0 0,1 0-1 0 0,-1 0 0 0 0,0-1 0 0 0,0 1 0 0 0,0 0 0 0 0,0-1 1 0 0,0 1-1 0 0,-1 0 0 0 0,1-1 0 0 0,-1 1 0 0 0,0-1 0 0 0,1 1 1 0 0,-1-1-1 0 0,0 1 0 0 0,0-1 0 0 0,-1 1 0 0 0,1-1 0 0 0,0 1 1 0 0,-1-1-1 0 0,0 1 0 0 0,1 0 0 0 0,-1-1 0 0 0,0 1 0 0 0,0 0 1 0 0,-1 0-1 0 0,1-1 0 0 0,0 1 0 0 0,-1 0 0 0 0,1 0 0 0 0,-1 1 1 0 0,1-1-1 0 0,-1 0 0 0 0,0 0 0 0 0,0 1 0 0 0,0-1 0 0 0,0 1 1 0 0,0-1-1 0 0,0 1 0 0 0,-1 0 0 0 0,0 0-5 0 0,-21-15-24 0 0,0 2 1 0 0,-1 0-1 0 0,-1 2 0 0 0,-1 0 0 0 0,1 2 0 0 0,-2 1 1 0 0,1 2-1 0 0,-1 0 0 0 0,-21-1 24 0 0,-47-15-969 0 0,75 23-3498 0 0,22 0 3005 0 0</inkml:trace>
  <inkml:trace contextRef="#ctx0" brushRef="#br0" timeOffset="5562.289">2671 471 936 0 0,'-1'-1'83'0'0,"0"0"-1"0"0,-1 0 1 0 0,1 0 0 0 0,0 1-1 0 0,-1-1 1 0 0,1 0 0 0 0,0 1-1 0 0,-1-1 1 0 0,1 1 0 0 0,-1 0-1 0 0,1-1 1 0 0,-1 1 0 0 0,1 0-1 0 0,-1 0 1 0 0,1 0 0 0 0,-1 0-1 0 0,1 0 1 0 0,-1 0-1 0 0,1 0 1 0 0,-1 1 0 0 0,1-1-1 0 0,0 0 1 0 0,-1 1 0 0 0,1-1-1 0 0,-1 1 1 0 0,1 0 0 0 0,0-1-1 0 0,-1 1 1 0 0,1 0 0 0 0,0 0-1 0 0,0 0 1 0 0,0 0 0 0 0,0 0-1 0 0,0 0 1 0 0,0 0 0 0 0,0 0-1 0 0,0 0 1 0 0,0 0 0 0 0,0 1-83 0 0,-3 1 116 0 0,-11 7 20 0 0,0 2-1 0 0,1 0 0 0 0,0 1 0 0 0,0 0 1 0 0,2 1-1 0 0,-1 1 0 0 0,2 0 1 0 0,0 0-1 0 0,-3 9-135 0 0,13-23 26 0 0,0 0-1 0 0,1 0 1 0 0,-1 0 0 0 0,1 0 0 0 0,-1 0-1 0 0,1 0 1 0 0,-1 0 0 0 0,1 0-1 0 0,0 0 1 0 0,-1 0 0 0 0,1 0 0 0 0,0 0-1 0 0,0 0 1 0 0,0 0 0 0 0,0 0 0 0 0,0 0-1 0 0,0 1 1 0 0,0-1 0 0 0,0 0 0 0 0,1 0-1 0 0,-1 0 1 0 0,0 0 0 0 0,1 0 0 0 0,-1 0-1 0 0,1 0 1 0 0,-1 0 0 0 0,1 0 0 0 0,-1 0-1 0 0,1 0 1 0 0,0 0 0 0 0,-1-1 0 0 0,1 1-1 0 0,0 0 1 0 0,0 0 0 0 0,0 0-1 0 0,-1-1 1 0 0,1 1 0 0 0,0-1 0 0 0,0 1-1 0 0,0-1 1 0 0,0 1 0 0 0,0-1 0 0 0,0 1-1 0 0,0-1 1 0 0,0 0 0 0 0,0 1 0 0 0,1-1-1 0 0,-1 0 1 0 0,0 0 0 0 0,0 0 0 0 0,0 0-1 0 0,0 0 1 0 0,0 0 0 0 0,0 0 0 0 0,0 0-1 0 0,0-1 1 0 0,0 1 0 0 0,1 0-1 0 0,-1-1 1 0 0,0 1 0 0 0,0-1 0 0 0,0 1-26 0 0,69-14 231 0 0,-50 4-161 0 0,-1 0 1 0 0,0-2-1 0 0,-1 0 0 0 0,0-1 0 0 0,-1 0 0 0 0,0-2 0 0 0,-1 0 0 0 0,-1-1 0 0 0,0 0 0 0 0,-2-1 0 0 0,1-1 1 0 0,-2 0-1 0 0,-1-1 0 0 0,0 0 0 0 0,-1-1 0 0 0,-1 0 0 0 0,-1 0 0 0 0,-1-1 0 0 0,-1 0 0 0 0,0-1 0 0 0,-2 1 0 0 0,2-19-70 0 0,-6 33 45 0 0,0-1-1 0 0,-1 0 1 0 0,0 1-1 0 0,0-1 1 0 0,0 1-1 0 0,-1-1 1 0 0,0 1-1 0 0,-1 0 1 0 0,0-1-1 0 0,0 1 1 0 0,0 0-1 0 0,-1 1 1 0 0,0-1-1 0 0,0 1 0 0 0,0 0 1 0 0,-1 0-1 0 0,0 0 1 0 0,-1 0-1 0 0,1 1 1 0 0,-1 0-1 0 0,0 0 1 0 0,0 1-1 0 0,0 0 1 0 0,-1 0-1 0 0,0 0 1 0 0,0 0-1 0 0,0 1 0 0 0,0 1 1 0 0,-3-2-45 0 0,8 4 50 0 0,-10 4 25 0 0,6 4-71 0 0,0 1 0 0 0,0-1 0 0 0,1 1 0 0 0,0 0 0 0 0,1 1 0 0 0,0-1 0 0 0,1 1 0 0 0,0 0 0 0 0,0 0 0 0 0,1 0 0 0 0,0 0 0 0 0,1 0 0 0 0,0 0 0 0 0,1 0 0 0 0,0 1 0 0 0,0-1 0 0 0,1 0 0 0 0,1 3-4 0 0,-2 4-68 0 0,2 3-155 0 0,1 0 1 0 0,2 0-1 0 0,0 0 1 0 0,0-1-1 0 0,2 1 1 0 0,1-2-1 0 0,0 1 1 0 0,7 9 222 0 0,25 67-5375 0 0,-37-86 3912 0 0</inkml:trace>
  <inkml:trace contextRef="#ctx0" brushRef="#br0" timeOffset="6198.911">3210 453 1400 0 0,'-12'-1'178'0'0,"1"1"0"0"0,0 1 0 0 0,0 0-1 0 0,0 1 1 0 0,0 0 0 0 0,1 0 0 0 0,-1 1 0 0 0,0 1 0 0 0,1 0-1 0 0,0 0 1 0 0,0 1 0 0 0,0 0 0 0 0,0 1 0 0 0,1 0 0 0 0,0 0-1 0 0,0 1 1 0 0,1 0 0 0 0,0 1 0 0 0,0 0 0 0 0,1 0 0 0 0,0 1-1 0 0,-5 7-177 0 0,11-15 44 0 0,0 1 0 0 0,0-1-1 0 0,0 1 1 0 0,0 0 0 0 0,0 0-1 0 0,0-1 1 0 0,1 1 0 0 0,-1 0-1 0 0,0 0 1 0 0,1 0 0 0 0,0 0-1 0 0,-1 0 1 0 0,1 0 0 0 0,0-1-1 0 0,0 1 1 0 0,0 0 0 0 0,0 0-1 0 0,0 0 1 0 0,1 0 0 0 0,-1 0-1 0 0,1 0 1 0 0,-1 0 0 0 0,1 0-1 0 0,0-1 1 0 0,-1 1 0 0 0,1 0-1 0 0,0 0 1 0 0,0-1 0 0 0,0 1-1 0 0,1-1 1 0 0,-1 1-1 0 0,0-1 1 0 0,1 1 0 0 0,-1-1-1 0 0,0 0 1 0 0,1 1 0 0 0,0-1-1 0 0,-1 0 1 0 0,1 0 0 0 0,0 0-1 0 0,-1 0 1 0 0,1-1 0 0 0,0 1-1 0 0,1 0-43 0 0,93 5 623 0 0,-84-9-593 0 0,-1-1 0 0 0,-1 0 0 0 0,1-1 0 0 0,-1 0 0 0 0,0-1 0 0 0,0 0 0 0 0,0 0 0 0 0,-1-1 0 0 0,0 0 0 0 0,0-1 0 0 0,-1 0 1 0 0,0 0-1 0 0,0-1 0 0 0,-1 0 0 0 0,0 0 0 0 0,-1-1 0 0 0,0 0 0 0 0,0 0 0 0 0,-1 0 0 0 0,-1-1 0 0 0,1 0 0 0 0,-2 0-30 0 0,8-23 60 0 0,-3 1-1 0 0,-1-1 1 0 0,-1 0 0 0 0,-2-1-1 0 0,-1 0 1 0 0,-2-33-60 0 0,0 60 29 0 0,-1 0 1 0 0,0-1-1 0 0,-1 1 0 0 0,0 0 1 0 0,0 0-1 0 0,0 0 0 0 0,-1 0 1 0 0,0 1-1 0 0,-1-1 0 0 0,0 0 1 0 0,0 1-1 0 0,-1-1 0 0 0,1 1 1 0 0,-2 0-1 0 0,1 1 1 0 0,-1-1-1 0 0,0 1 0 0 0,0-1 1 0 0,-1 2-1 0 0,1-1 0 0 0,-1 1 1 0 0,-1-1-1 0 0,1 2 0 0 0,-1-1 1 0 0,0 1-1 0 0,0 0 1 0 0,0 0-1 0 0,-7-2-29 0 0,10 6 8 0 0,0 0 0 0 0,0 0 0 0 0,0 1 0 0 0,0-1 0 0 0,0 1 0 0 0,1 0 0 0 0,-1 0 0 0 0,0 0-1 0 0,0 0 1 0 0,1 1 0 0 0,-1 0 0 0 0,1-1 0 0 0,-1 1 0 0 0,1 0 0 0 0,0 1 0 0 0,0-1 0 0 0,0 1 0 0 0,0-1 0 0 0,0 1 0 0 0,1 0 0 0 0,-1 0 0 0 0,1 0 0 0 0,0 0 0 0 0,-1 1 0 0 0,2-1 0 0 0,-1 1 0 0 0,0-1 0 0 0,1 1 0 0 0,-1 0 0 0 0,1 2-8 0 0,-35 120 23 0 0,33-95-228 0 0,0-1 0 0 0,2 1 0 0 0,1 0 0 0 0,2 0-1 0 0,1 0 1 0 0,1 0 0 0 0,2 0 0 0 0,9 28 205 0 0,18 57-5145 0 0,-29-104 3816 0 0</inkml:trace>
  <inkml:trace contextRef="#ctx0" brushRef="#br0" timeOffset="6604.8">3624 32 1520 0 0,'55'46'2150'0'0,"-7"59"-848"0"0,-41-86-1030 0 0,-1-4-120 0 0,0 1-1 0 0,-1 0 0 0 0,-1 0 0 0 0,-1 0 0 0 0,0 0 1 0 0,-1 1-1 0 0,-1-1 0 0 0,-1 1 0 0 0,0-1 0 0 0,-1 1 0 0 0,-1-1 1 0 0,0 0-1 0 0,-1 1 0 0 0,-1-1 0 0 0,-1 0 0 0 0,0-1 0 0 0,-1 1 1 0 0,0-1-1 0 0,-1 0 0 0 0,-1 0 0 0 0,-1-1 0 0 0,0 0 0 0 0,-5 4-151 0 0,-135 125 720 0 0,35-69-3659 0 0,82-63 41 0 0,30-11 1402 0 0</inkml:trace>
  <inkml:trace contextRef="#ctx0" brushRef="#br0" timeOffset="9997.198">1721 473 856 0 0,'0'0'100'0'0,"0"0"11"0"0,0 0-63 0 0,0 0 30 0 0,0 0 1 0 0,0 0 100 0 0,0 0-45 0 0,0 0-46 0 0,0 0-9 0 0,0 0 27 0 0,0 0 12 0 0,0 0 43 0 0,0 0 13 0 0,0 0-5 0 0,0 0 7 0 0,0 0 38 0 0,0 0 24 0 0,0 0-30 0 0,0 0-30 0 0,0 0-15 0 0,0 0-5 0 0,0 0 47 0 0,0 0 37 0 0,0 0-10 0 0,7-2-30 0 0,64-10 606 0 0,-70 12-737 0 0,30 0 205 0 0,15 2-2923 0 0,-45-2 1471 0 0</inkml:trace>
  <inkml:trace contextRef="#ctx0" brushRef="#br0" timeOffset="10431.25">1734 561 840 0 0,'0'0'360'0'0,"0"0"-54"0"0,8-1 3613 0 0,25-3-2956 0 0,27 1-490 0 0,-33 3-4310 0 0,-20 0 2573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1172 0 0,'0'-1'1220'0'0,"2"1"-252"0"0,0-5-120 0 0,-2 1-112 0 0,2 3-103 0 0,-1-1-97 0 0,-1 0-124 0 0,0-1-280 0 0,2-2-80 0 0,2 5 0 0 0,-1 2-388 0 0,3-1-128 0 0,2-4-517 0 0,0 5-239 0 0,2-2-40 0 0,3-2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67 880 0 0,'-15'0'1273'0'0,"13"-4"2765"0"0,12-2-3898 0 0,-1 1 0 0 0,1-1 0 0 0,0 2 0 0 0,1-1 0 0 0,-1 1 0 0 0,1 1 0 0 0,0 0 0 0 0,0 1 0 0 0,0 0 0 0 0,0 0 0 0 0,0 1 0 0 0,0 1 0 0 0,0 0 0 0 0,3 0-140 0 0,28-3 310 0 0,167-14-1155 0 0,-209 17 777 0 0,-1 0-1 0 0,1 0 1 0 0,-1 0 0 0 0,1 0 0 0 0,-1 0-1 0 0,1 0 1 0 0,-1 0 0 0 0,0 1-1 0 0,1-1 1 0 0,-1 0 0 0 0,1 0 0 0 0,0 0-1 0 0,-1 1 1 0 0,1-1 0 0 0,-1 0-1 0 0,1 1 1 0 0,-1-1 0 0 0,1 0 0 0 0,-1 1-1 0 0,1-1 1 0 0,0 0 0 0 0,-1 1-1 0 0,1-1 1 0 0,0 1 0 0 0,-1-1 0 0 0,1 1-1 0 0,0-1 1 0 0,0 1 0 0 0,0-1-1 0 0,-1 1 1 0 0,1-1 0 0 0,0 1 0 0 0,0-1-1 0 0,0 1 1 0 0,0-1 0 0 0,0 1-1 0 0,0-1 1 0 0,0 1 0 0 0,0-1 0 0 0,0 1-1 0 0,0-1 1 0 0,0 1 0 0 0,0-1-1 0 0,0 1 1 0 0,0-1 0 0 0,1 1 0 0 0,-1-1-1 0 0,0 1 1 0 0,0-1 0 0 0,1 1-1 0 0,-1-1 1 0 0,0 1 0 0 0,0-1 0 0 0,1 1-1 0 0,-1-1 1 0 0,1 0 0 0 0,-1 1-1 0 0,0-1 1 0 0,1 0 0 0 0,-1 1-1 0 0,1-1 1 0 0,-1 0 0 0 0,1 0 0 0 0,-1 1 68 0 0,-20 10-1326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1048 0 0,'17'6'3902'0'0,"19"-7"-3177"0"0,-36 1-579 0 0,321-15 2491 0 0,-189 7-3549 0 0,-44 8-2730 0 0,-70 0 2450 0 0,9 0-324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59 896 0 0,'2'-1'287'0'0,"0"0"-1"0"0,-1-1 1 0 0,1 1-1 0 0,-1-1 1 0 0,1 1-1 0 0,-1-1 1 0 0,0 1 0 0 0,1-1-1 0 0,-1 0 1 0 0,0 0-1 0 0,0 0 1 0 0,0 1-1 0 0,0-1 1 0 0,-1 0-1 0 0,1 0 1 0 0,0 0 0 0 0,-1 0-1 0 0,0 0 1 0 0,1-1-1 0 0,-1 1 1 0 0,0 0-1 0 0,0 0 1 0 0,0 0 0 0 0,0 0-1 0 0,0 0 1 0 0,-1 0-1 0 0,1 0 1 0 0,-1 0-1 0 0,1 0 1 0 0,-1-1-287 0 0,-16 37 538 0 0,12 179 15 0 0,51 95 18 0 0,-45-293-2992 0 0,-2-29-3671 0 0,1 6 4562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1568 0 0,'-1'-7'6208'0'0,"77"-1"-5137"0"0,182 1 514 0 0,-84 6-6217 0 0,-160-11 1824 0 0,-14 9 1360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66 117 948 0 0,'-6'-28'5537'0'0,"-3"46"-3675"0"0,18 271-753 0 0,-3-123-1267 0 0,-33-104-1190 0 0,-11-48-4280 0 0,37-14 4270 0 0</inkml:trace>
  <inkml:trace contextRef="#ctx0" brushRef="#br0" timeOffset="339.867">57 94 1592 0 0,'2'-5'139'0'0,"-1"0"-1"0"0,1 0 1 0 0,0 0 0 0 0,1 0-1 0 0,-1 0 1 0 0,1 0 0 0 0,0 1-1 0 0,1-1 1 0 0,-1 1 0 0 0,0 0-1 0 0,1 0 1 0 0,0 0 0 0 0,0 1-1 0 0,1-1 1 0 0,-1 1-1 0 0,0 0 1 0 0,1 0 0 0 0,0 0-1 0 0,0 1 1 0 0,0 0 0 0 0,0 0-1 0 0,0 0 1 0 0,0 0 0 0 0,1 1-1 0 0,-1 0 1 0 0,0 0 0 0 0,1 1-1 0 0,-1-1 1 0 0,1 1-1 0 0,-1 0 1 0 0,0 0 0 0 0,1 1-1 0 0,-1 0 1 0 0,1 0 0 0 0,-1 0-1 0 0,0 1 1 0 0,1 0-139 0 0,-1 1 33 0 0,-1 1 0 0 0,0 1 0 0 0,0-1 0 0 0,0 1-1 0 0,0-1 1 0 0,-1 1 0 0 0,0 0 0 0 0,0 0 0 0 0,0 1 0 0 0,0-1 0 0 0,-1 1 0 0 0,0-1 0 0 0,0 1 0 0 0,-1 0-1 0 0,1 0 1 0 0,-1-1 0 0 0,-1 1 0 0 0,1 0 0 0 0,-1 0 0 0 0,0 0 0 0 0,0 0 0 0 0,-1 0 0 0 0,1 0 0 0 0,-1 0 0 0 0,-1 0-1 0 0,1-1 1 0 0,-1 1 0 0 0,0 0 0 0 0,0-1 0 0 0,-1 1 0 0 0,0-1 0 0 0,0 0 0 0 0,0 0 0 0 0,0 0 0 0 0,-1 0-1 0 0,0-1 1 0 0,0 1 0 0 0,0-1 0 0 0,0 0 0 0 0,-6 4-33 0 0,-5 10-117 0 0,-2-1-1 0 0,0 0 1 0 0,-1-1 0 0 0,-1-1-1 0 0,-1 0 1 0 0,0-2 0 0 0,0 0-1 0 0,-22 9 118 0 0,41-21-970 0 0,1-18-1873 0 0,11 5 1557 0 0</inkml:trace>
  <inkml:trace contextRef="#ctx0" brushRef="#br0" timeOffset="608.618">702 56 1664 0 0,'-14'0'204'0'0,"1"1"0"0"0,-1 0 0 0 0,0 1-1 0 0,0 1 1 0 0,0 0 0 0 0,1 1 0 0 0,0 0 0 0 0,0 1 0 0 0,0 1-1 0 0,0 0 1 0 0,1 0 0 0 0,0 1 0 0 0,0 1 0 0 0,1 0-1 0 0,0 1 1 0 0,0 0 0 0 0,1 1 0 0 0,0 0 0 0 0,1 0-1 0 0,0 1 1 0 0,1 0 0 0 0,0 1 0 0 0,1-1 0 0 0,0 2 0 0 0,0-1-1 0 0,2 1 1 0 0,0 0 0 0 0,0 0 0 0 0,1 0 0 0 0,0 1-1 0 0,2 0 1 0 0,-1-1 0 0 0,2 2-204 0 0,2-5 21 0 0,0 1 0 0 0,1-1-1 0 0,1 0 1 0 0,0 0 0 0 0,0 0 0 0 0,1 0-1 0 0,0 0 1 0 0,1-1 0 0 0,0 0 0 0 0,0 0-1 0 0,1 0 1 0 0,0 0 0 0 0,1-1 0 0 0,0 0-1 0 0,0-1 1 0 0,1 1 0 0 0,-1-1 0 0 0,2-1-1 0 0,5 5-20 0 0,107 57-2987 0 0,-42-50 87 0 0,-40-13 1443 0 0</inkml:trace>
  <inkml:trace contextRef="#ctx0" brushRef="#br0" timeOffset="1102.007">1099 186 1440 0 0,'0'-1'74'0'0,"0"0"0"0"0,0 0 0 0 0,0 1 0 0 0,0-1 0 0 0,-1 0 0 0 0,1 0 0 0 0,0 1 0 0 0,0-1 1 0 0,-1 0-1 0 0,1 0 0 0 0,0 1 0 0 0,-1-1 0 0 0,1 0 0 0 0,-1 1 0 0 0,1-1 0 0 0,-1 0 0 0 0,1 1 0 0 0,-1-1 0 0 0,1 1 0 0 0,-1-1 0 0 0,0 1 0 0 0,1-1 0 0 0,-1 1 0 0 0,0 0 0 0 0,1-1 0 0 0,-1 1 0 0 0,0 0 0 0 0,0-1 0 0 0,1 1 1 0 0,-1 0-1 0 0,0 0 0 0 0,0 0 0 0 0,1-1 0 0 0,-1 1 0 0 0,0 0 0 0 0,0 0 0 0 0,0 0 0 0 0,1 0 0 0 0,-1 1 0 0 0,0-1 0 0 0,0 0 0 0 0,0 0 0 0 0,1 0 0 0 0,-1 1 0 0 0,0-1 0 0 0,1 0 0 0 0,-1 1 0 0 0,0-1 0 0 0,0 0 0 0 0,1 1 0 0 0,-1-1 1 0 0,1 1-1 0 0,-1-1 0 0 0,0 1 0 0 0,1 0 0 0 0,-1-1 0 0 0,1 1 0 0 0,-1 0 0 0 0,1-1 0 0 0,0 1 0 0 0,-1 0 0 0 0,1-1 0 0 0,-1 2-74 0 0,-42 39 343 0 0,-92 201-363 0 0,91-208-3134 0 0,28-30 1652 0 0</inkml:trace>
  <inkml:trace contextRef="#ctx0" brushRef="#br0" timeOffset="1369.878">871 196 1268 0 0,'38'-27'9459'0'0,"43"62"-9078"0"0,-59-22 309 0 0,156 99-987 0 0,-76-18-6084 0 0,-97-86 4889 0 0,-2-3 12 0 0</inkml:trace>
  <inkml:trace contextRef="#ctx0" brushRef="#br0" timeOffset="2252.084">1218 86 1272 0 0,'-8'-33'5075'0'0,"-32"39"-3851"0"0,-211 242 647 0 0,250-246-1831 0 0,-14 13-255 0 0,18-30-6412 0 0,-2 10 5335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2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40 396 1336 0 0,'0'0'560'0'0,"0"0"-25"0"0,0 0-74 0 0,0 0 23 0 0,0 0-2 0 0,3-3-2 0 0,134-13 1718 0 0,83-42-571 0 0,-219 56-1621 0 0,0 1 1 0 0,0-1 0 0 0,0 0-1 0 0,-1 0 1 0 0,1 0 0 0 0,-1 0-1 0 0,1 0 1 0 0,-1 0-1 0 0,0 0 1 0 0,0 0 0 0 0,0 0-1 0 0,0 0 1 0 0,0 0 0 0 0,0 0-1 0 0,-1 0 1 0 0,1 0-1 0 0,-1 0 1 0 0,1 0 0 0 0,-1 0-1 0 0,0 0 1 0 0,1 0 0 0 0,-1 0-1 0 0,0 1 1 0 0,0-1-1 0 0,-1 0 1 0 0,1 0 0 0 0,0 1-1 0 0,-1-1 1 0 0,1 1 0 0 0,0 0-1 0 0,-1-1 1 0 0,0 1-1 0 0,1 0 1 0 0,-1 0 0 0 0,0 0-1 0 0,0 0 1 0 0,1 0 0 0 0,-1 0-1 0 0,0 0 1 0 0,0 1-1 0 0,0-1 1 0 0,0 1 0 0 0,0-1-1 0 0,0 1 1 0 0,0 0 0 0 0,0 0-1 0 0,0 0 1 0 0,0 0 0 0 0,0 0-1 0 0,0 0 1 0 0,-2 1-7 0 0,-8-5 5 0 0,0 0 0 0 0,-1 0 0 0 0,1 2 1 0 0,-1-1-1 0 0,0 2 0 0 0,1-1 0 0 0,-1 2 0 0 0,0 0 1 0 0,0 0-1 0 0,1 1 0 0 0,-1 1 0 0 0,0 0 1 0 0,1 1-1 0 0,-1 0 0 0 0,1 1 0 0 0,0 0 0 0 0,0 1 1 0 0,1 1-1 0 0,-1-1 0 0 0,1 2 0 0 0,0 0 1 0 0,1 0-1 0 0,-1 1 0 0 0,2 0 0 0 0,-1 1 0 0 0,1 0 1 0 0,0 0-1 0 0,-7 11-5 0 0,15-16 7 0 0,0 0 0 0 0,0-1 0 0 0,1 1 0 0 0,-1 1 0 0 0,1-1 1 0 0,-1 0-1 0 0,1 0 0 0 0,1 0 0 0 0,-1 0 0 0 0,1 0 0 0 0,-1 0 0 0 0,1 0 0 0 0,0 0 1 0 0,0 0-1 0 0,1-1 0 0 0,-1 1 0 0 0,1 0 0 0 0,0-1 0 0 0,0 1 0 0 0,0-1 0 0 0,0 1 1 0 0,1-1-1 0 0,0 0 0 0 0,-1 0 0 0 0,1 0 0 0 0,0 0 0 0 0,0-1 0 0 0,1 1 0 0 0,-1-1 1 0 0,2 1-8 0 0,111 55-250 0 0,11-38-1334 0 0,-42-17-2303 0 0,-59-3 2491 0 0</inkml:trace>
  <inkml:trace contextRef="#ctx0" brushRef="#br0" timeOffset="357.33">522 281 1316 0 0,'19'70'3238'0'0,"-11"-45"-2785"0"0,57 95 2456 0 0,-25-133-1341 0 0,43-122-729 0 0,-50 32-3127 0 0,-33 102 1204 0 0,0 1-58 0 0,0 0-213 0 0,0-1-15 0 0,0-6 22 0 0</inkml:trace>
  <inkml:trace contextRef="#ctx0" brushRef="#br0" timeOffset="778.175">866 408 1312 0 0,'33'-10'989'0'0,"-29"10"-848"0"0,1 0 1 0 0,0 0 0 0 0,-1-1 0 0 0,1 0-1 0 0,-1 0 1 0 0,1 0 0 0 0,-1-1-1 0 0,1 1 1 0 0,-1-1 0 0 0,0 0-1 0 0,0 0 1 0 0,0-1 0 0 0,0 1 0 0 0,0-1-1 0 0,0 0 1 0 0,-1 0 0 0 0,1 0-1 0 0,-1 0 1 0 0,0-1 0 0 0,0 0-1 0 0,0 1 1 0 0,-1-1 0 0 0,1 0-1 0 0,-1 0 1 0 0,2-4-142 0 0,-4 7 202 0 0,-3-4-56 0 0,-1-1-107 0 0,1 1 0 0 0,-2 0 0 0 0,1 0 0 0 0,-1 0 0 0 0,1 0 0 0 0,-1 1 0 0 0,0 0 0 0 0,-1 0-1 0 0,1 0 1 0 0,-1 0 0 0 0,0 1 0 0 0,0 0 0 0 0,0 1 0 0 0,0-1 0 0 0,0 1 0 0 0,-1 0 0 0 0,1 0 0 0 0,-1 1 0 0 0,1 0 0 0 0,-1 0-1 0 0,1 1 1 0 0,-1-1 0 0 0,0 2 0 0 0,1-1 0 0 0,-1 1 0 0 0,0 0 0 0 0,1 0 0 0 0,-1 0 0 0 0,1 1 0 0 0,0 0 0 0 0,-1 1-1 0 0,1-1 1 0 0,0 1 0 0 0,0 0 0 0 0,1 1 0 0 0,-1-1 0 0 0,1 1 0 0 0,0 0 0 0 0,-1 1 0 0 0,2-1 0 0 0,-1 1 0 0 0,1 0 0 0 0,-1 0-1 0 0,1 1 1 0 0,1-1 0 0 0,-1 1 0 0 0,1 0 0 0 0,0 0 0 0 0,0 0 0 0 0,1 0 0 0 0,0 0 0 0 0,-1 3-39 0 0,3-3 24 0 0,0 0-1 0 0,1 0 1 0 0,0 0 0 0 0,0 0 0 0 0,0 0-1 0 0,0 0 1 0 0,1 0 0 0 0,0 0 0 0 0,1-1 0 0 0,-1 1-1 0 0,1 0 1 0 0,0-1 0 0 0,0 0 0 0 0,1 0 0 0 0,0 0-1 0 0,-1 0 1 0 0,2-1 0 0 0,-1 1 0 0 0,0-1-1 0 0,1 0 1 0 0,0 0 0 0 0,0-1 0 0 0,0 1 0 0 0,0-1-1 0 0,1 0 1 0 0,0-1-24 0 0,7 6-177 0 0,1-1 0 0 0,-1-1 0 0 0,1 0-1 0 0,0-1 1 0 0,0-1 0 0 0,1 0 0 0 0,0 0 0 0 0,-1-2-1 0 0,1 0 1 0 0,4 0 177 0 0,47-6-3537 0 0,-25-12 2117 0 0</inkml:trace>
  <inkml:trace contextRef="#ctx0" brushRef="#br0" timeOffset="1213.158">1199 319 1024 0 0,'14'185'6091'0'0,"-15"-176"-5399"0"0,3-10-214 0 0,4-7-138 0 0,119-167 707 0 0,-119 166-1026 0 0,-5 7-26 0 0,0-1-1 0 0,0 1 1 0 0,0-1 0 0 0,0 1-1 0 0,1 0 1 0 0,-1 0-1 0 0,0 0 1 0 0,1 0 0 0 0,0 0-1 0 0,-1 0 1 0 0,1 0-1 0 0,0 0 1 0 0,0 0 0 0 0,0 1-1 0 0,0-1 1 0 0,0 1 0 0 0,1 0-1 0 0,-1 0 1 0 0,0-1-1 0 0,1 1 1 0 0,-1 1 0 0 0,0-1-1 0 0,1 0 1 0 0,-1 1-1 0 0,1-1 1 0 0,0 1 0 0 0,-1 0-1 0 0,1-1 1 0 0,-1 1 0 0 0,1 1-1 0 0,0-1 6 0 0,7 10-78 0 0,0 0 0 0 0,0 1-1 0 0,-1 1 1 0 0,-1-1 0 0 0,0 2-1 0 0,0-1 1 0 0,-1 1 0 0 0,-1 0 0 0 0,0 0-1 0 0,-1 1 1 0 0,0 0 0 0 0,-1 0 0 0 0,-1 0-1 0 0,2 10 79 0 0,-1-9-282 0 0,12 41-5010 0 0,-15-52 3940 0 0</inkml:trace>
  <inkml:trace contextRef="#ctx0" brushRef="#br0" timeOffset="1507.864">2115 1 1484 0 0,'9'21'382'0'0,"0"0"0"0"0,-2 1 0 0 0,0 0 0 0 0,-1 0-1 0 0,-2 1 1 0 0,0 0 0 0 0,-1 0 0 0 0,-1 0 0 0 0,-2 0 0 0 0,0 0 0 0 0,-1 0 0 0 0,-3 12-382 0 0,1-9 13 0 0,-1 1 0 0 0,-1-1 0 0 0,-2 0 0 0 0,0-1 1 0 0,-2 0-1 0 0,0 0 0 0 0,-2 0 0 0 0,-1-2 0 0 0,-1 1 0 0 0,0-1 1 0 0,-2-1-1 0 0,-1-1 0 0 0,-1 0 0 0 0,0-1 0 0 0,-2-1 1 0 0,0 0-1 0 0,-1-2 0 0 0,-1 0 0 0 0,-17 10-13 0 0,-99 29-3978 0 0,95-47 2667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62 928 0 0,'0'0'767'0'0,"0"0"23"0"0,0 0-33 0 0,0 0-65 0 0,0 0-83 0 0,0 0-29 0 0,0 0-32 0 0,0 0-52 0 0,0 0-38 0 0,0 0-44 0 0,15-2 286 0 0,328-44 1136 0 0,-112 32-4149 0 0,-199 14-1703 0 0,-31 0 2726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2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0,'0'4'668'0'0,"1"-1"40"0"0,7-1-92 0 0,-3 1-80 0 0,20 0-76 0 0,7 1-32 0 0,5-1-100 0 0,-17-3-80 0 0,12 0-40 0 0,9 0-308 0 0,-1 0-384 0 0,3 0-548 0 0,0 0 52 0 0,42-15 20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1300 0 0,'15'-12'2163'0'0,"2"22"1201"0"0,-22 167-1871 0 0,29-43-1076 0 0,-5-35-1355 0 0,-25-105-3849 0 0,6 2 3511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74 1768 0 0,'-30'-1'4580'0'0,"45"-1"-1565"0"0,287-27-1526 0 0,-150 14-3135 0 0,-130-5-4384 0 0,-19 14 4714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1304 0 0,'-11'6'188'0'0,"0"1"0"0"0,0 1 0 0 0,1 0 0 0 0,0 0 0 0 0,1 1 0 0 0,-1 1 1 0 0,2-1-1 0 0,-1 1 0 0 0,1 1 0 0 0,1 0 0 0 0,0 0 0 0 0,0 0 0 0 0,1 1 0 0 0,1 0 0 0 0,0 0 0 0 0,1 0 0 0 0,0 1 0 0 0,0-1 0 0 0,2 1 0 0 0,-1 0 0 0 0,2 0 1 0 0,0 0-1 0 0,0 0 0 0 0,1 0 0 0 0,1 0 0 0 0,0 0 0 0 0,1 0 0 0 0,0 0 0 0 0,2 4-188 0 0,6 2 37 0 0,0 0-1 0 0,2-1 1 0 0,-1-1 0 0 0,2 0-1 0 0,1-1 1 0 0,0 0 0 0 0,0-1 0 0 0,2 0-1 0 0,0-1 1 0 0,1-1 0 0 0,13 8-37 0 0,-6-5-561 0 0,0-2 1 0 0,1 0-1 0 0,1-2 1 0 0,0 0-1 0 0,1-2 1 0 0,0-1-1 0 0,1-1 1 0 0,13 1 560 0 0,16-2-1262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4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334 100 1292 0 0,'6'-34'3104'0'0,"-92"-23"-1832"0"0,78 55-1204 0 0,-1 0 1 0 0,-1 0-1 0 0,1 1 1 0 0,0 0-1 0 0,0 1 1 0 0,0 0-1 0 0,-1 0 1 0 0,1 1-1 0 0,0 0 1 0 0,0 1-1 0 0,0 0 1 0 0,0 0-1 0 0,0 1 1 0 0,1 0-1 0 0,-1 1 1 0 0,1-1-1 0 0,0 2 1 0 0,0-1-1 0 0,0 1 1 0 0,0 1-1 0 0,1-1 1 0 0,0 1-1 0 0,0 0 0 0 0,1 1 1 0 0,-1 0-1 0 0,1 0 1 0 0,1 0-1 0 0,0 1 1 0 0,0-1-1 0 0,0 1 1 0 0,1 1-1 0 0,-2 2-68 0 0,9-7 52 0 0,-1 0-1 0 0,1 0 0 0 0,-1 0 1 0 0,1 0-1 0 0,0-1 0 0 0,1 0 1 0 0,-1 1-1 0 0,1-1 1 0 0,-1 0-1 0 0,1 0 0 0 0,0-1 1 0 0,0 1-1 0 0,0-1 0 0 0,0 0 1 0 0,0 0-1 0 0,1 0 0 0 0,-1-1 1 0 0,1 0-1 0 0,-1 1 0 0 0,1-2 1 0 0,-1 1-1 0 0,1 0 0 0 0,0-1 1 0 0,-1 0-1 0 0,1 0 0 0 0,0 0 1 0 0,3-1-52 0 0,-7 1 22 0 0,11 0 28 0 0,-1 0-1 0 0,1-1 1 0 0,-1 0-1 0 0,1-1 0 0 0,-1 0 1 0 0,0-1-1 0 0,0 0 1 0 0,0-1-1 0 0,0 0 1 0 0,-1-1-1 0 0,1 0 1 0 0,-1 0-1 0 0,0-1 1 0 0,-1-1-1 0 0,1 1 1 0 0,0-3-50 0 0,-2 2 143 0 0,-24 29-88 0 0,-115 284 192 0 0,130-304-217 0 0,1 1-1 0 0,-1-1 1 0 0,1 1 0 0 0,-1-1 0 0 0,1 1-1 0 0,0-1 1 0 0,0 0 0 0 0,0 1-1 0 0,0-1 1 0 0,0 1 0 0 0,1-1 0 0 0,-1 1-1 0 0,1-1 1 0 0,-1 0 0 0 0,1 1 0 0 0,0-1-1 0 0,0 0 1 0 0,0 0 0 0 0,0 1-1 0 0,1-1 1 0 0,-1 0 0 0 0,1 0 0 0 0,-1 0-1 0 0,1-1 1 0 0,-1 1 0 0 0,1 0 0 0 0,0-1-1 0 0,0 1 1 0 0,0-1 0 0 0,0 1-1 0 0,0-1 1 0 0,0 0 0 0 0,1 0 0 0 0,-1 0-1 0 0,0 0 1 0 0,0 0 0 0 0,1 0 0 0 0,-1-1-1 0 0,1 1 1 0 0,-1-1-30 0 0,110 10 514 0 0,-105-10-474 0 0,188-36-591 0 0,-157 28 111 0 0,87-34-4867 0 0,-114 26 2587 0 0,-11 12 1446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1312 0 0,'0'0'473'0'0,"0"0"-1"0"0,0 1 1 0 0,0-1 0 0 0,0 0-1 0 0,0 0 1 0 0,0 1 0 0 0,0-1-1 0 0,-1 0 1 0 0,1 0 0 0 0,0 1-1 0 0,0-1-472 0 0,33 3 725 0 0,46-3-30 0 0,118 0 178 0 0,-68 0-5866 0 0,-126-1 3626 0 0,1-4-41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3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1724 0 0,'108'-6'6553'0'0,"80"-17"-4636"0"0,-15 2-914 0 0,-64 8-756 0 0,62-5-449 0 0,-59 14-3555 0 0,-168 18-1356 0 0,29-8 3801 0 0</inkml:trace>
  <inkml:trace contextRef="#ctx0" brushRef="#br0" timeOffset="417.589">81 314 1068 0 0,'13'-3'3551'0'0,"-12"5"-1788"0"0,-6 14-1254 0 0,-18 249 1547 0 0,49-105-1625 0 0,-17-113-437 0 0,4 33-3217 0 0,-13-78 1908 0 0,0-3 13 0 0,0-3-66 0 0</inkml:trace>
  <inkml:trace contextRef="#ctx0" brushRef="#br0" timeOffset="699.494">522 379 1700 0 0,'-3'14'5124'0'0,"-12"76"-3499"0"0,10 173-1127 0 0,4-261-713 0 0,1 1 0 0 0,-1 0 0 0 0,1-1 0 0 0,-1 1 0 0 0,0-1-1 0 0,0 1 1 0 0,0-1 0 0 0,0 1 0 0 0,0-1 0 0 0,-1 0-1 0 0,1 0 1 0 0,-1 1 0 0 0,0-1 0 0 0,1 0 0 0 0,-1 0-1 0 0,0-1 1 0 0,0 1 0 0 0,0 0 0 0 0,0-1 0 0 0,-1 1-1 0 0,1-1 1 0 0,0 1 0 0 0,-1-1 0 0 0,1 0 0 0 0,0 0-1 0 0,-1 0 1 0 0,0-1 0 0 0,1 1 0 0 0,-2 0 215 0 0,-5 1-1451 0 0</inkml:trace>
  <inkml:trace contextRef="#ctx0" brushRef="#br0" timeOffset="950.922">310 639 860 0 0,'-2'-7'6274'0'0,"22"-3"-4426"0"0,36 0-847 0 0,33 4-20 0 0,33-10-1475 0 0,59-50-7258 0 0,-160 56 6554 0 0</inkml:trace>
  <inkml:trace contextRef="#ctx0" brushRef="#br0" timeOffset="1618.551">1243 376 936 0 0,'0'-2'142'0'0,"-1"0"0"0"0,0 0 0 0 0,0 0 0 0 0,0 0 0 0 0,0 0 0 0 0,0 0 0 0 0,0 1 0 0 0,-1-1 0 0 0,1 0 0 0 0,0 1 0 0 0,-1-1 0 0 0,1 1 0 0 0,-1 0 0 0 0,0-1 0 0 0,0 1 0 0 0,1 0 0 0 0,-1 0 0 0 0,0 0 0 0 0,0 0 0 0 0,0 0 0 0 0,0 1 0 0 0,0-1 0 0 0,0 1 0 0 0,0-1 0 0 0,0 1 0 0 0,0 0 0 0 0,-1-1 0 0 0,1 1 0 0 0,0 0 0 0 0,0 0 0 0 0,0 1 0 0 0,0-1 0 0 0,0 0 0 0 0,0 1 0 0 0,0-1 0 0 0,-1 1-142 0 0,-9 2 162 0 0,0 1-1 0 0,-1 0 1 0 0,1 0-1 0 0,1 1 1 0 0,-1 1 0 0 0,1 0-1 0 0,0 1 1 0 0,0 0 0 0 0,1 0-1 0 0,0 1 1 0 0,0 1 0 0 0,0 0-1 0 0,2 0 1 0 0,-1 1-1 0 0,1-1 1 0 0,-3 7-162 0 0,9-14 48 0 0,1 0-1 0 0,0 0 0 0 0,0 0 1 0 0,0 0-1 0 0,0 0 1 0 0,0 0-1 0 0,0 0 1 0 0,1 0-1 0 0,-1 1 1 0 0,1-1-1 0 0,-1 0 1 0 0,1 0-1 0 0,0 1 1 0 0,0-1-1 0 0,0 0 0 0 0,0 1 1 0 0,0-1-1 0 0,1 0 1 0 0,-1 0-1 0 0,1 1 1 0 0,-1-1-1 0 0,1 0 1 0 0,0 0-1 0 0,0 0 1 0 0,0 0-1 0 0,0 0 0 0 0,0 0 1 0 0,0 0-1 0 0,1 0 1 0 0,-1 0-1 0 0,1 0 1 0 0,-1-1-1 0 0,1 1 1 0 0,0-1-1 0 0,-1 1 1 0 0,1-1-1 0 0,0 0 0 0 0,0 1 1 0 0,0-1-1 0 0,0 0 1 0 0,0 0-1 0 0,1-1 1 0 0,-1 1-1 0 0,0 0 1 0 0,0-1-1 0 0,0 1 1 0 0,1-1-1 0 0,-1 0 0 0 0,0 1 1 0 0,1-1-1 0 0,-1 0 1 0 0,0-1-1 0 0,0 1 1 0 0,1 0-1 0 0,-1-1 1 0 0,0 1-1 0 0,0-1 1 0 0,1 0-1 0 0,-1 1 0 0 0,0-1 1 0 0,0 0-1 0 0,0-1-47 0 0,57 2 526 0 0,-57 0-462 0 0,24 8 194 0 0,-71 111-316 0 0,-34 144 1443 0 0,81-260-1339 0 0,0-1 1 0 0,0 0-1 0 0,0 1 1 0 0,0-1-1 0 0,0 0 1 0 0,1 0-1 0 0,-1 0 1 0 0,0 0-1 0 0,1-1 1 0 0,0 1-1 0 0,-1 0 1 0 0,1-1-1 0 0,0 0 1 0 0,0 0-1 0 0,0 0 1 0 0,0 0-1 0 0,0 0 0 0 0,0-1 1 0 0,0 1-1 0 0,0-1 1 0 0,0 0-1 0 0,0 0 1 0 0,0 0-1 0 0,0 0 1 0 0,0 0-1 0 0,0-1 1 0 0,0 1-1 0 0,0-1 1 0 0,0 0-1 0 0,2-1-46 0 0,8 2 90 0 0,147-46-1350 0 0,-15-46-5506 0 0,-80 36 2387 0 0,-45 38 2997 0 0</inkml:trace>
  <inkml:trace contextRef="#ctx0" brushRef="#br0" timeOffset="2054.312">1315 379 1216 0 0,'-4'5'3193'0'0,"-20"24"-2348"0"0,-90 116 1123 0 0,45-44-3917 0 0,64-90-498 0 0,5-8 953 0 0</inkml:trace>
  <inkml:trace contextRef="#ctx0" brushRef="#br0" timeOffset="2846.249">1692 169 1160 0 0,'39'15'4339'0'0,"137"-1"-713"0"0,-74-8-4048 0 0,-1 7-5819 0 0,-100-12 4887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1216 0 0,'0'0'437'0'0,"0"0"-20"0"0,0 0 72 0 0,0 0-7 0 0,5-24 1679 0 0,22-7-1248 0 0,-18 18 1977 0 0,-10 46-2767 0 0,-1-5 21 0 0,23 275 742 0 0,-4-252-376 0 0,-17-50-619 0 0,0 0 1 0 0,0 0 0 0 0,0 1 0 0 0,0-1 0 0 0,0 0 0 0 0,0 0-1 0 0,0 0 1 0 0,-1 0 0 0 0,1 0 0 0 0,0 1 0 0 0,-1-1-1 0 0,1 0 1 0 0,-1 0 0 0 0,1 0 0 0 0,-1 0 0 0 0,0 0-1 0 0,1 0 1 0 0,-1-1 0 0 0,0 1 0 0 0,0 0 0 0 0,0 0 0 0 0,1 0-1 0 0,-1-1 1 0 0,0 1 0 0 0,0 0 0 0 0,0-1 0 0 0,0 1-1 0 0,0-1 1 0 0,0 1 0 0 0,0-1 0 0 0,-1 1 0 0 0,1-1-1 0 0,0 0 1 0 0,0 0 0 0 0,0 1 0 0 0,0-1 0 0 0,0 0 0 0 0,-1 0-1 0 0,1 0 1 0 0,0 0 0 0 0,0-1 0 0 0,0 1 0 0 0,0 0-1 0 0,0 0 1 0 0,-1-1 108 0 0,-20 1-2425 0 0,3 0 1119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1108 0 0,'-7'15'4160'0'0,"51"1"-2762"0"0,288-9 1658 0 0,-172-9-2540 0 0,57-15-63 0 0,-18 8-63 0 0,87-5-3607 0 0,-290 16-1969 0 0,-5 0 3976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4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1196 0 0,'5'6'5649'0'0,"1"34"-5522"0"0,-6 16 226 0 0,2 0 0 0 0,3 0 1 0 0,2 0-1 0 0,3-1 0 0 0,8 22-353 0 0,5 98-508 0 0,-52-164-4428 0 0,23-16 3618 0 0</inkml:trace>
  <inkml:trace contextRef="#ctx0" brushRef="#br0" timeOffset="281.164">438 123 1196 0 0,'-13'20'4169'0'0,"10"37"-3302"0"0,3-49-477 0 0,26 102 669 0 0,-14-61-614 0 0,0 72-504 0 0,-14-118-148 0 0,1 0 0 0 0,-1 0 0 0 0,1 0 0 0 0,-1-1 0 0 0,0 1-1 0 0,0-1 1 0 0,-1 1 0 0 0,1-1 0 0 0,0 0 0 0 0,-1 0-1 0 0,1 0 1 0 0,-1 0 0 0 0,0 0 0 0 0,0 0 0 0 0,0-1-1 0 0,0 1 1 0 0,0-1 0 0 0,0 0 0 0 0,0 0 0 0 0,0 0 0 0 0,0 0-1 0 0,0-1 1 0 0,-1 1 0 0 0,-1-1 207 0 0,-14 1-1411 0 0</inkml:trace>
  <inkml:trace contextRef="#ctx0" brushRef="#br0" timeOffset="561.558">243 368 1428 0 0,'6'-4'6349'0'0,"13"-3"-4315"0"0,154-15-21 0 0,32-5-5238 0 0,-102 5-2554 0 0,-83 15 4295 0 0</inkml:trace>
  <inkml:trace contextRef="#ctx0" brushRef="#br0" timeOffset="1246.551">1206 171 848 0 0,'-20'-35'3323'0'0,"15"32"-3234"0"0,-1 0 0 0 0,1 0 1 0 0,-1 0-1 0 0,1 1 0 0 0,-1-1 0 0 0,0 2 1 0 0,0-1-1 0 0,0 1 0 0 0,0 0 0 0 0,-1 0 0 0 0,1 0 1 0 0,0 1-1 0 0,0 0 0 0 0,0 0 0 0 0,-1 1 1 0 0,1-1-1 0 0,-4 2-89 0 0,1 1 117 0 0,-1 0-1 0 0,1 1 1 0 0,0 0 0 0 0,0 0-1 0 0,0 1 1 0 0,1 0 0 0 0,-1 0 0 0 0,1 1-1 0 0,1 0 1 0 0,-1 1 0 0 0,1 0-1 0 0,0 0 1 0 0,0 0 0 0 0,1 1-1 0 0,0 0 1 0 0,1 0 0 0 0,0 1 0 0 0,0-1-1 0 0,0 1 1 0 0,1 0 0 0 0,1 0-1 0 0,-1 1 1 0 0,-1 8-117 0 0,5-16 241 0 0,3 9 260 0 0,2-8-437 0 0,-1 0 0 0 0,1 0 0 0 0,0 0 0 0 0,0-1 0 0 0,0 0 1 0 0,0 0-1 0 0,0 0 0 0 0,0 0 0 0 0,1-1 0 0 0,-1 0 0 0 0,0 0 1 0 0,1-1-1 0 0,-1 1 0 0 0,1-1 0 0 0,-1 0 0 0 0,1-1 0 0 0,-1 1 1 0 0,1-1-1 0 0,-1 0 0 0 0,0 0 0 0 0,1-1 0 0 0,-1 0 1 0 0,0 0-1 0 0,0 0 0 0 0,0 0 0 0 0,0-1 0 0 0,0 0 0 0 0,-1 0 1 0 0,4-2-65 0 0,30-11 410 0 0,-25 12-315 0 0,-14 4-96 0 0,1 1-1 0 0,-1-1 1 0 0,1 1 0 0 0,-1 0 0 0 0,1 0-1 0 0,0-1 1 0 0,-1 1 0 0 0,1 0 0 0 0,0-1 0 0 0,-1 1-1 0 0,1 0 1 0 0,0 0 0 0 0,0 0 0 0 0,0-1 0 0 0,-1 1-1 0 0,1 0 1 0 0,0 0 0 0 0,0 0 0 0 0,0-1-1 0 0,0 1 1 0 0,1 0 0 0 0,-1 0 0 0 0,0 0 0 0 0,0 0-1 0 0,0-1 1 0 0,1 1 0 0 0,-1 0 0 0 0,0 0 0 0 0,1-1-1 0 0,-1 1 1 0 0,1 0 0 0 0,-1-1 0 0 0,1 1-1 0 0,-1 0 1 0 0,1-1 0 0 0,-1 1 0 0 0,1-1 0 0 0,-1 1-1 0 0,1-1 1 0 0,0 1 0 0 0,-1-1 0 0 0,1 1 0 0 0,0-1-1 0 0,0 0 1 0 0,-1 1 0 0 0,1-1 0 0 0,0 0-1 0 0,0 0 1 0 0,0 1 0 0 0,-1-1 0 0 0,1 0 0 0 0,0 0-1 0 0,0 0 1 0 0,0 0 0 0 0,-1 0 0 0 0,1 0 0 0 0,0 0-1 0 0,0 0 1 0 0,0-1 0 0 0,-1 1 0 0 0,1 0-1 0 0,0 0 1 0 0,0-1 0 0 0,0 1 0 0 0,-1 0 0 0 0,1-1-1 0 0,0 1 2 0 0,-6 29 21 0 0,-61 268 1046 0 0,5-108 366 0 0,61-187-1250 0 0,3 8 119 0 0,6-6-260 0 0,0-1 0 0 0,0 0 0 0 0,0 0 0 0 0,0-1-1 0 0,0-1 1 0 0,1 1 0 0 0,-1-2 0 0 0,0 1 0 0 0,1-1 0 0 0,-1-1 0 0 0,1 1 0 0 0,-1-2 0 0 0,0 1-1 0 0,0-1 1 0 0,0-1 0 0 0,0 0 0 0 0,9-3-42 0 0,-10 4 14 0 0,59-14-12 0 0,106-32-1480 0 0,-65-1-3524 0 0,-59 11-627 0 0,-42 33 4366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55:5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300 317 1392 0 0,'0'0'570'0'0,"0"0"-90"0"0,-3-2-29 0 0,-37-42 1290 0 0,32 99 152 0 0,-6 453-1114 0 0,-15 285 790 0 0,26-407-750 0 0,-14-208-656 0 0,-63 506 492 0 0,18-4-14 0 0,57-158-143 0 0,-6-369-333 0 0,-4 215 204 0 0,3-77 132 0 0,14-183-354 0 0,9 360 560 0 0,9-263-1347 0 0,-20-204 274 0 0,0-1-80 0 0,0 0-103 0 0,-8 8-2633 0 0,7-93-2166 0 0,1 47 4135 0 0</inkml:trace>
  <inkml:trace contextRef="#ctx0" brushRef="#br0" timeOffset="1833.156">368 229 1280 0 0,'0'0'668'0'0,"0"0"-47"0"0,-20 3 1859 0 0,22-1-2414 0 0,0 1 1 0 0,0-1-1 0 0,0 0 0 0 0,0 0 0 0 0,0 0 1 0 0,1 0-1 0 0,-1 0 0 0 0,0-1 1 0 0,1 1-1 0 0,0-1 0 0 0,-1 1 0 0 0,1-1 1 0 0,0 0-1 0 0,-1 0 0 0 0,1 0 0 0 0,0 0 1 0 0,0-1-1 0 0,0 1 0 0 0,0-1 0 0 0,0 0 1 0 0,0 0-1 0 0,0 0 0 0 0,0 0 1 0 0,0 0-1 0 0,0-1 0 0 0,0 1 0 0 0,0-1 1 0 0,-1 0-1 0 0,1 0 0 0 0,0 0 0 0 0,0 0 1 0 0,-1 0-1 0 0,1-1 0 0 0,0 1 0 0 0,-1-1-66 0 0,32-3 252 0 0,676-43 463 0 0,-435 35-647 0 0,1727-103 1272 0 0,-1733 106-1311 0 0,1303-38 340 0 0,279 40 228 0 0,-1431 25-473 0 0,-350-15-102 0 0,1376 64 946 0 0,-1265-55-2111 0 0,-181-10 1057 0 0,-1-1 0 0 0,1 0 0 0 0,-1 0 0 0 0,1 1 0 0 0,0-1 0 0 0,-1 0 0 0 0,1 1 0 0 0,0-1 0 0 0,-1 1 0 0 0,1-1 0 0 0,0 1 0 0 0,-1-1 0 0 0,1 0 1 0 0,0 1-1 0 0,0-1 0 0 0,0 1 0 0 0,-1-1 0 0 0,1 1 0 0 0,0-1 0 0 0,0 1 0 0 0,0-1 0 0 0,0 1 0 0 0,0 0 0 0 0,0-1 0 0 0,0 1 0 0 0,0-1 0 0 0,0 1 0 0 0,0-1 0 0 0,0 1 0 0 0,0-1 0 0 0,1 1 0 0 0,-1-1 0 0 0,0 1 0 0 0,0-1 0 0 0,0 1 0 0 0,1-1 0 0 0,-1 0 0 0 0,0 1 0 0 0,1-1 0 0 0,-1 1 1 0 0,0-1-1 0 0,1 0 0 0 0,-1 1 0 0 0,0-1 0 0 0,1 0 0 0 0,-1 1 0 0 0,1-1 0 0 0,-1 0 0 0 0,1 1 0 0 0,-1-1 0 0 0,1 0 0 0 0,-1 0 0 0 0,1 0 0 0 0,-1 0 0 0 0,1 1 0 0 0,-1-1 0 0 0,1 0 0 0 0,-1 0 0 0 0,1 0 86 0 0,-56 17-2249 0 0,16-10 1205 0 0</inkml:trace>
  <inkml:trace contextRef="#ctx0" brushRef="#br0" timeOffset="3770.776">1187 639 1544 0 0,'0'0'639'0'0,"0"0"-80"0"0,0 0-99 0 0,0 0 33 0 0,0 0-51 0 0,0 0-114 0 0,0 0 53 0 0,0 0 17 0 0,0 0-34 0 0,0 0-30 0 0,0 0-22 0 0,0 0-30 0 0,0 0-18 0 0,0 0-35 0 0,0 0-25 0 0,0 0-60 0 0,0 0 12 0 0,0 0 42 0 0,0 0-45 0 0,0 0-17 0 0,0 0-7 0 0,0 0-23 0 0,0 0-34 0 0,0 0-18 0 0,0 0 24 0 0,0 0-28 0 0,-8 5-49 0 0,-28 25 139 0 0,2 1 0 0 0,0 2 0 0 0,3 1 0 0 0,0 2 0 0 0,3 0 1 0 0,0 2-1 0 0,-19 40-140 0 0,19-36 47 0 0,-32 36-888 0 0,55-76 43 0 0,2-2-3653 0 0,3 0 3275 0 0</inkml:trace>
  <inkml:trace contextRef="#ctx0" brushRef="#br0" timeOffset="4190.872">850 759 2604 0 0,'4'-30'5039'0'0,"22"37"-3398"0"0,246 261 517 0 0,-218-213-1663 0 0,-50-59-5399 0 0,6-13 2338 0 0,-5 7 602 0 0,0 4 777 0 0</inkml:trace>
  <inkml:trace contextRef="#ctx0" brushRef="#br0" timeOffset="4704.069">1488 914 1576 0 0,'0'0'830'0'0,"18"-6"2945"0"0,256-82-964 0 0,-237 41-2451 0 0,-37 46-357 0 0,-4-3-4 0 0,-9-2-13 0 0,1 0 0 0 0,-1 1 0 0 0,0 0 0 0 0,-1 0 0 0 0,1 2 0 0 0,-1 0 0 0 0,1 0 0 0 0,-1 1 0 0 0,0 1 0 0 0,0 0 1 0 0,0 1-1 0 0,0 1 0 0 0,0 0 0 0 0,0 1 0 0 0,0 0 0 0 0,1 1 0 0 0,-1 0 0 0 0,1 1 0 0 0,0 1 0 0 0,0 0 0 0 0,-11 7 14 0 0,18-11 3 0 0,1 0 0 0 0,-1 1-1 0 0,1 0 1 0 0,0 0 0 0 0,-1 0 0 0 0,1 1 0 0 0,0-1 0 0 0,0 1 0 0 0,1 1 0 0 0,-1-1-1 0 0,1 0 1 0 0,-1 1 0 0 0,1 0 0 0 0,0 0 0 0 0,1 1 0 0 0,-1-1 0 0 0,1 1-1 0 0,-1-1 1 0 0,1 1 0 0 0,1 0 0 0 0,-1 0 0 0 0,1 0 0 0 0,0 1 0 0 0,0-1 0 0 0,0 1-1 0 0,1-1 1 0 0,0 1 0 0 0,0-1 0 0 0,0 1 0 0 0,1 0 0 0 0,0-1 0 0 0,0 1 0 0 0,1 4-3 0 0,9 6-34 0 0,1-1 1 0 0,0 0 0 0 0,1-1 0 0 0,1 0 0 0 0,0-1 0 0 0,1 0 0 0 0,0-1 0 0 0,1-1 0 0 0,0 0 0 0 0,1-1 0 0 0,1-1 0 0 0,-1 0 0 0 0,1-1 0 0 0,0-1 0 0 0,1-1 0 0 0,0 0 0 0 0,0-1 0 0 0,0-1 0 0 0,1-1-1 0 0,-1-1 1 0 0,4 0 33 0 0,65 0-3275 0 0,-53-19 767 0 0,-20 4 1282 0 0</inkml:trace>
  <inkml:trace contextRef="#ctx0" brushRef="#br0" timeOffset="5107.924">1995 827 996 0 0,'-3'20'4115'0'0,"3"34"-2932"0"0,1-30-701 0 0,26 106 894 0 0,13-54 1159 0 0,-40-76-2322 0 0,0 0-27 0 0,62-74 554 0 0,-51 55-729 0 0,-2 0 1 0 0,0 0-1 0 0,-1-1 0 0 0,-1 0 1 0 0,-1 0-1 0 0,-1-1 1 0 0,0 1-1 0 0,-1-9-11 0 0,-3 18-815 0 0,-1-5-5027 0 0,0 10 4022 0 0,0 5 632 0 0</inkml:trace>
  <inkml:trace contextRef="#ctx0" brushRef="#br0" timeOffset="5506.909">2245 969 1844 0 0,'26'4'3680'0'0,"25"-16"-2784"0"0,-42 10-624 0 0,126-60 1310 0 0,-137 60-1572 0 0,0-1 0 0 0,1 1 0 0 0,-1 0 0 0 0,0-1-1 0 0,0 1 1 0 0,-1 0 0 0 0,1 0 0 0 0,0 1 0 0 0,-1-1 0 0 0,1 0 0 0 0,-1 1 0 0 0,0-1 0 0 0,1 1-1 0 0,-1 0 1 0 0,0 0 0 0 0,0 0 0 0 0,0 1 0 0 0,1-1 0 0 0,-1 0 0 0 0,0 1 0 0 0,0 0-1 0 0,0 0 1 0 0,0 0 0 0 0,0 0 0 0 0,0 0 0 0 0,0 1 0 0 0,0-1 0 0 0,-2 1-10 0 0,-1-1 25 0 0,0 1 1 0 0,1-1-1 0 0,-1 1 1 0 0,0 0-1 0 0,1 0 1 0 0,-1 1-1 0 0,1 0 1 0 0,-1 0-1 0 0,1 0 1 0 0,0 0-1 0 0,0 1 1 0 0,0 0-1 0 0,0 0 1 0 0,0 0-1 0 0,1 1 1 0 0,0-1 0 0 0,-1 1-1 0 0,1 0 1 0 0,1 1-1 0 0,-1-1 1 0 0,0 0-1 0 0,1 1 1 0 0,0 0-1 0 0,0 0 1 0 0,1 0-1 0 0,-1 0 1 0 0,1 1-1 0 0,0-1 1 0 0,0 0-1 0 0,0 6-25 0 0,6-2 37 0 0,1 0-1 0 0,0-1 1 0 0,0 1 0 0 0,1-1-1 0 0,0-1 1 0 0,0 1 0 0 0,1-1-1 0 0,0 0 1 0 0,0-1 0 0 0,0 1-1 0 0,1-1 1 0 0,0-1-1 0 0,1 0 1 0 0,-1 0 0 0 0,1 0-1 0 0,0-1 1 0 0,0-1 0 0 0,0 1-1 0 0,0-2 1 0 0,1 1 0 0 0,0-1-37 0 0,93 17-1358 0 0,-6-42-4700 0 0,-90 16 4744 0 0</inkml:trace>
  <inkml:trace contextRef="#ctx0" brushRef="#br0" timeOffset="5925.997">2665 1057 1404 0 0,'36'-2'4567'0'0,"10"-8"-3641"0"0,-36 9-787 0 0,-1-1 0 0 0,1 0 0 0 0,-1 0 0 0 0,1 0 0 0 0,-1-2 0 0 0,0 1 1 0 0,0-1-1 0 0,0 0 0 0 0,-1-1 0 0 0,0 0 0 0 0,0 0 0 0 0,0-1 0 0 0,2-1-139 0 0,-10 6 6 0 0,1 0 0 0 0,-1 0 0 0 0,0 0 0 0 0,1 0 1 0 0,-1 0-1 0 0,0 0 0 0 0,0 0 0 0 0,0 0 0 0 0,0 0 0 0 0,0 0 1 0 0,0 0-1 0 0,0 0 0 0 0,0 0 0 0 0,0 0 0 0 0,0 0 0 0 0,-1 0 0 0 0,1 0 1 0 0,0 0-1 0 0,-1 0 0 0 0,1 0 0 0 0,0 1 0 0 0,-1-1 0 0 0,1 0 1 0 0,-1 0-1 0 0,0 0 0 0 0,1 0 0 0 0,-1 1 0 0 0,0-1 0 0 0,1 0 0 0 0,-1 1 1 0 0,0-1-1 0 0,0 0 0 0 0,0 1 0 0 0,1-1 0 0 0,-1 1 0 0 0,0 0 1 0 0,0-1-1 0 0,0 1 0 0 0,0-1 0 0 0,0 1 0 0 0,0 0 0 0 0,0 0 1 0 0,0 0-1 0 0,0 0 0 0 0,0 0 0 0 0,0 0 0 0 0,0 0 0 0 0,0 0 0 0 0,0 0 1 0 0,0 0-1 0 0,0 0-6 0 0,-57-10 90 0 0,52 8-72 0 0,-1 1 1 0 0,0 0-1 0 0,0 1 1 0 0,0 0 0 0 0,0 0-1 0 0,1 0 1 0 0,-1 1-1 0 0,0 0 1 0 0,0 0-1 0 0,0 0 1 0 0,1 1-1 0 0,-1 0 1 0 0,1 1-1 0 0,0 0 1 0 0,-1 0-1 0 0,1 0 1 0 0,0 0-1 0 0,1 1 1 0 0,-1 0 0 0 0,1 0-1 0 0,-1 1 1 0 0,1 0-1 0 0,1 0 1 0 0,-1 0-1 0 0,1 0 1 0 0,0 0-1 0 0,0 1 1 0 0,0 0-1 0 0,1 0 1 0 0,0 0-1 0 0,0 0 1 0 0,0 1-1 0 0,1-1 1 0 0,0 1 0 0 0,-1 4-19 0 0,6-4-13 0 0,0-1 1 0 0,1 0-1 0 0,0 0 1 0 0,0 0-1 0 0,0 0 1 0 0,1 0-1 0 0,-1-1 1 0 0,1 0-1 0 0,1 0 1 0 0,-1-1-1 0 0,1 1 1 0 0,0-1-1 0 0,0 0 1 0 0,0-1-1 0 0,0 1 1 0 0,1-1-1 0 0,-1-1 1 0 0,8 3 12 0 0,30 5-1296 0 0,3-8-3748 0 0,-46-2 3771 0 0</inkml:trace>
  <inkml:trace contextRef="#ctx0" brushRef="#br0" timeOffset="6624.709">2699 987 1080 0 0,'-13'-12'5584'0'0,"44"-2"-3161"0"0,-21 20-2329 0 0,-1 0 0 0 0,0 1 1 0 0,0 0-1 0 0,0 1 0 0 0,-1 0 0 0 0,0 0 1 0 0,-1 1-1 0 0,0 0 0 0 0,0 0 0 0 0,-1 0 1 0 0,0 1-1 0 0,0 0 0 0 0,-1 0 1 0 0,-1 1-1 0 0,0-1 0 0 0,0 1 0 0 0,-1 0 1 0 0,0 0-1 0 0,-1 1 0 0 0,-1-1 0 0 0,1 9-94 0 0,-2-19 20 0 0,-1 1-1 0 0,1-1 0 0 0,-1 0 1 0 0,0 0-1 0 0,1 0 1 0 0,-1 0-1 0 0,0 0 0 0 0,0-1 1 0 0,0 1-1 0 0,1 0 1 0 0,-1 0-1 0 0,0 0 0 0 0,0-1 1 0 0,0 1-1 0 0,-1 0 0 0 0,1-1 1 0 0,0 1-1 0 0,0-1 1 0 0,0 1-1 0 0,0-1 0 0 0,0 0 1 0 0,-1 0-1 0 0,1 1 1 0 0,0-1-1 0 0,0 0 0 0 0,0 0 1 0 0,-1 0-1 0 0,1 0 0 0 0,0 0 1 0 0,0 0-1 0 0,0-1 1 0 0,-1 1-1 0 0,1 0 0 0 0,0-1 1 0 0,0 1-1 0 0,0-1 1 0 0,0 1-1 0 0,0-1 0 0 0,-1 1 1 0 0,1-1-1 0 0,0 0 0 0 0,0 0-19 0 0,-4-9 12 0 0,0 0-1 0 0,0-1 1 0 0,1 0-1 0 0,1 0 1 0 0,-1 0-1 0 0,2 0 0 0 0,0-1 1 0 0,0 1-1 0 0,1-1 1 0 0,0 1-1 0 0,1-1 1 0 0,0 0-1 0 0,1 1 0 0 0,1-1 1 0 0,0 1-1 0 0,0-1 1 0 0,1 1-1 0 0,0 0 1 0 0,1 0-1 0 0,0 0 0 0 0,1 1 1 0 0,5-9-12 0 0,-3 5-11 0 0,1 0 1 0 0,0 0 0 0 0,1 1-1 0 0,0 0 1 0 0,2 1 0 0 0,-1 0-1 0 0,1 0 1 0 0,1 1 0 0 0,0 1-1 0 0,0 0 1 0 0,1 0-1 0 0,0 2 1 0 0,6-3 10 0 0,-16 10-4 0 0,-1 0 1 0 0,1 0-1 0 0,-1 1 1 0 0,1 0-1 0 0,0-1 0 0 0,-1 1 1 0 0,1 0-1 0 0,-1 0 0 0 0,1 1 1 0 0,0-1-1 0 0,-1 0 0 0 0,1 1 1 0 0,-1-1-1 0 0,1 1 0 0 0,-1 0 1 0 0,1 0-1 0 0,-1 0 1 0 0,0 0-1 0 0,1 1 0 0 0,-1-1 1 0 0,0 1-1 0 0,0-1 0 0 0,0 1 1 0 0,0 0-1 0 0,0-1 0 0 0,0 1 1 0 0,-1 0-1 0 0,1 0 0 0 0,0 1 1 0 0,-1-1-1 0 0,0 0 1 0 0,0 0-1 0 0,1 1 0 0 0,-1-1 1 0 0,0 0-1 0 0,-1 1 0 0 0,1 1 4 0 0,33 99-140 0 0,-31-90 18 0 0,59 225 192 0 0,-24-142-3116 0 0,-37-95 2480 0 0,1 4 387 0 0,-1-4-4342 0 0,-1-1 3359 0 0</inkml:trace>
  <inkml:trace contextRef="#ctx0" brushRef="#br0" timeOffset="7214.604">3390 614 2464 0 0,'2'-1'106'0'0,"0"-1"-1"0"0,0 1 0 0 0,0 0 0 0 0,0 0 1 0 0,0 0-1 0 0,0 1 0 0 0,0-1 1 0 0,0 0-1 0 0,0 1 0 0 0,0-1 1 0 0,0 1-1 0 0,0 0 0 0 0,0 0 0 0 0,1 0 1 0 0,-1 0-1 0 0,0 0 0 0 0,0 0 1 0 0,0 0-1 0 0,0 1 0 0 0,1-1 1 0 0,-1 1-1 0 0,0 0 0 0 0,0-1 1 0 0,0 1-1 0 0,0 0 0 0 0,0 0 0 0 0,-1 0 1 0 0,1 1-1 0 0,0-1 0 0 0,0 0 1 0 0,-1 1-1 0 0,1-1 0 0 0,-1 1 1 0 0,1-1-1 0 0,-1 1 0 0 0,0 0 0 0 0,1 0 1 0 0,-1-1-1 0 0,0 1 0 0 0,0 1-105 0 0,48 80 783 0 0,-35-47-484 0 0,-2 1 0 0 0,-1 1 0 0 0,-1 0 0 0 0,-3 0 0 0 0,-1 1 0 0 0,-2 0 0 0 0,-1 0 0 0 0,-3 0 0 0 0,-1 1 0 0 0,-5 30-299 0 0,5-53-51 0 0,-2 0 0 0 0,0-1-1 0 0,-1 1 1 0 0,-1-1 0 0 0,-1 0-1 0 0,0 0 1 0 0,-1-1 0 0 0,0 0-1 0 0,-1 0 1 0 0,-1 0 0 0 0,-1-1-1 0 0,0-1 1 0 0,0 0 0 0 0,-1 0-1 0 0,-1-1 1 0 0,0 0 0 0 0,-1-1-1 0 0,0 0 1 0 0,-1-1 0 0 0,0-1-1 0 0,-1 0 1 0 0,1-1 0 0 0,-2-1-1 0 0,1 0 1 0 0,-1-1 0 0 0,-2 0 51 0 0,-7 0-617 0 0,0-1-1 0 0,0-2 1 0 0,0 0 0 0 0,-1-2-1 0 0,1 0 1 0 0,-1-2 0 0 0,1-1-1 0 0,0-1 1 0 0,-6-3 617 0 0,-31-7-1195 0 0</inkml:trace>
  <inkml:trace contextRef="#ctx0" brushRef="#br0" timeOffset="8198.993">741 571 2164 0 0,'-8'-5'636'0'0,"-67"-13"900"0"0,68 20-1421 0 0,0 0-1 0 0,0 1 1 0 0,1-1 0 0 0,-1 1 0 0 0,1 1 0 0 0,0-1-1 0 0,-1 1 1 0 0,2 0 0 0 0,-1 1 0 0 0,0-1 0 0 0,1 1-1 0 0,0 0 1 0 0,0 0 0 0 0,1 1 0 0 0,-1-1 0 0 0,1 1-1 0 0,0 0 1 0 0,1 0 0 0 0,-1 1 0 0 0,1-1 0 0 0,1 1-1 0 0,-1 0 1 0 0,1-1 0 0 0,0 1 0 0 0,1 0 0 0 0,-1 0-1 0 0,1 1 1 0 0,1-1 0 0 0,0 0 0 0 0,-1 0 0 0 0,2 0-1 0 0,-1 0 1 0 0,1 0 0 0 0,1 0 0 0 0,-1 0 0 0 0,1 0-1 0 0,0 0 1 0 0,2 3-115 0 0,26 49 555 0 0,-22-46-461 0 0,0 1 0 0 0,-2 0 1 0 0,1 0-1 0 0,-2 0 0 0 0,1 1 0 0 0,-2-1 1 0 0,0 1-1 0 0,-1 0 0 0 0,-1 1 1 0 0,1 9-95 0 0,-6-14 24 0 0,0 0 0 0 0,-1-1 0 0 0,0 1 0 0 0,-1-1 0 0 0,0 0 0 0 0,-1 0 0 0 0,0-1 0 0 0,0 1 0 0 0,-1-1 1 0 0,0-1-1 0 0,-1 1 0 0 0,0-1 0 0 0,0-1 0 0 0,0 1 0 0 0,-1-1 0 0 0,0-1 0 0 0,-1 0 0 0 0,0 0 0 0 0,0-1 0 0 0,0 0 1 0 0,0-1-1 0 0,-1 0-24 0 0,-138 51 323 0 0,160-73-312 0 0,-1 14-13 0 0,1 0-1 0 0,-1 1 0 0 0,1 1 0 0 0,0-1 0 0 0,-1 2 1 0 0,1 0-1 0 0,0 0 0 0 0,0 1 0 0 0,0 0 0 0 0,0 1 1 0 0,0 0-1 0 0,0 1 0 0 0,0 0 0 0 0,0 1 0 0 0,-1 0 1 0 0,1 0-1 0 0,-1 2 0 0 0,0-1 0 0 0,0 1 1 0 0,-1 0-1 0 0,1 1 0 0 0,-1 0 0 0 0,0 1 0 0 0,-1 0 1 0 0,1 0-1 0 0,-2 1 0 0 0,1 0 0 0 0,-1 0 0 0 0,0 1 1 0 0,0-1-1 0 0,-1 2 0 0 0,-1-1 0 0 0,1 1 0 0 0,-2 0 1 0 0,1 0-1 0 0,-1 0 0 0 0,-1 0 0 0 0,1 4 3 0 0,12 52-28 0 0,63 171-420 0 0,-75-228 142 0 0,1-1 0 0 0,0 0-1 0 0,1 0 1 0 0,-1 0 0 0 0,2-1-1 0 0,-1 0 1 0 0,1 0 0 0 0,0 0-1 0 0,0-1 1 0 0,1 0 0 0 0,0-1-1 0 0,0 0 1 0 0,0 0 0 0 0,1 0-1 0 0,0-1 1 0 0,-1-1 0 0 0,2 1-1 0 0,-1-2 1 0 0,0 1 0 0 0,0-1-1 0 0,1 0 1 0 0,-1-1 0 0 0,1 0-1 0 0,0-1 307 0 0,12 0-1074 0 0</inkml:trace>
  <inkml:trace contextRef="#ctx0" brushRef="#br0" timeOffset="9698.854">3458 557 2136 0 0,'0'0'663'0'0,"0"0"-66"0"0,0 0-36 0 0,0 0-123 0 0,0 0-41 0 0,0 0-17 0 0,0 0-33 0 0,0 0-99 0 0,0 0-8 0 0,0 0-9 0 0,0 0 6 0 0,0 0-28 0 0,0 0-18 0 0,0 0-93 0 0,0 0-33 0 0,0 0 52 0 0,0-5 0 0 0,3-23 454 0 0,-13 20 973 0 0,-18 26-2147 0 0,32-16 635 0 0,0 0-1 0 0,1 1 0 0 0,-1 0 1 0 0,0 0-1 0 0,0 0 1 0 0,-1 0-1 0 0,1 1 1 0 0,-1-1-1 0 0,1 1 1 0 0,-1 0-1 0 0,0 0 0 0 0,-1 0 1 0 0,1 0-1 0 0,-1 1 1 0 0,0-1-1 0 0,0 1 1 0 0,0-1-1 0 0,0 1 0 0 0,-1 0 1 0 0,0 1-32 0 0,6 21 2 0 0,-1 0-1 0 0,-2 1 1 0 0,-1-1 0 0 0,-1 1-1 0 0,-1-1 1 0 0,-2 1 0 0 0,-1 5-2 0 0,1 28 53 0 0,24 22 52 0 0,-23-68-3 0 0,0 0 0 0 0,-1 0 0 0 0,-1 0 0 0 0,0-1 0 0 0,-1 1 0 0 0,0 0 0 0 0,-1-1 0 0 0,-1 0 0 0 0,-1 0 0 0 0,0 0 1 0 0,-1 1-103 0 0,-34 138 774 0 0,44-134-719 0 0,0 0 0 0 0,1 0 1 0 0,0-1-1 0 0,2 0 0 0 0,0 0 0 0 0,1 0 0 0 0,1-1 0 0 0,1 0 0 0 0,0 0 0 0 0,3 1-55 0 0,12 28 53 0 0,-12-24-19 0 0,-6-12-22 0 0,0-1 0 0 0,-1 2 1 0 0,0-1-1 0 0,-1 0 1 0 0,0 1-1 0 0,0 0 0 0 0,-1 0 1 0 0,-1 0-1 0 0,0 1 1 0 0,0-1-1 0 0,-1 0 0 0 0,0 1 1 0 0,-1-1-1 0 0,-1 9-12 0 0,-3-3-76 0 0,-1-1 0 0 0,-1 1-1 0 0,0-1 1 0 0,-1 0 0 0 0,-1 0 0 0 0,0-1 0 0 0,-2 0-1 0 0,1-1 1 0 0,-2 0 0 0 0,1 0 0 0 0,-2-1 0 0 0,0-1-1 0 0,-9 8 77 0 0,8-22-4985 0 0,6-49 3172 0 0,11 25 763 0 0,15-21-122 0 0</inkml:trace>
  <inkml:trace contextRef="#ctx0" brushRef="#br0" timeOffset="10353.551">4398 791 1972 0 0,'4'-14'3961'0'0,"-12"37"-2577"0"0,3-1-1182 0 0,1 1-1 0 0,1 0 1 0 0,1-1-1 0 0,1 1 0 0 0,1 0 1 0 0,2 0-1 0 0,0 0 1 0 0,1 0-1 0 0,1-1 0 0 0,1 1 1 0 0,1-1-1 0 0,0 0 1 0 0,2-1-1 0 0,1 0 0 0 0,1 0 1 0 0,0 0-1 0 0,2-2 1 0 0,0 1-1 0 0,1-2 0 0 0,1 1 1 0 0,1-2-1 0 0,1 0 1 0 0,0-1-1 0 0,1 0 0 0 0,0-2 1 0 0,13 8-202 0 0,-19-16 60 0 0,0 0 0 0 0,1-1 0 0 0,-1-1 0 0 0,1 0 0 0 0,1-1 1 0 0,-1 0-1 0 0,0-1 0 0 0,0 0 0 0 0,1-1 0 0 0,-1 0 0 0 0,1-1 0 0 0,5-1-60 0 0,-10 1-8 0 0,0-1 0 0 0,1-1 0 0 0,-1 0 0 0 0,0 0 0 0 0,0 0 0 0 0,-1-1 0 0 0,1 0 0 0 0,0-1 0 0 0,-1 1 0 0 0,0-2 1 0 0,0 1-1 0 0,0-1 0 0 0,0 0 0 0 0,-1 0 0 0 0,0-1 0 0 0,0 0 0 0 0,0 0 0 0 0,-1 0 0 0 0,0-1 0 0 0,0 1 0 0 0,-1-1 0 0 0,0-1 0 0 0,0 1 0 0 0,0 0 0 0 0,1-8 8 0 0,6-10-89 0 0,-2-1-1 0 0,0 0 1 0 0,-2 0 0 0 0,-1-1-1 0 0,-1 0 1 0 0,-2 0-1 0 0,0-9 90 0 0,-15-161-268 0 0,10 187 227 0 0,-1 1-1 0 0,1-1 0 0 0,-1 1 0 0 0,-1 0 0 0 0,0-1 0 0 0,0 2 1 0 0,-1-1-1 0 0,0 0 0 0 0,0 1 0 0 0,-1 0 0 0 0,0 0 0 0 0,-1 1 0 0 0,0 0 1 0 0,0 0-1 0 0,0 0 0 0 0,-1 1 0 0 0,0 0 42 0 0,7 6-341 0 0,-21 14-1500 0 0,16 51-3792 0 0,6-53 4549 0 0</inkml:trace>
  <inkml:trace contextRef="#ctx0" brushRef="#br0" timeOffset="11113.634">5616 684 2092 0 0,'-4'-4'154'0'0,"0"1"0"0"0,0 0 0 0 0,-1 0 0 0 0,1 0-1 0 0,-1 0 1 0 0,0 0 0 0 0,1 1 0 0 0,-1 0 0 0 0,-1 0 0 0 0,1 1 0 0 0,0-1-1 0 0,0 1 1 0 0,0 0 0 0 0,-1 0 0 0 0,1 1 0 0 0,-1 0 0 0 0,1 0 0 0 0,0 0-1 0 0,-1 0 1 0 0,1 1 0 0 0,0 0 0 0 0,-1 0 0 0 0,1 1 0 0 0,0-1 0 0 0,0 1-1 0 0,0 0 1 0 0,0 0 0 0 0,0 1 0 0 0,1 0 0 0 0,-1-1 0 0 0,-1 3-154 0 0,-5 1 157 0 0,0 1 0 0 0,1 0 0 0 0,0 1 1 0 0,1 0-1 0 0,0 1 0 0 0,0-1 0 0 0,0 2 0 0 0,1-1 1 0 0,1 1-1 0 0,0 1 0 0 0,0-1 0 0 0,1 1 0 0 0,-3 6-157 0 0,7-7 82 0 0,-1 1-1 0 0,2 0 0 0 0,-1 0 0 0 0,1-1 0 0 0,1 1 0 0 0,0 0 0 0 0,0 0 0 0 0,1 0 0 0 0,1-1 0 0 0,0 1 0 0 0,0 0 0 0 0,1-1 0 0 0,0 0 0 0 0,1 1 0 0 0,0-1 0 0 0,1-1 0 0 0,0 1 0 0 0,1-1 1 0 0,-1 1-1 0 0,2-2 0 0 0,0 2-81 0 0,52 132 536 0 0,-62-131-515 0 0,0-1 1 0 0,-1 0-1 0 0,1 1 1 0 0,-2-1 0 0 0,0-1-1 0 0,0 1 1 0 0,-1-1-1 0 0,0 0 1 0 0,0 0-1 0 0,-1-1 1 0 0,0 1-1 0 0,-1-2 1 0 0,0 1 0 0 0,0-1-1 0 0,0 0 1 0 0,-1-1-1 0 0,0 0 1 0 0,0 0-1 0 0,-1-1 1 0 0,0 0 0 0 0,0 0-1 0 0,0-2 1 0 0,0 1-1 0 0,-1-1 1 0 0,1 0-1 0 0,-2-1-21 0 0,124 21 142 0 0,-107-17-142 0 0,0 0 0 0 0,0 0 0 0 0,0 1 0 0 0,-1 0 0 0 0,0 0 0 0 0,0 0 0 0 0,0 0 0 0 0,-1 1 0 0 0,0-1 0 0 0,-1 1 0 0 0,0 0 0 0 0,0 0 0 0 0,0 0 0 0 0,-1 0 0 0 0,-1 0 0 0 0,1 0 0 0 0,-1 0 0 0 0,-1 0 0 0 0,1 0 0 0 0,-1 0 0 0 0,-1 3 0 0 0,2 12 19 0 0,-26 123-121 0 0,25-144 56 0 0,0 1 0 0 0,1-1 0 0 0,-1 1 0 0 0,1 0 0 0 0,-1 0 0 0 0,1-1 0 0 0,0 1 0 0 0,0 0 0 0 0,0-1 0 0 0,1 1 0 0 0,-1 0 0 0 0,0-1 0 0 0,1 1 0 0 0,0 0 0 0 0,0-1 0 0 0,0 1 0 0 0,0-1 0 0 0,0 1 0 0 0,0-1 0 0 0,1 0 0 0 0,-1 1 0 0 0,1-1 0 0 0,-1 0 0 0 0,1 0 0 0 0,0 0 0 0 0,0 0 0 0 0,0 0 0 0 0,0-1 0 0 0,0 1 0 0 0,1-1 0 0 0,-1 1 0 0 0,0-1 0 0 0,1 0 0 0 0,-1 0 0 0 0,1 0 0 0 0,-1 0 0 0 0,1 0 0 0 0,0 0 0 0 0,-1-1 0 0 0,1 1 0 0 0,0-1 0 0 0,-1 0 0 0 0,1 0 0 0 0,0 0 0 0 0,-1 0 0 0 0,1 0 0 0 0,0-1 46 0 0,6 1-439 0 0,0 0 0 0 0,-1-1 0 0 0,0-1 1 0 0,1 1-1 0 0,-1-1 0 0 0,0 0 0 0 0,1-1 0 0 0,-1 0 0 0 0,-1-1 0 0 0,1 1 1 0 0,0-1-1 0 0,-1-1 0 0 0,0 0 0 0 0,0 0 0 0 0,3-3 439 0 0,12-9-1194 0 0</inkml:trace>
  <inkml:trace contextRef="#ctx0" brushRef="#br0" timeOffset="11666.441">6166 904 1312 0 0,'-65'85'8485'0'0,"-95"218"-6984"0"0,154-288-1914 0 0,-40 65 163 0 0,-2-55-7012 0 0,40-25 5941 0 0</inkml:trace>
  <inkml:trace contextRef="#ctx0" brushRef="#br0" timeOffset="11906.333">5735 1051 3276 0 0,'7'-22'5552'0'0,"20"40"-3522"0"0,-16-7-1965 0 0,274 268 509 0 0,-256-247-1323 0 0,16 16-1644 0 0,-12-30-2324 0 0,-28-17 3521 0 0,-4-1 34 0 0</inkml:trace>
  <inkml:trace contextRef="#ctx0" brushRef="#br0" timeOffset="12401.433">6679 1137 1216 0 0,'0'0'827'0'0,"0"0"18"0"0,0-20 2567 0 0,-1 19-3361 0 0,0-1-1 0 0,0 1 1 0 0,0 0 0 0 0,-1 0 0 0 0,1 0-1 0 0,0 0 1 0 0,-1 0 0 0 0,1 0-1 0 0,0 0 1 0 0,-1 0 0 0 0,1 0 0 0 0,-1 1-1 0 0,1-1 1 0 0,-1 1 0 0 0,0-1 0 0 0,1 1-1 0 0,-1 0 1 0 0,1-1 0 0 0,-1 1-1 0 0,0 0 1 0 0,1 0 0 0 0,-1 0 0 0 0,0 0-1 0 0,1 0 1 0 0,-1 1 0 0 0,0-1 0 0 0,1 0-1 0 0,-1 1 1 0 0,1-1 0 0 0,-1 1-1 0 0,1 0 1 0 0,-1 0 0 0 0,1-1 0 0 0,-1 1-1 0 0,1 0 1 0 0,0 0 0 0 0,-1 0 0 0 0,1 0-1 0 0,0 0 1 0 0,0 1 0 0 0,-1-1-51 0 0,-75 48 1220 0 0,75-47-1180 0 0,0 0 1 0 0,-1 0-1 0 0,1 0 1 0 0,0 0-1 0 0,0 0 1 0 0,0 1 0 0 0,0-1-1 0 0,0 1 1 0 0,1-1-1 0 0,-1 1 1 0 0,1 0 0 0 0,0 0-1 0 0,0-1 1 0 0,0 1-1 0 0,0 0 1 0 0,0 0 0 0 0,1 0-1 0 0,-1 0 1 0 0,1 0-1 0 0,0 0 1 0 0,-1 0-1 0 0,2 0 1 0 0,-1 0 0 0 0,0 0-1 0 0,1 0 1 0 0,-1 0-1 0 0,1 0 1 0 0,0 0 0 0 0,0 0-1 0 0,0 0 1 0 0,0 0-1 0 0,0 0 1 0 0,1-1 0 0 0,-1 1-1 0 0,1-1 1 0 0,0 1-1 0 0,0-1 1 0 0,0 1 0 0 0,0-1-1 0 0,0 0 1 0 0,0 0-1 0 0,1 0 1 0 0,-1 0-1 0 0,1-1 1 0 0,-1 1 0 0 0,1-1-1 0 0,0 1 1 0 0,0-1-1 0 0,-1 0 1 0 0,1 0 0 0 0,0 0-1 0 0,0 0 1 0 0,0-1-1 0 0,0 1 1 0 0,0-1 0 0 0,0 0-1 0 0,2 0-40 0 0,6 4 2 0 0,-1-1-1 0 0,0-1 1 0 0,1 1 0 0 0,-1-2-1 0 0,1 1 1 0 0,0-2 0 0 0,0 1-1 0 0,-1-2 1 0 0,1 1 0 0 0,0-1-1 0 0,-1-1 1 0 0,1 0 0 0 0,-1 0-1 0 0,1-1 1 0 0,-1-1-1 0 0,0 0 1 0 0,3-2-2 0 0,-11 2-37 0 0,-1 0 0 0 0,0 0 1 0 0,0 0-1 0 0,0 0 0 0 0,-1 0 0 0 0,1 0 0 0 0,-1-1 1 0 0,0 1-1 0 0,0 0 0 0 0,-1 0 0 0 0,1 0 0 0 0,-1-1 0 0 0,0 1 1 0 0,0 0-1 0 0,0 0 0 0 0,0 0 0 0 0,-1 0 0 0 0,0 0 0 0 0,0 1 1 0 0,0-1-1 0 0,0 0 0 0 0,-1 1 0 0 0,1 0 0 0 0,-1-1 1 0 0,0 1-1 0 0,0 0 0 0 0,0 0 0 0 0,0 1 0 0 0,0-1 0 0 0,-1 1 1 0 0,1-1-1 0 0,-1 1 0 0 0,0 0 0 0 0,1 0 0 0 0,-3 0 37 0 0,-122-64-2784 0 0,125 64 1366 0 0,5 0-1921 0 0,13-3 2160 0 0</inkml:trace>
  <inkml:trace contextRef="#ctx0" brushRef="#br0" timeOffset="12885.913">7158 1101 1056 0 0,'-13'4'4525'0'0,"-34"23"-3038"0"0,16-5-724 0 0,22-18-596 0 0,0 1-1 0 0,0 1 0 0 0,0 0 1 0 0,1 0-1 0 0,0 1 0 0 0,1-1 1 0 0,-1 2-1 0 0,1-1 0 0 0,1 1 1 0 0,-1 0-1 0 0,1 1 0 0 0,1-1 1 0 0,-1 1-1 0 0,2 0 0 0 0,-1 1 1 0 0,1-1-1 0 0,0 1-166 0 0,4-8 162 0 0,4 9 113 0 0,3-7-282 0 0,0 0-1 0 0,0 0 1 0 0,0-1 0 0 0,0 0 0 0 0,1 0 0 0 0,0-1 0 0 0,-1 1 0 0 0,1-2-1 0 0,0 1 1 0 0,0-1 0 0 0,0 0 0 0 0,0-1 0 0 0,0 0 0 0 0,0 0 0 0 0,0-1 0 0 0,0 0-1 0 0,0 0 1 0 0,0-1 0 0 0,-1 0 0 0 0,1 0 0 0 0,-1-1 0 0 0,1 0 0 0 0,-1-1-1 0 0,0 1 1 0 0,0-1 0 0 0,0 0 0 0 0,1-2 7 0 0,5-5-10 0 0,-1 0-1 0 0,0 0 1 0 0,0-2 0 0 0,-1 1-1 0 0,-1-1 1 0 0,0-1 0 0 0,-1 0-1 0 0,-1 0 1 0 0,0-1 0 0 0,-1 0 0 0 0,0 0-1 0 0,-1-1 1 0 0,-1 0 0 0 0,-1 0-1 0 0,0 0 1 0 0,-1 0 0 0 0,0-1-1 0 0,-2 1 1 0 0,0-10 10 0 0,0-50 2488 0 0,-1 76-2477 0 0,0 1 0 0 0,-1-1 0 0 0,1 1-1 0 0,0-1 1 0 0,0 1 0 0 0,0-1 0 0 0,-1 0 0 0 0,1 1 0 0 0,0-1-1 0 0,0 0 1 0 0,-1 1 0 0 0,1-1 0 0 0,0 0 0 0 0,-1 1-1 0 0,1-1 1 0 0,0 0 0 0 0,-1 0 0 0 0,1 1 0 0 0,0-1-1 0 0,-1 0 1 0 0,1 0 0 0 0,-1 0 0 0 0,1 0 0 0 0,-1 0 0 0 0,1 1-1 0 0,0-1 1 0 0,-1 0 0 0 0,1 0 0 0 0,-1 0 0 0 0,1 0-1 0 0,-1 0 1 0 0,1 0 0 0 0,0 0 0 0 0,-1 0 0 0 0,1-1 0 0 0,-1 1-1 0 0,1 0 1 0 0,-1 0 0 0 0,1 0 0 0 0,0 0 0 0 0,-1 0-1 0 0,1-1 1 0 0,-1 1 0 0 0,1 0 0 0 0,0 0 0 0 0,-1-1-1 0 0,1 1 1 0 0,0 0 0 0 0,-1-1 0 0 0,1 1 0 0 0,0 0 0 0 0,0-1-1 0 0,-1 1 1 0 0,1 0 0 0 0,0-1 0 0 0,0 1 0 0 0,0-1-1 0 0,-1 1 1 0 0,1-1-11 0 0,-1 29-205 0 0,1 0-1 0 0,1-1 0 0 0,1 1 1 0 0,1-1-1 0 0,2 0 0 0 0,1 0 1 0 0,1 0-1 0 0,1 0 1 0 0,1-1-1 0 0,2-1 0 0 0,0 0 1 0 0,11 17 205 0 0,28 45-6002 0 0,-41-80 3545 0 0,-4-3 1298 0 0</inkml:trace>
  <inkml:trace contextRef="#ctx0" brushRef="#br0" timeOffset="13367.262">7762 1177 964 0 0,'-3'-2'211'0'0,"-1"0"-1"0"0,1 1 1 0 0,-1-1 0 0 0,1 1-1 0 0,-1-1 1 0 0,0 1-1 0 0,1 0 1 0 0,-1 0 0 0 0,0 1-1 0 0,0-1 1 0 0,0 1 0 0 0,0 0-1 0 0,0 0 1 0 0,0 0-1 0 0,0 0 1 0 0,0 1 0 0 0,1 0-1 0 0,-1 0 1 0 0,0 0 0 0 0,0 0-1 0 0,1 0 1 0 0,-3 2-211 0 0,-9 0 273 0 0,0 2 1 0 0,1 0-1 0 0,0 1 1 0 0,-1 1-1 0 0,2 0 1 0 0,-1 0-1 0 0,1 1 1 0 0,0 1-1 0 0,1 1 1 0 0,0-1-1 0 0,1 2 1 0 0,0 0-1 0 0,0 0 1 0 0,1 1-1 0 0,-2 4-273 0 0,13-14 32 0 0,0 1-1 0 0,0-1 1 0 0,0 1-1 0 0,0-1 0 0 0,1 1 1 0 0,-1-1-1 0 0,1 0 1 0 0,0 1-1 0 0,-1-1 1 0 0,1 0-1 0 0,0 0 0 0 0,0 0 1 0 0,1 0-1 0 0,-1-1 1 0 0,0 1-1 0 0,0-1 1 0 0,1 1-1 0 0,-1-1 1 0 0,1 0-1 0 0,-1 0 0 0 0,1 0 1 0 0,0 0-1 0 0,-1 0 1 0 0,1 0-1 0 0,0-1 1 0 0,0 0-1 0 0,-1 1 0 0 0,1-1 1 0 0,0 0-1 0 0,0 0 1 0 0,0-1-1 0 0,-1 1 1 0 0,1 0-1 0 0,0-1 1 0 0,1 0-32 0 0,0 1 28 0 0,8 0-38 0 0,0 0 0 0 0,0 0-1 0 0,0-2 1 0 0,0 1 0 0 0,0-1 0 0 0,-1-1-1 0 0,1 0 1 0 0,0-1 0 0 0,-1 0 0 0 0,0-1 0 0 0,0 0-1 0 0,5-4 11 0 0,-6 1-13 0 0,0 0 1 0 0,-1 0-1 0 0,-1-1 0 0 0,1 0 0 0 0,-2 0 0 0 0,1-1 0 0 0,-1 0 1 0 0,0 0-1 0 0,-1-1 0 0 0,-1 0 0 0 0,1 0 0 0 0,-2 0 0 0 0,0-1 1 0 0,0 0-1 0 0,-1 0 0 0 0,0 0 0 0 0,-1 0 0 0 0,0 0 0 0 0,-1 0 1 0 0,-1 0-1 0 0,0-1 0 0 0,0 1 0 0 0,-1 0 0 0 0,-2-7 13 0 0,2 12 94 0 0,0-1 0 0 0,0 0-1 0 0,0 1 1 0 0,-1 0 0 0 0,-1-1 0 0 0,1 1-1 0 0,-1 0 1 0 0,0 0 0 0 0,-1 0 0 0 0,1 0-1 0 0,-1 1 1 0 0,-1-1 0 0 0,1 1 0 0 0,-1 0-1 0 0,0 0 1 0 0,-1 1 0 0 0,-3-3-94 0 0,7 8 14 0 0,0 1 1 0 0,0 0 0 0 0,0 1-1 0 0,0-1 1 0 0,0 0 0 0 0,1 0-1 0 0,-1 1 1 0 0,0-1 0 0 0,1 1-1 0 0,-1-1 1 0 0,1 1 0 0 0,-1 0-1 0 0,1 0 1 0 0,0 0-1 0 0,-1 0 1 0 0,1-1 0 0 0,0 2-1 0 0,1-1 1 0 0,-1 0 0 0 0,0 0-1 0 0,0 0 1 0 0,1 0 0 0 0,0 0-1 0 0,-1 1 1 0 0,1-1 0 0 0,0 0-1 0 0,0 0 1 0 0,0 1 0 0 0,0-1-1 0 0,0 0 1 0 0,1 0-1 0 0,-1 1-14 0 0,0 17-167 0 0,1-1-1 0 0,1 1 0 0 0,0-1 0 0 0,2 1 1 0 0,0-1-1 0 0,1 0 0 0 0,1-1 0 0 0,1 1 0 0 0,0-1 1 0 0,2 0-1 0 0,1 1 168 0 0,72 115-7623 0 0,-76-123 6267 0 0</inkml:trace>
  <inkml:trace contextRef="#ctx0" brushRef="#br0" timeOffset="14048.959">8016 754 1324 0 0,'0'-9'2795'0'0,"16"-22"939"0"0,-14 30-3697 0 0,1-1 0 0 0,-1 1 0 0 0,1 0 0 0 0,-1 0 0 0 0,1 0 0 0 0,-1 0 0 0 0,1 1 0 0 0,-1-1-1 0 0,1 1 1 0 0,0 0 0 0 0,-1-1 0 0 0,1 1 0 0 0,-1 0 0 0 0,1 0 0 0 0,0 1 0 0 0,-1-1 0 0 0,1 1-1 0 0,0-1 1 0 0,-1 1 0 0 0,1 0 0 0 0,-1 0 0 0 0,1 0 0 0 0,-1 0 0 0 0,0 0 0 0 0,1 1 0 0 0,-1-1-1 0 0,0 1 1 0 0,0-1 0 0 0,0 1 0 0 0,0 0 0 0 0,0 0 0 0 0,0 0 0 0 0,-1 0 0 0 0,1 0 0 0 0,-1 0 0 0 0,1 0-1 0 0,-1 1 1 0 0,0-1 0 0 0,0 0 0 0 0,0 1 0 0 0,0-1 0 0 0,0 1 0 0 0,0 0 0 0 0,-1 1-37 0 0,21 124 431 0 0,-78 231 1210 0 0,60-348-1593 0 0,1 0 0 0 0,0 0 0 0 0,0-1-1 0 0,1 1 1 0 0,1-1 0 0 0,0 0 0 0 0,0-1 0 0 0,1 1 0 0 0,0-1 0 0 0,0-1-1 0 0,1 1 1 0 0,0-1 0 0 0,5 3-48 0 0,38 49 109 0 0,-44-47-62 0 0,0 0 0 0 0,-1 0-1 0 0,0 1 1 0 0,-1 0 0 0 0,-1 0-1 0 0,0 0 1 0 0,-1 0 0 0 0,0 1-1 0 0,-1-1 1 0 0,-1 1 0 0 0,0 0-1 0 0,-1-1 1 0 0,-1 1 0 0 0,0 0-1 0 0,-1-1 1 0 0,-1 1 0 0 0,0-1-1 0 0,-1 1 1 0 0,-2 2-47 0 0,-8 24-238 0 0,-1-2 0 0 0,-3 0 0 0 0,-1-1 0 0 0,-1-1 0 0 0,-3-1 0 0 0,-4 4 238 0 0,20-30-694 0 0,0 0-1 0 0,0-1 0 0 0,-1 0 1 0 0,0 0-1 0 0,0-1 1 0 0,-1 0-1 0 0,0-1 1 0 0,-1 0-1 0 0,1 0 0 0 0,-2-1 1 0 0,1 0-1 0 0,-1-1 695 0 0,-15 7-1148 0 0</inkml:trace>
  <inkml:trace contextRef="#ctx0" brushRef="#br0" timeOffset="14718.713">912 2674 2212 0 0,'-15'1'1551'0'0,"17"-5"2105"0"0,16-5-3449 0 0,1 2 0 0 0,1 1 0 0 0,-1 0 0 0 0,1 1-1 0 0,0 1 1 0 0,0 1 0 0 0,0 1 0 0 0,0 0 0 0 0,1 2-1 0 0,-1 0 1 0 0,5 2-207 0 0,259-2-6010 0 0,-281 0 4798 0 0</inkml:trace>
  <inkml:trace contextRef="#ctx0" brushRef="#br0" timeOffset="14966.882">944 2891 1832 0 0,'101'35'3551'0'0,"-87"-33"-3247"0"0,267 33 1524 0 0,-91-27-6260 0 0,-152-8 3133 0 0</inkml:trace>
  <inkml:trace contextRef="#ctx0" brushRef="#br0" timeOffset="15214.249">2340 2516 1472 0 0,'8'-18'3690'0'0,"-7"18"-3592"0"0,-1 1 1 0 0,0-1 0 0 0,0 0 0 0 0,1 1 0 0 0,-1-1 0 0 0,0 1 0 0 0,0-1 0 0 0,1 0 0 0 0,-1 1 0 0 0,0-1 0 0 0,1 0-1 0 0,-1 0 1 0 0,1 1 0 0 0,-1-1 0 0 0,0 0 0 0 0,1 0 0 0 0,-1 1 0 0 0,1-1 0 0 0,-1 0 0 0 0,1 0 0 0 0,-1 0 0 0 0,1 0-1 0 0,-1 0 1 0 0,0 0 0 0 0,1 0 0 0 0,-1 0 0 0 0,1 0 0 0 0,-1 0 0 0 0,1 0 0 0 0,-1 0 0 0 0,1 0 0 0 0,-1 0 0 0 0,1 0 0 0 0,-1 0-1 0 0,1 0 1 0 0,-1-1 0 0 0,0 1 0 0 0,1 0 0 0 0,-1 0 0 0 0,1 0 0 0 0,-1-1 0 0 0,0 1 0 0 0,1 0 0 0 0,-1-1 0 0 0,0 1-1 0 0,1 0 1 0 0,-1-1 0 0 0,0 1 0 0 0,1 0 0 0 0,-1-1 0 0 0,0 1 0 0 0,0-1 0 0 0,1 1 0 0 0,-1-1 0 0 0,0 1-99 0 0,14 43-26 0 0,-1 0 1 0 0,-3 1 0 0 0,-1 0-1 0 0,-3 1 1 0 0,-1 0-1 0 0,-2 0 1 0 0,-3 0 0 0 0,-2 23 25 0 0,2-49-396 0 0,0-15 136 0 0,1-1-1 0 0,-1 0 1 0 0,0 1 0 0 0,0-1 0 0 0,0 0 0 0 0,-1 1-1 0 0,1-1 1 0 0,-1 1 0 0 0,0-1 0 0 0,0 0 0 0 0,0 0-1 0 0,0 0 1 0 0,0 1 0 0 0,-1-1 0 0 0,1 0-1 0 0,-1-1 1 0 0,0 1 0 0 0,0 0 0 0 0,0 0 0 0 0,0-1-1 0 0,-1 1 1 0 0,1-1 0 0 0,-1 0 0 0 0,-2 2 260 0 0,1-3-1094 0 0</inkml:trace>
  <inkml:trace contextRef="#ctx0" brushRef="#br0" timeOffset="15727.341">2377 2609 2068 0 0,'-4'-11'188'0'0,"1"0"-1"0"0,0-1 0 0 0,1 1 0 0 0,1-1 1 0 0,0 1-1 0 0,0-1 0 0 0,1 0 1 0 0,0 1-1 0 0,1-1 0 0 0,1 0 1 0 0,-1 1-1 0 0,2 0 0 0 0,0-1 1 0 0,0 1-1 0 0,1 0 0 0 0,0 0 1 0 0,1 0-1 0 0,1 1 0 0 0,-1 0 0 0 0,1 0 1 0 0,1 0-1 0 0,0 1 0 0 0,0 0 1 0 0,1 0-1 0 0,0 1 0 0 0,1 0 1 0 0,0 0-1 0 0,0 1 0 0 0,1 0 1 0 0,-1 1-1 0 0,1 0 0 0 0,1 0 1 0 0,-1 1-1 0 0,1 1 0 0 0,0 0 1 0 0,0 0-1 0 0,0 1 0 0 0,9-1-187 0 0,-14 5-4 0 0,0 0 0 0 0,1 1 0 0 0,-1 0 0 0 0,0 0 0 0 0,0 1 0 0 0,0-1-1 0 0,-1 1 1 0 0,1 0 0 0 0,-1 1 0 0 0,0 0 0 0 0,0 0 0 0 0,0 0 0 0 0,0 0 0 0 0,0 1 0 0 0,-1-1-1 0 0,0 1 1 0 0,0 0 0 0 0,0 1 0 0 0,-1-1 0 0 0,0 1 0 0 0,0-1 0 0 0,0 1 0 0 0,-1 0 0 0 0,1 0-1 0 0,-2 0 1 0 0,1 0 0 0 0,-1 1 0 0 0,1-1 0 0 0,-2 0 0 0 0,1 2 4 0 0,-4 6 46 0 0,-1 0-1 0 0,-1 0 1 0 0,0 0 0 0 0,-1 0 0 0 0,0-1-1 0 0,-1 0 1 0 0,0 0 0 0 0,-1 0 0 0 0,-1-1-1 0 0,0-1 1 0 0,0 1 0 0 0,-1-2 0 0 0,-1 1-1 0 0,0-1 1 0 0,0-1 0 0 0,-1 0 0 0 0,0 0 0 0 0,-1-2-1 0 0,0 1 1 0 0,0-2 0 0 0,0 1 0 0 0,-1-2-46 0 0,-40 36 2005 0 0,84-33-1988 0 0,0 3 0 0 0,0 0 0 0 0,-1 2 0 0 0,0 1 0 0 0,-1 1-1 0 0,-1 2 1 0 0,0 0 0 0 0,-1 2 0 0 0,14 14-17 0 0,-2 0-527 0 0,44 31-2010 0 0,-19-40-3046 0 0,-52-23 4443 0 0</inkml:trace>
  <inkml:trace contextRef="#ctx0" brushRef="#br0" timeOffset="16022.226">3282 2758 2584 0 0,'-42'28'3977'0'0,"-14"30"-2333"0"0,20-20-655 0 0,-137 192 2031 0 0,136-201-6351 0 0,36-29 2215 0 0,-22-15-2883 0 0,12 1 2743 0 0,1-4 124 0 0</inkml:trace>
  <inkml:trace contextRef="#ctx0" brushRef="#br0" timeOffset="16225.514">2901 2796 1804 0 0,'8'-21'6433'0'0,"10"23"-3753"0"0,29 33-2445 0 0,-30-21 396 0 0,133 93 463 0 0,-27-18-2592 0 0,5-8-4691 0 0,-91-65 3695 0 0,-24-11 1302 0 0</inkml:trace>
  <inkml:trace contextRef="#ctx0" brushRef="#br0" timeOffset="16553.973">3897 2523 1660 0 0,'25'-13'5266'0'0,"23"5"-4641"0"0,-29 6 29 0 0,252-21 1405 0 0,-88 22-5725 0 0,-116 1 89 0 0,-49 0 2132 0 0</inkml:trace>
  <inkml:trace contextRef="#ctx0" brushRef="#br0" timeOffset="16756.379">3986 2643 2132 0 0,'4'4'380'0'0,"0"1"0"0"0,1 0 0 0 0,-1-1 0 0 0,1 0 0 0 0,0 0 0 0 0,0-1 0 0 0,1 1 0 0 0,-1-1 0 0 0,1 0 0 0 0,-1-1 0 0 0,1 1 0 0 0,0-1 0 0 0,0 0 0 0 0,0 0 1 0 0,6 0-381 0 0,-3 1 362 0 0,213 33 2529 0 0,-70-34-5300 0 0,-127-2 1383 0 0,117-32-2930 0 0,-105 21 2741 0 0</inkml:trace>
  <inkml:trace contextRef="#ctx0" brushRef="#br0" timeOffset="17316.713">5968 2323 1820 0 0,'-7'-7'314'0'0,"0"0"0"0"0,-1 1 0 0 0,0 0 0 0 0,0 1 0 0 0,0-1 0 0 0,-1 2 0 0 0,0-1 0 0 0,0 1 0 0 0,0 1 0 0 0,0 0 0 0 0,-1 0 0 0 0,1 0 0 0 0,-1 1 0 0 0,0 1 0 0 0,-7-1-314 0 0,-3-3 253 0 0,0 1-1 0 0,0 1 1 0 0,0 1 0 0 0,-1 1-1 0 0,1 0 1 0 0,0 2 0 0 0,-1 0-1 0 0,1 1 1 0 0,0 1-1 0 0,0 1 1 0 0,0 1 0 0 0,0 1-1 0 0,1 0 1 0 0,0 1 0 0 0,0 2-1 0 0,1 0 1 0 0,0 0 0 0 0,-10 9-253 0 0,24-14 50 0 0,0 1 0 0 0,1-1 1 0 0,0 1-1 0 0,0-1 0 0 0,0 1 0 0 0,1 0 1 0 0,-1 0-1 0 0,1 0 0 0 0,0 0 1 0 0,1 0-1 0 0,-1 1 0 0 0,1-1 1 0 0,0 0-1 0 0,1 1 0 0 0,-1-1 0 0 0,1 1 1 0 0,0-1-1 0 0,0 1 0 0 0,1-1 1 0 0,-1 1-1 0 0,1-1 0 0 0,1 1 1 0 0,-1-1-1 0 0,1 0 0 0 0,0 0 0 0 0,0 0 1 0 0,0 0-1 0 0,1 0 0 0 0,1 3-50 0 0,94 139 869 0 0,-89-135-821 0 0,31 35 190 0 0,-2 1 0 0 0,-3 2 0 0 0,-2 2 0 0 0,22 46-238 0 0,-52-95 23 0 0,-1 0-1 0 0,0 0 0 0 0,0 0 0 0 0,0 0 1 0 0,-1 1-1 0 0,1-1 0 0 0,-1 0 0 0 0,0 1 0 0 0,1-1 1 0 0,-2 1-1 0 0,1 0 0 0 0,0-1 0 0 0,-1 1 1 0 0,1 0-1 0 0,-1-1 0 0 0,0 1 0 0 0,0 0 1 0 0,-1-1-1 0 0,1 1 0 0 0,-1-1 0 0 0,0 1 1 0 0,0 0-1 0 0,0-1 0 0 0,0 0 0 0 0,-1 1 1 0 0,1-1-1 0 0,-1 0 0 0 0,0 1 0 0 0,0-1 0 0 0,0 0 1 0 0,0 0-1 0 0,-1-1 0 0 0,1 1 0 0 0,-1 0 1 0 0,1-1-1 0 0,-1 0 0 0 0,0 1 0 0 0,0-1 1 0 0,0 0-1 0 0,0 0 0 0 0,-1-1 0 0 0,1 1 1 0 0,0-1-1 0 0,-1 0 0 0 0,1 0 0 0 0,-1 0 0 0 0,0 0 1 0 0,0 0-23 0 0,-88-27-1807 0 0,89 23 1522 0 0,0 0 0 0 0,0 1 0 0 0,0-1-1 0 0,0 0 1 0 0,0-1 0 0 0,1 1 0 0 0,-1 0-1 0 0,1-1 1 0 0,0 0 0 0 0,0 1 0 0 0,1-1 0 0 0,-1 0-1 0 0,1 0 1 0 0,0 0 0 0 0,0 0 0 0 0,0 0-1 0 0,0 0 1 0 0,1 0 0 0 0,-1 0 0 0 0,1 0 0 0 0,0-1-1 0 0,0 1 1 0 0,1 0 0 0 0,-1 0 0 0 0,1 0-1 0 0,0 0 1 0 0,0 0 0 0 0,1 0 0 0 0,-1 0 0 0 0,1 0-1 0 0,-1 1 1 0 0,2-3 285 0 0,11-17-1420 0 0,3 2 213 0 0</inkml:trace>
  <inkml:trace contextRef="#ctx0" brushRef="#br0" timeOffset="19093.268">5344 2806 1748 0 0,'0'0'511'0'0,"0"0"-62"0"0,0 0-43 0 0,0 0 5 0 0,0 0-54 0 0,0 0-106 0 0,0 0 47 0 0,0 0 2 0 0,0 0-26 0 0,0 0-109 0 0,0 0 35 0 0,0 0 65 0 0,0 0-31 0 0,0 0-74 0 0,0 0 26 0 0,0 0 40 0 0,0 0-45 0 0,0 0-39 0 0,0 0-18 0 0,0 0-21 0 0,0 0 33 0 0,0 0-51 0 0,0 0 12 0 0,0 0 56 0 0,0 0-27 0 0,0 0-7 0 0,0 0 23 0 0,0 0-15 0 0,0 0-82 0 0,0 0-5 0 0,0 0 67 0 0,0 0 14 0 0,0 0-5 0 0,0 0-23 0 0,0 0-26 0 0,0 0 12 0 0,0 0 2 0 0,0 0-2 0 0,0 0-17 0 0,3 22 193 0 0,19 35-57 0 0,-22-56-155 0 0,11 32 208 0 0,-8-24-188 0 0,-1-1 0 0 0,1 1 0 0 0,0-1 0 0 0,1 0-1 0 0,0 0 1 0 0,0-1 0 0 0,1 1 0 0 0,0-1 0 0 0,0 0 0 0 0,1 0 0 0 0,-1 0 0 0 0,2-1 0 0 0,-1 0 0 0 0,1 0 0 0 0,0-1 0 0 0,0 1-63 0 0,134 61 219 0 0,-85-56-39 0 0,-55-11-187 0 0,-1 0 6 0 0,39 0-253 0 0,2-11-2695 0 0,-26-1-2288 0 0,-12 9 4014 0 0</inkml:trace>
  <inkml:trace contextRef="#ctx0" brushRef="#br0" timeOffset="24437.929">133 5613 1148 0 0,'3'-18'3322'0'0,"38"-29"-403"0"0,-35 33-1102 0 0,-12 36-1515 0 0,-79 575 83 0 0,56-351-157 0 0,12 1 1 0 0,10 114-229 0 0,29-103 191 0 0,-1 70 712 0 0,-18-254-519 0 0,-3-73-516 0 0,0 12-3706 0 0,0-97-1252 0 0,0 50 3838 0 0</inkml:trace>
  <inkml:trace contextRef="#ctx0" brushRef="#br0" timeOffset="26534.334">508 4541 1280 0 0,'0'0'840'0'0,"0"0"-110"0"0,0 0-96 0 0,2-23 1873 0 0,21-37 1279 0 0,-23 60-3641 0 0,0 0-38 0 0,0 0-18 0 0,0 122 336 0 0,30 114-152 0 0,4-13-13 0 0,-33-192-4746 0 0,-2-48 296 0 0,-2 10 2718 0 0</inkml:trace>
  <inkml:trace contextRef="#ctx0" brushRef="#br0" timeOffset="26970.643">595 4426 1164 0 0,'-1'-8'308'0'0,"0"0"1"0"0,1 0-1 0 0,-1-1 1 0 0,1 1-1 0 0,1 0 0 0 0,0 0 1 0 0,0 0-1 0 0,1 0 1 0 0,-1 0-1 0 0,2 0 0 0 0,-1 0 1 0 0,1 0-1 0 0,1 1 1 0 0,-1-1-1 0 0,1 1 0 0 0,4-6-308 0 0,-2 6 134 0 0,0-1 0 0 0,1 1-1 0 0,0 0 1 0 0,0 0-1 0 0,0 1 1 0 0,1 0 0 0 0,0 0-1 0 0,0 1 1 0 0,1 0-1 0 0,-1 1 1 0 0,1 0 0 0 0,0 0-1 0 0,0 0 1 0 0,1 2 0 0 0,-1-1-1 0 0,1 1 1 0 0,-1 0-1 0 0,1 1 1 0 0,0 0 0 0 0,0 0-1 0 0,0 1-133 0 0,-3 1 28 0 0,-1 0-1 0 0,0 1 0 0 0,1-1 1 0 0,-1 1-1 0 0,0 0 1 0 0,0 1-1 0 0,0-1 1 0 0,0 1-1 0 0,0 0 0 0 0,-1 1 1 0 0,0-1-1 0 0,1 1 1 0 0,-1 0-1 0 0,0 1 1 0 0,-1-1-1 0 0,1 1 0 0 0,-1 0 1 0 0,0 0-1 0 0,0 0 1 0 0,-1 1-1 0 0,1-1 1 0 0,-1 1-1 0 0,0 0 0 0 0,-1 0 1 0 0,1 0-1 0 0,-1 0 1 0 0,-1 0-1 0 0,1 1 1 0 0,-1-1-1 0 0,0 0 1 0 0,0 1-1 0 0,-1-1 0 0 0,0 1 1 0 0,0-1-1 0 0,0 1 1 0 0,-1-1-1 0 0,0 1 1 0 0,-1-1-1 0 0,1 0 0 0 0,-1 1 1 0 0,0-1-1 0 0,-2 3-27 0 0,-8 11-66 0 0,-1-1 0 0 0,-1 0-1 0 0,-1-1 1 0 0,0 0 0 0 0,-1-1 0 0 0,-1-1-1 0 0,0-1 1 0 0,-2-1 0 0 0,1 0-1 0 0,-2-1 1 0 0,0-1 0 0 0,-21 9 66 0 0,61-43-4358 0 0,19-2 1873 0 0,-14 10 1167 0 0</inkml:trace>
  <inkml:trace contextRef="#ctx0" brushRef="#br0" timeOffset="27221.787">1326 4334 1300 0 0,'-15'5'222'0'0,"1"0"0"0"0,0 0 0 0 0,-1 2 0 0 0,2-1 0 0 0,-1 2 0 0 0,1 0 0 0 0,0 0 0 0 0,1 1 0 0 0,0 1 0 0 0,0 0 0 0 0,1 1 0 0 0,1 0 0 0 0,0 1-1 0 0,0 0 1 0 0,1 0 0 0 0,0 1 0 0 0,1 0 0 0 0,1 0 0 0 0,0 1 0 0 0,1 0 0 0 0,1 1 0 0 0,0-1 0 0 0,0 1 0 0 0,2 0 0 0 0,0 0 0 0 0,0 0 0 0 0,2 1 0 0 0,0-1 0 0 0,1 0 0 0 0,1 12-222 0 0,0-15 25 0 0,0-1 1 0 0,1 1-1 0 0,1-1 1 0 0,0 0-1 0 0,0 0 1 0 0,1 0-1 0 0,0 0 1 0 0,1 0-1 0 0,1-1 1 0 0,-1 0-1 0 0,2 0 1 0 0,-1-1-1 0 0,1 1 1 0 0,1-1-1 0 0,0-1 1 0 0,0 0-1 0 0,0 0 1 0 0,1 0-1 0 0,3 1-25 0 0,-3-2-377 0 0,1 0 1 0 0,0-1-1 0 0,0 0 0 0 0,1 0 0 0 0,0-1 0 0 0,0-1 0 0 0,0 0 0 0 0,0 0 0 0 0,0-1 0 0 0,1 0 0 0 0,0-1 0 0 0,2 0 377 0 0,7-4-1248 0 0,14-9 116 0 0</inkml:trace>
  <inkml:trace contextRef="#ctx0" brushRef="#br0" timeOffset="27561.551">1751 4445 956 0 0,'-40'25'3408'0'0,"-14"33"-2479"0"0,46-49-580 0 0,-23 30 167 0 0,1 1 0 0 0,2 1 0 0 0,2 2 1 0 0,2 0-1 0 0,0 5-516 0 0,-12 11-1160 0 0,0-35-2363 0 0,25-23 2279 0 0</inkml:trace>
  <inkml:trace contextRef="#ctx0" brushRef="#br0" timeOffset="27828.083">1363 4525 1892 0 0,'28'1'4292'0'0,"19"28"-3885"0"0,-31-17 93 0 0,101 56 540 0 0,76 51-3126 0 0,-169-98-545 0 0,-15-15 1361 0 0</inkml:trace>
  <inkml:trace contextRef="#ctx0" brushRef="#br0" timeOffset="28281.852">2096 4635 2280 0 0,'10'2'3354'0'0,"26"-6"-2512"0"0,-10 2-523 0 0,0-1 1 0 0,-1-2 0 0 0,0 0-1 0 0,0-2 1 0 0,0-1-1 0 0,0-1 1 0 0,-1-1-1 0 0,16-9-319 0 0,-40 17-13 0 0,-1 1 1 0 0,0-1-1 0 0,1 1 0 0 0,-1 0 1 0 0,0-1-1 0 0,1 1 0 0 0,-1 0 1 0 0,0 0-1 0 0,0 0 0 0 0,0 0 0 0 0,0 0 1 0 0,-1 0-1 0 0,1 0 0 0 0,0 0 1 0 0,0 0-1 0 0,0 0 0 0 0,-1 1 1 0 0,1-1-1 0 0,0 0 0 0 0,-1 1 0 0 0,1-1 1 0 0,-1 1-1 0 0,1 0 0 0 0,-1-1 1 0 0,1 1-1 0 0,-1 0 0 0 0,1 0 0 0 0,0 0 1 0 0,-1 0-1 0 0,1 0 0 0 0,-1 0 1 0 0,1 0-1 0 0,-1 1 0 0 0,1-1 1 0 0,-1 0-1 0 0,1 1 0 0 0,-1-1 0 0 0,0 2 13 0 0,-18-3-3 0 0,0 2-1 0 0,1 1 1 0 0,-1 0-1 0 0,1 1 1 0 0,-1 2-1 0 0,1 0 1 0 0,0 0-1 0 0,0 2 1 0 0,1 1-1 0 0,0 0 1 0 0,0 1-1 0 0,1 1 0 0 0,-8 6 4 0 0,21-14 13 0 0,0 1 0 0 0,0 0-1 0 0,1 1 1 0 0,-1-1 0 0 0,0 1-1 0 0,1-1 1 0 0,0 1 0 0 0,0 0-1 0 0,0 0 1 0 0,1 1-1 0 0,-1-1 1 0 0,1 1 0 0 0,0-1-1 0 0,0 1 1 0 0,1-1 0 0 0,-1 1-1 0 0,1 0 1 0 0,0 0-1 0 0,0 0-12 0 0,60 60 451 0 0,82-27-548 0 0,-43-34-3024 0 0,-29-21 508 0 0,-44 9 1338 0 0</inkml:trace>
  <inkml:trace contextRef="#ctx0" brushRef="#br0" timeOffset="28622.305">2508 4503 1036 0 0,'1'27'3428'0'0,"7"27"-1925"0"0,-7-41-1246 0 0,0 1-1 0 0,0-1 0 0 0,1 0 0 0 0,1 0 0 0 0,1 0 0 0 0,0-1 0 0 0,0 1 0 0 0,1-1 0 0 0,1 0 0 0 0,0 0 0 0 0,0 0 0 0 0,7 7-256 0 0,-10-17 78 0 0,0-1 0 0 0,0-1 0 0 0,0 1 0 0 0,1 0 0 0 0,-1-1 0 0 0,0 1 0 0 0,0-1 0 0 0,1 0 0 0 0,-1 0 0 0 0,0-1 0 0 0,0 1 0 0 0,0 0 1 0 0,1-1-1 0 0,-1 0 0 0 0,0 0 0 0 0,0 0 0 0 0,0 0 0 0 0,0 0 0 0 0,0-1 0 0 0,0 1 0 0 0,-1-1 0 0 0,1 0 0 0 0,0 0 0 0 0,-1 0 0 0 0,1 0 0 0 0,-1 0 0 0 0,0-1 0 0 0,0 1 0 0 0,0-1 0 0 0,0 1 0 0 0,0-1 0 0 0,0 0 0 0 0,0-1-78 0 0,9-7-72 0 0,0-1-1 0 0,-1-1 1 0 0,-1 0-1 0 0,0 0 0 0 0,0 0 1 0 0,-1-1-1 0 0,-1 0 1 0 0,0-1-1 0 0,-2 0 1 0 0,1 0-1 0 0,-2 0 1 0 0,0-1-1 0 0,1-10 73 0 0,-5 25-803 0 0,-2-8-1805 0 0,-22-12-1409 0 0,18 19 2853 0 0</inkml:trace>
  <inkml:trace contextRef="#ctx0" brushRef="#br0" timeOffset="28949.402">2828 4660 1848 0 0,'149'-19'4732'0'0,"-51"-32"-2851"0"0,-97 51-1858 0 0,-5-3-50 0 0,-6 0 46 0 0,0 0-1 0 0,-1 0 1 0 0,1 1 0 0 0,-1 1 0 0 0,1-1 0 0 0,-1 2-1 0 0,1-1 1 0 0,-1 2 0 0 0,0-1 0 0 0,1 1 0 0 0,-1 1 0 0 0,1 0-1 0 0,0 1 1 0 0,-1-1 0 0 0,1 2 0 0 0,0 0 0 0 0,1 0-1 0 0,-1 1 1 0 0,1 0 0 0 0,0 0 0 0 0,0 1 0 0 0,0 0-1 0 0,1 1 1 0 0,0 0 0 0 0,0 0 0 0 0,1 1 0 0 0,0 0-1 0 0,-5 7-18 0 0,11-13 6 0 0,0 0 0 0 0,0 0 0 0 0,0 0 0 0 0,0 0 0 0 0,1 0 0 0 0,-1 1 0 0 0,0-1 0 0 0,1 0 0 0 0,0 0 0 0 0,0 1 0 0 0,-1-1 0 0 0,1 0 0 0 0,1 1 0 0 0,-1-1 0 0 0,0 0 0 0 0,0 1 0 0 0,1-1 0 0 0,-1 0 0 0 0,1 0-1 0 0,0 1 1 0 0,0-1 0 0 0,0 0 0 0 0,0 0 0 0 0,0 0 0 0 0,0 0 0 0 0,1 0 0 0 0,-1 0 0 0 0,0-1 0 0 0,1 1 0 0 0,0 0 0 0 0,-1-1 0 0 0,1 1 0 0 0,0-1 0 0 0,0 1 0 0 0,0-1 0 0 0,0 0 0 0 0,1 1-6 0 0,1 1 15 0 0,97 39-738 0 0,9-36-4019 0 0,-104-6 4344 0 0,18 0-1074 0 0</inkml:trace>
  <inkml:trace contextRef="#ctx0" brushRef="#br0" timeOffset="29352.997">3218 4635 1060 0 0,'11'66'4340'0'0,"-12"-9"374"0"0,3-69-4661 0 0,1 1-1 0 0,1 0 0 0 0,-1 0 0 0 0,2 0 1 0 0,-1 0-1 0 0,2 1 0 0 0,-1 0 0 0 0,2 0 1 0 0,-1 0-1 0 0,1 1 0 0 0,0 0 1 0 0,1 0-1 0 0,0 1 0 0 0,1 0 0 0 0,2-2-52 0 0,15 35-364 0 0,17 94-403 0 0,-20-37-3675 0 0,-21-76 1931 0 0,-2-6 1285 0 0</inkml:trace>
  <inkml:trace contextRef="#ctx0" brushRef="#br0" timeOffset="29620.425">3780 4455 1588 0 0,'1'98'1859'0'0,"2"-55"-1382"0"0,-1 0 0 0 0,-3 0 0 0 0,-1-1 0 0 0,-3 1 1 0 0,-1 0-1 0 0,-2-1 0 0 0,-2 0 0 0 0,-14 37-477 0 0,-40 9-2688 0 0,60-88 1438 0 0,-5 0 32 0 0</inkml:trace>
  <inkml:trace contextRef="#ctx0" brushRef="#br0" timeOffset="30183.217">4132 4558 2988 0 0,'5'-4'3959'0'0,"44"-10"-2994"0"0,167-8 829 0 0,-63 8-2459 0 0,-5-10-4101 0 0,-137 19 3488 0 0,-7-2-11 0 0</inkml:trace>
  <inkml:trace contextRef="#ctx0" brushRef="#br0" timeOffset="30431.765">4500 4309 1468 0 0,'-32'2'4870'0'0,"4"48"-3283"0"0,23-30-1406 0 0,2 0 0 0 0,0 0-1 0 0,1 1 1 0 0,0-1 0 0 0,2 1 0 0 0,1-1 0 0 0,0 1 0 0 0,2-1 0 0 0,0 1 0 0 0,1-1 0 0 0,1 0 0 0 0,4 8-181 0 0,70 142-2413 0 0,-51-139-1658 0 0,-22-29 2839 0 0</inkml:trace>
  <inkml:trace contextRef="#ctx0" brushRef="#br0" timeOffset="30739.094">5193 4404 2040 0 0,'0'1'189'0'0,"-1"-1"-1"0"0,1 0 1 0 0,-1 0 0 0 0,1 0-1 0 0,0 0 1 0 0,-1 0 0 0 0,1 0-1 0 0,-1 0 1 0 0,1 0-1 0 0,-1 0 1 0 0,1 0 0 0 0,-1 0-1 0 0,1 0 1 0 0,0 0 0 0 0,-1-1-1 0 0,1 1 1 0 0,-1 0 0 0 0,1 0-1 0 0,0 0 1 0 0,-1-1-1 0 0,1 1 1 0 0,-1 0 0 0 0,1 0-1 0 0,0-1 1 0 0,-1 1 0 0 0,1 0-1 0 0,0-1 1 0 0,0 1-1 0 0,-1 0 1 0 0,1-1 0 0 0,0 1-1 0 0,0-1 1 0 0,-1 1 0 0 0,1 0-1 0 0,0-1 1 0 0,0 1-1 0 0,0-1-188 0 0,-15 45 836 0 0,14-9-604 0 0,2-1 0 0 0,1 0-1 0 0,1 0 1 0 0,2 0 0 0 0,2 0 0 0 0,1 0 0 0 0,3 5-232 0 0,22 119 32 0 0,-32-156-168 0 0,0 0 0 0 0,0 0 0 0 0,-1 0 0 0 0,1 0 0 0 0,-1 0 1 0 0,0 0-1 0 0,1 0 0 0 0,-1 0 0 0 0,0 0 0 0 0,0 0 0 0 0,0 0 0 0 0,-1 0 0 0 0,1 0 1 0 0,0 0-1 0 0,-1 0 0 0 0,1 0 0 0 0,-1 0 0 0 0,0 0 0 0 0,0 0 0 0 0,1 0 0 0 0,-1 0 1 0 0,-1 0-1 0 0,1-1 0 0 0,0 1 0 0 0,0 0 0 0 0,-1-1 0 0 0,1 1 0 0 0,0-1 0 0 0,-1 1 1 0 0,0-1-1 0 0,1 0 0 0 0,-1 0 0 0 0,0 0 0 0 0,0 0 0 0 0,1 0 0 0 0,-1 0 1 0 0,0 0-1 0 0,0 0 0 0 0,0-1 0 0 0,0 1 0 0 0,0-1 0 0 0,0 0 0 0 0,0 1 0 0 0,0-1 1 0 0,-1 0-1 0 0,1 0 0 0 0,0 0 0 0 0,0-1 0 0 0,0 1 0 0 0,0 0 0 0 0,0-1 0 0 0,0 1 1 0 0,0-1-1 0 0,0 0 0 0 0,0 0 0 0 0,-1 0 136 0 0,-20-9-1281 0 0,-2-4 61 0 0</inkml:trace>
  <inkml:trace contextRef="#ctx0" brushRef="#br0" timeOffset="30990.992">5177 4331 896 0 0,'4'-4'172'0'0,"0"0"1"0"0,0 0-1 0 0,0 0 0 0 0,1 1 1 0 0,-1-1-1 0 0,1 1 0 0 0,0 0 1 0 0,0 0-1 0 0,0 1 0 0 0,0 0 1 0 0,1 0-1 0 0,-1 0 0 0 0,1 0 1 0 0,-1 1-1 0 0,1 0 0 0 0,-1 0 1 0 0,1 0-1 0 0,0 1 0 0 0,-1 0 1 0 0,1 0-1 0 0,0 0 0 0 0,-1 1 1 0 0,1 0-1 0 0,0 0 0 0 0,-1 0 1 0 0,1 1-1 0 0,-1 0 0 0 0,0 0 1 0 0,0 0-1 0 0,1 1 0 0 0,-1 0 0 0 0,-1-1 1 0 0,1 2-1 0 0,0-1 0 0 0,-1 1 1 0 0,0-1-1 0 0,1 1 0 0 0,-2 0 1 0 0,1 1-1 0 0,0-1 0 0 0,2 5-172 0 0,-2 2 138 0 0,0 1 0 0 0,-1-1 0 0 0,0 1-1 0 0,-1 0 1 0 0,0-1 0 0 0,-1 1 0 0 0,0 0-1 0 0,-1 0 1 0 0,0 0 0 0 0,-1 0 0 0 0,0 0-1 0 0,-1 0 1 0 0,-1 0 0 0 0,0-1 0 0 0,0 1-1 0 0,-1-1 1 0 0,-1 0 0 0 0,0 2-138 0 0,0-4-151 0 0,1-1-1 0 0,-1 0 1 0 0,0 0 0 0 0,0 0-1 0 0,-1 0 1 0 0,0-1-1 0 0,-1 0 1 0 0,1-1 0 0 0,-1 1-1 0 0,0-1 1 0 0,-1-1 0 0 0,0 1-1 0 0,0-1 1 0 0,0-1 0 0 0,-5 3 151 0 0,12-7-580 0 0,-5 2 429 0 0,1-5-4643 0 0,-9-13 3484 0 0</inkml:trace>
  <inkml:trace contextRef="#ctx0" brushRef="#br0" timeOffset="31691.411">5972 4299 848 0 0,'-30'-10'3241'0'0,"-45"34"-1820"0"0,57-13-1188 0 0,0 1 1 0 0,1 0-1 0 0,1 1 0 0 0,0 1 1 0 0,1 0-1 0 0,0 1 0 0 0,2 1 1 0 0,-1 0-1 0 0,2 1 1 0 0,0 1-1 0 0,1 0 0 0 0,1 0 1 0 0,1 1-1 0 0,0 0 0 0 0,1 1 1 0 0,2-1-1 0 0,-2 9-233 0 0,3-14 39 0 0,2 0 0 0 0,0-1 0 0 0,0 2 0 0 0,2-1 0 0 0,0 0-1 0 0,0 0 1 0 0,1 0 0 0 0,1 0 0 0 0,0 1 0 0 0,1-1 0 0 0,1 0 0 0 0,0 0 0 0 0,1-1-1 0 0,0 1 1 0 0,1-1 0 0 0,0 0 0 0 0,1 0 0 0 0,1 0 0 0 0,0-1 0 0 0,1 0-1 0 0,0 0 1 0 0,1-1 0 0 0,0 0 0 0 0,1-1 0 0 0,8 7-39 0 0,-11-10-237 0 0,0-1 0 0 0,0 0 0 0 0,1-1 0 0 0,0 0 0 0 0,0 0 0 0 0,1 0 0 0 0,-1-1 0 0 0,1-1 0 0 0,0 1 0 0 0,0-1 0 0 0,0-1-1 0 0,0 0 1 0 0,1 0 0 0 0,-1-1 0 0 0,0 0 0 0 0,1 0 0 0 0,3-1 237 0 0,94-48-3715 0 0,-82 26 2563 0 0</inkml:trace>
  <inkml:trace contextRef="#ctx0" brushRef="#br0" timeOffset="31954.242">6356 4531 1160 0 0,'-7'0'248'0'0,"0"1"-1"0"0,0-1 1 0 0,0 1 0 0 0,0 0 0 0 0,0 1-1 0 0,1 0 1 0 0,-1 0 0 0 0,0 0-1 0 0,1 1 1 0 0,0 0 0 0 0,-1 0-1 0 0,1 1 1 0 0,1 0 0 0 0,-1 0-1 0 0,0 0 1 0 0,1 0 0 0 0,0 1-1 0 0,0 0 1 0 0,0 0 0 0 0,1 1 0 0 0,-2 2-248 0 0,-3 6 171 0 0,1 1 0 0 0,0 1 0 0 0,1-1 0 0 0,1 1 1 0 0,0 0-1 0 0,2 1 0 0 0,0 0 0 0 0,0-1 0 0 0,2 1 1 0 0,0 0-1 0 0,1 0 0 0 0,0 13-171 0 0,2-12 233 0 0,-18 52-5483 0 0,8-66 4135 0 0</inkml:trace>
  <inkml:trace contextRef="#ctx0" brushRef="#br0" timeOffset="32138.725">5959 4526 1796 0 0,'14'6'3988'0'0,"6"15"-3272"0"0,-9-7-297 0 0,25 21-311 0 0,1-2-1 0 0,2-1 0 0 0,1-2 0 0 0,1-1 0 0 0,2-3 1 0 0,28 13-108 0 0,-7 1-4499 0 0,-55-36 3487 0 0</inkml:trace>
  <inkml:trace contextRef="#ctx0" brushRef="#br0" timeOffset="32586.991">6820 4611 2244 0 0,'-80'27'3749'0'0,"7"45"-1277"0"0,72-70-2419 0 0,-1 0 1 0 0,1 0-1 0 0,0 1 1 0 0,0-1-1 0 0,0 0 1 0 0,0 0-1 0 0,1 0 1 0 0,-1 1-1 0 0,1-1 1 0 0,-1 0-1 0 0,1 1 0 0 0,0-1 1 0 0,0 1-1 0 0,0-1 1 0 0,0 0-1 0 0,0 1 1 0 0,1-1-1 0 0,-1 0 1 0 0,1 1-1 0 0,-1-1 1 0 0,1 0-1 0 0,0 0 1 0 0,0 1-1 0 0,0-1 1 0 0,0 0-1 0 0,0 0 0 0 0,1 0 1 0 0,-1 0-1 0 0,1 0 1 0 0,-1-1-1 0 0,1 1 1 0 0,-1 0-1 0 0,1-1 1 0 0,0 1-1 0 0,0-1 1 0 0,0 1-1 0 0,0-1 1 0 0,0 0-1 0 0,0 0 1 0 0,0 0-1 0 0,1 0-53 0 0,156 39 1339 0 0,-155-40-1336 0 0,0 1-1 0 0,0-1 1 0 0,0 0-1 0 0,0-1 0 0 0,0 1 1 0 0,0-1-1 0 0,0 1 1 0 0,0-1-1 0 0,-1 0 1 0 0,1-1-1 0 0,0 1 1 0 0,-1-1-1 0 0,1 1 1 0 0,-1-1-1 0 0,1 0 1 0 0,-1 0-1 0 0,0-1 1 0 0,0 1-1 0 0,0-1 1 0 0,0 1-1 0 0,0-1 0 0 0,0 0 1 0 0,-1 0-1 0 0,1 0 1 0 0,-1-1-1 0 0,0 1 1 0 0,0 0-1 0 0,0-1 1 0 0,-1 0-1 0 0,1 1 1 0 0,-1-1-1 0 0,0 0 1 0 0,0 0-1 0 0,0 0 1 0 0,-1 1-1 0 0,1-1 1 0 0,-1 0-1 0 0,0 0 0 0 0,0-3-2 0 0,-3-3-80 0 0,0 1-1 0 0,-1 0 0 0 0,0-1 0 0 0,0 1 1 0 0,-1 1-1 0 0,0-1 0 0 0,-1 1 0 0 0,0 0 1 0 0,0 0-1 0 0,0 0 0 0 0,-1 1 0 0 0,-1 0 0 0 0,1 0 1 0 0,-1 1-1 0 0,0 0 0 0 0,0 1 0 0 0,-1-1 1 0 0,0 2-1 0 0,-6-4 81 0 0,-2-3-576 0 0,43 2-6687 0 0,-4 10 6012 0 0</inkml:trace>
  <inkml:trace contextRef="#ctx0" brushRef="#br0" timeOffset="33010.014">7311 4621 1612 0 0,'-72'14'5697'0'0,"-101"86"-3711"0"0,124-19-969 0 0,49-79-903 0 0,0-2-60 0 0,20 17 50 0 0,-9-14-98 0 0,0-1 0 0 0,0-1 0 0 0,1 0 0 0 0,-1-1 0 0 0,1 0 0 0 0,-1 0 0 0 0,0-1 0 0 0,1-1 0 0 0,-1 0 0 0 0,0-1 1 0 0,0 0-1 0 0,0 0 0 0 0,0-1 0 0 0,-1-1 0 0 0,0 1 0 0 0,0-2 0 0 0,3-2-6 0 0,-3 2 9 0 0,0 0 0 0 0,0-1-1 0 0,-1 0 1 0 0,0-1 0 0 0,-1 0 0 0 0,0 0 0 0 0,0-1 0 0 0,-1 0-1 0 0,0-1 1 0 0,0 1 0 0 0,-1-1 0 0 0,-1 0 0 0 0,1-1-1 0 0,-2 0 1 0 0,1 1 0 0 0,-2-1 0 0 0,1-1 0 0 0,-1 1-1 0 0,-1 0 1 0 0,0-1 0 0 0,-1 0 0 0 0,0 1 0 0 0,-1-1 0 0 0,0 0-1 0 0,-1 1 1 0 0,0-1 0 0 0,-1-3-9 0 0,1 13 17 0 0,1 0-1 0 0,0 0 1 0 0,0 1-1 0 0,-1-1 1 0 0,1 0 0 0 0,-1 0-1 0 0,1 0 1 0 0,-1 1 0 0 0,0-1-1 0 0,0 0 1 0 0,0 1-1 0 0,0-1 1 0 0,0 0 0 0 0,0 1-1 0 0,0 0 1 0 0,0-1 0 0 0,0 1-1 0 0,-1 0 1 0 0,1-1-1 0 0,-1 1 1 0 0,1 0 0 0 0,-1 0-1 0 0,1 0 1 0 0,-1 0 0 0 0,0 0-1 0 0,0 1 1 0 0,1-1-1 0 0,-1 0 1 0 0,0 1 0 0 0,0 0-1 0 0,0-1 1 0 0,1 1 0 0 0,-1 0-1 0 0,0 0 1 0 0,0 0-1 0 0,0 0 1 0 0,0 0 0 0 0,0 0-1 0 0,0 0 1 0 0,1 1 0 0 0,-1-1-1 0 0,0 1 1 0 0,0-1-1 0 0,0 1 1 0 0,1 0 0 0 0,-1 0-1 0 0,0 0 1 0 0,1 0 0 0 0,-1 0-1 0 0,1 0 1 0 0,-1 0-1 0 0,1 0 1 0 0,0 1 0 0 0,-1-1-1 0 0,1 0 1 0 0,0 1-1 0 0,0-1 1 0 0,0 1-17 0 0,-3 8-28 0 0,0 0 1 0 0,1 0-1 0 0,0 0 1 0 0,0 0-1 0 0,1 1 1 0 0,1-1-1 0 0,0 1 0 0 0,0-1 1 0 0,1 1-1 0 0,0-1 1 0 0,1 1-1 0 0,1-1 0 0 0,-1 1 1 0 0,1-1-1 0 0,1 0 1 0 0,0 0-1 0 0,1 0 0 0 0,4 9 28 0 0,42 74-2115 0 0,28-26-3972 0 0,-63-63 4821 0 0</inkml:trace>
  <inkml:trace contextRef="#ctx0" brushRef="#br0" timeOffset="33431.322">7805 4648 1400 0 0,'-87'23'4889'0'0,"-23"61"-2905"0"0,94-44-1047 0 0,16-39-810 0 0,3 7 81 0 0,3-4-206 0 0,1 0 0 0 0,0-1 0 0 0,0 0 1 0 0,1 0-1 0 0,-1-1 0 0 0,0 0 0 0 0,1 0 0 0 0,0-1 0 0 0,-1 0 1 0 0,1 0-1 0 0,0 0 0 0 0,-1-1 0 0 0,1-1 0 0 0,0 1 1 0 0,-1-1-1 0 0,1 0 0 0 0,0-1 0 0 0,-1 0 0 0 0,1 0 0 0 0,-1-1 1 0 0,0 0-1 0 0,0 0 0 0 0,0 0 0 0 0,0-1 0 0 0,-1 0 0 0 0,1-1 1 0 0,-1 1-1 0 0,0-1 0 0 0,0 0 0 0 0,-1-1 0 0 0,0 1 1 0 0,0-1-1 0 0,0 0 0 0 0,2-4-2 0 0,2-7-9 0 0,0-1 1 0 0,-2 1-1 0 0,0-1 1 0 0,-1 0-1 0 0,-1-1 1 0 0,-1 1-1 0 0,0-1 0 0 0,-1 0 1 0 0,-1 0-1 0 0,-1 0 1 0 0,-1 0-1 0 0,-2-17 9 0 0,2 33 16 0 0,0 1 0 0 0,0-1 0 0 0,-1 1 0 0 0,1-1 0 0 0,-1 1 0 0 0,1 0 0 0 0,-1-1 0 0 0,0 1 0 0 0,0 0 0 0 0,0 0 0 0 0,0-1 0 0 0,0 1 0 0 0,0 0 0 0 0,-1 0 0 0 0,1 0 0 0 0,-1 0 0 0 0,1 0 0 0 0,-1 1 0 0 0,0-1 0 0 0,0 0 0 0 0,0 1 0 0 0,0 0 0 0 0,0-1 0 0 0,0 1 0 0 0,0 0 0 0 0,0 0 0 0 0,-1 0 0 0 0,1 0 0 0 0,0 0 0 0 0,-1 1 0 0 0,1-1 0 0 0,-1 0-16 0 0,-27 69 98 0 0,29-42-249 0 0,1 0 0 0 0,1 0 1 0 0,1 0-1 0 0,1 0 0 0 0,2 0 0 0 0,0-1 0 0 0,2 0 0 0 0,0 0 0 0 0,6 9 151 0 0,10 43-2215 0 0,-12-36-2010 0 0,-9-35 2805 0 0</inkml:trace>
  <inkml:trace contextRef="#ctx0" brushRef="#br0" timeOffset="33681.801">8479 4096 944 0 0,'6'1'232'0'0,"1"0"0"0"0,0 0 0 0 0,-1 1-1 0 0,1 0 1 0 0,-1 0 0 0 0,0 0 0 0 0,0 1 0 0 0,0 0-1 0 0,0 0 1 0 0,0 0 0 0 0,0 1 0 0 0,-1 0 0 0 0,0 0-1 0 0,0 1 1 0 0,0-1 0 0 0,0 1 0 0 0,-1 0 0 0 0,1 0-1 0 0,-1 1 1 0 0,-1-1 0 0 0,1 1 0 0 0,-1 0 0 0 0,0 0-1 0 0,0 0 1 0 0,-1 0 0 0 0,0 0 0 0 0,0 1 0 0 0,0-1-1 0 0,-1 2-231 0 0,29 193 2100 0 0,-29-175-1979 0 0,-2 0 1 0 0,-1-1-1 0 0,0 1 1 0 0,-2 0-1 0 0,-2-1 1 0 0,0 0-1 0 0,-1 0 1 0 0,-4 6-122 0 0,4-9-77 0 0,-2-1-1 0 0,0 1 1 0 0,-2-2 0 0 0,0 1 0 0 0,-1-1 0 0 0,-1-1 0 0 0,-1 0 0 0 0,-1-1 0 0 0,0-1 0 0 0,-1 0 0 0 0,-1-1 0 0 0,-2 0 77 0 0,-15 9-715 0 0,0-1 1 0 0,-2-1-1 0 0,-1-3 1 0 0,-1-1 0 0 0,0-1-1 0 0,-1-2 1 0 0,-1-2-1 0 0,0-2 1 0 0,-33 6 714 0 0,-24 2-1227 0 0</inkml:trace>
  <inkml:trace contextRef="#ctx0" brushRef="#br0" timeOffset="35099.461">1410 5498 2424 0 0,'3'-3'872'0'0,"77"-74"4242"0"0,-80 73-5059 0 0,0-1 0 0 0,0 1 1 0 0,0 0-1 0 0,0 0 0 0 0,-1-1 0 0 0,1 1 0 0 0,-1 0 0 0 0,0 0 0 0 0,0 0 1 0 0,-1 0-1 0 0,1 0 0 0 0,-1 0 0 0 0,0 0 0 0 0,0 0 0 0 0,0 0 1 0 0,-1 1-1 0 0,1-1 0 0 0,-1 1 0 0 0,0 0 0 0 0,0 0 0 0 0,0 0 1 0 0,0 0-1 0 0,-1 0 0 0 0,1 1 0 0 0,-1 0 0 0 0,1-1 0 0 0,-1 1 0 0 0,0 1 1 0 0,-3-2-56 0 0,0 0 12 0 0,0 1 1 0 0,0 1-1 0 0,-1-1 1 0 0,1 1-1 0 0,0 0 1 0 0,-1 1-1 0 0,1 0 1 0 0,-1 0-1 0 0,1 0 1 0 0,0 1-1 0 0,-1 0 0 0 0,1 1 1 0 0,0 0-1 0 0,-1 0 1 0 0,1 0-1 0 0,0 1 1 0 0,1 0-1 0 0,-1 0 1 0 0,0 1-1 0 0,1 0 1 0 0,0 0-1 0 0,0 0 1 0 0,0 1-1 0 0,1 0 1 0 0,-1 0-1 0 0,1 1 1 0 0,0-1-1 0 0,0 1 1 0 0,1 0-1 0 0,0 0 1 0 0,0 1-1 0 0,1-1 1 0 0,-1 1-1 0 0,1 0 1 0 0,1 0-1 0 0,-1 0 1 0 0,1 0-1 0 0,0 0 1 0 0,1 0-1 0 0,0 1 1 0 0,0-1-1 0 0,1 7-12 0 0,0-9 9 0 0,1-1-1 0 0,0 0 0 0 0,0 1 0 0 0,1-1 1 0 0,-1 0-1 0 0,1 0 0 0 0,0 0 0 0 0,0 0 1 0 0,0 0-1 0 0,1 0 0 0 0,-1-1 0 0 0,1 1 1 0 0,0-1-1 0 0,0 0 0 0 0,0 0 0 0 0,1 0 1 0 0,-1 0-1 0 0,1 0 0 0 0,-1-1 1 0 0,1 1-1 0 0,0-1 0 0 0,0 0 0 0 0,0 0 1 0 0,0-1-1 0 0,0 1 0 0 0,1-1 0 0 0,-1 0 1 0 0,0 0-1 0 0,1 0 0 0 0,-1-1 0 0 0,1 1 1 0 0,-1-1-1 0 0,0 0 0 0 0,1-1 0 0 0,-1 1 1 0 0,1-1-1 0 0,-1 0 0 0 0,0 0 0 0 0,1 0 1 0 0,-1 0-1 0 0,3-2-8 0 0,6 0 22 0 0,1-1 0 0 0,-1-1-1 0 0,-1 0 1 0 0,1-1 0 0 0,-1 0 0 0 0,0 0-1 0 0,0-2 1 0 0,-1 1 0 0 0,0-2 0 0 0,0 1-1 0 0,-1-1 1 0 0,0-1 0 0 0,0 0 0 0 0,-1 0-1 0 0,-1-1 1 0 0,2-3-22 0 0,-24 45 66 0 0,0 1 0 0 0,2 0 1 0 0,2 1-1 0 0,1 1 0 0 0,1 0 0 0 0,2 0 0 0 0,1 3-66 0 0,5-33 11 0 0,1 0-1 0 0,0 0 0 0 0,0 0 0 0 0,0 0 0 0 0,0 0 0 0 0,1 0 0 0 0,0 0 1 0 0,-1 0-1 0 0,1-1 0 0 0,1 1 0 0 0,-1-1 0 0 0,0 0 0 0 0,1 1 1 0 0,0-1-1 0 0,0 0 0 0 0,0 0 0 0 0,0-1 0 0 0,0 1 0 0 0,0-1 0 0 0,1 1 1 0 0,-1-1-1 0 0,1 0 0 0 0,0 0 0 0 0,-1-1 0 0 0,1 1 0 0 0,0-1 1 0 0,0 0-1 0 0,0 0 0 0 0,0 0 0 0 0,4 0-10 0 0,124 12 87 0 0,73-44-2127 0 0,-113-19-4750 0 0,-90 41 5592 0 0</inkml:trace>
  <inkml:trace contextRef="#ctx0" brushRef="#br0" timeOffset="35347.815">1035 6021 948 0 0,'-2'2'61'0'0,"1"-3"16"0"0,0 1 1 0 0,0 0 0 0 0,1 0-1 0 0,-1 0 1 0 0,0 1-1 0 0,0-1 1 0 0,0 0-1 0 0,0 0 1 0 0,0 0 0 0 0,0 1-1 0 0,1-1 1 0 0,-1 0-1 0 0,0 1 1 0 0,0-1 0 0 0,0 1-1 0 0,1-1 1 0 0,-1 1-1 0 0,0-1 1 0 0,1 1-1 0 0,-1-1 1 0 0,0 1 0 0 0,1 0-1 0 0,-1-1 1 0 0,1 1-1 0 0,-1 0 1 0 0,1 0 0 0 0,-1-1-1 0 0,1 1 1 0 0,-1 0-1 0 0,1 0 1 0 0,0 0-1 0 0,0 0 1 0 0,-1-1 0 0 0,1 1-1 0 0,0 0 1 0 0,0 0-1 0 0,0 0 1 0 0,0 0-1 0 0,0 0 1 0 0,0 0 0 0 0,0 0-1 0 0,0 0 1 0 0,0-1-1 0 0,1 1 1 0 0,-1 0 0 0 0,0 0-1 0 0,0 0 1 0 0,1 0-1 0 0,-1-1 1 0 0,1 1-1 0 0,-1 0 1 0 0,1 0 0 0 0,-1-1-1 0 0,1 1 1 0 0,-1 0-1 0 0,1-1 1 0 0,0 1 0 0 0,-1 0-1 0 0,1-1 1 0 0,0 1-1 0 0,-1-1 1 0 0,1 1-1 0 0,0-1 1 0 0,0 1 0 0 0,0-1-1 0 0,-1 0 1 0 0,1 1-1 0 0,0-1 1 0 0,0 0-78 0 0,197-10 2966 0 0,9-17-2166 0 0,119-21-7702 0 0,-291 41 5664 0 0</inkml:trace>
  <inkml:trace contextRef="#ctx0" brushRef="#br0" timeOffset="35735.524">1065 6316 2716 0 0,'6'15'5285'0'0,"12"87"-4300"0"0,-5 104 488 0 0,-13-118-3635 0 0,0-40-1248 0 0,-3-45 1983 0 0,-12 4-17 0 0</inkml:trace>
  <inkml:trace contextRef="#ctx0" brushRef="#br0" timeOffset="35987.621">1486 6311 1600 0 0,'-1'13'4256'0'0,"-8"18"-3211"0"0,9-28-870 0 0,-5 14 181 0 0,0 2 1 0 0,1-1-1 0 0,1 0 0 0 0,1 1 1 0 0,1 0-1 0 0,1-1 0 0 0,0 1 1 0 0,1 0-1 0 0,3 13-356 0 0,9 16 144 0 0,26 160-1992 0 0,-40-206 1679 0 0,1 0 1 0 0,-1 0-1 0 0,0 0 1 0 0,0 0-1 0 0,0 0 1 0 0,0-1-1 0 0,0 1 1 0 0,0 0-1 0 0,0-1 1 0 0,-1 1-1 0 0,1-1 0 0 0,0 1 1 0 0,-1-1-1 0 0,1 1 1 0 0,-1-1-1 0 0,0 0 1 0 0,0 0-1 0 0,1 0 1 0 0,-1 0-1 0 0,0 0 1 0 0,0 0-1 0 0,0 0 1 0 0,0-1-1 0 0,0 1 1 0 0,0-1-1 0 0,0 1 1 0 0,0-1-1 0 0,0 0 1 0 0,0 0-1 0 0,0 0 1 0 0,0 0-1 0 0,0 0 0 0 0,0 0 1 0 0,-2-1 168 0 0,-7 0-1105 0 0</inkml:trace>
  <inkml:trace contextRef="#ctx0" brushRef="#br0" timeOffset="36239.049">1280 6673 1348 0 0,'-1'-1'607'0'0,"-4"-14"7266"0"0,23 5-6179 0 0,287-58-732 0 0,-237 57-1979 0 0,178-34-7071 0 0,-209 37 6829 0 0</inkml:trace>
  <inkml:trace contextRef="#ctx0" brushRef="#br0" timeOffset="36701.964">2092 6441 888 0 0,'-19'-51'6681'0'0,"-26"41"-4649"0"0,-63 50-1531 0 0,98-33-419 0 0,-1-1 1 0 0,1 1 0 0 0,1 1 0 0 0,-1 0 0 0 0,1 0 0 0 0,1 1 0 0 0,-1 0 0 0 0,1 0 0 0 0,1 1 0 0 0,0 0-1 0 0,0 1 1 0 0,1-1 0 0 0,1 1 0 0 0,0 0 0 0 0,-1 5-83 0 0,5-15 165 0 0,4 10 180 0 0,2-8-316 0 0,0 0 0 0 0,0 0-1 0 0,1-1 1 0 0,-1 0 0 0 0,1 0 0 0 0,0 0-1 0 0,-1-1 1 0 0,1 1 0 0 0,0-1-1 0 0,0-1 1 0 0,0 1 0 0 0,0-1 0 0 0,0 0-1 0 0,0-1 1 0 0,0 1 0 0 0,0-1 0 0 0,-1 0-1 0 0,1-1 1 0 0,0 1 0 0 0,0-1 0 0 0,-1 0-1 0 0,1-1 1 0 0,-1 1 0 0 0,0-1 0 0 0,0 0-1 0 0,0 0 1 0 0,0-1 0 0 0,0 1 0 0 0,2-4-30 0 0,152-139 292 0 0,-134 139 399 0 0,-32 50-424 0 0,2-23-286 0 0,-47 225 834 0 0,21-36-73 0 0,31-207-737 0 0,0 0-1 0 0,0 1 1 0 0,0-1-1 0 0,1 0 1 0 0,-1 0 0 0 0,1 0-1 0 0,-1 1 1 0 0,1-1 0 0 0,0 0-1 0 0,0 0 1 0 0,0 0-1 0 0,0 0 1 0 0,1 0 0 0 0,-1-1-1 0 0,0 1 1 0 0,1 0-1 0 0,-1 0 1 0 0,1-1 0 0 0,0 1-1 0 0,-1-1 1 0 0,1 0-1 0 0,0 1 1 0 0,0-1 0 0 0,0 0-1 0 0,0 0 1 0 0,0 0-1 0 0,0 0 1 0 0,0 0 0 0 0,0-1-1 0 0,1 1 1 0 0,-1-1-1 0 0,0 1 1 0 0,0-1 0 0 0,0 0-1 0 0,1 0 1 0 0,-1 0-1 0 0,0 0 1 0 0,0 0 0 0 0,1-1-1 0 0,-1 1-3 0 0,92-27-1068 0 0,-73 10 18 0 0,-2 0 1 0 0,1-2-1 0 0,-2 0 1 0 0,-1-1-1 0 0,0 0 1 0 0,-2-2-1 0 0,0 0 1 0 0,-1-1-1 0 0,-2 0 0 0 0,9-21 1050 0 0,8-10-1210 0 0,-7 13-42 0 0</inkml:trace>
  <inkml:trace contextRef="#ctx0" brushRef="#br0" timeOffset="37026.803">2825 5861 1504 0 0,'11'-10'5726'0'0,"38"5"-5392"0"0,-39 5 225 0 0,274-4 164 0 0,-149 7-4257 0 0,-33-17 928 0 0,-73 6 1464 0 0</inkml:trace>
  <inkml:trace contextRef="#ctx0" brushRef="#br0" timeOffset="37273.991">3321 5611 2028 0 0,'-10'-15'8080'0'0,"-4"51"-7120"0"0,-12 399-1128 0 0,48-252-5513 0 0,-13-149 2994 0 0,-4-27 1443 0 0</inkml:trace>
  <inkml:trace contextRef="#ctx0" brushRef="#br0" timeOffset="37674.941">4304 5503 860 0 0,'18'-51'9391'0'0,"-8"79"-7986"0"0,0 4-1380 0 0,-1 1 1 0 0,-2-1 0 0 0,-2 1-1 0 0,0 1 1 0 0,-3-1 0 0 0,0 33-26 0 0,-3-54-414 0 0,0 0 1 0 0,0-1-1 0 0,-1 1 1 0 0,0 0-1 0 0,-1-1 1 0 0,-1 1-1 0 0,0-1 1 0 0,0 0-1 0 0,-1 0 1 0 0,0 0-1 0 0,-1-1 1 0 0,0 0-1 0 0,-1 0 1 0 0,0 0-1 0 0,-1-1 1 0 0,0 0-1 0 0,0 0 1 0 0,-1-1-1 0 0,0-1 1 0 0,-5 4 413 0 0,-13 5-1216 0 0</inkml:trace>
  <inkml:trace contextRef="#ctx0" brushRef="#br0" timeOffset="37940.128">4029 5996 3204 0 0,'70'-19'2194'0'0,"1"3"0"0"0,1 3 0 0 0,0 3 0 0 0,27 1-2194 0 0,31 3-2088 0 0,1 4-5239 0 0,-122 2 6186 0 0</inkml:trace>
  <inkml:trace contextRef="#ctx0" brushRef="#br0" timeOffset="38404.373">4068 6300 1112 0 0,'36'-30'8306'0'0,"-33"56"-6882"0"0,-23 384-766 0 0,17-390-1110 0 0,-15 37-4609 0 0,11-55 2448 0 0,3-4 1347 0 0</inkml:trace>
  <inkml:trace contextRef="#ctx0" brushRef="#br0" timeOffset="38653.856">4514 6323 860 0 0,'3'23'7366'0'0,"-1"38"-6228"0"0,16 89-153 0 0,-10-99-748 0 0,5 62-2631 0 0,-13-111 2258 0 0,0-1-1 0 0,-1 1 1 0 0,0 0 0 0 0,1-1-1 0 0,-1 1 1 0 0,0 0-1 0 0,0-1 1 0 0,0 1 0 0 0,0-1-1 0 0,0 1 1 0 0,0-1 0 0 0,0 0-1 0 0,0 1 1 0 0,-1-1-1 0 0,1 0 1 0 0,-1 0 0 0 0,1 0-1 0 0,-1 0 1 0 0,1 0 0 0 0,-1 0-1 0 0,1-1 1 0 0,-1 1-1 0 0,0 0 1 0 0,1-1 0 0 0,-1 1-1 0 0,0-1 1 0 0,0 0 0 0 0,1 1-1 0 0,-1-1 1 0 0,0 0-1 0 0,0 0 1 0 0,0 0 0 0 0,1 0-1 0 0,-1-1 1 0 0,-1 1 136 0 0,-10-2-1231 0 0</inkml:trace>
  <inkml:trace contextRef="#ctx0" brushRef="#br0" timeOffset="38900.429">4334 6563 3576 0 0,'8'-2'5478'0'0,"16"-4"-3948"0"0,254-8-588 0 0,-62-17-8178 0 0,-190 25 5998 0 0,-2 2 110 0 0</inkml:trace>
  <inkml:trace contextRef="#ctx0" brushRef="#br0" timeOffset="39427.718">5198 6383 2380 0 0,'-89'-17'4491'0'0,"67"17"-3923"0"0,5 3-355 0 0,0-1 0 0 0,-1 2 1 0 0,2 0-1 0 0,-1 2 1 0 0,0-1-1 0 0,1 2 0 0 0,0 0 1 0 0,0 1-1 0 0,1 1 1 0 0,0 0-1 0 0,1 1 0 0 0,0 0 1 0 0,0 2-1 0 0,1-1 1 0 0,-4 6-214 0 0,0 20 1018 0 0,17-36-804 0 0,0-1-33 0 0,3 3 0 0 0,5 0-142 0 0,0 0 1 0 0,0-1 0 0 0,0 0-1 0 0,0 0 1 0 0,0-1-1 0 0,1 0 1 0 0,-1 0-1 0 0,1-1 1 0 0,-1 0 0 0 0,0 0-1 0 0,1-1 1 0 0,-1-1-1 0 0,0 1 1 0 0,1-1 0 0 0,-1 0-1 0 0,0-1 1 0 0,-1 0-1 0 0,1 0 1 0 0,0-1-1 0 0,-1 0 1 0 0,2-1-40 0 0,54-16 352 0 0,-62 20-330 0 0,0 1 0 0 0,0 0 0 0 0,0 0 0 0 0,0 0 0 0 0,0 0 0 0 0,-1-1 0 0 0,1 1 0 0 0,0 0 0 0 0,0 1 0 0 0,0-1 0 0 0,0 0 0 0 0,0 0 0 0 0,0 0 0 0 0,0 1 0 0 0,0-1 0 0 0,0 0 0 0 0,0 1 0 0 0,0-1 0 0 0,0 1 0 0 0,0-1 0 0 0,-1 1 0 0 0,1-1 0 0 0,0 1 0 0 0,0-1 0 0 0,-1 1 0 0 0,1 0 0 0 0,0 0 0 0 0,-1-1 0 0 0,1 1 0 0 0,-1 0 0 0 0,1 0 0 0 0,-1 0 0 0 0,1 0 0 0 0,-1 0 0 0 0,1-1 0 0 0,-1 1 0 0 0,0 0 0 0 0,0 0 0 0 0,1 0 0 0 0,-1 0 0 0 0,0 0 0 0 0,0 0 0 0 0,0 0 0 0 0,0 0 0 0 0,0 0 0 0 0,0 0 0 0 0,0 0 0 0 0,-1 0 0 0 0,1 0 0 0 0,0 0 0 0 0,0 0 0 0 0,-1 0 0 0 0,1 0 0 0 0,-1 0 0 0 0,1-1 0 0 0,-1 2-22 0 0,1 7-13 0 0,-69 259 1599 0 0,-6 2-253 0 0,75-269-1313 0 0,0 0 0 0 0,0 1 0 0 0,0-1 0 0 0,0 1-1 0 0,0-1 1 0 0,0 1 0 0 0,0-1 0 0 0,0 0 0 0 0,1 1 0 0 0,-1-1 0 0 0,0 0 0 0 0,1 1 0 0 0,-1-1 0 0 0,1 0 0 0 0,0 1-1 0 0,-1-1 1 0 0,1 0 0 0 0,0 0 0 0 0,0 0 0 0 0,0 0 0 0 0,0 0 0 0 0,0 0 0 0 0,0 0 0 0 0,0 0 0 0 0,0 0 0 0 0,0 0-1 0 0,0 0 1 0 0,1-1 0 0 0,-1 1 0 0 0,0-1 0 0 0,0 1 0 0 0,1-1 0 0 0,-1 1 0 0 0,0-1 0 0 0,1 1 0 0 0,-1-1 0 0 0,1 0-1 0 0,-1 0 1 0 0,0 0 0 0 0,1 0 0 0 0,-1 0 0 0 0,1 0 0 0 0,-1 0 0 0 0,1-1 0 0 0,-1 1 0 0 0,0 0 0 0 0,1-1-20 0 0,71-15-170 0 0,-71 16 135 0 0,24-12-843 0 0,-1 0 1 0 0,-1-2-1 0 0,0 0 1 0 0,0-2 0 0 0,-2 0-1 0 0,0-2 1 0 0,-1 0-1 0 0,6-8 878 0 0,11-8-1992 0 0,76-74-3651 0 0,-88 83 4432 0 0</inkml:trace>
  <inkml:trace contextRef="#ctx0" brushRef="#br0" timeOffset="40293.078">5563 5888 2052 0 0,'0'0'952'0'0,"0"0"-150"0"0,0 0-110 0 0,0 0 10 0 0,3 0-41 0 0,75-35 929 0 0,205 18 685 0 0,-90 16-3637 0 0,-178 1 1052 0 0,76 18-2726 0 0,-91-13 580 0 0,-7-2 1262 0 0</inkml:trace>
  <inkml:trace contextRef="#ctx0" brushRef="#br0" timeOffset="40495.363">5728 6096 1360 0 0,'18'12'980'0'0,"7"-4"-104"0"0,0-1-160 0 0,5 1 12 0 0,7-3-116 0 0,3-1-67 0 0,0 1-61 0 0,3-2-64 0 0,2-1-204 0 0,-1-2-16 0 0,2 0-648 0 0,-7 1-448 0 0,-17-1-461 0 0,6 0 57 0 0,4 0 32 0 0</inkml:trace>
  <inkml:trace contextRef="#ctx0" brushRef="#br0" timeOffset="40882.1">6911 5586 1468 0 0,'11'-39'5546'0'0,"-8"29"-2975"0"0,-5 31-1792 0 0,-19 311 387 0 0,21-271-1323 0 0,0 49-479 0 0,0-37-5819 0 0,-1-69 5197 0 0,0-7 26 0 0</inkml:trace>
  <inkml:trace contextRef="#ctx0" brushRef="#br0" timeOffset="41143.145">7293 5646 1260 0 0,'-1'-3'5942'0'0,"-14"23"-4273"0"0,10-5-1503 0 0,1 1-1 0 0,0 0 0 0 0,1 0 0 0 0,0 0 0 0 0,1 0 0 0 0,1 0 0 0 0,1 0 0 0 0,0 1 0 0 0,1-1 0 0 0,1 0 0 0 0,1 0 0 0 0,0 0 0 0 0,5 14-165 0 0,-4 94-761 0 0,-5-120 515 0 0,0 0-1 0 0,-1-1 1 0 0,0 1-1 0 0,0 0 0 0 0,0-1 1 0 0,0 0-1 0 0,-1 1 1 0 0,1-1-1 0 0,-1 0 1 0 0,0 0-1 0 0,0-1 1 0 0,0 1-1 0 0,0 0 1 0 0,0-1-1 0 0,0 0 0 0 0,-1 0 1 0 0,1 0-1 0 0,-1 0 1 0 0,0 0-1 0 0,0-1 1 0 0,1 0-1 0 0,-1 0 1 0 0,0 0-1 0 0,0 0 1 0 0,0 0-1 0 0,0-1 1 0 0,0 0-1 0 0,-1 0 247 0 0,-10 1-1217 0 0</inkml:trace>
  <inkml:trace contextRef="#ctx0" brushRef="#br0" timeOffset="41388.557">7046 5945 2568 0 0,'35'-18'6401'0'0,"34"10"-5242"0"0,-43 6-424 0 0,49-5-32 0 0,60-8-2966 0 0,-6-24-3918 0 0,-104 28 4903 0 0</inkml:trace>
  <inkml:trace contextRef="#ctx0" brushRef="#br0" timeOffset="41872.34">7817 5641 936 0 0,'-101'-5'6002'0'0,"85"10"-5732"0"0,0 1 0 0 0,1 0 1 0 0,-1 1-1 0 0,1 0 0 0 0,1 2 0 0 0,0-1 1 0 0,0 2-1 0 0,0 0 0 0 0,1 1 1 0 0,1 0-1 0 0,0 0 0 0 0,0 2 1 0 0,-9 12-271 0 0,-8 61 1872 0 0,32-83-1830 0 0,-1 1-1 0 0,1-1 1 0 0,0 0 0 0 0,0 0 0 0 0,1-1-1 0 0,-1 1 1 0 0,1 0 0 0 0,-1-1 0 0 0,1 0 0 0 0,0 0-1 0 0,0 0 1 0 0,0 0 0 0 0,0-1 0 0 0,0 0 0 0 0,0 0-1 0 0,0 0 1 0 0,0 0 0 0 0,0 0 0 0 0,1-1-1 0 0,-1 0 1 0 0,0 0 0 0 0,1 0 0 0 0,-1 0 0 0 0,4-1-42 0 0,6 1 89 0 0,-1-1 0 0 0,1-1 0 0 0,-1 0 0 0 0,0 0 1 0 0,0-1-1 0 0,0-1 0 0 0,0 0 0 0 0,0-1 1 0 0,-1 0-1 0 0,0-1 0 0 0,0 0 0 0 0,0-1 0 0 0,-1-1 1 0 0,0 1-1 0 0,0-2 0 0 0,-1 0 0 0 0,4-4-89 0 0,-75 139 285 0 0,45-92-194 0 0,4-14 24 0 0,1 1 1 0 0,1 0 0 0 0,1 1 0 0 0,1 0 0 0 0,1 1-1 0 0,1 0 1 0 0,1 0 0 0 0,1 0 0 0 0,0 14-116 0 0,4-35 15 0 0,1 1 1 0 0,0-1-1 0 0,0 1 1 0 0,-1-1-1 0 0,1 1 1 0 0,1-1-1 0 0,-1 0 1 0 0,0 1-1 0 0,1-1 1 0 0,-1 0-1 0 0,1 0 1 0 0,-1 0-1 0 0,1 0 1 0 0,0-1-1 0 0,0 1 1 0 0,0 0-1 0 0,0-1 1 0 0,0 1-1 0 0,0-1 1 0 0,0 0-1 0 0,1 1 1 0 0,-1-1-1 0 0,0 0 1 0 0,1-1-1 0 0,-1 1 1 0 0,1 0-1 0 0,-1-1 1 0 0,1 1-1 0 0,-1-1 1 0 0,1 0-1 0 0,0 0 1 0 0,-1 0-1 0 0,1 0 1 0 0,-1 0-1 0 0,1 0 1 0 0,-1-1-1 0 0,3 0-15 0 0,94-13 298 0 0,-98 13-299 0 0,285-92-3696 0 0,-234 64 1132 0 0,-30 3-1995 0 0,-22 25 3225 0 0,-13-8-1158 0 0,3 8 1228 0 0</inkml:trace>
  <inkml:trace contextRef="#ctx0" brushRef="#br0" timeOffset="42155.137">7056 6336 1732 0 0,'-95'32'5296'0'0,"157"-24"-948"0"0,202-27-2119 0 0,-111 6-1500 0 0,144-10-725 0 0,-99 17-6186 0 0,-206 2 772 0 0,-4 4 4172 0 0</inkml:trace>
  <inkml:trace contextRef="#ctx0" brushRef="#br0" timeOffset="42865.886">6911 6698 1544 0 0,'4'-27'4568'0'0,"17"4"-3364"0"0,-4 8 293 0 0,-22 77 767 0 0,-4 167-1189 0 0,3-153-870 0 0,0 7-4407 0 0,-19-60-1403 0 0,21-24 4311 0 0</inkml:trace>
  <inkml:trace contextRef="#ctx0" brushRef="#br0" timeOffset="43161.661">7241 6725 1236 0 0,'0'36'5201'0'0,"21"211"-1464"0"0,-12-200-3732 0 0,-9-46-153 0 0,1 1 1 0 0,-1-1-1 0 0,1 0 1 0 0,-1 1-1 0 0,0-1 0 0 0,0 0 1 0 0,1 1-1 0 0,-1-1 0 0 0,0 1 1 0 0,0-1-1 0 0,0 0 1 0 0,0 1-1 0 0,-1-1 0 0 0,1 1 1 0 0,0-1-1 0 0,-1 0 0 0 0,1 1 1 0 0,-1-1-1 0 0,1 0 1 0 0,-1 0-1 0 0,1 1 0 0 0,-1-1 1 0 0,0 0-1 0 0,0 0 0 0 0,0 0 1 0 0,1 0-1 0 0,-1 0 1 0 0,0 0-1 0 0,0 0 0 0 0,-1 0 1 0 0,1 0-1 0 0,0 0 0 0 0,0 0 1 0 0,0-1-1 0 0,0 1 1 0 0,-1 0-1 0 0,1-1 0 0 0,0 1 1 0 0,-1-1-1 0 0,1 0 0 0 0,0 1 1 0 0,-1-1-1 0 0,1 0 1 0 0,-1 0-1 0 0,1 0 0 0 0,-1 0 148 0 0,-18-3-1252 0 0</inkml:trace>
  <inkml:trace contextRef="#ctx0" brushRef="#br0" timeOffset="43441.771">7033 6961 3408 0 0,'62'-23'5379'0'0,"41"12"-3803"0"0,-63 8-956 0 0,27-2-314 0 0,82-8-2407 0 0,-3-17-4109 0 0,-119 20 4836 0 0</inkml:trace>
  <inkml:trace contextRef="#ctx0" brushRef="#br0" timeOffset="43875.932">7757 6703 1356 0 0,'-10'0'323'0'0,"-1"0"0"0"0,1 0 1 0 0,0 1-1 0 0,0 0 0 0 0,0 1 0 0 0,0 0 0 0 0,0 1 0 0 0,0 0 1 0 0,0 0-1 0 0,1 1 0 0 0,-1 1 0 0 0,1-1 0 0 0,0 1 0 0 0,1 1 1 0 0,-1 0-1 0 0,1 0 0 0 0,0 1 0 0 0,1 0 0 0 0,-1 0 1 0 0,1 0-1 0 0,1 1 0 0 0,-1 0 0 0 0,1 1 0 0 0,1-1 0 0 0,0 1 1 0 0,0 0-1 0 0,1 1 0 0 0,0-1 0 0 0,0 1 0 0 0,1 0 0 0 0,0 3-323 0 0,5-9 74 0 0,1 1 0 0 0,0-1 0 0 0,1 0 0 0 0,-1 0 0 0 0,1 0 0 0 0,-1-1 0 0 0,1 1 0 0 0,0-1 0 0 0,1 0-1 0 0,-1 0 1 0 0,1 0 0 0 0,-1 0 0 0 0,1-1 0 0 0,0 0 0 0 0,0 0 0 0 0,-1 0 0 0 0,2-1 0 0 0,-1 0 0 0 0,0 0 0 0 0,0 0-1 0 0,0 0 1 0 0,0-1 0 0 0,1 0 0 0 0,-1 0 0 0 0,0 0 0 0 0,0-1 0 0 0,3 0-74 0 0,4-1 68 0 0,0 0 1 0 0,0 0 0 0 0,0-2-1 0 0,-1 0 1 0 0,1 0-1 0 0,-1-1 1 0 0,0 0-1 0 0,0-1 1 0 0,0 0 0 0 0,-1 0-1 0 0,0-2 1 0 0,6-5-69 0 0,18-29 813 0 0,-43 62-58 0 0,-225 399 2212 0 0,232-418-2949 0 0,1 1 1 0 0,0 0-1 0 0,-1 0 1 0 0,1 0-1 0 0,0 0 1 0 0,0 0-1 0 0,0 0 1 0 0,0 0-1 0 0,1 1 1 0 0,-1-1-1 0 0,1 0 1 0 0,-1 0-1 0 0,1 1 1 0 0,0-1-1 0 0,-1 0 1 0 0,1 1-1 0 0,1-1 1 0 0,-1 0-1 0 0,0 0 1 0 0,0 1-1 0 0,1-1 1 0 0,-1 0-1 0 0,1 0 1 0 0,0 1-1 0 0,0-1 1 0 0,0 0-1 0 0,0 0 1 0 0,0 0-1 0 0,0 0 1 0 0,0 0-1 0 0,1 0 1 0 0,-1-1-1 0 0,1 1 1 0 0,-1 0-1 0 0,1-1 1 0 0,0 1-1 0 0,0-1 1 0 0,0 1-1 0 0,-1-1 1 0 0,1 0-1 0 0,0 0 1 0 0,1 0-1 0 0,-1 0 1 0 0,0 0-1 0 0,0-1 1 0 0,0 1-1 0 0,0 0 1 0 0,1-1-1 0 0,-1 0 1 0 0,0 1-1 0 0,2-1-18 0 0,23-1-16 0 0,1-1-1 0 0,-1-1 0 0 0,0-1 1 0 0,0-1-1 0 0,0-2 1 0 0,-1-1-1 0 0,0 0 1 0 0,0-2-1 0 0,-1-2 0 0 0,12-6 17 0 0,1 1-330 0 0,184-96-3357 0 0,-85 23-1691 0 0,-44-3-857 0 0,-87 80 4794 0 0,-5 2 43 0 0</inkml:trace>
  <inkml:trace contextRef="#ctx0" brushRef="#br0" timeOffset="44527.363">1556 7700 1564 0 0,'0'0'227'0'0,"0"-1"0"0"0,1 1 0 0 0,-1 0 0 0 0,0-1 0 0 0,1 1 0 0 0,-1 0 1 0 0,0-1-1 0 0,1 1 0 0 0,-1 0 0 0 0,0-1 0 0 0,1 1 0 0 0,-1-1 0 0 0,0 1 0 0 0,0 0 0 0 0,0-1 0 0 0,0 1 0 0 0,1-1 0 0 0,-1 1 0 0 0,0-1 0 0 0,0 1 0 0 0,0-1 0 0 0,0 1 0 0 0,0-1 1 0 0,0 1-1 0 0,0-1 0 0 0,0 1 0 0 0,0-1 0 0 0,0 1 0 0 0,-1-1 0 0 0,1 1 0 0 0,0-1 0 0 0,0 1 0 0 0,0 0-227 0 0,11-2-274 0 0,301-5 2947 0 0,-98 34-3433 0 0,-135-8-2243 0 0,-94-3-2251 0 0,-7-10 3903 0 0</inkml:trace>
  <inkml:trace contextRef="#ctx0" brushRef="#br0" timeOffset="44790.234">1595 7910 1484 0 0,'53'6'4281'0'0,"157"5"-1225"0"0,71 15-3370 0 0,-98-22-5157 0 0,-141-4 4111 0 0</inkml:trace>
  <inkml:trace contextRef="#ctx0" brushRef="#br0" timeOffset="45038.379">3236 7517 964 0 0,'29'-11'8629'0'0,"-27"50"-6840"0"0,-3-14-1633 0 0,13 189 1057 0 0,-6 45-1012 0 0,-37-168-2316 0 0,-29-63-5752 0 0,42-28 6509 0 0</inkml:trace>
  <inkml:trace contextRef="#ctx0" brushRef="#br0" timeOffset="45227.059">2978 8122 1452 0 0,'85'-15'4884'0'0,"157"7"-1987"0"0,-170 9-5704 0 0,-15-23-1321 0 0,-49 16 2794 0 0</inkml:trace>
  <inkml:trace contextRef="#ctx0" brushRef="#br0" timeOffset="45492.184">3298 7540 1452 0 0,'-125'-12'5733'0'0,"109"14"-5537"0"0,0 0 0 0 0,0 1 0 0 0,0 1 0 0 0,1 0 0 0 0,-1 1 0 0 0,1 1 0 0 0,0 0 0 0 0,1 2 0 0 0,-13 7-196 0 0,-66 53-2775 0 0,78-49-82 0 0,14-12 1356 0 0</inkml:trace>
  <inkml:trace contextRef="#ctx0" brushRef="#br0" timeOffset="45741.973">3559 7647 1044 0 0,'0'-2'788'0'0,"-2"-3"-124"0"0,1 5-364 0 0,1-2-280 0 0,-2 1-224 0 0,2-3-1060 0 0</inkml:trace>
  <inkml:trace contextRef="#ctx0" brushRef="#br0" timeOffset="46190.085">3001 7237 1240 0 0,'-24'8'338'0'0,"0"1"-1"0"0,0 2 1 0 0,1 0-1 0 0,1 1 0 0 0,0 2 1 0 0,1 0-1 0 0,0 1 1 0 0,1 1-1 0 0,1 1 1 0 0,0 1-1 0 0,2 1 1 0 0,0 0-1 0 0,1 1 1 0 0,1 1-1 0 0,1 0 1 0 0,0 1-1 0 0,2 1 1 0 0,1 0-1 0 0,1 0 1 0 0,0 1-1 0 0,2 1 0 0 0,1-1 1 0 0,1 1-1 0 0,1 0 1 0 0,0 14-338 0 0,5 58 747 0 0,4-74-635 0 0,1 0 0 0 0,2 0 0 0 0,0 0 0 0 0,1-1 0 0 0,1 0 0 0 0,2 0 1 0 0,0-1-1 0 0,1 0 0 0 0,1-1 0 0 0,0-1 0 0 0,2 0 0 0 0,0-1 0 0 0,1 0 1 0 0,1-1-1 0 0,18 13-112 0 0,-9-10 83 0 0,0-1 0 0 0,2-1 0 0 0,0-2 1 0 0,2-1-1 0 0,-1-1 0 0 0,2-1 0 0 0,-1-2 0 0 0,2-1 0 0 0,-1-1 1 0 0,1-2-1 0 0,1-1 0 0 0,-1-2 0 0 0,1-1 0 0 0,0-1 1 0 0,0-2-1 0 0,-1-1 0 0 0,13-3-83 0 0,-11-1 6 0 0,-1-2-1 0 0,0-1 1 0 0,0-1 0 0 0,-1-2-1 0 0,0-1 1 0 0,-1-1 0 0 0,-1-2-1 0 0,0-1 1 0 0,-1-2 0 0 0,15-12-6 0 0,-22 13 12 0 0,-1-1 0 0 0,-1-1 0 0 0,-1 0 0 0 0,-1-2 0 0 0,-1 0 0 0 0,0-1 0 0 0,-2-1 0 0 0,-1 0 0 0 0,0-1 0 0 0,-2-1 0 0 0,-1 0 1 0 0,-1-1-1 0 0,-1 0 0 0 0,-1 0 0 0 0,-1-1 0 0 0,-2 1 0 0 0,2-22-12 0 0,-4-55 102 0 0,-8 77-54 0 0,0 1 1 0 0,-2 0-1 0 0,-1 1 1 0 0,-1 0-1 0 0,0 0 1 0 0,-2 1-1 0 0,-1 0 1 0 0,-1 1-1 0 0,-1 0 1 0 0,-1 1-1 0 0,-1 1 1 0 0,0 0-1 0 0,-2 1 1 0 0,-15-13-49 0 0,19 19-171 0 0,-1 0 0 0 0,0 1 1 0 0,0 0-1 0 0,-2 1 1 0 0,1 1-1 0 0,-1 0 1 0 0,-1 2-1 0 0,0 0 0 0 0,0 1 1 0 0,0 0-1 0 0,-1 2 1 0 0,0 0-1 0 0,0 1 0 0 0,0 1 1 0 0,-5 1 170 0 0,-37 21-4675 0 0,67-2 444 0 0,7-3 2989 0 0</inkml:trace>
  <inkml:trace contextRef="#ctx0" brushRef="#br0" timeOffset="46397.958">4473 7670 2584 0 0,'0'2'1436'0'0,"-2"3"-400"0"0,-3-4-227 0 0,1 3-193 0 0,-1-3-224 0 0,0 1-224 0 0,-4 1-220 0 0,4-3 12 0 0,-3 4-1012 0 0,1-3-325 0 0,-2 1 13 0 0,2-2 104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5:2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67 1196 0 0,'0'0'605'0'0,"6"-23"1839"0"0,29-20 280 0 0,-26 128-1764 0 0,-6-16-809 0 0,0 19 171 0 0,4-1-1 0 0,3 1 1 0 0,20 73-322 0 0,-25-141-1672 0 0,-13-48-2757 0 0,4 11 3173 0 0</inkml:trace>
  <inkml:trace contextRef="#ctx0" brushRef="#br0" timeOffset="972.716">44 15 1612 0 0,'-21'-4'1528'0'0,"-2"0"1300"0"0,50 2-1892 0 0,500 2 324 0 0,-340 17-1078 0 0,-97-12 287 0 0,-89-5-459 0 0,-1 0 50 0 0,0 0 10 0 0,0 0-41 0 0,0 0-58 0 0,25 9-256 0 0,-2 202 574 0 0,-16 121 972 0 0,-7-331-1225 0 0,0-1 2 0 0,18 17 172 0 0,53-161-186 0 0,-58 127-102 0 0,-9 9 58 0 0,1 1-1 0 0,-1 0 0 0 0,1 0 0 0 0,0 0 1 0 0,1 1-1 0 0,0 0 0 0 0,0 0 0 0 0,0 0 1 0 0,1 1-1 0 0,0 0 0 0 0,0 0 0 0 0,0 0 1 0 0,0 1-1 0 0,1 0 0 0 0,-1 1 0 0 0,1 0 1 0 0,0 0-1 0 0,4-1 21 0 0,-5 8-6 0 0,-2 0 0 0 0,1 0 0 0 0,0 0 0 0 0,-1 1 0 0 0,0 0 1 0 0,0 0-1 0 0,0 0 0 0 0,-1 0 0 0 0,0 1 0 0 0,0 0 0 0 0,0 0 0 0 0,-1 0 0 0 0,1 0 0 0 0,-2 0 1 0 0,1 1-1 0 0,-1-1 0 0 0,0 1 0 0 0,0 1 6 0 0,42 174 125 0 0,-44-181-155 0 0,0 0-1 0 0,0-1 1 0 0,0 1 0 0 0,0 0-1 0 0,0 0 1 0 0,0 0-1 0 0,0-1 1 0 0,0 1 0 0 0,1 0-1 0 0,-1 0 1 0 0,0 0-1 0 0,0-1 1 0 0,1 1 0 0 0,-1 0-1 0 0,0-1 1 0 0,1 1-1 0 0,-1 0 1 0 0,1-1 0 0 0,-1 1-1 0 0,1 0 1 0 0,-1-1-1 0 0,1 1 1 0 0,-1-1 0 0 0,1 1-1 0 0,0-1 1 0 0,-1 1-1 0 0,1-1 1 0 0,0 1 0 0 0,-1-1-1 0 0,1 0 1 0 0,0 1-1 0 0,0-1 1 0 0,-1 0-1 0 0,1 0 1 0 0,0 0 0 0 0,0 1-1 0 0,-1-1 1 0 0,1 0-1 0 0,0 0 1 0 0,0 0 0 0 0,0 0-1 0 0,-1 0 1 0 0,1 0-1 0 0,0-1 1 0 0,0 1 0 0 0,0 0-1 0 0,-1 0 1 0 0,1-1-1 0 0,0 1 1 0 0,0 0 0 0 0,-1-1-1 0 0,1 1 1 0 0,0 0-1 0 0,-1-1 1 0 0,1 1 0 0 0,-1-1-1 0 0,1 1 1 0 0,0-1-1 0 0,-1 0 31 0 0,39-44-4934 0 0,-30 30 3630 0 0</inkml:trace>
  <inkml:trace contextRef="#ctx0" brushRef="#br0" timeOffset="1334.151">1453 479 1920 0 0,'13'-5'310'0'0,"0"0"-1"0"0,0 0 1 0 0,0-2-1 0 0,-1 1 1 0 0,0-2-1 0 0,0 1 1 0 0,-1-2 0 0 0,0 1-1 0 0,0-2 1 0 0,8-9-310 0 0,0 2 330 0 0,80-108 699 0 0,-98 122-947 0 0,-51-4 48 0 0,26 16-27 0 0,0 2-1 0 0,0 1 0 0 0,1 1 0 0 0,1 0 1 0 0,0 2-1 0 0,1 1 0 0 0,1 0 1 0 0,1 2-1 0 0,0 0 0 0 0,1 1 1 0 0,1 1-1 0 0,0 0 0 0 0,2 2 0 0 0,-2 5-102 0 0,14-25 10 0 0,0 1 0 0 0,1 0 0 0 0,0 0 0 0 0,0 0 0 0 0,0 0 0 0 0,0 1 0 0 0,0-1 0 0 0,0 1 0 0 0,1-1 0 0 0,0 1 0 0 0,0-1 0 0 0,0 1 0 0 0,0 0 0 0 0,0-1-1 0 0,1 1 1 0 0,0 0 0 0 0,-1 0 0 0 0,1 0 0 0 0,1-1 0 0 0,-1 1 0 0 0,1 0 0 0 0,-1 0 0 0 0,1-1 0 0 0,0 1 0 0 0,0 0 0 0 0,1-1 0 0 0,-1 1 0 0 0,1-1 0 0 0,0 1 0 0 0,0-1 0 0 0,0 0-1 0 0,0 0 1 0 0,0 0 0 0 0,1 0 0 0 0,-1 0 0 0 0,1-1 0 0 0,0 1 0 0 0,0-1 0 0 0,0 1 0 0 0,0-1 0 0 0,0 0 0 0 0,1 0 0 0 0,1 0-10 0 0,14 4-435 0 0,0-2 0 0 0,1 0 0 0 0,0-1 0 0 0,-1-1 0 0 0,1-1 1 0 0,0-1-1 0 0,0 0 0 0 0,0-2 0 0 0,0 0 0 0 0,0-1 0 0 0,-1-1 0 0 0,0-1 1 0 0,14-5 434 0 0,17-3-1314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1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29 916 0 0,'5'16'4139'0'0,"-8"22"-2287"0"0,1-14-690 0 0,2 49-955 0 0,0-71-498 0 0,-3 5-3324 0 0,-3-12 2280 0 0,-7-7 20 0 0</inkml:trace>
  <inkml:trace contextRef="#ctx0" brushRef="#br0" timeOffset="398.11">334 0 1356 0 0,'-3'40'564'0'0,"3"-23"-28"0"0,0 15 28 0 0,-13 39 24 0 0,10-29-196 0 0,-1 0-36 0 0,1-1-8 0 0,-3 1 20 0 0,-2-4-180 0 0,-1 4-12 0 0,-7-5-376 0 0,-4-1-224 0 0,-8-1-484 0 0,-6-5-296 0 0,-3 0 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3:2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174 160 1140 0 0,'23'0'2160'0'0,"-2"1"-1766"0"0,35-20 882 0 0,-53 17-1243 0 0,-1 0-1 0 0,1 0 1 0 0,-1 0 0 0 0,1 0 0 0 0,-1-1 0 0 0,0 1 0 0 0,0-1-1 0 0,0 1 1 0 0,0-1 0 0 0,0 0 0 0 0,-1 1 0 0 0,1-1 0 0 0,-1 0-1 0 0,0 0 1 0 0,0 0 0 0 0,0 0 0 0 0,0 0 0 0 0,0-1 0 0 0,-1 1-1 0 0,1 0 1 0 0,-1 0 0 0 0,0-1 0 0 0,0 1 0 0 0,0 0 0 0 0,-1 0-1 0 0,1 0 1 0 0,-1-1 0 0 0,1 1 0 0 0,-1 0 0 0 0,0 0 0 0 0,0 0-1 0 0,-1 0 1 0 0,1 0 0 0 0,-1 0 0 0 0,1 1 0 0 0,-1-1 0 0 0,0 0-1 0 0,0 1 1 0 0,0-1 0 0 0,0 1 0 0 0,-1 0 0 0 0,1-1-1 0 0,0 1 1 0 0,-1 0 0 0 0,0 1 0 0 0,1-1 0 0 0,-1 0 0 0 0,0 1-1 0 0,0-1 1 0 0,0 1 0 0 0,0 0 0 0 0,0 0 0 0 0,0 0 0 0 0,-1 1-33 0 0,-4-2 19 0 0,-1 0 0 0 0,0 1 0 0 0,1 1 1 0 0,-1-1-1 0 0,0 1 0 0 0,0 1 1 0 0,1 0-1 0 0,-1 0 0 0 0,0 0 1 0 0,1 1-1 0 0,-1 1 0 0 0,1-1 0 0 0,0 1 1 0 0,0 1-1 0 0,0-1 0 0 0,0 2 1 0 0,0-1-1 0 0,1 1 0 0 0,0 0 0 0 0,0 0 1 0 0,0 1-1 0 0,1 0 0 0 0,-1 0 1 0 0,2 1-1 0 0,-1-1 0 0 0,1 1 0 0 0,0 1 1 0 0,0-1-1 0 0,1 1 0 0 0,0-1 1 0 0,0 1-1 0 0,1 1 0 0 0,0-1 0 0 0,0 0 1 0 0,1 1-1 0 0,0-1 0 0 0,0 1 1 0 0,1 0-1 0 0,1-1 0 0 0,-1 1 0 0 0,1 0 1 0 0,1 0-1 0 0,0 2-19 0 0,-1-7 20 0 0,0 0 0 0 0,0 0 0 0 0,1 0 0 0 0,-1-1 0 0 0,1 1-1 0 0,0 0 1 0 0,0 0 0 0 0,0-1 0 0 0,1 1 0 0 0,-1 0 0 0 0,1-1 0 0 0,0 0 0 0 0,0 1 0 0 0,0-1-1 0 0,0 0 1 0 0,1 0 0 0 0,-1 0 0 0 0,1 0 0 0 0,0-1 0 0 0,0 1 0 0 0,0-1 0 0 0,0 1 0 0 0,0-1 0 0 0,0 0-1 0 0,1 0 1 0 0,-1-1 0 0 0,1 1 0 0 0,0-1 0 0 0,-1 0 0 0 0,1 1 0 0 0,0-2 0 0 0,-1 1 0 0 0,1 0 0 0 0,4-1-20 0 0,119-12 426 0 0,-112 7-403 0 0,0-1 1 0 0,-1 0-1 0 0,0-1 0 0 0,0-1 1 0 0,0 0-1 0 0,-1-1 1 0 0,-1-1-1 0 0,1 0 1 0 0,-2 0-1 0 0,1-2 0 0 0,-1 1 1 0 0,-1-1-1 0 0,0-1 1 0 0,-1 1-1 0 0,0-2 0 0 0,-1 1 1 0 0,0-4-24 0 0,-7 16 10 0 0,0 0-1 0 0,0-1 1 0 0,-1 1 0 0 0,1 0 0 0 0,-1-1 0 0 0,1 1-1 0 0,-1-1 1 0 0,1 1 0 0 0,-1-1 0 0 0,0 1 0 0 0,0-1-1 0 0,0 1 1 0 0,0-1 0 0 0,0 1 0 0 0,0-1-1 0 0,0 0 1 0 0,0 1 0 0 0,-1-1 0 0 0,1 1 0 0 0,-1 0-1 0 0,1-1 1 0 0,-1 1 0 0 0,1-1 0 0 0,-1 1 0 0 0,0 0-1 0 0,0-1 1 0 0,0 1 0 0 0,0 0 0 0 0,0 0-1 0 0,0-1 1 0 0,0 1 0 0 0,0 0 0 0 0,0 0 0 0 0,0 0-1 0 0,0 1 1 0 0,-1-1 0 0 0,1 0 0 0 0,0 0 0 0 0,-1 1-1 0 0,1-1 1 0 0,-1 0 0 0 0,1 1 0 0 0,-1 0 0 0 0,1-1-10 0 0,-3 5 8 0 0,0-1 1 0 0,1 1 0 0 0,-1-1-1 0 0,1 1 1 0 0,0 0 0 0 0,0 1-1 0 0,1-1 1 0 0,-1 0 0 0 0,1 1 0 0 0,0 0-1 0 0,0-1 1 0 0,1 1 0 0 0,-1 0-1 0 0,1 0 1 0 0,0 0 0 0 0,0 0-1 0 0,1 0 1 0 0,-1 0 0 0 0,1 0-1 0 0,0 0 1 0 0,0 0 0 0 0,1 1-9 0 0,11 242-175 0 0,-1-182-707 0 0,-11-41-1999 0 0,-3-21 385 0 0,1-7 1327 0 0</inkml:trace>
  <inkml:trace contextRef="#ctx0" brushRef="#br0" timeOffset="387.286">608 134 1856 0 0,'52'-25'3842'0'0,"-48"25"-3807"0"0,-1 0 0 0 0,1 1 0 0 0,0 0-1 0 0,-1 0 1 0 0,1 0 0 0 0,-1 0 0 0 0,0 1 0 0 0,1 0 0 0 0,-1-1 0 0 0,0 1-1 0 0,0 0 1 0 0,0 0 0 0 0,0 1 0 0 0,0-1 0 0 0,-1 0 0 0 0,1 1 0 0 0,-1 0 0 0 0,1 0-1 0 0,-1 0 1 0 0,0 0 0 0 0,0 0 0 0 0,0 0 0 0 0,-1 0 0 0 0,1 1 0 0 0,-1-1 0 0 0,0 0-1 0 0,0 1 1 0 0,0 0 0 0 0,0-1 0 0 0,0 1 0 0 0,-1-1 0 0 0,0 1 0 0 0,0 0-35 0 0,1 13 213 0 0,-2 0 1 0 0,0 0-1 0 0,-1 0 1 0 0,-1 0 0 0 0,-1-1-1 0 0,0 1 1 0 0,-1-1-1 0 0,-1 0 1 0 0,0 0 0 0 0,-1-1-1 0 0,-1 0 1 0 0,0 0-1 0 0,-1-1 1 0 0,0 0-1 0 0,-2 0 1 0 0,1-1 0 0 0,-12 11-214 0 0,22-23 8 0 0,0 1 1 0 0,0-1 0 0 0,0 1 0 0 0,1-1 0 0 0,-1 0 0 0 0,1 1 0 0 0,-1-1-1 0 0,1 0 1 0 0,-1 1 0 0 0,1-1 0 0 0,0 0 0 0 0,0 1 0 0 0,0-1-1 0 0,0 0 1 0 0,0 0 0 0 0,0 0 0 0 0,0 0 0 0 0,0 0 0 0 0,0 0-1 0 0,0 0 1 0 0,0-1 0 0 0,1 1 0 0 0,-1 0 0 0 0,0 0 0 0 0,1-1-1 0 0,-1 1 1 0 0,0-1 0 0 0,1 1 0 0 0,-1-1 0 0 0,1 0 0 0 0,-1 0 0 0 0,1 0-1 0 0,-1 1 1 0 0,1-1 0 0 0,-1 0 0 0 0,1-1 0 0 0,-1 1 0 0 0,1 0-1 0 0,-1 0 1 0 0,0-1 0 0 0,1 1 0 0 0,-1-1 0 0 0,1 1 0 0 0,-1-1-1 0 0,0 1 1 0 0,0-1 0 0 0,1 0 0 0 0,-1 0 0 0 0,0 0 0 0 0,0 0-1 0 0,0 0 1 0 0,0 0 0 0 0,0 0 0 0 0,1-1-9 0 0,155-32-1592 0 0,3-18-3686 0 0,-130 38 4013 0 0,-1-1 23 0 0</inkml:trace>
  <inkml:trace contextRef="#ctx0" brushRef="#br0" timeOffset="673.847">1307 159 1312 0 0,'-62'53'3230'0'0,"53"-43"-3032"0"0,1 1 0 0 0,1 0-1 0 0,0 0 1 0 0,0 0-1 0 0,1 0 1 0 0,0 1-1 0 0,1 0 1 0 0,1 1-1 0 0,0-1 1 0 0,0 1 0 0 0,1 0-1 0 0,1-1 1 0 0,-1 14-198 0 0,3-22 38 0 0,0 0 0 0 0,1 1 1 0 0,-1-1-1 0 0,1 0 0 0 0,0 0 1 0 0,0 0-1 0 0,1 0 0 0 0,-1 0 1 0 0,1 0-1 0 0,0 0 0 0 0,0-1 1 0 0,0 1-1 0 0,0 0 0 0 0,1-1 0 0 0,-1 0 1 0 0,1 0-1 0 0,0 0 0 0 0,0 0 1 0 0,0 0-1 0 0,0 0 0 0 0,1-1 1 0 0,-1 1-1 0 0,1-1 0 0 0,0 0 1 0 0,-1 0-1 0 0,1 0 0 0 0,0-1 1 0 0,0 1-1 0 0,0-1 0 0 0,0 0 1 0 0,0 0-1 0 0,3 0-38 0 0,130-5 431 0 0,-127 2-408 0 0,0-1 0 0 0,0 0-1 0 0,0 0 1 0 0,0-1 0 0 0,0-1 0 0 0,-1 1-1 0 0,1-1 1 0 0,-1-1 0 0 0,-1 0 0 0 0,1 0-1 0 0,-1-1 1 0 0,0 0 0 0 0,0 0 0 0 0,-1-1-1 0 0,0 0 1 0 0,-1 0 0 0 0,1-1 0 0 0,-2 0-1 0 0,1 0 1 0 0,-1 0 0 0 0,0 0 0 0 0,-1-1-1 0 0,0 0 1 0 0,-1 0 0 0 0,0 0 0 0 0,0-3-23 0 0,-3 8 6 0 0,0 0 1 0 0,0 0 0 0 0,-1-1-1 0 0,1 1 1 0 0,-1 0 0 0 0,0 0-1 0 0,0 1 1 0 0,-1-1 0 0 0,0 0 0 0 0,0 0-1 0 0,0 1 1 0 0,0-1 0 0 0,-1 1-1 0 0,1-1 1 0 0,-1 1 0 0 0,0 0-1 0 0,-1 0 1 0 0,1 0 0 0 0,-1 1 0 0 0,0-1-1 0 0,1 1 1 0 0,-1 0 0 0 0,-1 0-1 0 0,1 0 1 0 0,0 1 0 0 0,-1 0 0 0 0,1-1-1 0 0,-1 1 1 0 0,0 1 0 0 0,-3-2-7 0 0,-148-30-293 0 0,42 31-3897 0 0,88 2 1664 0 0,24 0 1310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39:11.23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12674 278 1248 0 0,'1'2'684'0'0,"-1"0"-108"0"0,0-1-604 0 0,0 1-252 0 0,-1 1 16 0 0,-3 1 28 0 0</inkml:trace>
  <inkml:trace contextRef="#ctx0" brushRef="#br0" timeOffset="-2890.738">529 1508 1280 0 0,'0'0'144'0'0,"0"0"-5"0"0,20 0 452 0 0,42 44-249 0 0,-26-36-281 0 0,0-2 0 0 0,0-1 0 0 0,0-1 0 0 0,1-3-1 0 0,0-1 1 0 0,-1-1 0 0 0,1-2 0 0 0,24-6-61 0 0,279-35-533 0 0,-103 33 205 0 0,-26 61-22 0 0,-38-3-339 0 0,-133-42 534 0 0</inkml:trace>
  <inkml:trace contextRef="#ctx0" brushRef="#br0" timeOffset="-16365.355">1002 388 1132 0 0,'0'0'402'0'0,"0"0"-48"0"0,16 3 218 0 0,-7 14 525 0 0,30-5-82 0 0,-35-14-890 0 0,-1-1 0 0 0,1 0 0 0 0,0 1 0 0 0,-1-1 0 0 0,0 0-1 0 0,0-1 1 0 0,0 1 0 0 0,0-1 0 0 0,0 1 0 0 0,-1-1-1 0 0,1 0 1 0 0,-1 0 0 0 0,0 0 0 0 0,0 0 0 0 0,0 0 0 0 0,-1-1-1 0 0,0 1 1 0 0,0-1 0 0 0,0 1 0 0 0,0 0 0 0 0,-1-1 0 0 0,1 1-1 0 0,-1-4-124 0 0,0-5 18 0 0,0 0-1 0 0,0 0 0 0 0,-1 0 0 0 0,-1 0 1 0 0,0 0-1 0 0,-1 0 0 0 0,0 1 0 0 0,-1-1 0 0 0,0 1 1 0 0,-1 0-1 0 0,-1 0 0 0 0,0 1 0 0 0,0-1 1 0 0,-1 1-1 0 0,0 1 0 0 0,-1-1 0 0 0,-1 1 1 0 0,1 1-1 0 0,-1-1 0 0 0,-1 2 0 0 0,0-1 0 0 0,0 1 1 0 0,-1 1-1 0 0,0 0 0 0 0,0 0 0 0 0,0 1 1 0 0,-1 1-1 0 0,0 0 0 0 0,0 0 0 0 0,-1 1 1 0 0,1 1-1 0 0,-1 0 0 0 0,-4 0-17 0 0,-15 2 3 0 0,1 2-1 0 0,0 1 0 0 0,0 2 1 0 0,0 1-1 0 0,0 1 1 0 0,1 1-1 0 0,0 2 1 0 0,0 2-1 0 0,1 0 1 0 0,0 2-1 0 0,1 1 1 0 0,1 1-1 0 0,-15 11-2 0 0,12-4 49 0 0,1 1-1 0 0,2 1 1 0 0,0 2-1 0 0,1 1 1 0 0,2 0-1 0 0,0 2 1 0 0,2 1-1 0 0,2 1 1 0 0,1 0-1 0 0,1 2 1 0 0,1 0-1 0 0,2 1 1 0 0,2 0-1 0 0,1 1 1 0 0,1 0-1 0 0,2 1 1 0 0,-1 20-49 0 0,-2 147 475 0 0,79-16-50 0 0,-63-180-409 0 0,1 1 1 0 0,-1-1-1 0 0,1 0 1 0 0,0-1-1 0 0,1 1 1 0 0,-1-1-1 0 0,1 0 0 0 0,1 0 1 0 0,-1-1-1 0 0,1 0 1 0 0,0 0-1 0 0,0-1 1 0 0,0 1-1 0 0,1-2 1 0 0,-1 1-1 0 0,1-1 0 0 0,0 0 1 0 0,0 0-1 0 0,0-1 1 0 0,0-1-1 0 0,1 1 1 0 0,-1-1-1 0 0,3 0-16 0 0,3-5-15 0 0,-1 0 0 0 0,1 0 0 0 0,-1-2-1 0 0,0 1 1 0 0,0-2 0 0 0,-1 0 0 0 0,1 0 0 0 0,-1-1 0 0 0,-1-1 0 0 0,0 0 0 0 0,0 0 0 0 0,-1-1-1 0 0,0-1 1 0 0,-1 1 0 0 0,0-2 0 0 0,0 1 0 0 0,-1-1 0 0 0,-1 0 0 0 0,0-1 0 0 0,-1 0 0 0 0,0-1 15 0 0,27-72-192 0 0,-30 72 173 0 0,1 1-1 0 0,0-1 1 0 0,1 1 0 0 0,0 0 0 0 0,1 0 0 0 0,1 0 0 0 0,0 1-1 0 0,1 0 1 0 0,0 1 0 0 0,1-1 0 0 0,0 2 0 0 0,0-1 0 0 0,2 1 0 0 0,6-5 19 0 0,-13 14-4 0 0,0 1 0 0 0,0 0 0 0 0,0 0 0 0 0,0 0 0 0 0,-1 0 1 0 0,1 1-1 0 0,0 0 0 0 0,0-1 0 0 0,0 1 0 0 0,-1 1 1 0 0,1-1-1 0 0,-1 1 0 0 0,1-1 0 0 0,-1 1 0 0 0,1 0 1 0 0,-1 0-1 0 0,0 0 0 0 0,0 1 0 0 0,0-1 0 0 0,0 1 1 0 0,-1 0-1 0 0,1 0 0 0 0,-1-1 0 0 0,1 2 0 0 0,-1-1 1 0 0,0 0-1 0 0,0 0 0 0 0,0 1 0 0 0,-1-1 0 0 0,1 1 1 0 0,-1 0-1 0 0,0-1 0 0 0,0 1 0 0 0,0 0 0 0 0,-1 0 0 0 0,1 3 4 0 0,7 10-1 0 0,41 141 131 0 0,-46-136-210 0 0,2-1-1 0 0,0 0 1 0 0,1 0 0 0 0,1-1-1 0 0,2 1 1 0 0,-1-2-1 0 0,2 1 1 0 0,1-1-1 0 0,4 5 81 0 0,-13-21-149 0 0,0 0-1 0 0,0 0 1 0 0,0 0-1 0 0,0-1 0 0 0,1 1 1 0 0,-1-1-1 0 0,1 0 0 0 0,0 0 1 0 0,0 0-1 0 0,0 0 1 0 0,0 0-1 0 0,0 0 0 0 0,0-1 1 0 0,0 1-1 0 0,0-1 1 0 0,1 0-1 0 0,-1 0 0 0 0,0 0 1 0 0,1-1-1 0 0,-1 1 0 0 0,1-1 1 0 0,-1 0-1 0 0,1 0 1 0 0,-1 0-1 0 0,1 0 0 0 0,-1 0 1 0 0,0-1-1 0 0,1 0 0 0 0,-1 1 1 0 0,1-1-1 0 0,-1-1 1 0 0,0 1-1 0 0,0 0 0 0 0,3-2 150 0 0,12-14-1194 0 0</inkml:trace>
  <inkml:trace contextRef="#ctx0" brushRef="#br0" timeOffset="-15218.66">1247 773 1356 0 0,'0'0'374'0'0,"0"0"-31"0"0,0 0-42 0 0,0 0-36 0 0,0 0-12 0 0,0 0 65 0 0,0 0 40 0 0,0 0 9 0 0,0 0-40 0 0,0 0-31 0 0,0 0 6 0 0,0 0-42 0 0,0 0-16 0 0,0 0-15 0 0,0 0-14 0 0,0 0-42 0 0,0 0 28 0 0,0 0 32 0 0,0 0-47 0 0,0 0-48 0 0,0 0-82 0 0,0 0 42 0 0,0 0 68 0 0,0 0-79 0 0,0 0-46 0 0,0 0 53 0 0,0 0 0 0 0,0 0 16 0 0,0 0-51 0 0,0 0-23 0 0,0 0-78 0 0,0 0 1 0 0,0 0 54 0 0,0 0-24 0 0,0 0 15 0 0,0 0 66 0 0,-1 5-28 0 0,0-2-29 0 0,1-1-1 0 0,0 1 0 0 0,-1-1 0 0 0,1 0 1 0 0,0 1-1 0 0,1-1 0 0 0,-1 1 1 0 0,0-1-1 0 0,1 0 0 0 0,-1 1 0 0 0,1-1 1 0 0,0 0-1 0 0,-1 1 0 0 0,1-1 1 0 0,0 0-1 0 0,1 0 0 0 0,-1 0 0 0 0,0 0 1 0 0,1 0-1 0 0,-1 0 0 0 0,1 0 1 0 0,-1 0-1 0 0,1-1 0 0 0,0 1 0 0 0,0-1 1 0 0,0 1-1 0 0,0-1 0 0 0,0 0 1 0 0,0 1-1 0 0,0-1 0 0 0,0 0-12 0 0,11 5 42 0 0,-1 0 0 0 0,1-1 0 0 0,0-1 0 0 0,0 0 0 0 0,1-1 0 0 0,0 0-1 0 0,-1-1 1 0 0,1 0 0 0 0,0-1 0 0 0,0-1 0 0 0,0 0 0 0 0,-1-1 0 0 0,1-1 0 0 0,0 0 0 0 0,-1 0 0 0 0,1-2 0 0 0,-1 1-1 0 0,0-2 1 0 0,0 0 0 0 0,0 0 0 0 0,-1-1 0 0 0,1-1 0 0 0,-2 0 0 0 0,1-1 0 0 0,-1 0 0 0 0,0-1 0 0 0,-1 0 0 0 0,0 0-1 0 0,0-1 1 0 0,-1-1 0 0 0,0 0 0 0 0,-1 0 0 0 0,0 0 0 0 0,-1-1 0 0 0,5-10-42 0 0,-11 18 3 0 0,1 1 0 0 0,-1-1-1 0 0,1 0 1 0 0,-1 0 0 0 0,-1 0 0 0 0,1 0 0 0 0,0 0-1 0 0,-1 0 1 0 0,0 0 0 0 0,0 0 0 0 0,0 0 0 0 0,0 0 0 0 0,-1 0-1 0 0,1 1 1 0 0,-1-1 0 0 0,0 0 0 0 0,0 0 0 0 0,-1 0-1 0 0,1 0 1 0 0,-1 1 0 0 0,0-1 0 0 0,0 1 0 0 0,0-1 0 0 0,0 1-1 0 0,-1 0 1 0 0,1 0 0 0 0,-1 0 0 0 0,0 0 0 0 0,0 0-1 0 0,0 1 1 0 0,0-1 0 0 0,0 1 0 0 0,-1 0 0 0 0,1 0 0 0 0,-1 0-1 0 0,0-1-2 0 0,-7-1-5 0 0,0 0-1 0 0,0 1 0 0 0,0 0 0 0 0,0 0 0 0 0,0 1 1 0 0,0 1-1 0 0,-1 0 0 0 0,1 0 0 0 0,0 1 0 0 0,-1 0 0 0 0,1 1 1 0 0,0 1-1 0 0,-1 0 6 0 0,-16 3 16 0 0,1 2 1 0 0,0 1-1 0 0,0 0 0 0 0,1 3 1 0 0,0 0-1 0 0,1 1 0 0 0,0 2 1 0 0,1 0-1 0 0,0 2 0 0 0,1 0 1 0 0,1 2-1 0 0,1 0 0 0 0,1 2 1 0 0,0 0-1 0 0,1 1 0 0 0,0 3-16 0 0,15-19 4 0 0,1-1-1 0 0,0 0 1 0 0,0 1 0 0 0,0 0-1 0 0,0 0 1 0 0,1-1-1 0 0,0 2 1 0 0,0-1 0 0 0,0 0-1 0 0,1 0 1 0 0,0 1-1 0 0,0-1 1 0 0,0 0-1 0 0,0 1 1 0 0,1-1 0 0 0,0 1-1 0 0,0-1 1 0 0,1 1-1 0 0,-1-1 1 0 0,1 1 0 0 0,1 1-4 0 0,2 0-13 0 0,1 0 0 0 0,0 0 0 0 0,0-1 0 0 0,1 0 0 0 0,0 0 0 0 0,0 0 0 0 0,0-1 0 0 0,1 0 0 0 0,0 0 0 0 0,0 0 0 0 0,0-1 0 0 0,0 0 1 0 0,1 0-1 0 0,-1-1 0 0 0,1 0 0 0 0,0 0 0 0 0,0-1 0 0 0,0 0 0 0 0,0-1 0 0 0,1 0 0 0 0,-1 0 0 0 0,0 0 0 0 0,6-1 13 0 0,200-21-3174 0 0,-74-30-837 0 0,-99 28 2736 0 0</inkml:trace>
  <inkml:trace contextRef="#ctx0" brushRef="#br0" timeOffset="-13774.905">2184 692 836 0 0,'5'-35'1825'0'0,"-4"34"-1803"0"0,-1 0 0 0 0,1 1 1 0 0,-1-1-1 0 0,1 0 0 0 0,-1 0 1 0 0,0 0-1 0 0,1 0 0 0 0,-1 0 0 0 0,0 0 1 0 0,0 0-1 0 0,0 0 0 0 0,0 0 1 0 0,0 0-1 0 0,0 0 0 0 0,0 0 0 0 0,0 0 1 0 0,0 0-1 0 0,0 1 0 0 0,-1-1 1 0 0,1 0-1 0 0,0 0 0 0 0,-1 0 0 0 0,1 0 1 0 0,0 0-1 0 0,-1 0 0 0 0,1 0 1 0 0,-1 1-1 0 0,0-1 0 0 0,1 0 0 0 0,-1 0 1 0 0,1 1-1 0 0,-1-1 0 0 0,0 0 0 0 0,0 1 1 0 0,1-1-1 0 0,-1 1 0 0 0,0-1 1 0 0,0 1-1 0 0,0-1 0 0 0,0 1 0 0 0,0 0 1 0 0,0-1-1 0 0,1 1 0 0 0,-1 0 1 0 0,0 0-1 0 0,0 0 0 0 0,0 0 0 0 0,0 0 1 0 0,0 0-1 0 0,0 0 0 0 0,0 0 1 0 0,0 0-1 0 0,0 0 0 0 0,0 0 0 0 0,0 0 1 0 0,0 1-1 0 0,0-1 0 0 0,0 0 1 0 0,0 1-1 0 0,1-1 0 0 0,-1 1 0 0 0,-1 0-22 0 0,-8-1 73 0 0,-1 0-1 0 0,0 1 0 0 0,1 1 0 0 0,-1 0 0 0 0,1 0 0 0 0,0 1 0 0 0,-1 1 1 0 0,1-1-1 0 0,1 2 0 0 0,-1-1 0 0 0,1 1 0 0 0,-1 1 0 0 0,1-1 0 0 0,1 2 1 0 0,-1-1-1 0 0,1 1 0 0 0,0 0 0 0 0,1 1 0 0 0,0 0 0 0 0,0 0 0 0 0,1 1 1 0 0,0 0-1 0 0,0 0 0 0 0,1 0 0 0 0,0 1 0 0 0,1-1 0 0 0,0 1 1 0 0,0 0-1 0 0,1 0 0 0 0,0 1 0 0 0,1-1 0 0 0,0 1 0 0 0,1 1-72 0 0,2-4 43 0 0,1 0 0 0 0,0 0 1 0 0,1-1-1 0 0,0 1 0 0 0,0-1 0 0 0,0 1 0 0 0,1-1 0 0 0,0 0 0 0 0,0-1 0 0 0,1 1 0 0 0,0-1 0 0 0,0 0 1 0 0,0 0-1 0 0,1 0 0 0 0,0-1 0 0 0,0 0 0 0 0,1 0 0 0 0,-1 0 0 0 0,1-1 0 0 0,0 0 0 0 0,0 0 0 0 0,0-1 1 0 0,1 0-1 0 0,-1 0 0 0 0,1-1 0 0 0,0 0 0 0 0,0 0 0 0 0,5 0-43 0 0,-3-3-22 0 0,0 0 0 0 0,1 0 0 0 0,-1-1 0 0 0,0-1 0 0 0,0 0 0 0 0,0 0 0 0 0,-1-1 0 0 0,1 0 0 0 0,-1 0 0 0 0,0-1 0 0 0,0-1 0 0 0,0 0 1 0 0,-1 0-1 0 0,1 0 0 0 0,-2-1 0 0 0,1 0 0 0 0,-1-1 0 0 0,0 1 0 0 0,0-1 0 0 0,-1-1 0 0 0,0 1 0 0 0,-1-1 0 0 0,0 0 0 0 0,0-1 0 0 0,-1 1 0 0 0,0-1 0 0 0,-1 0 0 0 0,0 0 0 0 0,0 0 0 0 0,-1 0 0 0 0,-1 0 0 0 0,0 0 0 0 0,0-1 0 0 0,-1 1 0 0 0,0-11 22 0 0,0-128-666 0 0,0 148 663 0 0,0 0-1 0 0,1 0 0 0 0,-1 0 0 0 0,0 0 1 0 0,1 1-1 0 0,-1-1 0 0 0,1 0 1 0 0,-1 0-1 0 0,1 1 0 0 0,0-1 1 0 0,-1 0-1 0 0,1 1 0 0 0,-1-1 0 0 0,1 1 1 0 0,0-1-1 0 0,0 1 0 0 0,-1-1 1 0 0,1 1-1 0 0,0-1 0 0 0,0 1 1 0 0,0 0-1 0 0,-1-1 0 0 0,1 1 0 0 0,0 0 1 0 0,0 0-1 0 0,0 0 0 0 0,0 0 1 0 0,0 0-1 0 0,0 0 0 0 0,-1 0 1 0 0,1 0-1 0 0,0 0 0 0 0,0 0 0 0 0,0 0 1 0 0,0 0-1 0 0,0 1 0 0 0,0-1 1 0 0,-1 0-1 0 0,1 0 0 0 0,0 1 1 0 0,0-1-1 0 0,0 1 0 0 0,-1-1 1 0 0,1 1-1 0 0,0-1 0 0 0,-1 1 0 0 0,1 0 1 0 0,0-1-1 0 0,-1 1 0 0 0,1 0 1 0 0,-1-1-1 0 0,1 1 0 0 0,-1 0 1 0 0,1 0-1 0 0,-1-1 0 0 0,0 1 0 0 0,1 0 1 0 0,-1 0-1 0 0,0 0 0 0 0,0 0 1 0 0,1-1-1 0 0,-1 2 4 0 0,43 50-157 0 0,-22-15 356 0 0,-1 0 0 0 0,-3 2 1 0 0,-1 0-1 0 0,-2 0 0 0 0,-1 1 1 0 0,3 26-200 0 0,-32-136 697 0 0,15 52-705 0 0,2 0 0 0 0,0 0 0 0 0,1 0 0 0 0,1 0 0 0 0,0 1 0 0 0,2-1 0 0 0,0 1 0 0 0,0 0 0 0 0,2 0 0 0 0,0 0 0 0 0,1 1 0 0 0,7-10 8 0 0,-13 22-1 0 0,-1 0 0 0 0,1 0 0 0 0,0 1 0 0 0,0-1 0 0 0,0 1 0 0 0,1-1 0 0 0,-1 1 0 0 0,1 0 0 0 0,0 0 0 0 0,0 0 0 0 0,0 0-1 0 0,0 1 1 0 0,0-1 0 0 0,1 1 0 0 0,-1-1 0 0 0,1 1 0 0 0,0 1 0 0 0,-1-1 0 0 0,1 0 0 0 0,0 1 0 0 0,0 0 0 0 0,0 0 0 0 0,0 0 0 0 0,0 0 0 0 0,0 1 0 0 0,0-1 0 0 0,1 1 0 0 0,0 0 1 0 0,6 10 2 0 0,-1 1 1 0 0,0 0-1 0 0,-1 1 0 0 0,0 0 1 0 0,-1 0-1 0 0,0 1 1 0 0,-1 0-1 0 0,0 0 1 0 0,-1 1-1 0 0,-1-1 1 0 0,0 1-1 0 0,-1 1 0 0 0,-1-1 1 0 0,0 1-1 0 0,-1-1 1 0 0,0 1-1 0 0,-1 0 1 0 0,-1 2-3 0 0,0-16 46 0 0,-2 22 250 0 0,1-23-298 0 0,1 1-1 0 0,-1-1 1 0 0,0 0 0 0 0,0 1 0 0 0,0-1 0 0 0,1 0 0 0 0,-1 0 0 0 0,0 1-1 0 0,0-1 1 0 0,0 0 0 0 0,0 0 0 0 0,1 0 0 0 0,-1 0 0 0 0,0 0-1 0 0,0 0 1 0 0,0-1 0 0 0,0 1 0 0 0,1 0 0 0 0,-1 0 0 0 0,0-1 0 0 0,0 1-1 0 0,0 0 1 0 0,1-1 0 0 0,-1 1 0 0 0,0 0 0 0 0,0-1 0 0 0,1 1 0 0 0,-1-1-1 0 0,1 0 1 0 0,-1 1 0 0 0,0-1 0 0 0,1 1 0 0 0,-1-1 0 0 0,1 0-1 0 0,-1 1 1 0 0,1-1 0 0 0,0 0 0 0 0,-1 0 0 0 0,1 0 0 0 0,0 1 0 0 0,-1-1-1 0 0,1 0 1 0 0,0 0 0 0 0,0 0 0 0 0,0 1 0 0 0,0-1 0 0 0,-1 0 0 0 0,1 0-1 0 0,1 0 1 0 0,-1 0 0 0 0,0 1 0 0 0,0-1 0 0 0,0 0 0 0 0,0 0-1 0 0,0 0 1 0 0,1 0 0 0 0,-1 1 0 0 0,0-1 0 0 0,1 0 0 0 0,-1 0 0 0 0,1 1-1 0 0,-1-1 1 0 0,1 0 0 0 0,-1 0 2 0 0,5-79-75 0 0,-2 66 54 0 0,1 0 1 0 0,0 0-1 0 0,1 1 1 0 0,0-1-1 0 0,2 1 1 0 0,-1 1-1 0 0,1-1 0 0 0,1 1 1 0 0,0 0-1 0 0,1 1 1 0 0,0 0-1 0 0,1 0 0 0 0,0 1 1 0 0,1 0-1 0 0,0 1 1 0 0,0-1 20 0 0,-9 10-3 0 0,0-1-1 0 0,0 0 1 0 0,0 1 0 0 0,1-1 0 0 0,-1 1 0 0 0,0-1 0 0 0,0 1 0 0 0,0 0 0 0 0,0 0-1 0 0,0 0 1 0 0,0 0 0 0 0,0 1 0 0 0,1-1 0 0 0,-1 0 0 0 0,0 1 0 0 0,0 0 0 0 0,0-1-1 0 0,0 1 1 0 0,0 0 0 0 0,-1 0 0 0 0,1 0 0 0 0,0 0 0 0 0,0 0 0 0 0,0 1 0 0 0,-1-1-1 0 0,1 0 1 0 0,-1 1 0 0 0,1-1 0 0 0,-1 1 0 0 0,0 0 0 0 0,1-1 0 0 0,-1 1 0 0 0,0 0-1 0 0,0 0 1 0 0,0 0 0 0 0,0 0 0 0 0,0 2 3 0 0,30 75 101 0 0,-9 125-564 0 0,-14-175 335 0 0,-2 5-4135 0 0,-7-26 2951 0 0</inkml:trace>
  <inkml:trace contextRef="#ctx0" brushRef="#br0" timeOffset="-12985.845">3235 713 1316 0 0,'96'18'3687'0'0,"-73"-21"-3550"0"0,0-1 0 0 0,0-2 1 0 0,-1 0-1 0 0,1-1 0 0 0,-1-1 0 0 0,-1-1 0 0 0,1-1 0 0 0,-2-1 0 0 0,7-5-137 0 0,-22 13-7 0 0,1 0 0 0 0,0-1 0 0 0,-1 0 0 0 0,0 0 0 0 0,0 0 0 0 0,0-1 0 0 0,0 0-1 0 0,-1 1 1 0 0,1-2 0 0 0,-1 1 0 0 0,-1-1 0 0 0,1 1 0 0 0,-1-1 0 0 0,0 0 0 0 0,0 0 0 0 0,-1 0 0 0 0,1-1 7 0 0,-51-47-513 0 0,31 52 524 0 0,0 0 0 0 0,0 1 0 0 0,0 1 0 0 0,0 1 0 0 0,0 0 0 0 0,0 1 0 0 0,0 1 0 0 0,0 0 1 0 0,1 2-1 0 0,0 0 0 0 0,-1 0 0 0 0,2 2 0 0 0,-1 0 0 0 0,1 0 0 0 0,0 2 0 0 0,0 0 0 0 0,1 0 0 0 0,0 2 0 0 0,1-1 0 0 0,1 2 0 0 0,-1 0 0 0 0,2 0 1 0 0,-1 2-12 0 0,7-9 30 0 0,-1 1 0 0 0,1 0 1 0 0,1 0-1 0 0,-1 0 1 0 0,1 1-1 0 0,0 0 0 0 0,1 0 1 0 0,-1 0-1 0 0,2 0 0 0 0,-1 0 1 0 0,1 0-1 0 0,0 1 1 0 0,0 0-1 0 0,1-1 0 0 0,0 1 1 0 0,0 0-1 0 0,1 6-30 0 0,3-7 16 0 0,1 0 0 0 0,0 0 0 0 0,1 0 0 0 0,0-1 0 0 0,0 0 0 0 0,0 0 0 0 0,1 0 0 0 0,-1 0 0 0 0,1-1 0 0 0,1 0 0 0 0,-1 0 0 0 0,1-1 0 0 0,0 1 0 0 0,0-2-1 0 0,0 1 1 0 0,1-1 0 0 0,-1 0 0 0 0,1 0 0 0 0,0-1 0 0 0,-1 0 0 0 0,1-1 0 0 0,0 1 0 0 0,0-1 0 0 0,0-1 0 0 0,3 0-16 0 0,7 1-406 0 0,0 0 0 0 0,1-2 0 0 0,-1 0 1 0 0,0-1-1 0 0,0-1 0 0 0,0-1 0 0 0,0 0 0 0 0,0-1 0 0 0,-1-1 0 0 0,0-1 1 0 0,13-7 405 0 0,1-3-1306 0 0</inkml:trace>
  <inkml:trace contextRef="#ctx0" brushRef="#br0" timeOffset="-12581.708">3973 212 1036 0 0,'22'22'3474'0'0,"-3"42"-2647"0"0,-17-57-492 0 0,48 367 3372 0 0,-50-368-3681 0 0,1 0-1 0 0,-1 1 1 0 0,1-1 0 0 0,0 0 0 0 0,1 0-1 0 0,0 0 1 0 0,0 0 0 0 0,0 0 0 0 0,0 0-1 0 0,1 0 1 0 0,0-1 0 0 0,0 1 0 0 0,1-1-1 0 0,0 0 1 0 0,0 0 0 0 0,0 0 0 0 0,0-1-1 0 0,1 1 1 0 0,-1-1 0 0 0,1 0 0 0 0,0 0-1 0 0,0-1 1 0 0,1 1 0 0 0,4 1-26 0 0,-4-7-330 0 0,-1-1 1 0 0,0 1 0 0 0,0-1-1 0 0,0 0 1 0 0,0-1-1 0 0,0 1 1 0 0,0-1 0 0 0,-1 0-1 0 0,0 0 1 0 0,0-1-1 0 0,0 1 1 0 0,-1-1-1 0 0,1 0 1 0 0,-1 0 0 0 0,0 0-1 0 0,0 0 1 0 0,-1 0-1 0 0,1-1 1 0 0,-1 1-1 0 0,-1-1 1 0 0,1 0 0 0 0,0-4 329 0 0,1-6-1310 0 0</inkml:trace>
  <inkml:trace contextRef="#ctx0" brushRef="#br0" timeOffset="-12300.978">3725 587 1468 0 0,'-27'8'3276'0'0,"37"-9"-81"0"0,221-40-2230 0 0,-34-15-6600 0 0,-174 46 4374 0 0</inkml:trace>
  <inkml:trace contextRef="#ctx0" brushRef="#br0" timeOffset="-11665.226">4257 518 1152 0 0,'104'19'3196'0'0,"-85"-14"-3053"0"0,-1 1 1 0 0,0 0-1 0 0,0 2 0 0 0,-1 0 1 0 0,0 0-1 0 0,0 2 1 0 0,-1 0-1 0 0,-1 1 0 0 0,1 1 1 0 0,-2 0-1 0 0,0 1 1 0 0,0 1-1 0 0,9 12-143 0 0,-20-21 60 0 0,-1 0 0 0 0,0 1 0 0 0,-1-1 1 0 0,1 0-1 0 0,-1 0 0 0 0,0 1 0 0 0,-1-1 0 0 0,1 1 0 0 0,-1-1 1 0 0,0 0-1 0 0,0 1 0 0 0,-1-1 0 0 0,1 1 0 0 0,-1-1 0 0 0,-1 0 1 0 0,1 1-1 0 0,-1-1 0 0 0,0 0 0 0 0,0 0 0 0 0,0 0 1 0 0,-1 0-1 0 0,1-1 0 0 0,-1 1 0 0 0,0-1 0 0 0,-1 1 0 0 0,1-1 1 0 0,-1 0-1 0 0,0 0 0 0 0,0-1 0 0 0,0 1 0 0 0,0-1 0 0 0,-1 0 1 0 0,1 0-1 0 0,-1 0 0 0 0,0-1 0 0 0,0 1 0 0 0,0-1 0 0 0,0-1 1 0 0,0 1-1 0 0,-1-1 0 0 0,1 1 0 0 0,0-1 0 0 0,-1-1 0 0 0,1 1 1 0 0,-1-1-1 0 0,1 0 0 0 0,0 0 0 0 0,-1-1-60 0 0,3 0 13 0 0,1 1 1 0 0,-1-1-1 0 0,1 0 0 0 0,-1 0 0 0 0,1-1 0 0 0,-1 1 1 0 0,1 0-1 0 0,-1-1 0 0 0,1 1 0 0 0,0-1 0 0 0,0 0 1 0 0,0 0-1 0 0,0 0 0 0 0,0 0 0 0 0,1 0 0 0 0,-1 0 1 0 0,1-1-1 0 0,-1 1 0 0 0,1 0 0 0 0,0-1 0 0 0,-1 1 1 0 0,1-1-1 0 0,1 1 0 0 0,-1-1 0 0 0,0 0 0 0 0,1 1 1 0 0,-1-1-1 0 0,1 0 0 0 0,0 0 0 0 0,0 1 1 0 0,0-1-1 0 0,0 0 0 0 0,0 0 0 0 0,1 1 0 0 0,-1-1 1 0 0,1-1-14 0 0,14-21-45 0 0,2 1 0 0 0,0 1 0 0 0,1 0 0 0 0,1 1 1 0 0,2 1-1 0 0,0 1 0 0 0,1 1 0 0 0,1 1 0 0 0,0 0 1 0 0,1 2-1 0 0,1 1 0 0 0,1 1 0 0 0,0 1 0 0 0,1 2 1 0 0,0 0-1 0 0,16-3 45 0 0,-8 8-234 0 0,-34 6 224 0 0,12 22 25 0 0,-56 237 617 0 0,43-255-633 0 0,1-1 0 0 0,-1 1 0 0 0,1 0 0 0 0,0 0 0 0 0,0-1 0 0 0,0 1 1 0 0,0-1-1 0 0,0 1 0 0 0,1-1 0 0 0,0 0 0 0 0,-1 1 0 0 0,1-1 1 0 0,1 0-1 0 0,-1 0 0 0 0,0 0 0 0 0,1 0 0 0 0,-1-1 0 0 0,1 1 0 0 0,0-1 1 0 0,0 1-1 0 0,0-1 0 0 0,0 0 0 0 0,1 0 0 0 0,-1-1 0 0 0,0 1 1 0 0,2 0 0 0 0,61-6-2987 0 0,-16-43-773 0 0,-40 30 2483 0 0</inkml:trace>
  <inkml:trace contextRef="#ctx0" brushRef="#br0" timeOffset="-11263.757">4847 352 868 0 0,'0'-8'3659'0'0,"-1"-16"2518"0"0,-38 17-5426 0 0,31 14-1691 0 0,19 11-7034 0 0,-6-16 6689 0 0</inkml:trace>
  <inkml:trace contextRef="#ctx0" brushRef="#br0" timeOffset="-10979.011">5288 500 1272 0 0,'21'-1'2805'0'0,"-31"13"762"0"0,9-12-3564 0 0,-12 9 194 0 0,0-1-1 0 0,1 2 0 0 0,0 0 0 0 0,1 0 0 0 0,0 1 1 0 0,0 0-1 0 0,1 1 0 0 0,1 0 0 0 0,0 1 0 0 0,0 0 1 0 0,1 0-1 0 0,1 1 0 0 0,1 0 0 0 0,-5 11-196 0 0,13-21-93 0 0,0-1 0 0 0,0 0 0 0 0,0-1 0 0 0,0 1 0 0 0,0 0 0 0 0,0 0 0 0 0,1-1 0 0 0,-1 0 0 0 0,1 1-1 0 0,0-1 1 0 0,0 0 0 0 0,0 0 0 0 0,0-1 0 0 0,0 1 0 0 0,0 0 0 0 0,0-1 0 0 0,1 0 0 0 0,-1 0 0 0 0,0 0 0 0 0,1 0 0 0 0,-1-1 0 0 0,1 1-1 0 0,-1-1 1 0 0,1 0 0 0 0,-1 0 0 0 0,1 0 0 0 0,-1 0 0 0 0,3-1 93 0 0,125-50-5308 0 0,-97 37 4008 0 0</inkml:trace>
  <inkml:trace contextRef="#ctx0" brushRef="#br0" timeOffset="-2593.447">5002 1263 856 0 0,'57'-1'60'0'0,"-29"1"0"0"0,19 0 0 0 0,2 0-60 0 0,6 0 168 0 0,2 0-84 0 0,-2 0-132 0 0,1 0 64 0 0,-1 0 44 0 0,3 0 52 0 0,-1 0-124 0 0,4 0 0 0 0,60-10-32 0 0,-57 0-92 0 0,-2-2 32 0 0,5 2 64 0 0,-3-2-112 0 0</inkml:trace>
  <inkml:trace contextRef="#ctx0" brushRef="#br0" timeOffset="-10065.059">6506 168 1272 0 0,'-9'48'3155'0'0,"-7"4"-2652"0"0,-3-2 0 0 0,-2 1 0 0 0,-3-2-1 0 0,-1-1 1 0 0,-2-1 0 0 0,-3-2 0 0 0,-1 0 0 0 0,-3-2-1 0 0,-1-2 1 0 0,-2-1 0 0 0,-1-2 0 0 0,-3-2 0 0 0,-37 27-503 0 0,28-36 500 0 0,48-26-465 0 0,-15-23-95 0 0,15 12 29 0 0,0 1 1 0 0,1 0-1 0 0,0-1 0 0 0,1 1 0 0 0,0-1 0 0 0,0 1 1 0 0,1-1-1 0 0,0 1 0 0 0,1-1 0 0 0,0 1 1 0 0,1 0-1 0 0,0 0 0 0 0,0 0 0 0 0,1 0 1 0 0,0 0-1 0 0,0 1 0 0 0,2-1 31 0 0,-1-2-60 0 0,-4 7 51 0 0,1-3-20 0 0,0 1 0 0 0,0-1 0 0 0,1 1 0 0 0,-1-1 0 0 0,2 1 0 0 0,-1 0-1 0 0,1 0 1 0 0,-1 0 0 0 0,2 1 0 0 0,-1 0 0 0 0,1-1 0 0 0,-1 1 0 0 0,1 1 0 0 0,1-1 0 0 0,-1 1 0 0 0,1 0-1 0 0,-1 0 1 0 0,1 0 0 0 0,3 0 29 0 0,48 44-139 0 0,-43-25 142 0 0,0-1 0 0 0,2 0 1 0 0,0-1-1 0 0,0-1 0 0 0,1-1 0 0 0,0 0 0 0 0,1-2 0 0 0,1 1 1 0 0,-1-2-1 0 0,1-1 0 0 0,1 0 0 0 0,-1-1 0 0 0,1-1 1 0 0,10 0-4 0 0,0-6-9 0 0,-1-1 0 0 0,0-2 0 0 0,0-1 0 0 0,0-1 1 0 0,0-1-1 0 0,-1-2 0 0 0,0-1 0 0 0,-1-1 0 0 0,0-1 0 0 0,-1-2 1 0 0,0 0-1 0 0,-1-2 0 0 0,-1-1 0 0 0,-1-1 0 0 0,0 0 1 0 0,-1-2-1 0 0,-1-1 0 0 0,16-20 9 0 0,-27 31-97 0 0,1 0 0 0 0,-2-2 0 0 0,1 1 0 0 0,-2-1 0 0 0,1 0-1 0 0,-2-1 1 0 0,1 0 0 0 0,-2 0 0 0 0,0-1 0 0 0,0 1 0 0 0,-2-1 0 0 0,1 0 0 0 0,-2-1 0 0 0,0 1 0 0 0,0-1 0 0 0,-2 0 0 0 0,0 1 0 0 0,0-1-1 0 0,-2 0 1 0 0,0 0 0 0 0,0 1 0 0 0,-1-1 0 0 0,-1 0 0 0 0,-1 1 0 0 0,0 0 0 0 0,0 0 0 0 0,-2 0 0 0 0,0 0 0 0 0,0 1 0 0 0,-7-10 97 0 0,-1 13 3 0 0,0 1 1 0 0,-1 0-1 0 0,0 1 1 0 0,0 0 0 0 0,-1 1-1 0 0,0 1 1 0 0,0 1-1 0 0,-1 0 1 0 0,1 1 0 0 0,-1 1-1 0 0,0 0 1 0 0,0 1-1 0 0,0 1 1 0 0,0 1 0 0 0,0 0-1 0 0,0 1 1 0 0,0 1-1 0 0,0 1 1 0 0,0 0 0 0 0,0 1-1 0 0,1 1 1 0 0,0 1-1 0 0,-4 2-3 0 0,10-6 29 0 0,1 1 0 0 0,0 0 0 0 0,1 0 0 0 0,-1 1 0 0 0,1 0 0 0 0,-1 1 0 0 0,1 0 0 0 0,1 0 0 0 0,-1 1 0 0 0,1 0-1 0 0,0 0 1 0 0,0 1 0 0 0,0-1 0 0 0,1 2 0 0 0,0-1 0 0 0,1 1 0 0 0,0 0 0 0 0,0 0 0 0 0,0 0 0 0 0,1 0 0 0 0,0 1 0 0 0,1 0-1 0 0,0 0 1 0 0,1 0 0 0 0,-1 0 0 0 0,2 0 0 0 0,-1 1 0 0 0,1-1 0 0 0,1 1 0 0 0,0-1 0 0 0,0 1 0 0 0,1 6-29 0 0,6-2 3 0 0,0 0 0 0 0,1 0 0 0 0,0-1 1 0 0,1 0-1 0 0,1 0 0 0 0,0-1 0 0 0,0 0 1 0 0,1-1-1 0 0,1 0 0 0 0,0-1 0 0 0,0 0 1 0 0,1-1-1 0 0,1-1 0 0 0,-1 0 0 0 0,1 0 1 0 0,0-1-1 0 0,1-1 0 0 0,0-1 0 0 0,0 0 1 0 0,11 2-4 0 0,-2-1-566 0 0,0 0 1 0 0,0-2-1 0 0,1 0 1 0 0,-1-2 0 0 0,1-1-1 0 0,0-1 1 0 0,0-1-1 0 0,17-3 566 0 0,28-10-1454 0 0</inkml:trace>
  <inkml:trace contextRef="#ctx0" brushRef="#br0" timeOffset="-9770.154">7404 262 1224 0 0,'5'12'624'0'0,"-1"1"0"0"0,0 0 1 0 0,0 1-1 0 0,-2-1 0 0 0,0 1 0 0 0,0-1 0 0 0,-1 1 1 0 0,-1 0-1 0 0,0-1 0 0 0,-2 8-624 0 0,11 96 1321 0 0,-5-105-1254 0 0,-4-8-59 0 0,0-1 0 0 0,1 1 0 0 0,-1-1 0 0 0,1 1 0 0 0,0-1 0 0 0,0 1 0 0 0,0-1 0 0 0,1 0 0 0 0,-1 0 0 0 0,1 1 0 0 0,0-1 0 0 0,0 0 0 0 0,0 0 0 0 0,0-1 0 0 0,0 1 0 0 0,1 0 0 0 0,-1-1 0 0 0,1 1 1 0 0,0-1-1 0 0,-1 0 0 0 0,1 0 0 0 0,0 0 0 0 0,0 0 0 0 0,1 0 0 0 0,-1-1 0 0 0,2 1-8 0 0,-3-3-199 0 0,1-1 0 0 0,-1 0 1 0 0,1 1-1 0 0,-1-1 0 0 0,0 0 0 0 0,0 0 1 0 0,0 0-1 0 0,0-1 0 0 0,0 1 1 0 0,-1 0-1 0 0,1-1 0 0 0,0 1 0 0 0,-1-1 1 0 0,0 1-1 0 0,0-1 0 0 0,0 0 0 0 0,0 0 1 0 0,0 1-1 0 0,0-1 0 0 0,-1 0 1 0 0,1 0-1 0 0,-1 0 0 0 0,0 0 0 0 0,0 0 1 0 0,0 0-1 0 0,0 0 0 0 0,-1 0 1 0 0,1 1-1 0 0,-1-1 0 0 0,0 0 0 0 0,1 0 1 0 0,-1 0-1 0 0,-1 0 199 0 0,-18-34-1397 0 0</inkml:trace>
  <inkml:trace contextRef="#ctx0" brushRef="#br0" timeOffset="-9553.531">7320 137 1592 0 0,'-11'-44'7489'0'0,"23"56"-13108"0"0,-9-7 4329 0 0</inkml:trace>
  <inkml:trace contextRef="#ctx0" brushRef="#br0" timeOffset="-8908.852">7719 677 1212 0 0,'15'-33'3464'0'0,"20"-58"-2910"0"0,4 0 1 0 0,3 3-1 0 0,33-47-554 0 0,-71 127-283 0 0,-10 16 103 0 0,-11 19 38 0 0,15-21 160 0 0,0 1-1 0 0,1-1 1 0 0,-1 1 0 0 0,1-1 0 0 0,0 1 0 0 0,1-1-1 0 0,0 1 1 0 0,0-1 0 0 0,0 1 0 0 0,1-1 0 0 0,0 1-1 0 0,0-1 1 0 0,1 1 0 0 0,-1-1 0 0 0,1 1 0 0 0,1-1-1 0 0,-1 0 1 0 0,1 0 0 0 0,0-1 0 0 0,1 1 0 0 0,-1 0-1 0 0,1-1 1 0 0,0 0 0 0 0,1 0 0 0 0,-1 0 0 0 0,1 0 0 0 0,0-1-1 0 0,0 0 1 0 0,0 0 0 0 0,2 1-18 0 0,29 24 180 0 0,-29-25-107 0 0,0 0 1 0 0,0 1-1 0 0,-1 0 0 0 0,0 0 1 0 0,1 1-1 0 0,-2 0 0 0 0,1 0 1 0 0,-1 0-1 0 0,0 1 0 0 0,0 0 0 0 0,0 0 1 0 0,-1 0-1 0 0,0 0 0 0 0,-1 1 1 0 0,0-1-1 0 0,0 1 0 0 0,0 0 0 0 0,-1 0 1 0 0,1 8-74 0 0,-6-8 65 0 0,0 1 0 0 0,-1-1 1 0 0,0 1-1 0 0,0-1 1 0 0,-1-1-1 0 0,0 1 0 0 0,0-1 1 0 0,-1 1-1 0 0,0-2 0 0 0,0 1 1 0 0,-1-1-1 0 0,0 0 1 0 0,0 0-1 0 0,0 0 0 0 0,-1-1 1 0 0,1-1-1 0 0,-1 1 0 0 0,-1-1 1 0 0,-6 2-66 0 0,-130 39-715 0 0,142-45 555 0 0,0 0-1 0 0,0-1 1 0 0,0 1 0 0 0,0-1 0 0 0,1 0-1 0 0,-1 0 1 0 0,0 0 0 0 0,0 0-1 0 0,0-1 1 0 0,1 1 0 0 0,-1-1-1 0 0,1 1 1 0 0,-1-1 0 0 0,1 0 0 0 0,0 0-1 0 0,0 0 1 0 0,0-1 0 0 0,0 1-1 0 0,0 0 1 0 0,0-1 0 0 0,0 1-1 0 0,1-1 1 0 0,0 1 0 0 0,-1-1 0 0 0,1 0-1 0 0,0 0 1 0 0,0 0 0 0 0,0 0-1 0 0,1 0 1 0 0,-1 0 160 0 0,-3-23-1279 0 0</inkml:trace>
  <inkml:trace contextRef="#ctx0" brushRef="#br0" timeOffset="-8526.575">8286 160 1508 0 0,'10'22'5074'0'0,"-46"225"-2295"0"0,32-220-2580 0 0,2-1 1 0 0,0 0-1 0 0,2 1 0 0 0,1-1 1 0 0,1 0-1 0 0,1 1 0 0 0,1-1 1 0 0,1 0-1 0 0,3 1-199 0 0,-7-21-40 0 0,1 0-1 0 0,0 0 1 0 0,0-1-1 0 0,1 1 1 0 0,-1-1-1 0 0,1 1 1 0 0,1-1-1 0 0,-1 0 1 0 0,1 0-1 0 0,0 0 1 0 0,0-1-1 0 0,0 1 1 0 0,1-1-1 0 0,-1 0 1 0 0,1 0-1 0 0,0-1 1 0 0,0 1 0 0 0,1-1-1 0 0,-1 0 1 0 0,0-1-1 0 0,1 1 1 0 0,0-1-1 0 0,0 0 1 0 0,0-1-1 0 0,0 1 1 0 0,0-1-1 0 0,0 0 1 0 0,0-1-1 0 0,0 1 1 0 0,3-1 40 0 0,35-33-3487 0 0,-37 8-656 0 0,-7 13 2932 0 0</inkml:trace>
  <inkml:trace contextRef="#ctx0" brushRef="#br0" timeOffset="-8276.384">7984 462 1556 0 0,'-10'8'3258'0'0,"11"-7"-179"0"0,21-7-2493 0 0,192-38 128 0 0,-9-26-7521 0 0,-182 61 5329 0 0</inkml:trace>
  <inkml:trace contextRef="#ctx0" brushRef="#br0" timeOffset="-7634.738">8504 553 1508 0 0,'7'-4'4095'0'0,"21"-5"-3073"0"0,-13 9-909 0 0,0 0 0 0 0,-1 1 0 0 0,1 1 0 0 0,-1 0 0 0 0,1 1-1 0 0,-1 1 1 0 0,0 0 0 0 0,0 1 0 0 0,0 1 0 0 0,-1 0 0 0 0,0 0 0 0 0,0 1-1 0 0,0 1 1 0 0,-1 0 0 0 0,0 1 0 0 0,-1 1 0 0 0,0-1 0 0 0,6 8-113 0 0,-14-15 27 0 0,0 0 0 0 0,0 1 1 0 0,-1-1-1 0 0,1 1 0 0 0,0-1 1 0 0,-1 1-1 0 0,0 0 0 0 0,0 0 1 0 0,0 0-1 0 0,0 0 0 0 0,0 0 1 0 0,0 0-1 0 0,-1 0 0 0 0,1 1 1 0 0,-1-1-1 0 0,0 1 0 0 0,0-1 1 0 0,-1 1-1 0 0,1-1 0 0 0,-1 1 1 0 0,1 0-1 0 0,-1-1 0 0 0,0 1 1 0 0,-1-1-1 0 0,1 1 0 0 0,0 0 0 0 0,-1-1 1 0 0,0 1-1 0 0,0-1 0 0 0,0 1 1 0 0,0-1-1 0 0,-1 0 0 0 0,1 1 1 0 0,-1-1-1 0 0,0 0 0 0 0,0 0 1 0 0,0 0-1 0 0,0 0 0 0 0,-1 0 1 0 0,1-1-1 0 0,-1 1 0 0 0,0-1 1 0 0,1 0-1 0 0,-1 1 0 0 0,0-1 1 0 0,0-1-1 0 0,-1 1 0 0 0,1 0 1 0 0,0-1-1 0 0,-1 1-27 0 0,0 1 26 0 0,0 0 0 0 0,1 0 0 0 0,-1 0 0 0 0,0-1 0 0 0,-1 1 0 0 0,1-1 0 0 0,0 0 0 0 0,-1 0 0 0 0,1-1 0 0 0,-1 1 0 0 0,0-1 0 0 0,0 0 0 0 0,1 0 0 0 0,-1-1 0 0 0,0 1 0 0 0,0-1 0 0 0,0 0 0 0 0,1 0 0 0 0,-1-1 0 0 0,0 1 0 0 0,0-1 0 0 0,0 0 0 0 0,1-1 0 0 0,-1 1 0 0 0,1-1 0 0 0,-1 0 0 0 0,1 0 0 0 0,0 0 0 0 0,-1-1 0 0 0,1 1 0 0 0,0-1 0 0 0,1 0 0 0 0,-1 0 0 0 0,0 0 1 0 0,1-1-1 0 0,0 0 0 0 0,0 1 0 0 0,0-1 0 0 0,0 0 0 0 0,0 0 0 0 0,1 0 0 0 0,0-1 0 0 0,0 1 0 0 0,0-1 0 0 0,-1-3-26 0 0,3-1-54 0 0,1 0 1 0 0,0 0-1 0 0,0 0 1 0 0,1 0-1 0 0,0 0 1 0 0,0 0-1 0 0,1 0 1 0 0,0 1-1 0 0,1-1 1 0 0,0 1-1 0 0,0 0 1 0 0,1 0-1 0 0,-1 0 1 0 0,2 0-1 0 0,-1 1 1 0 0,1 0-1 0 0,1 0 1 0 0,-1 1-1 0 0,1 0 1 0 0,0 0-1 0 0,0 0 1 0 0,3 0 53 0 0,184-101-3670 0 0,-178 99 3064 0 0,48-18-1118 0 0,-33 14 939 0 0</inkml:trace>
  <inkml:trace contextRef="#ctx0" brushRef="#br0" timeOffset="-7386.265">9139 372 1556 0 0,'1'6'3470'0'0,"4"25"-2285"0"0,-2-8-908 0 0,-1-4-87 0 0,0-1 0 0 0,1 1 0 0 0,0-1 0 0 0,2 0 0 0 0,0 0 0 0 0,1 0 0 0 0,1 0 0 0 0,1-1 1 0 0,0 0-1 0 0,1-1 0 0 0,1 0 0 0 0,11 15-190 0 0,-22-32-89 0 0,1 0 0 0 0,-1 1 0 0 0,0-1 0 0 0,1 0 0 0 0,-1 1 0 0 0,1-1 0 0 0,-1 0 0 0 0,1 0 0 0 0,-1 0 0 0 0,1 1 0 0 0,0-1 0 0 0,-1 0 0 0 0,1 0 1 0 0,0 0-1 0 0,-1 0 0 0 0,1 0 0 0 0,0 0 0 0 0,0 1 0 0 0,0-1 0 0 0,0 0 0 0 0,0 0 0 0 0,0 0 0 0 0,0 0 0 0 0,0 0 0 0 0,1 0 0 0 0,-1 0 0 0 0,0 0 0 0 0,0 1 0 0 0,1-1 0 0 0,-1 0 0 0 0,1 0 0 0 0,-1 0 0 0 0,1 0 1 0 0,-1 1-1 0 0,1-1 0 0 0,-1 0 0 0 0,1 1 0 0 0,-1-1 0 0 0,1 0 0 0 0,0 1 0 0 0,0-1 0 0 0,-1 1 0 0 0,1-1 0 0 0,0 1 0 0 0,0-1 0 0 0,0 1 0 0 0,-1 0 0 0 0,1-1 0 0 0,0 1 0 0 0,0 0 0 0 0,0 0 0 0 0,0-1 0 0 0,0 1 1 0 0,0 0-1 0 0,0 0 0 0 0,-1 0 0 0 0,1 0 0 0 0,0 0 0 0 0,0 0 0 0 0,0 0 0 0 0,0 1 0 0 0,0-1 0 0 0,0 0 0 0 0,0 0 0 0 0,-1 1 0 0 0,1-1 0 0 0,0 1 0 0 0,0-1 89 0 0,-2-15-1224 0 0</inkml:trace>
  <inkml:trace contextRef="#ctx0" brushRef="#br0" timeOffset="-7138.062">9079 133 1100 0 0,'-16'-35'6307'0'0,"23"27"-5756"0"0,14 22-4323 0 0,-9-2 2327 0 0,-2-3-16 0 0</inkml:trace>
  <inkml:trace contextRef="#ctx0" brushRef="#br0" timeOffset="-6488.698">9409 222 1128 0 0,'10'-17'3672'0'0,"-3"8"-619"0"0,-3 29-2220 0 0,-3 322 1041 0 0,14-169-1194 0 0,-11-144-464 0 0,-3-29-185 0 0,-1 0 0 0 0,0 0 0 0 0,1 0 0 0 0,-1 0 0 0 0,1 0 0 0 0,-1 0 0 0 0,0 0 0 0 0,1 0 1 0 0,-1 0-1 0 0,0 0 0 0 0,1 0 0 0 0,-1 0 0 0 0,1 0 0 0 0,-1 0 0 0 0,0 0 0 0 0,1 0 0 0 0,-1 0 0 0 0,0 1 0 0 0,1-1 0 0 0,-1 0 0 0 0,0 0 1 0 0,1 0-1 0 0,-1 1 0 0 0,0-1 0 0 0,1 0 0 0 0,-1 0 0 0 0,0 1 0 0 0,0-1 0 0 0,1 0 0 0 0,-1 1 0 0 0,0-1 0 0 0,0 0 0 0 0,0 1 0 0 0,1-1-31 0 0,4-14 4 0 0,0 0-1 0 0,2 1 0 0 0,-1-1 0 0 0,2 1 0 0 0,0 1 0 0 0,0-1 1 0 0,2 1-1 0 0,-1 1 0 0 0,1 0 0 0 0,1 0 0 0 0,0 1 0 0 0,0 0 0 0 0,1 1 1 0 0,0 0-1 0 0,1 1 0 0 0,0 1 0 0 0,0 0 0 0 0,1 0 0 0 0,-1 2 0 0 0,1-1 1 0 0,1 2-1 0 0,-1 0 0 0 0,1 1 0 0 0,0 0 0 0 0,14 0-3 0 0,-26 3 0 0 0,0 0 0 0 0,0 0 0 0 0,0 1 0 0 0,-1-1 0 0 0,1 1 0 0 0,0 0 0 0 0,0-1 0 0 0,0 1 0 0 0,0 1 0 0 0,-1-1 0 0 0,1 0 0 0 0,0 1 0 0 0,-1-1 0 0 0,1 1 0 0 0,-1 0 0 0 0,0 0 0 0 0,0 0 0 0 0,0 0 0 0 0,0 0 1 0 0,0 1-1 0 0,0-1 0 0 0,0 0 0 0 0,-1 1 0 0 0,1 0 0 0 0,-1-1 0 0 0,1 1 0 0 0,-1 0 0 0 0,0-1 0 0 0,0 1 0 0 0,-1 0 0 0 0,1 0 0 0 0,-1 0 0 0 0,1 0 0 0 0,-1 0 0 0 0,0 0 0 0 0,0 0 0 0 0,0 0 0 0 0,-1 2 0 0 0,-9 9-24 0 0,-1 0-1 0 0,-1-2 1 0 0,-1 1 0 0 0,1-1 0 0 0,-2-1 0 0 0,0 0 0 0 0,0-1-1 0 0,-1-1 1 0 0,0 0 0 0 0,0-1 0 0 0,-1-1 0 0 0,0 0 0 0 0,0-1-1 0 0,-1-1 1 0 0,0 0 0 0 0,0-2 0 0 0,0 1 0 0 0,0-2 0 0 0,-1-1-1 0 0,-2 0 25 0 0,8 1-278 0 0,1 0-1 0 0,-1-1 1 0 0,0 0-1 0 0,0-1 1 0 0,0-1-1 0 0,0 0 1 0 0,0 0-1 0 0,0-1 1 0 0,1-1-1 0 0,-1 0 1 0 0,1 0-1 0 0,-1-1 0 0 0,-9-6 279 0 0,7-27-5329 0 0,27 14 4083 0 0</inkml:trace>
  <inkml:trace contextRef="#ctx0" brushRef="#br0" timeOffset="-5602.213">9930 388 1100 0 0,'0'11'4985'0'0,"-3"37"-4014"0"0,10 125 625 0 0,-6-168-1559 0 0,0 1 0 0 0,0-1 0 0 0,1 1 0 0 0,-1-1 0 0 0,1 0-1 0 0,0 0 1 0 0,1 0 0 0 0,0 0 0 0 0,-1 0 0 0 0,1 0 0 0 0,1-1 0 0 0,-1 1 0 0 0,1-1 0 0 0,-1 0-1 0 0,1 0 1 0 0,1-1 0 0 0,-1 1 0 0 0,0-1 0 0 0,1 1 0 0 0,0-2 0 0 0,0 1 0 0 0,-1 0-1 0 0,2-1 1 0 0,-1 0 0 0 0,0 0 0 0 0,0 0 0 0 0,1-1 0 0 0,4 1-37 0 0,1-3-7 0 0,0-1 1 0 0,0 0-1 0 0,0 0 0 0 0,0-1 1 0 0,-1 0-1 0 0,1-1 0 0 0,-1-1 1 0 0,0 1-1 0 0,0-2 0 0 0,-1 1 1 0 0,1-1-1 0 0,-1-1 0 0 0,-1 1 1 0 0,1-2-1 0 0,-1 1 0 0 0,0-1 1 0 0,-1 0-1 0 0,0-1 0 0 0,0 0 1 0 0,-1 0-1 0 0,0 0 0 0 0,0-1 1 0 0,-1 0-1 0 0,0 0 0 0 0,2-8 7 0 0,17-65-594 0 0,-35 71 519 0 0,-37 147 167 0 0,41-96-136 0 0,6-36 41 0 0,1-1-1 0 0,-1 1 1 0 0,1-1-1 0 0,0 1 1 0 0,0 0-1 0 0,1-1 1 0 0,-1 1-1 0 0,0-1 1 0 0,1 1-1 0 0,0-1 1 0 0,-1 1-1 0 0,1-1 1 0 0,0 1-1 0 0,0-1 1 0 0,0 0-1 0 0,1 1 1 0 0,-1-1-1 0 0,1 0 1 0 0,-1 0-1 0 0,1 0 1 0 0,0 0-1 0 0,-1 0 1 0 0,1 0-1 0 0,0-1 1 0 0,0 1-1 0 0,0-1 1 0 0,1 1-1 0 0,-1-1 1 0 0,0 0-1 0 0,0 0 1 0 0,1 0-1 0 0,-1 0 1 0 0,1 0-1 0 0,-1 0 1 0 0,1-1-1 0 0,-1 1 1 0 0,1-1-1 0 0,-1 0 1 0 0,1 0-1 0 0,0 0 1 0 0,-1 0-1 0 0,1 0 1 0 0,-1 0-1 0 0,1-1 1 0 0,-1 1-1 0 0,1-1 0 0 0,-1 0 1 0 0,1 1-1 0 0,1-2 4 0 0,21-14-81 0 0,-2-2-1 0 0,0 0 0 0 0,-1-1 0 0 0,0-1 1 0 0,-2-1-1 0 0,0-1 0 0 0,-2-1 0 0 0,0 0 0 0 0,-2-2 1 0 0,-1 0-1 0 0,0 0 0 0 0,-2-2 0 0 0,-1 1 0 0 0,-1-2 1 0 0,-2 1-1 0 0,0-1 0 0 0,0-13 82 0 0,25-48 161 0 0,30-94 1571 0 0,-86 209-1228 0 0,6 10-380 0 0,2 1 1 0 0,2 1-1 0 0,1 0 0 0 0,2 0 0 0 0,2 1 0 0 0,1 0 0 0 0,2 0 0 0 0,2 0 1 0 0,1 1-1 0 0,3 18-124 0 0,32 112 246 0 0,-33-165-287 0 0,1 0-1 0 0,-1 0 1 0 0,0 0 0 0 0,1 0 0 0 0,0 0 0 0 0,0 0-1 0 0,1 0 1 0 0,-1-1 0 0 0,1 1 0 0 0,0-1 0 0 0,0 0-1 0 0,1 0 1 0 0,-1 0 0 0 0,1 0 0 0 0,0 0 0 0 0,0-1-1 0 0,0 0 1 0 0,0 0 0 0 0,1 0 0 0 0,-1 0 0 0 0,1-1-1 0 0,0 1 1 0 0,0-1 0 0 0,0-1 0 0 0,0 1 0 0 0,0-1 0 0 0,0 1-1 0 0,0-2 1 0 0,0 1 0 0 0,1 0 0 0 0,-1-1 0 0 0,3 0 41 0 0,-2-2-346 0 0,1-1 1 0 0,0 0 0 0 0,-1 0 0 0 0,0 0 0 0 0,0-1 0 0 0,0 0 0 0 0,0 0 0 0 0,0-1 0 0 0,-1 1 0 0 0,0-1-1 0 0,0 0 1 0 0,0-1 0 0 0,-1 1 0 0 0,0-1 0 0 0,0 0 0 0 0,0 0 0 0 0,0 0 0 0 0,-1-1 0 0 0,0 1 0 0 0,1-7 345 0 0,3-9-1324 0 0</inkml:trace>
  <inkml:trace contextRef="#ctx0" brushRef="#br0" timeOffset="-5246.056">10489 437 1248 0 0,'-13'-1'3932'0'0,"31"-19"-2990"0"0,2 6-763 0 0,0 1 1 0 0,1 0-1 0 0,1 2 1 0 0,0 1-1 0 0,0 0 0 0 0,1 2 1 0 0,0 0-1 0 0,0 2 1 0 0,1 1-1 0 0,0 0 0 0 0,15 0-179 0 0,-33 6 27 0 0,1 0 0 0 0,-1 0-1 0 0,0 0 1 0 0,0 0-1 0 0,0 1 1 0 0,0 0 0 0 0,0 1-1 0 0,0-1 1 0 0,-1 1-1 0 0,1 0 1 0 0,-1 1 0 0 0,1-1-1 0 0,-1 1 1 0 0,0 0-1 0 0,-1 0 1 0 0,1 1 0 0 0,-1-1-1 0 0,0 1 1 0 0,0 0-1 0 0,0 0 1 0 0,-1 0 0 0 0,1 1-1 0 0,-1-1 1 0 0,-1 1-1 0 0,1 0 1 0 0,1 5-27 0 0,34 160 1031 0 0,-51-130-2141 0 0,-12-55-4968 0 0,20 8 4612 0 0</inkml:trace>
  <inkml:trace contextRef="#ctx0" brushRef="#br0" timeOffset="-4874.743">10926 198 876 0 0,'-47'8'9862'0'0,"46"-2"-15321"0"0,6-4 3978 0 0,-1 1 7 0 0</inkml:trace>
  <inkml:trace contextRef="#ctx0" brushRef="#br0" timeOffset="-4193.727">11251 303 1508 0 0,'-63'39'5501'0'0,"45"-24"-5231"0"0,1 2 0 0 0,1 0-1 0 0,0 1 1 0 0,2 0 0 0 0,0 1-1 0 0,1 1 1 0 0,1 0 0 0 0,-4 9-270 0 0,12-23 54 0 0,0 1 0 0 0,0-1 0 0 0,0 1 0 0 0,1 0 0 0 0,0 0 0 0 0,0 1 0 0 0,1-1-1 0 0,0 1 1 0 0,0-1 0 0 0,0 1 0 0 0,1-1 0 0 0,1 1 0 0 0,-1 0 0 0 0,1 0 0 0 0,1-1 0 0 0,-1 1 0 0 0,1 0 0 0 0,0 0 0 0 0,1-1 0 0 0,0 1 0 0 0,0-1 0 0 0,1 0 0 0 0,0 1 0 0 0,0-1 0 0 0,1 0 0 0 0,0-1 0 0 0,0 1-54 0 0,1-5-16 0 0,1-1 1 0 0,-1 0-1 0 0,0-1 1 0 0,1 1 0 0 0,-1-1-1 0 0,1 0 1 0 0,-1 0-1 0 0,1-1 1 0 0,-1 0-1 0 0,1 0 1 0 0,-1 0 0 0 0,0 0-1 0 0,1-1 1 0 0,-1 0-1 0 0,0 0 1 0 0,0 0-1 0 0,0-1 1 0 0,-1 0 0 0 0,1 0-1 0 0,0 0 1 0 0,-1 0-1 0 0,0-1 1 0 0,0 0-1 0 0,2-2 16 0 0,0 2-51 0 0,14-14-131 0 0,0 0 0 0 0,-2-1 0 0 0,0-2 0 0 0,-1 0 0 0 0,-1 0 0 0 0,-1-1 0 0 0,-1-1 0 0 0,6-14 182 0 0,54-77-501 0 0,-72 113 491 0 0,0 0 0 0 0,0 1 0 0 0,0-1 0 0 0,0 1 0 0 0,0-1 0 0 0,0 1 0 0 0,1 0 0 0 0,-1 0 0 0 0,0 0 0 0 0,0 0 0 0 0,0 1 0 0 0,0-1 0 0 0,0 0 0 0 0,1 1 0 0 0,-1 0 0 0 0,0-1 0 0 0,0 1 0 0 0,0 0 0 0 0,-1 0 0 0 0,1 0 0 0 0,0 0 0 0 0,0 0 0 0 0,0 1 0 0 0,-1-1 0 0 0,1 1 1 0 0,-1-1-1 0 0,1 1 0 0 0,-1-1 0 0 0,1 1 0 0 0,-1 0 0 0 0,0 0 0 0 0,0-1 0 0 0,0 1 0 0 0,0 0 0 0 0,0 0 0 0 0,0 0 0 0 0,-1 0 0 0 0,1 0 0 0 0,-1 0 0 0 0,1 1 0 0 0,-1-1 0 0 0,0 0 0 0 0,0 0 0 0 0,0 1 10 0 0,18 176 1080 0 0,-48-121 591 0 0,24-106-1108 0 0,8 31-580 0 0,1 0-1 0 0,1 0 0 0 0,1 1 0 0 0,0-1 0 0 0,1 1 1 0 0,0 0-1 0 0,2 0 0 0 0,0 1 0 0 0,0 0 1 0 0,1 1-1 0 0,1 0 0 0 0,1 0 0 0 0,0 1 0 0 0,1 0 1 0 0,0 1-1 0 0,0 0 0 0 0,2 1 0 0 0,-1 1 1 0 0,1 0-1 0 0,1 1 0 0 0,5-3 18 0 0,-16 11-1 0 0,0 0-1 0 0,0 0 1 0 0,0 0 0 0 0,0 0-1 0 0,0 1 1 0 0,0 0 0 0 0,0 0 0 0 0,0 0-1 0 0,0 0 1 0 0,0 1 0 0 0,0-1-1 0 0,0 1 1 0 0,0 0 0 0 0,0 0-1 0 0,0 1 1 0 0,-1-1 0 0 0,1 1-1 0 0,0-1 1 0 0,-1 1 0 0 0,1 1 0 0 0,-1-1-1 0 0,0 0 1 0 0,1 1 0 0 0,-1-1-1 0 0,-1 1 1 0 0,1 0 0 0 0,0 0-1 0 0,-1 0 1 0 0,1 1 0 0 0,-1-1-1 0 0,0 1 1 0 0,0-1 0 0 0,0 1 0 0 0,0 2 1 0 0,42 136-401 0 0,-44-130-41 0 0,-10 18-6220 0 0,7-35 5580 0 0</inkml:trace>
  <inkml:trace contextRef="#ctx0" brushRef="#br0" timeOffset="-2334.336">6668 1080 876 0 0,'531'13'881'0'0,"-40"-99"-1270"0"0,-446 76-131 0 0</inkml:trace>
  <inkml:trace contextRef="#ctx0" brushRef="#br0" timeOffset="-1286.753">2938 1440 924 0 0,'0'0'634'0'0,"-16"-3"1660"0"0,27-5-2184 0 0,1 1 0 0 0,1 1 0 0 0,-1 0 0 0 0,1 0 0 0 0,0 1 0 0 0,1 1 1 0 0,-1 1-1 0 0,1-1 0 0 0,0 2 0 0 0,12-1-110 0 0,14-5 162 0 0,580-80-907 0 0,-402 64-907 0 0,-104 9 474 0 0</inkml:trace>
  <inkml:trace contextRef="#ctx0" brushRef="#br0" timeOffset="-681.291">8752 1308 924 0 0,'3'2'688'0'0,"4"-4"-172"0"0,0 2 16 0 0,4 0-176 0 0,16 0 40 0 0,-15 0-92 0 0,15 0-76 0 0,7 0-32 0 0,40-16-348 0 0,-27 7-32 0 0,1 1 0 0 0,-2-2-412 0 0,-2-2-708 0 0</inkml:trace>
  <inkml:trace contextRef="#ctx0" brushRef="#br0" timeOffset="-261.652">10048 1163 896 0 0,'80'3'591'0'0,"0"-4"0"0"0,1-3 0 0 0,-1-4 0 0 0,31-8-591 0 0,76-6-452 0 0,1 9-1 0 0,159 9 453 0 0,-256 4 511 0 0,215-35 354 0 0,-1 19-304 0 0,-86 1-334 0 0,-15 3 1258 0 0,-209-11-2817 0 0,1 19-394 0 0,-1-4 652 0 0</inkml:trace>
  <inkml:trace contextRef="#ctx0" brushRef="#br0" timeOffset="43057.607">12619 470 956 0 0,'0'0'287'0'0,"0"0"4"0"0,0 0-28 0 0,0 0-8 0 0,0-13 211 0 0,0 6 4736 0 0,-7-57-4145 0 0,4 56-1718 0 0,7 12-4623 0 0,-4 1 4076 0 0</inkml:trace>
  <inkml:trace contextRef="#ctx0" brushRef="#br0" timeOffset="43475.078">12640 798 1080 0 0,'1'15'3965'0'0,"-1"-6"-12"0"0,-8-10-10589 0 0,4 0 5362 0 0</inkml:trace>
  <inkml:trace contextRef="#ctx0" brushRef="#br0" timeOffset="52494.58">4952 2347 1804 0 0,'3'157'4722'0'0,"0"9"-3468"0"0,-4-153-1184 0 0,2-1 0 0 0,-1 0-1 0 0,2 0 1 0 0,0 1 0 0 0,0-1 0 0 0,1 0 0 0 0,0-1 0 0 0,1 1-1 0 0,1-1 1 0 0,0 1 0 0 0,0-1 0 0 0,1 0 0 0 0,0-1-1 0 0,1 0 1 0 0,0 0 0 0 0,1 0 0 0 0,0-1 0 0 0,1 0-1 0 0,2 1-69 0 0,91 23-2776 0 0,-70-63-1048 0 0,-32 20 2530 0 0</inkml:trace>
  <inkml:trace contextRef="#ctx0" brushRef="#br0" timeOffset="53207.621">4630 2572 1068 0 0,'8'5'3966'0'0,"36"0"-3140"0"0,172-23 669 0 0,265-83-2162 0 0,-476 101 643 0 0,0-1 0 0 0,0 0 1 0 0,0 0-1 0 0,0-1 0 0 0,0 0 0 0 0,0 1 0 0 0,0-2 1 0 0,-1 1-1 0 0,1 0 0 0 0,-1-1 0 0 0,0 0 0 0 0,0 0 1 0 0,0 0-1 0 0,0-1 0 0 0,0 1 0 0 0,-1-1 1 0 0,1 0-1 0 0,-1 0 0 0 0,0 0 0 0 0,0-1 0 0 0,-1 1 1 0 0,1 0-1 0 0,-1-1 0 0 0,0 0 0 0 0,1-3 24 0 0,-3 6 58 0 0,-3-23 560 0 0,1 22-597 0 0,-1-2 53 0 0,1 0 0 0 0,-1 0-1 0 0,0 1 1 0 0,-1-1 0 0 0,1 1 0 0 0,-1 0 0 0 0,0 0 0 0 0,0 0-1 0 0,0 0 1 0 0,0 1 0 0 0,-1-1 0 0 0,0 1 0 0 0,1 0-1 0 0,-1 1 1 0 0,0-1 0 0 0,-1 1 0 0 0,1 0 0 0 0,-2 0-74 0 0,7 2 33 0 0,0 0-44 0 0,0 0 37 0 0,-15 3 52 0 0,8 15 4 0 0,1 1 0 0 0,1 0 0 0 0,0 0 0 0 0,1 0 0 0 0,1 0 0 0 0,1 1 0 0 0,1-1 0 0 0,1 1 0 0 0,0 0 0 0 0,2-1 0 0 0,0 2-82 0 0,-1 37 290 0 0,33 203 637 0 0,-25-186-538 0 0,-33-123-320 0 0,21 33-153 0 0,1 0-1 0 0,1 0 0 0 0,0 0 1 0 0,1 0-1 0 0,1 0 0 0 0,0 0 1 0 0,1 0-1 0 0,1 0 0 0 0,0 1 0 0 0,1-1 1 0 0,1 1-1 0 0,0 0 0 0 0,1-1 85 0 0,3-12-93 0 0,21-15-456 0 0,-29 42 422 0 0,2 2 48 0 0,86 169-285 0 0,-85-162 291 0 0,1 0 0 0 0,0 0 0 0 0,0 0 1 0 0,1-1-1 0 0,0 0 0 0 0,1 0 0 0 0,0-1 1 0 0,0 0-1 0 0,0 0 0 0 0,1 0 0 0 0,0-1 0 0 0,0 0 1 0 0,1-1-1 0 0,-1 0 0 0 0,1 0 0 0 0,0-1 1 0 0,1 0-1 0 0,-1-1 0 0 0,1 0 0 0 0,-1 0 0 0 0,1-1 1 0 0,0 0-1 0 0,0-1 0 0 0,0 0 0 0 0,0 0 0 0 0,0-1 1 0 0,1-1-1 0 0,-1 0 0 0 0,0 0 0 0 0,-1-1 1 0 0,10-2 72 0 0,101-44-1863 0 0,-95 31 1405 0 0</inkml:trace>
  <inkml:trace contextRef="#ctx0" brushRef="#br0" timeOffset="53770.246">6056 2745 2440 0 0,'-40'-4'1736'0'0,"25"7"-1565"0"0,0 0 0 0 0,1 1 0 0 0,-1 0 0 0 0,1 1-1 0 0,0 1 1 0 0,0 0 0 0 0,1 1 0 0 0,0 1 0 0 0,0 0 0 0 0,0 0 0 0 0,1 1 0 0 0,0 1 0 0 0,1 0 0 0 0,0 1 0 0 0,-2 3-171 0 0,13-13 3 0 0,-1 0 1 0 0,0 0-1 0 0,1 0 1 0 0,-1 0-1 0 0,1 0 0 0 0,-1 0 1 0 0,1 0-1 0 0,-1 0 1 0 0,1 0-1 0 0,0 1 0 0 0,-1-1 1 0 0,1 0-1 0 0,0 0 1 0 0,0 0-1 0 0,0 1 0 0 0,0-1 1 0 0,0 0-1 0 0,0 0 1 0 0,1 0-1 0 0,-1 1 0 0 0,0-1 1 0 0,0 0-1 0 0,1 0 1 0 0,-1 0-1 0 0,1 0 0 0 0,-1 0 1 0 0,1 0-1 0 0,0 1 1 0 0,-1-1-1 0 0,1-1 0 0 0,0 1 1 0 0,0 0-1 0 0,-1 0 1 0 0,1 0-1 0 0,0 0 0 0 0,0 0 1 0 0,0-1-1 0 0,0 1 1 0 0,0 0-1 0 0,0-1 0 0 0,0 1 1 0 0,0-1-1 0 0,1 1 1 0 0,-1-1-1 0 0,0 0 1 0 0,0 1-1 0 0,0-1 0 0 0,0 0 1 0 0,1 0-1 0 0,-1 0 1 0 0,0 0-1 0 0,0 0 0 0 0,0 0 1 0 0,1 0-1 0 0,-1 0 1 0 0,0-1-1 0 0,0 1 0 0 0,0 0 1 0 0,1-1-1 0 0,-1 1 1 0 0,0-1-1 0 0,0 1 0 0 0,0-1 1 0 0,1 0-4 0 0,79-15-542 0 0,58-32-446 0 0,-138 47 914 0 0,-20 62 1433 0 0,19-60-1253 0 0,16 19-110 0 0,-11-19-2 0 0,1 0 1 0 0,0-1 0 0 0,-1 1 0 0 0,1-1 0 0 0,0 0 0 0 0,-1 0 0 0 0,1-1 0 0 0,0 0-1 0 0,-1 0 1 0 0,1 0 0 0 0,-1-1 0 0 0,1 1 0 0 0,-1-1 0 0 0,0-1 0 0 0,1 1 0 0 0,-1-1-1 0 0,-1 0 1 0 0,5-3 5 0 0,7-1-20 0 0,7-10 59 0 0,0-1 1 0 0,0-1-1 0 0,-2-1 1 0 0,0-1 0 0 0,-2-1-1 0 0,0 0 1 0 0,-1-2-1 0 0,-2 0 1 0 0,0-1-1 0 0,-2 0 1 0 0,0-1-1 0 0,-2-1 1 0 0,-1 0-1 0 0,-1-1 1 0 0,-2 1-1 0 0,0-2 1 0 0,-2 1-1 0 0,-1-1 1 0 0,0-26-40 0 0,-3 53 57 0 0,0-1 0 0 0,-1 0 1 0 0,0 0-1 0 0,1-1 0 0 0,-1 1 0 0 0,0 0 1 0 0,0 0-1 0 0,-1 0 0 0 0,1-1 1 0 0,-1 1-1 0 0,0 0 0 0 0,0-1 0 0 0,0 1 1 0 0,0 0-1 0 0,0-1 0 0 0,-1 1 1 0 0,1 0-1 0 0,-1-1 0 0 0,0 1 0 0 0,0 0 1 0 0,0 0-1 0 0,-1 0 0 0 0,1 0 1 0 0,-1 0-1 0 0,1 0 0 0 0,-1 0 0 0 0,0 1 1 0 0,0-1-1 0 0,-1 0 0 0 0,1 1 1 0 0,0 0-1 0 0,-1-1 0 0 0,1 1 0 0 0,-1 0 1 0 0,0 0-1 0 0,0 1 0 0 0,0-1 1 0 0,0 1-1 0 0,0-1 0 0 0,0 1 0 0 0,0 0 1 0 0,0 0-1 0 0,0 0 0 0 0,-1 1 1 0 0,1-1-1 0 0,0 1 0 0 0,-1-1 0 0 0,1 1 1 0 0,0 0-1 0 0,-1 1 0 0 0,-2-1-57 0 0,-4 7 30 0 0,1 0 1 0 0,0 0-1 0 0,0 1 0 0 0,0 0 0 0 0,1 0 0 0 0,0 1 1 0 0,1 0-1 0 0,0 0 0 0 0,1 1 0 0 0,-1 0 0 0 0,2 0 1 0 0,-1 1-1 0 0,2-1 0 0 0,-1 1 0 0 0,2 0 0 0 0,-1 1 1 0 0,1-1-1 0 0,1 0 0 0 0,0 1 0 0 0,1-1 0 0 0,0 1 0 0 0,1 0 1 0 0,0 0-1 0 0,1-1 0 0 0,0 1 0 0 0,1-1 0 0 0,0 1 1 0 0,1-1-1 0 0,0 0 0 0 0,1 1 0 0 0,0-2 0 0 0,4 9-30 0 0,64 119-4411 0 0,-63-118 664 0 0,-9-20 2521 0 0</inkml:trace>
  <inkml:trace contextRef="#ctx0" brushRef="#br0" timeOffset="54032.082">6040 2527 2116 0 0,'35'-3'4157'0'0,"18"-10"-2748"0"0,-2 1-733 0 0,12 1 130 0 0,110-18-2216 0 0,-1-7-3762 0 0,-139 27 3962 0 0</inkml:trace>
  <inkml:trace contextRef="#ctx0" brushRef="#br0" timeOffset="48578.248">993 2502 1108 0 0,'42'-3'2368'0'0,"-41"3"-2301"0"0,1-1 1 0 0,0 0 0 0 0,0 1-1 0 0,0-1 1 0 0,-1 0-1 0 0,1 0 1 0 0,0 1 0 0 0,-1-1-1 0 0,1-1 1 0 0,-1 1 0 0 0,1 0-1 0 0,-1 0 1 0 0,1 0-1 0 0,-1-1 1 0 0,0 1 0 0 0,0-1-1 0 0,0 1 1 0 0,0-1-1 0 0,0 0 1 0 0,0 1 0 0 0,0-1-1 0 0,0 0 1 0 0,-1 1 0 0 0,1-1-1 0 0,-1 0 1 0 0,1 0-1 0 0,-1 0 1 0 0,0 0 0 0 0,1 1-1 0 0,-1-1 1 0 0,0 0 0 0 0,0 0-1 0 0,0 0 1 0 0,-1 0-1 0 0,1 0 1 0 0,0 0 0 0 0,-1 1-1 0 0,1-1 1 0 0,-1 0 0 0 0,0 0-1 0 0,0 0 1 0 0,1 1-1 0 0,-1-1 1 0 0,0 1 0 0 0,0-1-1 0 0,-1 0 1 0 0,1 1 0 0 0,0 0-1 0 0,0-1 1 0 0,-1 1-1 0 0,1 0 1 0 0,-1 0 0 0 0,1-1-1 0 0,-1 1-67 0 0,-13-5 70 0 0,-1 1-1 0 0,1 0 1 0 0,-1 1-1 0 0,0 1 0 0 0,0 0 1 0 0,0 1-1 0 0,0 1 1 0 0,-1 0-1 0 0,1 2 1 0 0,0-1-1 0 0,0 2 0 0 0,-1 0 1 0 0,1 1-1 0 0,1 1 1 0 0,-1 0-1 0 0,-12 6-69 0 0,6-5 39 0 0,13-4-19 0 0,-1 0-1 0 0,1 0 1 0 0,0 1 0 0 0,-1 0 0 0 0,1 1 0 0 0,0 0 0 0 0,0 0 0 0 0,1 1-1 0 0,-1 0 1 0 0,1 0 0 0 0,-1 1 0 0 0,1 1 0 0 0,1-1 0 0 0,-1 1-1 0 0,1 0 1 0 0,0 1 0 0 0,0 0 0 0 0,1 0 0 0 0,0 0 0 0 0,0 1 0 0 0,1 0-1 0 0,0 0 1 0 0,0 0 0 0 0,1 0 0 0 0,0 1 0 0 0,0 2-20 0 0,7-2 23 0 0,0-1 0 0 0,1 0 0 0 0,0 0 0 0 0,0 0 0 0 0,1 0 0 0 0,0-1 0 0 0,1 0 0 0 0,-1 0 0 0 0,1 0 0 0 0,1-1 0 0 0,-1 0 0 0 0,1 0 0 0 0,0 0 0 0 0,0-1 0 0 0,1 0 0 0 0,0-1 0 0 0,0 1 0 0 0,0-1 0 0 0,0-1 0 0 0,0 0 0 0 0,6 2-23 0 0,44 19 111 0 0,102 64-45 0 0,-158-86-60 0 0,0 0 0 0 0,0 0 1 0 0,0 0-1 0 0,0 0 0 0 0,-1 0 1 0 0,1 1-1 0 0,0-1 0 0 0,-1 1 1 0 0,0-1-1 0 0,0 1 0 0 0,0 0 1 0 0,0 0-1 0 0,0-1 0 0 0,0 1 1 0 0,0 0-1 0 0,-1 0 0 0 0,0 0 1 0 0,0 0-1 0 0,1 0 0 0 0,-2 0 0 0 0,1-1 1 0 0,0 1-1 0 0,0 0 0 0 0,-1 0 1 0 0,0 0-1 0 0,0 0 0 0 0,1-1 1 0 0,-2 1-1 0 0,1 0 0 0 0,0-1 1 0 0,0 1-1 0 0,-1 0 0 0 0,1-1 1 0 0,-1 0-1 0 0,0 1 0 0 0,0-1 0 0 0,0 0 1 0 0,0 0-1 0 0,0 0 0 0 0,-1 0 1 0 0,-1 0-7 0 0,-104 63 264 0 0,75-53-202 0 0,0-2 0 0 0,0-1-1 0 0,-1-2 1 0 0,-1-1 0 0 0,1-2 0 0 0,-1-1-1 0 0,-25-2-61 0 0,-7-29-699 0 0,95-24-1831 0 0,42 0-1365 0 0,-43 34 2659 0 0</inkml:trace>
  <inkml:trace contextRef="#ctx0" brushRef="#br0" timeOffset="49502.158">1163 2680 1108 0 0,'14'-13'4561'0'0,"-10"28"-2051"0"0,-6-2-2466 0 0,0 0 0 0 0,0 0 1 0 0,1 0-1 0 0,1 0 1 0 0,0 0-1 0 0,1 0 0 0 0,0 0 1 0 0,1 0-1 0 0,1 0 0 0 0,0 0 1 0 0,1-1-1 0 0,0 1 0 0 0,1-1 1 0 0,0 0-1 0 0,4 5-44 0 0,-2-11 12 0 0,0 0 0 0 0,0-1 0 0 0,1 0 0 0 0,0-1 0 0 0,0 0 0 0 0,0 0 0 0 0,1-1 0 0 0,-1 0 0 0 0,1 0 0 0 0,0-1 0 0 0,0 0 0 0 0,0 0 0 0 0,0-1 0 0 0,0-1 0 0 0,0 1 1 0 0,0-1-1 0 0,0-1 0 0 0,0 0 0 0 0,0 0 0 0 0,0-1 0 0 0,0 0 0 0 0,0 0 0 0 0,-1-1 0 0 0,1 0 0 0 0,-1-1 0 0 0,0 0 0 0 0,0 0 0 0 0,0-1 0 0 0,0 0 0 0 0,3-3-12 0 0,1 2-75 0 0,-1 0 0 0 0,0-1 0 0 0,0 0 0 0 0,-1-1 0 0 0,0 0 0 0 0,-1-1 0 0 0,1 0 0 0 0,-2 0 0 0 0,1-1 0 0 0,-1 0 0 0 0,-1 0 0 0 0,0-1 0 0 0,0 0 0 0 0,-1 0 0 0 0,-1-1 0 0 0,0 0 0 0 0,0 0 0 0 0,-1 0 0 0 0,2-11 75 0 0,-6 21-29 0 0,-19-16 5 0 0,15 19 21 0 0,0 1 0 0 0,0 0 0 0 0,0-1 0 0 0,0 2 0 0 0,0-1 1 0 0,1 0-1 0 0,-1 1 0 0 0,1-1 0 0 0,-1 1 0 0 0,1 0 0 0 0,0 0 1 0 0,0 1-1 0 0,1-1 0 0 0,-1 0 0 0 0,0 1 0 0 0,1 0 0 0 0,0 0 1 0 0,0-1-1 0 0,0 1 0 0 0,1 0 0 0 0,-1 1 0 0 0,1-1 0 0 0,0 0 0 0 0,0 0 1 0 0,0 1-1 0 0,1-1 0 0 0,0 0 0 0 0,0 1 0 0 0,0-1 0 0 0,0 3 3 0 0,7 1-53 0 0,0-1-1 0 0,0-1 0 0 0,0 1 1 0 0,1-1-1 0 0,0 0 0 0 0,0-1 1 0 0,1 0-1 0 0,-1 0 0 0 0,1-1 1 0 0,0 0-1 0 0,0-1 0 0 0,1 0 0 0 0,-1 0 1 0 0,1-1-1 0 0,-1 0 0 0 0,1-1 1 0 0,0 0-1 0 0,0 0 0 0 0,-1-1 1 0 0,1 0-1 0 0,0-1 0 0 0,0 0 1 0 0,7-2 53 0 0,-1 3-278 0 0,-4-1 241 0 0,-1-1 0 0 0,0 0 1 0 0,1 0-1 0 0,-1-1 0 0 0,0-1 1 0 0,-1 0-1 0 0,1 0 0 0 0,0-1 1 0 0,-1 0-1 0 0,0-1 1 0 0,0 0-1 0 0,-1-1 0 0 0,0 0 1 0 0,0 0-1 0 0,-1-1 0 0 0,1 0 1 0 0,-2-1-1 0 0,1 1 0 0 0,-1-2 1 0 0,-1 1-1 0 0,1-1 0 0 0,-2 0 1 0 0,4-8 36 0 0,23-107 2814 0 0,-31 115-379 0 0,-7 53-2325 0 0,-2 241 214 0 0,62 220 379 0 0,-43-352-1075 0 0,-13-152 229 0 0,-1 0-1 0 0,1 0 0 0 0,0 0 1 0 0,0 0-1 0 0,0-1 0 0 0,0 1 1 0 0,0-1-1 0 0,0 1 0 0 0,0-1 1 0 0,0 0-1 0 0,0 0 0 0 0,0 0 1 0 0,0 0-1 0 0,0 0 0 0 0,0 0 1 0 0,1 0-1 0 0,-1-1 0 0 0,0 1 1 0 0,1-1-1 0 0,-1 1 0 0 0,1-1 1 0 0,0 0-1 0 0,-1 1 0 0 0,1-1 1 0 0,0 0-1 0 0,0 0 0 0 0,0 0 1 0 0,0 0-1 0 0,1 0 0 0 0,-1 0 1 0 0,0 0-1 0 0,1 0 0 0 0,-1-1 144 0 0,-29-85-4139 0 0,22 60 2755 0 0</inkml:trace>
  <inkml:trace contextRef="#ctx0" brushRef="#br0" timeOffset="49784.526">2044 2795 1120 0 0,'3'-3'423'0'0,"0"-1"-278"0"0,0 1 1 0 0,0-1 0 0 0,0 1 0 0 0,1 0 0 0 0,-1 0 0 0 0,1 1-1 0 0,0-1 1 0 0,-1 1 0 0 0,1-1 0 0 0,0 1 0 0 0,1 0 0 0 0,-1 1-1 0 0,0-1 1 0 0,0 1 0 0 0,1 0 0 0 0,-1 0 0 0 0,1 0-1 0 0,-1 0 1 0 0,1 1 0 0 0,-1 0 0 0 0,1 0 0 0 0,-1 0 0 0 0,1 0-1 0 0,0 1-145 0 0,2 1 82 0 0,-1-1-1 0 0,1 1 0 0 0,-1 0 0 0 0,0 1 0 0 0,1 0 0 0 0,-1 0 1 0 0,-1 0-1 0 0,1 0 0 0 0,0 1 0 0 0,-1 0 0 0 0,0 1 0 0 0,0-1 0 0 0,0 1 1 0 0,0 0-1 0 0,-1 0 0 0 0,0 0 0 0 0,0 0 0 0 0,0 1 0 0 0,-1 0 1 0 0,0 0-1 0 0,0 0 0 0 0,0 0 0 0 0,-1 0 0 0 0,0 1 0 0 0,0 0-81 0 0,-5-1 82 0 0,0 1-1 0 0,0-1 0 0 0,-1-1 0 0 0,0 1 0 0 0,0 0 1 0 0,-1-1-1 0 0,0 0 0 0 0,0 0 0 0 0,0 0 0 0 0,0-1 1 0 0,-1 0-1 0 0,1 0 0 0 0,-1 0 0 0 0,0 0 0 0 0,-1-1 1 0 0,1 0-1 0 0,0-1 0 0 0,-1 1 0 0 0,0-1 0 0 0,1 0 1 0 0,-1-1-1 0 0,0 0 0 0 0,0 0 0 0 0,-3 0-81 0 0,0 1-13 0 0,0-1 0 0 0,-1 0 0 0 0,1-1 1 0 0,-1 0-1 0 0,1 0 0 0 0,0-1 0 0 0,-1 0 0 0 0,1-1 0 0 0,0 0 0 0 0,0-1 0 0 0,0 0 0 0 0,-3-1 13 0 0,10 2-214 0 0,0 0 0 0 0,0 1 0 0 0,1-1 0 0 0,-1 0 0 0 0,0-1 0 0 0,1 1 0 0 0,-1 0 0 0 0,1-1 0 0 0,-1 1 0 0 0,1-1 1 0 0,0 0-1 0 0,0 0 0 0 0,1 0 0 0 0,-1 0 0 0 0,0 0 0 0 0,1 0 0 0 0,0 0 0 0 0,0 0 0 0 0,0-1 0 0 0,0 1 0 0 0,0 0 0 0 0,1-1 0 0 0,-1 1 0 0 0,1-1 0 0 0,0 1 0 0 0,0-1 214 0 0,0-11-1166 0 0</inkml:trace>
  <inkml:trace contextRef="#ctx0" brushRef="#br0" timeOffset="50251.711">2472 2602 2052 0 0,'3'35'3849'0'0,"14"76"-3126"0"0,156 603 2435 0 0,-172-713-3146 0 0,-1 0-1 0 0,1-1 1 0 0,-1 1-1 0 0,0 0 1 0 0,0 0-1 0 0,1 0 0 0 0,-1 0 1 0 0,0 0-1 0 0,0 0 1 0 0,0 0-1 0 0,0 0 1 0 0,0 0-1 0 0,0 0 1 0 0,0 0-1 0 0,-1-1 1 0 0,1 1-1 0 0,0 0 0 0 0,0 0 1 0 0,-1 0-1 0 0,1 0 1 0 0,-1 0-1 0 0,1 0 1 0 0,0-1-1 0 0,-1 1 1 0 0,0 0-1 0 0,1 0 1 0 0,-1-1-1 0 0,1 1 0 0 0,-1 0 1 0 0,0-1-1 0 0,0 1 1 0 0,1-1-1 0 0,-1 1 1 0 0,0-1-1 0 0,0 1 1 0 0,0-1-1 0 0,1 1 1 0 0,-1-1-1 0 0,0 0 0 0 0,0 1 1 0 0,0-1-1 0 0,0 0 1 0 0,0 0-1 0 0,0 0 1 0 0,0 0-1 0 0,0 0 1 0 0,0 0-1 0 0,0 0 1 0 0,0 0-1 0 0,1 0 1 0 0,-1 0-1 0 0,0 0 0 0 0,0-1 1 0 0,0 1-1 0 0,0 0 1 0 0,0-1-1 0 0,0 1 1 0 0,1-1-1 0 0,-1 1 1 0 0,0-1-1 0 0,0 1 1 0 0,0-1-12 0 0,-56-33-267 0 0,49 24 81 0 0,0-1 0 0 0,0-1 0 0 0,1 1 0 0 0,1-1 0 0 0,0 0 0 0 0,1-1 0 0 0,0 1 0 0 0,0-1 0 0 0,2 0 0 0 0,0 0 0 0 0,0-1 0 0 0,1 1 0 0 0,1 0 0 0 0,0-1 0 0 0,1 0 0 0 0,0 1 0 0 0,1-1 0 0 0,2-6 186 0 0,-3 3-401 0 0,1-2 204 0 0,1-1 0 0 0,2 1 0 0 0,0 0 0 0 0,0 1 0 0 0,2-1 0 0 0,0 1 0 0 0,2 0 1 0 0,0 0-1 0 0,0 1 0 0 0,7-8 197 0 0,2-5-220 0 0</inkml:trace>
  <inkml:trace contextRef="#ctx0" brushRef="#br0" timeOffset="50534.442">2648 2880 3984 0 0,'8'-7'11'0'0,"0"0"-1"0"0,0 0 1 0 0,1 0-1 0 0,-1 1 1 0 0,2 1-1 0 0,-1-1 1 0 0,1 1-1 0 0,-1 1 1 0 0,1 0-1 0 0,0 0 1 0 0,1 1-1 0 0,-1 1 1 0 0,1-1-1 0 0,-1 2 1 0 0,6-1-11 0 0,-13 2 25 0 0,-1 0 1 0 0,1 1-1 0 0,0-1 0 0 0,-1 1 1 0 0,1-1-1 0 0,0 1 1 0 0,-1 0-1 0 0,1 0 1 0 0,0 0-1 0 0,-1 0 0 0 0,0 1 1 0 0,1-1-1 0 0,-1 1 1 0 0,0-1-1 0 0,0 1 1 0 0,1 0-1 0 0,-1 0 1 0 0,-1 0-1 0 0,1 0 0 0 0,0 0 1 0 0,0 0-1 0 0,-1 1 1 0 0,1-1-1 0 0,-1 0 1 0 0,0 1-1 0 0,0 0 0 0 0,0-1 1 0 0,0 1-1 0 0,0-1 1 0 0,-1 1-1 0 0,1 0 1 0 0,-1 0-1 0 0,1-1 0 0 0,-1 1 1 0 0,0 0-1 0 0,0 0 1 0 0,-1 1-26 0 0,-17 94 1381 0 0,12-87-1250 0 0,-1 0-1 0 0,0 0 1 0 0,-1-1 0 0 0,1 1-1 0 0,-2-2 1 0 0,0 0-1 0 0,0 0 1 0 0,0 0 0 0 0,-1-1-1 0 0,-1 0 1 0 0,1-1 0 0 0,-1 0-1 0 0,0-1 1 0 0,-1-1 0 0 0,1 1-1 0 0,-1-2 1 0 0,0 1 0 0 0,-1-2-1 0 0,1 0 1 0 0,-1 0 0 0 0,-4 0-131 0 0,13-4-138 0 0,0 0 1 0 0,1 0 0 0 0,-1 0 0 0 0,1 0 0 0 0,0 0 0 0 0,-1-1 0 0 0,1 1 0 0 0,0-1-1 0 0,0 0 1 0 0,0 0 0 0 0,0 0 0 0 0,0-1 0 0 0,0 1 0 0 0,1-1 0 0 0,-1 1 0 0 0,1-1 0 0 0,0 0-1 0 0,0 0 1 0 0,0 0 0 0 0,0 0 0 0 0,0-1 0 0 0,0 1 0 0 0,1 0 0 0 0,0-1 0 0 0,0 1 0 0 0,0-1-1 0 0,0 1 1 0 0,0-1 0 0 0,1 1 0 0 0,-1-1 0 0 0,1 0 0 0 0,0 1 0 0 0,0-1 0 0 0,1 0 0 0 0,-1 1-1 0 0,1-1 1 0 0,-1 1 0 0 0,1-1 0 0 0,0 1 0 0 0,1-2 137 0 0,15-33-1390 0 0,-2 8 105 0 0</inkml:trace>
  <inkml:trace contextRef="#ctx0" brushRef="#br0" timeOffset="50797.295">2984 2730 1344 0 0,'-12'67'5152'0'0,"12"-64"-5098"0"0,0 1-1 0 0,1-1 1 0 0,-1 1 0 0 0,1-1-1 0 0,0 1 1 0 0,0-1 0 0 0,1 0-1 0 0,-1 0 1 0 0,1 0 0 0 0,-1 0-1 0 0,1 0 1 0 0,0 0 0 0 0,0 0-1 0 0,1 0 1 0 0,-1-1 0 0 0,0 1-1 0 0,1-1 1 0 0,-1 1 0 0 0,1-1-1 0 0,0 0 1 0 0,0 0 0 0 0,0-1-1 0 0,0 1 1 0 0,0 0 0 0 0,0-1-1 0 0,1 0 1 0 0,-1 0 0 0 0,0 0-1 0 0,1 0 1 0 0,-1 0 0 0 0,0-1-1 0 0,1 1 1 0 0,-1-1 0 0 0,1 0-1 0 0,-1 0 1 0 0,1 0 0 0 0,-1-1-1 0 0,1 1 1 0 0,-1-1 0 0 0,1 0-1 0 0,-1 0 1 0 0,0 0 0 0 0,0 0-1 0 0,1-1 1 0 0,-1 1 0 0 0,0-1-1 0 0,0 0 1 0 0,0 0 0 0 0,-1 0 0 0 0,4-2-54 0 0,-6 3 3 0 0,5 1 10 0 0,-1-1-1 0 0,0 0 0 0 0,0 0 1 0 0,0 0-1 0 0,0-1 0 0 0,-1 1 1 0 0,1-1-1 0 0,0 0 0 0 0,-1 0 0 0 0,1-1 1 0 0,-1 1-1 0 0,1-1 0 0 0,-1 1 1 0 0,0-1-1 0 0,0 0 0 0 0,0 0 1 0 0,-1 0-1 0 0,1-1 0 0 0,-1 1 1 0 0,0-1-1 0 0,0 1 0 0 0,0-1 0 0 0,0 0 1 0 0,0 0-1 0 0,-1 0 0 0 0,0 0 1 0 0,0 0-1 0 0,0 0 0 0 0,0 0 1 0 0,-1 0-1 0 0,1 0 0 0 0,-1 0 1 0 0,0 0-1 0 0,-1-1 0 0 0,1-2-12 0 0,-6 0-109 0 0,0 0-1 0 0,-1 1 1 0 0,1-1 0 0 0,-1 1-1 0 0,-1 1 1 0 0,1-1 0 0 0,-1 1-1 0 0,0 0 1 0 0,0 1-1 0 0,0 0 1 0 0,-1 0 0 0 0,1 1-1 0 0,-1 0 1 0 0,0 1-1 0 0,0-1 1 0 0,0 2 0 0 0,0-1-1 0 0,0 1 1 0 0,-1 1 0 0 0,-1 0 109 0 0,-18-5-1375 0 0,-3-8-1639 0 0,24 7 1612 0 0</inkml:trace>
  <inkml:trace contextRef="#ctx0" brushRef="#br0" timeOffset="52010.41">3304 2952 1140 0 0,'-30'34'8303'0'0,"24"-22"-7918"0"0,7-13-62 0 0,5-6-151 0 0,192-300-218 0 0,-143 228-968 0 0,-58 90 984 0 0,0 0 1 0 0,1 0 0 0 0,0 0-1 0 0,1 0 1 0 0,0 0 0 0 0,0 0-1 0 0,2 0 1 0 0,-1 0 0 0 0,1 0-1 0 0,1 0 1 0 0,0 0-1 0 0,1 0 1 0 0,0 0 0 0 0,3 6 29 0 0,7 38-124 0 0,-12-52 154 0 0,0 0 0 0 0,-1 0 0 0 0,1 0 0 0 0,0 0 0 0 0,-1 0 0 0 0,0 0 0 0 0,0 0 0 0 0,0 0 0 0 0,0 0 0 0 0,0 0 0 0 0,-1 0 0 0 0,1 0-1 0 0,-1 0 1 0 0,0 0 0 0 0,0 0 0 0 0,0 0 0 0 0,0 0 0 0 0,-1-1 0 0 0,1 1 0 0 0,-1 0 0 0 0,1-1 0 0 0,-1 1 0 0 0,0-1 0 0 0,0 0 0 0 0,-2 2-30 0 0,73-18-293 0 0,12-18-13 0 0,-2-3 1 0 0,-2-4-1 0 0,-1-4 1 0 0,1-5 305 0 0,-48 17-161 0 0,-28 30 173 0 0,-26-12 42 0 0,8 13-8 0 0,-1 1-1 0 0,1 1 1 0 0,0 0-1 0 0,0 2 1 0 0,0 0-1 0 0,0 1 0 0 0,1 0 1 0 0,0 1-1 0 0,0 1 1 0 0,0 1-1 0 0,1 0 1 0 0,0 1-1 0 0,1 1 0 0 0,-9 7-45 0 0,20-15-5 0 0,1-1 0 0 0,0 0 0 0 0,-1 1-1 0 0,1 0 1 0 0,0-1 0 0 0,0 1 0 0 0,0 0-1 0 0,1 0 1 0 0,-1 0 0 0 0,0 0 0 0 0,1 0-1 0 0,-1 1 1 0 0,1-1 0 0 0,0 0 0 0 0,0 1-1 0 0,0-1 1 0 0,0 1 0 0 0,0-1-1 0 0,0 1 1 0 0,1 0 0 0 0,-1-1 0 0 0,1 1-1 0 0,0 0 1 0 0,-1-1 0 0 0,1 1 0 0 0,1 0-1 0 0,-1-1 1 0 0,0 1 0 0 0,1 0 0 0 0,-1-1-1 0 0,1 1 1 0 0,0-1 0 0 0,0 1 0 0 0,0-1-1 0 0,0 1 1 0 0,0-1 0 0 0,0 0 0 0 0,1 1-1 0 0,-1-1 1 0 0,1 0 0 0 0,0 0 0 0 0,0 0-1 0 0,1 1 6 0 0,107 42-3606 0 0,-77-43 2353 0 0,-10-2 35 0 0</inkml:trace>
  <inkml:trace contextRef="#ctx0" brushRef="#br0" timeOffset="69650.008">21762 1900 924 0 0,'-1'0'72'0'0,"1"0"0"0"0,-1 0-1 0 0,0 0 1 0 0,0 0 0 0 0,0-1 0 0 0,0 1-1 0 0,0 0 1 0 0,0-1 0 0 0,0 1 0 0 0,1 0 0 0 0,-1-1-1 0 0,0 1 1 0 0,0-1 0 0 0,0 0 0 0 0,1 1-1 0 0,-1-1 1 0 0,0 0 0 0 0,1 1 0 0 0,-1-1 0 0 0,1 0-1 0 0,-1 1 1 0 0,0-1 0 0 0,1 0 0 0 0,0 0-1 0 0,-1 0 1 0 0,1 0 0 0 0,0 0 0 0 0,-1 1 0 0 0,1-1-1 0 0,0 0 1 0 0,0 0 0 0 0,0 0 0 0 0,-1 0-1 0 0,1 0 1 0 0,0 0 0 0 0,0 0 0 0 0,1 0-1 0 0,-1 0 1 0 0,0 0 0 0 0,0 0 0 0 0,0 1 0 0 0,1-1-1 0 0,-1 0 1 0 0,0 0 0 0 0,1 0 0 0 0,-1 0-1 0 0,1 0 1 0 0,-1 1 0 0 0,1-1 0 0 0,-1 0 0 0 0,1 0-1 0 0,-1 1 1 0 0,1-1 0 0 0,0 0 0 0 0,0 1-1 0 0,-1-1 1 0 0,1 1 0 0 0,0-1 0 0 0,0 1-1 0 0,0-1 1 0 0,-1 1 0 0 0,1 0 0 0 0,0-1 0 0 0,0 1-1 0 0,0 0 1 0 0,0-1 0 0 0,0 1 0 0 0,1 0-72 0 0,-69-10 698 0 0,45 10-580 0 0,1 2 0 0 0,0 0 1 0 0,0 1-1 0 0,1 1 1 0 0,-1 2-1 0 0,1-1 0 0 0,0 2 1 0 0,0 1-1 0 0,1 0 1 0 0,0 2-1 0 0,0 0 0 0 0,1 1 1 0 0,1 1-1 0 0,0 0 1 0 0,0 2-1 0 0,1 0 0 0 0,-8 9-118 0 0,24-22 4 0 0,-1-1 0 0 0,0 1 0 0 0,0-1 0 0 0,1 1-1 0 0,-1 0 1 0 0,0-1 0 0 0,1 1 0 0 0,-1 0 0 0 0,0-1-1 0 0,1 1 1 0 0,-1 0 0 0 0,1 0 0 0 0,0 0-1 0 0,-1 0 1 0 0,1 0 0 0 0,0-1 0 0 0,-1 1 0 0 0,1 0-1 0 0,0 0 1 0 0,0 0 0 0 0,0 0 0 0 0,0 0-1 0 0,0 0 1 0 0,0 0 0 0 0,0 0 0 0 0,0 0 0 0 0,0 0-1 0 0,0 0 1 0 0,0 0 0 0 0,1 0 0 0 0,-1 0 0 0 0,0-1-1 0 0,1 1 1 0 0,-1 0 0 0 0,1 0 0 0 0,-1 0-1 0 0,1 0 1 0 0,-1-1 0 0 0,1 1 0 0 0,-1 0 0 0 0,1 0-1 0 0,0-1 1 0 0,0 1 0 0 0,-1-1 0 0 0,1 1 0 0 0,0 0-1 0 0,0-1 1 0 0,-1 0 0 0 0,1 1 0 0 0,0-1-1 0 0,0 1 1 0 0,0-1 0 0 0,0 0 0 0 0,0 0 0 0 0,0 1-1 0 0,0-1 1 0 0,0 0 0 0 0,0 0 0 0 0,0 0-1 0 0,0 0 1 0 0,0 0 0 0 0,0 0 0 0 0,-1 0 0 0 0,2-1-4 0 0,75-1 133 0 0,-66 1-126 0 0,-1-1 1 0 0,1 0 0 0 0,0-1-1 0 0,-1 0 1 0 0,0-1 0 0 0,0 0-1 0 0,0-1 1 0 0,0 0 0 0 0,-1 0-1 0 0,1-1 1 0 0,-2-1 0 0 0,1 1-1 0 0,-1-1 1 0 0,1-1 0 0 0,-2 1-1 0 0,1-1 1 0 0,-1-1-8 0 0,3-32 1131 0 0,156 220-2842 0 0,-150-166-44 0 0,-10-9-2469 0 0,-6-4 4218 0 0,0 0-1210 0 0</inkml:trace>
  <inkml:trace contextRef="#ctx0" brushRef="#br0" timeOffset="69945.58">22018 1842 968 0 0,'18'16'480'0'0,"-1"2"-1"0"0,-1 0 1 0 0,-1 0-1 0 0,-1 1 1 0 0,0 1-1 0 0,-1 1 1 0 0,-2 0 0 0 0,0 0-1 0 0,-1 1 1 0 0,-1 0-1 0 0,3 15-479 0 0,-12-38 105 0 0,-1 0 0 0 0,0 0-1 0 0,0 0 1 0 0,1 0 0 0 0,-1 1 0 0 0,0-1-1 0 0,0 0 1 0 0,0 0 0 0 0,0 1 0 0 0,0-1-1 0 0,0 1 1 0 0,0-1 0 0 0,0 1 0 0 0,0-1-1 0 0,0 1 1 0 0,0-1 0 0 0,0 1 0 0 0,0 0-1 0 0,-1 0 1 0 0,1 0 0 0 0,0-1 0 0 0,0 1-1 0 0,0 0 1 0 0,0 1 0 0 0,-1-1 0 0 0,1 0-1 0 0,0 0 1 0 0,0 0 0 0 0,0 1 0 0 0,0-1-1 0 0,0 0 1 0 0,0 1 0 0 0,0-1 0 0 0,0 1-1 0 0,0-1 1 0 0,0 1 0 0 0,0 0 0 0 0,0-1-1 0 0,0 1 1 0 0,0 0 0 0 0,0 0 0 0 0,1 0-1 0 0,-1 0 1 0 0,0-1 0 0 0,0 1 0 0 0,1 0-1 0 0,-1 0 1 0 0,1 0 0 0 0,-1 0 0 0 0,1 1-1 0 0,-1-1 1 0 0,1 0 0 0 0,0 0 0 0 0,0 0-1 0 0,-1 0 1 0 0,1 0-105 0 0,-2-7-38 0 0,0 0 0 0 0,0 0 0 0 0,1-1 0 0 0,-1 1 0 0 0,2-1 0 0 0,-1 0 0 0 0,1 1 0 0 0,0-1 0 0 0,0 1-1 0 0,0-1 1 0 0,1 1 0 0 0,0-1 0 0 0,1 1 0 0 0,-1-1 0 0 0,1 1 0 0 0,0 0 0 0 0,1-1 0 0 0,0 1 0 0 0,0 1 0 0 0,0-1 0 0 0,0 0 0 0 0,1 1 0 0 0,0 0 0 0 0,0-1 0 0 0,1 2-1 0 0,-1-1 1 0 0,1 0 0 0 0,0 1 0 0 0,2-1 38 0 0,165-94-6816 0 0,-147 89 5513 0 0,-1 0 61 0 0</inkml:trace>
  <inkml:trace contextRef="#ctx0" brushRef="#br0" timeOffset="70318.386">22445 1969 1520 0 0,'9'2'221'0'0,"0"0"1"0"0,0 0-1 0 0,0-1 0 0 0,0 0 0 0 0,1-1 1 0 0,-1 0-1 0 0,0 0 0 0 0,0-1 0 0 0,0 0 0 0 0,0-1 1 0 0,0 0-1 0 0,0 0 0 0 0,0-1 0 0 0,0 0 1 0 0,4-3-222 0 0,16-3 321 0 0,-27 9-296 0 0,7-2 114 0 0,1 0 1 0 0,0-1 0 0 0,0 0-1 0 0,-1-1 1 0 0,0 0 0 0 0,0 0-1 0 0,0-1 1 0 0,0 0 0 0 0,-1-1-1 0 0,1 0 1 0 0,-1 0 0 0 0,3-4-140 0 0,-10 9 137 0 0,-58-13 717 0 0,28 16-642 0 0,0 2 1 0 0,1 0-1 0 0,0 2 0 0 0,0 1 0 0 0,0 1 1 0 0,1 1-1 0 0,0 2 0 0 0,1 1 1 0 0,0 0-1 0 0,-11 9-212 0 0,-17 44 379 0 0,79-41-405 0 0,-12-18-227 0 0,0 0-1 0 0,0-1 1 0 0,1-1-1 0 0,-1 0 1 0 0,1-1-1 0 0,0 0 1 0 0,0-1-1 0 0,0-1 0 0 0,0 0 1 0 0,0-1-1 0 0,1-1 1 0 0,6 0 253 0 0,10 0-1433 0 0,130-11-1040 0 0,-80 3 1249 0 0</inkml:trace>
  <inkml:trace contextRef="#ctx0" brushRef="#br0" timeOffset="67106.41">18407 1792 1056 0 0,'28'17'6484'0'0,"-25"62"-5433"0"0,-3-58-368 0 0,-2 64 191 0 0,-2-61-709 0 0,2 0 1 0 0,1 0-1 0 0,1 0 1 0 0,1 0-1 0 0,1 0 1 0 0,1 0-1 0 0,1 0 1 0 0,1 0-1 0 0,1-1 0 0 0,1 0 1 0 0,2 0-1 0 0,0 0 1 0 0,1-2-1 0 0,5 9-165 0 0,-12-26-21 0 0,1 0-1 0 0,-1 0 1 0 0,1 0-1 0 0,-1 0 1 0 0,1-1-1 0 0,1 1 1 0 0,-1-1-1 0 0,0 0 1 0 0,1 0-1 0 0,-1 0 1 0 0,1-1-1 0 0,0 0 1 0 0,0 0-1 0 0,0 0 1 0 0,0-1-1 0 0,0 1 1 0 0,0-1-1 0 0,1 0 1 0 0,-1-1-1 0 0,0 1 1 0 0,0-1-1 0 0,1 0 1 0 0,-1 0-1 0 0,0-1 1 0 0,1 0-1 0 0,-1 0 1 0 0,2 0 21 0 0,1-1-327 0 0,0 0 0 0 0,0-1 0 0 0,0 0 0 0 0,-1 0 0 0 0,1 0 0 0 0,-1-1 0 0 0,0 0 0 0 0,0-1 0 0 0,0 0 0 0 0,0 0 0 0 0,-1 0 0 0 0,0-1 0 0 0,0 0 0 0 0,0 0-1 0 0,-1 0 1 0 0,0-1 0 0 0,0 1 0 0 0,-1-1 0 0 0,0-1 0 0 0,0 1 0 0 0,0-1 0 0 0,-1 1 0 0 0,-1-1 0 0 0,1 0 0 0 0,-1 0 0 0 0,0 0 0 0 0,0-4 327 0 0,-2-6-1234 0 0</inkml:trace>
  <inkml:trace contextRef="#ctx0" brushRef="#br0" timeOffset="67352.811">18242 1967 1976 0 0,'-12'3'975'0'0,"-10"3"3669"0"0,40-3-1837 0 0,155-20-2491 0 0,163-33-8594 0 0,-301 43 7086 0 0</inkml:trace>
  <inkml:trace contextRef="#ctx0" brushRef="#br0" timeOffset="67664.189">18836 1880 1216 0 0,'42'23'4162'0'0,"-1"-1"-3733"0"0,-24-13-240 0 0,-1 2 1 0 0,0 0-1 0 0,-1 0 1 0 0,0 1-1 0 0,0 1 1 0 0,-2 1 0 0 0,1 0-1 0 0,-2 1 1 0 0,0 0-1 0 0,-1 1 1 0 0,0 0 0 0 0,-2 0-1 0 0,1 1 1 0 0,-2 1-1 0 0,-1 0 1 0 0,0 0-1 0 0,0 4-189 0 0,-7-20 43 0 0,0-1-1 0 0,0 1 0 0 0,0 0 0 0 0,0-1 0 0 0,0 1 0 0 0,-1 0 0 0 0,1-1 0 0 0,0 1 0 0 0,-1-1 0 0 0,0 1 0 0 0,1 0 0 0 0,-1-1 0 0 0,0 0 0 0 0,0 1 0 0 0,0-1 0 0 0,0 1 0 0 0,0-1 0 0 0,0 0 0 0 0,0 0 0 0 0,0 0 0 0 0,-1 1 0 0 0,1-1 0 0 0,0 0 0 0 0,-1-1 0 0 0,1 1 0 0 0,-1 0 0 0 0,1 0 0 0 0,-1-1 0 0 0,1 1 0 0 0,-1 0 1 0 0,1-1-1 0 0,-1 0 0 0 0,0 1 0 0 0,1-1 0 0 0,-1 0 0 0 0,0 0 0 0 0,1 0 0 0 0,-1 0 0 0 0,0 0 0 0 0,1 0 0 0 0,-1-1 0 0 0,1 1 0 0 0,-1 0 0 0 0,0-1 0 0 0,1 1 0 0 0,-1-1 0 0 0,1 0 0 0 0,-1 1 0 0 0,1-1 0 0 0,-1 0 0 0 0,1 0 0 0 0,0 0 0 0 0,-1 0 0 0 0,1 0 0 0 0,0 0 0 0 0,0-1 0 0 0,0 1 0 0 0,0 0 0 0 0,0-1 0 0 0,0 1 1 0 0,0 0-1 0 0,0-1 0 0 0,0 1 0 0 0,1-1 0 0 0,-1 1 0 0 0,1-1 0 0 0,-1 0 0 0 0,1 1 0 0 0,0-1 0 0 0,-1-1-42 0 0,0-7-162 0 0,1-1 0 0 0,-1 1 0 0 0,2-1 0 0 0,-1 0 0 0 0,2 1 0 0 0,-1-1 0 0 0,2 1 0 0 0,-1 0 0 0 0,1 0 0 0 0,1 0 0 0 0,0 0 0 0 0,0 0 0 0 0,1 1 0 0 0,0 0 0 0 0,0 0 0 0 0,1 0 0 0 0,1 0 0 0 0,-1 1 0 0 0,1 0 0 0 0,1 1 0 0 0,-1-1 0 0 0,1 2 0 0 0,1-1 0 0 0,-1 1 0 0 0,1 0 0 0 0,0 1 0 0 0,3-2 162 0 0,93-49-4396 0 0,-83 49 3418 0 0</inkml:trace>
  <inkml:trace contextRef="#ctx0" brushRef="#br0" timeOffset="67959.53">19467 1905 1780 0 0,'-2'67'4281'0'0,"1"-64"-4228"0"0,-4 8 105 0 0,1 1 0 0 0,0-1 0 0 0,0 1 0 0 0,2 0 0 0 0,-1 0 0 0 0,1 0 0 0 0,1 1 0 0 0,0-1 0 0 0,1 0 0 0 0,0 1 0 0 0,1-1 0 0 0,0 0 0 0 0,1 0 0 0 0,0 1 0 0 0,1-1 0 0 0,1-1 0 0 0,0 1 0 0 0,0 0 0 0 0,1-1 0 0 0,1 0 0 0 0,0 0 0 0 0,0-1 0 0 0,3 3-158 0 0,-5-11-158 0 0,0 0 1 0 0,0-1-1 0 0,0 1 1 0 0,1-1-1 0 0,-1 0 1 0 0,1-1-1 0 0,-1 1 1 0 0,0-1-1 0 0,1 0 1 0 0,-1 0-1 0 0,1 0 1 0 0,-1 0-1 0 0,1-1 1 0 0,-1 0-1 0 0,1 0 1 0 0,-1 0-1 0 0,0 0 1 0 0,1-1-1 0 0,-1 0 1 0 0,0 0-1 0 0,0 0 1 0 0,0 0-1 0 0,-1 0 1 0 0,1-1-1 0 0,0 0 1 0 0,-1 0-1 0 0,0 0 1 0 0,0 0-1 0 0,1 0 1 0 0,-2-1-1 0 0,1 1 1 0 0,0-1-1 0 0,-1 0 1 0 0,0 0-1 0 0,0 0 1 0 0,0 0-1 0 0,0 0 1 0 0,-1 0-1 0 0,1-1 1 0 0,-1 1-1 0 0,0-1 1 0 0,-1 1-1 0 0,1 0 1 0 0,-1-1 157 0 0,3-23-1390 0 0</inkml:trace>
  <inkml:trace contextRef="#ctx0" brushRef="#br0" timeOffset="68208.962">19480 1754 1924 0 0,'-25'-26'4909'0'0,"20"17"-4079"0"0,19 18-2537 0 0,41 20-1369 0 0,-34-19 1796 0 0</inkml:trace>
  <inkml:trace contextRef="#ctx0" brushRef="#br0" timeOffset="68970.206">20057 1930 1204 0 0,'-69'-5'4000'0'0,"-94"59"-2162"0"0,64 6-631 0 0,43 5 300 0 0,56-64-1351 0 0,0-1-34 0 0,29-2-23 0 0,0-2-1 0 0,0-1 0 0 0,0-1 0 0 0,-1-2 1 0 0,0-1-1 0 0,0 0 0 0 0,-1-3 1 0 0,-1 0-1 0 0,10-7-98 0 0,-21 12 66 0 0,-24 13-45 0 0,0 0 1 0 0,0 1-1 0 0,1 0 1 0 0,0 0-1 0 0,0 1 1 0 0,1 0-1 0 0,0 0 1 0 0,1 1-1 0 0,-1 0 0 0 0,2 0 1 0 0,-1 0-1 0 0,1 1 1 0 0,-3 7-22 0 0,8-15-11 0 0,3 8 47 0 0,2-8-41 0 0,0 1 0 0 0,0-1 0 0 0,0 0 1 0 0,0 0-1 0 0,1-1 0 0 0,-1 0 0 0 0,0 0 0 0 0,1 0 0 0 0,-1 0 0 0 0,1-1 0 0 0,-1 0 0 0 0,1 0 1 0 0,-1 0-1 0 0,1-1 0 0 0,-1 0 0 0 0,1 0 0 0 0,-1 0 0 0 0,0-1 0 0 0,0 0 0 0 0,0 0 1 0 0,1 0-1 0 0,3-3 5 0 0,16-5-60 0 0,-1 0-1 0 0,-1-1 1 0 0,0-2 0 0 0,0 0 0 0 0,-1-2 0 0 0,-1 0 0 0 0,0-1-1 0 0,-1-1 1 0 0,-1-1 0 0 0,-1-1 0 0 0,0-1 0 0 0,-2 0 0 0 0,0-1 0 0 0,-1-1-1 0 0,-2 0 1 0 0,0-1 0 0 0,-1 0 0 0 0,-1-1 0 0 0,-2-1 0 0 0,0 1 0 0 0,-1-1-1 0 0,-2-1 1 0 0,1-7 60 0 0,23-175 1490 0 0,-29 206-1330 0 0,-17-11 310 0 0,-12 58-210 0 0,16 6-161 0 0,1 0 0 0 0,3 0 1 0 0,2 1-1 0 0,2 1 1 0 0,2-1-1 0 0,5 33-99 0 0,-3-28 247 0 0,45-84-110 0 0,-32 16-167 0 0,1 0 0 0 0,0 1 1 0 0,0 1-1 0 0,1 0 0 0 0,0 1 0 0 0,0 1 1 0 0,1 0-1 0 0,0 1 0 0 0,0 1 0 0 0,1 0 0 0 0,-1 1 1 0 0,1 1-1 0 0,0 1 0 0 0,16-1 30 0 0,-26 4-1 0 0,1 0 0 0 0,-1 1 0 0 0,0 0-1 0 0,0 0 1 0 0,0 0 0 0 0,-1 1 0 0 0,1 0 0 0 0,-1 1 0 0 0,1-1-1 0 0,-1 1 1 0 0,0 0 0 0 0,0 1 0 0 0,-1-1 0 0 0,1 1 0 0 0,-1 0-1 0 0,0 1 1 0 0,0-1 0 0 0,-1 1 0 0 0,0 0 0 0 0,0 0-1 0 0,0 1 1 0 0,-1-1 0 0 0,0 1 0 0 0,0-1 0 0 0,0 1 0 0 0,-1 0-1 0 0,0 0 1 0 0,0 0 0 0 0,-1 1 0 0 0,0-1 0 0 0,-1 0 0 0 0,1 0-1 0 0,-1 1 1 0 0,0-1 0 0 0,-1 0 0 0 0,0 0 0 0 0,0 1 0 0 0,-1-1-1 0 0,0 0 1 0 0,0 0 0 0 0,0 0 0 0 0,-3 3 1 0 0,1-3-150 0 0,-1 0-1 0 0,-1 0 1 0 0,0-1 0 0 0,1 1 0 0 0,-2-1-1 0 0,1-1 1 0 0,-1 1 0 0 0,0-1 0 0 0,0 0 0 0 0,0-1-1 0 0,-1 0 1 0 0,0 0 0 0 0,1 0 0 0 0,-2-1-1 0 0,1 0 1 0 0,0-1 0 0 0,0 0 0 0 0,-1 0 0 0 0,-7 0 150 0 0,-11-20-3057 0 0,12-23-844 0 0,15 31 2705 0 0</inkml:trace>
  <inkml:trace contextRef="#ctx0" brushRef="#br0" timeOffset="62521.102">13420 2072 1792 0 0,'-7'73'5697'0'0,"-3"44"-5211"0"0,10-78-619 0 0,1 1 0 0 0,2 0 1 0 0,3-1-1 0 0,0 1 0 0 0,3-2 1 0 0,4 12 132 0 0,-9-23-3488 0 0,-4-25 2353 0 0</inkml:trace>
  <inkml:trace contextRef="#ctx0" brushRef="#br0" timeOffset="63082.164">13470 2037 2400 0 0,'-37'-35'3643'0'0,"35"32"-3589"0"0,0 1 0 0 0,0-1-1 0 0,1 0 1 0 0,-1 0 0 0 0,1-1-1 0 0,0 1 1 0 0,0 0-1 0 0,0 0 1 0 0,0-1 0 0 0,0 1-1 0 0,1 0 1 0 0,-1-1 0 0 0,1 1-1 0 0,0 0 1 0 0,0-1 0 0 0,1 1-1 0 0,-1-1 1 0 0,0 1-1 0 0,1 0 1 0 0,0-1 0 0 0,0 1-1 0 0,1-3-53 0 0,0 1 25 0 0,-1 0 0 0 0,1 0-1 0 0,0 0 1 0 0,1 0 0 0 0,-1 0-1 0 0,1 1 1 0 0,0-1 0 0 0,0 1-1 0 0,0 0 1 0 0,1-1 0 0 0,0 2-1 0 0,0-1 1 0 0,0 0 0 0 0,0 1-1 0 0,0-1 1 0 0,1 1 0 0 0,-1 1-1 0 0,1-1 1 0 0,0 0 0 0 0,0 1-1 0 0,0 0 1 0 0,0 0 0 0 0,0 1-1 0 0,0-1 1 0 0,1 1 0 0 0,-1 0-1 0 0,0 1 1 0 0,1-1 0 0 0,-1 1-1 0 0,1 0 1 0 0,-1 1 0 0 0,0-1-1 0 0,1 1 1 0 0,-1 0 0 0 0,0 0-1 0 0,1 1 1 0 0,-1-1 0 0 0,0 1-1 0 0,0 0 1 0 0,0 1-25 0 0,4 6 14 0 0,0 0 1 0 0,0 1-1 0 0,-1 0 0 0 0,-1 0 0 0 0,1 1 0 0 0,-2 0 1 0 0,1 0-1 0 0,-1 1 0 0 0,-1 0 0 0 0,0 0 1 0 0,-1 0-1 0 0,-1 0 0 0 0,1 1 0 0 0,-2 0 0 0 0,0-1 1 0 0,0 1-1 0 0,-2 0 0 0 0,1 0 0 0 0,-1 0 1 0 0,-1 0-1 0 0,-1 0 0 0 0,1 0 0 0 0,-2-1 0 0 0,0 1 1 0 0,-1-1-1 0 0,0 1 0 0 0,0-1 0 0 0,-1 0 1 0 0,-1-1-1 0 0,-3 6-14 0 0,-33 73-76 0 0,41-89 74 0 0,1-1-18 0 0,0 0-53 0 0,4 2-22 0 0,180 68-135 0 0,-181-69 253 0 0,0 0-1 0 0,1 1 0 0 0,-1-1 0 0 0,0 1 0 0 0,0 0 0 0 0,0 0 0 0 0,-1 0 1 0 0,1 0-1 0 0,0 0 0 0 0,-1 1 0 0 0,1 0 0 0 0,-1-1 0 0 0,0 1 1 0 0,0 0-1 0 0,0 0 0 0 0,0 0 0 0 0,0 0 0 0 0,-1 0 0 0 0,0 0 1 0 0,1 1-1 0 0,-1-1 0 0 0,0 0 0 0 0,0 1 0 0 0,-1-1 0 0 0,1 1 0 0 0,-1-1 1 0 0,0 1-1 0 0,0-1 0 0 0,0 1 0 0 0,0-1 0 0 0,-1 1 0 0 0,1-1 1 0 0,-1 1-1 0 0,0-1 0 0 0,0 1 0 0 0,0-1 0 0 0,0 0 0 0 0,-1 0 0 0 0,1 1 1 0 0,-1-1-1 0 0,0 0 0 0 0,0 0 0 0 0,0-1 0 0 0,0 1 0 0 0,-1 0 1 0 0,1-1-1 0 0,-1 1 0 0 0,-2 1-22 0 0,-7 4 57 0 0,-1 0-1 0 0,-1-1 1 0 0,1-1 0 0 0,-1 0-1 0 0,0 0 1 0 0,-1-2 0 0 0,1 1 0 0 0,-1-2-1 0 0,0 0 1 0 0,0-1 0 0 0,0-1 0 0 0,0 0-1 0 0,-15-1-56 0 0,-51-22-872 0 0,76 19 583 0 0,1 0 0 0 0,-1-1 0 0 0,0 0 0 0 0,1 0-1 0 0,0 0 1 0 0,0 0 0 0 0,0-1 0 0 0,1 1 0 0 0,-1-1 0 0 0,1 0 0 0 0,0 0 0 0 0,0 0-1 0 0,1-1 1 0 0,0 1 0 0 0,0-1 0 0 0,0 1 0 0 0,0-1 0 0 0,1 0 0 0 0,0 1 0 0 0,0-2 289 0 0,0-13-1144 0 0</inkml:trace>
  <inkml:trace contextRef="#ctx0" brushRef="#br0" timeOffset="63842.39">13988 2344 1964 0 0,'11'9'4094'0'0,"97"-19"-3242"0"0,-106 9-737 0 0,253-69-204 0 0,-226 42-145 0 0,-29 28 167 0 0,-63-29-291 0 0,33 24 504 0 0,-2 1 0 0 0,1 2 0 0 0,0 1-1 0 0,0 1 1 0 0,-1 2 0 0 0,1 1 0 0 0,0 1 0 0 0,0 2-1 0 0,-18 6-145 0 0,43-12 28 0 0,0 1 0 0 0,0 0 1 0 0,0 1-1 0 0,0 0 0 0 0,0 0 0 0 0,0 0 0 0 0,1 0 0 0 0,-1 1 0 0 0,1 0 0 0 0,-1 0 0 0 0,1 1 0 0 0,0-1 0 0 0,0 1 0 0 0,1 0 0 0 0,-1 1 0 0 0,1-1 0 0 0,0 1 0 0 0,0 0 0 0 0,0 0 0 0 0,1 0 0 0 0,0 0 1 0 0,0 1-1 0 0,0-1 0 0 0,0 1 0 0 0,1 0 0 0 0,-1 2-28 0 0,6 0 20 0 0,0 0 0 0 0,0-1 0 0 0,1 1 0 0 0,0-1 0 0 0,1 1 0 0 0,-1-1 0 0 0,1 0-1 0 0,1-1 1 0 0,-1 1 0 0 0,1-1 0 0 0,0 0 0 0 0,0-1 0 0 0,1 1 0 0 0,0-1 0 0 0,0 0 0 0 0,0-1 0 0 0,1 0 0 0 0,2 1-20 0 0,207 78-1185 0 0,-66-61-2735 0 0,-134-22 2691 0 0</inkml:trace>
  <inkml:trace contextRef="#ctx0" brushRef="#br0" timeOffset="64133.485">14560 2210 1964 0 0,'9'2'118'0'0,"0"1"0"0"0,-1 0 0 0 0,1 0 1 0 0,-1 0-1 0 0,0 1 0 0 0,0 1 0 0 0,0-1 0 0 0,0 1 0 0 0,-1 1 0 0 0,0-1 0 0 0,0 1 0 0 0,0 0 1 0 0,-1 1-1 0 0,0 0 0 0 0,0 0 0 0 0,-1 0 0 0 0,1 0 0 0 0,-2 1 0 0 0,1 0 0 0 0,-1 0 0 0 0,2 6-118 0 0,0-4 418 0 0,0 0-1 0 0,-1 0 1 0 0,0 1-1 0 0,-1 0 1 0 0,0 0-1 0 0,-1 0 0 0 0,0 0 1 0 0,-1 0-1 0 0,0 1 1 0 0,0-1-1 0 0,-1 12-417 0 0,-38-5 1922 0 0,32-21-1872 0 0,0-1 1 0 0,0 0-1 0 0,0 0 0 0 0,1 0 1 0 0,0 0-1 0 0,0-1 1 0 0,0 0-1 0 0,0 0 1 0 0,1 0-1 0 0,-1 0 1 0 0,2 0-1 0 0,-1-1 0 0 0,0 1 1 0 0,1-1-1 0 0,0 0 1 0 0,0 0-1 0 0,1 0 1 0 0,0 0-1 0 0,0 0 0 0 0,0 0 1 0 0,1 0-1 0 0,0 0 1 0 0,0 0-1 0 0,0 0 1 0 0,1-1-1 0 0,0-2-50 0 0,4-6-293 0 0,0 0-1 0 0,0 0 0 0 0,2 1 1 0 0,-1 0-1 0 0,2 0 1 0 0,0 1-1 0 0,1 0 0 0 0,0 0 1 0 0,1 1-1 0 0,0 0 1 0 0,1 0-1 0 0,0 2 1 0 0,1-1-1 0 0,0 1 0 0 0,1 1 1 0 0,0 0-1 0 0,0 1 1 0 0,14-6 293 0 0,-6-1-1055 0 0,41-22-1509 0 0,-33 20 1354 0 0</inkml:trace>
  <inkml:trace contextRef="#ctx0" brushRef="#br0" timeOffset="64874.976">14974 2134 2344 0 0,'5'0'3084'0'0,"11"26"-2688"0"0,0 0-1 0 0,-2 1 1 0 0,-1 1-1 0 0,-1 0 0 0 0,-2 1 1 0 0,-1 0-1 0 0,5 24-395 0 0,-15-53 63 0 0,1 0-1 0 0,0 0 1 0 0,-1-1-1 0 0,1 1 1 0 0,-1 0-1 0 0,1 0 1 0 0,0 0-1 0 0,-1 0 1 0 0,1 0 0 0 0,-1-1-1 0 0,1 1 1 0 0,-1 0-1 0 0,1 0 1 0 0,-1 0-1 0 0,1 0 1 0 0,0 0-1 0 0,-1 0 1 0 0,1 1-1 0 0,-1-1 1 0 0,1 0 0 0 0,-1 0-1 0 0,1 0 1 0 0,-1 0-1 0 0,1 0 1 0 0,0 1-1 0 0,-1-1 1 0 0,1 0-1 0 0,0 0 1 0 0,-1 1-1 0 0,1-1 1 0 0,0 0-1 0 0,-1 1 1 0 0,1-1 0 0 0,0 0-1 0 0,-1 1 1 0 0,1-1-1 0 0,0 0 1 0 0,0 1-1 0 0,-1-1 1 0 0,1 1-1 0 0,0-1 1 0 0,0 0-1 0 0,0 1 1 0 0,0-1 0 0 0,0 1-1 0 0,-1-1 1 0 0,1 1-1 0 0,0-1 1 0 0,0 1-1 0 0,0-1 1 0 0,0 0-1 0 0,0 1-62 0 0,-6-13 91 0 0,2 5-74 0 0,0 0 0 0 0,1 0-1 0 0,-1 0 1 0 0,2 0 0 0 0,-1 0-1 0 0,1-1 1 0 0,0 1 0 0 0,0-1-1 0 0,1 0 1 0 0,0 1-1 0 0,0-1 1 0 0,1 0 0 0 0,0 0-1 0 0,0 0 1 0 0,1 0 0 0 0,1-7-17 0 0,1 4-35 0 0,0-1 1 0 0,1 1 0 0 0,0 0-1 0 0,1 0 1 0 0,0 0 0 0 0,1 0-1 0 0,0 1 1 0 0,0 0 0 0 0,1 0-1 0 0,1 1 1 0 0,0 0 0 0 0,0 0 0 0 0,0 0-1 0 0,1 1 1 0 0,0 1 0 0 0,1 0-1 0 0,0 0 1 0 0,0 1 0 0 0,0 0-1 0 0,1 0 1 0 0,0 1 0 0 0,0 1-1 0 0,0 0 1 0 0,1 0 0 0 0,-1 1-1 0 0,1 1 1 0 0,0 0 0 0 0,0 0-1 0 0,6 1 35 0 0,-5 5-46 0 0,-1 0 0 0 0,0 1 0 0 0,0 0-1 0 0,0 1 1 0 0,0 1 0 0 0,-1 0 0 0 0,0 0 0 0 0,-1 1-1 0 0,0 0 1 0 0,0 1 0 0 0,0 0 0 0 0,-1 1-1 0 0,-1-1 1 0 0,0 2 0 0 0,0-1 0 0 0,-1 1-1 0 0,0 1 1 0 0,1 3 46 0 0,71 139-843 0 0,-53-85-3742 0 0,-26-67 3335 0 0,0-2 38 0 0</inkml:trace>
  <inkml:trace contextRef="#ctx0" brushRef="#br0" timeOffset="66309.223">15929 2135 1540 0 0,'-20'5'313'0'0,"0"1"0"0"0,0 1 0 0 0,0 1-1 0 0,1 1 1 0 0,0 0 0 0 0,1 1 0 0 0,0 1 0 0 0,1 1-1 0 0,0 1 1 0 0,1 0 0 0 0,0 1 0 0 0,1 1 0 0 0,1 0 0 0 0,0 1-1 0 0,1 0 1 0 0,1 1 0 0 0,-5 10-313 0 0,18-28 15 0 0,0 1 0 0 0,-1-1 0 0 0,1 1 1 0 0,0-1-1 0 0,0 1 0 0 0,0 0 0 0 0,0-1 0 0 0,0 1 0 0 0,0 0 1 0 0,0 0-1 0 0,0-1 0 0 0,0 1 0 0 0,0 0 0 0 0,0 0 0 0 0,0 0 1 0 0,0 1-1 0 0,0-1 0 0 0,0 0 0 0 0,0 0 0 0 0,0 0 0 0 0,0 1 1 0 0,0-1-1 0 0,0 0 0 0 0,0 1 0 0 0,0-1 0 0 0,0 1 0 0 0,0-1 1 0 0,-1 1-1 0 0,1 0 0 0 0,0-1 0 0 0,0 1 0 0 0,0 0 0 0 0,-1-1 1 0 0,1 1-1 0 0,-1 0 0 0 0,1 0 0 0 0,0 0 0 0 0,-1 0 0 0 0,1 0 1 0 0,-1-1-1 0 0,0 1 0 0 0,1 0 0 0 0,-1 0 0 0 0,0 0 0 0 0,0 0 1 0 0,1 0-1 0 0,-1 0 0 0 0,0 0 0 0 0,0 0 0 0 0,0 0 0 0 0,0 0 0 0 0,0 0 1 0 0,0 0-1 0 0,-1 0 0 0 0,1 0 0 0 0,0 0 0 0 0,0 0 0 0 0,-1 0 1 0 0,1 0-1 0 0,-1 0 0 0 0,1 0 0 0 0,-1 0 0 0 0,1 0 0 0 0,-1 0 1 0 0,1 0-1 0 0,-1-1 0 0 0,0 1 0 0 0,1 0 0 0 0,-2 0-15 0 0,74-40-200 0 0,-5-33-46 0 0,-60 62 206 0 0,1 0-1 0 0,0 0 0 0 0,0 0 0 0 0,1 1 0 0 0,1 1 0 0 0,-1-1 1 0 0,1 2-1 0 0,1-1 0 0 0,-1 1 0 0 0,1 1 0 0 0,1 0 0 0 0,-1 0 0 0 0,1 1 1 0 0,5-1 40 0 0,-16 6-84 0 0,33 25-85 0 0,-17 172 525 0 0,-18-142-51 0 0,3-53-302 0 0,0 0 1 0 0,0 1-1 0 0,1-1 0 0 0,-1 0 0 0 0,1 0 0 0 0,-1 0 0 0 0,1 0 0 0 0,0-1 1 0 0,0 1-1 0 0,0-1 0 0 0,0 0 0 0 0,0 1 0 0 0,0-1 0 0 0,0-1 0 0 0,0 1 0 0 0,0 0 1 0 0,0-1-1 0 0,1 0 0 0 0,-1 1 0 0 0,0-1 0 0 0,0-1 0 0 0,1 1 0 0 0,-1 0 1 0 0,0-1-1 0 0,0 1 0 0 0,0-1 0 0 0,0 0 0 0 0,0 0 0 0 0,0-1 0 0 0,1 1-3 0 0,16-6-60 0 0,-1 0-1 0 0,0-2 1 0 0,0 0-1 0 0,-1-1 1 0 0,0-1 0 0 0,-1 0-1 0 0,0-1 1 0 0,-1-1-1 0 0,-1-1 1 0 0,15-15 60 0 0,0-15 700 0 0,-30 43-612 0 0,0 1-24 0 0,0 0-49 0 0,0 0 32 0 0,-11-7 34 0 0,-3 17 64 0 0,12-3-141 0 0,0 0 0 0 0,0 0 0 0 0,0 0 0 0 0,1 0-1 0 0,0 0 1 0 0,0 0 0 0 0,1 0 0 0 0,0 1 0 0 0,0-1 0 0 0,1 0 0 0 0,-1 0 0 0 0,2 0 0 0 0,-1 0 0 0 0,1 0 0 0 0,0 0 0 0 0,0 0 0 0 0,1 0 0 0 0,0-1 0 0 0,0 1 0 0 0,1-1 0 0 0,0 0 0 0 0,0 0 0 0 0,0 0 0 0 0,1-1-1 0 0,0 1 1 0 0,0-1 0 0 0,0 0 0 0 0,0-1 0 0 0,1 1 0 0 0,0-1 0 0 0,0 0 0 0 0,0-1 0 0 0,0 1 0 0 0,1-1 0 0 0,0 0 0 0 0,-1-1 0 0 0,1 1 0 0 0,0-2 0 0 0,0 1 0 0 0,7 0-4 0 0,-2-1-114 0 0,1-2 0 0 0,-1 0 0 0 0,1 0 0 0 0,-1-1 0 0 0,1 0 0 0 0,-1-2 1 0 0,0 1-1 0 0,0-1 0 0 0,0-1 0 0 0,0 0 0 0 0,-1-1 0 0 0,0 0 0 0 0,0 0 0 0 0,-1-1 1 0 0,9-8 113 0 0,-3-3-80 0 0,-2-1-1 0 0,-1-1 1 0 0,0 0 0 0 0,-1-1 0 0 0,-2 0 0 0 0,0-1 0 0 0,-1 0 0 0 0,-1 0 0 0 0,-1-1 0 0 0,-1 0 0 0 0,-1 0 0 0 0,-1-1 0 0 0,-1 0 0 0 0,-1 1 0 0 0,-2-9 80 0 0,5-4 275 0 0,-4 27-152 0 0,1 5-39 0 0,0-1 1 0 0,-1 0 0 0 0,1 1-1 0 0,-1-1 1 0 0,0 0 0 0 0,-1 0-1 0 0,1 0 1 0 0,-1 0 0 0 0,0 0-1 0 0,0 1 1 0 0,-1-1 0 0 0,1 0-1 0 0,-1 0 1 0 0,0 0 0 0 0,-1 0-1 0 0,1 1 1 0 0,-1-1 0 0 0,0 1-1 0 0,0-1 1 0 0,0 1-1 0 0,0 0 1 0 0,-1 0 0 0 0,0-1-1 0 0,0 2 1 0 0,0-1 0 0 0,0 0-1 0 0,-2 0-84 0 0,1 6 32 0 0,-1 0-1 0 0,0 0 0 0 0,1 0 1 0 0,-1 1-1 0 0,1 0 0 0 0,0 0 1 0 0,0 0-1 0 0,0 0 0 0 0,0 1 0 0 0,0 0 1 0 0,1-1-1 0 0,-1 1 0 0 0,1 1 1 0 0,0-1-1 0 0,1 0 0 0 0,-1 1 1 0 0,1-1-1 0 0,0 1 0 0 0,0 0 1 0 0,0 0-1 0 0,0 0 0 0 0,1 2-31 0 0,-6 13 34 0 0,1 0 0 0 0,1 0 0 0 0,1 1 0 0 0,1-1 0 0 0,0 1 0 0 0,2 0 0 0 0,1 0 0 0 0,0 0 0 0 0,1 0 0 0 0,2 0 0 0 0,0-1 0 0 0,1 1 0 0 0,1-1 0 0 0,1 1 0 0 0,5 10-35 0 0,-9-25 3 0 0,0 0 0 0 0,1-1 0 0 0,0 1 0 0 0,0-1 0 0 0,0 0 0 0 0,1 0 0 0 0,0 0 0 0 0,-1 0 0 0 0,2-1 0 0 0,-1 0 0 0 0,1 1 0 0 0,-1-1 0 0 0,1-1 0 0 0,0 1 0 0 0,0-1 0 0 0,1 0 0 0 0,-1 0 0 0 0,1 0-1 0 0,-1-1 1 0 0,1 0 0 0 0,0 0 0 0 0,0-1 0 0 0,0 1 0 0 0,0-1 0 0 0,0 0 0 0 0,0-1 0 0 0,0 0 0 0 0,1 0 0 0 0,-1 0 0 0 0,0-1 0 0 0,0 1 0 0 0,0-1 0 0 0,0-1 0 0 0,0 1 0 0 0,0-1 0 0 0,0 0 0 0 0,2-2-2 0 0,10-10-110 0 0,0-1 1 0 0,-1-1 0 0 0,0 0 0 0 0,-2-1 0 0 0,0-1 0 0 0,0 0 0 0 0,-2-1 0 0 0,0-1 0 0 0,-2 0 0 0 0,0 0-1 0 0,-1-2 1 0 0,-1 1 0 0 0,-1-1 0 0 0,-1 0 0 0 0,-1 0 0 0 0,-1-1 0 0 0,-1 0 0 0 0,0-2 109 0 0,22-69-401 0 0,11-42 1983 0 0,-38 136-1573 0 0,0-1 1 0 0,-1 1-1 0 0,1-1 1 0 0,0 1 0 0 0,0-1-1 0 0,0 1 1 0 0,0 0-1 0 0,0 0 1 0 0,-1-1-1 0 0,1 1 1 0 0,0 0 0 0 0,0 0-1 0 0,0 0 1 0 0,-1 0-1 0 0,1 0 1 0 0,0 1-1 0 0,0-1 1 0 0,0 0 0 0 0,-1 0-1 0 0,1 1 1 0 0,0-1-1 0 0,0 1 1 0 0,0-1-1 0 0,0 1 1 0 0,0 0 0 0 0,0-1-1 0 0,0 1 1 0 0,0 0-1 0 0,0-1 1 0 0,0 1-1 0 0,0 0 1 0 0,1 0 0 0 0,-1 0-1 0 0,0 0 1 0 0,1 0-1 0 0,-1 0 1 0 0,0 0-1 0 0,1 0 1 0 0,-1 0 0 0 0,1 0-1 0 0,-1 0 1 0 0,1 1-1 0 0,0-1 1 0 0,0 0-1 0 0,-1 0 1 0 0,1 0 0 0 0,0 1-1 0 0,0 0-9 0 0,-9 21 121 0 0,2 1 1 0 0,0 0-1 0 0,1 1 0 0 0,2-1 0 0 0,0 1 1 0 0,2 0-1 0 0,0 0 0 0 0,2 0 1 0 0,2 11-122 0 0,-1-15 48 0 0,1 1 1 0 0,0-1-1 0 0,2 0 1 0 0,1-1-1 0 0,0 1 1 0 0,2-1-1 0 0,0 0 1 0 0,1 0-1 0 0,1-1 1 0 0,5 6-49 0 0,-11-18 9 0 0,1 0 1 0 0,0 0-1 0 0,0-1 1 0 0,0 1-1 0 0,1-1 0 0 0,0 0 1 0 0,1-1-1 0 0,-1 1 1 0 0,1-1-1 0 0,0 0 1 0 0,0-1-1 0 0,1 1 1 0 0,-1-1-1 0 0,1 0 1 0 0,0-1-1 0 0,0 0 0 0 0,0 0 1 0 0,1 0-1 0 0,-1-1 1 0 0,1 0-1 0 0,-1 0 1 0 0,1-1-1 0 0,0 0 1 0 0,-1-1-1 0 0,1 1 1 0 0,0-2-1 0 0,0 1 0 0 0,-1-1 1 0 0,1 0-1 0 0,6-2-9 0 0,-4 1-14 0 0,1-1 0 0 0,-1-1 1 0 0,0 1-1 0 0,0-2 0 0 0,0 1 0 0 0,0-1 0 0 0,-1-1 0 0 0,0 0 0 0 0,0 0 0 0 0,-1-1 0 0 0,1 0 0 0 0,-1-1 0 0 0,-1 1 0 0 0,0-1 0 0 0,0-1 1 0 0,0 1-1 0 0,1-5 14 0 0,42-149 140 0 0,-50 160-29 0 0,-20-26 224 0 0,19 29-326 0 0,-1-1 0 0 0,0 0-1 0 0,1 1 1 0 0,-1 0-1 0 0,1-1 1 0 0,-1 1 0 0 0,1 0-1 0 0,0 0 1 0 0,-1 0-1 0 0,1 0 1 0 0,0 0 0 0 0,0 0-1 0 0,-1 0 1 0 0,1 0-1 0 0,0 1 1 0 0,0-1-1 0 0,0 0 1 0 0,0 1 0 0 0,1-1-1 0 0,-1 1 1 0 0,0-1-1 0 0,1 1 1 0 0,-1-1 0 0 0,1 1-1 0 0,-1-1 1 0 0,1 1-1 0 0,-1-1 1 0 0,1 1 0 0 0,0 0-1 0 0,0-1 1 0 0,0 1-1 0 0,0 0 1 0 0,0-1 0 0 0,0 1-1 0 0,1-1 1 0 0,-1 1-1 0 0,1 0 1 0 0,-1-1 0 0 0,1 1-1 0 0,-1-1 1 0 0,1 1-1 0 0,0 0-8 0 0,0 11 48 0 0,37 73-345 0 0,8-46-4763 0 0,-43-38 2434 0 0,-3-6 1382 0 0</inkml:trace>
  <inkml:trace contextRef="#ctx0" brushRef="#br0" timeOffset="66543.141">17483 1867 3684 0 0,'0'-8'1930'0'0,"0"-31"3029"0"0,-7 26-5112 0 0,2 31-7298 0 0,6-14 6406 0 0</inkml:trace>
  <inkml:trace contextRef="#ctx0" brushRef="#br0" timeOffset="57028.817">7665 2427 988 0 0,'0'0'615'0'0,"0"0"-53"0"0,0 0-30 0 0,2-21 1185 0 0,-1 21-1654 0 0,-1 1 0 0 0,0 0 0 0 0,1-1-1 0 0,-1 1 1 0 0,1 0 0 0 0,-1-1 0 0 0,1 1-1 0 0,-1-1 1 0 0,1 1 0 0 0,0-1 0 0 0,-1 1-1 0 0,1-1 1 0 0,0 1 0 0 0,-1-1 0 0 0,1 0-1 0 0,0 1 1 0 0,-1-1 0 0 0,1 0 0 0 0,0 0-1 0 0,0 1 1 0 0,-1-1 0 0 0,1 0 0 0 0,0 0-1 0 0,0 0 1 0 0,0 0 0 0 0,-1 0 0 0 0,1 0-1 0 0,0 0 1 0 0,0 0 0 0 0,0 0 0 0 0,-1 0-1 0 0,1-1 1 0 0,0 1 0 0 0,0 0 0 0 0,-1-1-1 0 0,1 1 1 0 0,0 0 0 0 0,-1-1 0 0 0,1 1-1 0 0,0-1 1 0 0,-1 1 0 0 0,1-1 0 0 0,-1 1-1 0 0,1-1-62 0 0,-2 206 2338 0 0,1-200-2308 0 0,2 0 0 0 0,-1-1 0 0 0,0 1 0 0 0,1-1 0 0 0,0 0 0 0 0,0 1 0 0 0,0-1 0 0 0,1 0 1 0 0,-1 0-1 0 0,1 0 0 0 0,0-1 0 0 0,0 1 0 0 0,1-1 0 0 0,-1 1 0 0 0,1-1 0 0 0,-1 0 0 0 0,1 0 0 0 0,0-1 0 0 0,0 1 0 0 0,0-1 0 0 0,0 0 1 0 0,1 0-1 0 0,-1 0 0 0 0,1-1 0 0 0,-1 1 0 0 0,2-1-30 0 0,-4 0-133 0 0,1 0 0 0 0,-1-1 0 0 0,1 1 0 0 0,0-1 0 0 0,0 0 0 0 0,-1 0 0 0 0,1 1 0 0 0,0-2 0 0 0,-1 1 0 0 0,1 0 0 0 0,0-1 0 0 0,-1 1 0 0 0,1-1 0 0 0,0 0 0 0 0,-1 1 0 0 0,1-1 0 0 0,-1-1-1 0 0,1 1 1 0 0,-1 0 0 0 0,0-1 0 0 0,1 1 0 0 0,-1-1 0 0 0,0 1 0 0 0,0-1 0 0 0,0 0 0 0 0,0 0 0 0 0,0 0 0 0 0,-1 0 0 0 0,2-2 133 0 0,-4-36-3568 0 0,-19 9 2363 0 0</inkml:trace>
  <inkml:trace contextRef="#ctx0" brushRef="#br0" timeOffset="57258.655">7667 2127 1372 0 0,'15'-50'7840'0'0,"17"36"-13360"0"0,-26 13 4364 0 0</inkml:trace>
  <inkml:trace contextRef="#ctx0" brushRef="#br0" timeOffset="57784.297">7895 2405 1576 0 0,'10'20'1362'0'0,"130"298"1407"0"0,-139-317-2701 0 0,0 0 0 0 0,-1 0-1 0 0,1 1 1 0 0,-1-1 0 0 0,1 0-1 0 0,-1 0 1 0 0,1 0 0 0 0,-1 0-1 0 0,1 1 1 0 0,-1-1 0 0 0,0 0-1 0 0,0 0 1 0 0,0 0 0 0 0,0 1-1 0 0,0-1 1 0 0,0 0 0 0 0,0 0-1 0 0,0 1 1 0 0,0-1 0 0 0,0 0-1 0 0,-1 0 1 0 0,1 1 0 0 0,-1-1-1 0 0,1 0 1 0 0,-1 0 0 0 0,1 0 0 0 0,-1 0-1 0 0,0 0 1 0 0,1 0 0 0 0,-1 0-1 0 0,0 0 1 0 0,0 0 0 0 0,0 0-1 0 0,0 0 1 0 0,1 0 0 0 0,-1-1-1 0 0,-1 1 1 0 0,1 0 0 0 0,0-1-1 0 0,0 1 1 0 0,0-1 0 0 0,0 1-1 0 0,0-1 1 0 0,0 1 0 0 0,-1-1-1 0 0,1 0 1 0 0,0 1 0 0 0,0-1-1 0 0,-1 0 1 0 0,1 0 0 0 0,-1 0-68 0 0,-3-9 33 0 0,0 0 0 0 0,0 0 0 0 0,1-1 0 0 0,1 1-1 0 0,-1-1 1 0 0,2 0 0 0 0,-1 0 0 0 0,1 0 0 0 0,1 0 0 0 0,-1 0 0 0 0,2 0 0 0 0,0-1 0 0 0,0 1 0 0 0,1 0 0 0 0,0 0 0 0 0,0 0-1 0 0,1 0 1 0 0,1 0 0 0 0,0 0 0 0 0,0 0 0 0 0,1 1 0 0 0,0-1 0 0 0,0 1 0 0 0,1 0 0 0 0,1 0 0 0 0,-1 1 0 0 0,3-2-33 0 0,47-40-162 0 0,-50 52 163 0 0,-1 1-1 0 0,0 1 0 0 0,1-1 1 0 0,-1 0-1 0 0,-1 1 0 0 0,1 0 0 0 0,0 0 1 0 0,-1 0-1 0 0,0 0 0 0 0,0 1 1 0 0,0-1-1 0 0,-1 1 0 0 0,1 0 1 0 0,-1 0-1 0 0,0 0 0 0 0,-1 0 1 0 0,1 0-1 0 0,-1 0 0 0 0,0 0 1 0 0,0 1-1 0 0,-1 0 0 0 0,1-5-1 0 0,18 255-1880 0 0,7-243-2533 0 0,-9-23 3185 0 0</inkml:trace>
  <inkml:trace contextRef="#ctx0" brushRef="#br0" timeOffset="58796.964">8522 2520 1248 0 0,'-18'7'240'0'0,"1"1"0"0"0,0 1 0 0 0,0 0-1 0 0,0 2 1 0 0,2-1 0 0 0,-1 2 0 0 0,1 0 0 0 0,1 1-1 0 0,0 1 1 0 0,1 0 0 0 0,0 0 0 0 0,1 1 0 0 0,1 1-1 0 0,1 0 1 0 0,0 1 0 0 0,1 0 0 0 0,0 0 0 0 0,-2 10-240 0 0,10-26 33 0 0,0 1 1 0 0,0 0-1 0 0,1 0 1 0 0,-1-1 0 0 0,0 1-1 0 0,1 0 1 0 0,-1 0 0 0 0,1 0-1 0 0,0 0 1 0 0,0 0 0 0 0,-1 0-1 0 0,1-1 1 0 0,0 1 0 0 0,1 0-1 0 0,-1 0 1 0 0,0 0 0 0 0,0 0-1 0 0,1 0 1 0 0,-1 0 0 0 0,1-1-1 0 0,0 1 1 0 0,0 0 0 0 0,-1 0-1 0 0,1-1 1 0 0,0 1 0 0 0,0 0-1 0 0,1-1 1 0 0,-1 1 0 0 0,0-1-1 0 0,0 0 1 0 0,1 1 0 0 0,-1-1-1 0 0,1 0 1 0 0,-1 0 0 0 0,1 0-1 0 0,-1 0 1 0 0,1 0 0 0 0,0 0-1 0 0,0 0 1 0 0,-1 0 0 0 0,1-1-1 0 0,0 1 1 0 0,0-1 0 0 0,0 1-1 0 0,0-1 1 0 0,0 0-1 0 0,-1 0 1 0 0,1 0 0 0 0,0 0-1 0 0,0 0 1 0 0,0 0 0 0 0,0-1-1 0 0,0 1 1 0 0,0 0 0 0 0,0-1-1 0 0,-1 0 1 0 0,1 1 0 0 0,0-1-1 0 0,0 0 1 0 0,-1 0 0 0 0,1 0-1 0 0,1-1-33 0 0,15-4 40 0 0,0 0 0 0 0,0-2 0 0 0,-1 0 0 0 0,0-1-1 0 0,-1 0 1 0 0,0-1 0 0 0,0-1 0 0 0,-1-1 0 0 0,0 0 0 0 0,-1-1-1 0 0,-1-1 1 0 0,0 0 0 0 0,-1-1 0 0 0,0 0 0 0 0,-1 0 0 0 0,-1-2-1 0 0,2-3-39 0 0,15-32 114 0 0,-2-1-1 0 0,-3 0 1 0 0,-2-2 0 0 0,-2-1-1 0 0,-2-4-113 0 0,13-76 1658 0 0,-52 261-1307 0 0,18-87-336 0 0,2 1 0 0 0,2 0-1 0 0,1-1 1 0 0,2 1 0 0 0,1-1 0 0 0,2 0 0 0 0,2 0 0 0 0,1 0-1 0 0,9 20-14 0 0,-15-52-11 0 0,1-1-1 0 0,0 0 0 0 0,0 0 1 0 0,0 0-1 0 0,0 0 1 0 0,1-1-1 0 0,0 1 0 0 0,0-1 1 0 0,0 0-1 0 0,0 0 0 0 0,1-1 1 0 0,-1 1-1 0 0,1-1 0 0 0,0 0 1 0 0,0 0-1 0 0,0 0 1 0 0,0-1-1 0 0,1 0 0 0 0,-1 0 1 0 0,1 0-1 0 0,0-1 0 0 0,-1 1 1 0 0,1-2-1 0 0,0 1 1 0 0,0 0-1 0 0,-1-1 0 0 0,1 0 1 0 0,0-1-1 0 0,0 1 0 0 0,-1-1 1 0 0,1 0-1 0 0,0 0 0 0 0,-1-1 1 0 0,1 0-1 0 0,-1 0 1 0 0,1 0-1 0 0,-1-1 0 0 0,0 1 1 0 0,0-1-1 0 0,0-1 0 0 0,0 1 1 0 0,-1-1-1 0 0,1 1 1 0 0,-1-1-1 0 0,0 0 0 0 0,0-1 1 0 0,1-2 11 0 0,10-7-89 0 0,-1-2 0 0 0,-1 1 0 0 0,-1-2 1 0 0,0 0-1 0 0,-1 0 0 0 0,-1-1 0 0 0,-1 0 1 0 0,0-1-1 0 0,-1 0 0 0 0,1-7 89 0 0,-8 24 3 0 0,-1 0-1 0 0,1 0 0 0 0,-1 0 1 0 0,1 1-1 0 0,-1-1 1 0 0,0 0-1 0 0,0 0 1 0 0,0 0-1 0 0,0 0 0 0 0,0 0 1 0 0,0 0-1 0 0,0 0 1 0 0,-1 1-1 0 0,1-1 1 0 0,-1 0-1 0 0,1 0 0 0 0,-1 0 1 0 0,0 1-1 0 0,1-1 1 0 0,-1 0-1 0 0,0 1 0 0 0,0-1 1 0 0,0 0-1 0 0,-1 1 1 0 0,1 0-1 0 0,0-1 1 0 0,-1 1-1 0 0,1 0 0 0 0,0-1 1 0 0,-1 1-1 0 0,0 0 1 0 0,1 0-1 0 0,-1 0 0 0 0,0 0 1 0 0,1 1-1 0 0,-1-1 1 0 0,0 0-1 0 0,0 1 1 0 0,1-1-1 0 0,-1 1 0 0 0,0 0 1 0 0,0-1-1 0 0,0 1 1 0 0,0 0-1 0 0,0 0 1 0 0,0 0-1 0 0,0 1 0 0 0,0-1-2 0 0,-81 13 180 0 0,76-10-163 0 0,0-1-1 0 0,1 1 1 0 0,-1 0-1 0 0,1 1 0 0 0,-1 0 1 0 0,1 0-1 0 0,0 0 1 0 0,1 1-1 0 0,-1-1 1 0 0,1 1-1 0 0,0 1 1 0 0,0-1-1 0 0,1 1 0 0 0,-1 0 1 0 0,1 0-1 0 0,0 0 1 0 0,1 0-1 0 0,0 1 1 0 0,0 0-1 0 0,0-1 1 0 0,1 1-1 0 0,0 0 0 0 0,0 0 1 0 0,0 7-17 0 0,2-10-2 0 0,0-1 0 0 0,1 0 1 0 0,0 1-1 0 0,0-1 0 0 0,0 0 1 0 0,0 1-1 0 0,0-1 0 0 0,1 0 0 0 0,0 0 1 0 0,-1 0-1 0 0,1 0 0 0 0,0-1 0 0 0,0 1 1 0 0,1 0-1 0 0,-1-1 0 0 0,0 1 1 0 0,1-1-1 0 0,0 0 0 0 0,-1 0 0 0 0,1 0 1 0 0,0 0-1 0 0,0 0 0 0 0,0-1 0 0 0,0 1 1 0 0,0-1-1 0 0,1 0 0 0 0,-1 0 1 0 0,0 0-1 0 0,1 0 0 0 0,1-1 2 0 0,110 13-920 0 0,-78-16 632 0 0,-1-1 0 0 0,1-2 0 0 0,-1-2-1 0 0,0-1 1 0 0,0-2 0 0 0,-1-1 0 0 0,-1-2 0 0 0,0-1 0 0 0,31-19 288 0 0,-53 27 5 0 0,-1-1 0 0 0,1 0-1 0 0,-2-1 1 0 0,1 0 0 0 0,-1 0 0 0 0,-1-1 0 0 0,1-1-1 0 0,-2 1 1 0 0,0-2 0 0 0,0 1 0 0 0,-1-1 0 0 0,0 0-1 0 0,-1 0 1 0 0,3-8-5 0 0,-10 21 54 0 0,0 0 0 0 0,0 0 1 0 0,0 0-1 0 0,0 0 0 0 0,-1-1 0 0 0,1 1 0 0 0,0 0 0 0 0,0 0 0 0 0,-1-1 0 0 0,1 1 0 0 0,0 0 1 0 0,-1-1-1 0 0,1 0 0 0 0,0 1 0 0 0,-1-1 0 0 0,1 0 0 0 0,-1 0 0 0 0,1 1 0 0 0,-1-1 0 0 0,1 0 0 0 0,-1 0 1 0 0,1-1-1 0 0,0 1 0 0 0,-1 0 0 0 0,1 0 0 0 0,-1-1 0 0 0,1 1 0 0 0,0-1 0 0 0,-1 1 0 0 0,1-1 0 0 0,0 0 1 0 0,-1 1-1 0 0,1-1 0 0 0,0 0 0 0 0,0 0 0 0 0,0 0 0 0 0,0 0 0 0 0,0 0 0 0 0,0 0 0 0 0,0 0 1 0 0,0 0-1 0 0,0-1 0 0 0,0 1 0 0 0,1 0 0 0 0,-1 0 0 0 0,0-1 0 0 0,1 1 0 0 0,-1 0 0 0 0,1-1 0 0 0,0 1 1 0 0,-1-1-1 0 0,1 1 0 0 0,0-1 0 0 0,0 1 0 0 0,0 0 0 0 0,0-1 0 0 0,0 1 0 0 0,0-1 0 0 0,0 1 0 0 0,0-1 1 0 0,1 1-1 0 0,-1-1 0 0 0,1 1 0 0 0,-1 0 0 0 0,1-1 0 0 0,-1 1 0 0 0,1 0 0 0 0,0-1-54 0 0,-6 16 33 0 0,0 0 0 0 0,0 1-1 0 0,1 0 1 0 0,1 0 0 0 0,0 0-1 0 0,2 1 1 0 0,-1-1 0 0 0,2 1-1 0 0,0-1 1 0 0,1 0 0 0 0,0 1-1 0 0,1-1 1 0 0,1 0 0 0 0,1 0-1 0 0,0 0 1 0 0,5 11-33 0 0,0 15 25 0 0,58 240-1303 0 0,-66-279 403 0 0,-29 16-3018 0 0,-9-36 1293 0 0,16 6 1370 0 0</inkml:trace>
  <inkml:trace contextRef="#ctx0" brushRef="#br0" timeOffset="59045.108">9642 2430 1508 0 0,'5'-2'99'0'0,"0"-1"0"0"0,0 1 0 0 0,0 0 0 0 0,0 0-1 0 0,0 1 1 0 0,0 0 0 0 0,1-1 0 0 0,-1 2 0 0 0,0-1 0 0 0,1 1-1 0 0,-1-1 1 0 0,1 2 0 0 0,-1-1 0 0 0,0 0 0 0 0,1 1 0 0 0,-1 0-1 0 0,0 1 1 0 0,0-1 0 0 0,0 1 0 0 0,0 0 0 0 0,0 0 0 0 0,0 0 0 0 0,0 1-1 0 0,0 0 1 0 0,-1 0 0 0 0,1 0 0 0 0,-1 0 0 0 0,0 1 0 0 0,0-1-1 0 0,-1 1 1 0 0,1 0 0 0 0,-1 0 0 0 0,1 1 0 0 0,-1-1 0 0 0,0 1-1 0 0,-1 0 1 0 0,1-1 0 0 0,-1 1 0 0 0,0 0 0 0 0,-1 1 0 0 0,1-1 0 0 0,-1 0-1 0 0,0 0 1 0 0,0 1-99 0 0,-5 4 61 0 0,0 0 0 0 0,-1 0 0 0 0,-1 0-1 0 0,0 0 1 0 0,0-1 0 0 0,-1 0 0 0 0,0-1 0 0 0,0 1-1 0 0,-1-1 1 0 0,0-1 0 0 0,-1 1 0 0 0,1-2 0 0 0,-1 1-1 0 0,-1-1 1 0 0,1 0 0 0 0,-1-1 0 0 0,0 0-1 0 0,0-1 1 0 0,-1 0 0 0 0,1 0 0 0 0,-1-1 0 0 0,-8 1-61 0 0,7 0-260 0 0,-1 0 1 0 0,0-1-1 0 0,1-1 1 0 0,-1 0 0 0 0,0 0-1 0 0,0-1 1 0 0,0-1-1 0 0,0 0 1 0 0,0-1-1 0 0,0 0 1 0 0,0-1-1 0 0,0-1 1 0 0,0 0 0 0 0,1-1-1 0 0,-1 0 1 0 0,1 0-1 0 0,0-2 1 0 0,-5-2 259 0 0,-9-12-1177 0 0</inkml:trace>
  <inkml:trace contextRef="#ctx0" brushRef="#br0" timeOffset="59852.939">9898 2547 936 0 0,'11'-12'6193'0'0,"20"6"-5480"0"0,-25 5-606 0 0,392-78-470 0 0,-395 78 337 0 0,3 0-6 0 0,-1 0 0 0 0,0 0 1 0 0,0-1-1 0 0,1 0 0 0 0,-1 1 1 0 0,0-2-1 0 0,-1 1 1 0 0,1-1-1 0 0,0 1 0 0 0,-1-1 1 0 0,1-1-1 0 0,-1 1 0 0 0,0-1 1 0 0,0 1-1 0 0,0-1 1 0 0,-1 0-1 0 0,1 0 0 0 0,-1-1 1 0 0,1-1 31 0 0,-6 2-6 0 0,-1 0 0 0 0,0 1 0 0 0,0-1-1 0 0,0 1 1 0 0,0 0 0 0 0,0 0 0 0 0,0 0 0 0 0,-1 0 0 0 0,0 0 0 0 0,1 1 0 0 0,-1 0 0 0 0,0 0 0 0 0,0 0 0 0 0,-1 0 0 0 0,1 1 0 0 0,0-1 0 0 0,0 1 0 0 0,-1 0 0 0 0,-2 0 6 0 0,-4-3 42 0 0,-1 1 0 0 0,0 0 1 0 0,-1 1-1 0 0,1 0 0 0 0,0 1 0 0 0,-1 0 1 0 0,1 1-1 0 0,-1 0 0 0 0,1 1 0 0 0,0 1 1 0 0,-1 0-1 0 0,1 1 0 0 0,0 0 0 0 0,0 0 1 0 0,1 2-1 0 0,-1-1 0 0 0,1 1 0 0 0,0 1 0 0 0,0 0 1 0 0,1 1-1 0 0,-1 0 0 0 0,1 0 0 0 0,1 1 1 0 0,0 1-1 0 0,0-1 0 0 0,0 1 0 0 0,1 1 1 0 0,1 0-1 0 0,-1 0 0 0 0,2 0 0 0 0,-1 1 1 0 0,2 0-1 0 0,-1 0 0 0 0,1 0 0 0 0,1 1 1 0 0,0 0-1 0 0,1 0 0 0 0,0 0 0 0 0,1 0 0 0 0,-1 7-42 0 0,4-12-15 0 0,0 0 0 0 0,1 1 0 0 0,0-1 0 0 0,0 0-1 0 0,0 0 1 0 0,1-1 0 0 0,-1 1 0 0 0,2-1 0 0 0,-1 1 0 0 0,1-1-1 0 0,0 0 1 0 0,0 0 0 0 0,1 0 0 0 0,0-1 0 0 0,0 0-1 0 0,0 0 1 0 0,0 0 0 0 0,1 0 0 0 0,0-1 0 0 0,0 0-1 0 0,0 0 1 0 0,0-1 0 0 0,1 1 0 0 0,0-2 0 0 0,-1 1-1 0 0,1-1 1 0 0,7 2 15 0 0,131 8-4962 0 0,-92-26 3697 0 0</inkml:trace>
  <inkml:trace contextRef="#ctx0" brushRef="#br0" timeOffset="60303.915">10453 2540 1508 0 0,'0'-1'60'0'0,"0"0"0"0"0,0 0 1 0 0,0 0-1 0 0,0 0 0 0 0,1 0 0 0 0,-1 0 0 0 0,0 0 1 0 0,0 0-1 0 0,1 0 0 0 0,-1 0 0 0 0,1 0 0 0 0,-1 0 0 0 0,1 0 1 0 0,-1 0-1 0 0,1 0 0 0 0,0 0 0 0 0,-1 0 0 0 0,1 0 0 0 0,0 1 1 0 0,0-1-1 0 0,0 0 0 0 0,-1 1 0 0 0,1-1 0 0 0,0 0 0 0 0,0 1 1 0 0,0-1-1 0 0,0 1 0 0 0,0 0 0 0 0,0-1 0 0 0,0 1 0 0 0,0 0 1 0 0,0-1-1 0 0,0 1 0 0 0,0 0 0 0 0,1 0 0 0 0,-1 0 1 0 0,0 0-1 0 0,0 0 0 0 0,0 0 0 0 0,0 0 0 0 0,0 0 0 0 0,0 1 1 0 0,0-1-1 0 0,0 0 0 0 0,0 1 0 0 0,0-1 0 0 0,0 1 0 0 0,0-1 1 0 0,0 1-1 0 0,0-1 0 0 0,0 1 0 0 0,0 0 0 0 0,0-1 0 0 0,-1 1 1 0 0,1 0-1 0 0,0 0 0 0 0,0-1 0 0 0,-1 1 0 0 0,1 0 0 0 0,0 1-60 0 0,76 118 1435 0 0,-78-122-1375 0 0,0 1 0 0 0,0-1 0 0 0,0 0 0 0 0,0 1 0 0 0,0-1 0 0 0,-1 1 0 0 0,1-1 0 0 0,0 1 0 0 0,-1 0 0 0 0,1-1 0 0 0,-1 1 0 0 0,1 0 0 0 0,-1 0 0 0 0,0 0 0 0 0,1 0 0 0 0,-1 0 0 0 0,0 1 0 0 0,0-1 0 0 0,1 0 0 0 0,-1 1 0 0 0,0-1 0 0 0,0 1 0 0 0,0 0 0 0 0,0 0 0 0 0,0 0 0 0 0,0 0 0 0 0,0 0 0 0 0,0 0 0 0 0,0 0 0 0 0,1 0 0 0 0,-1 1 0 0 0,0-1 0 0 0,0 1 1 0 0,0 0-1 0 0,0-1 0 0 0,1 1 0 0 0,-1 0 0 0 0,0 0 0 0 0,1 0 0 0 0,-1 0 0 0 0,1 0 0 0 0,-1 1 0 0 0,1-1 0 0 0,-1 0 0 0 0,1 1 0 0 0,0-1 0 0 0,0 1 0 0 0,-1-1 0 0 0,1 1 0 0 0,0-1 0 0 0,1 1 0 0 0,-1 0 0 0 0,0 0 0 0 0,0 0 0 0 0,1-1 0 0 0,-1 1 0 0 0,1 0 0 0 0,-1 0 0 0 0,1 0 0 0 0,0 0 0 0 0,0 0 0 0 0,0 0 0 0 0,0 0 0 0 0,0 1-60 0 0,-1-12-41 0 0,-1-1-1 0 0,1 0 0 0 0,1 0 1 0 0,-1 0-1 0 0,2 1 0 0 0,-1-1 0 0 0,1 0 1 0 0,1 0-1 0 0,0 1 0 0 0,0-1 1 0 0,1 0-1 0 0,0 1 0 0 0,1 0 1 0 0,0 0-1 0 0,0 0 0 0 0,1 0 0 0 0,0 1 1 0 0,1 0-1 0 0,0 0 0 0 0,0 0 1 0 0,1 1-1 0 0,-1 0 0 0 0,2 0 1 0 0,-1 1-1 0 0,1-1 0 0 0,0 2 42 0 0,-4 1-28 0 0,1 1 1 0 0,-1 1-1 0 0,1-1 0 0 0,0 1 0 0 0,-1-1 1 0 0,1 1-1 0 0,0 1 0 0 0,0-1 0 0 0,1 1 0 0 0,-1 0 1 0 0,0 0-1 0 0,0 0 0 0 0,1 1 0 0 0,-1 0 1 0 0,0 0-1 0 0,1 0 0 0 0,-1 1 0 0 0,0-1 0 0 0,0 1 1 0 0,1 1-1 0 0,-1-1 0 0 0,0 1 0 0 0,0 0 1 0 0,0 0-1 0 0,-1 0 0 0 0,1 1 0 0 0,0-1 0 0 0,-1 1 1 0 0,0 0-1 0 0,2 1 28 0 0,4 4-20 0 0,0 0-1 0 0,0 1 1 0 0,-1 0 0 0 0,0 1-1 0 0,-1-1 1 0 0,0 2-1 0 0,-1-1 1 0 0,1 1 0 0 0,-2 0-1 0 0,0 1 1 0 0,0-1 0 0 0,-1 2 20 0 0,-3-7-48 0 0,0-1 0 0 0,0 1 0 0 0,0-1 0 0 0,0 1 0 0 0,1-1 0 0 0,0 0 0 0 0,0 0 0 0 0,1 0 0 0 0,-1-1 0 0 0,1 1 0 0 0,0-1 0 0 0,0 0 0 0 0,1 0 0 0 0,-1 0 0 0 0,1-1 0 0 0,0 1 0 0 0,0-1 0 0 0,0 0 0 0 0,0-1 0 0 0,0 1 0 0 0,1-1 0 0 0,-1 0 0 0 0,1 0 0 0 0,-1-1 0 0 0,1 0 0 0 0,0 0 0 0 0,0 0 0 0 0,0-1 0 0 0,-1 1 0 0 0,1-1 0 0 0,0-1 0 0 0,0 1 0 0 0,0-1 0 0 0,0 0 0 0 0,-1 0 0 0 0,4-2 48 0 0,177-66-2200 0 0,-164 55 1987 0 0</inkml:trace>
  <inkml:trace contextRef="#ctx0" brushRef="#br0" timeOffset="60691.572">11340 2525 3868 0 0,'6'-6'-69'0'0,"-6"6"115"0"0,-1 0 0 0 0,0-1 1 0 0,0 1-1 0 0,0 0 0 0 0,1 0 0 0 0,-1 0 0 0 0,0-1 0 0 0,0 1 0 0 0,1 0 0 0 0,-1-1 0 0 0,0 1 1 0 0,1-1-1 0 0,-1 1 0 0 0,0-1 0 0 0,1 1 0 0 0,-1-1 0 0 0,0 1 0 0 0,1-1 0 0 0,-1 1 0 0 0,1-1 1 0 0,-1 0-1 0 0,1 1 0 0 0,0-1 0 0 0,-1 0 0 0 0,1 0 0 0 0,0 1 0 0 0,-1-1 0 0 0,1 0 0 0 0,0 0 1 0 0,0 1-1 0 0,0-1 0 0 0,0 0 0 0 0,-1 0 0 0 0,1 0 0 0 0,0 1 0 0 0,1-1 0 0 0,-1 0 1 0 0,0 0-1 0 0,0 0 0 0 0,0 1 0 0 0,0-1 0 0 0,1 0 0 0 0,-1 0 0 0 0,0 0 0 0 0,0 1 0 0 0,1-1 1 0 0,-1 0-1 0 0,1 1 0 0 0,-1-1 0 0 0,1 0 0 0 0,-1 1 0 0 0,1-1 0 0 0,-1 1 0 0 0,1-1 0 0 0,0 1 1 0 0,-1-1-1 0 0,1 1 0 0 0,0-1 0 0 0,-1 1 0 0 0,1-1 0 0 0,0 1 0 0 0,0 0 0 0 0,-1-1 1 0 0,1 1-1 0 0,0 0-46 0 0,-21 1 191 0 0,0 2 0 0 0,0 0 0 0 0,0 1 1 0 0,0 1-1 0 0,1 1 0 0 0,-1 0 0 0 0,2 2 1 0 0,-1 0-1 0 0,1 1 0 0 0,0 1 1 0 0,1 1-1 0 0,0 0 0 0 0,1 1 0 0 0,0 1 1 0 0,-4 4-192 0 0,-15 42 552 0 0,35-58-521 0 0,0-1-29 0 0,61 23-243 0 0,-45-26 153 0 0,-1 0 1 0 0,1-2 0 0 0,-1 0 0 0 0,0 0-1 0 0,-1-1 1 0 0,1-1 0 0 0,-1-1 0 0 0,0 0-1 0 0,-1 0 1 0 0,0-2 0 0 0,0 0 0 0 0,-1 0-1 0 0,7-9 88 0 0,-5 0-22 0 0,-1-1-1 0 0,-1-1 0 0 0,-1 0 0 0 0,-1 0 0 0 0,-1-1 0 0 0,-1 0 0 0 0,-1-1 0 0 0,-1 0 0 0 0,-1 0 0 0 0,0-1 0 0 0,-2 1 0 0 0,-1-1 0 0 0,-1 1 0 0 0,-1-1 0 0 0,-1 0 0 0 0,-1-3 23 0 0,2 21 48 0 0,0 0 0 0 0,-1 0-1 0 0,1 1 1 0 0,-1-1 0 0 0,0 0 0 0 0,0 0 0 0 0,-1 0-1 0 0,0 1 1 0 0,0-1 0 0 0,0 1 0 0 0,-1-1 0 0 0,0 1-1 0 0,0 0 1 0 0,0 0 0 0 0,-1 0 0 0 0,1 0 0 0 0,-1 1-1 0 0,0-1 1 0 0,0 1 0 0 0,-1 0 0 0 0,1 0 0 0 0,-1 1-1 0 0,0 0 1 0 0,0-1 0 0 0,-4 0-48 0 0,5 2 35 0 0,0 1 1 0 0,0 0 0 0 0,0 0-1 0 0,0 0 1 0 0,0 0-1 0 0,-1 1 1 0 0,1 0 0 0 0,0 0-1 0 0,0 0 1 0 0,0 0-1 0 0,-1 1 1 0 0,1-1-1 0 0,0 1 1 0 0,0 0 0 0 0,0 1-1 0 0,0-1 1 0 0,0 1-1 0 0,0-1 1 0 0,1 1 0 0 0,-1 0-1 0 0,0 1 1 0 0,1-1-1 0 0,0 0 1 0 0,-1 1-1 0 0,1 0 1 0 0,0 0 0 0 0,0 0-1 0 0,1 0 1 0 0,-1 0-1 0 0,-1 4-35 0 0,-3 4 41 0 0,2 0-1 0 0,-1 1 0 0 0,2 0 1 0 0,-1 0-1 0 0,2 0 0 0 0,0 1 1 0 0,0-1-1 0 0,1 1 0 0 0,0-1 1 0 0,1 1-1 0 0,1 0 0 0 0,1 8-40 0 0,0-3-80 0 0,2-1-1 0 0,0 1 0 0 0,1-1 0 0 0,1 0 1 0 0,0 0-1 0 0,1-1 0 0 0,1 0 0 0 0,1 0 1 0 0,0 0-1 0 0,1-1 0 0 0,9 12 81 0 0,74 99-3990 0 0,-69-97 2153 0 0,-3-4 576 0 0,-3-5 31 0 0</inkml:trace>
  <inkml:trace contextRef="#ctx0" brushRef="#br0" timeOffset="61328.882">11374 2412 1976 0 0,'49'3'3636'0'0,"-46"-3"-3437"0"0,203-26 1557 0 0,65-24-1147 0 0,-271 50-614 0 0,-1 0 0 0 0,1 0 0 0 0,-1 0-1 0 0,1-1 1 0 0,-1 1 0 0 0,1 0 0 0 0,-1 0 0 0 0,1 0 0 0 0,-1-1 0 0 0,1 1-1 0 0,0 0 1 0 0,-1 0 0 0 0,1-1 0 0 0,-1 1 0 0 0,1 0 0 0 0,0-1-1 0 0,-1 1 1 0 0,1-1 0 0 0,0 1 0 0 0,-1 0 0 0 0,1-1 0 0 0,0 1 0 0 0,0-1-1 0 0,-1 1 1 0 0,1-1 0 0 0,0 1 0 0 0,0-1 0 0 0,0 1 0 0 0,0-1-1 0 0,0 1 1 0 0,0-1 0 0 0,0 1 0 0 0,0-1 0 0 0,0 1 0 0 0,0-1 0 0 0,0 1-1 0 0,0-1 1 0 0,0 1 0 0 0,0-1 0 0 0,0 1 0 0 0,0-1 0 0 0,0 1-1 0 0,1 0 1 0 0,-1-1 5 0 0,-58-4 118 0 0,58 5-116 0 0,-37-3 99 0 0,0 3 1 0 0,1 0 0 0 0,-1 3 0 0 0,1 1-1 0 0,-1 1 1 0 0,1 2 0 0 0,-3 3-102 0 0,34-9 14 0 0,0 1 0 0 0,0 0 0 0 0,0 0 0 0 0,0 0 0 0 0,0 0 0 0 0,1 1 1 0 0,-1 0-1 0 0,1 0 0 0 0,-1 0 0 0 0,1 1 0 0 0,0-1 0 0 0,0 1 0 0 0,1 0 0 0 0,-1 0 0 0 0,1 1 1 0 0,0-1-1 0 0,0 1 0 0 0,-1 2-14 0 0,7 20-15 0 0,3-19-58 0 0,0-1 0 0 0,0 0-1 0 0,1 0 1 0 0,1-1 0 0 0,-1 1-1 0 0,1-2 1 0 0,0 1 0 0 0,0-1-1 0 0,1 0 1 0 0,-1-1 0 0 0,1 0 0 0 0,0 0-1 0 0,0-1 1 0 0,1 0 0 0 0,-1-1-1 0 0,1 0 1 0 0,-1 0 0 0 0,1-1-1 0 0,6 0 74 0 0,121 6-3817 0 0,-114-10 2649 0 0,8-8-22 0 0</inkml:trace>
  <inkml:trace contextRef="#ctx0" brushRef="#br0" timeOffset="61964.842">11918 2444 1304 0 0,'4'-13'1273'0'0,"-4"13"-1211"0"0,1 1 0 0 0,-1-1 0 0 0,0 0 0 0 0,0 1 0 0 0,1-1 0 0 0,-1 1-1 0 0,0-1 1 0 0,1 0 0 0 0,-1 1 0 0 0,0-1 0 0 0,1 1 0 0 0,-1-1 0 0 0,0 0 0 0 0,1 0 0 0 0,-1 1 0 0 0,1-1 0 0 0,-1 0 0 0 0,1 0 0 0 0,-1 1 0 0 0,0-1 0 0 0,1 0 0 0 0,-1 0-1 0 0,1 0 1 0 0,-1 0 0 0 0,1 0 0 0 0,-1 0 0 0 0,1 0 0 0 0,-1 0 0 0 0,1 0 0 0 0,-1 0 0 0 0,1 0 0 0 0,-1 0 0 0 0,1 0 0 0 0,-1 0 0 0 0,1 0 0 0 0,-1 0 0 0 0,1-1-1 0 0,-1 1 1 0 0,1 0 0 0 0,-1 0 0 0 0,0-1 0 0 0,1 1 0 0 0,-1 0 0 0 0,1-1 0 0 0,-1 1 0 0 0,0 0 0 0 0,1-1 0 0 0,-1 1-62 0 0,29 126 2474 0 0,-37-147-1944 0 0,16-9-528 0 0,0 0 0 0 0,2 1 0 0 0,1 0 0 0 0,1 0 0 0 0,2 1 1 0 0,0 1-1 0 0,2 0 0 0 0,1 2 0 0 0,4-4-2 0 0,-19 29-3 0 0,-1-1 0 0 0,1 1 0 0 0,0 0 0 0 0,-1 0 0 0 0,1 0 0 0 0,-1 1 0 0 0,1-1 0 0 0,0 0 0 0 0,-1 1 0 0 0,1-1 0 0 0,-1 0 0 0 0,1 1 0 0 0,-1 0 0 0 0,1-1 0 0 0,-1 1 0 0 0,1 0 0 0 0,-1 0 0 0 0,0 0 0 0 0,1 0 0 0 0,-1 0 0 0 0,0 0 0 0 0,0 0 0 0 0,0 1 0 0 0,0-1 0 0 0,0 0 0 0 0,0 1 1 0 0,0-1-1 0 0,0 0 0 0 0,0 1 0 0 0,-1-1 0 0 0,1 1 0 0 0,-1-1 0 0 0,1 1 0 0 0,-1 0 0 0 0,1-1 0 0 0,-1 1 0 0 0,0-1 3 0 0,36 76 127 0 0,-26-52-64 0 0,1 1-1 0 0,2-2 0 0 0,0 0 1 0 0,2 0-1 0 0,0-2 0 0 0,2 0 1 0 0,0 0-1 0 0,4 1-62 0 0,-18-20-20 0 0,1 0 0 0 0,0-1 0 0 0,0 1-1 0 0,0-1 1 0 0,0 1 0 0 0,1-1 0 0 0,-1 0 0 0 0,1-1 0 0 0,-1 1 0 0 0,1-1 0 0 0,-1 0 0 0 0,1 0-1 0 0,0 0 1 0 0,0-1 0 0 0,-1 0 0 0 0,1 0 0 0 0,0 0 0 0 0,0 0 0 0 0,-1-1 0 0 0,1 0 0 0 0,0 0-1 0 0,-1 0 1 0 0,1 0 0 0 0,0-1 0 0 0,-1 0 0 0 0,0 0 0 0 0,1 0 0 0 0,-1 0 0 0 0,0-1 0 0 0,0 1 0 0 0,0-1-1 0 0,-1 0 1 0 0,1-1 0 0 0,-1 1 0 0 0,0 0 0 0 0,1-1 0 0 0,-2 0 0 0 0,1 0 0 0 0,0 0 0 0 0,-1 0-1 0 0,1 0 1 0 0,-1 0 0 0 0,-1-1 0 0 0,1 1 0 0 0,0-1 0 0 0,-1 1 0 0 0,0-1 0 0 0,0 0 0 0 0,-1 0-1 0 0,1 1 1 0 0,-1-2 20 0 0,26-391 139 0 0,-26 380 48 0 0,-1 12-105 0 0,1 1 1 0 0,-1-1 0 0 0,0 0-1 0 0,0 0 1 0 0,0 0 0 0 0,-1 0-1 0 0,1 1 1 0 0,-1-1 0 0 0,0 1 0 0 0,-1-1-1 0 0,1 1 1 0 0,-1 0 0 0 0,0 0-1 0 0,0 0 1 0 0,0 0 0 0 0,0 1-1 0 0,-1-1 1 0 0,0 1 0 0 0,0 0-1 0 0,0 0 1 0 0,0 0 0 0 0,0 0-1 0 0,0 1 1 0 0,-1-1 0 0 0,1 1-1 0 0,-1 1 1 0 0,1-1 0 0 0,-1 0-1 0 0,0 1 1 0 0,0 0 0 0 0,0 0-83 0 0,-17 27 258 0 0,5 74 125 0 0,54-2-147 0 0,98 140-3592 0 0,-124-182-1893 0 0,-11-45 4093 0 0</inkml:trace>
  <inkml:trace contextRef="#ctx0" brushRef="#br0" timeOffset="62135.737">12345 2279 1304 0 0,'2'-5'1040'0'0,"3"0"-180"0"0,9-4-136 0 0,6-2-56 0 0,-3 1-136 0 0,10 0-11 0 0,-2 3-1 0 0,3 0-336 0 0,3 1-80 0 0,-1-4-112 0 0,0 3-8 0 0,2 0-944 0 0,-2 4-281 0 0,1 0-95 0 0,2 3 152 0 0</inkml:trace>
  <inkml:trace contextRef="#ctx0" brushRef="#br0" timeOffset="71619.921">23752 1877 2156 0 0,'0'0'544'0'0,"4"0"-27"0"0,-1 0-448 0 0,0 0-1 0 0,0 0 1 0 0,0 0-1 0 0,0 0 1 0 0,0 0 0 0 0,0-1-1 0 0,0 1 1 0 0,0-1-1 0 0,0 0 1 0 0,0 0 0 0 0,0 0-1 0 0,0 0 1 0 0,0-1-1 0 0,-1 1 1 0 0,1-1 0 0 0,0 0-1 0 0,-1 1 1 0 0,0-1-1 0 0,1 0 1 0 0,-1-1 0 0 0,0 1-1 0 0,0 0 1 0 0,0-1-1 0 0,0 1 1 0 0,-1-1 0 0 0,1 1-1 0 0,0-1 1 0 0,-1 0-1 0 0,0 0-68 0 0,-1 2 310 0 0,-5-3-89 0 0,-5-1-168 0 0,-1 0 0 0 0,1 1 0 0 0,-1 1 1 0 0,0-1-1 0 0,0 2 0 0 0,-1-1 0 0 0,1 2 1 0 0,0 0-1 0 0,-1 0 0 0 0,1 1 1 0 0,-1 0-1 0 0,1 1 0 0 0,0 0 0 0 0,-1 1 1 0 0,1 0-1 0 0,0 1 0 0 0,0 0 0 0 0,0 1 1 0 0,1 0-1 0 0,-3 1-53 0 0,-13 2 93 0 0,1 2-1 0 0,0 0 1 0 0,0 1-1 0 0,1 2 1 0 0,1 0 0 0 0,0 1-1 0 0,0 2 1 0 0,2 0-1 0 0,0 2 1 0 0,0 0 0 0 0,-15 18-93 0 0,34-33 4 0 0,0 0 1 0 0,0 0 0 0 0,0 1 0 0 0,1-1-1 0 0,-1 1 1 0 0,1-1 0 0 0,0 1 0 0 0,0-1-1 0 0,-1 1 1 0 0,2 0 0 0 0,-1 0-1 0 0,0-1 1 0 0,0 1 0 0 0,1 0 0 0 0,0 0-1 0 0,-1 0 1 0 0,1 0 0 0 0,0 0 0 0 0,1-1-1 0 0,-1 1 1 0 0,0 0 0 0 0,1 0 0 0 0,0 0-1 0 0,-1 0 1 0 0,1-1 0 0 0,0 1-1 0 0,0 0 1 0 0,1-1 0 0 0,-1 1 0 0 0,1-1-1 0 0,-1 1 1 0 0,1-1 0 0 0,0 0 0 0 0,0 0-1 0 0,0 0 1 0 0,0 0 0 0 0,0 0-1 0 0,0 0 1 0 0,0 0 0 0 0,1 0 0 0 0,-1-1-1 0 0,1 0 1 0 0,-1 1 0 0 0,1-1 0 0 0,0 0-1 0 0,-1 0 1 0 0,3 0-5 0 0,136 32-1934 0 0,-74-36-555 0 0,2-11 1269 0 0</inkml:trace>
  <inkml:trace contextRef="#ctx0" brushRef="#br0" timeOffset="72409.918">23992 1930 1484 0 0,'1'-1'72'0'0,"0"0"0"0"0,-1 0 0 0 0,1-1 0 0 0,0 1 0 0 0,-1 0 1 0 0,1-1-1 0 0,-1 1 0 0 0,0 0 0 0 0,1-1 0 0 0,-1 1 0 0 0,0-1 0 0 0,0 1 0 0 0,0 0 0 0 0,0-1 0 0 0,0 1 0 0 0,0-1 0 0 0,0 1 0 0 0,0-1 0 0 0,0 1 0 0 0,-1 0 1 0 0,1-1-1 0 0,-1 1 0 0 0,1 0 0 0 0,-1-1 0 0 0,1 1 0 0 0,-1 0 0 0 0,0 0 0 0 0,0-1 0 0 0,0 1 0 0 0,1 0 0 0 0,-1 0 0 0 0,0 0 0 0 0,0 0 0 0 0,-1 0 0 0 0,1 0 1 0 0,0 0-1 0 0,0 1 0 0 0,0-1 0 0 0,-1 0 0 0 0,1 1 0 0 0,0-1 0 0 0,0 0 0 0 0,-1 1 0 0 0,1 0 0 0 0,-1-1 0 0 0,1 1 0 0 0,0 0 0 0 0,-1 0 0 0 0,1 0 0 0 0,-1 0 1 0 0,1 0-1 0 0,-1 0 0 0 0,1 0 0 0 0,0 0 0 0 0,-1 0 0 0 0,0 1-72 0 0,-13 1 79 0 0,1 1 1 0 0,0 1-1 0 0,0 0 0 0 0,0 1 1 0 0,0 0-1 0 0,1 1 0 0 0,0 1 1 0 0,0 0-1 0 0,1 0 1 0 0,0 1-1 0 0,0 1 0 0 0,1 0 1 0 0,0 1-1 0 0,0 0 0 0 0,1 1 1 0 0,0 0-1 0 0,1 0 0 0 0,1 1 1 0 0,0 0-1 0 0,0 1 1 0 0,1 0-1 0 0,1 0 0 0 0,0 0 1 0 0,-2 7-80 0 0,9-16 9 0 0,-1-1 0 0 0,0 1 0 0 0,1-1 0 0 0,-1 1 1 0 0,1-1-1 0 0,0 1 0 0 0,0-1 0 0 0,1 0 0 0 0,-1 1 1 0 0,1-1-1 0 0,-1 0 0 0 0,1 0 0 0 0,0 0 0 0 0,0 0 1 0 0,1-1-1 0 0,-1 1 0 0 0,0-1 0 0 0,1 1 0 0 0,0-1 1 0 0,-1 0-1 0 0,1 0 0 0 0,0 0 0 0 0,0 0 0 0 0,0 0 0 0 0,1-1 1 0 0,-1 1-1 0 0,0-1 0 0 0,0 0 0 0 0,1 0 0 0 0,-1 0 1 0 0,1 0-1 0 0,-1-1 0 0 0,1 1 0 0 0,-1-1 0 0 0,1 0 1 0 0,-1 0-1 0 0,1 0 0 0 0,-1-1 0 0 0,1 1 0 0 0,-1-1 1 0 0,1 0-1 0 0,-1 0 0 0 0,0 0 0 0 0,1 0 0 0 0,-1-1 1 0 0,0 1-1 0 0,1-2-9 0 0,20-6-76 0 0,-1-2 1 0 0,0 0-1 0 0,-1-2 1 0 0,0 0 0 0 0,-1-1-1 0 0,0-2 1 0 0,-2 0-1 0 0,1-1 1 0 0,-2 0-1 0 0,-1-2 1 0 0,0 0-1 0 0,-1-1 1 0 0,-1-1 0 0 0,7-14 75 0 0,29 12-182 0 0,-49 23 107 0 0,18 2 98 0 0,-16 2-13 0 0,-1-1 0 0 0,0 1 0 0 0,0 0 0 0 0,0 0 0 0 0,0 0 0 0 0,-1 0-1 0 0,1 1 1 0 0,-1-1 0 0 0,0 1 0 0 0,-1-1 0 0 0,1 1 0 0 0,-1 0 0 0 0,0-1 0 0 0,0 1-1 0 0,0 0 1 0 0,-1 0 0 0 0,1 0 0 0 0,-1 0 0 0 0,0 0 0 0 0,-1-1 0 0 0,1 1 0 0 0,-2 2-10 0 0,2 6 150 0 0,-17 28 396 0 0,17-41-424 0 0,46-43 262 0 0,-18 12-430 0 0,146-127-740 0 0,-170 159 765 0 0,-1 1-1 0 0,0-1 0 0 0,0 1 0 0 0,1-1 0 0 0,-1 1 0 0 0,0 0 1 0 0,-1 0-1 0 0,1 0 0 0 0,0 1 0 0 0,0-1 0 0 0,-1 1 1 0 0,0 0-1 0 0,1-1 0 0 0,-1 1 0 0 0,0 0 0 0 0,0 0 1 0 0,-1 0-1 0 0,1 1 0 0 0,-1-1 0 0 0,1 0 0 0 0,-1 0 1 0 0,0 1-1 0 0,0 1 22 0 0,7 10 25 0 0,-2-4-234 0 0,1 0 0 0 0,0-1 0 0 0,0 0-1 0 0,1 0 1 0 0,0-1 0 0 0,0 0 0 0 0,1 0-1 0 0,1-1 1 0 0,0 0 0 0 0,0-1 0 0 0,0 0-1 0 0,1 0 1 0 0,-1-1 0 0 0,2-1 0 0 0,-1 0 0 0 0,1 0-1 0 0,3 0 210 0 0,10 2-1126 0 0</inkml:trace>
  <inkml:trace contextRef="#ctx0" brushRef="#br0" timeOffset="73279.883">24989 1950 888 0 0,'-3'-4'139'0'0,"0"-1"0"0"0,-1 1 0 0 0,0-1 0 0 0,0 1 0 0 0,0 0 0 0 0,-1 1 0 0 0,1-1 0 0 0,-1 1 0 0 0,0 0 0 0 0,1 0 0 0 0,-2 0 0 0 0,1 1 0 0 0,0 0 0 0 0,0 0 0 0 0,-1 0 0 0 0,1 0 0 0 0,-1 1 0 0 0,0 0 0 0 0,1 0 0 0 0,-1 1 0 0 0,0-1 0 0 0,1 1 0 0 0,-1 1 0 0 0,0-1 0 0 0,1 1 0 0 0,-1 0 0 0 0,0 0 0 0 0,1 0 0 0 0,-1 1 0 0 0,1 0 0 0 0,0 0 0 0 0,-1 1 0 0 0,1-1 0 0 0,0 1 0 0 0,-3 2-139 0 0,2-2 96 0 0,-1 0-1 0 0,1 1 1 0 0,0-1-1 0 0,0 1 1 0 0,0 0 0 0 0,0 1-1 0 0,0 0 1 0 0,1-1-1 0 0,0 2 1 0 0,0-1-1 0 0,1 1 1 0 0,-1-1 0 0 0,1 1-1 0 0,0 0 1 0 0,1 1-1 0 0,-1-1 1 0 0,1 1-1 0 0,1-1 1 0 0,-1 1-1 0 0,1 0 1 0 0,-1 6-96 0 0,26 12 173 0 0,-15-22-158 0 0,0-1-1 0 0,0 1 0 0 0,1-1 1 0 0,-1-1-1 0 0,0 1 0 0 0,1-2 0 0 0,-1 1 1 0 0,1-1-1 0 0,-1 0 0 0 0,1-1 0 0 0,-1 0 1 0 0,1 0-1 0 0,-1-1 0 0 0,0 0 1 0 0,0 0-1 0 0,0-1 0 0 0,0 0 0 0 0,0 0 1 0 0,0-1-1 0 0,-1 0 0 0 0,0-1 0 0 0,1 0 1 0 0,-2 0-1 0 0,1 0 0 0 0,-1-1 1 0 0,0 0-1 0 0,0 0 0 0 0,0 0 0 0 0,3-5-14 0 0,13-16 21 0 0,-1 0-1 0 0,-1-1 1 0 0,-1-1-1 0 0,-2-1 1 0 0,-1-1-1 0 0,-1 0 0 0 0,-2-1 1 0 0,-1 0-1 0 0,-1-1 1 0 0,-2 0-1 0 0,4-29-20 0 0,-13 60 15 0 0,0 0 1 0 0,0 0-1 0 0,0 0 0 0 0,0 1 0 0 0,0-1 1 0 0,0 0-1 0 0,-1 0 0 0 0,1 0 1 0 0,0 0-1 0 0,-1 1 0 0 0,0-1 0 0 0,1 0 1 0 0,-1 1-1 0 0,0-1 0 0 0,0 0 0 0 0,0 1 1 0 0,0-1-1 0 0,0 1 0 0 0,-1-1 1 0 0,1 1-1 0 0,0 0 0 0 0,-1-1 0 0 0,1 1 1 0 0,0 0-1 0 0,-1 0 0 0 0,0 0 0 0 0,1 0 1 0 0,-1 0-1 0 0,0 0 0 0 0,1 1 1 0 0,-1-1-1 0 0,0 1 0 0 0,0-1 0 0 0,1 1 1 0 0,-1-1-1 0 0,0 1 0 0 0,0 0 0 0 0,0 0 1 0 0,0 0-1 0 0,0 0 0 0 0,0 0 1 0 0,1 1-1 0 0,-1-1 0 0 0,0 0 0 0 0,0 1 1 0 0,0-1-1 0 0,1 1 0 0 0,-1 0 0 0 0,0 0 1 0 0,1 0-1 0 0,-1-1 0 0 0,0 2 0 0 0,1-1 1 0 0,-1 0-1 0 0,1 0 0 0 0,0 0 1 0 0,-1 1-1 0 0,1-1 0 0 0,0 0 0 0 0,0 1 1 0 0,0-1-1 0 0,0 1 0 0 0,-1 1-15 0 0,-8 10 0 0 0,0 0-1 0 0,1 1 1 0 0,0 1-1 0 0,1 0 1 0 0,1 0-1 0 0,0 0 1 0 0,1 1 0 0 0,1 0-1 0 0,0 0 1 0 0,1 1-1 0 0,1-1 1 0 0,1 1-1 0 0,0-1 1 0 0,1 1-1 0 0,1 0 1 0 0,0 0-1 0 0,1 0 1 0 0,1-1-1 0 0,1 1 1 0 0,0-1 0 0 0,1 1-1 0 0,1-1 1 0 0,1 0-1 0 0,0-1 1 0 0,1 1-1 0 0,8 12 1 0 0,-12-21-18 0 0,0-1 1 0 0,1 1-1 0 0,0-1 0 0 0,0 0 1 0 0,0 0-1 0 0,1-1 0 0 0,0 1 0 0 0,0-1 1 0 0,0 0-1 0 0,1 0 0 0 0,-1-1 1 0 0,1 0-1 0 0,0 0 0 0 0,1 0 0 0 0,-1-1 1 0 0,1 0-1 0 0,-1 0 0 0 0,1 0 1 0 0,0-1-1 0 0,0 0 0 0 0,0 0 0 0 0,0-1 1 0 0,1 0-1 0 0,-1 0 0 0 0,0-1 1 0 0,0 0-1 0 0,1 0 0 0 0,-1-1 0 0 0,0 0 1 0 0,0 0-1 0 0,0 0 0 0 0,0-1 0 0 0,2-1 18 0 0,3-2-10 0 0,0-1 0 0 0,0-1 0 0 0,0 0-1 0 0,-1 0 1 0 0,0-1 0 0 0,0 0-1 0 0,-1-1 1 0 0,0-1 0 0 0,-1 1-1 0 0,0-2 1 0 0,0 1 0 0 0,-1-1-1 0 0,-1 0 1 0 0,1-1 0 0 0,-2 0-1 0 0,0 0 1 0 0,3-7 10 0 0,-13-11 863 0 0,-1 53-534 0 0,6-19-333 0 0,0 1-1 0 0,0-1 1 0 0,0 1-1 0 0,0-1 1 0 0,1 0-1 0 0,0 0 1 0 0,0 1-1 0 0,0-1 1 0 0,0 0-1 0 0,1-1 1 0 0,0 1-1 0 0,-1 0 0 0 0,1-1 1 0 0,1 0-1 0 0,-1 0 1 0 0,0 0-1 0 0,1 0 1 0 0,-1 0-1 0 0,1 0 1 0 0,0-1-1 0 0,0 0 1 0 0,0 0-1 0 0,0 0 1 0 0,1 0-1 0 0,-1-1 1 0 0,0 1-1 0 0,1-1 1 0 0,-1 0-1 0 0,1-1 1 0 0,-1 1-1 0 0,1-1 1 0 0,-1 0-1 0 0,1 0 1 0 0,-1 0-1 0 0,1-1 1 0 0,4 0 4 0 0,7-5-63 0 0,-1 0 1 0 0,0-1-1 0 0,0-1 1 0 0,0-1 0 0 0,-1 0-1 0 0,0 0 1 0 0,0-1 0 0 0,-1-1-1 0 0,-1-1 1 0 0,0 0-1 0 0,-1 0 1 0 0,0-1 0 0 0,0 0-1 0 0,-2-1 1 0 0,0 0 0 0 0,0-1-1 0 0,-1 0 1 0 0,5-15 62 0 0,-13 30 19 0 0,-1 0-1 0 0,0 1 1 0 0,1-1 0 0 0,-1 0-1 0 0,0 0 1 0 0,1 0 0 0 0,-1 0-1 0 0,0 0 1 0 0,1 0 0 0 0,-1 0 0 0 0,0 0-1 0 0,1 0 1 0 0,-1 0 0 0 0,0 0-1 0 0,1 0 1 0 0,-1-1 0 0 0,0 1 0 0 0,1 0-1 0 0,-1 0 1 0 0,0-1 0 0 0,1 1-1 0 0,-1 0 1 0 0,1-1 0 0 0,-1 1 0 0 0,1-1-1 0 0,-1 1 1 0 0,1 0 0 0 0,-1-1-1 0 0,1 0 1 0 0,-1 1 0 0 0,1-1-1 0 0,0 1 1 0 0,-1-1 0 0 0,1 1 0 0 0,0-1-1 0 0,-1 0 1 0 0,1 1 0 0 0,0-1-1 0 0,0 1 1 0 0,0-1 0 0 0,-1 0 0 0 0,1 1-1 0 0,0-1 1 0 0,0 0 0 0 0,0 1-1 0 0,0-1 1 0 0,0 0 0 0 0,0 0 0 0 0,1 1-1 0 0,-1-1 1 0 0,0 1 0 0 0,0-1-1 0 0,0 0 1 0 0,1 1 0 0 0,-1-1-1 0 0,0 0 1 0 0,0 1 0 0 0,1-1 0 0 0,-1 1-1 0 0,1-1 1 0 0,-1 1 0 0 0,0-1-1 0 0,1 1 1 0 0,-1-1 0 0 0,1 1 0 0 0,0-1-19 0 0,-3 7-43 0 0,1 0 0 0 0,0-1 0 0 0,0 1 1 0 0,0 0-1 0 0,1 0 0 0 0,0 0 0 0 0,0 0 1 0 0,0 0-1 0 0,1 0 0 0 0,0 0 0 0 0,0-1 1 0 0,1 1-1 0 0,-1 0 0 0 0,1-1 0 0 0,1 1 1 0 0,-1-1-1 0 0,1 1 0 0 0,0-1 0 0 0,0 0 1 0 0,0 0-1 0 0,0-1 0 0 0,1 1 0 0 0,0-1 1 0 0,0 1-1 0 0,1-1 0 0 0,-1 0 0 0 0,1-1 1 0 0,2 2 42 0 0,105 27-5800 0 0,-96-32 4557 0 0</inkml:trace>
  <inkml:trace contextRef="#ctx0" brushRef="#br0" timeOffset="73527.631">26268 1639 1736 0 0,'-11'-1'388'0'0,"1"0"0"0"0,0 1 0 0 0,0 1 0 0 0,0 0 0 0 0,0 0 0 0 0,0 1 0 0 0,0 0 0 0 0,0 1 0 0 0,0 0 0 0 0,0 0 0 0 0,1 1 0 0 0,0 1 0 0 0,-1 0-388 0 0,2-1 120 0 0,0 0 1 0 0,0 0-1 0 0,0 1 1 0 0,1 0-1 0 0,-1 1 1 0 0,1 0-1 0 0,1 0 1 0 0,-1 0-1 0 0,1 1 0 0 0,0 0 1 0 0,1 0-1 0 0,-1 0 1 0 0,1 1-1 0 0,1 0 1 0 0,-1 0-1 0 0,2 0 1 0 0,-1 1-1 0 0,1-1 0 0 0,0 1 1 0 0,1 0-1 0 0,0-1 1 0 0,0 1-1 0 0,1 3-120 0 0,1-8-10 0 0,0 0 0 0 0,1 0-1 0 0,0 0 1 0 0,0 0 0 0 0,0-1-1 0 0,0 1 1 0 0,1-1 0 0 0,0 1 0 0 0,-1-1-1 0 0,1 1 1 0 0,0-1 0 0 0,1 0-1 0 0,-1 0 1 0 0,1 0 0 0 0,-1 0 0 0 0,1 0-1 0 0,0-1 1 0 0,0 1 0 0 0,0-1-1 0 0,0 1 1 0 0,0-1 0 0 0,1 0 0 0 0,-1-1-1 0 0,1 1 1 0 0,-1-1 0 0 0,1 1-1 0 0,0-1 1 0 0,-1 0 0 0 0,1 0 0 0 0,2 0 10 0 0,121 13-3935 0 0,-42-34 1299 0 0,-46 6 1381 0 0</inkml:trace>
  <inkml:trace contextRef="#ctx0" brushRef="#br0" timeOffset="73775.289">26673 1313 1212 0 0,'0'0'100'0'0,"1"-1"0"0"0,-1 1 0 0 0,1-1-1 0 0,-1 1 1 0 0,0-1 0 0 0,1 1 0 0 0,-1-1 0 0 0,0 0-1 0 0,1 1 1 0 0,-1-1 0 0 0,0 0 0 0 0,0 1 0 0 0,0-1 0 0 0,0 0-1 0 0,0 1 1 0 0,0-1 0 0 0,0 0 0 0 0,0 1 0 0 0,0-1-1 0 0,0 0 1 0 0,0 1 0 0 0,0-1 0 0 0,0 0 0 0 0,0 1 0 0 0,-1-1-1 0 0,1 0 1 0 0,0 1 0 0 0,0-1 0 0 0,-1 0 0 0 0,1 1-1 0 0,0-1 1 0 0,-1 1 0 0 0,1-1 0 0 0,-1 1 0 0 0,1-1 0 0 0,-1 1-1 0 0,1-1 1 0 0,-1 1 0 0 0,1-1 0 0 0,-1 1 0 0 0,0 0-1 0 0,1-1 1 0 0,-1 1 0 0 0,1 0 0 0 0,-1 0 0 0 0,0-1 0 0 0,1 1-1 0 0,-1 0 1 0 0,0 0 0 0 0,1 0 0 0 0,-1 0 0 0 0,0 0-1 0 0,0 0 1 0 0,1 0 0 0 0,-1 0 0 0 0,0 0 0 0 0,1 0 0 0 0,-1 0-1 0 0,0 0 1 0 0,1 0 0 0 0,-1 1 0 0 0,0-1 0 0 0,1 0-1 0 0,-1 1 1 0 0,0-1-100 0 0,-23 20 1481 0 0,16-4-1286 0 0,1-1 0 0 0,1 1 1 0 0,0 1-1 0 0,1-1 0 0 0,1 1 1 0 0,1 0-1 0 0,0 0 0 0 0,1 0 1 0 0,1 0-1 0 0,1 1 0 0 0,0-1 0 0 0,3 14-195 0 0,-2 15 386 0 0,29 133-350 0 0,-13-79-1138 0 0,-13-33-5608 0 0,-6-63 5554 0 0,-10 10-126 0 0</inkml:trace>
  <inkml:trace contextRef="#ctx0" brushRef="#br0" timeOffset="74148.805">26559 1795 1588 0 0,'-19'-3'5936'0'0,"53"-3"-4298"0"0,-7 1-1861 0 0,193-46-5032 0 0,-185 43 4051 0 0</inkml:trace>
  <inkml:trace contextRef="#ctx0" brushRef="#br0" timeOffset="74938.206">26936 1835 2336 0 0,'74'-5'3569'0'0,"300"-97"-1590"0"0,-366 99-1958 0 0,74-54 189 0 0,-86 40-39 0 0,-4 11-117 0 0,0 0 0 0 0,0 1 0 0 0,0 0 0 0 0,-1 0 0 0 0,0 1 1 0 0,1 0-1 0 0,-2 1 0 0 0,1 0 0 0 0,0 1 0 0 0,-1-1 0 0 0,1 2 0 0 0,-1-1 0 0 0,1 1 0 0 0,-1 1 0 0 0,0 0 0 0 0,1 0 0 0 0,-1 1 0 0 0,0 0 1 0 0,-7 2-55 0 0,1-1 58 0 0,0 1 0 0 0,0 0 0 0 0,1 1 1 0 0,0 1-1 0 0,0 1 0 0 0,0 0 0 0 0,0 0 1 0 0,1 2-1 0 0,0 0 0 0 0,0 0 1 0 0,1 1-1 0 0,0 1 0 0 0,1 0 0 0 0,0 1 1 0 0,1 0-1 0 0,0 1 0 0 0,1 0 0 0 0,0 1 1 0 0,0 0-1 0 0,-1 6-58 0 0,10-16 1 0 0,0 0 0 0 0,0 0 0 0 0,0 0 0 0 0,1 0 0 0 0,0 0 0 0 0,0 0 0 0 0,-1 0 0 0 0,2 0 0 0 0,-1 1 0 0 0,0-1 0 0 0,1 0 0 0 0,-1 0 1 0 0,1 0-1 0 0,0 0 0 0 0,0 0 0 0 0,0 0 0 0 0,1 0 0 0 0,-1 0 0 0 0,0-1 0 0 0,1 1 0 0 0,0 0 0 0 0,0-1 0 0 0,0 1 0 0 0,0-1 0 0 0,0 0 0 0 0,0 0 0 0 0,1 0 0 0 0,-1 0 0 0 0,1 0 0 0 0,-1 0 0 0 0,1-1 0 0 0,0 1 0 0 0,0-1 0 0 0,0 1 1 0 0,-1-1-1 0 0,1 0 0 0 0,1 0 0 0 0,1 0-1 0 0,118 21-543 0 0,-74-23 264 0 0,1-3 0 0 0,-1-1 0 0 0,-1-3 0 0 0,1-1 0 0 0,26-11 279 0 0,142-73-1141 0 0,-205 74 1957 0 0,-53 27-301 0 0,20 0-383 0 0,0 1 0 0 0,0 1 1 0 0,1 1-1 0 0,0 1 0 0 0,1 0 0 0 0,1 2 0 0 0,0 0 0 0 0,-15 15-132 0 0,33-27 2 0 0,-1-1 0 0 0,1 0 0 0 0,-1 0 1 0 0,1 0-1 0 0,0 0 0 0 0,0 0 0 0 0,0 1 1 0 0,-1-1-1 0 0,1 0 0 0 0,0 0 1 0 0,1 0-1 0 0,-1 1 0 0 0,0-1 0 0 0,0 0 1 0 0,0 0-1 0 0,1 0 0 0 0,-1 0 1 0 0,0 0-1 0 0,1 0 0 0 0,-1 1 0 0 0,1-1 1 0 0,0 0-1 0 0,-1 0 0 0 0,1 0 0 0 0,0-1 1 0 0,-1 1-1 0 0,1 0 0 0 0,0 0 1 0 0,0 0-1 0 0,0 0 0 0 0,0-1 0 0 0,0 1 1 0 0,0 0-1 0 0,0-1 0 0 0,0 1 0 0 0,0-1 1 0 0,0 1-1 0 0,0-1 0 0 0,0 0 1 0 0,1 1-1 0 0,-1-1 0 0 0,0 0 0 0 0,0 0 1 0 0,0 0-1 0 0,0 0 0 0 0,1 0 0 0 0,-1 0 1 0 0,0 0-1 0 0,0 0 0 0 0,0 0 1 0 0,0-1-1 0 0,1 1 0 0 0,-1 0 0 0 0,0-1 1 0 0,0 1-1 0 0,0-1 0 0 0,0 1 0 0 0,0-1 1 0 0,0 0-1 0 0,0 1 0 0 0,0-1 1 0 0,0 0-1 0 0,0 0 0 0 0,0 1 0 0 0,-1-1 1 0 0,1 0-1 0 0,0 0 0 0 0,0-1-2 0 0,23-5-83 0 0,-1-1 1 0 0,0-2-1 0 0,0 0 0 0 0,-1-1 0 0 0,-1-1 1 0 0,0-1-1 0 0,0-2 0 0 0,-1 1 0 0 0,-1-2 1 0 0,-1-1-1 0 0,0 0 0 0 0,-1-1 0 0 0,-1-1 1 0 0,-1-1-1 0 0,0 0 0 0 0,-2-1 0 0 0,0 0 1 0 0,-2-1-1 0 0,0-1 0 0 0,-1 1 0 0 0,-2-2 1 0 0,0 1-1 0 0,-1-1 0 0 0,-2 0 0 0 0,3-22 83 0 0,-4 32 189 0 0,-1-1-1 0 0,0 1 0 0 0,-1-1 0 0 0,0 1 0 0 0,-1-1 1 0 0,-1 0-1 0 0,0 0 0 0 0,-1 1 0 0 0,-1-1 0 0 0,0 0 1 0 0,-1 1-1 0 0,-1 0 0 0 0,0-1 0 0 0,-1 2 0 0 0,0-1 1 0 0,-1 0-1 0 0,-1 1 0 0 0,-6-10-188 0 0,11 21 37 0 0,1 0 0 0 0,0 0 1 0 0,-1 0-1 0 0,1 0 0 0 0,-1 1 0 0 0,1-1 0 0 0,-1 0 1 0 0,0 1-1 0 0,0-1 0 0 0,0 1 0 0 0,0 0 1 0 0,0 0-1 0 0,0-1 0 0 0,0 1 0 0 0,0 1 0 0 0,0-1 1 0 0,0 0-1 0 0,-1 0 0 0 0,1 1 0 0 0,0 0 0 0 0,0-1 1 0 0,-1 1-1 0 0,1 0 0 0 0,0 0 0 0 0,-1 0 0 0 0,1 0 1 0 0,0 0-1 0 0,-1 1 0 0 0,1-1 0 0 0,0 1 1 0 0,0 0-1 0 0,-1-1 0 0 0,1 1 0 0 0,0 0 0 0 0,0 0 1 0 0,0 0-1 0 0,0 1 0 0 0,0-1 0 0 0,0 0 0 0 0,0 1 1 0 0,1 0-1 0 0,-1-1 0 0 0,0 1 0 0 0,1 0 0 0 0,-1 0 1 0 0,0 0-38 0 0,-44 103 476 0 0,44-75-769 0 0,1 0 0 0 0,1 1 0 0 0,2-1 0 0 0,1 0-1 0 0,2 0 1 0 0,0 0 0 0 0,5 8 293 0 0,51 260-8386 0 0,-59-257 7091 0 0</inkml:trace>
  <inkml:trace contextRef="#ctx0" brushRef="#br0" timeOffset="80379.521">3446 4366 1472 0 0,'2'-21'781'0'0,"1"8"-520"0"0,-1-1 0 0 0,0 0-1 0 0,-2 0 1 0 0,1 0 0 0 0,-1 1-1 0 0,-1-1 1 0 0,-1 0 0 0 0,0 0-1 0 0,0 1 1 0 0,-2-1 0 0 0,0 1-1 0 0,0 0 1 0 0,-1 0 0 0 0,0 0-1 0 0,-2 0 1 0 0,-6-10-261 0 0,8 20 42 0 0,0 1 0 0 0,-1 0 0 0 0,1-1 0 0 0,-1 2 1 0 0,0-1-1 0 0,0 1 0 0 0,1 0 0 0 0,-1 0 0 0 0,0 1 0 0 0,0-1 0 0 0,0 1 1 0 0,0 0-1 0 0,0 1 0 0 0,0 0 0 0 0,1 0 0 0 0,-1 0 0 0 0,0 1 0 0 0,1-1 1 0 0,-1 1-1 0 0,1 1 0 0 0,-1-1 0 0 0,1 1 0 0 0,0 0 0 0 0,0 0 0 0 0,0 0 0 0 0,0 1 1 0 0,1 0-1 0 0,-1 0 0 0 0,1 0 0 0 0,0 0 0 0 0,0 1 0 0 0,1-1 0 0 0,-1 1 1 0 0,1 0-1 0 0,-1 2-42 0 0,-13 11 113 0 0,0 1 0 0 0,1 1-1 0 0,1 0 1 0 0,1 2 0 0 0,1-1 0 0 0,1 1 0 0 0,1 1 0 0 0,1 0 0 0 0,1 1 0 0 0,0 0 0 0 0,2 0 0 0 0,1 1-1 0 0,2 0 1 0 0,0 0 0 0 0,-1 25-113 0 0,5-48 3 0 0,1 0 0 0 0,-1 1 0 0 0,0-1 0 0 0,1 0-1 0 0,-1 0 1 0 0,1 0 0 0 0,-1 0 0 0 0,1 0 0 0 0,0 0 0 0 0,0 0-1 0 0,0 0 1 0 0,0 0 0 0 0,0 0 0 0 0,1-1 0 0 0,-1 1 0 0 0,0 0 0 0 0,1-1-1 0 0,-1 1 1 0 0,1-1 0 0 0,0 0 0 0 0,-1 1 0 0 0,1-1 0 0 0,0 0-1 0 0,0 0 1 0 0,0 0 0 0 0,0 0 0 0 0,0 0 0 0 0,0-1 0 0 0,0 1-1 0 0,0-1 1 0 0,0 1 0 0 0,0-1 0 0 0,1 0 0 0 0,-1 1 0 0 0,0-1-1 0 0,0 0 1 0 0,0-1 0 0 0,0 1 0 0 0,0 0 0 0 0,2-1-3 0 0,82-18-37 0 0,-58 5 36 0 0,0-1 1 0 0,-1-1 0 0 0,0-1-1 0 0,-2-1 1 0 0,0-2 0 0 0,13-13 0 0 0,27-21 673 0 0,-3 129-665 0 0,59-19-7069 0 0,-108-53 5862 0 0</inkml:trace>
  <inkml:trace contextRef="#ctx0" brushRef="#br0" timeOffset="84464.974">8796 3964 1712 0 0,'7'7'4688'0'0,"-15"46"-3531"0"0,3-19-491 0 0,-3 87 1187 0 0,9-115-1860 0 0,-1 0 0 0 0,2 1-1 0 0,-1-1 1 0 0,1 0 0 0 0,0 0-1 0 0,0 0 1 0 0,1 0 0 0 0,0 0-1 0 0,0-1 1 0 0,0 1 0 0 0,1-1-1 0 0,-1 0 1 0 0,1 0 0 0 0,1 0-1 0 0,-1 0 1 0 0,1-1 0 0 0,0 0-1 0 0,0 0 1 0 0,0 0 0 0 0,0 0-1 0 0,0-1 1 0 0,1 0 0 0 0,0 0-1 0 0,0-1 1 0 0,0 1 0 0 0,0-1-1 0 0,0 0 1 0 0,0-1 0 0 0,0 0-1 0 0,1 0 1 0 0,-1 0 0 0 0,0-1-1 0 0,1 1 1 0 0,-1-2 0 0 0,7 0 7 0 0,-8 0-288 0 0,1-1 0 0 0,-1 1 1 0 0,1-1-1 0 0,-1-1 1 0 0,0 1-1 0 0,0-1 1 0 0,0 0-1 0 0,0 0 1 0 0,0-1-1 0 0,-1 1 0 0 0,0-1 1 0 0,1 0-1 0 0,-1 0 1 0 0,-1 0-1 0 0,1-1 1 0 0,0 1-1 0 0,-1-1 0 0 0,0 0 1 0 0,0 0-1 0 0,-1 0 1 0 0,1-1-1 0 0,-1 1 1 0 0,1-4 287 0 0,-2-9-1190 0 0</inkml:trace>
  <inkml:trace contextRef="#ctx0" brushRef="#br0" timeOffset="84652.627">8810 3627 2876 0 0,'-1'-4'579'0'0,"-11"-28"2685"0"0,16 36-2402 0 0,42 81-4959 0 0,-26-61 2865 0 0</inkml:trace>
  <inkml:trace contextRef="#ctx0" brushRef="#br0" timeOffset="85026.358">9198 4191 2064 0 0,'35'-14'3121'0'0,"12"-33"-2554"0"0,-33 32-168 0 0,-6 9-384 0 0,-1-1 0 0 0,0-1 1 0 0,0 1-1 0 0,-1-1 1 0 0,0 0-1 0 0,0-1 0 0 0,-1 1 1 0 0,0-1-1 0 0,0 0 1 0 0,-1-1-1 0 0,-1 1 0 0 0,1-1 1 0 0,-1 1-1 0 0,-1-1 1 0 0,0 0-1 0 0,0 0 0 0 0,-1 0 1 0 0,0 0-1 0 0,-1 0 1 0 0,0-1-1 0 0,-1 1 0 0 0,0 0 1 0 0,0 0-1 0 0,-1 0 0 0 0,-1 0 1 0 0,1 1-1 0 0,-2-1 1 0 0,1 1-1 0 0,-1-1 0 0 0,-1 1 1 0 0,0 0-1 0 0,-2-2-15 0 0,8 11 4 0 0,0 1-1 0 0,0-1 1 0 0,0 1-1 0 0,0 0 1 0 0,0-1-1 0 0,0 0 1 0 0,1 1-1 0 0,-1-1 1 0 0,0 0-1 0 0,0 0 1 0 0,0 1-1 0 0,0-1 1 0 0,0 0-1 0 0,1 0 1 0 0,-1 0-1 0 0,0 0 1 0 0,0-1-1 0 0,0 1 1 0 0,0 0-1 0 0,0 0 0 0 0,0-1 1 0 0,0 1-1 0 0,1 0 1 0 0,-1-1-1 0 0,0 1 1 0 0,0-1-1 0 0,0 0 1 0 0,0 1-1 0 0,-1-1 1 0 0,1 0-1 0 0,0 1 1 0 0,0-1-1 0 0,0 0 1 0 0,-1 0-1 0 0,1 0 1 0 0,0 0-1 0 0,-1 0 1 0 0,1 0-1 0 0,0 0 1 0 0,-1 0-1 0 0,1 0 1 0 0,-1 0-1 0 0,0 0 1 0 0,1 0-1 0 0,-1 0 1 0 0,0 0-1 0 0,0-1 1 0 0,0 1-1 0 0,0 0 1 0 0,0 0-1 0 0,0 0 1 0 0,0 0-1 0 0,0 0 1 0 0,0-1-1 0 0,0 1 1 0 0,-1 0-1 0 0,1 0 0 0 0,0 0 1 0 0,-1 0-1 0 0,1 0 1 0 0,-1 0-1 0 0,1 0 1 0 0,-1 0-1 0 0,0 0 1 0 0,1 0-1 0 0,-1 0 1 0 0,0 0-1 0 0,0 0 1 0 0,0 1-1 0 0,0-2-3 0 0,23 2 53 0 0,0 1 0 0 0,-1 1 0 0 0,1 0 0 0 0,0 2 0 0 0,-1 1 0 0 0,0 0 0 0 0,0 2 0 0 0,0 0 0 0 0,-1 1 0 0 0,0 1 0 0 0,0 1 0 0 0,-1 1 0 0 0,-1 1 0 0 0,0 0 0 0 0,0 1 0 0 0,-1 1 0 0 0,-1 1 0 0 0,-1 0 0 0 0,0 1 0 0 0,6 9-53 0 0,-15-15 45 0 0,-2-1 0 0 0,1 1 0 0 0,-1 0 1 0 0,0 0-1 0 0,-1 0 0 0 0,0 0 0 0 0,-1 1 0 0 0,0-1 1 0 0,-1 1-1 0 0,0 0 0 0 0,0-1 0 0 0,-1 1 0 0 0,-1 0 1 0 0,0-1-1 0 0,0 1 0 0 0,-1-1 0 0 0,0 1 0 0 0,-1-1 1 0 0,0 0-1 0 0,-1 0 0 0 0,0 0 0 0 0,0 0 1 0 0,-4 4-46 0 0,-72 58-3166 0 0,52-69 791 0 0,-3-21 1337 0 0</inkml:trace>
  <inkml:trace contextRef="#ctx0" brushRef="#br0" timeOffset="81732.964">4348 4531 1588 0 0,'35'3'6414'0'0,"45"-78"-5541"0"0,-60 51-909 0 0,-1-1 0 0 0,0-1-1 0 0,-2-1 1 0 0,-1-1 0 0 0,-2 0 0 0 0,0 0 0 0 0,-2-2 0 0 0,-1 1 0 0 0,-2-2 0 0 0,-1 1 0 0 0,-1-1 0 0 0,-1 0-1 0 0,0-22 37 0 0,-6 50-19 0 0,0 0 0 0 0,0 0-1 0 0,0 0 1 0 0,-1 0-1 0 0,1 0 1 0 0,-1 0-1 0 0,0 0 1 0 0,0 0-1 0 0,0 0 1 0 0,0 0-1 0 0,0 0 1 0 0,-1 0-1 0 0,1 0 1 0 0,-1 1-1 0 0,0-1 1 0 0,0 1 0 0 0,0-1-1 0 0,0 1 1 0 0,0 0-1 0 0,0 0 1 0 0,-1 0-1 0 0,1 0 1 0 0,-1 0-1 0 0,1 0 1 0 0,-1 1-1 0 0,0-1 1 0 0,0 1-1 0 0,0 0 1 0 0,1 0 0 0 0,-1 0-1 0 0,0 0 1 0 0,-1 1-1 0 0,1-1 1 0 0,0 1-1 0 0,0-1 1 0 0,0 1-1 0 0,0 0 1 0 0,0 0-1 0 0,0 1 1 0 0,0-1-1 0 0,0 1 1 0 0,0-1 0 0 0,0 1-1 0 0,0 0 1 0 0,0 0-1 0 0,0 0 1 0 0,-2 1 19 0 0,4 2-7 0 0,0 0 0 0 0,1-1 1 0 0,-1 1-1 0 0,1 0 0 0 0,0 0 1 0 0,0-1-1 0 0,0 1 0 0 0,0 0 0 0 0,1-1 1 0 0,0 1-1 0 0,-1 0 0 0 0,1-1 1 0 0,1 1-1 0 0,-1-1 0 0 0,0 1 1 0 0,1-1-1 0 0,0 1 0 0 0,0-1 0 0 0,0 0 1 0 0,0 0-1 0 0,0 0 0 0 0,0 0 1 0 0,1 0-1 0 0,0-1 0 0 0,-1 1 1 0 0,3 0 6 0 0,-1 2-27 0 0,189 162 658 0 0,-188-164-619 0 0,0 1 0 0 0,0 0 0 0 0,0 0 0 0 0,0 0 0 0 0,-1 1-1 0 0,0-1 1 0 0,0 1 0 0 0,0 0 0 0 0,0 0 0 0 0,-1 1 0 0 0,0-1 0 0 0,0 1 0 0 0,0 0 0 0 0,-1-1 0 0 0,0 1 0 0 0,0 0 0 0 0,0 0 0 0 0,-1 1 0 0 0,0-1 0 0 0,0 0 0 0 0,-1 0 0 0 0,1 1 0 0 0,-2-1 0 0 0,1 0 0 0 0,0 1 0 0 0,-1-1 0 0 0,0 0 0 0 0,-1 0 0 0 0,0 0 0 0 0,1 0-1 0 0,-2 0 1 0 0,-2 5-12 0 0,1-4 18 0 0,-1 0 1 0 0,-1 0-1 0 0,0-1 0 0 0,1 0 0 0 0,-2 0 0 0 0,1 0 0 0 0,-1-1 0 0 0,0 1 0 0 0,0-2 0 0 0,0 1 0 0 0,-1-1 0 0 0,1 0 0 0 0,-1-1 0 0 0,0 0 0 0 0,0 0 0 0 0,-1-1 0 0 0,1 0 0 0 0,0 0 0 0 0,-3 0-18 0 0,10-4-30 0 0,0 1-1 0 0,-1 0 1 0 0,1 0-1 0 0,0-1 1 0 0,0 1-1 0 0,0 0 1 0 0,-1-1-1 0 0,2 0 1 0 0,-1 1-1 0 0,0-1 1 0 0,0 1-1 0 0,0-1 1 0 0,1 0-1 0 0,-1 0 1 0 0,1 1-1 0 0,-1-1 1 0 0,1 0-1 0 0,0 0 1 0 0,0 1-1 0 0,0-1 1 0 0,0 0-1 0 0,0 0 1 0 0,0 0-1 0 0,0 0 1 0 0,1 1-1 0 0,-1-1 1 0 0,0 0-1 0 0,1 0 1 0 0,0 1-1 0 0,-1-1 1 0 0,1 0-1 0 0,0 1 1 0 0,0-1-1 0 0,0 1 1 0 0,0-1-1 0 0,0 1 1 0 0,0-1-1 0 0,0 1 1 0 0,2-1 30 0 0,19-23-209 0 0,2 1 1 0 0,0 2-1 0 0,1 0 1 0 0,2 2 0 0 0,0 0-1 0 0,1 2 1 0 0,1 1-1 0 0,0 2 1 0 0,1 1 0 0 0,12-3 208 0 0,60-35 196 0 0,-78 40-129 0 0,-20 11 71 0 0,1 0 0 0 0,-1-1 0 0 0,1 0 0 0 0,-1 1 1 0 0,0-2-1 0 0,0 1 0 0 0,0 0 0 0 0,0-1 0 0 0,0 0 0 0 0,0 0 0 0 0,-1 0 0 0 0,1 0 0 0 0,-1-1 0 0 0,0 1 0 0 0,0-1 0 0 0,0 0 0 0 0,-1 0 0 0 0,1 0 0 0 0,-1 0 0 0 0,0 0 0 0 0,0-1 0 0 0,1-3-138 0 0,-3 7 114 0 0,0 1-27 0 0,0 0-22 0 0,0 0 29 0 0,0 0-20 0 0,-5-8 267 0 0,5 8-340 0 0,0 0 0 0 0,0 1-1 0 0,0-1 1 0 0,0 0 0 0 0,-1 1 0 0 0,1-1 0 0 0,0 0 0 0 0,0 1 0 0 0,0-1 0 0 0,0 0 0 0 0,0 1 0 0 0,-1-1 0 0 0,1 0 0 0 0,0 0 0 0 0,0 1-1 0 0,-1-1 1 0 0,1 0 0 0 0,0 0 0 0 0,0 1 0 0 0,-1-1 0 0 0,1 0 0 0 0,0 0 0 0 0,-1 0 0 0 0,1 0 0 0 0,0 1 0 0 0,-1-1 0 0 0,1 0-1 0 0,0 0 1 0 0,-1 0 0 0 0,1 0 0 0 0,0 0 0 0 0,-1 0 0 0 0,1 0 0 0 0,0 0 0 0 0,-1 0 0 0 0,1 0 0 0 0,0 0 0 0 0,-1 0 0 0 0,1 0 0 0 0,0 0-1 0 0,-1 0 1 0 0,1-1 0 0 0,0 1 0 0 0,-1 0 0 0 0,1 0 0 0 0,0 0 0 0 0,-1 0 0 0 0,1-1 0 0 0,0 1-1 0 0,-7 18 29 0 0,2 0-1 0 0,0 0 1 0 0,1 1 0 0 0,1-1-1 0 0,1 1 1 0 0,1 0 0 0 0,0 0 0 0 0,1 0-1 0 0,1 0 1 0 0,1 0 0 0 0,1-1 0 0 0,0 1-1 0 0,4 8-28 0 0,-6-23 8 0 0,-1 0 0 0 0,1 1 0 0 0,1-1 0 0 0,-1 0 0 0 0,1 0 0 0 0,-1 0 0 0 0,1 0 0 0 0,0 0 0 0 0,1-1 0 0 0,-1 1-1 0 0,1-1 1 0 0,-1 1 0 0 0,1-1 0 0 0,0 0 0 0 0,1 0 0 0 0,-1 0 0 0 0,0 0 0 0 0,1-1 0 0 0,-1 1 0 0 0,1-1 0 0 0,0 0 0 0 0,0 0 0 0 0,0 0-1 0 0,0-1 1 0 0,0 1 0 0 0,0-1 0 0 0,0 0 0 0 0,1 0 0 0 0,-1 0 0 0 0,0-1 0 0 0,1 0 0 0 0,-1 0 0 0 0,0 0 0 0 0,1 0 0 0 0,-1 0 0 0 0,4-2-8 0 0,8-4-83 0 0,1-1 0 0 0,-2-1 0 0 0,1-1 0 0 0,-1 0 0 0 0,0-1 0 0 0,-1-1 0 0 0,0 0 1 0 0,-1 0-1 0 0,0-2 0 0 0,-1 0 0 0 0,0 0 0 0 0,-1-1 0 0 0,4-6 83 0 0,54-138-673 0 0,-57 127 712 0 0,-24 47-2 0 0,-11 162 463 0 0,23-173-571 0 0,0 0 0 0 0,0 0 0 0 0,1 0 0 0 0,-1 0 0 0 0,1 0 0 0 0,0 0 0 0 0,0 0 0 0 0,1 0 0 0 0,-1 0 0 0 0,1-1 0 0 0,0 1 0 0 0,1-1 0 0 0,-1 1 0 0 0,1-1 0 0 0,0 0 0 0 0,0 0 0 0 0,0 0 0 0 0,0 0 0 0 0,1 0 0 0 0,-1-1-1 0 0,1 0 1 0 0,0 0 0 0 0,0 0 0 0 0,0 0 0 0 0,1 0 0 0 0,-1-1 0 0 0,1 0 0 0 0,-1 0 0 0 0,1 0 0 0 0,0 0 0 0 0,0-1 0 0 0,2 1 71 0 0,69-38-3446 0 0,-47 19 2292 0 0</inkml:trace>
  <inkml:trace contextRef="#ctx0" brushRef="#br0" timeOffset="81981.092">6115 3989 1972 0 0,'0'-1'78'0'0,"1"0"1"0"0,-1 0-1 0 0,0 0 0 0 0,0 1 1 0 0,0-1-1 0 0,1 0 0 0 0,-1 0 1 0 0,0 0-1 0 0,0 0 0 0 0,0 0 0 0 0,0 0 1 0 0,-1 0-1 0 0,1 0 0 0 0,0 1 1 0 0,0-1-1 0 0,0 0 0 0 0,-1 0 0 0 0,1 0 1 0 0,-1 0-1 0 0,1 1 0 0 0,0-1 1 0 0,-1 0-1 0 0,1 0 0 0 0,-1 1 1 0 0,0-1-1 0 0,1 0 0 0 0,-1 1 0 0 0,1-1 1 0 0,-1 0-1 0 0,0 1 0 0 0,0-1 1 0 0,1 1-1 0 0,-1-1 0 0 0,0 1 0 0 0,0 0 1 0 0,0-1-1 0 0,1 1 0 0 0,-1 0 1 0 0,0 0-1 0 0,0-1 0 0 0,0 1 1 0 0,0 0-1 0 0,0 0 0 0 0,0 0 0 0 0,0 0 1 0 0,1 0-1 0 0,-1 0 0 0 0,0 0 1 0 0,0 0-1 0 0,0 1 0 0 0,0-1 0 0 0,0 0 1 0 0,0 0-1 0 0,1 1 0 0 0,-1-1 1 0 0,0 1-1 0 0,0-1 0 0 0,0 1 1 0 0,1-1-1 0 0,-1 1 0 0 0,0-1-78 0 0,-55 24 1107 0 0,42-15-970 0 0,0-1 0 0 0,1 2 0 0 0,0 0 0 0 0,1 0 0 0 0,0 1 0 0 0,1 1-1 0 0,0 0 1 0 0,1 1 0 0 0,0-1 0 0 0,1 2 0 0 0,0 0 0 0 0,1 0 0 0 0,1 0 0 0 0,0 1-1 0 0,1 0 1 0 0,1 0 0 0 0,0 1 0 0 0,1-1 0 0 0,0 1 0 0 0,2 0 0 0 0,0 1-137 0 0,2-13 15 0 0,0 0 0 0 0,1 1-1 0 0,-1-1 1 0 0,1 1 0 0 0,0-1 0 0 0,0 0 0 0 0,1 0 0 0 0,0 0 0 0 0,-1 0 0 0 0,1 0 0 0 0,0 0 0 0 0,1 0 0 0 0,-1 0 0 0 0,1-1 0 0 0,0 1 0 0 0,0-1-1 0 0,0 0 1 0 0,0 0 0 0 0,0 0 0 0 0,1 0 0 0 0,-1 0 0 0 0,1-1 0 0 0,0 0 0 0 0,0 0 0 0 0,0 0 0 0 0,0 0 0 0 0,0 0 0 0 0,0-1 0 0 0,4 1-15 0 0,129 15-1572 0 0,-118-17 847 0 0,0-2 1 0 0,0 0-1 0 0,0-1 0 0 0,-1 0 1 0 0,1-2-1 0 0,-1 0 0 0 0,0-1 1 0 0,0-1-1 0 0,15-9 725 0 0,-1-1-1225 0 0</inkml:trace>
  <inkml:trace contextRef="#ctx0" brushRef="#br0" timeOffset="82355.096">6387 4222 880 0 0,'24'-4'414'0'0,"0"0"0"0"0,-1-2 0 0 0,0-1 0 0 0,0-1 0 0 0,0-1 0 0 0,-1-1 0 0 0,-1-1 0 0 0,1-1 0 0 0,-2 0 0 0 0,7-7-414 0 0,41-51 887 0 0,-68 69-780 0 0,-13-19 211 0 0,8 18-282 0 0,1 1 0 0 0,-1 0 0 0 0,0 0 0 0 0,-1 0 0 0 0,1 0 0 0 0,0 1 0 0 0,0 0 1 0 0,0 0-1 0 0,0 1 0 0 0,0-1 0 0 0,0 1 0 0 0,0 0 0 0 0,0 0 0 0 0,0 1 0 0 0,0-1 0 0 0,1 1 0 0 0,-1 0 0 0 0,0 1 0 0 0,1-1 1 0 0,0 1-1 0 0,-1 0 0 0 0,1 0-36 0 0,0-1 25 0 0,-8 3 21 0 0,1 0-1 0 0,-1 0 0 0 0,2 1 0 0 0,-1 1 0 0 0,0-1 1 0 0,1 2-1 0 0,1 0 0 0 0,-1 0 0 0 0,1 0 1 0 0,1 1-1 0 0,-1 1 0 0 0,2 0 0 0 0,-1 0 1 0 0,1 0-1 0 0,1 1 0 0 0,0 0 0 0 0,0 0 1 0 0,1 0-1 0 0,-2 8-45 0 0,9-15-90 0 0,-1 0-1 0 0,1 0 1 0 0,0 0 0 0 0,0-1 0 0 0,0 1-1 0 0,1-1 1 0 0,-1 1 0 0 0,1-1 0 0 0,0 0 0 0 0,0 0-1 0 0,0 0 1 0 0,0-1 0 0 0,1 1 0 0 0,-1-1 0 0 0,1 0-1 0 0,-1 0 1 0 0,1 0 0 0 0,0 0 0 0 0,0 0 0 0 0,0-1-1 0 0,0 0 1 0 0,0 0 0 0 0,0 0 0 0 0,0 0 0 0 0,0-1-1 0 0,1 1 1 0 0,-1-1 0 0 0,0 0 0 0 0,0-1-1 0 0,4 1 91 0 0,51-19-2250 0 0,-25 6 880 0 0</inkml:trace>
  <inkml:trace contextRef="#ctx0" brushRef="#br0" timeOffset="82851.915">6812 4004 868 0 0,'-108'21'4381'0'0,"94"-15"-3908"0"0,-23 9 162 0 0,0 2 1 0 0,1 2-1 0 0,1 1 1 0 0,1 2-1 0 0,1 1 1 0 0,1 1-1 0 0,1 2 1 0 0,0 3-636 0 0,26-25 76 0 0,-1 2 1 0 0,1-1-1 0 0,0 1 1 0 0,1-1 0 0 0,0 1-1 0 0,0 1 1 0 0,0-1-1 0 0,0 0 1 0 0,1 1 0 0 0,0 0-1 0 0,1 0 1 0 0,0 0-1 0 0,0 0 1 0 0,0 0 0 0 0,1 0-1 0 0,0 1-76 0 0,3-2-45 0 0,1-1 0 0 0,0 0 1 0 0,1 0-1 0 0,-1 0 0 0 0,1 0 0 0 0,0-1 0 0 0,0 1 1 0 0,1-1-1 0 0,-1 0 0 0 0,1-1 0 0 0,0 1 0 0 0,0-1 1 0 0,0 0-1 0 0,0 0 0 0 0,1 0 0 0 0,-1-1 0 0 0,1 0 1 0 0,0 0-1 0 0,0 0 0 0 0,-1-1 0 0 0,1 0 0 0 0,0 0 1 0 0,0 0-1 0 0,0-1 0 0 0,0 0 0 0 0,0 0 0 0 0,0 0 1 0 0,0-1-1 0 0,0 0 0 0 0,4-1 45 0 0,183-43-5307 0 0,-128 13 2860 0 0,-38 12 1370 0 0</inkml:trace>
  <inkml:trace contextRef="#ctx0" brushRef="#br0" timeOffset="83191.068">6865 4279 876 0 0,'160'-33'2729'0'0,"60"-79"-635"0"0,-180 69-1393 0 0,-40 41-533 0 0,-29-9 575 0 0,9 14-574 0 0,1 0 0 0 0,-1 2-1 0 0,1 0 1 0 0,0 2 0 0 0,1 0 0 0 0,0 0-1 0 0,0 2 1 0 0,0 0 0 0 0,1 1 0 0 0,1 1-1 0 0,-1 1 1 0 0,2 0 0 0 0,0 1-1 0 0,0 1 1 0 0,1 0 0 0 0,1 1 0 0 0,1 0-1 0 0,0 1 1 0 0,-4 7-169 0 0,15-21-7 0 0,0-1 1 0 0,1 1-1 0 0,-1 0 1 0 0,0 0-1 0 0,1 0 1 0 0,-1 0-1 0 0,1 0 1 0 0,-1 0 0 0 0,1 0-1 0 0,0 0 1 0 0,0 0-1 0 0,0 1 1 0 0,0-1-1 0 0,0 0 1 0 0,1 0-1 0 0,-1 0 1 0 0,0 0-1 0 0,1 0 1 0 0,0 0-1 0 0,-1 0 1 0 0,1 0-1 0 0,0-1 1 0 0,0 1-1 0 0,0 0 1 0 0,0 0-1 0 0,1-1 1 0 0,-1 1-1 0 0,0 0 1 0 0,1-1-1 0 0,-1 1 1 0 0,1-1-1 0 0,-1 0 1 0 0,1 0-1 0 0,0 1 1 0 0,-1-1-1 0 0,1 0 1 0 0,0 0-1 0 0,0-1 1 0 0,0 1-1 0 0,0 0 1 0 0,0-1-1 0 0,0 1 1 0 0,0-1-1 0 0,0 1 1 0 0,1-1 6 0 0,101 10-4018 0 0,-97-10 3384 0 0,93-14-1920 0 0,-57 3 1315 0 0</inkml:trace>
  <inkml:trace contextRef="#ctx0" brushRef="#br0" timeOffset="84062.089">7407 4392 1100 0 0,'-11'-10'3050'0'0,"18"-46"-1752"0"0,116-224 618 0 0,-83 186-1279 0 0,-40 99-625 0 0,1-1 0 0 0,-1 0 0 0 0,1 0 1 0 0,0 0-1 0 0,0 0 0 0 0,1 0 0 0 0,-1 0 1 0 0,1 0-1 0 0,0 0 0 0 0,0 0 0 0 0,0-1 0 0 0,0 1 1 0 0,1-1-1 0 0,-1 1 0 0 0,1-1 0 0 0,0 0 1 0 0,0 0-1 0 0,0 0 0 0 0,0-1 0 0 0,2 2-12 0 0,0 1 19 0 0,35 38 195 0 0,-29-34-187 0 0,-1 1 0 0 0,0 0 0 0 0,0 0 0 0 0,-1 1 0 0 0,-1 0 0 0 0,0 1 0 0 0,0-1 0 0 0,-1 2 0 0 0,-1-1 0 0 0,0 1 0 0 0,-1 0 0 0 0,0 0 0 0 0,-1 0 0 0 0,0 1 0 0 0,0 6-27 0 0,-6-14 62 0 0,0 1-1 0 0,-1-1 0 0 0,0 1 0 0 0,0-1 0 0 0,0 0 0 0 0,-1-1 0 0 0,1 1 1 0 0,-1 0-1 0 0,-1-1 0 0 0,1 0 0 0 0,-1 0 0 0 0,0 0 0 0 0,0-1 1 0 0,-1 0-1 0 0,1 0 0 0 0,-1 0 0 0 0,0 0 0 0 0,0-1 0 0 0,0 0 0 0 0,0 0 1 0 0,0-1-1 0 0,-1 0 0 0 0,1 0 0 0 0,-6 1-61 0 0,10-4 10 0 0,0 1 0 0 0,0 0 0 0 0,0-1 1 0 0,1 1-1 0 0,-1-1 0 0 0,0 0 0 0 0,0 0 0 0 0,1 0 0 0 0,-1 1 1 0 0,1-2-1 0 0,-1 1 0 0 0,1 0 0 0 0,-1 0 0 0 0,1 0 0 0 0,-1-1 1 0 0,1 1-1 0 0,0-1 0 0 0,0 1 0 0 0,0-1 0 0 0,0 1 0 0 0,0-1 0 0 0,0 0 1 0 0,0 1-1 0 0,1-1 0 0 0,-1 0 0 0 0,0 0 0 0 0,1 1 0 0 0,0-1 1 0 0,-1 0-1 0 0,1 0 0 0 0,0 0 0 0 0,0 0 0 0 0,0 0 0 0 0,0 0 1 0 0,0 1-1 0 0,0-1 0 0 0,1 0 0 0 0,-1 0 0 0 0,1 0 0 0 0,-1 0 1 0 0,1 1-1 0 0,0-1 0 0 0,-1 0 0 0 0,1 1 0 0 0,0-1 0 0 0,1 0-10 0 0,9-29-116 0 0,2 1 0 0 0,1 0-1 0 0,2 0 1 0 0,1 2 0 0 0,1 0-1 0 0,1 1 1 0 0,1 1 0 0 0,2 1-1 0 0,0 1 1 0 0,2 1 0 0 0,1 1-1 0 0,0 1 1 0 0,19-12 116 0 0,47-11-71 0 0,-89 44 95 0 0,5 34 294 0 0,-7-29-268 0 0,-3 2-20 0 0,2 0 1 0 0,-1 0-1 0 0,1 1 1 0 0,0-1 0 0 0,0 0-1 0 0,1 1 1 0 0,0-1 0 0 0,0 0-1 0 0,1 1 1 0 0,0-1-1 0 0,1 0 1 0 0,-1 1 0 0 0,1-1-1 0 0,0 0 1 0 0,1 0 0 0 0,0-1-1 0 0,0 1 1 0 0,1 0-1 0 0,-1-1 1 0 0,1 0 0 0 0,1 0-1 0 0,-1 0 1 0 0,1 0 0 0 0,4 3-31 0 0,75 52 85 0 0,63 64 28 0 0,-145-123-130 0 0,0 0-1 0 0,-1 1 0 0 0,1-1 0 0 0,-1 1 0 0 0,0-1 1 0 0,1 1-1 0 0,-1-1 0 0 0,-1 1 0 0 0,1 0 1 0 0,0-1-1 0 0,0 1 0 0 0,-1 0 0 0 0,0 0 1 0 0,0-1-1 0 0,1 1 0 0 0,-1 0 0 0 0,-1 0 1 0 0,1 0-1 0 0,0-1 0 0 0,-1 1 0 0 0,0 0 0 0 0,1 0 1 0 0,-1-1-1 0 0,0 1 0 0 0,0 0 0 0 0,-1-1 1 0 0,1 1-1 0 0,0-1 0 0 0,-1 0 0 0 0,0 1 1 0 0,1-1-1 0 0,-1 0 0 0 0,0 0 0 0 0,0 0 1 0 0,0 0-1 0 0,0-1 0 0 0,-1 1 0 0 0,1 0 0 0 0,0-1 1 0 0,-1 1-1 0 0,1-1 0 0 0,-3 1 18 0 0,-116 39-3229 0 0,4-37-827 0 0,86-4 2691 0 0</inkml:trace>
  <inkml:trace contextRef="#ctx0" brushRef="#br0" timeOffset="78490.377">1043 3957 1016 0 0,'0'0'442'0'0,"0"0"-97"0"0,-1-13 131 0 0,5 9 2544 0 0,0 7-2981 0 0,1 0-1 0 0,-1 0 0 0 0,0 0 1 0 0,0 0-1 0 0,0 0 1 0 0,0 1-1 0 0,0 0 0 0 0,-1 0 1 0 0,1 0-1 0 0,-1 0 1 0 0,0 0-1 0 0,0 1 0 0 0,-1-1 1 0 0,0 1-1 0 0,1 0 1 0 0,-1 0-1 0 0,-1 0 0 0 0,1 0 1 0 0,-1 0-1 0 0,0 0 1 0 0,0 0-1 0 0,0 1 0 0 0,-1-1 1 0 0,0 0-1 0 0,0 0 1 0 0,0 1-1 0 0,-1-1 1 0 0,0 0-1 0 0,0 0 0 0 0,0 0 1 0 0,-1 3-39 0 0,2 17 187 0 0,17 273 1347 0 0,-15-282-1477 0 0,-3-7-30 0 0,1 0 1 0 0,0 0-1 0 0,0-1 0 0 0,0 1 1 0 0,1 0-1 0 0,1-1 1 0 0,-1 1-1 0 0,2-1 0 0 0,-1 1 1 0 0,1-1-1 0 0,0 0 1 0 0,1 0-1 0 0,-1 0 0 0 0,2 0 1 0 0,-1-1-1 0 0,1 0 0 0 0,0 0 1 0 0,1 0-1 0 0,0 0 1 0 0,0-1-1 0 0,0 0 0 0 0,1 0 1 0 0,-1-1-1 0 0,1 0 1 0 0,1 0-1 0 0,-1 0 0 0 0,1-1 1 0 0,0 0-1 0 0,4 1-27 0 0,-3-4-274 0 0,0 0 0 0 0,0-1-1 0 0,0 0 1 0 0,0-1 0 0 0,0 0 0 0 0,0 0-1 0 0,0-1 1 0 0,0 0 0 0 0,0-1 0 0 0,-1 0-1 0 0,0 0 1 0 0,1-1 0 0 0,-1 0 0 0 0,0 0-1 0 0,-1-1 1 0 0,1 0 0 0 0,-1 0 0 0 0,0-1-1 0 0,0 0 1 0 0,-1 0 0 0 0,4-4 274 0 0,7-13-1215 0 0</inkml:trace>
  <inkml:trace contextRef="#ctx0" brushRef="#br0" timeOffset="78783.62">872 4366 1880 0 0,'-18'8'4242'0'0,"44"-9"-2602"0"0,5-1-1492 0 0,205-15 371 0 0,-96 10-1656 0 0,-47 6-2594 0 0,-73 1 2562 0 0</inkml:trace>
  <inkml:trace contextRef="#ctx0" brushRef="#br0" timeOffset="79061.116">1558 4356 1720 0 0,'0'12'291'0'0,"1"0"-1"0"0,0 0 1 0 0,1 0 0 0 0,0 0-1 0 0,1 0 1 0 0,0-1-1 0 0,1 1 1 0 0,0-1 0 0 0,1 0-1 0 0,1 0 1 0 0,-1 0 0 0 0,2-1-1 0 0,-1 1 1 0 0,1-2-1 0 0,1 1 1 0 0,0-1 0 0 0,0 0-291 0 0,12-26-4047 0 0,-22-2 2781 0 0</inkml:trace>
  <inkml:trace contextRef="#ctx0" brushRef="#br0" timeOffset="79311.648">1537 4142 1768 0 0,'-3'-40'5905'0'0,"42"68"-9002"0"0,-18-16 1847 0 0,2 2 28 0 0</inkml:trace>
  <inkml:trace contextRef="#ctx0" brushRef="#br0" timeOffset="79823.204">1910 4644 2024 0 0,'3'-1'4346'0'0,"27"-49"-3279"0"0,-7-10-796 0 0,-3-2-1 0 0,-3 0 1 0 0,-2-1-1 0 0,-3-1 1 0 0,-3 0-1 0 0,-3-1 1 0 0,-2 1-1 0 0,-4-1 1 0 0,-2-5-271 0 0,-27-7 74 0 0,-5 124-140 0 0,26-21 84 0 0,1 0 0 0 0,1 1 0 0 0,2 0-1 0 0,1 1 1 0 0,1-1 0 0 0,1 0 0 0 0,1 1-1 0 0,2-1 1 0 0,3 18-18 0 0,0 0 61 0 0,2 0 0 0 0,2-1 0 0 0,2 0-1 0 0,2-1 1 0 0,2 0 0 0 0,2-2 0 0 0,12 22-61 0 0,-26-57 3 0 0,0-1-1 0 0,0 1 1 0 0,1-1 0 0 0,0 1 0 0 0,0-1 0 0 0,1-1 0 0 0,-1 1 0 0 0,1-1 0 0 0,0 1 0 0 0,0-1 0 0 0,0-1-1 0 0,1 1 1 0 0,0-1 0 0 0,-1 0 0 0 0,1 0 0 0 0,0-1 0 0 0,0 1 0 0 0,1-1 0 0 0,-1-1 0 0 0,0 1 0 0 0,1-1 0 0 0,-1 0-1 0 0,1-1 1 0 0,-1 1 0 0 0,1-1 0 0 0,-1 0 0 0 0,1-1 0 0 0,2 0-3 0 0,4-4-54 0 0,-1-1-1 0 0,1 1 1 0 0,-1-2-1 0 0,-1 0 1 0 0,1 0 0 0 0,-1-1-1 0 0,-1-1 1 0 0,1 0-1 0 0,-1 0 1 0 0,-1-1 0 0 0,0 0-1 0 0,0 0 1 0 0,-1-1 0 0 0,-1 0-1 0 0,1-1 1 0 0,-2 0-1 0 0,0 0 1 0 0,0 0 0 0 0,-1-1-1 0 0,3-12 55 0 0,48-283-512 0 0,-49 245 745 0 0,-7-48 1183 0 0,0 111-1407 0 0,0-1 1 0 0,0 0 0 0 0,-1 1 0 0 0,1-1 0 0 0,-1 0 0 0 0,1 1-1 0 0,-1-1 1 0 0,1 1 0 0 0,-1-1 0 0 0,1 0 0 0 0,-1 1 0 0 0,1-1-1 0 0,-1 1 1 0 0,0 0 0 0 0,1-1 0 0 0,-1 1 0 0 0,0-1 0 0 0,1 1-1 0 0,-1 0 1 0 0,0 0 0 0 0,1-1 0 0 0,-1 1 0 0 0,0 0 0 0 0,0 0-1 0 0,1 0 1 0 0,-1 0 0 0 0,0 0 0 0 0,0 0 0 0 0,0 0 0 0 0,1 0-1 0 0,-1 0 1 0 0,0 0 0 0 0,0 0 0 0 0,1 0 0 0 0,-1 1 0 0 0,0-1-1 0 0,0 0 1 0 0,1 1 0 0 0,-1-1 0 0 0,0 0 0 0 0,1 1 0 0 0,-1-1-1 0 0,1 1 1 0 0,-1-1 0 0 0,0 1 0 0 0,1-1 0 0 0,-1 1 0 0 0,1-1-1 0 0,-1 1 1 0 0,1 0 0 0 0,-1-1-10 0 0,-3 23-35 0 0,0-1 0 0 0,1 0-1 0 0,2 1 1 0 0,0-1 0 0 0,1 1-1 0 0,1 0 1 0 0,1-1 0 0 0,2 0 0 0 0,0 1-1 0 0,1-1 1 0 0,1-1 0 0 0,1 1 0 0 0,1-1-1 0 0,1 0 1 0 0,0-1 0 0 0,3 3 35 0 0,110 222-7825 0 0,-113-220 6465 0 0</inkml:trace>
  <inkml:trace contextRef="#ctx0" brushRef="#br0" timeOffset="90374.633">15147 3805 1600 0 0,'11'7'8824'0'0,"2"-7"-6524"0"0,24-30-12221 0 0,-29 13 11437 0 0,-1-7-2733 0 0,0-3 23 0 0</inkml:trace>
  <inkml:trace contextRef="#ctx0" brushRef="#br0" timeOffset="85786.63">10928 3845 1564 0 0,'-1'-4'131'0'0,"-1"-1"-1"0"0,0 0 1 0 0,1 1-1 0 0,-1-1 1 0 0,-1 1 0 0 0,1-1-1 0 0,-1 1 1 0 0,1 0-1 0 0,-1 0 1 0 0,-1 0 0 0 0,1 0-1 0 0,0 1 1 0 0,-1-1-1 0 0,0 1 1 0 0,0 0-1 0 0,0 0 1 0 0,0 0 0 0 0,0 1-1 0 0,0-1 1 0 0,-1 1-1 0 0,0 0 1 0 0,1 0 0 0 0,-1 1-1 0 0,0-1 1 0 0,0 1-1 0 0,1 0 1 0 0,-1 1-1 0 0,0-1 1 0 0,-4 1-131 0 0,-3-1 109 0 0,1 0 1 0 0,-1 1-1 0 0,1 0 1 0 0,0 1-1 0 0,-1 1 1 0 0,1-1-1 0 0,0 2 0 0 0,-1 0 1 0 0,1 0-1 0 0,1 1 1 0 0,-1 0-1 0 0,-3 3-109 0 0,-4 3 125 0 0,0 2 0 0 0,1 0-1 0 0,1 1 1 0 0,0 0 0 0 0,1 2 0 0 0,0 0 0 0 0,1 0 0 0 0,1 1-1 0 0,0 1 1 0 0,1 0 0 0 0,1 1 0 0 0,1 0 0 0 0,0 1 0 0 0,1 0-1 0 0,2 1 1 0 0,0-1 0 0 0,1 1 0 0 0,0 1 0 0 0,2-1 0 0 0,1 1 0 0 0,0 4-125 0 0,5-21-4 0 0,0-1 0 0 0,0 1 0 0 0,1 0 0 0 0,0-1 0 0 0,0 1 0 0 0,0-1 1 0 0,0 0-1 0 0,0 0 0 0 0,1 0 0 0 0,-1-1 0 0 0,1 1 0 0 0,0-1 1 0 0,0 0-1 0 0,0 0 0 0 0,0 0 0 0 0,0 0 0 0 0,0-1 0 0 0,0 1 1 0 0,0-1-1 0 0,1 0 0 0 0,-1-1 0 0 0,1 1 0 0 0,-1-1 0 0 0,0 0 1 0 0,1 0-1 0 0,-1 0 0 0 0,1 0 0 0 0,-1-1 0 0 0,3 0 4 0 0,17-2-147 0 0,0-1 0 0 0,0-1-1 0 0,0-1 1 0 0,-1-1 0 0 0,0-1-1 0 0,-1-1 1 0 0,0-1 0 0 0,0-1 0 0 0,-1-1-1 0 0,8-6 148 0 0,-19 12-63 0 0,-1 0 0 0 0,0-1-1 0 0,0 0 1 0 0,-1-1 0 0 0,0 0-1 0 0,0 0 1 0 0,-1-1 0 0 0,0 1-1 0 0,0-2 1 0 0,-1 1 0 0 0,-1-1-1 0 0,1 0 1 0 0,-1 0 0 0 0,-1 0-1 0 0,1-3 64 0 0,-6 14 17 0 0,1 0 0 0 0,-1-1 0 0 0,1 1-1 0 0,-1 0 1 0 0,1-1 0 0 0,-1 1 0 0 0,0 0-1 0 0,1-1 1 0 0,-1 1 0 0 0,0-1 0 0 0,0 1-1 0 0,1-1 1 0 0,-1 0 0 0 0,0 1 0 0 0,0-1 0 0 0,0 1-1 0 0,1-1 1 0 0,-1 0 0 0 0,0 0 0 0 0,0 0-1 0 0,0 0 1 0 0,0 1 0 0 0,0-1 0 0 0,1 0-1 0 0,-1 0 1 0 0,0-1 0 0 0,0 1 0 0 0,0 0 0 0 0,0 0-1 0 0,0 0 1 0 0,0-1 0 0 0,1 1 0 0 0,-1 0-1 0 0,-1-1-16 0 0,8 11-340 0 0,1 0 0 0 0,0 0 1 0 0,0-1-1 0 0,1 0 0 0 0,0 0 0 0 0,1-1 0 0 0,-1 0 0 0 0,2-1 0 0 0,-1 0 0 0 0,1 0 0 0 0,0-1 0 0 0,6 3 340 0 0,5-1-1178 0 0</inkml:trace>
  <inkml:trace contextRef="#ctx0" brushRef="#br0" timeOffset="86062.725">11468 3734 1956 0 0,'-15'3'255'0'0,"0"1"0"0"0,-1 0 0 0 0,1 1-1 0 0,1 1 1 0 0,-1 1 0 0 0,1 0 0 0 0,0 0 0 0 0,1 2 0 0 0,0-1-1 0 0,0 2 1 0 0,1 0 0 0 0,0 0 0 0 0,1 1 0 0 0,0 0 0 0 0,1 1-1 0 0,0 1 1 0 0,1 0 0 0 0,0 0 0 0 0,1 0 0 0 0,0 1-1 0 0,1 0 1 0 0,1 1 0 0 0,0-1 0 0 0,1 1 0 0 0,1 1 0 0 0,0-1-1 0 0,1 0 1 0 0,1 1 0 0 0,0 0 0 0 0,1 3-255 0 0,2-13-7 0 0,0 1 1 0 0,1-1-1 0 0,-1 0 0 0 0,1 1 0 0 0,0-1 1 0 0,1 0-1 0 0,-1 0 0 0 0,1 0 1 0 0,1-1-1 0 0,-1 1 0 0 0,1-1 1 0 0,0 0-1 0 0,0 0 0 0 0,0 0 1 0 0,1 0-1 0 0,-1-1 0 0 0,1 0 1 0 0,1 1-1 0 0,-1-2 0 0 0,0 1 1 0 0,1-1-1 0 0,0 0 0 0 0,0 0 1 0 0,0 0-1 0 0,0-1 0 0 0,4 1 7 0 0,118 10-3951 0 0,-28-44 1165 0 0,-64 15 1368 0 0</inkml:trace>
  <inkml:trace contextRef="#ctx0" brushRef="#br0" timeOffset="86811.674">11666 3567 1196 0 0,'-13'-23'2413'0'0,"3"7"888"0"0,7 43-2066 0 0,18 202 145 0 0,28 76-53 0 0,-34-236-602 0 0,13-111-501 0 0,-9 4-362 0 0,2 0 0 0 0,2 1-1 0 0,2 1 1 0 0,0 1 0 0 0,3 0 0 0 0,1 2-1 0 0,1 1 1 0 0,3-1 138 0 0,-27 34-16 0 0,-1 0 0 0 0,1 0 0 0 0,0 0 0 0 0,0 0 0 0 0,0 0 0 0 0,0 0 0 0 0,0 0 0 0 0,0 0 1 0 0,0 0-1 0 0,0 0 0 0 0,0 0 0 0 0,0 0 0 0 0,0 0 0 0 0,1 0 0 0 0,-1 0 0 0 0,0 0 0 0 0,1 0 0 0 0,-1 0 0 0 0,1 0 0 0 0,-1 0 0 0 0,1 0 0 0 0,0-1 0 0 0,-1 1 0 0 0,1 0 0 0 0,0 0 0 0 0,-1 0 1 0 0,1-1-1 0 0,0 1 0 0 0,0-1 0 0 0,0 1 0 0 0,0 0 0 0 0,-1-1 0 0 0,1 0 0 0 0,0 1 0 0 0,0-1 0 0 0,0 1 0 0 0,0-1 0 0 0,0 0 0 0 0,0 0 0 0 0,0 0 0 0 0,0 1 0 0 0,0-1 0 0 0,0 0 1 0 0,0 0-1 0 0,0 0 0 0 0,0-1 0 0 0,0 1 0 0 0,0 0 0 0 0,0 0 0 0 0,0-1 0 0 0,0 1 0 0 0,0 0 0 0 0,0-1 0 0 0,0 1 0 0 0,0-1 0 0 0,0 1 0 0 0,0-1 0 0 0,0 1 0 0 0,-1-1 0 0 0,1 0 1 0 0,0 1-1 0 0,0-1 0 0 0,-1 0 0 0 0,1 0 0 0 0,0 0 0 0 0,-1 1 0 0 0,1-2 16 0 0,-1 3-1 0 0,-1 9-4 0 0,1 0 0 0 0,0-1 0 0 0,1 1 0 0 0,0 0 0 0 0,1-1 0 0 0,0 1-1 0 0,0 0 1 0 0,1-1 0 0 0,0 0 0 0 0,0 0 0 0 0,1 0 0 0 0,1 0 0 0 0,-1-1 0 0 0,2 1 0 0 0,-1-1-1 0 0,1 0 1 0 0,0-1 0 0 0,0 1 0 0 0,1-1 0 0 0,0 0 0 0 0,0-1 0 0 0,1 0 0 0 0,0 0 0 0 0,0-1-1 0 0,0 0 1 0 0,1 0 0 0 0,5 2 5 0 0,5-5-172 0 0,-1-1 0 0 0,0-1-1 0 0,1-1 1 0 0,-1 0 0 0 0,0-1-1 0 0,0-1 1 0 0,0-1 0 0 0,0 0-1 0 0,0-2 1 0 0,-1 0 0 0 0,0-1-1 0 0,0 0 1 0 0,-1-2 0 0 0,0 1-1 0 0,0-2 1 0 0,-1-1 0 0 0,0 0-1 0 0,-1 0 1 0 0,0-1 0 0 0,-1-1-1 0 0,8-11 173 0 0,-19 23 84 0 0,1-2-1 0 0,-1 1 1 0 0,0 0-1 0 0,1 0 1 0 0,-1-1-1 0 0,0 1 1 0 0,-1-1-1 0 0,1 1 1 0 0,0-1-1 0 0,-1 0 0 0 0,1 0 1 0 0,-1 0-1 0 0,0 0 1 0 0,0 0-1 0 0,0 0 1 0 0,-1 0-1 0 0,1 0 1 0 0,-1 0-1 0 0,1 0 1 0 0,-1 0-1 0 0,0 0 1 0 0,0-1-1 0 0,-1 1 1 0 0,1 0-1 0 0,0 0 1 0 0,-1 0-1 0 0,0 0 1 0 0,0 0-1 0 0,0 0 1 0 0,0 0-1 0 0,0 0 1 0 0,-1 0-1 0 0,1 1 1 0 0,-1-1-1 0 0,0 0 0 0 0,0 1 1 0 0,0-1-1 0 0,0 1 1 0 0,0 0-1 0 0,-1 0 1 0 0,1 0-1 0 0,0 0 1 0 0,-1 0-1 0 0,0 0 1 0 0,1 0-1 0 0,-1 1 1 0 0,0 0-1 0 0,-2-1-83 0 0,0 4 42 0 0,-1 0 0 0 0,1 0 0 0 0,0 1-1 0 0,0 0 1 0 0,0 0 0 0 0,0 0 0 0 0,0 0-1 0 0,1 1 1 0 0,-1 0 0 0 0,1 0 0 0 0,0 0 0 0 0,0 1-1 0 0,1-1 1 0 0,-1 1 0 0 0,1 0 0 0 0,0 0 0 0 0,0 0-1 0 0,1 0 1 0 0,-1 0 0 0 0,1 1 0 0 0,0-1-1 0 0,1 1 1 0 0,-1 0 0 0 0,1 2-42 0 0,-1 28-2504 0 0,5-24-3091 0 0,8-1 4427 0 0</inkml:trace>
  <inkml:trace contextRef="#ctx0" brushRef="#br0" timeOffset="87059.102">12434 3594 2572 0 0,'-11'-15'1408'0'0,"-1"-2"-224"0"0,-3 4-147 0 0,5-1-121 0 0,-1 4-16 0 0,2 2-164 0 0,4 3-180 0 0,-2-2-188 0 0,1 4-188 0 0,-1 0-256 0 0,5-1-176 0 0,-1 3 28 0 0,3 1-488 0 0,0 0-596 0 0,3 0-88 0 0,-1 5 95 0 0,-2 0 65 0 0,0 1 40 0 0</inkml:trace>
  <inkml:trace contextRef="#ctx0" brushRef="#br0" timeOffset="87903.31">12526 3922 2300 0 0,'0'0'566'0'0,"0"0"-70"0"0,5 19 2943 0 0,5-17-3343 0 0,1-1 0 0 0,0 0 0 0 0,-1 0 0 0 0,1-1 0 0 0,0-1 0 0 0,-1 0 0 0 0,1 0-1 0 0,0-1 1 0 0,-1-1 0 0 0,0 0 0 0 0,1 0 0 0 0,-1-1 0 0 0,0 0 0 0 0,2-2-96 0 0,30-8 213 0 0,149-45 20 0 0,-161 41-371 0 0,-44 6-217 0 0,-16 15 411 0 0,1 1-1 0 0,0 2 0 0 0,0 1 1 0 0,0 1-1 0 0,1 1 0 0 0,0 1 1 0 0,1 2-1 0 0,0 1 0 0 0,0 1-55 0 0,21-11 29 0 0,0-2-15 0 0,1 1-1 0 0,-1 0 1 0 0,1 0 0 0 0,0 0-1 0 0,-1 1 1 0 0,1-1-1 0 0,0 1 1 0 0,1 1 0 0 0,-1-1-1 0 0,0 1 1 0 0,1-1-1 0 0,0 1 1 0 0,0 1 0 0 0,0-1-1 0 0,0 0 1 0 0,1 1-1 0 0,-1 0 1 0 0,1 0-1 0 0,1 0 1 0 0,-1 0 0 0 0,1 0-1 0 0,-1 1 1 0 0,2-1-1 0 0,-1 1 1 0 0,0-1 0 0 0,1 1-1 0 0,0 0 1 0 0,0 3-14 0 0,9 1-56 0 0,0-1 0 0 0,1 0 0 0 0,0-1 0 0 0,0 0 0 0 0,1 0 0 0 0,-1-1 1 0 0,2 0-1 0 0,-1-1 0 0 0,1 0 0 0 0,0 0 0 0 0,0-2 0 0 0,1 1 0 0 0,-1-1 0 0 0,1-1 0 0 0,0 0 1 0 0,0-1-1 0 0,0 0 0 0 0,1-1 0 0 0,-1 0 0 0 0,0-1 0 0 0,0 0 0 0 0,1-1 0 0 0,-1 0 0 0 0,0-1 1 0 0,1-1 55 0 0,3 3-328 0 0,180-33-3946 0 0,-162 21 3064 0 0</inkml:trace>
  <inkml:trace contextRef="#ctx0" brushRef="#br0" timeOffset="88197.036">13180 3757 904 0 0,'-7'-7'1382'0'0,"2"25"2283"0"0,98 264 412 0 0,-93-281-4032 0 0,1 0-1 0 0,-1 0 1 0 0,1-1 0 0 0,-1 1-1 0 0,1 0 1 0 0,-1 0-1 0 0,1 0 1 0 0,0-1-1 0 0,-1 1 1 0 0,1 0 0 0 0,0-1-1 0 0,0 1 1 0 0,-1-1-1 0 0,1 1 1 0 0,0-1-1 0 0,0 1 1 0 0,0-1 0 0 0,0 0-1 0 0,0 1 1 0 0,0-1-1 0 0,0 0 1 0 0,0 0-1 0 0,0 1 1 0 0,0-1 0 0 0,0 0-1 0 0,0 0 1 0 0,-1 0-1 0 0,1 0 1 0 0,0 0-1 0 0,0-1 1 0 0,0 1 0 0 0,0 0-1 0 0,0 0 1 0 0,0-1-1 0 0,0 1 1 0 0,0 0-1 0 0,0-1 1 0 0,0 1 0 0 0,0-1-1 0 0,-1 1 1 0 0,1-1-1 0 0,0 0 1 0 0,0 1-1 0 0,-1-1 1 0 0,1 0 0 0 0,0 1-1 0 0,-1-1 1 0 0,1 0-1 0 0,-1 0 1 0 0,1 0-1 0 0,0 0-44 0 0,42-50-129 0 0,-38 45 249 0 0,123-188-2398 0 0,-51 27-5432 0 0,-75 151 6566 0 0</inkml:trace>
  <inkml:trace contextRef="#ctx0" brushRef="#br0" timeOffset="88925.704">13712 3809 936 0 0,'245'-65'3923'0'0,"-27"-12"-2059"0"0,-218 77-1840 0 0,-1 0 0 0 0,1 0-1 0 0,-1 0 1 0 0,1 0 0 0 0,0 0-1 0 0,-1 0 1 0 0,1 0 0 0 0,0 0-1 0 0,-1 0 1 0 0,1 0 0 0 0,-1-1-1 0 0,1 1 1 0 0,0 0-1 0 0,-1 0 1 0 0,1-1 0 0 0,0 1-1 0 0,-1 0 1 0 0,1 0 0 0 0,0-1-1 0 0,-1 1 1 0 0,1 0 0 0 0,0-1-1 0 0,0 1 1 0 0,0 0 0 0 0,-1-1-1 0 0,1 1 1 0 0,0 0 0 0 0,0-1-1 0 0,0 1 1 0 0,0-1 0 0 0,0 1-1 0 0,-1 0 1 0 0,1-1 0 0 0,0 1-1 0 0,0-1 1 0 0,0 1 0 0 0,0 0-1 0 0,0-1 1 0 0,0 1 0 0 0,0-1-1 0 0,1 1 1 0 0,-1 0 0 0 0,0-1-1 0 0,0 1 1 0 0,0-1-1 0 0,0 1 1 0 0,0 0 0 0 0,1-1-1 0 0,-1 1 1 0 0,0 0 0 0 0,0-1-1 0 0,0 1 1 0 0,1 0 0 0 0,-1-1-1 0 0,0 1 1 0 0,1 0 0 0 0,-1 0-1 0 0,0-1-23 0 0,-36-2 388 0 0,3 6-194 0 0,-1 2 0 0 0,1 2 0 0 0,0 1 0 0 0,1 1-1 0 0,0 2 1 0 0,0 1 0 0 0,1 1 0 0 0,1 2-1 0 0,0 1 1 0 0,2 2 0 0 0,-1 0 0 0 0,2 2-1 0 0,1 1 1 0 0,0 2 0 0 0,2 0 0 0 0,-10 13-194 0 0,32-35-3 0 0,0 0 1 0 0,1 0-1 0 0,-1 0 1 0 0,0 1 0 0 0,1-1-1 0 0,-1 0 1 0 0,1 1-1 0 0,-1-1 1 0 0,1 1 0 0 0,0 0-1 0 0,0 0 1 0 0,0-1-1 0 0,0 1 1 0 0,0 0-1 0 0,0 0 1 0 0,0 0 0 0 0,0 0-1 0 0,1 0 1 0 0,-1 0-1 0 0,1 0 1 0 0,0 0 0 0 0,-1 0-1 0 0,1 0 1 0 0,0 0-1 0 0,0 1 1 0 0,0-1-1 0 0,1 0 1 0 0,-1 0 0 0 0,0 0-1 0 0,1 0 1 0 0,0 0-1 0 0,-1 0 1 0 0,1 0 0 0 0,0 0-1 0 0,0 0 1 0 0,0 0-1 0 0,0-1 1 0 0,0 1-1 0 0,0 0 1 0 0,1-1 0 0 0,-1 1-1 0 0,1-1 1 0 0,-1 1-1 0 0,1-1 1 0 0,-1 1 0 0 0,1-1-1 0 0,0 0 1 0 0,0 0-1 0 0,-1 0 1 0 0,1 0-1 0 0,0 0 1 0 0,0 0 0 0 0,0-1-1 0 0,0 1 1 0 0,0-1-1 0 0,2 1 3 0 0,17 2-92 0 0,1-1 0 0 0,-1-1-1 0 0,1-1 1 0 0,-1-1 0 0 0,1 0-1 0 0,-1-2 1 0 0,0 0 0 0 0,8-4 92 0 0,40-7-259 0 0,-1-3 0 0 0,0-3 1 0 0,-1-3-1 0 0,-1-3 0 0 0,-2-3 1 0 0,-1-3-1 0 0,56-36 259 0 0,-41 2 200 0 0,-79 65-181 0 0,1 0-1 0 0,0 0 1 0 0,0 1 0 0 0,-1-1-1 0 0,1 0 1 0 0,0 1 0 0 0,-1-1 0 0 0,1 0-1 0 0,-1 1 1 0 0,1-1 0 0 0,-1 0-1 0 0,1 1 1 0 0,-1-1 0 0 0,1 1 0 0 0,-1-1-1 0 0,0 1 1 0 0,1-1 0 0 0,-1 1-1 0 0,0 0 1 0 0,1-1 0 0 0,-1 1 0 0 0,0 0-1 0 0,0-1 1 0 0,1 1 0 0 0,-1 0-1 0 0,0 0 1 0 0,0 0 0 0 0,1 0-1 0 0,-1 0 1 0 0,0 0 0 0 0,0 0 0 0 0,0 0-1 0 0,1 0 1 0 0,-1 0 0 0 0,0 0-1 0 0,0 0 1 0 0,1 0 0 0 0,-1 1 0 0 0,0-1-1 0 0,0 0 1 0 0,1 1 0 0 0,-1-1-1 0 0,0 0 1 0 0,1 1 0 0 0,-1-1 0 0 0,0 1-1 0 0,1-1 1 0 0,-1 1 0 0 0,1-1-1 0 0,-1 1 1 0 0,1 0 0 0 0,-1-1 0 0 0,1 1-1 0 0,-1 0 1 0 0,1-1 0 0 0,0 1-1 0 0,-1 0 1 0 0,1-1 0 0 0,0 1 0 0 0,0 0-1 0 0,-1 0-18 0 0,-37 21 343 0 0,1 0-1 0 0,1 3 0 0 0,1 1 1 0 0,2 2-1 0 0,0 0 0 0 0,2 3 0 0 0,-24 29-342 0 0,39-29 14 0 0,15-28-85 0 0,5-1-34 0 0,9-1 29 0 0,-1 0 0 0 0,1-1 0 0 0,-1-1 0 0 0,1 0 0 0 0,-1-1-1 0 0,1-1 1 0 0,-1 1 0 0 0,0-2 0 0 0,0 0 0 0 0,0 0 0 0 0,-1-1 0 0 0,1-1 0 0 0,-1 0 0 0 0,0 0 0 0 0,-1-1 0 0 0,0 0 0 0 0,8-7 76 0 0,-2 4-80 0 0,7-2 9 0 0,0-1-1 0 0,-2-1 1 0 0,0-1-1 0 0,0-1 1 0 0,-1-1-1 0 0,-1 0 1 0 0,-1-2-1 0 0,-1 0 1 0 0,0 0 0 0 0,-1-2-1 0 0,-2 0 1 0 0,0-1-1 0 0,-1 0 1 0 0,-1-1-1 0 0,-1-1 1 0 0,-1 0-1 0 0,-1 0 1 0 0,-2-1 0 0 0,4-18 71 0 0,-23-119 259 0 0,11 155-211 0 0,0 1-1 0 0,-1 0 1 0 0,0-1 0 0 0,0 1 0 0 0,0 0-1 0 0,-1 0 1 0 0,0 1 0 0 0,0-1 0 0 0,-1 0-1 0 0,1 1 1 0 0,-1 0 0 0 0,-1 0-1 0 0,1 0 1 0 0,-1 1 0 0 0,1-1 0 0 0,-1 1-1 0 0,-1 0 1 0 0,1 0 0 0 0,0 1 0 0 0,-1-1-1 0 0,0 1 1 0 0,0 1 0 0 0,0-1 0 0 0,0 1-1 0 0,0 0 1 0 0,0 0 0 0 0,-1 1-1 0 0,1 0 1 0 0,0 0 0 0 0,-1 0 0 0 0,1 1-1 0 0,-1 0 1 0 0,1 0 0 0 0,-1 1 0 0 0,1-1-1 0 0,-1 1 1 0 0,1 1 0 0 0,0 0 0 0 0,-1-1-1 0 0,1 2 1 0 0,0-1 0 0 0,0 1 0 0 0,0 0-1 0 0,1 0 1 0 0,-1 1 0 0 0,1-1-1 0 0,0 1 1 0 0,0 0 0 0 0,0 1 0 0 0,0-1-1 0 0,1 1 1 0 0,-4 4-48 0 0,-2 6-68 0 0,-1 1-1 0 0,2 0 0 0 0,0 1 1 0 0,1 0-1 0 0,1 0 0 0 0,0 0 1 0 0,1 1-1 0 0,1 0 1 0 0,1 0-1 0 0,0 1 0 0 0,1 11 69 0 0,-5 130-3679 0 0,26 40-1700 0 0,-18-170 4339 0 0</inkml:trace>
  <inkml:trace contextRef="#ctx0" brushRef="#br0" timeOffset="89752.924">12432 3885 1268 0 0,'0'0'84'0'0,"0"-1"0"0"0,0 1 0 0 0,0-1 0 0 0,1 0 0 0 0,-1 1 0 0 0,0-1 0 0 0,0 1 0 0 0,0-1 0 0 0,0 0 0 0 0,-1 1 0 0 0,1-1 0 0 0,0 0 0 0 0,0 1 0 0 0,0-1 0 0 0,0 1 0 0 0,-1-1 0 0 0,1 0 0 0 0,0 1 0 0 0,0-1 0 0 0,-1 1 0 0 0,1-1 0 0 0,-1 1 0 0 0,1-1 0 0 0,0 1 0 0 0,-1-1-1 0 0,1 1 1 0 0,-1 0 0 0 0,1-1 0 0 0,-1 1 0 0 0,1 0 0 0 0,-1-1 0 0 0,1 1 0 0 0,-1 0 0 0 0,0-1 0 0 0,1 1 0 0 0,-1 0 0 0 0,1 0 0 0 0,-1 0 0 0 0,0 0 0 0 0,1 0 0 0 0,-1-1 0 0 0,1 1 0 0 0,-1 0 0 0 0,0 0 0 0 0,1 1 0 0 0,-1-1 0 0 0,0 0 0 0 0,1 0 0 0 0,-1 0 0 0 0,1 0 0 0 0,-1 0 0 0 0,0 1 0 0 0,1-1 0 0 0,-1 0 0 0 0,1 1 0 0 0,-1-1 0 0 0,1 0 0 0 0,-1 1-84 0 0,-26 18 771 0 0,12 60 257 0 0,13-70-949 0 0,1 1 0 0 0,0-1-1 0 0,0 0 1 0 0,1 1 0 0 0,0-1-1 0 0,0 1 1 0 0,1-1 0 0 0,1 1 0 0 0,-1-1-1 0 0,2 0 1 0 0,-1 0 0 0 0,1 0-1 0 0,1 0 1 0 0,-1 0 0 0 0,1-1 0 0 0,1 1-1 0 0,0-1 1 0 0,0 0 0 0 0,1-1 0 0 0,0 1-1 0 0,0-1 1 0 0,4 4-79 0 0,-3-5-113 0 0,1-1 0 0 0,0 1 0 0 0,0-1 0 0 0,1 0 0 0 0,0-1 0 0 0,-1 0 0 0 0,1-1 0 0 0,1 0 0 0 0,-1 0 0 0 0,0 0 0 0 0,1-1-1 0 0,-1-1 1 0 0,1 0 0 0 0,3 0 113 0 0,0-2-476 0 0,1 0-1 0 0,-1 0 0 0 0,-1-2 0 0 0,1 1 0 0 0,0-2 0 0 0,0 0 0 0 0,-1 0 0 0 0,0-1 0 0 0,0-1 0 0 0,0 0 1 0 0,-1 0 476 0 0,22-12-1290 0 0</inkml:trace>
  <inkml:trace contextRef="#ctx0" brushRef="#br0" timeOffset="105824.854">811 5637 840 0 0,'0'-16'479'0'0,"0"12"-42"0"0,0 1 27 0 0,43-98 4001 0 0,-33 200-2161 0 0,26 136-1643 0 0,-28-187-1438 0 0,-5-74-4737 0 0,-1 18 4299 0 0</inkml:trace>
  <inkml:trace contextRef="#ctx0" brushRef="#br0" timeOffset="106180.296">907 5426 1860 0 0,'1'-6'126'0'0,"-1"1"0"0"0,1 0-1 0 0,0-1 1 0 0,0 1 0 0 0,0 0 0 0 0,1 0 0 0 0,0 0-1 0 0,0 0 1 0 0,0 0 0 0 0,1 1 0 0 0,-1-1-1 0 0,1 0 1 0 0,0 1 0 0 0,1 0 0 0 0,-1 0 0 0 0,1 0-1 0 0,0 0 1 0 0,0 1 0 0 0,0-1 0 0 0,0 1-1 0 0,0 0 1 0 0,1 0 0 0 0,-1 0 0 0 0,1 1 0 0 0,0 0-1 0 0,0 0 1 0 0,0 0 0 0 0,0 0 0 0 0,0 1-1 0 0,1 0 1 0 0,1 0-126 0 0,8 2 87 0 0,0 2-1 0 0,-1 0 1 0 0,1 1-1 0 0,-1 0 1 0 0,0 1-1 0 0,-1 1 1 0 0,1 0-1 0 0,-1 1 1 0 0,0 0-1 0 0,-1 1 1 0 0,1 0-1 0 0,-2 1 1 0 0,1 1-1 0 0,-1 0 1 0 0,-1 0-1 0 0,0 1 1 0 0,0 0-1 0 0,-1 1 1 0 0,0 0-1 0 0,-1 0 1 0 0,-1 1-1 0 0,0 0 1 0 0,0 1-1 0 0,-2-1 1 0 0,0 1-1 0 0,0 0 1 0 0,-1 1-1 0 0,-1-1 1 0 0,0 1-1 0 0,-1-1 1 0 0,0 16-87 0 0,-3-15 104 0 0,-1 0 0 0 0,-1-1 1 0 0,0 1-1 0 0,-1-1 0 0 0,-1 1 0 0 0,0-1 1 0 0,-1 0-1 0 0,-1-1 0 0 0,0 1 0 0 0,0-1 1 0 0,-1-1-1 0 0,-1 0 0 0 0,0 0 0 0 0,-1 0 1 0 0,0-1-1 0 0,-1-1 0 0 0,0 0 0 0 0,-1 0 1 0 0,1-1-1 0 0,-2 0 0 0 0,0-1 0 0 0,-1 0-104 0 0,2-1 16 0 0,0-1-1 0 0,0 0 0 0 0,-1 0 0 0 0,0-2 1 0 0,0 1-1 0 0,0-2 0 0 0,0 1 1 0 0,-1-2-1 0 0,0 0 0 0 0,1 0 0 0 0,-7-2-15 0 0,16 0-91 0 0,1 0 0 0 0,-1-1 0 0 0,0 1 0 0 0,1-1 0 0 0,-1 0-1 0 0,1 0 1 0 0,-1 0 0 0 0,1-1 0 0 0,-1 1 0 0 0,1-1 0 0 0,0 0 0 0 0,0 0-1 0 0,0 0 1 0 0,0 0 0 0 0,0 0 0 0 0,0-1 0 0 0,1 1 0 0 0,-1-1 0 0 0,1 0-1 0 0,0 0 1 0 0,0 0 0 0 0,0 0 0 0 0,0 0 0 0 0,0 0 0 0 0,1-1 0 0 0,-1 1 0 0 0,1 0-1 0 0,0-1 1 0 0,0 1 0 0 0,0-1 0 0 0,0 0 0 0 0,1 1 0 0 0,0-1 0 0 0,-1 0-1 0 0,1 1 1 0 0,1-1 0 0 0,-1 0 0 0 0,0 1 0 0 0,1-1 0 0 0,0 0 91 0 0,49-80-3891 0 0,-32 61 2673 0 0</inkml:trace>
  <inkml:trace contextRef="#ctx0" brushRef="#br0" timeOffset="106695.746">1418 5689 1612 0 0,'12'5'3446'0'0,"19"-12"-3071"0"0,-28 6-125 0 0,47-10-17 0 0,0-1 0 0 0,-2-3 0 0 0,0-3 0 0 0,0-1 0 0 0,-2-2 0 0 0,0-2 0 0 0,19-15-233 0 0,-41 8-447 0 0,-24 28 288 0 0,-50-16-191 0 0,29 15 413 0 0,1 1-1 0 0,-1 0 1 0 0,0 2-1 0 0,0 0 1 0 0,0 2 0 0 0,1 0-1 0 0,-1 1 1 0 0,1 1-1 0 0,0 1 1 0 0,0 1-1 0 0,0 1 1 0 0,1 0 0 0 0,0 2-1 0 0,0 0 1 0 0,1 1-1 0 0,0 1 1 0 0,1 0 0 0 0,-11 10-63 0 0,24-17 18 0 0,-1-1-1 0 0,1 1 1 0 0,0 0 0 0 0,0 1 0 0 0,1-1 0 0 0,-1 1 0 0 0,1 0 0 0 0,0-1 0 0 0,0 2-1 0 0,1-1 1 0 0,-1 0 0 0 0,1 0 0 0 0,0 1 0 0 0,1-1 0 0 0,-1 1 0 0 0,1-1 0 0 0,0 1-1 0 0,1 0 1 0 0,-1 0 0 0 0,1-1 0 0 0,0 1 0 0 0,1 0 0 0 0,-1-1 0 0 0,1 1 0 0 0,0 0-1 0 0,1 1-17 0 0,4 3-33 0 0,0 0 0 0 0,0-1 0 0 0,1 0 0 0 0,0 0-1 0 0,1 0 1 0 0,0-1 0 0 0,0 0 0 0 0,1-1 0 0 0,0 0-1 0 0,0 0 1 0 0,1-1 0 0 0,0 0 0 0 0,0-1 0 0 0,0 0-1 0 0,1-1 1 0 0,-1 0 0 0 0,1 0 0 0 0,7 0 33 0 0,144 3-4360 0 0,-86-28 3172 0 0</inkml:trace>
  <inkml:trace contextRef="#ctx0" brushRef="#br0" timeOffset="106943.241">2312 5262 1768 0 0,'-1'1'59'0'0,"1"0"0"0"0,-1 0-1 0 0,1-1 1 0 0,-1 1 0 0 0,1-1-1 0 0,-1 1 1 0 0,0 0 0 0 0,0-1 0 0 0,1 1-1 0 0,-1-1 1 0 0,0 1 0 0 0,0-1-1 0 0,1 0 1 0 0,-1 1 0 0 0,0-1 0 0 0,0 0-1 0 0,0 1 1 0 0,0-1 0 0 0,0 0-1 0 0,1 0 1 0 0,-1 0 0 0 0,0 0 0 0 0,0 0-1 0 0,0 0 1 0 0,0 0 0 0 0,0 0-1 0 0,0 0 1 0 0,0-1 0 0 0,1 1 0 0 0,-1 0-1 0 0,0 0 1 0 0,0-1 0 0 0,0 1-1 0 0,0-1 1 0 0,1 1 0 0 0,-1-1 0 0 0,0 1-1 0 0,0-1 1 0 0,1 1 0 0 0,-1-1-1 0 0,0 1 1 0 0,1-1 0 0 0,-1 0 0 0 0,1 0-1 0 0,-1 1 1 0 0,1-1 0 0 0,-1 0-1 0 0,1 0 1 0 0,0 1 0 0 0,-1-1 0 0 0,1 0-1 0 0,0 0 1 0 0,-1 0 0 0 0,1 0-1 0 0,0 0 1 0 0,0 0 0 0 0,0 1 0 0 0,0-1-1 0 0,0 0 1 0 0,0 0 0 0 0,0 0 0 0 0,0 0-1 0 0,0 0 1 0 0,1 0 0 0 0,-1 0-1 0 0,0 1 1 0 0,0-1 0 0 0,1 0 0 0 0,-1 0-59 0 0,-46 55 939 0 0,34-28-744 0 0,2-1-1 0 0,0 2 0 0 0,2-1 0 0 0,1 1 0 0 0,1 0 1 0 0,1 1-1 0 0,2-1 0 0 0,0 1 0 0 0,2 0 0 0 0,1 0 1 0 0,3 17-195 0 0,-3-28 85 0 0,87 413-411 0 0,-88-426 128 0 0,1 1 1 0 0,-1-1-1 0 0,-1 1 1 0 0,1-1 0 0 0,-1 0-1 0 0,0 0 1 0 0,0 0-1 0 0,0 0 1 0 0,0 0-1 0 0,-1 0 1 0 0,1 0-1 0 0,-1-1 1 0 0,0 1 0 0 0,0-1-1 0 0,0 0 1 0 0,-1 0-1 0 0,1 0 1 0 0,-1 0-1 0 0,0 0 1 0 0,0-1-1 0 0,0 0 1 0 0,0 0 0 0 0,0 0-1 0 0,0 0 1 0 0,-1-1-1 0 0,1 1 1 0 0,0-1-1 0 0,-1 0 1 0 0,1 0 197 0 0,-26 5-1133 0 0</inkml:trace>
  <inkml:trace contextRef="#ctx0" brushRef="#br0" timeOffset="107344.763">2036 5621 1772 0 0,'6'-2'4386'0'0,"19"1"-2732"0"0,27-2-1473 0 0,315-48 415 0 0,-366 50-592 0 0,0 1-1 0 0,0 0 1 0 0,0-1 0 0 0,0 1 0 0 0,0 0 0 0 0,0 0 0 0 0,0-1-1 0 0,1 1 1 0 0,-1 0 0 0 0,0 0 0 0 0,0 0 0 0 0,0 0-1 0 0,0 1 1 0 0,0-1 0 0 0,0 0 0 0 0,0 0 0 0 0,0 1 0 0 0,1-1-1 0 0,-1 1 1 0 0,0-1 0 0 0,0 1 0 0 0,-1-1 0 0 0,1 1-1 0 0,0-1 1 0 0,0 1 0 0 0,0 0 0 0 0,0 0 0 0 0,0-1 0 0 0,-1 1-1 0 0,1 0 1 0 0,0 0 0 0 0,-1 0 0 0 0,1 0 0 0 0,-1 0 0 0 0,1 0-1 0 0,-1 0 1 0 0,1 0 0 0 0,-1 0 0 0 0,1 0 0 0 0,-1 0-1 0 0,0 0 1 0 0,0 0 0 0 0,0 0 0 0 0,0 1 0 0 0,0-1 0 0 0,0 0-1 0 0,0 0 1 0 0,0 0 0 0 0,0 0 0 0 0,0 0 0 0 0,0 0-1 0 0,-1 0 1 0 0,1 1-4 0 0,-36 66 572 0 0,16-34-381 0 0,-5 21 155 0 0,25-54-408 0 0,0-1-77 0 0,25 15-2437 0 0,30-52-1403 0 0,-35 22 2791 0 0</inkml:trace>
  <inkml:trace contextRef="#ctx0" brushRef="#br0" timeOffset="107611.531">2579 5377 1080 0 0,'-22'-60'7523'0'0,"42"69"-12458"0"0,-17-4 3807 0 0</inkml:trace>
  <inkml:trace contextRef="#ctx0" brushRef="#br0" timeOffset="108216.024">2685 5437 1792 0 0,'23'23'3280'0'0,"-9"1"-2950"0"0,-1 1-1 0 0,-1 0 1 0 0,-1 1 0 0 0,-1 0 0 0 0,-2 1-1 0 0,0 0 1 0 0,-2 0 0 0 0,-1 0 0 0 0,-1 1-1 0 0,-2 0 1 0 0,0 0 0 0 0,-2 8-330 0 0,0-34 125 0 0,7-28-178 0 0,2 1-1 0 0,1 1 0 0 0,0 0 1 0 0,2 0-1 0 0,1 1 0 0 0,1 0 1 0 0,9-10 53 0 0,-21 32-12 0 0,1 1 0 0 0,-1 0 0 0 0,1 0 0 0 0,-1-1 0 0 0,1 2 1 0 0,-1-1-1 0 0,1 0 0 0 0,-1 0 0 0 0,1 1 0 0 0,-1-1 0 0 0,0 1 0 0 0,1 0 1 0 0,-1 0-1 0 0,0 0 0 0 0,1 0 0 0 0,-1 0 0 0 0,0 1 0 0 0,0-1 0 0 0,0 0 1 0 0,0 1-1 0 0,0 0 0 0 0,-1-1 0 0 0,1 1 0 0 0,0 0 0 0 0,-1 0 0 0 0,1 0 0 0 0,-1 0 1 0 0,0 0-1 0 0,1 0 0 0 0,-1 1 0 0 0,0-1 0 0 0,0 0 0 0 0,-1 0 0 0 0,1 1 1 0 0,0-1-1 0 0,-1 1 0 0 0,0-1 0 0 0,1 1 0 0 0,-1-1 0 0 0,0 1 0 0 0,0-1 1 0 0,0 1-1 0 0,-1-1 0 0 0,1 3 12 0 0,3 6 36 0 0,5 20 40 0 0,-8-29-67 0 0,0 1 0 0 0,0-1-1 0 0,0 1 1 0 0,0-1 0 0 0,1 1 0 0 0,-1-1-1 0 0,0 1 1 0 0,1-1 0 0 0,0 1 0 0 0,0-1-1 0 0,-1 0 1 0 0,1 1 0 0 0,1-1-1 0 0,-1 0 1 0 0,0 0 0 0 0,1 0 0 0 0,-1 0-1 0 0,1 0 1 0 0,-1 0 0 0 0,1 0 0 0 0,0 0-1 0 0,0 0 1 0 0,0-1 0 0 0,0 1 0 0 0,0-1-1 0 0,0 0 1 0 0,0 0 0 0 0,0 1-1 0 0,1-1 1 0 0,-1 0 0 0 0,0-1 0 0 0,1 1-1 0 0,-1 0 1 0 0,1-1 0 0 0,-1 0 0 0 0,1 1-1 0 0,-1-1 1 0 0,1 0 0 0 0,-1 0 0 0 0,1 0-1 0 0,-1-1 1 0 0,1 1 0 0 0,-1 0-1 0 0,1-1-8 0 0,23-6-16 0 0,-1-1-1 0 0,0-1 0 0 0,-1-1 1 0 0,0-1-1 0 0,-1-1 0 0 0,0-1 0 0 0,-1-1 1 0 0,0-1-1 0 0,-1-1 0 0 0,-1-1 1 0 0,0-1-1 0 0,0-1 17 0 0,-18 18-2 0 0,0 0 1 0 0,0 0-1 0 0,0-1 1 0 0,0 1-1 0 0,0 0 1 0 0,0-1-1 0 0,0 1 1 0 0,-1-1-1 0 0,1 1 0 0 0,-1-1 1 0 0,1 0-1 0 0,-1 0 1 0 0,1 0-1 0 0,-1 0 1 0 0,0 0-1 0 0,0 0 1 0 0,0 0-1 0 0,0 0 1 0 0,0-1-1 0 0,0 1 1 0 0,-1 0-1 0 0,1 0 1 0 0,-1-1-1 0 0,0 1 1 0 0,0 0-1 0 0,1-1 0 0 0,-1 1 1 0 0,-1 0-1 0 0,1-1 1 0 0,0 1-1 0 0,-1 0 1 0 0,1-1-1 0 0,-1 1 1 0 0,1 0-1 0 0,-1 0 1 0 0,0-1-1 0 0,0 1 1 0 0,0 0-1 0 0,-1 0 1 0 0,1 0-1 0 0,0 0 1 0 0,-1 1-1 0 0,1-1 0 0 0,-1 0 1 0 0,1 0-1 0 0,-1 1 1 0 0,0-1-1 0 0,0 1 1 0 0,0 0-1 0 0,0-1 1 0 0,0 1-1 0 0,0 0 1 0 0,0 0-1 0 0,0 0 1 0 0,0 0-1 0 0,-1 1 1 0 0,1-1-1 0 0,-3 0 2 0 0,-12-1 89 0 0,0 1 1 0 0,0 1-1 0 0,-1 0 0 0 0,1 1 0 0 0,0 1 0 0 0,0 1 1 0 0,0 0-1 0 0,0 1 0 0 0,1 1 0 0 0,-1 0 1 0 0,1 1-1 0 0,0 1 0 0 0,1 1 0 0 0,-1 0 0 0 0,2 1 1 0 0,-1 1-1 0 0,-9 8-89 0 0,19-15-7 0 0,0 1 0 0 0,0 1 1 0 0,0-1-1 0 0,0 1 0 0 0,1 0 1 0 0,-1 0-1 0 0,1 0 0 0 0,0 0 0 0 0,1 1 1 0 0,0 0-1 0 0,-1-1 0 0 0,2 1 1 0 0,-1 1-1 0 0,1-1 0 0 0,0 0 0 0 0,0 0 1 0 0,1 1-1 0 0,-1-1 0 0 0,2 1 1 0 0,-1 0-1 0 0,1-1 0 0 0,0 1 1 0 0,0-1-1 0 0,1 1 0 0 0,-1 0 0 0 0,1-1 1 0 0,1 0-1 0 0,0 1 0 0 0,0-1 1 0 0,0 0-1 0 0,0 1 0 0 0,1-1 0 0 0,0-1 1 0 0,0 1-1 0 0,1 0 0 0 0,0-1 1 0 0,0 0-1 0 0,0 0 0 0 0,0 0 0 0 0,1 0 1 0 0,0 0-1 0 0,0-1 0 0 0,2 1 7 0 0,16 12-991 0 0,1 0 0 0 0,0-2 0 0 0,2 0 0 0 0,-1-2 0 0 0,2-1 1 0 0,0-1-1 0 0,14 4 991 0 0,-5-3-1212 0 0</inkml:trace>
  <inkml:trace contextRef="#ctx0" brushRef="#br0" timeOffset="109442.78">6392 5311 2472 0 0,'-27'10'4735'0'0,"39"-12"-2202"0"0,65-28-1659 0 0,-156 45-473 0 0,32 0-1716 0 0,24 9-5007 0 0,21-20 5204 0 0</inkml:trace>
  <inkml:trace contextRef="#ctx0" brushRef="#br0" timeOffset="109719.706">6399 5839 2536 0 0,'6'-5'7288'0'0,"-24"-30"-3575"0"0,9 25-4315 0 0,-10-20-9197 0 0,17 23 8691 0 0</inkml:trace>
  <inkml:trace contextRef="#ctx0" brushRef="#br0" timeOffset="108789.063">5731 5297 1312 0 0,'12'-16'3254'0'0,"-23"18"-552"0"0,-11 22-2450 0 0,0 1 1 0 0,2 1-1 0 0,0 0 0 0 0,2 2 0 0 0,1 0 1 0 0,1 1-1 0 0,2 0 0 0 0,-3 12-252 0 0,-14 23 222 0 0,-113 293-190 0 0,143-353-301 0 0,-1 0 1 0 0,1-1-1 0 0,-1 1 1 0 0,1 0 0 0 0,-1 0-1 0 0,0-1 1 0 0,-1 1 0 0 0,1-1-1 0 0,-1 0 1 0 0,1 0 0 0 0,-1 0-1 0 0,0 0 1 0 0,0 0 0 0 0,0 0-1 0 0,-1-1 1 0 0,1 1-1 0 0,0-1 1 0 0,-1 0 0 0 0,0 0-1 0 0,1 0 1 0 0,-1-1 0 0 0,-3 1 268 0 0,1-4-1272 0 0,-15-12 100 0 0</inkml:trace>
  <inkml:trace contextRef="#ctx0" brushRef="#br0" timeOffset="109042.77">5212 5296 2188 0 0,'-1'-1'116'0'0,"0"1"-1"0"0,1-1 1 0 0,-1 1-1 0 0,1-1 1 0 0,-1 0-1 0 0,1 1 1 0 0,-1-1-1 0 0,1 0 1 0 0,-1 1-1 0 0,1-1 1 0 0,0 0-1 0 0,-1 0 1 0 0,1 1-1 0 0,0-1 1 0 0,-1 0-1 0 0,1 0 1 0 0,0 1-1 0 0,0-1 1 0 0,0 0 0 0 0,0 0-1 0 0,0 0 1 0 0,0 0-1 0 0,0 1 1 0 0,0-1-1 0 0,0 0 1 0 0,0 0-1 0 0,0 0 1 0 0,1 1-1 0 0,-1-1 1 0 0,0 0-1 0 0,1 0 1 0 0,-1 1-1 0 0,0-1 1 0 0,1 0-1 0 0,-1 0 1 0 0,1 1-1 0 0,-1-1 1 0 0,1 1-1 0 0,-1-1 1 0 0,1 0-1 0 0,-1 1 1 0 0,1-1-1 0 0,0 1 1 0 0,-1-1-1 0 0,1 1 1 0 0,0 0-1 0 0,0-1 1 0 0,-1 1-1 0 0,1 0 1 0 0,0-1 0 0 0,0 1-1 0 0,0 0 1 0 0,-1 0-1 0 0,1 0 1 0 0,0 0-1 0 0,0-1 1 0 0,0 1-1 0 0,-1 0 1 0 0,1 1-1 0 0,0-1 1 0 0,0 0-1 0 0,0 0 1 0 0,-1 0-1 0 0,1 0 1 0 0,0 1-1 0 0,0-1 1 0 0,0 1-116 0 0,51 36 666 0 0,-45-31-478 0 0,456 407 1468 0 0,-462-412-1665 0 0,94 97-1558 0 0,-43-26-3430 0 0,-48-66 2522 0 0,-6-7 1481 0 0</inkml:trace>
  <inkml:trace contextRef="#ctx0" brushRef="#br0" timeOffset="119285.165">15598 4821 1428 0 0,'-72'-176'8939'0'0,"80"217"-15655"0"0,-2-20 5521 0 0</inkml:trace>
  <inkml:trace contextRef="#ctx0" brushRef="#br0" timeOffset="120813.337">18132 4621 1088 0 0,'6'-23'3724'0'0,"-2"7"-13"0"0,-4 36-2333 0 0,-2 41-1031 0 0,3-1-1 0 0,3 1 1 0 0,2-1 0 0 0,3 0-1 0 0,4 9-346 0 0,43 152-1929 0 0,-71-177-4299 0 0,6-41 5023 0 0</inkml:trace>
  <inkml:trace contextRef="#ctx0" brushRef="#br0" timeOffset="121261.042">17951 4994 2128 0 0,'-11'-8'1376'0'0,"11"8"-1282"0"0,1 0-1 0 0,0 0 0 0 0,-1 0 1 0 0,1-1-1 0 0,0 1 0 0 0,-1 0 1 0 0,1 0-1 0 0,0-1 0 0 0,-1 1 1 0 0,1-1-1 0 0,-1 1 0 0 0,1 0 0 0 0,-1-1 1 0 0,1 1-1 0 0,-1-1 0 0 0,1 1 1 0 0,-1-1-1 0 0,0 0 0 0 0,1 1 1 0 0,-1-1-1 0 0,0 1 0 0 0,1-1 1 0 0,-1 0-1 0 0,0 1 0 0 0,0-1 1 0 0,0 0-1 0 0,1 1 0 0 0,-1-1 1 0 0,0 0-1 0 0,0 1 0 0 0,0-1 1 0 0,0 0-1 0 0,0 1 0 0 0,0-1 1 0 0,-1 0-1 0 0,1 1 0 0 0,0-1 1 0 0,0 0-1 0 0,0 1 0 0 0,0-1 1 0 0,-1 0-1 0 0,1 1 0 0 0,0-1 0 0 0,-1 1 1 0 0,1-1-1 0 0,-1 0 0 0 0,1 1 1 0 0,0-1-1 0 0,-1 1 0 0 0,1-1 1 0 0,-1 1-1 0 0,1 0 0 0 0,-1-1 1 0 0,0 1-1 0 0,1-1 0 0 0,-1 1 1 0 0,1 0-1 0 0,-1 0 0 0 0,0-1 1 0 0,1 1-1 0 0,-1 0 0 0 0,0 0 1 0 0,1 0-1 0 0,-1-1 0 0 0,0 1 1 0 0,1 0-94 0 0,103-29 321 0 0,2 3 0 0 0,1 6 0 0 0,1 4 0 0 0,7 4-321 0 0,-67 6-27 0 0,104-1-242 0 0,-148 7 273 0 0,-1-1 0 0 0,0 1 0 0 0,1 0 0 0 0,-1 0 1 0 0,1 0-1 0 0,-1 0 0 0 0,1 1 0 0 0,-1-1 1 0 0,0 1-1 0 0,1-1 0 0 0,-1 1 0 0 0,0 0 0 0 0,0 0 1 0 0,1 0-1 0 0,-1 0 0 0 0,0 0 0 0 0,0 1 0 0 0,0-1 1 0 0,0 1-1 0 0,0-1 0 0 0,-1 1 0 0 0,1 0 1 0 0,0-1-1 0 0,-1 1 0 0 0,1 0 0 0 0,-1 0 0 0 0,0 0 1 0 0,1 0-1 0 0,-1 1 0 0 0,0-1 0 0 0,0 0 0 0 0,-1 0 1 0 0,1 1-1 0 0,0-1 0 0 0,-1 0 0 0 0,1 1 1 0 0,-1-1-1 0 0,0 1 0 0 0,0-1 0 0 0,0 0 0 0 0,0 1 1 0 0,0-1-1 0 0,-1 1 0 0 0,1-1 0 0 0,-1 0 0 0 0,1 1 1 0 0,-2 1-5 0 0,-81 118 601 0 0,84-121-595 0 0,-1 1-1 0 0,1-1 1 0 0,0 1 0 0 0,0-1-1 0 0,0 0 1 0 0,0 1 0 0 0,0-1-1 0 0,0 0 1 0 0,0 1 0 0 0,1-1-1 0 0,-1 0 1 0 0,0 0 0 0 0,1 0-1 0 0,-1 0 1 0 0,0 0-1 0 0,1-1 1 0 0,-1 1 0 0 0,1 0-1 0 0,0-1 1 0 0,-1 1 0 0 0,1-1-1 0 0,-1 1 1 0 0,1-1 0 0 0,0 0-1 0 0,-1 0 1 0 0,1 0 0 0 0,0 0-1 0 0,-1 0 1 0 0,1 0 0 0 0,0 0-1 0 0,-1 0 1 0 0,1-1 0 0 0,0 1-1 0 0,-1-1 1 0 0,1 1-1 0 0,-1-1 1 0 0,1 0 0 0 0,-1 1-1 0 0,1-1 1 0 0,0-1-6 0 0,21-2-23 0 0,-1-1 1 0 0,0 0-1 0 0,0-2 0 0 0,-1-1 0 0 0,0-1 1 0 0,0-1-1 0 0,-1 0 0 0 0,13-10 23 0 0,-31 20-2 0 0,-1-1-1 0 0,1 0 1 0 0,-1 1-1 0 0,0-1 1 0 0,1 0-1 0 0,-1 0 1 0 0,0 0-1 0 0,0 0 1 0 0,1 0 0 0 0,-1 0-1 0 0,0 0 1 0 0,0-1-1 0 0,0 1 1 0 0,-1 0-1 0 0,1 0 1 0 0,0-1-1 0 0,0 1 1 0 0,-1-1 0 0 0,1 1-1 0 0,0-1 1 0 0,-1 1-1 0 0,0-1 1 0 0,1 1-1 0 0,-1-1 1 0 0,0 1-1 0 0,0-1 1 0 0,0 1 0 0 0,0-1-1 0 0,0 1 1 0 0,0-1-1 0 0,0 0 1 0 0,0 1-1 0 0,-1-1 1 0 0,1 1-1 0 0,-1-1 1 0 0,1 1 0 0 0,-1-1-1 0 0,1 1 1 0 0,-1 0-1 0 0,0-1 1 0 0,0 1-1 0 0,0 0 1 0 0,0 0-1 0 0,0-1 1 0 0,0 1 0 0 0,0 0-1 0 0,0 0 1 0 0,0 0-1 0 0,-1 0 1 0 0,1 0-1 0 0,0 0 1 0 0,0 1-1 0 0,-1-1 1 0 0,1 0 0 0 0,-1 1-1 0 0,1-1 3 0 0,-88-27-208 0 0,-2 22-673 0 0,31 5-3979 0 0,59 1 4757 0 0,0 0-1157 0 0,-2-1 20 0 0,-10-6 58 0 0</inkml:trace>
  <inkml:trace contextRef="#ctx0" brushRef="#br0" timeOffset="119642.362">16013 5066 1792 0 0,'0'0'128'0'0,"1"0"0"0"0,-1 0 1 0 0,1 0-1 0 0,-1 0 0 0 0,1 0 0 0 0,0 0 0 0 0,-1 0 0 0 0,1 0 0 0 0,-1 0 0 0 0,1 0 0 0 0,-1 0 1 0 0,1 0-1 0 0,-1-1 0 0 0,1 1 0 0 0,-1 0 0 0 0,1 0 0 0 0,-1 0 0 0 0,1-1 0 0 0,-1 1 1 0 0,1 0-1 0 0,-1-1 0 0 0,1 1 0 0 0,-1 0 0 0 0,1-1 0 0 0,-1 1 0 0 0,0-1 0 0 0,1 1 1 0 0,-1-1-1 0 0,0 1 0 0 0,1-1 0 0 0,-1 1 0 0 0,0-1 0 0 0,0 1 0 0 0,0-1 0 0 0,1 1 1 0 0,-1-1-1 0 0,0 1 0 0 0,0-1 0 0 0,0 1 0 0 0,0-1 0 0 0,0 0 0 0 0,0 1 0 0 0,0-1 0 0 0,0 0-128 0 0,50 53-39 0 0,-45-46 362 0 0,30 29 125 0 0,-26-29-263 0 0,-1 1 0 0 0,0 0 0 0 0,-1 1 0 0 0,0 0 0 0 0,0 0 0 0 0,0 0 0 0 0,-1 1 0 0 0,0 0 0 0 0,-1 0 0 0 0,0 0 0 0 0,0 1 0 0 0,-1 0 1 0 0,0 0-1 0 0,-1 0 0 0 0,0 0 0 0 0,-1 2-185 0 0,-2-10 453 0 0,0-2-93 0 0,-23 9 530 0 0,19-13-858 0 0,-1 0 0 0 0,1-1 0 0 0,0 1 1 0 0,0-1-1 0 0,1 0 0 0 0,-1 0 0 0 0,1-1 1 0 0,0 1-1 0 0,0-1 0 0 0,1 1 0 0 0,0-1 1 0 0,0 0-1 0 0,0 0 0 0 0,0 0 1 0 0,1 0-1 0 0,0 0 0 0 0,1-1 0 0 0,-1 1 1 0 0,1 0-1 0 0,0 0 0 0 0,1 0 0 0 0,0-1 1 0 0,0 1-1 0 0,0 0-32 0 0,-1-8-113 0 0,1 2-47 0 0,1-1 0 0 0,0 1-1 0 0,1 0 1 0 0,0-1 0 0 0,1 1 0 0 0,0 1 0 0 0,1-1 0 0 0,0 1 0 0 0,1-1-1 0 0,0 1 1 0 0,4-4 160 0 0,60-61-5665 0 0,-50 66 3066 0 0,-15 5 1275 0 0</inkml:trace>
  <inkml:trace contextRef="#ctx0" brushRef="#br0" timeOffset="120391.338">16429 5164 2312 0 0,'169'-52'4132'0'0,"155"-81"-3317"0"0,-324 133-812 0 0,-1 0 0 0 0,1 0-1 0 0,-1 0 1 0 0,1-1 0 0 0,-1 1 0 0 0,1 0 0 0 0,-1 0 0 0 0,1 0 0 0 0,-1 0 0 0 0,1-1 0 0 0,-1 1 0 0 0,1 0 0 0 0,0-1 0 0 0,-1 1 0 0 0,1 0-1 0 0,0-1 1 0 0,-1 1 0 0 0,1 0 0 0 0,0-1 0 0 0,-1 1 0 0 0,1-1 0 0 0,0 1 0 0 0,0-1 0 0 0,-1 1 0 0 0,1 0 0 0 0,0-1 0 0 0,0 1 0 0 0,0-1 0 0 0,0 1-1 0 0,0-1 1 0 0,0 1 0 0 0,0-1 0 0 0,0 1 0 0 0,0-1 0 0 0,0 1 0 0 0,0-1 0 0 0,0 1 0 0 0,0-1 0 0 0,0 1 0 0 0,0-1 0 0 0,0 1 0 0 0,0-1 0 0 0,1 1-1 0 0,-1-1 1 0 0,0 1 0 0 0,0-1 0 0 0,1 1 0 0 0,-1 0 0 0 0,0-1 0 0 0,0 1 0 0 0,1 0 0 0 0,-1-1 0 0 0,1 1 0 0 0,-1 0 0 0 0,0-1 0 0 0,1 1 0 0 0,0-1-3 0 0,-51-4 431 0 0,16 5-189 0 0,-1 1-1 0 0,1 2 0 0 0,0 2 0 0 0,0 0 0 0 0,0 3 0 0 0,1 0 1 0 0,0 3-1 0 0,1 0 0 0 0,0 2 0 0 0,1 2 0 0 0,-12 7-241 0 0,40-21 10 0 0,0 1 0 0 0,1-1 1 0 0,-1 1-1 0 0,1-1 0 0 0,-1 1 0 0 0,1 0 0 0 0,0 0 0 0 0,0 0 0 0 0,0 0 0 0 0,0 0 0 0 0,0 0 0 0 0,0 1 0 0 0,0-1 0 0 0,1 1 0 0 0,-1-1 0 0 0,1 1 0 0 0,0 0 1 0 0,0-1-1 0 0,0 1 0 0 0,0 0 0 0 0,0 0 0 0 0,1 0 0 0 0,-1 0 0 0 0,1 0 0 0 0,0 0 0 0 0,0 0 0 0 0,0 0 0 0 0,0 0 0 0 0,0-1 0 0 0,0 1 0 0 0,1 0 1 0 0,0 0-1 0 0,0 0 0 0 0,-1 0 0 0 0,1 0 0 0 0,1-1 0 0 0,-1 1 0 0 0,0 0 0 0 0,1-1 0 0 0,-1 1 0 0 0,1-1 0 0 0,0 0 0 0 0,0 1 0 0 0,0-1 0 0 0,0 0 1 0 0,0 0-1 0 0,1 0 0 0 0,-1-1 0 0 0,0 1 0 0 0,1 0 0 0 0,0-1 0 0 0,-1 0 0 0 0,1 1 0 0 0,0-1 0 0 0,-1 0 0 0 0,1 0 0 0 0,0-1 0 0 0,1 1-10 0 0,164 19-652 0 0,-132-20 458 0 0,242-32-985 0 0,-222 27 886 0 0,0-2 1 0 0,-1-3-1 0 0,0-3 1 0 0,-1-1-1 0 0,0-3 0 0 0,16-9 293 0 0,-70 25 22 0 0,0 1-1 0 0,-1-1 0 0 0,1 1 1 0 0,0 0-1 0 0,-1-1 0 0 0,1 1 1 0 0,0-1-1 0 0,0 1 0 0 0,-1 0 0 0 0,1-1 1 0 0,0 1-1 0 0,0-1 0 0 0,0 1 1 0 0,0-1-1 0 0,0 1 0 0 0,-1-1 1 0 0,1 1-1 0 0,0-1 0 0 0,0 1 1 0 0,0-1-1 0 0,0 1 0 0 0,1-1 1 0 0,-1 1-1 0 0,0-1 0 0 0,0 1 0 0 0,0-1 1 0 0,0 1-1 0 0,0-1 0 0 0,1 1 1 0 0,-1-1-1 0 0,0 1 0 0 0,0 0 1 0 0,1-1-1 0 0,-1 1 0 0 0,0-1 1 0 0,1 1-1 0 0,-1 0 0 0 0,0-1 1 0 0,1 1-1 0 0,-1 0 0 0 0,1-1 0 0 0,-1 1 1 0 0,0 0-1 0 0,1 0 0 0 0,-1-1 1 0 0,1 1-1 0 0,-1 0 0 0 0,1 0 1 0 0,-1 0-1 0 0,1 0-21 0 0,-42 0 830 0 0,-24 10-176 0 0,1 3 1 0 0,0 3 0 0 0,1 2-1 0 0,1 4 1 0 0,-32 16-655 0 0,72-26 45 0 0,34-11-122 0 0,38-14-141 0 0,-24 6 141 0 0,-1-1-1 0 0,0-1 0 0 0,0-1 1 0 0,-1-1-1 0 0,0-1 0 0 0,-1-1 1 0 0,-1-2-1 0 0,0 0 0 0 0,0-1 1 0 0,-2-1-1 0 0,0-1 0 0 0,-1-1 1 0 0,-1 0-1 0 0,-1-2 0 0 0,-1 0 1 0 0,0 0-1 0 0,-2-2 0 0 0,0 0 1 0 0,-2 0-1 0 0,-1-1 0 0 0,0-1 1 0 0,-2 0-1 0 0,-1 0 0 0 0,0-5 78 0 0,-6 24 87 0 0,0 0 0 0 0,0-1 0 0 0,0 1 0 0 0,-1-1 0 0 0,0 1 1 0 0,-1-1-1 0 0,1 1 0 0 0,-1-1 0 0 0,-1 0 0 0 0,1 1 0 0 0,-1-1 0 0 0,0 1 0 0 0,0-1 0 0 0,-1 1 0 0 0,0 0 0 0 0,0-1 0 0 0,-1 1 0 0 0,1 0 0 0 0,-1 0 0 0 0,-1 1 0 0 0,1-1 0 0 0,-1 1 0 0 0,0-1 0 0 0,0 1 0 0 0,-1 0 0 0 0,1 1 0 0 0,-1-1 0 0 0,0 1 1 0 0,0 0-1 0 0,-1 0 0 0 0,1 0 0 0 0,-1 1 0 0 0,0 0 0 0 0,0 0 0 0 0,0 1 0 0 0,0-1 0 0 0,0 1 0 0 0,-3 0-87 0 0,3 4 39 0 0,1 0-1 0 0,-1 0 1 0 0,1 1 0 0 0,0-1 0 0 0,-1 1-1 0 0,1 1 1 0 0,1-1 0 0 0,-1 1 0 0 0,0 0-1 0 0,1 0 1 0 0,0 0 0 0 0,0 0 0 0 0,0 1-1 0 0,0 0 1 0 0,1 0 0 0 0,0 0 0 0 0,0 0-1 0 0,0 0 1 0 0,0 1 0 0 0,1-1 0 0 0,0 1-1 0 0,0 0 1 0 0,1-1 0 0 0,0 1-1 0 0,0 0 1 0 0,0 0 0 0 0,0 0 0 0 0,1 2-39 0 0,12 144-945 0 0,76 69-4902 0 0,-35-102 1932 0 0,-35-78 2695 0 0,1-2-146 0 0</inkml:trace>
  <inkml:trace contextRef="#ctx0" brushRef="#br0" timeOffset="117303.923">13499 5182 888 0 0,'-7'-56'3512'0'0,"55"31"-2166"0"0,-38 25-1260 0 0,1 1 1 0 0,0 0-1 0 0,0 0 1 0 0,0 1-1 0 0,-1 1 1 0 0,1 0-1 0 0,-1 0 1 0 0,0 1-1 0 0,0 0 1 0 0,0 1-1 0 0,0 0 1 0 0,-1 0-1 0 0,0 1 1 0 0,0 1-1 0 0,0-1 1 0 0,-1 1-1 0 0,0 1 1 0 0,-1 0-1 0 0,1 0 1 0 0,-1 0-1 0 0,-1 1 1 0 0,0 0-1 0 0,1 2-86 0 0,29 84 1710 0 0,-37-92-1664 0 0,0 0 0 0 0,0 0 0 0 0,0 0 0 0 0,0-1 0 0 0,0 1 1 0 0,-1 0-1 0 0,1-1 0 0 0,-1 1 0 0 0,1-1 0 0 0,-1 0 0 0 0,0 0 0 0 0,0 1 0 0 0,0-1 0 0 0,0 0 1 0 0,-1-1-1 0 0,1 1 0 0 0,-1 0 0 0 0,1-1 0 0 0,-1 1 0 0 0,1-1 0 0 0,-1 0 0 0 0,0 0 0 0 0,1 0 1 0 0,-1 0-1 0 0,0 0 0 0 0,0 0 0 0 0,0-1 0 0 0,0 0 0 0 0,0 1 0 0 0,0-1 0 0 0,0 0 0 0 0,0-1 1 0 0,1 1-1 0 0,-1 0 0 0 0,0-1 0 0 0,0 0 0 0 0,-3 0-46 0 0,1-4 1 0 0,0-1 0 0 0,0 0 0 0 0,0 0 0 0 0,0 0 0 0 0,1 0 0 0 0,0-1 0 0 0,1 0 0 0 0,-1 0 0 0 0,1 0 0 0 0,0 0 0 0 0,1 0 0 0 0,0 0 0 0 0,0-1 0 0 0,1 1 0 0 0,-1-1 0 0 0,2 0 0 0 0,-1 1 0 0 0,1-1 0 0 0,0 1 0 0 0,1-1 0 0 0,0 0 0 0 0,0 1 0 0 0,0-1 0 0 0,1 1 0 0 0,0-1 0 0 0,1 1 0 0 0,0 0 0 0 0,0 0 0 0 0,0 0 0 0 0,1 0 0 0 0,0 1 0 0 0,0 0 0 0 0,1-1 0 0 0,-1 1 0 0 0,3 0-1 0 0,121-116-1747 0 0,-22 70-3253 0 0,-93 46 3747 0 0,-3 1 67 0 0</inkml:trace>
  <inkml:trace contextRef="#ctx0" brushRef="#br0" timeOffset="117942.709">14091 5149 1236 0 0,'-2'-7'7282'0'0,"179"-30"-6476"0"0,-57-10-1123 0 0,-120 45 310 0 0,1 1-1 0 0,-1 0 1 0 0,1-1-1 0 0,-1 1 1 0 0,0 0 0 0 0,0-1-1 0 0,0 1 1 0 0,1-1-1 0 0,-1 1 1 0 0,-1 0-1 0 0,1-1 1 0 0,0 1-1 0 0,0 0 1 0 0,0-1-1 0 0,-1 1 1 0 0,1-1-1 0 0,-1 1 1 0 0,1 0-1 0 0,-1 0 1 0 0,1-1-1 0 0,-1 1 1 0 0,0 0-1 0 0,0 0 1 0 0,0 0-1 0 0,1 0 1 0 0,-1 0-1 0 0,0 0 1 0 0,0 0-1 0 0,0 0 1 0 0,-1 0-1 0 0,1 0 1 0 0,0 0-1 0 0,0 1 1 0 0,0-1-1 0 0,-1 1 1 0 0,1-1-1 0 0,0 1 1 0 0,0-1-1 0 0,-1 1 1 0 0,1-1-1 0 0,-1 1 1 0 0,1 0-1 0 0,0 0 1 0 0,-1 0-1 0 0,1 0 1 0 0,0 0-1 0 0,-1 0 1 0 0,1 0-1 0 0,-1 1 1 0 0,1-1-1 0 0,0 0 1 0 0,-1 1-1 0 0,0-1 8 0 0,-19-2 28 0 0,0 0 1 0 0,0 1-1 0 0,-1 2 0 0 0,1 0 1 0 0,0 1-1 0 0,0 1 0 0 0,0 1 1 0 0,0 0-1 0 0,0 2 0 0 0,1 1 0 0 0,0 0 1 0 0,1 2-1 0 0,-1 0 0 0 0,1 1 1 0 0,1 1-1 0 0,0 0 0 0 0,1 2 1 0 0,-5 4-29 0 0,18-14 0 0 0,0 0 1 0 0,1 1 0 0 0,-1-1 0 0 0,1 1 0 0 0,0-1 0 0 0,0 1 0 0 0,1 0 0 0 0,-1 0 0 0 0,1 0 0 0 0,-1 0 0 0 0,1 1 0 0 0,1-1 0 0 0,-1 1 0 0 0,1-1 0 0 0,-1 1 0 0 0,1-1 0 0 0,1 1 0 0 0,-1 0 0 0 0,1 0 0 0 0,-1-1 0 0 0,1 1 0 0 0,1 0 0 0 0,-1 0 0 0 0,1-1 0 0 0,0 1 0 0 0,0 0 0 0 0,0-1 0 0 0,0 1 0 0 0,1-1 0 0 0,0 1 0 0 0,0-1 0 0 0,0 0 0 0 0,1 0-1 0 0,-1 0 1 0 0,1 0 0 0 0,0 0 0 0 0,0 0 0 0 0,0-1 0 0 0,1 1 0 0 0,-1-1 0 0 0,1 0 0 0 0,0 0 0 0 0,-1-1 0 0 0,5 3-1 0 0,8 5-241 0 0,0-2 0 0 0,1 0 0 0 0,0-1 0 0 0,0 0 0 0 0,0-2 0 0 0,1 0 0 0 0,0-1 1 0 0,0 0-1 0 0,0-2 0 0 0,0 0 0 0 0,0-1 0 0 0,0-1 0 0 0,1 0 0 0 0,-1-2 0 0 0,10-1 241 0 0,112-16-2346 0 0,-88 12 1152 0 0</inkml:trace>
  <inkml:trace contextRef="#ctx0" brushRef="#br0" timeOffset="118393.364">14791 5137 1996 0 0,'-13'-5'245'0'0,"-1"1"-1"0"0,0 0 0 0 0,-1 0 1 0 0,1 1-1 0 0,0 1 1 0 0,-1 1-1 0 0,1 0 1 0 0,-1 1-1 0 0,1 0 0 0 0,-1 1 1 0 0,0 1-1 0 0,1 0 1 0 0,0 1-1 0 0,0 1 1 0 0,0 0-1 0 0,0 1 0 0 0,0 0 1 0 0,1 1-1 0 0,0 1 1 0 0,-4 2-245 0 0,8-6 95 0 0,0 0 1 0 0,0 1-1 0 0,0 0 0 0 0,0 1 1 0 0,0 0-1 0 0,1 0 1 0 0,0 1-1 0 0,0 0 1 0 0,0 0-1 0 0,1 1 1 0 0,0 0-1 0 0,0 1 0 0 0,1-1 1 0 0,0 1-1 0 0,0 0 1 0 0,1 1-1 0 0,0-1 1 0 0,0 1-1 0 0,-2 8-95 0 0,7-16 109 0 0,13 16 109 0 0,57-16-202 0 0,-46-5-72 0 0,0-1 0 0 0,0-1-1 0 0,0-2 1 0 0,-1 0 0 0 0,0-1-1 0 0,-1-1 1 0 0,0-2 0 0 0,0 0-1 0 0,-1-1 1 0 0,-1-1 0 0 0,0-1-1 0 0,13-14 57 0 0,-31 28 55 0 0,-1-1-1 0 0,1 0 0 0 0,-1 0 0 0 0,1 0 0 0 0,-1 0 0 0 0,0 0 1 0 0,0 0-1 0 0,0 0 0 0 0,0-1 0 0 0,0 1 0 0 0,0 0 0 0 0,0-1 1 0 0,-1 1-1 0 0,1 0 0 0 0,-1-1 0 0 0,0 1 0 0 0,0-1 0 0 0,0 1 0 0 0,0 0 1 0 0,0-1-1 0 0,0 1 0 0 0,-1-1 0 0 0,1 1 0 0 0,-1 0 0 0 0,0-1 1 0 0,1 1-1 0 0,-1 0 0 0 0,0 0 0 0 0,0-1 0 0 0,-1 1 0 0 0,1 0 1 0 0,0 0-1 0 0,-1 0 0 0 0,0 0-54 0 0,-18 22 355 0 0,8 10-224 0 0,2-1-1 0 0,0 1 1 0 0,3 1-1 0 0,0 0 1 0 0,2 0-1 0 0,1 0 1 0 0,1 21-131 0 0,1-32 69 0 0,-1 57 62 0 0,2 0 0 0 0,4 0 0 0 0,3-1 0 0 0,11 47-131 0 0,-14-100 287 0 0,4 11-2097 0 0,2-67-1062 0 0,13-101-1710 0 0,-18 93 3198 0 0</inkml:trace>
  <inkml:trace contextRef="#ctx0" brushRef="#br0" timeOffset="119000.274">14811 5264 876 0 0,'33'-172'4537'0'0,"-32"171"-4120"0"0,-3-7 419 0 0,2 8-811 0 0,-1 1 1 0 0,1-1 0 0 0,-1 1-1 0 0,1-1 1 0 0,-1 1 0 0 0,1-1-1 0 0,-1 0 1 0 0,1 1 0 0 0,-1-1 0 0 0,1 0-1 0 0,-1 1 1 0 0,0-1 0 0 0,1 0-1 0 0,-1 0 1 0 0,0 1 0 0 0,1-1-1 0 0,-1 0 1 0 0,1 0 0 0 0,-1 0-1 0 0,0 0 1 0 0,1 0 0 0 0,-1 0-1 0 0,0 0 1 0 0,1 0 0 0 0,-1 0 0 0 0,0 0-1 0 0,1-1 1 0 0,-1 1 0 0 0,0 0-1 0 0,1 0 1 0 0,-1 0 0 0 0,1-1-1 0 0,-1 1 1 0 0,1 0 0 0 0,-1-1-1 0 0,0 1 1 0 0,1-1 0 0 0,-1 1 0 0 0,1-1-1 0 0,0 1 1 0 0,-1-1 0 0 0,1 1-1 0 0,-1-1 1 0 0,1 1 0 0 0,0-1-1 0 0,-1 1 1 0 0,1-1 0 0 0,0 1-1 0 0,0-1 1 0 0,-1 0 0 0 0,1 1-1 0 0,0-1 1 0 0,0 0 0 0 0,0 1 0 0 0,0-1-1 0 0,0 0 1 0 0,0 1 0 0 0,0-1-1 0 0,0 0 1 0 0,0 1 0 0 0,0-1-1 0 0,0 1 1 0 0,0-1 0 0 0,1 0-1 0 0,-1 0-25 0 0,-6 11 92 0 0,0 0-1 0 0,0 1 1 0 0,1 0-1 0 0,1-1 1 0 0,0 2 0 0 0,0-1-1 0 0,1 0 1 0 0,0 1-1 0 0,1-1 1 0 0,1 1-1 0 0,0 0 1 0 0,0 11-92 0 0,1-18 17 0 0,0-1 0 0 0,0 0 0 0 0,0 1 0 0 0,0-1 0 0 0,1 0 0 0 0,0 1 0 0 0,0-1 0 0 0,0 0 0 0 0,0 0 0 0 0,1 0 0 0 0,-1 0 0 0 0,1 0 0 0 0,0 0 0 0 0,0 0 0 0 0,1-1 0 0 0,-1 1 0 0 0,1-1 0 0 0,0 0 0 0 0,0 1 0 0 0,0-1 0 0 0,0-1 0 0 0,0 1 0 0 0,1 0 0 0 0,-1-1 0 0 0,1 1 0 0 0,0-1 0 0 0,0 0 0 0 0,0 0 0 0 0,0-1 0 0 0,0 1 0 0 0,0-1 1 0 0,0 0-1 0 0,0 0 0 0 0,0 0 0 0 0,5-1-17 0 0,11 1-11 0 0,-1-2 1 0 0,1 0-1 0 0,0-2 1 0 0,-1 0-1 0 0,1-1 1 0 0,-1-1-1 0 0,0-1 1 0 0,-1 0-1 0 0,1-2 1 0 0,-1 0-1 0 0,14-9 11 0 0,-17 11-66 0 0,-1-1-1 0 0,-1 0 0 0 0,1-1 1 0 0,-1-1-1 0 0,-1 0 1 0 0,0-1-1 0 0,0 0 0 0 0,-1 0 1 0 0,0-2-1 0 0,-1 1 1 0 0,0-1-1 0 0,0-1 0 0 0,-2 1 1 0 0,0-2-1 0 0,0 1 1 0 0,-1-1-1 0 0,-1 0 0 0 0,0-1 1 0 0,0-3 66 0 0,-5 17 8 0 0,-1 0 1 0 0,0 0-1 0 0,0 0 1 0 0,0 0-1 0 0,0 0 1 0 0,0-1-1 0 0,0 1 1 0 0,0 0-1 0 0,0 0 0 0 0,-1 0 1 0 0,1 0-1 0 0,0 0 1 0 0,-1 0-1 0 0,1 0 1 0 0,-1 0-1 0 0,1 0 1 0 0,-1 0-1 0 0,1 0 1 0 0,-1 0-1 0 0,1 0 1 0 0,-1 0-1 0 0,0 1 1 0 0,0-1-1 0 0,0 0 1 0 0,1 0-1 0 0,-1 1 0 0 0,0-1 1 0 0,0 1-1 0 0,0-1 1 0 0,0 0-1 0 0,0 1 1 0 0,0 0-1 0 0,0-1 1 0 0,0 1-1 0 0,0 0 1 0 0,0-1-1 0 0,0 1 1 0 0,0 0-1 0 0,-1 0 1 0 0,1 0-1 0 0,0 0 0 0 0,0 0 1 0 0,0 0-1 0 0,0 0 1 0 0,0 0-1 0 0,0 1 1 0 0,0-1-1 0 0,0 0 1 0 0,0 1-1 0 0,0-1 1 0 0,0 0-1 0 0,0 1 1 0 0,0-1-1 0 0,0 1 1 0 0,0 0-9 0 0,-56 19 368 0 0,50-16-348 0 0,0 0 0 0 0,0 1 0 0 0,1-1 0 0 0,-1 1-1 0 0,1 1 1 0 0,1-1 0 0 0,-1 1 0 0 0,1 0 0 0 0,0 0 0 0 0,0 1 0 0 0,0-1 0 0 0,1 1 0 0 0,0 0 0 0 0,1 1-1 0 0,-1-1 1 0 0,1 1 0 0 0,1-1 0 0 0,0 1 0 0 0,0 0 0 0 0,0 0 0 0 0,1 0 0 0 0,0 0 0 0 0,0 0 0 0 0,1 0 0 0 0,0 0-1 0 0,1 0 1 0 0,0 0 0 0 0,0 0 0 0 0,0 0 0 0 0,1 0 0 0 0,1-1 0 0 0,-1 1 0 0 0,1-1 0 0 0,0 1 0 0 0,1-1 0 0 0,0 0-1 0 0,0 0 1 0 0,0 0 0 0 0,1-1 0 0 0,0 1 0 0 0,0-1 0 0 0,1 0 0 0 0,0-1 0 0 0,0 0 0 0 0,0 0 0 0 0,1 0 0 0 0,-1 0-1 0 0,1-1 1 0 0,0 0 0 0 0,7 3-20 0 0,4-3-93 0 0,0 0-1 0 0,0-1 1 0 0,1 0-1 0 0,-1-1 1 0 0,1-2 0 0 0,-1 0-1 0 0,0 0 1 0 0,1-2-1 0 0,-1-1 1 0 0,0 0-1 0 0,0-1 1 0 0,0-1-1 0 0,0 0 1 0 0,-1-1-1 0 0,0-1 1 0 0,0-1 0 0 0,-1-1-1 0 0,0 0 1 0 0,0-1-1 0 0,-1-1 1 0 0,0 0-1 0 0,-1-1 1 0 0,0 0-1 0 0,-1-1 1 0 0,-1-1-1 0 0,0 0 1 0 0,-1-1-1 0 0,0 0 1 0 0,5-12 93 0 0,-3-52 783 0 0,-14 77-708 0 0,-1 0 0 0 0,1 1 0 0 0,-1-1 0 0 0,0 0 0 0 0,1 1 0 0 0,-1-1 0 0 0,0 1 0 0 0,0-1 0 0 0,0 1 0 0 0,0 0 0 0 0,0 0 0 0 0,0 0 0 0 0,-1 0 0 0 0,1 1 0 0 0,0-1 0 0 0,0 0 0 0 0,-1 1 0 0 0,1 0 0 0 0,0-1 0 0 0,0 1 0 0 0,-1 0 0 0 0,1 0 0 0 0,0 0 0 0 0,-1 0 0 0 0,1 1 0 0 0,0-1 0 0 0,-1 1 0 0 0,1-1 0 0 0,0 1 0 0 0,0 0 0 0 0,0 0 0 0 0,-1 0 0 0 0,1 0 0 0 0,0 0 0 0 0,0 1 0 0 0,1-1 0 0 0,-2 1-75 0 0,-3 2 63 0 0,1 1-1 0 0,0-1 1 0 0,0 1 0 0 0,1 0 0 0 0,0 0 0 0 0,-1 0 0 0 0,2 1-1 0 0,-1 0 1 0 0,0-1 0 0 0,1 1 0 0 0,0 0 0 0 0,1 1 0 0 0,-1-1-1 0 0,1 0 1 0 0,1 1 0 0 0,-1-1 0 0 0,1 1 0 0 0,0 0 0 0 0,0 0-1 0 0,1-1 1 0 0,0 1 0 0 0,0 0 0 0 0,1-1 0 0 0,0 1 0 0 0,0 0-1 0 0,0-1 1 0 0,2 5-63 0 0,-1-6-221 0 0,-1 0 0 0 0,1 0 1 0 0,0 0-1 0 0,1 0 0 0 0,-1-1 0 0 0,1 1 0 0 0,0 0 0 0 0,0-1 0 0 0,0 0 0 0 0,1 0 0 0 0,-1 0 0 0 0,1 0 0 0 0,0-1 0 0 0,0 1 1 0 0,0-1-1 0 0,1 0 0 0 0,-1 0 0 0 0,1 0 0 0 0,0-1 0 0 0,0 0 0 0 0,0 0 0 0 0,3 1 221 0 0,8-20-5164 0 0,-16 7 4034 0 0</inkml:trace>
  <inkml:trace contextRef="#ctx0" brushRef="#br0" timeOffset="114341.118">10531 4981 984 0 0,'7'-35'4300'0'0,"11"52"-2357"0"0,-10 11-1503 0 0,-1 0 0 0 0,-1 0 0 0 0,-1 1 0 0 0,-2-1 0 0 0,-1 1 0 0 0,-1 28-440 0 0,5 55 864 0 0,-7-101-810 0 0,0 0 0 0 0,1 0 0 0 0,1 0 0 0 0,-1 0 0 0 0,2 0 0 0 0,0 0 0 0 0,0 0 1 0 0,1 0-1 0 0,0 0 0 0 0,1-1 0 0 0,0 0 0 0 0,0 0 0 0 0,2 0 0 0 0,-1 0 0 0 0,1-1 0 0 0,0 1 0 0 0,1-2 0 0 0,0 1 0 0 0,0-1 0 0 0,1 0 0 0 0,0 0 1 0 0,1-1-1 0 0,-1 0 0 0 0,2-1 0 0 0,-1 0 0 0 0,0 0 0 0 0,1-1 0 0 0,0 0 0 0 0,0-1 0 0 0,4 1-54 0 0,-5-3-333 0 0,1 0-1 0 0,0-1 1 0 0,-1 0-1 0 0,1 0 1 0 0,0-1-1 0 0,0-1 1 0 0,0 1-1 0 0,-1-1 1 0 0,1-1-1 0 0,0 0 1 0 0,-1-1-1 0 0,1 1 1 0 0,-1-2 0 0 0,0 1-1 0 0,0-1 1 0 0,0-1-1 0 0,-1 0 1 0 0,0 0-1 0 0,1-1 1 0 0,-2 1-1 0 0,1-2 1 0 0,-1 1-1 0 0,0-1 1 0 0,0 0-1 0 0,2-5 334 0 0,3-9-1225 0 0,-9 0 86 0 0</inkml:trace>
  <inkml:trace contextRef="#ctx0" brushRef="#br0" timeOffset="114588.659">10259 5251 1468 0 0,'-38'3'5609'0'0,"52"-4"-2128"0"0,231-24-2074 0 0,56-5-5793 0 0,-166 14 383 0 0,-102 11 2719 0 0</inkml:trace>
  <inkml:trace contextRef="#ctx0" brushRef="#br0" timeOffset="115179.513">10963 5207 2748 0 0,'73'-32'5074'0'0,"-64"33"-4905"0"0,-1-1 1 0 0,1 1 0 0 0,-1 0-1 0 0,1 1 1 0 0,-1-1-1 0 0,0 2 1 0 0,0-1-1 0 0,0 1 1 0 0,0 1-1 0 0,-1-1 1 0 0,1 1-1 0 0,-1 1 1 0 0,7 4-170 0 0,-5-3 47 0 0,0 0-1 0 0,-1 1 1 0 0,1 0 0 0 0,-1 1 0 0 0,-1-1 0 0 0,0 1 0 0 0,0 1 0 0 0,0 0-1 0 0,-1 0 1 0 0,0 0 0 0 0,-1 0 0 0 0,0 1 0 0 0,0 0 0 0 0,-1 0-1 0 0,-1 1 1 0 0,0-1 0 0 0,0 1 0 0 0,0 2-47 0 0,-5-4 87 0 0,-1-1 1 0 0,0 0-1 0 0,0 1 0 0 0,-1-1 1 0 0,0 0-1 0 0,0 0 1 0 0,-1-1-1 0 0,0 1 0 0 0,0-1 1 0 0,-1 0-1 0 0,0-1 0 0 0,0 1 1 0 0,0-1-1 0 0,-1 0 1 0 0,0-1-1 0 0,0 0 0 0 0,-1 0 1 0 0,1 0-1 0 0,-1-1 0 0 0,0 0 1 0 0,-1 0-88 0 0,8-4 111 0 0,1 0-91 0 0,-16-41-509 0 0,19 26 287 0 0,1 1-1 0 0,0 0 0 0 0,1 1 0 0 0,1-1 0 0 0,0 1 0 0 0,0 0 0 0 0,2 0 0 0 0,0 1 1 0 0,0 0-1 0 0,1 0 0 0 0,0 1 0 0 0,1 0 0 0 0,0 1 0 0 0,4-3 203 0 0,10-10-341 0 0,0 1-1 0 0,2 2 1 0 0,0 0-1 0 0,1 1 0 0 0,2 2 1 0 0,-1 1-1 0 0,15-5 342 0 0,-31 104 2792 0 0,-9-72-2757 0 0,0 0 0 0 0,1 0 0 0 0,0-1 1 0 0,1 1-1 0 0,0-1 0 0 0,1 0 0 0 0,0 0 0 0 0,1-1 0 0 0,0 1 1 0 0,0-1-1 0 0,1-1 0 0 0,0 0 0 0 0,1 0 0 0 0,-1 0 0 0 0,1-1 1 0 0,2 0-36 0 0,5-6-4762 0 0,-33-25 1223 0 0,0 5 2318 0 0</inkml:trace>
  <inkml:trace contextRef="#ctx0" brushRef="#br0" timeOffset="115426.791">11376 4821 2056 0 0,'-4'-9'1284'0'0,"2"4"-252"0"0,1 0-80 0 0,-1 0-171 0 0,0 2-93 0 0,0 0-72 0 0,1-1-112 0 0,-1-1-296 0 0,0 2-136 0 0,4 1-136 0 0,-2 4 4 0 0,5-2-436 0 0,0 2-588 0 0,1 4-277 0 0,10 8 81 0 0,-4-3 52 0 0,1 4 48 0 0</inkml:trace>
  <inkml:trace contextRef="#ctx0" brushRef="#br0" timeOffset="116407.863">11927 5301 876 0 0,'35'-13'5341'0'0,"-100"11"-3764"0"0,41 5-1425 0 0,1 2 1 0 0,0 0-1 0 0,0 2 1 0 0,0 0-1 0 0,1 2 0 0 0,0 0 1 0 0,0 2-1 0 0,1 0 1 0 0,0 2-1 0 0,1 0 0 0 0,1 1 1 0 0,-11 10-153 0 0,29-23 7 0 0,-1-1 0 0 0,1 0 0 0 0,0 0 1 0 0,0 1-1 0 0,0-1 0 0 0,-1 1 0 0 0,1-1 0 0 0,0 1 0 0 0,0 0 1 0 0,0-1-1 0 0,0 1 0 0 0,0 0 0 0 0,0 0 0 0 0,0 0 1 0 0,0 0-1 0 0,0 0 0 0 0,0 0 0 0 0,1 0 0 0 0,-1 0 0 0 0,0 0 1 0 0,1 0-1 0 0,-1 0 0 0 0,0 0 0 0 0,1 1 0 0 0,0-1 1 0 0,-1 0-1 0 0,1 0 0 0 0,0 1 0 0 0,-1-1 0 0 0,1 0 0 0 0,0 0 1 0 0,0 1-1 0 0,0-1 0 0 0,0 0 0 0 0,0 1 0 0 0,1-1 1 0 0,-1 0-1 0 0,0 0 0 0 0,1 1 0 0 0,-1-1 0 0 0,0 0 0 0 0,1 0 1 0 0,0 0-1 0 0,-1 1 0 0 0,1-1 0 0 0,0 0 0 0 0,-1 0 0 0 0,1 0 1 0 0,0 0-1 0 0,0 0 0 0 0,0 0 0 0 0,0-1 0 0 0,0 1 1 0 0,0 0-1 0 0,0 0 0 0 0,0-1 0 0 0,0 1 0 0 0,0 0 0 0 0,1-1 1 0 0,-1 1-1 0 0,0-1 0 0 0,0 0 0 0 0,0 1 0 0 0,1-1 1 0 0,-1 0-1 0 0,0 0 0 0 0,1 0 0 0 0,-1 0-7 0 0,101 2-228 0 0,86-52-630 0 0,-175 35 1400 0 0,-47 41 69 0 0,34-24-618 0 0,1 0 1 0 0,0 1 0 0 0,-1-1-1 0 0,1 0 1 0 0,0 0 0 0 0,0 0 0 0 0,0 0-1 0 0,1 0 1 0 0,-1 0 0 0 0,0 0-1 0 0,1 0 1 0 0,-1 0 0 0 0,1-1 0 0 0,0 1-1 0 0,-1 0 1 0 0,1-1 0 0 0,0 0-1 0 0,0 1 1 0 0,0-1 0 0 0,0 0-1 0 0,0 0 1 0 0,1 0 0 0 0,-1 0 0 0 0,0 0-1 0 0,0-1 1 0 0,1 1 0 0 0,-1-1-1 0 0,0 1 1 0 0,0-1 0 0 0,1 0 0 0 0,-1 0-1 0 0,1 0 1 0 0,-1 0 0 0 0,0 0-1 0 0,1-1 1 0 0,-1 1 0 0 0,0-1 0 0 0,0 0-1 0 0,1 1 1 0 0,-1-1 0 0 0,0 0-1 0 0,0 0 1 0 0,0 0 0 0 0,0-1 0 0 0,0 1-1 0 0,2-2 7 0 0,20-2-90 0 0,0-1 0 0 0,0-2 1 0 0,-1 0-1 0 0,0-2 0 0 0,-1 0 0 0 0,1-1 0 0 0,-2-2 0 0 0,0 0 0 0 0,-1-1 0 0 0,0-1 1 0 0,-1-1-1 0 0,0-1 0 0 0,-2-1 0 0 0,0 0 0 0 0,-1-1 0 0 0,-1 0 0 0 0,-1-2 0 0 0,0 0 1 0 0,-2 0-1 0 0,1-4 90 0 0,-1-11 274 0 0,-1-1 0 0 0,-3-1 0 0 0,-1 0 0 0 0,-1 0 0 0 0,-2 0 1 0 0,-2-5-275 0 0,-1 39 47 0 0,-1 1 0 0 0,1 0 0 0 0,-1-1 0 0 0,1 1 0 0 0,-1-1 0 0 0,0 1 0 0 0,0 0 0 0 0,-1-1 0 0 0,1 1 0 0 0,-1-1 0 0 0,1 1 0 0 0,-1 0 1 0 0,0 0-1 0 0,-1-1 0 0 0,1 1 0 0 0,0 0 0 0 0,-1 0 0 0 0,0 0 0 0 0,0 0 0 0 0,1 0 0 0 0,-2 1 0 0 0,1-1 0 0 0,0 1 0 0 0,-1-1 0 0 0,1 1 0 0 0,-1 0 1 0 0,1 0-1 0 0,-1 0 0 0 0,0 0 0 0 0,0 0 0 0 0,0 1 0 0 0,0-1 0 0 0,0 1 0 0 0,-1 0 0 0 0,1 0 0 0 0,0 0 0 0 0,-1 0 0 0 0,1 1 0 0 0,0-1 1 0 0,-1 1-1 0 0,1 0 0 0 0,-1 0 0 0 0,-2 0-47 0 0,-3 8 27 0 0,0 0-1 0 0,0 0 1 0 0,1 1 0 0 0,0 0 0 0 0,0 1 0 0 0,1 0 0 0 0,0 0-1 0 0,1 0 1 0 0,0 1 0 0 0,1 0 0 0 0,0 0 0 0 0,1 0-1 0 0,0 1 1 0 0,0-1 0 0 0,1 1 0 0 0,1 0 0 0 0,0 0 0 0 0,1 0-1 0 0,0 0 1 0 0,1 0 0 0 0,0 1 0 0 0,1-1 0 0 0,0 0 0 0 0,1 0-1 0 0,1 0-26 0 0,-3 10 34 0 0,33 121 140 0 0,68 96 121 0 0,-100-238-291 0 0,1 1 1 0 0,0-1-1 0 0,-1 0 0 0 0,1 0 0 0 0,0 1 0 0 0,0-1 0 0 0,0 0 1 0 0,0-1-1 0 0,0 1 0 0 0,0 0 0 0 0,0-1 0 0 0,0 1 1 0 0,0-1-1 0 0,0 0 0 0 0,1 1 0 0 0,-1-1 0 0 0,0 0 0 0 0,0 0 1 0 0,0 0-1 0 0,0-1 0 0 0,1 1 0 0 0,-1-1 0 0 0,0 1 0 0 0,0-1 1 0 0,0 1-1 0 0,0-1 0 0 0,0 0 0 0 0,0 0 0 0 0,0 0 1 0 0,0 0-1 0 0,-1-1 0 0 0,1 1 0 0 0,0 0 0 0 0,-1-1 0 0 0,1 1 1 0 0,-1-1-1 0 0,1 0 0 0 0,-1 1 0 0 0,0-1 0 0 0,0 0 1 0 0,1 0-1 0 0,-1 0 0 0 0,-1 0 0 0 0,1 0 0 0 0,0 0 0 0 0,0 0 1 0 0,-1 0-1 0 0,1 0 0 0 0,-1-1-4 0 0,14-13 51 0 0,-2 4-77 0 0,-2-3 9 0 0,1 2-1 0 0,1-1 1 0 0,0 2 0 0 0,1-1-1 0 0,0 2 1 0 0,1 0-1 0 0,0 0 1 0 0,1 1 0 0 0,0 1-1 0 0,1 1 1 0 0,-1 0 0 0 0,2 1-1 0 0,-1 0 1 0 0,1 2 0 0 0,0 0-1 0 0,0 0 1 0 0,0 2 0 0 0,8-1 17 0 0,-20 5 0 0 0,0-1 0 0 0,0 1 1 0 0,0 0-1 0 0,1 1 1 0 0,-2-1-1 0 0,1 1 1 0 0,0 0-1 0 0,0 0 1 0 0,0 1-1 0 0,-1-1 1 0 0,0 1-1 0 0,1 0 1 0 0,-1 0-1 0 0,0 0 1 0 0,0 1-1 0 0,-1-1 1 0 0,1 1-1 0 0,-1 0 1 0 0,1 0-1 0 0,-1 1 1 0 0,-1-1-1 0 0,1 1 1 0 0,-1-1-1 0 0,1 1 1 0 0,-1 0-1 0 0,-1-1 1 0 0,1 1-1 0 0,-1 0 1 0 0,1 1-1 0 0,-2-1 1 0 0,1 0-1 0 0,0 0 1 0 0,-1 0-1 0 0,0 0 0 0 0,0 1 1 0 0,-1-1-1 0 0,1 0 1 0 0,-1 0-1 0 0,0 0 1 0 0,-1 0-1 0 0,1 0 1 0 0,-1 0-1 0 0,0 0 1 0 0,-2 4-1 0 0,1-5-181 0 0,0 0 0 0 0,0 0 0 0 0,0 0 1 0 0,0-1-1 0 0,0 1 0 0 0,-1-1 0 0 0,0 1 0 0 0,1-1 1 0 0,-1-1-1 0 0,0 1 0 0 0,-1 0 0 0 0,1-1 0 0 0,0 0 1 0 0,-1 0-1 0 0,1 0 0 0 0,-1-1 0 0 0,0 1 0 0 0,1-1 1 0 0,-1 0-1 0 0,0-1 0 0 0,0 1 0 0 0,0-1 0 0 0,0 0 1 0 0,0 0-1 0 0,1 0 0 0 0,-1-1 0 0 0,0 0 0 0 0,0 0 1 0 0,0 0-1 0 0,1 0 0 0 0,-1-1 0 0 0,1 0 0 0 0,-1 0 1 0 0,1 0-1 0 0,-1 0 0 0 0,1-1 0 0 0,0 0 0 0 0,0 1 1 0 0,1-2-1 0 0,-1 1 0 0 0,0 0 0 0 0,1-1 0 0 0,0 1 1 0 0,0-1-1 0 0,0 0 0 0 0,0 0 0 0 0,1-1 0 0 0,-1 1 1 0 0,1 0-1 0 0,0-1 0 0 0,0-1 181 0 0,-4-20-1058 0 0,0-1 69 0 0</inkml:trace>
  <inkml:trace contextRef="#ctx0" brushRef="#br0" timeOffset="112179.607">7260 5452 2068 0 0,'0'0'522'0'0,"0"0"-66"0"0,0 0-56 0 0,0 0-22 0 0,-5-5-12 0 0,-13-20 9 0 0,18 23-332 0 0,0 0-1 0 0,1 1 1 0 0,-1-1 0 0 0,1 0-1 0 0,0 1 1 0 0,-1-1 0 0 0,1 0-1 0 0,0 1 1 0 0,0-1 0 0 0,0 1-1 0 0,0-1 1 0 0,0 1 0 0 0,0-1-1 0 0,1 1 1 0 0,-1 0 0 0 0,0 0-1 0 0,1-1 1 0 0,-1 1 0 0 0,1 0-1 0 0,-1 0 1 0 0,1 1 0 0 0,-1-1 0 0 0,1 0-1 0 0,0 0 1 0 0,0 1 0 0 0,-1-1-1 0 0,1 1 1 0 0,0-1 0 0 0,0 1-1 0 0,-1 0 1 0 0,1 0 0 0 0,0 0-1 0 0,0 0 1 0 0,0 0-43 0 0,14 6 51 0 0,0 1-1 0 0,-1 1 1 0 0,0 0 0 0 0,0 1-1 0 0,-1 1 1 0 0,0 0 0 0 0,-1 1-1 0 0,0 0 1 0 0,0 1 0 0 0,-1 1-1 0 0,-1 0 1 0 0,0 0 0 0 0,-1 1-1 0 0,-1 1 1 0 0,0-1 0 0 0,2 7-51 0 0,-11-20 1 0 0,40 76 1070 0 0,-59-112-363 0 0,14 13-697 0 0,0 0 0 0 0,1 0 0 0 0,2 0 0 0 0,0-1 0 0 0,1 1 0 0 0,1-1 0 0 0,2 0 0 0 0,0 1 0 0 0,1 0 0 0 0,1 0 0 0 0,1 0 0 0 0,1 0 0 0 0,1 0 0 0 0,8-15-11 0 0,-14 34-3 0 0,0 1 0 0 0,1-1 1 0 0,-1 0-1 0 0,1 1 0 0 0,0-1 1 0 0,0 1-1 0 0,0-1 0 0 0,0 1 1 0 0,0 0-1 0 0,0 0 0 0 0,1 0 1 0 0,-1 0-1 0 0,1 0 0 0 0,-1 0 1 0 0,1 1-1 0 0,0-1 0 0 0,-1 1 1 0 0,1 0-1 0 0,0 0 0 0 0,0 0 1 0 0,0 0-1 0 0,0 0 0 0 0,0 1 1 0 0,0-1-1 0 0,0 1 0 0 0,0 0 1 0 0,0 0-1 0 0,0 0 0 0 0,0 0 1 0 0,0 1-1 0 0,1-1 0 0 0,-1 1 1 0 0,0 0-1 0 0,-1 0 0 0 0,1 0 1 0 0,0 0-1 0 0,0 0 0 0 0,0 1 1 0 0,-1-1-1 0 0,1 1 0 0 0,0 0 1 0 0,-1-1-1 0 0,0 1 0 0 0,1 1 1 0 0,-1-1-1 0 0,2 2 3 0 0,26 27-176 0 0,-1 1-1 0 0,-2 1 1 0 0,-1 1 0 0 0,-1 1-1 0 0,-2 1 1 0 0,7 18 176 0 0,13 17-2584 0 0,-21-44 179 0 0,-16-23 1242 0 0</inkml:trace>
  <inkml:trace contextRef="#ctx0" brushRef="#br0" timeOffset="112631.269">8304 5331 1360 0 0,'-39'6'3474'0'0,"-36"71"-1709"0"0,73-73-1597 0 0,-2-1-106 0 0,0 1 1 0 0,0 0 0 0 0,1-1 0 0 0,0 2 0 0 0,0-1-1 0 0,0 0 1 0 0,0 1 0 0 0,1-1 0 0 0,-1 1 0 0 0,1 0 0 0 0,0 0-1 0 0,1 0 1 0 0,-1 0 0 0 0,1 0 0 0 0,0 0 0 0 0,0 0-1 0 0,1 0 1 0 0,-1 1 0 0 0,1-1 0 0 0,0 0 0 0 0,1 0-1 0 0,-1 0 1 0 0,1 1 0 0 0,0-1 0 0 0,0 0 0 0 0,1 0-1 0 0,0 0 1 0 0,0 0 0 0 0,0-1 0 0 0,0 1 0 0 0,1 0-1 0 0,-1-1 1 0 0,1 1 0 0 0,0-1 0 0 0,1 0 0 0 0,-1 0 0 0 0,1 0-1 0 0,0-1 1 0 0,0 1 0 0 0,0-1 0 0 0,0 0 0 0 0,0 0-1 0 0,1-1 1 0 0,2 2-63 0 0,8 1 55 0 0,0-2 1 0 0,0 1-1 0 0,0-2 0 0 0,1 0 0 0 0,-1-1 0 0 0,1-1 0 0 0,0 0 0 0 0,-1-1 1 0 0,1 0-1 0 0,-1-2 0 0 0,0 0 0 0 0,1 0 0 0 0,-1-2 0 0 0,-1 1 1 0 0,12-7-56 0 0,-18 9-11 0 0,-1 0 1 0 0,1 0-1 0 0,-1-1 1 0 0,0 0-1 0 0,0-1 1 0 0,0 1-1 0 0,0-1 1 0 0,-1-1-1 0 0,1 1 1 0 0,-1-1-1 0 0,0 0 1 0 0,-1-1-1 0 0,1 1 0 0 0,-1-1 1 0 0,0 0-1 0 0,-1-1 1 0 0,1 1-1 0 0,-1-1 1 0 0,0 0-1 0 0,-1 0 1 0 0,3-5 10 0 0,-8 8-28 0 0,1 0 0 0 0,0 1 0 0 0,-1-1 0 0 0,0 1 0 0 0,0 0 0 0 0,0 0 0 0 0,0-1 0 0 0,0 1 0 0 0,-1 1 0 0 0,1-1 0 0 0,-1 0 0 0 0,0 1 0 0 0,0-1-1 0 0,0 1 1 0 0,0 0 0 0 0,0 0 0 0 0,0 0 0 0 0,-1 0 0 0 0,1 0 0 0 0,-1 1 0 0 0,1 0 0 0 0,-1 0 0 0 0,-1-1 28 0 0,-23-5-353 0 0,0 0 0 0 0,-1 2 0 0 0,1 1-1 0 0,-1 1 1 0 0,0 2 0 0 0,0 1 0 0 0,-9 1 353 0 0,-2 0-3050 0 0,37-3 1890 0 0,-4-5-38 0 0</inkml:trace>
  <inkml:trace contextRef="#ctx0" brushRef="#br0" timeOffset="112913.73">8942 5489 1844 0 0,'-8'4'6009'0'0,"4"-46"-3420"0"0,3 29-1379 0 0,1 12-1185 0 0,-1 0-1 0 0,1 0 0 0 0,-1 0 0 0 0,1-1 0 0 0,-1 1 0 0 0,0 0 0 0 0,1 0 0 0 0,-1 0 1 0 0,0 0-1 0 0,0 0 0 0 0,0 0 0 0 0,1 0 0 0 0,-1 0 0 0 0,0 0 0 0 0,-1 1 0 0 0,1-1 1 0 0,0 0-1 0 0,0 1 0 0 0,0-1 0 0 0,0 0 0 0 0,0 1 0 0 0,-1 0 0 0 0,1-1 1 0 0,0 1-1 0 0,0 0 0 0 0,-1-1 0 0 0,1 1 0 0 0,0 0 0 0 0,-1 0 0 0 0,1 0 0 0 0,0 0 1 0 0,-1 0-1 0 0,1 1 0 0 0,0-1 0 0 0,0 0 0 0 0,-1 0 0 0 0,1 1 0 0 0,0-1 0 0 0,0 1 1 0 0,0-1-1 0 0,-1 1 0 0 0,1 0-24 0 0,-32 17-6745 0 0,35-18 4148 0 0,1 0 1217 0 0</inkml:trace>
  <inkml:trace contextRef="#ctx0" brushRef="#br0" timeOffset="113547.969">9555 5356 1256 0 0,'0'-1'85'0'0,"0"0"-1"0"0,1 0 1 0 0,-1 0-1 0 0,0 0 1 0 0,-1 0-1 0 0,1 0 1 0 0,0 0-1 0 0,0 0 1 0 0,0 0-1 0 0,0 0 1 0 0,-1 0-1 0 0,1 0 1 0 0,-1 0-1 0 0,1 1 1 0 0,0-1-1 0 0,-1 0 1 0 0,1 0 0 0 0,-1 0-1 0 0,0 1 1 0 0,1-1-1 0 0,-1 0 1 0 0,0 0-1 0 0,1 1 1 0 0,-1-1-1 0 0,0 1 1 0 0,0-1-1 0 0,0 1 1 0 0,1-1-1 0 0,-1 1 1 0 0,0-1-1 0 0,0 1 1 0 0,0 0-1 0 0,0-1 1 0 0,0 1-1 0 0,0 0 1 0 0,0 0-1 0 0,0 0 1 0 0,0 0 0 0 0,0 0-1 0 0,0 0 1 0 0,0 0-1 0 0,0 0 1 0 0,0 0-1 0 0,0 0 1 0 0,1 0-1 0 0,-1 1 1 0 0,0-1-1 0 0,0 0 1 0 0,0 1-1 0 0,0-1 1 0 0,0 1-1 0 0,0-1 1 0 0,0 1-85 0 0,-15-1 119 0 0,1 1 1 0 0,-1 1 0 0 0,1 0-1 0 0,-1 1 1 0 0,1 1 0 0 0,0 1-1 0 0,0 0 1 0 0,1 0 0 0 0,-1 2-1 0 0,1-1 1 0 0,1 2-1 0 0,-1 0 1 0 0,1 1 0 0 0,1 0-1 0 0,0 1 1 0 0,0 0 0 0 0,1 1-1 0 0,0 0 1 0 0,0 1 0 0 0,2 0-1 0 0,-1 1 1 0 0,2 0-1 0 0,-7 12-119 0 0,14-23 19 0 0,1 0 0 0 0,-1 0 0 0 0,1 1 0 0 0,0-1 0 0 0,0 0 0 0 0,0 0 0 0 0,0 0 0 0 0,0 0-1 0 0,0 1 1 0 0,1-1 0 0 0,-1 0 0 0 0,1 0 0 0 0,-1 0 0 0 0,1 0 0 0 0,0 0 0 0 0,0 0-1 0 0,0 0 1 0 0,0 0 0 0 0,0 0 0 0 0,0 0 0 0 0,0-1 0 0 0,1 1 0 0 0,-1 0 0 0 0,1-1 0 0 0,-1 1-1 0 0,1-1 1 0 0,0 0 0 0 0,-1 1 0 0 0,1-1 0 0 0,0 0 0 0 0,0 0 0 0 0,0 0 0 0 0,0 0-1 0 0,0 0 1 0 0,0-1 0 0 0,0 1 0 0 0,0-1 0 0 0,0 1 0 0 0,1-1 0 0 0,0 0-19 0 0,95 13 145 0 0,-63-16-288 0 0,0-2 1 0 0,1-1-1 0 0,-2-2 0 0 0,1-2 0 0 0,-2-1 1 0 0,1-1-1 0 0,-1-2 0 0 0,28-17 143 0 0,-62 32-13 0 0,-1-1 0 0 0,1 0-1 0 0,-1 0 1 0 0,1-1 0 0 0,0 1 0 0 0,-1 0 0 0 0,1 0-1 0 0,-1-1 1 0 0,1 1 0 0 0,0 0 0 0 0,-1-1-1 0 0,1 0 1 0 0,0 1 0 0 0,0-1 0 0 0,-1 0 0 0 0,1 1-1 0 0,0-1 1 0 0,0 0 0 0 0,0 0 0 0 0,0 0-1 0 0,0 0 1 0 0,0 0 0 0 0,0 0 0 0 0,0 0 0 0 0,1-1-1 0 0,-1 1 1 0 0,0 0 0 0 0,1 0 0 0 0,-1-1-1 0 0,0 1 1 0 0,1 0 0 0 0,0-1 0 0 0,-1 1 0 0 0,1 0-1 0 0,0-1 1 0 0,0 1 0 0 0,0-1 0 0 0,0 1-1 0 0,0 0 1 0 0,0-1 0 0 0,0 1 0 0 0,0-1-1 0 0,0 1 1 0 0,1 0 0 0 0,-1-1 0 0 0,1 1 0 0 0,-1 0-1 0 0,1-1 1 0 0,-1 1 0 0 0,1 0 0 0 0,0 0-1 0 0,0-1 1 0 0,-1 1 0 0 0,1 0 0 0 0,0 0 0 0 0,0 0-1 0 0,0 0 1 0 0,0 0 0 0 0,0 0 0 0 0,1 0-1 0 0,-1 1 1 0 0,0-1 0 0 0,0 0 0 0 0,1 1 0 0 0,-1-1-1 0 0,1 0 14 0 0,-247-19 1119 0 0,187 20-700 0 0,71-18-697 0 0,292-137-4158 0 0,-273 136 3779 0 0</inkml:trace>
  <inkml:trace contextRef="#ctx0" brushRef="#br0" timeOffset="113814.9">9811 5151 3020 0 0,'1'-7'136'0'0,"0"1"-1"0"0,0-1 1 0 0,-1 1 0 0 0,0-1-1 0 0,0 1 1 0 0,0-1-1 0 0,-1 1 1 0 0,0 0-1 0 0,-1-1 1 0 0,1 1 0 0 0,-1 0-1 0 0,0 0 1 0 0,-1 0-1 0 0,1 0 1 0 0,-1 0-1 0 0,-1 0 1 0 0,1 1 0 0 0,-1-1-1 0 0,0 1 1 0 0,0 0-1 0 0,0 0 1 0 0,-1 1-1 0 0,1-1 1 0 0,-1 1 0 0 0,-1 0-1 0 0,1 0 1 0 0,0 1-1 0 0,-1-1 1 0 0,0 1-1 0 0,0 0-135 0 0,4 2 83 0 0,0-2 7 0 0,0 1-1 0 0,0 0 1 0 0,0-1 0 0 0,-1 1 0 0 0,1 0-1 0 0,0 0 1 0 0,-1 0 0 0 0,0 1-1 0 0,1-1 1 0 0,-1 1 0 0 0,0-1-1 0 0,0 1 1 0 0,0 0 0 0 0,0 0 0 0 0,0 0-1 0 0,0 0 1 0 0,0 1 0 0 0,-1-1-1 0 0,1 1 1 0 0,0 0 0 0 0,0 0-1 0 0,0 0 1 0 0,0 0 0 0 0,-1 1 0 0 0,1-1-1 0 0,0 1 1 0 0,0 0 0 0 0,0 0-1 0 0,0 0 1 0 0,0 0 0 0 0,0 0 0 0 0,1 1-1 0 0,-1-1 1 0 0,0 1 0 0 0,0 0-1 0 0,1 0 1 0 0,0 0 0 0 0,-1 0-1 0 0,1 0 1 0 0,0 1 0 0 0,0-1 0 0 0,0 0-1 0 0,0 1 1 0 0,0 0 0 0 0,1-1-1 0 0,-1 2-89 0 0,-6 20 160 0 0,1 0-1 0 0,1 1 1 0 0,2-1-1 0 0,0 1 1 0 0,1 0-1 0 0,2 1 0 0 0,1-1 1 0 0,0 0-1 0 0,2 0 1 0 0,1 0-1 0 0,1 0 1 0 0,1 0-1 0 0,1 0 0 0 0,2-1 1 0 0,1 3-160 0 0,114 342 515 0 0,-20-132-6701 0 0,-103-242 681 0 0,-10-12 4177 0 0</inkml:trace>
  <inkml:trace contextRef="#ctx0" brushRef="#br0" timeOffset="144211.352">4314 7059 1148 0 0,'-69'2'6679'0'0,"69"-2"-6223"0"0,0 0-52 0 0,7 4 875 0 0,407-19 151 0 0,-94 8-2327 0 0,-320 7 845 0 0,-1 0 0 0 0,1 1 0 0 0,-1-1 0 0 0,1 1 0 0 0,0-1 0 0 0,0 1 0 0 0,-1-1 0 0 0,1 1 0 0 0,0-1 0 0 0,0 1 0 0 0,-1-1 0 0 0,1 1 0 0 0,0-1 0 0 0,0 1 0 0 0,0-1 0 0 0,0 1 0 0 0,0 0 0 0 0,0-1 0 0 0,0 1 0 0 0,0-1 0 0 0,0 1-1 0 0,0-1 1 0 0,0 1 0 0 0,0-1 0 0 0,0 1 0 0 0,1 0 0 0 0,-1-1 0 0 0,0 1 0 0 0,0-1 0 0 0,1 1 0 0 0,-1-1 0 0 0,0 1 0 0 0,1-1 0 0 0,-1 0 0 0 0,0 1 0 0 0,1-1 0 0 0,-1 1 0 0 0,0-1 0 0 0,1 1 52 0 0,-11-10-5377 0 0,12 6 4260 0 0</inkml:trace>
  <inkml:trace contextRef="#ctx0" brushRef="#br0" timeOffset="144569.79">5100 6806 1748 0 0,'0'0'111'0'0,"-1"1"0"0"0,1-1 1 0 0,0 1-1 0 0,0-1 0 0 0,-1 1 0 0 0,1-1 0 0 0,0 1 0 0 0,-1-1 0 0 0,1 1 0 0 0,-1-1 0 0 0,1 1 1 0 0,0-1-1 0 0,-1 0 0 0 0,1 1 0 0 0,-1-1 0 0 0,1 0 0 0 0,-1 0 0 0 0,1 1 0 0 0,-1-1 0 0 0,0 0 1 0 0,1 0-1 0 0,-1 0 0 0 0,1 1 0 0 0,-1-1 0 0 0,1 0 0 0 0,-1 0 0 0 0,1 0 0 0 0,-1 0 0 0 0,0 0 1 0 0,1 0-1 0 0,-1 0 0 0 0,1 0 0 0 0,-1 0 0 0 0,1-1 0 0 0,-1 1 0 0 0,0 0 0 0 0,1 0 0 0 0,-1 0 1 0 0,1-1-1 0 0,-1 1 0 0 0,1 0 0 0 0,-1-1 0 0 0,1 1 0 0 0,-1 0 0 0 0,1-1 0 0 0,0 1 1 0 0,-1-1-1 0 0,1 1 0 0 0,0-1 0 0 0,-1 1 0 0 0,1 0 0 0 0,0-1 0 0 0,-1 1 0 0 0,1-1 0 0 0,0 0 1 0 0,0 1-1 0 0,0-1 0 0 0,-1 0-111 0 0,32 63 871 0 0,-25-54-811 0 0,-1 1 1 0 0,1 0 0 0 0,-2 0 0 0 0,1 0 0 0 0,-1 0-1 0 0,0 1 1 0 0,-1-1 0 0 0,0 1 0 0 0,-1 0 0 0 0,0 0-1 0 0,0 0 1 0 0,-1 0 0 0 0,-1 1 0 0 0,0-1 0 0 0,0 0-1 0 0,-1 0 1 0 0,0 0 0 0 0,0 1 0 0 0,-1-1-1 0 0,-1-1 1 0 0,-1 4-61 0 0,-2 0-56 0 0,-1-1 0 0 0,-1 0 0 0 0,0-1 0 0 0,0 1 0 0 0,-1-2 0 0 0,-1 1 0 0 0,0-1 1 0 0,0-1-1 0 0,-1 0 0 0 0,0 0 0 0 0,-8 4 56 0 0,-138 49-6060 0 0,153-61 4995 0 0</inkml:trace>
  <inkml:trace contextRef="#ctx0" brushRef="#br0" timeOffset="142343.246">3041 6978 1152 0 0,'28'-61'1716'0'0,"-1"-18"3256"0"0,-27 79-4779 0 0,0 0 15 0 0,0 0 24 0 0,9-24 579 0 0,-10 58-636 0 0,-10 141 41 0 0,5 159 737 0 0,31-170-1525 0 0,-22-167-3792 0 0,-16-35 2023 0 0,3 19 1250 0 0</inkml:trace>
  <inkml:trace contextRef="#ctx0" brushRef="#br0" timeOffset="142948.941">3068 6961 2204 0 0,'-4'-4'233'0'0,"1"0"0"0"0,0 0 0 0 0,0 0 0 0 0,0 0 0 0 0,0-1 0 0 0,1 1 0 0 0,0-1 0 0 0,0 1 0 0 0,0-1 0 0 0,0 0-1 0 0,1 0 1 0 0,0 0 0 0 0,0 0 0 0 0,0 0 0 0 0,1 0 0 0 0,0 0 0 0 0,0 0 0 0 0,0-2-233 0 0,40-137 1221 0 0,-35 134-1179 0 0,0 0 0 0 0,1 1 1 0 0,0 0-1 0 0,0 0 0 0 0,1 1 0 0 0,1-1 0 0 0,-1 1 0 0 0,1 1 1 0 0,0 0-1 0 0,1 0 0 0 0,0 0 0 0 0,0 1 0 0 0,0 1 1 0 0,1 0-1 0 0,0 0 0 0 0,0 0 0 0 0,0 1 0 0 0,0 1 0 0 0,1 0 1 0 0,-1 0-1 0 0,1 1 0 0 0,0 1 0 0 0,8-1-42 0 0,-12 4 4 0 0,0 0 0 0 0,0 1 0 0 0,0 0 0 0 0,-1 0 0 0 0,1 0 0 0 0,-1 1 0 0 0,0 0 1 0 0,0 0-1 0 0,0 1 0 0 0,-1 0 0 0 0,0 0 0 0 0,0 0 0 0 0,0 0 0 0 0,0 1 0 0 0,-1 0 0 0 0,0 0 0 0 0,0 0 0 0 0,0 1 0 0 0,-1-1 0 0 0,0 1 0 0 0,0 0 0 0 0,-1-1 0 0 0,0 1 0 0 0,0 1 0 0 0,-1-1 0 0 0,0 0 0 0 0,1 6-4 0 0,0 7-11 0 0,0 1 0 0 0,-1-1 0 0 0,-1 0-1 0 0,-1 1 1 0 0,-1-1 0 0 0,-1 0-1 0 0,-1 0 1 0 0,0 0 0 0 0,-2 0-1 0 0,0-1 1 0 0,-1 0 0 0 0,-1 0 0 0 0,0-1-1 0 0,-2 0 1 0 0,0 0 0 0 0,-1-1-1 0 0,-1 0 1 0 0,-12 12 11 0 0,10-10 81 0 0,0-1 0 0 0,-1-1 0 0 0,-1-1 0 0 0,-1 0 0 0 0,0-1 0 0 0,-1-1 0 0 0,-1-1 0 0 0,0 0 0 0 0,-1-1 0 0 0,0-1 0 0 0,0-1 0 0 0,-1-1 0 0 0,-1-1 0 0 0,0-1 0 0 0,0-1 0 0 0,-8 1-81 0 0,-21-25 485 0 0,97 11-510 0 0,-5 16-12 0 0,0 3-1 0 0,-1 1 1 0 0,-1 2-1 0 0,0 1 1 0 0,-1 2-1 0 0,0 2 1 0 0,26 20 37 0 0,72 34-1421 0 0,-79-57-1939 0 0,-55-17 2571 0 0,-1 0-30 0 0,7 0-300 0 0</inkml:trace>
  <inkml:trace contextRef="#ctx0" brushRef="#br0" timeOffset="143309.462">3813 7236 2000 0 0,'-21'62'2761'0'0,"-180"281"572"0"0,199-341-3160 0 0,-15 21 367 0 0,16-22-656 0 0,0-1 0 0 0,1 1 0 0 0,-1 0 0 0 0,0-1 0 0 0,0 1 0 0 0,0-1 0 0 0,0 1 0 0 0,0-1 0 0 0,0 1 0 0 0,0-1 0 0 0,0 0 1 0 0,0 1-1 0 0,0-1 0 0 0,-1 0 0 0 0,1 0 0 0 0,0 0 0 0 0,0 0 0 0 0,0 0 0 0 0,0 0 0 0 0,0 0 0 0 0,0 0 0 0 0,0 0 0 0 0,0-1 0 0 0,-1 1 1 0 0,1 0-1 0 0,0-1 0 0 0,0 1 0 0 0,0-1 0 0 0,0 1 0 0 0,1-1 0 0 0,-1 1 0 0 0,0-1 0 0 0,0 0 0 0 0,0 0 0 0 0,0 1 0 0 0,0-1 0 0 0,1 0 0 0 0,-1 0 1 0 0,0 0-1 0 0,1 0 0 0 0,-1 0 0 0 0,1 0 0 0 0,-1 0 0 0 0,1 0 0 0 0,-1 0 0 0 0,1 0 0 0 0,0 0 0 0 0,0 0 0 0 0,-1 0 116 0 0,-12-17-1130 0 0</inkml:trace>
  <inkml:trace contextRef="#ctx0" brushRef="#br0" timeOffset="143542.193">3462 7364 1492 0 0,'38'-24'6281'0'0,"44"72"-5760"0"0,-51-26 52 0 0,-18-15-597 0 0,159 95 226 0 0,-69-21-6655 0 0,-101-78 5253 0 0</inkml:trace>
  <inkml:trace contextRef="#ctx0" brushRef="#br0" timeOffset="149296.095">9703 6834 2064 0 0,'5'0'1116'0'0,"-3"0"-192"0"0,0 2-156 0 0,-1-4-107 0 0,3 4-21 0 0,0-2-184 0 0,-3 0-44 0 0,3 2-152 0 0,1-2-20 0 0,2 0-204 0 0,4 0 16 0 0,0-2-160 0 0,1 2 4 0 0,9 0-656 0 0,35-13-589 0 0,-28 6 69 0 0,-1 2 76 0 0,3-2 16 0 0</inkml:trace>
  <inkml:trace contextRef="#ctx0" brushRef="#br0" timeOffset="147824.78">7482 6511 1088 0 0,'-8'0'1534'0'0,"9"0"-1434"0"0,-1-1 0 0 0,0 1 0 0 0,1-1 0 0 0,-1 1 0 0 0,1-1 0 0 0,-1 0 0 0 0,0 1 0 0 0,1-1 0 0 0,-1 1 0 0 0,0-1 0 0 0,0 0 0 0 0,0 1-1 0 0,1-1 1 0 0,-1 1 0 0 0,0-1 0 0 0,0 0 0 0 0,0 1 0 0 0,0-1 0 0 0,0 0 0 0 0,0 1 0 0 0,0-1 0 0 0,0 0 0 0 0,0 1 0 0 0,0-1 0 0 0,-1 0 0 0 0,1 1 0 0 0,0-1 0 0 0,0 0 0 0 0,-1 1 0 0 0,1-1-1 0 0,0 1 1 0 0,-1-1 0 0 0,1 1 0 0 0,0-1 0 0 0,-1 1 0 0 0,1-1 0 0 0,-1 1 0 0 0,1-1 0 0 0,-1 1 0 0 0,1-1 0 0 0,-1 1 0 0 0,1 0 0 0 0,-1-1 0 0 0,0 1 0 0 0,1 0 0 0 0,-1 0 0 0 0,0-1 0 0 0,1 1 0 0 0,-1 0-1 0 0,1 0 1 0 0,-1 0 0 0 0,0 0-100 0 0,7-4 23 0 0,1 0-1 0 0,0 0 1 0 0,0 1-1 0 0,0 0 0 0 0,0 0 1 0 0,1 1-1 0 0,-1 0 0 0 0,1 0 1 0 0,-1 1-1 0 0,1 0 1 0 0,0 0-1 0 0,-1 1 0 0 0,1 0 1 0 0,7 1-23 0 0,-11 1 1 0 0,0 0 1 0 0,0 1 0 0 0,0-1-1 0 0,0 1 1 0 0,-1 0 0 0 0,1 0-1 0 0,-1 0 1 0 0,0 1 0 0 0,0-1-1 0 0,0 1 1 0 0,0-1 0 0 0,-1 1-1 0 0,1 0 1 0 0,-1 0 0 0 0,0 1-1 0 0,0-1 1 0 0,0 0 0 0 0,-1 1-1 0 0,0-1 1 0 0,0 1 0 0 0,0-1-1 0 0,0 1 1 0 0,-1-1-1 0 0,1 1 1 0 0,-1 0 0 0 0,0-1-1 0 0,-1 1 1 0 0,1-1 0 0 0,-1 1-1 0 0,0 0 1 0 0,-1 3-2 0 0,-118 224 153 0 0,122-229-166 0 0,0-1 0 0 0,1 1 0 0 0,-1-1 0 0 0,0 1 0 0 0,1-1 0 0 0,-1 0 0 0 0,1 0 0 0 0,0 0 0 0 0,0 0 0 0 0,0 0 0 0 0,0-1 1 0 0,0 1-1 0 0,0-1 0 0 0,0 0 0 0 0,1 0 0 0 0,-1 0 0 0 0,0 0 0 0 0,1-1 0 0 0,-1 1 0 0 0,0-1 0 0 0,1 0 0 0 0,-1 0 0 0 0,1 0 0 0 0,-1 0 0 0 0,0-1 1 0 0,1 1-1 0 0,0-1 13 0 0,17 3-9 0 0,-19-2 3 0 0,91 31-166 0 0,-91-30 176 0 0,0 0-1 0 0,1 0 1 0 0,-1 0 0 0 0,0 1-1 0 0,0-1 1 0 0,0 0 0 0 0,-1 1-1 0 0,1 0 1 0 0,0-1 0 0 0,0 1-1 0 0,-1 0 1 0 0,1 0-1 0 0,-1 0 1 0 0,0 0 0 0 0,1 0-1 0 0,-1 0 1 0 0,0 0 0 0 0,0 0-1 0 0,-1 1 1 0 0,1-1 0 0 0,0 0-1 0 0,-1 1 1 0 0,1-1 0 0 0,-1 0-1 0 0,0 1 1 0 0,0-1 0 0 0,0 1-1 0 0,0-1 1 0 0,0 0 0 0 0,0 1-1 0 0,-1-1 1 0 0,1 0-1 0 0,-1 1 1 0 0,1-1 0 0 0,-1 0-1 0 0,0 1 1 0 0,0-1 0 0 0,0 0-1 0 0,-1 2-3 0 0,-8 8-57 0 0,1 1-1 0 0,-2-1 1 0 0,1-1 0 0 0,-2 0-1 0 0,1 0 1 0 0,-1-1-1 0 0,-1-1 1 0 0,0 0-1 0 0,0-1 1 0 0,-1 0-1 0 0,0-1 1 0 0,0 0-1 0 0,-1-1 1 0 0,0-1-1 0 0,0-1 58 0 0,-14-1-2074 0 0,27-3 787 0 0,0-3 55 0 0,-8-10 68 0 0</inkml:trace>
  <inkml:trace contextRef="#ctx0" brushRef="#br0" timeOffset="148011.263">8010 6974 1348 0 0,'0'22'912'0'0,"-9"5"-72"0"0,0-2-96 0 0,-3 3-200 0 0,-8-3-24 0 0,4 0-52 0 0,-5 0-19 0 0,-4 0-101 0 0,2-2-192 0 0,2-6-192 0 0,3 1 8 0 0,0-1-388 0 0,2-2-333 0 0,4-7-579 0 0,3-1-8 0 0,2-7 140 0 0</inkml:trace>
  <inkml:trace contextRef="#ctx0" brushRef="#br0" timeOffset="148492.437">8611 6571 1676 0 0,'3'9'5014'0'0,"-5"56"-4276"0"0,-1 3-422 0 0,3 131 409 0 0,18-103-1929 0 0,-18-95 246 0 0,-16 2-2802 0 0,9-6 2593 0 0</inkml:trace>
  <inkml:trace contextRef="#ctx0" brushRef="#br0" timeOffset="148772.704">8602 6467 1564 0 0,'-62'48'1511'0'0,"3"2"0"0"0,1 3 0 0 0,3 2 0 0 0,2 3 0 0 0,-11 19-1511 0 0,62-76 32 0 0,0 1-1 0 0,0 0 1 0 0,1 0 0 0 0,-1 0 0 0 0,0 0 0 0 0,1 1-1 0 0,-1-1 1 0 0,1 0 0 0 0,0 1 0 0 0,0-1-1 0 0,0 1 1 0 0,0-1 0 0 0,0 1 0 0 0,0 0 0 0 0,1-1-1 0 0,-1 1 1 0 0,1 0 0 0 0,0-1 0 0 0,0 1 0 0 0,0 0-1 0 0,0-1 1 0 0,0 1 0 0 0,1 0 0 0 0,-1-1-1 0 0,1 1 1 0 0,-1 0 0 0 0,1-1 0 0 0,0 1 0 0 0,0-1-1 0 0,0 1 1 0 0,1-1 0 0 0,-1 0 0 0 0,1 1-1 0 0,-1-1 1 0 0,1 0 0 0 0,0 0 0 0 0,-1 0 0 0 0,1 0-1 0 0,0 0 1 0 0,1 0 0 0 0,-1-1 0 0 0,0 1 0 0 0,0-1-1 0 0,1 0 1 0 0,-1 1 0 0 0,1-1 0 0 0,-1 0-1 0 0,1 0 1 0 0,-1 0 0 0 0,1-1 0 0 0,-1 1 0 0 0,1-1-1 0 0,0 1 1 0 0,0-1 0 0 0,-1 0 0 0 0,1 0 0 0 0,0 0-1 0 0,-1-1 1 0 0,1 1 0 0 0,0-1 0 0 0,1 0-32 0 0,52 0-772 0 0,0-2-1 0 0,0-3 1 0 0,-1-2 0 0 0,0-3 0 0 0,13-5 772 0 0,41-8-4167 0 0,-83 19 2993 0 0</inkml:trace>
  <inkml:trace contextRef="#ctx0" brushRef="#br0" timeOffset="149049.954">9061 7006 1088 0 0,'4'7'226'0'0,"0"1"0"0"0,-1-1 0 0 0,0 1 0 0 0,0 0 1 0 0,-1 0-1 0 0,0 0 0 0 0,0 0 0 0 0,-1 1 0 0 0,0-1 0 0 0,0 0 0 0 0,-1 1 0 0 0,0-1 0 0 0,0 0 0 0 0,-1 1 1 0 0,0-1-1 0 0,-1 0 0 0 0,0 0 0 0 0,0 0 0 0 0,-1 0 0 0 0,0 0 0 0 0,0 0 0 0 0,-1-1 0 0 0,0 1 0 0 0,0-1 1 0 0,-1 0-1 0 0,-4 5-226 0 0,0 0-7 0 0,0-1 0 0 0,-1 0 0 0 0,0 0 0 0 0,-1-1 0 0 0,0 0 0 0 0,-1-1 0 0 0,0-1 0 0 0,0 1 0 0 0,-1-2 0 0 0,0 0 0 0 0,0 0 0 0 0,-1-2 0 0 0,1 1 0 0 0,-13 2 7 0 0,-17-9-3728 0 0,17-10 2443 0 0</inkml:trace>
  <inkml:trace contextRef="#ctx0" brushRef="#br0" timeOffset="146213.198">5989 6693 1848 0 0,'0'0'690'0'0,"-6"-26"939"0"0,-27-30 1301 0 0,33 39-1456 0 0,0 27-959 0 0,0 33-287 0 0,15 131 255 0 0,-4-130-768 0 0,13 62 1213 0 0,-18-38-6088 0 0,-3-65 2732 0 0,2-4 1228 0 0</inkml:trace>
  <inkml:trace contextRef="#ctx0" brushRef="#br0" timeOffset="146430.48">6367 7048 1496 0 0,'-3'16'298'0'0,"-1"0"-1"0"0,0 0 1 0 0,-2 0-1 0 0,0 0 0 0 0,-1-1 1 0 0,0 0-1 0 0,-1 0 1 0 0,-1 0-1 0 0,0-1 1 0 0,-1-1-1 0 0,-1 0 1 0 0,0 0-1 0 0,0-1 1 0 0,-1 0-1 0 0,-1-1 1 0 0,0-1-1 0 0,-1 0 0 0 0,-8 5-297 0 0,-10 11 117 0 0,3-30-4575 0 0,27-5 3361 0 0</inkml:trace>
  <inkml:trace contextRef="#ctx0" brushRef="#br0" timeOffset="146927.805">6579 6631 1056 0 0,'-5'-4'1872'0'0,"5"4"-1799"0"0,-1-1-1 0 0,1 1 1 0 0,-1 0-1 0 0,1 0 1 0 0,-1 0-1 0 0,1-1 0 0 0,0 1 1 0 0,-1 0-1 0 0,1-1 1 0 0,-1 1-1 0 0,1 0 1 0 0,0-1-1 0 0,-1 1 1 0 0,1 0-1 0 0,0-1 1 0 0,0 1-1 0 0,-1-1 0 0 0,1 1 1 0 0,0-1-1 0 0,0 1 1 0 0,-1 0-1 0 0,1-1 1 0 0,0 1-1 0 0,0-1 1 0 0,0 1-1 0 0,0-1 1 0 0,0 1-1 0 0,0-1 1 0 0,0 1-1 0 0,0-1 0 0 0,0 1 1 0 0,0-1-1 0 0,0 1 1 0 0,0-1-1 0 0,0 1 1 0 0,0-1-1 0 0,0 1 1 0 0,1-1-1 0 0,-1 1 1 0 0,0-1-1 0 0,0 1 0 0 0,1-1 1 0 0,-1 1-1 0 0,0 0 1 0 0,0-1-1 0 0,1 1 1 0 0,-1-1-1 0 0,0 1 1 0 0,1 0-1 0 0,-1-1 1 0 0,1 1-1 0 0,-1 0 1 0 0,0 0-1 0 0,1-1 0 0 0,-1 1 1 0 0,1 0-1 0 0,-1 0 1 0 0,1 0-1 0 0,-1-1 1 0 0,1 1-1 0 0,-1 0 1 0 0,1 0-1 0 0,-1 0 1 0 0,1 0-1 0 0,-1 0 0 0 0,1 0 1 0 0,-1 0-1 0 0,1 0-72 0 0,5-1 44 0 0,0 0 0 0 0,0 0 0 0 0,0 1 0 0 0,0 0 0 0 0,1 0 0 0 0,-1 0 0 0 0,0 1 0 0 0,0-1 0 0 0,0 2 0 0 0,0-1 0 0 0,0 1 0 0 0,0-1 0 0 0,-1 2 0 0 0,1-1 0 0 0,0 1 0 0 0,-1 0 0 0 0,0 0-1 0 0,0 0 1 0 0,0 1 0 0 0,0-1 0 0 0,0 1 0 0 0,-1 1 0 0 0,1-1 0 0 0,-1 1 0 0 0,0-1 0 0 0,-1 1 0 0 0,1 0 0 0 0,-1 1 0 0 0,0-1 0 0 0,0 0 0 0 0,-1 1 0 0 0,1 0 0 0 0,-1 0 0 0 0,0-1 0 0 0,-1 1 0 0 0,0 0-1 0 0,0 0 1 0 0,0 1 0 0 0,0-1 0 0 0,-1 0 0 0 0,0 0 0 0 0,-1 0 0 0 0,1 0 0 0 0,-1 0 0 0 0,0 0 0 0 0,-1 0 0 0 0,1 0 0 0 0,-2 1-44 0 0,-5 20 148 0 0,-1 1 0 0 0,-2-2 0 0 0,-1 0 0 0 0,-1 0 0 0 0,-1-1-1 0 0,-1 0 1 0 0,-10 10-148 0 0,-10 36 476 0 0,34-70-458 0 0,4 2-46 0 0,2-1-83 0 0,0 0 0 0 0,1 0 1 0 0,-1 0-1 0 0,1-1 0 0 0,-1 0 1 0 0,1 0-1 0 0,0 0 1 0 0,-1-1-1 0 0,1 0 0 0 0,0 0 1 0 0,0 0-1 0 0,-1-1 0 0 0,1 0 1 0 0,-1 0-1 0 0,1 0 0 0 0,0-1 1 0 0,-1 1-1 0 0,5-3 111 0 0,1 1-287 0 0,165-46-6482 0 0,-145 41 5531 0 0</inkml:trace>
  <inkml:trace contextRef="#ctx0" brushRef="#br0" timeOffset="147176.103">7187 7006 1472 0 0,'-3'97'4338'0'0,"-1"-87"-4214"0"0,-1 0 0 0 0,0 0 0 0 0,0-1-1 0 0,0 1 1 0 0,-1-1 0 0 0,-1-1 0 0 0,0 1-1 0 0,0-1 1 0 0,0 0 0 0 0,-1-1 0 0 0,0 0 0 0 0,0 0-1 0 0,-5 2-123 0 0,0 0-197 0 0,-33 20 131 0 0,11-22-3998 0 0,33-7 2868 0 0</inkml:trace>
  <inkml:trace contextRef="#ctx0" brushRef="#br0" timeOffset="151151.599">14057 6556 1468 0 0,'11'-2'904'0'0,"-1"0"-180"0"0,1 1-60 0 0,-4 1-32 0 0,0-2-88 0 0,-3 2-140 0 0,-1 0-123 0 0,1 0-57 0 0,1 0-24 0 0,-1 0-460 0 0,-3-3-349 0 0,-1 1-635 0 0,0-1 28 0 0,-1 1 164 0 0</inkml:trace>
  <inkml:trace contextRef="#ctx0" brushRef="#br0" timeOffset="154489.223">14199 6594 1532 0 0,'5'0'712'0'0,"-3"-1"-108"0"0,4 1-80 0 0,-6-2-936 0 0,3 0-816 0 0</inkml:trace>
  <inkml:trace contextRef="#ctx0" brushRef="#br0" timeOffset="149909.486">12555 6658 916 0 0,'26'5'840'0'0,"-8"-2"-256"0"0,7 2-84 0 0,-4-5-572 0 0,-21 0-428 0 0,16 0-668 0 0</inkml:trace>
  <inkml:trace contextRef="#ctx0" brushRef="#br0" timeOffset="149910.486">13728 6619 1972 0 0,'14'2'868'0'0,"-3"1"-252"0"0,-2-4-376 0 0,-2 2-16 0 0,2-1-428 0 0,0-1-488 0 0,-2-1 36 0 0,-7 2 44 0 0</inkml:trace>
  <inkml:trace contextRef="#ctx0" brushRef="#br0" timeOffset="150964.424">12725 6701 1128 0 0,'7'0'828'0'0,"-3"0"-260"0"0,1 0-76 0 0,1 0-112 0 0,-1-2-36 0 0,-2-1-392 0 0,3 1-380 0 0,-1-1-576 0 0,0 0 24 0 0</inkml:trace>
  <inkml:trace contextRef="#ctx0" brushRef="#br0" timeOffset="150965.424">13484 6594 1388 0 0,'8'0'536'0'0,"0"0"-208"0"0,-2 0-172 0 0,1 0-124 0 0,-2-1-368 0 0</inkml:trace>
  <inkml:trace contextRef="#ctx0" brushRef="#br0" timeOffset="152187.158">13091 6636 1196 0 0,'0'0'932'0'0,"0"15"-276"0"0,0-15 20 0 0,0 0-124 0 0,0 0-108 0 0,0 0-104 0 0,0 0 60 0 0,0 0-55 0 0,0 0-33 0 0,0 0-72 0 0,0 0-72 0 0,0 0-24 0 0,0 0-472 0 0,0 0-136 0 0,0 0-425 0 0,0 0-407 0 0,0 0 44 0 0,0 0 12 0 0</inkml:trace>
  <inkml:trace contextRef="#ctx0" brushRef="#br0" timeOffset="154160.894">12729 6719 1216 0 0,'3'4'576'0'0,"-1"-4"-164"0"0,2 1-124 0 0,1-1-56 0 0,-1 0-116 0 0,1 0-268 0 0,6-1-152 0 0,-3-1-312 0 0</inkml:trace>
  <inkml:trace contextRef="#ctx0" brushRef="#br0" timeOffset="154332.103">13374 6686 964 0 0,'2'2'648'0'0,"0"-1"-72"0"0,3-1-88 0 0,-1 0-260 0 0,1 0-252 0 0,-1-1-316 0 0,-1-3-456 0 0</inkml:trace>
  <inkml:trace contextRef="#ctx0" brushRef="#br0" timeOffset="150701.198">11900 6739 1496 0 0,'4'4'592'0'0,"-1"-3"-64"0"0,-1 1 40 0 0,2-2-84 0 0,3 0-48 0 0,-4 0-160 0 0,3 0 16 0 0,15-3-184 0 0,-3-1-8 0 0,-6 4-364 0 0,35-13-56 0 0,-19 3-420 0 0,2 2-420 0 0,9 3-88 0 0</inkml:trace>
  <inkml:trace contextRef="#ctx0" brushRef="#br0" timeOffset="153911.985">12183 6723 1260 0 0,'0'0'736'0'0,"0"0"-208"0"0,0 0 4 0 0,0 15-112 0 0,0-15-124 0 0,18 0-44 0 0,-18 0-236 0 0,0 0-36 0 0,0 0-172 0 0,34 20-372 0 0,-29-24 36 0 0,2 1 36 0 0,2 1 40 0 0,10-6 16 0 0</inkml:trace>
  <inkml:trace contextRef="#ctx0" brushRef="#br0" timeOffset="149658.728">11319 6754 1048 0 0,'3'-1'28'0'0</inkml:trace>
  <inkml:trace contextRef="#ctx0" brushRef="#br0" timeOffset="150440.18">11072 6641 1316 0 0,'-2'3'812'0'0,"0"-1"-236"0"0,2 1-156 0 0,0-3 48 0 0,4 0-56 0 0,3 0-356 0 0,2 2-168 0 0,23-2-64 0 0,-16 0-276 0 0,7 0-500 0 0,41-13 20 0 0</inkml:trace>
  <inkml:trace contextRef="#ctx0" brushRef="#br0" timeOffset="153680.277">11552 6741 1008 0 0,'0'2'764'0'0,"0"-2"-96"0"0,3 0-116 0 0,-3 0-68 0 0,2-2-36 0 0,-2 2-56 0 0,0 2-220 0 0,4-2 68 0 0,-4 1-32 0 0,1-1-416 0 0,1 0-160 0 0,-2 0-716 0 0,0 0-152 0 0</inkml:trace>
  <inkml:trace contextRef="#ctx0" brushRef="#br0" timeOffset="149503.498">10345 6826 1280 0 0,'5'0'876'0'0,"-1"2"-188"0"0,-1-2-180 0 0,2 1-104 0 0,-1-1-116 0 0,0 0-36 0 0,1 0-504 0 0,2-3-420 0 0,11-4-516 0 0,0 2 12 0 0</inkml:trace>
  <inkml:trace contextRef="#ctx0" brushRef="#br0" timeOffset="153133.807">10597 6804 836 0 0,'0'0'818'0'0,"0"0"-92"0"0,0 0-126 0 0,-23-3 1918 0 0,-10-14-2143 0 0,32 17-787 0 0,2 0-2513 0 0,2-1 1693 0 0</inkml:trace>
  <inkml:trace contextRef="#ctx0" brushRef="#br0" timeOffset="160056.235">1281 8533 916 0 0,'0'0'701'0'0,"0"0"-68"0"0,0 0-77 0 0,0 0-121 0 0,0 0 40 0 0,-32-2 5717 0 0,39-6-1946 0 0,-7 8-4229 0 0,0 0-26 0 0,0 0 17 0 0,0 0-21 0 0,0 0-7 0 0,0 0 18 0 0,-6 10 192 0 0,5 73-230 0 0,1 541 922 0 0,2-622-857 0 0,8 13-123 0 0,-8-23-3751 0 0,-16-162-4312 0 0,14 137 7013 0 0</inkml:trace>
  <inkml:trace contextRef="#ctx0" brushRef="#br0" timeOffset="160786.171">1197 8593 1392 0 0,'-1'0'126'0'0,"0"0"-1"0"0,0 1 1 0 0,0-1 0 0 0,0 0-1 0 0,0 0 1 0 0,0 0 0 0 0,0 0-1 0 0,0 0 1 0 0,0 0 0 0 0,0 0-1 0 0,0 0 1 0 0,0-1-1 0 0,0 1 1 0 0,0 0 0 0 0,0-1-1 0 0,0 1 1 0 0,0 0 0 0 0,0-1-1 0 0,0 1 1 0 0,0-1 0 0 0,1 0-1 0 0,-1 1 1 0 0,0-1-1 0 0,0 0 1 0 0,1 1 0 0 0,-1-1-1 0 0,0 0 1 0 0,1 0 0 0 0,-1 0-1 0 0,0 1 1 0 0,1-1 0 0 0,-1 0-1 0 0,1 0 1 0 0,0 0 0 0 0,-1 0-1 0 0,1 0 1 0 0,0 0-1 0 0,-1 0 1 0 0,1 0 0 0 0,0 0-1 0 0,0 0 1 0 0,0 0 0 0 0,0 0-1 0 0,0 0 1 0 0,0 0 0 0 0,0 0-1 0 0,0 0 1 0 0,1 0-1 0 0,-1 0 1 0 0,0 0 0 0 0,1 0-1 0 0,-1 0 1 0 0,0 0 0 0 0,1 0-1 0 0,-1 0 1 0 0,1 0-126 0 0,40-50 706 0 0,-27 42-661 0 0,0 2 1 0 0,0 0 0 0 0,1 0-1 0 0,0 1 1 0 0,0 1 0 0 0,1 1-1 0 0,-1 0 1 0 0,1 1 0 0 0,0 0 0 0 0,0 1-1 0 0,0 1 1 0 0,0 1 0 0 0,0 0-1 0 0,0 1 1 0 0,0 1 0 0 0,0 1-1 0 0,0 0 1 0 0,0 1 0 0 0,-1 0 0 0 0,0 1-1 0 0,0 1 1 0 0,5 3-46 0 0,-15-7 26 0 0,-1 1 0 0 0,1 0 0 0 0,0 0 0 0 0,-1 1 0 0 0,0-1 0 0 0,1 1 1 0 0,-2 0-1 0 0,1 0 0 0 0,0 0 0 0 0,-1 1 0 0 0,0-1 0 0 0,0 1 0 0 0,0 0 0 0 0,0 0 0 0 0,-1 0 0 0 0,0 0 1 0 0,0 0-1 0 0,0 0 0 0 0,-1 1 0 0 0,0-1 0 0 0,0 1 0 0 0,0-1 0 0 0,0 1 0 0 0,-1-1 0 0 0,0 1 0 0 0,0 0 0 0 0,-1-1 1 0 0,0 1-1 0 0,0 3-26 0 0,-8 9 90 0 0,0 0 0 0 0,-1-1 0 0 0,0-1 0 0 0,-2 1 0 0 0,0-2 1 0 0,0 0-1 0 0,-2 0 0 0 0,0-1 0 0 0,0-1 0 0 0,-1 0 0 0 0,-1-1 1 0 0,0-1-1 0 0,-1 0 0 0 0,0-2 0 0 0,0 1 0 0 0,-1-2 0 0 0,0-1 0 0 0,-15 5-90 0 0,-43-9-775 0 0,52-42-3058 0 0,72-24-1545 0 0,-26 49 4162 0 0</inkml:trace>
  <inkml:trace contextRef="#ctx0" brushRef="#br0" timeOffset="164203.454">4159 8464 2116 0 0,'21'-18'6437'0'0,"78"3"-5362"0"0,-93 15-1031 0 0,0 0 0 0 0,0 1 1 0 0,0 0-1 0 0,0 0 0 0 0,0 0 1 0 0,0 0-1 0 0,0 1 0 0 0,-1 0 0 0 0,1 1 1 0 0,0-1-1 0 0,-1 1 0 0 0,0 0 1 0 0,0 0-1 0 0,0 1 0 0 0,0-1 1 0 0,0 1-1 0 0,-1 0 0 0 0,1 1 1 0 0,-1-1-1 0 0,0 1 0 0 0,-1 0 1 0 0,1 0-1 0 0,-1 0 0 0 0,0 0 1 0 0,0 0-1 0 0,0 1 0 0 0,-1-1 1 0 0,0 1-1 0 0,0 0 0 0 0,-1 0 1 0 0,1 0-1 0 0,-1 0 0 0 0,0 2-44 0 0,-4 6 98 0 0,0-1-1 0 0,-1 1 1 0 0,-1-1-1 0 0,0 0 0 0 0,0 0 1 0 0,-1-1-1 0 0,-1 0 1 0 0,0 0-1 0 0,-1 0 0 0 0,0-1 1 0 0,-1 0-1 0 0,0-1 1 0 0,-1 0-1 0 0,0 0 0 0 0,-1-1 1 0 0,0 0-1 0 0,0-1 1 0 0,0 0-1 0 0,-1-1 0 0 0,-10 4-97 0 0,-17 19 197 0 0,39-31-238 0 0,0 1-1 0 0,-1 0 1 0 0,1-1-1 0 0,0 1 1 0 0,0-1-1 0 0,0 1 1 0 0,0 0-1 0 0,0-1 1 0 0,0 1-1 0 0,-1 0 1 0 0,1-1 0 0 0,0 1-1 0 0,0 0 1 0 0,0 0-1 0 0,-1-1 1 0 0,1 1-1 0 0,0 0 1 0 0,0-1-1 0 0,-1 1 1 0 0,1 0-1 0 0,0 0 1 0 0,-1 0-1 0 0,1-1 1 0 0,0 1-1 0 0,-1 0 1 0 0,1 0-1 0 0,0 0 1 0 0,-1 0-1 0 0,1 0 1 0 0,0 0 0 0 0,-1-1-1 0 0,1 1 1 0 0,0 0-1 0 0,-1 0 1 0 0,1 0-1 0 0,-1 0 1 0 0,1 0-1 0 0,0 1 1 0 0,-1-1-1 0 0,1 0 1 0 0,0 0-1 0 0,-1 0 1 0 0,1 0-1 0 0,0 0 1 0 0,-1 0-1 0 0,1 0 1 0 0,0 1-1 0 0,-1-1 1 0 0,1 0 0 0 0,0 0-1 0 0,-1 1 42 0 0,17-33-1876 0 0,63-57-4894 0 0,-61 71 5536 0 0</inkml:trace>
  <inkml:trace contextRef="#ctx0" brushRef="#br0" timeOffset="164495.153">4867 8316 1540 0 0,'-29'25'3321'0'0,"-81"48"-620"0"0,83-57-2264 0 0,0 1 1 0 0,1 1-1 0 0,0 1 0 0 0,2 1 0 0 0,1 1 1 0 0,0 2-1 0 0,1 0 0 0 0,-3 7-437 0 0,23-28 7 0 0,0 0-1 0 0,1 0 1 0 0,-1 0 0 0 0,1 1-1 0 0,0-1 1 0 0,-1 0-1 0 0,1 1 1 0 0,0-1-1 0 0,1 1 1 0 0,-1-1 0 0 0,0 1-1 0 0,1-1 1 0 0,-1 1-1 0 0,1 0 1 0 0,0-1-1 0 0,0 1 1 0 0,0-1-1 0 0,0 1 1 0 0,0 0 0 0 0,0-1-1 0 0,1 1 1 0 0,0-1-1 0 0,-1 1 1 0 0,1-1-1 0 0,0 1 1 0 0,0-1 0 0 0,0 1-1 0 0,1-1 1 0 0,-1 0-1 0 0,0 0 1 0 0,1 1-1 0 0,0-1 1 0 0,-1 0-1 0 0,1 0 1 0 0,0-1 0 0 0,0 1-1 0 0,0 0 1 0 0,0-1-1 0 0,0 1 1 0 0,1-1-1 0 0,-1 1 1 0 0,1-1-7 0 0,3 2-371 0 0,0 0 1 0 0,1 0-1 0 0,0-1 0 0 0,-1 0 0 0 0,1 0 1 0 0,0-1-1 0 0,0 0 0 0 0,0 0 1 0 0,0-1-1 0 0,0 1 0 0 0,0-2 0 0 0,0 1 1 0 0,0-1-1 0 0,0 0 0 0 0,0 0 0 0 0,5-2 371 0 0,57-27-2364 0 0,-46 17 1160 0 0</inkml:trace>
  <inkml:trace contextRef="#ctx0" brushRef="#br0" timeOffset="164806.738">5118 8166 1700 0 0,'7'2'259'0'0,"1"-1"1"0"0,0 1-1 0 0,-1 1 0 0 0,1 0 0 0 0,-1 0 0 0 0,1 0 1 0 0,-1 1-1 0 0,-1 0 0 0 0,1 1 0 0 0,0-1 1 0 0,-1 1-1 0 0,0 0 0 0 0,0 1 0 0 0,0 0 1 0 0,-1-1-1 0 0,0 2 0 0 0,0-1 0 0 0,-1 1 0 0 0,0-1 1 0 0,3 6-260 0 0,7 10 284 0 0,-1 1 1 0 0,-1 0 0 0 0,-2 1-1 0 0,0 0 1 0 0,-1 1 0 0 0,-1-1-1 0 0,-2 2 1 0 0,0-1 0 0 0,-2 1 0 0 0,0 0-1 0 0,-2 0 1 0 0,-1 0 0 0 0,-2 5-285 0 0,1-15 109 0 0,-1 1 1 0 0,-1-1 0 0 0,0 1-1 0 0,-2-1 1 0 0,0 0 0 0 0,0 0 0 0 0,-2 0-1 0 0,0-1 1 0 0,0 1 0 0 0,-8 10-110 0 0,8-14 96 0 0,-11 24-93 0 0,-2-1 0 0 0,-2-2 0 0 0,-1 0 0 0 0,-1-1 0 0 0,-2-1-1 0 0,-1-1 1 0 0,-2-1 0 0 0,0-2 0 0 0,-2-1 0 0 0,-1-1 0 0 0,-1-2 0 0 0,-27 15-3 0 0,53-34-316 0 0,0 0 0 0 0,-1-1 0 0 0,0 0 0 0 0,1-1 0 0 0,-1 1 0 0 0,0-1 0 0 0,0-1 1 0 0,-1 1-1 0 0,1-1 0 0 0,0 0 0 0 0,0-1 0 0 0,-1 0 0 0 0,1 0 0 0 0,0 0 0 0 0,-1-1 0 0 0,1 0 0 0 0,0-1 0 0 0,0 0 1 0 0,0 0-1 0 0,0 0 0 0 0,0-1 0 0 0,1 0 0 0 0,-1 0 0 0 0,1-1 0 0 0,-1 1 0 0 0,1-1 0 0 0,-2-2 316 0 0,-13-21-1164 0 0</inkml:trace>
  <inkml:trace contextRef="#ctx0" brushRef="#br0" timeOffset="163456.27">3317 8613 1028 0 0,'-27'-5'5632'0'0,"45"1"-822"0"0,431-47-3253 0 0,-405 58-4898 0 0,-70-1-2631 0 0,16-6 4782 0 0</inkml:trace>
  <inkml:trace contextRef="#ctx0" brushRef="#br0" timeOffset="163735.73">3359 8719 2052 0 0,'4'13'4439'0'0,"47"-4"-3248"0"0,359-42 1177 0 0,-359 33-3688 0 0,-65 3-4148 0 0,12-3 4286 0 0</inkml:trace>
  <inkml:trace contextRef="#ctx0" brushRef="#br0" timeOffset="161891.134">2332 8488 968 0 0,'0'0'743'0'0,"0"0"-164"0"0,3-3-5 0 0,47-45 2117 0 0,-98 52-925 0 0,22 8-1554 0 0,1 2 1 0 0,0 0 0 0 0,1 1 0 0 0,0 2 0 0 0,2 0-1 0 0,0 2 1 0 0,1 0 0 0 0,0 2 0 0 0,2 0-1 0 0,1 1 1 0 0,0 1 0 0 0,2 0 0 0 0,1 1 0 0 0,-6 13-213 0 0,11-21 100 0 0,2 0 1 0 0,0 0 0 0 0,1 1 0 0 0,0 0-1 0 0,2 0 1 0 0,0 1 0 0 0,0 0 0 0 0,2 0-1 0 0,0 0 1 0 0,2 0 0 0 0,-1 0 0 0 0,2 0 0 0 0,1 0-1 0 0,0 0 1 0 0,2 3-101 0 0,0-8-24 0 0,0 0-1 0 0,1 0 0 0 0,1-1 1 0 0,0 0-1 0 0,1 1 1 0 0,0-2-1 0 0,1 1 1 0 0,0-1-1 0 0,1 0 1 0 0,0 0-1 0 0,1-1 1 0 0,0 0-1 0 0,0-1 1 0 0,1 0-1 0 0,4 2 25 0 0,-4-4-249 0 0,0-1 0 0 0,0 0 0 0 0,0 0 1 0 0,1-2-1 0 0,-1 1 0 0 0,1-1 0 0 0,0-1 0 0 0,1 0 0 0 0,-1 0 0 0 0,1-1 1 0 0,-1-1-1 0 0,4 1 249 0 0,134-24-5758 0 0,-112 5 4647 0 0</inkml:trace>
  <inkml:trace contextRef="#ctx0" brushRef="#br0" timeOffset="162434.977">3021 8508 1348 0 0,'-2'-2'5923'0'0,"-62"49"-4860"0"0,18 3-372 0 0,3 3-1 0 0,2 1 1 0 0,3 2 0 0 0,-19 36-691 0 0,-50 74 53 0 0,106-165-188 0 0,1 0 0 0 0,-1-1-1 0 0,1 1 1 0 0,-1-1 0 0 0,0 1-1 0 0,1-1 1 0 0,-1 0 0 0 0,1 1-1 0 0,-1-1 1 0 0,0 0 0 0 0,1 1-1 0 0,-1-1 1 0 0,0 0 0 0 0,0 0-1 0 0,1 1 1 0 0,-1-1 0 0 0,0 0-1 0 0,1 0 1 0 0,-1 0 0 0 0,0 0-1 0 0,0 0 1 0 0,1 0 0 0 0,-1 0-1 0 0,0 0 1 0 0,0 0 0 0 0,1-1-1 0 0,-1 1 1 0 0,0 0 0 0 0,1 0-1 0 0,-1-1 1 0 0,0 1 0 0 0,1 0-1 0 0,-1-1 1 0 0,0 1 0 0 0,1-1-1 0 0,-1 1 1 0 0,1-1 0 0 0,-1 1-1 0 0,1-1 1 0 0,-1 1 0 0 0,1-1 0 0 0,-1 1-1 0 0,1-1 1 0 0,0 0 0 0 0,-1 1-1 0 0,1-1 1 0 0,0 0 0 0 0,-1 1-1 0 0,1-1 1 0 0,0 0 0 0 0,0 1-1 0 0,0-1 1 0 0,-1 0 0 0 0,1 0-1 0 0,0 1 1 0 0,0-1 0 0 0,0 0-1 0 0,0 0 1 0 0,1 1 0 0 0,-1-1-1 0 0,0 0 1 0 0,0 1 0 0 0,0-1-1 0 0,0 0 136 0 0,-2-6 246 0 0,-7-11-1609 0 0</inkml:trace>
  <inkml:trace contextRef="#ctx0" brushRef="#br0" timeOffset="162759.351">2550 8624 924 0 0,'-14'-62'8904'0'0,"51"98"-7658"0"0,359 295 802 0 0,-388-322-5268 0 0,-22-25 259 0 0,-24-29-1185 0 0,29 31 2883 0 0</inkml:trace>
  <inkml:trace contextRef="#ctx0" brushRef="#br0" timeOffset="168509.26">5896 8594 1964 0 0,'-25'-4'2472'0'0,"-46"-25"-19"0"0,69 29-2101 0 0,-51 0 1936 0 0,51 0-2105 0 0,6-5 591 0 0,182-5 50 0 0,423-5-1310 0 0,-608 15 16 0 0,6 4-1153 0 0,-16 1-1300 0 0,-37 7 493 0 0,18-6 1324 0 0</inkml:trace>
  <inkml:trace contextRef="#ctx0" brushRef="#br0" timeOffset="168725.863">5686 8796 2132 0 0,'13'6'3462'0'0,"25"-2"-2531"0"0,279-16 1500 0 0,-47 1-2531 0 0,12-2-3642 0 0,-242 4 1370 0 0,-25 4 1058 0 0</inkml:trace>
  <inkml:trace contextRef="#ctx0" brushRef="#br0" timeOffset="171517.694">9489 8094 2312 0 0,'10'16'372'0'0,"0"0"-1"0"0,-2 1 0 0 0,0 0 1 0 0,-1 0-1 0 0,-1 1 1 0 0,0-1-1 0 0,-1 1 0 0 0,-1 0 1 0 0,-1 1-1 0 0,-1-1 1 0 0,0 1-1 0 0,-2 0 1 0 0,0-1-1 0 0,-1 1 0 0 0,0-1 1 0 0,-2 3-372 0 0,-5 13 303 0 0,-1-1 1 0 0,-2 0 0 0 0,-2 0-1 0 0,0-2 1 0 0,-2 1 0 0 0,-2-2-1 0 0,-7 10-303 0 0,-42 55-586 0 0,80-126-5078 0 0,-8 15 4804 0 0,8-8-382 0 0</inkml:trace>
  <inkml:trace contextRef="#ctx0" brushRef="#br0" timeOffset="171844.412">10149 8191 1792 0 0,'-1'3'6342'0'0,"23"3"-4934"0"0,287-25-1178 0 0,-184 3-4313 0 0,-127 19 1610 0 0,-6 2 1273 0 0</inkml:trace>
  <inkml:trace contextRef="#ctx0" brushRef="#br0" timeOffset="172095.817">10073 8449 1148 0 0,'0'5'1208'0'0,"1"-3"-288"0"0,10 0-76 0 0,-2 1-104 0 0,18 0-79 0 0,-11-3-81 0 0,8 0-64 0 0,7 0-104 0 0,2 0-8 0 0,5 0-192 0 0,3 0-164 0 0,1 0-4 0 0,3 0-884 0 0,-1 0-560 0 0,-5 0 103 0 0,1 0 53 0 0,-7 0 32 0 0</inkml:trace>
  <inkml:trace contextRef="#ctx0" brushRef="#br0" timeOffset="170634.759">8510 8198 1804 0 0,'-75'26'4069'0'0,"59"-14"-3868"0"0,-1 0 0 0 0,2 1 1 0 0,0 1-1 0 0,1 1 0 0 0,0 0 1 0 0,1 1-1 0 0,1 0 0 0 0,0 1 1 0 0,1 0-1 0 0,1 1 0 0 0,1 0 1 0 0,1 1-1 0 0,0 0 0 0 0,1 0 1 0 0,1 0-1 0 0,1 1 1 0 0,1 0-1 0 0,1 0 0 0 0,0 0 1 0 0,1 1-1 0 0,2 8-201 0 0,1-19-12 0 0,0 1 0 0 0,1-1 0 0 0,0 0 0 0 0,1 0-1 0 0,0 0 1 0 0,1 0 0 0 0,0-1 0 0 0,0 1 0 0 0,1-1 0 0 0,1 0 0 0 0,-1 0 0 0 0,1-1 0 0 0,1 0 0 0 0,-1 0 0 0 0,1 0-1 0 0,1-1 1 0 0,0 0 0 0 0,0 0 0 0 0,0-1 0 0 0,0 0 0 0 0,1-1 0 0 0,7 4 12 0 0,-10-6-288 0 0,0 0 0 0 0,0 0 0 0 0,1-1 0 0 0,-1 1 1 0 0,1-1-1 0 0,-1-1 0 0 0,1 0 0 0 0,0 0 0 0 0,0 0 0 0 0,-1 0 0 0 0,1-1 0 0 0,0 0 1 0 0,0-1-1 0 0,0 0 0 0 0,-1 0 0 0 0,1 0 0 0 0,0-1 0 0 0,-1 0 0 0 0,1 0 0 0 0,-1 0 1 0 0,0-1-1 0 0,3-1 288 0 0,12-11-1182 0 0</inkml:trace>
  <inkml:trace contextRef="#ctx0" brushRef="#br0" timeOffset="170993.205">8574 8369 2148 0 0,'0'0'729'0'0,"0"0"-90"0"0,0 0-73 0 0,0 0-49 0 0,0 0-46 0 0,6-5-27 0 0,56-15 559 0 0,-54 22-915 0 0,1 1 0 0 0,-1 0 0 0 0,0 1-1 0 0,0 0 1 0 0,-1 0 0 0 0,1 1 0 0 0,-1 0 0 0 0,0 0 0 0 0,0 0 0 0 0,-1 1 0 0 0,1 0 0 0 0,-1 1 0 0 0,0-1 0 0 0,-1 1 0 0 0,0 0 0 0 0,0 0 0 0 0,0 1 0 0 0,-1 0 0 0 0,0 0 0 0 0,-1 0 0 0 0,0 0 0 0 0,0 0 0 0 0,-1 0 0 0 0,0 1 0 0 0,0 0 0 0 0,-1-1 0 0 0,0 1 0 0 0,0 0 0 0 0,-1 0 0 0 0,0-1 0 0 0,-1 1 0 0 0,0 0 0 0 0,0-1 0 0 0,-1 1 0 0 0,0-1 0 0 0,-1 3-88 0 0,-5 5 125 0 0,-1-1 1 0 0,-1 0 0 0 0,0 0 0 0 0,-1-1 0 0 0,0 0 0 0 0,-1-1-1 0 0,-1 0 1 0 0,0-1 0 0 0,-1-1 0 0 0,0 0 0 0 0,-1-1 0 0 0,0 0-1 0 0,0-1 1 0 0,-1-1 0 0 0,-10 4-126 0 0,-25-3-390 0 0,46-60-3039 0 0,47-36-703 0 0,-24 56 2880 0 0</inkml:trace>
  <inkml:trace contextRef="#ctx0" brushRef="#br0" timeOffset="171241.474">8832 8334 1544 0 0,'-38'29'3256'0'0,"2"82"-1223"0"0,36-106-1972 0 0,0 0 0 0 0,0 1 1 0 0,1-1-1 0 0,-1 0 1 0 0,1 1-1 0 0,1-1 1 0 0,-1 0-1 0 0,1 0 0 0 0,0 0 1 0 0,0 0-1 0 0,0 0 1 0 0,1 0-1 0 0,-1-1 1 0 0,1 1-1 0 0,0-1 0 0 0,1 1 1 0 0,-1-1-1 0 0,1 0 1 0 0,0-1-1 0 0,0 1 1 0 0,0-1-1 0 0,0 1 0 0 0,1-1 1 0 0,-1-1-1 0 0,1 1 1 0 0,2 0-62 0 0,135 46-548 0 0,-34-48-3869 0 0,-72-20 3168 0 0</inkml:trace>
  <inkml:trace contextRef="#ctx0" brushRef="#br0" timeOffset="169379.435">7057 8333 1412 0 0,'28'-100'9498'0'0,"-18"85"-7724"0"0,-12 38-1359 0 0,0-1-387 0 0,2 45 328 0 0,-2 50 308 0 0,4-1 0 0 0,6 1 0 0 0,5-1 0 0 0,13 44-664 0 0,38 96 747 0 0,-62-243-516 0 0,-7-22-4136 0 0,-37-169-5726 0 0,38 151 8406 0 0</inkml:trace>
  <inkml:trace contextRef="#ctx0" brushRef="#br0" timeOffset="169688.718">7098 8603 2724 0 0,'-3'-62'4824'0'0,"13"53"-4719"0"0,0 0 0 0 0,0 0 0 0 0,1 1-1 0 0,0 0 1 0 0,1 1 0 0 0,-1 0 0 0 0,2 1 0 0 0,-1 0 0 0 0,0 1 0 0 0,1 0-1 0 0,0 1 1 0 0,0 1 0 0 0,1 0 0 0 0,-1 0 0 0 0,0 2 0 0 0,1 0 0 0 0,0 0 0 0 0,-1 1-1 0 0,1 1 1 0 0,-1 0 0 0 0,1 1 0 0 0,-1 0 0 0 0,0 1 0 0 0,0 1 0 0 0,0 0-1 0 0,0 0 1 0 0,0 2 0 0 0,-1-1 0 0 0,9 7-105 0 0,-18-11 11 0 0,-1 0 0 0 0,1 1 1 0 0,-1-1-1 0 0,1 1 0 0 0,-1 0 0 0 0,0 0 0 0 0,0-1 1 0 0,0 1-1 0 0,0 1 0 0 0,0-1 0 0 0,0 0 1 0 0,0 0-1 0 0,-1 1 0 0 0,1-1 0 0 0,-1 1 0 0 0,0-1 1 0 0,1 1-1 0 0,-1 0 0 0 0,0-1 0 0 0,-1 1 0 0 0,1 0 1 0 0,0 0-1 0 0,-1 0 0 0 0,0 0 0 0 0,0 0 1 0 0,0-1-1 0 0,0 1 0 0 0,0 0 0 0 0,0 0 0 0 0,-1 0 1 0 0,1 0-1 0 0,-1-1 0 0 0,0 1 0 0 0,0 0 0 0 0,0 0 1 0 0,0-1-1 0 0,0 1 0 0 0,-1-1 0 0 0,1 1 1 0 0,-1-1-1 0 0,0 0 0 0 0,1 1 0 0 0,-1-1 0 0 0,0 0 1 0 0,0 0-1 0 0,-1 0-11 0 0,-110 88 188 0 0,81-71-247 0 0,-1-1 0 0 0,-1-2 0 0 0,-1-1 0 0 0,0-1 0 0 0,-1-3 0 0 0,-7 2 59 0 0,-71 0-3774 0 0,107-37-464 0 0,21 15 2819 0 0</inkml:trace>
  <inkml:trace contextRef="#ctx0" brushRef="#br0" timeOffset="170061.373">7777 8654 1412 0 0,'57'-11'5355'0'0,"-70"43"-3889"0"0,-256 374 1823 0 0,230-356-4205 0 0,38-50 21 0 0,1 0-531 0 0,0 0-41 0 0,-3-2 99 0 0,-27-20-1102 0 0,15 6 1298 0 0</inkml:trace>
  <inkml:trace contextRef="#ctx0" brushRef="#br0" timeOffset="170309.157">7335 8786 1316 0 0,'0'-7'1236'0'0,"4"-16"4375"0"0,24 32-4386 0 0,326 185 471 0 0,-284-154-2031 0 0,48 17-4983 0 0,-116-57 3955 0 0,-2 0 97 0 0,0 0 32 0 0</inkml:trace>
  <inkml:trace contextRef="#ctx0" brushRef="#br0" timeOffset="186679.781">15373 8804 836 0 0,'34'9'3062'0'0,"20"68"-1428"0"0,-52-69-1552 0 0,-1 1 1 0 0,0-1-1 0 0,-1 1 0 0 0,0 0 1 0 0,0-1-1 0 0,-1 1 1 0 0,0-1-1 0 0,0 1 0 0 0,-1-1 1 0 0,0 0-1 0 0,-1 0 0 0 0,0 0 1 0 0,0 0-1 0 0,-1 0 1 0 0,1 0-1 0 0,-2-1 0 0 0,1 0 1 0 0,-1 0-1 0 0,0 0 1 0 0,-1 0-1 0 0,0-1 0 0 0,0 0 1 0 0,0 0-1 0 0,-3 2-82 0 0,2-2-279 0 0,0-1 0 0 0,0 1 0 0 0,-1-2 0 0 0,1 1 0 0 0,-1-1 0 0 0,0 0 0 0 0,0-1 0 0 0,0 1 0 0 0,-1-2 0 0 0,1 1 0 0 0,-1-1 0 0 0,1-1 0 0 0,-1 1 0 0 0,0-1 0 0 0,0-1 279 0 0,-6 0-1052 0 0</inkml:trace>
  <inkml:trace contextRef="#ctx0" brushRef="#br0" timeOffset="185899.824">14391 7913 1392 0 0,'41'-83'10862'0'0,"-37"165"-9312"0"0,16 130-961 0 0,100 390 910 0 0,-98-520-2645 0 0,-8-227-10232 0 0,-14 126 10214 0 0</inkml:trace>
  <inkml:trace contextRef="#ctx0" brushRef="#br0" timeOffset="186213.325">14539 8134 2540 0 0,'26'-53'3557'0'0,"-15"47"-3363"0"0,-1 2 0 0 0,1 0 0 0 0,0 0-1 0 0,0 0 1 0 0,0 2 0 0 0,1-1 0 0 0,-1 2 0 0 0,1-1 0 0 0,-1 1 0 0 0,1 1-1 0 0,11 1-193 0 0,-18-1 63 0 0,1 1 0 0 0,-1-1 0 0 0,0 1 0 0 0,0 0-1 0 0,1 1 1 0 0,-1-1 0 0 0,0 1 0 0 0,0 0 0 0 0,0 0-1 0 0,-1 1 1 0 0,1-1 0 0 0,0 1 0 0 0,-1 0 0 0 0,0 1 0 0 0,1-1-1 0 0,-1 1 1 0 0,-1-1 0 0 0,1 1 0 0 0,0 0 0 0 0,-1 1-1 0 0,0-1 1 0 0,0 0 0 0 0,0 1 0 0 0,-1 0 0 0 0,0 0-1 0 0,0 0 1 0 0,0 0 0 0 0,0 0 0 0 0,-1 0 0 0 0,1 0-1 0 0,-1 0 1 0 0,-1 1 0 0 0,1-1 0 0 0,-1 0 0 0 0,0 4-63 0 0,-11 9 109 0 0,-1-1-1 0 0,0 0 1 0 0,-1-1 0 0 0,-1-1 0 0 0,0 0 0 0 0,-2 0 0 0 0,1-2 0 0 0,-2 0 0 0 0,1-1 0 0 0,-2 0 0 0 0,0-1 0 0 0,0-2 0 0 0,-1 1 0 0 0,0-2 0 0 0,0-1-1 0 0,-16 4-108 0 0,36-12-143 0 0,-1 1-1 0 0,0-1 0 0 0,0 1 0 0 0,0-1 1 0 0,0 1-1 0 0,1-1 0 0 0,-1 0 1 0 0,0 1-1 0 0,0-1 0 0 0,0 1 0 0 0,0-1 1 0 0,-1 1-1 0 0,1-1 0 0 0,0 0 0 0 0,0 1 1 0 0,0-1-1 0 0,0 1 0 0 0,0-1 0 0 0,-1 1 1 0 0,1-1-1 0 0,0 1 0 0 0,-1-1 0 0 0,1 1 1 0 0,0-1-1 0 0,-1 1 0 0 0,1-1 1 0 0,0 1-1 0 0,-1-1 0 0 0,1 1 0 0 0,-1 0 1 0 0,1-1-1 0 0,-1 1 0 0 0,1 0 0 0 0,-1-1 1 0 0,1 1-1 0 0,-1 0 0 0 0,1 0 0 0 0,-1 0 1 0 0,0-1-1 0 0,1 1 0 0 0,-1 0 0 0 0,1 0 1 0 0,-1 0-1 0 0,1 0 0 0 0,-1 0 0 0 0,0 0 1 0 0,1 0-1 0 0,-1 0 0 0 0,1 0 0 0 0,-1 0 1 0 0,1 1-1 0 0,-1-1 0 0 0,0 0 1 0 0,1 0-1 0 0,-1 0 0 0 0,1 1 0 0 0,-1-1 1 0 0,1 0-1 0 0,-1 1 0 0 0,1-1 0 0 0,-1 0 1 0 0,1 1 143 0 0,8-10-59 0 0,7-4-1141 0 0</inkml:trace>
  <inkml:trace contextRef="#ctx0" brushRef="#br0" timeOffset="183291.032">11840 8269 1260 0 0,'0'0'523'0'0,"0"0"-34"0"0,0 0 21 0 0,25 3 623 0 0,-20-2-1051 0 0,-1 0 0 0 0,1 0 0 0 0,0-1 0 0 0,0 1 0 0 0,0-1 0 0 0,0 0 0 0 0,0 0 0 0 0,0-1 0 0 0,0 0 0 0 0,-1 1 0 0 0,1-2 0 0 0,0 1 0 0 0,0 0 0 0 0,-1-1 0 0 0,1 0 0 0 0,-1 0 0 0 0,1-1 0 0 0,-1 1 0 0 0,0-1 0 0 0,0 0 0 0 0,0 0 0 0 0,0 0-82 0 0,97-100 1757 0 0,-100 99-1727 0 0,-1-1-1 0 0,1 0 1 0 0,-1 0 0 0 0,0 0 0 0 0,0 0-1 0 0,0 0 1 0 0,0 1 0 0 0,-1-1-1 0 0,0 0 1 0 0,0 0 0 0 0,0 0-1 0 0,-1 1 1 0 0,0-1 0 0 0,1 1 0 0 0,-2-1-1 0 0,1 1 1 0 0,0 0 0 0 0,-1 0-1 0 0,0 0 1 0 0,0 0 0 0 0,0 0 0 0 0,0 1-1 0 0,-1-1 1 0 0,1 1 0 0 0,-1 0-1 0 0,0 0 1 0 0,0 0 0 0 0,0 1 0 0 0,-1-1-1 0 0,1 1 1 0 0,0 0 0 0 0,-1 0-1 0 0,0 1 1 0 0,1-1 0 0 0,-1 1-1 0 0,-4-1-29 0 0,-199-18 244 0 0,185 20-249 0 0,1 2 0 0 0,-1 0 1 0 0,1 1-1 0 0,-1 2 0 0 0,1 0 1 0 0,1 2-1 0 0,-1 0 0 0 0,1 1 1 0 0,0 1-1 0 0,1 1 0 0 0,0 1 1 0 0,0 1-1 0 0,1 1 0 0 0,1 0 1 0 0,0 1-1 0 0,1 1 0 0 0,1 1 1 0 0,-7 8 4 0 0,19-19 1 0 0,1 0 1 0 0,-1 0 0 0 0,1 0-1 0 0,0 0 1 0 0,0 1-1 0 0,0 0 1 0 0,1-1 0 0 0,0 1-1 0 0,0 0 1 0 0,1 0-1 0 0,-1 0 1 0 0,1 1 0 0 0,1-1-1 0 0,-1 0 1 0 0,1 0-1 0 0,0 0 1 0 0,0 1 0 0 0,1-1-1 0 0,0 0 1 0 0,0 0-1 0 0,0 0 1 0 0,1 0 0 0 0,0 0-1 0 0,0 0 1 0 0,1 0-1 0 0,-1-1 1 0 0,1 1 0 0 0,0-1-1 0 0,1 0 1 0 0,-1 0-1 0 0,1 0 1 0 0,0 0 0 0 0,1-1-1 0 0,-1 1 1 0 0,1-1-1 0 0,-1 0 1 0 0,1 0 0 0 0,1-1-1 0 0,-1 0 1 0 0,0 0-1 0 0,1 0 1 0 0,-1 0 0 0 0,1-1-1 0 0,0 0 1 0 0,6 2-2 0 0,12 0 37 0 0,-1-1 0 0 0,1-1 0 0 0,1-1 0 0 0,-1-1 0 0 0,0-1 0 0 0,0-1 1 0 0,0-1-1 0 0,-1-2 0 0 0,1 0 0 0 0,-1-1 0 0 0,0-1 0 0 0,0-1 0 0 0,-1-2 0 0 0,0 0 0 0 0,-1-1 1 0 0,0-1-1 0 0,-1-1 0 0 0,0-1 0 0 0,-1-1 0 0 0,0 0 0 0 0,-2-1 0 0 0,0-1 0 0 0,0-1 0 0 0,-2-1 0 0 0,0 0 1 0 0,6-11-38 0 0,4-20 1348 0 0,-25 49-1245 0 0,0 1 15 0 0,0 0-33 0 0,0 0-9 0 0,0 0 5 0 0,2-21 319 0 0,0 11-358 0 0,-8 22-11 0 0,-169 521 1086 0 0,125-357-353 0 0,-21 123 544 0 0,70-298-1190 0 0,4 2-93 0 0,-1-1 0 0 0,1 1 0 0 0,0-1 0 0 0,0 0 0 0 0,0 0 0 0 0,0 0 0 0 0,0-1 0 0 0,0 1 0 0 0,1-1 0 0 0,-1 0 1 0 0,0 0-1 0 0,1 0 0 0 0,-1 0 0 0 0,1 0 0 0 0,-1-1 0 0 0,1 1 0 0 0,-1-1 0 0 0,1 0 0 0 0,-1 0 0 0 0,1-1 0 0 0,-1 1 0 0 0,1-1 0 0 0,-1 0 0 0 0,1 1 1 0 0,-1-1-1 0 0,0-1 0 0 0,1 1 0 0 0,-1-1 0 0 0,0 1 0 0 0,0-1 0 0 0,1-1-25 0 0,-3 3 4 0 0,356-157-371 0 0,-204 76-3498 0 0,-143 34-5147 0 0,-10 31 7842 0 0</inkml:trace>
  <inkml:trace contextRef="#ctx0" brushRef="#br0" timeOffset="184128.689">12201 7641 1576 0 0,'0'0'712'0'0,"0"0"-42"0"0,0 0-68 0 0,0 0-82 0 0,0 0-58 0 0,0-3-80 0 0,1-2-296 0 0,1 0-1 0 0,0 0 1 0 0,0 0 0 0 0,1 1 0 0 0,-1-1 0 0 0,1 1 0 0 0,0-1-1 0 0,0 1 1 0 0,0 0 0 0 0,1 0 0 0 0,0 0 0 0 0,-1 1 0 0 0,1-1-1 0 0,1 1 1 0 0,-1 0 0 0 0,0 0 0 0 0,1 1 0 0 0,-1-1-1 0 0,1 1 1 0 0,0 0 0 0 0,0 0 0 0 0,0 0 0 0 0,0 1 0 0 0,0 0-1 0 0,0 0 1 0 0,0 0 0 0 0,1 1 0 0 0,-1-1 0 0 0,0 1 0 0 0,0 0-1 0 0,0 1 1 0 0,1-1 0 0 0,1 2-86 0 0,-1-1 33 0 0,0 1-1 0 0,0 1 1 0 0,0-1-1 0 0,0 1 1 0 0,0 0 0 0 0,-1 1-1 0 0,1-1 1 0 0,-1 1-1 0 0,0 0 1 0 0,0 0 0 0 0,0 1-1 0 0,-1-1 1 0 0,1 1 0 0 0,-1 0-1 0 0,-1 0 1 0 0,1 1-1 0 0,0-1 1 0 0,-1 1 0 0 0,0 0-1 0 0,-1 0 1 0 0,1 0-1 0 0,-1 0 1 0 0,0 0 0 0 0,-1 0-1 0 0,1 1 1 0 0,-1-1-1 0 0,-1 1 1 0 0,1-1 0 0 0,-1 1-1 0 0,0-1 1 0 0,-1 5-33 0 0,-1 0 80 0 0,-1 0 1 0 0,0 0 0 0 0,-1-1-1 0 0,0 1 1 0 0,-1-1 0 0 0,0 0 0 0 0,0 0-1 0 0,-1 0 1 0 0,-1-1 0 0 0,0 0-1 0 0,0 0 1 0 0,0-1 0 0 0,-1 0-1 0 0,0 0 1 0 0,-2 0-81 0 0,-131 102-361 0 0,150-124-4178 0 0,26-15 2036 0 0,-17 14 1289 0 0</inkml:trace>
  <inkml:trace contextRef="#ctx0" brushRef="#br0" timeOffset="184515.318">12818 7499 1036 0 0,'-7'-7'3151'0'0,"-49"23"-2082"0"0,32-6-779 0 0,1 0 0 0 0,1 2 0 0 0,0 0 0 0 0,0 1 0 0 0,1 2 0 0 0,1 0 0 0 0,1 1 0 0 0,0 1 0 0 0,1 1 0 0 0,0 0 0 0 0,2 1 0 0 0,-11 16-290 0 0,25-32 27 0 0,1 0 0 0 0,-1-1 0 0 0,0 1 0 0 0,1 0 0 0 0,-1 0 0 0 0,1 0 0 0 0,0 0 0 0 0,0 0 0 0 0,0 0 0 0 0,0 0 0 0 0,1 0 0 0 0,-1 0 0 0 0,1 1 0 0 0,0-1 0 0 0,0 0 0 0 0,0 0 0 0 0,0 0 0 0 0,1 1 0 0 0,-1-1 0 0 0,1 0 0 0 0,0 0 0 0 0,0 0 0 0 0,0 0 0 0 0,0 0 0 0 0,0 0 0 0 0,1 0 0 0 0,0-1 0 0 0,-1 1 0 0 0,1 0 0 0 0,0-1 0 0 0,0 1 0 0 0,0-1 0 0 0,0 0 0 0 0,1 1-1 0 0,-1-1 1 0 0,1 0 0 0 0,-1-1 0 0 0,1 1 0 0 0,0 0 0 0 0,0-1 0 0 0,0 1 0 0 0,0-1 0 0 0,0 0 0 0 0,1 0-27 0 0,139 31-3064 0 0,-88-45-888 0 0,-43 5 2721 0 0</inkml:trace>
  <inkml:trace contextRef="#ctx0" brushRef="#br0" timeOffset="184889.727">12832 7729 860 0 0,'14'3'8567'0'0,"40"-2"-8805"0"0,-41-1 1024 0 0,139-20-32 0 0,-24 4-60 0 0,-108 10-1042 0 0,-8-18-4901 0 0,-6 7 2959 0 0,2 1 1078 0 0</inkml:trace>
  <inkml:trace contextRef="#ctx0" brushRef="#br0" timeOffset="185201.017">13410 7451 2828 0 0,'28'-10'5705'0'0,"-12"45"-3626"0"0,-16-32-2088 0 0,62 263 1714 0 0,-60-257-2293 0 0,9 45 2039 0 0,-11-37-3907 0 0,-5-6-3827 0 0,5-12 5135 0 0,-2 0 52 0 0</inkml:trace>
  <inkml:trace contextRef="#ctx0" brushRef="#br0" timeOffset="194998.212">20242 8059 876 0 0,'50'-3'6840'0'0,"-2"-7"-5493"0"0,-31 7-1601 0 0,159-33-4821 0 0,-147 30 3981 0 0</inkml:trace>
  <inkml:trace contextRef="#ctx0" brushRef="#br0" timeOffset="195245.235">21005 8011 2244 0 0,'5'0'724'0'0,"-1"0"64"0"0,-1 0-104 0 0,1 2-20 0 0,0-2-67 0 0,-1 0-65 0 0,1 0-44 0 0,1-2-180 0 0,2 0-124 0 0,4-1-16 0 0,14-4-496 0 0,5 1-108 0 0,-7-4-508 0 0,5 1-261 0 0,1 3-31 0 0,3-3 28 0 0</inkml:trace>
  <inkml:trace contextRef="#ctx0" brushRef="#br0" timeOffset="195429.481">21675 7968 1700 0 0,'47'-5'4461'0'0,"23"-11"-3461"0"0,16-3-1586 0 0,93 2-2095 0 0,-177 17 2417 0 0,14 9-1350 0 0,-17-6 474 0 0</inkml:trace>
  <inkml:trace contextRef="#ctx0" brushRef="#br0" timeOffset="189046.875">16096 8099 2224 0 0,'0'0'509'0'0,"0"0"40"0"0,0 0-42 0 0,0 0-84 0 0,0 0-55 0 0,0 0 34 0 0,0 0-8 0 0,0 0-53 0 0,0 0-13 0 0,0 0-26 0 0,-1-3-43 0 0,1 1-218 0 0,-1-1 0 0 0,1 1 0 0 0,0 0 0 0 0,0 0 0 0 0,0 0 0 0 0,1-1 0 0 0,-1 1 0 0 0,0 0 0 0 0,1 0 0 0 0,-1 0 0 0 0,1 0 0 0 0,0 0 0 0 0,0 0 0 0 0,0 0 0 0 0,0 0 0 0 0,0 0 0 0 0,0 0 0 0 0,0 0 0 0 0,1 1 0 0 0,-1-1 0 0 0,1 0 0 0 0,-1 1 0 0 0,1-1 0 0 0,0 1 0 0 0,-1 0 0 0 0,1-1 0 0 0,0 1 0 0 0,0 0 0 0 0,0 0 0 0 0,0 0 0 0 0,0 1 0 0 0,0-1 0 0 0,0 0-1 0 0,0 1 1 0 0,1-1 0 0 0,-1 1 0 0 0,0 0 0 0 0,0 0 0 0 0,0-1 0 0 0,1 2-41 0 0,1-3 16 0 0,0 1 0 0 0,0 0 0 0 0,-1 0-1 0 0,1 0 1 0 0,0 0 0 0 0,0 1 0 0 0,0 0-1 0 0,0 0 1 0 0,0 0 0 0 0,0 0 0 0 0,0 0-1 0 0,0 1 1 0 0,0 0 0 0 0,-1 0 0 0 0,1 0-1 0 0,0 0 1 0 0,0 1 0 0 0,-1-1-1 0 0,1 1 1 0 0,-1 0 0 0 0,0 0 0 0 0,1 0-1 0 0,-1 0 1 0 0,0 1 0 0 0,0-1 0 0 0,0 1-1 0 0,0 0 1 0 0,-1 0 0 0 0,1 0 0 0 0,-1 0-1 0 0,0 0 1 0 0,0 1 0 0 0,0-1 0 0 0,0 1-1 0 0,-1-1 1 0 0,1 1 0 0 0,-1 0 0 0 0,0 0-1 0 0,0-1 1 0 0,0 5-16 0 0,2 4 9 0 0,-2-1-1 0 0,1 1 1 0 0,-2 0 0 0 0,1 0 0 0 0,-2 0-1 0 0,1-1 1 0 0,-2 1 0 0 0,0 0-1 0 0,0-1 1 0 0,-1 1 0 0 0,0-1-1 0 0,-4 9-8 0 0,-4-1 91 0 0,-1 0 0 0 0,-1 0 0 0 0,-1-2 0 0 0,0 1 0 0 0,-1-2 0 0 0,-1 0 0 0 0,0 0 0 0 0,-2-2 0 0 0,1 0-1 0 0,-2-1 1 0 0,-12 6-91 0 0,23-13 7 0 0,-41 21-785 0 0,48-27-119 0 0,1-12-1825 0 0,26-28-25 0 0,-6 14 1529 0 0</inkml:trace>
  <inkml:trace contextRef="#ctx0" brushRef="#br0" timeOffset="189357.898">16702 8029 1096 0 0,'-64'15'2940'0'0,"30"-3"-2366"0"0,1 2 0 0 0,0 1 1 0 0,1 1-1 0 0,0 2 0 0 0,2 2 1 0 0,0 0-1 0 0,-9 10-574 0 0,34-25 68 0 0,0-1 1 0 0,-1 1-1 0 0,2 1 1 0 0,-1-1-1 0 0,1 0 1 0 0,-1 1-1 0 0,2 0 0 0 0,-1 0 1 0 0,1 0-1 0 0,0 1 1 0 0,0-1-1 0 0,0 1 0 0 0,1-1 1 0 0,0 1-1 0 0,0 0 1 0 0,1 0-1 0 0,0 0 1 0 0,0 3-69 0 0,4-5-22 0 0,1 1 0 0 0,0-1 0 0 0,0 0 1 0 0,0-1-1 0 0,0 1 0 0 0,1-1 1 0 0,-1 0-1 0 0,1 0 0 0 0,0 0 1 0 0,1 0-1 0 0,-1-1 0 0 0,1 0 0 0 0,-1 0 1 0 0,1-1-1 0 0,0 1 0 0 0,0-1 1 0 0,0-1-1 0 0,0 1 0 0 0,0-1 1 0 0,1 0-1 0 0,-1 0 0 0 0,0-1 0 0 0,0 0 1 0 0,1 0-1 0 0,-1 0 0 0 0,0-1 1 0 0,2 0 21 0 0,1 2-135 0 0,116 4-4990 0 0,-100-5 3923 0 0</inkml:trace>
  <inkml:trace contextRef="#ctx0" brushRef="#br0" timeOffset="189758.419">16839 8169 1056 0 0,'-18'-4'6804'0'0,"44"-6"-5064"0"0,47-7-1510 0 0,226-34-62 0 0,-281 54-4287 0 0,-49 10 1024 0 0,0-5 2023 0 0</inkml:trace>
  <inkml:trace contextRef="#ctx0" brushRef="#br0" timeOffset="190007.439">16802 8374 1212 0 0,'135'-6'4959'0'0,"-123"4"-4793"0"0,74-15 723 0 0,121-34-201 0 0,-84-16-5110 0 0,-103 52 3238 0 0</inkml:trace>
  <inkml:trace contextRef="#ctx0" brushRef="#br0" timeOffset="190257.044">17604 7869 3216 0 0,'0'1'106'0'0,"0"-1"1"0"0,0 1-1 0 0,0-1 0 0 0,0 0 0 0 0,0 1 0 0 0,1-1 0 0 0,-1 1 0 0 0,0-1 0 0 0,0 0 1 0 0,0 1-1 0 0,1-1 0 0 0,-1 0 0 0 0,0 1 0 0 0,1-1 0 0 0,-1 0 0 0 0,0 1 1 0 0,0-1-1 0 0,1 0 0 0 0,-1 0 0 0 0,1 1 0 0 0,-1-1 0 0 0,0 0 0 0 0,1 0 0 0 0,-1 0 1 0 0,0 1-1 0 0,1-1 0 0 0,-1 0 0 0 0,1 0 0 0 0,-1 0 0 0 0,1 0 0 0 0,-1 0 1 0 0,0 0-1 0 0,1 0 0 0 0,-1 0 0 0 0,1 0 0 0 0,-1 0 0 0 0,1 0 0 0 0,-1 0 0 0 0,0 0 1 0 0,1 0-1 0 0,-1 0 0 0 0,1-1 0 0 0,-1 1 0 0 0,0 0 0 0 0,1 0 0 0 0,-1 0 1 0 0,0-1-1 0 0,1 1 0 0 0,-1 0 0 0 0,0-1 0 0 0,1 1 0 0 0,-1 0 0 0 0,0 0 0 0 0,1-1 1 0 0,-1 1-1 0 0,0-1 0 0 0,0 1 0 0 0,0 0 0 0 0,1-1 0 0 0,-1 1 0 0 0,0 0 0 0 0,0-1 1 0 0,0 1-1 0 0,0-1 0 0 0,0 1 0 0 0,0-1 0 0 0,1 1 0 0 0,-1-1-106 0 0,9 44-61 0 0,-7-32 504 0 0,42 146 407 0 0,-20-57-1298 0 0,-18-33-5062 0 0,-19-40 3241 0 0,8-22 1159 0 0</inkml:trace>
  <inkml:trace contextRef="#ctx0" brushRef="#br0" timeOffset="190426.475">18013 8258 2224 0 0,'-75'152'4734'0'0,"-39"-26"-3409"0"0,113-125-1482 0 0,-20 16-403 0 0,14-19-3698 0 0,1-9 2858 0 0</inkml:trace>
  <inkml:trace contextRef="#ctx0" brushRef="#br0" timeOffset="190947.707">18175 7919 1204 0 0,'0'0'156'0'0,"0"0"0"0"0,0-1 0 0 0,0 1 0 0 0,0 0 0 0 0,1-1 0 0 0,-1 1 0 0 0,0-1 0 0 0,0 1 0 0 0,0 0 0 0 0,0-1-1 0 0,0 1 1 0 0,0-1 0 0 0,0 1 0 0 0,0 0 0 0 0,0-1 0 0 0,0 1 0 0 0,0-1 0 0 0,0 1 0 0 0,-1 0 0 0 0,1-1 0 0 0,0 1 0 0 0,0 0 0 0 0,0-1 0 0 0,0 1 0 0 0,-1 0 0 0 0,1-1-1 0 0,0 1 1 0 0,0 0 0 0 0,-1-1 0 0 0,1 1 0 0 0,0 0 0 0 0,0-1 0 0 0,-1 1 0 0 0,1 0 0 0 0,0 0 0 0 0,-1 0 0 0 0,1-1 0 0 0,0 1 0 0 0,-1 0 0 0 0,1 0 0 0 0,-1 0 0 0 0,1 0 0 0 0,0 0-1 0 0,-1 0 1 0 0,1-1 0 0 0,-1 1 0 0 0,1 0 0 0 0,-1 0-156 0 0,36-15 998 0 0,-32 13-964 0 0,1 1 0 0 0,0 1 1 0 0,-1-1-1 0 0,1 0 0 0 0,0 1 0 0 0,0 0 1 0 0,-1 0-1 0 0,1 0 0 0 0,0 0 1 0 0,0 1-1 0 0,-1-1 0 0 0,1 1 0 0 0,0 0 1 0 0,-1 0-1 0 0,1 0 0 0 0,0 1 0 0 0,-1-1 1 0 0,0 1-1 0 0,1 0 0 0 0,-1 0 0 0 0,0 0 1 0 0,0 0-1 0 0,0 1 0 0 0,0-1 1 0 0,-1 1-1 0 0,1 0 0 0 0,0-1 0 0 0,-1 1 1 0 0,0 1-1 0 0,0-1 0 0 0,0 0 0 0 0,0 0 1 0 0,-1 1-1 0 0,1-1 0 0 0,-1 1 0 0 0,0-1 1 0 0,1 3-35 0 0,0 3 30 0 0,0 0 1 0 0,0 0-1 0 0,-1 0 1 0 0,0 0-1 0 0,-1 0 1 0 0,0 0 0 0 0,-1 0-1 0 0,0 0 1 0 0,0 0-1 0 0,0 0 1 0 0,-1 0-1 0 0,-1 0 1 0 0,0-1-1 0 0,-3 8-30 0 0,-94 168 1104 0 0,100-183-1117 0 0,-1-1-1 0 0,1 1 0 0 0,-1 0 0 0 0,1-1 0 0 0,-1 1 0 0 0,1 0 0 0 0,-1 0 0 0 0,1-1 0 0 0,0 1 0 0 0,-1 0 0 0 0,1 0 0 0 0,0 0 0 0 0,0 0 0 0 0,0-1 0 0 0,0 1 0 0 0,0 0 0 0 0,0 0 1 0 0,0 0-1 0 0,0 0 0 0 0,0-1 0 0 0,0 1 0 0 0,0 0 0 0 0,0 0 0 0 0,1 0 0 0 0,-1-1 0 0 0,0 1 0 0 0,0 0 0 0 0,1 0 0 0 0,-1 0 0 0 0,1-1 0 0 0,-1 1 0 0 0,1 0 0 0 0,-1-1 0 0 0,1 1 1 0 0,-1 0-1 0 0,1-1 0 0 0,0 1 0 0 0,-1-1 0 0 0,1 1 0 0 0,0-1 0 0 0,-1 1 0 0 0,1-1 0 0 0,0 0 0 0 0,0 1 0 0 0,-1-1 0 0 0,1 0 0 0 0,0 0 0 0 0,0 1 0 0 0,0-1 0 0 0,0 0 0 0 0,-1 0 1 0 0,1 0-1 0 0,0 0 0 0 0,0 0 0 0 0,0 0 0 0 0,0 0 0 0 0,-1 0 0 0 0,1 0 0 0 0,0-1 0 0 0,0 1 0 0 0,0 0 0 0 0,0-1 14 0 0,63-15-1717 0 0,-56 13 1338 0 0,142-56-5851 0 0,-121 48 5090 0 0</inkml:trace>
  <inkml:trace contextRef="#ctx0" brushRef="#br0" timeOffset="191119.723">18690 8223 2568 0 0,'-62'111'5043'0'0,"-3"-13"-3200"0"0,7-25-2243 0 0,51-67-96 0 0,-1 0 1 0 0,0-1 0 0 0,1 0-1 0 0,-2-1 1 0 0,1 0 0 0 0,0 0 0 0 0,-1 0-1 0 0,0-1 1 0 0,0-1 0 0 0,0 1-1 0 0,0-1 1 0 0,0-1 0 0 0,-9 1 495 0 0,-1-2-1135 0 0</inkml:trace>
  <inkml:trace contextRef="#ctx0" brushRef="#br0" timeOffset="192011.288">18856 7938 1096 0 0,'3'-13'6041'0'0,"6"1"-3369"0"0,34-17-2240 0 0,-42 29-430 0 0,0-1 0 0 0,1 1 0 0 0,-1-1 0 0 0,0 1 0 0 0,1 0 0 0 0,-1 0 0 0 0,0-1 0 0 0,1 1 0 0 0,-1 0 0 0 0,0 0 0 0 0,1 1 0 0 0,-1-1 0 0 0,0 0 0 0 0,1 0 0 0 0,-1 1 0 0 0,0-1 0 0 0,1 0 0 0 0,-1 1 0 0 0,0-1 0 0 0,0 1 0 0 0,0 0 0 0 0,1-1 0 0 0,-1 1 0 0 0,0 0 0 0 0,0 0 1 0 0,0 0-1 0 0,0 0 0 0 0,0 0 0 0 0,-1 0 0 0 0,1 0 0 0 0,0 0 0 0 0,0 0 0 0 0,-1 0 0 0 0,1 0 0 0 0,0 1 0 0 0,-1-1 0 0 0,1 0 0 0 0,-1 0 0 0 0,0 1 0 0 0,1-1 0 0 0,-1 0 0 0 0,0 1 0 0 0,0-1 0 0 0,0 0 0 0 0,0 1 0 0 0,0-1 0 0 0,0 0 0 0 0,0 1 0 0 0,0-1 0 0 0,0 0 0 0 0,-1 1 0 0 0,1-1 0 0 0,-1 0 0 0 0,1 1 0 0 0,-1-1 0 0 0,1 0-2 0 0,-23 79 31 0 0,-16 3-80 0 0,39-82 41 0 0,0-1 34 0 0,19 16-40 0 0,78 25 26 0 0,-92-38 2 0 0,2-1-3 0 0,-1 1 0 0 0,1-1 0 0 0,0 2 0 0 0,-1-1 1 0 0,1 1-1 0 0,-1 0 0 0 0,0 0 0 0 0,0 0 0 0 0,-1 1 0 0 0,1 0 0 0 0,-1 0 0 0 0,0 1 0 0 0,0-1 1 0 0,-1 1-1 0 0,0 0 0 0 0,0 0 0 0 0,0 1 0 0 0,-1-1 0 0 0,0 1 0 0 0,0 0 0 0 0,0 0 0 0 0,-1 0 1 0 0,0 0-1 0 0,-1 0 0 0 0,1 0 0 0 0,-1 0 0 0 0,-1 1 0 0 0,0-1 0 0 0,0 6-11 0 0,-12 4 64 0 0,0-1 1 0 0,-1-1-1 0 0,-1 0 0 0 0,-1-1 0 0 0,0 0 0 0 0,-1-1 0 0 0,0-1 0 0 0,-1 0 1 0 0,0-1-1 0 0,-1-1 0 0 0,0-1 0 0 0,-1-1 0 0 0,1 0 0 0 0,-2-1 0 0 0,1-1 1 0 0,-4-1-65 0 0,12 0-10 0 0,-62 15-2471 0 0,91-42-1809 0 0,35-10 1924 0 0,-20 18 1326 0 0</inkml:trace>
  <inkml:trace contextRef="#ctx0" brushRef="#br0" timeOffset="192284.912">19492 8389 1604 0 0,'-17'24'774'0'0,"-2"-1"-1"0"0,0-1 0 0 0,-1 0 1 0 0,-1-2-1 0 0,-1 0 1 0 0,-1-2-1 0 0,-1 0 1 0 0,0-2-1 0 0,-14 6-773 0 0,0 4 579 0 0,-30 16-508 0 0,21-22-4110 0 0,36-19 1519 0 0,0-1 1220 0 0</inkml:trace>
  <inkml:trace contextRef="#ctx0" brushRef="#br0" timeOffset="194734.572">19554 8118 1304 0 0,'0'0'996'0'0,"0"0"-153"0"0,0 0-87 0 0,0 0-58 0 0,0 0-9 0 0,0 0-61 0 0,0 0-58 0 0,1-21 1554 0 0,5 16-2107 0 0,-1 0 0 0 0,2 1 0 0 0,-1 0-1 0 0,0 0 1 0 0,1 0 0 0 0,0 0 0 0 0,0 1 0 0 0,0 1-1 0 0,0-1 1 0 0,0 1 0 0 0,1 0 0 0 0,-1 1 0 0 0,1-1-1 0 0,-1 2 1 0 0,1-1 0 0 0,0 1 0 0 0,-1 0 0 0 0,6 1-17 0 0,13-4-411 0 0,86-7-5277 0 0,-95 10 4512 0 0</inkml:trace>
  <inkml:trace contextRef="#ctx0" brushRef="#br0" timeOffset="196609.602">16573 9225 1360 0 0,'0'0'506'0'0,"0"0"-68"0"0,23-1 1583 0 0,-22 1-2113 0 0,36-10 1345 0 0,-38 10-1212 0 0,1 0 0 0 0,-1-1 1 0 0,1 1-1 0 0,0 0 0 0 0,-1 0 0 0 0,1 0 0 0 0,-1-1 0 0 0,1 1 1 0 0,0 0-1 0 0,-1 0 0 0 0,1-1 0 0 0,0 1 0 0 0,-1 0 1 0 0,1-1-1 0 0,0 1 0 0 0,-1 0 0 0 0,1-1 0 0 0,0 1 1 0 0,0-1-1 0 0,0 1 0 0 0,-1 0 0 0 0,1-1 0 0 0,0 1 1 0 0,0-1-1 0 0,0 1 0 0 0,0-1 0 0 0,0 1 0 0 0,0-1 1 0 0,0 1-1 0 0,0-1 0 0 0,0 1 0 0 0,0 0 0 0 0,0-1 1 0 0,0 1-1 0 0,0-1 0 0 0,0 1 0 0 0,0-1 0 0 0,0 1 1 0 0,0-1-1 0 0,1 1 0 0 0,-1 0 0 0 0,0-1 0 0 0,0 1 1 0 0,1-1-1 0 0,-1 1 0 0 0,0 0 0 0 0,0-1 0 0 0,1 1 1 0 0,-1 0-1 0 0,0-1 0 0 0,1 1 0 0 0,-1 0 0 0 0,0 0 1 0 0,1-1-1 0 0,-1 1 0 0 0,1 0 0 0 0,-1 0 0 0 0,1 0 0 0 0,-1-1 1 0 0,0 1-1 0 0,1 0 0 0 0,0 0-41 0 0,-131 14 811 0 0,119-13-760 0 0,-1 1-1 0 0,1 0 0 0 0,0 1 0 0 0,0 0 0 0 0,0 1 0 0 0,0 0 0 0 0,1 0 1 0 0,0 1-1 0 0,0 1 0 0 0,0 0 0 0 0,0 0 0 0 0,1 1 0 0 0,0 0 0 0 0,0 1 1 0 0,1 0-1 0 0,0 0 0 0 0,1 1 0 0 0,-1 0 0 0 0,2 0 0 0 0,-1 0 0 0 0,1 1 1 0 0,1 0-1 0 0,0 1 0 0 0,-4 9-50 0 0,30 9 274 0 0,-7-20-225 0 0,0 0-1 0 0,1-1 1 0 0,0-1 0 0 0,0 0 0 0 0,0-1-1 0 0,1-1 1 0 0,0-1 0 0 0,0 0 0 0 0,0 0-1 0 0,0-2 1 0 0,1 0 0 0 0,-1-1 0 0 0,1-1-1 0 0,0 0 1 0 0,-1-1 0 0 0,3-2-49 0 0,6 3 30 0 0,-5 0-46 0 0,1-2 1 0 0,-1 0-1 0 0,0-1 0 0 0,0-1 0 0 0,-1-1 1 0 0,1-1-1 0 0,-1 0 0 0 0,17-9 16 0 0,-33 14-4 0 0,1 0 0 0 0,-1 0 0 0 0,0-1 0 0 0,0 1 0 0 0,0 0 0 0 0,0-1 0 0 0,0 0 0 0 0,0 0 0 0 0,0 0 0 0 0,0 0 0 0 0,-1 0 0 0 0,1-1 0 0 0,-1 1 0 0 0,1-1 0 0 0,-1 1 0 0 0,0-1 0 0 0,0 0 0 0 0,0 0 0 0 0,-1 0 0 0 0,1 0 0 0 0,-1 0 0 0 0,0 0 0 0 0,1-1 0 0 0,-1 1 0 0 0,-1 0 0 0 0,1-1 1 0 0,0 1-1 0 0,-1-1 0 0 0,0 1 0 0 0,0 0 0 0 0,0-1 0 0 0,0 1 0 0 0,0-1 0 0 0,-1 1 0 0 0,0-3 4 0 0,-9-8-49 0 0,-1 0-1 0 0,-1 0 1 0 0,0 1 0 0 0,-1 0 0 0 0,-1 1 0 0 0,0 1 0 0 0,0 0-1 0 0,-1 0 1 0 0,0 2 0 0 0,-1 0 0 0 0,0 1 0 0 0,0 0 0 0 0,-1 2-1 0 0,0 0 1 0 0,0 0 0 0 0,-1 2 0 0 0,-2 0 49 0 0,0-3-185 0 0,-30-9-3608 0 0,49 15 2373 0 0,1 1 22 0 0,0 0 164 0 0</inkml:trace>
  <inkml:trace contextRef="#ctx0" brushRef="#br0" timeOffset="197293.427">17606 9008 1304 0 0,'35'-30'5771'0'0,"-35"30"-5549"0"0,-30 20 371 0 0,-5 6-249 0 0,1 1 0 0 0,2 1-1 0 0,1 3 1 0 0,1 0 0 0 0,2 2 0 0 0,1 0-1 0 0,-1 6-343 0 0,27-37 23 0 0,0-1-1 0 0,0 0 0 0 0,0 1 0 0 0,0-1 1 0 0,0 0-1 0 0,0 1 0 0 0,0-1 1 0 0,0 1-1 0 0,1-1 0 0 0,-1 1 1 0 0,1 0-1 0 0,-1-1 0 0 0,1 1 0 0 0,0 0 1 0 0,-1-1-1 0 0,1 1 0 0 0,0 0 1 0 0,0-1-1 0 0,0 1 0 0 0,0 0 0 0 0,1-1 1 0 0,-1 1-1 0 0,0 0 0 0 0,1-1 1 0 0,-1 1-1 0 0,1 0 0 0 0,-1-1 1 0 0,1 1-1 0 0,0-1 0 0 0,0 1 0 0 0,0-1 1 0 0,0 1-1 0 0,0-1 0 0 0,0 0 1 0 0,0 0-1 0 0,0 1 0 0 0,0-1 0 0 0,1 0 1 0 0,-1 0-1 0 0,0 0 0 0 0,1 0 1 0 0,-1 0-1 0 0,1-1 0 0 0,-1 1 1 0 0,1 0-1 0 0,-1-1 0 0 0,1 1 0 0 0,0-1 1 0 0,-1 1-1 0 0,1-1 0 0 0,0 0 1 0 0,-1 0-1 0 0,1 1 0 0 0,1-1-22 0 0,104 7 228 0 0,-96-7-163 0 0,244-14-2166 0 0,-174 5-2076 0 0,-85 12 1676 0 0,-2 2 1183 0 0</inkml:trace>
  <inkml:trace contextRef="#ctx0" brushRef="#br0" timeOffset="197477.822">17339 9571 1368 0 0,'4'-1'740'0'0,"1"1"-144"0"0,4 1 4 0 0,19-2 28 0 0,-15 1-144 0 0,6 0 8 0 0,6 0-72 0 0,37-12-79 0 0,-26 5 7 0 0,3 2-28 0 0,0-1-176 0 0,0-4-52 0 0,2 5-12 0 0,-5-4-580 0 0,3 1-573 0 0,-5-4-179 0 0,-4 2 72 0 0,-4-5-28 0 0</inkml:trace>
  <inkml:trace contextRef="#ctx0" brushRef="#br0" timeOffset="199298.051">19848 9458 1132 0 0,'8'4'244'0'0,"1"1"0"0"0,0 1 0 0 0,-1 0-1 0 0,0 0 1 0 0,-1 0 0 0 0,1 1 0 0 0,-1 0 0 0 0,0 0-1 0 0,-1 1 1 0 0,0 0 0 0 0,0 0 0 0 0,-1 0 0 0 0,0 1-1 0 0,0 0 1 0 0,-1 0 0 0 0,0 0 0 0 0,0 1 0 0 0,-1-1-1 0 0,-1 1 1 0 0,0 0 0 0 0,0-1 0 0 0,0 1 0 0 0,-2 0-1 0 0,1 0 1 0 0,-1 0 0 0 0,-1 0 0 0 0,1 0 0 0 0,-2 1-244 0 0,-3 1 24 0 0,0 0 0 0 0,-2 0 0 0 0,1 0 0 0 0,-1-1 0 0 0,-1 0 0 0 0,0-1 0 0 0,-1 1 0 0 0,0-1 0 0 0,0-1 0 0 0,-1 0 1 0 0,0 0-1 0 0,0-1 0 0 0,-10 5-24 0 0,-102 30-4936 0 0,108-43 3652 0 0</inkml:trace>
  <inkml:trace contextRef="#ctx0" brushRef="#br0" timeOffset="200447.934">21373 8989 2480 0 0,'-9'-42'6114'0'0,"5"33"-3239"0"0,4 30-2329 0 0,12 190 155 0 0,11-64-848 0 0,-20-82-2436 0 0,-3-63 2407 0 0,0 0 1 0 0,0 1-1 0 0,0-1 0 0 0,0 0 0 0 0,0 0 1 0 0,-1 0-1 0 0,1 0 0 0 0,-1 0 0 0 0,1 0 0 0 0,-1 0 1 0 0,0 0-1 0 0,0-1 0 0 0,0 1 0 0 0,0 0 1 0 0,0 0-1 0 0,0 0 0 0 0,0-1 0 0 0,-1 1 0 0 0,1-1 1 0 0,-1 1-1 0 0,1-1 0 0 0,-1 0 0 0 0,1 1 1 0 0,-1-1-1 0 0,0 0 0 0 0,0 0 0 0 0,0 0 0 0 0,1 0 1 0 0,-1 0-1 0 0,0-1 0 0 0,0 1 0 0 0,0-1 1 0 0,0 1-1 0 0,0-1 0 0 0,0 1 0 0 0,-1-1 1 0 0,1 0-1 0 0,0 0 0 0 0,-1 0 176 0 0,-11 0-1239 0 0</inkml:trace>
  <inkml:trace contextRef="#ctx0" brushRef="#br0" timeOffset="200679.96">21112 9275 2184 0 0,'-1'-22'7038'0'0,"59"-16"-5047"0"0,195-39-1703 0 0,-12 6-8303 0 0,-209 58 6705 0 0</inkml:trace>
  <inkml:trace contextRef="#ctx0" brushRef="#br0" timeOffset="201177.479">22079 8876 2616 0 0,'-11'-29'3896'0'0,"-40"16"-2302"0"0,34 16-1451 0 0,0 0 0 0 0,1 0 0 0 0,0 1 0 0 0,-1 1 1 0 0,2 1-1 0 0,-1 1 0 0 0,1 0 0 0 0,0 0 0 0 0,0 2 0 0 0,1 0 0 0 0,0 0 0 0 0,1 2 0 0 0,0 0 0 0 0,0 0 0 0 0,1 1 0 0 0,1 0 1 0 0,0 1-1 0 0,-7 12-143 0 0,17-25 15 0 0,0 1 0 0 0,0 0 0 0 0,0-1 0 0 0,0 1 1 0 0,1 0-1 0 0,-1 0 0 0 0,0 0 0 0 0,0 0 1 0 0,1 0-1 0 0,-1 0 0 0 0,1 0 0 0 0,-1 0 0 0 0,1 0 1 0 0,-1 0-1 0 0,1 0 0 0 0,0 0 0 0 0,-1 0 0 0 0,1 1 1 0 0,0-1-1 0 0,0 0 0 0 0,0 0 0 0 0,0 0 0 0 0,0 0 1 0 0,0 0-1 0 0,0 1 0 0 0,0-1 0 0 0,1 0 0 0 0,-1 0 1 0 0,0 0-1 0 0,1 0 0 0 0,-1 0 0 0 0,1 0 0 0 0,-1 0 1 0 0,1 0-1 0 0,-1 0 0 0 0,1 0 0 0 0,0 0 1 0 0,0 0-1 0 0,-1 0 0 0 0,1 0 0 0 0,0-1 0 0 0,0 1 1 0 0,0 0-1 0 0,0 0 0 0 0,0-1 0 0 0,0 1 0 0 0,0-1 1 0 0,0 1-1 0 0,0-1 0 0 0,0 1 0 0 0,0-1 0 0 0,0 0 1 0 0,0 1-1 0 0,0-1 0 0 0,1 0 0 0 0,-1 0 0 0 0,0 0 1 0 0,0 0-16 0 0,76 4 123 0 0,-66-4-49 0 0,96 0 221 0 0,-105 0-260 0 0,-2 0 56 0 0,16 15 239 0 0,-120 359 1590 0 0,84-254-1384 0 0,19-117-404 0 0,6 8 126 0 0,-1-8-278 0 0,0 0 0 0 0,0 0-1 0 0,0 0 1 0 0,1-1 0 0 0,-1 1 0 0 0,1-1-1 0 0,0 0 1 0 0,0-1 0 0 0,0 1 0 0 0,-1-1-1 0 0,1 0 1 0 0,0 0 0 0 0,1-1 0 0 0,-1 1-1 0 0,0-1 1 0 0,0 0 0 0 0,0-1 0 0 0,0 1-1 0 0,0-1 1 0 0,0 0 0 0 0,0 0 0 0 0,0-1-1 0 0,0 1 1 0 0,-1-1 0 0 0,4-2 20 0 0,120-64-3572 0 0,4-74-4940 0 0,-115 116 7368 0 0</inkml:trace>
  <inkml:trace contextRef="#ctx0" brushRef="#br0" timeOffset="201425.25">22290 9084 1184 0 0,'28'-5'6198'0'0,"20"-8"-4167"0"0,96-21-2257 0 0,-115 30-240 0 0,79-17-5156 0 0,-105 20 4479 0 0</inkml:trace>
  <inkml:trace contextRef="#ctx0" brushRef="#br0" timeOffset="201672.329">22262 9245 2396 0 0,'0'5'844'0'0,"0"-2"-56"0"0,2-1-36 0 0,1-2-172 0 0,4 0 21 0 0,22 3-89 0 0,-2-3-48 0 0,-13 0-80 0 0,7 0-8 0 0,11 0-16 0 0,34-13-224 0 0,-27 3-104 0 0,5 6 0 0 0,-8-7-672 0 0,3-1-616 0 0,-3 0-193 0 0,-3-3 329 0 0,-2-3 32 0 0</inkml:trace>
  <inkml:trace contextRef="#ctx0" brushRef="#br0" timeOffset="199873.724">20521 8833 2260 0 0,'12'-29'3496'0'0,"-4"7"-96"0"0,-8 39-1669 0 0,-7 26-1587 0 0,3 1-1 0 0,2 0 1 0 0,1 0 0 0 0,3 0 0 0 0,1-1-1 0 0,2 1 1 0 0,4 7-144 0 0,74 295 258 0 0,-80-262-3194 0 0,-3-83 2826 0 0,0 0 1 0 0,-1 0-1 0 0,1-1 1 0 0,0 1-1 0 0,0 0 1 0 0,0 0-1 0 0,-1 0 1 0 0,1-1-1 0 0,0 1 0 0 0,-1 0 1 0 0,1 0-1 0 0,-1-1 1 0 0,1 1-1 0 0,-1 0 1 0 0,1-1-1 0 0,-1 1 1 0 0,1 0-1 0 0,-1-1 1 0 0,0 1-1 0 0,1-1 0 0 0,-1 1 1 0 0,0-1-1 0 0,0 1 1 0 0,1-1-1 0 0,-1 0 1 0 0,0 1-1 0 0,0-1 1 0 0,0 0-1 0 0,1 1 1 0 0,-1-1-1 0 0,0 0 1 0 0,0 0-1 0 0,0 0 0 0 0,0 0 1 0 0,0 0-1 0 0,1 0 1 0 0,-1 0-1 0 0,0 0 1 0 0,0 0-1 0 0,0 0 1 0 0,0-1-1 0 0,1 1 1 0 0,-1 0-1 0 0,0-1 0 0 0,0 1 1 0 0,0 0-1 0 0,1-1 1 0 0,-1 1-1 0 0,0-1 1 0 0,1 1-1 0 0,-1-1 1 0 0,0 1-1 0 0,1-1 1 0 0,-1 0 109 0 0,-9-11-1096 0 0</inkml:trace>
  <inkml:trace contextRef="#ctx0" brushRef="#br0" timeOffset="200123.846">20692 9009 2380 0 0,'112'-28'2451'0'0,"-109"29"-2396"0"0,1 0 1 0 0,0 0-1 0 0,-1 0 0 0 0,1 0 1 0 0,-1 0-1 0 0,1 1 0 0 0,-1 0 1 0 0,1-1-1 0 0,-1 1 0 0 0,0 0 1 0 0,0 1-1 0 0,0-1 1 0 0,0 1-1 0 0,0-1 0 0 0,-1 1 1 0 0,1 0-1 0 0,-1 0 0 0 0,0 0 1 0 0,0 0-1 0 0,0 0 0 0 0,0 1 1 0 0,0-1-1 0 0,-1 1 0 0 0,1-1 1 0 0,-1 1-1 0 0,0-1 0 0 0,0 1 1 0 0,0 0-1 0 0,-1-1 0 0 0,1 1 1 0 0,-1 0-1 0 0,0 0 0 0 0,0 0 1 0 0,0-1-1 0 0,-1 1 0 0 0,1 0 1 0 0,-1 0-1 0 0,0-1 0 0 0,0 2-55 0 0,-11 10 60 0 0,0 0 1 0 0,-1-1-1 0 0,-1-1 0 0 0,0 0 0 0 0,-1-1 0 0 0,0 0 0 0 0,0-1 0 0 0,-1-1 0 0 0,-1 0 0 0 0,0-2 0 0 0,0 0 1 0 0,-1 0-1 0 0,0-2 0 0 0,-18 5-60 0 0,16-19-4435 0 0,21 3 3375 0 0</inkml:trace>
  <inkml:trace contextRef="#ctx0" brushRef="#br0" timeOffset="197835.249">18203 9044 1280 0 0,'-29'-45'9638'0'0,"18"91"-8550"0"0,10-6-867 0 0,2-1 1 0 0,1 1-1 0 0,2 0 1 0 0,2-1-1 0 0,9 30-221 0 0,-14-66 9 0 0,54 329 56 0 0,-48-187-6467 0 0,-10-143 2817 0 0,2-10 2393 0 0</inkml:trace>
  <inkml:trace contextRef="#ctx0" brushRef="#br0" timeOffset="198116.921">18301 9143 880 0 0,'112'-35'3575'0'0,"-110"36"-3504"0"0,0 0 0 0 0,0 0 0 0 0,1 0-1 0 0,-1 0 1 0 0,0 1 0 0 0,0-1 0 0 0,0 1 0 0 0,0 0-1 0 0,-1-1 1 0 0,1 1 0 0 0,0 0 0 0 0,-1 0 0 0 0,1 0 0 0 0,-1 0-1 0 0,1 0 1 0 0,-1 0 0 0 0,0 1 0 0 0,0-1 0 0 0,0 0-1 0 0,0 1 1 0 0,-1-1 0 0 0,1 1 0 0 0,-1-1 0 0 0,1 1-1 0 0,-1-1 1 0 0,0 1 0 0 0,0-1 0 0 0,0 1 0 0 0,0-1 0 0 0,0 1-1 0 0,-1-1 1 0 0,1 0 0 0 0,-1 1 0 0 0,0-1 0 0 0,1 1-1 0 0,-1-1 1 0 0,0 0 0 0 0,0 1 0 0 0,-1-1 0 0 0,1 0 0 0 0,0 0-1 0 0,-2 1-70 0 0,-6 10 109 0 0,-1-1 0 0 0,-1-1 0 0 0,0 1-1 0 0,0-2 1 0 0,-1 0 0 0 0,-1 0-1 0 0,1-1 1 0 0,-2-1 0 0 0,1 0 0 0 0,-1-1-1 0 0,0 0 1 0 0,-1-1 0 0 0,1 0-1 0 0,-1-2 1 0 0,0 0 0 0 0,-2 0-109 0 0,-26 13-1164 0 0,42-17 47 0 0,1 0-295 0 0,-8-13-1427 0 0,10 5 1398 0 0</inkml:trace>
  <inkml:trace contextRef="#ctx0" brushRef="#br0" timeOffset="198503.851">18850 8986 1428 0 0,'23'-13'3865'0'0,"-28"26"-1414"0"0,-201 195 1199 0 0,207-205-3618 0 0,-1 0 0 0 0,1-1-1 0 0,0 1 1 0 0,0 0-1 0 0,0-1 1 0 0,0 1-1 0 0,0-1 1 0 0,0 1-1 0 0,1-1 1 0 0,-1 1 0 0 0,1-1-1 0 0,0 0 1 0 0,0 0-1 0 0,0 0 1 0 0,0 0-1 0 0,0 0 1 0 0,0 0 0 0 0,0-1-1 0 0,1 1 1 0 0,-1-1-1 0 0,1 1 1 0 0,-1-1-1 0 0,1 0 1 0 0,-1 0-1 0 0,1 0 1 0 0,0 0 0 0 0,-1-1-1 0 0,1 1 1 0 0,0-1-1 0 0,0 0 1 0 0,-1 1-1 0 0,1-1 1 0 0,0 0 0 0 0,0-1-1 0 0,2 1-31 0 0,205 11-2617 0 0,-163-11-871 0 0,-40-9-11 0 0,-16 11 2348 0 0</inkml:trace>
  <inkml:trace contextRef="#ctx0" brushRef="#br0" timeOffset="198767.191">18605 9420 1688 0 0,'9'10'5497'0'0,"56"-2"-3693"0"0,138-22 175 0 0,-129 4-1497 0 0,57-12-2534 0 0,-21-44-4145 0 0,-96 50 4896 0 0</inkml:trace>
  <inkml:trace contextRef="#ctx0" brushRef="#br0" timeOffset="199031.926">19366 8878 2064 0 0,'-5'-14'7848'0'0,"1"39"-6020"0"0,13 27-1567 0 0,2 0 1 0 0,2-1-1 0 0,2-1 0 0 0,3 0 0 0 0,7 11-261 0 0,1 38-1790 0 0,-22-28-3611 0 0,-24-31 2909 0 0,11-30 1209 0 0</inkml:trace>
  <inkml:trace contextRef="#ctx0" brushRef="#br0" timeOffset="223508.071">25761 7754 916 0 0,'0'-3'530'0'0,"22"-69"1954"0"0,-24 66-2419 0 0,1 1 0 0 0,-1-1 0 0 0,0 0 0 0 0,0 1-1 0 0,0-1 1 0 0,-1 1 0 0 0,1 0 0 0 0,-2 0 0 0 0,1 0 0 0 0,0 0-1 0 0,-1 0 1 0 0,0 1 0 0 0,0-1 0 0 0,0 1 0 0 0,-1 0-1 0 0,1 1 1 0 0,-1-1 0 0 0,0 1 0 0 0,0 0 0 0 0,0 0-1 0 0,-1 0 1 0 0,1 1 0 0 0,-1 0 0 0 0,1 0 0 0 0,-1 0 0 0 0,0 1-1 0 0,0-1 1 0 0,0 1 0 0 0,1 1 0 0 0,-1-1 0 0 0,0 1-1 0 0,0 0 1 0 0,0 1 0 0 0,0-1 0 0 0,0 1 0 0 0,0 0-1 0 0,0 1 1 0 0,1-1 0 0 0,-1 1 0 0 0,0 1 0 0 0,1-1 0 0 0,0 0-1 0 0,-1 1 1 0 0,1 0 0 0 0,0 1 0 0 0,1-1 0 0 0,-1 1-65 0 0,-6 5 75 0 0,0 1 0 0 0,1 0 1 0 0,1 0-1 0 0,0 1 1 0 0,0 0-1 0 0,1 1 1 0 0,0 0-1 0 0,1 0 0 0 0,1 1 1 0 0,0 0-1 0 0,0 0 1 0 0,1 0-1 0 0,1 1 0 0 0,0-1 1 0 0,1 1-1 0 0,1 0 1 0 0,0 0-76 0 0,4-9 33 0 0,1-1 0 0 0,-1 0 0 0 0,1 1 0 0 0,0-1 0 0 0,1-1 0 0 0,-1 1 0 0 0,1 0-1 0 0,-1-1 1 0 0,1 0 0 0 0,0 1 0 0 0,0-2 0 0 0,0 1 0 0 0,1 0 0 0 0,-1-1 0 0 0,1 0 0 0 0,-1 0 0 0 0,1 0 0 0 0,0-1 0 0 0,0 1 0 0 0,0-1 0 0 0,0 0 0 0 0,0-1 0 0 0,0 1 0 0 0,0-1 0 0 0,0 0 0 0 0,0 0 0 0 0,0 0 0 0 0,0-1 0 0 0,0 0 0 0 0,0 0 0 0 0,0 0 0 0 0,0-1 0 0 0,-1 1 0 0 0,1-1 0 0 0,0 0 0 0 0,0-1-33 0 0,2-1 2 0 0,0 0 1 0 0,0 0 0 0 0,-1-1 0 0 0,0 1 0 0 0,0-1 0 0 0,0-1 0 0 0,0 1 0 0 0,-1-1 0 0 0,0 0 0 0 0,0 0 0 0 0,-1 0 0 0 0,0-1 0 0 0,0 0 0 0 0,0 0 0 0 0,-1 0 0 0 0,0 0 0 0 0,0 0-1 0 0,-1-1 1 0 0,0 1 0 0 0,0-1 0 0 0,0 1 0 0 0,-1-3-3 0 0,41 46-88 0 0,116 71-5666 0 0,-145-98 4638 0 0</inkml:trace>
  <inkml:trace contextRef="#ctx0" brushRef="#br0" timeOffset="225885.528">27482 7549 916 0 0,'-31'16'3447'0'0,"12"-3"-3086"0"0,1 1 1 0 0,0 0-1 0 0,1 2 0 0 0,0 0 1 0 0,2 1-1 0 0,0 0 0 0 0,0 1 0 0 0,2 1 1 0 0,0 0-1 0 0,-1 6-361 0 0,13-22 18 0 0,0-1 1 0 0,0 1-1 0 0,0-1 0 0 0,1 1 0 0 0,-1-1 1 0 0,1 1-1 0 0,0-1 0 0 0,-1 1 0 0 0,1 0 1 0 0,0-1-1 0 0,1 1 0 0 0,-1 0 0 0 0,0-1 1 0 0,1 1-1 0 0,-1-1 0 0 0,1 1 0 0 0,0-1 1 0 0,0 1-1 0 0,0-1 0 0 0,0 0 0 0 0,0 1 1 0 0,1-1-1 0 0,-1 0 0 0 0,1 0 0 0 0,-1 0 1 0 0,1 0-1 0 0,0 0 0 0 0,0 0 0 0 0,0 0 1 0 0,0-1-1 0 0,0 1 0 0 0,0-1 0 0 0,0 1 1 0 0,1-1-1 0 0,-1 0 0 0 0,0 0 0 0 0,1 0 1 0 0,-1 0-1 0 0,1 0 0 0 0,0-1-18 0 0,105 21-4402 0 0,-90-21 3230 0 0,1 0 76 0 0</inkml:trace>
  <inkml:trace contextRef="#ctx0" brushRef="#br0" timeOffset="226151.356">27798 7643 1088 0 0,'-74'22'4213'0'0,"66"-19"-4049"0"0,0 0 0 0 0,0 0 0 0 0,0 0-1 0 0,0 1 1 0 0,1 0 0 0 0,-1 1 0 0 0,1 0 0 0 0,0 0-1 0 0,1 0 1 0 0,0 1 0 0 0,-1 0 0 0 0,2 0 0 0 0,-1 1 0 0 0,1 0-1 0 0,0-1 1 0 0,0 2 0 0 0,1-1 0 0 0,0 1 0 0 0,0-1-1 0 0,1 1 1 0 0,0 0 0 0 0,0 0 0 0 0,-1 7-164 0 0,8-10 36 0 0,0 0-1 0 0,0 0 1 0 0,0 0 0 0 0,1 0 0 0 0,-1 0-1 0 0,1-1 1 0 0,1 0 0 0 0,-1 0 0 0 0,0 0 0 0 0,1-1-1 0 0,0 0 1 0 0,0 0 0 0 0,0 0 0 0 0,0-1-1 0 0,0 0 1 0 0,0 0 0 0 0,1 0 0 0 0,-1-1-1 0 0,1 0 1 0 0,-1 0 0 0 0,1-1 0 0 0,-1 0 0 0 0,4 0-36 0 0,14 2-789 0 0,1-2 0 0 0,-1 0 1 0 0,0-1-1 0 0,0-2 1 0 0,0 0-1 0 0,-1-2 1 0 0,1 0-1 0 0,1-3 789 0 0,-7 3-1359 0 0</inkml:trace>
  <inkml:trace contextRef="#ctx0" brushRef="#br0" timeOffset="226493.355">27962 7823 1016 0 0,'54'-8'3282'0'0,"73"-42"-1330"0"0,-114 46-1821 0 0,-1-2 0 0 0,0 0 0 0 0,0 0 0 0 0,0-1 0 0 0,-1-1 0 0 0,0 1 0 0 0,0-2-1 0 0,-1 0 1 0 0,0 0 0 0 0,-1-1 0 0 0,0 0 0 0 0,-1 0 0 0 0,0-1 0 0 0,0 0 0 0 0,3-8-131 0 0,-11 17 117 0 0,-2-1-90 0 0,-1 0 1 0 0,0 1 0 0 0,0-1 0 0 0,0 1-1 0 0,0-1 1 0 0,-1 1 0 0 0,1 0 0 0 0,0 0-1 0 0,-1 1 1 0 0,0-1 0 0 0,1 1 0 0 0,-1 0-1 0 0,0 0 1 0 0,0 0 0 0 0,0 0-1 0 0,1 1 1 0 0,-1-1 0 0 0,0 1 0 0 0,0 0-1 0 0,0 0 1 0 0,0 1 0 0 0,0-1 0 0 0,0 1-1 0 0,0 0 1 0 0,0 0 0 0 0,1 0-1 0 0,-3 1-27 0 0,-7 0 65 0 0,1 1-1 0 0,-1 1 0 0 0,0 0 1 0 0,1 1-1 0 0,0 0 0 0 0,0 1 0 0 0,1 0 1 0 0,-1 1-1 0 0,1 0 0 0 0,1 1 1 0 0,-1 0-1 0 0,1 0 0 0 0,1 2 0 0 0,0-1 1 0 0,0 1-1 0 0,0 0 0 0 0,-1 5-64 0 0,9-13 5 0 0,0 1 0 0 0,0-1 0 0 0,0 1 0 0 0,1-1 0 0 0,-1 1 0 0 0,1 0 0 0 0,-1-1-1 0 0,1 1 1 0 0,0 0 0 0 0,0-1 0 0 0,1 1 0 0 0,-1 0 0 0 0,0-1 0 0 0,1 1 0 0 0,0 0 0 0 0,-1-1 0 0 0,1 1 0 0 0,0-1-1 0 0,0 1 1 0 0,1-1 0 0 0,-1 0 0 0 0,0 1 0 0 0,1-1 0 0 0,-1 0 0 0 0,1 0 0 0 0,0 0 0 0 0,0 0 0 0 0,0 0-1 0 0,0 0 1 0 0,0-1 0 0 0,0 1 0 0 0,0-1 0 0 0,1 1 0 0 0,-1-1 0 0 0,0 0 0 0 0,1 0 0 0 0,1 1-5 0 0,96 35-866 0 0,50-28-5644 0 0,-122-9 5336 0 0</inkml:trace>
  <inkml:trace contextRef="#ctx0" brushRef="#br0" timeOffset="227181.378">28460 7874 1316 0 0,'6'-8'5540'0'0,"8"-11"-3800"0"0,29-40-1778 0 0,-35 45 146 0 0,1 0 0 0 0,-2-1 1 0 0,0 0-1 0 0,-1 0 0 0 0,0 0 0 0 0,-1-1 0 0 0,-1 0 0 0 0,0 0 0 0 0,-2 0 1 0 0,1-7-109 0 0,-3 22 1 0 0,0 0 0 0 0,-1 1 1 0 0,1-1-1 0 0,-1 1 0 0 0,1-1 1 0 0,0 1-1 0 0,-1-1 0 0 0,1 1 1 0 0,-1-1-1 0 0,1 1 0 0 0,-1-1 1 0 0,0 1-1 0 0,1 0 0 0 0,-1-1 1 0 0,1 1-1 0 0,-1 0 0 0 0,0-1 1 0 0,1 1-1 0 0,-1 0 0 0 0,0 0 1 0 0,1 0-1 0 0,-1 0 0 0 0,0-1 1 0 0,0 1-1 0 0,1 0 0 0 0,-1 0 1 0 0,0 0-1 0 0,1 1 1 0 0,-1-1-1 0 0,0 0 0 0 0,1 0 1 0 0,-1 0-1 0 0,0 0 0 0 0,1 1 1 0 0,-1-1-1 0 0,0 0 0 0 0,1 1 1 0 0,-1-1-1 0 0,1 0 0 0 0,-1 1 1 0 0,0-1-1 0 0,1 1 0 0 0,-1-1 1 0 0,1 1-1 0 0,-1-1 0 0 0,1 1 1 0 0,0-1-1 0 0,-1 1 0 0 0,1-1 1 0 0,0 1-1 0 0,-1 0 0 0 0,1-1 1 0 0,0 1-1 0 0,-1 0 0 0 0,1-1 1 0 0,0 1-1 0 0,0 0 0 0 0,0-1 1 0 0,0 1-1 0 0,0 0 1 0 0,0-1-1 0 0,0 1 0 0 0,0 0 1 0 0,0 0-1 0 0,0-1 0 0 0,0 1 1 0 0,0 0-1 0 0,1 0-1 0 0,0 5-9 0 0,1 0 1 0 0,0-1 0 0 0,1 1-1 0 0,-1 0 1 0 0,1-1-1 0 0,0 0 1 0 0,0 1-1 0 0,1-1 1 0 0,0-1 0 0 0,0 1-1 0 0,0 0 1 0 0,0-1-1 0 0,1 0 1 0 0,-1 0-1 0 0,1 0 1 0 0,0-1 0 0 0,0 1-1 0 0,2 0 9 0 0,33 29-99 0 0,-34-25 112 0 0,-3-7-6 0 0,0 1 1 0 0,-1 0-1 0 0,0 0 0 0 0,1 1 1 0 0,-1-1-1 0 0,0 0 1 0 0,0 1-1 0 0,0 0 0 0 0,-1-1 1 0 0,1 1-1 0 0,0 0 0 0 0,-1 0 1 0 0,0 0-1 0 0,0-1 1 0 0,0 2-1 0 0,0-1 0 0 0,0 0 1 0 0,-1 0-1 0 0,1 0 1 0 0,-1 0-1 0 0,0 0 0 0 0,0 0 1 0 0,0 1-1 0 0,0-1 0 0 0,0 0 1 0 0,-1 0-1 0 0,0 3-7 0 0,-52 36 430 0 0,63-68-650 0 0,21-17-53 0 0,3 2 1 0 0,0 0 0 0 0,3 3 0 0 0,1 1-1 0 0,2 1 1 0 0,28-18 272 0 0,-69 104 2254 0 0,50 61-1662 0 0,-42-104-689 0 0,-1 1-1 0 0,-1 0 1 0 0,0 1 0 0 0,0-1 0 0 0,0 1-1 0 0,-1 0 1 0 0,0 0 0 0 0,-1 1 0 0 0,0-1-1 0 0,-1 1 1 0 0,0-1 0 0 0,1 9 97 0 0,-6-11-266 0 0,0 0 1 0 0,-1-1 0 0 0,0 1-1 0 0,0-1 1 0 0,-1 1-1 0 0,0-1 1 0 0,0-1-1 0 0,0 1 1 0 0,0-1 0 0 0,-1 0-1 0 0,0 0 1 0 0,0 0-1 0 0,-1-1 1 0 0,1 0-1 0 0,-1 0 1 0 0,0-1 0 0 0,0 0-1 0 0,0 0 1 0 0,0 0-1 0 0,0-1 1 0 0,-1 0-1 0 0,1-1 1 0 0,-1 0 0 0 0,1 0-1 0 0,-1 0 1 0 0,0-1-1 0 0,-7-1 266 0 0,-27 5-1012 0 0</inkml:trace>
  <inkml:trace contextRef="#ctx0" brushRef="#br0" timeOffset="224923.098">26597 7654 1832 0 0,'0'0'542'0'0,"0"0"-26"0"0,4-23 1290 0 0,14 4-1420 0 0,-66 13 1259 0 0,32 9-1535 0 0,0 0 0 0 0,0 2 0 0 0,1-1 0 0 0,-1 2 0 0 0,1 0 0 0 0,0 1 0 0 0,0 1 0 0 0,1 0 0 0 0,0 1 0 0 0,1 0 0 0 0,0 1 0 0 0,0 1 0 0 0,-6 7-110 0 0,19-14 39 0 0,0 1-1 0 0,0-1 1 0 0,0 1-1 0 0,1-1 1 0 0,0 1-1 0 0,0-1 1 0 0,0 0-1 0 0,0 1 1 0 0,1-1-1 0 0,-1 0 1 0 0,1 0-1 0 0,0 0 1 0 0,1 0-1 0 0,-1 0 1 0 0,0 0-1 0 0,1-1 1 0 0,0 1-1 0 0,0-1 0 0 0,0 0 1 0 0,1 0-1 0 0,-1 0 1 0 0,1 0-1 0 0,-1 0 1 0 0,1-1-1 0 0,0 0 1 0 0,0 0-1 0 0,0 0 1 0 0,0 0-1 0 0,0 0 1 0 0,1-1-1 0 0,-1 0 1 0 0,1 0-1 0 0,-1 0-38 0 0,1 1 59 0 0,21 10 109 0 0,-21-10-141 0 0,1-1 0 0 0,-1 1 0 0 0,0 0-1 0 0,0 0 1 0 0,0 0 0 0 0,0 1 0 0 0,0 0 0 0 0,-1 0 0 0 0,1 0 0 0 0,-1 0 0 0 0,0 1 0 0 0,0-1 0 0 0,0 1-1 0 0,0 0 1 0 0,0 1 0 0 0,-1-1 0 0 0,0 1 0 0 0,0-1 0 0 0,0 1 0 0 0,-1 0 0 0 0,0 0 0 0 0,1 0-27 0 0,-6 0 5 0 0,1 0 0 0 0,-1 0 1 0 0,0 0-1 0 0,0-1 0 0 0,0 0 1 0 0,-1 0-1 0 0,0 0 1 0 0,1 0-1 0 0,-1 0 0 0 0,-1-1 1 0 0,1 1-1 0 0,0-1 0 0 0,-1 0 1 0 0,0 0-1 0 0,0-1 0 0 0,0 0 1 0 0,0 0-1 0 0,0 0 1 0 0,0 0-1 0 0,-4 0-5 0 0,-95 20-866 0 0,47-51-2791 0 0,59 7 1213 0 0,-1 12 1274 0 0</inkml:trace>
  <inkml:trace contextRef="#ctx0" brushRef="#br0" timeOffset="225578.392">26710 7699 1684 0 0,'14'-36'5927'0'0,"-7"24"-4759"0"0,-10 20-1111 0 0,-1 1 0 0 0,1 0 0 0 0,1 0 0 0 0,-1 0 0 0 0,2 0 0 0 0,-1 0 0 0 0,1 1 0 0 0,1-1 0 0 0,-1 0 0 0 0,2 0 0 0 0,-1 1 0 0 0,1-1 0 0 0,1 0 0 0 0,0 0 0 0 0,0 0 0 0 0,0 0 1 0 0,1 0-1 0 0,2 3-57 0 0,-1-6 24 0 0,1-1 1 0 0,0 1 0 0 0,0-1-1 0 0,1 0 1 0 0,-1 0 0 0 0,1 0 0 0 0,0-1-1 0 0,1 0 1 0 0,-1 0 0 0 0,1 0 0 0 0,-1-1-1 0 0,1 0 1 0 0,0 0 0 0 0,0-1-1 0 0,0 0 1 0 0,1 0 0 0 0,-1-1 0 0 0,0 0-1 0 0,1 0 1 0 0,-1-1 0 0 0,1 0 0 0 0,-1 0-1 0 0,1 0 1 0 0,-1-1 0 0 0,0 0-1 0 0,1-1 1 0 0,-1 0 0 0 0,0 0 0 0 0,0 0-1 0 0,0-1 1 0 0,0 0 0 0 0,-1-1-1 0 0,1 1 1 0 0,-1-1 0 0 0,0 0 0 0 0,0-1-1 0 0,0 0 1 0 0,0 0 0 0 0,-1 0 0 0 0,0 0-1 0 0,0-1 1 0 0,0 0 0 0 0,-1 0-1 0 0,0 0 1 0 0,0 0 0 0 0,0-1 0 0 0,-1 0-1 0 0,1-2-24 0 0,-3 8 2 0 0,0-1 0 0 0,1 1-1 0 0,-1 0 1 0 0,0-1 0 0 0,0 1-1 0 0,0-1 1 0 0,0 0 0 0 0,0 1-1 0 0,0-1 1 0 0,0 0 0 0 0,-1 1-1 0 0,1-1 1 0 0,0 0-1 0 0,-1 0 1 0 0,0 0 0 0 0,1 0-1 0 0,-1 1 1 0 0,0-1 0 0 0,0 0-1 0 0,0 0 1 0 0,0 0 0 0 0,0 0-1 0 0,-1 0 1 0 0,1 0 0 0 0,-1 1-1 0 0,1-1 1 0 0,-1 0 0 0 0,1 0-1 0 0,-1 0 1 0 0,0 1 0 0 0,0-1-1 0 0,0 1 1 0 0,0-1-1 0 0,0 0 1 0 0,0 1 0 0 0,0 0-1 0 0,-1-1 1 0 0,1 1 0 0 0,-1 0-1 0 0,1-1 1 0 0,-1 1 0 0 0,1 0-1 0 0,-1 0 1 0 0,1 0 0 0 0,-1 1-1 0 0,0-1 1 0 0,0 0 0 0 0,1 1-1 0 0,-1-1 1 0 0,0 1 0 0 0,0-1-1 0 0,0 1 1 0 0,0 0 0 0 0,0 0-1 0 0,1 0 1 0 0,-1 0-1 0 0,0 0 1 0 0,0 0 0 0 0,0 0-1 0 0,0 1 1 0 0,0-1 0 0 0,1 1-1 0 0,-2 0-1 0 0,0 4-35 0 0,-1 1 0 0 0,1 0 0 0 0,1 1 0 0 0,-1-1 0 0 0,1 0 0 0 0,0 1-1 0 0,0-1 1 0 0,1 1 0 0 0,0 0 0 0 0,0 0 0 0 0,1-1 0 0 0,0 1 0 0 0,0 0-1 0 0,0 0 1 0 0,1-1 0 0 0,0 4 35 0 0,0 8-382 0 0,19 49-840 0 0,10-29-5062 0 0,-25-35 5066 0 0</inkml:trace>
  <inkml:trace contextRef="#ctx0" brushRef="#br0" timeOffset="129371.392">25368 4832 1100 0 0,'15'0'4525'0'0,"10"-24"-3887"0"0,-20 20-232 0 0,114-136 1224 0 0,-109 126-1815 0 0,-1 1-1 0 0,0-2 0 0 0,-1 1 1 0 0,-1-1-1 0 0,0-1 1 0 0,-1 1-1 0 0,0-1 0 0 0,-1 0 1 0 0,1-13 185 0 0,-5 27-6 0 0,-1 0 0 0 0,0 0 0 0 0,0 0 0 0 0,0 0 0 0 0,-1 0 0 0 0,1 0 0 0 0,0 0 0 0 0,-1 0 0 0 0,1 0 0 0 0,-1 0 0 0 0,0 1 0 0 0,1-1 0 0 0,-1 0 0 0 0,0 0 0 0 0,0 1 0 0 0,0-1 0 0 0,-1 0 0 0 0,1 1 0 0 0,0-1 0 0 0,0 1 0 0 0,-1 0 0 0 0,1-1 0 0 0,-1 1 0 0 0,1 0 0 0 0,-1 0 0 0 0,0 0 0 0 0,1 0 0 0 0,-1 0 0 0 0,0 0 0 0 0,0 1 0 0 0,0-1 0 0 0,0 0 0 0 0,1 1 1 0 0,-1 0-1 0 0,0-1 0 0 0,0 1 0 0 0,0 0 0 0 0,0 0 0 0 0,0 0 0 0 0,0 0 0 0 0,0 0 0 0 0,0 1 0 0 0,0-1 0 0 0,0 0 0 0 0,0 1 0 0 0,1 0 0 0 0,-1-1 0 0 0,0 1 0 0 0,0 0 6 0 0,1 0 231 0 0,1 6-107 0 0,1 0 0 0 0,1 1 0 0 0,-1-1 1 0 0,1 0-1 0 0,1 0 0 0 0,-1 0 0 0 0,1 0 1 0 0,0 0-1 0 0,1-1 0 0 0,-1 1 1 0 0,1-1-1 0 0,1 0 0 0 0,-1 0 0 0 0,1 0 1 0 0,0-1-1 0 0,0 1 0 0 0,1-1 0 0 0,0 0-124 0 0,9 12 260 0 0,71 141 636 0 0,-84-152-879 0 0,-1 0-1 0 0,1 0 1 0 0,-1 0 0 0 0,0 0-1 0 0,0 1 1 0 0,-1-1-1 0 0,0 0 1 0 0,0 1-1 0 0,0-1 1 0 0,-1 0 0 0 0,0 1-1 0 0,0-1 1 0 0,-1 0-1 0 0,1 0 1 0 0,-2 0 0 0 0,1 0-1 0 0,0 0 1 0 0,-1-1-1 0 0,0 1 1 0 0,-1-1-1 0 0,1 1 1 0 0,-1-1 0 0 0,0 0-1 0 0,0-1 1 0 0,0 1-1 0 0,-3 1-16 0 0,5-6-134 0 0,1-1 0 0 0,0 0 0 0 0,-1 1 0 0 0,1-1 0 0 0,0 0 0 0 0,0 0 0 0 0,0 0 0 0 0,-1 0 0 0 0,1 0 0 0 0,0 0 0 0 0,1-1 0 0 0,-1 1 0 0 0,0 0 0 0 0,0 0 0 0 0,0-1 0 0 0,1 1 0 0 0,-1 0 0 0 0,1-1 0 0 0,-1 1 0 0 0,1-1 0 0 0,-1 1 0 0 0,1-1 0 0 0,0 1 0 0 0,0-1 0 0 0,0 1 0 0 0,0-1 0 0 0,0 1 0 0 0,0-1 0 0 0,0 1 0 0 0,0-1 0 0 0,1 1 0 0 0,-1 0 0 0 0,0-1 0 0 0,1 1 0 0 0,-1-1 0 0 0,1 1 0 0 0,0 0 0 0 0,-1-1 0 0 0,1 1 0 0 0,0 0 0 0 0,0 0 0 0 0,0-1 0 0 0,0 1 0 0 0,0 0 0 0 0,1 0 134 0 0,12-37-1222 0 0,4 8 8 0 0</inkml:trace>
  <inkml:trace contextRef="#ctx0" brushRef="#br0" timeOffset="129807.006">26005 4454 1060 0 0,'-1'0'105'0'0,"1"1"0"0"0,-1-1-1 0 0,1 0 1 0 0,0 1 0 0 0,-1-1 0 0 0,1 0 0 0 0,-1 1-1 0 0,1-1 1 0 0,-1 0 0 0 0,1 0 0 0 0,-1 1-1 0 0,1-1 1 0 0,-1 0 0 0 0,1 0 0 0 0,-1 0 0 0 0,1 0-1 0 0,-1 0 1 0 0,1 0 0 0 0,-1 1 0 0 0,1-1-1 0 0,-1-1 1 0 0,0 1 0 0 0,1 0 0 0 0,-1 0 0 0 0,1 0-1 0 0,-1 0 1 0 0,1 0 0 0 0,-1 0 0 0 0,1-1-1 0 0,-1 1 1 0 0,1 0 0 0 0,-1 0 0 0 0,1-1 0 0 0,-1 1-1 0 0,1 0 1 0 0,0-1 0 0 0,-1 1 0 0 0,1 0-1 0 0,-1-1 1 0 0,1 1 0 0 0,0-1 0 0 0,-1 1 0 0 0,1-1-1 0 0,0 1 1 0 0,0 0 0 0 0,-1-1 0 0 0,1 1-1 0 0,0-1 1 0 0,0 1 0 0 0,0-1 0 0 0,0 0 0 0 0,-1 1-1 0 0,1-1 1 0 0,0 1 0 0 0,0-1 0 0 0,0 1-1 0 0,0-1 1 0 0,0 1 0 0 0,1-1-105 0 0,-15 21 451 0 0,7-12-281 0 0,1 1 1 0 0,1-1-1 0 0,-1 1 1 0 0,1 0 0 0 0,1 0-1 0 0,0 0 1 0 0,0 1-1 0 0,1 0 1 0 0,0-1 0 0 0,0 1-1 0 0,1 0 1 0 0,1 1-1 0 0,0-1 1 0 0,0 6-171 0 0,1-11 41 0 0,1-1 0 0 0,-1 1 1 0 0,1 0-1 0 0,0 0 0 0 0,1 0 1 0 0,-1 0-1 0 0,1-1 0 0 0,0 1 0 0 0,0-1 1 0 0,0 1-1 0 0,1-1 0 0 0,-1 0 0 0 0,1 0 1 0 0,0 0-1 0 0,1 0 0 0 0,-1-1 1 0 0,1 1-1 0 0,-1-1 0 0 0,1 0 0 0 0,0 0 1 0 0,0 0-1 0 0,0 0 0 0 0,1-1 0 0 0,-1 1 1 0 0,1-1-1 0 0,-1-1 0 0 0,1 1 0 0 0,0 0 1 0 0,-1-1-1 0 0,1 0 0 0 0,0 0 1 0 0,0-1-1 0 0,0 1 0 0 0,0-1 0 0 0,1 0-41 0 0,5 1 7 0 0,1-1 0 0 0,-1 0 0 0 0,0 0 0 0 0,0-1 0 0 0,0 0 0 0 0,0-1 0 0 0,0-1 0 0 0,0 1 0 0 0,0-2 0 0 0,0 0 0 0 0,-1 0 0 0 0,0 0 0 0 0,0-2 0 0 0,0 1 0 0 0,7-7-7 0 0,-10 7 34 0 0,0-1 0 0 0,-1 0-1 0 0,0-1 1 0 0,0 0 0 0 0,0 0 0 0 0,-1 0 0 0 0,0 0 0 0 0,-1-1 0 0 0,1 0 0 0 0,-2 0-1 0 0,1 0 1 0 0,-1 0 0 0 0,0-1 0 0 0,-1 1 0 0 0,0-1 0 0 0,0 0 0 0 0,0-7-34 0 0,-2 15 7 0 0,-1 0 0 0 0,1 0 1 0 0,0 0-1 0 0,-1 0 0 0 0,1 0 1 0 0,-1 0-1 0 0,1 0 0 0 0,-1 0 1 0 0,1 0-1 0 0,-1 0 0 0 0,0 1 1 0 0,1-1-1 0 0,-1 0 0 0 0,0 0 1 0 0,0 1-1 0 0,1-1 0 0 0,-1 1 1 0 0,0-1-1 0 0,0 0 0 0 0,0 1 1 0 0,0 0-1 0 0,0-1 0 0 0,0 1 1 0 0,0 0-1 0 0,0-1 0 0 0,0 1 1 0 0,0 0-1 0 0,0 0 0 0 0,0 0 1 0 0,0 0-1 0 0,0 0 0 0 0,0 0 0 0 0,0 0 1 0 0,0 0-1 0 0,0 0 0 0 0,0 0 1 0 0,0 1-1 0 0,0-1 0 0 0,0 0 1 0 0,0 1-1 0 0,0-1 0 0 0,0 1 1 0 0,0-1-1 0 0,0 1 0 0 0,0-1 1 0 0,1 1-1 0 0,-1 0 0 0 0,0-1 1 0 0,0 1-1 0 0,1 0 0 0 0,-1 0 1 0 0,0 0-1 0 0,1-1 0 0 0,-1 1 1 0 0,1 0-1 0 0,-1 0 0 0 0,1 0 1 0 0,-1 0-1 0 0,1 0 0 0 0,0 0 1 0 0,-1 0-1 0 0,1 0 0 0 0,0 0 1 0 0,0 1-9 0 0,0 10-62 0 0,0 0-1 0 0,2 0 1 0 0,-1 0 0 0 0,1 0-1 0 0,1-1 1 0 0,0 1-1 0 0,1-1 1 0 0,0 0-1 0 0,1 0 1 0 0,0 0-1 0 0,0 0 1 0 0,1-1-1 0 0,5 6 64 0 0,72 59-7732 0 0,-75-73 6318 0 0,-7-1-29 0 0</inkml:trace>
  <inkml:trace contextRef="#ctx0" brushRef="#br0" timeOffset="130085.222">26707 4357 1224 0 0,'-9'1'361'0'0,"0"1"1"0"0,1-1-1 0 0,-1 2 0 0 0,1-1 1 0 0,-1 1-1 0 0,1 0 1 0 0,0 1-1 0 0,0 0 0 0 0,0 0 1 0 0,1 1-1 0 0,-1 0 0 0 0,1 0 1 0 0,-3 4-362 0 0,9-8 51 0 0,-11 7 183 0 0,0 1-1 0 0,0 0 1 0 0,1 1-1 0 0,1 0 1 0 0,-1 1-1 0 0,2 0 1 0 0,0 1-1 0 0,0 0 1 0 0,1 0 0 0 0,0 1-1 0 0,1-1 1 0 0,1 2-1 0 0,0-1 1 0 0,1 1-1 0 0,0 0 1 0 0,1 0-1 0 0,0 1 1 0 0,2-1-1 0 0,-1 9-233 0 0,5-18-10 0 0,0 1 0 0 0,1-1 0 0 0,0 0 0 0 0,0 0-1 0 0,0 0 1 0 0,1-1 0 0 0,-1 1 0 0 0,1-1 0 0 0,0 0-1 0 0,1 0 1 0 0,-1 0 0 0 0,1 0 0 0 0,-1-1 0 0 0,1 0-1 0 0,0 0 1 0 0,0 0 0 0 0,1-1 0 0 0,-1 1 0 0 0,0-1-1 0 0,1 0 1 0 0,0-1 0 0 0,-1 0 0 0 0,1 0 0 0 0,0 0-1 0 0,0 0 1 0 0,-1-1 0 0 0,1 0 0 0 0,0 0 0 0 0,0 0-1 0 0,0-1 1 0 0,2-1 10 0 0,6 3-483 0 0,0-2-1 0 0,-1 0 1 0 0,1 0-1 0 0,-1-1 0 0 0,0-1 1 0 0,1 0-1 0 0,-1-1 1 0 0,-1 0-1 0 0,1-1 0 0 0,0 0 1 0 0,-1-1-1 0 0,0-1 1 0 0,-1 0-1 0 0,1 0 0 0 0,-1-1 1 0 0,9-9 483 0 0,0-6-1089 0 0</inkml:trace>
  <inkml:trace contextRef="#ctx0" brushRef="#br0" timeOffset="130274.714">27007 4342 888 0 0,'-27'-7'4256'0'0,"-26"28"-2708"0"0,44-17-1371 0 0,0-1-1 0 0,1 2 1 0 0,-1-1 0 0 0,1 1-1 0 0,0 1 1 0 0,0-1 0 0 0,1 1-1 0 0,0 1 1 0 0,0-1-1 0 0,0 1 1 0 0,1 1 0 0 0,0-1-1 0 0,0 1 1 0 0,1 0 0 0 0,0 0-1 0 0,0 0 1 0 0,1 1 0 0 0,0 0-1 0 0,1 0 1 0 0,-1 0 0 0 0,2 0-1 0 0,0 1 1 0 0,-1 3-177 0 0,3-9 25 0 0,1 0 0 0 0,-1 1 0 0 0,1-1 0 0 0,0 0 0 0 0,0 0 0 0 0,0 1-1 0 0,1-1 1 0 0,0 0 0 0 0,-1 0 0 0 0,1-1 0 0 0,1 1 0 0 0,-1 0 0 0 0,1 0 0 0 0,-1-1 0 0 0,1 0 0 0 0,0 0 0 0 0,0 1 0 0 0,0-1-1 0 0,1-1 1 0 0,-1 1 0 0 0,1-1 0 0 0,-1 1 0 0 0,1-1 0 0 0,0 0 0 0 0,0 0 0 0 0,0-1 0 0 0,0 1 0 0 0,0-1 0 0 0,0 0 0 0 0,1 0 0 0 0,-1 0-1 0 0,0 0 1 0 0,1-1 0 0 0,1 0-25 0 0,145-7-1556 0 0,12-53-5158 0 0,-141 47 5626 0 0</inkml:trace>
  <inkml:trace contextRef="#ctx0" brushRef="#br0" timeOffset="130822.333">27395 4607 2512 0 0,'86'-2'6103'0'0,"111"-37"-5238"0"0,-198 39-863 0 0,1 1 0 0 0,-1-1 0 0 0,1 1 0 0 0,-1-1 0 0 0,1 1 1 0 0,-1-1-1 0 0,0 1 0 0 0,1-1 0 0 0,-1 1 0 0 0,0-1 0 0 0,1 0 1 0 0,-1 1-1 0 0,0-1 0 0 0,1 0 0 0 0,-1 0 0 0 0,0 0 0 0 0,0 1 1 0 0,1-1-1 0 0,-1 0 0 0 0,0 0 0 0 0,1 0 0 0 0,-1 0 0 0 0,0 0 1 0 0,0 0-1 0 0,1 0 0 0 0,-1-1 0 0 0,0 1 0 0 0,0 0 0 0 0,1 0 1 0 0,-1-1-1 0 0,0 1 0 0 0,1 0 0 0 0,-1-1 0 0 0,0 1 0 0 0,1 0 1 0 0,-1-1-1 0 0,1 1 0 0 0,-1-1 0 0 0,0 1 0 0 0,1-1 0 0 0,-1 1 1 0 0,1-1-1 0 0,0 0 0 0 0,-1 1 0 0 0,1-1 0 0 0,-1 1 0 0 0,1-1 1 0 0,0 0-1 0 0,0 0 0 0 0,-1 1 0 0 0,1-1 0 0 0,0 0 0 0 0,0 1 1 0 0,0-1-1 0 0,0 0 0 0 0,0 0 0 0 0,0 1 0 0 0,0-1 0 0 0,0 0 1 0 0,0 0-1 0 0,0 1 0 0 0,0-1 0 0 0,0 0 0 0 0,0 1 0 0 0,1-1 1 0 0,-1 0-1 0 0,0 0 0 0 0,1 0-2 0 0,-24 3 30 0 0,-1 1 1 0 0,1 1 0 0 0,0 0-1 0 0,1 2 1 0 0,-1 1-1 0 0,1 0 1 0 0,1 2-1 0 0,-1 1 1 0 0,2 0 0 0 0,-1 2-1 0 0,1 0 1 0 0,1 1-1 0 0,-8 8-30 0 0,24-20 1 0 0,0 1 0 0 0,0 0 0 0 0,0 0 0 0 0,1 1 0 0 0,-1-1 0 0 0,0 0 0 0 0,1 1 0 0 0,0 0 0 0 0,0-1 0 0 0,-1 1 0 0 0,2 0 0 0 0,-1 0 0 0 0,0 0 0 0 0,1 1 0 0 0,-1-1 0 0 0,1 0 0 0 0,0 1 0 0 0,0-1 0 0 0,0 0 0 0 0,0 1 0 0 0,1-1 0 0 0,0 1 0 0 0,-1-1 0 0 0,1 1 0 0 0,0-1 0 0 0,1 1 0 0 0,-1-1 0 0 0,1 1 0 0 0,-1-1 0 0 0,1 1 0 0 0,0-1 0 0 0,0 1 0 0 0,1-1 0 0 0,-1 0 0 0 0,1 0 0 0 0,0 0 0 0 0,-1 0 0 0 0,1 0 0 0 0,0 0 0 0 0,1 0 0 0 0,-1-1 0 0 0,1 1 0 0 0,-1-1 0 0 0,1 1 0 0 0,0-1 0 0 0,-1 0 0 0 0,1 0 0 0 0,0 0 0 0 0,1-1 0 0 0,-1 1-1 0 0,19 7-369 0 0,1-2 0 0 0,0 0-1 0 0,0-2 1 0 0,0 0 0 0 0,1-1-1 0 0,-1-2 1 0 0,1 0 0 0 0,0-2-1 0 0,0 0 1 0 0,2-2 369 0 0,11 2-1406 0 0,40-13-971 0 0,-47 6 1183 0 0</inkml:trace>
  <inkml:trace contextRef="#ctx0" brushRef="#br0" timeOffset="131503.289">27763 4822 1060 0 0,'12'6'4547'0'0,"13"-25"-2948"0"0,13-73-1402 0 0,-5-2 1 0 0,-4-1-1 0 0,9-57-197 0 0,-36 109-89 0 0,-2 48 93 0 0,-1 0 1 0 0,2 0 0 0 0,-1 1 0 0 0,0-1-1 0 0,1 0 1 0 0,0 0 0 0 0,0 0 0 0 0,0 0-1 0 0,1 0 1 0 0,0-1 0 0 0,0 1 0 0 0,0 0-1 0 0,0-1 1 0 0,1 1 0 0 0,0-1 0 0 0,0 0-1 0 0,0 0 1 0 0,0 0 0 0 0,1 0 0 0 0,-1 0-1 0 0,1-1 1 0 0,0 0 0 0 0,0 0-1 0 0,0 0 1 0 0,1 0 0 0 0,-1 0 0 0 0,4 0-5 0 0,4 7-50 0 0,-2-5 56 0 0,0 1 1 0 0,0 0-1 0 0,-1 0 0 0 0,0 1 0 0 0,-1 1 0 0 0,0-1 1 0 0,0 1-1 0 0,0 1 0 0 0,-1-1 0 0 0,0 1 1 0 0,-1 1-1 0 0,0-1 0 0 0,0 1 0 0 0,-1 0 0 0 0,-1 0 1 0 0,1 1-1 0 0,-2-1 0 0 0,1 1 0 0 0,0 5-6 0 0,-5-12 51 0 0,0 1 0 0 0,0 0 0 0 0,0-1-1 0 0,0 1 1 0 0,-1-1 0 0 0,1 1 0 0 0,-1-1 0 0 0,-1 0-1 0 0,1 0 1 0 0,0 0 0 0 0,-1 0 0 0 0,0 0-1 0 0,0 0 1 0 0,0-1 0 0 0,0 1 0 0 0,-1-1 0 0 0,1 0-1 0 0,-1 0 1 0 0,0 0 0 0 0,0 0-51 0 0,11-45 195 0 0,174-296-824 0 0,-180 337 637 0 0,-1 1 0 0 0,1-1 1 0 0,-1 0-1 0 0,1 0 0 0 0,-1 0 0 0 0,1 1 0 0 0,-1-1 0 0 0,0 0 0 0 0,1 0 0 0 0,-1 0 0 0 0,0 0 0 0 0,0 0 0 0 0,0 0 0 0 0,1 0 0 0 0,-1 0 0 0 0,0 0 0 0 0,0 0 0 0 0,0 1 0 0 0,-1-1 0 0 0,1 0 0 0 0,0 0 0 0 0,0 0 0 0 0,0 0 0 0 0,-1 0 0 0 0,1 0 0 0 0,0 0 0 0 0,-1 0 0 0 0,1 1 0 0 0,-1-1 0 0 0,1 0 0 0 0,-1 0 0 0 0,1 1 0 0 0,-1-1 0 0 0,0 0 0 0 0,1 1 0 0 0,-1-1 0 0 0,0 0 0 0 0,0 1 0 0 0,1-1 0 0 0,-1 1 0 0 0,0-1 0 0 0,0 1 0 0 0,0 0 1 0 0,0-1-1 0 0,1 1 0 0 0,-1 0 0 0 0,0-1 0 0 0,0 1 0 0 0,0 0 0 0 0,0 0 0 0 0,0 0 0 0 0,0 0 0 0 0,0 0 0 0 0,0 0 0 0 0,0 0 0 0 0,0 0 0 0 0,0 0 0 0 0,0 1 0 0 0,1-1 0 0 0,-1 0 0 0 0,0 1 0 0 0,0-1 0 0 0,0 0 0 0 0,0 1 0 0 0,0-1 0 0 0,1 1 0 0 0,-1-1 0 0 0,0 2-8 0 0,-63 32 319 0 0,62-29-315 0 0,1-1 0 0 0,-1 1 0 0 0,1-1 0 0 0,0 1 0 0 0,0 0 0 0 0,1 0 0 0 0,-1-1 0 0 0,1 1 0 0 0,0 0 0 0 0,1 0 0 0 0,-1 0 0 0 0,1-1 1 0 0,0 1-1 0 0,0 0 0 0 0,0-1 0 0 0,0 1 0 0 0,1-1 0 0 0,0 1 0 0 0,0-1 0 0 0,0 0 0 0 0,1 0 0 0 0,-1 1 0 0 0,1-2 0 0 0,0 1 1 0 0,0 0-1 0 0,0-1 0 0 0,1 1 0 0 0,-1-1 0 0 0,1 0 0 0 0,2 1-4 0 0,8 14-2 0 0,-3-5-217 0 0,1 0 1 0 0,-2 1-1 0 0,0 1 1 0 0,0-1-1 0 0,-1 2 1 0 0,-1-1 0 0 0,-1 1-1 0 0,0 1 1 0 0,-1-1-1 0 0,-1 1 1 0 0,-1 0-1 0 0,0 0 1 0 0,-1 1 0 0 0,-1-1-1 0 0,0 1 219 0 0,-3-13-192 0 0,0 1 1 0 0,0 0-1 0 0,0 0 0 0 0,-1-1 0 0 0,1 1 0 0 0,-2-1 0 0 0,1 1 0 0 0,0-1 1 0 0,-1 0-1 0 0,0 0 0 0 0,0 0 0 0 0,-1-1 0 0 0,1 1 0 0 0,-1-1 0 0 0,0 1 1 0 0,0-1-1 0 0,-1 0 0 0 0,1-1 0 0 0,-1 1 0 0 0,-1 0 192 0 0,-25 14-1298 0 0</inkml:trace>
  <inkml:trace contextRef="#ctx0" brushRef="#br0" timeOffset="131893.428">27614 4561 1472 0 0,'0'-1'75'0'0,"1"1"1"0"0,0-1-1 0 0,1 1 0 0 0,-1 0 0 0 0,0-1 0 0 0,0 1 1 0 0,0 0-1 0 0,0 0 0 0 0,0 0 0 0 0,0 0 1 0 0,0 0-1 0 0,0 0 0 0 0,0 0 0 0 0,0 0 0 0 0,0 0 1 0 0,0 0-1 0 0,1 1 0 0 0,-1-1 0 0 0,0 0 0 0 0,0 1 1 0 0,0-1-1 0 0,0 1 0 0 0,-1-1 0 0 0,1 1 1 0 0,0-1-1 0 0,0 1 0 0 0,0 0 0 0 0,0 0 0 0 0,0-1 1 0 0,-1 1-1 0 0,1 0 0 0 0,0 0 0 0 0,-1 0 1 0 0,1 0-1 0 0,-1 0 0 0 0,1 0 0 0 0,-1 0 0 0 0,1 0 1 0 0,-1 0-1 0 0,0 0 0 0 0,1 0 0 0 0,-1 0 0 0 0,0 0 1 0 0,0 0-1 0 0,0 0 0 0 0,0 0 0 0 0,0 0 1 0 0,0 0-1 0 0,0 0 0 0 0,0 0 0 0 0,0 1 0 0 0,0-1 1 0 0,-1 0-1 0 0,1 0 0 0 0,0 0 0 0 0,-1 0 1 0 0,1 0-1 0 0,-1 0 0 0 0,1 0 0 0 0,-1-1 0 0 0,0 1 1 0 0,1 0-1 0 0,-1 0 0 0 0,0 0 0 0 0,0 0-75 0 0,-9 12 54 0 0,-1 0-1 0 0,0 0 1 0 0,-1-1 0 0 0,-1-1-1 0 0,0 0 1 0 0,0 0-1 0 0,-1-1 1 0 0,0-1-1 0 0,-1-1 1 0 0,0 0 0 0 0,0-1-1 0 0,-1 0 1 0 0,0-1-1 0 0,0-1 1 0 0,0-1-1 0 0,-1 0 1 0 0,-13 1-54 0 0,16-3-470 0 0,-1 0-1 0 0,0-1 1 0 0,0-1-1 0 0,0 0 1 0 0,1-1-1 0 0,-1-1 1 0 0,0 0-1 0 0,1-1 1 0 0,-1 0 0 0 0,-2-2 470 0 0,-16-8-1340 0 0</inkml:trace>
  <inkml:trace contextRef="#ctx0" brushRef="#br0" timeOffset="132673.734">28554 4476 1096 0 0,'0'0'1712'0'0,"-20"0"-448"0"0,20 0-204 0 0,0-19-139 0 0,0 19-137 0 0,0 0-72 0 0,0 0-84 0 0,0 0-200 0 0,0 0-216 0 0,0 0-244 0 0,0 0-96 0 0,0 0 12 0 0,0 0-668 0 0,0 0-584 0 0,0 0-61 0 0,0 0 73 0 0,0-18 48 0 0,0 18 176 0 0</inkml:trace>
  <inkml:trace contextRef="#ctx0" brushRef="#br0" timeOffset="126848.104">23647 4287 1744 0 0,'-1'-2'114'0'0,"0"0"0"0"0,0-1-1 0 0,0 1 1 0 0,-1 0 0 0 0,1 0 0 0 0,-1 0-1 0 0,1 0 1 0 0,-1 0 0 0 0,0 0 0 0 0,1 1-1 0 0,-1-1 1 0 0,0 0 0 0 0,0 1 0 0 0,0 0-1 0 0,-1-1 1 0 0,1 1 0 0 0,0 0 0 0 0,0 0-1 0 0,-1 0 1 0 0,1 0 0 0 0,0 1-1 0 0,-1-1 1 0 0,1 1 0 0 0,-1-1 0 0 0,1 1-1 0 0,-1 0 1 0 0,1 0 0 0 0,-1 0 0 0 0,1 0-1 0 0,-1 1 1 0 0,1-1 0 0 0,-1 0 0 0 0,1 1-1 0 0,-1 0 1 0 0,1 0 0 0 0,0 0 0 0 0,-1 0-1 0 0,1 0 1 0 0,0 0 0 0 0,0 0 0 0 0,-1 1-114 0 0,-71 78 1598 0 0,64-57-1336 0 0,0 0-1 0 0,2 1 1 0 0,1 0 0 0 0,1 0-1 0 0,0 1 1 0 0,2 0 0 0 0,1-1-1 0 0,1 1 1 0 0,1 1 0 0 0,2-1-1 0 0,0 0 1 0 0,1 0 0 0 0,2 0-1 0 0,2 7-261 0 0,116 338 1436 0 0,-86-281-1542 0 0,-19-14-871 0 0,-17-73 880 0 0,0-1 0 0 0,0 1 1 0 0,1-1-1 0 0,-1 0 0 0 0,0 1 0 0 0,0-1 1 0 0,0 0-1 0 0,-1 1 0 0 0,1-1 0 0 0,0 1 1 0 0,-1-1-1 0 0,1 0 0 0 0,0 1 0 0 0,-1-1 1 0 0,1 0-1 0 0,-1 0 0 0 0,0 1 0 0 0,1-1 1 0 0,-1 0-1 0 0,0 0 0 0 0,0 0 0 0 0,0 0 1 0 0,0 0-1 0 0,0 0 0 0 0,0 0 0 0 0,0 0 1 0 0,0 0-1 0 0,0-1 0 0 0,-1 1 0 0 0,1 0 0 0 0,0-1 1 0 0,0 1-1 0 0,-1-1 0 0 0,1 1 0 0 0,0-1 1 0 0,-1 1-1 0 0,1-1 0 0 0,0 0 0 0 0,-1 0 1 0 0,1 0-1 0 0,-1 0 0 0 0,1 0 0 0 0,0 0 1 0 0,-1 0-1 0 0,1 0 0 0 0,0-1 0 0 0,-1 1 1 0 0,1 0-1 0 0,0-1 0 0 0,-1 1 0 0 0,0-2 97 0 0,-80-40-3796 0 0,55 25 2637 0 0</inkml:trace>
  <inkml:trace contextRef="#ctx0" brushRef="#br0" timeOffset="127248.045">23291 4787 2616 0 0,'-5'1'3481'0'0,"35"-1"-2731"0"0,305-62 686 0 0,-92 28-846 0 0,-242 35-575 0 0,-1 0 0 0 0,1-1 0 0 0,-1 1-1 0 0,1 0 1 0 0,-1 0 0 0 0,1 0-1 0 0,-1 0 1 0 0,1-1 0 0 0,-1 1-1 0 0,0 0 1 0 0,1 0 0 0 0,-1 0 0 0 0,0 0-1 0 0,0 0 1 0 0,0 0 0 0 0,0 0-1 0 0,0 0 1 0 0,0 0 0 0 0,0 0-1 0 0,0 0 1 0 0,0 0 0 0 0,-1-1 0 0 0,1 1-1 0 0,0 0 1 0 0,0 0 0 0 0,-1 0-1 0 0,1 0 1 0 0,-1 0 0 0 0,1 0 0 0 0,-1-1-1 0 0,1 1 1 0 0,-1 0 0 0 0,1 0-1 0 0,-1-1 1 0 0,0 1 0 0 0,1 0-1 0 0,-1-1 1 0 0,0 1 0 0 0,0-1 0 0 0,1 1-1 0 0,-1-1 1 0 0,0 1 0 0 0,0-1-1 0 0,0 0 1 0 0,0 1 0 0 0,0-1-1 0 0,1 0 1 0 0,-2 1-15 0 0,0 1 12 0 0,-50 62 940 0 0,56-60-951 0 0,-1 0-1 0 0,1 0 1 0 0,0-1-1 0 0,0 0 1 0 0,0 1-1 0 0,0-2 1 0 0,1 1-1 0 0,-1 0 1 0 0,1-1 0 0 0,-1 0-1 0 0,1 0 1 0 0,0 0-1 0 0,0-1 1 0 0,0 1-1 0 0,0-1 1 0 0,0 0 0 0 0,0-1-1 0 0,1 1 1 0 0,-1-1-1 0 0,2 0 0 0 0,3 1-399 0 0,1 0 1 0 0,-1-1-1 0 0,1 0 0 0 0,-1 0 0 0 0,1-1 0 0 0,-1-1 0 0 0,1 0 1 0 0,-1 0-1 0 0,0-1 0 0 0,0 0 0 0 0,0-1 0 0 0,0 0 0 0 0,0-1 1 0 0,-1 0-1 0 0,0 0 0 0 0,0-1 0 0 0,0 0 0 0 0,-1 0 0 0 0,0-1 1 0 0,7-8 398 0 0,-2-6-1038 0 0</inkml:trace>
  <inkml:trace contextRef="#ctx0" brushRef="#br0" timeOffset="127496.825">23958 4371 1160 0 0,'-5'-4'656'0'0,"-2"4"-52"0"0,1-1-104 0 0,1 1-52 0 0,0-2-60 0 0,3 4-40 0 0,-3-2-44 0 0,5 0-32 0 0,-2 1-432 0 0,4 1-148 0 0,-2-2-508 0 0,0 2-392 0 0,1-2-24 0 0</inkml:trace>
  <inkml:trace contextRef="#ctx0" brushRef="#br0" timeOffset="127758.137">23971 4477 1008 0 0,'55'101'3016'0'0,"-21"-55"-2122"0"0,-21-31-456 0 0,-1 0 0 0 0,-1 1-1 0 0,0 0 1 0 0,-1 0-1 0 0,0 1 1 0 0,-2 0 0 0 0,0 1-1 0 0,-1 0 1 0 0,0 1-1 0 0,-2-1 1 0 0,0 1 0 0 0,1 15-438 0 0,-6-33 34 0 0,-1 1 0 0 0,1-1 1 0 0,-1 0-1 0 0,1 0 1 0 0,-1 0-1 0 0,1 0 0 0 0,-1 0 1 0 0,0 0-1 0 0,0 0 1 0 0,1 0-1 0 0,-1-1 1 0 0,0 1-1 0 0,0 0 0 0 0,0 0 1 0 0,0-1-1 0 0,0 1 1 0 0,0 0-1 0 0,0-1 0 0 0,0 1 1 0 0,-1-1-1 0 0,1 1 1 0 0,0-1-1 0 0,0 0 0 0 0,0 0 1 0 0,0 1-1 0 0,-1-1 1 0 0,1 0-1 0 0,0 0 1 0 0,0 0-1 0 0,0 0 0 0 0,-1 0 1 0 0,1 0-1 0 0,0-1 1 0 0,0 1-1 0 0,0 0 0 0 0,-1-1 1 0 0,1 1-1 0 0,0-1 1 0 0,0 1-1 0 0,0-1 0 0 0,0 1 1 0 0,0-1-1 0 0,0 0 1 0 0,0 1-1 0 0,0-1 1 0 0,0 0-1 0 0,0 0 0 0 0,1 0 1 0 0,-1 0-1 0 0,0 0 1 0 0,0 0-1 0 0,1 0 0 0 0,-1 0 1 0 0,1 0-1 0 0,-1 0 1 0 0,1 0-1 0 0,-1 0 0 0 0,1 0 1 0 0,0-1-1 0 0,-1 1 1 0 0,1 0-1 0 0,0 0-34 0 0,-3-6-98 0 0,1 0 1 0 0,0 0-1 0 0,0 0 0 0 0,0 0 0 0 0,1 0 0 0 0,0-1 1 0 0,1 1-1 0 0,0 0 0 0 0,0 0 0 0 0,0-1 1 0 0,1 1-1 0 0,0 0 0 0 0,0 0 0 0 0,1 0 1 0 0,0 0-1 0 0,0 0 0 0 0,1 0 0 0 0,-1 0 0 0 0,2 1 1 0 0,-1-1-1 0 0,1 1 0 0 0,0 0 0 0 0,3-4 98 0 0,116-121-7121 0 0,-105 114 5908 0 0</inkml:trace>
  <inkml:trace contextRef="#ctx0" brushRef="#br0" timeOffset="128394.234">24408 4739 1128 0 0,'-30'63'6703'0'0,"85"-132"-5214"0"0,58-101-1238 0 0,-113 168-250 0 0,0 0 1 0 0,0 1-1 0 0,-1-1 1 0 0,1 1-1 0 0,0-1 0 0 0,0 1 1 0 0,-1-1-1 0 0,1 0 1 0 0,-1 1-1 0 0,0 0 0 0 0,1-1 1 0 0,-1 1-1 0 0,0-1 1 0 0,0 1-1 0 0,0 0 0 0 0,0 0 1 0 0,0-1-1 0 0,0 1 1 0 0,0 0-1 0 0,0 0 0 0 0,0 0 1 0 0,-1 0-1 0 0,1 0 1 0 0,0 0-1 0 0,-1 1 0 0 0,1-1 1 0 0,-1 0-1 0 0,1 1 1 0 0,-1-1-1 0 0,1 1 1 0 0,-1-1-1 0 0,1 1 0 0 0,-1 0 1 0 0,1 0-1 0 0,-1-1 1 0 0,0 1-1 0 0,1 0 0 0 0,-1 1 1 0 0,1-1-1 0 0,-1 0 1 0 0,1 0-1 0 0,-1 1 0 0 0,1-1 1 0 0,-1 1-1 0 0,1-1 1 0 0,-1 1-1 0 0,1 0 0 0 0,-1-1 1 0 0,1 1-1 0 0,0 0 1 0 0,-1 0-1 0 0,1 0 0 0 0,0 0 1 0 0,-1 1-2 0 0,31 13 12 0 0,-17-11-10 0 0,0 0 1 0 0,0 0-1 0 0,-1 1 1 0 0,1 0-1 0 0,-1 1 1 0 0,0 0-1 0 0,-1 1 1 0 0,1 0-1 0 0,-1 1 1 0 0,-1 0-1 0 0,1 1 1 0 0,-2 0-1 0 0,1 0 1 0 0,-1 1-1 0 0,-1 0 0 0 0,1 0 1 0 0,-2 1-1 0 0,1 0 1 0 0,-2 0-1 0 0,1 0 1 0 0,-2 1-1 0 0,1 0 1 0 0,-2 0-1 0 0,2 6-2 0 0,-7-8-5 0 0,-1 0-1 0 0,0 0 1 0 0,-1-1-1 0 0,0 1 1 0 0,0-1-1 0 0,-1 0 1 0 0,0 0-1 0 0,-1 0 1 0 0,0-1-1 0 0,0 1 1 0 0,-1-1-1 0 0,0-1 1 0 0,0 0-1 0 0,-1 0 1 0 0,0 0-1 0 0,0-1 1 0 0,0 0-1 0 0,-1 0 1 0 0,0-1-1 0 0,0 0 1 0 0,-1-1-1 0 0,1 0 1 0 0,-9 2 5 0 0,14-5 14 0 0,2 1-114 0 0,1-1-1 0 0,-1 0 0 0 0,1 0 0 0 0,-1 1 1 0 0,0-1-1 0 0,1 0 0 0 0,-1 0 0 0 0,0-1 1 0 0,0 1-1 0 0,0 0 0 0 0,0-1 0 0 0,0 1 1 0 0,0-1-1 0 0,0 1 0 0 0,0-1 1 0 0,0 0-1 0 0,0 0 0 0 0,0 0 0 0 0,0 0 1 0 0,0 0-1 0 0,0-1 0 0 0,0 1 0 0 0,0-1 1 0 0,0 1-1 0 0,0-1 0 0 0,0 0 0 0 0,0 1 1 0 0,1-1-1 0 0,-1 0 0 0 0,0 0 0 0 0,0 0 1 0 0,1-1-1 0 0,-1 1 0 0 0,1 0 0 0 0,-1-1 1 0 0,1 1-1 0 0,-1-1 0 0 0,1 1 0 0 0,0-1 1 0 0,0 0-1 0 0,0 1 0 0 0,0-1 0 0 0,-1-2 101 0 0,2-37-2515 0 0,0 17 1116 0 0</inkml:trace>
  <inkml:trace contextRef="#ctx0" brushRef="#br0" timeOffset="128656.573">24948 4254 1540 0 0,'0'-1'137'0'0,"0"0"-1"0"0,0 0 1 0 0,0 0 0 0 0,0 0-1 0 0,-1 0 1 0 0,1 1 0 0 0,0-1-1 0 0,-1 0 1 0 0,1 0 0 0 0,-1 0-1 0 0,1 1 1 0 0,-1-1 0 0 0,1 0-1 0 0,-1 0 1 0 0,0 1 0 0 0,1-1-1 0 0,-1 1 1 0 0,0-1 0 0 0,1 0-1 0 0,-1 1 1 0 0,0-1 0 0 0,0 1-1 0 0,0 0 1 0 0,1-1 0 0 0,-1 1-1 0 0,0 0 1 0 0,0-1 0 0 0,0 1-1 0 0,0 0 1 0 0,0 0 0 0 0,0 0-1 0 0,0 0 1 0 0,1 0 0 0 0,-1 0-1 0 0,0 0 1 0 0,0 0 0 0 0,0 0-1 0 0,0 0 1 0 0,0 0 0 0 0,0 1-1 0 0,0-1 1 0 0,0 0 0 0 0,1 1-1 0 0,-1-1 1 0 0,0 0 0 0 0,0 1-1 0 0,0-1 1 0 0,1 1 0 0 0,-1-1-1 0 0,0 1 1 0 0,1 0 0 0 0,-1 0-137 0 0,-18 47 1967 0 0,19 0-1570 0 0,2 1-1 0 0,2-1 0 0 0,2 0 1 0 0,2-1-1 0 0,2 1 1 0 0,15 40-397 0 0,4 94-2468 0 0,-29-178 2237 0 0,0-1 0 0 0,0 1 0 0 0,-1-1 0 0 0,1 1 0 0 0,-1 0 1 0 0,0-1-1 0 0,0 1 0 0 0,0-1 0 0 0,-1 1 0 0 0,1-1 0 0 0,-1 0 0 0 0,1 1 0 0 0,-1-1 0 0 0,0 0 0 0 0,-1 0 1 0 0,1 0-1 0 0,0-1 0 0 0,-1 1 0 0 0,0 0 0 0 0,1-1 0 0 0,-1 0 0 0 0,0 0 0 0 0,0 0 0 0 0,0 0 0 0 0,-1 0 0 0 0,1 0 1 0 0,0-1-1 0 0,-1 0 0 0 0,1 1 0 0 0,-1-1 0 0 0,1 0 0 0 0,-1-1 0 0 0,0 1 0 0 0,-2-1 231 0 0,-7 1-1154 0 0</inkml:trace>
  <inkml:trace contextRef="#ctx0" brushRef="#br0" timeOffset="128906.068">24692 4712 2224 0 0,'19'-62'6138'0'0,"43"23"-4190"0"0,83 5-2905 0 0,-7 5-5246 0 0,-119 25 4949 0 0</inkml:trace>
  <inkml:trace contextRef="#ctx0" brushRef="#br0" timeOffset="125281.087">22017 4402 2800 0 0,'15'-11'2933'0'0,"1"3"3524"0"0,-14 29-5510 0 0,-4 28-798 0 0,2 0 1 0 0,3-1 0 0 0,1 1 0 0 0,2 0 0 0 0,3-1 0 0 0,5 11-150 0 0,7 16-697 0 0,4 11-1056 0 0,-16-29-2543 0 0,-9-49 2076 0 0,0-7 516 0 0,0-1 542 0 0</inkml:trace>
  <inkml:trace contextRef="#ctx0" brushRef="#br0" timeOffset="126113.962">21656 4647 2120 0 0,'21'-9'5004'0'0,"89"-6"-4937"0"0,-95 14 264 0 0,41-6-293 0 0,-19 6-195 0 0,1-2 0 0 0,-1-2 0 0 0,-1-1 0 0 0,1-2 0 0 0,-1-1 0 0 0,-1-2 0 0 0,1-2 0 0 0,-2-1 0 0 0,0-2 0 0 0,-1-1 0 0 0,8-6 157 0 0,-36 19 25 0 0,-1-1 1 0 0,0 1 0 0 0,0-1 0 0 0,0 0 0 0 0,0 0 0 0 0,-1 0 0 0 0,1-1 0 0 0,-1 1 0 0 0,-1-1 0 0 0,1 1-1 0 0,-1-1 1 0 0,0 0 0 0 0,0 0 0 0 0,-1 0 0 0 0,0-1 0 0 0,0 1 0 0 0,0 0 0 0 0,-1 0 0 0 0,0-4-26 0 0,-27-28 1338 0 0,13 11-50 0 0,11 48-930 0 0,61 516 1559 0 0,-54-468-1470 0 0,21-118-996 0 0,11-26-159 0 0,-35 74 694 0 0,1 1 0 0 0,-1 0 0 0 0,1-1 0 0 0,-1 1 1 0 0,1 0-1 0 0,-1 0 0 0 0,1 0 0 0 0,-1 0 0 0 0,1 0 1 0 0,-1 0-1 0 0,0 1 0 0 0,1-1 0 0 0,-1 0 0 0 0,1 1 0 0 0,-1-1 1 0 0,1 1-1 0 0,-1 0 0 0 0,0-1 0 0 0,1 1 0 0 0,-1 0 1 0 0,0 0-1 0 0,0 0 0 0 0,0 0 0 0 0,0 0 0 0 0,0 0 1 0 0,1 0-1 0 0,-2 0 0 0 0,1 0 0 0 0,0 0 0 0 0,0 1 1 0 0,0-1-1 0 0,-1 0 0 0 0,1 0 0 0 0,0 1 0 0 0,-1-1 0 0 0,1 1 1 0 0,-1 0 13 0 0,12 12-79 0 0,-2-6 42 0 0,0-2-1 0 0,1 1 0 0 0,0-1 1 0 0,0-1-1 0 0,0 0 0 0 0,1-1 1 0 0,-1 0-1 0 0,1 0 0 0 0,0-1 1 0 0,0-1-1 0 0,1 0 0 0 0,-1-1 1 0 0,0 0-1 0 0,1-1 0 0 0,-1 0 1 0 0,0-1-1 0 0,1 0 0 0 0,-1-1 1 0 0,0-1-1 0 0,0 0 0 0 0,0 0 1 0 0,0-1-1 0 0,-1-1 0 0 0,0 0 1 0 0,1-1-1 0 0,-2 0 0 0 0,1 0 1 0 0,-1-1-1 0 0,0 0 0 0 0,0-1 1 0 0,1-2 37 0 0,-8 9-5 0 0,-1 0 1 0 0,0 0 0 0 0,0-1-1 0 0,0 1 1 0 0,0 0 0 0 0,0-1-1 0 0,0 1 1 0 0,0-1-1 0 0,-1 1 1 0 0,1-1 0 0 0,0 0-1 0 0,-1 0 1 0 0,1 0 0 0 0,-1 0-1 0 0,0 0 1 0 0,0 0 0 0 0,0 0-1 0 0,0 0 1 0 0,0 0-1 0 0,0-1 1 0 0,0 1 0 0 0,-1 0-1 0 0,1-1 1 0 0,-1 1 0 0 0,0 0-1 0 0,1-1 1 0 0,-1 1 0 0 0,0-1-1 0 0,-1 1 1 0 0,1 0-1 0 0,0-1 1 0 0,-1 1 0 0 0,1 0-1 0 0,-1-1 1 0 0,0 1 0 0 0,0 0-1 0 0,0 0 1 0 0,0-1-1 0 0,0 1 1 0 0,0 0 0 0 0,0 0-1 0 0,-1 0 1 0 0,1 0 0 0 0,-1 1-1 0 0,0-1 1 0 0,1 0 0 0 0,-1 1-1 0 0,0-1 1 0 0,0 1-1 0 0,0-1 1 0 0,0 1 0 0 0,0 0-1 0 0,0 0 1 0 0,0 0 0 0 0,-1 0-1 0 0,1 0 1 0 0,0 1 0 0 0,-1-1-1 0 0,1 1 1 0 0,-1-1 4 0 0,-9-1 102 0 0,1 0 0 0 0,-1 1 0 0 0,0 0 0 0 0,1 0 0 0 0,-1 1 0 0 0,0 1 0 0 0,0 0 0 0 0,1 1 0 0 0,-1 0 0 0 0,1 1 0 0 0,0 0 0 0 0,0 1 0 0 0,0 0 0 0 0,0 1 0 0 0,0 0 0 0 0,1 0 1 0 0,0 1-1 0 0,0 1 0 0 0,-3 2-102 0 0,12-8 10 0 0,-1-1-1 0 0,0 1 1 0 0,0 0 0 0 0,1 0 0 0 0,-1 0 0 0 0,0 1 0 0 0,1-1 0 0 0,-1 0 0 0 0,1 1 0 0 0,0-1 0 0 0,-1 1-1 0 0,1-1 1 0 0,0 1 0 0 0,0-1 0 0 0,0 1 0 0 0,0 0 0 0 0,0 0 0 0 0,0-1 0 0 0,1 1 0 0 0,-1 0 0 0 0,1 0-1 0 0,-1 0 1 0 0,1 0 0 0 0,0 0 0 0 0,-1 0 0 0 0,1 0 0 0 0,0 0 0 0 0,0 0 0 0 0,1 0 0 0 0,-1 0 0 0 0,0 0 0 0 0,1 0-1 0 0,-1-1 1 0 0,1 1 0 0 0,-1 0 0 0 0,1 0 0 0 0,0 0 0 0 0,0 0 0 0 0,0-1 0 0 0,0 1 0 0 0,0 0 0 0 0,0-1-1 0 0,0 1 1 0 0,1-1 0 0 0,-1 1 0 0 0,1 0-10 0 0,83 42-713 0 0,136-20-6034 0 0,-183-24 5440 0 0</inkml:trace>
  <inkml:trace contextRef="#ctx0" brushRef="#br0" timeOffset="123915.233">20073 4879 1372 0 0,'0'0'673'0'0,"0"0"-41"0"0,0 0-35 0 0,17-3 275 0 0,20-37 401 0 0,-37 36-1237 0 0,1 0-1 0 0,-1 0 1 0 0,0 0-1 0 0,0 0 1 0 0,0 0-1 0 0,-1 0 1 0 0,1 0-1 0 0,-1 0 1 0 0,0 0-1 0 0,0 0 1 0 0,-1 1-1 0 0,1-1 1 0 0,-1 0-1 0 0,0 1 1 0 0,1-1-1 0 0,-2 1 1 0 0,1 0-1 0 0,0 0 0 0 0,-1-1 1 0 0,1 1-1 0 0,-1 1 1 0 0,0-1-1 0 0,0 0 1 0 0,0 1-1 0 0,0 0 1 0 0,-1-1-1 0 0,1 1 1 0 0,0 0-1 0 0,-1 1 1 0 0,0-1-1 0 0,1 1 1 0 0,-1-1-1 0 0,0 1 1 0 0,0 0-1 0 0,0 1 1 0 0,0-1-1 0 0,0 1 1 0 0,0-1-1 0 0,-3 1-35 0 0,-7-2 3 0 0,-1-1 0 0 0,0 2 0 0 0,0 0-1 0 0,0 0 1 0 0,0 2 0 0 0,0 0 0 0 0,0 0-1 0 0,0 2 1 0 0,0-1 0 0 0,1 2 0 0 0,-1 0-1 0 0,1 1 1 0 0,0 1 0 0 0,0 0 0 0 0,1 0-1 0 0,-1 1 1 0 0,2 1 0 0 0,-1 1 0 0 0,1-1 0 0 0,0 2-1 0 0,1 0 1 0 0,0 0 0 0 0,1 1 0 0 0,0 0-1 0 0,0 1 1 0 0,1 0 0 0 0,1 1 0 0 0,-2 3-3 0 0,9-14 5 0 0,0 0 1 0 0,0-1-1 0 0,0 1 1 0 0,0 0-1 0 0,1 0 1 0 0,-1 0-1 0 0,0 0 1 0 0,1 0 0 0 0,0 0-1 0 0,-1 0 1 0 0,1 0-1 0 0,0 0 1 0 0,0 0-1 0 0,0 0 1 0 0,0 0-1 0 0,0 1 1 0 0,1-1 0 0 0,-1 0-1 0 0,1 0 1 0 0,-1 0-1 0 0,1 0 1 0 0,0-1-1 0 0,0 1 1 0 0,0 0-1 0 0,0 0 1 0 0,0 0 0 0 0,0-1-1 0 0,0 1 1 0 0,0 0-1 0 0,1-1 1 0 0,-1 1-1 0 0,1-1 1 0 0,-1 0-1 0 0,1 1 1 0 0,0-1-1 0 0,-1 0 1 0 0,1 0 0 0 0,0 0-1 0 0,0 0 1 0 0,0 0-1 0 0,0 0 1 0 0,0-1-1 0 0,0 1 1 0 0,0-1-1 0 0,0 1 1 0 0,0-1 0 0 0,0 0-1 0 0,0 0 1 0 0,1 0-6 0 0,20 3 8 0 0,-1 0 1 0 0,1-2-1 0 0,0-1 1 0 0,0-1-1 0 0,0-1 1 0 0,-1 0-1 0 0,1-2 1 0 0,-1-1-1 0 0,0-1 1 0 0,0 0-1 0 0,0-2 1 0 0,-1 0-1 0 0,0-2 1 0 0,-1 0-1 0 0,0-1 1 0 0,-1-2-1 0 0,0 1 1 0 0,1-4-9 0 0,-16 13 45 0 0,0 0 0 0 0,0-1-1 0 0,-1 0 1 0 0,1 0 0 0 0,-1 0 0 0 0,0 0 0 0 0,0-1-1 0 0,-1 1 1 0 0,1-1 0 0 0,-1 0 0 0 0,0 0-1 0 0,-1 0 1 0 0,1 0 0 0 0,-1 0 0 0 0,0 0 0 0 0,0 0-1 0 0,0-5-44 0 0,-27 11 332 0 0,18 24-168 0 0,2 1-1 0 0,0-1 1 0 0,2 1 0 0 0,0 0 0 0 0,2 0 0 0 0,1 0-1 0 0,1 0 1 0 0,1 0 0 0 0,1 0 0 0 0,2 0 0 0 0,0 0-1 0 0,2-1 1 0 0,1 1 0 0 0,2 3-164 0 0,24 177 964 0 0,-46-62 85 0 0,11-140-1011 0 0,1 1 0 0 0,0-1 0 0 0,-1 0 0 0 0,0 1 0 0 0,0-1 0 0 0,0 0 0 0 0,-1 0 0 0 0,1 0 1 0 0,-1-1-1 0 0,0 1 0 0 0,0-1 0 0 0,0 1 0 0 0,-1-1 0 0 0,1 0 0 0 0,-1 0 0 0 0,1-1 0 0 0,-1 1 0 0 0,0-1 0 0 0,0 1 0 0 0,0-1 0 0 0,-1 0 0 0 0,1-1 0 0 0,0 1 0 0 0,-1-1 0 0 0,1 0 0 0 0,-1 0 0 0 0,1 0 0 0 0,-1-1 0 0 0,0 0 0 0 0,-1 0-38 0 0,-4-3-66 0 0,0 0 1 0 0,1-1-1 0 0,-1-1 0 0 0,1 0 1 0 0,0 0-1 0 0,1 0 1 0 0,-1-1-1 0 0,1-1 0 0 0,1 1 1 0 0,-1-1-1 0 0,1-1 1 0 0,0 1-1 0 0,0-1 0 0 0,1 0 1 0 0,0-1-1 0 0,1 0 0 0 0,0 0 1 0 0,0 0-1 0 0,1 0 1 0 0,0-1-1 0 0,1 1 0 0 0,0-1 1 0 0,0 0-1 0 0,1 0 1 0 0,0 0-1 0 0,1 0 0 0 0,0-1 1 0 0,1 1-1 0 0,0-1 66 0 0,2-11-633 0 0,2 0 0 0 0,1 0-1 0 0,0 0 1 0 0,1 1 0 0 0,2 0 0 0 0,0 0-1 0 0,1 1 1 0 0,1 0 0 0 0,1 1 0 0 0,1 0-1 0 0,0 0 1 0 0,2 1 0 0 0,0 1-1 0 0,0 0 1 0 0,17-12 633 0 0,-1-2-1396 0 0</inkml:trace>
  <inkml:trace contextRef="#ctx0" brushRef="#br0" timeOffset="124334.513">20301 4929 1004 0 0,'8'-4'4023'0'0,"46"-22"-3087"0"0,-22 9-680 0 0,-20 12-264 0 0,-1-1 1 0 0,1 0 0 0 0,-1 0-1 0 0,-1-1 1 0 0,1 0-1 0 0,-1-1 1 0 0,-1 0 0 0 0,1-1-1 0 0,-2 0 1 0 0,1 0-1 0 0,-1-1 1 0 0,4-6 7 0 0,-11 14-17 0 0,0 1 0 0 0,0-1 0 0 0,-1 0 0 0 0,1 1 0 0 0,-1-1 1 0 0,1 0-1 0 0,-1 1 0 0 0,0-1 0 0 0,0 0 0 0 0,1 0 0 0 0,-1 1 0 0 0,0-1 0 0 0,-1 0 0 0 0,1 0 1 0 0,0 1-1 0 0,0-1 0 0 0,-1 0 0 0 0,1 0 0 0 0,-1 1 0 0 0,1-1 0 0 0,-1 0 0 0 0,0 1 0 0 0,0-1 1 0 0,0 1-1 0 0,0-1 0 0 0,0 1 0 0 0,0 0 0 0 0,0-1 0 0 0,0 1 0 0 0,-1 0 0 0 0,1 0 0 0 0,0-1 1 0 0,-1 1-1 0 0,1 0 0 0 0,-1 1 0 0 0,1-1 0 0 0,-1 0 0 0 0,1 0 0 0 0,-1 1 0 0 0,0-1 0 0 0,1 0 0 0 0,-1 1 1 0 0,0 0-1 0 0,0-1 0 0 0,1 1 0 0 0,-1 0 0 0 0,0 0 0 0 0,0 0 17 0 0,-95-8 592 0 0,90 8-400 0 0,-1 1-106 0 0,1 0 0 0 0,-1 0 0 0 0,0 1 0 0 0,1 0 0 0 0,0 0 0 0 0,-1 1 0 0 0,1 0 0 0 0,0 0 1 0 0,0 1-1 0 0,1 0 0 0 0,-1 0 0 0 0,1 0 0 0 0,0 1 0 0 0,0 0 0 0 0,0 0 0 0 0,1 1 0 0 0,-1-1 0 0 0,2 1 0 0 0,-1 0 0 0 0,0 1 0 0 0,1-1 0 0 0,0 1 0 0 0,1 0 0 0 0,0 0 0 0 0,0 0 0 0 0,0 0 0 0 0,1 1 0 0 0,0-1 0 0 0,0 4-86 0 0,5-3-22 0 0,0 1-1 0 0,1-2 1 0 0,0 1-1 0 0,1 0 1 0 0,0-1-1 0 0,0 0 1 0 0,0 0-1 0 0,1 0 1 0 0,0 0-1 0 0,1-1 1 0 0,-1 0-1 0 0,1-1 1 0 0,0 0-1 0 0,1 0 1 0 0,-1 0-1 0 0,1-1 1 0 0,0 0-1 0 0,0 0 1 0 0,0-1-1 0 0,0 0 1 0 0,1 0-1 0 0,-1-1 1 0 0,1 0-1 0 0,3-1 23 0 0,102 7-4597 0 0,-85-8 3324 0 0</inkml:trace>
  <inkml:trace contextRef="#ctx0" brushRef="#br0" timeOffset="124659.684">20971 4421 1848 0 0,'9'-5'1075'0'0,"-2"19"1783"0"0,-7-5-2739 0 0,0 241 3081 0 0,32-79-2186 0 0,-29-161-975 0 0,0 0 0 0 0,1-1 0 0 0,0 1 0 0 0,1-1 0 0 0,0 0 0 0 0,0 0 0 0 0,1-1 0 0 0,1 1 0 0 0,-1-1 0 0 0,1-1 1 0 0,0 1-1 0 0,1-1 0 0 0,0 0 0 0 0,0-1 0 0 0,0 0 0 0 0,1 0 0 0 0,0-1-39 0 0,-8-5-128 0 0,1 0 0 0 0,-1-1 1 0 0,0 1-1 0 0,1-1 0 0 0,-1 1 1 0 0,0-1-1 0 0,0 0 0 0 0,0 1 1 0 0,0-1-1 0 0,1 0 0 0 0,-1 0 1 0 0,0 0-1 0 0,0 0 0 0 0,0 0 1 0 0,0 0-1 0 0,-1 0 0 0 0,1 0 1 0 0,0 0-1 0 0,0 0 0 0 0,-1 0 1 0 0,1 0-1 0 0,-1-1 0 0 0,1 1 1 0 0,-1 0-1 0 0,1-1 0 0 0,-1 1 0 0 0,0 0 1 0 0,1-1-1 0 0,-1 1 0 0 0,0 0 1 0 0,0-1-1 0 0,0 1 0 0 0,0 0 1 0 0,0-1-1 0 0,-1 1 0 0 0,1-1 1 0 0,0 1-1 0 0,-1 0 0 0 0,1 0 1 0 0,0-1-1 0 0,-1 1 0 0 0,0 0 1 0 0,1 0-1 0 0,-1-1 0 0 0,0 1 1 0 0,0 0-1 0 0,1 0 0 0 0,-1 0 1 0 0,0 0-1 0 0,0 0 0 0 0,0 0 1 0 0,0 0-1 0 0,0 1 0 0 0,-1-1 1 0 0,1 0-1 0 0,0 0 0 0 0,0 1 1 0 0,0-1-1 0 0,-1 1 128 0 0,-15-22-1109 0 0</inkml:trace>
  <inkml:trace contextRef="#ctx0" brushRef="#br0" timeOffset="124908.919">20712 4672 2452 0 0,'-12'-9'6898'0'0,"33"-1"-5255"0"0,36-4-1506 0 0,58 0-113 0 0,61 11-5413 0 0,-118 3 3018 0 0,-24 0 1289 0 0</inkml:trace>
  <inkml:trace contextRef="#ctx0" brushRef="#br0" timeOffset="211091.131">24335 6361 1700 0 0,'7'-2'6713'0'0,"-44"4"-4774"0"0,27 1-1857 0 0,0 0 0 0 0,1 1 0 0 0,0 0 0 0 0,0 0 0 0 0,0 1 1 0 0,0 0-1 0 0,1 0 0 0 0,0 1 0 0 0,0 1 0 0 0,0-1 0 0 0,1 1 1 0 0,0 0-1 0 0,0 1 0 0 0,1 0 0 0 0,0 0 0 0 0,0 0 0 0 0,1 1 1 0 0,0-1-1 0 0,1 1 0 0 0,-1 1 0 0 0,2-1 0 0 0,-1 0 0 0 0,2 1 1 0 0,-1 0-1 0 0,0 8-82 0 0,2-11 35 0 0,1-1-1 0 0,0 0 1 0 0,0 1 0 0 0,1-1 0 0 0,0 1 0 0 0,0-1 0 0 0,0 0-1 0 0,1 1 1 0 0,0-1 0 0 0,0 0 0 0 0,0 0 0 0 0,1-1 0 0 0,0 1-1 0 0,0 0 1 0 0,1-1 0 0 0,0 0 0 0 0,0 1 0 0 0,0-1 0 0 0,0-1-1 0 0,1 1 1 0 0,-1-1 0 0 0,1 0 0 0 0,0 0 0 0 0,1 0-1 0 0,-1-1 1 0 0,1 1 0 0 0,-1-1 0 0 0,1-1 0 0 0,0 1 0 0 0,0-1-1 0 0,0 0 1 0 0,1-1 0 0 0,1 1-35 0 0,11 3 51 0 0,0-1 1 0 0,1 0-1 0 0,-1-2 0 0 0,1 0 1 0 0,-1-2-1 0 0,1 0 0 0 0,0-1 0 0 0,-1-1 1 0 0,1 0-1 0 0,5-3-51 0 0,-18 4 2 0 0,0 1-1 0 0,0-1 1 0 0,0-1-1 0 0,0 1 1 0 0,0-1 0 0 0,-1 0-1 0 0,1-1 1 0 0,-1 0-1 0 0,1 0 1 0 0,-1 0 0 0 0,0-1-1 0 0,0 0 1 0 0,-1 0-1 0 0,1 0 1 0 0,-1-1-1 0 0,0 0 1 0 0,0 0 0 0 0,0 0-1 0 0,-1 0 1 0 0,1-1-1 0 0,-1 0 1 0 0,-1 0 0 0 0,1 0-1 0 0,-1 0 1 0 0,0-1-1 0 0,-1 1 1 0 0,1-1 0 0 0,-1 0-1 0 0,-1 1 1 0 0,1-1-1 0 0,-1 0 1 0 0,0 0 0 0 0,-1-2-2 0 0,-3 1-11 0 0,-1 1 0 0 0,-1 0 1 0 0,1 0-1 0 0,-1 0 1 0 0,0 1-1 0 0,0-1 0 0 0,-1 1 1 0 0,0 0-1 0 0,0 1 1 0 0,-1-1-1 0 0,1 1 0 0 0,-1 1 1 0 0,0-1-1 0 0,0 1 0 0 0,-1 0 1 0 0,1 1-1 0 0,-1 0 1 0 0,0 0-1 0 0,0 1 0 0 0,0-1 1 0 0,0 2-1 0 0,0-1 1 0 0,-1 1-1 0 0,-7 0 11 0 0,-113-14-990 0 0,74 13-4309 0 0,46-3 1224 0 0,9 5 2833 0 0</inkml:trace>
  <inkml:trace contextRef="#ctx0" brushRef="#br0" timeOffset="215567.799">24486 6719 1260 0 0,'0'0'319'0'0,"0"0"-80"0"0,0 0 63 0 0,0 0 19 0 0,0 0-20 0 0,0 0-93 0 0,0 0-70 0 0,0 0-75 0 0,0 0 28 0 0,0 0-31 0 0,0 0 29 0 0,-3-20 1105 0 0,-15-5 402 0 0,47 38 1204 0 0,94 24-2538 0 0,15 18-59 0 0,-58-15 124 0 0,-40-17-448 0 0,-25-41-7039 0 0,-15 10 5968 0 0</inkml:trace>
  <inkml:trace contextRef="#ctx0" brushRef="#br0" timeOffset="215882.39">24884 6683 908 0 0,'6'-11'6045'0'0,"5"34"-4640"0"0,8 41-1346 0 0,-20-50-18 0 0,-1 0 0 0 0,0-1 0 0 0,-1 1 0 0 0,0-1 0 0 0,-1 0 0 0 0,0 0 0 0 0,-1-1 0 0 0,-1 1 0 0 0,0-1 0 0 0,0 0 0 0 0,-2 0 0 0 0,1-1 0 0 0,-1 0 0 0 0,-1 0 0 0 0,0-1 0 0 0,0 0-1 0 0,-1-1 1 0 0,-1 0 0 0 0,1 0 0 0 0,-1-1 0 0 0,-1-1 0 0 0,-1 1-41 0 0,-2 5-1283 0 0,24-20-3357 0 0,3-3 3401 0 0</inkml:trace>
  <inkml:trace contextRef="#ctx0" brushRef="#br0" timeOffset="216457.488">25084 6788 1856 0 0,'7'-3'4759'0'0,"39"13"-3491"0"0,-43-7-1246 0 0,0 1 0 0 0,-1 0 0 0 0,1 0 0 0 0,-1 0 0 0 0,1 0 0 0 0,-1 0 0 0 0,0 0 0 0 0,-1 1 0 0 0,1-1 0 0 0,-1 1 0 0 0,0-1 0 0 0,0 1 0 0 0,0-1 0 0 0,-1 1-1 0 0,1 0 1 0 0,-1-1 0 0 0,0 1 0 0 0,-1 0 0 0 0,1-1 0 0 0,-1 1 0 0 0,0 0 0 0 0,0-1 0 0 0,0 1 0 0 0,-1-1 0 0 0,1 1 0 0 0,-1-1 0 0 0,0 0 0 0 0,-1 0 0 0 0,-2 4-22 0 0,-94 107 663 0 0,99-121-6923 0 0,4 2 5081 0 0</inkml:trace>
  <inkml:trace contextRef="#ctx0" brushRef="#br0" timeOffset="216783.327">25473 6751 848 0 0,'-48'-3'3592'0'0,"-68"59"-1934"0"0,110-52-1542 0 0,-1-1-3 0 0,0 1 0 0 0,0 0-1 0 0,1 0 1 0 0,-1 1 0 0 0,1-1-1 0 0,0 1 1 0 0,0 1 0 0 0,1-1-1 0 0,0 1 1 0 0,-1 0 0 0 0,2 0-1 0 0,-1 0 1 0 0,1 1-1 0 0,0 0 1 0 0,1 0 0 0 0,-1 0-1 0 0,1 0 1 0 0,1 0 0 0 0,-1 3-113 0 0,6-3-61 0 0,1-1 0 0 0,0 0 0 0 0,1 0-1 0 0,0 0 1 0 0,0 0 0 0 0,0-1 0 0 0,0 0 0 0 0,1 0 0 0 0,0 0 0 0 0,0-1 0 0 0,0 0 0 0 0,0 0 0 0 0,1 0 0 0 0,0-1 0 0 0,0 0-1 0 0,0 0 1 0 0,0-1 0 0 0,0 0 0 0 0,0 0 0 0 0,0-1 0 0 0,1 0 0 0 0,-1 0 0 0 0,1 0 0 0 0,-1-1 0 0 0,1 0 0 0 0,5-2 61 0 0,45 4-3931 0 0,-42-2 2707 0 0</inkml:trace>
  <inkml:trace contextRef="#ctx0" brushRef="#br0" timeOffset="217187.252">25640 6549 1324 0 0,'3'-26'5315'0'0,"-15"44"-4019"0"0,23 152-658 0 0,8-80-2088 0 0,-19-88 313 0 0,0-2-129 0 0,0 1 38 0 0,0 8 44 0 0</inkml:trace>
  <inkml:trace contextRef="#ctx0" brushRef="#br0" timeOffset="217919.325">25535 6724 2212 0 0,'13'-12'5000'0'0,"44"-6"-4836"0"0,-47 15 357 0 0,245-71-190 0 0,-238 68-383 0 0,-15 6 47 0 0,1 0-1 0 0,-1-1 1 0 0,0 1-1 0 0,0-1 1 0 0,0 1-1 0 0,0-1 1 0 0,0 0-1 0 0,0 0 1 0 0,0 0-1 0 0,0 0 1 0 0,0 0-1 0 0,-1-1 1 0 0,1 1-1 0 0,0 0 1 0 0,-1-1-1 0 0,1 1 1 0 0,-1-1-1 0 0,1 0 1 0 0,-1 1-1 0 0,0-1 1 0 0,0 0-1 0 0,1 0 1 0 0,-2 0-1 0 0,1 0 1 0 0,0 0-1 0 0,0 0 1 0 0,0 0-1 0 0,-1 0 1 0 0,1 0-1 0 0,-1-2 6 0 0,11-45 2470 0 0,-48 241-2435 0 0,24-120 93 0 0,13-71-49 0 0,0-1 10 0 0,-2 13 452 0 0,5-22-276 0 0,57-115-374 0 0,-1 204-634 0 0,63 52-4284 0 0,-99-111 2071 0 0,-17-16 1761 0 0</inkml:trace>
  <inkml:trace contextRef="#ctx0" brushRef="#br0" timeOffset="218555.237">26554 6714 1428 0 0,'15'-22'5498'0'0,"-15"31"-3596"0"0,-2 0-1951 0 0,-45 231 2096 0 0,47-234-2025 0 0,1-1 0 0 0,0 0 0 0 0,0 1 0 0 0,0-1 0 0 0,1 0 0 0 0,-1 1 0 0 0,1-1 0 0 0,0 0 0 0 0,1 0 0 0 0,-1 0 0 0 0,1-1 0 0 0,0 1 0 0 0,0-1 0 0 0,1 1 0 0 0,-1-1 0 0 0,1 0 0 0 0,0 0 0 0 0,0-1 0 0 0,0 1 0 0 0,1-1 0 0 0,-1 0 0 0 0,1 0 0 0 0,0 0 0 0 0,0-1 0 0 0,0 0 0 0 0,0 0 0 0 0,0 0 0 0 0,0 0 0 0 0,1-1 0 0 0,-1 0 1 0 0,0 0-1 0 0,1 0 0 0 0,-1-1 0 0 0,2 0-22 0 0,79 7-7272 0 0,-85-10 6137 0 0,7-11 59 0 0</inkml:trace>
  <inkml:trace contextRef="#ctx0" brushRef="#br0" timeOffset="218834.817">26122 7006 2512 0 0,'-35'4'3468'0'0,"23"-5"-1453"0"0,25-4-241 0 0,301-44-1734 0 0,-149 27-5039 0 0,-139 18 3765 0 0,-3-1 50 0 0</inkml:trace>
  <inkml:trace contextRef="#ctx0" brushRef="#br0" timeOffset="219376.829">26687 6883 2244 0 0,'14'-7'1471'0'0,"-9"4"-1264"0"0,0 0-1 0 0,0 0 1 0 0,1 1-1 0 0,-1 0 0 0 0,1 0 1 0 0,-1 0-1 0 0,1 1 1 0 0,0 0-1 0 0,-1 0 0 0 0,1 0 1 0 0,0 1-1 0 0,0 0 0 0 0,-1 0 1 0 0,1 0-1 0 0,0 1 1 0 0,0 0-1 0 0,1 0-206 0 0,4 1 91 0 0,-1 1 0 0 0,1-1 0 0 0,-1 2 0 0 0,0-1-1 0 0,-1 2 1 0 0,1-1 0 0 0,-1 1 0 0 0,1 1 0 0 0,-2 0 0 0 0,1 0 0 0 0,-1 0 0 0 0,1 1 0 0 0,-2 1-1 0 0,1-1 1 0 0,-1 1 0 0 0,0 1 0 0 0,-1-1 0 0 0,0 1 0 0 0,0 0 0 0 0,-1 0 0 0 0,0 1 0 0 0,-1-1-1 0 0,0 1 1 0 0,0 0 0 0 0,0 7-91 0 0,-4-19 17 0 0,0 1-1 0 0,-1 0 1 0 0,1-1-1 0 0,0 1 1 0 0,-1 0-1 0 0,0-1 1 0 0,1 1-1 0 0,-1 0 1 0 0,1 0-1 0 0,-1 0 1 0 0,0 0-1 0 0,0 0 1 0 0,0 0-1 0 0,0 0 1 0 0,0 0-1 0 0,0 0 1 0 0,0 0-1 0 0,0 0 1 0 0,0 0-1 0 0,0 1 1 0 0,0-1-1 0 0,-1 1 1 0 0,1-1-1 0 0,0 1 1 0 0,0-1-1 0 0,-1 1 1 0 0,1-1-1 0 0,0 1 1 0 0,-1 0-1 0 0,1 0 1 0 0,0 0-1 0 0,-1 0 1 0 0,1 0-1 0 0,0 0 1 0 0,-1 0-1 0 0,1 0 1 0 0,0 0-1 0 0,-1 1 1 0 0,1-1-1 0 0,0 1 1 0 0,0-1-1 0 0,-1 1 1 0 0,1-1-1 0 0,0 1 1 0 0,0 0-1 0 0,0-1 1 0 0,0 1-1 0 0,0 0 1 0 0,0 0-1 0 0,0 0 1 0 0,0 0-1 0 0,0 0 1 0 0,0 0-1 0 0,0 0 1 0 0,0 0-1 0 0,1 0 1 0 0,-1 0-1 0 0,0 1 1 0 0,1-1-1 0 0,-1 0 1 0 0,1 0-1 0 0,0 1 1 0 0,-1 0-17 0 0,4-12-13 0 0,0 0 1 0 0,0 0 0 0 0,1 0 0 0 0,1 1 0 0 0,-1 0 0 0 0,2 0-1 0 0,-1 0 1 0 0,1 0 0 0 0,0 1 0 0 0,1 0 0 0 0,0 0-1 0 0,0 1 1 0 0,1 0 0 0 0,0 0 0 0 0,0 1 0 0 0,1 0-1 0 0,-1 0 1 0 0,1 1 0 0 0,1 0 0 0 0,-1 1 0 0 0,1-1-1 0 0,-1 2 1 0 0,1 0 0 0 0,0 0 0 0 0,3 0 12 0 0,88 78-238 0 0,-24 51-766 0 0,-77-125 286 0 0,-39-20-4561 0 0,16 5 3891 0 0</inkml:trace>
  <inkml:trace contextRef="#ctx0" brushRef="#br0" timeOffset="219626.715">27222 6596 1392 0 0,'0'-2'1016'0'0,"-1"1"-236"0"0,1-1-132 0 0,1-3 16 0 0,-1 5-200 0 0,-1-2-88 0 0,-1 2 45 0 0,0-2-189 0 0,0 2-20 0 0,2 4-412 0 0,0-1-184 0 0,2 1-433 0 0,2-1-467 0 0,-3 2 60 0 0,1-2 28 0 0</inkml:trace>
  <inkml:trace contextRef="#ctx0" brushRef="#br0" timeOffset="220418.425">27542 6886 1172 0 0,'12'-14'6066'0'0,"-61"13"-5319"0"0,41 1-629 0 0,-99 13 152 0 0,66 4-144 0 0,28-13-113 0 0,0 1-1 0 0,0 0 1 0 0,0 1 0 0 0,1 0-1 0 0,0 1 1 0 0,0 0 0 0 0,1 1 0 0 0,0 1-1 0 0,0 0 1 0 0,0 0 0 0 0,-7 10-13 0 0,18-19 6 0 0,-1 1-1 0 0,0-1 1 0 0,1 1 0 0 0,-1-1 0 0 0,1 1 0 0 0,-1 0-1 0 0,1-1 1 0 0,-1 1 0 0 0,1 0 0 0 0,-1 0-1 0 0,1-1 1 0 0,0 1 0 0 0,-1 0 0 0 0,1 0 0 0 0,0-1-1 0 0,-1 1 1 0 0,1 0 0 0 0,0 0 0 0 0,0 0 0 0 0,0 0-1 0 0,0-1 1 0 0,0 1 0 0 0,0 0 0 0 0,0 0-1 0 0,0 0 1 0 0,0-1 0 0 0,1 1 0 0 0,-1 0 0 0 0,0 0-1 0 0,0 0 1 0 0,1-1 0 0 0,-1 1 0 0 0,0 0 0 0 0,1 0-1 0 0,-1-1 1 0 0,1 1 0 0 0,-1 0 0 0 0,1-1-1 0 0,0 1 1 0 0,-1-1 0 0 0,1 1 0 0 0,-1 0 0 0 0,1-1-1 0 0,0 1 1 0 0,-1-1 0 0 0,1 0 0 0 0,0 1 0 0 0,0-1-1 0 0,-1 0 1 0 0,1 1 0 0 0,0-1 0 0 0,0 0-1 0 0,0 0 1 0 0,-1 0 0 0 0,1 1 0 0 0,0-1 0 0 0,0 0-1 0 0,0 0 1 0 0,0-1-6 0 0,62 5-7 0 0,-53-4 30 0 0,3-1 3 0 0,-1-1 0 0 0,1 0 0 0 0,-1-1-1 0 0,0 0 1 0 0,1-1 0 0 0,-1 0 0 0 0,-1-1 0 0 0,1 0-1 0 0,-1-1 1 0 0,0 0 0 0 0,0-1 0 0 0,0 0 0 0 0,5-5-26 0 0,-37 29 361 0 0,22-15-356 0 0,0 1 1 0 0,1 0-1 0 0,-1 0 1 0 0,1 0-1 0 0,0-1 1 0 0,0 1-1 0 0,0-1 0 0 0,0 1 1 0 0,0-1-1 0 0,1 0 1 0 0,-1 0-1 0 0,1 0 1 0 0,-1 0-1 0 0,1 0 1 0 0,0-1-1 0 0,0 1 0 0 0,-1-1 1 0 0,1 0-1 0 0,0 0 1 0 0,0 0-1 0 0,1 0 1 0 0,-1 0-1 0 0,0-1 1 0 0,0 1-1 0 0,0-1 0 0 0,0 0 1 0 0,1 0-1 0 0,-1 0 1 0 0,0 0-1 0 0,0-1 1 0 0,0 1-1 0 0,0-1 1 0 0,0 0-1 0 0,3-1-5 0 0,1 2-1 0 0,3 0-21 0 0,1 0 0 0 0,-1-1-1 0 0,1-1 1 0 0,-1 0 0 0 0,0 0 0 0 0,0-1 0 0 0,0 0 0 0 0,0 0-1 0 0,0-1 1 0 0,-1-1 0 0 0,0 0 0 0 0,0 0 0 0 0,0-1-1 0 0,0 0 1 0 0,-1 0 0 0 0,0-1 0 0 0,0 0 0 0 0,-1 0 0 0 0,0-1-1 0 0,0 0 1 0 0,-1 0 0 0 0,0-1 0 0 0,0 0 0 0 0,-1 0 0 0 0,0 0-1 0 0,-1-1 1 0 0,0 1 0 0 0,0-1 0 0 0,-1 0 0 0 0,-1 0 0 0 0,1-3 22 0 0,0-3 59 0 0,0 1 1 0 0,-1-1-1 0 0,-1 0 1 0 0,-1 1-1 0 0,0-1 1 0 0,-1 0-1 0 0,-1 0 1 0 0,0 1 0 0 0,-1-1-1 0 0,0 1 1 0 0,-2 0-1 0 0,0 0 1 0 0,0 0-1 0 0,-2 0 1 0 0,-1-2-60 0 0,6 15 32 0 0,0-1 0 0 0,0 1 0 0 0,0-1 0 0 0,0 1 0 0 0,-1 0 1 0 0,1 0-1 0 0,-1 0 0 0 0,1 0 0 0 0,-1 1 0 0 0,0-1 0 0 0,0 1 0 0 0,0-1 0 0 0,1 1 1 0 0,-1 0-1 0 0,-1 0 0 0 0,1 0 0 0 0,0 1 0 0 0,0-1 0 0 0,0 1 0 0 0,0 0 0 0 0,0 0 0 0 0,-1 0 1 0 0,1 0-1 0 0,0 0 0 0 0,0 1 0 0 0,0-1 0 0 0,0 1 0 0 0,0 0 0 0 0,0 0 0 0 0,0 0 0 0 0,0 0 1 0 0,0 1-1 0 0,0-1 0 0 0,0 1 0 0 0,1-1 0 0 0,-1 1 0 0 0,1 0 0 0 0,-1 0 0 0 0,1 1 0 0 0,0-1 1 0 0,0 0-1 0 0,0 1 0 0 0,0-1 0 0 0,0 1 0 0 0,0 0 0 0 0,1-1 0 0 0,-1 1 0 0 0,1 1-32 0 0,-6 7-18 0 0,1 1-1 0 0,1 0 0 0 0,0 0 0 0 0,1 0 0 0 0,0 0 1 0 0,1 1-1 0 0,0-1 0 0 0,1 1 0 0 0,1 0 1 0 0,0 0-1 0 0,0 0 0 0 0,1-1 0 0 0,1 1 0 0 0,0 0 1 0 0,1 0-1 0 0,1 0 0 0 0,-1-1 0 0 0,2 1 1 0 0,0-1-1 0 0,4 8 19 0 0,76 146-5969 0 0,-56-119 3641 0 0,-17-29 1208 0 0</inkml:trace>
  <inkml:trace contextRef="#ctx0" brushRef="#br0" timeOffset="222029.58">28280 6587 1868 0 0,'20'-24'5060'0'0,"18"43"-7830"0"0,-22-7 1554 0 0,-3-2-150 0 0</inkml:trace>
  <inkml:trace contextRef="#ctx0" brushRef="#br0" timeOffset="221779.707">28174 6874 1140 0 0,'0'0'922'0'0,"0"0"-128"0"0,19-3 2317 0 0,11-30-629 0 0,-37 116-706 0 0,34 57-2726 0 0,-27-138 34 0 0,0-2-396 0 0,-16 2-2701 0 0,2-13 2827 0 0</inkml:trace>
  <inkml:trace contextRef="#ctx0" brushRef="#br0" timeOffset="222513.391">28382 7083 1484 0 0,'14'-15'5828'0'0,"58"-78"-4860"0"0,18-94-1065 0 0,-90 187 89 0 0,0 1 1 0 0,0 0-1 0 0,0-1 0 0 0,-1 1 1 0 0,1-1-1 0 0,0 1 1 0 0,0 0-1 0 0,0-1 0 0 0,0 1 1 0 0,-1 0-1 0 0,1-1 1 0 0,0 1-1 0 0,-1-1 0 0 0,1 1 1 0 0,0 0-1 0 0,-1-1 1 0 0,1 1-1 0 0,-1-1 1 0 0,1 1-1 0 0,-1-1 0 0 0,1 0 1 0 0,-1 1-1 0 0,1-1 1 0 0,-1 0-1 0 0,1 1 0 0 0,-1-1 1 0 0,0 0-1 0 0,1 1 1 0 0,-1-1-1 0 0,0 0 0 0 0,1 0 1 0 0,-1 0-1 0 0,1 0 1 0 0,-1 1-1 0 0,0-1 0 0 0,1 0 1 0 0,-1 0-1 0 0,0 0 1 0 0,1 0-1 0 0,-1-1 1 0 0,0 1-1 0 0,1 0 0 0 0,-1 0 1 0 0,0 0-1 0 0,1 0 1 0 0,-1-1-1 0 0,0 1 0 0 0,1 0 1 0 0,-1-1-1 0 0,1 1 1 0 0,-1 0-1 0 0,1-1 0 0 0,-1 1 1 0 0,1-1-1 0 0,-1 1 1 0 0,1-1-1 0 0,-1 1 0 0 0,1-1 1 0 0,0 1-1 0 0,-1-1 1 0 0,1 1-1 0 0,0-1 1 0 0,-1 0-1 0 0,1 1 0 0 0,0-1 8 0 0,3 10 44 0 0,1 1 0 0 0,0-1-1 0 0,0 1 1 0 0,1-1 0 0 0,1 0-1 0 0,-1-1 1 0 0,1 1 0 0 0,1-1-1 0 0,0-1 1 0 0,0 1 0 0 0,0-1-1 0 0,1 0 1 0 0,6 4-44 0 0,35 39 295 0 0,-44-44-258 0 0,-2-4-8 0 0,-1 1 0 0 0,1-1-1 0 0,-1 1 1 0 0,0-1 0 0 0,0 1 0 0 0,0 0 0 0 0,0 0 0 0 0,-1 0 0 0 0,1 0-1 0 0,-1 0 1 0 0,1 0 0 0 0,-1 0 0 0 0,0 0 0 0 0,0 1 0 0 0,-1-1-1 0 0,1 0 1 0 0,-1 1 0 0 0,1-1 0 0 0,-1 1 0 0 0,0-1 0 0 0,-1 1-1 0 0,1-1 1 0 0,0 0 0 0 0,-1 1 0 0 0,0-1 0 0 0,-1 3-29 0 0,-2 2-33 0 0,-1-1 0 0 0,-1 0-1 0 0,1 0 1 0 0,-1-1 0 0 0,0 0 0 0 0,0 0 0 0 0,-1 0 0 0 0,0-1 0 0 0,0 0-1 0 0,0 0 1 0 0,-1 0 0 0 0,0-1 0 0 0,0-1 0 0 0,0 1 0 0 0,0-1-1 0 0,0 0 1 0 0,-1-1 33 0 0,-100 14-4785 0 0,92-19 3589 0 0,-8-15 18 0 0</inkml:trace>
  <inkml:trace contextRef="#ctx0" brushRef="#br0" timeOffset="205669.456">19588 6507 840 0 0,'0'0'433'0'0,"0"0"-149"0"0,0 0-24 0 0,-14 0 81 0 0,7 0 6002 0 0,2 1-6335 0 0,1 0 0 0 0,-1 0 1 0 0,1 0-1 0 0,0 1 0 0 0,-1 0 0 0 0,1-1 1 0 0,0 1-1 0 0,0 1 0 0 0,0-1 0 0 0,0 1 1 0 0,0-1-1 0 0,1 1 0 0 0,-1 0 1 0 0,1 0-1 0 0,0 1 0 0 0,0-1 0 0 0,0 1 1 0 0,0-1-1 0 0,0 1 0 0 0,1 0 0 0 0,0 0 1 0 0,0 0-1 0 0,0 0 0 0 0,0 1 1 0 0,1-1-1 0 0,-1 1 0 0 0,1-1 0 0 0,0 1 1 0 0,1-1-1 0 0,-1 1 0 0 0,1-1 0 0 0,0 1 1 0 0,0-1-1 0 0,0 1 0 0 0,1 0 1 0 0,-1-1-1 0 0,2 4-8 0 0,0-3 32 0 0,1-1 1 0 0,0 1-1 0 0,0-1 0 0 0,1 0 1 0 0,-1 0-1 0 0,1 0 0 0 0,0 0 1 0 0,0 0-1 0 0,0-1 0 0 0,1 0 1 0 0,-1 0-1 0 0,1 0 0 0 0,-1 0 1 0 0,1-1-1 0 0,0 0 0 0 0,0 0 1 0 0,0 0-1 0 0,1 0 0 0 0,-1-1 1 0 0,0 0-1 0 0,0 0 0 0 0,1 0 1 0 0,-1-1-1 0 0,1 0 0 0 0,-1 0 1 0 0,1 0-1 0 0,-1-1 1 0 0,0 0-1 0 0,1 0 0 0 0,-1 0 1 0 0,0-1-1 0 0,0 1 0 0 0,3-3-32 0 0,0 3 23 0 0,0 0 0 0 0,0-1 0 0 0,-1 0-1 0 0,1 0 1 0 0,0-1 0 0 0,-1 0 0 0 0,0-1-1 0 0,0 1 1 0 0,0-1 0 0 0,0-1 0 0 0,-1 1 0 0 0,0-1-1 0 0,0 0 1 0 0,0-1 0 0 0,0 1 0 0 0,-1-1-1 0 0,0 0 1 0 0,2-4-23 0 0,-6 9-15 0 0,-4-4-5 0 0,0 1 4 0 0,0-1 0 0 0,0 1-1 0 0,0 1 1 0 0,0-1 0 0 0,-1 0 0 0 0,0 1 0 0 0,1-1 0 0 0,-1 1-1 0 0,-1 0 1 0 0,1 1 0 0 0,0-1 0 0 0,-1 1 0 0 0,1 0-1 0 0,-1 0 1 0 0,1 0 0 0 0,-1 0 0 0 0,0 1 0 0 0,0 0 0 0 0,0 0-1 0 0,0 0 1 0 0,0 1 0 0 0,0-1 0 0 0,-2 1 16 0 0,-28-1-1053 0 0,12 0-3267 0 0,21 1 3056 0 0,2 0-44 0 0</inkml:trace>
  <inkml:trace contextRef="#ctx0" brushRef="#br0" timeOffset="206413.98">20191 6544 1504 0 0,'10'-6'4179'0'0,"-25"15"-2804"0"0,-6 6-1014 0 0,13-11-268 0 0,1 0 0 0 0,0 1-1 0 0,0 0 1 0 0,0 0-1 0 0,0 1 1 0 0,1-1 0 0 0,0 1-1 0 0,0 1 1 0 0,1-1 0 0 0,0 1-1 0 0,0 0 1 0 0,0 0 0 0 0,1 0-1 0 0,0 1 1 0 0,1 0 0 0 0,-1 0-1 0 0,1 0 1 0 0,1 0 0 0 0,-1 3-93 0 0,6-6 45 0 0,1-1 0 0 0,-1 0 0 0 0,1 0 0 0 0,0 0 0 0 0,0-1 0 0 0,0 0 0 0 0,1 1 0 0 0,-1-2 0 0 0,1 1 0 0 0,0 0 0 0 0,0-1 0 0 0,0 0 0 0 0,0 0 0 0 0,0 0 0 0 0,0-1 0 0 0,0 0 0 0 0,0 0 0 0 0,1 0 0 0 0,-1 0 0 0 0,1-1 0 0 0,-1 0 0 0 0,0 0 0 0 0,1-1 0 0 0,-1 1 0 0 0,0-1 0 0 0,2 0-45 0 0,132-27 467 0 0,-64-9-214 0 0,-74 37-323 0 0,-4-4 43 0 0,0 1 1 0 0,0 0-1 0 0,-1 0 1 0 0,1 0-1 0 0,-1 0 1 0 0,1 1-1 0 0,-1 0 1 0 0,0-1-1 0 0,0 1 1 0 0,0 1-1 0 0,0-1 1 0 0,0 1-1 0 0,0-1 1 0 0,-1 1-1 0 0,1 0 1 0 0,0 1-1 0 0,-1-1 0 0 0,1 1 1 0 0,-1 0-1 0 0,1 0 1 0 0,-2 0 26 0 0,-20 0-158 0 0,-25-3-3954 0 0,51 3 2841 0 0,0 0 28 0 0,0 0 36 0 0</inkml:trace>
  <inkml:trace contextRef="#ctx0" brushRef="#br0" timeOffset="207581.369">20996 6581 1576 0 0,'-1'-22'2041'0'0,"0"21"-2005"0"0,0 0 0 0 0,0 0-1 0 0,-1 0 1 0 0,1 0 0 0 0,0 1 0 0 0,0-1 0 0 0,0 0 0 0 0,-1 0-1 0 0,1 1 1 0 0,0-1 0 0 0,-1 1 0 0 0,1-1 0 0 0,-1 1-1 0 0,1 0 1 0 0,0 0 0 0 0,-1-1 0 0 0,1 1 0 0 0,-1 0 0 0 0,1 0-1 0 0,-1 0 1 0 0,1 1 0 0 0,-1-1 0 0 0,1 0 0 0 0,0 0-1 0 0,-1 1 1 0 0,1-1 0 0 0,0 1 0 0 0,-1-1 0 0 0,1 1 0 0 0,0 0-1 0 0,-1-1 1 0 0,1 1 0 0 0,0 0 0 0 0,0 0 0 0 0,0 0 0 0 0,0 0-1 0 0,0 0 1 0 0,0 0 0 0 0,0 0 0 0 0,0 0 0 0 0,0 0-1 0 0,0 1 1 0 0,1-1 0 0 0,-1 0 0 0 0,0 1-36 0 0,-49 63 822 0 0,49-61-773 0 0,0-1 1 0 0,0 0-1 0 0,0 1 0 0 0,1-1 1 0 0,0 0-1 0 0,-1 1 0 0 0,1-1 0 0 0,0 0 1 0 0,0 1-1 0 0,1-1 0 0 0,-1 1 0 0 0,1-1 1 0 0,0 0-1 0 0,0 0 0 0 0,0 1 0 0 0,0-1 1 0 0,0 0-1 0 0,1 0 0 0 0,-1 0 0 0 0,1 0 1 0 0,0 0-1 0 0,0 0 0 0 0,0-1 0 0 0,0 1 1 0 0,0-1-1 0 0,1 1 0 0 0,-1-1 1 0 0,1 0-1 0 0,0 0 0 0 0,-1 0 0 0 0,1 0 1 0 0,0 0-1 0 0,0-1 0 0 0,0 0 0 0 0,1 1 1 0 0,-1-1-1 0 0,0 0 0 0 0,0 0 0 0 0,1-1 1 0 0,-1 1-1 0 0,0-1 0 0 0,1 1 0 0 0,1-1-49 0 0,9 3 78 0 0,0-1-1 0 0,0 0 1 0 0,0-1-1 0 0,1 0 0 0 0,-1-1 1 0 0,0-1-1 0 0,0 0 0 0 0,0-1 1 0 0,0-1-1 0 0,0 0 1 0 0,0-1-1 0 0,-1 0 0 0 0,1-1 1 0 0,-1 0-1 0 0,6-5-77 0 0,-17 10-11 0 0,-1-1-1 0 0,1 1 0 0 0,0-1 1 0 0,-1 0-1 0 0,1 0 0 0 0,-1 0 1 0 0,1 0-1 0 0,-1 0 0 0 0,1 0 1 0 0,-1 0-1 0 0,0 0 0 0 0,1-1 1 0 0,-1 1-1 0 0,0-1 0 0 0,0 1 1 0 0,0-1-1 0 0,0 1 0 0 0,0-1 1 0 0,0 1-1 0 0,-1-1 0 0 0,1 0 1 0 0,0 1-1 0 0,-1-1 0 0 0,1 0 1 0 0,-1 0-1 0 0,0 0 0 0 0,0 1 1 0 0,1-1-1 0 0,-1 0 0 0 0,0 0 1 0 0,-1 0-1 0 0,1 1 0 0 0,0-1 1 0 0,0 0-1 0 0,-1 0 0 0 0,1 0 1 0 0,-1 1-1 0 0,0-1 0 0 0,1 0 1 0 0,-1 1-1 0 0,0-1 0 0 0,0 1 1 0 0,0-1-1 0 0,0 1 0 0 0,0-1 1 0 0,-1 1-1 0 0,1-1 0 0 0,0 1 1 0 0,0 0-1 0 0,-1 0 0 0 0,1 0 1 0 0,-1 0-1 0 0,1 0 0 0 0,-1 0 1 0 0,0 0-1 0 0,1 0 0 0 0,-3 0 12 0 0,-102-46-753 0 0,101 45 658 0 0,-46-13-4142 0 0,47 9 3053 0 0</inkml:trace>
  <inkml:trace contextRef="#ctx0" brushRef="#br0" timeOffset="209302.261">21716 6562 1756 0 0,'0'0'416'0'0,"0"0"-112"0"0,0 0-95 0 0,0 0-2 0 0,0 0 97 0 0,0 0-24 0 0,0 0-99 0 0,0 0-50 0 0,0 0 49 0 0,0 0-3 0 0,0 0-20 0 0,-5-20 1072 0 0,-33 48-468 0 0,36-27-731 0 0,0 0 0 0 0,0 0 0 0 0,0 0 1 0 0,0 0-1 0 0,0 1 0 0 0,0-1 0 0 0,0 1 0 0 0,1-1 0 0 0,-1 1 1 0 0,0 0-1 0 0,1 0 0 0 0,-1-1 0 0 0,1 1 0 0 0,0 0 0 0 0,0 0 1 0 0,0 1-1 0 0,0-1 0 0 0,0 0 0 0 0,0 0 0 0 0,0 0 0 0 0,1 1 1 0 0,-1-1-1 0 0,1 0 0 0 0,-1 1 0 0 0,1-1 0 0 0,0 0 0 0 0,0 1 1 0 0,0-1-1 0 0,1 0 0 0 0,-1 1 0 0 0,0-1 0 0 0,1 0 0 0 0,0 1 1 0 0,-1-1-1 0 0,1 0 0 0 0,0 0 0 0 0,0 0 0 0 0,0 0 0 0 0,0 0 1 0 0,1 0-1 0 0,-1 0 0 0 0,0 0 0 0 0,1 0 0 0 0,0 0 0 0 0,-1-1 1 0 0,1 1-1 0 0,0-1 0 0 0,0 1 0 0 0,0-1 0 0 0,0 0 0 0 0,0 1 1 0 0,0-1-1 0 0,0 0 0 0 0,0 0 0 0 0,0-1 0 0 0,1 1 0 0 0,1 0-30 0 0,139 17 653 0 0,-144-18-657 0 0,1 0 0 0 0,-1-1 0 0 0,1 1 1 0 0,-1 0-1 0 0,0 0 0 0 0,1-1 0 0 0,-1 1 0 0 0,1 0 0 0 0,-1-1 0 0 0,1 1 0 0 0,-1-1 0 0 0,1 1 0 0 0,-1-1 1 0 0,1 1-1 0 0,0-1 0 0 0,-1 1 0 0 0,1-1 0 0 0,0 1 0 0 0,-1-1 0 0 0,1 1 0 0 0,0-1 0 0 0,-1 1 0 0 0,1-1 1 0 0,0 0-1 0 0,0 1 0 0 0,0-1 0 0 0,0 0 0 0 0,0 1 0 0 0,0-1 0 0 0,0 0 0 0 0,0 1 0 0 0,0-1 1 0 0,0 1-1 0 0,0-1 0 0 0,0 0 0 0 0,0 1 0 0 0,0-1 0 0 0,0 0 0 0 0,1 1 0 0 0,-1-1 0 0 0,0 1 0 0 0,0-1 1 0 0,1 1-1 0 0,-1-1 0 0 0,1 0 0 0 0,-1 1 0 0 0,0-1 0 0 0,1 1 0 0 0,-1 0 0 0 0,1-1 0 0 0,-1 1 0 0 0,1-1 1 0 0,-1 1-1 0 0,1 0 0 0 0,-1-1 0 0 0,1 1 0 0 0,0 0 0 0 0,-1 0 0 0 0,1-1 0 0 0,-1 1 0 0 0,1 0 0 0 0,0 0 1 0 0,-1 0-1 0 0,1 0 0 0 0,0 0 0 0 0,-1 0 0 0 0,1 0 0 0 0,-1 0 0 0 0,2 0 4 0 0,-42-34-180 0 0,22 25-110 0 0,-14-7 188 0 0,19 2-4901 0 0,13 14 3835 0 0</inkml:trace>
  <inkml:trace contextRef="#ctx0" brushRef="#br0" timeOffset="209923.854">22269 6581 956 0 0,'57'-4'6647'0'0,"24"-10"-8182"0"0,-10 1-1888 0 0,-49 12 2090 0 0</inkml:trace>
  <inkml:trace contextRef="#ctx0" brushRef="#br0" timeOffset="210173.549">22829 6549 1148 0 0,'23'1'4774'0'0,"9"0"-3285"0"0,175-51-6077 0 0,-172 43 3461 0 0</inkml:trace>
  <inkml:trace contextRef="#ctx0" brushRef="#br0" timeOffset="210425.104">23359 6504 1664 0 0,'5'0'832'0'0,"-3"0"-224"0"0,2 2-88 0 0,-3-2-52 0 0,5 1 52 0 0,-4-1-164 0 0,1 2-64 0 0,1-2-35 0 0,-1-2-33 0 0,1 2-12 0 0,1 0-32 0 0,2-1-640 0 0,2-1-177 0 0,-4-1-643 0 0,19-4 76 0 0,-5 2 32 0 0</inkml:trace>
  <inkml:trace contextRef="#ctx0" brushRef="#br0" timeOffset="210426.104">23699 6484 1292 0 0,'3'2'908'0'0,"2"-4"-212"0"0,-1 2-88 0 0,0 2-8 0 0,-3-2-112 0 0,3 0-92 0 0,-1 0-28 0 0,3-2-123 0 0,-3 0-225 0 0,3 1 0 0 0,1 2-357 0 0,-2-6-347 0 0,6 2-556 0 0,-4 0-4 0 0,-7 3 156 0 0</inkml:trace>
  <inkml:trace contextRef="#ctx0" brushRef="#br0" timeOffset="228932.686">23645 6476 968 0 0,'0'0'379'0'0,"0"0"-10"0"0,0 0-40 0 0,0 0-44 0 0,0 0 1 0 0,0 0 117 0 0,0 0 2 0 0,0 0-51 0 0,0 0-49 0 0,0 0-15 0 0,0 0-3 0 0,0 0-31 0 0,0 0-57 0 0,-3 0 29 0 0,-33-25 202 0 0,34 24-371 0 0,0 1 0 0 0,0 0 1 0 0,0 0-1 0 0,0 0 0 0 0,0 0 1 0 0,0 0-1 0 0,-1 0 0 0 0,1 1 1 0 0,0-1-1 0 0,0 1 0 0 0,0-1 1 0 0,0 1-1 0 0,0 0 1 0 0,1 0-1 0 0,-1 0 0 0 0,0 0 1 0 0,0 0-1 0 0,0 0 0 0 0,1 0 1 0 0,-1 1-1 0 0,1-1 0 0 0,-1 0 1 0 0,1 1-1 0 0,-1 0 1 0 0,1-1-1 0 0,0 1 0 0 0,0 0 1 0 0,0 0-1 0 0,0-1 0 0 0,0 1 1 0 0,0 1-60 0 0,-23 83 1583 0 0,27-82-1543 0 0,0-1 0 0 0,1 0 0 0 0,0 1 1 0 0,-1-1-1 0 0,1-1 0 0 0,0 1 0 0 0,0-1 1 0 0,1 1-1 0 0,-1-1 0 0 0,0 0 0 0 0,1 0 1 0 0,-1-1-1 0 0,1 0 0 0 0,0 1 0 0 0,0-2 1 0 0,-1 1-1 0 0,1 0 0 0 0,0-1 0 0 0,0 0 1 0 0,0 0-1 0 0,-1 0 0 0 0,1-1 0 0 0,0 0 1 0 0,3 0-41 0 0,-2 1 64 0 0,-1 1-40 0 0,1 0 0 0 0,-1 0 0 0 0,1-1 0 0 0,-1 1 0 0 0,1-1 0 0 0,-1 0 0 0 0,0-1 0 0 0,1 1-1 0 0,-1-1 1 0 0,1 0 0 0 0,-1-1 0 0 0,0 1 0 0 0,0-1 0 0 0,1 0 0 0 0,-1 0 0 0 0,-1 0 0 0 0,1-1 0 0 0,0 0-1 0 0,-1 0 1 0 0,1 0 0 0 0,-1-1 0 0 0,0 1 0 0 0,0-1 0 0 0,0 0 0 0 0,0 0 0 0 0,-1 0 0 0 0,0-1 0 0 0,3-4-24 0 0,-50-52-347 0 0,-71-5-206 0 0,61 53-2718 0 0,52 13 2017 0 0,-5 0-1123 0 0,5 0 1299 0 0</inkml:trace>
  <inkml:trace contextRef="#ctx0" brushRef="#br0" timeOffset="231896.386">19419 6209 1312 0 0,'0'0'378'0'0,"0"0"-29"0"0,0 0 17 0 0,0 0-49 0 0,0 0-19 0 0,0 0-68 0 0,0 0-87 0 0,0 0-5 0 0,0 0 98 0 0,0 0-23 0 0,0 0-123 0 0,0 0 2 0 0,0 0 141 0 0,0 0-22 0 0,0 0-151 0 0,0 0-6 0 0,0 0-22 0 0,0 0 14 0 0,0 0 98 0 0,3 1 14 0 0,146-14 11 0 0,-39-3-2941 0 0,-96 12 1623 0 0</inkml:trace>
  <inkml:trace contextRef="#ctx0" brushRef="#br0" timeOffset="232145.203">19775 6167 968 0 0,'1'0'716'0'0,"1"0"-116"0"0,0 0-236 0 0,-2 0-44 0 0,2-1-36 0 0,0 1-112 0 0,1 0 44 0 0,-1-2-88 0 0,1 2-92 0 0,3 0-60 0 0,-3 0-60 0 0,1 0-192 0 0,1 0 8 0 0,2-2-68 0 0,-1 2 0 0 0,1-1-248 0 0,-2 1-216 0 0</inkml:trace>
  <inkml:trace contextRef="#ctx0" brushRef="#br0" timeOffset="232395.465">19961 6146 1248 0 0,'90'-11'4153'0'0,"-62"12"-3817"0"0,-27-1-174 0 0,28 0 1358 0 0,-22 0-1463 0 0,5-8-4030 0 0,-12 7 2646 0 0</inkml:trace>
  <inkml:trace contextRef="#ctx0" brushRef="#br0" timeOffset="232782.961">20072 6027 1404 0 0,'0'0'94'0'0,"0"0"0"0"0,1 0 0 0 0,-1 0-1 0 0,1 0 1 0 0,-1 0 0 0 0,1 0 0 0 0,-1-1 0 0 0,0 1-1 0 0,1 0 1 0 0,-1 0 0 0 0,1 0 0 0 0,-1-1 0 0 0,0 1-1 0 0,1 0 1 0 0,-1-1 0 0 0,0 1 0 0 0,1 0 0 0 0,-1-1-1 0 0,0 1 1 0 0,0 0 0 0 0,1-1 0 0 0,-1 1 0 0 0,0 0-1 0 0,0-1 1 0 0,0 1 0 0 0,0-1 0 0 0,1 1 0 0 0,-1-1-1 0 0,0 1 1 0 0,0 0 0 0 0,0-1 0 0 0,0 1 0 0 0,0-1-1 0 0,0 1 1 0 0,0-1 0 0 0,0 1 0 0 0,0-1 0 0 0,0 1-1 0 0,-1 0 1 0 0,1-1 0 0 0,0 1 0 0 0,0-1 0 0 0,0 1-1 0 0,0-1 1 0 0,-1 1 0 0 0,1 0 0 0 0,0-1 0 0 0,0 1-1 0 0,-1 0 1 0 0,1-1 0 0 0,0 1 0 0 0,-1 0 0 0 0,1-1-1 0 0,0 1 1 0 0,-1 0 0 0 0,1 0 0 0 0,0-1 0 0 0,-1 1-1 0 0,1 0 1 0 0,-1 0 0 0 0,1 0 0 0 0,0-1 0 0 0,-1 1-94 0 0,45 11 643 0 0,-38-7-614 0 0,-1 0 0 0 0,1 0 1 0 0,-1 1-1 0 0,0 0 0 0 0,0-1 1 0 0,-1 2-1 0 0,1-1 0 0 0,-1 0 1 0 0,0 1-1 0 0,-1 0 0 0 0,0 0 0 0 0,1 0 1 0 0,-2 0-1 0 0,1 1 0 0 0,-1-1 1 0 0,0 1-1 0 0,0-1 0 0 0,-1 1 1 0 0,0 0-1 0 0,0 0 0 0 0,-1 0 1 0 0,1-1-1 0 0,-2 1 0 0 0,1 0 0 0 0,-1 0 1 0 0,-1 6-30 0 0,-16 45 168 0 0,8-36-3187 0 0,20-20 427 0 0,-4-6 1356 0 0</inkml:trace>
  <inkml:trace contextRef="#ctx0" brushRef="#br0" timeOffset="233515.362">20363 6026 1184 0 0,'8'-22'3760'0'0,"46"10"-2637"0"0,-54 12-1049 0 0,42 3 453 0 0,-39-1-481 0 0,0 1-1 0 0,0 0 1 0 0,0 0 0 0 0,0 0 0 0 0,0 1-1 0 0,-1-1 1 0 0,1 0 0 0 0,-1 1 0 0 0,0 0-1 0 0,0 0 1 0 0,-1-1 0 0 0,1 1-1 0 0,-1 0 1 0 0,0 0 0 0 0,0 1 0 0 0,0-1-1 0 0,0 0 1 0 0,-1 0 0 0 0,1 0 0 0 0,-1 0-1 0 0,0 1 1 0 0,-1-1 0 0 0,1 0 0 0 0,-1 0-1 0 0,0 0 1 0 0,0 1 0 0 0,0-1 0 0 0,0 0-1 0 0,-1 0 1 0 0,1-1 0 0 0,-1 1-1 0 0,0 0 1 0 0,-1-1 0 0 0,1 1 0 0 0,0-1-1 0 0,-1 1 1 0 0,0-1 0 0 0,0 0 0 0 0,0 0-1 0 0,0 0 1 0 0,0-1 0 0 0,-2 2-46 0 0,-69 70-106 0 0,95-95-5610 0 0,-6 10 4433 0 0</inkml:trace>
  <inkml:trace contextRef="#ctx0" brushRef="#br0" timeOffset="233982.72">20806 5957 1184 0 0,'-35'7'3566'0'0,"9"1"-3292"0"0,1 1 0 0 0,1 2 1 0 0,0 0-1 0 0,1 2 1 0 0,0 0-1 0 0,0 2 0 0 0,2 0 1 0 0,-8 8-275 0 0,27-21 30 0 0,0-1 0 0 0,0 0 0 0 0,0 1 0 0 0,0 0 1 0 0,0 0-1 0 0,1-1 0 0 0,-1 1 0 0 0,1 0 0 0 0,-1 0 1 0 0,1 0-1 0 0,0 0 0 0 0,0 1 0 0 0,0-1 0 0 0,0 0 0 0 0,0 1 1 0 0,0-1-1 0 0,1 0 0 0 0,-1 1 0 0 0,1-1 0 0 0,0 1 1 0 0,-1-1-1 0 0,1 0 0 0 0,0 1 0 0 0,1-1 0 0 0,-1 1 1 0 0,0-1-1 0 0,1 1 0 0 0,-1-1 0 0 0,1 0 0 0 0,0 1 0 0 0,-1-1 1 0 0,1 0-1 0 0,1 0 0 0 0,-1 1 0 0 0,0-1 0 0 0,0 0 1 0 0,1 0-1 0 0,-1 0 0 0 0,1 0 0 0 0,0-1 0 0 0,-1 1 0 0 0,1 0 1 0 0,0-1-1 0 0,0 1 0 0 0,0-1 0 0 0,0 0 0 0 0,0 1 1 0 0,0-1-1 0 0,1 0 0 0 0,0 0-30 0 0,119 34-3558 0 0,-114-34 2094 0 0,-6-1 188 0 0</inkml:trace>
  <inkml:trace contextRef="#ctx0" brushRef="#br0" timeOffset="234307.449">20770 6134 2272 0 0,'20'-3'4072'0'0,"25"-4"-3073"0"0,164-25-1099 0 0,-197 29-3621 0 0,-10 1 2539 0 0</inkml:trace>
  <inkml:trace contextRef="#ctx0" brushRef="#br0" timeOffset="234662.426">21126 5976 1912 0 0,'7'-5'5570'0'0,"-10"19"-3587"0"0,9 93-609 0 0,53 54-503 0 0,-52-147-3711 0 0,-17-27-2989 0 0,6 8 4744 0 0</inkml:trace>
  <inkml:trace contextRef="#ctx0" brushRef="#br0" timeOffset="235251.081">21638 5774 1880 0 0,'16'4'5256'0'0,"-15"26"-3862"0"0,-39 194 538 0 0,38-218-1924 0 0,1-1 0 0 0,-1 0 1 0 0,2 0-1 0 0,-1 0 1 0 0,0 0-1 0 0,1 0 1 0 0,0 0-1 0 0,0 0 0 0 0,1 0 1 0 0,-1-1-1 0 0,1 1 1 0 0,0-1-1 0 0,0 0 1 0 0,0 0-1 0 0,1 0 0 0 0,-1 0 1 0 0,1 0-1 0 0,0-1 1 0 0,0 0-1 0 0,1 0 1 0 0,-1 0-1 0 0,1 0 0 0 0,-1-1 1 0 0,1 1-1 0 0,0-1 1 0 0,0 0-1 0 0,0-1 1 0 0,0 1-1 0 0,0-1 0 0 0,0 0 1 0 0,0 0-1 0 0,0-1 1 0 0,4 0-9 0 0,67 6-5722 0 0,-65-14 3204 0 0,-11 6 1246 0 0</inkml:trace>
  <inkml:trace contextRef="#ctx0" brushRef="#br0" timeOffset="235513.736">21327 6119 1324 0 0,'-10'2'5302'0'0,"40"-17"-4417"0"0,292-63-1598 0 0,-247 66-3054 0 0,-60 10 2516 0 0</inkml:trace>
  <inkml:trace contextRef="#ctx0" brushRef="#br0" timeOffset="236106.154">21794 5959 1204 0 0,'44'2'4444'0'0,"-34"1"-4339"0"0,-1 0 0 0 0,0 1 1 0 0,0 0-1 0 0,0 1 0 0 0,-1 0 0 0 0,1 0 0 0 0,-1 0 1 0 0,0 1-1 0 0,-1 1 0 0 0,0-1 0 0 0,0 1 1 0 0,0 0-1 0 0,-1 1 0 0 0,0 0 0 0 0,0 0 0 0 0,0 0 1 0 0,-2 0-1 0 0,1 1 0 0 0,-1 0 0 0 0,0 0 1 0 0,0 0-1 0 0,-1 3-105 0 0,-22 46 1862 0 0,14-83-978 0 0,10 12-872 0 0,1 1 0 0 0,0 0-1 0 0,1 0 1 0 0,0 0 0 0 0,1 1 0 0 0,0 0-1 0 0,1 1 1 0 0,0 0 0 0 0,1 0 0 0 0,0 1 0 0 0,0 0-1 0 0,1 1 1 0 0,0 0 0 0 0,1 1 0 0 0,-1 0-1 0 0,2 1 1 0 0,-1 0 0 0 0,11-3-12 0 0,-18 10-5 0 0,-1 1 1 0 0,1-1-1 0 0,-1 1 1 0 0,1 0-1 0 0,-1 0 1 0 0,0 1-1 0 0,0-1 1 0 0,0 1-1 0 0,0 0 0 0 0,0 0 1 0 0,-1 0-1 0 0,1 1 1 0 0,-1-1-1 0 0,0 1 1 0 0,0 0-1 0 0,0 0 1 0 0,-1 0-1 0 0,1 0 1 0 0,-1 0-1 0 0,0 1 0 0 0,0-1 1 0 0,-1 1-1 0 0,1-1 1 0 0,-1 1-1 0 0,0 0 1 0 0,0-1-1 0 0,-1 1 1 0 0,1 0-1 0 0,-1 0 0 0 0,0-1 1 0 0,0 1-1 0 0,-1 0 1 0 0,0 2 4 0 0,6 19-15 0 0,-5-27-84 0 0,-1 1 1 0 0,0-1-1 0 0,1 0 1 0 0,-1 0-1 0 0,0 0 1 0 0,0 0-1 0 0,1 1 1 0 0,-1-1 0 0 0,0 0-1 0 0,0 1 1 0 0,0-1-1 0 0,0 1 1 0 0,0-1-1 0 0,0 1 1 0 0,0 0-1 0 0,0-1 1 0 0,0 1-1 0 0,0 0 1 0 0,0-1 0 0 0,0 1-1 0 0,-1 0 1 0 0,1 0-1 0 0,0 0 1 0 0,0 0-1 0 0,0 0 1 0 0,0 0-1 0 0,0 1 1 0 0,0-1 0 0 0,0 0-1 0 0,0 0 1 0 0,0 1-1 0 0,0-1 1 0 0,0 1-1 0 0,0-1 1 0 0,0 1-1 0 0,0-1 1 0 0,0 1-1 0 0,0-1 1 0 0,0 1 0 0 0,0 0-1 0 0,1 0 1 0 0,-1-1-1 0 0,0 1 1 0 0,1 0-1 0 0,-1 0 1 0 0,0 0-1 0 0,1 0 1 0 0,-1 0-1 0 0,1 0 1 0 0,-1 0 0 0 0,1 0-1 0 0,0 0 1 0 0,-1 0-1 0 0,1 0 1 0 0,0 0-1 0 0,0 0 1 0 0,0 0-1 0 0,0 0 1 0 0,0 1-1 0 0,0-1 1 0 0,0 0 0 0 0,0 0-1 0 0,0 0 1 0 0,0 0-1 0 0,0 0 1 0 0,1 0-1 0 0,-1 0 1 0 0,1 0-1 0 0,-1 0 99 0 0,-22-15-1207 0 0,1 1 76 0 0</inkml:trace>
  <inkml:trace contextRef="#ctx0" brushRef="#br0" timeOffset="236294.047">22182 5787 1048 0 0,'2'-3'1128'0'0,"0"3"-208"0"0,-1-2-260 0 0,-1 2 16 0 0,2-1-140 0 0,0 1-64 0 0,-2 0-99 0 0,2 0-129 0 0,-1 0-60 0 0,-1 1-24 0 0,2 1-272 0 0,2 1-224 0 0,3-1-177 0 0,-2 1-655 0 0,1 1-112 0 0,1-3 44 0 0</inkml:trace>
  <inkml:trace contextRef="#ctx0" brushRef="#br0" timeOffset="237129.537">22433 6047 1060 0 0,'-9'-1'5196'0'0,"-24"-3"-4235"0"0,-37 17 189 0 0,27 42-862 0 0,43-54-210 0 0,0-1 35 0 0,0 0 14 0 0,2 13 189 0 0,4-9-255 0 0,1 1 0 0 0,-1-1 0 0 0,1 0 0 0 0,-1-1 0 0 0,1 0 0 0 0,0 0 0 0 0,1 0 0 0 0,-1-1 0 0 0,0 0 0 0 0,1-1 0 0 0,-1 1 0 0 0,1-1 0 0 0,-1-1 0 0 0,1 0 0 0 0,-1 0 1 0 0,1 0-1 0 0,-1-1 0 0 0,8-1-61 0 0,13 1 230 0 0,51-72-172 0 0,-66 14-183 0 0,-13 58 112 0 0,0 1 10 0 0,0 0 2 0 0,0 0 7 0 0,-15 15-208 0 0,55 103-1065 0 0,-22-108-4806 0 0,-17-13 4763 0 0</inkml:trace>
  <inkml:trace contextRef="#ctx0" brushRef="#br0" timeOffset="237673.279">22657 5806 1008 0 0,'-4'-12'4971'0'0,"2"53"-3365"0"0,27 112-308 0 0,60 38 24 0 0,-84-192-1291 0 0,-1 1 0 0 0,0-1 0 0 0,0 1 0 0 0,1-1 1 0 0,-1 1-1 0 0,0-1 0 0 0,1 1 0 0 0,-1-1 0 0 0,1 1 0 0 0,-1-1 0 0 0,0 1 1 0 0,1-1-1 0 0,-1 1 0 0 0,1 0 0 0 0,-1-1 0 0 0,1 1 0 0 0,0 0 0 0 0,-1-1 0 0 0,1 1 1 0 0,-1 0-1 0 0,1 0 0 0 0,-1 0 0 0 0,1 0 0 0 0,0-1 0 0 0,-1 1 0 0 0,1 0 1 0 0,0 0-1 0 0,-1 0 0 0 0,1 0 0 0 0,-1 0 0 0 0,1 0 0 0 0,0 1 0 0 0,-1-1 0 0 0,1 0 1 0 0,-1 0-1 0 0,1 0 0 0 0,0 1 0 0 0,-1-1 0 0 0,1 0 0 0 0,-1 0 0 0 0,1 1 1 0 0,-1-1-1 0 0,1 0 0 0 0,-1 1 0 0 0,1-1-31 0 0,7-31-14 0 0,-5 22 14 0 0,0-1 0 0 0,1 1-1 0 0,0 1 1 0 0,0-1-1 0 0,1 0 1 0 0,0 1 0 0 0,1 0-1 0 0,-1 0 1 0 0,2 1-1 0 0,-1 0 1 0 0,1 0 0 0 0,0 0-1 0 0,0 1 1 0 0,1 0-1 0 0,0 0 1 0 0,0 1 0 0 0,0 0-1 0 0,1 0 1 0 0,0 1 0 0 0,0 0-1 0 0,0 1 1 0 0,4-2 0 0 0,-8 7-1 0 0,0-1 1 0 0,0 0-1 0 0,0 1 1 0 0,0 0-1 0 0,-1 0 1 0 0,1 1 0 0 0,-1-1-1 0 0,1 1 1 0 0,-1 0-1 0 0,0 0 1 0 0,0 1-1 0 0,0-1 1 0 0,-1 1-1 0 0,1 0 1 0 0,-1-1-1 0 0,0 2 1 0 0,0-1 0 0 0,0 0-1 0 0,-1 1 1 0 0,0-1-1 0 0,1 1 1 0 0,-1 0-1 0 0,-1-1 1 0 0,1 1-1 0 0,-1 0 1 0 0,0 0-1 0 0,0 0 1 0 0,0 0-1 0 0,-1 0 1 0 0,0 1 0 0 0,0-1-1 0 0,0 0 1 0 0,0 0-1 0 0,-1 0 1 0 0,-1 3 0 0 0,-80 85-789 0 0,35-76-3785 0 0,45-17 3207 0 0,2 0 120 0 0,0 0 36 0 0</inkml:trace>
  <inkml:trace contextRef="#ctx0" brushRef="#br0" timeOffset="238481.087">23240 6091 2116 0 0,'-14'0'1219'0'0,"13"1"4167"0"0,138-3-4330 0 0,-85-6-909 0 0,30-7-2116 0 0,-88 5-2973 0 0,3 5 3749 0 0</inkml:trace>
  <inkml:trace contextRef="#ctx0" brushRef="#br0" timeOffset="238712.06">23519 5917 1360 0 0,'13'6'4167'0'0,"10"51"-3067"0"0,-18-36-1064 0 0,13 108 1082 0 0,-52-66-6260 0 0,27-62 3919 0 0</inkml:trace>
  <inkml:trace contextRef="#ctx0" brushRef="#br0" timeOffset="242369.907">20449 5826 1036 0 0,'0'0'391'0'0,"0"0"4"0"0,0 0 141 0 0,0 0-18 0 0,0 0-16 0 0,0 0-43 0 0,0 0-122 0 0,0 0 1 0 0,0 0 26 0 0,0 0-62 0 0,0 0-74 0 0,0 0 50 0 0,0 0 41 0 0,0 0-61 0 0,0 0-27 0 0,0 0-34 0 0,0 0-37 0 0,0 0-96 0 0,0 0 36 0 0,0 0 12 0 0,0 0-40 0 0,0 0-39 0 0,0 0 8 0 0,0 0 27 0 0,-4-1-53 0 0,-4 2 24 0 0,0 0-1 0 0,1 1 1 0 0,-1 0-1 0 0,0 0 1 0 0,1 1 0 0 0,0 0-1 0 0,-1 0 1 0 0,1 1-1 0 0,1 0 1 0 0,-1 0-1 0 0,0 0 1 0 0,1 1 0 0 0,0 0-1 0 0,0 1 1 0 0,1-1-1 0 0,-1 1 1 0 0,1 0 0 0 0,0 0-1 0 0,1 1 1 0 0,-1-1-1 0 0,1 1 1 0 0,1 0-1 0 0,-1 0 1 0 0,1 1 0 0 0,1-1-1 0 0,-1 1 1 0 0,1-1-1 0 0,0 1 1 0 0,1 0 0 0 0,0 0-1 0 0,0 1-38 0 0,-11 67 469 0 0,22 15 145 0 0,38-26 337 0 0,16-20-357 0 0,-64-45-719 0 0,0 0-63 0 0,0 0-157 0 0,0 0-77 0 0,0 0-266 0 0,0 0-245 0 0,0 0-360 0 0,0 0-11 0 0,0 0 66 0 0,0 0-15 0 0,0 0 40 0 0</inkml:trace>
  <inkml:trace contextRef="#ctx0" brushRef="#br0" timeOffset="243224.782">21190 5857 1896 0 0,'-6'24'7984'0'0,"61"52"-8503"0"0,-31-46 1176 0 0,-16-15-579 0 0,0-1 0 0 0,-1 1 0 0 0,0 0 0 0 0,-2 1 0 0 0,0 0 0 0 0,0-1 0 0 0,-2 2 0 0 0,0-1 0 0 0,0 0 0 0 0,-2 1 0 0 0,0-1 0 0 0,-1 1 0 0 0,-1 7-78 0 0,-30 116 815 0 0,31-138-920 0 0,-7 26 24 0 0,-1-26-6733 0 0,4-6 5415 0 0,1 1 43 0 0</inkml:trace>
  <inkml:trace contextRef="#ctx0" brushRef="#br0" timeOffset="244543.354">22890 5857 2296 0 0,'-47'-32'4183'0'0,"46"29"-4126"0"0,-1 0 0 0 0,1 0 0 0 0,0-1 0 0 0,0 1 0 0 0,0 0-1 0 0,1 0 1 0 0,-1-1 0 0 0,1 1 0 0 0,0 0 0 0 0,-1-1 0 0 0,2 1 0 0 0,-1 0-1 0 0,0-1 1 0 0,1 1 0 0 0,-1 0 0 0 0,1-1 0 0 0,0 1 0 0 0,0 0-1 0 0,0 0 1 0 0,1 0 0 0 0,-1 0 0 0 0,1 0 0 0 0,0 0 0 0 0,0 0 0 0 0,0 0-1 0 0,0 1 1 0 0,1-2-57 0 0,1-3 99 0 0,9-8-63 0 0,0 1 0 0 0,1 0 0 0 0,1 1-1 0 0,0 1 1 0 0,1 0 0 0 0,0 1 0 0 0,0 0 0 0 0,1 2 0 0 0,1 0 0 0 0,0 1 0 0 0,0 0 0 0 0,0 2 0 0 0,1 0 0 0 0,12-1-36 0 0,24-13 151 0 0,8-2-68 0 0,0 2-1 0 0,2 3 0 0 0,0 3 1 0 0,0 3-1 0 0,1 3 0 0 0,0 3 1 0 0,17 2-83 0 0,-82 3-18 0 0,30 3 144 0 0,-28-14-5351 0 0,-8 6 4015 0 0,3 3 1 0 0</inkml:trace>
  <inkml:trace contextRef="#ctx0" brushRef="#br0" timeOffset="244775.184">23699 5352 1240 0 0,'-10'-21'3875'0'0,"16"31"-1586"0"0,28 189-387 0 0,-80-102-3922 0 0,26-99-2680 0 0,15-4 3482 0 0</inkml:trace>
  <inkml:trace contextRef="#ctx0" brushRef="#br0" timeOffset="245582.985">24100 5366 1380 0 0,'0'0'722'0'0,"0"0"-137"0"0,-5-22 2341 0 0,-17 1-2682 0 0,21 20-208 0 0,0 1 1 0 0,-1-1 0 0 0,1 1 0 0 0,0 0 0 0 0,0 0 0 0 0,-1 0 0 0 0,1 0 0 0 0,0 0 0 0 0,0 0-1 0 0,-1 0 1 0 0,1 0 0 0 0,0 0 0 0 0,0 0 0 0 0,-1 1 0 0 0,1-1 0 0 0,0 1 0 0 0,0-1 0 0 0,0 1-1 0 0,-1-1 1 0 0,1 1 0 0 0,0-1 0 0 0,0 1 0 0 0,0 0 0 0 0,0 0 0 0 0,0 0 0 0 0,0 0 0 0 0,0-1 0 0 0,1 1-1 0 0,-1 0 1 0 0,0 1 0 0 0,0-1 0 0 0,1 0 0 0 0,-1 0 0 0 0,1 0 0 0 0,-1 0 0 0 0,1 0 0 0 0,-1 1-1 0 0,1-1 1 0 0,0 0 0 0 0,-1 0 0 0 0,1 1 0 0 0,0-1 0 0 0,0 0 0 0 0,0 0 0 0 0,0 1-37 0 0,-1 1 63 0 0,-5 14 80 0 0,1 0-1 0 0,1 0 1 0 0,0 0-1 0 0,1 0 1 0 0,1 1 0 0 0,1-1-1 0 0,0 1 1 0 0,1 0-1 0 0,1-1 1 0 0,1 1 0 0 0,0-1-1 0 0,2 0 1 0 0,0 1-1 0 0,0-1 1 0 0,8 15-143 0 0,11 35 267 0 0,-12-41-232 0 0,-1 1-1 0 0,-2 1 1 0 0,-1 0 0 0 0,-1 0 0 0 0,-1 0 0 0 0,1 27-35 0 0,-7-53-158 0 0,0-1 1 0 0,0 0-1 0 0,-1 0 1 0 0,1 0-1 0 0,0 0 0 0 0,-1 0 1 0 0,1 0-1 0 0,-1 0 1 0 0,1 0-1 0 0,-1 0 1 0 0,1-1-1 0 0,-1 1 0 0 0,0-1 1 0 0,1 1-1 0 0,-1-1 1 0 0,0 1-1 0 0,1-1 1 0 0,-1 0-1 0 0,0 0 0 0 0,0 0 1 0 0,1 0-1 0 0,-1 0 1 0 0,0 0-1 0 0,1-1 0 0 0,-1 1 1 0 0,0-1-1 0 0,1 1 1 0 0,-1-1-1 0 0,0 1 1 0 0,1-1-1 0 0,-1 0 0 0 0,1 0 1 0 0,-1 0-1 0 0,1 0 1 0 0,0 0-1 0 0,-1 0 0 0 0,1 0 1 0 0,0 0-1 0 0,0 0 1 0 0,0-1-1 0 0,0 1 1 0 0,0 0-1 0 0,0-1 0 0 0,0 1 1 0 0,0-1-1 0 0,0 0 158 0 0,-10-16-1234 0 0</inkml:trace>
  <inkml:trace contextRef="#ctx0" brushRef="#br0" timeOffset="245907.9">23802 5657 1292 0 0,'0'0'169'0'0,"0"0"0"0"0,1 0-1 0 0,-1-1 1 0 0,1 1 0 0 0,-1 0 0 0 0,0-1-1 0 0,1 1 1 0 0,-1-1 0 0 0,0 1 0 0 0,0 0 0 0 0,1-1-1 0 0,-1 1 1 0 0,0-1 0 0 0,0 1 0 0 0,0-1-1 0 0,1 1 1 0 0,-1-1 0 0 0,0 1 0 0 0,0-1-1 0 0,0 1 1 0 0,0-1 0 0 0,0 1 0 0 0,0-1-1 0 0,0 1 1 0 0,0-1 0 0 0,0 1 0 0 0,0-1-1 0 0,0 1 1 0 0,-1 0 0 0 0,1-1 0 0 0,0 1 0 0 0,0-1-1 0 0,0 1 1 0 0,-1-1 0 0 0,1 1 0 0 0,0-1-1 0 0,0 1 1 0 0,-1 0-169 0 0,14-4-156 0 0,306-83 352 0 0,-318 86-598 0 0,2 1 778 0 0,0 0-5006 0 0,-3 0 3433 0 0</inkml:trace>
  <inkml:trace contextRef="#ctx0" brushRef="#br0" timeOffset="246359.323">24433 5467 860 0 0,'20'-13'4021'0'0,"-34"12"-1858"0"0,-36 12-1386 0 0,31-5-732 0 0,1 0 0 0 0,-1 2 1 0 0,1 0-1 0 0,1 1 0 0 0,0 0 0 0 0,0 1 1 0 0,1 2-1 0 0,0-1 0 0 0,1 2 1 0 0,0 0-1 0 0,1 0 0 0 0,0 2 0 0 0,-7 10-45 0 0,20-24 4 0 0,0 0 0 0 0,0 0 0 0 0,0 0 0 0 0,0 0 0 0 0,1 0 0 0 0,-1 0 0 0 0,0 0 0 0 0,0 0 0 0 0,1 1 0 0 0,-1-1 0 0 0,1 0 0 0 0,-1 1 0 0 0,1-1 0 0 0,-1 0 0 0 0,1 1 0 0 0,0-1 0 0 0,0 0 0 0 0,0 1 0 0 0,0-1 0 0 0,0 1 0 0 0,0-1 0 0 0,0 0 0 0 0,0 1 0 0 0,0-1 0 0 0,1 1-1 0 0,-1-1 1 0 0,0 0 0 0 0,1 1 0 0 0,-1-1 0 0 0,1 0 0 0 0,0 0 0 0 0,-1 1 0 0 0,1-1 0 0 0,0 0 0 0 0,0 0 0 0 0,0 0 0 0 0,0 0 0 0 0,0 0 0 0 0,0 0 0 0 0,0 0 0 0 0,0 0 0 0 0,0 0 0 0 0,0-1 0 0 0,0 1 0 0 0,1 0 0 0 0,-1-1 0 0 0,0 1 0 0 0,1-1-4 0 0,70 7-424 0 0,-60-7 216 0 0,-6 0-41 0 0,0-1-1 0 0,-1 0 1 0 0,1 0-1 0 0,0 0 1 0 0,0-1 0 0 0,-1 1-1 0 0,1-2 1 0 0,-1 1 0 0 0,0 0-1 0 0,0-1 1 0 0,1 0-1 0 0,-2 0 1 0 0,1-1 0 0 0,0 1-1 0 0,-1-1 1 0 0,1 0-1 0 0,2-4 250 0 0,-1 1-1264 0 0</inkml:trace>
  <inkml:trace contextRef="#ctx0" brushRef="#br0" timeOffset="246624.881">24369 5541 1348 0 0,'5'-5'439'0'0,"-5"5"-374"0"0,0 1-1 0 0,1 0 1 0 0,-1 0-1 0 0,0 0 1 0 0,1-1-1 0 0,-1 1 1 0 0,0 0-1 0 0,1-1 1 0 0,-1 1-1 0 0,1 0 1 0 0,-1-1-1 0 0,1 1 1 0 0,-1-1-1 0 0,1 1 0 0 0,-1-1 1 0 0,1 1-1 0 0,0-1 1 0 0,-1 1-1 0 0,1-1 1 0 0,0 1-1 0 0,0-1 1 0 0,-1 0-1 0 0,1 1 1 0 0,0-1-1 0 0,0 0 1 0 0,-1 0-1 0 0,1 0 1 0 0,0 0-1 0 0,0 1 1 0 0,0-1-1 0 0,-1 0 1 0 0,1 0-1 0 0,0 0 1 0 0,0-1-1 0 0,-1 1 1 0 0,1 0-1 0 0,0 0 1 0 0,0 0-1 0 0,0-1 1 0 0,-1 1-1 0 0,1 0 1 0 0,0-1-1 0 0,-1 1 1 0 0,1 0-1 0 0,0-1 0 0 0,-1 1 1 0 0,1-1-1 0 0,0 1 1 0 0,-1-1-1 0 0,1 1 1 0 0,-1-1-1 0 0,1 0 1 0 0,-1 1-1 0 0,1-1 1 0 0,-1 0-65 0 0,0 102 1458 0 0,2-98-1543 0 0,0 0 0 0 0,0 0 0 0 0,0 0-1 0 0,0 0 1 0 0,0 0 0 0 0,1-1 0 0 0,-1 1 0 0 0,1-1 0 0 0,0 1-1 0 0,0-1 1 0 0,0 0 0 0 0,0 0 0 0 0,0-1 0 0 0,0 1 0 0 0,0-1 0 0 0,1 1-1 0 0,-1-1 1 0 0,1 0 0 0 0,-1 0 0 0 0,1-1 0 0 0,-1 1 0 0 0,1-1-1 0 0,-1 1 1 0 0,1-1 0 0 0,0 0 0 0 0,-1-1 0 0 0,1 1 0 0 0,-1-1 0 0 0,1 1-1 0 0,-1-1 1 0 0,1 0 0 0 0,-1 0 0 0 0,1 0 0 0 0,-1-1 0 0 0,0 0 85 0 0,25-12-853 0 0,-5 5-302 0 0</inkml:trace>
  <inkml:trace contextRef="#ctx0" brushRef="#br0" timeOffset="246875.397">24733 5529 1240 0 0,'-40'-8'6200'0'0,"33"51"-4376"0"0,51 91-2492 0 0,-44-133-319 0 0,0-1-75 0 0,-22 6-2365 0 0,14-9 2331 0 0</inkml:trace>
  <inkml:trace contextRef="#ctx0" brushRef="#br0" timeOffset="247265.03">24671 5317 2352 0 0,'10'-43'8069'0'0,"-9"31"-7475"0"0,1 16-3466 0 0,12 10-2647 0 0,-11-8 4275 0 0</inkml:trace>
  <inkml:trace contextRef="#ctx0" brushRef="#br0" timeOffset="247619.1">24932 5294 1556 0 0,'1'0'84'0'0,"0"0"-1"0"0,-1-1 1 0 0,1 1-1 0 0,-1 0 1 0 0,1 0-1 0 0,0 0 1 0 0,-1 0-1 0 0,1 0 1 0 0,-1 0-1 0 0,1 0 1 0 0,0 0-1 0 0,-1 0 1 0 0,1 0-1 0 0,-1 0 1 0 0,1 1-1 0 0,-1-1 1 0 0,1 0-1 0 0,0 0 1 0 0,-1 0-1 0 0,1 1 1 0 0,-1-1-1 0 0,1 0 1 0 0,-1 1-1 0 0,1-1 1 0 0,-1 1-1 0 0,1-1 1 0 0,-1 0-1 0 0,0 1 1 0 0,1-1-1 0 0,-1 1 1 0 0,0-1-1 0 0,1 1 1 0 0,-1-1-1 0 0,0 1 1 0 0,1-1-1 0 0,-1 1 1 0 0,0 0-1 0 0,0-1 1 0 0,0 1-1 0 0,0-1 1 0 0,0 1-1 0 0,1 0 1 0 0,-1-1-1 0 0,0 1 1 0 0,0-1-1 0 0,0 1 1 0 0,-1 0-1 0 0,1-1 1 0 0,0 1-1 0 0,0-1 1 0 0,0 1-1 0 0,0-1 1 0 0,0 1-1 0 0,-1 0 1 0 0,1-1-1 0 0,0 1 1 0 0,-1-1-1 0 0,1 1 1 0 0,0-1-1 0 0,-1 1 1 0 0,1-1-84 0 0,-4 17 293 0 0,-29 314 2322 0 0,33-224-3219 0 0,25-109-4237 0 0,-21-6 3392 0 0,1-7 85 0 0</inkml:trace>
  <inkml:trace contextRef="#ctx0" brushRef="#br0" timeOffset="248115.822">25043 5542 1300 0 0,'10'-27'4856'0'0,"-10"32"-2496"0"0,-1 1-2373 0 0,-1 4 186 0 0,1-6-143 0 0,-1-1-1 0 0,1 0 1 0 0,0 0-1 0 0,0 1 1 0 0,1-1-1 0 0,-1 0 1 0 0,1 1 0 0 0,0-1-1 0 0,0 1 1 0 0,0-1-1 0 0,0 1 1 0 0,0-1-1 0 0,1 0 1 0 0,-1 1 0 0 0,1-1-1 0 0,0 0 1 0 0,0 1-1 0 0,1-1 1 0 0,-1 0-1 0 0,1 0 1 0 0,-1 0-1 0 0,1 0 1 0 0,0 0 0 0 0,0 0-1 0 0,0-1 1 0 0,0 1-1 0 0,1-1 1 0 0,-1 1-1 0 0,1-1 1 0 0,0 0-1 0 0,-1 0 1 0 0,1 0 0 0 0,2 1-30 0 0,5 2 17 0 0,-1-1 0 0 0,1 0 1 0 0,0-1-1 0 0,0 0 0 0 0,1-1 0 0 0,-1 0 1 0 0,1 0-1 0 0,-1-1 0 0 0,1-1 1 0 0,-1 1-1 0 0,1-2 0 0 0,-1 1 1 0 0,2-2-18 0 0,24 1 29 0 0,-4-21 79 0 0,-21 13-29 0 0,-1 0 0 0 0,0-1 0 0 0,0 0 1 0 0,-1-1-1 0 0,0 0 0 0 0,-1-1 1 0 0,-1 0-1 0 0,1 0 0 0 0,-2 0 0 0 0,3-8-79 0 0,-8 19 107 0 0,-1 1-10 0 0,0 0-33 0 0,0 0 22 0 0,0 0-20 0 0,-7-7 28 0 0,-3 13 81 0 0,25 123-591 0 0,-6-100 210 0 0,40 76-1293 0 0,-8-21-4207 0 0,-39-80 4694 0 0</inkml:trace>
  <inkml:trace contextRef="#ctx0" brushRef="#br0" timeOffset="248490.914">25521 5459 1576 0 0,'22'0'3813'0'0,"41"74"-2758"0"0,8 44 1515 0 0,-71-117-2174 0 0,-3 19 1123 0 0,2-19-1493 0 0,1 0 1 0 0,-1 0-1 0 0,0 0 0 0 0,0 0 1 0 0,0 0-1 0 0,0 0 0 0 0,0 0 1 0 0,0 0-1 0 0,-1 0 1 0 0,1-1-1 0 0,0 1 0 0 0,0 0 1 0 0,0-1-1 0 0,-1 1 0 0 0,1-1 1 0 0,0 1-1 0 0,-1-1 0 0 0,1 0 1 0 0,0 1-1 0 0,-1-1 0 0 0,1 0 1 0 0,-1 0-1 0 0,1 0 0 0 0,0 0 1 0 0,-1 0-1 0 0,1 0 1 0 0,-1-1-1 0 0,1 1 0 0 0,0 0 1 0 0,-1-1-1 0 0,1 1 0 0 0,0-1 1 0 0,-1 1-1 0 0,1-1 0 0 0,0 0 1 0 0,0 1-1 0 0,0-1 0 0 0,0 0 1 0 0,-1 0-1 0 0,1 0 0 0 0,0 0 1 0 0,0 0-1 0 0,1 0 1 0 0,-1 0-1 0 0,0 0 0 0 0,0 0 1 0 0,0-1-1 0 0,1 1 0 0 0,-1 0 1 0 0,1-1-1 0 0,-1 1 0 0 0,1 0 1 0 0,-1-1-1 0 0,1 1 0 0 0,0 0 1 0 0,0-1-1 0 0,0 1 0 0 0,0 0 1 0 0,0-2-27 0 0,5-13-492 0 0,1 1 1 0 0,1 0 0 0 0,1 0-1 0 0,0 1 1 0 0,1 0 0 0 0,0 0-1 0 0,1 1 1 0 0,1 0 0 0 0,0 1-1 0 0,0 0 1 0 0,2 0 0 0 0,1 0 490 0 0,25-27-3465 0 0,-27 23 2217 0 0</inkml:trace>
  <inkml:trace contextRef="#ctx0" brushRef="#br0" timeOffset="248866.237">25821 5531 1484 0 0,'84'-13'3662'0'0,"94"-76"-1328"0"0,-177 89-2324 0 0,0 0 0 0 0,0 0 0 0 0,-1 0 0 0 0,1 0 0 0 0,0 0 0 0 0,0 0 0 0 0,0 0 0 0 0,0-1 0 0 0,0 1 0 0 0,-1 0 0 0 0,1-1 0 0 0,0 1 0 0 0,0 0 0 0 0,-1-1 0 0 0,1 1 0 0 0,0-1 0 0 0,-1 0 0 0 0,1 1 0 0 0,0-1 0 0 0,-1 1 0 0 0,1-1 0 0 0,-1 0 0 0 0,1 1 0 0 0,-1-1 0 0 0,1 0 0 0 0,-1 0 0 0 0,1 1 0 0 0,-1-1 0 0 0,0 0 0 0 0,0 0 0 0 0,1 0 0 0 0,-1 1 0 0 0,0-1 0 0 0,0 0 0 0 0,0 0 0 0 0,0 0 0 0 0,0 0 0 0 0,0 0 0 0 0,0 0 0 0 0,0 1 0 0 0,0-1 0 0 0,0 0 0 0 0,-1 0 0 0 0,1 0 0 0 0,0 0 0 0 0,0 1 0 0 0,-1-1 0 0 0,1 0 0 0 0,-1 0 0 0 0,1 1 0 0 0,-1-1 0 0 0,1 0 0 0 0,-1 1 0 0 0,1-1 0 0 0,-1 0 0 0 0,1 1 0 0 0,-1-1 0 0 0,0 1 0 0 0,1-1 0 0 0,-1 1 0 0 0,0-1 0 0 0,0 1 0 0 0,0-1-10 0 0,-56-8 266 0 0,40 11-184 0 0,0 0-1 0 0,1 1 1 0 0,-1 0 0 0 0,1 1-1 0 0,-1 1 1 0 0,1 1 0 0 0,1 0-1 0 0,-1 1 1 0 0,1 1 0 0 0,0 0-1 0 0,1 1 1 0 0,0 1 0 0 0,-11 10-82 0 0,22-18 9 0 0,0 0 1 0 0,1 1 0 0 0,-1-1 0 0 0,1 1 0 0 0,0 0 0 0 0,0 0 0 0 0,0 0 0 0 0,0 0 0 0 0,1 0 0 0 0,-1 0 0 0 0,1 0 0 0 0,-1 1 0 0 0,1-1 0 0 0,0 0 0 0 0,1 1 0 0 0,-1-1 0 0 0,1 1 0 0 0,-1-1 0 0 0,1 1 0 0 0,0 0 0 0 0,0-1 0 0 0,0 1 0 0 0,1-1 0 0 0,-1 1 0 0 0,1-1 0 0 0,0 1 0 0 0,0-1-1 0 0,0 0 1 0 0,1 1 0 0 0,-1-1 0 0 0,1 0 0 0 0,0 0 0 0 0,-1 0 0 0 0,1 0 0 0 0,1 0 0 0 0,-1-1 0 0 0,0 1 0 0 0,1 0 0 0 0,-1-1 0 0 0,1 0 0 0 0,0 1 0 0 0,0-1-10 0 0,133 75-768 0 0,0-46-5015 0 0,-119-28 4454 0 0</inkml:trace>
  <inkml:trace contextRef="#ctx0" brushRef="#br0" timeOffset="249129.067">26209 5612 1256 0 0,'38'-43'1417'0'0,"-23"22"-1123"0"0,1 0-1 0 0,1 2 0 0 0,0 0 0 0 0,2 1 0 0 0,0 1 1 0 0,1 0-1 0 0,0 2 0 0 0,2 0 0 0 0,0 1 1 0 0,0 2-1 0 0,1 0 0 0 0,1 1 0 0 0,-1 1 1 0 0,17-3-294 0 0,-37 14 30 0 0,0 0-1 0 0,-1-1 1 0 0,1 1 0 0 0,0 1 0 0 0,0-1 0 0 0,-1 0 0 0 0,1 1 0 0 0,0-1 0 0 0,-1 1-1 0 0,0 0 1 0 0,1 0 0 0 0,-1 0 0 0 0,0 0 0 0 0,0 0 0 0 0,0 1 0 0 0,0-1 0 0 0,0 0 0 0 0,-1 1-1 0 0,1 0 1 0 0,-1-1 0 0 0,0 1 0 0 0,0 0 0 0 0,0 0 0 0 0,0-1 0 0 0,0 1 0 0 0,0 0 0 0 0,-1 0-1 0 0,1 0 1 0 0,-1 0 0 0 0,0 0 0 0 0,0 0 0 0 0,0 0 0 0 0,0 0 0 0 0,-1 0 0 0 0,1 0 0 0 0,-1 0-1 0 0,0 0 1 0 0,0 0 0 0 0,0 0 0 0 0,0-1-30 0 0,-4 15 153 0 0,-2 0 1 0 0,0 0-1 0 0,-1-1 0 0 0,0-1 1 0 0,-1 1-1 0 0,-1-1 0 0 0,-1-1 1 0 0,0 0-1 0 0,-1 0 1 0 0,0-1-1 0 0,-13 10-153 0 0,-110 61-3927 0 0,89-74 1486 0 0,42-9 1360 0 0</inkml:trace>
  <inkml:trace contextRef="#ctx0" brushRef="#br0" timeOffset="201939.37">23039 8799 2840 0 0,'3'-14'7882'0'0,"4"24"-4995"0"0,5 27-2149 0 0,68 428 2903 0 0,-59-332-3060 0 0,-36-157-10956 0 0,-32-61 5235 0 0,36 62 4018 0 0</inkml:trace>
  <inkml:trace contextRef="#ctx0" brushRef="#br0" timeOffset="292257.223">23007 9930 2116 0 0,'0'0'566'0'0,"0"0"-56"0"0,-24-6 789 0 0,-9-26-316 0 0,69 25 310 0 0,1270-82 717 0 0,25 41-772 0 0,-1102 46-777 0 0,-5 1-2878 0 0,-223 1 1433 0 0,10 3-2703 0 0,-14-8 2511 0 0</inkml:trace>
  <inkml:trace contextRef="#ctx0" brushRef="#br0" timeOffset="292629.341">26380 9451 1936 0 0,'-1'0'290'0'0,"1"1"1"0"0,-1-1-1 0 0,0 0 0 0 0,1 0 0 0 0,-1 0 0 0 0,1 0 1 0 0,-1 0-1 0 0,0 0 0 0 0,1 0 0 0 0,-1 0 0 0 0,1 0 1 0 0,-1-1-1 0 0,0 1 0 0 0,1 0 0 0 0,-1 0 1 0 0,1 0-1 0 0,-1-1 0 0 0,1 1 0 0 0,-1 0 0 0 0,1 0 1 0 0,-1-1-1 0 0,1 1-290 0 0,7 243 1245 0 0,24-85-1201 0 0,-53-185-6671 0 0,15 5 5424 0 0</inkml:trace>
  <inkml:trace contextRef="#ctx0" brushRef="#br0" timeOffset="293049.498">25999 9308 1700 0 0,'-13'9'242'0'0,"-1"1"-1"0"0,2 1 1 0 0,-1 0 0 0 0,1 0-1 0 0,1 2 1 0 0,0-1-1 0 0,1 1 1 0 0,1 1 0 0 0,0 0-1 0 0,0 0 1 0 0,1 0-1 0 0,1 1 1 0 0,1 1 0 0 0,0-1-1 0 0,1 1 1 0 0,0 0-1 0 0,2 0 1 0 0,0 0 0 0 0,0 1-1 0 0,2-1 1 0 0,0 1-1 0 0,1-1 1 0 0,0 1 0 0 0,2 2-242 0 0,2 0 113 0 0,0 0 1 0 0,1-1-1 0 0,1 1 1 0 0,1-1 0 0 0,1 0-1 0 0,0-1 1 0 0,1 1 0 0 0,1-2-1 0 0,1 1 1 0 0,0-2-1 0 0,1 1 1 0 0,1-2 0 0 0,0 1-1 0 0,1-2 1 0 0,1 0-1 0 0,0-1 1 0 0,0 0 0 0 0,12 6-114 0 0,0-5 76 0 0,0 0 0 0 0,1-2 0 0 0,0-1 1 0 0,0-2-1 0 0,1-1 0 0 0,0 0 0 0 0,1-3 1 0 0,-1 0-1 0 0,1-2 0 0 0,0-1 1 0 0,0-1-1 0 0,0-2 0 0 0,-1-1 0 0 0,1-1 1 0 0,-1-2-1 0 0,0-1 0 0 0,20-7-76 0 0,-30 8 8 0 0,-1 0-1 0 0,0-1 0 0 0,0 0 1 0 0,-1-2-1 0 0,0 0 0 0 0,0-1 1 0 0,-1 0-1 0 0,0-2 0 0 0,-1 1 1 0 0,-1-2-1 0 0,0 0 1 0 0,0-1-1 0 0,-1-1 0 0 0,-1 0 1 0 0,-1 0-1 0 0,0-1 0 0 0,-1 0 1 0 0,0-1-1 0 0,-1 0 0 0 0,-1-1 1 0 0,-1 0-1 0 0,-1 0 1 0 0,0-1-1 0 0,-2 1 0 0 0,0-1 1 0 0,-1 0-1 0 0,1-13-7 0 0,-8-56 53 0 0,-3 69-67 0 0,-2 2 1 0 0,0-1 0 0 0,-1 2 0 0 0,-1-1-1 0 0,0 1 1 0 0,-1 1 0 0 0,-1 0 0 0 0,0 0-1 0 0,-1 2 1 0 0,-1-1 0 0 0,0 2 0 0 0,-1 0-1 0 0,0 1 1 0 0,-1 1 0 0 0,0 0 0 0 0,0 1-1 0 0,-1 1 1 0 0,0 1 0 0 0,-1 0-1 0 0,0 1 1 0 0,0 1 0 0 0,0 1 0 0 0,0 1-1 0 0,-1 1 1 0 0,1 0 0 0 0,-1 2 0 0 0,-19 1 13 0 0,-250 26-7999 0 0,253-26 6820 0 0</inkml:trace>
  <inkml:trace contextRef="#ctx0" brushRef="#br0" timeOffset="280155.997">3514 10666 1556 0 0,'0'0'441'0'0,"0"0"-54"0"0,0 0-33 0 0,0 0 30 0 0,0 0-44 0 0,0 0-6 0 0,0 0 4 0 0,0 0-60 0 0,0 0-39 0 0,0 0-28 0 0,0 0-20 0 0,0 0-22 0 0,0 0-19 0 0,0 0 19 0 0,0 0-65 0 0,0 0-16 0 0,0 0 5 0 0,0 0 7 0 0,0 0 17 0 0,0 0 34 0 0,15 3 2377 0 0,-617 666-1642 0 0,460-527-1512 0 0,141-142 308 0 0,-8 5 249 0 0,4-7-5340 0 0,-5-13 4015 0 0</inkml:trace>
  <inkml:trace contextRef="#ctx0" brushRef="#br0" timeOffset="280560.981">2698 10921 976 0 0,'-3'-9'1341'0'0,"0"-19"3965"0"0,24 40-4668 0 0,617 460 2725 0 0,-543-395-2635 0 0,-94-102-9552 0 0,0 18 7568 0 0</inkml:trace>
  <inkml:trace contextRef="#ctx0" brushRef="#br0" timeOffset="281026.704">3603 11190 2240 0 0,'0'0'66'0'0,"-1"1"0"0"0,1-1 0 0 0,0 1 0 0 0,0-1 0 0 0,0 1 0 0 0,-1-1 1 0 0,1 0-1 0 0,0 1 0 0 0,0-1 0 0 0,-1 1 0 0 0,1-1 0 0 0,0 0 0 0 0,-1 1 0 0 0,1-1 0 0 0,-1 0 0 0 0,1 1 0 0 0,0-1 0 0 0,-1 0 0 0 0,1 0 0 0 0,-1 1 0 0 0,1-1 0 0 0,-1 0 0 0 0,1 0 0 0 0,-1 0 0 0 0,1 0 0 0 0,-1 0 0 0 0,1 1 1 0 0,-1-1-1 0 0,1 0 0 0 0,-1 0 0 0 0,1 0 0 0 0,-1 0 0 0 0,1 0 0 0 0,-1-1 0 0 0,1 1 0 0 0,-1 0 0 0 0,1 0 0 0 0,-1 0 0 0 0,1 0 0 0 0,-1-1 0 0 0,1 1 0 0 0,0 0 0 0 0,-1 0 0 0 0,1-1 0 0 0,-1 1 0 0 0,1 0 0 0 0,0-1 0 0 0,-1 1 0 0 0,1 0 1 0 0,0-1-1 0 0,-1 1 0 0 0,1 0 0 0 0,0-1 0 0 0,-1 1 0 0 0,1-1 0 0 0,0 1 0 0 0,0-1-66 0 0,18 43 620 0 0,-15-36-564 0 0,1 0 0 0 0,0 0 0 0 0,0 0 0 0 0,1 0 1 0 0,0-1-1 0 0,0 0 0 0 0,0 0 0 0 0,1 0 0 0 0,-1-1 0 0 0,1 0 1 0 0,0 0-1 0 0,1 0 0 0 0,-1-1 0 0 0,0 0 0 0 0,1 0 1 0 0,0 0-1 0 0,0-1 0 0 0,0 0 0 0 0,0-1 0 0 0,0 1 0 0 0,0-1 1 0 0,0-1-1 0 0,0 1 0 0 0,1-1 0 0 0,-1-1 0 0 0,4 0-56 0 0,16-9 86 0 0,-1-2 0 0 0,0-1-1 0 0,0-2 1 0 0,-2 0-1 0 0,0-1 1 0 0,21-20-86 0 0,-21 17 46 0 0,1 0 0 0 0,1 2-1 0 0,1 1 1 0 0,0 0 0 0 0,1 3 0 0 0,20-8-46 0 0,-35 15-2 0 0,0 2-1 0 0,0 0 0 0 0,1 0 1 0 0,-1 1-1 0 0,1 1 0 0 0,-1 0 1 0 0,1 1-1 0 0,0 0 1 0 0,-1 1-1 0 0,1 1 0 0 0,0 0 1 0 0,0 1-1 0 0,-1 0 0 0 0,1 1 1 0 0,-1 1-1 0 0,0 0 1 0 0,0 1-1 0 0,0 0 0 0 0,-1 1 1 0 0,0 0-1 0 0,0 1 1 0 0,0 0-1 0 0,-1 1 0 0 0,0 1 1 0 0,0-1-1 0 0,-1 2 0 0 0,0-1 1 0 0,5 9 2 0 0,4 41-949 0 0,-51-6-4180 0 0,21-43 3910 0 0</inkml:trace>
  <inkml:trace contextRef="#ctx0" brushRef="#br0" timeOffset="281862.208">5507 10858 1128 0 0,'36'-11'1356'0'0,"-31"11"-1161"0"0,0-1 0 0 0,0 0-1 0 0,0 0 1 0 0,1 0 0 0 0,-1-1 0 0 0,-1 1 0 0 0,1-1 0 0 0,0 0 0 0 0,0-1 0 0 0,-1 1 0 0 0,1-1 0 0 0,-1 0 0 0 0,0 0 0 0 0,0 0 0 0 0,0-1 0 0 0,0 1 0 0 0,0-1 0 0 0,-1 0 0 0 0,0 0 0 0 0,3-5-195 0 0,-8 5 58 0 0,0-1 0 0 0,-1 1 0 0 0,1-1 0 0 0,-1 1 1 0 0,0 0-1 0 0,0 0 0 0 0,-1 0 0 0 0,1 1 0 0 0,-1-1 1 0 0,0 1-1 0 0,0 0 0 0 0,0 0 0 0 0,0 0 0 0 0,0 1 1 0 0,-1-1-1 0 0,1 1 0 0 0,-1 0 0 0 0,0 0 0 0 0,1 1 1 0 0,-4-1-59 0 0,-14-6 92 0 0,-1 2 0 0 0,0 0 1 0 0,0 2-1 0 0,0 0 0 0 0,0 2 1 0 0,-1 1-1 0 0,1 0 0 0 0,-1 2-92 0 0,9 0 16 0 0,0 1-1 0 0,0 1 1 0 0,1 0-1 0 0,-1 1 1 0 0,1 0-1 0 0,0 1 1 0 0,0 1-1 0 0,1 0 1 0 0,-1 1-1 0 0,1 0 1 0 0,1 1-1 0 0,0 1 1 0 0,0 0-1 0 0,0 1 1 0 0,1 0-1 0 0,1 0 1 0 0,-1 1-1 0 0,2 1 1 0 0,0-1-1 0 0,0 2 1 0 0,1-1-1 0 0,0 1 1 0 0,2 0-1 0 0,-2 3-15 0 0,-3 10 15 0 0,1-1 0 0 0,2 2-1 0 0,0-1 1 0 0,2 1-1 0 0,1 0 1 0 0,0 0 0 0 0,3 1-1 0 0,0-1 1 0 0,2 24-15 0 0,27 69 251 0 0,-27-118-243 0 0,0-1 0 0 0,1 1 0 0 0,-1 0-1 0 0,0 0 1 0 0,1 0 0 0 0,0 0 0 0 0,-1 0 0 0 0,1-1-1 0 0,0 1 1 0 0,0 0 0 0 0,0-1 0 0 0,0 1-1 0 0,0 0 1 0 0,0-1 0 0 0,0 1 0 0 0,0-1 0 0 0,1 0-1 0 0,-1 1 1 0 0,1-1 0 0 0,-1 0 0 0 0,1 0 0 0 0,-1 0-1 0 0,1 0 1 0 0,0 0 0 0 0,-1 0 0 0 0,1 0 0 0 0,0-1-1 0 0,0 1 1 0 0,0-1 0 0 0,0 1 0 0 0,-1-1 0 0 0,1 0-1 0 0,0 0 1 0 0,0 0 0 0 0,0 0 0 0 0,0 0 0 0 0,0 0-1 0 0,0 0 1 0 0,0 0 0 0 0,-1-1 0 0 0,1 1 0 0 0,0-1-1 0 0,0 0 1 0 0,0 1 0 0 0,-1-1 0 0 0,1 0 0 0 0,0 0-1 0 0,-1 0 1 0 0,1 0 0 0 0,-1 0 0 0 0,1 0-1 0 0,-1-1 1 0 0,1 0-8 0 0,79-72 139 0 0,-44 25-85 0 0,-31 39-73 0 0,0 1 0 0 0,1-1 0 0 0,1 1 1 0 0,-1 1-1 0 0,1-1 0 0 0,0 1 0 0 0,1 0 0 0 0,0 1 1 0 0,1 0-1 0 0,-1 1 0 0 0,1 0 0 0 0,0 0 1 0 0,1 1 18 0 0,46 52-102 0 0,33 144-76 0 0,-69-134 280 0 0,-9 7-765 0 0,5-29-615 0 0,-7-25-2985 0 0,-8-10 3151 0 0</inkml:trace>
  <inkml:trace contextRef="#ctx0" brushRef="#br0" timeOffset="282657.46">5621 11160 1240 0 0,'9'-5'6223'0'0,"-66"-5"-5335"0"0,83 24-607 0 0,-2-12-229 0 0,-1-1 0 0 0,1 0-1 0 0,-1-2 1 0 0,1-1 0 0 0,-1-1-1 0 0,1 0 1 0 0,-1-2 0 0 0,0-1 0 0 0,-1-1-1 0 0,1-1 1 0 0,-1 0 0 0 0,20-13-52 0 0,-37 20-22 0 0,0 0-1 0 0,0-1 1 0 0,0 0 0 0 0,0 0 0 0 0,0 0 0 0 0,0-1 0 0 0,-1 0-1 0 0,1 0 1 0 0,-1 0 0 0 0,0 0 0 0 0,0-1 0 0 0,0 1 0 0 0,0-1-1 0 0,0 0 1 0 0,-1 0 0 0 0,0-1 0 0 0,0 1 0 0 0,0-1-1 0 0,-1 1 1 0 0,1-1 0 0 0,-1 0 0 0 0,0 0 0 0 0,0 0 0 0 0,-1 0-1 0 0,0 0 1 0 0,0-1 0 0 0,0 1 0 0 0,0 0 0 0 0,-1-1-1 0 0,0-2 23 0 0,-3 2-15 0 0,-1 0-1 0 0,0 1 1 0 0,0-1-1 0 0,-1 1 0 0 0,1 0 1 0 0,-1 0-1 0 0,0 1 1 0 0,-1-1-1 0 0,1 1 0 0 0,-1 0 1 0 0,0 0-1 0 0,1 1 1 0 0,-2 0-1 0 0,1 0 0 0 0,0 1 1 0 0,-1-1-1 0 0,1 1 0 0 0,-1 0 1 0 0,0 1-1 0 0,1 0 1 0 0,-1 0-1 0 0,0 0 0 0 0,0 1 1 0 0,0 0-1 0 0,0 1 1 0 0,-2 0 15 0 0,-187 31 213 0 0,180-27-188 0 0,0 1 0 0 0,0 1 1 0 0,1 0-1 0 0,0 1 0 0 0,0 1 1 0 0,1 0-1 0 0,1 1 0 0 0,-1 1 1 0 0,1 0-1 0 0,-1 2-25 0 0,11-10 2 0 0,-1 1 1 0 0,1-1-1 0 0,-1 1 1 0 0,1 0-1 0 0,0 0 1 0 0,0 0-1 0 0,1 0 0 0 0,-1 0 1 0 0,1 1-1 0 0,0-1 1 0 0,0 1-1 0 0,1 0 1 0 0,-1-1-1 0 0,1 1 1 0 0,0 0-1 0 0,0 0 1 0 0,1 0-1 0 0,-1 0 0 0 0,1 0 1 0 0,0-1-1 0 0,0 1 1 0 0,1 0-1 0 0,0 0 1 0 0,0 0-1 0 0,0 0 1 0 0,0 0-1 0 0,1-1 1 0 0,-1 1-1 0 0,1 0 0 0 0,0-1 1 0 0,1 0-1 0 0,-1 1 1 0 0,1-1-1 0 0,0 0 1 0 0,0 0-1 0 0,2 1-2 0 0,8 6-53 0 0,0 0 0 0 0,1-2 0 0 0,0 1 0 0 0,1-2 0 0 0,0 0 0 0 0,0 0 0 0 0,1-2 0 0 0,0 0 0 0 0,0-1 0 0 0,0 0 0 0 0,1-1 0 0 0,-1-1 0 0 0,1-1 0 0 0,0 0 0 0 0,0-2 0 0 0,0 1 0 0 0,0-2 0 0 0,0 0 0 0 0,5-2 53 0 0,-18 3-66 0 0,164-51-4132 0 0,-136 37 2957 0 0</inkml:trace>
  <inkml:trace contextRef="#ctx0" brushRef="#br0" timeOffset="283126.505">6328 10926 1676 0 0,'1'0'72'0'0,"0"0"0"0"0,-1-1 0 0 0,1 1-1 0 0,-1-1 1 0 0,1 1 0 0 0,-1-1 0 0 0,1 0 0 0 0,-1 1 0 0 0,0-1-1 0 0,1 1 1 0 0,-1-1 0 0 0,1 0 0 0 0,-1 1 0 0 0,0-1-1 0 0,0 0 1 0 0,1 0 0 0 0,-1 1 0 0 0,0-1 0 0 0,0 0 0 0 0,0 1-1 0 0,0-1 1 0 0,0 0 0 0 0,0 0 0 0 0,0 1 0 0 0,0-1-1 0 0,0 0 1 0 0,0 0 0 0 0,0 1 0 0 0,-1-1 0 0 0,1 0 0 0 0,0 1-1 0 0,-1-1 1 0 0,1 0 0 0 0,0 1 0 0 0,-1-1 0 0 0,1 0-1 0 0,0 1 1 0 0,-1-1 0 0 0,1 1 0 0 0,-1-1 0 0 0,1 1-1 0 0,-1-1 1 0 0,0 1 0 0 0,1-1 0 0 0,-1 1 0 0 0,1-1 0 0 0,-1 1-1 0 0,0 0 1 0 0,1-1 0 0 0,-1 1 0 0 0,0 0 0 0 0,1 0-1 0 0,-1 0 1 0 0,0-1 0 0 0,0 1 0 0 0,1 0 0 0 0,-1 0 0 0 0,0 0-1 0 0,0 0 1 0 0,1 0-72 0 0,-14 3 125 0 0,0 1 0 0 0,0 0-1 0 0,0 1 1 0 0,1 1 0 0 0,0 0 0 0 0,0 0-1 0 0,0 1 1 0 0,1 1 0 0 0,0 0-1 0 0,1 1 1 0 0,-1 0 0 0 0,2 1 0 0 0,-1 0-1 0 0,2 1 1 0 0,-8 9-125 0 0,12-17 39 0 0,1 0 0 0 0,0 0-1 0 0,0 1 1 0 0,0-1 0 0 0,1 1-1 0 0,-1 0 1 0 0,1 0 0 0 0,0 0 0 0 0,0 0-1 0 0,0 0 1 0 0,1 1 0 0 0,0-1 0 0 0,-1 1-1 0 0,2 0 1 0 0,-1-1 0 0 0,0 1 0 0 0,1 0-1 0 0,0 0 1 0 0,0 0 0 0 0,1 0 0 0 0,-1 0-1 0 0,1 1 1 0 0,0-1 0 0 0,0 0-1 0 0,1 0 1 0 0,-1 0 0 0 0,1 0 0 0 0,0 0-1 0 0,1 0 1 0 0,-1 0 0 0 0,1 0 0 0 0,0-1-1 0 0,0 1 1 0 0,1-1 0 0 0,-1 1 0 0 0,1-1-1 0 0,0 0 1 0 0,0 0 0 0 0,1 0 0 0 0,-1 0-1 0 0,1-1 1 0 0,0 1 0 0 0,-1-1-1 0 0,2 0 1 0 0,-1 0 0 0 0,0 0 0 0 0,1-1-1 0 0,-1 1 1 0 0,1-1 0 0 0,1 0-39 0 0,4 1-11 0 0,0-1-1 0 0,1 0 1 0 0,0 0-1 0 0,-1-1 1 0 0,1-1 0 0 0,0 0-1 0 0,0 0 1 0 0,-1-1-1 0 0,1 0 1 0 0,0-1 0 0 0,-1-1-1 0 0,1 1 1 0 0,-1-2-1 0 0,0 1 1 0 0,0-1 0 0 0,0-1-1 0 0,-1 0 1 0 0,1 0-1 0 0,-1-1 1 0 0,0 0 0 0 0,-1 0-1 0 0,0-1 1 0 0,0-1-1 0 0,0 1 1 0 0,-1-1 0 0 0,0 0-1 0 0,0-1 1 0 0,-1 0-1 0 0,0 0 1 0 0,-1 0 0 0 0,0 0-1 0 0,0-1 1 0 0,0-3 11 0 0,-4 7-26 0 0,-1 0 0 0 0,0-1 1 0 0,0 1-1 0 0,0 0 0 0 0,-1 0 1 0 0,0 0-1 0 0,0 0 0 0 0,0 0 1 0 0,-1 0-1 0 0,0 0 0 0 0,0 0 1 0 0,-1 0-1 0 0,1 1 0 0 0,-1-1 1 0 0,-1 1-1 0 0,1 0 0 0 0,-1 0 1 0 0,0 0-1 0 0,0 0 0 0 0,0 1 1 0 0,0-1-1 0 0,-1 1 0 0 0,0 0 0 0 0,0 1 1 0 0,0-1-1 0 0,0 1 0 0 0,-6-2 26 0 0,-161-56-896 0 0,167 59 363 0 0,7 0-3383 0 0,13-5 2654 0 0</inkml:trace>
  <inkml:trace contextRef="#ctx0" brushRef="#br0" timeOffset="283775.049">7023 10536 1604 0 0,'-30'-19'3289'0'0,"-65"66"-1939"0"0,61-17-1165 0 0,0 2 0 0 0,2 1 1 0 0,2 1-1 0 0,1 1 1 0 0,2 2-1 0 0,1 1 1 0 0,2 1-1 0 0,2 1 1 0 0,1 1-1 0 0,3 0 1 0 0,1 2-1 0 0,-8 33-185 0 0,20-62 28 0 0,1 1 1 0 0,1 0-1 0 0,0 0 0 0 0,1 1 0 0 0,1-1 1 0 0,0 1-1 0 0,2-1 0 0 0,-1 0 1 0 0,2 1-1 0 0,0-1 0 0 0,0 0 0 0 0,2 0 1 0 0,0 0-1 0 0,1 0 0 0 0,0-1 1 0 0,1 1-1 0 0,5 7-28 0 0,-5-11-107 0 0,0-1 0 0 0,1 0 1 0 0,1-1-1 0 0,-1 0 0 0 0,1 0 1 0 0,1 0-1 0 0,0-1 0 0 0,0 0 1 0 0,1-1-1 0 0,-1 0 0 0 0,1-1 1 0 0,1 0-1 0 0,2 1 107 0 0,98 19-4661 0 0,-91-26 3432 0 0</inkml:trace>
  <inkml:trace contextRef="#ctx0" brushRef="#br0" timeOffset="284192.53">7141 10635 1644 0 0,'-19'-22'4154'0'0,"-24"47"-2367"0"0,35-5-1554 0 0,0 0 0 0 0,1 0 0 0 0,1 0 0 0 0,0 1 0 0 0,2 0 0 0 0,1 0 0 0 0,0 1 0 0 0,2-1 0 0 0,0 0 0 0 0,2 1 0 0 0,1 15-233 0 0,-1 10 309 0 0,29 152 282 0 0,58 199-940 0 0,-88-399 162 0 0,-1 1 0 0 0,1 0 1 0 0,0 0-1 0 0,-1 0 0 0 0,1 0 0 0 0,-1 0 0 0 0,1 0 0 0 0,0 0 1 0 0,-1 0-1 0 0,1 0 0 0 0,0 1 0 0 0,-1-1 0 0 0,1 0 1 0 0,-1 0-1 0 0,1 0 0 0 0,0 0 0 0 0,-1 0 0 0 0,1 1 0 0 0,0-1 1 0 0,-1 0-1 0 0,1 0 0 0 0,0 0 0 0 0,0 1 0 0 0,-1-1 1 0 0,1 0-1 0 0,0 1 0 0 0,0-1 0 0 0,-1 0 0 0 0,1 1 0 0 0,0-1 1 0 0,0 0-1 0 0,0 1 0 0 0,-1-1 0 0 0,1 0 0 0 0,0 1 1 0 0,0-1-1 0 0,0 0 0 0 0,0 1 0 0 0,0-1 0 0 0,0 1 187 0 0,-2-9-1230 0 0</inkml:trace>
  <inkml:trace contextRef="#ctx0" brushRef="#br0" timeOffset="284550.17">7128 10871 1312 0 0,'2'-5'151'0'0,"0"0"-1"0"0,1 0 0 0 0,-1 0 1 0 0,1 1-1 0 0,0-1 1 0 0,0 1-1 0 0,0-1 0 0 0,0 1 1 0 0,1 0-1 0 0,0 0 1 0 0,0 1-1 0 0,0-1 1 0 0,0 1-1 0 0,1 0 0 0 0,-1 0 1 0 0,1 0-1 0 0,0 0 1 0 0,0 1-1 0 0,0 0 0 0 0,0 0 1 0 0,0 0-1 0 0,0 1 1 0 0,1 0-1 0 0,-1 0 1 0 0,0 0-1 0 0,1 1 0 0 0,-1-1 1 0 0,5 1-151 0 0,1 0 86 0 0,0 1 1 0 0,0 0-1 0 0,0 1 1 0 0,0 0-1 0 0,0 0 0 0 0,-1 1 1 0 0,1 1-1 0 0,-1 0 1 0 0,1 0-1 0 0,-1 1 1 0 0,-1 0-1 0 0,1 1 0 0 0,-1 0 1 0 0,0 0-1 0 0,0 1 1 0 0,0 0-1 0 0,-1 1 1 0 0,0 0-1 0 0,4 6-86 0 0,-12-8 84 0 0,1-1 1 0 0,-2 0-1 0 0,1 1 1 0 0,0-1-1 0 0,-1 1 1 0 0,0-1-1 0 0,0 0 1 0 0,-1 1-1 0 0,0-1 0 0 0,0 0 1 0 0,0 0-1 0 0,0 0 1 0 0,-1-1-1 0 0,0 1 1 0 0,0 0-1 0 0,0-1 1 0 0,0 0-1 0 0,-1 0 0 0 0,1 0 1 0 0,-1 0-1 0 0,0 0 1 0 0,-1-1-1 0 0,1 1 1 0 0,0-1-1 0 0,-1-1 1 0 0,0 1-1 0 0,0 0 0 0 0,0-1 1 0 0,-3 1-85 0 0,-7 7-23 0 0,0-1-1 0 0,-1-1 1 0 0,0 0 0 0 0,0-1-1 0 0,-1-1 1 0 0,0 0 0 0 0,0-2-1 0 0,0 0 1 0 0,-1 0 0 0 0,1-2-1 0 0,-8 0 24 0 0,22-2-191 0 0,1 0 1 0 0,-1-1-1 0 0,1 0 0 0 0,0 1 0 0 0,-1-1 1 0 0,1 0-1 0 0,0 0 0 0 0,-1 0 0 0 0,1-1 1 0 0,0 1-1 0 0,0 0 0 0 0,0-1 0 0 0,0 1 1 0 0,0-1-1 0 0,0 0 0 0 0,1 0 0 0 0,-1 0 1 0 0,1 0-1 0 0,-1 0 0 0 0,1 0 1 0 0,0 0-1 0 0,-1 0 0 0 0,1-1 0 0 0,0 1 1 0 0,0 0-1 0 0,1-1 0 0 0,-1 1 0 0 0,0-1 1 0 0,1 1-1 0 0,0-1 0 0 0,-1 1 0 0 0,1-2 191 0 0,0-7-1206 0 0</inkml:trace>
  <inkml:trace contextRef="#ctx0" brushRef="#br0" timeOffset="284845.615">7692 10485 1576 0 0,'10'-2'183'0'0,"1"1"0"0"0,-1 0 0 0 0,1 1 0 0 0,0 0 0 0 0,-1 1 0 0 0,1 0 0 0 0,-1 1 0 0 0,0 0 0 0 0,1 0-1 0 0,-1 1 1 0 0,0 1 0 0 0,0-1 0 0 0,-1 2 0 0 0,1-1 0 0 0,-1 1 0 0 0,0 1 0 0 0,0 0 0 0 0,0 0 0 0 0,-1 1 0 0 0,0-1 0 0 0,-1 2 0 0 0,1-1 0 0 0,-1 1 0 0 0,-1 1-1 0 0,5 6-182 0 0,3 4 246 0 0,-1 0 0 0 0,0 1 0 0 0,-2 1 0 0 0,0 0 0 0 0,-2 0 0 0 0,0 1 0 0 0,-1 0 0 0 0,-1 1 0 0 0,-2-1 0 0 0,0 2 0 0 0,0 5-246 0 0,-4 59 923 0 0,-9-57-782 0 0,-2 0 1 0 0,-1-1-1 0 0,-1 0 0 0 0,-2-1 0 0 0,0 0 0 0 0,-2-1 0 0 0,-2-1 0 0 0,0-1 1 0 0,-1 0-1 0 0,-2-2 0 0 0,-1 0 0 0 0,-15 13-141 0 0,3-5-753 0 0,0-2-1 0 0,-2-2 1 0 0,-2-1 0 0 0,0-2-1 0 0,-21 9 754 0 0,-83 5-4151 0 0,111-38 2869 0 0</inkml:trace>
  <inkml:trace contextRef="#ctx0" brushRef="#br0" timeOffset="286431.093">1866 10610 1356 0 0,'-16'-5'2096'0'0,"19"2"-2084"0"0,0 0 0 0 0,1 1 0 0 0,-1-1 0 0 0,1 1-1 0 0,-1 0 1 0 0,1 0 0 0 0,-1 0 0 0 0,1 1 0 0 0,0-1 0 0 0,0 1 0 0 0,0 0 0 0 0,0 0 0 0 0,0 0 0 0 0,0 1 0 0 0,0-1 0 0 0,0 1 0 0 0,1 0 0 0 0,-1 0 0 0 0,0 0 0 0 0,0 1 0 0 0,0 0-12 0 0,176-17 118 0 0,255-19 266 0 0,432-6 383 0 0,-373 19-557 0 0,-65 8 41 0 0,208-23-294 0 0,48-13-151 0 0,908-42 292 0 0,-709 6 442 0 0,-118 42 410 0 0,-615 62-545 0 0,-145-18-389 0 0,0 1-1 0 0,-1 0 1 0 0,1 0-1 0 0,-1 0 1 0 0,1 1-1 0 0,-1 0 1 0 0,1 0-1 0 0,-1 0 1 0 0,0 1-1 0 0,0-1 1 0 0,0 1 0 0 0,0 0-1 0 0,-1 1 1 0 0,1-1-1 0 0,-1 1 1 0 0,0 0-1 0 0,0 0 1 0 0,0 0-1 0 0,-1 1 1 0 0,1-1-1 0 0,-1 1 1 0 0,0 0-1 0 0,0 0 1 0 0,-1 0-1 0 0,0 0 1 0 0,0 1-1 0 0,0-1 1 0 0,0 1-1 0 0,-1-1 1 0 0,0 1-1 0 0,0-1 1 0 0,0 1-1 0 0,-1 4-15 0 0,21 109 228 0 0,-6 1-1 0 0,-6 1 0 0 0,-4 102-227 0 0,-5-182-34 0 0,2 451 454 0 0,-23-291-362 0 0,19-154-100 0 0,2-34 68 0 0,1-12-127 0 0,-1 0 0 0 0,1 1-1 0 0,0-1 1 0 0,-1 0-1 0 0,1 1 1 0 0,-1-1 0 0 0,1 1-1 0 0,-1-1 1 0 0,0 1 0 0 0,0-1-1 0 0,1 1 1 0 0,-1-1-1 0 0,0 1 1 0 0,0 0 0 0 0,-1-1-1 0 0,1 1 1 0 0,0-1-1 0 0,0 1 1 0 0,-1-1 0 0 0,1 1-1 0 0,-1-1 1 0 0,0 0 0 0 0,1 1-1 0 0,-1-1 1 0 0,0 0-1 0 0,0 1 1 0 0,1-1 0 0 0,-1 0-1 0 0,0 0 1 0 0,0 0 0 0 0,-1 1-1 0 0,1-1 1 0 0,0 0-1 0 0,0-1 1 0 0,0 1 0 0 0,-1 0-1 0 0,1 0 1 0 0,0 0 0 0 0,-1-1-1 0 0,1 1 1 0 0,-1-1-1 0 0,1 1 1 0 0,-1-1 0 0 0,1 0-1 0 0,-1 1 1 0 0,1-1 0 0 0,-1 0-1 0 0,1 0 1 0 0,-1 0-1 0 0,1 0 1 0 0,-1 0 0 0 0,0-1 101 0 0,-18-6-1196 0 0</inkml:trace>
  <inkml:trace contextRef="#ctx0" brushRef="#br0" timeOffset="288132.531">1884 10623 1348 0 0,'0'0'258'0'0,"0"0"-66"0"0,0-14 1289 0 0,92 566-432 0 0,-13-35-683 0 0,-78-510-355 0 0,0 1 1 0 0,0-1 0 0 0,1 1 0 0 0,0-1-1 0 0,1 1 1 0 0,-1-1 0 0 0,2 0-1 0 0,-1 0 1 0 0,1 0 0 0 0,0-1 0 0 0,0 1-1 0 0,0-1 1 0 0,1 0 0 0 0,0 0-1 0 0,1-1 1 0 0,-1 1 0 0 0,1-1-1 0 0,0 0 1 0 0,0-1 0 0 0,1 0 0 0 0,-1 0-1 0 0,1 0 1 0 0,0 0 0 0 0,0-1-1 0 0,0 0 1 0 0,0-1 0 0 0,4 1-12 0 0,36 10 79 0 0,0-3 0 0 0,1-1 1 0 0,0-2-1 0 0,0-3 0 0 0,1-2 0 0 0,48-3-79 0 0,52 3 88 0 0,550 31 130 0 0,-193-33-384 0 0,-240-16 159 0 0,572-6-25 0 0,-347 10-27 0 0,117-25 131 0 0,421-45 280 0 0,-216-25 676 0 0,-462 53-626 0 0,170-15-157 0 0,-340 52-280 0 0,-101 14 563 0 0,84-28-272 0 0,-200 33-5159 0 0,20-2 3607 0 0</inkml:trace>
  <inkml:trace contextRef="#ctx0" brushRef="#br0" timeOffset="296719.054">4095 12947 1332 0 0,'0'0'114'0'0,"0"0"1"0"0,1 1-1 0 0,-1-1 1 0 0,0 1-1 0 0,0-1 0 0 0,0 0 1 0 0,0 1-1 0 0,1-1 0 0 0,-1 0 1 0 0,0 1-1 0 0,0-1 0 0 0,1 0 1 0 0,-1 0-1 0 0,0 1 0 0 0,1-1 1 0 0,-1 0-1 0 0,0 0 0 0 0,1 1 1 0 0,-1-1-1 0 0,0 0 0 0 0,1 0 1 0 0,-1 0-1 0 0,0 0 0 0 0,1 0 1 0 0,-1 1-1 0 0,0-1 0 0 0,1 0 1 0 0,-1 0-1 0 0,1 0 1 0 0,-1 0-1 0 0,0 0 0 0 0,1 0 1 0 0,-1 0-1 0 0,1 0 0 0 0,-1 0 1 0 0,0-1-1 0 0,1 1 0 0 0,-1 0 1 0 0,1 0-1 0 0,-1 0 0 0 0,0 0 1 0 0,1 0-1 0 0,-1-1 0 0 0,0 1 1 0 0,1 0-1 0 0,-1 0 0 0 0,0-1-114 0 0,0 14 18 0 0,13 212 1151 0 0,9-42-419 0 0,-20-182-7111 0 0,0-9 4955 0 0</inkml:trace>
  <inkml:trace contextRef="#ctx0" brushRef="#br0" timeOffset="296982.498">4488 12890 1336 0 0,'-29'10'543'0'0,"0"2"0"0"0,1 0 0 0 0,1 2 0 0 0,0 1 0 0 0,0 2 0 0 0,2 0 0 0 0,0 2 0 0 0,1 0 0 0 0,1 2 0 0 0,1 0 0 0 0,-15 21-543 0 0,35-41 25 0 0,0 1 0 0 0,0 0 0 0 0,0 0 0 0 0,1 0 0 0 0,-1 0 0 0 0,1 0 0 0 0,-1 1-1 0 0,1-1 1 0 0,0 0 0 0 0,0 1 0 0 0,0-1 0 0 0,0 1 0 0 0,0-1 0 0 0,1 1 0 0 0,-1-1 0 0 0,1 1-1 0 0,0 0 1 0 0,-1-1 0 0 0,1 1 0 0 0,0 0 0 0 0,1-1 0 0 0,-1 1 0 0 0,0-1 0 0 0,1 1 0 0 0,-1 0 0 0 0,1-1-1 0 0,0 1 1 0 0,0-1 0 0 0,0 1 0 0 0,0-1 0 0 0,1 0 0 0 0,-1 0 0 0 0,0 1 0 0 0,1-1 0 0 0,0 0-1 0 0,-1 0 1 0 0,1 0 0 0 0,0 0 0 0 0,0-1 0 0 0,0 1 0 0 0,0-1 0 0 0,0 1 0 0 0,1-1 0 0 0,-1 1-1 0 0,0-1 1 0 0,1 0 0 0 0,-1 0 0 0 0,1 0 0 0 0,-1-1 0 0 0,1 1 0 0 0,-1-1 0 0 0,1 1 0 0 0,0-1-1 0 0,1 0-24 0 0,314 58-1476 0 0,-212-41-3301 0 0,-96-15 3497 0 0</inkml:trace>
  <inkml:trace contextRef="#ctx0" brushRef="#br0" timeOffset="297476.983">4684 13015 1324 0 0,'7'-5'3741'0'0,"8"34"-2791"0"0,39 173 1583 0 0,-49-187-653 0 0,-3-34-786 0 0,1-7-994 0 0,1 9-92 0 0,2 0 1 0 0,0 0 0 0 0,0 0 0 0 0,2 0-1 0 0,0 1 1 0 0,1 0 0 0 0,1 1 0 0 0,0 0-1 0 0,1 1 1 0 0,0 0 0 0 0,2 0 0 0 0,-1 1-1 0 0,2 1 1 0 0,-1 0 0 0 0,2 1 0 0 0,-1 1-1 0 0,2 0 1 0 0,-1 1 0 0 0,7-3-9 0 0,-19 12-8 0 0,1-1 0 0 0,-1 1-1 0 0,0 0 1 0 0,0 0 0 0 0,0 0 0 0 0,0 0 0 0 0,0 0 0 0 0,0 1 0 0 0,0 0 0 0 0,0-1 0 0 0,0 1-1 0 0,0 0 1 0 0,0 1 0 0 0,0-1 0 0 0,0 0 0 0 0,-1 1 0 0 0,1 0 0 0 0,0-1 0 0 0,-1 1 0 0 0,0 0-1 0 0,1 0 1 0 0,-1 1 0 0 0,0-1 0 0 0,0 0 0 0 0,0 1 0 0 0,1 1 8 0 0,2 1-17 0 0,4 5-31 0 0,-1 0-1 0 0,0 0 1 0 0,0 1-1 0 0,-1 0 1 0 0,0 1-1 0 0,-1-1 1 0 0,0 1-1 0 0,-1 1 1 0 0,0-1-1 0 0,-1 1 1 0 0,-1-1-1 0 0,0 1 1 0 0,-1 0-1 0 0,1 9 49 0 0,2 66-7671 0 0,-5-86 6437 0 0</inkml:trace>
  <inkml:trace contextRef="#ctx0" brushRef="#br0" timeOffset="298673.085">5615 13013 848 0 0,'0'1'62'0'0,"-1"-1"1"0"0,0 0-1 0 0,0 1 1 0 0,0-1-1 0 0,0 0 0 0 0,0 0 1 0 0,0 0-1 0 0,0 1 0 0 0,1-1 1 0 0,-1 0-1 0 0,0 0 0 0 0,0-1 1 0 0,0 1-1 0 0,0 0 1 0 0,0 0-1 0 0,0 0 0 0 0,0-1 1 0 0,0 1-1 0 0,1 0 0 0 0,-1-1 1 0 0,0 1-1 0 0,0 0 0 0 0,0-1 1 0 0,1 1-1 0 0,-1-1 1 0 0,0 0-1 0 0,0 1 0 0 0,1-1 1 0 0,-1 0-1 0 0,1 1 0 0 0,-1-1 1 0 0,1 0-1 0 0,-1 1 0 0 0,1-1 1 0 0,-1 0-1 0 0,1 0 1 0 0,-1 0-1 0 0,1 0 0 0 0,0 1 1 0 0,0-1-1 0 0,-1 0 0 0 0,1 0 1 0 0,0 0-1 0 0,0 0 0 0 0,0 0 1 0 0,0 0-1 0 0,0 0 1 0 0,0 0-1 0 0,0 0 0 0 0,0 1 1 0 0,1-1-1 0 0,-1 0 0 0 0,0 0 1 0 0,0 0-1 0 0,1 0 0 0 0,-1 0 1 0 0,0 1-1 0 0,1-1 1 0 0,-1 0-1 0 0,1 0 0 0 0,-1 0 1 0 0,1 1-1 0 0,0-1 0 0 0,-1 0 1 0 0,1 1-1 0 0,0-1 0 0 0,0 0-62 0 0,-26 4 212 0 0,1 1 0 0 0,-1 1 0 0 0,1 1 0 0 0,0 2 0 0 0,0 0 0 0 0,1 1 0 0 0,0 1 0 0 0,1 2 0 0 0,0 0 0 0 0,1 1 0 0 0,0 1-1 0 0,1 1 1 0 0,-3 4-212 0 0,-24 59 996 0 0,117-62-811 0 0,-61-17-182 0 0,4-1-65 0 0,-1-1-1 0 0,1-1 0 0 0,-1 0 0 0 0,0 0 1 0 0,0-1-1 0 0,0-1 0 0 0,-1 0 0 0 0,1-1 0 0 0,-2 0 1 0 0,1-1-1 0 0,-1 0 0 0 0,0 0 0 0 0,-1-1 0 0 0,0-1 1 0 0,0 1-1 0 0,-1-1 0 0 0,7-11 63 0 0,96-101-459 0 0,-110 122 456 0 0,1-1 0 0 0,-1 1 0 0 0,1-1 0 0 0,-1 1 0 0 0,1 0 0 0 0,0 0 0 0 0,-1 0 0 0 0,1 0 0 0 0,-1 0 0 0 0,1 0-1 0 0,-1 0 1 0 0,1 0 0 0 0,0 1 0 0 0,-1-1 0 0 0,1 1 0 0 0,-1-1 0 0 0,1 1 0 0 0,-1-1 0 0 0,1 1 0 0 0,-1 0 0 0 0,0 0-1 0 0,1 0 1 0 0,-1 0 0 0 0,0 0 0 0 0,0 0 0 0 0,0 0 0 0 0,1 0 0 0 0,-1 0 0 0 0,0 0 0 0 0,-1 1 0 0 0,1-1 0 0 0,0 0 0 0 0,0 1-1 0 0,0-1 1 0 0,-1 1 0 0 0,1-1 0 0 0,-1 1 0 0 0,1-1 0 0 0,-1 1 0 0 0,0 0 0 0 0,1-1 0 0 0,-1 1 3 0 0,17 69-3 0 0,-17-66 17 0 0,1-1 0 0 0,0 1 0 0 0,0-1 0 0 0,1 1 0 0 0,-1-1 0 0 0,1 1 0 0 0,0-1 0 0 0,0 0 0 0 0,0 0 0 0 0,1 0 0 0 0,-1 0 0 0 0,1-1 0 0 0,0 1 0 0 0,0-1 0 0 0,1 1 0 0 0,-1-1 0 0 0,1 0 0 0 0,-1 0 0 0 0,1-1 0 0 0,0 1 0 0 0,0-1 0 0 0,0 1 0 0 0,0-1 0 0 0,1-1 0 0 0,-1 1 0 0 0,0-1 0 0 0,1 1 0 0 0,0-1 0 0 0,-1-1 0 0 0,1 1 0 0 0,-1 0 0 0 0,1-1 0 0 0,0 0 0 0 0,-1 0 0 0 0,2-1-14 0 0,10 1-41 0 0,1-1 0 0 0,-1 0 0 0 0,0-2 0 0 0,1 0 0 0 0,-1 0 0 0 0,-1-2 1 0 0,1 0-1 0 0,-1-1 0 0 0,11-5 41 0 0,17-33-410 0 0,-43 43 392 0 0,0 1-3 0 0,0 0-18 0 0,-3-31-341 0 0,-10 32 163 0 0,37 33 262 0 0,-19-30-41 0 0,0-1 1 0 0,0 0 0 0 0,0-1 0 0 0,0 1 0 0 0,1-1 0 0 0,-1 0 0 0 0,1 0 0 0 0,-1-1 0 0 0,1 1 0 0 0,-1-1-1 0 0,1-1 1 0 0,0 1 0 0 0,0-1 0 0 0,-1 0 0 0 0,1 0 0 0 0,0 0 0 0 0,0-1 0 0 0,-1 0 0 0 0,1 0 0 0 0,0-1-1 0 0,-1 1 1 0 0,1-1 0 0 0,-1 0 0 0 0,0-1 0 0 0,0 0 0 0 0,0 1 0 0 0,0-1 0 0 0,0-1 0 0 0,0 1 0 0 0,-1-1-1 0 0,0 0 1 0 0,0 0 0 0 0,2-2-5 0 0,108-163 751 0 0,-77 122-2674 0 0,-37 46 267 0 0,0 1 414 0 0</inkml:trace>
  <inkml:trace contextRef="#ctx0" brushRef="#br0" timeOffset="299168.267">6451 12867 1664 0 0,'8'10'232'0'0,"2"-1"59"0"0,-1 2-1 0 0,-1-1 1 0 0,1 1-1 0 0,-2 0 0 0 0,1 1 1 0 0,-2 0-1 0 0,0 0 0 0 0,0 0 1 0 0,-1 1-1 0 0,0 0 0 0 0,-1 0 1 0 0,-1 0-1 0 0,0 1 1 0 0,-1-1-1 0 0,0 6-290 0 0,-2-15 348 0 0,1-3-245 0 0,-1 1 0 0 0,1 0 0 0 0,-1-1 0 0 0,1 1-1 0 0,-1 0 1 0 0,0 0 0 0 0,0-1 0 0 0,0 1 0 0 0,0 0-1 0 0,0 0 1 0 0,0-1 0 0 0,-1 1 0 0 0,1 0 0 0 0,-1-1-1 0 0,1 1 1 0 0,-1 0 0 0 0,1-1 0 0 0,-1 1 0 0 0,0-1-1 0 0,0 1 1 0 0,0-1 0 0 0,0 1 0 0 0,0-1 0 0 0,0 1-1 0 0,0-1 1 0 0,0 0 0 0 0,-1 0 0 0 0,1 0 0 0 0,0 0-1 0 0,-1 0 1 0 0,1 0 0 0 0,-1 0 0 0 0,1 0 0 0 0,-1 0-103 0 0,8-65 738 0 0,-4 54-772 0 0,1 1 1 0 0,1 0 0 0 0,0 0 0 0 0,0 0 0 0 0,1 1-1 0 0,0-1 1 0 0,0 1 0 0 0,1 0 0 0 0,0 1 0 0 0,1-1-1 0 0,-1 1 1 0 0,1 1 0 0 0,1-1 0 0 0,-1 1 0 0 0,1 0-1 0 0,0 1 1 0 0,0 0 0 0 0,1 0 0 0 0,0 1-1 0 0,0 0 1 0 0,8-3 33 0 0,-12 9-18 0 0,0 0 1 0 0,0 0-1 0 0,0 0 0 0 0,0 1 0 0 0,0-1 0 0 0,-1 1 1 0 0,1 1-1 0 0,-1-1 0 0 0,0 0 0 0 0,0 1 0 0 0,0 0 1 0 0,0 0-1 0 0,0 0 0 0 0,-1 1 0 0 0,0-1 0 0 0,0 1 1 0 0,0-1-1 0 0,-1 1 0 0 0,0 0 0 0 0,1 0 0 0 0,-2 0 1 0 0,1 1-1 0 0,0-1 0 0 0,-1 5 18 0 0,25 95-18 0 0,-8-24-3791 0 0,-13-71 1158 0 0,-3-7 1404 0 0</inkml:trace>
  <inkml:trace contextRef="#ctx0" brushRef="#br0" timeOffset="295636.565">2863 13168 1612 0 0,'6'-19'2973'0'0,"-3"8"-1254"0"0,-8 20-978 0 0,-75 204-51 0 0,80-211-614 0 0,3 16 306 0 0,3-17-546 0 0,0-1-1 0 0,-1 0 1 0 0,1 0 0 0 0,-1 0 0 0 0,1-1-1 0 0,0 0 1 0 0,-1 0 0 0 0,1 0 0 0 0,-1-1 0 0 0,1 1-1 0 0,-1-1 1 0 0,0-1 0 0 0,0 1 0 0 0,0-1 0 0 0,0 0-1 0 0,0 0 1 0 0,-1 0 0 0 0,1-1 0 0 0,-1 0 0 0 0,0 1-1 0 0,0-2 1 0 0,0 1 0 0 0,-1 0 0 0 0,1-1 0 0 0,-1 1-1 0 0,0-1 1 0 0,0 0 0 0 0,-1 0 0 0 0,0 0-1 0 0,0-1 1 0 0,1-2 164 0 0,3-18-1242 0 0</inkml:trace>
  <inkml:trace contextRef="#ctx0" brushRef="#br0" timeOffset="295789.742">2836 12837 1824 0 0,'-24'-73'5831'0'0,"32"88"-9985"0"0,-6-7 2829 0 0</inkml:trace>
  <inkml:trace contextRef="#ctx0" brushRef="#br0" timeOffset="296301.004">3032 13293 840 0 0,'49'-34'3790'0'0,"-31"12"-3550"0"0,0 0 0 0 0,-1-1-1 0 0,-2-1 1 0 0,0-1-1 0 0,-2 0 1 0 0,-1-1-1 0 0,0-1 1 0 0,-2 1-1 0 0,-2-2 1 0 0,1-5-240 0 0,-6-1 241 0 0,-3 34-240 0 0,0 1 0 0 0,1-1 0 0 0,-1 1-1 0 0,0-1 1 0 0,1 1 0 0 0,-1-1-1 0 0,0 1 1 0 0,1-1 0 0 0,-1 1 0 0 0,1-1-1 0 0,-1 0 1 0 0,1 1 0 0 0,-1-1 0 0 0,1 0-1 0 0,-1 1 1 0 0,1-1 0 0 0,-1 0-1 0 0,1 1 1 0 0,0-1 0 0 0,-1 0 0 0 0,1 0-1 0 0,-1 0 1 0 0,1 0 0 0 0,-1 0-1 0 0,1 0 1 0 0,0 0 0 0 0,-1 0 0 0 0,1 0-1 0 0,-1 0 1 0 0,1 0 0 0 0,0 0-1 0 0,-1 0 1 0 0,1 0 0 0 0,-1 0 0 0 0,1-1-1 0 0,0 1 1 0 0,-1 0 0 0 0,1 0-1 0 0,-1-1 1 0 0,1 1 0 0 0,-1 0 0 0 0,1-1-1 0 0,-1 1 1 0 0,0-1 0 0 0,1 1 0 0 0,-1-1-1 0 0,1 1 1 0 0,-1-1 0 0 0,0 1-1 0 0,1-1 1 0 0,-1 1 0 0 0,0-1 0 0 0,0 1-1 0 0,1-1 1 0 0,-1 1 0 0 0,0-1-1 0 0,0 1 1 0 0,0-1 0 0 0,0 0 0 0 0,0 1-1 0 0,1-1 1 0 0,-1 0-1 0 0,365 152 1155 0 0,-362-150-1118 0 0,0 0 0 0 0,0 1 1 0 0,0-1-1 0 0,0 0 0 0 0,0 1 1 0 0,-1 0-1 0 0,1 0 0 0 0,0 0 0 0 0,-1 0 1 0 0,0 0-1 0 0,1 0 0 0 0,-1 0 1 0 0,0 1-1 0 0,0-1 0 0 0,0 1 1 0 0,-1 0-1 0 0,1 0 0 0 0,-1-1 0 0 0,1 1 1 0 0,-1 0-1 0 0,0 0 0 0 0,0 0 1 0 0,0 0-1 0 0,-1 1 0 0 0,1-1 1 0 0,-1 0-1 0 0,1 0 0 0 0,-1 0 0 0 0,0 1 1 0 0,0-1-1 0 0,-1 0 0 0 0,1 0 1 0 0,-1 0-1 0 0,1 0 0 0 0,-1 1-37 0 0,-9 8-5 0 0,1-1 0 0 0,-1 0 0 0 0,-1 0 0 0 0,0-1 0 0 0,-1-1-1 0 0,0 0 1 0 0,0 0 0 0 0,-1-1 0 0 0,0-1 0 0 0,0 0 0 0 0,-1-1 0 0 0,0 0 0 0 0,-9 2 5 0 0,-125 19-3728 0 0,103-41 1128 0 0,34 3 1290 0 0</inkml:trace>
  <inkml:trace contextRef="#ctx0" brushRef="#br0" timeOffset="294506.948">1558 13217 1416 0 0,'-12'-68'5263'0'0,"2"49"-3451"0"0,7 38-1180 0 0,3-15-664 0 0,17 221 107 0 0,41 19 354 0 0,-50-218-358 0 0,-13-43-5003 0 0,0-1 3536 0 0,0-2-70 0 0</inkml:trace>
  <inkml:trace contextRef="#ctx0" brushRef="#br0" timeOffset="294938.332">1345 12833 976 0 0,'-20'6'252'0'0,"0"1"0"0"0,0 1-1 0 0,1 1 1 0 0,0 1 0 0 0,1 0-1 0 0,0 1 1 0 0,1 1 0 0 0,0 1 0 0 0,1 0-1 0 0,0 1 1 0 0,1 1 0 0 0,1 0 0 0 0,0 1-1 0 0,1 1 1 0 0,1 0 0 0 0,1 1-1 0 0,0 0 1 0 0,1 0 0 0 0,1 1 0 0 0,1 1-1 0 0,0-1 1 0 0,2 1 0 0 0,0 1-1 0 0,1-1 1 0 0,2 1 0 0 0,0 0 0 0 0,1 0-1 0 0,1 0 1 0 0,0 0-252 0 0,30 129 828 0 0,-17-128-749 0 0,0-1 0 0 0,2 0 1 0 0,0 0-1 0 0,1-2 0 0 0,1 0 1 0 0,1 0-1 0 0,1-2 0 0 0,0 0 1 0 0,1-1-1 0 0,1-1 0 0 0,1-1 1 0 0,0-1-1 0 0,0 0 0 0 0,1-2 1 0 0,1 0-1 0 0,0-2 0 0 0,0 0 1 0 0,1-2-1 0 0,0-1 0 0 0,1 0 1 0 0,-1-2-1 0 0,1-1 0 0 0,0-1 1 0 0,-1-1-1 0 0,1-1 0 0 0,7-2-79 0 0,169-35 254 0 0,-189 34-271 0 0,-1-1-1 0 0,0 1 0 0 0,0-2 1 0 0,-1 1-1 0 0,1-2 0 0 0,-1 1 0 0 0,0-1 1 0 0,0-1-1 0 0,-1 0 0 0 0,0 0 1 0 0,0-1-1 0 0,-1 0 0 0 0,0-1 0 0 0,0 1 1 0 0,-1-2-1 0 0,0 1 0 0 0,-1-1 0 0 0,0 0 1 0 0,0 0-1 0 0,-1-1 0 0 0,0 1 1 0 0,-1-1-1 0 0,-1 0 0 0 0,1 0 0 0 0,-2-1 1 0 0,1 1-1 0 0,-2-1 0 0 0,1-4 18 0 0,-32-77-370 0 0,12 62 177 0 0,-2 0 1 0 0,-1 2 0 0 0,-1 0-1 0 0,-1 2 1 0 0,-1 0-1 0 0,-2 2 1 0 0,-1 0 0 0 0,0 2-1 0 0,-2 2 1 0 0,-1 0 0 0 0,0 2-1 0 0,-1 1 1 0 0,-1 1-1 0 0,-1 2 1 0 0,-23-7 192 0 0,6 7-5342 0 0,46 13 4052 0 0</inkml:trace>
  <inkml:trace contextRef="#ctx0" brushRef="#br0" timeOffset="299980.951">7710 12878 1060 0 0,'-6'-8'178'0'0,"-1"1"1"0"0,1-1-1 0 0,-2 1 0 0 0,1 1 1 0 0,0-1-1 0 0,-1 1 0 0 0,-1 0 1 0 0,1 1-1 0 0,-1 0 0 0 0,1 1 1 0 0,-1-1-1 0 0,-1 2 0 0 0,1-1 1 0 0,-1 1-1 0 0,1 1 0 0 0,-1-1 1 0 0,0 2-1 0 0,0-1 0 0 0,1 1 1 0 0,-1 1-1 0 0,0 0 0 0 0,0 1 1 0 0,0-1-1 0 0,-4 2-178 0 0,0 1 122 0 0,0 0 0 0 0,0 0 1 0 0,1 1-1 0 0,-1 1 0 0 0,1 0 1 0 0,0 1-1 0 0,1 0 0 0 0,-1 1 1 0 0,1 1-1 0 0,0 0 0 0 0,1 0 1 0 0,0 1-1 0 0,1 1 0 0 0,-1 0 1 0 0,2 0-1 0 0,0 1 0 0 0,0 0 1 0 0,1 1-1 0 0,0 0 0 0 0,1 0 1 0 0,-6 12-123 0 0,13-20 26 0 0,-1 0 0 0 0,1 0 0 0 0,0 0 0 0 0,0 0 0 0 0,0-1 0 0 0,1 1 0 0 0,-1 0 0 0 0,1 0 0 0 0,0 0 0 0 0,0-1 0 0 0,0 1 0 0 0,0 0 0 0 0,1-1 0 0 0,0 1 0 0 0,0-1 0 0 0,0 0 0 0 0,0 0 0 0 0,0 1 0 0 0,0-1 0 0 0,1-1 0 0 0,0 1 0 0 0,-1 0 0 0 0,1 0 0 0 0,0-1 0 0 0,0 0 0 0 0,1 0 0 0 0,-1 0 0 0 0,0 0 0 0 0,1 0 0 0 0,-1-1 0 0 0,1 1 0 0 0,0-1 0 0 0,-1 0 0 0 0,1 0 0 0 0,0 0 0 0 0,0-1 0 0 0,0 1 0 0 0,-1-1 0 0 0,1 0 0 0 0,0 0 0 0 0,0 0 0 0 0,0 0 0 0 0,0-1 0 0 0,-1 0 0 0 0,1 0 0 0 0,0 0 0 0 0,2-1-26 0 0,7 2-4 0 0,1-1 0 0 0,-1 0 0 0 0,0-1 0 0 0,0 0 1 0 0,0-1-1 0 0,0-1 0 0 0,0 0 0 0 0,-1-1 0 0 0,1 0 0 0 0,-1-1 1 0 0,0 0-1 0 0,-1-1 0 0 0,10-7 4 0 0,5-34-74 0 0,-27 47 74 0 0,-1 0 1 0 0,0 0 0 0 0,0 0-1 0 0,0 0 1 0 0,0 1 0 0 0,0-1-1 0 0,0 0 1 0 0,0 1-1 0 0,0 0 1 0 0,0-1 0 0 0,0 1-1 0 0,0 0 1 0 0,0 0 0 0 0,0 0-1 0 0,0 0 1 0 0,0 1-1 0 0,0-1 1 0 0,0 0 0 0 0,0 1-1 0 0,0 0 1 0 0,1-1 0 0 0,-1 1-1 0 0,0 0 1 0 0,0 0-1 0 0,0 0 1 0 0,0 0 0 0 0,1 0-1 0 0,-1 0 1 0 0,1 1 0 0 0,-1-1-1 0 0,1 0 1 0 0,-1 1-1 0 0,0-1-6 0 0,1 0 0 0 0,-1 1 0 0 0,1-1 1 0 0,0 0-1 0 0,-1 0 0 0 0,1 1 0 0 0,0-1 1 0 0,0 1-1 0 0,0-1 0 0 0,0 1 0 0 0,0-1 0 0 0,0 1 1 0 0,0 0-1 0 0,1 0 0 0 0,-1-1 0 0 0,0 1 0 0 0,1 0 1 0 0,0 0-1 0 0,-1-1 0 0 0,1 1 0 0 0,0 0 0 0 0,0 0 1 0 0,0 0-1 0 0,0 0 0 0 0,0 0 0 0 0,1-1 1 0 0,-1 1-1 0 0,0 0 0 0 0,1 0 0 0 0,-1 0 0 0 0,1-1 1 0 0,0 1-1 0 0,0 0 0 0 0,-1-1 0 0 0,1 1 0 0 0,0-1 1 0 0,0 1-1 0 0,1-1 0 0 0,-1 1 0 0 0,0-1 0 0 0,0 1 1 0 0,1-1-1 0 0,-1 0 0 0 0,1 0 0 0 0,-1 0 0 0 0,1 0 1 0 0,-1 0-1 0 0,1 0 0 0 0,0 0 0 0 0,0-1 1 0 0,-1 1-1 0 0,1-1 0 0 0,0 1 0 0 0,0-1 0 0 0,0 1 1 0 0,-1-1-1 0 0,1 0 0 0 0,0 0 0 0 0,0 0 0 0 0,1 0 6 0 0,13-2-54 0 0,0-1 0 0 0,0-1 0 0 0,0 0 0 0 0,-1-1-1 0 0,1-1 1 0 0,-1 0 0 0 0,-1-1 0 0 0,1-1-1 0 0,-1 0 1 0 0,0-1 0 0 0,-1 0 0 0 0,0-1-1 0 0,-1 0 1 0 0,11-12 54 0 0,-2 5-125 0 0,-17 11 97 0 0,1 1 0 0 0,-1 0 0 0 0,1 0-1 0 0,0 1 1 0 0,1-1 0 0 0,-1 1 0 0 0,1 0-1 0 0,0 0 1 0 0,0 1 0 0 0,0 0 0 0 0,0 0-1 0 0,1 0 1 0 0,-1 1 0 0 0,1 0 0 0 0,-1 0-1 0 0,1 1 1 0 0,0 0 0 0 0,0 0 0 0 0,-1 0-1 0 0,1 1 1 0 0,0 0 0 0 0,0 1 0 0 0,0-1-1 0 0,0 1 1 0 0,0 0 0 0 0,-1 1-1 0 0,1 0 1 0 0,-1 0 0 0 0,1 0 0 0 0,-1 1-1 0 0,0 0 1 0 0,0 0 0 0 0,0 1 0 0 0,0-1-1 0 0,0 1 1 0 0,-1 1 0 0 0,1 0 28 0 0,1 2 17 0 0,-2 1 0 0 0,1 0 0 0 0,-1 0 0 0 0,-1 1 1 0 0,1-1-1 0 0,-1 1 0 0 0,-1 0 0 0 0,0 0 0 0 0,0 0 0 0 0,-1 1 0 0 0,0-1 0 0 0,0 1 0 0 0,-1-1 1 0 0,0 1-1 0 0,-1 9-17 0 0,-21 61-2497 0 0,19-70 1219 0 0,0-2-34 0 0</inkml:trace>
  <inkml:trace contextRef="#ctx0" brushRef="#br0" timeOffset="303241.119">11870 12672 1496 0 0,'-14'-2'288'0'0,"1"1"0"0"0,-1 1 1 0 0,1 1-1 0 0,-1 0 0 0 0,0 0 0 0 0,1 1 0 0 0,0 1 1 0 0,-1 1-1 0 0,1 0 0 0 0,0 0 0 0 0,1 1 0 0 0,-1 1 0 0 0,1 0 1 0 0,0 0-1 0 0,0 2 0 0 0,1-1 0 0 0,0 2 0 0 0,1-1 0 0 0,-1 1 1 0 0,2 1-1 0 0,-1 0 0 0 0,1 0 0 0 0,0 2-288 0 0,8-11 22 0 0,0 0 0 0 0,0 0-1 0 0,1 1 1 0 0,-1-1 0 0 0,0 1 0 0 0,1-1 0 0 0,-1 0-1 0 0,1 1 1 0 0,-1-1 0 0 0,1 1 0 0 0,0-1-1 0 0,-1 1 1 0 0,1-1 0 0 0,0 1 0 0 0,0 0 0 0 0,0-1-1 0 0,0 1 1 0 0,1-1 0 0 0,-1 1 0 0 0,0-1 0 0 0,0 1-1 0 0,1-1 1 0 0,-1 1 0 0 0,1-1 0 0 0,0 0-1 0 0,-1 1 1 0 0,1-1 0 0 0,0 0 0 0 0,0 1 0 0 0,0-1-1 0 0,0 0 1 0 0,0 0 0 0 0,0 0 0 0 0,0 0-1 0 0,0 0 1 0 0,0 0 0 0 0,1 0 0 0 0,-1 0 0 0 0,0 0-1 0 0,1 0 1 0 0,-1-1 0 0 0,0 1 0 0 0,1-1 0 0 0,-1 1-1 0 0,1-1 1 0 0,-1 1 0 0 0,1-1 0 0 0,-1 0-1 0 0,1 0 1 0 0,-1 0 0 0 0,1 0 0 0 0,0 0-22 0 0,85 11-220 0 0,-86-11 220 0 0,200-30-998 0 0,-193 29 928 0 0,0 0-1 0 0,1-1 1 0 0,-1 0-1 0 0,0-1 1 0 0,0 1-1 0 0,-1-1 0 0 0,1-1 1 0 0,0 0-1 0 0,-1 0 1 0 0,0 0-1 0 0,0-1 1 0 0,0 0-1 0 0,-1 0 0 0 0,0-1 1 0 0,0 0-1 0 0,0 0 1 0 0,0 0-1 0 0,-1-1 1 0 0,0 0-1 0 0,1-2 71 0 0,-25-17-289 0 0,7 18 347 0 0,0 0 0 0 0,-1 0 0 0 0,1 1 0 0 0,-2 1-1 0 0,1 0 1 0 0,-1 1 0 0 0,0 1 0 0 0,0 0 0 0 0,0 1-1 0 0,0 0 1 0 0,-1 1 0 0 0,1 0 0 0 0,-1 2 0 0 0,1 0 0 0 0,-10 1-58 0 0,-2-3 114 0 0,-49-1 177 0 0,73 3-292 0 0,-13 3-209 0 0,47-4-18 0 0,-32 1 227 0 0,52-2-309 0 0,-1-3-1 0 0,1-3 1 0 0,-1-1 0 0 0,-1-3-1 0 0,0-2 1 0 0,46-19 310 0 0,-92 31 32 0 0,0 1 0 0 0,0-1 0 0 0,0 0 0 0 0,-1 0 0 0 0,1 0 0 0 0,0-1 1 0 0,-1 0-1 0 0,1 1 0 0 0,-1-1 0 0 0,0 0 0 0 0,0 0 0 0 0,0-1 0 0 0,-1 1 0 0 0,1-1 0 0 0,-1 1 1 0 0,1-1-1 0 0,-1 0 0 0 0,-1 0 0 0 0,1 0 0 0 0,0 0 0 0 0,-1 0 0 0 0,0 0 0 0 0,0-1 0 0 0,0 1 0 0 0,0 0 1 0 0,-1-1-1 0 0,0 1 0 0 0,0 0 0 0 0,0-1 0 0 0,0 1 0 0 0,-1 0 0 0 0,1-1 0 0 0,-1 1 0 0 0,0 0 1 0 0,-1 0-1 0 0,1 0 0 0 0,-1 0 0 0 0,0 0 0 0 0,0-2-32 0 0,-3-5 324 0 0,-1 0 1 0 0,0 0-1 0 0,-1 0 1 0 0,0 0-1 0 0,0 1 1 0 0,-1 1-1 0 0,0-1 1 0 0,-1 1-1 0 0,0 0 0 0 0,-1 1 1 0 0,1 0-1 0 0,-2 1 1 0 0,1 0-1 0 0,-1 0 1 0 0,0 1-1 0 0,-11-4-324 0 0,21 10 183 0 0,-36 41 341 0 0,32-28-460 0 0,0 1-1 0 0,0 0 1 0 0,1 0 0 0 0,1 0 0 0 0,1 1 0 0 0,0-1 0 0 0,0 1-1 0 0,2 0 1 0 0,0-1 0 0 0,1 9-64 0 0,-1-9 67 0 0,55 254 488 0 0,-39-215-615 0 0,61 207-1959 0 0,-21-90-4740 0 0,-48-151 5399 0 0,-1-6 38 0 0</inkml:trace>
  <inkml:trace contextRef="#ctx0" brushRef="#br0" timeOffset="303813.535">13253 12488 1048 0 0,'-5'-9'146'0'0,"-1"-1"0"0"0,0 1-1 0 0,0 0 1 0 0,-1 1 0 0 0,-1-1 0 0 0,1 1-1 0 0,-1 1 1 0 0,0 0 0 0 0,-1 0 0 0 0,0 0 0 0 0,0 1-1 0 0,0 0 1 0 0,-1 1 0 0 0,0 0 0 0 0,0 1-1 0 0,0 0 1 0 0,-1 0 0 0 0,1 1 0 0 0,-1 1-1 0 0,0-1 1 0 0,0 2 0 0 0,0 0 0 0 0,0 0 0 0 0,0 1-1 0 0,0 0 1 0 0,0 1 0 0 0,1 0 0 0 0,-1 0-1 0 0,0 2 1 0 0,-6 1-146 0 0,3 1 119 0 0,0 0 1 0 0,0 1-1 0 0,0 0 0 0 0,1 1 0 0 0,0 1 0 0 0,1 0 1 0 0,-1 0-1 0 0,2 2 0 0 0,-1-1 0 0 0,1 1 0 0 0,1 1 1 0 0,0 0-1 0 0,0 1 0 0 0,1 0 0 0 0,1 0 1 0 0,0 1-1 0 0,0 0 0 0 0,2 0 0 0 0,-1 0 0 0 0,2 1 1 0 0,0 0-1 0 0,0 1 0 0 0,2-1 0 0 0,-1 1 0 0 0,1 3-119 0 0,6-13 8 0 0,-1 0-1 0 0,1-1 0 0 0,0 1 1 0 0,0-1-1 0 0,0 0 0 0 0,1 1 1 0 0,-1-2-1 0 0,1 1 0 0 0,0 0 1 0 0,0-1-1 0 0,0 0 0 0 0,1 0 1 0 0,-1 0-1 0 0,1 0 0 0 0,0-1 1 0 0,0 1-1 0 0,-1-1 0 0 0,1-1 1 0 0,1 1-1 0 0,-1-1 0 0 0,0 0 1 0 0,0 0-1 0 0,1 0 0 0 0,-1-1 1 0 0,0 1-1 0 0,1-1 0 0 0,-1-1 1 0 0,0 1-1 0 0,0-1 0 0 0,1 0 1 0 0,-1 0-1 0 0,0-1 0 0 0,0 1 1 0 0,0-1-8 0 0,17-4 21 0 0,0-2 0 0 0,-1 0 0 0 0,0-1-1 0 0,-1-1 1 0 0,0-1 0 0 0,-1 0 0 0 0,0-2 0 0 0,9-8-21 0 0,-24 21 25 0 0,-1 0-1 0 0,1 0 1 0 0,0 1 0 0 0,-1-1 0 0 0,1 1-1 0 0,-1 0 1 0 0,1 0 0 0 0,-1 0-1 0 0,1 1 1 0 0,-1-1 0 0 0,1 1-1 0 0,-1-1 1 0 0,0 1 0 0 0,0 0-1 0 0,0 1 1 0 0,0-1 0 0 0,-1 0-1 0 0,1 1 1 0 0,0 0 0 0 0,-1-1-1 0 0,0 1 1 0 0,0 0 0 0 0,0 0-1 0 0,0 0 1 0 0,0 0 0 0 0,0 1-1 0 0,-1-1 1 0 0,0 1 0 0 0,1 0-25 0 0,22 27 15 0 0,63 39-1209 0 0,64 0-4799 0 0,-122-60 4579 0 0</inkml:trace>
  <inkml:trace contextRef="#ctx0" brushRef="#br0" timeOffset="301451.923">9710 12637 1468 0 0,'0'33'8299'0'0,"0"146"-7871"0"0,16-57-2187 0 0,-16-121 841 0 0,0-1-438 0 0,0 0-53 0 0,-3 2-55 0 0,-12 11-1 0 0</inkml:trace>
  <inkml:trace contextRef="#ctx0" brushRef="#br0" timeOffset="301915.687">9658 12588 1164 0 0,'7'2'103'0'0,"0"-1"-1"0"0,-1 1 1 0 0,1 0-1 0 0,-1 0 1 0 0,0 1 0 0 0,1 0-1 0 0,-1 0 1 0 0,0 1-1 0 0,-1 0 1 0 0,1 0 0 0 0,-1 0-1 0 0,0 0 1 0 0,0 1-1 0 0,0 0 1 0 0,0 0 0 0 0,-1 0-1 0 0,0 1 1 0 0,0-1-1 0 0,0 1 1 0 0,-1 0-1 0 0,0 0 1 0 0,0 0 0 0 0,0 1-103 0 0,64 147 2709 0 0,-37-164-1642 0 0,144-171-948 0 0,-89 90-137 0 0,-79 177 193 0 0,-4-58-177 0 0,2 0 0 0 0,1 0 0 0 0,1 0 0 0 0,1-1 1 0 0,2 0-1 0 0,0 0 0 0 0,10 16 2 0 0,23 73-432 0 0,-27-43-2688 0 0,-14-66 1781 0 0</inkml:trace>
  <inkml:trace contextRef="#ctx0" brushRef="#br0" timeOffset="302165.261">10505 12718 1712 0 0,'18'10'4177'0'0,"-13"71"-3509"0"0,-5-56-162 0 0,53 310 762 0 0,-50-296-2792 0 0,-2-37 282 0 0,-1 6-1477 0 0,0-6 1265 0 0</inkml:trace>
  <inkml:trace contextRef="#ctx0" brushRef="#br0" timeOffset="302382.283">10453 12628 1016 0 0,'8'-12'302'0'0,"1"1"1"0"0,0 0-1 0 0,1 0 0 0 0,0 1 1 0 0,0 0-1 0 0,1 0 1 0 0,1 1-1 0 0,-1 1 0 0 0,1 0 1 0 0,1 1-1 0 0,-1 0 0 0 0,2 1 1 0 0,-1 0-1 0 0,0 1 0 0 0,1 1 1 0 0,0 0-1 0 0,0 0 0 0 0,0 2 1 0 0,0 0-1 0 0,1 0 0 0 0,10 1-302 0 0,-21 1-84 0 0,-1 0 0 0 0,1 0 0 0 0,0 0 0 0 0,0 1 0 0 0,0-1 0 0 0,-1 1 0 0 0,1 0 0 0 0,0 0 0 0 0,-1 0 0 0 0,1 1 0 0 0,-1-1 1 0 0,1 1-1 0 0,-1 0 0 0 0,0 0 0 0 0,0 0 0 0 0,0 0 0 0 0,0 0 0 0 0,0 1 0 0 0,0 0 0 0 0,0-1 0 0 0,-1 1 0 0 0,0 0 0 0 0,1 0 0 0 0,-1 0 0 0 0,0 1 0 0 0,0-1 0 0 0,-1 0 0 0 0,1 1 0 0 0,-1-1 0 0 0,0 1 0 0 0,0 0 0 0 0,1 3 84 0 0,-6 7-1320 0 0,-17 10 58 0 0</inkml:trace>
  <inkml:trace contextRef="#ctx0" brushRef="#br0" timeOffset="302649.261">10528 12853 1600 0 0,'4'4'4608'0'0,"36"-8"-3196"0"0,146-34 582 0 0,-61 16-5163 0 0,-64 10 334 0 0,-35 4 1465 0 0</inkml:trace>
  <inkml:trace contextRef="#ctx0" brushRef="#br0" timeOffset="300892.01">9054 12585 1688 0 0,'0'0'884'0'0,"-1"-15"277"0"0,6 14 3835 0 0,16 70-4650 0 0,-21-64-337 0 0,0 40 117 0 0,-2 8 62 0 0,3 1 1 0 0,2 0 0 0 0,3 0-1 0 0,1-1 1 0 0,10 27-189 0 0,38 137-126 0 0,-84-224-2839 0 0,-15-57-1376 0 0,32 35 2900 0 0</inkml:trace>
  <inkml:trace contextRef="#ctx0" brushRef="#br0" timeOffset="301141.42">9137 12573 1272 0 0,'13'-11'452'0'0,"-7"5"-241"0"0,1-1-1 0 0,0 1 0 0 0,0 0 1 0 0,0 0-1 0 0,1 1 0 0 0,0 0 1 0 0,0 1-1 0 0,0-1 0 0 0,1 2 1 0 0,-1-1-1 0 0,1 1 0 0 0,0 0 1 0 0,0 1-1 0 0,0 0-210 0 0,-7 2 203 0 0,19 15 295 0 0,-18-11-429 0 0,1 0 1 0 0,-1 0-1 0 0,0 0 1 0 0,-1 0-1 0 0,1 0 1 0 0,-1 0-1 0 0,0 1 1 0 0,0-1-1 0 0,0 1 1 0 0,0 0-1 0 0,-1-1 1 0 0,0 1-1 0 0,0 0 1 0 0,0 0-1 0 0,0 0 1 0 0,-1 0-1 0 0,0-1 1 0 0,0 1-1 0 0,-1 0 0 0 0,1 0 1 0 0,-1 0-1 0 0,0 0 1 0 0,0 0-1 0 0,0-1 1 0 0,-1 1-1 0 0,0 0 1 0 0,0-1-1 0 0,-2 4-69 0 0,-83 111 1618 0 0,70-103-1608 0 0,-1 0 0 0 0,0-1 0 0 0,-1-1-1 0 0,0 0 1 0 0,-1-2 0 0 0,-1 0 0 0 0,0-2-1 0 0,-8 3-9 0 0,32-15-4179 0 0,19-9 2515 0 0,5 0 376 0 0</inkml:trace>
  <inkml:trace contextRef="#ctx0" brushRef="#br0" timeOffset="309491.387">19039 12010 1592 0 0,'-1'0'96'0'0,"1"0"0"0"0,0 1 0 0 0,0-1 0 0 0,0 0 0 0 0,-1 0 0 0 0,1 1 0 0 0,0-1 0 0 0,0 0 1 0 0,-1 0-1 0 0,1 0 0 0 0,0 1 0 0 0,-1-1 0 0 0,1 0 0 0 0,0 0 0 0 0,-1 0 0 0 0,1 0 0 0 0,0 0 0 0 0,-1 0 0 0 0,1 0 0 0 0,0 0 0 0 0,-1 0 0 0 0,1 0 0 0 0,0 0 0 0 0,-1 0 0 0 0,1 0 0 0 0,0 0 0 0 0,-1 0 0 0 0,1 0 0 0 0,0 0 0 0 0,-1 0 0 0 0,1 0 0 0 0,0 0 0 0 0,-1 0 1 0 0,1-1-1 0 0,0 1 0 0 0,0 0 0 0 0,-1 0 0 0 0,1 0 0 0 0,0-1 0 0 0,0 1 0 0 0,-1 0-96 0 0,-2 5-57 0 0,-199 392 3647 0 0,90-229-2117 0 0,106-241-1727 0 0,6 3-414 0 0,29 104 77 0 0,-18-21 590 0 0,1-1-1 0 0,0 0 1 0 0,1 0 0 0 0,0-1 0 0 0,1-1-1 0 0,0 0 1 0 0,1-1 0 0 0,0-1 0 0 0,1 0-1 0 0,-1-1 1 0 0,1-1 0 0 0,1 0 0 0 0,-1-1-1 0 0,1-1 1 0 0,0 0 0 0 0,0-1 0 0 0,0-1-1 0 0,0-1 1 0 0,1 0 0 0 0,-1-2 0 0 0,0 0-1 0 0,7-1 2 0 0,8-1-96 0 0,0-2-1 0 0,-1 0 0 0 0,0-3 0 0 0,0 0 0 0 0,-1-2 0 0 0,0-1 0 0 0,-1-1 0 0 0,14-9 97 0 0,-32 16-30 0 0,-1 0 0 0 0,0-1 0 0 0,0 0 0 0 0,0-1 0 0 0,-1 0 0 0 0,0-1 0 0 0,0 1 0 0 0,-1-2 0 0 0,0 1 0 0 0,-1-1 0 0 0,1-1 0 0 0,-2 1 0 0 0,1-1 0 0 0,-2 0 0 0 0,1-1 0 0 0,-1 1 0 0 0,-1-1 0 0 0,0 0 0 0 0,0 0 0 0 0,-1 0 0 0 0,0-1 0 0 0,-1 1 0 0 0,-1-1 0 0 0,0 0 0 0 0,0 1 0 0 0,-1-1 0 0 0,-1 0-1 0 0,0 1 1 0 0,0-1 0 0 0,-1 0 0 0 0,-1 1 0 0 0,0 0 0 0 0,0-1 0 0 0,-1 1 0 0 0,-1 1 0 0 0,1-1 30 0 0,-5-7 168 0 0,0 1-1 0 0,-1-1 1 0 0,-1 2-1 0 0,0 0 1 0 0,-2 0-1 0 0,1 1 1 0 0,-2 0-1 0 0,0 2 1 0 0,-1-1-1 0 0,0 2 1 0 0,-1 0-1 0 0,-8-5-167 0 0,16 12 70 0 0,-1-1 0 0 0,-1 1-1 0 0,1 1 1 0 0,-1 0 0 0 0,1 0 0 0 0,-1 1-1 0 0,0 0 1 0 0,0 0 0 0 0,-1 1 0 0 0,1 1-1 0 0,0 0 1 0 0,-1 0 0 0 0,1 1 0 0 0,-1 0-1 0 0,1 1 1 0 0,0 0 0 0 0,-1 1 0 0 0,1 0-1 0 0,0 1 1 0 0,0 0 0 0 0,0 0-1 0 0,0 1 1 0 0,1 0 0 0 0,-4 2-70 0 0,7 1 29 0 0,1 0 0 0 0,-1 0-1 0 0,1 0 1 0 0,0 1 0 0 0,0 0 0 0 0,1 0 0 0 0,0 0-1 0 0,1 0 1 0 0,0 0 0 0 0,0 1 0 0 0,1 0 0 0 0,0-1-1 0 0,0 1 1 0 0,1 0 0 0 0,0 0 0 0 0,1 0-1 0 0,0 0 1 0 0,0 0 0 0 0,1 0 0 0 0,0 0 0 0 0,1 0-1 0 0,0-1 1 0 0,0 1 0 0 0,0 0 0 0 0,2-1 0 0 0,-1 0-1 0 0,1 0 1 0 0,0 0 0 0 0,0 0 0 0 0,1 0 0 0 0,0-1-1 0 0,2 3-28 0 0,6 10-42 0 0,0 0 0 0 0,1-1-1 0 0,1 0 1 0 0,1-1-1 0 0,1-1 1 0 0,0 0-1 0 0,1-2 1 0 0,1 0 0 0 0,0-1-1 0 0,1 0 1 0 0,0-2-1 0 0,11 5 43 0 0,6 0-750 0 0,0 0-1 0 0,0-2 1 0 0,1-2-1 0 0,1-2 1 0 0,0-1-1 0 0,37 3 751 0 0,2-15-3438 0 0,-28-18 2100 0 0</inkml:trace>
  <inkml:trace contextRef="#ctx0" brushRef="#br0" timeOffset="309739.717">19833 12433 1044 0 0,'32'-41'2194'0'0,"-21"11"3728"0"0,-37 47-3598 0 0,39 102-2814 0 0,-7-103-940 0 0,-12-9-5110 0 0,3-11 5264 0 0</inkml:trace>
  <inkml:trace contextRef="#ctx0" brushRef="#br0" timeOffset="310001.02">19769 12005 2092 0 0,'-7'-76'7827'0'0,"7"75"-8092"0"0,9 6-4468 0 0,-4 4 3412 0 0,3 6 41 0 0</inkml:trace>
  <inkml:trace contextRef="#ctx0" brushRef="#br0" timeOffset="310479.916">19995 12443 1316 0 0,'8'10'3345'0'0,"7"-17"823"0"0,2-10-4102 0 0,-1-1 0 0 0,-1-1 0 0 0,-1-1-1 0 0,-1 0 1 0 0,0-1 0 0 0,-2 0 0 0 0,0 0-1 0 0,-1-2 1 0 0,-1 1 0 0 0,-2-1-1 0 0,0 0 1 0 0,-1-1 0 0 0,-2 1 0 0 0,1-13-66 0 0,-5 37-8 0 0,0-1 0 0 0,0 1 0 0 0,-1 0 1 0 0,1-1-1 0 0,0 1 0 0 0,-1-1 0 0 0,1 1 0 0 0,-1-1 1 0 0,1 1-1 0 0,-1-1 0 0 0,1 1 0 0 0,-1-1 1 0 0,1 1-1 0 0,-1-1 0 0 0,1 1 0 0 0,-1-1 1 0 0,0 0-1 0 0,1 1 0 0 0,-1-1 0 0 0,0 0 1 0 0,1 0-1 0 0,-1 1 0 0 0,0-1 0 0 0,1 0 0 0 0,-1 0 1 0 0,0 0-1 0 0,1 0 0 0 0,-1 0 0 0 0,0 0 1 0 0,0 0-1 0 0,1 0 0 0 0,-1 0 0 0 0,0 0 1 0 0,1 0-1 0 0,-1-1 0 0 0,0 1 0 0 0,1 0 1 0 0,-1 0-1 0 0,0-1 0 0 0,1 1 0 0 0,-1-1 1 0 0,0 1-1 0 0,1 0 0 0 0,-1-1 0 0 0,1 1 0 0 0,-1-1 1 0 0,1 1-1 0 0,-1-1 0 0 0,1 1 0 0 0,0-1 1 0 0,-1 0-1 0 0,1 1 0 0 0,-1-1 0 0 0,1 1 1 0 0,0-1-1 0 0,-1 0 8 0 0,86 121-239 0 0,-74-111 252 0 0,-2 1 0 0 0,0 0-1 0 0,0 1 1 0 0,-1 0 0 0 0,0 0-1 0 0,0 1 1 0 0,-2 0 0 0 0,1 0-1 0 0,-2 1 1 0 0,0 0 0 0 0,0 0-1 0 0,-1 0 1 0 0,-1 0 0 0 0,0 1-1 0 0,0-1 1 0 0,-1 7-13 0 0,-4-9-39 0 0,0 0-1 0 0,-1 0 1 0 0,0 0 0 0 0,-1 0 0 0 0,0 0 0 0 0,0-1-1 0 0,-1 0 1 0 0,-1 0 0 0 0,1 0 0 0 0,-2 0 0 0 0,1-1 0 0 0,-1 0-1 0 0,-1-1 1 0 0,-6 7 39 0 0,-3-19-5536 0 0,20-6 4266 0 0</inkml:trace>
  <inkml:trace contextRef="#ctx0" brushRef="#br0" timeOffset="310743.189">20623 11990 968 0 0,'21'-107'9642'0'0,"-21"107"-9606"0"0,0-1 1 0 0,0 0-1 0 0,0 1 1 0 0,0-1 0 0 0,0 0-1 0 0,0 1 1 0 0,0-1-1 0 0,0 1 1 0 0,0-1-1 0 0,-1 0 1 0 0,1 1 0 0 0,0-1-1 0 0,0 1 1 0 0,-1-1-1 0 0,1 1 1 0 0,0-1 0 0 0,-1 1-1 0 0,1-1 1 0 0,0 1-1 0 0,-1-1 1 0 0,1 1-1 0 0,-1-1 1 0 0,1 1 0 0 0,-1 0-1 0 0,1-1 1 0 0,-1 1-1 0 0,1 0 1 0 0,-1-1 0 0 0,0 1-1 0 0,1 0 1 0 0,-1 0-1 0 0,1-1 1 0 0,-1 1-1 0 0,0 0 1 0 0,1 0 0 0 0,-1 0-1 0 0,1 0 1 0 0,-1 0-1 0 0,0 0 1 0 0,1 0 0 0 0,-1 0-1 0 0,0 0 1 0 0,1 0-1 0 0,-1 0 1 0 0,1 1-1 0 0,-1-1 1 0 0,0 0 0 0 0,1 0-1 0 0,-1 0 1 0 0,1 1-1 0 0,-1-1 1 0 0,1 0 0 0 0,-1 1-1 0 0,1-1 1 0 0,-1 1-1 0 0,1-1 1 0 0,-1 0 0 0 0,1 1-1 0 0,-1-1 1 0 0,1 1-1 0 0,0-1 1 0 0,-1 1-1 0 0,1 0 1 0 0,0-1 0 0 0,0 1-1 0 0,-1-1 1 0 0,1 1-1 0 0,0-1 1 0 0,0 1 0 0 0,0 0-37 0 0,-6 105 918 0 0,27-14-712 0 0,22 172-2346 0 0,-43-257 1733 0 0,0 0 1 0 0,0 0-1 0 0,-1 0 0 0 0,0 0 0 0 0,0 0 1 0 0,-1-1-1 0 0,0 1 0 0 0,0 0 1 0 0,0-1-1 0 0,-1 1 0 0 0,0-1 0 0 0,-1 0 1 0 0,1 0-1 0 0,-1 0 0 0 0,0-1 0 0 0,-1 1 1 0 0,1-1-1 0 0,-1 0 0 0 0,0 0 0 0 0,0 0 1 0 0,-1-1-1 0 0,-3 2 407 0 0,-5 1-1427 0 0</inkml:trace>
  <inkml:trace contextRef="#ctx0" brushRef="#br0" timeOffset="310993.272">20411 12322 2136 0 0,'12'-34'6301'0'0,"52"1"-5751"0"0,-52 28-7 0 0,200-73-1270 0 0,-87 9-4693 0 0,-102 49 4213 0 0</inkml:trace>
  <inkml:trace contextRef="#ctx0" brushRef="#br0" timeOffset="311397.78">20838 11695 1648 0 0,'21'261'5559'0'0,"-53"-161"-3248"0"0,72-231-1147 0 0,62-35-740 0 0,-99 164-420 0 0,1 1 0 0 0,-1 0 0 0 0,0 1 0 0 0,0-1 0 0 0,1 0 0 0 0,-1 1 0 0 0,1 0 0 0 0,-1 0 0 0 0,0 0 0 0 0,1 0 0 0 0,-1 0 0 0 0,1 1 0 0 0,-1-1 0 0 0,0 1 0 0 0,1 0 0 0 0,-1 0 0 0 0,0 0 0 0 0,0 1 0 0 0,0-1 0 0 0,0 1 0 0 0,0 0 0 0 0,0-1 0 0 0,0 1 0 0 0,-1 1 0 0 0,1-1 0 0 0,0 0 0 0 0,-1 1 0 0 0,0-1 0 0 0,0 1 0 0 0,0 0 0 0 0,0-1 0 0 0,0 1 0 0 0,0 1-4 0 0,5 3-4 0 0,9 12-68 0 0,-2 0 1 0 0,0 2 0 0 0,-1 0 0 0 0,-1 0-1 0 0,-1 1 1 0 0,-1 1 0 0 0,-1 0-1 0 0,0 0 1 0 0,-2 1 0 0 0,-1 0 0 0 0,-1 2 71 0 0,10 72-4412 0 0,-28-58 1918 0 0,4-19 1358 0 0</inkml:trace>
  <inkml:trace contextRef="#ctx0" brushRef="#br0" timeOffset="311600.232">21138 12428 3716 0 0,'2'2'1292'0'0,"-2"1"-91"0"0,0-3-153 0 0,0 4-168 0 0,2-3-96 0 0,0 3-136 0 0,-2-4-124 0 0,3 1-224 0 0,-1-2-232 0 0,-2 2-412 0 0,4-4 40 0 0,-4 3-1364 0 0,3-2 116 0 0,-3 1 59 0 0,0-1 77 0 0,-3 0 168 0 0,-1 1 148 0 0</inkml:trace>
  <inkml:trace contextRef="#ctx0" brushRef="#br0" timeOffset="305096.509">14281 12500 1148 0 0,'3'-1'73'0'0,"1"0"0"0"0,-1-1 0 0 0,0 1-1 0 0,0-1 1 0 0,0 0 0 0 0,1 1 0 0 0,-2-2 0 0 0,1 1 0 0 0,0 0 0 0 0,0 0-1 0 0,-1-1 1 0 0,1 1 0 0 0,-1-1 0 0 0,0 0 0 0 0,0 0 0 0 0,0 0-1 0 0,0 0 1 0 0,0 0 0 0 0,-1 0 0 0 0,0-1 0 0 0,1 1 0 0 0,-1 0 0 0 0,0-1-1 0 0,-1 1 1 0 0,1-1 0 0 0,0 1 0 0 0,-1-1 0 0 0,0 0 0 0 0,0 1-1 0 0,0-1 1 0 0,0 1 0 0 0,-1-1 0 0 0,1 1 0 0 0,-1-1 0 0 0,0 0-73 0 0,-2-5 56 0 0,-1 1 1 0 0,0 0 0 0 0,0 0-1 0 0,0 0 1 0 0,-1 0-1 0 0,0 1 1 0 0,-1 0 0 0 0,0 0-1 0 0,0 0 1 0 0,0 1-1 0 0,-1 0 1 0 0,1 0 0 0 0,-2 1-1 0 0,1-1 1 0 0,-1 2-1 0 0,1-1 1 0 0,-1 1 0 0 0,0 0-1 0 0,-1 1 1 0 0,1-1-1 0 0,-1 2 1 0 0,1-1 0 0 0,-1 1-1 0 0,0 1 1 0 0,0 0 0 0 0,0 0-1 0 0,0 0 1 0 0,0 1-1 0 0,0 1 1 0 0,0 0 0 0 0,0 0-1 0 0,-6 2-56 0 0,2-2 48 0 0,-1 1 1 0 0,1 0-1 0 0,0 1 0 0 0,0 1 0 0 0,1 0 1 0 0,-1 0-1 0 0,1 2 0 0 0,0-1 0 0 0,0 2 1 0 0,1-1-1 0 0,0 2 0 0 0,0-1 0 0 0,0 2 1 0 0,1-1-1 0 0,0 1 0 0 0,1 1 0 0 0,0 0 1 0 0,1 0-1 0 0,0 0 0 0 0,0 1 0 0 0,1 1 1 0 0,0-1-1 0 0,1 1 0 0 0,1 0 0 0 0,-4 12-48 0 0,11-18 29 0 0,0 0-1 0 0,1 0 0 0 0,0 0 1 0 0,0 0-1 0 0,0-1 0 0 0,1 0 0 0 0,-1 1 1 0 0,1-1-1 0 0,1 0 0 0 0,-1-1 1 0 0,1 1-1 0 0,0-1 0 0 0,0 0 1 0 0,0 0-1 0 0,0 0 0 0 0,1-1 1 0 0,-1 0-1 0 0,1 0 0 0 0,0 0 0 0 0,0-1 1 0 0,0 0-1 0 0,0 0 0 0 0,0 0 1 0 0,1-1-1 0 0,-1 0 0 0 0,6 0-28 0 0,4 3 62 0 0,1-2 0 0 0,-1 0 1 0 0,1 0-1 0 0,-1-2 0 0 0,1 0 0 0 0,0-1 0 0 0,-1 0 0 0 0,1-2 0 0 0,-1 0 0 0 0,0-1 0 0 0,0 0 0 0 0,6-3-62 0 0,-17 4 19 0 0,-1 0 0 0 0,0 0 0 0 0,0 0-1 0 0,0 0 1 0 0,-1 0 0 0 0,1-1 0 0 0,-1 0 0 0 0,0 1-1 0 0,0-1 1 0 0,0-1 0 0 0,0 1 0 0 0,-1 0 0 0 0,0-1 0 0 0,0 1-1 0 0,0-1 1 0 0,0 1 0 0 0,-1-1 0 0 0,1 0 0 0 0,-1 0-1 0 0,0 0 1 0 0,-1 0 0 0 0,0 0 0 0 0,1 0 0 0 0,-1 0 0 0 0,-1 0-1 0 0,1 1 1 0 0,-2-5-19 0 0,-16-18 128 0 0,8 46-124 0 0,29 149 246 0 0,-2-101 88 0 0,-2 0 0 0 0,-4 1 1 0 0,-3 1-1 0 0,-2 0 0 0 0,-4 19-338 0 0,-2-77 82 0 0,0 1 0 0 0,-1 0-1 0 0,0-1 1 0 0,-1 1 0 0 0,-1-1 0 0 0,1 1 0 0 0,-2-1 0 0 0,0 0-1 0 0,0 0 1 0 0,-1-1 0 0 0,0 1 0 0 0,-1-1 0 0 0,0 0 0 0 0,-1-1-1 0 0,0 1 1 0 0,0-1 0 0 0,-1-1 0 0 0,0 1 0 0 0,-1-1-1 0 0,1-1 1 0 0,-2 1 0 0 0,1-2 0 0 0,-1 1 0 0 0,0-1 0 0 0,0-1-1 0 0,-1 0 1 0 0,0 0 0 0 0,1-1 0 0 0,-2 0 0 0 0,1-1 0 0 0,0-1-1 0 0,-1 1 1 0 0,-3-1-82 0 0,6-4-122 0 0,0 0 0 0 0,0-1 0 0 0,0 0 0 0 0,0 0 0 0 0,1 0 0 0 0,-1-2-1 0 0,1 1 1 0 0,0-1 0 0 0,1 0 0 0 0,-1 0 0 0 0,1-1 0 0 0,0 0 0 0 0,0 0 0 0 0,0-1-1 0 0,1 0 1 0 0,0 0 0 0 0,1 0 0 0 0,0-1 0 0 0,0 0 0 0 0,0 0 0 0 0,1 0 0 0 0,0-1-1 0 0,1 1 1 0 0,0-1 0 0 0,0 0 0 0 0,1 0 0 0 0,0 0 0 0 0,0 0 0 0 0,1-1 0 0 0,0-7 122 0 0,1 4-426 0 0,0 1 0 0 0,1-1 0 0 0,0 1 1 0 0,1-1-1 0 0,1 1 0 0 0,0-1 1 0 0,0 1-1 0 0,1 0 0 0 0,1 1 1 0 0,0-1-1 0 0,0 1 0 0 0,1 0 0 0 0,1 0 1 0 0,0 1-1 0 0,0-1 0 0 0,5-4 426 0 0,18-21-1302 0 0</inkml:trace>
  <inkml:trace contextRef="#ctx0" brushRef="#br0" timeOffset="305531.15">14391 12638 1280 0 0,'15'-1'5832'0'0,"15"-11"-5348"0"0,-15 5 59 0 0,82-24 443 0 0,-71 25-1040 0 0,-1-2-1 0 0,1 0 0 0 0,-1-2 0 0 0,-1 0 1 0 0,0-2-1 0 0,-1-1 0 0 0,0 0 0 0 0,19-16 55 0 0,-40 28-15 0 0,-1-1 0 0 0,1 1-1 0 0,-1 0 1 0 0,1-1-1 0 0,-1 1 1 0 0,1-1-1 0 0,-1 0 1 0 0,0 1-1 0 0,0-1 1 0 0,0 0-1 0 0,0 0 1 0 0,0 0-1 0 0,0 0 1 0 0,-1 0-1 0 0,1 0 1 0 0,0 0-1 0 0,-1 0 1 0 0,0 0-1 0 0,1 0 1 0 0,-1 0-1 0 0,0 0 1 0 0,0 0 0 0 0,0 0-1 0 0,0 0 1 0 0,-1 0-1 0 0,1 0 1 0 0,-1-1-1 0 0,1 1 1 0 0,-1 0-1 0 0,1 1 1 0 0,-1-1-1 0 0,0 0 1 0 0,0 0-1 0 0,0 0 1 0 0,0 0-1 0 0,-1 1 1 0 0,1-1-1 0 0,0 0 1 0 0,-1 1-1 0 0,1-1 1 0 0,-1 1 0 0 0,1 0-1 0 0,-1-1 1 0 0,0 1-1 0 0,1 0 1 0 0,-1 0-1 0 0,0 0 1 0 0,0 0-1 0 0,0 0 1 0 0,0 1-1 0 0,0-1 1 0 0,0 0-1 0 0,0 1 1 0 0,0 0-1 0 0,0-1 1 0 0,0 1-1 0 0,-2 0 16 0 0,-27-6 111 0 0,-1 1-1 0 0,1 1 1 0 0,-1 2-1 0 0,0 1 1 0 0,1 1-1 0 0,-1 2 1 0 0,0 1-1 0 0,1 2 0 0 0,0 1 1 0 0,0 1-1 0 0,0 2 1 0 0,-26 11-111 0 0,50-19 24 0 0,0 0 1 0 0,1 1-1 0 0,-1 0 1 0 0,0 0-1 0 0,0 1 0 0 0,1 0 1 0 0,-1 0-1 0 0,1 0 1 0 0,0 1-1 0 0,0 0 0 0 0,1 0 1 0 0,-1 1-1 0 0,1-1 1 0 0,0 1-1 0 0,0 0 1 0 0,0 1-1 0 0,1-1 0 0 0,-1 1 1 0 0,1 0-1 0 0,1 0 1 0 0,-1 0-1 0 0,1 1 0 0 0,0-1 1 0 0,0 3-25 0 0,6-3 1 0 0,0-1-1 0 0,0 0 1 0 0,0 0 0 0 0,0 0 0 0 0,1 0-1 0 0,0-1 1 0 0,0 1 0 0 0,1-1 0 0 0,-1 0-1 0 0,1 0 1 0 0,0-1 0 0 0,0 1 0 0 0,0-1 0 0 0,0 0-1 0 0,0-1 1 0 0,5 2-1 0 0,-9-3-5 0 0,30 14-643 0 0,0-1 0 0 0,0-2-1 0 0,1-1 1 0 0,1-1 0 0 0,-1-2-1 0 0,2-2 1 0 0,-1-1 0 0 0,1-1-1 0 0,-1-2 1 0 0,20-1 648 0 0,-16-1-1285 0 0</inkml:trace>
  <inkml:trace contextRef="#ctx0" brushRef="#br0" timeOffset="306512.957">15326 12438 1128 0 0,'-1'-2'140'0'0,"-1"-1"0"0"0,0 1 0 0 0,0-1 0 0 0,0 1 0 0 0,0 0 0 0 0,-1 0 0 0 0,1 0 0 0 0,-1 0 0 0 0,1 1 0 0 0,-1-1 0 0 0,1 1 0 0 0,-1-1 0 0 0,0 1 0 0 0,0 0 0 0 0,0 0 0 0 0,0 0 0 0 0,0 0 0 0 0,0 1 0 0 0,0-1 0 0 0,0 1 0 0 0,0-1 0 0 0,0 1 0 0 0,0 0 0 0 0,0 1 0 0 0,0-1 0 0 0,0 0 0 0 0,0 1 0 0 0,0 0 0 0 0,0-1 0 0 0,-1 2-140 0 0,-2-2 354 0 0,-12 1-188 0 0,0 1 0 0 0,1 1 0 0 0,-1 0 0 0 0,1 2 0 0 0,0 0 0 0 0,0 0-1 0 0,1 2 1 0 0,-1 0 0 0 0,2 1 0 0 0,-1 1 0 0 0,1 0 0 0 0,0 1 0 0 0,1 0 0 0 0,0 1 0 0 0,1 1 0 0 0,0 0 0 0 0,1 1 0 0 0,0 1 0 0 0,-8 11-166 0 0,18-22 28 0 0,0 0-1 0 0,0 0 1 0 0,1 0 0 0 0,-1 0-1 0 0,1 0 1 0 0,-1 0 0 0 0,1 0 0 0 0,0 1-1 0 0,0-1 1 0 0,0 0 0 0 0,1 1-1 0 0,-1-1 1 0 0,1 1 0 0 0,0-1 0 0 0,0 1-1 0 0,0-1 1 0 0,0 1 0 0 0,1-1-1 0 0,0 0 1 0 0,-1 1 0 0 0,1-1 0 0 0,0 0-1 0 0,0 1 1 0 0,1-1 0 0 0,-1 0 0 0 0,1 0-1 0 0,0 0 1 0 0,-1 0 0 0 0,1 0-1 0 0,1-1 1 0 0,-1 1 0 0 0,0 0 0 0 0,1-1-1 0 0,-1 0 1 0 0,1 0 0 0 0,0 1-1 0 0,-1-1 1 0 0,1-1 0 0 0,0 1 0 0 0,1 0-28 0 0,133 32-4 0 0,-124-33-78 0 0,0-1 1 0 0,-1 0 0 0 0,1-1 0 0 0,-1-1-1 0 0,1 0 1 0 0,-1 0 0 0 0,1-1-1 0 0,-1-1 1 0 0,0 0 0 0 0,-1-1 0 0 0,1 0-1 0 0,-1-1 1 0 0,0 0 0 0 0,0 0 0 0 0,0-1-1 0 0,-1-1 1 0 0,0 0 0 0 0,-1 0 0 0 0,0-1-1 0 0,0 0 1 0 0,-1-1 0 0 0,0 0 0 0 0,-1 0-1 0 0,0-1 1 0 0,0 0 0 0 0,-1 0-1 0 0,-1 0 1 0 0,0-1 0 0 0,0 0 0 0 0,-1 0-1 0 0,-1 0 1 0 0,0 0 0 0 0,0-1 0 0 0,-1-4 81 0 0,1-9-156 0 0,-3 17 112 0 0,1-1 0 0 0,-1 1 0 0 0,2 0 0 0 0,-1 0-1 0 0,1 0 1 0 0,1 0 0 0 0,-1 0 0 0 0,1 0 0 0 0,1 0 0 0 0,0 1-1 0 0,0 0 1 0 0,1 0 0 0 0,0 0 0 0 0,0 0 0 0 0,1 1 0 0 0,0 0 0 0 0,0-1 44 0 0,-4 8 2 0 0,1 0 0 0 0,-1-1 0 0 0,0 1 0 0 0,0 0 0 0 0,0 0 1 0 0,1 0-1 0 0,-1 0 0 0 0,0 1 0 0 0,0-1 0 0 0,0 1 0 0 0,0-1 1 0 0,0 1-1 0 0,1 0 0 0 0,-1 0 0 0 0,0 0 0 0 0,-1 0 1 0 0,1 0-1 0 0,0 0 0 0 0,0 0 0 0 0,0 1 0 0 0,-1-1 0 0 0,1 1 1 0 0,0-1-1 0 0,-1 1 0 0 0,0 0 0 0 0,1-1 0 0 0,-1 1 0 0 0,0 0 1 0 0,1 1-3 0 0,-2-2-1 0 0,14 18 71 0 0,-2 0 0 0 0,0 1 0 0 0,-1 0 0 0 0,-2 1 0 0 0,0 0 0 0 0,-1 1 0 0 0,-1 0 0 0 0,3 13-70 0 0,-10-34 4 0 0,10 137 1725 0 0,13-191-1640 0 0,-17 31-149 0 0,1 0 0 0 0,1 1 0 0 0,1 0-1 0 0,1 1 1 0 0,1 0 0 0 0,0 0 0 0 0,2 2 0 0 0,0-1 0 0 0,14-14 60 0 0,45 2-529 0 0,-71 31 475 0 0,12 3-76 0 0,-6 4 183 0 0,0 1 0 0 0,0 0-1 0 0,-1 1 1 0 0,0-1-1 0 0,0 1 1 0 0,-1 0 0 0 0,0 1-1 0 0,-1-1 1 0 0,0 1-1 0 0,-1 0 1 0 0,1 0 0 0 0,-2 0-1 0 0,0 0 1 0 0,0 1-1 0 0,-1-1 1 0 0,0 0 0 0 0,-1 1-1 0 0,0-1 1 0 0,0 1-1 0 0,-1-1-52 0 0,-11-13 200 0 0,26-40-369 0 0,2 0-1 0 0,3 1 0 0 0,1 1 0 0 0,1 1 0 0 0,3 1 0 0 0,11-13 170 0 0,-2 29-388 0 0,-32 23 283 0 0,-1 0 16 0 0,16 30 120 0 0,67 177-24 0 0,-30-125-3995 0 0,-44-70 2670 0 0</inkml:trace>
  <inkml:trace contextRef="#ctx0" brushRef="#br0" timeOffset="307074.284">16294 12490 1148 0 0,'29'-14'3050'0'0,"76"-24"-2530"0"0,167-83 1141 0 0,-271 120-1659 0 0,1 1-1 0 0,-1-1 0 0 0,1 0 0 0 0,-1 0 1 0 0,0-1-1 0 0,0 1 0 0 0,1 0 0 0 0,-1 0 1 0 0,0 0-1 0 0,0-1 0 0 0,0 1 1 0 0,0-1-1 0 0,0 1 0 0 0,-1-1 0 0 0,1 1 1 0 0,0-1-1 0 0,-1 1 0 0 0,1-1 0 0 0,-1 1 1 0 0,1-1-1 0 0,-1 0 0 0 0,0 1 0 0 0,0-1 1 0 0,0 0-1 0 0,0 0 0 0 0,0 1 1 0 0,0-1-1 0 0,0 0 0 0 0,0 1 0 0 0,-1-1 1 0 0,1 0-1 0 0,-1 1 0 0 0,1-1 0 0 0,-1 1 1 0 0,0-1-1 0 0,1 1 0 0 0,-1-1 1 0 0,0 1-1 0 0,0-1 0 0 0,0 1 0 0 0,0 0 1 0 0,0-1-1 0 0,-1 1 0 0 0,1 0 0 0 0,0 0 1 0 0,-1 0-1 0 0,1 0 0 0 0,0 0 1 0 0,-1 0-1 0 0,1 1 0 0 0,-2-2-1 0 0,-79-42 184 0 0,71 39-88 0 0,0 1 0 0 0,-1 0 0 0 0,1 1 0 0 0,-1 0 0 0 0,0 1 0 0 0,0 0 0 0 0,0 1 1 0 0,0 0-1 0 0,0 1 0 0 0,0 0 0 0 0,0 1 0 0 0,0 0 0 0 0,0 1 0 0 0,0 1 0 0 0,0 0 0 0 0,1 0 0 0 0,-1 1 0 0 0,1 1 0 0 0,0 0 0 0 0,0 0 0 0 0,-8 6-96 0 0,17-9 16 0 0,-1 0 0 0 0,0 1 0 0 0,1-1 0 0 0,-1 1 0 0 0,1-1 0 0 0,0 1 0 0 0,0 0 0 0 0,0 0 0 0 0,0 0-1 0 0,0 0 1 0 0,1 0 0 0 0,-1 0 0 0 0,1 1 0 0 0,0-1 0 0 0,0 0 0 0 0,0 1 0 0 0,1-1 0 0 0,-1 1-1 0 0,1-1 1 0 0,0 1 0 0 0,-1-1 0 0 0,2 1 0 0 0,-1-1 0 0 0,0 0 0 0 0,1 1 0 0 0,-1-1 0 0 0,1 1 0 0 0,0-1-1 0 0,0 0 1 0 0,1 1 0 0 0,-1-1 0 0 0,1 0 0 0 0,-1 0 0 0 0,1 0 0 0 0,0 0 0 0 0,0 0 0 0 0,1-1-1 0 0,-1 1 1 0 0,1 0-16 0 0,113 84-41 0 0,43-31-1666 0 0,-50-31-2384 0 0,-85-21 2781 0 0</inkml:trace>
  <inkml:trace contextRef="#ctx0" brushRef="#br0" timeOffset="307399.652">17031 11907 964 0 0,'-8'35'724'0'0,"1"1"0"0"0,2 0 0 0 0,1 1 0 0 0,2 0 0 0 0,1-1-1 0 0,2 1 1 0 0,2-1 0 0 0,6 35-724 0 0,-1-33 269 0 0,-6-13-111 0 0,2-1 0 0 0,0 0-1 0 0,2 1 1 0 0,1-2 0 0 0,0 1-1 0 0,2-1 1 0 0,1 0 0 0 0,1-1 0 0 0,0 0-1 0 0,2-1 1 0 0,0 0 0 0 0,17 18-158 0 0,54-6-3061 0 0,-82-33 1783 0 0,1-3 24 0 0,11-14-134 0 0</inkml:trace>
  <inkml:trace contextRef="#ctx0" brushRef="#br0" timeOffset="307694.356">16793 12357 1472 0 0,'-8'-3'7901'0'0,"54"-3"-7529"0"0,0 0-69 0 0,177-21-831 0 0,-72 12-3075 0 0,-102 8 986 0 0,-33 4 1353 0 0</inkml:trace>
  <inkml:trace contextRef="#ctx0" brushRef="#br0" timeOffset="308189.515">17310 12275 1160 0 0,'38'19'3512'0'0,"-25"-9"-3223"0"0,-1 0 1 0 0,0 1 0 0 0,-1 1-1 0 0,0 0 1 0 0,-1 0-1 0 0,0 1 1 0 0,-1 1-1 0 0,0-1 1 0 0,-1 1 0 0 0,-1 1-1 0 0,0-1 1 0 0,-1 1-1 0 0,-1 1 1 0 0,0-1-1 0 0,-1 1 1 0 0,-1 0 0 0 0,-1 0-1 0 0,1 12-289 0 0,-3-28 16 0 0,0-1 0 0 0,0 0 0 0 0,0 1 0 0 0,0-1 0 0 0,-1 0 0 0 0,1 1 0 0 0,0-1 0 0 0,-1 0 0 0 0,1 1 0 0 0,0-1 0 0 0,-1 1 0 0 0,1-1-1 0 0,-1 1 1 0 0,1-1 0 0 0,-1 1 0 0 0,1-1 0 0 0,-1 1 0 0 0,0-1 0 0 0,1 1 0 0 0,-1 0 0 0 0,1-1 0 0 0,-1 1 0 0 0,0 0 0 0 0,1 0 0 0 0,-1-1 0 0 0,0 1 0 0 0,1 0 0 0 0,-1 0 0 0 0,0 0-1 0 0,1 0 1 0 0,-1 0 0 0 0,0 0 0 0 0,1 0 0 0 0,-1 0 0 0 0,0 0 0 0 0,0 0 0 0 0,1 0 0 0 0,-1 0 0 0 0,0 0 0 0 0,1 1 0 0 0,-1-1 0 0 0,0 0 0 0 0,1 1 0 0 0,-1-1 0 0 0,1 0 0 0 0,-1 1 0 0 0,0-1-1 0 0,1 1 1 0 0,-1-1 0 0 0,1 1 0 0 0,-1-1 0 0 0,1 1 0 0 0,0-1 0 0 0,-1 1 0 0 0,1-1 0 0 0,-1 1 0 0 0,1 0 0 0 0,0-1 0 0 0,0 1 0 0 0,-1-1 0 0 0,1 1 0 0 0,0 0 0 0 0,0 0 0 0 0,0-1-1 0 0,0 1 1 0 0,-1 0 0 0 0,1 0-16 0 0,-1-16-79 0 0,0 1 1 0 0,0-1-1 0 0,2 1 0 0 0,0-1 0 0 0,0 0 0 0 0,2 1 0 0 0,-1 0 1 0 0,2 0-1 0 0,0 0 0 0 0,1 0 0 0 0,0 0 0 0 0,4-6 79 0 0,-6 15-34 0 0,-1-4-39 0 0,1 1 1 0 0,0 0-1 0 0,1 0 0 0 0,0 0 1 0 0,0 1-1 0 0,0-1 1 0 0,1 1-1 0 0,0 0 0 0 0,1 0 1 0 0,0 1-1 0 0,0 0 1 0 0,0 0-1 0 0,1 0 0 0 0,0 1 1 0 0,0 0-1 0 0,0 0 1 0 0,0 0-1 0 0,1 1 0 0 0,0 0 1 0 0,0 1-1 0 0,0 0 1 0 0,0 0-1 0 0,8-1 73 0 0,-5 8 21 0 0,-1 1-1 0 0,-1 0 1 0 0,1 0 0 0 0,-1 1-1 0 0,0 0 1 0 0,0 1 0 0 0,-1 0-1 0 0,1 0 1 0 0,-2 1 0 0 0,1 0-1 0 0,-1 1 1 0 0,0-1 0 0 0,-1 1-1 0 0,0 1 1 0 0,0-1 0 0 0,-1 1-1 0 0,-1 0 1 0 0,1 0 0 0 0,-2 0-1 0 0,2 5-20 0 0,32 106 751 0 0,-32-69-2787 0 0,-5-51 1037 0 0,-23-1-3164 0 0,9-7 2771 0 0</inkml:trace>
  <inkml:trace contextRef="#ctx0" brushRef="#br0" timeOffset="308439.794">17648 12020 984 0 0,'-13'-24'4050'0'0,"3"4"-914"0"0,26 36-6964 0 0,-2-3 2513 0 0,4 4 20 0 0</inkml:trace>
  <inkml:trace contextRef="#ctx0" brushRef="#br0" timeOffset="308702.95">18224 12285 1260 0 0,'1'-32'5006'0'0,"-40"36"-3559"0"0,25-1-1316 0 0,0 1 0 0 0,1 1 0 0 0,-1 0 0 0 0,1 0 0 0 0,0 2 0 0 0,0-1 0 0 0,1 2 0 0 0,0-1 0 0 0,0 2 0 0 0,1 0 1 0 0,0 0-1 0 0,0 1 0 0 0,1 0 0 0 0,1 1 0 0 0,0 0 0 0 0,0 0 0 0 0,1 1 0 0 0,0 0 0 0 0,1 1 0 0 0,1 0 0 0 0,0 0 0 0 0,0 0 0 0 0,2 1 0 0 0,-4 11-131 0 0,10-18-61 0 0,0 1 1 0 0,0-1 0 0 0,0 0 0 0 0,1 0 0 0 0,0 0-1 0 0,0 0 1 0 0,1 0 0 0 0,0-1 0 0 0,0 1 0 0 0,0-1-1 0 0,1 0 1 0 0,0 0 0 0 0,0-1 0 0 0,1 1 0 0 0,0-1-1 0 0,-1-1 1 0 0,2 1 0 0 0,-1-1 0 0 0,0 0 0 0 0,1 0-1 0 0,0-1 1 0 0,0 0 0 0 0,0 0 0 0 0,0 0 0 0 0,0-1-1 0 0,1 0 1 0 0,-1-1 0 0 0,1 0 0 0 0,-1 0 0 0 0,1 0-1 0 0,6-1 61 0 0,8 2-761 0 0,0 0 0 0 0,1-2-1 0 0,-1 0 1 0 0,0-2-1 0 0,0 0 1 0 0,1-1-1 0 0,-2-2 1 0 0,4-1 761 0 0,14-2-1300 0 0</inkml:trace>
  <inkml:trace contextRef="#ctx0" brushRef="#br0" timeOffset="330101.113">3903 15679 1460 0 0,'0'0'159'0'0,"1"0"0"0"0,-1 1 0 0 0,0-1 0 0 0,1 0 0 0 0,-1 1-1 0 0,0-1 1 0 0,1 0 0 0 0,-1 0 0 0 0,0 1 0 0 0,1-1 0 0 0,-1 0 0 0 0,1 0-1 0 0,-1 0 1 0 0,0 1 0 0 0,1-1 0 0 0,-1 0 0 0 0,1 0 0 0 0,-1 0 0 0 0,1 0 0 0 0,-1 0-1 0 0,0 0 1 0 0,1 0 0 0 0,-1 0 0 0 0,1 0 0 0 0,-1 0 0 0 0,1 0 0 0 0,-1 0 0 0 0,0 0-1 0 0,1 0 1 0 0,-1-1 0 0 0,1 1 0 0 0,-1 0 0 0 0,0 0 0 0 0,1 0 0 0 0,-1-1 0 0 0,1 1-1 0 0,-1 0 1 0 0,0 0 0 0 0,1-1 0 0 0,-1 1 0 0 0,0 0 0 0 0,0-1 0 0 0,1 1 0 0 0,-1 0-1 0 0,0-1 1 0 0,0 1 0 0 0,1-1 0 0 0,-1 1 0 0 0,0 0 0 0 0,0-1 0 0 0,0 1 0 0 0,0-1-1 0 0,0 1 1 0 0,0-1 0 0 0,0 1 0 0 0,1-1-159 0 0,0 47 936 0 0,-1-37-746 0 0,0 180-1974 0 0,0-63-3918 0 0,-3-101 4466 0 0,-14 9 51 0 0</inkml:trace>
  <inkml:trace contextRef="#ctx0" brushRef="#br0" timeOffset="328996.499">2335 15689 1404 0 0,'0'0'632'0'0,"0"0"-116"0"0,0 0-61 0 0,0 0-82 0 0,0 0-54 0 0,0 0-29 0 0,6-5 1 0 0,99-20 1198 0 0,-57 58-1282 0 0,-45-29-141 0 0,0 0-1 0 0,-1 0 1 0 0,0 0 0 0 0,1 0 0 0 0,-1 1-1 0 0,-1-1 1 0 0,1 1 0 0 0,-1 0 0 0 0,0-1-1 0 0,0 1 1 0 0,0 0 0 0 0,0 0 0 0 0,-1-1-1 0 0,0 1 1 0 0,0 0 0 0 0,0 0 0 0 0,-1 0-1 0 0,1 0 1 0 0,-1-1 0 0 0,-1 1 0 0 0,1 0-1 0 0,0-1 1 0 0,-1 1 0 0 0,0-1 0 0 0,0 1-1 0 0,-1-1 1 0 0,1 0 0 0 0,-1 0 0 0 0,0 0-1 0 0,-1 1-65 0 0,-100 106 1049 0 0,16-45-1077 0 0,127-97-5452 0 0,-21 15 4027 0 0</inkml:trace>
  <inkml:trace contextRef="#ctx0" brushRef="#br0" timeOffset="329290.185">2844 15680 888 0 0,'-45'8'2956'0'0,"17"0"-2569"0"0,0 1 0 0 0,1 1 0 0 0,0 2 0 0 0,0 1 0 0 0,1 0 0 0 0,1 2 0 0 0,1 2 0 0 0,0 0 0 0 0,-9 9-387 0 0,32-24 27 0 0,-1-1-1 0 0,1 0 0 0 0,-1 1 0 0 0,1-1 1 0 0,0 1-1 0 0,0-1 0 0 0,0 1 0 0 0,0 0 0 0 0,0-1 1 0 0,0 1-1 0 0,0 0 0 0 0,1 0 0 0 0,-1 0 1 0 0,1 0-1 0 0,-1-1 0 0 0,1 1 0 0 0,0 0 1 0 0,0 0-1 0 0,-1 0 0 0 0,1 0 0 0 0,1 0 1 0 0,-1 0-1 0 0,0 0 0 0 0,0 0 0 0 0,1 0 0 0 0,-1 0 1 0 0,1-1-1 0 0,-1 1 0 0 0,1 0 0 0 0,0 0 1 0 0,0 0-1 0 0,0-1 0 0 0,0 1 0 0 0,0-1 1 0 0,0 1-1 0 0,0-1 0 0 0,1 1 0 0 0,-1-1 1 0 0,1 1-1 0 0,-1-1 0 0 0,1 0 0 0 0,-1 0 1 0 0,1 0-1 0 0,-1 0 0 0 0,1 0 0 0 0,0 0 0 0 0,0 0 1 0 0,0-1-1 0 0,0 1-26 0 0,93 35-825 0 0,16-21-3765 0 0,-91-13 3064 0 0</inkml:trace>
  <inkml:trace contextRef="#ctx0" brushRef="#br0" timeOffset="329651.435">2934 15775 1056 0 0,'0'0'951'0'0,"10"1"3387"0"0,37 2-3227 0 0,225-3 1005 0 0,-122-17-1981 0 0,-149 17-295 0 0,-20 12-3262 0 0,-20-14-337 0 0,26 2 2261 0 0</inkml:trace>
  <inkml:trace contextRef="#ctx0" brushRef="#br0" timeOffset="329883.809">2950 15949 988 0 0,'10'9'4220'0'0,"47"-2"-2680"0"0,281-22 526 0 0,-125-49-8560 0 0,-185 50 5082 0 0</inkml:trace>
  <inkml:trace contextRef="#ctx0" brushRef="#br0" timeOffset="327308.614">3155 14430 880 0 0,'0'0'235'0'0,"0"0"-61"0"0,0 0 24 0 0,0 0 26 0 0,0 0-21 0 0,0 0-9 0 0,0 0-70 0 0,0 0 18 0 0,-4-3 41 0 0,-85-41 1800 0 0,29 31 576 0 0,60 13-2464 0 0,0 0-36 0 0,0 0 15 0 0,48-1 692 0 0,330-11 96 0 0,86 10-68 0 0,-415 2-857 0 0,-48 0-127 0 0,17 7-4722 0 0,-22-8 3416 0 0,-1-1-4 0 0</inkml:trace>
  <inkml:trace contextRef="#ctx0" brushRef="#br0" timeOffset="328221.813">3028 14404 948 0 0,'-165'25'5825'0'0,"164"-26"-5809"0"0,0 1 0 0 0,1 0 0 0 0,-1-1 0 0 0,0 1 0 0 0,1 0 0 0 0,-1 0 1 0 0,0 0-1 0 0,0 0 0 0 0,1 0 0 0 0,-1 0 0 0 0,0 0 0 0 0,0 0 0 0 0,1 0 1 0 0,-1 0-1 0 0,0 0 0 0 0,0 0 0 0 0,1 0 0 0 0,-1 1 0 0 0,0-1 0 0 0,0 0 0 0 0,1 0 1 0 0,-1 1-1 0 0,0-1 0 0 0,1 1 0 0 0,-1-1 0 0 0,1 1 0 0 0,-1-1 0 0 0,0 1 1 0 0,1-1-1 0 0,-1 1 0 0 0,1-1 0 0 0,0 1 0 0 0,-1 0 0 0 0,1-1 0 0 0,-1 1 1 0 0,1 0-1 0 0,0-1 0 0 0,-1 1 0 0 0,1 0 0 0 0,0-1 0 0 0,0 1 0 0 0,0 0 0 0 0,0 0 1 0 0,-1-1-1 0 0,1 1 0 0 0,0 0 0 0 0,0 0 0 0 0,0-1 0 0 0,0 1 0 0 0,1 0 1 0 0,-1 0-1 0 0,0-1 0 0 0,0 1 0 0 0,0 0 0 0 0,1 0 0 0 0,-1-1 0 0 0,0 1 0 0 0,1 0 1 0 0,-1-1-1 0 0,0 1 0 0 0,1 0 0 0 0,-1-1 0 0 0,1 1-16 0 0,38 38 626 0 0,-6-20-377 0 0,2-3 0 0 0,0 0 0 0 0,0-3 0 0 0,2 0 0 0 0,-1-3 0 0 0,10 1-249 0 0,10 4 179 0 0,274 77 571 0 0,-249-38-434 0 0,-129-15-289 0 0,-289 102-90 0 0,301-125 48 0 0,0 1 0 0 0,1 2 0 0 0,1 1-1 0 0,1 2 1 0 0,1 1 0 0 0,0 2-1 0 0,2 0 1 0 0,1 3 0 0 0,2 0 0 0 0,-1 3 15 0 0,26-29 1 0 0,1 0 0 0 0,-1 0 1 0 0,1 0-1 0 0,-1 1 0 0 0,1-1 0 0 0,0 0 1 0 0,0 0-1 0 0,0 1 0 0 0,0-1 1 0 0,0 1-1 0 0,1-1 0 0 0,-1 1 1 0 0,1-1-1 0 0,-1 1 0 0 0,1-1 0 0 0,0 1 1 0 0,0 0-1 0 0,0-1 0 0 0,0 1 1 0 0,1-1-1 0 0,-1 1 0 0 0,1-1 0 0 0,0 1 1 0 0,-1-1-1 0 0,1 1 0 0 0,0-1 1 0 0,0 0-1 0 0,1 0 0 0 0,-1 1 1 0 0,0-1-1 0 0,1 0 0 0 0,-1 0 0 0 0,1 0 1 0 0,0 0-1 0 0,0 0 0 0 0,0-1 1 0 0,0 1-1 0 0,0-1 0 0 0,0 1 1 0 0,0-1-1 0 0,0 0 0 0 0,0 1 0 0 0,1-1 1 0 0,1 0-2 0 0,114 36 167 0 0,321-24-1729 0 0,-372-13-1307 0 0,-53 14-1226 0 0,-12-12 2559 0 0</inkml:trace>
  <inkml:trace contextRef="#ctx0" brushRef="#br0" timeOffset="331249.229">3457 13683 1196 0 0,'5'-5'3522'0'0,"-5"37"-2317"0"0,-9-11-1081 0 0,0 0 1 0 0,-1 0-1 0 0,-1-1 0 0 0,-1-1 1 0 0,0 0-1 0 0,-2 0 0 0 0,0-2 0 0 0,-1 1 1 0 0,-1-2-1 0 0,0 0 0 0 0,-1-1 1 0 0,-1-1-1 0 0,-1 0 0 0 0,1-1 0 0 0,-2-2 1 0 0,0 0-1 0 0,0 0 0 0 0,-1-2 1 0 0,-1-1-1 0 0,1-1 0 0 0,-1 0 0 0 0,-11 1-124 0 0,30-8 14 0 0,0 0-1 0 0,1 0 0 0 0,-1 0 0 0 0,0 0 0 0 0,1-1 1 0 0,-1 1-1 0 0,0-1 0 0 0,1 1 0 0 0,-1-1 0 0 0,1 0 1 0 0,-1 0-1 0 0,1 0 0 0 0,-1 0 0 0 0,1-1 0 0 0,0 1 1 0 0,0-1-1 0 0,0 1 0 0 0,-1-1 0 0 0,2 0 0 0 0,-1 0 1 0 0,0 0-1 0 0,0 0 0 0 0,0 0 0 0 0,1 0 0 0 0,-1 0 0 0 0,1-1 1 0 0,0 1-1 0 0,0 0 0 0 0,0-1 0 0 0,0 1 0 0 0,0-1 1 0 0,0 0-1 0 0,1 1 0 0 0,-1-1 0 0 0,1 1 0 0 0,0-1 1 0 0,-1 0-1 0 0,1 1 0 0 0,1-1 0 0 0,-1-2-13 0 0,14-98 51 0 0,-12 94-54 0 0,0 1 0 0 0,1-1 0 0 0,0 1 1 0 0,0-1-1 0 0,1 1 0 0 0,0 0 0 0 0,1 0 1 0 0,0 1-1 0 0,0-1 0 0 0,1 1 0 0 0,-1 0 1 0 0,1 1-1 0 0,1 0 0 0 0,0-1 0 0 0,-1 2 1 0 0,2-1-1 0 0,-1 1 0 0 0,1 0 0 0 0,-1 1 1 0 0,1 0-1 0 0,1 0 0 0 0,-1 1 1 0 0,0 0-1 0 0,1 0 0 0 0,0 1 0 0 0,-1 0 1 0 0,1 0-1 0 0,0 1 0 0 0,0 0 0 0 0,0 1 1 0 0,0 0-1 0 0,0 0 0 0 0,0 1 0 0 0,0 0 1 0 0,0 1-1 0 0,0 0 0 0 0,3 1 3 0 0,72 40-104 0 0,-48-23 104 0 0,1-1 0 0 0,1-2 1 0 0,0-1-1 0 0,1-2 0 0 0,1-2 0 0 0,30 4 0 0 0,79-7 99 0 0,-145-9-89 0 0,-1 0 1 0 0,0 0-1 0 0,1 0 1 0 0,-1 0 0 0 0,1 0-1 0 0,-1-1 1 0 0,0 0 0 0 0,0 1-1 0 0,1-1 1 0 0,-1-1 0 0 0,0 1-1 0 0,0 0 1 0 0,0-1 0 0 0,0 1-1 0 0,0-1 1 0 0,0 0 0 0 0,-1 0-1 0 0,1 0 1 0 0,0-1-1 0 0,-1 1 1 0 0,0 0 0 0 0,0-1-1 0 0,1 0 1 0 0,-1 1 0 0 0,-1-1-1 0 0,1 0 1 0 0,0 0 0 0 0,-1 0-1 0 0,0 0 1 0 0,1 0 0 0 0,-1-1-1 0 0,0 1 1 0 0,0-1-11 0 0,-69-74-23 0 0,-98-10-1203 0 0,45 68-3819 0 0,108 19 3694 0 0</inkml:trace>
  <inkml:trace contextRef="#ctx0" brushRef="#br0" timeOffset="334835.652">6933 14482 1004 0 0,'5'-41'7205'0'0,"-5"48"-4172"0"0,-2 44-2763 0 0,2 1 0 0 0,3-1 0 0 0,2 1-1 0 0,2-1 1 0 0,6 19-270 0 0,16 226-257 0 0,-28-288-10 0 0,-1 0-1 0 0,0 0 1 0 0,-1 0-1 0 0,0 0 1 0 0,0 0-1 0 0,-1 0 1 0 0,0 0-1 0 0,0 0 0 0 0,-1-1 1 0 0,1 1-1 0 0,-2-1 1 0 0,1 1-1 0 0,-1-1 1 0 0,-1 0-1 0 0,1-1 0 0 0,-2 2 268 0 0,-22-10-5732 0 0,13-10 4419 0 0</inkml:trace>
  <inkml:trace contextRef="#ctx0" brushRef="#br0" timeOffset="335117.742">7006 14715 868 0 0,'2'-6'192'0'0,"0"0"-1"0"0,0 0 1 0 0,1 0-1 0 0,0 0 1 0 0,0 0 0 0 0,0 1-1 0 0,1-1 1 0 0,0 1-1 0 0,0 0 1 0 0,0 0-1 0 0,0 0 1 0 0,1 1 0 0 0,0 0-1 0 0,0 0 1 0 0,0 0-1 0 0,1 0 1 0 0,-1 1 0 0 0,1 0-1 0 0,0 0 1 0 0,0 0-1 0 0,0 1 1 0 0,0 0-1 0 0,1 0 1 0 0,-1 0 0 0 0,0 1-1 0 0,1 0 1 0 0,-1 1-1 0 0,1-1 1 0 0,-1 1-1 0 0,1 0 1 0 0,0 1-192 0 0,3-2 63 0 0,-1 2-1 0 0,0-1 1 0 0,0 1-1 0 0,0 1 1 0 0,0-1-1 0 0,0 1 1 0 0,0 1 0 0 0,0 0-1 0 0,-1 0 1 0 0,1 1-1 0 0,-1 0 1 0 0,0 0-1 0 0,0 1 1 0 0,0 0-1 0 0,-1 1 1 0 0,0-1 0 0 0,0 1-1 0 0,0 1 1 0 0,-1-1-1 0 0,0 1 1 0 0,0 0-1 0 0,1 3-62 0 0,-5-7 33 0 0,-1 0 0 0 0,0 0 0 0 0,0 0-1 0 0,0 0 1 0 0,0 0 0 0 0,0 0 0 0 0,-1 0-1 0 0,0 1 1 0 0,1-1 0 0 0,-1 0-1 0 0,0 0 1 0 0,-1 0 0 0 0,1 0 0 0 0,0 1-1 0 0,-1-1 1 0 0,0 0 0 0 0,0 0 0 0 0,0 0-1 0 0,0 0 1 0 0,0 0 0 0 0,0 0 0 0 0,-1 0-1 0 0,0-1 1 0 0,1 1 0 0 0,-1 0-1 0 0,0-1 1 0 0,0 0 0 0 0,0 1 0 0 0,-1-1-1 0 0,1 0 1 0 0,-1 0 0 0 0,1 0 0 0 0,-1 0-1 0 0,1-1 1 0 0,-1 1 0 0 0,-2 1-33 0 0,-113 46 538 0 0,18-28-1041 0 0,94-20 187 0 0,-1 1 1 0 0,0-1-1 0 0,0 0 1 0 0,-1 0 0 0 0,1-1-1 0 0,0 0 1 0 0,0-1-1 0 0,0 1 1 0 0,0-1-1 0 0,0 0 1 0 0,0-1-1 0 0,0 0 1 0 0,1 0-1 0 0,-1-1 1 0 0,0 1-1 0 0,1-1 1 0 0,0-1 0 0 0,0 1-1 0 0,0-1 1 0 0,-5-4 315 0 0,0-9-1192 0 0</inkml:trace>
  <inkml:trace contextRef="#ctx0" brushRef="#br0" timeOffset="332805.229">4709 14607 888 0 0,'118'-63'2919'0'0,"-116"63"-2878"0"0,0 0 0 0 0,-1 0 0 0 0,1-1 1 0 0,0 1-1 0 0,-1-1 0 0 0,1 1 0 0 0,-1-1 0 0 0,1 1 0 0 0,0-1 1 0 0,-1 0-1 0 0,1 0 0 0 0,-1 0 0 0 0,0 0 0 0 0,1 0 0 0 0,-1 0 0 0 0,0 0 1 0 0,0 0-1 0 0,1-1 0 0 0,-1 1 0 0 0,0 0 0 0 0,0-1 0 0 0,0 1 0 0 0,-1-1 1 0 0,1 1-1 0 0,0-1 0 0 0,-1 1 0 0 0,1-1 0 0 0,0 1 0 0 0,-1-1 1 0 0,0 0-1 0 0,1 1 0 0 0,-1-1 0 0 0,0 0 0 0 0,0 0 0 0 0,0 1 0 0 0,0-1 1 0 0,0 0-1 0 0,-1 1 0 0 0,1-1 0 0 0,0 0 0 0 0,-1 1 0 0 0,1-1 0 0 0,-1 0 1 0 0,0 1-1 0 0,1-1 0 0 0,-1 1 0 0 0,0-1 0 0 0,0 1 0 0 0,0 0 0 0 0,0-1 1 0 0,0 1-1 0 0,0 0 0 0 0,0 0 0 0 0,-1-1 0 0 0,1 1 0 0 0,0 0 1 0 0,-1 0-1 0 0,1 0 0 0 0,-1 1 0 0 0,1-1 0 0 0,-1 0 0 0 0,1 0 0 0 0,-1 1 1 0 0,-1-1-42 0 0,-19-8 36 0 0,0 0 1 0 0,-1 1 0 0 0,-1 2-1 0 0,1 0 1 0 0,-1 2 0 0 0,0 0-1 0 0,0 2 1 0 0,0 1 0 0 0,-1 0-1 0 0,1 2 1 0 0,-1 1-37 0 0,-8-2 101 0 0,17 1-86 0 0,0 0 0 0 0,-1 1-1 0 0,1 1 1 0 0,0 0 0 0 0,0 1 0 0 0,1 1-1 0 0,-1 0 1 0 0,1 2 0 0 0,0-1-1 0 0,1 2 1 0 0,-1 0 0 0 0,2 1-1 0 0,-1 0 1 0 0,1 1 0 0 0,0 0 0 0 0,1 1-1 0 0,-1 2-14 0 0,11-10 4 0 0,0 0 0 0 0,0-1 0 0 0,0 1 0 0 0,0 0 0 0 0,1 0 0 0 0,0 0 0 0 0,-1 0 1 0 0,1 0-1 0 0,0 0 0 0 0,1 0 0 0 0,-1 0 0 0 0,0 1 0 0 0,1-1 0 0 0,0 0 0 0 0,0 0 0 0 0,0 1 0 0 0,0-1 0 0 0,0 0 0 0 0,1 0 0 0 0,-1 1 0 0 0,1-1 0 0 0,0 0 0 0 0,0 0 0 0 0,0 0 0 0 0,0 0 0 0 0,1 0 0 0 0,-1 0 0 0 0,1 0 0 0 0,0-1 0 0 0,0 1 0 0 0,0 0 0 0 0,0-1 0 0 0,0 1 0 0 0,0-1 0 0 0,1 0 0 0 0,-1 0 0 0 0,1 0 0 0 0,0 0 0 0 0,-1 0 0 0 0,1-1 0 0 0,0 1 0 0 0,0-1 0 0 0,0 0 0 0 0,0 0 0 0 0,0 0 0 0 0,1 0 0 0 0,-1 0 0 0 0,0-1 0 0 0,0 1 0 0 0,1-1 1 0 0,-1 0-1 0 0,0 0 0 0 0,0 0 0 0 0,1-1 0 0 0,-1 1 0 0 0,0-1 0 0 0,0 1 0 0 0,2-2-4 0 0,32-2 20 0 0,0-2-1 0 0,0-1 1 0 0,0-2 0 0 0,-1-1 0 0 0,0-2 0 0 0,-1-2 0 0 0,-1-1 0 0 0,26-16-20 0 0,-38 20 112 0 0,-10 4 65 0 0,12-7 362 0 0,-26 33-344 0 0,-119 230-28 0 0,98-201 37 0 0,1 0 0 0 0,3 2 0 0 0,3 0 0 0 0,1 1 0 0 0,-6 45-204 0 0,20-93 25 0 0,1 0-1 0 0,0 0 1 0 0,0 0-1 0 0,0 0 1 0 0,0 0-1 0 0,0 0 1 0 0,1 0-1 0 0,-1 0 1 0 0,1 0 0 0 0,0 0-1 0 0,0 0 1 0 0,0 0-1 0 0,0-1 1 0 0,1 1-1 0 0,-1 0 1 0 0,1-1-1 0 0,-1 1 1 0 0,1-1-1 0 0,0 1 1 0 0,0-1-1 0 0,0 0 1 0 0,0 0-1 0 0,0 0 1 0 0,1 0 0 0 0,-1 0-1 0 0,1 0 1 0 0,-1-1-1 0 0,1 1 1 0 0,0-1-1 0 0,0 1 1 0 0,-1-1-1 0 0,1 0 1 0 0,0-1-1 0 0,0 1 1 0 0,0 0-1 0 0,0-1 1 0 0,0 1 0 0 0,0-1-1 0 0,0 0 1 0 0,0 0-1 0 0,1 0-24 0 0,128-10 87 0 0,-122 8-104 0 0,-8 2 19 0 0,196-41-1487 0 0,-24-39-4748 0 0,-152 60 4727 0 0</inkml:trace>
  <inkml:trace contextRef="#ctx0" brushRef="#br0" timeOffset="333364.912">5094 14107 1416 0 0,'132'-32'2955'0'0,"-126"33"-2923"0"0,-1 1 1 0 0,0 0-1 0 0,0 0 0 0 0,1 0 1 0 0,-1 1-1 0 0,-1-1 0 0 0,1 1 0 0 0,0 0 1 0 0,-1 0-1 0 0,1 1 0 0 0,-1 0 1 0 0,0-1-1 0 0,0 1 0 0 0,-1 1 1 0 0,1-1-1 0 0,-1 0 0 0 0,0 1 0 0 0,0 0 1 0 0,0 0-1 0 0,-1 0 0 0 0,1 0 1 0 0,-1 0-1 0 0,-1 0 0 0 0,1 1 1 0 0,-1-1-1 0 0,0 0 0 0 0,0 1 0 0 0,0-1 1 0 0,-1 1-1 0 0,0 0 0 0 0,0-1 1 0 0,0 1-1 0 0,-1-1 0 0 0,0 1 1 0 0,0-1-1 0 0,-1 5-32 0 0,-9 10 141 0 0,0 0 0 0 0,-1 0 0 0 0,-1-1 1 0 0,-1 0-1 0 0,0-1 0 0 0,-2-1 0 0 0,0 0 0 0 0,0-1 0 0 0,-2-1 1 0 0,0-1-1 0 0,-1 0 0 0 0,0-1 0 0 0,-1-1 0 0 0,0-1 1 0 0,-1-1-1 0 0,-5 1-141 0 0,58-31-5123 0 0,-7 7 3745 0 0</inkml:trace>
  <inkml:trace contextRef="#ctx0" brushRef="#br0" timeOffset="333707.324">5631 14157 1044 0 0,'-30'3'847'0'0,"0"2"-1"0"0,0 1 1 0 0,1 1-1 0 0,0 2 1 0 0,0 1-1 0 0,-22 11-846 0 0,45-19 134 0 0,6-2-132 0 0,-11 2 125 0 0,0 2 0 0 0,1-1 0 0 0,-1 1 0 0 0,1 0 0 0 0,0 1 0 0 0,0 0 0 0 0,0 1 0 0 0,1 0 0 0 0,0 1 0 0 0,0 0 0 0 0,0 0 0 0 0,1 1 0 0 0,0 0 0 0 0,1 0 0 0 0,0 1 0 0 0,0 0 0 0 0,0 0 0 0 0,2 0-1 0 0,-1 2-126 0 0,7-6 18 0 0,1-1 1 0 0,0 1-1 0 0,0 0 0 0 0,1-1 0 0 0,-1 0 0 0 0,1 1 0 0 0,0-1 0 0 0,0 0 0 0 0,1 0 0 0 0,-1-1 0 0 0,1 1 0 0 0,-1-1 0 0 0,1 1 0 0 0,0-1 0 0 0,1-1 0 0 0,-1 1 0 0 0,0 0 0 0 0,1-1 0 0 0,0 0 0 0 0,-1 0 0 0 0,1 0 0 0 0,0-1 0 0 0,0 0 0 0 0,0 0 0 0 0,0 0 0 0 0,0 0 0 0 0,0-1 0 0 0,2 0-18 0 0,95 12-1543 0 0,3-10-3488 0 0,-104-2 4997 0 0,25 0-1478 0 0</inkml:trace>
  <inkml:trace contextRef="#ctx0" brushRef="#br0" timeOffset="334093.283">5745 14339 856 0 0,'-1'-7'7614'0'0,"82"-4"-6014"0"0,57-10-2483 0 0,-6-29-5679 0 0,-116 39 5085 0 0</inkml:trace>
  <inkml:trace contextRef="#ctx0" brushRef="#br0" timeOffset="334341.976">6286 14090 1768 0 0,'17'-9'8192'0'0,"-12"25"-5282"0"0,-16 40-3581 0 0,8-39 1463 0 0,-13 140-1118 0 0,26-8-4016 0 0,-3-86-1489 0 0,-7-53 4551 0 0</inkml:trace>
  <inkml:trace contextRef="#ctx0" brushRef="#br0" timeOffset="336483.575">8458 14557 888 0 0,'0'0'347'0'0,"0"0"-85"0"0,0 0 6 0 0,-3-3 81 0 0,-57-37 2540 0 0,100 41-122 0 0,146 0-1359 0 0,263-35-315 0 0,-253 29-3185 0 0,-203 20-1494 0 0,-15-10 2309 0 0,-10 0 37 0 0</inkml:trace>
  <inkml:trace contextRef="#ctx0" brushRef="#br0" timeOffset="336764.927">8588 14719 1604 0 0,'0'-1'90'0'0,"1"1"0"0"0,-1-1 0 0 0,1 1 0 0 0,-1 0-1 0 0,1-1 1 0 0,-1 1 0 0 0,1 0 0 0 0,-1 0 0 0 0,1-1 0 0 0,0 1 0 0 0,-1 0-1 0 0,1 0 1 0 0,-1 0 0 0 0,1 0 0 0 0,-1 0 0 0 0,1-1 0 0 0,0 1 0 0 0,-1 0 0 0 0,1 1-1 0 0,-1-1 1 0 0,1 0 0 0 0,0 0 0 0 0,-1 0 0 0 0,1 0 0 0 0,-1 0 0 0 0,1 0-1 0 0,-1 1 1 0 0,1-1 0 0 0,0 0 0 0 0,-1 1 0 0 0,1-1 0 0 0,-1 0 0 0 0,0 1-1 0 0,1-1 1 0 0,-1 0 0 0 0,1 1 0 0 0,-1-1 0 0 0,1 1 0 0 0,-1-1 0 0 0,0 1-1 0 0,1-1 1 0 0,-1 1 0 0 0,0-1 0 0 0,0 1 0 0 0,1-1 0 0 0,-1 1 0 0 0,0-1-1 0 0,0 1 1 0 0,0 0 0 0 0,0-1 0 0 0,0 1 0 0 0,0-1 0 0 0,0 1 0 0 0,0 0 0 0 0,0-1-1 0 0,0 1 1 0 0,0-1 0 0 0,0 1 0 0 0,0 0 0 0 0,0-1 0 0 0,0 1 0 0 0,-1-1-1 0 0,1 1 1 0 0,0-1 0 0 0,0 1 0 0 0,-1-1 0 0 0,1 1-90 0 0,62 2 762 0 0,-61-3-666 0 0,364-12 1145 0 0,7-19-7617 0 0,-322 22 4908 0 0</inkml:trace>
  <inkml:trace contextRef="#ctx0" brushRef="#br0" timeOffset="342750.178">12825 14320 968 0 0,'2'0'125'0'0,"0"1"0"0"0,0-1 0 0 0,1 0 0 0 0,-1-1 0 0 0,0 1 0 0 0,0 0 0 0 0,0 0 0 0 0,1-1-1 0 0,-1 0 1 0 0,0 1 0 0 0,0-1 0 0 0,0 0 0 0 0,0 0 0 0 0,0 0 0 0 0,0 0 0 0 0,0 0 0 0 0,-1-1 0 0 0,1 1 0 0 0,0 0 0 0 0,-1-1 0 0 0,1 0 0 0 0,-1 1-1 0 0,1-1 1 0 0,-1 0 0 0 0,0 0 0 0 0,1 1 0 0 0,-1-1 0 0 0,0 0 0 0 0,-1 0 0 0 0,1 0 0 0 0,0-1 0 0 0,0 1 0 0 0,-1 0 0 0 0,1 0 0 0 0,-1 0 0 0 0,0 0-1 0 0,0-1 1 0 0,0 1 0 0 0,0 0 0 0 0,0 0 0 0 0,0 0 0 0 0,0-1 0 0 0,-1 1 0 0 0,1 0 0 0 0,-1-1-125 0 0,-10-7 17 0 0,0 1 1 0 0,-1 0-1 0 0,0 1 0 0 0,-1 0 0 0 0,0 1 1 0 0,0 0-1 0 0,0 1 0 0 0,-1 0 1 0 0,0 1-1 0 0,0 1 0 0 0,0 0 1 0 0,-1 1-1 0 0,1 1 0 0 0,-1 0 1 0 0,0 1-1 0 0,1 0 0 0 0,-1 2 1 0 0,0-1-1 0 0,0 2 0 0 0,1 0 0 0 0,-1 1 1 0 0,1 0-1 0 0,0 1 0 0 0,0 1 1 0 0,0 0-1 0 0,0 0 0 0 0,1 2 1 0 0,0 0-1 0 0,-6 4-17 0 0,-50 65 37 0 0,69-74-28 0 0,-1 1 0 0 0,1-1 0 0 0,-1 1 0 0 0,1-1 0 0 0,0 1 0 0 0,0-1 0 0 0,0 1 1 0 0,0 0-1 0 0,0-1 0 0 0,1 1 0 0 0,-1-1 0 0 0,1 1 0 0 0,0-1 0 0 0,-1 1 0 0 0,1-1 0 0 0,1 0 0 0 0,-1 1 1 0 0,0-1-1 0 0,0 0 0 0 0,1 0 0 0 0,-1 0 0 0 0,1 0 0 0 0,0 0 0 0 0,-1 0 0 0 0,1 0 0 0 0,0-1 1 0 0,0 1-1 0 0,0-1 0 0 0,0 1 0 0 0,1-1 0 0 0,-1 0 0 0 0,0 0 0 0 0,1 0 0 0 0,-1 0 0 0 0,0 0 0 0 0,1 0 1 0 0,-1-1-1 0 0,2 1-9 0 0,17 3 27 0 0,1 0 0 0 0,-1-2-1 0 0,1 0 1 0 0,0-2 0 0 0,0 0 0 0 0,0-1 0 0 0,-1-1 0 0 0,1-2 0 0 0,-1 0 0 0 0,1-1 0 0 0,-1-1 0 0 0,-1-1 0 0 0,1-1 0 0 0,-1 0 0 0 0,18-12-27 0 0,34-49 1462 0 0,-211 437-299 0 0,89-190 138 0 0,53-175-1272 0 0,0 1 1 0 0,1-1-1 0 0,-1 1 1 0 0,1-1-1 0 0,-1 0 0 0 0,1 0 1 0 0,0-1-1 0 0,0 1 0 0 0,0-1 1 0 0,1 0-1 0 0,-1 0 0 0 0,1 0 1 0 0,-1-1-1 0 0,1 1 0 0 0,-1-1 1 0 0,1 0-1 0 0,0-1 1 0 0,-1 1-1 0 0,1-1 0 0 0,0 0 1 0 0,0 0-1 0 0,-1 0 0 0 0,1-1 1 0 0,0 1-1 0 0,-1-1 0 0 0,3-1-29 0 0,0 2 30 0 0,224-48-1047 0 0,-87-16-3047 0 0,-40-9-480 0 0,-81 48 3343 0 0</inkml:trace>
  <inkml:trace contextRef="#ctx0" brushRef="#br0" timeOffset="343294.995">13140 13817 896 0 0,'9'-36'4736'0'0,"57"21"-3096"0"0,-60 19-1581 0 0,0 1 1 0 0,-1-1-1 0 0,0 1 1 0 0,0 1-1 0 0,-1-1 0 0 0,1 1 1 0 0,-1-1-1 0 0,0 1 1 0 0,-1 1-1 0 0,1-1 0 0 0,-1 0 1 0 0,0 1-1 0 0,-1 0 1 0 0,0-1-1 0 0,0 1 1 0 0,0 0-1 0 0,-1 0 0 0 0,0 0 1 0 0,0 0-1 0 0,-1 1 1 0 0,0-1-1 0 0,0 0 0 0 0,-1 0 1 0 0,0 0-1 0 0,0 0 1 0 0,0 0-1 0 0,-1 0 0 0 0,0 0 1 0 0,-1-1-1 0 0,1 1 1 0 0,-1 0-1 0 0,0-1 0 0 0,-1 0 1 0 0,0 0-1 0 0,0 0 1 0 0,0 0-1 0 0,-1-1 0 0 0,1 1 1 0 0,-2-1-60 0 0,-9 12 149 0 0,0-1 0 0 0,-1 0 0 0 0,-1-1 0 0 0,0-1 0 0 0,-1-1-1 0 0,-1 0 1 0 0,0-1 0 0 0,-18 7-149 0 0,127-67-7206 0 0,-65 33 5892 0 0</inkml:trace>
  <inkml:trace contextRef="#ctx0" brushRef="#br0" timeOffset="343544.216">13548 13845 1552 0 0,'-66'5'3353'0'0,"54"-1"-3015"0"0,2-2-173 0 0,0 0 0 0 0,0 1-1 0 0,1 0 1 0 0,0 0 0 0 0,-1 1-1 0 0,2 1 1 0 0,-1-1 0 0 0,0 1-1 0 0,1 1 1 0 0,0 0 0 0 0,0 0-1 0 0,0 0 1 0 0,1 1 0 0 0,0 0-1 0 0,0 1 1 0 0,1-1 0 0 0,0 1-1 0 0,0 0 1 0 0,1 1 0 0 0,0 0-1 0 0,1-1 1 0 0,0 2 0 0 0,0-1 0 0 0,-2 8-165 0 0,7-12-15 0 0,1 1 1 0 0,0-1 0 0 0,-1 0 0 0 0,2 0 0 0 0,-1 0 0 0 0,1 0 0 0 0,-1 0 0 0 0,1 0 0 0 0,1-1 0 0 0,-1 0 0 0 0,1 1 0 0 0,-1-1 0 0 0,1 0 0 0 0,1-1 0 0 0,-1 1 0 0 0,0-1 0 0 0,1 0 0 0 0,0 0 0 0 0,-1 0 0 0 0,1-1 0 0 0,0 1 0 0 0,0-1 0 0 0,1 0 0 0 0,-1-1-1 0 0,2 1 15 0 0,87 22-3870 0 0,-58-20 1237 0 0,-34-4 1240 0 0</inkml:trace>
  <inkml:trace contextRef="#ctx0" brushRef="#br0" timeOffset="343807.879">13616 13985 1416 0 0,'13'2'4888'0'0,"18"-5"-3960"0"0,-21 1-515 0 0,275-29 952 0 0,-129 3-7067 0 0,-139 23 4342 0 0</inkml:trace>
  <inkml:trace contextRef="#ctx0" brushRef="#br0" timeOffset="344041.86">14199 13753 1756 0 0,'-8'24'7298'0'0,"0"77"-5991"0"0,22 82-729 0 0,-10-161-646 0 0,12 92-2125 0 0,-22-39-2983 0 0,-6-37 3710 0 0</inkml:trace>
  <inkml:trace contextRef="#ctx0" brushRef="#br0" timeOffset="338278.549">11353 14197 964 0 0,'-4'-10'4189'0'0,"62"-9"-3303"0"0,-57 18-768 0 0,515-80 1803 0 0,-436 72-3271 0 0,-82 7-1566 0 0,-17-2 2154 0 0,-7 3-472 0 0</inkml:trace>
  <inkml:trace contextRef="#ctx0" brushRef="#br0" timeOffset="338697.747">11216 14225 1360 0 0,'91'32'3864'0'0,"292"36"12"0"0,-382-68-3863 0 0,1 1-1 0 0,0-1 0 0 0,-1 0 1 0 0,1 1-1 0 0,-1-1 1 0 0,0 1-1 0 0,1-1 1 0 0,-1 1-1 0 0,1 0 0 0 0,-1 0 1 0 0,0 0-1 0 0,1-1 1 0 0,-1 1-1 0 0,0 0 1 0 0,0 1-1 0 0,0-1 0 0 0,0 0 1 0 0,0 0-1 0 0,0 0 1 0 0,0 1-1 0 0,0-1 1 0 0,-1 0-1 0 0,1 1 0 0 0,0-1 1 0 0,-1 1-1 0 0,1-1 1 0 0,-1 1-1 0 0,1-1 1 0 0,-1 1-1 0 0,0-1 0 0 0,0 1 1 0 0,0-1-1 0 0,0 1 1 0 0,0-1-1 0 0,0 1 0 0 0,0-1 1 0 0,0 1-1 0 0,0 0 1 0 0,-1-1-1 0 0,1 1 1 0 0,-1-1-1 0 0,1 0 0 0 0,-1 1 1 0 0,0-1-1 0 0,1 1 1 0 0,-1-1-1 0 0,0 0 1 0 0,0 1-1 0 0,0-1 0 0 0,0 0 1 0 0,0 0-1 0 0,0 0 1 0 0,-1 1-13 0 0,-69 60 269 0 0,69-61-263 0 0,-304 173 465 0 0,298-169-454 0 0,-1 0 0 0 0,1 0 0 0 0,0 1 0 0 0,1 0 0 0 0,-1 1 0 0 0,1-1 0 0 0,1 1 0 0 0,-1 1 0 0 0,1-1 0 0 0,1 1 0 0 0,-1 0 0 0 0,1 1 1 0 0,0-1-1 0 0,1 1 0 0 0,0 0 0 0 0,-2 8-17 0 0,8-13 9 0 0,1-1 1 0 0,-1 1-1 0 0,1-1 1 0 0,-1 1-1 0 0,1-1 1 0 0,0 0-1 0 0,1 0 1 0 0,-1-1-1 0 0,0 1 1 0 0,1-1 0 0 0,0 1-1 0 0,-1-1 1 0 0,1 0-1 0 0,0 0 1 0 0,0-1-1 0 0,0 1 1 0 0,0-1-1 0 0,0 0 1 0 0,0 0-1 0 0,1 0 1 0 0,-1-1-1 0 0,0 0 1 0 0,1 1-10 0 0,47 5 23 0 0,0-2 0 0 0,0-3 1 0 0,1-1-1 0 0,-1-3 0 0 0,0-2 0 0 0,1-3-23 0 0,9 1-128 0 0,-4 0-312 0 0,57-4-439 0 0,-37 13-2857 0 0,-81 0 1051 0 0,-8-1 1405 0 0</inkml:trace>
  <inkml:trace contextRef="#ctx0" brushRef="#br0" timeOffset="341213.14">11607 13625 1348 0 0,'0'0'424'0'0,"0"0"-76"0"0,-24 6 694 0 0,4 14-625 0 0,-1 0 1 0 0,-1-2 0 0 0,0 0 0 0 0,-1-2-1 0 0,-1 0 1 0 0,-1-2 0 0 0,0 0 0 0 0,-1-2 0 0 0,0-1-1 0 0,-24 7-417 0 0,47-18-12 0 0,-1 3 109 0 0,0-1 1 0 0,-1 0-1 0 0,0 0 1 0 0,1 0-1 0 0,-1-1 1 0 0,0 1-1 0 0,0-1 0 0 0,0 0 1 0 0,0-1-1 0 0,0 1 1 0 0,0-1-1 0 0,0 0 1 0 0,0 0-1 0 0,0-1 1 0 0,0 1-1 0 0,0-1 0 0 0,0 0 1 0 0,0-1-1 0 0,1 1 1 0 0,-1-1-1 0 0,0 0 1 0 0,1 0-1 0 0,-1 0 1 0 0,1-1-1 0 0,0 0 0 0 0,0 1 1 0 0,0-2-1 0 0,0 1 1 0 0,0 0-1 0 0,1-1 1 0 0,-2-1-98 0 0,6 2 2 0 0,0 0 1 0 0,0 0-1 0 0,1 0 1 0 0,0 1-1 0 0,0-1 1 0 0,-1 0-1 0 0,2 1 1 0 0,-1 0-1 0 0,0-1 1 0 0,0 1-1 0 0,1 0 1 0 0,-1 0-1 0 0,1 0 1 0 0,-1 1-1 0 0,1-1 1 0 0,0 0-1 0 0,0 1 1 0 0,0 0-1 0 0,0 0 1 0 0,0 0 0 0 0,0 0-1 0 0,0 0 1 0 0,0 1-1 0 0,0-1 1 0 0,0 1-1 0 0,1 0 1 0 0,-1 0-1 0 0,0 0 1 0 0,0 0-1 0 0,0 0 1 0 0,0 1-1 0 0,1 0 1 0 0,-1-1-1 0 0,0 2-2 0 0,6-3 13 0 0,127 1-414 0 0,-135 0 347 0 0,-1 0-9 0 0,0 0-2 0 0,8 1-442 0 0,-10-12-5068 0 0,-3 8 4244 0 0,1 1 1 0 0</inkml:trace>
  <inkml:trace contextRef="#ctx0" brushRef="#br0" timeOffset="341834.453">11543 13653 1160 0 0,'-16'32'711'0'0,"0"-1"0"0"0,-3-1 1 0 0,0-1-1 0 0,-2-1 0 0 0,-1 0 0 0 0,-13 11-711 0 0,17-21 357 0 0,-1 0 1 0 0,-1-1-1 0 0,0-1 0 0 0,-1-1 1 0 0,-1 0-1 0 0,0-2 0 0 0,-1-1 1 0 0,-1-1-1 0 0,0-1 0 0 0,-15 5-357 0 0,36-17 3 0 0,1 1-1 0 0,-1 0 1 0 0,0-1-1 0 0,1 1 1 0 0,-1-1-1 0 0,1 0 1 0 0,0 0-1 0 0,-1 0 1 0 0,1 0-1 0 0,0-1 1 0 0,0 1-1 0 0,0 0 1 0 0,1-1-1 0 0,-1 1 1 0 0,1-1-1 0 0,-1 0 1 0 0,1 1-1 0 0,0-1 1 0 0,0 0-1 0 0,0 0 1 0 0,0 0-1 0 0,0 0 1 0 0,1 0-1 0 0,0 0 1 0 0,-1 0-1 0 0,1 0 1 0 0,0 0-1 0 0,0 0 1 0 0,1 0-1 0 0,-1 0 1 0 0,1 0-1 0 0,-1 0 1 0 0,1 0-1 0 0,0 0 1 0 0,0 0-1 0 0,0 0 1 0 0,1 1-1 0 0,0-4-1 0 0,3-8-38 0 0,1 0 1 0 0,0 0-1 0 0,0 1 1 0 0,2-1 0 0 0,-1 2-1 0 0,2-1 1 0 0,0 1-1 0 0,0 0 1 0 0,1 1 0 0 0,0 0-1 0 0,1 0 1 0 0,1 1 0 0 0,-1 1-1 0 0,1 0 1 0 0,1 0-1 0 0,12-5 37 0 0,-20 14-18 0 0,0 0 0 0 0,-1 1 0 0 0,1 0-1 0 0,0 0 1 0 0,-1 0 0 0 0,1 0 0 0 0,-1 1-1 0 0,1 0 1 0 0,-1 0 0 0 0,0 0-1 0 0,0 1 1 0 0,0-1 0 0 0,0 1 0 0 0,0 0-1 0 0,0 0 1 0 0,-1 0 0 0 0,1 0 0 0 0,-1 1-1 0 0,0 0 1 0 0,0 0 18 0 0,13 10-42 0 0,1-1 39 0 0,-1 0 0 0 0,2-1 0 0 0,0-1 0 0 0,0-1 0 0 0,1-1 0 0 0,0 0 0 0 0,0-1 0 0 0,1-1 0 0 0,0-1 0 0 0,1-1 0 0 0,-1-1-1 0 0,1-1 1 0 0,0 0 0 0 0,0-2 0 0 0,0 0 0 0 0,0-2 0 0 0,0 0 0 0 0,0-1 0 0 0,0-1 0 0 0,-1-1 0 0 0,1-1 0 0 0,-1-1 0 0 0,0 0 0 0 0,-1-2 0 0 0,1 0 0 0 0,9-7 3 0 0,-27 14 2 0 0,0 0 0 0 0,0-1 0 0 0,0 1 0 0 0,0-1 1 0 0,0 1-1 0 0,0-1 0 0 0,0 0 0 0 0,-1 0 0 0 0,1 0 0 0 0,-1 0 1 0 0,0 0-1 0 0,1 0 0 0 0,-1 0 0 0 0,0 0 0 0 0,0 0 0 0 0,0-1 0 0 0,-1 1 1 0 0,1 0-1 0 0,0-1 0 0 0,-1 1 0 0 0,0-1 0 0 0,1 1 0 0 0,-1 0 1 0 0,0-1-1 0 0,0 1 0 0 0,0-1 0 0 0,-1 1 0 0 0,1-1 0 0 0,-1 1 1 0 0,1 0-1 0 0,-1-1 0 0 0,0 1 0 0 0,0 0 0 0 0,0-1 0 0 0,0 1 1 0 0,0 0-1 0 0,0 0 0 0 0,-1 0 0 0 0,1 0 0 0 0,-1 0 0 0 0,1 0 1 0 0,-1 1-1 0 0,0-1 0 0 0,0 0 0 0 0,0 1 0 0 0,0-1 0 0 0,0 1 0 0 0,-1-1-2 0 0,-111-56 145 0 0,-69 42-1014 0 0,63 41-3417 0 0,105-20 2982 0 0</inkml:trace>
  <inkml:trace contextRef="#ctx0" brushRef="#br0" timeOffset="339382.912">11166 15170 948 0 0,'17'-23'5164'0'0,"60"60"-4239"0"0,-73-27-836 0 0,1-1 1 0 0,-2 1-1 0 0,1 0 1 0 0,-1 0-1 0 0,-1 0 1 0 0,0 1 0 0 0,0-1-1 0 0,-1 1 1 0 0,0-1-1 0 0,-1 1 1 0 0,0-1-1 0 0,-1 1 1 0 0,0-1-1 0 0,0 1 1 0 0,-1-1 0 0 0,-1 0-1 0 0,0 0 1 0 0,0 0-1 0 0,-1 0 1 0 0,0 0-1 0 0,-1-1 1 0 0,0 0-1 0 0,0 0 1 0 0,-1 0 0 0 0,0 0-1 0 0,-1-1 1 0 0,0 0-1 0 0,0 0 1 0 0,-1-1-1 0 0,0 0 1 0 0,0-1-1 0 0,0 1 1 0 0,-1-1 0 0 0,0-1-1 0 0,0 0 1 0 0,-1 0-1 0 0,-1 0-89 0 0,-35 22 278 0 0,45-27-474 0 0,-4-12-1153 0 0,103-58-4709 0 0,-69 52 4553 0 0</inkml:trace>
  <inkml:trace contextRef="#ctx0" brushRef="#br0" timeOffset="339601.051">11525 15225 1324 0 0,'-17'1'265'0'0,"0"1"0"0"0,0 0 0 0 0,0 2 0 0 0,0-1 0 0 0,1 2 0 0 0,-1 0 0 0 0,1 1 0 0 0,1 1 0 0 0,-1 1 0 0 0,1 0 0 0 0,0 0 0 0 0,1 2 0 0 0,0 0 0 0 0,0 0 0 0 0,1 2 0 0 0,1-1 0 0 0,0 2-1 0 0,0-1 1 0 0,1 2 0 0 0,1-1 0 0 0,0 2 0 0 0,-6 11-265 0 0,16-21 25 0 0,-1-1-1 0 0,1 1 1 0 0,0-1-1 0 0,0 1 1 0 0,0 0-1 0 0,1-1 1 0 0,-1 1-1 0 0,1-1 1 0 0,0 1-1 0 0,1-1 1 0 0,-1 0-1 0 0,1 0 1 0 0,-1 1-1 0 0,1-1 1 0 0,1 0-1 0 0,-1 0 1 0 0,1-1-1 0 0,-1 1 1 0 0,1 0-1 0 0,0-1 1 0 0,0 0-1 0 0,0 1 1 0 0,1-1-1 0 0,-1-1 0 0 0,1 1 1 0 0,0 0-1 0 0,0-1 1 0 0,0 0-1 0 0,0 0 1 0 0,0 0-1 0 0,0 0 1 0 0,2 0-25 0 0,145 41-3755 0 0,-123-42 2321 0 0,-13 0 58 0 0</inkml:trace>
  <inkml:trace contextRef="#ctx0" brushRef="#br0" timeOffset="339878.908">11580 15294 1452 0 0,'10'-9'3778'0'0,"20"-1"-3195"0"0,-30 10-479 0 0,229-44 2822 0 0,-74 35-6776 0 0,-150 16 1220 0 0,-9-4 1303 0 0</inkml:trace>
  <inkml:trace contextRef="#ctx0" brushRef="#br0" timeOffset="340081.035">11682 15382 1120 0 0,'62'-3'5900'0'0,"23"-11"-4849"0"0,105-22-231 0 0,18-6-6141 0 0,-176 32 3879 0 0</inkml:trace>
  <inkml:trace contextRef="#ctx0" brushRef="#br0" timeOffset="340286.336">12437 15135 1348 0 0,'-1'-18'5840'0'0,"0"35"-4133"0"0,-2 37-1300 0 0,3 165-268 0 0,0-73-4736 0 0,-2-120 3174 0 0,-7 9-2 0 0</inkml:trace>
  <inkml:trace contextRef="#ctx0" brushRef="#br0" timeOffset="337418.189">10259 14264 1780 0 0,'2'-34'5655'0'0,"-11"53"-3138"0"0,-5 50-2159 0 0,2 1 0 0 0,4-1 0 0 0,3 2 0 0 0,2 14-358 0 0,3-83 11 0 0,-1 254 946 0 0,39-24-353 0 0,-44-195-3150 0 0,-15-86-4488 0 0,18 35 5558 0 0</inkml:trace>
  <inkml:trace contextRef="#ctx0" brushRef="#br0" timeOffset="337712.772">10362 14434 1312 0 0,'10'-6'142'0'0,"-1"0"0"0"0,1 1 1 0 0,0 1-1 0 0,0 0 0 0 0,1 0 0 0 0,-1 1 0 0 0,1 0 0 0 0,0 1 1 0 0,0 0-1 0 0,0 1 0 0 0,0 0 0 0 0,0 0 0 0 0,0 1 0 0 0,0 1 1 0 0,0 0-1 0 0,0 1 0 0 0,-1 0 0 0 0,1 0 0 0 0,0 1 1 0 0,-1 0-1 0 0,1 1 0 0 0,-1 1 0 0 0,0-1 0 0 0,-1 2 0 0 0,1-1 1 0 0,-1 1-1 0 0,0 1 0 0 0,0-1 0 0 0,-1 2 0 0 0,0-1 0 0 0,0 1 1 0 0,-1 0-1 0 0,0 1 0 0 0,5 7-142 0 0,-9-12 54 0 0,-1 0 0 0 0,0 0 0 0 0,0 0 0 0 0,-1 0 0 0 0,1 0 0 0 0,-1 0 0 0 0,0 0 0 0 0,0 0 0 0 0,0 0 0 0 0,-1 1 0 0 0,0-1 1 0 0,1 0-1 0 0,-1 0 0 0 0,-1 1 0 0 0,1-1 0 0 0,-1 0 0 0 0,1 0 0 0 0,-1 1 0 0 0,-1-1 0 0 0,1 0 0 0 0,0 0 0 0 0,-1 0 0 0 0,0 0 0 0 0,0-1 0 0 0,0 1 0 0 0,0 0 0 0 0,-1-1 0 0 0,0 1 0 0 0,1-1 0 0 0,-1 0 0 0 0,0 0 1 0 0,0 0-1 0 0,-1 0 0 0 0,1-1 0 0 0,-1 1-54 0 0,-136 75 1199 0 0,105-64-1427 0 0,-1-2 1 0 0,-1-2-1 0 0,0-1 1 0 0,0-2-1 0 0,-1-2 1 0 0,1-1-1 0 0,-6-1 228 0 0,42-3-95 0 0,-1 0-1 0 0,1 0 1 0 0,0 0 0 0 0,-1 0 0 0 0,1 0-1 0 0,-1-1 1 0 0,1 1 0 0 0,-1 0-1 0 0,1-1 1 0 0,0 1 0 0 0,-1-1-1 0 0,1 1 1 0 0,0-1 0 0 0,-1 1 0 0 0,1-1-1 0 0,0 0 1 0 0,0 0 0 0 0,0 0-1 0 0,0 0 1 0 0,0 0 0 0 0,0 0-1 0 0,0 0 1 0 0,0 0 0 0 0,0 0 0 0 0,0 0-1 0 0,0 0 1 0 0,1-1 0 0 0,-1 1-1 0 0,0 0 1 0 0,1-1 0 0 0,-1 1-1 0 0,1 0 1 0 0,0-1 0 0 0,-1 1-1 0 0,1 0 1 0 0,0-1 0 0 0,0 1 0 0 0,0-1-1 0 0,0 1 1 0 0,0-1 0 0 0,0 1-1 0 0,0 0 1 0 0,1-1 0 0 0,-1 1-1 0 0,0-1 1 0 0,1 1 0 0 0,-1 0 0 0 0,1-1-1 0 0,0 0 96 0 0,7-14-1030 0 0</inkml:trace>
  <inkml:trace contextRef="#ctx0" brushRef="#br0" timeOffset="346361.261">15118 14112 860 0 0,'-60'-15'1863'0'0,"27"14"1143"0"0,34 1-2349 0 0,14-3-18 0 0,161-23 663 0 0,2 8 0 0 0,58 6-1302 0 0,-101 5 317 0 0,-75 5-218 0 0,-58 2-275 0 0,-2 0-59 0 0,13-4-1799 0 0,-28 5-993 0 0,-3 4 1834 0 0,-5 0-107 0 0</inkml:trace>
  <inkml:trace contextRef="#ctx0" brushRef="#br0" timeOffset="346672.22">15236 14359 2012 0 0,'42'8'3625'0'0,"194"-31"-1108"0"0,98 16-405 0 0,-319 18-1973 0 0,-13-5-7394 0 0,-2-6 5829 0 0</inkml:trace>
  <inkml:trace contextRef="#ctx0" brushRef="#br0" timeOffset="350003.304">17691 13175 888 0 0,'0'0'241'0'0,"0"0"35"0"0,0 0 0 0 0,0 0-81 0 0,0 0-100 0 0,0 0-20 0 0,0 0 22 0 0,0 0-8 0 0,0 0-28 0 0,0 0 22 0 0,0 0-21 0 0,0 0-44 0 0,0 0 62 0 0,0 0 63 0 0,0 0 41 0 0,0 0 69 0 0,0 0-17 0 0,0 0-13 0 0,0 0 48 0 0,0 0 49 0 0,0 0-14 0 0,0 0-67 0 0,0 0-4 0 0,0 0-14 0 0,0 0-81 0 0,0 0 1 0 0,0 0 34 0 0,0 0-47 0 0,0 0 21 0 0,0 0 5 0 0,0 0 41 0 0,0 0-1 0 0,3-3 38 0 0,44-68 2018 0 0,-36 38-639 0 0,-6 25-975 0 0,-6 25-702 0 0,-2 221 465 0 0,48 24 137 0 0,-15-146-127 0 0,-30-116-409 0 0,0 0 10 0 0,0 38-1474 0 0,-1-31-1772 0 0,-17 0-1424 0 0,14-10 3440 0 0</inkml:trace>
  <inkml:trace contextRef="#ctx0" brushRef="#br0" timeOffset="350330.673">17828 13357 1720 0 0,'8'-10'219'0'0,"0"1"1"0"0,1 1-1 0 0,0 0 0 0 0,1 0 1 0 0,-1 1-1 0 0,1 0 0 0 0,1 0 0 0 0,0 1 1 0 0,-1 1-1 0 0,2 0 0 0 0,-1 0 1 0 0,1 1-1 0 0,-1 0 0 0 0,1 1 0 0 0,0 1 1 0 0,0 0-1 0 0,0 0 0 0 0,12 1-219 0 0,-11 0 90 0 0,0 0 0 0 0,0 1 0 0 0,0 0 0 0 0,0 1 0 0 0,0 1-1 0 0,0 0 1 0 0,0 1 0 0 0,-1 0 0 0 0,1 1 0 0 0,-1 0 0 0 0,0 1 0 0 0,0 1 0 0 0,0 0 0 0 0,-1 0-1 0 0,0 1 1 0 0,7 6-90 0 0,-16-11 17 0 0,0 0 0 0 0,0-1 0 0 0,-1 1-1 0 0,1 0 1 0 0,-1 1 0 0 0,0-1 0 0 0,1 0-1 0 0,-1 0 1 0 0,0 0 0 0 0,0 1 0 0 0,-1-1 0 0 0,1 1-1 0 0,0-1 1 0 0,-1 1 0 0 0,1-1 0 0 0,-1 1-1 0 0,0-1 1 0 0,0 1 0 0 0,0-1 0 0 0,0 1-1 0 0,0-1 1 0 0,-1 1 0 0 0,1-1 0 0 0,-1 0 0 0 0,0 1-1 0 0,1-1 1 0 0,-1 1 0 0 0,0-1 0 0 0,0 0-1 0 0,-1 0 1 0 0,1 1 0 0 0,0-1 0 0 0,-1 0 0 0 0,1 0-1 0 0,-1 0 1 0 0,0-1 0 0 0,0 1 0 0 0,0 0-1 0 0,0-1 1 0 0,0 1 0 0 0,-1 0-17 0 0,-92 57 420 0 0,-71-6-640 0 0,53-39-5091 0 0,103-14 4033 0 0</inkml:trace>
  <inkml:trace contextRef="#ctx0" brushRef="#br0" timeOffset="350923.856">16814 13972 1240 0 0,'-47'5'3332'0'0,"65"-5"-656"0"0,280-22-664 0 0,988-83-216 0 0,-682 54-2121 0 0,-530 52-3045 0 0,-83 4-852 0 0,3-3 2931 0 0</inkml:trace>
  <inkml:trace contextRef="#ctx0" brushRef="#br0" timeOffset="352199.886">17140 14392 1332 0 0,'15'-35'3680'0'0,"8"13"-2719"0"0,-11 7 1058 0 0,-12 15-1947 0 0,0 1 1 0 0,0-1-1 0 0,0 1 1 0 0,1-1-1 0 0,-1 1 1 0 0,0-1 0 0 0,0 0-1 0 0,0 1 1 0 0,1-1-1 0 0,-1 1 1 0 0,0-1-1 0 0,1 0 1 0 0,-1 1-1 0 0,0-1 1 0 0,0 0 0 0 0,1 0-1 0 0,-1 1 1 0 0,1-1-1 0 0,-1 0 1 0 0,0 0-1 0 0,1 1 1 0 0,-1-1-1 0 0,1 0 1 0 0,-1 0-1 0 0,0 0 1 0 0,1 0 0 0 0,-1 0-1 0 0,1 1 1 0 0,-1-1-1 0 0,1 0 1 0 0,-1 0-1 0 0,1 0 1 0 0,-1 0-1 0 0,0 0 1 0 0,1 0-73 0 0,-3 306 910 0 0,50-86-6 0 0,-22-132-323 0 0,-22-62-895 0 0,-4-26 101 0 0,1-1 0 0 0,-1 1 0 0 0,1 0 0 0 0,-1 0 0 0 0,1-1 0 0 0,-1 1 0 0 0,1 0 0 0 0,-1 0 0 0 0,1 0 0 0 0,-1 0 0 0 0,1 0 0 0 0,0 0 0 0 0,-1 0 0 0 0,1 0 0 0 0,-1 0 0 0 0,1 0 0 0 0,-1 0 0 0 0,1 0 0 0 0,-1 0 0 0 0,1 0 0 0 0,-1 0 0 0 0,1 1 0 0 0,-1-1 0 0 0,1 0 0 0 0,-1 0 0 0 0,1 1 0 0 0,-1-1 0 0 0,1 0 0 0 0,-1 1 0 0 0,1-1 0 0 0,-1 0 0 0 0,0 1 0 0 0,1-1 0 0 0,-1 1 0 0 0,0-1 0 0 0,1 1 0 0 0,-1-1 0 0 0,0 1 0 0 0,1-1 0 0 0,-1 1 0 0 0,0-1 0 0 0,0 1 0 0 0,0 0 213 0 0,10-18-1425 0 0</inkml:trace>
  <inkml:trace contextRef="#ctx0" brushRef="#br0" timeOffset="352560.166">17471 14675 1304 0 0,'-4'0'4219'0'0,"438"-30"580"0"0,-435 26-4270 0 0,-16-8-1458 0 0,17 0-3737 0 0,9 4 1834 0 0,-2 4 1424 0 0</inkml:trace>
  <inkml:trace contextRef="#ctx0" brushRef="#br0" timeOffset="353394.595">18566 14435 1404 0 0,'1'0'73'0'0,"0"0"0"0"0,0 0 0 0 0,0-1 0 0 0,1 1 0 0 0,-1 0 0 0 0,0-1 0 0 0,0 1 0 0 0,0-1 0 0 0,0 1 0 0 0,0-1 0 0 0,0 0 0 0 0,0 1 0 0 0,0-1 0 0 0,0 0 0 0 0,0 0-1 0 0,0 0 1 0 0,0 1 0 0 0,-1-1 0 0 0,1 0 0 0 0,0 0 0 0 0,-1 0 0 0 0,1 0 0 0 0,0 0 0 0 0,-1-1 0 0 0,0 1 0 0 0,1 0 0 0 0,-1 0 0 0 0,1 0 0 0 0,-1 0 0 0 0,0-1 0 0 0,0 1 0 0 0,0 0 0 0 0,0 0 0 0 0,0 0 0 0 0,0-1 0 0 0,0 1 0 0 0,0 0 0 0 0,0 0 0 0 0,-1 0 0 0 0,1 0-1 0 0,0-1 1 0 0,-1 1 0 0 0,1 0 0 0 0,-1 0 0 0 0,1 0 0 0 0,-1 0 0 0 0,0 0 0 0 0,1 0 0 0 0,-1 0 0 0 0,0 0 0 0 0,0 0 0 0 0,0 0 0 0 0,1 1 0 0 0,-1-1 0 0 0,0 0 0 0 0,0 0 0 0 0,0 1 0 0 0,0-1 0 0 0,0 1 0 0 0,-1-1 0 0 0,1 1 0 0 0,0-1-73 0 0,-71-33 479 0 0,56 30-387 0 0,1 1-1 0 0,-1 0 1 0 0,0 1-1 0 0,0 1 1 0 0,0 1 0 0 0,0 0-1 0 0,0 1 1 0 0,0 0-1 0 0,0 1 1 0 0,1 1-1 0 0,-1 1 1 0 0,1 0-1 0 0,-1 1 1 0 0,1 1 0 0 0,1 0-1 0 0,-6 4-91 0 0,15-9 29 0 0,1 1 0 0 0,0-1 0 0 0,-1 1 0 0 0,1 0 0 0 0,0 0 0 0 0,0 1 0 0 0,0-1 0 0 0,0 1 0 0 0,0 0 0 0 0,1 0 0 0 0,-1 0 0 0 0,1 1 0 0 0,0-1 0 0 0,0 1 0 0 0,0 0 0 0 0,1 0 0 0 0,-1 0 0 0 0,1 0 0 0 0,0 0 0 0 0,0 0 0 0 0,0 1 0 0 0,1-1 0 0 0,-1 1 0 0 0,1-1 0 0 0,0 1 0 0 0,1-1 0 0 0,-1 1 0 0 0,1 0 0 0 0,0 0 0 0 0,0-1 0 0 0,0 1 0 0 0,0 0 0 0 0,1-1 0 0 0,0 1 0 0 0,0-1 0 0 0,0 1 0 0 0,1-1-1 0 0,1 5-28 0 0,5-1 54 0 0,1 0 0 0 0,0 0-1 0 0,0-1 1 0 0,1 0-1 0 0,0-1 1 0 0,0 0-1 0 0,0 0 1 0 0,1-1-1 0 0,0-1 1 0 0,0 1 0 0 0,0-2-1 0 0,1 0 1 0 0,-1 0-1 0 0,1-1 1 0 0,-1 0-1 0 0,1-1 1 0 0,0 0-1 0 0,0-1 1 0 0,-1-1 0 0 0,1 0-1 0 0,0 0 1 0 0,-1-1-1 0 0,1-1 1 0 0,-1 1-1 0 0,1-2 1 0 0,-1 0-1 0 0,0 0 1 0 0,1-2-54 0 0,45-71 863 0 0,-144 261-715 0 0,60-131-10 0 0,5-13 140 0 0,2 1 0 0 0,2 1 0 0 0,2 1 0 0 0,2 0 0 0 0,-3 19-278 0 0,16-60 32 0 0,1 0 1 0 0,0 0-1 0 0,0 1 0 0 0,0-1 1 0 0,0 0-1 0 0,0 0 0 0 0,0 0 1 0 0,0 0-1 0 0,1 0 1 0 0,-1 1-1 0 0,1-1 0 0 0,0 0 1 0 0,0 0-1 0 0,-1 0 0 0 0,1 0 1 0 0,1-1-1 0 0,-1 1 0 0 0,0 0 1 0 0,0 0-1 0 0,1-1 1 0 0,-1 1-1 0 0,1 0 0 0 0,-1-1 1 0 0,1 0-1 0 0,-1 1 0 0 0,1-1 1 0 0,0 0-1 0 0,0 0 1 0 0,0 0-1 0 0,0 0 0 0 0,0 0 1 0 0,0 0-1 0 0,0-1 0 0 0,0 1 1 0 0,0 0-1 0 0,0-1 0 0 0,0 0 1 0 0,0 0-33 0 0,98 7 312 0 0,-79-7-204 0 0,347-50 348 0 0,-257 31-2439 0 0,-130 16-8243 0 0,10 5 8953 0 0</inkml:trace>
  <inkml:trace contextRef="#ctx0" brushRef="#br0" timeOffset="359079.926">19650 13717 1280 0 0,'0'0'244'0'0,"0"0"32"0"0,0 0-113 0 0,0 0-40 0 0,0 0-2 0 0,0 0 53 0 0,0 0 42 0 0,0 0-49 0 0,0 0 29 0 0,-6-1-34 0 0,-87 13 2281 0 0,93-12-2258 0 0,0 0 12 0 0,0 0 49 0 0,0 0-58 0 0,-12 2 1152 0 0,176-35-266 0 0,89-14 176 0 0,-228 43-2152 0 0,-41 11-789 0 0,-41 12-1202 0 0,31-13 1604 0 0,-3-1 35 0 0</inkml:trace>
  <inkml:trace contextRef="#ctx0" brushRef="#br0" timeOffset="359359.786">19576 13947 1684 0 0,'134'-27'3304'0'0,"17"3"-1249"0"0,-31 10 181 0 0,-118 14-2189 0 0,-2 0 17 0 0,12 15-1579 0 0,-22-19-3276 0 0,8 3 3631 0 0</inkml:trace>
  <inkml:trace contextRef="#ctx0" brushRef="#br0" timeOffset="360258.348">20598 13432 836 0 0,'27'-38'6704'0'0,"-20"27"-5128"0"0,-16 27-1382 0 0,-4 63-295 0 0,10-29 206 0 0,1 0 1 0 0,3 0-1 0 0,2 0 0 0 0,2-1 1 0 0,2 1-1 0 0,3-1 0 0 0,3 7-105 0 0,5 54 397 0 0,-17-101-381 0 0,0-7 1 0 0,0 0-1 0 0,-1 0 0 0 0,1 1 1 0 0,-1-1-1 0 0,1 0 0 0 0,-1 0 1 0 0,0 1-1 0 0,0-1 0 0 0,0 0 1 0 0,0 0-1 0 0,0 1 0 0 0,0-1 1 0 0,-1 0-1 0 0,1 0 1 0 0,-1 1-1 0 0,0-1 0 0 0,1 0 1 0 0,-1 0-1 0 0,0 0 0 0 0,0 0 1 0 0,-1 0-1 0 0,1 0 0 0 0,0 0 1 0 0,-1 0-1 0 0,1-1 0 0 0,-1 1 1 0 0,1 0-1 0 0,-1-1 0 0 0,0 1 1 0 0,0-1-1 0 0,1 0 1 0 0,-1 1-1 0 0,0-1 0 0 0,0 0 1 0 0,-1 0-1 0 0,1 0 0 0 0,0-1 1 0 0,0 1-1 0 0,-2 0-16 0 0,-67 23 56 0 0,43-15-13 0 0,36-12-15 0 0,153-43 62 0 0,-154 44-304 0 0,15-14-7986 0 0,-25 12 6828 0 0</inkml:trace>
  <inkml:trace contextRef="#ctx0" brushRef="#br0" timeOffset="360831.249">20674 13380 880 0 0,'9'-10'3194'0'0,"-19"15"-2030"0"0,-19 15-715 0 0,-132 135 1121 0 0,116-99-216 0 0,37-46-844 0 0,7-11-6473 0 0,3-1 4685 0 0</inkml:trace>
  <inkml:trace contextRef="#ctx0" brushRef="#br0" timeOffset="361651.314">20980 13708 1804 0 0,'4'-8'11918'0'0,"-1"-9"-10648"0"0,-6 0-903 0 0,-13 18-9814 0 0,5 3 7071 0 0,4-2 1308 0 0</inkml:trace>
  <inkml:trace contextRef="#ctx0" brushRef="#br0" timeOffset="365439.81">22500 10931 1412 0 0,'0'0'388'0'0,"0"0"-8"0"0,4-15 1858 0 0,17 63-1812 0 0,-20-26-391 0 0,27 272 1095 0 0,-18 118-537 0 0,-29-189-450 0 0,-13 581-187 0 0,19 320 1355 0 0,22-889-1016 0 0,2-55-71 0 0,-2 34-98 0 0,-9 61-31 0 0,42-61-260 0 0,-29-84 272 0 0,17 133 406 0 0,-19-97 34 0 0,3-92-60 0 0,4 92 129 0 0,-15-110-458 0 0,-3-55-111 0 0,0 27 133 0 0,0 201 1294 0 0,0-228-1455 0 0,-9 9 38 0 0,9-4-52 0 0,-10 41-665 0 0,-2-77-2362 0 0,-5-35 1387 0 0,3 0 1 0 0,2-1-1 0 0,4 0 1 0 0,-1-63 1634 0 0,8 41-1309 0 0</inkml:trace>
  <inkml:trace contextRef="#ctx0" brushRef="#br0" timeOffset="367247.726">22760 10823 1280 0 0,'0'0'473'0'0,"0"0"-117"0"0,0 0-63 0 0,0 0-36 0 0,0 0-33 0 0,0 0-30 0 0,0 0-21 0 0,-3-3 15 0 0,2 3-157 0 0,0-1 0 0 0,-1 1 0 0 0,1-1 0 0 0,0 1 0 0 0,0-1 1 0 0,0 1-1 0 0,0-1 0 0 0,0 0 0 0 0,0 0 0 0 0,0 1 0 0 0,0-1 1 0 0,0 0-1 0 0,1 0 0 0 0,-1 0 0 0 0,0 0 0 0 0,0 0 0 0 0,1 0 1 0 0,-1 0-1 0 0,1 0 0 0 0,-1 0 0 0 0,1 0 0 0 0,-1-1 0 0 0,1 1 0 0 0,0 0 1 0 0,-1 0-1 0 0,1 0 0 0 0,0-1 0 0 0,0 1 0 0 0,0 0 0 0 0,0 0 1 0 0,0 0-1 0 0,0-1 0 0 0,0 1 0 0 0,0 0 0 0 0,1 0 0 0 0,-1 0 1 0 0,0-1-1 0 0,1 1 0 0 0,-1 0 0 0 0,1 0 0 0 0,-1 0 0 0 0,1 0 0 0 0,0 0 1 0 0,-1 0-1 0 0,1 0 0 0 0,0 0 0 0 0,0 0 0 0 0,0 0 0 0 0,0 0 1 0 0,0 1-1 0 0,0-1 0 0 0,0 0 0 0 0,0 1 0 0 0,0-1 0 0 0,0 0 1 0 0,0 1-1 0 0,0-1 0 0 0,0 1 0 0 0,0 0 0 0 0,1-1 0 0 0,-1 1 1 0 0,0 0-1 0 0,0 0 0 0 0,0 0-31 0 0,113-27 244 0 0,1 4 0 0 0,0 6 0 0 0,21 3-244 0 0,-74 8-20 0 0,1130-115 108 0 0,-777 96-39 0 0,276 12 222 0 0,-47-18-242 0 0,13 23 71 0 0,-280-31-218 0 0,385-40 106 0 0,549-27 66 0 0,-515 37 355 0 0,-247 20-122 0 0,-377 30 21 0 0,-163 18-537 0 0,-9 1-2151 0 0,-7-2 87 0 0,-1 1 1002 0 0</inkml:trace>
  <inkml:trace contextRef="#ctx0" brushRef="#br0" timeOffset="368987.708">22810 10783 916 0 0,'-22'0'152'0'0,"-15"37"4"0"0,19-31 36 0 0,2 1-216 0 0,4-2-8 0 0,-8 5-272 0 0</inkml:trace>
  <inkml:trace contextRef="#ctx0" brushRef="#br0" timeOffset="378459.57">23199 11125 988 0 0,'0'0'232'0'0,"0"0"7"0"0,0 0-34 0 0,0 0 15 0 0,0 0 53 0 0,0 0-124 0 0,0 0 1 0 0,0 0 12 0 0,0 0 5 0 0,0 0-1 0 0,0 0-23 0 0,0 0-25 0 0,0 0-22 0 0,0 0 98 0 0,0 0-29 0 0,0 0-5 0 0,0 0 54 0 0,0 0-1 0 0,0 0-18 0 0,0 0-14 0 0,0 0-3 0 0,0 0-18 0 0,0 0 9 0 0,-1-13 82 0 0,7 9 3989 0 0,-5 3-4239 0 0,-1 1 0 0 0,1 0 1 0 0,-1-1-1 0 0,1 1 1 0 0,0 0-1 0 0,-1 0 0 0 0,1-1 1 0 0,0 1-1 0 0,-1 0 1 0 0,1 0-1 0 0,0 0 0 0 0,-1 0 1 0 0,1 0-1 0 0,0 0 0 0 0,-1 0 1 0 0,1 0-1 0 0,0 0 1 0 0,0 0-1 0 0,-1 1 0 0 0,1-1 1 0 0,-1 0-1 0 0,1 0 1 0 0,0 1-1 0 0,-1-1 0 0 0,1 0 1 0 0,-1 1-1 0 0,1-1 1 0 0,0 1-1 0 0,-1-1 0 0 0,1 0 1 0 0,-1 1-1 0 0,1-1 1 0 0,-1 1-1 0 0,0 0 0 0 0,1-1 1 0 0,-1 1-1 0 0,0-1 1 0 0,1 1-1 0 0,-1-1 0 0 0,0 1 1 0 0,1 0-1 0 0,-1-1 1 0 0,0 1-1 0 0,0 0 0 0 0,0-1 1 0 0,0 1-1 0 0,0 0 1 0 0,0-1-1 0 0,0 1 0 0 0,0 0 1 0 0,0 0-1 0 0,0-1 1 0 0,0 1-1 0 0,0 0 0 0 0,0-1 1 0 0,-1 1-1 0 0,1 0 1 0 0,0-1-1 0 0,0 1 0 0 0,-1-1 1 0 0,1 2-2 0 0,0 3-14 0 0,0-4 50 0 0,0 47-74 0 0,-15 16 45 0 0,3 74 62 0 0,-4-14 360 0 0,16-58 425 0 0,7-84-8578 0 0,-10 16 6772 0 0</inkml:trace>
  <inkml:trace contextRef="#ctx0" brushRef="#br0" timeOffset="379065.702">22769 11792 1908 0 0,'-22'8'3019'0'0,"32"0"-169"0"0,391-46-764 0 0,154-4-1027 0 0,-464 37-2673 0 0,-121 21-5020 0 0,6-8 5400 0 0</inkml:trace>
  <inkml:trace contextRef="#ctx0" brushRef="#br0" timeOffset="379717.255">22907 12123 1016 0 0,'10'-19'5410'0'0,"-5"45"-4041"0"0,-7 186 402 0 0,2-122-499 0 0,10-52-822 0 0,-9-32 118 0 0,1 13-9206 0 0,1-19 7436 0 0</inkml:trace>
  <inkml:trace contextRef="#ctx0" brushRef="#br0" timeOffset="380263.076">23190 12333 1508 0 0,'-13'0'5886'0'0,"29"-2"-3805"0"0,12-1-1668 0 0,156-20 724 0 0,-182 23-1251 0 0,27-3-363 0 0,-28-9-5703 0 0,-2 10 4898 0 0,0-1 54 0 0</inkml:trace>
  <inkml:trace contextRef="#ctx0" brushRef="#br0" timeOffset="380865.45">23560 12155 1292 0 0,'13'-27'5356'0'0,"17"32"-3781"0"0,27 38-1388 0 0,-29-12 124 0 0,-17-22-186 0 0,-2 0 0 0 0,1 1 0 0 0,-1 0 0 0 0,0 0-1 0 0,-1 1 1 0 0,-1 0 0 0 0,1 1 0 0 0,-2 0 0 0 0,0 0-1 0 0,0 0 1 0 0,-1 1 0 0 0,0 0 0 0 0,-1 0 0 0 0,-1 0 0 0 0,0 0-1 0 0,0 7-124 0 0,-5-13 49 0 0,0-1 0 0 0,0 0 0 0 0,-1-1 0 0 0,0 1 0 0 0,0 0 0 0 0,0-1-1 0 0,-1 0 1 0 0,0 0 0 0 0,0 0 0 0 0,0 0 0 0 0,0 0 0 0 0,-1-1 0 0 0,0 0-1 0 0,0 0 1 0 0,0 0 0 0 0,0-1 0 0 0,-1 0 0 0 0,1 0 0 0 0,-1 0 0 0 0,0 0-1 0 0,0-1 1 0 0,0 0 0 0 0,0 0 0 0 0,-4 0-49 0 0,8-2 77 0 0,2 0-16 0 0,-4-5 4 0 0,0 1-63 0 0,0-1 1 0 0,1 0-1 0 0,0-1 1 0 0,0 1-1 0 0,0-1 0 0 0,1 1 1 0 0,-1-1-1 0 0,1 0 1 0 0,1 0-1 0 0,-1 0 1 0 0,1 0-1 0 0,0 0 1 0 0,0 0-1 0 0,1 0 0 0 0,0 0 1 0 0,0 0-1 0 0,0 0 1 0 0,1-1-1 0 0,0 1 1 0 0,0 0-1 0 0,1-1-2 0 0,92-193-170 0 0,-91 197 73 0 0,27-37-220 0 0,-8 16-2840 0 0,-21 24 1750 0 0,-1 0-2 0 0,0 0 107 0 0,0 0 121 0 0,0 0-32 0 0</inkml:trace>
  <inkml:trace contextRef="#ctx0" brushRef="#br0" timeOffset="382526.593">24184 11625 1344 0 0,'0'0'442'0'0,"0"0"-36"0"0,0 0 7 0 0,0 0 0 0 0,0 0-38 0 0,0 0-74 0 0,0 0-35 0 0,-20-3 1920 0 0,55-40 1680 0 0,76 24-3861 0 0,-80 17 426 0 0,186-17 151 0 0,-129 16-296 0 0,-86 3-317 0 0,29 1-2219 0 0,-59 13-1337 0 0,-15 3 1521 0 0,19-7 956 0 0</inkml:trace>
  <inkml:trace contextRef="#ctx0" brushRef="#br0" timeOffset="382805.119">24314 11747 2008 0 0,'299'-24'6056'0'0,"-298"24"-5964"0"0,35 0 156 0 0,-34 0-446 0 0,-2 0-252 0 0,0 0-253 0 0,10 0-3194 0 0,-3 0 2601 0 0</inkml:trace>
  <inkml:trace contextRef="#ctx0" brushRef="#br0" timeOffset="383498.433">25089 11266 924 0 0,'-7'-1'3996'0'0,"159"-21"-1449"0"0,247-20-610 0 0,-339 32-2109 0 0,-60 10-14 0 0,-25 5-3714 0 0,-27 4 1732 0 0,21-4 1146 0 0</inkml:trace>
  <inkml:trace contextRef="#ctx0" brushRef="#br0" timeOffset="384028.985">25085 11345 1744 0 0,'72'27'4029'0'0,"247"24"-632"0"0,-316-50-3368 0 0,-1-1 0 0 0,0 1 1 0 0,0-1-1 0 0,0 1 0 0 0,0 0 0 0 0,0 0 0 0 0,0 0 0 0 0,0 0 1 0 0,0 1-1 0 0,0-1 0 0 0,0 1 0 0 0,-1-1 0 0 0,1 1 0 0 0,0-1 0 0 0,-1 1 1 0 0,0 0-1 0 0,1-1 0 0 0,-1 1 0 0 0,0 0 0 0 0,0 0 0 0 0,0 0 0 0 0,0 0 1 0 0,0 0-1 0 0,0 1 0 0 0,-1-1 0 0 0,1 0 0 0 0,-1 0 0 0 0,1 0 0 0 0,-1 1 1 0 0,0-1-1 0 0,0 0 0 0 0,0 0 0 0 0,0 1 0 0 0,-1-1 0 0 0,1 0 0 0 0,0 0 1 0 0,-1 0-1 0 0,1 1 0 0 0,-1-1 0 0 0,0 0 0 0 0,0 0 0 0 0,0 0 1 0 0,0 0-1 0 0,0 0 0 0 0,0 0 0 0 0,-1-1 0 0 0,0 2-29 0 0,-72 87 353 0 0,-183 170-80 0 0,255-259-265 0 0,1 0 1 0 0,0 0-1 0 0,0 1 1 0 0,1-1-1 0 0,-1 1 1 0 0,0-1-1 0 0,0 1 1 0 0,1-1-1 0 0,-1 1 1 0 0,1-1-1 0 0,-1 1 1 0 0,1 0-1 0 0,0-1 1 0 0,-1 1-1 0 0,1-1 1 0 0,0 1-1 0 0,0 0 1 0 0,0-1-1 0 0,0 1 1 0 0,1 0-1 0 0,-1-1 0 0 0,0 1 1 0 0,1 0-1 0 0,-1-1 1 0 0,1 1-1 0 0,-1-1 1 0 0,1 1-1 0 0,0-1 1 0 0,0 1-1 0 0,0-1 1 0 0,0 0-1 0 0,0 1 1 0 0,0-1-1 0 0,0 0 1 0 0,0 0-1 0 0,0 0 1 0 0,0 1-1 0 0,1-1 1 0 0,-1-1-1 0 0,1 1 1 0 0,-1 0-1 0 0,0 0 1 0 0,1 0-1 0 0,0-1 1 0 0,-1 1-1 0 0,1-1 1 0 0,-1 1-1 0 0,1-1 1 0 0,0 0-1 0 0,-1 1 1 0 0,1-1-1 0 0,-1 0 1 0 0,1 0-1 0 0,0 0 1 0 0,-1 0-1 0 0,1-1 1 0 0,0 1-1 0 0,-1 0 1 0 0,1-1-1 0 0,0 1 1 0 0,-1-1-1 0 0,1 0 1 0 0,-1 1-1 0 0,1-1 1 0 0,-1 0-9 0 0,117-10 205 0 0,-116 11-199 0 0,240-36 439 0 0,-225 33-1167 0 0,-17 4 540 0 0,-1-1 0 0 0,1 0 0 0 0,0 1 0 0 0,0-1 0 0 0,0 0-1 0 0,-1 1 1 0 0,1-1 0 0 0,0 0 0 0 0,0 1 0 0 0,0-1 0 0 0,0 0 0 0 0,0 1 0 0 0,0-1-1 0 0,0 0 1 0 0,0 1 0 0 0,0-1 0 0 0,0 1 0 0 0,0-1 0 0 0,0 0 0 0 0,0 1-1 0 0,0-1 1 0 0,0 0 0 0 0,0 1 0 0 0,0-1 0 0 0,1 0 0 0 0,-1 1 0 0 0,0-1-1 0 0,0 0 1 0 0,0 1 0 0 0,1-1 0 0 0,-1 0 0 0 0,0 0 0 0 0,0 1 0 0 0,1-1 0 0 0,-1 0-1 0 0,0 0 1 0 0,0 1 0 0 0,1-1 0 0 0,-1 0 0 0 0,0 0 0 0 0,1 0 0 0 0,-1 1-1 0 0,0-1 1 0 0,1 0 0 0 0,-1 0 0 0 0,0 0 0 0 0,1 0 0 0 0,-1 0 0 0 0,1 0 182 0 0,-7 5-1244 0 0</inkml:trace>
  <inkml:trace contextRef="#ctx0" brushRef="#br0" timeOffset="384792.157">24751 12318 1372 0 0,'35'3'3100'0'0,"-23"4"-2899"0"0,0 0 0 0 0,-1 1 0 0 0,0 1 0 0 0,0-1 1 0 0,-1 2-1 0 0,-1-1 0 0 0,1 1 0 0 0,-1 1 0 0 0,-1 0 0 0 0,0 0 0 0 0,-1 0 0 0 0,0 1 0 0 0,0 0 0 0 0,-1 1 0 0 0,-1-1 0 0 0,0 1 0 0 0,-1 0 0 0 0,-1 1 0 0 0,0-1 0 0 0,0 0 0 0 0,-1 1 0 0 0,-1 0 0 0 0,0-1 0 0 0,-2 13-201 0 0,1-21 93 0 0,0 0 0 0 0,-1 0 1 0 0,0 0-1 0 0,0 0 0 0 0,0 0 1 0 0,-1 0-1 0 0,1 0 0 0 0,-1-1 1 0 0,0 1-1 0 0,-1-1 0 0 0,1 1 1 0 0,-1-1-1 0 0,0 0 0 0 0,0 0 0 0 0,0 0 1 0 0,0 0-1 0 0,-1-1 0 0 0,0 1 1 0 0,-1 0-94 0 0,-16-50 708 0 0,21 29-684 0 0,0 1-1 0 0,1-1 1 0 0,1 0-1 0 0,0 1 1 0 0,1-1-1 0 0,1 1 1 0 0,1 0-1 0 0,0 0 1 0 0,1 0-1 0 0,1 1 0 0 0,5-9-23 0 0,54-89 244 0 0,-40 73-2103 0 0,-2-2-3886 0 0,-24 42 4407 0 0,0 0 64 0 0</inkml:trace>
  <inkml:trace contextRef="#ctx0" brushRef="#br0" timeOffset="385397.287">25094 12463 1644 0 0,'12'-2'4432'0'0,"13"-7"-3145"0"0,5-1-959 0 0,170-23 1717 0 0,-205 39-9347 0 0,-1-4 6032 0 0</inkml:trace>
  <inkml:trace contextRef="#ctx0" brushRef="#br0" timeOffset="385644.033">25098 12573 1920 0 0,'17'13'5881'0'0,"29"-13"-4477"0"0,-42-1-1116 0 0,137-11 1295 0 0,-25-7-1085 0 0,29-7-2689 0 0,-51-6-3873 0 0,-78 24 4757 0 0</inkml:trace>
  <inkml:trace contextRef="#ctx0" brushRef="#br0" timeOffset="385923.718">25900 12297 1492 0 0,'-18'-40'10009'0'0,"7"125"-8887"0"0,7 99-991 0 0,5-113-5949 0 0,-11-53 1486 0 0,5-18 3108 0 0</inkml:trace>
  <inkml:trace contextRef="#ctx0" brushRef="#br0" timeOffset="388539.454">25428 10758 896 0 0,'0'0'390'0'0,"0"0"-43"0"0,0 0-72 0 0,0 0 26 0 0,0 0-8 0 0,0 0-31 0 0,0 0-45 0 0,0 0-84 0 0,0 0-32 0 0,0 0-8 0 0,0 0 37 0 0,0 0 171 0 0,0 0 26 0 0,0 0-109 0 0,0 0-38 0 0,0 0 78 0 0,0 0-8 0 0,0 0-52 0 0,0 0-66 0 0,4-17 1039 0 0,-16 45 935 0 0,-20 10-2048 0 0,-3-1 1 0 0,-1-2-1 0 0,-1-2 1 0 0,-2-1 0 0 0,-1-2-1 0 0,-26 14-58 0 0,-106 24 101 0 0,171-67-104 0 0,-1-1-1 0 0,1 1 0 0 0,-1-1 0 0 0,0 0 0 0 0,1 0 0 0 0,-1 0 0 0 0,1 0 0 0 0,-1 0 0 0 0,1 0 0 0 0,-1 0 0 0 0,0 0 0 0 0,1-1 0 0 0,-1 1 0 0 0,1-1 0 0 0,-1 1 0 0 0,1-1 0 0 0,-1 0 0 0 0,1 1 0 0 0,0-1 0 0 0,-1 0 0 0 0,1 0 0 0 0,0 0 0 0 0,-1 0 0 0 0,1 0 0 0 0,0 0 1 0 0,0 0-1 0 0,0-1 0 0 0,0 1 0 0 0,0 0 0 0 0,0 0 0 0 0,1-1 0 0 0,-1 1 0 0 0,0-1 0 0 0,1 1 0 0 0,-1-1 0 0 0,1 1 0 0 0,-1-1 0 0 0,1 1 0 0 0,0-1 0 0 0,-1 1 0 0 0,1-1 0 0 0,0 0 0 0 0,0 1 0 0 0,0-1 0 0 0,0 1 0 0 0,1-1 0 0 0,-1 0 0 0 0,0 1 0 0 0,1-1 0 0 0,-1 1 0 0 0,1-1 1 0 0,-1 1-1 0 0,1-1 0 0 0,0 1 0 0 0,0 0 0 0 0,-1-1 0 0 0,1 1 0 0 0,0 0 0 0 0,0 0 0 0 0,0-1 0 0 0,1 1 0 0 0,-1 0 0 0 0,0 0 0 0 0,0 0 0 0 0,1 0 0 0 0,-1 0 0 0 0,0 1 0 0 0,1-1 4 0 0,4-9-33 0 0,1 1 0 0 0,0 0 0 0 0,1 1 0 0 0,0-1 0 0 0,0 1 0 0 0,1 1-1 0 0,-1 0 1 0 0,2 0 0 0 0,-1 1 0 0 0,1 0 0 0 0,0 0 0 0 0,0 1 0 0 0,1 1 0 0 0,0-1 0 0 0,0 2-1 0 0,0 0 1 0 0,0 0 0 0 0,0 1 0 0 0,0 0 0 0 0,10 0 33 0 0,103 61-171 0 0,-87-35 84 0 0,-13-10 105 0 0,0-2 0 0 0,0-1 0 0 0,1-1 0 0 0,0-1 0 0 0,1-1 0 0 0,0-1 0 0 0,0-2 0 0 0,1 0 0 0 0,-1-2 0 0 0,1-1 0 0 0,19-1-18 0 0,-40-1 13 0 0,1-1 0 0 0,-1 0-1 0 0,1 0 1 0 0,0 0 0 0 0,-1-1 0 0 0,0 0 0 0 0,1 0-1 0 0,-1-1 1 0 0,0 0 0 0 0,0 0 0 0 0,0 0 0 0 0,-1-1-1 0 0,1 0 1 0 0,-1 0 0 0 0,0 0 0 0 0,3-3-13 0 0,-8 2 7 0 0,1 0 1 0 0,-1 1-1 0 0,0-1 1 0 0,0 0-1 0 0,0 1 1 0 0,-1-1-1 0 0,0 0 1 0 0,0 1-1 0 0,0-1 1 0 0,0 0-1 0 0,-1 1 1 0 0,0 0-1 0 0,1-1 1 0 0,-2 1-1 0 0,1 0 0 0 0,0 0 1 0 0,-1 0-1 0 0,0 0 1 0 0,0 1-1 0 0,0-1 1 0 0,0 1-1 0 0,-1 0 1 0 0,1-1-1 0 0,-1 2 1 0 0,0-1-1 0 0,0 0 1 0 0,-2 0-8 0 0,-130-72-789 0 0,71 63-3299 0 0,54 10 2886 0 0</inkml:trace>
  <inkml:trace contextRef="#ctx0" brushRef="#br0" timeOffset="408924.585">24637 12333 836 0 0,'0'0'359'0'0,"0"0"-41"0"0,0 0-41 0 0,-13-1 56 0 0,11 1 6262 0 0,8-3-6551 0 0,-1 0 0 0 0,1 1 0 0 0,0 0 0 0 0,-1 0 0 0 0,1 0-1 0 0,0 1 1 0 0,0 0 0 0 0,0 0 0 0 0,0 0 0 0 0,1 1 0 0 0,-1 0 0 0 0,0 0 0 0 0,0 0 0 0 0,0 1 0 0 0,0 0-1 0 0,0 1 1 0 0,0-1 0 0 0,0 1 0 0 0,0 0 0 0 0,-1 0 0 0 0,1 1 0 0 0,-1 0 0 0 0,1 0 0 0 0,-1 0-1 0 0,0 0 1 0 0,0 1 0 0 0,0 0 0 0 0,-1 0 0 0 0,0 0 0 0 0,1 1 0 0 0,-1 0 0 0 0,-1-1 0 0 0,1 1-1 0 0,-1 0 1 0 0,0 1 0 0 0,0-1 0 0 0,0 1 0 0 0,-1-1 0 0 0,0 1 0 0 0,0 0 0 0 0,0 0 0 0 0,0 2-44 0 0,-3 7 63 0 0,-1 0 1 0 0,0 0-1 0 0,-1 0 0 0 0,0 0 1 0 0,-2 0-1 0 0,1-1 1 0 0,-2 1-1 0 0,0-1 1 0 0,0-1-1 0 0,-2 1 0 0 0,0-1 1 0 0,0-1-1 0 0,-1 1 1 0 0,0-1-1 0 0,-1-1 1 0 0,-1 0-1 0 0,0 0 0 0 0,-9 6-63 0 0,-7 13-539 0 0,33-36-4192 0 0,25-29 1253 0 0,-17 15 2171 0 0</inkml:trace>
  <inkml:trace contextRef="#ctx0" brushRef="#br0" timeOffset="409484.167">25162 12278 1180 0 0,'11'-12'5672'0'0,"-25"21"-4144"0"0,-29 24-1168 0 0,31-20-148 0 0,0 0-1 0 0,0 0 1 0 0,1 1 0 0 0,1 1-1 0 0,1 0 1 0 0,0 0 0 0 0,1 1-1 0 0,0 0 1 0 0,1 0 0 0 0,1 1-1 0 0,1 0 1 0 0,1 0 0 0 0,0 0-1 0 0,1 1 1 0 0,0-1-1 0 0,1 15-211 0 0,2-25 74 0 0,1-1-1 0 0,0 1 1 0 0,0 0-1 0 0,0-1 1 0 0,1 0-1 0 0,0 1 1 0 0,0-1-1 0 0,1 0 1 0 0,0 0-1 0 0,0 0 1 0 0,0 0-1 0 0,0-1 1 0 0,1 1-1 0 0,0-1 1 0 0,0 0-1 0 0,1 0 0 0 0,0 0 1 0 0,-1-1-1 0 0,2 1 1 0 0,-1-1-1 0 0,0 0 1 0 0,1-1-1 0 0,0 1 1 0 0,-1-1-1 0 0,1-1 1 0 0,1 1-1 0 0,0 0-73 0 0,180 31-3948 0 0,-185-34 3760 0 0,0 1 1 0 0,0-1 0 0 0,1 0-1 0 0,-1 0 1 0 0,0 0 0 0 0,0-1 0 0 0,0 1-1 0 0,0 0 1 0 0,0-1 0 0 0,0 1-1 0 0,0-1 1 0 0,-1 0 0 0 0,1 0-1 0 0,0 0 1 0 0,0 1 0 0 0,0-2 0 0 0,-1 1-1 0 0,1 0 1 0 0,0 0 0 0 0,-1 0-1 0 0,1-1 1 0 0,-1 1 0 0 0,0-1-1 0 0,1 1 1 0 0,-1-1 0 0 0,0 0 0 0 0,0 0-1 0 0,0 1 1 0 0,0-1 0 0 0,0 0-1 0 0,0 0 1 0 0,-1 0 0 0 0,1 0-1 0 0,-1 0 1 0 0,1 0 0 0 0,-1 0 0 0 0,0 0-1 0 0,1-1 188 0 0,-5-7-1276 0 0</inkml:trace>
  <inkml:trace contextRef="#ctx0" brushRef="#br0" timeOffset="410275.831">24598 12378 1216 0 0,'8'-14'4995'0'0,"30"-8"-4570"0"0,-28 18-319 0 0,1 1 0 0 0,-1 0 0 0 0,1 0 0 0 0,0 1 0 0 0,0 1-1 0 0,0 0 1 0 0,0 1 0 0 0,0 0 0 0 0,1 0 0 0 0,-1 1 0 0 0,0 0 0 0 0,0 1 0 0 0,-1 1 0 0 0,1 0 0 0 0,0 0 0 0 0,-1 1 0 0 0,0 0 0 0 0,1 1-1 0 0,-2 0 1 0 0,1 0 0 0 0,-1 1 0 0 0,0 1 0 0 0,0 0 0 0 0,0 0 0 0 0,-1 0 0 0 0,0 1 0 0 0,-1 0 0 0 0,1 1 0 0 0,-2 0 0 0 0,1 0 0 0 0,-1 1-106 0 0,-2-5 82 0 0,-1 0 0 0 0,0 1 0 0 0,0-1 0 0 0,0 1 0 0 0,0 0 1 0 0,-1 0-1 0 0,0 0 0 0 0,0 0 0 0 0,-1 0 0 0 0,0 1 0 0 0,0-1 1 0 0,0 0-1 0 0,-1 1 0 0 0,0-1 0 0 0,0 1 0 0 0,-1-1 1 0 0,1 0-1 0 0,-1 1 0 0 0,-1-1 0 0 0,1 0 0 0 0,-1 0 0 0 0,0 0 1 0 0,-1 0-1 0 0,1 0 0 0 0,-1 0 0 0 0,0-1 0 0 0,-1 1 0 0 0,1-1 1 0 0,-1 0-1 0 0,0 0 0 0 0,-1 0 0 0 0,-2 2-82 0 0,-154 121 1437 0 0,161-129-1525 0 0,0 0 0 0 0,0 1 0 0 0,0-1 0 0 0,1 0 0 0 0,-1 1 0 0 0,0-1 0 0 0,0 0 0 0 0,0 1 1 0 0,0-1-1 0 0,-1 0 0 0 0,1 1 0 0 0,0-1 0 0 0,0 0 0 0 0,0 1 0 0 0,0-1 0 0 0,-1 0 0 0 0,1 1 0 0 0,0-1 0 0 0,-1 1 0 0 0,1-1 0 0 0,0 0 0 0 0,-1 1 0 0 0,1-1 0 0 0,-1 1 1 0 0,1-1-1 0 0,-1 1 0 0 0,1 0 0 0 0,-1-1 0 0 0,1 1 0 0 0,-1-1 0 0 0,0 1 0 0 0,1 0 0 0 0,-1-1 0 0 0,1 1 0 0 0,-1 0 0 0 0,0 0 0 0 0,1 0 0 0 0,-1-1 0 0 0,0 1 1 0 0,1 0-1 0 0,-1 0 0 0 0,0 0 0 0 0,1 0 0 0 0,-1 0 0 0 0,0 0 0 0 0,0 0 0 0 0,1 0 0 0 0,-1 1 0 0 0,0-1 0 0 0,1 0 0 0 0,-1 0 0 0 0,1 0 0 0 0,-1 1 0 0 0,0-1 0 0 0,1 0 1 0 0,-1 1-1 0 0,1-1 0 0 0,-1 1 0 0 0,1-1 0 0 0,-1 0 0 0 0,1 1 0 0 0,-1 0 88 0 0,30-52-3701 0 0,-10 34 2366 0 0,2 1 37 0 0</inkml:trace>
  <inkml:trace contextRef="#ctx0" brushRef="#br0" timeOffset="410772.456">25181 12230 1792 0 0,'-18'-9'4505'0'0,"-20"28"-3351"0"0,-68 88 902 0 0,97-93-1838 0 0,1 0 0 0 0,0 0 1 0 0,1 1-1 0 0,0 0 0 0 0,1 0 0 0 0,1 0 0 0 0,0 1 0 0 0,2 0 0 0 0,0 0 0 0 0,0 0 0 0 0,1 0 0 0 0,1 0 0 0 0,1 1-218 0 0,1-8 50 0 0,0 0-1 0 0,1 0 0 0 0,1 0 0 0 0,-1 0 0 0 0,1 0 0 0 0,1-1 0 0 0,-1 1 0 0 0,2-1 1 0 0,-1 0-1 0 0,1 0 0 0 0,0 0 0 0 0,1-1 0 0 0,-1 0 0 0 0,1 0 0 0 0,1 0 0 0 0,0-1 0 0 0,0 0 1 0 0,0 0-1 0 0,0-1 0 0 0,1 0 0 0 0,0 0 0 0 0,0 0 0 0 0,0-1 0 0 0,9 2-49 0 0,80 16-8577 0 0,-95-22 7187 0 0,-2 0 24 0 0</inkml:trace>
  <inkml:trace contextRef="#ctx0" brushRef="#br0" timeOffset="422239.837">26184 11757 1036 0 0,'0'0'562'0'0,"0"0"-68"0"0,0 0-36 0 0,0 0 71 0 0,0 0-51 0 0,0 0-56 0 0,0 0-49 0 0,0 0-15 0 0,0 0 16 0 0,0 0-78 0 0,0 0-49 0 0,0 0-3 0 0,0 0 4 0 0,0 0 19 0 0,0 0-11 0 0,0 0-36 0 0,0 0-32 0 0,0 0 3 0 0,0 0 11 0 0,0 0-24 0 0,0 0-38 0 0,0 0-23 0 0,0 0-62 0 0,0 0 41 0 0,0 0 42 0 0,0 19 1059 0 0,0-17-1154 0 0,0 1-1 0 0,1-1 1 0 0,-1 0-1 0 0,1 1 1 0 0,-1-1 0 0 0,1 0-1 0 0,0 0 1 0 0,0 0-1 0 0,0 1 1 0 0,0-1-1 0 0,0 0 1 0 0,1 0 0 0 0,-1-1-1 0 0,0 1 1 0 0,1 0-1 0 0,0 0 1 0 0,-1-1-1 0 0,1 1 1 0 0,0-1-1 0 0,0 1 1 0 0,0-1 0 0 0,0 0-1 0 0,0 1 1 0 0,0-1-1 0 0,0 0 1 0 0,0-1-1 0 0,0 1 1 0 0,1 0-1 0 0,-1-1 1 0 0,0 1 0 0 0,0-1-1 0 0,1 1 1 0 0,-1-1-1 0 0,1 0 1 0 0,-1 0-1 0 0,0 0 1 0 0,1-1 0 0 0,-1 1-1 0 0,0 0 1 0 0,0-1-1 0 0,1 0 1 0 0,-1 1-1 0 0,2-2-42 0 0,11 3 56 0 0,0-1 0 0 0,1-1 0 0 0,-1 0 1 0 0,0-1-1 0 0,0-1 0 0 0,0 0 0 0 0,0-1 0 0 0,0-1 0 0 0,-1 0 0 0 0,0-1 0 0 0,0-1 0 0 0,0 0 0 0 0,-1-1 0 0 0,0 0 0 0 0,-1-1 0 0 0,0 0 0 0 0,0-1 0 0 0,-1 0 0 0 0,0-1 0 0 0,0 0 0 0 0,-1-2-56 0 0,8-64 217 0 0,-18 76-217 0 0,-3-34-94 0 0,0 28 61 0 0,-2 0-1 0 0,1 0 1 0 0,-1 0-1 0 0,0 1 1 0 0,0 0-1 0 0,0 0 1 0 0,-1 0-1 0 0,0 0 1 0 0,0 1-1 0 0,-1 0 1 0 0,1 1-1 0 0,-1-1 0 0 0,0 1 1 0 0,0 0-1 0 0,-1 1 1 0 0,1 0-1 0 0,-1 0 1 0 0,0 1-1 0 0,1 0 1 0 0,-1 0-1 0 0,0 1 1 0 0,0-1-1 0 0,-5 2 34 0 0,-100 38-396 0 0,112-37 399 0 0,1 0 1 0 0,-1-1-1 0 0,1 1 1 0 0,-1 0-1 0 0,1-1 1 0 0,-1 1-1 0 0,1 0 1 0 0,0 0-1 0 0,-1 0 0 0 0,1-1 1 0 0,0 1-1 0 0,-1 0 1 0 0,1 0-1 0 0,0 0 1 0 0,0 0-1 0 0,0-1 1 0 0,0 1-1 0 0,0 0 0 0 0,0 0 1 0 0,0 0-1 0 0,0 0 1 0 0,0 0-1 0 0,1-1 1 0 0,-1 1-1 0 0,0 0 1 0 0,0 0-1 0 0,1 0 0 0 0,-1 0 1 0 0,1-1-1 0 0,-1 1 1 0 0,0 0-1 0 0,1-1 1 0 0,-1 1-1 0 0,1 0 0 0 0,0-1 1 0 0,-1 1-1 0 0,1 0 1 0 0,0-1-1 0 0,-1 1 1 0 0,1-1-1 0 0,0 1 1 0 0,-1-1-1 0 0,1 0 0 0 0,0 1 1 0 0,0-1-1 0 0,0 0 1 0 0,-1 1-1 0 0,1-1 1 0 0,0 0-1 0 0,0 0 1 0 0,0 0-1 0 0,0 0 0 0 0,0 0 1 0 0,-1 0-1 0 0,1 0 1 0 0,0 0-1 0 0,0 0 1 0 0,0 0-1 0 0,0 0 1 0 0,0 0-1 0 0,-1-1 0 0 0,1 1 1 0 0,0 0-1 0 0,0-1 1 0 0,-1 1-1 0 0,1-1 1 0 0,0 1-1 0 0,0-1-3 0 0,417-105 137 0 0,-416 105-175 0 0,49 1-66 0 0,-47 3 109 0 0,-1-1 0 0 0,1 1 0 0 0,-1-1 0 0 0,0 1 0 0 0,0 0 0 0 0,0 0 1 0 0,-1 1-1 0 0,1-1 0 0 0,-1 0 0 0 0,1 1 0 0 0,-1 0 0 0 0,0-1 0 0 0,-1 1 0 0 0,1 0 0 0 0,-1 0 0 0 0,1 0 0 0 0,-1 0 0 0 0,-1 0 0 0 0,1 0 0 0 0,0 0 0 0 0,-1 1 0 0 0,0-1 0 0 0,0 0 0 0 0,0 0 0 0 0,0 0 0 0 0,-1 1 0 0 0,0-1 0 0 0,0 0 0 0 0,0 0 0 0 0,-1 2-5 0 0,2 12-26 0 0,-20 108 191 0 0,20-119-159 0 0,0 1 1 0 0,1 0-1 0 0,0-1 1 0 0,1 1 0 0 0,-1-1-1 0 0,1 1 1 0 0,1-1-1 0 0,-1 0 1 0 0,1 1-1 0 0,1-1 1 0 0,-1-1-1 0 0,1 1 1 0 0,0 0 0 0 0,1-1-1 0 0,0 0 1 0 0,0 0-1 0 0,0-1 1 0 0,0 1-1 0 0,1-1 1 0 0,0 0-1 0 0,1 0-6 0 0,-1-1-252 0 0,-1-1-1 0 0,1 0 0 0 0,0-1 1 0 0,0 1-1 0 0,0-1 0 0 0,1 0 1 0 0,-1 0-1 0 0,0-1 0 0 0,1 0 1 0 0,-1 0-1 0 0,1-1 0 0 0,-1 0 1 0 0,1 0-1 0 0,-1 0 0 0 0,1-1 1 0 0,-1 0-1 0 0,6-1 253 0 0,88-41-4216 0 0,-77 26 2968 0 0</inkml:trace>
  <inkml:trace contextRef="#ctx0" brushRef="#br0" timeOffset="423214.983">26943 10968 2172 0 0,'0'0'686'0'0,"0"0"-110"0"0,0 0-160 0 0,0 0-48 0 0,0 0 51 0 0,0 0 27 0 0,0 0-33 0 0,3-22 755 0 0,-2 19-1122 0 0,1 1 1 0 0,0 0-1 0 0,0 0 0 0 0,0 0 1 0 0,1 0-1 0 0,-1 0 0 0 0,0 1 1 0 0,1-1-1 0 0,-1 1 0 0 0,1-1 1 0 0,0 1-1 0 0,-1 0 0 0 0,1 0 0 0 0,0 0 1 0 0,0 0-1 0 0,-1 1 0 0 0,1-1 1 0 0,0 1-1 0 0,0-1 0 0 0,0 1 1 0 0,0 0-1 0 0,0 0 0 0 0,0 1 1 0 0,0-1-1 0 0,0 1-46 0 0,-2-1 115 0 0,5 2-47 0 0,1 2 17 0 0,0 0-1 0 0,0 0 1 0 0,-1 0-1 0 0,0 1 1 0 0,1 0-1 0 0,-2 0 1 0 0,1 1-1 0 0,-1-1 1 0 0,1 1-1 0 0,-2 1 1 0 0,1-1-1 0 0,-1 0 1 0 0,0 1 0 0 0,0 0-1 0 0,0 0 1 0 0,-1 1-1 0 0,-1-1 1 0 0,1 0-1 0 0,-1 1 1 0 0,0 0-1 0 0,-1-1 1 0 0,0 1-1 0 0,0 0 1 0 0,0 5-85 0 0,-5 0 153 0 0,0-1 1 0 0,-1 1 0 0 0,-1-1 0 0 0,0 1-1 0 0,0-1 1 0 0,-1-1 0 0 0,-1 0-1 0 0,0 0 1 0 0,0 0 0 0 0,-1-1 0 0 0,-1 0-1 0 0,1-1 1 0 0,-2 0 0 0 0,0 0-154 0 0,-19 12-1578 0 0,90-81-5050 0 0,-48 45 5804 0 0</inkml:trace>
  <inkml:trace contextRef="#ctx0" brushRef="#br0" timeOffset="423558.318">27338 10938 1424 0 0,'-33'-4'3977'0'0,"-27"27"-2758"0"0,49-18-806 0 0,4-2-281 0 0,1-1-1 0 0,-1 1 1 0 0,1 1-1 0 0,0 0 0 0 0,1-1 1 0 0,-1 2-1 0 0,1-1 1 0 0,-1 1-1 0 0,1 0 0 0 0,0 0 1 0 0,1 0-1 0 0,-1 0 1 0 0,1 1-1 0 0,1 0 0 0 0,-1 0 1 0 0,1 0-1 0 0,0 0 1 0 0,0 1-1 0 0,0-1 0 0 0,1 1 1 0 0,0 0-1 0 0,0-1 1 0 0,1 1-1 0 0,0 1-131 0 0,2-1 34 0 0,1 0 0 0 0,-1 0 0 0 0,2 0 0 0 0,-1 0 0 0 0,1 0 0 0 0,0 0 0 0 0,0-1 0 0 0,0 1 0 0 0,1-1 0 0 0,0 0 1 0 0,1 0-1 0 0,-1-1 0 0 0,1 1 0 0 0,0-1 0 0 0,1 0 0 0 0,-1 0 0 0 0,1-1 0 0 0,0 0 0 0 0,0 0 0 0 0,0 0 0 0 0,1-1 0 0 0,-1 1 0 0 0,1-2 0 0 0,0 1 0 0 0,0-1 0 0 0,0 0 0 0 0,0 0 0 0 0,2 0-34 0 0,78 11-6988 0 0,-79-16 5588 0 0,1-11 116 0 0</inkml:trace>
  <inkml:trace contextRef="#ctx0" brushRef="#br0" timeOffset="423974.55">27430 11088 904 0 0,'0'0'1028'0'0,"5"1"3188"0"0,22 0-2628 0 0,248-38 1926 0 0,-188 24-2261 0 0,-87 13-626 0 0,-5-1-1726 0 0,11-10-4873 0 0,2 3 3280 0 0,-3 3 1421 0 0</inkml:trace>
  <inkml:trace contextRef="#ctx0" brushRef="#br0" timeOffset="424346.842">28083 10815 2292 0 0,'0'-1'125'0'0,"0"1"0"0"0,0-1 1 0 0,0 0-1 0 0,1 1 0 0 0,-1-1 0 0 0,0 1 0 0 0,0-1 0 0 0,1 1 0 0 0,-1-1 0 0 0,0 0 0 0 0,1 1 1 0 0,-1 0-1 0 0,0-1 0 0 0,1 1 0 0 0,-1-1 0 0 0,1 1 0 0 0,-1-1 0 0 0,1 1 0 0 0,-1 0 1 0 0,1-1-1 0 0,-1 1 0 0 0,1 0 0 0 0,-1-1 0 0 0,1 1 0 0 0,-1 0 0 0 0,1 0 0 0 0,-1 0 0 0 0,1 0 1 0 0,0-1-1 0 0,-1 1 0 0 0,1 0 0 0 0,0 0 0 0 0,-1 0 0 0 0,1 0 0 0 0,-1 0 0 0 0,1 0 1 0 0,0 1-1 0 0,-1-1 0 0 0,1 0 0 0 0,-1 0 0 0 0,1 0 0 0 0,-1 1 0 0 0,1-1 0 0 0,0 0 0 0 0,-1 0 1 0 0,1 1-1 0 0,-1-1 0 0 0,1 0 0 0 0,-1 1 0 0 0,0-1 0 0 0,1 1 0 0 0,-1-1 0 0 0,1 1 1 0 0,-1-1-1 0 0,0 1 0 0 0,1-1 0 0 0,-1 1 0 0 0,0-1 0 0 0,1 1 0 0 0,-1-1 0 0 0,0 1 0 0 0,0-1 1 0 0,0 1-1 0 0,0 0-125 0 0,-1 51 1117 0 0,-2-22-504 0 0,3 170 1188 0 0,25-108-1220 0 0,-44-100-7196 0 0,2-6 1468 0 0,12 11 3853 0 0</inkml:trace>
  <inkml:trace contextRef="#ctx0" brushRef="#br0" timeOffset="434967.414">27827 12365 1100 0 0,'3'-17'959'0'0,"12"3"2293"0"0,-15 12-3143 0 0,0 2 22 0 0,0 0-28 0 0,0 0-18 0 0,0 0-23 0 0,0 0 98 0 0,0 0 15 0 0,0 0-58 0 0,0 0 22 0 0,0 0 18 0 0,0 0-33 0 0,0 0-48 0 0,0 0 90 0 0,0 0-34 0 0,0 0-9 0 0,0 0-6 0 0,0 0-1 0 0,0 0-22 0 0,0 0-26 0 0,0 0-18 0 0,0 0 32 0 0,0 0-105 0 0,0 0 34 0 0,0 0-23 0 0,20 2 586 0 0,-16 6-489 0 0,0 1 1 0 0,-1 0-1 0 0,0 0 1 0 0,-1 0-1 0 0,0 0 1 0 0,-1 0 0 0 0,0 0-1 0 0,0 1 1 0 0,0-1-1 0 0,-2 1 1 0 0,1-1-1 0 0,-1 0 1 0 0,0 0-1 0 0,-1 1-85 0 0,0 27 227 0 0,10 250 1453 0 0,3-134-13 0 0,-21-181-10946 0 0,7 23 7848 0 0</inkml:trace>
  <inkml:trace contextRef="#ctx0" brushRef="#br0" timeOffset="436056.601">28021 12885 1108 0 0,'12'8'4781'0'0,"31"-7"-2401"0"0,-27-2-1938 0 0,-14 1-272 0 0,10-2 152 0 0,-2 0-283 0 0,0-2 0 0 0,0 1-1 0 0,-1-1 1 0 0,0-1 0 0 0,0 0 0 0 0,0 0 0 0 0,0-1 0 0 0,-1 0 0 0 0,1 0-1 0 0,-2-1 1 0 0,1 0 0 0 0,-1-1 0 0 0,0 1 0 0 0,0-1 0 0 0,-1-1 0 0 0,0 1-1 0 0,-1-1 1 0 0,0 0 0 0 0,0 0 0 0 0,-1-1 0 0 0,0 0 0 0 0,-1 1 0 0 0,0-1-1 0 0,0 0 1 0 0,0-7-39 0 0,0-56 39 0 0,-6 68-79 0 0,-1-1-1 0 0,1 1 1 0 0,-1 0-1 0 0,0 1 1 0 0,-1-1 0 0 0,1 1-1 0 0,-1 0 1 0 0,0 0 0 0 0,0 0-1 0 0,0 0 1 0 0,0 1-1 0 0,0 0 1 0 0,-1 0 0 0 0,0 1-1 0 0,0-1 1 0 0,1 1 0 0 0,-1 0-1 0 0,-2 1 41 0 0,-75-2-447 0 0,81 3 448 0 0,0 0 0 0 0,0 0 0 0 0,0 0 0 0 0,0 0 1 0 0,1 0-1 0 0,-1 0 0 0 0,0 0 0 0 0,0 1 0 0 0,0-1 0 0 0,1 1 0 0 0,-1-1 0 0 0,0 1 1 0 0,1 0-1 0 0,-1-1 0 0 0,0 1 0 0 0,1 0 0 0 0,-1 0 0 0 0,1 0 0 0 0,-1 0 1 0 0,1 1-1 0 0,0-1 0 0 0,-1 0 0 0 0,1 1 0 0 0,0-1 0 0 0,0 0 0 0 0,0 1 0 0 0,0 0 1 0 0,0-1-1 0 0,0 1 0 0 0,0 0 0 0 0,1-1 0 0 0,-1 1 0 0 0,1 0 0 0 0,-1-1 1 0 0,1 1-1 0 0,0 0 0 0 0,-1 0 0 0 0,1 0 0 0 0,0 0 0 0 0,0-1 0 0 0,0 1 1 0 0,1 0-1 0 0,-1 0 0 0 0,0 0 0 0 0,1-1 0 0 0,-1 1 0 0 0,1 0 0 0 0,-1 0 0 0 0,1-1 1 0 0,0 1-1 0 0,0 0 0 0 0,0-1 0 0 0,0 1 0 0 0,1 0-1 0 0,6-1 43 0 0,0 0 0 0 0,0-1 0 0 0,0 0-1 0 0,0-1 1 0 0,0 0 0 0 0,0 0 0 0 0,0-1 0 0 0,-1 1-1 0 0,1-2 1 0 0,0 1 0 0 0,-1-1 0 0 0,1 0-1 0 0,-1-1 1 0 0,6-3-43 0 0,1 0 6 0 0,109-51 199 0 0,-121 58-206 0 0,-1-1 0 0 0,0 1 1 0 0,1-1-1 0 0,-1 1 0 0 0,1-1 1 0 0,-1 1-1 0 0,1 0 0 0 0,-1 0 1 0 0,0 0-1 0 0,1 0 0 0 0,-1 0 1 0 0,1 0-1 0 0,-1 0 0 0 0,1 0 1 0 0,-1 0-1 0 0,0 1 0 0 0,1-1 0 0 0,-1 1 1 0 0,1-1-1 0 0,-1 1 0 0 0,0-1 1 0 0,0 1-1 0 0,1 0 0 0 0,-1 0 1 0 0,0 0-1 0 0,0 0 0 0 0,0-1 1 0 0,0 1-1 0 0,0 1 0 0 0,0-1 1 0 0,0 0-1 0 0,0 0 0 0 0,0 0 1 0 0,0 0-1 0 0,-1 1 0 0 0,1-1 1 0 0,-1 0-1 0 0,1 1 0 0 0,-1-1 1 0 0,1 0-1 0 0,-1 1 0 0 0,0-1 1 0 0,1 1-1 0 0,-1-1 0 0 0,0 2 1 0 0,-9 77 223 0 0,2-44-123 0 0,5-30-108 0 0,0 1 1 0 0,0 0 0 0 0,0-1 0 0 0,1 1-1 0 0,0 0 1 0 0,1 0 0 0 0,-1 0-1 0 0,1 0 1 0 0,1 0 0 0 0,-1 0 0 0 0,1 0-1 0 0,0-1 1 0 0,1 1 0 0 0,0 0 0 0 0,0 0-1 0 0,0-1 1 0 0,1 0 0 0 0,0 1 0 0 0,0-1-1 0 0,0 0 1 0 0,1 0 0 0 0,0-1 0 0 0,0 1-1 0 0,1-1 1 0 0,-1 0 0 0 0,1 0-1 0 0,0 0 1 0 0,1-1 0 0 0,-1 1 0 0 0,1-1-1 0 0,0-1 1 0 0,0 1 0 0 0,0-1 0 0 0,0 0-1 0 0,1 0 1 0 0,-1-1 0 0 0,1 0 0 0 0,1 0 7 0 0,41-12-2325 0 0,-28-16-2127 0 0,-20 19 3311 0 0</inkml:trace>
  <inkml:trace contextRef="#ctx0" brushRef="#br0" timeOffset="436692.75">28654 12385 1468 0 0,'18'-11'3527'0'0,"-18"11"-3446"0"0,0 1 0 0 0,0 0-1 0 0,0 0 1 0 0,0-1 0 0 0,0 1 0 0 0,0 0-1 0 0,0 0 1 0 0,0 0 0 0 0,0-1 0 0 0,0 1-1 0 0,0 0 1 0 0,1 0 0 0 0,-1-1 0 0 0,0 1-1 0 0,0 0 1 0 0,1 0 0 0 0,-1-1 0 0 0,1 1-1 0 0,-1 0 1 0 0,0-1 0 0 0,1 1 0 0 0,-1-1-1 0 0,1 1 1 0 0,0 0 0 0 0,-1-1 0 0 0,1 1-1 0 0,-1-1 1 0 0,1 0 0 0 0,0 1 0 0 0,-1-1-1 0 0,1 1 1 0 0,0-1 0 0 0,0 0 0 0 0,-1 0-1 0 0,1 1 1 0 0,0-1 0 0 0,0 0 0 0 0,-1 0-1 0 0,1 0 1 0 0,0 0 0 0 0,0 0 0 0 0,0 0-1 0 0,-1 0 1 0 0,1 0 0 0 0,0 0 0 0 0,0 0-1 0 0,0 0 1 0 0,-1-1 0 0 0,1 1 0 0 0,0 0-1 0 0,-1 0 1 0 0,1-1 0 0 0,0 1 0 0 0,0-1-81 0 0,-3 138 1311 0 0,5-107-1122 0 0,2-1 0 0 0,1 1 0 0 0,1-1 1 0 0,2-1-1 0 0,1 1 0 0 0,0-2 0 0 0,9 14-189 0 0,15 46 689 0 0,-9-28 22 0 0,-25-58-743 0 0,0-1 10 0 0,0 0-40 0 0,0 0-53 0 0,0 0-43 0 0,0 0-60 0 0,-9-23-9816 0 0,9 18 8804 0 0</inkml:trace>
  <inkml:trace contextRef="#ctx0" brushRef="#br0" timeOffset="437827.029">29313 12412 1256 0 0,'0'0'508'0'0,"0"0"50"0"0,25 10 4531 0 0,-77 57-4119 0 0,-140 121 1812 0 0,161-138-1542 0 0,31-49-1044 0 0,0-1-13 0 0,71 27 312 0 0,138 24 381 0 0,-194-46-1235 0 0,17 8 960 0 0,-22-4-7251 0 0,0-36 1464 0 0,-9 21 4043 0 0</inkml:trace>
  <inkml:trace contextRef="#ctx0" brushRef="#br0" timeOffset="438373.876">29751 12310 1392 0 0,'42'-47'7828'0'0,"-41"82"-6130"0"0,16 189 400 0 0,49 61-253 0 0,-50-232-586 0 0,-88-58-14106 0 0,71 5 11642 0 0</inkml:trace>
  <inkml:trace contextRef="#ctx0" brushRef="#br0" timeOffset="438651.991">29736 12897 1400 0 0,'15'6'6006'0'0,"-9"-6"-5914"0"0,50-3 765 0 0,-28-9-6040 0 0,-26 9 3759 0 0</inkml:trace>
  <inkml:trace contextRef="#ctx0" brushRef="#br0" timeOffset="438993.803">29806 12325 1568 0 0,'-39'15'5122'0'0,"9"16"-4584"0"0,2-1-2770 0 0,10-16-164 0 0,8-7 1212 0 0</inkml:trace>
  <inkml:trace contextRef="#ctx0" brushRef="#br0" timeOffset="441649.721">27914 12133 968 0 0,'18'-25'5389'0'0,"-18"18"-5496"0"0,0 4 208 0 0,0 3-45 0 0,0 0 6 0 0,0 0 10 0 0,0 0-80 0 0,0 0 22 0 0,0 0 52 0 0,-13-16-30 0 0,-153 119 635 0 0,-23 164-192 0 0,171-240-438 0 0,2 1 0 0 0,0 0 1 0 0,2 2-1 0 0,2-1 0 0 0,0 2 1 0 0,2 0-1 0 0,1 0 0 0 0,-1 13-41 0 0,8-18 84 0 0,1 0-1 0 0,2 0 1 0 0,0-1-1 0 0,2 1 0 0 0,0 0 1 0 0,2-1-1 0 0,1 0 1 0 0,1 0-1 0 0,1 0 0 0 0,1-1 1 0 0,1 0-1 0 0,9 13-83 0 0,-9-11 69 0 0,1 0 0 0 0,1-1 0 0 0,1 0 0 0 0,1-1 0 0 0,1-1 1 0 0,2-1-1 0 0,0 0 0 0 0,1-1 0 0 0,1 0 0 0 0,1-2 0 0 0,1 0 0 0 0,3 1-69 0 0,294 188 815 0 0,14-102-181 0 0,-145-80-322 0 0,-139-20-229 0 0,-1-2-1 0 0,1-2 0 0 0,0-2 0 0 0,0-2 0 0 0,-1-2 0 0 0,8-4-82 0 0,105-21 162 0 0,255-68 42 0 0,19-82 461 0 0,-407 164-582 0 0,0-1-1 0 0,-1-1 1 0 0,-1-1 0 0 0,-1-2-1 0 0,-1 0 1 0 0,-1-1 0 0 0,0-2-1 0 0,-2 0 1 0 0,0-1 0 0 0,-2-1-1 0 0,-1 0 1 0 0,0-2 0 0 0,-1-4-83 0 0,-4 14 62 0 0,-2 0 1 0 0,0-1-1 0 0,-1-1 1 0 0,-1 1-1 0 0,-1-1 1 0 0,0-1 0 0 0,-1 1-1 0 0,-2-1 1 0 0,0 0-1 0 0,-1 0 1 0 0,-1-1-1 0 0,0 1-62 0 0,-3-5 42 0 0,-1 1-1 0 0,-1 0 0 0 0,-1 0 1 0 0,0 0-1 0 0,-2 0 0 0 0,-1 1 1 0 0,-1 0-1 0 0,-1 0 0 0 0,-4-4-41 0 0,5 8 10 0 0,-2 0-1 0 0,1 1 0 0 0,-2 0 0 0 0,-1 0 0 0 0,0 1 0 0 0,-1 1 1 0 0,-1 0-1 0 0,0 1 0 0 0,-1 1 0 0 0,0 0 0 0 0,-2 1 0 0 0,1 0 0 0 0,-2 2 1 0 0,1 0-1 0 0,-3 0-9 0 0,-263-134-26 0 0,241 128-6 0 0,0 2 0 0 0,-2 1 0 0 0,0 2 0 0 0,0 3 0 0 0,-1 1 0 0 0,0 2 0 0 0,0 2 0 0 0,-1 2 0 0 0,1 3 32 0 0,-263-2 64 0 0,191 17-88 0 0,-249 15-378 0 0,296-21 189 0 0,-110 24-890 0 0,109-23-485 0 0,-40-10-5300 0 0,58-2 4256 0 0,33 1 1401 0 0</inkml:trace>
  <inkml:trace contextRef="#ctx0" brushRef="#br0" timeOffset="455143.96">23046 13797 1004 0 0,'0'0'411'0'0,"0"0"32"0"0,0 0-36 0 0,0 0-12 0 0,0 0 23 0 0,0 0-83 0 0,0 0-36 0 0,0 0 38 0 0,0 0-18 0 0,0 0 77 0 0,0 0-57 0 0,3-15 2227 0 0,0 16-2518 0 0,-1 1 0 0 0,0-1 0 0 0,1 1 0 0 0,-1-1 1 0 0,0 1-1 0 0,0 0 0 0 0,0 0 0 0 0,0 0 0 0 0,0 0 1 0 0,-1 1-1 0 0,1-1 0 0 0,0 0 0 0 0,-1 1 0 0 0,0-1 1 0 0,0 1-1 0 0,0-1 0 0 0,0 1 0 0 0,0 0 0 0 0,0 0 0 0 0,0-1 1 0 0,-1 1-1 0 0,0 0 0 0 0,1 0 0 0 0,-1 0 0 0 0,0-1 1 0 0,0 1-1 0 0,-1 0 0 0 0,1 0 0 0 0,-1 0 0 0 0,1-1 1 0 0,-1 1-1 0 0,0 0 0 0 0,0-1 0 0 0,0 1 0 0 0,0-1 1 0 0,0 1-1 0 0,-1-1 0 0 0,0 2-48 0 0,-4 39 136 0 0,6 192 1592 0 0,0-233-1678 0 0,0-2-36 0 0,6 13-1579 0 0,-4-6-2225 0 0,-15-7 1096 0 0,4 0 1419 0 0</inkml:trace>
  <inkml:trace contextRef="#ctx0" brushRef="#br0" timeOffset="455607.299">22543 14367 1392 0 0,'0'0'87'0'0,"0"0"0"0"0,1 1 0 0 0,-1-1 0 0 0,0 0 0 0 0,0 1 0 0 0,0-1 0 0 0,1 0 0 0 0,-1 0 0 0 0,0 1 0 0 0,0-1 0 0 0,0 1 0 0 0,0-1-1 0 0,0 0 1 0 0,0 1 0 0 0,0-1 0 0 0,0 0 0 0 0,0 1 0 0 0,0-1 0 0 0,0 0 0 0 0,0 1 0 0 0,0-1 0 0 0,0 0 0 0 0,0 1 0 0 0,0-1 0 0 0,0 0 0 0 0,0 1 0 0 0,0-1 0 0 0,0 0 0 0 0,-1 1 0 0 0,1-1 0 0 0,0 0 0 0 0,0 1-1 0 0,0-1 1 0 0,-1 0 0 0 0,1 0 0 0 0,0 1 0 0 0,0-1 0 0 0,-1 0 0 0 0,1 0 0 0 0,0 1 0 0 0,-1-1 0 0 0,1 0 0 0 0,0 0 0 0 0,-1 0 0 0 0,1 0 0 0 0,0 1 0 0 0,-1-1 0 0 0,1 0-87 0 0,37 6 1435 0 0,-34-6-1489 0 0,75 4 798 0 0,0-3 0 0 0,0-4 0 0 0,0-3 1 0 0,8-4-745 0 0,-63 7 51 0 0,622-57 1616 0 0,-562 50-2094 0 0,-82 10 101 0 0,-37 0-4094 0 0,-39 0 1655 0 0,45 0 2193 0 0</inkml:trace>
  <inkml:trace contextRef="#ctx0" brushRef="#br0" timeOffset="456322.546">22758 14629 1544 0 0,'16'-8'5196'0'0,"-14"19"-3089"0"0,-37 140-1388 0 0,15 73 1673 0 0,20-222-2374 0 0,0 21-1406 0 0,0-19-6593 0 0,0-6 6722 0 0</inkml:trace>
  <inkml:trace contextRef="#ctx0" brushRef="#br0" timeOffset="456775.264">22861 14860 1312 0 0,'-1'3'6547'0'0,"33"2"-5143"0"0,140-24 235 0 0,-100 9-293 0 0,-71 10-1319 0 0,-1 0-2 0 0,0 0 23 0 0,0 0-24 0 0,0 0-50 0 0,0 0-48 0 0,0 0-41 0 0,0 0-18 0 0,0 0-43 0 0,0 0-58 0 0,0 0-121 0 0,3-7-3324 0 0,-21 7-482 0 0,11-2 2886 0 0</inkml:trace>
  <inkml:trace contextRef="#ctx0" brushRef="#br0" timeOffset="457562.451">23290 14692 1948 0 0,'11'0'5962'0'0,"19"4"-4487"0"0,-17 2-1349 0 0,1 1 0 0 0,-2 1 0 0 0,1 1 0 0 0,-1 0 0 0 0,0 0 0 0 0,-1 1 0 0 0,0 0 0 0 0,-1 1 0 0 0,0 1 0 0 0,0-1 0 0 0,-1 2 0 0 0,-1-1 0 0 0,0 1 0 0 0,-1 0 0 0 0,0 1 0 0 0,-1 0 1 0 0,-1 0-1 0 0,0 0 0 0 0,-1 0 0 0 0,0 1 0 0 0,-1 0 0 0 0,-1 0 0 0 0,-1 0 0 0 0,1 12-126 0 0,-3-20 66 0 0,0 0-1 0 0,0 0 1 0 0,0 0 0 0 0,-1 0 0 0 0,0-1 0 0 0,0 1 0 0 0,-1 0 0 0 0,0-1-1 0 0,0 1 1 0 0,0-1 0 0 0,-1 0 0 0 0,0 0 0 0 0,0-1 0 0 0,-1 1-1 0 0,0-1 1 0 0,0 0 0 0 0,0 0 0 0 0,0 0 0 0 0,-1-1 0 0 0,1 0 0 0 0,-1 0-1 0 0,0 0 1 0 0,-1-1 0 0 0,1 1 0 0 0,-1-1-66 0 0,6-3 145 0 0,-3-3-53 0 0,-1-5-89 0 0,0 0 1 0 0,1-1-1 0 0,0 1 1 0 0,1-1-1 0 0,0 0 1 0 0,0 1-1 0 0,0-2 1 0 0,2 1-1 0 0,-1 0 1 0 0,1 0-1 0 0,0 0 1 0 0,1-1-1 0 0,0 1 1 0 0,0 0-1 0 0,1 0 1 0 0,1-1-1 0 0,-1 1 1 0 0,1 0-1 0 0,1 0 1 0 0,0 0-1 0 0,0 1 1 0 0,1-1-1 0 0,0 1 1 0 0,0-1-1 0 0,1 1 1 0 0,3-4-4 0 0,107-154-371 0 0,-26 67-3557 0 0,-86 95 3074 0 0,0-1-902 0 0,-1 4-2559 0 0,-2 1 3047 0 0</inkml:trace>
  <inkml:trace contextRef="#ctx0" brushRef="#br0" timeOffset="458356.962">23958 14359 1236 0 0,'0'0'919'0'0,"0"0"-103"0"0,0 0-96 0 0,0 0-38 0 0,0 0-17 0 0,0 0-54 0 0,0 0-26 0 0,0 0-61 0 0,0 0-20 0 0,0 0 10 0 0,0 0-43 0 0,0 0-66 0 0,0 0-14 0 0,0 0-1 0 0,4-1-53 0 0,332-55 2371 0 0,-314 55-4193 0 0,-35 8-2585 0 0,-33 8-237 0 0,24-9 2939 0 0</inkml:trace>
  <inkml:trace contextRef="#ctx0" brushRef="#br0" timeOffset="458635.048">23944 14545 2012 0 0,'64'17'4423'0'0,"144"-29"-1094"0"0,-125 4-1681 0 0,-45 6-2540 0 0,1-5-5594 0 0,-36 6 5292 0 0,-1-1-90 0 0</inkml:trace>
  <inkml:trace contextRef="#ctx0" brushRef="#br0" timeOffset="461565.527">24771 14187 1240 0 0,'0'0'412'0'0,"0"0"-60"0"0,3-3-48 0 0,28-28 2697 0 0,2-2-13 0 0,-24 101-2201 0 0,-9 264 1001 0 0,9-267-822 0 0,1-10 641 0 0,-8-60-7639 0 0,-2-8 1518 0 0,0 8 3043 0 0</inkml:trace>
  <inkml:trace contextRef="#ctx0" brushRef="#br0" timeOffset="462499.483">25306 14162 1212 0 0,'0'0'754'0'0,"0"0"-69"0"0,0 0-118 0 0,0 0-69 0 0,0 0-90 0 0,0 0-90 0 0,0 0 3 0 0,0 0-52 0 0,0 0 3 0 0,0 0-21 0 0,0 0 10 0 0,0 0-20 0 0,0 0-41 0 0,0 0-9 0 0,0 0 38 0 0,0 0 1 0 0,0 0-8 0 0,0 0-38 0 0,0 0 4 0 0,0 0-20 0 0,0 0-33 0 0,0 0 10 0 0,0 0 17 0 0,0 0-22 0 0,0 0-15 0 0,0 0-2 0 0,0 0-1 0 0,0 0-46 0 0,0 0-16 0 0,0 0-16 0 0,0 0 46 0 0,0 0-20 0 0,0 0-22 0 0,0 0-31 0 0,0 0 48 0 0,3 3-15 0 0,-1 2-27 0 0,0 0-1 0 0,0 1 1 0 0,-1-1 0 0 0,0 1 0 0 0,0-1 0 0 0,0 1 0 0 0,-1 0-1 0 0,0-1 1 0 0,0 1 0 0 0,0 0 0 0 0,-1-1 0 0 0,0 1 0 0 0,0 0-1 0 0,0-1 1 0 0,-1 1 0 0 0,0-1 0 0 0,0 0 0 0 0,0 1-23 0 0,-10 59 368 0 0,9 230 1755 0 0,3-293-2089 0 0,0-2-53 0 0,-19 2-3905 0 0,3-27-1878 0 0,11 18 4486 0 0</inkml:trace>
  <inkml:trace contextRef="#ctx0" brushRef="#br0" timeOffset="462977.617">25108 14464 1088 0 0,'-8'-1'6913'0'0,"27"-1"-5763"0"0,9 0-1007 0 0,229-47 1331 0 0,-180 37-652 0 0,-79-4-9920 0 0,1 14 7642 0 0</inkml:trace>
  <inkml:trace contextRef="#ctx0" brushRef="#br0" timeOffset="464641.97">25567 14542 1112 0 0,'0'0'399'0'0,"0"0"-43"0"0,0 0-105 0 0,0 0-20 0 0,0 0 14 0 0,0 0 91 0 0,0 0-8 0 0,0 0-31 0 0,0 0 10 0 0,2 36 3921 0 0,41-20-2657 0 0,-42-16-1439 0 0,44-3 310 0 0,-28-2-360 0 0,0-1 1 0 0,0-1-1 0 0,0 0 1 0 0,-1-1 0 0 0,0-1-1 0 0,-1 0 1 0 0,0-1-1 0 0,0-1 1 0 0,-1-1-1 0 0,0 0 1 0 0,-1 0-1 0 0,-1-1 1 0 0,8-10-83 0 0,7-102 558 0 0,-112 55-1154 0 0,-7 62-469 0 0,31 51 710 0 0,61-43 359 0 0,-1 1 0 0 0,1 0-1 0 0,-1 0 1 0 0,1-1-1 0 0,0 1 1 0 0,0 0 0 0 0,-1 0-1 0 0,1 0 1 0 0,0 0 0 0 0,0-1-1 0 0,0 1 1 0 0,0 0 0 0 0,0 0-1 0 0,0 0 1 0 0,0 0 0 0 0,0 0-1 0 0,1-1 1 0 0,-1 1-1 0 0,0 0 1 0 0,0 0 0 0 0,1 0-1 0 0,-1-1 1 0 0,1 1 0 0 0,-1 0-1 0 0,0 0 1 0 0,1-1 0 0 0,-1 1-1 0 0,1 0 1 0 0,0-1 0 0 0,-1 1-1 0 0,1 0 1 0 0,-1-1-1 0 0,1 1 1 0 0,0-1 0 0 0,0 1-1 0 0,-1-1 1 0 0,1 0 0 0 0,0 1-1 0 0,0-1 1 0 0,-1 0 0 0 0,1 1-1 0 0,0-1 1 0 0,0 0 0 0 0,0 0-1 0 0,0 0 1 0 0,-1 0-1 0 0,1 0 1 0 0,0 0 0 0 0,0 0-1 0 0,0 0 1 0 0,0 0 0 0 0,0 0-1 0 0,-1 0 1 0 0,1 0 0 0 0,0-1-1 0 0,0 1 1 0 0,0 0-4 0 0,62-1 147 0 0,195-58-10 0 0,-256 58-132 0 0,1 0-1 0 0,-1 0 1 0 0,0 0-1 0 0,0 0 1 0 0,0 0-1 0 0,1 1 1 0 0,-1-1-1 0 0,0 1 1 0 0,1-1-1 0 0,-1 1 1 0 0,1 0-1 0 0,-1 0 1 0 0,0 0-1 0 0,1 0 1 0 0,-1 1-1 0 0,0-1 0 0 0,1 1 1 0 0,-1-1-1 0 0,0 1 1 0 0,0 0-1 0 0,1 0 1 0 0,-1 0-1 0 0,0 0 1 0 0,0 0-1 0 0,0 0 1 0 0,0 1-1 0 0,0-1 1 0 0,0 1-1 0 0,-1-1 1 0 0,1 1-1 0 0,0 0 1 0 0,-1 0-1 0 0,1 0 1 0 0,-1 0-1 0 0,0 0 1 0 0,0 0-1 0 0,1 0 1 0 0,-1 0-1 0 0,-1 0 1 0 0,1 0-1 0 0,0 1 1 0 0,0-1-1 0 0,-1 0 1 0 0,0 1-1 0 0,1-1 0 0 0,-1 0 1 0 0,0 1-1 0 0,0-1 1 0 0,0 1-1 0 0,0-1 1 0 0,-1 0-1 0 0,1 1 1 0 0,-1-1-1 0 0,1 1-4 0 0,-26 176 344 0 0,25-175-344 0 0,1 0 1 0 0,0 1-1 0 0,-1-1 1 0 0,1 1-1 0 0,1-1 1 0 0,-1 0-1 0 0,1 1 0 0 0,-1-1 1 0 0,1 0-1 0 0,0 0 1 0 0,1 0-1 0 0,-1 0 1 0 0,1 0-1 0 0,0 0 1 0 0,0 0-1 0 0,0 0 1 0 0,0 0-1 0 0,1-1 1 0 0,0 1-1 0 0,-1-1 1 0 0,1 0-1 0 0,1 0 1 0 0,-1 0-1 0 0,2 2 0 0 0,50-7-2542 0 0,18-55-2811 0 0,-60 44 4033 0 0</inkml:trace>
  <inkml:trace contextRef="#ctx0" brushRef="#br0" timeOffset="465298.78">26458 14270 1484 0 0,'12'-1'3273'0'0,"-10"10"-198"0"0,-8 7-2795 0 0,-3 15 112 0 0,2 0 0 0 0,1 0 0 0 0,2 1 0 0 0,1-1 0 0 0,1 1 0 0 0,2 0 0 0 0,2 1-392 0 0,19 17 532 0 0,-21-43-473 0 0,1-6-184 0 0,-1-1 0 0 0,1 1 0 0 0,-1-1 1 0 0,1 0-1 0 0,-1 1 0 0 0,0 0 1 0 0,1-1-1 0 0,-1 1 0 0 0,0-1 1 0 0,1 1-1 0 0,-1-1 0 0 0,0 1 0 0 0,0 0 1 0 0,0-1-1 0 0,1 1 0 0 0,-1-1 1 0 0,0 1-1 0 0,0 0 0 0 0,0-1 1 0 0,0 1-1 0 0,0 0 0 0 0,0-1 0 0 0,0 1 1 0 0,-1-1-1 0 0,1 1 0 0 0,0 0 1 0 0,0-1-1 0 0,0 1 0 0 0,-1-1 1 0 0,1 1-1 0 0,0 0 0 0 0,0-1 0 0 0,-1 1 1 0 0,1-1-1 0 0,-1 1 0 0 0,1-1 1 0 0,0 1-1 0 0,-1-1 0 0 0,1 0 1 0 0,-1 1-1 0 0,1-1 0 0 0,-1 1 0 0 0,1-1 1 0 0,-1 0-1 0 0,1 0 0 0 0,-1 1 1 0 0,0-1-1 0 0,1 0 0 0 0,-1 0 1 0 0,1 1-1 0 0,-1-1 0 0 0,0 0 0 0 0,1 0 1 0 0,-1 0-1 0 0,0 0 0 0 0,1 0 1 0 0,-1 0-1 0 0,1 0 0 0 0,-1 0 1 0 0,0 0-1 0 0,1-1 0 0 0,-1 1 0 0 0,0 0 1 0 0,1 0-1 0 0,-1 0 0 0 0,1-1 1 0 0,-1 1-1 0 0,1 0 0 0 0,-1-1 1 0 0,0 1 124 0 0,-2-3-1190 0 0</inkml:trace>
  <inkml:trace contextRef="#ctx0" brushRef="#br0" timeOffset="465652.426">26253 14514 1360 0 0,'29'-5'5005'0'0,"39"-13"-2758"0"0,55-13-864 0 0,-87 29-782 0 0,-26 3-2721 0 0,-1-21-3216 0 0,-8 15 4032 0 0</inkml:trace>
  <inkml:trace contextRef="#ctx0" brushRef="#br0" timeOffset="466434.218">26719 14534 936 0 0,'33'13'5599'0'0,"33"-31"-4198"0"0,-56 14-1043 0 0,2 0-268 0 0,-1-1 0 0 0,1 0 0 0 0,-1-1-1 0 0,-1 0 1 0 0,1-1 0 0 0,-1 0 0 0 0,0-1 0 0 0,-1 0-1 0 0,1 0 1 0 0,-2-1 0 0 0,1 0 0 0 0,-1-1 0 0 0,-1 0 0 0 0,0 0-1 0 0,0 0 1 0 0,-1-1 0 0 0,0 0 0 0 0,-1 0 0 0 0,0-1 0 0 0,-1 0-1 0 0,0 0 1 0 0,-1 0 0 0 0,0 0 0 0 0,-1 0 0 0 0,0-4-90 0 0,-6 12-16 0 0,0 0 1 0 0,0 0-1 0 0,-1 0 1 0 0,1 1 0 0 0,-1-1-1 0 0,0 1 1 0 0,0 0-1 0 0,0 1 1 0 0,0-1-1 0 0,-1 1 1 0 0,1 0 0 0 0,0 0-1 0 0,-1 1 1 0 0,0 0-1 0 0,1 0 1 0 0,-1 0-1 0 0,0 1 1 0 0,1-1 0 0 0,-1 1-1 0 0,0 1 1 0 0,0-1-1 0 0,1 1 1 0 0,-3 0 15 0 0,2-1-21 0 0,4 0 11 0 0,-1-1 0 0 0,1 1 1 0 0,-1-1-1 0 0,1 1 0 0 0,-1 0 0 0 0,1 0 0 0 0,-1 0 1 0 0,1 0-1 0 0,-1 1 0 0 0,1-1 0 0 0,0 1 1 0 0,-1-1-1 0 0,1 1 0 0 0,-1 0 0 0 0,1 0 1 0 0,0 0-1 0 0,0 0 0 0 0,0 0 0 0 0,-1 1 0 0 0,1-1 1 0 0,0 1-1 0 0,1-1 0 0 0,-1 1 0 0 0,0 0 1 0 0,0 0-1 0 0,1-1 0 0 0,-1 1 0 0 0,0 2 10 0 0,4-2 15 0 0,1 0-1 0 0,0 0 0 0 0,-1 0 1 0 0,1 0-1 0 0,0-1 0 0 0,0 0 1 0 0,0 1-1 0 0,1-1 0 0 0,-1 0 1 0 0,0 0-1 0 0,0-1 0 0 0,1 1 1 0 0,-1-1-1 0 0,0 0 0 0 0,0 1 1 0 0,1-2-1 0 0,-1 1 0 0 0,0 0 1 0 0,1 0-1 0 0,-1-1 0 0 0,0 0 1 0 0,0 0-1 0 0,1 0 0 0 0,-1 0 1 0 0,0 0-1 0 0,0-1 0 0 0,0 1 1 0 0,2-3-15 0 0,-2 4-14 0 0,179-30 122 0 0,-179 33-103 0 0,1-1 1 0 0,-1 1 0 0 0,0 0-1 0 0,-1 0 1 0 0,1 0 0 0 0,0 0-1 0 0,-1 1 1 0 0,0-1 0 0 0,1 1-1 0 0,-1-1 1 0 0,-1 1 0 0 0,1 0 0 0 0,-1 0-1 0 0,1 0 1 0 0,-1 0 0 0 0,0 0-1 0 0,0 0 1 0 0,-1 0 0 0 0,1 0-1 0 0,-1 0 1 0 0,0 1-6 0 0,7 68 188 0 0,23 67 294 0 0,-28-137-555 0 0,-1 1 0 0 0,1-1 1 0 0,0 0-1 0 0,0 1 0 0 0,0-1 0 0 0,1 0 0 0 0,-1 0 0 0 0,1 0 1 0 0,-1 0-1 0 0,1-1 0 0 0,0 1 0 0 0,0-1 0 0 0,0 0 0 0 0,0 1 1 0 0,1-2-1 0 0,-1 1 0 0 0,1 0 0 0 0,-1-1 0 0 0,1 1 0 0 0,-1-1 1 0 0,1 0-1 0 0,0 0 0 0 0,0 0 0 0 0,0-1 0 0 0,0 1 73 0 0,-4-1-1486 0 0,0 0-37 0 0,6-17-1372 0 0,-4 9 1485 0 0</inkml:trace>
  <inkml:trace contextRef="#ctx0" brushRef="#br0" timeOffset="466856.367">27165 14023 1664 0 0,'19'-24'4171'0'0,"32"0"-3246"0"0,-45 22-593 0 0,-4 0-278 0 0,1 1 0 0 0,-1 0 1 0 0,1 0-1 0 0,0 1 0 0 0,-1-1 0 0 0,1 0 1 0 0,0 1-1 0 0,0 0 0 0 0,-1-1 0 0 0,1 1 0 0 0,0 0 1 0 0,0 0-1 0 0,0 1 0 0 0,-1-1 0 0 0,1 1 1 0 0,0-1-1 0 0,-1 1 0 0 0,1 0 0 0 0,0 0 0 0 0,-1 0 1 0 0,1 0-1 0 0,-1 1 0 0 0,1-1 0 0 0,-1 1 1 0 0,0-1-1 0 0,0 1 0 0 0,0 0 0 0 0,0 0 0 0 0,0 0 1 0 0,0 0-1 0 0,0 0 0 0 0,0 0 0 0 0,-1 0 1 0 0,1 1-1 0 0,-1-1 0 0 0,0 1 0 0 0,0-1 0 0 0,0 1 1 0 0,0-1-1 0 0,0 1 0 0 0,0 0 0 0 0,-1 0 1 0 0,1-1-1 0 0,-1 1 0 0 0,0 0 0 0 0,0 0 0 0 0,0-1 1 0 0,0 1-1 0 0,0 0 0 0 0,0 0 0 0 0,-1-1 1 0 0,0 1-1 0 0,1 0 0 0 0,-1-1 0 0 0,-1 3-54 0 0,-45 122 804 0 0,19-70 10 0 0,28-56-702 0 0,0-1 22 0 0,45 10 191 0 0,175-60-2560 0 0,-202 43 1152 0 0,7-1-4528 0 0,-23 8 4413 0 0</inkml:trace>
  <inkml:trace contextRef="#ctx0" brushRef="#br0" timeOffset="467525.599">27491 14517 1708 0 0,'36'-1'5980'0'0,"74"-8"-4896"0"0,197-49 22 0 0,-338 39-7933 0 0,11 16 5532 0 0</inkml:trace>
  <inkml:trace contextRef="#ctx0" brushRef="#br0" timeOffset="467823.359">27763 14335 1436 0 0,'-7'21'7700'0'0,"-19"97"-6678"0"0,23 38-135 0 0,3-104-3283 0 0,1-42-3159 0 0,-2-12 4277 0 0</inkml:trace>
  <inkml:trace contextRef="#ctx0" brushRef="#br0" timeOffset="468519.435">28126 14622 1280 0 0,'24'15'6422'0'0,"34"-34"-4980"0"0,-55 18-1276 0 0,4-2-64 0 0,6 0 25 0 0,-1-2-1 0 0,1 1 1 0 0,-1-1-1 0 0,0-1 0 0 0,-1 0 1 0 0,1-1-1 0 0,-1 0 1 0 0,-1 0-1 0 0,1-2 1 0 0,-1 1-1 0 0,-1-1 1 0 0,1 0-1 0 0,-1-1 1 0 0,-1 0-1 0 0,0-1 1 0 0,-1 0-1 0 0,0 0 1 0 0,0 0-1 0 0,3-10-126 0 0,14-94 287 0 0,-27 112-289 0 0,0-1 0 0 0,0 0-1 0 0,0 1 1 0 0,0 0 0 0 0,-1 0-1 0 0,1 0 1 0 0,-1 0 0 0 0,0 0-1 0 0,0 1 1 0 0,0 0 0 0 0,0 0-1 0 0,0 0 1 0 0,0 0 0 0 0,-1 0-1 0 0,1 1 1 0 0,0 0 0 0 0,-1 0-1 0 0,1 0 1 0 0,-1 1 0 0 0,0-1-1 0 0,1 1 1 0 0,-1 0 0 0 0,1 1-1 0 0,-2-1 3 0 0,-2 0-9 0 0,1-1 0 0 0,-1 2 0 0 0,0-1 0 0 0,1 1 0 0 0,-1 0 0 0 0,0 1 0 0 0,1 0 0 0 0,0 0 0 0 0,-1 0 0 0 0,1 1 0 0 0,0 0 0 0 0,0 1 0 0 0,1 0 0 0 0,-1 0 0 0 0,1 0 0 0 0,-1 0 0 0 0,1 1-1 0 0,1 0 1 0 0,-2 2 9 0 0,46 8-2 0 0,198-67-16 0 0,-233 53 16 0 0,0 0-1 0 0,1 1 0 0 0,-1-1 0 0 0,0 1 0 0 0,0 0 0 0 0,0 0 0 0 0,0 1 1 0 0,0-1-1 0 0,-1 1 0 0 0,1 0 0 0 0,-1 0 0 0 0,1 0 0 0 0,-1 0 0 0 0,0 0 0 0 0,-1 1 1 0 0,1 0-1 0 0,0-1 0 0 0,-1 1 0 0 0,0 0 0 0 0,0 0 0 0 0,0 0 0 0 0,0 1 1 0 0,-1-1-1 0 0,0 0 0 0 0,1 1 0 0 0,-2-1 0 0 0,1 1 0 0 0,0-1 0 0 0,-1 1 1 0 0,0-1-1 0 0,0 1 0 0 0,0-1 0 0 0,-1 2 3 0 0,9 28-36 0 0,-5-25-64 0 0,-3-4 38 0 0,1 0 0 0 0,0 0 1 0 0,0 0-1 0 0,0 1 0 0 0,1-1 1 0 0,-1 0-1 0 0,1-1 0 0 0,0 1 1 0 0,1 0-1 0 0,-1-1 0 0 0,1 1 1 0 0,0-1-1 0 0,0 0 0 0 0,1 1 1 0 0,-1-2-1 0 0,1 1 0 0 0,0 0 1 0 0,0-1-1 0 0,0 0 0 0 0,0 1 1 0 0,0-2-1 0 0,1 1 0 0 0,0 0 1 0 0,-1-1-1 0 0,1 0 0 0 0,3 1 62 0 0,-6-3-1199 0 0,14-29-4558 0 0,-15 21 4345 0 0</inkml:trace>
  <inkml:trace contextRef="#ctx0" brushRef="#br0" timeOffset="469437.328">28591 13997 936 0 0,'0'0'446'0'0,"-7"2"4207"0"0,7-3-4428 0 0,0 1-39 0 0,0 0-35 0 0,0 0-23 0 0,0 0-55 0 0,0 0-12 0 0,59-28 2230 0 0,-57 28-2290 0 0,-1 0 0 0 0,1 0-1 0 0,-1 0 1 0 0,1 0 0 0 0,-1 0 0 0 0,1 1-1 0 0,-1-1 1 0 0,0 0 0 0 0,1 1 0 0 0,-1-1-1 0 0,0 1 1 0 0,1 0 0 0 0,-1-1-1 0 0,0 1 1 0 0,1 0 0 0 0,-1 0 0 0 0,0 0-1 0 0,0 0 1 0 0,0 0 0 0 0,0 0 0 0 0,0 0-1 0 0,0 0 1 0 0,0 0 0 0 0,0 0 0 0 0,-1 1-1 0 0,1-1 1 0 0,0 0 0 0 0,-1 1-1 0 0,1-1 1 0 0,-1 1 0 0 0,1-1 0 0 0,-1 0-1 0 0,0 1 1 0 0,1-1 0 0 0,-1 1 0 0 0,0-1-1 0 0,0 1 1 0 0,0-1 0 0 0,0 1 0 0 0,0-1-1 0 0,-1 1 1 0 0,1-1 0 0 0,0 0-1 0 0,-1 1 1 0 0,1-1 0 0 0,-1 1 0 0 0,1-1-1 0 0,-21 75 84 0 0,22-73-76 0 0,0 0-1 0 0,1 0 1 0 0,0 0 0 0 0,0 0 0 0 0,0 0 0 0 0,0 0-1 0 0,0-1 1 0 0,0 1 0 0 0,1-1 0 0 0,-1 1 0 0 0,1-1-1 0 0,-1 0 1 0 0,1 0 0 0 0,0 0 0 0 0,0 0-1 0 0,0-1 1 0 0,0 1 0 0 0,1-1 0 0 0,-1 1 0 0 0,0-1-1 0 0,0 0 1 0 0,1-1 0 0 0,-1 1 0 0 0,1-1 0 0 0,-1 1-1 0 0,1-1 1 0 0,-1 0 0 0 0,2 0-8 0 0,23 8-35 0 0,-27-6 55 0 0,0-1 0 0 0,0 1 0 0 0,0-1 0 0 0,0 1 0 0 0,0-1 0 0 0,-1 1 0 0 0,1 0 0 0 0,0-1 0 0 0,-1 1 0 0 0,1 0 0 0 0,-1 0 0 0 0,0-1 1 0 0,1 1-1 0 0,-1 0 0 0 0,0 0 0 0 0,0 0 0 0 0,0-1 0 0 0,-1 1 0 0 0,1 0 0 0 0,0 0 0 0 0,0-1 0 0 0,-1 1 0 0 0,0 0 0 0 0,1 0 0 0 0,-1-1 0 0 0,0 1 1 0 0,1-1-1 0 0,-1 1 0 0 0,0-1 0 0 0,0 1 0 0 0,-1-1 0 0 0,1 1 0 0 0,0-1 0 0 0,0 0 0 0 0,-1 1 0 0 0,1-1 0 0 0,0 0 0 0 0,-1 0 0 0 0,1 0 1 0 0,-1 0-1 0 0,0-1 0 0 0,1 1 0 0 0,-1 0 0 0 0,0-1 0 0 0,0 1-20 0 0,-10 9-124 0 0,-45 33 708 0 0,17-19-3900 0 0,40-26-780 0 0,2 2 2829 0 0</inkml:trace>
  <inkml:trace contextRef="#ctx0" brushRef="#br0" timeOffset="469859.326">28794 14467 2928 0 0,'25'5'3912'0'0,"24"-15"-2941"0"0,-32 5-515 0 0,265-38 2499 0 0,-239 40-3697 0 0,-52-1-5131 0 0,-2 2 4526 0 0,3 1 83 0 0</inkml:trace>
  <inkml:trace contextRef="#ctx0" brushRef="#br0" timeOffset="470169.259">28991 14344 1372 0 0,'-2'0'258'0'0,"-1"0"-1"0"0,1 0 1 0 0,-1 0-1 0 0,1 1 1 0 0,-1 0 0 0 0,1-1-1 0 0,-1 1 1 0 0,1 0-1 0 0,0 0 1 0 0,-1 0 0 0 0,1 0-1 0 0,0 1 1 0 0,0-1-1 0 0,0 1 1 0 0,0-1 0 0 0,0 1-1 0 0,0 0 1 0 0,0 0-1 0 0,0 0 1 0 0,1 0-1 0 0,-1 0 1 0 0,1 0 0 0 0,-1 0-1 0 0,1 0 1 0 0,0 0-1 0 0,0 1 1 0 0,0-1 0 0 0,0 2-258 0 0,-12 128 1411 0 0,13-110-869 0 0,13 51-916 0 0,-19-66-6445 0 0,4-10 5550 0 0</inkml:trace>
  <inkml:trace contextRef="#ctx0" brushRef="#br0" timeOffset="470462.435">29308 14414 2544 0 0,'36'-6'8156'0'0,"-24"-1"-8422"0"0,2-6-3764 0 0,-10 9 2214 0 0,1 2 574 0 0,-1-1-52 0 0</inkml:trace>
  <inkml:trace contextRef="#ctx0" brushRef="#br0" timeOffset="470708.344">29525 14370 1964 0 0,'32'6'6114'0'0,"-1"-12"-5399"0"0,-30 6-1043 0 0,2-1-349 0 0,2-1 411 0 0,27-12-4870 0 0,-30 11 3818 0 0</inkml:trace>
  <inkml:trace contextRef="#ctx0" brushRef="#br0" timeOffset="470972.348">29731 14350 1172 0 0,'5'0'1152'0'0,"-3"0"-212"0"0,2 0-116 0 0,-1 0-96 0 0,1 0-108 0 0,-4 2-75 0 0,2-2-45 0 0,1 0-160 0 0,1 0-44 0 0,-1 0-112 0 0,3-2-188 0 0,-3 1-4 0 0,6-3-368 0 0,-2 3-280 0 0,0-3-389 0 0,0 1-311 0 0,0 0 132 0 0,2 1-96 0 0</inkml:trace>
  <inkml:trace contextRef="#ctx0" brushRef="#br0" timeOffset="471127.066">29992 14304 1644 0 0,'4'0'1124'0'0,"-1"1"-152"0"0,5 1-84 0 0,-5-4-136 0 0,3 4-91 0 0,-1-4-45 0 0,2 2-192 0 0,-2 0-76 0 0,2-1-236 0 0,1-1-140 0 0,-1 0 4 0 0,0 2-528 0 0,12-8-460 0 0,-3 5-389 0 0,-3 1 93 0 0,-3-1 12 0 0</inkml:trace>
  <inkml:trace contextRef="#ctx0" brushRef="#br0" timeOffset="471128.066">30190 14284 1520 0 0,'0'0'888'0'0,"10"0"-112"0"0,-2 0 4 0 0,-8 0 20 0 0,12 0-55 0 0,-3 0-113 0 0,-9 0-40 0 0,11 0-152 0 0,-11 0-216 0 0,0 0-32 0 0,0 0-944 0 0,0 0-604 0 0,14-2 15 0 0,-18 0 45 0 0,1 1-80 0 0</inkml:trace>
  <inkml:trace contextRef="#ctx0" brushRef="#br0" timeOffset="476461.249">22973 16155 856 0 0,'158'-10'1098'0'0,"413"-16"1518"0"0,-289 10-2180 0 0,751 2 357 0 0,-717 34-183 0 0,2393-20 888 0 0,-2491-24-1465 0 0,175-15 42 0 0,274-13 585 0 0,-352 24-155 0 0,133-19 544 0 0,162-20 273 0 0,-592 67-1166 0 0,23-3-990 0 0,-55-15-4044 0 0,-24-3 2204 0 0,18 8 1393 0 0</inkml:trace>
  <inkml:trace contextRef="#ctx0" brushRef="#br0" timeOffset="480214.3">30903 10156 1292 0 0,'0'0'189'0'0,"0"0"-24"0"0,0 0 99 0 0,0 0-54 0 0,0 0-26 0 0,0 0-76 0 0,0 0-56 0 0,0 0 62 0 0,0 0-55 0 0,0 0-39 0 0,0 0 27 0 0,0 0 1 0 0,0 0-7 0 0,0 0 30 0 0,0 0-3 0 0,0 0-20 0 0,0 0 19 0 0,1 18-63 0 0,-29 240 602 0 0,28 542 780 0 0,12-596-847 0 0,14 96-11 0 0,-23 51 463 0 0,-20-187-657 0 0,11 917 749 0 0,-10-953-1127 0 0,-42 359 48 0 0,46-401-31 0 0,-14 91 19 0 0,9 0 0 0 0,5 48 8 0 0,27-139 18 0 0,2 43-134 0 0,-18-97 110 0 0,1 295 319 0 0,-18-207-233 0 0,-8-16-151 0 0,4 6 166 0 0,-10 82-204 0 0,21-135 320 0 0,11-56-199 0 0,0 37-17 0 0,0 21-32 0 0,0-57 62 0 0,0-2-9 0 0,0 42 237 0 0,0 1 920 0 0,0-42-1098 0 0,0-1 17 0 0,0 0 15 0 0,0 0-27 0 0,0 0-11 0 0,0 0-17 0 0,-14 28-4093 0 0,3-23 478 0 0,4-4 2289 0 0</inkml:trace>
  <inkml:trace contextRef="#ctx0" brushRef="#br1" timeOffset="505707.562">22671 13620 860 0 0,'0'0'40'0'0,"0"0"-47"0"0,0 0 49 0 0,0 0 9 0 0,0 0-4 0 0,0 0 15 0 0,0 0-13 0 0,0 0-45 0 0,0 0 49 0 0,0 0-39 0 0,0 0 24 0 0,0 0 92 0 0,0 0-22 0 0,0 0-59 0 0,0 0-13 0 0,0 0-14 0 0,0 0-52 0 0,0 0 16 0 0,0 0 52 0 0,0 0-16 0 0,0 0 0 0 0,0 0 8 0 0,0 0 27 0 0,0 0 18 0 0,0 0-2 0 0,0 0-52 0 0,0 0-7 0 0,0 0 40 0 0,0 0 22 0 0,0 0 1 0 0,0 0-15 0 0,0 0-4 0 0,0 0 7 0 0,0 0-24 0 0,0 0 39 0 0,0 0 48 0 0,0 0 38 0 0,0 0-35 0 0,0 0-14 0 0,0 0 0 0 0,0 0-20 0 0,0 0-33 0 0,0 0 26 0 0,0 0 43 0 0,0 0 23 0 0,0 0 17 0 0,0 0-75 0 0,0 0-29 0 0,0 0-39 0 0,0 0-6 0 0,0 0 24 0 0,0 0 0 0 0,0 0 15 0 0,0 0-29 0 0,0 0-8 0 0,0 0-17 0 0,0 0-43 0 0,0 0 22 0 0,0 0 66 0 0,0 0 38 0 0,3-1-32 0 0,158-15 199 0 0,580 8 214 0 0,-622-5-529 0 0,32 1-70 0 0,527 5 408 0 0,-432 14-377 0 0,-139 9 89 0 0,276 6 185 0 0,-24-1-326 0 0,146-3 263 0 0,-312 13-6 0 0,273-16-315 0 0,-341-41 332 0 0,220 17 285 0 0,-201-8-318 0 0,521 13-374 0 0,-537-6 474 0 0,208 10-49 0 0,-201 13 61 0 0,254-13 131 0 0,-258 13-206 0 0,227-8 20 0 0,-207 12-116 0 0,2-7-62 0 0,251-10 463 0 0,-362-17-356 0 0,182 12 142 0 0,-222 5-182 0 0,39 0 395 0 0,61 0 121 0 0,-101 0-423 0 0,40 0 566 0 0,21-14-2468 0 0,-74 16-2774 0 0,5-1 3269 0 0</inkml:trace>
  <inkml:trace contextRef="#ctx0" brushRef="#br1" timeOffset="508406.103">22746 15679 964 0 0,'0'0'283'0'0,"0"0"-41"0"0,0 0 4 0 0,0 0-77 0 0,0 0-43 0 0,0 0-30 0 0,0 0-13 0 0,0 0 37 0 0,0 0 69 0 0,0 0-36 0 0,0 0 32 0 0,0 0-13 0 0,3 0 18 0 0,320-14 1100 0 0,27-1-900 0 0,543-57 1126 0 0,-705 55-1496 0 0,-1-9-1 0 0,47-19-19 0 0,-85 23 48 0 0,2 7 0 0 0,119 4-48 0 0,-13 1 21 0 0,456-7 188 0 0,-520-1-193 0 0,124-10 364 0 0,161 13-380 0 0,-96 8 169 0 0,-187-13-74 0 0,445-35-316 0 0,-250 40 604 0 0,-215 34-389 0 0,70-31 214 0 0,43-36-8 0 0,21 13-143 0 0,-140 16 88 0 0,5 16 77 0 0,-90-14 136 0 0,70-11 567 0 0,-141 25-1109 0 0,10-3 786 0 0,-22 1-7732 0 0,-6 2 5780 0 0</inkml:trace>
  <inkml:trace contextRef="#ctx0" brushRef="#br1" timeOffset="546926.646">595 2175 860 0 0,'0'0'214'0'0,"0"0"-17"0"0,0 0-45 0 0,0 0-15 0 0,0 0 60 0 0,0 0 11 0 0,0 0-27 0 0,0 0-13 0 0,0 0-34 0 0,0 0 20 0 0,0 0 9 0 0,0 0 23 0 0,0 0-64 0 0,0 0 51 0 0,0 0-53 0 0,0 0 44 0 0,0 0 30 0 0,0 0-76 0 0,0 0 24 0 0,0 0-39 0 0,0 0-66 0 0,0 0 39 0 0,0 0 40 0 0,-23 0-86 0 0,-51-13 250 0 0,-165 44-110 0 0,149-17 4 0 0,-9 22 511 0 0,92-28-609 0 0,0 0 0 0 0,0 0 0 0 0,1 1 0 0 0,0 0 0 0 0,1 0 0 0 0,0 0 1 0 0,0 1-1 0 0,1 0 0 0 0,0 0 0 0 0,1 0 0 0 0,0 0 0 0 0,1 0 0 0 0,0 1 0 0 0,0-1 0 0 0,1 1 0 0 0,1-1 0 0 0,0 10-76 0 0,14 127 255 0 0,48 131 148 0 0,93 401 33 0 0,-111-173-405 0 0,-44-285-31 0 0,0-9-49 0 0,0 131 86 0 0,0-342 41 0 0,-1 1-63 0 0,0-1-1 0 0,1 1 0 0 0,-1-1 0 0 0,0 1 1 0 0,1-1-1 0 0,-1 1 0 0 0,1-1 0 0 0,-1 1 1 0 0,1 0-1 0 0,0-1 0 0 0,-1 1 1 0 0,1 0-1 0 0,0 0 0 0 0,0-1 0 0 0,0 1 1 0 0,0 0-1 0 0,1-1 0 0 0,-1 1 0 0 0,0 0 1 0 0,1-1-1 0 0,-1 1 0 0 0,1-1 0 0 0,0 1 1 0 0,-1-1-1 0 0,1 1 0 0 0,0-1 0 0 0,0 1 1 0 0,0-1-1 0 0,0 0 0 0 0,0 1 0 0 0,0-1 1 0 0,1 0-1 0 0,-1 0 0 0 0,0 0 0 0 0,1 0 1 0 0,-1 0-1 0 0,0 0 0 0 0,1 0 1 0 0,-1 0-1 0 0,1-1 0 0 0,0 1 0 0 0,-1 0 1 0 0,1-1-1 0 0,-1 1 0 0 0,1-1 0 0 0,0 0 1 0 0,-1 0-1 0 0,1 0 0 0 0,0 0 0 0 0,0 0 1 0 0,-1 0-1 0 0,1 0 0 0 0,0 0 0 0 0,-1 0 1 0 0,1-1-1 0 0,0 1 0 0 0,-1-1 0 0 0,1 1 1 0 0,-1-1-1 0 0,1 0 0 0 0,0 0-14 0 0,15-1 76 0 0,101-1-816 0 0,89-17-4995 0 0,-181 11 4437 0 0</inkml:trace>
  <inkml:trace contextRef="#ctx0" brushRef="#br1" timeOffset="550019.029">28390 1142 976 0 0,'0'0'202'0'0,"0"0"-19"0"0,0 0 3 0 0,0 0-32 0 0,0 0 7 0 0,0 0 55 0 0,0 0-22 0 0,0 0-79 0 0,0 0 37 0 0,1-20 173 0 0,6 14-287 0 0,0 2 0 0 0,0-1 1 0 0,0 1-1 0 0,1 0 0 0 0,0 1 0 0 0,-1-1 0 0 0,1 2 0 0 0,0-1 0 0 0,1 1 0 0 0,-1 0 0 0 0,0 1 1 0 0,0 0-1 0 0,1 0 0 0 0,-1 1 0 0 0,8 0-38 0 0,-4-1 108 0 0,148-11 758 0 0,-153 16-854 0 0,0 1-1 0 0,-1 0 1 0 0,1 1-1 0 0,-1 0 1 0 0,-1 0-1 0 0,1 0 0 0 0,-1 0 1 0 0,0 1-1 0 0,0 0 1 0 0,-1 0-1 0 0,0 0 1 0 0,0 1-1 0 0,0-1 0 0 0,0 4-11 0 0,14 42 146 0 0,-2 1-1 0 0,-2 1 0 0 0,-2 0 0 0 0,-3 1 0 0 0,-3 0 0 0 0,-2 1 0 0 0,-2-1 0 0 0,-3 1 0 0 0,-5 27-145 0 0,4 40 172 0 0,2 806 1183 0 0,-23-718-1025 0 0,23 9-33 0 0,-23-91-37 0 0,14-2 287 0 0,9-127-509 0 0,0-1-40 0 0,0 36-12 0 0,27 17 83 0 0,-27-52 16 0 0,-89 20 608 0 0,-295 21-7529 0 0,356-42 5602 0 0</inkml:trace>
  <inkml:trace contextRef="#ctx0" brushRef="#br1" timeOffset="607183.367">10876 15517 916 0 0,'0'-20'2166'0'0,"3"17"-1425"0"0,0 34-509 0 0,21 169 37 0 0,24 15 335 0 0,-27-119-506 0 0,-20-95-100 0 0,-1-1 25 0 0,2 37 967 0 0,119-26-670 0 0,-84-12-277 0 0,384-46 56 0 0,-111 4 100 0 0,31-6-539 0 0,148-18 610 0 0,172-24-259 0 0,-559 73-49 0 0,367-81 136 0 0,-144 43-73 0 0,48-18 138 0 0,-168 48 707 0 0,-203 23-828 0 0,1 0 1 0 0,-1 1 0 0 0,0-1 0 0 0,1 0-1 0 0,-1 0 1 0 0,-1 0 0 0 0,1-1-1 0 0,0 1 1 0 0,-1 0 0 0 0,0-1 0 0 0,0 1-1 0 0,0-1 1 0 0,0 1 0 0 0,0-1-1 0 0,-1 1 1 0 0,1-1 0 0 0,-1 0 0 0 0,0 1-1 0 0,0-1 1 0 0,0 0 0 0 0,-1 1 0 0 0,1-1-1 0 0,-1 1 1 0 0,-1-4-43 0 0,1-6 11 0 0,11-132-436 0 0,-9 112-5062 0 0,-1 24 4114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49:58.76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3160 3143 2384 0 0,'0'-23'6728'0'0,"-1"40"-4107"0"0,0 40-1794 0 0,41 140-947 0 0,-35-172-200 0 0,17 89-1747 0 0,-16-37-2111 0 0,-23-22 1639 0 0,6-41 1455 0 0</inkml:trace>
  <inkml:trace contextRef="#ctx0" brushRef="#br0" timeOffset="963.96">2392 537 1988 0 0,'0'0'494'0'0,"0"0"-6"0"0,0 0-12 0 0,0 0-78 0 0,0 0-58 0 0,0 0-78 0 0,4-13 1577 0 0,-2 14-1829 0 0,0 1 0 0 0,-1 0-1 0 0,1 0 1 0 0,-1 0 0 0 0,0 1-1 0 0,1-1 1 0 0,-1 0 0 0 0,0 0-1 0 0,0 1 1 0 0,-1-1 0 0 0,1 0-1 0 0,0 1 1 0 0,-1-1 0 0 0,1 1-1 0 0,-1-1 1 0 0,0 1 0 0 0,0-1-1 0 0,0 1 1 0 0,0-1 0 0 0,0 1-1 0 0,-1-1 1 0 0,1 1 0 0 0,-1-1-1 0 0,0 0 1 0 0,1 1 0 0 0,-1-1-1 0 0,0 0 1 0 0,0 1 0 0 0,-1-1-1 0 0,1 0 1 0 0,0 0 0 0 0,-1 1-10 0 0,1 0 10 0 0,-10 28 56 0 0,0 0-1 0 0,-2-1 1 0 0,-2-1 0 0 0,0 0-1 0 0,-2-1 1 0 0,-1 0-1 0 0,-8 7-65 0 0,18-24 48 0 0,-1-1 0 0 0,0 0 0 0 0,0 0 0 0 0,-1-1-1 0 0,0-1 1 0 0,0 0 0 0 0,-1 0 0 0 0,-1-1 0 0 0,1 0-1 0 0,-1-1 1 0 0,0 0 0 0 0,0-1 0 0 0,-1 0 0 0 0,1-1-1 0 0,-1 0 1 0 0,0-1 0 0 0,0-1 0 0 0,-1 0 0 0 0,-8 0-48 0 0,13-5 4 0 0,0-1 1 0 0,1 0-1 0 0,0 0 0 0 0,-1-1 1 0 0,2 0-1 0 0,-1 0 1 0 0,1-1-1 0 0,-1 0 0 0 0,1 0 1 0 0,1 0-1 0 0,0-1 1 0 0,0 0-1 0 0,0-1 0 0 0,0 1 1 0 0,1-1-1 0 0,1 0 1 0 0,-1 0-1 0 0,1-1 1 0 0,1 1-1 0 0,0-1 0 0 0,0 0 1 0 0,0 0-1 0 0,1 0 1 0 0,1 0-1 0 0,-1 0 0 0 0,1 0 1 0 0,1-1-1 0 0,0 1 1 0 0,0 0-1 0 0,1-1 0 0 0,1-3-4 0 0,-2 8-4 0 0,0-1-1 0 0,1 1 1 0 0,-1 0-1 0 0,1-1 1 0 0,1 1-1 0 0,-1 0 1 0 0,1 0-1 0 0,0 0 1 0 0,0 0-1 0 0,0 0 1 0 0,1 0-1 0 0,-1 0 1 0 0,1 1-1 0 0,0-1 1 0 0,1 1-1 0 0,-1 0 1 0 0,1 0-1 0 0,0 0 1 0 0,0 1-1 0 0,0-1 1 0 0,0 1-1 0 0,1 0 1 0 0,-1 0-1 0 0,1 0 1 0 0,0 1-1 0 0,0 0 1 0 0,0 0-1 0 0,0 0 1 0 0,0 0-1 0 0,0 1 1 0 0,0 0-1 0 0,1 0 0 0 0,-1 0 1 0 0,1 1-1 0 0,-1 0 1 0 0,0 0-1 0 0,1 0 1 0 0,-1 0-1 0 0,4 2 5 0 0,115 32-112 0 0,127 16-269 0 0,-29-84 392 0 0,-215 33 17 0 0,0 0 0 0 0,-1 0-1 0 0,1-1 1 0 0,-1 1-1 0 0,1-2 1 0 0,-1 1 0 0 0,0-1-1 0 0,0 0 1 0 0,0 0 0 0 0,0-1-1 0 0,0 1 1 0 0,-1-1-1 0 0,0-1 1 0 0,0 1 0 0 0,0-1-1 0 0,0 0 1 0 0,-1 0-1 0 0,1 0 1 0 0,-1 0 0 0 0,-1-1-1 0 0,1 0 1 0 0,-1 0 0 0 0,0 0-1 0 0,0 0 1 0 0,-1 0-1 0 0,2-5-27 0 0,-7 3 21 0 0,1 0 0 0 0,-1 0-1 0 0,-1 0 1 0 0,0 0 0 0 0,0 1 0 0 0,0 0-1 0 0,-1-1 1 0 0,0 2 0 0 0,0-1-1 0 0,-1 0 1 0 0,0 1 0 0 0,0 0-1 0 0,-1 1 1 0 0,1-1 0 0 0,-4-1-21 0 0,-10-11 8 0 0,-127-70-627 0 0,83 114-3318 0 0,47-14 2461 0 0,5 2 152 0 0</inkml:trace>
  <inkml:trace contextRef="#ctx0" brushRef="#br0" timeOffset="2296.83">4067 1707 968 0 0,'0'-3'573'0'0,"55"-71"2154"0"0,-55 73-2511 0 0,-4-6-166 0 0,-1 1 0 0 0,1 0 0 0 0,-1 0 0 0 0,0 0 1 0 0,-1 0-1 0 0,1 1 0 0 0,-1 0 0 0 0,0 0 0 0 0,0 1 1 0 0,-1-1-1 0 0,0 1 0 0 0,1 1 0 0 0,-1-1 0 0 0,0 1 0 0 0,-1 0 1 0 0,1 1-1 0 0,0 0 0 0 0,-1 0 0 0 0,0 1 0 0 0,1-1 1 0 0,-1 2-1 0 0,0-1 0 0 0,1 1 0 0 0,-1 0 0 0 0,0 1 0 0 0,-5 1-50 0 0,-8 0 23 0 0,1 0 0 0 0,-1 2-1 0 0,1 1 1 0 0,0 0-1 0 0,1 2 1 0 0,-1 0-1 0 0,1 1 1 0 0,1 1-1 0 0,-13 8-22 0 0,20-10 18 0 0,1 0 0 0 0,0 1-1 0 0,1 1 1 0 0,-1 0-1 0 0,2 0 1 0 0,-1 1 0 0 0,1 0-1 0 0,1 0 1 0 0,0 1 0 0 0,0 0-1 0 0,1 0 1 0 0,0 1 0 0 0,1-1-1 0 0,1 1 1 0 0,0 0 0 0 0,0 1-1 0 0,1-1 1 0 0,1 1 0 0 0,0-1-1 0 0,0 1 1 0 0,1 11-18 0 0,2-20 24 0 0,-1-1 0 0 0,0 0 0 0 0,1 1 0 0 0,0-1 0 0 0,-1 0-1 0 0,1 1 1 0 0,1-1 0 0 0,-1 0 0 0 0,0 0 0 0 0,1 0 0 0 0,0 0 0 0 0,-1 0 0 0 0,1 0 0 0 0,0 0 0 0 0,1-1 0 0 0,-1 1 0 0 0,0-1 0 0 0,1 1-1 0 0,0-1 1 0 0,-1 0 0 0 0,1 0 0 0 0,0 0 0 0 0,0 0 0 0 0,0-1 0 0 0,0 1 0 0 0,0-1 0 0 0,0 0 0 0 0,1 0 0 0 0,-1 0 0 0 0,0 0 0 0 0,1 0 0 0 0,-1-1-1 0 0,1 0 1 0 0,-1 1 0 0 0,0-1 0 0 0,1 0 0 0 0,-1-1 0 0 0,2 1-24 0 0,117-19 446 0 0,-97 10-352 0 0,0-1 1 0 0,-1-1-1 0 0,0-1 0 0 0,0-1 0 0 0,-1-2 0 0 0,-1 0 0 0 0,-1-1 0 0 0,0-1 0 0 0,-1-1 0 0 0,16-19-94 0 0,-23 16 370 0 0,-21 21 65 0 0,-23 88-206 0 0,-11 310 311 0 0,33-23 598 0 0,8-370-1117 0 0,1-1 0 0 0,-1 0 0 0 0,1 0 1 0 0,0 1-1 0 0,0-1 0 0 0,1 0 0 0 0,-1 1 0 0 0,1-1 0 0 0,0 0 0 0 0,0 0 0 0 0,0 0 0 0 0,0 0 0 0 0,1 0 0 0 0,0 0 0 0 0,0 0 0 0 0,0 0 0 0 0,0-1 0 0 0,0 1 0 0 0,1-1 0 0 0,0 1 0 0 0,-1-1 0 0 0,1 0 0 0 0,1 0 0 0 0,-1 0 0 0 0,0-1 0 0 0,1 1 0 0 0,-1-1 0 0 0,1 1 0 0 0,0-1 0 0 0,0-1 0 0 0,0 1 0 0 0,0 0 0 0 0,0-1 0 0 0,0 0 1 0 0,0 0-1 0 0,0 0 0 0 0,0 0 0 0 0,1-1 0 0 0,-1 0 0 0 0,0 0 0 0 0,1 0 0 0 0,-1 0 0 0 0,0-1 0 0 0,5 0-21 0 0,45-16-616 0 0,0-2 0 0 0,-2-2 0 0 0,0-2 0 0 0,-1-3 0 0 0,-2-2 0 0 0,-1-2 0 0 0,-1-2 0 0 0,3-6 616 0 0,50-48-3898 0 0,-75 61 2468 0 0</inkml:trace>
  <inkml:trace contextRef="#ctx0" brushRef="#br0" timeOffset="2949.418">4532 1094 924 0 0,'3'-3'106'0'0,"-1"0"0"0"0,0 0 1 0 0,1 0-1 0 0,-1 1 0 0 0,1-1 0 0 0,0 1 0 0 0,0-1 0 0 0,0 1 0 0 0,0 0 1 0 0,0 0-1 0 0,0 0 0 0 0,1 1 0 0 0,-1-1 0 0 0,1 1 0 0 0,-1 0 0 0 0,1 0 1 0 0,-1 0-1 0 0,1 0 0 0 0,0 0 0 0 0,-1 1 0 0 0,1 0 0 0 0,0 0 0 0 0,0 0 1 0 0,-1 0-1 0 0,1 1 0 0 0,0-1 0 0 0,-1 1 0 0 0,1 0 0 0 0,0 0 0 0 0,-1 0 1 0 0,1 0-1 0 0,-1 1 0 0 0,0 0 0 0 0,1-1 0 0 0,1 3-106 0 0,3 4 80 0 0,-1 0 0 0 0,0 0 1 0 0,0 0-1 0 0,-1 1 0 0 0,-1 0 0 0 0,1 0 0 0 0,-1 1 1 0 0,-1 0-1 0 0,0-1 0 0 0,0 2 0 0 0,-1-1 0 0 0,0 0 0 0 0,-1 1 1 0 0,0-1-1 0 0,0 1 0 0 0,-1-1 0 0 0,-1 1 0 0 0,0 0 1 0 0,0-1-1 0 0,-1 1 0 0 0,-1 0 0 0 0,0-1 0 0 0,0 1 0 0 0,-1-1 1 0 0,0 0-1 0 0,-1 0 0 0 0,0 0 0 0 0,0 0 0 0 0,-1-1 1 0 0,0 1-1 0 0,-1-1 0 0 0,0 0 0 0 0,-1-1 0 0 0,0 0 0 0 0,0 0 1 0 0,-1 0-1 0 0,1-1 0 0 0,-6 3-80 0 0,7-4 52 0 0,-118 81 1028 0 0,123-86-1301 0 0,3-13-1113 0 0,43-48-2496 0 0,-22 37 2501 0 0</inkml:trace>
  <inkml:trace contextRef="#ctx0" brushRef="#br0" timeOffset="3212.507">5018 1039 856 0 0,'-68'10'2962'0'0,"-10"73"-1550"0"0,72-73-1245 0 0,-1 2 0 0 0,2-1 0 0 0,0 1 0 0 0,0 0 0 0 0,1 0 0 0 0,1 0-1 0 0,0 0 1 0 0,1 1 0 0 0,0-1 0 0 0,0 1 0 0 0,2 0 0 0 0,0 1-167 0 0,0-9 28 0 0,1 0 0 0 0,0 1 0 0 0,0-1 0 0 0,0 0 0 0 0,1 0 1 0 0,-1-1-1 0 0,1 1 0 0 0,0 0 0 0 0,1 0 0 0 0,-1-1 0 0 0,1 0 1 0 0,0 1-1 0 0,0-1 0 0 0,1 0 0 0 0,-1 0 0 0 0,1-1 0 0 0,0 1 1 0 0,0-1-1 0 0,0 0 0 0 0,0 0 0 0 0,0 0 0 0 0,1 0 0 0 0,-1-1 1 0 0,1 0-1 0 0,0 0 0 0 0,0 0 0 0 0,0 0 0 0 0,0-1 0 0 0,0 0 1 0 0,2 0-29 0 0,158 18-1583 0 0,-85-19-2212 0 0,-58 0 2591 0 0</inkml:trace>
  <inkml:trace contextRef="#ctx0" brushRef="#br0" timeOffset="3459.082">5224 1309 1872 0 0,'10'-4'5526'0'0,"28"-5"-4493"0"0,-6 1-747 0 0,38-11 107 0 0,210-79-6393 0 0,-253 83 4850 0 0</inkml:trace>
  <inkml:trace contextRef="#ctx0" brushRef="#br0" timeOffset="3690.921">5967 969 1920 0 0,'5'15'7592'0'0,"-5"42"-7073"0"0,-1-31 246 0 0,40 183-183 0 0,-1-103-1794 0 0,18 92-6522 0 0,-54-164 6450 0 0</inkml:trace>
  <inkml:trace contextRef="#ctx0" brushRef="#br0" timeOffset="-1179.663">1377 3223 2116 0 0,'1'-5'92'0'0,"1"0"-1"0"0,0 0 1 0 0,0 1 0 0 0,0-1-1 0 0,0 1 1 0 0,1 0 0 0 0,0-1-1 0 0,0 1 1 0 0,0 0-1 0 0,0 1 1 0 0,1-1 0 0 0,-1 1-1 0 0,1-1 1 0 0,0 1-1 0 0,0 0 1 0 0,0 1 0 0 0,1-1-1 0 0,-1 1 1 0 0,1-1 0 0 0,-1 1-1 0 0,1 1 1 0 0,0-1-1 0 0,0 1 1 0 0,0-1 0 0 0,-1 1-1 0 0,1 1 1 0 0,0-1 0 0 0,0 1-1 0 0,0 0 1 0 0,1 0-1 0 0,-1 0 1 0 0,0 1 0 0 0,0 0-1 0 0,-1 0 1 0 0,1 0-1 0 0,0 0 1 0 0,0 1 0 0 0,0 0-1 0 0,-1 0 1 0 0,1 0 0 0 0,-1 1-1 0 0,0-1 1 0 0,1 1-1 0 0,-1 0 1 0 0,-1 0 0 0 0,1 1-1 0 0,0-1 1 0 0,1 3-92 0 0,3 3 92 0 0,0-1 0 0 0,-1 1 1 0 0,0 1-1 0 0,-1-1 0 0 0,0 1 0 0 0,-1 0 1 0 0,0 1-1 0 0,0-1 0 0 0,-1 1 0 0 0,0 0 0 0 0,-1 0 1 0 0,-1 0-1 0 0,0 0 0 0 0,0 1 0 0 0,-1-1 1 0 0,0 1-1 0 0,-1-1 0 0 0,-1 5-92 0 0,-2 2 138 0 0,0-1 0 0 0,-2 1 0 0 0,0-1 0 0 0,-1 0 0 0 0,-1 0 0 0 0,0 0 0 0 0,-2-1 0 0 0,0 0 0 0 0,0-1 0 0 0,-1 0 0 0 0,-1-1 0 0 0,-11 12-138 0 0,6-6 114 0 0,-1 0 0 0 0,-1-2 0 0 0,0 0 0 0 0,-1-1 0 0 0,-1-1-1 0 0,-1 0 1 0 0,0-2 0 0 0,-1 0 0 0 0,-15 6-114 0 0,52-67-3484 0 0,71-54-1246 0 0,-60 75 3557 0 0</inkml:trace>
  <inkml:trace contextRef="#ctx0" brushRef="#br0" timeOffset="-853.943">1976 3144 1216 0 0,'-20'11'3302'0'0,"-18"11"-2650"0"0,18-8-365 0 0,0 1-1 0 0,2 1 0 0 0,0 0 0 0 0,0 2 0 0 0,2 0 0 0 0,0 1 0 0 0,2 0 0 0 0,0 1 0 0 0,1 1 0 0 0,0 0 0 0 0,2 1 0 0 0,-8 22-286 0 0,17-38 6 0 0,0-1 1 0 0,1 1-1 0 0,0-1 1 0 0,0 1-1 0 0,0-1 0 0 0,1 1 1 0 0,-1 0-1 0 0,1-1 1 0 0,1 1-1 0 0,-1 0 1 0 0,1-1-1 0 0,0 1 0 0 0,0-1 1 0 0,1 1-1 0 0,0-1 1 0 0,0 0-1 0 0,0 1 1 0 0,0-1-1 0 0,1 0 0 0 0,0 0 1 0 0,0-1-1 0 0,0 1 1 0 0,0-1-1 0 0,1 1 1 0 0,0-1-1 0 0,0 0 1 0 0,0 0-1 0 0,0-1 0 0 0,1 1 1 0 0,0-1-1 0 0,-1 0 1 0 0,1 0-1 0 0,0-1 1 0 0,1 1-1 0 0,-1-1 0 0 0,0 0 1 0 0,0-1-1 0 0,1 1 1 0 0,-1-1-1 0 0,4 0-6 0 0,113 10-6290 0 0,-103-11 4840 0 0</inkml:trace>
  <inkml:trace contextRef="#ctx0" brushRef="#br0" timeOffset="-525.271">2127 3373 1348 0 0,'-21'1'4679'0'0,"33"2"-2225"0"0,40 1-1319 0 0,160-28-34 0 0,22-2-1848 0 0,-232 26 221 0 0,-2 0-281 0 0,1 14-4318 0 0,-18-8 3885 0 0</inkml:trace>
  <inkml:trace contextRef="#ctx0" brushRef="#br0" timeOffset="-265.747">2200 3584 1660 0 0,'15'13'3861'0'0,"29"-6"-2685"0"0,173-2 388 0 0,-1-48-6233 0 0,-184 31 3445 0 0</inkml:trace>
  <inkml:trace contextRef="#ctx0" brushRef="#br0" timeOffset="-2683.264">1743 1342 1260 0 0,'-4'0'493'0'0,"-10"0"-8"0"0,11 0 62 0 0,-4 3-54 0 0,-34 14 393 0 0,5-18 1889 0 0,24-1-1629 0 0,27-1-684 0 0,226-21 276 0 0,328-21-267 0 0,-95 30-527 0 0,-455-4-2403 0 0,-27 1-2059 0 0,-6 10 3223 0 0</inkml:trace>
  <inkml:trace contextRef="#ctx0" brushRef="#br0" timeOffset="-1983.914">1695 1399 1228 0 0,'1'0'85'0'0,"0"0"0"0"0,0 0 0 0 0,0 0 0 0 0,1 0 0 0 0,-1 0 0 0 0,0 1 0 0 0,0-1 1 0 0,0 0-1 0 0,0 1 0 0 0,0-1 0 0 0,0 1 0 0 0,0-1 0 0 0,0 1 0 0 0,0-1 0 0 0,0 1 0 0 0,0 0 0 0 0,0-1 0 0 0,0 1 0 0 0,-1 0 0 0 0,1 0 0 0 0,0 0 0 0 0,0 0 0 0 0,-1-1 0 0 0,1 1 0 0 0,-1 0 1 0 0,1 0-1 0 0,-1 0 0 0 0,1 0 0 0 0,-1 1 0 0 0,1-1 0 0 0,-1 0 0 0 0,0 0 0 0 0,0 0 0 0 0,0 0 0 0 0,1 0 0 0 0,-1 0 0 0 0,0 0 0 0 0,0 1 0 0 0,0-1 0 0 0,-1 0 0 0 0,1 0 0 0 0,0 0 0 0 0,0 0 1 0 0,-1 0-1 0 0,1 0 0 0 0,-1 0 0 0 0,1 0 0 0 0,-1 0 0 0 0,1 0 0 0 0,-1 0 0 0 0,1 0 0 0 0,-1 0 0 0 0,0 0 0 0 0,0 0 0 0 0,1 0 0 0 0,-1-1 0 0 0,0 1 0 0 0,0 0 0 0 0,0 0 0 0 0,0-1 0 0 0,0 1 1 0 0,0-1-1 0 0,0 1-85 0 0,422 131 2068 0 0,-394-126-2016 0 0,0 1-1 0 0,0 1 0 0 0,-1 1 1 0 0,0 1-1 0 0,-1 2 0 0 0,0 0 1 0 0,0 2-1 0 0,-2 1 0 0 0,0 0 0 0 0,0 2 1 0 0,-2 1-1 0 0,0 0 0 0 0,-1 2 1 0 0,-1 0-1 0 0,0 1 0 0 0,-2 1 1 0 0,1 4-52 0 0,-16-20 17 0 0,0-1 0 0 0,0 1 0 0 0,-1 1 0 0 0,0-1 0 0 0,0 0 1 0 0,-1 0-1 0 0,0 0 0 0 0,0 0 0 0 0,0 0 0 0 0,-1 0 0 0 0,0 1 0 0 0,0-1 1 0 0,0 0-1 0 0,-1 0 0 0 0,0-1 0 0 0,0 1 0 0 0,0 0 0 0 0,-1-1 1 0 0,0 1-1 0 0,0-1 0 0 0,0 0 0 0 0,-1 0 0 0 0,0 0 0 0 0,0 0 1 0 0,-3 2-18 0 0,-128 107 348 0 0,106-94-281 0 0,-48 35 131 0 0,23-20-88 0 0,1 3 0 0 0,2 1 0 0 0,1 3 0 0 0,3 2 0 0 0,1 2-1 0 0,3 2 1 0 0,2 1 0 0 0,-8 16-110 0 0,20 19 197 0 0,31-80-187 0 0,-1-1 0 0 0,1 0 0 0 0,1 1 0 0 0,-1-1-1 0 0,0 0 1 0 0,1 0 0 0 0,0-1 0 0 0,-1 1 0 0 0,1-1-1 0 0,0 1 1 0 0,0-1 0 0 0,1 0 0 0 0,-1 0-1 0 0,0 0 1 0 0,1 0 0 0 0,-1-1 0 0 0,1 1 0 0 0,-1-1-1 0 0,1 0 1 0 0,0 0 0 0 0,0-1 0 0 0,-1 1 0 0 0,1-1-1 0 0,0 1 1 0 0,0-1 0 0 0,0-1 0 0 0,0 1 0 0 0,-1 0-1 0 0,1-1 1 0 0,2 0-10 0 0,-3 1 16 0 0,305-39 203 0 0,-147 10-234 0 0,66 9-412 0 0,-128 18-4151 0 0,-81 15 609 0 0,-18-12 2839 0 0</inkml:trace>
  <inkml:trace contextRef="#ctx0" brushRef="#br0" timeOffset="6984.219">6997 1844 1028 0 0,'0'0'573'0'0,"0"0"-38"0"0,0 0 51 0 0,0 0-44 0 0,-24 2 1468 0 0,-4 11-1208 0 0,80-10 1181 0 0,153-15-1217 0 0,126-3-305 0 0,-92 12-2007 0 0,-229 26-2582 0 0,-24-14 2916 0 0</inkml:trace>
  <inkml:trace contextRef="#ctx0" brushRef="#br0" timeOffset="7250.087">7052 2266 1984 0 0,'113'10'3782'0'0,"177"-53"-2268"0"0,-26 12-2093 0 0,-86 13-3441 0 0,-133 13 2699 0 0</inkml:trace>
  <inkml:trace contextRef="#ctx0" brushRef="#br0" timeOffset="32734.336">25677 1584 1204 0 0,'57'98'6251'0'0,"-54"-86"-6167"0"0,0-1 0 0 0,-1 1 1 0 0,-1 0-1 0 0,1 0 1 0 0,-2 0-1 0 0,0 0 0 0 0,0-1 1 0 0,-1 1-1 0 0,0 0 1 0 0,-1 0-1 0 0,-1 0 1 0 0,0-1-1 0 0,0 0 0 0 0,-1 1 1 0 0,-1-1-1 0 0,1 0 1 0 0,-2-1-1 0 0,0 1 1 0 0,0-1-1 0 0,-1 0 0 0 0,0-1 1 0 0,0 0-1 0 0,-5 4-84 0 0,-93 46 18 0 0,104-59-497 0 0,9-52-4944 0 0,7 32 4111 0 0</inkml:trace>
  <inkml:trace contextRef="#ctx0" brushRef="#br0" timeOffset="33601.353">27466 1507 1736 0 0,'0'0'591'0'0,"0"0"-160"0"0,0 0 41 0 0,0 0 2 0 0,0 0-66 0 0,0 0-72 0 0,0 0-10 0 0,0 0-32 0 0,0 0-72 0 0,0 0-63 0 0,0 0 1 0 0,3-4-10 0 0,-7-24 193 0 0,-49 24-113 0 0,39 2-191 0 0,1 1 0 0 0,0 1 0 0 0,-1 0 0 0 0,1 1 0 0 0,0 0 0 0 0,-1 1 1 0 0,1 1-1 0 0,0 0 0 0 0,0 1 0 0 0,1 0 0 0 0,-1 1 0 0 0,1 0 0 0 0,0 1 0 0 0,0 0 0 0 0,1 1 0 0 0,0 1 0 0 0,0 0 0 0 0,0 0 1 0 0,1 1-1 0 0,0 0 0 0 0,1 0 0 0 0,0 1 0 0 0,1 1 0 0 0,-4 5-39 0 0,10-12 46 0 0,0 1-1 0 0,0 0 1 0 0,1 0-1 0 0,-1 0 1 0 0,1 0-1 0 0,0 0 1 0 0,0 0-1 0 0,1 0 1 0 0,-1 0-1 0 0,1 1 1 0 0,0-1-1 0 0,1 0 1 0 0,-1 0-1 0 0,1 0 1 0 0,0 0-1 0 0,0 0 1 0 0,1 0 0 0 0,0 0-1 0 0,0 0 1 0 0,0 0-1 0 0,0 0 1 0 0,1-1-1 0 0,-1 0 1 0 0,1 1-1 0 0,0-1 1 0 0,0 0-1 0 0,1 0 1 0 0,0 0-1 0 0,-1-1 1 0 0,1 1-1 0 0,0-1 1 0 0,4 2-46 0 0,4 4 69 0 0,1-1 0 0 0,0-1 1 0 0,0 0-1 0 0,0-1 0 0 0,1 0 0 0 0,0-1 0 0 0,0-1 1 0 0,1 0-1 0 0,-1-1 0 0 0,1-1 0 0 0,1 1-69 0 0,3 0 40 0 0,1-1 1 0 0,0-1-1 0 0,-1-1 0 0 0,1 0 0 0 0,0-1 1 0 0,0-1-1 0 0,-1-1 0 0 0,1-1 0 0 0,-1-1 1 0 0,0-1-1 0 0,0 0 0 0 0,-1-1 0 0 0,0-1 1 0 0,17-10-41 0 0,-30 15-9 0 0,-1 0 0 0 0,0 0 0 0 0,0-1 1 0 0,0 0-1 0 0,0 1 0 0 0,0-1 0 0 0,-1-1 0 0 0,1 1 1 0 0,-1 0-1 0 0,0-1 0 0 0,-1 1 0 0 0,1-1 1 0 0,-1 0-1 0 0,0 0 0 0 0,0 0 0 0 0,-1 0 1 0 0,1-1-1 0 0,-1 1 0 0 0,0 0 0 0 0,0-1 0 0 0,-1 1 1 0 0,0 0-1 0 0,0-1 0 0 0,0 1 0 0 0,0 0 1 0 0,-1-1-1 0 0,-1-3 9 0 0,-8-6-167 0 0,0 0-1 0 0,-1 0 1 0 0,-1 1 0 0 0,-1 1 0 0 0,0 0-1 0 0,0 0 1 0 0,-1 1 0 0 0,-1 1 0 0 0,0 1-1 0 0,0 0 1 0 0,-1 1 0 0 0,0 0 0 0 0,-1 1-1 0 0,0 1 1 0 0,-2 0 167 0 0,10-1-4357 0 0,9 8 3276 0 0</inkml:trace>
  <inkml:trace contextRef="#ctx0" brushRef="#br0" timeOffset="34123.185">28438 1366 860 0 0,'-25'55'3206'0'0,"-7"-4"-2297"0"0,-1-2-1 0 0,-3-1 0 0 0,-2-2 0 0 0,-1-1 0 0 0,-33 26-908 0 0,-1 5 1023 0 0,18-17-7 0 0,55-58-839 0 0,21 19 136 0 0,116 10 208 0 0,-96-28-402 0 0,350 25-559 0 0,-389-27 278 0 0,12-10-2161 0 0,-8-33-2838 0 0,-5 32 3699 0 0</inkml:trace>
  <inkml:trace contextRef="#ctx0" brushRef="#br0" timeOffset="34859.084">29196 1486 1372 0 0,'-5'-6'173'0'0,"0"1"0"0"0,0 1 1 0 0,-1-1-1 0 0,0 1 0 0 0,1 0 0 0 0,-1 0 0 0 0,-1 0 0 0 0,1 1 0 0 0,0 0 1 0 0,-1 0-1 0 0,0 1 0 0 0,1 0 0 0 0,-1 0 0 0 0,0 0 0 0 0,0 1 0 0 0,0 0 0 0 0,0 1 1 0 0,-1-1-1 0 0,-4 1-173 0 0,-6 1 129 0 0,-1 0 1 0 0,0 1 0 0 0,0 1 0 0 0,1 1-1 0 0,-1 1 1 0 0,1 0 0 0 0,0 1 0 0 0,1 1-1 0 0,-1 1 1 0 0,2 0 0 0 0,-1 1 0 0 0,-14 11-130 0 0,25-16 91 0 0,0-1 1 0 0,1 1 0 0 0,-1 1-1 0 0,1-1 1 0 0,0 1 0 0 0,0 0-1 0 0,1 0 1 0 0,-1 0 0 0 0,1 0-1 0 0,0 1 1 0 0,1 0 0 0 0,-1 0 0 0 0,1 0-1 0 0,1 0 1 0 0,-1 1 0 0 0,1-1-1 0 0,0 1 1 0 0,0-1 0 0 0,0 5-92 0 0,7-6 166 0 0,10 2-110 0 0,1-1-1 0 0,0-1 0 0 0,0-1 0 0 0,0 0 0 0 0,1-1 0 0 0,0-1 0 0 0,-1-1 0 0 0,1 0 1 0 0,0-1-1 0 0,0-1 0 0 0,-1 0 0 0 0,1-1 0 0 0,0-1 0 0 0,-1-1 0 0 0,0 0 0 0 0,0-1 1 0 0,0-1-1 0 0,0 0 0 0 0,13-9-55 0 0,42-13 1335 0 0,-70 28-1175 0 0,-1 0-22 0 0,0 0-19 0 0,0 0 3 0 0,0 0-50 0 0,0 0 8 0 0,24 7 293 0 0,-203 391 532 0 0,136-284-122 0 0,43-113-674 0 0,0-1 51 0 0,30 16 50 0 0,-13-12-147 0 0,2-1 0 0 0,-1-1 0 0 0,0 0 0 0 0,0-2 1 0 0,1 0-1 0 0,-1-1 0 0 0,0-1 0 0 0,0 0 0 0 0,0-1 1 0 0,15-6-64 0 0,187-33-714 0 0,-188 29-1115 0 0,-3-26-7316 0 0,-22 25 7820 0 0</inkml:trace>
  <inkml:trace contextRef="#ctx0" brushRef="#br0" timeOffset="35309.444">30017 1296 1780 0 0,'9'-10'5674'0'0,"-23"30"-4498"0"0,-40 130 0 0 0,26 100 677 0 0,21-150-1216 0 0,7-15 443 0 0,0-84-1103 0 0,0-1-73 0 0,-2 16-1793 0 0,-28-24-2903 0 0,-20-3 1360 0 0,32 9 2068 0 0</inkml:trace>
  <inkml:trace contextRef="#ctx0" brushRef="#br0" timeOffset="35463.552">29690 1896 1228 0 0,'49'-5'5196'0'0,"51"-13"-4291"0"0,-41 7-633 0 0,-51 10-435 0 0,50-13-920 0 0,-29-4-2741 0 0,-26 11 2369 0 0</inkml:trace>
  <inkml:trace contextRef="#ctx0" brushRef="#br0" timeOffset="35869.079">29999 1274 968 0 0,'-40'39'7041'0'0,"-42"39"-5470"0"0,-60 30-8758 0 0,120-96 5862 0 0</inkml:trace>
  <inkml:trace contextRef="#ctx0" brushRef="#br1" timeOffset="261021.856">20095 9452 1172 0 0,'-12'-27'7447'0'0,"-7"50"-5612"0"0,12 5-1595 0 0,2 0-1 0 0,2 0 0 0 0,0 1 0 0 0,2-1 1 0 0,0 1-1 0 0,3-1 0 0 0,0 1 1 0 0,2-1-1 0 0,0 0 0 0 0,4 7-239 0 0,59 334-447 0 0,-85-258-3192 0 0,-39-74-1837 0 0,46-36 4167 0 0</inkml:trace>
  <inkml:trace contextRef="#ctx0" brushRef="#br1" timeOffset="261299.418">20196 9607 1428 0 0,'17'-12'519'0'0,"1"2"0"0"0,0 0 0 0 0,0 0 0 0 0,1 2 0 0 0,0 1 0 0 0,1 0 0 0 0,0 1 0 0 0,0 1 0 0 0,0 1 0 0 0,0 1 0 0 0,9 0-519 0 0,-23 3 86 0 0,-1 1 1 0 0,1 0-1 0 0,-1 0 0 0 0,0 0 0 0 0,0 0 0 0 0,1 1 0 0 0,-1 0 0 0 0,0 0 1 0 0,0 0-1 0 0,-1 1 0 0 0,1 0 0 0 0,0-1 0 0 0,-1 2 0 0 0,0-1 0 0 0,0 0 0 0 0,0 1 1 0 0,0 0-1 0 0,0 0 0 0 0,-1 0 0 0 0,0 1 0 0 0,1-1 0 0 0,-2 1 0 0 0,1-1 1 0 0,0 1-1 0 0,-1 0 0 0 0,0 0 0 0 0,0 0 0 0 0,-1 0 0 0 0,1 1 0 0 0,-1-1 0 0 0,0 0 1 0 0,-1 1-1 0 0,1-1 0 0 0,-1 0 0 0 0,0 1 0 0 0,0-1 0 0 0,-1 1 0 0 0,0-1 1 0 0,0 0-1 0 0,0 1 0 0 0,0-1 0 0 0,-1 0 0 0 0,0 0 0 0 0,0 0 0 0 0,0 0 0 0 0,-1 0 1 0 0,0-1-1 0 0,0 1 0 0 0,0-1 0 0 0,0 1 0 0 0,-1-1 0 0 0,1 0 0 0 0,-1-1 1 0 0,0 1-1 0 0,0 0 0 0 0,-1-1 0 0 0,1 0 0 0 0,-5 2-86 0 0,-104 45-964 0 0,-6-30-3724 0 0,41-47 857 0 0,57 16 2665 0 0</inkml:trace>
  <inkml:trace contextRef="#ctx0" brushRef="#br1" timeOffset="259218.466">18301 9603 2036 0 0,'-1'-6'190'0'0,"0"-1"-1"0"0,-1 0 0 0 0,1 0 1 0 0,-1 0-1 0 0,0 1 0 0 0,-1-1 1 0 0,0 1-1 0 0,0-1 0 0 0,0 1 1 0 0,-1 0-1 0 0,0 0 0 0 0,0 1 1 0 0,0-1-1 0 0,-1 1 0 0 0,0 0 1 0 0,0 0-1 0 0,0 0 0 0 0,0 1 1 0 0,-1 0-1 0 0,0 0 1 0 0,0 0-1 0 0,0 1 0 0 0,0 0 1 0 0,-1 0-1 0 0,1 0 0 0 0,-1 1 1 0 0,0 0-1 0 0,1 1 0 0 0,-1-1 1 0 0,0 1-1 0 0,0 0 0 0 0,0 1 1 0 0,-6 0-190 0 0,2 1 54 0 0,0 1 0 0 0,0 1 1 0 0,0 0-1 0 0,0 0 0 0 0,1 1 0 0 0,-1 0 1 0 0,1 1-1 0 0,0 1 0 0 0,0-1 0 0 0,1 1 1 0 0,0 1-1 0 0,0 0 0 0 0,0 0 0 0 0,1 1 1 0 0,0 0-1 0 0,0 0 0 0 0,1 1 0 0 0,0 0 1 0 0,1 0-1 0 0,0 0 0 0 0,0 1 0 0 0,1 0 1 0 0,0 1-1 0 0,1-1 0 0 0,0 1 0 0 0,1-1 1 0 0,0 1-1 0 0,1 0 0 0 0,0 0 0 0 0,0 1 1 0 0,1-1-1 0 0,1 10-54 0 0,0-16 15 0 0,1 0 1 0 0,-1-1 0 0 0,1 1-1 0 0,0-1 1 0 0,1 1-1 0 0,-1-1 1 0 0,1 0-1 0 0,0 1 1 0 0,0-1-1 0 0,0 0 1 0 0,0 0-1 0 0,1 0 1 0 0,-1-1 0 0 0,1 1-1 0 0,0-1 1 0 0,0 1-1 0 0,1-1 1 0 0,-1 0-1 0 0,1 0 1 0 0,0 0-1 0 0,-1-1 1 0 0,1 1-1 0 0,0-1 1 0 0,0 0 0 0 0,1 0-1 0 0,-1 0 1 0 0,0-1-1 0 0,1 1 1 0 0,-1-1-1 0 0,1 0 1 0 0,-1-1-1 0 0,1 1 1 0 0,3-1-16 0 0,4 2 10 0 0,0-1 0 0 0,0 0 0 0 0,0-1 0 0 0,0 0-1 0 0,0-1 1 0 0,1-1 0 0 0,-1 0 0 0 0,-1 0 0 0 0,1-1 0 0 0,0-1 0 0 0,-1 0 0 0 0,7-3-10 0 0,-11 3 22 0 0,2 0-2 0 0,0 1 0 0 0,-1-2 0 0 0,0 1 0 0 0,0-1 0 0 0,0 0 0 0 0,-1-1 0 0 0,0 0-1 0 0,0 0 1 0 0,0 0 0 0 0,-1-1 0 0 0,0 0 0 0 0,0 0 0 0 0,-1-1 0 0 0,0 1 0 0 0,0-1 0 0 0,0-1-20 0 0,-52 189 326 0 0,-39 139 856 0 0,46-116-113 0 0,43-199-1052 0 0,1 0 0 0 0,0 0 1 0 0,0 0-1 0 0,0-1 0 0 0,0 1 1 0 0,0-1-1 0 0,1 0 0 0 0,0 0 1 0 0,-1-1-1 0 0,1 1 0 0 0,0-1 1 0 0,0 0-1 0 0,0-1 0 0 0,1 1 1 0 0,-1-1-1 0 0,0 0 0 0 0,0 0 1 0 0,1-1-1 0 0,-1 1 0 0 0,1-1 1 0 0,-1 0-1 0 0,0-1 0 0 0,1 1 1 0 0,2-2-18 0 0,26-1-543 0 0,0-1 1 0 0,0-3 0 0 0,-1 0-1 0 0,0-2 1 0 0,0-2-1 0 0,-1 0 1 0 0,0-3 0 0 0,-1 0-1 0 0,-1-2 1 0 0,0-1 0 0 0,8-8 542 0 0,100-96-5205 0 0,-112 90 4089 0 0</inkml:trace>
  <inkml:trace contextRef="#ctx0" brushRef="#br1" timeOffset="259824.347">18446 9000 1036 0 0,'-1'-1'148'0'0,"0"0"-1"0"0,0 0 1 0 0,0 0-1 0 0,-1 0 1 0 0,1-1-1 0 0,0 1 1 0 0,1 0-1 0 0,-1-1 0 0 0,0 1 1 0 0,0 0-1 0 0,0-1 1 0 0,1 1-1 0 0,-1-1 1 0 0,1 1-1 0 0,-1-1 1 0 0,1 0-1 0 0,0 1 1 0 0,0-1-1 0 0,-1 1 1 0 0,1-1-1 0 0,0 0 1 0 0,0 1-1 0 0,1-1 1 0 0,-1 0-1 0 0,0 1 1 0 0,0-1-1 0 0,1 1 1 0 0,-1-1-1 0 0,1 1 1 0 0,0-1-1 0 0,-1 1 1 0 0,1-1-1 0 0,0 1 1 0 0,0 0-1 0 0,0-1 1 0 0,0 1-1 0 0,0 0 1 0 0,0 0-1 0 0,0-1 1 0 0,0 1-1 0 0,0 0 1 0 0,1 0-1 0 0,-1 0 1 0 0,0 0-1 0 0,1 1 0 0 0,0-1-147 0 0,69-27 869 0 0,-62 29-831 0 0,-1 1 1 0 0,0-1 0 0 0,0 2-1 0 0,0-1 1 0 0,-1 1 0 0 0,1 1-1 0 0,0 0 1 0 0,-1-1 0 0 0,0 2-1 0 0,0-1 1 0 0,0 1 0 0 0,-1 1-1 0 0,0-1 1 0 0,0 1-1 0 0,0 0 1 0 0,0 0 0 0 0,-1 0-1 0 0,0 1 1 0 0,-1 0 0 0 0,1 0-1 0 0,-1 1 1 0 0,-1-1 0 0 0,1 1-1 0 0,-1-1 1 0 0,1 6-39 0 0,-2-5 70 0 0,-1 1 0 0 0,0-1 1 0 0,0 1-1 0 0,0-1 0 0 0,-1 1 0 0 0,-1-1 0 0 0,1 1 1 0 0,-2-1-1 0 0,1 1 0 0 0,-1-1 0 0 0,0 0 1 0 0,-1 1-1 0 0,1-1 0 0 0,-2 0 0 0 0,1-1 1 0 0,-1 1-1 0 0,0-1 0 0 0,-1 1 0 0 0,0-1 0 0 0,0-1 1 0 0,-1 1-1 0 0,1-1 0 0 0,-1 0 0 0 0,-3 2-70 0 0,-7 7 136 0 0,-1-1-1 0 0,-1-1 0 0 0,0 0 0 0 0,0-2 0 0 0,-1 0 0 0 0,-1-1 1 0 0,0-1-1 0 0,-18 6-135 0 0,10-10-1245 0 0,45-20-712 0 0,105-42-4387 0 0,-91 45 5188 0 0</inkml:trace>
  <inkml:trace contextRef="#ctx0" brushRef="#br1" timeOffset="260119.217">18950 9013 996 0 0,'-6'-8'862'0'0,"5"6"-750"0"0,1 1 1 0 0,-1-1 0 0 0,0 1 0 0 0,1-1 0 0 0,-1 1 0 0 0,0-1 0 0 0,0 1 0 0 0,0-1 0 0 0,0 1 0 0 0,0 0 0 0 0,0-1-1 0 0,-1 1 1 0 0,1 0 0 0 0,0 0 0 0 0,-1 0 0 0 0,1 0 0 0 0,-1 0 0 0 0,1 0 0 0 0,-1 1 0 0 0,1-1 0 0 0,-1 0 0 0 0,0 1-1 0 0,1-1 1 0 0,-1 1 0 0 0,0-1 0 0 0,1 1 0 0 0,-1 0 0 0 0,0 0 0 0 0,1 0 0 0 0,-1 0 0 0 0,0 0 0 0 0,0 0 0 0 0,1 0-1 0 0,-1 1 1 0 0,0-1 0 0 0,1 1 0 0 0,-1-1 0 0 0,1 1 0 0 0,-1 0 0 0 0,0-1 0 0 0,1 1 0 0 0,-1 0 0 0 0,1 0 0 0 0,0 0-1 0 0,-1 0 1 0 0,0 1-113 0 0,-12 5 255 0 0,-1 1-1 0 0,1 1 0 0 0,1 0 1 0 0,0 0-1 0 0,0 2 1 0 0,1-1-1 0 0,0 2 0 0 0,1-1 1 0 0,0 2-1 0 0,1-1 1 0 0,-6 11-255 0 0,14-21 28 0 0,1-1 1 0 0,-1 1 0 0 0,1 0 0 0 0,0 0 0 0 0,0 0 0 0 0,0 0 0 0 0,0 0 0 0 0,0 0-1 0 0,0 0 1 0 0,0 0 0 0 0,1 0 0 0 0,-1 0 0 0 0,1 0 0 0 0,-1 1 0 0 0,1-1 0 0 0,0 0 0 0 0,0 0-1 0 0,0 1 1 0 0,0-1 0 0 0,1 0 0 0 0,-1 0 0 0 0,0 0 0 0 0,1 1 0 0 0,0-1 0 0 0,-1 0-1 0 0,1 0 1 0 0,0 0 0 0 0,0 0 0 0 0,0 0 0 0 0,0 0 0 0 0,1 0 0 0 0,-1-1 0 0 0,0 1-1 0 0,1 0 1 0 0,0 0-29 0 0,100 47-1053 0 0,-26-42-5327 0 0,-67-7 5089 0 0</inkml:trace>
  <inkml:trace contextRef="#ctx0" brushRef="#br1" timeOffset="260367.239">19019 9172 2172 0 0,'23'-3'7185'0'0,"18"-5"-6422"0"0,-14 2-312 0 0,173-31-60 0 0,-140 23-1198 0 0,-46 12 153 0 0,0 0 0 0 0,0-1 0 0 0,0-1 0 0 0,-1 0-1 0 0,0-1 1 0 0,1 0 0 0 0,-2-1 0 0 0,1 0 0 0 0,-1-1 0 0 0,0-1 0 0 0,10-8 654 0 0,-14 8-1236 0 0</inkml:trace>
  <inkml:trace contextRef="#ctx0" brushRef="#br1" timeOffset="260599.157">19629 8888 1636 0 0,'-1'-9'7734'0'0,"-10"27"-5981"0"0,9 3-1666 0 0,2-1-1 0 0,0 1 1 0 0,1 0-1 0 0,1 0 1 0 0,1-1-1 0 0,0 0 1 0 0,2 1-1 0 0,0-1 1 0 0,2-1-1 0 0,0 1 1 0 0,6 8-87 0 0,16 58-1321 0 0,-7 82-6660 0 0,-22-149 6904 0 0</inkml:trace>
  <inkml:trace contextRef="#ctx0" brushRef="#br1" timeOffset="241844.1">5334 11675 1300 0 0,'0'0'746'0'0,"0"0"-87"0"0,2-22 2455 0 0,0 19-3077 0 0,0 0 0 0 0,0 0 1 0 0,0 0-1 0 0,1 0 1 0 0,-1 1-1 0 0,1-1 1 0 0,0 1-1 0 0,-1 0 1 0 0,1-1-1 0 0,0 1 0 0 0,0 0 1 0 0,1 1-1 0 0,-1-1 1 0 0,0 1-1 0 0,1-1 1 0 0,-1 1-1 0 0,0 0 0 0 0,1 0 1 0 0,0 0-1 0 0,-1 1 1 0 0,1-1-1 0 0,-1 1 1 0 0,1 0-1 0 0,0 0 1 0 0,-1 0-1 0 0,1 1 0 0 0,0-1 1 0 0,-1 1-1 0 0,1 0 1 0 0,-1 0-1 0 0,1 0 1 0 0,1 1-38 0 0,3-1 38 0 0,-1 1 0 0 0,1-1 0 0 0,-1 2 0 0 0,1-1 1 0 0,-1 1-1 0 0,0 0 0 0 0,0 0 0 0 0,0 1 0 0 0,0 0 0 0 0,-1 1 1 0 0,1-1-1 0 0,-1 1 0 0 0,0 0 0 0 0,-1 1 0 0 0,1-1 1 0 0,-1 1-1 0 0,0 0 0 0 0,-1 0 0 0 0,1 1 0 0 0,-1 0 0 0 0,0-1 1 0 0,-1 1-1 0 0,0 1 0 0 0,0-1 0 0 0,0 0 0 0 0,-1 1 1 0 0,0-1-1 0 0,-1 1 0 0 0,1 0 0 0 0,-2 0-38 0 0,0 3 82 0 0,-1-1-1 0 0,-1 1 1 0 0,0 0 0 0 0,-1-1 0 0 0,0 0-1 0 0,0 1 1 0 0,-1-1 0 0 0,0-1-1 0 0,-1 1 1 0 0,0 0 0 0 0,-1-1-1 0 0,0 0 1 0 0,0-1 0 0 0,-1 1-1 0 0,0-1 1 0 0,-1 0 0 0 0,1-1-1 0 0,-10 7-81 0 0,-168 106 1266 0 0,160-107-1152 0 0,-83 29-384 0 0,116-76-2789 0 0,63-30-1029 0 0,-41 42 2805 0 0</inkml:trace>
  <inkml:trace contextRef="#ctx0" brushRef="#br1" timeOffset="242156.851">5820 11625 1416 0 0,'-16'6'359'0'0,"0"0"0"0"0,0 0 0 0 0,1 1 0 0 0,0 1 0 0 0,0 1 0 0 0,1 0 0 0 0,1 1 0 0 0,-1 0 0 0 0,1 1 0 0 0,1 1 0 0 0,0 0 0 0 0,1 1 0 0 0,0 0 0 0 0,1 0 0 0 0,0 1-1 0 0,1 0 1 0 0,1 1 0 0 0,-1 4-359 0 0,7-15 45 0 0,0-1 0 0 0,0 1 0 0 0,1 0 0 0 0,0 0 0 0 0,0 0 0 0 0,0 0 0 0 0,0 0 0 0 0,1 0 0 0 0,-1 0 0 0 0,1 0 0 0 0,0 0 0 0 0,0 0 0 0 0,1 0-1 0 0,-1 0 1 0 0,1 0 0 0 0,0 0 0 0 0,0 0 0 0 0,0 0 0 0 0,0-1 0 0 0,1 1 0 0 0,0 0 0 0 0,-1-1 0 0 0,1 1 0 0 0,1-1 0 0 0,-1 1 0 0 0,0-1 0 0 0,1 0-1 0 0,0 0 1 0 0,0 0 0 0 0,0-1 0 0 0,0 1 0 0 0,0 0 0 0 0,0-1 0 0 0,1 0 0 0 0,-1 0 0 0 0,1 0 0 0 0,-1 0 0 0 0,5 1-45 0 0,150 29-2972 0 0,-61-47-1164 0 0,-63 3 2807 0 0</inkml:trace>
  <inkml:trace contextRef="#ctx0" brushRef="#br1" timeOffset="242451.497">6099 11689 1380 0 0,'-23'0'4177'0'0,"35"1"-2046"0"0,43-1-1194 0 0,125-10 247 0 0,5-1-4588 0 0,-184 19-93 0 0,-9-6 2357 0 0</inkml:trace>
  <inkml:trace contextRef="#ctx0" brushRef="#br1" timeOffset="242701.11">6045 11862 1452 0 0,'19'14'4845'0'0,"34"-7"-3635"0"0,-46-7-819 0 0,60 2 298 0 0,0-3-1 0 0,0-4 1 0 0,-1-2-1 0 0,36-9-688 0 0,-35 5-362 0 0,187-43-6810 0 0,-217 43 5910 0 0</inkml:trace>
  <inkml:trace contextRef="#ctx0" brushRef="#br1" timeOffset="242904.465">7109 11554 1048 0 0,'1'-27'8414'0'0,"3"51"-5335"0"0,1 13-2979 0 0,33 102 529 0 0,0-3-1575 0 0,-28-44-2562 0 0,-10-88 3266 0 0,0-1-1 0 0,-1 1 1 0 0,1 0-1 0 0,-1 0 0 0 0,1 0 1 0 0,-1-1-1 0 0,0 1 1 0 0,0-1-1 0 0,-1 1 1 0 0,1-1-1 0 0,-1 1 1 0 0,0-1-1 0 0,0 0 1 0 0,0 1-1 0 0,0-1 0 0 0,-1 0 1 0 0,1-1-1 0 0,-1 1 1 0 0,1 0-1 0 0,-1-1 1 0 0,0 1-1 0 0,0-1 1 0 0,-2 1 242 0 0,-7 1-1222 0 0</inkml:trace>
  <inkml:trace contextRef="#ctx0" brushRef="#br1" timeOffset="238733.55">3012 10095 1604 0 0,'27'23'396'0'0,"-2"0"0"0"0,0 2 0 0 0,-2 0 0 0 0,-1 2 1 0 0,-1 1-1 0 0,-1 0 0 0 0,-2 1 0 0 0,-1 1 0 0 0,-1 1 0 0 0,-1 1 0 0 0,-2 0 0 0 0,-1 0 0 0 0,-2 1 0 0 0,1 11-396 0 0,-5-17 192 0 0,-1 0 0 0 0,-1 1 0 0 0,-2 0 0 0 0,-1 0 0 0 0,-1 0 0 0 0,-1-1 0 0 0,-1 1 0 0 0,-2 0 0 0 0,-1-1 0 0 0,-1 1 0 0 0,-1-1 0 0 0,-1-1 0 0 0,-2 0-1 0 0,0 0 1 0 0,-2 0 0 0 0,-1-2 0 0 0,-15 23-192 0 0,21-36-2 0 0,-6 13-341 0 0,-1-1 0 0 0,-2 0-1 0 0,0-1 1 0 0,-1-1 0 0 0,-2 0 0 0 0,0-1-1 0 0,-5 3 344 0 0,22-22-149 0 0,1 0 0 0 0,-1 1-1 0 0,0-1 1 0 0,0 0-1 0 0,1 0 1 0 0,-1 0 0 0 0,0 0-1 0 0,0 0 1 0 0,0-1-1 0 0,0 1 1 0 0,0-1 0 0 0,0 1-1 0 0,0-1 1 0 0,0 1-1 0 0,0-1 1 0 0,0 0 0 0 0,0 0-1 0 0,-1 0 1 0 0,1-1-1 0 0,0 1 1 0 0,0 0 0 0 0,0-1-1 0 0,0 1 1 0 0,0-1-1 0 0,0 0 1 0 0,0 1 0 0 0,0-1-1 0 0,0 0 1 0 0,1 0-1 0 0,-1 0 1 0 0,0-1 0 0 0,1 1-1 0 0,-1 0 1 0 0,0-1-1 0 0,1 1 1 0 0,0-1 0 0 0,-2-1 149 0 0,-13-17-1284 0 0</inkml:trace>
  <inkml:trace contextRef="#ctx0" brushRef="#br1" timeOffset="239583.082">4143 10549 1468 0 0,'-21'-16'3077'0'0,"-20"-2"-965"0"0,95 7 173 0 0,437 4-1023 0 0,-355 24-2108 0 0,-135-16 745 0 0,0-1 0 0 0,-1 1 0 0 0,1 0 0 0 0,0-1 0 0 0,-1 1-1 0 0,1 0 1 0 0,-1-1 0 0 0,1 1 0 0 0,-1 0 0 0 0,1-1 0 0 0,-1 1 0 0 0,1 0-1 0 0,-1 0 1 0 0,1 0 0 0 0,-1 0 0 0 0,0-1 0 0 0,0 1 0 0 0,0 0 0 0 0,1 0 0 0 0,-1 0-1 0 0,0 0 1 0 0,0 0 0 0 0,0 0 0 0 0,0 0 0 0 0,0-1 0 0 0,0 1 0 0 0,-1 0 0 0 0,1 0-1 0 0,0 0 1 0 0,0 0 0 0 0,-1 0 0 0 0,1-1 0 0 0,0 1 0 0 0,-1 0 0 0 0,1 0-1 0 0,-1 0 1 0 0,1-1 0 0 0,-1 1 0 0 0,1 0 0 0 0,-1-1 0 0 0,0 1 0 0 0,1 0 0 0 0,-1-1-1 0 0,0 1 1 0 0,0-1 0 0 0,1 1 0 0 0,-1-1 0 0 0,0 1 0 0 0,0-1 0 0 0,0 0-1 0 0,1 1 1 0 0,-1-1 0 0 0,0 0 0 0 0,0 0 0 0 0,0 0 0 0 0,0 1 0 0 0,0-1 0 0 0,0 0-1 0 0,1 0 1 0 0,-1 0 0 0 0,0-1 0 0 0,0 1 0 0 0,0 0 0 0 0,0 0 0 0 0,0 0-1 0 0,0-1 1 0 0,0 1 101 0 0,-2 2-162 0 0,-16 5-1222 0 0</inkml:trace>
  <inkml:trace contextRef="#ctx0" brushRef="#br1" timeOffset="239829.681">3990 10802 848 0 0,'1'32'3954'0'0,"63"-8"-2493"0"0,-61-23-1337 0 0,57 10 459 0 0,-1-3 1 0 0,2-3-1 0 0,-1-2 0 0 0,34-4-583 0 0,-68 1-1 0 0,246-30-1515 0 0,-88 3-2389 0 0,-117 16 2635 0 0</inkml:trace>
  <inkml:trace contextRef="#ctx0" brushRef="#br1" timeOffset="240540.984">6088 10089 928 0 0,'0'0'799'0'0,"0"0"-94"0"0,-6 0-94 0 0,-34 6 2585 0 0,198-6-1594 0 0,66-10-958 0 0,162-11-562 0 0,-339 18-1189 0 0,-59 6-4037 0 0,-12-2 3896 0 0</inkml:trace>
  <inkml:trace contextRef="#ctx0" brushRef="#br1" timeOffset="241053.018">5990 10244 1248 0 0,'219'56'3740'0'0,"-102"-4"-2780"0"0,-113-50-904 0 0,-1 0 1 0 0,0 1-1 0 0,0-1 0 0 0,0 1 1 0 0,0-1-1 0 0,0 1 1 0 0,0 0-1 0 0,-1 0 1 0 0,1 0-1 0 0,-1 0 0 0 0,0 1 1 0 0,0-1-1 0 0,0 1 1 0 0,0-1-1 0 0,-1 1 1 0 0,0 0-1 0 0,1 0 0 0 0,-1-1 1 0 0,0 1-1 0 0,-1 0 1 0 0,1 0-1 0 0,-1 0 1 0 0,0 0-1 0 0,0 0 0 0 0,0 0 1 0 0,0 0-1 0 0,-1 0 1 0 0,0 0-1 0 0,1 0 1 0 0,-2-1-1 0 0,1 1 0 0 0,0 1-56 0 0,-12 18 135 0 0,-1 0 0 0 0,0 0 0 0 0,-2-2 0 0 0,-1 0 0 0 0,0 0 0 0 0,-2-2 0 0 0,0 0 0 0 0,-1-1 0 0 0,-11 7-135 0 0,-43 43 494 0 0,34-30-259 0 0,23-25-151 0 0,0 2 0 0 0,1-1 1 0 0,1 2-1 0 0,0 0 0 0 0,1 1 0 0 0,1 0 0 0 0,0 1 0 0 0,2 0 1 0 0,0 1-1 0 0,1 0 0 0 0,1 1 0 0 0,0 0 0 0 0,2 1 0 0 0,0 0 1 0 0,-2 14-85 0 0,11-31 14 0 0,1-1 0 0 0,-1 1 0 0 0,0-1 1 0 0,1 1-1 0 0,0-1 0 0 0,-1 0 0 0 0,2 0 0 0 0,-1 0 1 0 0,0 0-1 0 0,0-1 0 0 0,1 1 0 0 0,-1-1 0 0 0,1 0 1 0 0,0 0-1 0 0,0 0 0 0 0,0 0 0 0 0,0-1 1 0 0,0 0-1 0 0,0 0 0 0 0,0 0 0 0 0,0 0 0 0 0,4 0-14 0 0,21 4 15 0 0,1-1 0 0 0,0-2 0 0 0,0-1 0 0 0,0-1 0 0 0,0-1 0 0 0,0-2 0 0 0,-1-1 0 0 0,12-4-15 0 0,34-3-16 0 0,204-23-809 0 0,-265 32 447 0 0,25-2-213 0 0,-21 10-3528 0 0,-24-3 1676 0 0,2-1 1231 0 0</inkml:trace>
  <inkml:trace contextRef="#ctx0" brushRef="#br1" timeOffset="236541.077">573 10424 948 0 0,'0'0'468'0'0,"0"0"-51"0"0,0 0-34 0 0,0 0-9 0 0,0 0 98 0 0,0 0-22 0 0,0 0-54 0 0,0 0-70 0 0,0 0-58 0 0,0 0 26 0 0,0 0-44 0 0,0 0 3 0 0,0 0 7 0 0,0 0-4 0 0,0 0-86 0 0,0 0 36 0 0,0 0 22 0 0,0 0-104 0 0,0 0 46 0 0,0 0 25 0 0,0 0-39 0 0,0 0 21 0 0,0 0 13 0 0,0 0-38 0 0,0 0-44 0 0,0 0-32 0 0,0 0 18 0 0,0 0-36 0 0,0 0 2 0 0,0 0 7 0 0,0 0-57 0 0,0 0 31 0 0,0 0 27 0 0,0 0-30 0 0,0 0-72 0 0,0 0 36 0 0,0 0-4 0 0,0 0 56 0 0,0 0 9 0 0,0 0-5 0 0,0 5 6 0 0,-9 136 248 0 0,-36 179 651 0 0,24-74-53 0 0,21-118-373 0 0,2-124-506 0 0,1 0 0 0 0,-1 0 0 0 0,1 0-1 0 0,-1-1 1 0 0,1 1 0 0 0,0 0 0 0 0,0-1 0 0 0,1 0 0 0 0,-1 0 0 0 0,1 0 0 0 0,0 0 0 0 0,-1-1 0 0 0,1 1 0 0 0,0-1 0 0 0,1 0 0 0 0,-1 0 0 0 0,0 0 0 0 0,0-1 0 0 0,1 0 0 0 0,-1 1 0 0 0,1-2 0 0 0,0 1-1 0 0,-1 0 1 0 0,4-1-31 0 0,50 2 125 0 0,-1-2-1 0 0,1-3 0 0 0,-1-2 0 0 0,56-14-124 0 0,23-4-304 0 0,1 6 0 0 0,117 1 304 0 0,-297-11-8911 0 0,25 17 7697 0 0</inkml:trace>
  <inkml:trace contextRef="#ctx0" brushRef="#br1" timeOffset="236944.958">697 10919 1204 0 0,'-27'-2'5187'0'0,"40"-2"-2809"0"0,49-4-1727 0 0,523 2-1214 0 0,-601 4-4894 0 0,-3-1 4109 0 0</inkml:trace>
  <inkml:trace contextRef="#ctx0" brushRef="#br1" timeOffset="237321.363">534 10395 1348 0 0,'35'-15'2630'0'0,"85"-10"-1817"0"0,0 5 0 0 0,1 6 0 0 0,1 5 0 0 0,92 6-813 0 0,-126 23 331 0 0,-81-2 110 0 0,-5 5-5472 0 0,1-19 3784 0 0</inkml:trace>
  <inkml:trace contextRef="#ctx0" brushRef="#br1" timeOffset="237829.766">2570 10397 1556 0 0,'-1'0'126'0'0,"1"0"-1"0"0,-1 0 1 0 0,1 0-1 0 0,-1 0 1 0 0,0 0-1 0 0,1 0 1 0 0,-1 0 0 0 0,1 0-1 0 0,-1 0 1 0 0,1 0-1 0 0,-1 0 1 0 0,1-1-1 0 0,-1 1 1 0 0,1 0-1 0 0,-1 0 1 0 0,1 0 0 0 0,-1-1-1 0 0,1 1 1 0 0,0 0-1 0 0,-1-1 1 0 0,1 1-1 0 0,-1 0 1 0 0,1-1-1 0 0,0 1 1 0 0,-1-1 0 0 0,1 1-1 0 0,0 0 1 0 0,-1-1-1 0 0,1 1 1 0 0,0-1-1 0 0,0 1 1 0 0,0-1-1 0 0,-1 1 1 0 0,1-1 0 0 0,0 1-1 0 0,0-1 1 0 0,0 1-1 0 0,0-1 1 0 0,0 1-1 0 0,0-1 1 0 0,0 1-1 0 0,0-1 1 0 0,0 0 0 0 0,0 1-1 0 0,0-1 1 0 0,0 0-126 0 0,-44 35 607 0 0,-1 20-313 0 0,2 1 0 0 0,3 2 1 0 0,3 2-1 0 0,2 2 0 0 0,2 1 1 0 0,-21 60-295 0 0,24-58-2 0 0,-9-7-1364 0 0,-6-50-3422 0 0,16-21 3535 0 0</inkml:trace>
  <inkml:trace contextRef="#ctx0" brushRef="#br1" timeOffset="238109.322">2002 10435 2048 0 0,'35'-12'6237'0'0,"38"62"-6067"0"0,-57-37 384 0 0,21 14-356 0 0,52 38 62 0 0,-3 4-1 0 0,-4 3 0 0 0,71 80-259 0 0,-131-115-871 0 0,-21-36 733 0 0,0 0 0 0 0,0 0 1 0 0,-1 0-1 0 0,1 0 1 0 0,-1 1-1 0 0,1-1 1 0 0,-1 0-1 0 0,0 0 0 0 0,0 1 1 0 0,1-1-1 0 0,-1 0 1 0 0,0 1-1 0 0,0-1 1 0 0,0 0-1 0 0,0 0 1 0 0,0 1-1 0 0,-1-1 0 0 0,1 0 1 0 0,0 1-1 0 0,0-1 1 0 0,-1 0-1 0 0,1 0 1 0 0,-1 1-1 0 0,1-1 1 0 0,-1 0-1 0 0,0 0 0 0 0,0 0 1 0 0,1 0-1 0 0,-1 0 1 0 0,0 0-1 0 0,0 0 1 0 0,0 0-1 0 0,0 0 1 0 0,0 0-1 0 0,0 0 0 0 0,0-1 1 0 0,0 1-1 0 0,0 0 1 0 0,0-1-1 0 0,-1 1 1 0 0,1-1-1 0 0,0 1 1 0 0,0-1-1 0 0,-2 0 138 0 0,-9 1-1237 0 0</inkml:trace>
  <inkml:trace contextRef="#ctx0" brushRef="#br1" timeOffset="238437.288">1723 10249 1604 0 0,'-15'11'317'0'0,"-1"2"-1"0"0,2 0 0 0 0,0 1 1 0 0,0 0-1 0 0,2 1 1 0 0,0 1-1 0 0,0 0 0 0 0,1 0 1 0 0,1 1-1 0 0,1 1 1 0 0,1-1-1 0 0,0 2 0 0 0,1-1 1 0 0,1 1-1 0 0,1 0 1 0 0,0 0-1 0 0,2 0 1 0 0,0 1-1 0 0,1-1 0 0 0,1 1 1 0 0,2 18-317 0 0,36 123 796 0 0,-26-134-642 0 0,4 6-59 0 0,1 0 0 0 0,2-1 0 0 0,1 0 0 0 0,1-2 0 0 0,1 0 0 0 0,2-2 0 0 0,1 0 0 0 0,2-2 0 0 0,27 23-95 0 0,-27-27-412 0 0,2-1 1 0 0,1-1-1 0 0,0-1 1 0 0,1-2-1 0 0,1-1 1 0 0,21 7 411 0 0,-45-20-289 0 0,98 10-3461 0 0,-60-31 2360 0 0</inkml:trace>
  <inkml:trace contextRef="#ctx0" brushRef="#br1" timeOffset="159882.058">1981 5908 1392 0 0,'0'0'434'0'0,"0"0"-51"0"0,0 0-42 0 0,0 0-19 0 0,0 0-31 0 0,0 0-46 0 0,0 0-21 0 0,3-15 920 0 0,36-17 88 0 0,-30 27 389 0 0,-1 36-203 0 0,-10 299-562 0 0,29-196-458 0 0,-17-95-35 0 0,0 11-2713 0 0,-16-55-2924 0 0,2 1 4058 0 0</inkml:trace>
  <inkml:trace contextRef="#ctx0" brushRef="#br1" timeOffset="160397.77">904 6745 1228 0 0,'0'0'96'0'0,"0"1"1"0"0,0-1-1 0 0,1 1 0 0 0,-1-1 0 0 0,0 0 1 0 0,0 1-1 0 0,0-1 0 0 0,0 1 0 0 0,1-1 1 0 0,-1 1-1 0 0,0-1 0 0 0,0 1 0 0 0,0-1 0 0 0,0 1 1 0 0,0-1-1 0 0,0 1 0 0 0,-1-1 0 0 0,1 1 1 0 0,0-1-1 0 0,0 1 0 0 0,0-1 0 0 0,0 1 1 0 0,-1-1-1 0 0,1 1 0 0 0,0-1 0 0 0,0 1 1 0 0,-1-1-1 0 0,1 0 0 0 0,0 1 0 0 0,-1-1 1 0 0,1 1-1 0 0,0-1 0 0 0,-1 0 0 0 0,1 1 0 0 0,-1-1 1 0 0,1 0-1 0 0,0 0 0 0 0,-1 1 0 0 0,1-1 1 0 0,-1 0-1 0 0,1 0 0 0 0,-1 0 0 0 0,1 0 1 0 0,-1 1-1 0 0,1-1 0 0 0,-1 0 0 0 0,1 0-96 0 0,54 6 629 0 0,-48-5-545 0 0,760 13 2199 0 0,-491-17-2055 0 0,260 1 149 0 0,-286-12-214 0 0,75 11-358 0 0,-197 2-5779 0 0,-134 1 4772 0 0</inkml:trace>
  <inkml:trace contextRef="#ctx0" brushRef="#br1" timeOffset="161156.984">905 7555 2228 0 0,'2'11'5271'0'0,"5"52"-4707"0"0,-7 479 141 0 0,16-564-6888 0 0,-7 3 4966 0 0</inkml:trace>
  <inkml:trace contextRef="#ctx0" brushRef="#br1" timeOffset="161543.673">1263 7825 1056 0 0,'-7'6'2137'0'0,"16"-3"1565"0"0,-1-3-3746 0 0,597-1 3111 0 0,-605 1-4346 0 0,-7-12-4114 0 0,9 8 4175 0 0</inkml:trace>
  <inkml:trace contextRef="#ctx0" brushRef="#br1" timeOffset="162342.69">2676 7525 1128 0 0,'2'-2'51'0'0,"-1"0"-1"0"0,1 0 1 0 0,-1 0-1 0 0,0 0 1 0 0,0 0-1 0 0,0 0 1 0 0,0 0-1 0 0,0-1 1 0 0,0 1-1 0 0,-1 0 1 0 0,1 0-1 0 0,-1-1 1 0 0,1 1-1 0 0,-1-1 1 0 0,0 1-1 0 0,0 0 1 0 0,0-1-1 0 0,0 1 1 0 0,-1 0-1 0 0,1-1 1 0 0,0 1-1 0 0,-1 0 1 0 0,0-1-1 0 0,0 1 1 0 0,1 0 0 0 0,-1 0-1 0 0,-1 0 1 0 0,1 0-1 0 0,0 0 1 0 0,0 0-1 0 0,-1 0 1 0 0,1 0-1 0 0,-1 0 1 0 0,0 0-1 0 0,1 1 1 0 0,-1-1-1 0 0,0 1 1 0 0,0-1-1 0 0,0 1 1 0 0,0 0-1 0 0,0 0 1 0 0,0 0-1 0 0,0 0 1 0 0,-1 0-1 0 0,1 0 1 0 0,0 1-1 0 0,-1-1 1 0 0,1 1-1 0 0,0-1 1 0 0,-1 1-1 0 0,1 0 1 0 0,0 0-1 0 0,-1 0 1 0 0,1 0-1 0 0,-1 1 1 0 0,1-1 0 0 0,0 0-1 0 0,-1 1 1 0 0,1 0-1 0 0,-2 0-50 0 0,-21 0 68 0 0,1 0 0 0 0,0 1 1 0 0,0 2-1 0 0,0 0 0 0 0,0 1 0 0 0,1 2 0 0 0,0 0 1 0 0,0 2-1 0 0,1 0 0 0 0,0 2 0 0 0,0 0 0 0 0,1 1 1 0 0,1 2-1 0 0,0 0 0 0 0,1 1 0 0 0,0 0 0 0 0,2 2 0 0 0,-17 18-68 0 0,33-34 18 0 0,0 0 0 0 0,-1 1 0 0 0,1-1 0 0 0,0 0 0 0 0,0 0 0 0 0,0 1 0 0 0,0-1 0 0 0,0 1 0 0 0,0-1 0 0 0,0 1 0 0 0,0-1-1 0 0,0 1 1 0 0,1 0 0 0 0,-1-1 0 0 0,1 1 0 0 0,-1 0 0 0 0,1-1 0 0 0,0 1 0 0 0,0 0 0 0 0,0 0 0 0 0,-1-1 0 0 0,2 1-1 0 0,-1 0 1 0 0,0 0 0 0 0,0-1 0 0 0,1 1 0 0 0,-1 0 0 0 0,0 0 0 0 0,1-1 0 0 0,0 1 0 0 0,-1-1 0 0 0,1 1 0 0 0,0 0-1 0 0,0-1 1 0 0,0 0 0 0 0,0 1 0 0 0,0-1 0 0 0,0 1 0 0 0,1-1 0 0 0,-1 0 0 0 0,0 0 0 0 0,1 0 0 0 0,-1 0 0 0 0,0 0-1 0 0,1 0 1 0 0,-1 0 0 0 0,1 0 0 0 0,0-1 0 0 0,-1 1 0 0 0,1 0 0 0 0,0-1 0 0 0,-1 1 0 0 0,2-1-18 0 0,107 7 375 0 0,-60-21-405 0 0,-2-1 1 0 0,0-3 0 0 0,-1-2-1 0 0,-1-2 1 0 0,-1-2 0 0 0,6-6 29 0 0,1-11 313 0 0,-70 59 46 0 0,-55 269 827 0 0,-15 79 1222 0 0,88-364-2385 0 0,-1 1 1 0 0,0-1-1 0 0,0 1 0 0 0,1-1 1 0 0,0 1-1 0 0,-1-1 0 0 0,1 1 1 0 0,0-1-1 0 0,0 1 0 0 0,0-1 1 0 0,1 1-1 0 0,-1-1 0 0 0,0 1 1 0 0,1-1-1 0 0,0 1 0 0 0,0-1 1 0 0,0 1-1 0 0,0-1 0 0 0,0 0 1 0 0,0 1-1 0 0,0-1 0 0 0,1 0 1 0 0,-1 0-1 0 0,1 0 0 0 0,0 0 1 0 0,-1 0-1 0 0,1-1 0 0 0,0 1 1 0 0,0 0-1 0 0,0-1 0 0 0,0 1 1 0 0,1-1-1 0 0,-1 0 0 0 0,0 0 1 0 0,0 0-1 0 0,1 0 0 0 0,-1 0 1 0 0,1 0-1 0 0,-1-1 0 0 0,1 1 1 0 0,-1-1-1 0 0,1 1 0 0 0,-1-1 1 0 0,1 0-1 0 0,0 0 0 0 0,-1 0 1 0 0,1-1-1 0 0,-1 1 0 0 0,1-1 1 0 0,-1 1-1 0 0,1-1 0 0 0,-1 0 1 0 0,0 0-1 0 0,1 0 0 0 0,-1 0 1 0 0,0 0-1 0 0,1 0 0 0 0,-1-1-23 0 0,394-127 406 0 0,-313 103-972 0 0,-82 26 420 0 0,-30 2-8631 0 0,24-7 7662 0 0</inkml:trace>
  <inkml:trace contextRef="#ctx0" brushRef="#br1" timeOffset="162832.064">3496 7235 1520 0 0,'22'13'295'0'0,"-1"2"-1"0"0,0 0 0 0 0,-1 1 1 0 0,-1 1-1 0 0,-1 1 1 0 0,0 1-1 0 0,-1 0 0 0 0,-1 2 1 0 0,-1-1-1 0 0,-1 2 1 0 0,-1 0-1 0 0,-1 1 0 0 0,-1 0 1 0 0,6 16-295 0 0,-1-3 187 0 0,-1 0 0 0 0,-1 1 0 0 0,-2 1 0 0 0,-2 0 0 0 0,-2 0 0 0 0,-1 1 0 0 0,-2 0 0 0 0,-1 0 0 0 0,-3 1 0 0 0,-1-1 0 0 0,-1 1 0 0 0,-3-1 0 0 0,-1 0 0 0 0,-2 0 0 0 0,-1-1 0 0 0,-2 0 0 0 0,-2 0 0 0 0,-2-1 0 0 0,-1-1 0 0 0,-1 0 0 0 0,-17 23-187 0 0,13-26-108 0 0,-2-1-1 0 0,-1-1 1 0 0,-1 0 0 0 0,-1-2 0 0 0,-2-2 0 0 0,-1 0-1 0 0,-2-2 1 0 0,0 0 0 0 0,-30 16 108 0 0,39-28-563 0 0,-1 0 0 0 0,0-2 0 0 0,-1-1 0 0 0,0-1 0 0 0,0-1 0 0 0,-1 0 0 0 0,0-2 0 0 0,-1-1 0 0 0,-23 2 563 0 0,12-6-1200 0 0</inkml:trace>
  <inkml:trace contextRef="#ctx0" brushRef="#br1" timeOffset="163408.333">715 7348 1604 0 0,'-19'-1'269'0'0,"0"0"1"0"0,0 2-1 0 0,1 0 0 0 0,-1 1 1 0 0,0 1-1 0 0,0 0 0 0 0,1 2 1 0 0,0 0-1 0 0,0 1 0 0 0,0 1 1 0 0,1 0-1 0 0,0 1 0 0 0,0 1 1 0 0,1 1-1 0 0,0 1 0 0 0,0 0 1 0 0,-5 6-270 0 0,3-6 106 0 0,2 1 0 0 0,-1 0 0 0 0,2 1 0 0 0,-1 1 1 0 0,2 0-1 0 0,0 1 0 0 0,1 0 0 0 0,0 1 0 0 0,1 1 1 0 0,1 0-1 0 0,1 1 0 0 0,0 0 0 0 0,2 0 0 0 0,0 1 1 0 0,0 0-1 0 0,2 0 0 0 0,1 1 0 0 0,0 0 0 0 0,1 0 1 0 0,1 0-1 0 0,1 0 0 0 0,1 1 0 0 0,1-1 0 0 0,2 13-106 0 0,6 1-10 0 0,2-1 0 0 0,2 0-1 0 0,0 0 1 0 0,3-1-1 0 0,0-1 1 0 0,2 0-1 0 0,2-1 1 0 0,0-1-1 0 0,2-1 1 0 0,1-1-1 0 0,1-1 1 0 0,1-1-1 0 0,2-1 1 0 0,0-1 0 0 0,2-1-1 0 0,10 5 11 0 0,23 19-1498 0 0,2-4 0 0 0,2-2 0 0 0,1-3 0 0 0,61 24 1498 0 0,-47-33-1272 0 0</inkml:trace>
  <inkml:trace contextRef="#ctx0" brushRef="#br1" timeOffset="164244.248">3960 6891 1496 0 0,'0'0'660'0'0,"6"-30"4782"0"0,-2 37-5398 0 0,1 0 1 0 0,-1 0-1 0 0,0 1 0 0 0,0 0 1 0 0,-1-1-1 0 0,0 1 1 0 0,-1 1-1 0 0,0-1 0 0 0,0 0 1 0 0,-1 0-1 0 0,0 1 0 0 0,0-1 1 0 0,-1 1-1 0 0,0-1 0 0 0,0 1 1 0 0,-1-1-1 0 0,0 1 0 0 0,-1-1 1 0 0,0 4-45 0 0,0 34 174 0 0,28 280 753 0 0,-21-288-783 0 0,-4-37-126 0 0,-1-1-72 0 0,0 0-46 0 0,-6 11-2595 0 0,1-25-289 0 0,3 7 1685 0 0</inkml:trace>
  <inkml:trace contextRef="#ctx0" brushRef="#br1" timeOffset="164682.06">4408 7005 1520 0 0,'-372'257'6224'0'0,"373"-255"-6170"0"0,1 1 0 0 0,0-1 0 0 0,-1 0 0 0 0,1 0 0 0 0,0 0 0 0 0,0 0-1 0 0,0 0 1 0 0,0 0 0 0 0,0 0 0 0 0,0-1 0 0 0,1 1 0 0 0,-1-1 0 0 0,1 1 0 0 0,-1-1 0 0 0,1 0 0 0 0,-1 0 0 0 0,1 0-1 0 0,0-1 1 0 0,-1 1 0 0 0,1 0 0 0 0,0-1 0 0 0,0 0 0 0 0,-1 0 0 0 0,1 0 0 0 0,0 0 0 0 0,0 0 0 0 0,-1 0 0 0 0,1-1-1 0 0,0 1 1 0 0,2-2-54 0 0,3 3 113 0 0,0 1-117 0 0,12-1-21 0 0,0 0 0 0 0,-1 2 0 0 0,1 1 1 0 0,-1 0-1 0 0,0 1 0 0 0,0 1 0 0 0,0 1 0 0 0,-1 1 0 0 0,0 0 0 0 0,0 1 0 0 0,-1 1 0 0 0,-1 1 1 0 0,1 1-1 0 0,-2 0 0 0 0,3 3 25 0 0,1-4-1710 0 0,-14-11-2628 0 0,-5 0 3105 0 0</inkml:trace>
  <inkml:trace contextRef="#ctx0" brushRef="#br1" timeOffset="165007.533">4849 6948 1392 0 0,'10'2'6627'0'0,"-5"34"-5188"0"0,-2 48-1468 0 0,20 169-54 0 0,-24-249-154 0 0,-1 0 0 0 0,1 0-1 0 0,-1-1 1 0 0,0 1 0 0 0,0-1 0 0 0,0 0 0 0 0,0 1 0 0 0,-1-1 0 0 0,1 0 0 0 0,-1 0 0 0 0,0-1 0 0 0,0 1 0 0 0,0 0 0 0 0,0-1 0 0 0,0 0 0 0 0,0 0 0 0 0,-1 0 0 0 0,1 0 0 0 0,-1 0 0 0 0,0-1 0 0 0,1 1 0 0 0,-1-1 0 0 0,0 0 0 0 0,0 0 0 0 0,-2 0 237 0 0,-7 1-1100 0 0</inkml:trace>
  <inkml:trace contextRef="#ctx0" brushRef="#br1" timeOffset="165300.086">4643 7233 2232 0 0,'-3'-6'1675'0'0,"17"-19"4436"0"0,17 15-5866 0 0,-1 1 0 0 0,1 2 0 0 0,1 1 0 0 0,-1 2 0 0 0,1 1 0 0 0,29 1-245 0 0,56-7-1337 0 0,18-28-5558 0 0,-125 28 5627 0 0</inkml:trace>
  <inkml:trace contextRef="#ctx0" brushRef="#br1" timeOffset="165548.024">5386 6933 1380 0 0,'18'-3'7287'0'0,"-11"25"-4600"0"0,-3-3-2551 0 0,12 41 355 0 0,26 111 174 0 0,-31-52-3551 0 0,-12-114 2570 0 0,1 1 0 0 0,-1-1 0 0 0,0 1 0 0 0,-1-1-1 0 0,1 0 1 0 0,-1 1 0 0 0,0-1 0 0 0,0 0 0 0 0,-1 0-1 0 0,1 0 1 0 0,-1-1 0 0 0,0 1 0 0 0,-1-1 0 0 0,1 1 0 0 0,-1-1-1 0 0,0 0 1 0 0,0 0 0 0 0,0-1 0 0 0,0 1 0 0 0,0-1-1 0 0,-1 0 1 0 0,-2 1 316 0 0,-6 3-1116 0 0</inkml:trace>
  <inkml:trace contextRef="#ctx0" brushRef="#br1" timeOffset="168562.488">6860 6585 1248 0 0,'-18'-3'1288'0'0,"16"-1"-1027"0"0,0 1-1 0 0,0-1 1 0 0,-1 1 0 0 0,1 0 0 0 0,-1 0 0 0 0,0 0 0 0 0,0 0 0 0 0,0 1 0 0 0,0-1 0 0 0,0 1 0 0 0,-1 0 0 0 0,1 0 0 0 0,-1 0 0 0 0,1 0 0 0 0,-1 1 0 0 0,0-1-1 0 0,0 1 1 0 0,0 0 0 0 0,-1 0-261 0 0,457-10 1801 0 0,-161 2-2060 0 0,-289 9-64 0 0,-2 0-185 0 0,-1 13-2671 0 0,-30-4 771 0 0,6 0 1319 0 0</inkml:trace>
  <inkml:trace contextRef="#ctx0" brushRef="#br1" timeOffset="168811.324">6796 6863 1004 0 0,'17'30'4060'0'0,"52"-14"-3319"0"0,-56-14-317 0 0,49 4-25 0 0,0-3 0 0 0,0-2 0 0 0,-1-3 0 0 0,1-3 0 0 0,10-4-399 0 0,5 1-231 0 0,210-24-4818 0 0,-241 23 3829 0 0</inkml:trace>
  <inkml:trace contextRef="#ctx0" brushRef="#br1" timeOffset="169697.608">8748 5780 1128 0 0,'-18'-5'4949'0'0,"23"-5"-3972"0"0,30-5-1041 0 0,602-49 2133 0 0,-452 41-2868 0 0,-185 23 404 0 0,-24 0-3970 0 0,0 0 3157 0 0</inkml:trace>
  <inkml:trace contextRef="#ctx0" brushRef="#br1" timeOffset="170302.303">8606 5855 1468 0 0,'72'40'3142'0'0,"37"-9"-1862"0"0,-65-21-940 0 0,-1 2 0 0 0,-1 2 0 0 0,0 2 0 0 0,-1 2 1 0 0,-1 1-1 0 0,15 11-340 0 0,-47-25 39 0 0,1 1 0 0 0,-1 1 0 0 0,0-1 0 0 0,-1 1 0 0 0,0 1 0 0 0,0-1 0 0 0,0 1 0 0 0,-1 1 0 0 0,0-1 0 0 0,-1 1 0 0 0,0 0 0 0 0,0 0 0 0 0,-1 0 0 0 0,0 1 0 0 0,-1 0 1 0 0,0 0-1 0 0,0-1 0 0 0,-1 2 0 0 0,-1-1 0 0 0,1 0 0 0 0,-1 10-39 0 0,-5-4 45 0 0,-1-1 0 0 0,0 0 0 0 0,0-1 0 0 0,-2 1 0 0 0,0-1 0 0 0,-1-1 0 0 0,0 1 1 0 0,-1-1-1 0 0,0-1 0 0 0,-1 1 0 0 0,-1-2 0 0 0,-5 6-45 0 0,10-10 34 0 0,-490 516 1142 0 0,488-513-1145 0 0,1 1 0 0 0,0 0-1 0 0,1 0 1 0 0,0 0-1 0 0,1 1 1 0 0,0 0 0 0 0,1 0-1 0 0,0 1 1 0 0,1-1-1 0 0,0 1 1 0 0,1 0 0 0 0,1-1-1 0 0,-1 14-30 0 0,3-22 14 0 0,0 1 0 0 0,0-1 0 0 0,0 0 0 0 0,0 0 0 0 0,1 0-1 0 0,-1 0 1 0 0,1 0 0 0 0,0 0 0 0 0,1 0 0 0 0,-1 0 0 0 0,1-1-1 0 0,-1 1 1 0 0,1-1 0 0 0,0 0 0 0 0,0 0 0 0 0,0 0 0 0 0,1 0 0 0 0,-1 0-1 0 0,1-1 1 0 0,0 0 0 0 0,-1 1 0 0 0,1-1 0 0 0,0-1 0 0 0,0 1-1 0 0,0 0 1 0 0,1-1 0 0 0,-1 0 0 0 0,0 0 0 0 0,2 0-14 0 0,131 18 223 0 0,104-31-118 0 0,270-23-1 0 0,-508 35 50 0 0,30-5-1878 0 0,-25-4-5136 0 0,-11 5 5516 0 0</inkml:trace>
  <inkml:trace contextRef="#ctx0" brushRef="#br1" timeOffset="172524.408">8311 7677 2292 0 0,'0'-1'94'0'0,"0"1"0"0"0,0-1 0 0 0,0 1 0 0 0,0-1 0 0 0,1 1 0 0 0,-1-1 0 0 0,0 1 1 0 0,0-1-1 0 0,0 1 0 0 0,0-1 0 0 0,0 0 0 0 0,0 1 0 0 0,0-1 0 0 0,0 1 0 0 0,0-1 0 0 0,0 1 0 0 0,-1-1 0 0 0,1 1 0 0 0,0-1 0 0 0,0 1 0 0 0,0-1 0 0 0,-1 1 0 0 0,1-1 0 0 0,0 1 0 0 0,-1 0 0 0 0,1-1 0 0 0,0 1 0 0 0,-1-1 0 0 0,1 1 0 0 0,0 0 0 0 0,-1-1 1 0 0,1 1-1 0 0,-1 0 0 0 0,1-1 0 0 0,-1 1 0 0 0,1 0 0 0 0,0 0 0 0 0,-1 0 0 0 0,1-1 0 0 0,-1 1 0 0 0,1 0 0 0 0,-1 0 0 0 0,0 0 0 0 0,1 0 0 0 0,-1 0 0 0 0,1 0 0 0 0,-1 0 0 0 0,1 0 0 0 0,-1 0 0 0 0,1 0 0 0 0,-1 0 0 0 0,1 0 0 0 0,-1 0 0 0 0,1 0 0 0 0,-1 1 1 0 0,1-1-1 0 0,-1 0 0 0 0,1 0 0 0 0,-1 1 0 0 0,1-1 0 0 0,-1 1-94 0 0,9-48 3363 0 0,-8 47-3209 0 0,-1-1-198 0 0,1 0 0 0 0,-1 0 0 0 0,1 0 0 0 0,-1 0 0 0 0,1 0 0 0 0,-1 1 0 0 0,0-1 0 0 0,0 0 0 0 0,1 0 0 0 0,-1 1 0 0 0,0-1 0 0 0,0 0 0 0 0,0 1 0 0 0,0-1 0 0 0,0 1 1 0 0,0-1-1 0 0,0 1 0 0 0,0 0 0 0 0,0-1 0 0 0,0 1 0 0 0,0 0 0 0 0,0 0 0 0 0,0-1 0 0 0,0 1 0 0 0,0 0 0 0 0,0 0 0 0 0,0 0 0 0 0,0 0 0 0 0,0 1 0 0 0,0-1 0 0 0,0 0 0 0 0,0 0 0 0 0,0 1 0 0 0,0-1 1 0 0,0 0-1 0 0,0 1 0 0 0,0-1 0 0 0,0 1 0 0 0,0-1 0 0 0,0 1 0 0 0,0 0 0 0 0,0-1 0 0 0,1 1 0 0 0,-1 0 0 0 0,0 0 0 0 0,1-1 0 0 0,-1 1 0 0 0,0 1 44 0 0,15 24-5820 0 0,-1-14 4560 0 0</inkml:trace>
  <inkml:trace contextRef="#ctx0" brushRef="#br1" timeOffset="173434.973">9630 7927 1956 0 0,'-118'46'4614'0'0,"115"-44"-4523"0"0,-1 0 1 0 0,1 0-1 0 0,-1 0 1 0 0,1 1-1 0 0,0-1 1 0 0,0 1-1 0 0,0 0 0 0 0,1 0 1 0 0,-1 0-1 0 0,1 0 1 0 0,0 1-1 0 0,-1-1 1 0 0,1 1-1 0 0,1-1 0 0 0,-1 1 1 0 0,0 0-1 0 0,1 0 1 0 0,0-1-1 0 0,0 1 1 0 0,0 0-1 0 0,0 0 0 0 0,1 0 1 0 0,0 0-1 0 0,0 0 1 0 0,0 1-1 0 0,0-1 0 0 0,0 0 1 0 0,1 0-1 0 0,0 0 1 0 0,-1 0-1 0 0,2-1-91 0 0,1 6 67 0 0,1 0 0 0 0,1-1-1 0 0,0 0 1 0 0,0 0 0 0 0,1-1 0 0 0,-1 1-1 0 0,2-1 1 0 0,-1 0 0 0 0,1-1-1 0 0,0 0 1 0 0,0 0 0 0 0,1 0 0 0 0,0-1-1 0 0,0 0 1 0 0,0 0 0 0 0,0-1-1 0 0,1 0 1 0 0,0-1 0 0 0,0 0 0 0 0,0 0-1 0 0,0-1 1 0 0,0 0 0 0 0,0 0-1 0 0,6-1-66 0 0,5 2 45 0 0,1-1 0 0 0,0 0-1 0 0,0-2 1 0 0,-1 0 0 0 0,1-2-1 0 0,0 0 1 0 0,0-1-1 0 0,-1-1 1 0 0,0-1 0 0 0,19-7-45 0 0,-36 11 1 0 0,1 0 0 0 0,-1 0 0 0 0,0-1 0 0 0,0 1 0 0 0,0-1 0 0 0,0 0 0 0 0,0 0 0 0 0,0 0 0 0 0,0 0 0 0 0,0 0 0 0 0,-1 0 0 0 0,1-1 0 0 0,-1 1 0 0 0,0-1 0 0 0,0 0 0 0 0,0 0 0 0 0,0 0 0 0 0,0 0 0 0 0,0 0 0 0 0,-1 0 0 0 0,0 0 0 0 0,1-1 0 0 0,-1 1 0 0 0,0 0 0 0 0,-1-1 0 0 0,1 1 0 0 0,-1-1 0 0 0,1 1 0 0 0,-1-1 0 0 0,0 1 0 0 0,0-1 0 0 0,-1-2-1 0 0,-5-6 6 0 0,-1 1 1 0 0,0 0 0 0 0,-1 0 0 0 0,0 1 0 0 0,0 0-1 0 0,-1 0 1 0 0,-1 1 0 0 0,0 0 0 0 0,0 1 0 0 0,0 0-1 0 0,-1 1 1 0 0,0 0 0 0 0,-3-1-7 0 0,-104-98-6001 0 0,94 71 3337 0 0,15 15 1481 0 0</inkml:trace>
  <inkml:trace contextRef="#ctx0" brushRef="#br1" timeOffset="174444.057">9127 4816 1424 0 0,'0'0'414'0'0,"0"0"-86"0"0,0 0-2 0 0,0 0-20 0 0,0 0-53 0 0,0 0-46 0 0,0 0-58 0 0,0 0-6 0 0,0 0 9 0 0,0 0 64 0 0,0 0 7 0 0,-2 4 27 0 0,-107 182 1295 0 0,81-155-1381 0 0,-1-1 0 0 0,-1-2 0 0 0,-1-1 0 0 0,-2-1 0 0 0,-1-2 0 0 0,0-1 0 0 0,-2-1 0 0 0,-1-3 0 0 0,0-1 0 0 0,-1-1 0 0 0,-25 6-164 0 0,-75-6 597 0 0,134-17-598 0 0,0 0 0 0 0,0 0-1 0 0,0-1 1 0 0,0 1 0 0 0,1-1 0 0 0,-1 0 0 0 0,0 0 0 0 0,0-1 0 0 0,0 1 0 0 0,1-1-1 0 0,-1 1 1 0 0,1-1 0 0 0,-1-1 0 0 0,1 1 0 0 0,0 0 0 0 0,0-1 0 0 0,0 1-1 0 0,0-1 1 0 0,0 0 0 0 0,1 0 0 0 0,-1 0 0 0 0,1 0 0 0 0,0-1 0 0 0,0 1 0 0 0,0-1-1 0 0,0 1 1 0 0,0-1 0 0 0,1 0 0 0 0,0 1 0 0 0,0-1 0 0 0,0 0 0 0 0,0 0 0 0 0,0 0-1 0 0,1 0 1 0 0,0 0 0 0 0,0 0 0 0 0,0 0 0 0 0,0 0 0 0 0,1 0 0 0 0,-1 0 0 0 0,1 0-1 0 0,0 0 1 0 0,0 1 0 0 0,1-1 0 0 0,0-2 1 0 0,3-1-17 0 0,-1 0-1 0 0,2 0 1 0 0,-1 0 0 0 0,1 1-1 0 0,0 0 1 0 0,0 0 0 0 0,0 1-1 0 0,1 0 1 0 0,0 0-1 0 0,0 0 1 0 0,0 1 0 0 0,1 0-1 0 0,0 1 1 0 0,-1-1 0 0 0,1 1-1 0 0,0 1 1 0 0,1 0-1 0 0,-1 0 1 0 0,0 0 0 0 0,1 1-1 0 0,-1 0 1 0 0,0 1 0 0 0,5 0 17 0 0,200 37-173 0 0,-146-21 196 0 0,-15-2-36 0 0,1-3-1 0 0,0-3 1 0 0,1-2 0 0 0,-1-2 0 0 0,1-2 0 0 0,0-3 0 0 0,0-2-1 0 0,6-4 14 0 0,-36 3 34 0 0,-18 5-16 0 0,-1-1 1 0 0,1 0-1 0 0,-1 0 0 0 0,1-1 1 0 0,-1 1-1 0 0,1-1 0 0 0,-1 0 1 0 0,0-1-1 0 0,1 1 0 0 0,-1-1 1 0 0,0 0-1 0 0,0 0 0 0 0,0-1 1 0 0,0 1-1 0 0,-1-1 0 0 0,1 0 1 0 0,-1-1-1 0 0,1 1 0 0 0,-1-1 1 0 0,0 0-1 0 0,-1 0 0 0 0,1 0 1 0 0,-1 0-1 0 0,1-1 0 0 0,-1 1 1 0 0,0-1-1 0 0,-1 0 0 0 0,1 0 1 0 0,0-3-19 0 0,-55-81 174 0 0,34 75-266 0 0,0 1 0 0 0,-1 0-1 0 0,0 1 1 0 0,-1 1 0 0 0,0 1-1 0 0,-1 1 1 0 0,0 1-1 0 0,-1 0 1 0 0,0 2 0 0 0,0 0-1 0 0,-22-2 93 0 0,-26-5-3821 0 0,54 8 2559 0 0</inkml:trace>
  <inkml:trace contextRef="#ctx0" brushRef="#br1" timeOffset="172164.251">8195 7820 1676 0 0,'0'0'665'0'0,"0"0"-162"0"0,-8-9 4825 0 0,-12 103-4733 0 0,4 156 865 0 0,16-242-1445 0 0,0 0-1 0 0,1 0 1 0 0,1 0 0 0 0,-1 0-1 0 0,1-1 1 0 0,0 1 0 0 0,1 0-1 0 0,0-1 1 0 0,0 1 0 0 0,1-1-1 0 0,0 0 1 0 0,0 0 0 0 0,1-1-1 0 0,0 1 1 0 0,0-1 0 0 0,0 0-1 0 0,1 0 1 0 0,-1-1 0 0 0,2 1-1 0 0,-1-1 1 0 0,0-1 0 0 0,1 1-1 0 0,0-1 1 0 0,0 0 0 0 0,0-1-1 0 0,1 1 1 0 0,-1-2 0 0 0,1 1-1 0 0,0-1 1 0 0,5 1-15 0 0,-9-2-193 0 0,0 1 1 0 0,1-1-1 0 0,-1-1 0 0 0,1 1 1 0 0,0 0-1 0 0,-1-1 0 0 0,1 0 1 0 0,-1 0-1 0 0,1-1 0 0 0,-1 1 1 0 0,1-1-1 0 0,-1 0 1 0 0,1 0-1 0 0,-1 0 0 0 0,1-1 1 0 0,-1 0-1 0 0,0 0 0 0 0,0 0 1 0 0,0 0-1 0 0,0 0 0 0 0,0-1 1 0 0,0 0-1 0 0,-1 0 0 0 0,0 0 1 0 0,1 0-1 0 0,-1 0 0 0 0,0-1 1 0 0,0 1-1 0 0,-1-1 1 0 0,1 0-1 0 0,-1 0 0 0 0,0 0 1 0 0,0 0-1 0 0,0 0 0 0 0,0-1 1 0 0,-1 1-1 0 0,1-2 193 0 0,3-19-1231 0 0</inkml:trace>
  <inkml:trace contextRef="#ctx0" brushRef="#br1" timeOffset="172849.444">8515 7920 2584 0 0,'20'8'7401'0'0,"113"-16"-6640"0"0,110 1-2614 0 0,-243 7 1772 0 0,-1 0 0 0 0,0 0 0 0 0,1 0 0 0 0,-1 0 0 0 0,1 0 0 0 0,-1 1 0 0 0,1-1 0 0 0,-1 0 0 0 0,0 0-1 0 0,1 0 1 0 0,-1 0 0 0 0,1 1 0 0 0,-1-1 0 0 0,1 0 0 0 0,-1 1 0 0 0,1-1 0 0 0,-1 0 0 0 0,1 1-1 0 0,0-1 1 0 0,-1 1 0 0 0,1-1 0 0 0,-1 0 0 0 0,1 1 0 0 0,0-1 0 0 0,-1 1 0 0 0,1-1 0 0 0,0 1 0 0 0,0-1-1 0 0,-1 1 1 0 0,1 0 0 0 0,0-1 0 0 0,0 1 0 0 0,0-1 0 0 0,0 1 0 0 0,0-1 0 0 0,0 1 0 0 0,0 0-1 0 0,0-1 1 0 0,0 1 0 0 0,0-1 0 0 0,0 1 0 0 0,0-1 0 0 0,0 1 0 0 0,0 0 0 0 0,0-1 0 0 0,1 1 0 0 0,-1-1-1 0 0,0 1 1 0 0,0-1 0 0 0,1 1 0 0 0,-1-1 0 0 0,0 1 0 0 0,1-1 0 0 0,-1 1 0 0 0,1-1 0 0 0,-1 0-1 0 0,0 1 1 0 0,1-1 0 0 0,-1 1 0 0 0,1-1 0 0 0,-1 0 0 0 0,1 0 0 0 0,-1 1 0 0 0,1-1 0 0 0,-1 0 0 0 0,1 0-1 0 0,0 0 1 0 0,-1 1 81 0 0,-19 7-1118 0 0</inkml:trace>
  <inkml:trace contextRef="#ctx0" brushRef="#br1" timeOffset="173094.307">8479 8207 2500 0 0,'25'11'4214'0'0,"26"-9"-3390"0"0,-45-2-487 0 0,259-16 1766 0 0,-164 1-2354 0 0,97-24-6146 0 0,-172 29 5243 0 0</inkml:trace>
  <inkml:trace contextRef="#ctx0" brushRef="#br1" timeOffset="181909.357">13602 5510 840 0 0,'4'-1'122'0'0,"0"0"0"0"0,1 0-1 0 0,-1 1 1 0 0,0-1 0 0 0,1 1 0 0 0,-1 1-1 0 0,1-1 1 0 0,-1 0 0 0 0,0 1-1 0 0,1 0 1 0 0,-1 0 0 0 0,0 0 0 0 0,0 1-1 0 0,0 0 1 0 0,0-1 0 0 0,0 1 0 0 0,0 0-1 0 0,0 1 1 0 0,0-1 0 0 0,-1 1 0 0 0,1 0-1 0 0,-1 0 1 0 0,0 0 0 0 0,0 0 0 0 0,0 0-1 0 0,0 1 1 0 0,-1-1 0 0 0,1 1 0 0 0,-1 0-1 0 0,0 0 1 0 0,0 0 0 0 0,0 0-122 0 0,39 60 402 0 0,-2 3 1 0 0,-3 0-1 0 0,-3 2 1 0 0,-3 2-1 0 0,-4 1 1 0 0,-2 1-1 0 0,-3 5-402 0 0,10 28 546 0 0,-5 1-1 0 0,-5 1 0 0 0,-4 2 0 0 0,0 65-545 0 0,-19-84 396 0 0,-3-20-152 0 0,-4 0 0 0 0,-2 0 1 0 0,-4-2-1 0 0,-11 28-244 0 0,9-44 108 0 0,-3-1 1 0 0,-3-1-1 0 0,-1-1 0 0 0,-3-1 0 0 0,-1-2 1 0 0,-3 0-1 0 0,-2-2 0 0 0,-2-2 0 0 0,-1-1 1 0 0,-3-2-1 0 0,-13 10-108 0 0,49-46-155 0 0,0 0 1 0 0,0 0-1 0 0,0 0 0 0 0,0-1 1 0 0,-1 1-1 0 0,1-1 0 0 0,-1 0 1 0 0,0 0-1 0 0,0 0 0 0 0,0 0 1 0 0,-1-1-1 0 0,1 0 1 0 0,0 0-1 0 0,-1 0 0 0 0,0 0 1 0 0,1-1-1 0 0,-1 0 0 0 0,0 0 1 0 0,0 0-1 0 0,1 0 0 0 0,-1-1 1 0 0,0 0-1 0 0,0 0 1 0 0,0 0-1 0 0,0-1 0 0 0,0 1 1 0 0,0-1-1 0 0,1 0 0 0 0,-1-1 1 0 0,0 1-1 0 0,1-1 1 0 0,-1 0-1 0 0,1 0 0 0 0,-1 0 1 0 0,1-1-1 0 0,0 0 0 0 0,0 1 1 0 0,0-2-1 0 0,1 1 0 0 0,-1 0 1 0 0,1-1-1 0 0,-1 1 1 0 0,1-2 154 0 0,-15-86-2501 0 0,17 35 1297 0 0</inkml:trace>
  <inkml:trace contextRef="#ctx0" brushRef="#br1" timeOffset="183759.772">15826 5025 848 0 0,'11'-11'7171'0'0,"-12"11"-7111"0"0,0 0 0 0 0,0-1 0 0 0,0 1-1 0 0,0-1 1 0 0,0 1 0 0 0,0-1 0 0 0,0 0-1 0 0,0 1 1 0 0,0-1 0 0 0,0 0 0 0 0,1 0-1 0 0,-1 1 1 0 0,0-1 0 0 0,1 0 0 0 0,-1 0-1 0 0,1 0 1 0 0,-1 0 0 0 0,1 0 0 0 0,-1 0-1 0 0,1 0 1 0 0,-1 0 0 0 0,1 0 0 0 0,0 0-1 0 0,0 0 1 0 0,0 0 0 0 0,-1 0 0 0 0,1-1-1 0 0,0 1 1 0 0,0 0 0 0 0,1 0 0 0 0,-1 0-1 0 0,0 0 1 0 0,0 0 0 0 0,0 0 0 0 0,1 0-1 0 0,-1 0 1 0 0,0 0 0 0 0,1 0 0 0 0,-1 0-1 0 0,1 0 1 0 0,0 0 0 0 0,-1 0 0 0 0,1 0-1 0 0,0 0 1 0 0,-1 1 0 0 0,1-1 0 0 0,0 0-1 0 0,0 0 1 0 0,0 1 0 0 0,-1-1 0 0 0,1 0-1 0 0,0 1 1 0 0,0-1 0 0 0,0 1 0 0 0,0-1-1 0 0,0 1 1 0 0,0 0 0 0 0,0-1 0 0 0,0 1-1 0 0,0 0 1 0 0,1 0 0 0 0,-1 0 0 0 0,0 0-1 0 0,0 0 1 0 0,0 0 0 0 0,0 0 0 0 0,0 0-1 0 0,0 0-59 0 0,-56-13-544 0 0,55 13-110 0 0,0 0-430 0 0,-6 12-1373 0 0,4-8-1972 0 0,3-3 3235 0 0</inkml:trace>
  <inkml:trace contextRef="#ctx0" brushRef="#br1" timeOffset="182921.536">15045 6106 1248 0 0,'2'-5'125'0'0,"-1"-1"0"0"0,1 0-1 0 0,-1 1 1 0 0,-1-1 0 0 0,1 0-1 0 0,-1 0 1 0 0,0 0 0 0 0,-1 0-1 0 0,1 1 1 0 0,-1-1 0 0 0,0 0-1 0 0,0 0 1 0 0,-1 1 0 0 0,0-1 0 0 0,0 1-1 0 0,0-1 1 0 0,-1 1 0 0 0,0 0-1 0 0,0 0 1 0 0,0 0 0 0 0,0 0-1 0 0,-1 1 1 0 0,0-1 0 0 0,0 1 0 0 0,0 0-1 0 0,0 0 1 0 0,-1 0 0 0 0,1 1-1 0 0,-1 0 1 0 0,0 0 0 0 0,0 0-1 0 0,-1 0 1 0 0,-3-1-125 0 0,-5-2 83 0 0,-1 1-1 0 0,0 1 0 0 0,0 0 1 0 0,0 1-1 0 0,-1 0 0 0 0,1 2 1 0 0,-1 0-1 0 0,0 0 1 0 0,1 1-1 0 0,-1 1 0 0 0,1 1 1 0 0,-1 0-1 0 0,1 1 0 0 0,0 1 1 0 0,-1 0-1 0 0,2 1 0 0 0,-1 1 1 0 0,1 0-1 0 0,0 1 1 0 0,0 0-1 0 0,0 1 0 0 0,1 1 1 0 0,1 0-1 0 0,-1 1 0 0 0,2 0 1 0 0,-1 1-1 0 0,1 0 1 0 0,1 1-1 0 0,0 0 0 0 0,1 0 1 0 0,0 1-1 0 0,1 1 0 0 0,0-1 1 0 0,1 1-1 0 0,1 1 1 0 0,0-1-1 0 0,1 1 0 0 0,1 0 1 0 0,0 0-1 0 0,1 0 0 0 0,0 1 1 0 0,0 14-83 0 0,6-21 24 0 0,0-1-1 0 0,0 0 1 0 0,1 1 0 0 0,0-2 0 0 0,0 1-1 0 0,1 0 1 0 0,0-1 0 0 0,1 0 0 0 0,-1 0-1 0 0,1-1 1 0 0,1 1 0 0 0,-1-1 0 0 0,1-1-1 0 0,0 1 1 0 0,0-1 0 0 0,1 0 0 0 0,-1-1-1 0 0,1 0 1 0 0,0 0 0 0 0,0-1 0 0 0,1 0-1 0 0,-1 0 1 0 0,1-1 0 0 0,-1 0 0 0 0,1 0-1 0 0,0-1 1 0 0,0 0 0 0 0,-1-1 0 0 0,1 0-1 0 0,0 0 1 0 0,0-1 0 0 0,0 0 0 0 0,-1 0-1 0 0,1-1 1 0 0,6-3-24 0 0,2 2 76 0 0,0-2-1 0 0,0 0 0 0 0,-1-1 1 0 0,0-1-1 0 0,-1-1 0 0 0,1 0 1 0 0,-1-1-1 0 0,-1 0 0 0 0,0-1 1 0 0,0-1-1 0 0,-1 0 0 0 0,0-1 1 0 0,-1 0-1 0 0,0-1 0 0 0,-1-1 1 0 0,-1 1-1 0 0,0-2 0 0 0,6-12-75 0 0,-112 264 804 0 0,-93 285 1111 0 0,181-429-1468 0 0,10-90-435 0 0,0 1 0 0 0,1-1 0 0 0,-1 1 1 0 0,1-1-1 0 0,-1 0 0 0 0,1 0 0 0 0,0 0 0 0 0,0 0 0 0 0,1-1 1 0 0,-1 1-1 0 0,1-1 0 0 0,-1 0 0 0 0,1 0 0 0 0,-1 0 0 0 0,1-1 0 0 0,0 1 1 0 0,0-1-1 0 0,0 0 0 0 0,0 0 0 0 0,0 0 0 0 0,0 0 0 0 0,0-1 1 0 0,0 0-1 0 0,1 0 0 0 0,-1 0 0 0 0,0 0-12 0 0,37 0 30 0 0,-1-2-1 0 0,1-1 1 0 0,-1-3 0 0 0,0-1 0 0 0,0-1-1 0 0,23-10-29 0 0,42-8-139 0 0,178-42-1553 0 0,-247 38-1475 0 0,-36 30 1965 0 0,-3-12-1571 0 0,-19-28 278 0 0,13 22 1309 0 0</inkml:trace>
  <inkml:trace contextRef="#ctx0" brushRef="#br1" timeOffset="183390.229">15671 5353 984 0 0,'3'-7'1110'0'0,"10"-17"1088"0"0,-9 34 259 0 0,-54 356 901 0 0,49-356-3314 0 0,0 0-1 0 0,0 0 1 0 0,1-1 0 0 0,1 1-1 0 0,-1 0 1 0 0,2 0 0 0 0,-1 0-1 0 0,2-1 1 0 0,-1 1 0 0 0,1-1-1 0 0,0 0 1 0 0,1 1 0 0 0,0-2 0 0 0,1 1-1 0 0,0 0 1 0 0,0-1 0 0 0,1 0-1 0 0,0 0 1 0 0,0 0 0 0 0,1-1-1 0 0,0 0 1 0 0,0-1 0 0 0,0 1-44 0 0,-3-5-180 0 0,-1-1-1 0 0,1 1 1 0 0,-1-1 0 0 0,1 0 0 0 0,0 0 0 0 0,-1 0 0 0 0,1 0 0 0 0,0 0 0 0 0,0-1 0 0 0,0 0-1 0 0,0 0 1 0 0,-1 0 0 0 0,1 0 0 0 0,0-1 0 0 0,0 1 0 0 0,0-1 0 0 0,-1 0 0 0 0,1 0-1 0 0,0 0 1 0 0,-1-1 0 0 0,1 1 0 0 0,-1-1 0 0 0,1 0 0 0 0,-1 0 0 0 0,0 0 0 0 0,0 0 0 0 0,0-1-1 0 0,0 1 1 0 0,0-1 0 0 0,-1 0 0 0 0,1 0 0 0 0,-1 0 0 0 0,0 0 0 0 0,1 0 0 0 0,-2 0-1 0 0,1-1 1 0 0,0 1 0 0 0,0-1 0 0 0,-1 1 0 0 0,0-1 0 0 0,0 0 0 0 0,0 0 0 0 0,0 1-1 0 0,-1-1 1 0 0,1 0 0 0 0,-1-3 180 0 0,7-24-1210 0 0</inkml:trace>
  <inkml:trace contextRef="#ctx0" brushRef="#br1" timeOffset="178105.043">12764 5880 1484 0 0,'12'18'4592'0'0,"-36"40"-3965"0"0,15-39-169 0 0,-16 143 782 0 0,25-155-1246 0 0,1 0-1 0 0,0 0 0 0 0,0 0 0 0 0,1 0 0 0 0,0-1 1 0 0,0 1-1 0 0,0-1 0 0 0,1 1 0 0 0,0-1 0 0 0,0 0 0 0 0,1 0 1 0 0,0 0-1 0 0,0 0 0 0 0,0-1 0 0 0,1 0 0 0 0,0 1 1 0 0,-1-2-1 0 0,2 1 0 0 0,-1-1 0 0 0,1 1 0 0 0,-1-1 1 0 0,1-1-1 0 0,0 1 0 0 0,1-1 0 0 0,-1 0 0 0 0,0-1 0 0 0,5 2 7 0 0,-10-6-195 0 0,1 1-1 0 0,0-1 0 0 0,-1 1 0 0 0,1-1 0 0 0,-1 0 0 0 0,0 0 1 0 0,1 1-1 0 0,-1-1 0 0 0,0 0 0 0 0,0 0 0 0 0,0 0 1 0 0,-1 0-1 0 0,1-1 0 0 0,0 1 0 0 0,-1 0 0 0 0,1 0 0 0 0,-1 0 1 0 0,0 0-1 0 0,0-1 0 0 0,0 1 0 0 0,0 0 0 0 0,0 0 1 0 0,0 0-1 0 0,-1-1 0 0 0,1 1 0 0 0,-1 0 0 0 0,0-1 196 0 0,1-10-1134 0 0</inkml:trace>
  <inkml:trace contextRef="#ctx0" brushRef="#br1" timeOffset="178431.061">12828 5616 1868 0 0,'-12'2'3043'0'0,"-21"2"761"0"0,41-26-1491 0 0,-4 3-920 0 0,-26 66-10687 0 0,19-42 8075 0 0</inkml:trace>
  <inkml:trace contextRef="#ctx0" brushRef="#br1" timeOffset="176745.693">11091 5896 1816 0 0,'33'-81'3129'0'0,"-25"44"-1081"0"0,-2 10-189 0 0,-7 58-1493 0 0,-15 260 172 0 0,49-133-298 0 0,14-17-216 0 0,-52-157-7492 0 0,3 10 6228 0 0</inkml:trace>
  <inkml:trace contextRef="#ctx0" brushRef="#br1" timeOffset="177163.126">11591 5875 1400 0 0,'-47'34'2978'0'0,"-198"187"351"0"0,208-163-1954 0 0,79-31-795 0 0,250 60-144 0 0,-210-27-2687 0 0,-73-44-2004 0 0,-7-14 3087 0 0</inkml:trace>
  <inkml:trace contextRef="#ctx0" brushRef="#br1" timeOffset="177518.076">12060 5908 2228 0 0,'2'0'4715'0'0,"-6"42"-2993"0"0,-5 48-1450 0 0,47 131 292 0 0,-38-219-863 0 0,-1 1 76 0 0,0-1 1 0 0,-1 1-1 0 0,1-1 0 0 0,-1 0 1 0 0,1 1-1 0 0,-1-1 0 0 0,0 0 0 0 0,0 0 1 0 0,0 0-1 0 0,0 0 0 0 0,0 0 1 0 0,0-1-1 0 0,0 1 0 0 0,-1 0 1 0 0,1-1-1 0 0,-1 0 0 0 0,1 0 0 0 0,-1 0 1 0 0,1 0-1 0 0,-1 0 0 0 0,0 0 1 0 0,0 0-1 0 0,1-1 0 0 0,-1 0 0 0 0,0 1 1 0 0,0-1-1 0 0,0 0 0 0 0,1 0 1 0 0,-3-1 222 0 0,3 1-1200 0 0</inkml:trace>
  <inkml:trace contextRef="#ctx0" brushRef="#br1" timeOffset="177780.982">11840 6128 1404 0 0,'39'-20'7785'0'0,"40"5"-7347"0"0,-37 8 269 0 0,90-12-790 0 0,20-4-2252 0 0,-58-11-2855 0 0,-85 30 3888 0 0</inkml:trace>
  <inkml:trace contextRef="#ctx0" brushRef="#br1" timeOffset="180404.091">12032 6956 1576 0 0,'-1'-31'6305'0'0,"-3"157"-5431"0"0,57 212 13 0 0,-44-312-663 0 0,-1-2-763 0 0,-6-8-4466 0 0,0-19 3681 0 0,9-9 34 0 0</inkml:trace>
  <inkml:trace contextRef="#ctx0" brushRef="#br1" timeOffset="180744.843">12515 6988 1336 0 0,'-25'6'461'0'0,"-1"0"1"0"0,1 2-1 0 0,0 1 0 0 0,1 1 1 0 0,0 1-1 0 0,1 1 0 0 0,0 1 1 0 0,1 1-1 0 0,0 1 0 0 0,1 1 1 0 0,1 0-1 0 0,0 2 0 0 0,2 1 1 0 0,-13 15-462 0 0,30-33 45 0 0,0 1 1 0 0,-1 0 0 0 0,1-1-1 0 0,0 1 1 0 0,0 0-1 0 0,0 0 1 0 0,1 0 0 0 0,-1 0-1 0 0,0 0 1 0 0,1 0-1 0 0,-1 0 1 0 0,1 0 0 0 0,0 0-1 0 0,-1 1 1 0 0,1-1-1 0 0,0 0 1 0 0,0 0 0 0 0,1 0-1 0 0,-1 0 1 0 0,0 0-1 0 0,1 0 1 0 0,-1 0 0 0 0,1 0-1 0 0,0 0 1 0 0,-1 0-1 0 0,1 0 1 0 0,0 0 0 0 0,0 0-1 0 0,1 0 1 0 0,-1-1-1 0 0,0 1 1 0 0,0 0 0 0 0,1-1-1 0 0,-1 1 1 0 0,1-1-1 0 0,0 1 1 0 0,-1-1 0 0 0,1 0-1 0 0,0 0 1 0 0,0 0-1 0 0,0 0 1 0 0,0 0 0 0 0,1 1-46 0 0,93 41 420 0 0,-90-41-336 0 0,105 31 306 0 0,-79-25-648 0 0,1 1 0 0 0,-2 2-1 0 0,1 1 1 0 0,-2 1 0 0 0,0 2-1 0 0,10 7 259 0 0,-40-22-198 0 0,13 11-761 0 0,-14-6-3853 0 0,-17 5 3617 0 0</inkml:trace>
  <inkml:trace contextRef="#ctx0" brushRef="#br1" timeOffset="181336.505">11169 5498 1532 0 0,'-27'7'337'0'0,"-1"1"0"0"0,1 1 0 0 0,1 1 0 0 0,-1 2 0 0 0,2 0 0 0 0,0 2 1 0 0,0 1-1 0 0,1 0 0 0 0,1 2 0 0 0,1 1 0 0 0,1 1 0 0 0,0 1 0 0 0,-7 9-337 0 0,1 3 186 0 0,2 2 0 0 0,0 1 0 0 0,3 1 0 0 0,1 0 0 0 0,2 2 0 0 0,1 0 0 0 0,2 1 0 0 0,1 1 0 0 0,3 0 0 0 0,1 1 0 0 0,2 0 0 0 0,2 1 0 0 0,-1 24-186 0 0,6 84 437 0 0,11-89-285 0 0,3-2 0 0 0,3 0 0 0 0,2 0-1 0 0,3-1 1 0 0,26 52-152 0 0,-6-37-67 0 0,3-1 0 0 0,4-3 0 0 0,2-1 0 0 0,3-3 0 0 0,4-2 0 0 0,10 6 67 0 0,225 202-3892 0 0,-151-160 1192 0 0,-74-66 1318 0 0</inkml:trace>
  <inkml:trace contextRef="#ctx0" brushRef="#br1" timeOffset="186207.586">465 5028 984 0 0,'-16'4'2244'0'0,"19"-1"-2228"0"0,1 0 0 0 0,0-1 1 0 0,0 1-1 0 0,0-1 1 0 0,0 0-1 0 0,1 0 0 0 0,-1-1 1 0 0,0 1-1 0 0,1-1 1 0 0,-1 0-1 0 0,1 0 0 0 0,-1 0 1 0 0,1-1-1 0 0,-1 0 0 0 0,1 0 1 0 0,0 0-1 0 0,-1 0 1 0 0,1-1-1 0 0,0 1-16 0 0,-4 0 0 0 0,193-25 114 0 0,975-102 615 0 0,-347 54-775 0 0,192 11-380 0 0,830-27-463 0 0,-2-32 552 0 0,-458 48 935 0 0,624 26-616 0 0,1035 47 266 0 0,-2372-9-520 0 0,39 3 381 0 0,160 4-125 0 0,-268 4 759 0 0,-590 0-739 0 0,-1-1 1 0 0,0 2 0 0 0,0 0-1 0 0,0 0 1 0 0,-1 1 0 0 0,1 0-1 0 0,-1 1 1 0 0,0 0-1 0 0,0 1 1 0 0,0 0 0 0 0,-1 1-1 0 0,0 0 1 0 0,0 0 0 0 0,-1 1-1 0 0,1 0 1 0 0,-2 0 0 0 0,1 1-1 0 0,-1 0 1 0 0,-1 0 0 0 0,0 1-1 0 0,0 0 1 0 0,-1 0-1 0 0,0 0 1 0 0,-1 0 0 0 0,0 1-1 0 0,0 0 1 0 0,1 11-5 0 0,21 156 387 0 0,-37 133 923 0 0,-55 587 96 0 0,-35 374-287 0 0,68-987-668 0 0,13 2 0 0 0,12 32-451 0 0,17-353-5242 0 0,-11 10 4153 0 0,-12-21 31 0 0</inkml:trace>
  <inkml:trace contextRef="#ctx0" brushRef="#br1" timeOffset="188660.12">299 5018 928 0 0,'14'-18'1694'0'0,"-12"18"-1598"0"0,-2 0 28 0 0,0 0 0 0 0,0 0-47 0 0,0 0-36 0 0,0 0-7 0 0,11 10 231 0 0,-9-2-233 0 0,-1 0 0 0 0,1 1 1 0 0,-1-1-1 0 0,-1 0 0 0 0,0 1 1 0 0,0-1-1 0 0,-1 1 0 0 0,0-1 0 0 0,0 1 1 0 0,-1-1-1 0 0,0 0 0 0 0,0 0 0 0 0,-4 8-32 0 0,-7 35 112 0 0,-204 1506 2250 0 0,141-890-1784 0 0,67-503-660 0 0,8 0 0 0 0,15 116 82 0 0,30 229-166 0 0,17-152 47 0 0,-42 45 45 0 0,59-384 433 0 0,261-18-222 0 0,-94-15-47 0 0,636 15-43 0 0,-463-21 3 0 0,1708-51 138 0 0,-351 33-463 0 0,-45-26 173 0 0,141-13 304 0 0,882-92 172 0 0,-713 45-326 0 0,-954 20-6 0 0,-615 16 104 0 0,-175 31 122 0 0,215-12-268 0 0,-399 57 17 0 0,128-37 78 0 0,-206 43 33 0 0,-60-2-4643 0 0,11-5 3313 0 0</inkml:trace>
  <inkml:trace contextRef="#ctx0" brushRef="#br1" timeOffset="188925.643">16823 8017 1996 0 0,'-2'10'532'0'0,"1"16"-68"0"0,-3 1-52 0 0,4-12-56 0 0,0 7-212 0 0,0 4-20 0 0,0 3-12 0 0,0 1-164 0 0,0 0-180 0 0,0-4-284 0 0,-11-1-620 0 0,-5 27-80 0 0</inkml:trace>
  <inkml:trace contextRef="#ctx0" brushRef="#br1" timeOffset="243944.872">6211 9438 976 0 0,'0'0'553'0'0,"0"0"-85"0"0,0 0-127 0 0,0 0-53 0 0,0 0-60 0 0,0 0 26 0 0,0 0-28 0 0,0 0-32 0 0,0 0-10 0 0,0 0-5 0 0,0 0 38 0 0,0 0 29 0 0,0 0 81 0 0,0 0 5 0 0,4 4-23 0 0,-2-1-266 0 0,-1-1 0 0 0,1 0-1 0 0,-1 1 1 0 0,1 0 0 0 0,-1-1 0 0 0,0 1-1 0 0,0 0 1 0 0,0-1 0 0 0,0 1-1 0 0,-1 0 1 0 0,1 0 0 0 0,-1 0-1 0 0,0 0 1 0 0,0 0 0 0 0,0-1-1 0 0,0 1 1 0 0,0 0 0 0 0,0 0-1 0 0,-1 0 1 0 0,1 0 0 0 0,-1 0-1 0 0,0-1 1 0 0,0 1 0 0 0,0 0-1 0 0,0-1 1 0 0,-1 1 0 0 0,1-1-1 0 0,-2 2-42 0 0,-6 20 156 0 0,-2-1-1 0 0,0 0 1 0 0,-2-1-1 0 0,0 0 1 0 0,-2-1-1 0 0,0 0 1 0 0,-1-2 0 0 0,-1 1-1 0 0,-1-2 1 0 0,-1-1-1 0 0,0 0 1 0 0,-1-1-1 0 0,-1-1 1 0 0,0-1-1 0 0,-1-1 1 0 0,-1-1-1 0 0,0-1 1 0 0,-1-1-1 0 0,1-1 1 0 0,-2-1-1 0 0,1-1 1 0 0,-18 2-156 0 0,38-9-2 0 0,-1 0 1 0 0,1-1-1 0 0,0 1 0 0 0,-1-1 1 0 0,1 0-1 0 0,0 0 0 0 0,0 0 1 0 0,0-1-1 0 0,0 0 0 0 0,0 0 1 0 0,0 0-1 0 0,1 0 1 0 0,-1 0-1 0 0,1-1 0 0 0,-1 1 1 0 0,1-1-1 0 0,0 0 0 0 0,0 0 1 0 0,0-1-1 0 0,0 1 0 0 0,1 0 1 0 0,-1-1-1 0 0,1 0 0 0 0,0 1 1 0 0,0-1-1 0 0,0 0 0 0 0,1 0 1 0 0,-1 0-1 0 0,1 0 1 0 0,0 0-1 0 0,0-1 0 0 0,0 1 1 0 0,1 0-1 0 0,0-1 0 0 0,-1 1 1 0 0,2 0-1 0 0,-1 0 0 0 0,0-1 1 0 0,1 1-1 0 0,0 0 0 0 0,0 0 1 0 0,0-1-1 0 0,0 1 1 0 0,1 0-1 0 0,-1 0 0 0 0,1 1 1 0 0,2-3 1 0 0,2-1-20 0 0,1 0-1 0 0,0 1 1 0 0,0 0 0 0 0,1 0 0 0 0,0 1 0 0 0,0 0 0 0 0,0 0 0 0 0,1 1 0 0 0,-1 0 0 0 0,1 0 0 0 0,0 1 0 0 0,0 0 0 0 0,0 1 0 0 0,1 0 0 0 0,-1 1 0 0 0,0-1-1 0 0,1 2 1 0 0,-1-1 0 0 0,1 2 0 0 0,-1-1 0 0 0,1 1 0 0 0,4 1 20 0 0,-10-2-4 0 0,220 47-88 0 0,111-26 239 0 0,-327-20-141 0 0,-1-1-1 0 0,1 0 1 0 0,0-1 0 0 0,0 0 0 0 0,-1 0 0 0 0,1 0-1 0 0,-1-1 1 0 0,1-1 0 0 0,-1 1 0 0 0,0-1 0 0 0,0 0-1 0 0,0-1 1 0 0,0 1 0 0 0,0-2 0 0 0,-1 1 0 0 0,0-1-1 0 0,0 1 1 0 0,0-2 0 0 0,5-5-6 0 0,-10 8 4 0 0,-1-1 0 0 0,1 0 0 0 0,-1 0-1 0 0,0 0 1 0 0,0 0 0 0 0,-1 0 0 0 0,1 0 0 0 0,-1 0 0 0 0,0 0 0 0 0,0 0 0 0 0,0 0 0 0 0,0 1 0 0 0,-1-1-1 0 0,0 0 1 0 0,1 1 0 0 0,-1-1 0 0 0,-1 1 0 0 0,1 0 0 0 0,0 0 0 0 0,-1 0 0 0 0,1 0 0 0 0,-1 0 0 0 0,0 0-1 0 0,0 1 1 0 0,0-1 0 0 0,-1 1 0 0 0,1 0 0 0 0,0 0 0 0 0,-1 0 0 0 0,0 0 0 0 0,1 1 0 0 0,-1-1 0 0 0,-2 0-4 0 0,-14-8-149 0 0,1 1 1 0 0,-1 0-1 0 0,-1 2 1 0 0,0 0-1 0 0,0 1 1 0 0,0 1-1 0 0,0 1 1 0 0,-1 2 0 0 0,0-1-1 0 0,0 2 1 0 0,-16 2 148 0 0,-76 32-5209 0 0,97-28 3965 0 0</inkml:trace>
  <inkml:trace contextRef="#ctx0" brushRef="#br1" timeOffset="246183.566">7461 10434 1660 0 0,'0'0'715'0'0,"0"0"4"0"0,0 0-51 0 0,0 0-115 0 0,0 0-42 0 0,0-3-45 0 0,-11-17 97 0 0,12-7 374 0 0,8 23-885 0 0,0 0 1 0 0,1 1-1 0 0,-1 0 0 0 0,1 0 1 0 0,0 1-1 0 0,-1 1 1 0 0,1-1-1 0 0,0 1 0 0 0,0 1 1 0 0,0 0-1 0 0,0 1 0 0 0,0 0 1 0 0,0 0-1 0 0,0 1 1 0 0,0 0-1 0 0,-1 1 0 0 0,1 0 1 0 0,-1 0-1 0 0,0 1 0 0 0,1 0 1 0 0,-2 1-1 0 0,1 0 1 0 0,-1 0-1 0 0,1 1 0 0 0,-2 0 1 0 0,1 1-1 0 0,-1 0 0 0 0,0 0 1 0 0,0 0-1 0 0,-1 1 1 0 0,1 0-1 0 0,-2 0 0 0 0,1 0 1 0 0,-2 1-1 0 0,1 0 0 0 0,-1 0 1 0 0,0 0-1 0 0,2 8-52 0 0,-4-7 27 0 0,0 0 0 0 0,0 0 0 0 0,-1 0 0 0 0,-1 0 0 0 0,1 0 0 0 0,-2 0 0 0 0,1 0 0 0 0,-1 0 0 0 0,-1 0 0 0 0,0 0 0 0 0,0 0 0 0 0,-1 0 0 0 0,0 0 0 0 0,-1-1 0 0 0,0 0 0 0 0,0 0 0 0 0,-1 0 0 0 0,-1 0 0 0 0,1-1 0 0 0,-1 0 0 0 0,-1 0 0 0 0,1 0-27 0 0,-174 141 450 0 0,130-129-1044 0 0,48-19 7 0 0,2-1-159 0 0,0-37-1981 0 0,29-4 133 0 0,-9 19 1156 0 0</inkml:trace>
  <inkml:trace contextRef="#ctx0" brushRef="#br1" timeOffset="246492.311">8117 10305 976 0 0,'-15'3'393'0'0,"0"0"0"0"0,0 0 0 0 0,1 2 0 0 0,0-1-1 0 0,0 2 1 0 0,0 0 0 0 0,0 1 0 0 0,1 0 0 0 0,0 1 0 0 0,1 1 0 0 0,0 0 0 0 0,-3 2-393 0 0,1-1 185 0 0,1 0 0 0 0,0 0 0 0 0,1 1 1 0 0,0 1-1 0 0,0 0 0 0 0,1 1 0 0 0,1 0 1 0 0,0 0-1 0 0,1 1 0 0 0,0 1 1 0 0,1-1-1 0 0,1 1 0 0 0,1 1 0 0 0,0-1 1 0 0,0 1-1 0 0,2 0 0 0 0,0 0 0 0 0,-1 10-185 0 0,6-21 14 0 0,0 0 0 0 0,0 0 0 0 0,1-1-1 0 0,-1 1 1 0 0,1 0 0 0 0,0 0 0 0 0,0-1-1 0 0,1 1 1 0 0,-1-1 0 0 0,1 0-1 0 0,0 0 1 0 0,0 0 0 0 0,0 0 0 0 0,1 0-1 0 0,0-1 1 0 0,-1 1 0 0 0,1-1-1 0 0,0 0 1 0 0,0 0 0 0 0,1-1 0 0 0,-1 1-1 0 0,1-1 1 0 0,-1 0 0 0 0,1 0-1 0 0,0-1 1 0 0,0 1 0 0 0,4 0-14 0 0,88 15-2939 0 0,-43-17 98 0 0,-30 0 1381 0 0</inkml:trace>
  <inkml:trace contextRef="#ctx0" brushRef="#br1" timeOffset="246863.405">8405 10517 1708 0 0,'34'-15'8908'0'0,"-13"-13"-5192"0"0,-19 51-15135 0 0,-1-20 9958 0 0</inkml:trace>
  <inkml:trace contextRef="#ctx0" brushRef="#br1" timeOffset="247333.681">9173 10229 1804 0 0,'-45'-67'8228'0'0,"33"104"-7209"0"0,1 246-200 0 0,38-88-586 0 0,16 26-1234 0 0,-52-229-4883 0 0,-19-48 3086 0 0,15 26 1518 0 0</inkml:trace>
  <inkml:trace contextRef="#ctx0" brushRef="#br1" timeOffset="247594.98">9162 10040 1192 0 0,'2'-3'84'0'0,"0"0"0"0"0,0 0 0 0 0,1 1 1 0 0,-1-1-1 0 0,1 1 0 0 0,-1-1 0 0 0,1 1 0 0 0,0 0 0 0 0,0 0 0 0 0,0 0 1 0 0,0 0-1 0 0,0 0 0 0 0,0 1 0 0 0,1 0 0 0 0,-1-1 0 0 0,0 1 0 0 0,1 0 0 0 0,-1 1 1 0 0,1-1-1 0 0,-1 1 0 0 0,1-1 0 0 0,-1 1 0 0 0,1 0 0 0 0,0 0 0 0 0,-1 1 0 0 0,1-1 1 0 0,-1 1-1 0 0,1-1 0 0 0,-1 1 0 0 0,0 0 0 0 0,1 1 0 0 0,-1-1 0 0 0,0 1 1 0 0,1-1-1 0 0,-1 1 0 0 0,0 0 0 0 0,0 0 0 0 0,-1 0 0 0 0,1 1 0 0 0,0-1 0 0 0,-1 1 1 0 0,1-1-1 0 0,-1 1 0 0 0,0 0 0 0 0,0 0 0 0 0,0 0 0 0 0,0 0 0 0 0,-1 0 0 0 0,1 0-84 0 0,2 12 137 0 0,-1 0 0 0 0,-1 0 0 0 0,0 0-1 0 0,-1 0 1 0 0,0 0 0 0 0,-1 0 0 0 0,-1 0-1 0 0,-1 0 1 0 0,0 0 0 0 0,-1-1 0 0 0,0 1-1 0 0,-1-1 1 0 0,-1 1 0 0 0,0-1-1 0 0,-1 0 1 0 0,-1-1 0 0 0,0 1 0 0 0,0-2-1 0 0,-2 1 1 0 0,1-1 0 0 0,-2 0 0 0 0,0 0-1 0 0,0-1 1 0 0,-1-1 0 0 0,0 0-1 0 0,0 0 1 0 0,-8 3-137 0 0,16-10-128 0 0,-36 30 59 0 0,11-22-2839 0 0,26-14 151 0 0,5 0 1369 0 0</inkml:trace>
  <inkml:trace contextRef="#ctx0" brushRef="#br1" timeOffset="247935.49">9888 10069 1544 0 0,'-23'7'423'0'0,"1"2"1"0"0,0 1-1 0 0,1 1 0 0 0,0 0 0 0 0,1 2 0 0 0,0 0 0 0 0,1 2 1 0 0,1 0-1 0 0,0 1 0 0 0,1 0 0 0 0,0 2 0 0 0,2 0 1 0 0,0 0-1 0 0,1 2 0 0 0,1 0 0 0 0,1 0 0 0 0,1 1 1 0 0,-8 21-424 0 0,14-30 60 0 0,0 0 0 0 0,2 1 0 0 0,-1-1 0 0 0,2 1 0 0 0,-1 0 0 0 0,2-1 0 0 0,0 1 0 0 0,0 0 0 0 0,1 0 0 0 0,1 0 0 0 0,0 0 1 0 0,1 0-1 0 0,0 0 0 0 0,1 0 0 0 0,1-1 0 0 0,0 0 0 0 0,0 1 0 0 0,1-2 0 0 0,7 12-60 0 0,-7-14-124 0 0,0-1 0 0 0,1 0 1 0 0,0 0-1 0 0,1 0 0 0 0,-1-1 0 0 0,2 0 0 0 0,-1 0 1 0 0,1-1-1 0 0,0 0 0 0 0,0-1 0 0 0,0 1 0 0 0,1-2 0 0 0,0 1 1 0 0,0-1-1 0 0,0 0 0 0 0,0-1 0 0 0,5 1 124 0 0,-1-1-464 0 0,0 0-1 0 0,1-1 1 0 0,-1-1 0 0 0,1 0-1 0 0,-1 0 1 0 0,1-2 0 0 0,-1 0 0 0 0,1 0-1 0 0,-1-1 1 0 0,0-1 0 0 0,0 0-1 0 0,6-3 465 0 0,18-11-1186 0 0</inkml:trace>
  <inkml:trace contextRef="#ctx0" brushRef="#br1" timeOffset="248215.159">10506 10240 904 0 0,'-24'-13'4693'0'0,"-9"30"-3307"0"0,-22 36-946 0 0,53-51-280 0 0,-198 291 2124 0 0,198-289-2301 0 0,-79 97-1144 0 0,78-99 894 0 0,0 0 1 0 0,-1 0-1 0 0,1 0 0 0 0,0 0 0 0 0,-1 0 0 0 0,0-1 1 0 0,1 1-1 0 0,-1-1 0 0 0,0 0 0 0 0,0 0 0 0 0,0-1 1 0 0,0 1-1 0 0,1-1 0 0 0,-1 0 0 0 0,0 0 0 0 0,0 0 1 0 0,0 0-1 0 0,0-1 0 0 0,0 0 0 0 0,0 1 0 0 0,0-2 267 0 0,-32-13-1450 0 0</inkml:trace>
  <inkml:trace contextRef="#ctx0" brushRef="#br1" timeOffset="248464.77">9991 10342 1076 0 0,'14'-21'2571'0'0,"-14"20"-2470"0"0,0 0 0 0 0,0 0-1 0 0,0-1 1 0 0,1 1 0 0 0,-1 0 0 0 0,0 0 0 0 0,1 0-1 0 0,-1-1 1 0 0,1 1 0 0 0,-1 0 0 0 0,1 0-1 0 0,0 0 1 0 0,-1 0 0 0 0,1 0 0 0 0,0 0 0 0 0,0 0-1 0 0,0 1 1 0 0,0-1 0 0 0,0 0 0 0 0,0 0-1 0 0,0 0 1 0 0,0 1 0 0 0,0-1 0 0 0,0 1 0 0 0,0-1-1 0 0,0 1 1 0 0,0-1 0 0 0,1 1 0 0 0,-1 0 0 0 0,0-1-1 0 0,0 1 1 0 0,1 0 0 0 0,-1 0 0 0 0,0 0-1 0 0,0 0 1 0 0,1 0 0 0 0,-1 0 0 0 0,0 0 0 0 0,0 1-1 0 0,0-1 1 0 0,1 0 0 0 0,-1 1 0 0 0,0-1 0 0 0,0 1-1 0 0,0-1 1 0 0,0 1 0 0 0,0 0 0 0 0,0-1-1 0 0,1 2-100 0 0,283 266 1535 0 0,-235-218-2172 0 0,10 8-6314 0 0,-58-56 5807 0 0</inkml:trace>
  <inkml:trace contextRef="#ctx0" brushRef="#br1" timeOffset="248712.605">10606 10380 1472 0 0,'32'-4'5645'0'0,"18"-14"-3641"0"0,2 1-1537 0 0,25-5-38 0 0,32-6-1060 0 0,-38 21-3825 0 0,-67 7 3117 0 0,-4 1-40 0 0</inkml:trace>
  <inkml:trace contextRef="#ctx0" brushRef="#br1" timeOffset="248914.679">10597 10562 1088 0 0,'64'5'4258'0'0,"142"-25"-1328"0"0,-3-26-4106 0 0,-108 11-2609 0 0,-69 21 2498 0 0</inkml:trace>
  <inkml:trace contextRef="#ctx0" brushRef="#br1" timeOffset="249259.363">11505 10130 1436 0 0,'95'-14'5084'0'0,"-90"14"-5044"0"0,1 0 1 0 0,-1 0-1 0 0,0 1 1 0 0,1-1-1 0 0,-1 1 1 0 0,1 0-1 0 0,-1 1 1 0 0,0-1-1 0 0,0 1 1 0 0,0 0 0 0 0,0 0-1 0 0,0 1 1 0 0,0-1-1 0 0,-1 1 1 0 0,1 0-1 0 0,-1 1 1 0 0,1-1-1 0 0,-1 1 1 0 0,-1 0-1 0 0,1 0 1 0 0,0 0-1 0 0,-1 0 1 0 0,0 0-1 0 0,0 1 1 0 0,0 0 0 0 0,0-1-1 0 0,-1 1 1 0 0,0 0-1 0 0,0 1 1 0 0,0-1-1 0 0,-1 0 1 0 0,0 0-1 0 0,0 1 1 0 0,0-1-1 0 0,0 0 1 0 0,-1 1-1 0 0,0-1 1 0 0,0 1-1 0 0,0-1 1 0 0,-1 1 0 0 0,0-1-1 0 0,-1 4-40 0 0,-5 7 153 0 0,-1-1 0 0 0,0 0 0 0 0,-1 0 0 0 0,-1 0 0 0 0,0-1 1 0 0,-1-1-1 0 0,0 0 0 0 0,-1 0 0 0 0,-1-1 0 0 0,0-1 0 0 0,-1 0 0 0 0,0 0 0 0 0,0-2 0 0 0,-1 0 0 0 0,0 0 0 0 0,-1-2 0 0 0,-15 6-153 0 0,30-13-66 0 0,0 0-1 0 0,0 0 1 0 0,0 0-1 0 0,0 0 0 0 0,0 0 1 0 0,0-1-1 0 0,0 1 1 0 0,0 0-1 0 0,1-1 1 0 0,-1 1-1 0 0,0-1 0 0 0,0 1 1 0 0,0-1-1 0 0,0 1 1 0 0,1-1-1 0 0,-1 0 1 0 0,0 1-1 0 0,1-1 0 0 0,-1 0 1 0 0,0 0-1 0 0,1 1 1 0 0,-1-1-1 0 0,1 0 0 0 0,-1 0 1 0 0,1 0-1 0 0,0 0 1 0 0,-1 0-1 0 0,1 0 1 0 0,0 0-1 0 0,0 1 0 0 0,-1-1 1 0 0,1 0-1 0 0,0 0 1 0 0,0 0-1 0 0,0 0 1 0 0,0 0-1 0 0,0 0 0 0 0,0 0 1 0 0,1 0-1 0 0,-1 0 1 0 0,0 0-1 0 0,0 0 1 0 0,1 0-1 0 0,-1 0 0 0 0,0 0 1 0 0,1 0-1 0 0,-1 1 1 0 0,1-1-1 0 0,0 0 0 0 0,-1 0 1 0 0,1 1-1 0 0,-1-1 1 0 0,1 0-1 0 0,0 0 1 0 0,0 1-1 0 0,-1-1 0 0 0,1 1 1 0 0,0-1-1 0 0,0 1 1 0 0,0-1-1 0 0,-1 1 1 0 0,1-1-1 0 0,0 1 0 0 0,0 0 1 0 0,0 0-1 0 0,0-1 1 0 0,0 1-1 0 0,0 0 0 0 0,0 0 1 0 0,1 0 66 0 0,37-38-2754 0 0,-14 18 1508 0 0</inkml:trace>
  <inkml:trace contextRef="#ctx0" brushRef="#br1" timeOffset="249507.884">11946 10164 2088 0 0,'-13'1'357'0'0,"0"1"-1"0"0,0 1 1 0 0,-1 0-1 0 0,2 0 1 0 0,-1 2-1 0 0,0 0 1 0 0,1 0-1 0 0,0 1 1 0 0,0 0-1 0 0,1 1 1 0 0,-1 1-1 0 0,2 0 1 0 0,-1 0 0 0 0,1 1-1 0 0,0 0 1 0 0,1 1-1 0 0,0 0 1 0 0,1 0-1 0 0,-3 5-356 0 0,9-12 44 0 0,1 0-1 0 0,0 0 0 0 0,0 0 1 0 0,0 0-1 0 0,0 0 0 0 0,1 0 1 0 0,-1 0-1 0 0,1 0 0 0 0,0 0 1 0 0,0 0-1 0 0,0 1 0 0 0,0-1 1 0 0,0 0-1 0 0,1 0 1 0 0,-1 0-1 0 0,1 0 0 0 0,0 0 1 0 0,0 0-1 0 0,0 0 0 0 0,0 0 1 0 0,1 0-1 0 0,-1 0 0 0 0,1 0 1 0 0,0-1-1 0 0,-1 1 1 0 0,1-1-1 0 0,0 1 0 0 0,1-1 1 0 0,-1 0-1 0 0,0 0 0 0 0,1 0 1 0 0,-1 0-1 0 0,1 0 0 0 0,1 0-43 0 0,98 50-158 0 0,-9-29-807 0 0,-85-21 505 0 0,1-1 1 0 0,-1 0-1 0 0,1 0 0 0 0,-1-1 1 0 0,1 0-1 0 0,0 0 1 0 0,-1-1-1 0 0,1 0 0 0 0,-1-1 1 0 0,0 0-1 0 0,1 0 1 0 0,-1 0-1 0 0,0-1 0 0 0,0-1 1 0 0,7-3 459 0 0,-6-1-1351 0 0</inkml:trace>
  <inkml:trace contextRef="#ctx0" brushRef="#br1" timeOffset="249785.481">12225 9897 1312 0 0,'70'19'4198'0'0,"14"72"-2561"0"0,-69-71-1119 0 0,3 1-272 0 0,-2 1-1 0 0,-1 1 0 0 0,-1 1 0 0 0,-1 0 0 0 0,-1 1 1 0 0,-1 0-1 0 0,-1 0 0 0 0,-1 1 0 0 0,-2 1 1 0 0,0-1-1 0 0,-2 1 0 0 0,-1 0 0 0 0,-1 1 0 0 0,-1 19-245 0 0,-3-29-16 0 0,-2 0 1 0 0,0-1-1 0 0,-1 1 0 0 0,0-1 0 0 0,-2 0 0 0 0,0 0 0 0 0,-1 0 0 0 0,0-1 1 0 0,-2 0-1 0 0,0 0 0 0 0,0-1 0 0 0,-2-1 0 0 0,0 1 0 0 0,0-2 0 0 0,-1 0 0 0 0,-1 0 1 0 0,0-1-1 0 0,-2 1 16 0 0,1-2-552 0 0,1 0 0 0 0,-2-1 0 0 0,0 0 1 0 0,0-1-1 0 0,0-1 0 0 0,-1 0 0 0 0,0-1 0 0 0,-1-1 1 0 0,0-1-1 0 0,0 0 0 0 0,-14 2 552 0 0,2-9-1299 0 0,-21-10 27 0 0</inkml:trace>
  <inkml:trace contextRef="#ctx0" brushRef="#br1" timeOffset="250532.569">13463 10080 2588 0 0,'0'0'900'0'0,"-16"1"420"0"0,14-5 3862 0 0,9-2-5095 0 0,1 1 0 0 0,0 0 0 0 0,0 1 0 0 0,0-1 0 0 0,0 1 0 0 0,1 1 0 0 0,-1 0 0 0 0,1 0 0 0 0,0 1 0 0 0,0 0 0 0 0,0 0 0 0 0,0 1-1 0 0,1 0 1 0 0,-1 1 0 0 0,1 0-87 0 0,24-5 180 0 0,20-4-33 0 0,337-38-2440 0 0,-392 47 2213 0 0,1 1 0 0 0,-1-1 0 0 0,0 0 0 0 0,1 1 1 0 0,-1-1-1 0 0,1 0 0 0 0,-1 1 0 0 0,1-1 1 0 0,-1 1-1 0 0,1-1 0 0 0,-1 1 0 0 0,1-1 0 0 0,-1 1 1 0 0,1-1-1 0 0,-1 1 0 0 0,1-1 0 0 0,0 1 1 0 0,-1-1-1 0 0,1 1 0 0 0,0 0 0 0 0,0-1 1 0 0,0 1-1 0 0,-1 0 0 0 0,1-1 0 0 0,0 1 0 0 0,0 0 1 0 0,0-1-1 0 0,0 1 0 0 0,0 0 0 0 0,0-1 1 0 0,0 1-1 0 0,0 0 0 0 0,0-1 0 0 0,1 1 0 0 0,-1 0 1 0 0,0-1-1 0 0,0 1 0 0 0,1 0 0 0 0,-1-1 1 0 0,0 1-1 0 0,1-1 0 0 0,-1 1 0 0 0,0-1 0 0 0,1 1 1 0 0,-1-1-1 0 0,1 1 0 0 0,-1-1 0 0 0,1 1 1 0 0,-1-1-1 0 0,1 1 0 0 0,-1-1 0 0 0,1 0 1 0 0,0 1-1 0 0,-1-1 0 0 0,1 0 0 0 0,-1 1 0 0 0,2-1 80 0 0,-27 9-1265 0 0,-4 4 18 0 0</inkml:trace>
  <inkml:trace contextRef="#ctx0" brushRef="#br1" timeOffset="250800.331">13447 10364 2328 0 0,'0'3'708'0'0,"5"2"28"0"0,4-3-92 0 0,18 6-20 0 0,-1-5-15 0 0,8-1-53 0 0,-16-2-108 0 0,12 0-44 0 0,8 0 20 0 0,4 0-64 0 0,3 0-168 0 0,40-15-260 0 0,-42 13-136 0 0,3-4 16 0 0,-2 4-1156 0 0,3 0 95 0 0,-5 2-235 0 0,-3-6 24 0 0</inkml:trace>
  <inkml:trace contextRef="#ctx0" brushRef="#br1" timeOffset="252127.62">14997 9477 876 0 0,'-34'-2'5825'0'0,"243"-7"-3888"0"0,263-19-2238 0 0,-473 28 228 0 0,0 0 0 0 0,1 1-1 0 0,-1-1 1 0 0,0 0-1 0 0,1 0 1 0 0,-1 0 0 0 0,0 0-1 0 0,1 1 1 0 0,-1-1 0 0 0,0 0-1 0 0,1 0 1 0 0,-1 1-1 0 0,1-1 1 0 0,-1 0 0 0 0,1 1-1 0 0,-1-1 1 0 0,1 1-1 0 0,-1-1 1 0 0,1 1 0 0 0,-1-1-1 0 0,1 1 1 0 0,-1-1-1 0 0,1 1 1 0 0,0-1 0 0 0,-1 1-1 0 0,1 0 1 0 0,0-1 0 0 0,0 1-1 0 0,0 0 1 0 0,-1-1-1 0 0,1 1 1 0 0,0 0 0 0 0,0-1-1 0 0,0 1 1 0 0,0 0-1 0 0,0-1 1 0 0,0 1 0 0 0,0 0-1 0 0,0-1 1 0 0,0 1-1 0 0,0 0 1 0 0,1-1 0 0 0,-1 1-1 0 0,0-1 1 0 0,0 1-1 0 0,1 0 1 0 0,-1-1 0 0 0,0 1-1 0 0,1-1 1 0 0,-1 1 0 0 0,0-1-1 0 0,1 1 1 0 0,0 0 73 0 0,-30 7-1268 0 0,0-3 8 0 0</inkml:trace>
  <inkml:trace contextRef="#ctx0" brushRef="#br1" timeOffset="252581.488">14917 9667 868 0 0,'-3'3'995'0'0,"10"13"4015"0"0,173 10-2535 0 0,-145-25-2275 0 0,-1 3 0 0 0,1 0 0 0 0,-1 2 0 0 0,-1 2 0 0 0,1 1 0 0 0,-1 2 0 0 0,-1 1 0 0 0,0 1 0 0 0,11 7-200 0 0,-40-18 12 0 0,1 0 0 0 0,-1 0-1 0 0,1 0 1 0 0,-1 1-1 0 0,0-1 1 0 0,0 1 0 0 0,0 0-1 0 0,0 0 1 0 0,-1 0-1 0 0,1 0 1 0 0,-1 0 0 0 0,0 0-1 0 0,0 1 1 0 0,0-1 0 0 0,0 1-1 0 0,-1-1 1 0 0,1 1-1 0 0,-1 0 1 0 0,0 0 0 0 0,0 0-1 0 0,0 0 1 0 0,-1 0-1 0 0,1 0 1 0 0,-1-1 0 0 0,0 1-1 0 0,0 0 1 0 0,0 0 0 0 0,-1 0-1 0 0,1 0 1 0 0,-1 0-1 0 0,-1 4-11 0 0,-14 15 23 0 0,-1 0-1 0 0,0-1 0 0 0,-2-1 0 0 0,0 0 0 0 0,-2-2 0 0 0,0 0 0 0 0,-1-2 1 0 0,-1 0-1 0 0,-1-1 0 0 0,-15 7-22 0 0,-45 35 244 0 0,19-13 35 0 0,43-31-185 0 0,0 0 1 0 0,1 2 0 0 0,1 0-1 0 0,0 2 1 0 0,1 0 0 0 0,1 1-1 0 0,1 0 1 0 0,-11 17-95 0 0,27-35 11 0 0,0 1 0 0 0,0-1 0 0 0,0 1 1 0 0,0-1-1 0 0,1 1 0 0 0,-1 0 0 0 0,0-1 0 0 0,1 1 0 0 0,-1 0 1 0 0,1 0-1 0 0,0-1 0 0 0,-1 1 0 0 0,1 0 0 0 0,0 0 0 0 0,0-1 1 0 0,0 1-1 0 0,0 0 0 0 0,1 0 0 0 0,-1-1 0 0 0,0 1 0 0 0,1 0 1 0 0,-1 0-1 0 0,1-1 0 0 0,0 1 0 0 0,-1 0 0 0 0,1-1 0 0 0,0 1 1 0 0,0-1-1 0 0,0 1 0 0 0,0-1 0 0 0,0 0 0 0 0,0 1 0 0 0,1-1 1 0 0,-1 0-1 0 0,0 0 0 0 0,1 0 0 0 0,-1 0 0 0 0,1 0 0 0 0,-1 0 1 0 0,1 0-1 0 0,-1 0 0 0 0,1 0 0 0 0,0-1 0 0 0,-1 1 0 0 0,1-1 1 0 0,0 1-1 0 0,0-1 0 0 0,-1 0 0 0 0,3 0-11 0 0,92 11 233 0 0,194-43-554 0 0,-236 25-320 0 0,112-12-575 0 0,-52 14-6106 0 0,-112 5 6022 0 0,9 1 22 0 0</inkml:trace>
  <inkml:trace contextRef="#ctx0" brushRef="#br1" timeOffset="253357.423">14716 11104 1004 0 0,'0'0'864'0'0,"0"0"-60"0"0,0 0-51 0 0,0 0-52 0 0,0 0-91 0 0,0 0-132 0 0,0 0-47 0 0,6-6-1 0 0,-1 3-340 0 0,0-1 1 0 0,0 1-1 0 0,0-1 1 0 0,1 1 0 0 0,-1 1-1 0 0,1-1 1 0 0,-1 1 0 0 0,1 0-1 0 0,0 0 1 0 0,0 1 0 0 0,0 0-1 0 0,0 0 1 0 0,0 0 0 0 0,0 1-1 0 0,0 0 1 0 0,1 0-1 0 0,-1 0 1 0 0,0 1 0 0 0,0 0-1 0 0,5 1-90 0 0,-4 1 57 0 0,0-1-1 0 0,0 1 1 0 0,0 1-1 0 0,-1-1 0 0 0,0 1 1 0 0,1 0-1 0 0,-1 1 1 0 0,-1 0-1 0 0,1 0 0 0 0,-1 0 1 0 0,1 0-1 0 0,-1 1 1 0 0,-1 0-1 0 0,1 0 0 0 0,-1 0 1 0 0,0 1-1 0 0,-1-1 1 0 0,0 1-1 0 0,0 0 0 0 0,0 0 1 0 0,-1 0-1 0 0,0 0 1 0 0,0 0-1 0 0,0 1 0 0 0,-1-1 1 0 0,-1 1-1 0 0,1 5-56 0 0,-5 0 109 0 0,-1-1-1 0 0,0 1 0 0 0,-1-1 1 0 0,0 0-1 0 0,-1 0 0 0 0,0 0 1 0 0,-1-1-1 0 0,0 0 0 0 0,-1-1 1 0 0,0 0-1 0 0,0 0 0 0 0,-1-1 1 0 0,-1 0-1 0 0,0-1 0 0 0,0 0 1 0 0,0 0-1 0 0,-1-2 0 0 0,0 1 1 0 0,-2-1-109 0 0,-8 9 157 0 0,-23 8-51 0 0,49-36-1338 0 0,135-98-5877 0 0,-108 94 5822 0 0</inkml:trace>
  <inkml:trace contextRef="#ctx0" brushRef="#br1" timeOffset="253618.27">15287 11045 1324 0 0,'-3'-1'168'0'0,"0"0"-1"0"0,-1 0 1 0 0,1 0 0 0 0,0 0-1 0 0,-1 1 1 0 0,1-1 0 0 0,-1 1-1 0 0,1 0 1 0 0,0 0 0 0 0,-1 0-1 0 0,1 0 1 0 0,-1 1 0 0 0,1-1-1 0 0,0 1 1 0 0,-1 0 0 0 0,1 0-1 0 0,0 0 1 0 0,0 0 0 0 0,-1 1-1 0 0,1-1 1 0 0,0 1-1 0 0,0 1-167 0 0,-10 1 177 0 0,0 1 0 0 0,0 0 0 0 0,1 1-1 0 0,0 1 1 0 0,0 0 0 0 0,1 1-1 0 0,0 0 1 0 0,0 0 0 0 0,1 1-1 0 0,0 1 1 0 0,0 0 0 0 0,1 0-1 0 0,1 0 1 0 0,0 1 0 0 0,0 1-1 0 0,1 0 1 0 0,0 0 0 0 0,1 0-1 0 0,1 0 1 0 0,0 1 0 0 0,0 0-1 0 0,1 0 1 0 0,1 3-177 0 0,5-10 25 0 0,0-1 0 0 0,1 1-1 0 0,0 0 1 0 0,1-1 0 0 0,-1 0 0 0 0,1 0-1 0 0,0 0 1 0 0,0 0 0 0 0,0 0 0 0 0,1-1 0 0 0,0 0-1 0 0,-1 0 1 0 0,2 0 0 0 0,-1-1 0 0 0,0 1-1 0 0,1-1 1 0 0,-1-1 0 0 0,1 1 0 0 0,0-1-1 0 0,0 0 1 0 0,0 0 0 0 0,6 1-25 0 0,202 23-6673 0 0,-203-26 5377 0 0</inkml:trace>
  <inkml:trace contextRef="#ctx0" brushRef="#br1" timeOffset="253914.958">15358 11192 1844 0 0,'21'-17'5933'0'0,"44"5"-5789"0"0,-51 10 446 0 0,98-17 98 0 0,104-14-185 0 0,-72 17-5115 0 0,-135 15 2015 0 0,-14 3 1332 0 0</inkml:trace>
  <inkml:trace contextRef="#ctx0" brushRef="#br1" timeOffset="254117.338">15529 11252 1076 0 0,'61'11'4953'0'0,"37"-12"-2676"0"0,-42-1-1444 0 0,147-17-397 0 0,4-16-6796 0 0,-180 26 5121 0 0</inkml:trace>
  <inkml:trace contextRef="#ctx0" brushRef="#br1" timeOffset="254348.464">16427 10982 2016 0 0,'-12'-25'6571'0'0,"7"42"-3562"0"0,22 63-2385 0 0,25 197-3591 0 0,-57-154-2884 0 0,2-100 4625 0 0</inkml:trace>
  <inkml:trace contextRef="#ctx0" brushRef="#br1" timeOffset="255392.336">15266 8913 1468 0 0,'1'0'69'0'0,"0"1"0"0"0,0-1 0 0 0,0 0 1 0 0,0 0-1 0 0,0 0 0 0 0,0 1 0 0 0,0-1 0 0 0,0 0 0 0 0,0 1 0 0 0,0-1 0 0 0,0 1 1 0 0,0-1-1 0 0,0 1 0 0 0,-1 0 0 0 0,1-1 0 0 0,0 1 0 0 0,0 0 0 0 0,-1 0 0 0 0,1-1 1 0 0,0 1-1 0 0,-1 0 0 0 0,1 0 0 0 0,-1 0 0 0 0,1 0 0 0 0,-1 0 0 0 0,1 0 0 0 0,-1 0 0 0 0,0 0 1 0 0,1 0-1 0 0,-1 0 0 0 0,0 0 0 0 0,0 0 0 0 0,0 0 0 0 0,0 0 0 0 0,0 0 0 0 0,0 0 1 0 0,0 0-1 0 0,0 0 0 0 0,0 0 0 0 0,0 0 0 0 0,-1 0 0 0 0,1 0 0 0 0,0 0 0 0 0,-1 0 1 0 0,1 0-1 0 0,-1 0 0 0 0,1 0 0 0 0,-1 0 0 0 0,1 0 0 0 0,-1 0 0 0 0,0 0 0 0 0,1-1 0 0 0,-1 1 1 0 0,0 0-70 0 0,-38 65 477 0 0,33-57-141 0 0,-10 18-5 0 0,-1-1 0 0 0,-1-1 0 0 0,-1-1 0 0 0,-1-1 0 0 0,-1-1 0 0 0,-1 0 0 0 0,-1-2 0 0 0,-1 0 0 0 0,-1-2 0 0 0,-1-1 0 0 0,0 0 0 0 0,-10 2-331 0 0,34-17 14 0 0,0-1 1 0 0,-1 0 0 0 0,1 0 0 0 0,0 0 0 0 0,0-1-1 0 0,-1 1 1 0 0,1-1 0 0 0,0 1 0 0 0,-1-1 0 0 0,1 0-1 0 0,0 1 1 0 0,-1-1 0 0 0,1 0 0 0 0,-1-1 0 0 0,1 1-1 0 0,0 0 1 0 0,-1-1 0 0 0,1 1 0 0 0,0-1 0 0 0,0 0-1 0 0,-1 0 1 0 0,1 0 0 0 0,0 0 0 0 0,0 0 0 0 0,0 0-1 0 0,0-1 1 0 0,0 1 0 0 0,0-1 0 0 0,0 1 0 0 0,1-1-1 0 0,-1 0 1 0 0,1 0 0 0 0,-1 1 0 0 0,1-1 0 0 0,-1 0-1 0 0,1 0 1 0 0,0-1 0 0 0,0 1 0 0 0,0 0 0 0 0,0 0-1 0 0,1 0 1 0 0,-1-1 0 0 0,0 1 0 0 0,1 0 0 0 0,0-1-1 0 0,-1 1 1 0 0,1-1 0 0 0,0 1 0 0 0,0 0 0 0 0,1-1-1 0 0,-1 1 1 0 0,0 0 0 0 0,1-1 0 0 0,-1 1 0 0 0,1 0-15 0 0,-1-8-11 0 0,1 0 1 0 0,0 1 0 0 0,1-1 0 0 0,0 1-1 0 0,0-1 1 0 0,1 1 0 0 0,0 0-1 0 0,1 0 1 0 0,0 0 0 0 0,0 0 0 0 0,1 1-1 0 0,0 0 1 0 0,1 0 0 0 0,1-2 10 0 0,-3 8-7 0 0,-1 0 1 0 0,1 0-1 0 0,-1 0 0 0 0,1 1 1 0 0,0-1-1 0 0,0 1 1 0 0,0 0-1 0 0,0 0 1 0 0,0 1-1 0 0,0-1 1 0 0,0 1-1 0 0,0 0 1 0 0,0 0-1 0 0,0 0 0 0 0,0 0 1 0 0,0 1-1 0 0,0-1 1 0 0,0 1-1 0 0,0 0 1 0 0,0 1-1 0 0,0-1 1 0 0,0 1-1 0 0,1 0 7 0 0,5 1-9 0 0,42 8-9 0 0,0-2 1 0 0,0-2-1 0 0,0-3 0 0 0,1-2 0 0 0,3-2 18 0 0,73-38-3 0 0,-127 38 0 0 0,-1-1 0 0 0,1 0 0 0 0,0 1 1 0 0,-1-1-1 0 0,1 0 0 0 0,-1 1 0 0 0,1-1 1 0 0,-1 0-1 0 0,0 0 0 0 0,1 0 0 0 0,-1 0 1 0 0,0-1-1 0 0,0 1 0 0 0,0 0 0 0 0,0-1 1 0 0,0 1-1 0 0,0 0 0 0 0,0-1 0 0 0,0 1 1 0 0,0-1-1 0 0,-1 1 0 0 0,1-1 0 0 0,-1 1 1 0 0,1-1-1 0 0,-1 0 0 0 0,0 1 0 0 0,1-1 1 0 0,-1 0-1 0 0,0 1 0 0 0,0-1 0 0 0,0 0 1 0 0,0 1-1 0 0,0-1 0 0 0,-1 0 0 0 0,1 1 1 0 0,-1-1-1 0 0,1 0 0 0 0,-1 1 0 0 0,1-1 1 0 0,-1 1-1 0 0,0-1 0 0 0,1 1 0 0 0,-1-1 1 0 0,0 1-1 0 0,0 0 0 0 0,0-1 0 0 0,-1 1 1 0 0,1 0-1 0 0,0 0 0 0 0,0 0 0 0 0,-1 0 1 0 0,1 0-1 0 0,0 0 0 0 0,-1 0 0 0 0,0-1 3 0 0,-90-40-181 0 0,-57 30-6 0 0,53 33-3499 0 0,79-19 1014 0 0,14-2 1426 0 0</inkml:trace>
  <inkml:trace contextRef="#ctx0" brushRef="#br1" timeOffset="256447.375">16341 9875 1932 0 0,'0'0'784'0'0,"-2"-25"1079"0"0,1 22-1814 0 0,1 1-1 0 0,-1-1 1 0 0,1 1 0 0 0,0-1-1 0 0,0 1 1 0 0,0 0 0 0 0,0-1-1 0 0,0 1 1 0 0,0-1 0 0 0,1 1-1 0 0,-1-1 1 0 0,1 1 0 0 0,0 0-1 0 0,-1-1 1 0 0,1 1 0 0 0,0 0-1 0 0,1 0 1 0 0,-1-1 0 0 0,0 1 0 0 0,1 0-1 0 0,-1 0 1 0 0,1 0 0 0 0,-1 1-1 0 0,1-1 1 0 0,0 0 0 0 0,0 1-1 0 0,0-1 1 0 0,0 1 0 0 0,0-1-1 0 0,0 1 1 0 0,0 0 0 0 0,0 0-1 0 0,1 0 1 0 0,-1 0 0 0 0,0 0-1 0 0,1 1 1 0 0,-1-1 0 0 0,1 1-1 0 0,1-1-48 0 0,0-1 46 0 0,0 1 0 0 0,1-1 0 0 0,-1 1 0 0 0,1 0-1 0 0,-1 0 1 0 0,1 1 0 0 0,-1-1 0 0 0,1 1 0 0 0,-1 0 0 0 0,1 0 0 0 0,-1 0-1 0 0,1 1 1 0 0,0 0 0 0 0,-1 0 0 0 0,0 0 0 0 0,1 0 0 0 0,-1 1-1 0 0,0-1 1 0 0,1 1 0 0 0,-1 0 0 0 0,0 1 0 0 0,0-1 0 0 0,-1 1 0 0 0,1-1-1 0 0,0 1 1 0 0,-1 0 0 0 0,0 1 0 0 0,0-1 0 0 0,0 0 0 0 0,0 1-1 0 0,0 0 1 0 0,-1 0 0 0 0,1-1 0 0 0,-1 2 0 0 0,0-1 0 0 0,0 0 0 0 0,-1 0-1 0 0,1 1 1 0 0,-1-1 0 0 0,0 0 0 0 0,0 1 0 0 0,0 3-46 0 0,-3 8 145 0 0,1 1 0 0 0,-2-1 0 0 0,0 0 0 0 0,-1 0 0 0 0,-1 0-1 0 0,0-1 1 0 0,-2 1 0 0 0,1-1 0 0 0,-2 0 0 0 0,0-1 0 0 0,0 0 0 0 0,-2 0 0 0 0,1-1 0 0 0,-2 0 0 0 0,0-1 0 0 0,0 0 0 0 0,-1-1 0 0 0,-1 0 0 0 0,0-1 0 0 0,0 0 0 0 0,-1-1 0 0 0,0 0 0 0 0,0-2-1 0 0,-1 1 1 0 0,-3-1-145 0 0,57-41-2506 0 0,116-69-3788 0 0,-118 81 5132 0 0</inkml:trace>
  <inkml:trace contextRef="#ctx0" brushRef="#br1" timeOffset="256663.828">16910 9800 876 0 0,'-138'29'5018'0'0,"130"-27"-4876"0"0,0 0 1 0 0,0 1-1 0 0,1 0 1 0 0,-1 0-1 0 0,1 1 0 0 0,-1 0 1 0 0,1 0-1 0 0,1 1 1 0 0,-1 0-1 0 0,1 0 0 0 0,-1 0 1 0 0,1 1-1 0 0,1 0 1 0 0,-1 0-1 0 0,1 1 0 0 0,0-1 1 0 0,1 1-1 0 0,0 0 1 0 0,0 1-1 0 0,0-1 1 0 0,1 1-1 0 0,0-1 0 0 0,0 1 1 0 0,1 0-1 0 0,-1 8-142 0 0,6-9 25 0 0,0 0 0 0 0,1-1 0 0 0,-1 1 0 0 0,2-1 0 0 0,-1 0 0 0 0,1 0 0 0 0,0 0 0 0 0,0 0 0 0 0,0-1 0 0 0,1 0-1 0 0,0 0 1 0 0,0-1 0 0 0,0 1 0 0 0,1-1 0 0 0,-1-1 0 0 0,1 1 0 0 0,0-1 0 0 0,0 0 0 0 0,0-1 0 0 0,6 2-25 0 0,25 8-1226 0 0,2-1 0 0 0,-1-2 0 0 0,1-1-1 0 0,0-3 1 0 0,0-1 0 0 0,36-1 1226 0 0,-51-3-1224 0 0</inkml:trace>
  <inkml:trace contextRef="#ctx0" brushRef="#br1" timeOffset="258265.698">17319 9930 1468 0 0,'0'0'1031'0'0,"0"0"-89"0"0,0 0-109 0 0,0 0-83 0 0,0 0-36 0 0,0 0-52 0 0,0 0-93 0 0,0 0-40 0 0,0 0-37 0 0,0 0-35 0 0,0 0-19 0 0,0 0-26 0 0,0 0-65 0 0,0 0-66 0 0,0 0-30 0 0,0 0-13 0 0,0 0-34 0 0,0 0-14 0 0,0 0 0 0 0,0 0-28 0 0,0 0-12 0 0,0 0 8 0 0,0 0 2 0 0,5 1-46 0 0,30-10 1389 0 0,-14 6-3271 0 0,-9 4-6227 0 0,-12 1 6677 0 0</inkml:trace>
  <inkml:trace contextRef="#ctx0" brushRef="#br1" timeOffset="263591.586">21332 9590 1180 0 0,'-4'0'972'0'0,"-10"0"-110"0"0,11 0-131 0 0,3 0-52 0 0,-3 0-52 0 0,-30-22 478 0 0,22 14 1316 0 0,27 13-1439 0 0,283-11 755 0 0,-96-5-3056 0 0,-205 12 1224 0 0,1 0 0 0 0,0-1 0 0 0,0 1-1 0 0,0 0 1 0 0,1 0 0 0 0,-1 0 0 0 0,0 0 0 0 0,0 0 0 0 0,0-1 0 0 0,1 1-1 0 0,-1 1 1 0 0,0-1 0 0 0,1 0 0 0 0,-1 0 0 0 0,1 0 0 0 0,-1 0 0 0 0,1 0 0 0 0,0 0-1 0 0,-1 1 1 0 0,1-1 0 0 0,0 0 0 0 0,0 0 0 0 0,0 1 0 0 0,0-1 0 0 0,0 0 0 0 0,0 0-1 0 0,0 0 1 0 0,0 1 0 0 0,0-1 0 0 0,1 0 0 0 0,-1 0 0 0 0,1 0 0 0 0,-1 1-1 0 0,1-1 1 0 0,-1 0 0 0 0,1 0 0 0 0,-1 0 0 0 0,1 0 0 0 0,0 0 0 0 0,0 0 0 0 0,-1 0-1 0 0,1 0 1 0 0,0-1 0 0 0,0 1 0 0 0,0 0 0 0 0,0 0 0 0 0,0-1 0 0 0,0 1 0 0 0,0 0-1 0 0,0-1 1 0 0,1 1 0 0 0,-1-1 0 0 0,0 0 0 0 0,0 1 0 0 0,0-1 0 0 0,0 0 0 0 0,1 0-1 0 0,-1 1 1 0 0,0-1 0 0 0,0 0 0 0 0,1 0 0 0 0,-1-1 0 0 0,0 1 0 0 0,0 0-1 0 0,1 0 1 0 0,-1-1 95 0 0,-20 14-1179 0 0,-5 1 28 0 0</inkml:trace>
  <inkml:trace contextRef="#ctx0" brushRef="#br1" timeOffset="263870.448">21392 9854 1452 0 0,'18'14'4172'0'0,"33"-12"-3225"0"0,-43-2-533 0 0,345-32 554 0 0,-153-14-5455 0 0,-166 32 3245 0 0</inkml:trace>
  <inkml:trace contextRef="#ctx0" brushRef="#br1" timeOffset="267826.23">23807 8752 1036 0 0,'-111'88'4120'0'0,"92"-75"-3923"0"0,0-2-1 0 0,-1 0 1 0 0,0-1-1 0 0,0-1 1 0 0,-1-1-1 0 0,0-1 1 0 0,0 0-1 0 0,-1-2 1 0 0,0-1 0 0 0,0 0-1 0 0,0-2 1 0 0,-1 0-1 0 0,1-2 1 0 0,0 0-1 0 0,-1-2 1 0 0,1 0-1 0 0,0-2 1 0 0,0 0-1 0 0,0-1 1 0 0,1-1-1 0 0,0-2 1 0 0,-18-7-197 0 0,-4-50 544 0 0,48 58-540 0 0,-1 4-3 0 0,0-1-1 0 0,0 1 0 0 0,1 0 0 0 0,-1 0 1 0 0,1 0-1 0 0,0 0 0 0 0,-1 1 0 0 0,1 0 1 0 0,0 0-1 0 0,1 0 0 0 0,-1 1 0 0 0,0-1 1 0 0,0 1-1 0 0,1 1 0 0 0,-1-1 0 0 0,1 1 1 0 0,-1 0-1 0 0,3 0 0 0 0,207 37-171 0 0,-134-18 238 0 0,1-3 0 0 0,1-4 1 0 0,-1-4-1 0 0,65-2-67 0 0,-148-6 1 0 0,-1-1 0 0 0,1 1 0 0 0,0-1 0 0 0,0 0 1 0 0,-1 1-1 0 0,1-1 0 0 0,0 0 0 0 0,0 0 0 0 0,0 0 0 0 0,0 0 0 0 0,0 0 0 0 0,0 0 1 0 0,0 0-1 0 0,0 0 0 0 0,1 0 0 0 0,-1-1 0 0 0,0 1 0 0 0,1 0 0 0 0,-1 0 0 0 0,1-1 1 0 0,-1 1-1 0 0,1-1 0 0 0,0 1 0 0 0,-1 0 0 0 0,1-1 0 0 0,0 1 0 0 0,0-1 1 0 0,0 1-1 0 0,0 0 0 0 0,0-1 0 0 0,0 1 0 0 0,1-1 0 0 0,-1 1 0 0 0,0 0 0 0 0,1-1 1 0 0,-1 1-1 0 0,1 0 0 0 0,-1-1 0 0 0,1 1 0 0 0,0 0 0 0 0,-1 0 0 0 0,1 0 0 0 0,0-1 1 0 0,0 1-1 0 0,0 0 0 0 0,0 0 0 0 0,0 0 0 0 0,0 0 0 0 0,0 1 0 0 0,0-1 0 0 0,0 0 1 0 0,1 0-1 0 0,-1 1 0 0 0,0-1 0 0 0,0 0 0 0 0,1 1 0 0 0,-1 0 0 0 0,0-1 0 0 0,1 1 1 0 0,-1 0-1 0 0,1-1 0 0 0,-1 1 0 0 0,0 0 0 0 0,1 0 0 0 0,-1 0-1 0 0,-28-12-86 0 0,-1 1 1 0 0,0 0-1 0 0,-1 3 0 0 0,0 0 0 0 0,-1 2 1 0 0,0 1-1 0 0,0 1 0 0 0,-10 1 86 0 0,-79-1-6658 0 0,117 4 5330 0 0</inkml:trace>
  <inkml:trace contextRef="#ctx0" brushRef="#br1" timeOffset="265979.64">23378 10269 2224 0 0,'2'-24'4368'0'0,"43"28"-3289"0"0,-39-1-1023 0 0,1 0 0 0 0,-1 0 0 0 0,1 0 0 0 0,-1 1 1 0 0,0 0-1 0 0,-1 0 0 0 0,1 0 0 0 0,-1 1 0 0 0,1 0 1 0 0,-1 0-1 0 0,-1 0 0 0 0,1 1 0 0 0,-1 0 0 0 0,0 0 0 0 0,0 0 1 0 0,-1 0-1 0 0,1 0 0 0 0,-2 1 0 0 0,1 0 0 0 0,-1-1 1 0 0,0 1-1 0 0,0 0 0 0 0,0 0 0 0 0,-1 0 0 0 0,0 0 0 0 0,-1 0 1 0 0,0 1-1 0 0,0-1 0 0 0,0 0 0 0 0,-2 5-56 0 0,-8 11 199 0 0,-1 0-1 0 0,-2 0 1 0 0,0-1 0 0 0,-2-1-1 0 0,0 0 1 0 0,-1-1 0 0 0,-1 0-1 0 0,-1-2 1 0 0,0 0 0 0 0,-2-1-1 0 0,0-1 1 0 0,-1 0-1 0 0,-12 6-198 0 0,33-23-86 0 0,0 1 0 0 0,-1-1-1 0 0,1 0 1 0 0,0 1 0 0 0,0-1-1 0 0,0 1 1 0 0,0-1 0 0 0,-1 1-1 0 0,1-1 1 0 0,0 1 0 0 0,0 0-1 0 0,-1-1 1 0 0,1 1 0 0 0,0-1-1 0 0,-1 1 1 0 0,1-1-1 0 0,-1 1 1 0 0,1 0 0 0 0,0-1-1 0 0,-1 1 1 0 0,1 0 0 0 0,-1 0-1 0 0,1-1 1 0 0,-1 1 0 0 0,1 0-1 0 0,-1 0 1 0 0,1 0 0 0 0,-1-1-1 0 0,1 1 1 0 0,-1 0 0 0 0,1 0-1 0 0,-1 0 1 0 0,0 0-1 0 0,1 0 1 0 0,-1 0 86 0 0,39-49-3109 0 0,7 3 806 0 0,-21 26 1227 0 0</inkml:trace>
  <inkml:trace contextRef="#ctx0" brushRef="#br1" timeOffset="266261.09">23759 10269 2472 0 0,'-11'-1'227'0'0,"0"1"0"0"0,0 1 0 0 0,1 0 0 0 0,-1 1 0 0 0,0 0 0 0 0,1 1 0 0 0,0-1 0 0 0,-1 2 0 0 0,1 0 0 0 0,0 0 0 0 0,1 1 0 0 0,-1 0 0 0 0,1 1 0 0 0,0 0 0 0 0,0 0 0 0 0,1 1 0 0 0,-1 0 0 0 0,2 0 0 0 0,-1 1 0 0 0,1 0 0 0 0,0 1 0 0 0,1-1 0 0 0,0 1 0 0 0,0 0-1 0 0,1 1 1 0 0,0 0 0 0 0,1-1 0 0 0,0 1 0 0 0,0 1 0 0 0,1-1 0 0 0,1 1 0 0 0,-1-1 0 0 0,1 6-227 0 0,6-6-59 0 0,1 0-1 0 0,-1 0 1 0 0,2 0-1 0 0,0-1 1 0 0,0 1-1 0 0,0-2 1 0 0,1 1-1 0 0,1-1 1 0 0,-1 0-1 0 0,1 0 1 0 0,0-1-1 0 0,1 0 1 0 0,0 0-1 0 0,0-1 1 0 0,1-1-1 0 0,-1 1 1 0 0,1-2-1 0 0,0 1 1 0 0,1-1-1 0 0,-1-1 1 0 0,1 0-1 0 0,0 0 1 0 0,-1-1-1 0 0,1 0 1 0 0,0-1-1 0 0,11 0 60 0 0,73-13-5673 0 0,-78 4 4399 0 0</inkml:trace>
  <inkml:trace contextRef="#ctx0" brushRef="#br1" timeOffset="266509.395">23931 10394 1576 0 0,'5'-2'4991'0'0,"21"-5"-3089"0"0,194-21 53 0 0,-82 13-7716 0 0,-135 15 4570 0 0,-4-2-21 0 0</inkml:trace>
  <inkml:trace contextRef="#ctx0" brushRef="#br1" timeOffset="266757.081">24077 10440 2472 0 0,'16'17'7194'0'0,"-4"-17"-7032"0"0,152 0 1405 0 0,4 0-5159 0 0,-38-20-1815 0 0,-108 13 4027 0 0</inkml:trace>
  <inkml:trace contextRef="#ctx0" brushRef="#br1" timeOffset="266973.763">24658 10362 1036 0 0,'-26'-66'10879'0'0,"12"111"-9380"0"0,42 251-3721 0 0,-26-279 1658 0 0,-1-13 282 0 0,0 0 1 0 0,0-1 0 0 0,0 1-1 0 0,-1 0 1 0 0,1 0-1 0 0,-1-1 1 0 0,0 1-1 0 0,0 0 1 0 0,0 0 0 0 0,-1 0-1 0 0,1 0 1 0 0,-1-1-1 0 0,0 1 1 0 0,0 0 0 0 0,0-1-1 0 0,-1 1 1 0 0,1-1-1 0 0,-1 1 1 0 0,0-1-1 0 0,0 1 1 0 0,0-1 0 0 0,0 0-1 0 0,0 0 1 0 0,-1 0-1 0 0,0-1 1 0 0,0 1 281 0 0,-7-2-1203 0 0</inkml:trace>
  <inkml:trace contextRef="#ctx0" brushRef="#br1" timeOffset="265030.981">23563 9275 888 0 0,'-11'-10'5273'0'0,"32"0"-3665"0"0,46-2-1852 0 0,-58 10 733 0 0,260-32 697 0 0,-91 26-5333 0 0,-189 9 1669 0 0,3 1 1291 0 0</inkml:trace>
  <inkml:trace contextRef="#ctx0" brushRef="#br1" timeOffset="265433.257">23515 9277 1336 0 0,'3'12'4328'0'0,"27"0"-3248"0"0,-27-11-861 0 0,130 26 1876 0 0,-114-26-1913 0 0,0 0-1 0 0,0 2 0 0 0,0 1 1 0 0,0 0-1 0 0,0 1 1 0 0,-1 1-1 0 0,0 1 0 0 0,0 0 1 0 0,-1 2-1 0 0,0 0 1 0 0,0 1-1 0 0,-1 0 0 0 0,13 12-181 0 0,-26-16 26 0 0,-1 1 0 0 0,0-1 1 0 0,0 0-1 0 0,0 1 0 0 0,-1 0 0 0 0,0-1 0 0 0,0 1 0 0 0,-1 0 0 0 0,0-1 0 0 0,0 1 0 0 0,-1 0 0 0 0,1-1 0 0 0,-1 1 0 0 0,-1 0 0 0 0,1-1 0 0 0,-1 1 0 0 0,-1-1 0 0 0,1 0 0 0 0,-1 0 0 0 0,0 0 0 0 0,0 0 0 0 0,-1 0 0 0 0,1 0 0 0 0,-1-1 0 0 0,-1 0 0 0 0,1 0 0 0 0,-1 0 1 0 0,0 0-1 0 0,0-1 0 0 0,0 0 0 0 0,0 0 0 0 0,-1 0 0 0 0,-4 2-26 0 0,7-4 20 0 0,-76 71 300 0 0,58-57-216 0 0,0 2 0 0 0,1 0 0 0 0,2 2 1 0 0,0 0-1 0 0,1 1 0 0 0,0 0 0 0 0,2 1 0 0 0,-2 7-104 0 0,20-15 116 0 0,6-8-99 0 0,0-1 1 0 0,0 0-1 0 0,0 0 0 0 0,1-1 0 0 0,-1 0 1 0 0,1-1-1 0 0,0 0 0 0 0,0-1 0 0 0,0 0 0 0 0,0 0 1 0 0,0-1-1 0 0,1-1 0 0 0,-1 1 0 0 0,0-2 0 0 0,1 1 1 0 0,-1-2-1 0 0,1 1-17 0 0,21 0-95 0 0,240-45-2030 0 0,-205 29-2170 0 0,-66 17 3105 0 0,-1-1-1388 0 0,-3 2 1311 0 0</inkml:trace>
  <inkml:trace contextRef="#ctx0" brushRef="#br1" timeOffset="264256.949">22539 9317 2132 0 0,'5'-42'8065'0'0,"-10"67"-5723"0"0,-3 20-2183 0 0,2-1 1 0 0,2 1-1 0 0,2 0 1 0 0,2 0-1 0 0,1 0 0 0 0,3 0 1 0 0,9 42-160 0 0,128 428 708 0 0,-142-515-775 0 0,1 0 0 0 0,0-1 0 0 0,0 1-1 0 0,0 0 1 0 0,-1-1 0 0 0,1 1 0 0 0,0 0 0 0 0,-1 0 0 0 0,1-1 0 0 0,0 1 0 0 0,0 0 0 0 0,-1 0 0 0 0,1 0 0 0 0,-1 0 0 0 0,1-1 0 0 0,0 1 0 0 0,-1 0 0 0 0,1 0 0 0 0,0 0 0 0 0,-1 0 0 0 0,1 0 0 0 0,0 0 0 0 0,-1 0-1 0 0,1 0 1 0 0,-1 0 0 0 0,1 0 0 0 0,0 0 0 0 0,-1 0 0 0 0,1 0 0 0 0,0 0 0 0 0,-1 0 0 0 0,1 0 0 0 0,-1 0 0 0 0,1 1 0 0 0,0-1 0 0 0,-1 0 0 0 0,1 0 0 0 0,0 0 0 0 0,0 1 0 0 0,-1-1 0 0 0,1 0 0 0 0,0 0 0 0 0,-1 1 0 0 0,1-1-1 0 0,0 0 1 0 0,0 1 0 0 0,0-1 0 0 0,-1 0 0 0 0,1 0 0 0 0,0 1 0 0 0,0-1 0 0 0,0 1 0 0 0,0-1 0 0 0,-1 0 0 0 0,1 1 0 0 0,0-1 0 0 0,0 0 0 0 0,0 1 0 0 0,0-1 0 0 0,0 1 0 0 0,0-1 0 0 0,0 1 67 0 0,-38-93-6788 0 0,36 71 5506 0 0</inkml:trace>
  <inkml:trace contextRef="#ctx0" brushRef="#br1" timeOffset="264518.547">22641 9683 2552 0 0,'-1'-5'121'0'0,"0"-1"1"0"0,0 0-1 0 0,1 0 0 0 0,0 1 0 0 0,0-1 1 0 0,1 0-1 0 0,0 0 0 0 0,0 0 0 0 0,0 1 1 0 0,1-1-1 0 0,-1 1 0 0 0,1-1 0 0 0,1 1 0 0 0,-1 0 1 0 0,1-1-1 0 0,0 1 0 0 0,0 0 0 0 0,0 1 1 0 0,1-1-1 0 0,0 1 0 0 0,0-1 0 0 0,0 1 1 0 0,0 0-1 0 0,1 1 0 0 0,-1-1 0 0 0,1 1 0 0 0,0 0 1 0 0,0 0-1 0 0,0 0 0 0 0,0 1 0 0 0,1 0 1 0 0,-1 0-1 0 0,1 0 0 0 0,-1 0 0 0 0,1 1 0 0 0,0 0 1 0 0,0 1-1 0 0,-1-1 0 0 0,1 1 0 0 0,0 0 1 0 0,0 0-1 0 0,0 1 0 0 0,-1-1 0 0 0,1 2 1 0 0,0-1-1 0 0,-1 0 0 0 0,1 1 0 0 0,-1 0 0 0 0,1 0 1 0 0,-1 1-1 0 0,0 0 0 0 0,3 1-121 0 0,-3 0 46 0 0,0 1 0 0 0,-1 0-1 0 0,1 0 1 0 0,-1 0 0 0 0,0 0-1 0 0,0 1 1 0 0,0 0 0 0 0,-1 0-1 0 0,0 0 1 0 0,0 0 0 0 0,-1 0-1 0 0,1 0 1 0 0,-1 1 0 0 0,-1-1 0 0 0,1 1-1 0 0,-1 0 1 0 0,0-1 0 0 0,-1 1-1 0 0,1 0 1 0 0,-2-1 0 0 0,1 1-1 0 0,-1 0 1 0 0,1 0 0 0 0,-2-1 0 0 0,1 1-1 0 0,-1-1 1 0 0,0 1 0 0 0,0-1-1 0 0,-1 0 1 0 0,0 0 0 0 0,0 0-1 0 0,-1 0 1 0 0,1 0 0 0 0,-1-1-1 0 0,0 1 1 0 0,-1-1 0 0 0,1 0 0 0 0,-1 0-1 0 0,0-1 1 0 0,0 0 0 0 0,-5 3-46 0 0,-2 3-114 0 0,0-2 0 0 0,-1 0 0 0 0,0 0 1 0 0,0-1-1 0 0,-1-1 0 0 0,1 0 0 0 0,-2-1 1 0 0,1 0-1 0 0,0-1 0 0 0,-5 0 114 0 0,17-4-1175 0 0,2 0-141 0 0,-10-38-2834 0 0,16 16 2875 0 0</inkml:trace>
  <inkml:trace contextRef="#ctx0" brushRef="#br1" timeOffset="270026.633">25882 9388 1248 0 0,'29'-29'5895'0'0,"-76"2"-4893"0"0,31 23-908 0 0,1 1-1 0 0,0 0 1 0 0,-1 1 0 0 0,1 1 0 0 0,-1 1 0 0 0,0 0-1 0 0,1 0 1 0 0,-1 2 0 0 0,1 0 0 0 0,-1 1 0 0 0,1 0-1 0 0,0 1 1 0 0,0 1 0 0 0,0 0 0 0 0,1 2 0 0 0,0-1 0 0 0,-9 7-94 0 0,-57 65 535 0 0,79-77-424 0 0,4 7 74 0 0,2-4-161 0 0,0 0-1 0 0,0-1 1 0 0,1 0-1 0 0,-1 0 1 0 0,1-1-1 0 0,0 1 1 0 0,0-1 0 0 0,0 0-1 0 0,0-1 1 0 0,0 0-1 0 0,0 0 1 0 0,0 0-1 0 0,1 0 1 0 0,-1-1 0 0 0,0 0-1 0 0,0 0 1 0 0,1-1-1 0 0,5-1-23 0 0,12 1 11 0 0,140-29 131 0 0,-86 20 122 0 0,-77 10-228 0 0,-1 0-2 0 0,-34 214 547 0 0,22-159-390 0 0,-7 23 334 0 0,3 0-1 0 0,4 1 1 0 0,3 1 0 0 0,4 3-525 0 0,7-80 14 0 0,-1-1 1 0 0,1 1-1 0 0,0-1 0 0 0,0 0 1 0 0,0 0-1 0 0,0 0 1 0 0,0 0-1 0 0,1 0 1 0 0,-1 0-1 0 0,1-1 0 0 0,-1 1 1 0 0,1-1-1 0 0,-1 1 1 0 0,1-1-1 0 0,0 0 1 0 0,0 0-1 0 0,-1 0 0 0 0,1-1 1 0 0,0 1-1 0 0,0-1 1 0 0,0 0-1 0 0,0 1 1 0 0,0-1-1 0 0,0 0 0 0 0,0-1 1 0 0,0 1-1 0 0,0 0 1 0 0,0-1-15 0 0,22-4-260 0 0,0-1 1 0 0,0-1 0 0 0,-1-2-1 0 0,0 0 1 0 0,0-1 0 0 0,-1-1-1 0 0,0-2 1 0 0,-1 0-1 0 0,17-15 260 0 0,-11 9-1125 0 0,-1-2-1 0 0,0 0 0 0 0,-2-2 0 0 0,-1-1 0 0 0,-1-1 0 0 0,-1-1 0 0 0,-1-1 0 0 0,-1-1 1 0 0,6-15 1125 0 0,1 2-1422 0 0</inkml:trace>
  <inkml:trace contextRef="#ctx0" brushRef="#br1" timeOffset="270897.06">26150 8815 1744 0 0,'-14'0'1338'0'0,"10"-3"2169"0"0,5 1-3477 0 0,-1 0-1 0 0,1 0 0 0 0,-1 0 1 0 0,1 0-1 0 0,0 0 0 0 0,0 0 1 0 0,-1 0-1 0 0,1 1 0 0 0,1-1 1 0 0,-1 0-1 0 0,0 0 0 0 0,0 1 1 0 0,1-1-1 0 0,-1 1 0 0 0,1-1 1 0 0,-1 1-1 0 0,1-1 0 0 0,0 1 1 0 0,-1 0-1 0 0,1 0 0 0 0,0 0 0 0 0,0 0 1 0 0,0 0-1 0 0,0 0 0 0 0,0 1 1 0 0,0-1-1 0 0,0 1 0 0 0,0-1 1 0 0,0 1-1 0 0,0 0 0 0 0,0 0 1 0 0,0 0-1 0 0,0 0 0 0 0,0 0 1 0 0,1 0-1 0 0,-1 0 0 0 0,0 1 1 0 0,0-1-1 0 0,0 1 0 0 0,0 0 1 0 0,1 0-30 0 0,92 33 571 0 0,-88-28-515 0 0,0 0 0 0 0,-1 1 1 0 0,0 0-1 0 0,0 0 0 0 0,0 0 0 0 0,-1 0 0 0 0,-1 1 0 0 0,1 0 0 0 0,-1 0 0 0 0,0 0 0 0 0,-1 1 0 0 0,0-1 0 0 0,0 1 0 0 0,-1 0 0 0 0,0 0 0 0 0,-1 0 0 0 0,1 0 0 0 0,-2 0 0 0 0,1 0 0 0 0,-2 0 0 0 0,1 0 0 0 0,-1 0 0 0 0,0 0 0 0 0,-1 0 0 0 0,0 0 0 0 0,0 0 0 0 0,-1-1 0 0 0,0 1 0 0 0,-1-1 0 0 0,0 0 0 0 0,0 0 0 0 0,-1 0 0 0 0,0 0 0 0 0,0-1 0 0 0,-1 0 0 0 0,0 0 0 0 0,0 0 0 0 0,0-1 0 0 0,-1 0 0 0 0,-1 1-56 0 0,-7 6 106 0 0,0-1 0 0 0,0 0 0 0 0,-1-1 0 0 0,-1-1 0 0 0,0-1 0 0 0,0 0 0 0 0,0-1 0 0 0,-1-1 0 0 0,-13 3-106 0 0,29-9-366 0 0,46-61-4283 0 0,23-8 985 0 0,-39 47 2481 0 0</inkml:trace>
  <inkml:trace contextRef="#ctx0" brushRef="#br1" timeOffset="271161.502">26596 8815 1212 0 0,'-9'0'241'0'0,"1"1"1"0"0,-1 0-1 0 0,0 1 1 0 0,0-1-1 0 0,0 2 0 0 0,1-1 1 0 0,-1 1-1 0 0,1 1 0 0 0,0-1 1 0 0,0 1-1 0 0,0 1 0 0 0,0 0 1 0 0,1 0-1 0 0,0 0 0 0 0,0 1 1 0 0,0 0-1 0 0,1 0 1 0 0,0 0-1 0 0,0 1 0 0 0,0 0 1 0 0,1 1-1 0 0,0-1 0 0 0,1 1 1 0 0,-1 0-1 0 0,2 0 0 0 0,-1 0 1 0 0,1 1-1 0 0,0-1 0 0 0,1 1 1 0 0,0-1-1 0 0,0 1 0 0 0,1 0 1 0 0,0 3-242 0 0,5-2 35 0 0,1-1 0 0 0,0 1 1 0 0,0-1-1 0 0,1 0 0 0 0,1 0 1 0 0,-1 0-1 0 0,1-1 0 0 0,1 0 1 0 0,-1 0-1 0 0,2-1 0 0 0,-1 0 1 0 0,1-1-1 0 0,0 1 0 0 0,0-2 1 0 0,0 1-1 0 0,1-1 0 0 0,0-1 1 0 0,0 0-1 0 0,1 0-35 0 0,-10-4-3 0 0,59 25-1925 0 0,-39-17-986 0 0,-19-8 1583 0 0,-2 0 136 0 0,0 0 122 0 0</inkml:trace>
  <inkml:trace contextRef="#ctx0" brushRef="#br1" timeOffset="271457.463">26758 8982 1768 0 0,'11'6'8121'0'0,"24"-7"-7532"0"0,-19-1 158 0 0,249-10-324 0 0,-236 13-1119 0 0,142-25-5785 0 0,-160 17 5060 0 0,-3-1 15 0 0</inkml:trace>
  <inkml:trace contextRef="#ctx0" brushRef="#br1" timeOffset="271735.921">27484 8733 1824 0 0,'0'1'1977'0'0,"1"16"5720"0"0,9 59-6727 0 0,35 56 224 0 0,-30-92-1815 0 0,-1 0 1 0 0,-2 1-1 0 0,-2 0 0 0 0,-1 1 0 0 0,1 25 621 0 0,-10-64-258 0 0,1 0-1 0 0,0 0 1 0 0,-1 0-1 0 0,0 0 1 0 0,0 0-1 0 0,1 0 1 0 0,-2 0-1 0 0,1 0 1 0 0,0 0-1 0 0,-1 0 1 0 0,1 0-1 0 0,-1-1 1 0 0,0 1-1 0 0,0 0 1 0 0,0 0-1 0 0,0 0 1 0 0,0-1-1 0 0,-1 1 1 0 0,1-1-1 0 0,-1 1 1 0 0,0-1-1 0 0,0 0 1 0 0,0 1-1 0 0,0-1 1 0 0,0 0-1 0 0,0 0 1 0 0,-1 0-1 0 0,0 0 259 0 0,-7-1-1376 0 0</inkml:trace>
  <inkml:trace contextRef="#ctx0" brushRef="#br1" timeOffset="269032.681">24518 9397 1612 0 0,'-15'-19'1880'0'0,"9"2"-386"0"0,5 15-1431 0 0,0 1 0 0 0,0-1 1 0 0,0 1-1 0 0,0-1 0 0 0,0 1 0 0 0,1-1 1 0 0,-1 1-1 0 0,0-1 0 0 0,1 0 0 0 0,0 0 1 0 0,-1 1-1 0 0,1-1 0 0 0,0 0 1 0 0,0 1-1 0 0,0-1 0 0 0,0 0 0 0 0,0 0 1 0 0,0 1-1 0 0,0-1 0 0 0,1 0 0 0 0,-1 0 1 0 0,1 1-1 0 0,-1-1 0 0 0,1 1 0 0 0,0-1 1 0 0,-1 0-1 0 0,1 1 0 0 0,0-1 0 0 0,0 1 1 0 0,0 0-1 0 0,0-1 0 0 0,1 1 1 0 0,-1 0-1 0 0,0-1 0 0 0,0 1 0 0 0,1 0 1 0 0,-1 0-1 0 0,1 0 0 0 0,-1 0 0 0 0,1 1 1 0 0,-1-1-1 0 0,1 0 0 0 0,0 1 0 0 0,-1-1 1 0 0,3 0-64 0 0,2-3 48 0 0,0 1 1 0 0,1 0 0 0 0,-1 0 0 0 0,1 0-1 0 0,0 1 1 0 0,0-1 0 0 0,0 2 0 0 0,0-1-1 0 0,0 1 1 0 0,1 0 0 0 0,-1 1 0 0 0,0-1-1 0 0,1 2 1 0 0,-1-1 0 0 0,0 1-1 0 0,0 0 1 0 0,1 0 0 0 0,-1 1 0 0 0,0 0-1 0 0,0 0 1 0 0,-1 1 0 0 0,1 0 0 0 0,0 0-1 0 0,-1 0 1 0 0,0 1 0 0 0,1 0 0 0 0,-2 1-1 0 0,1-1 1 0 0,0 1 0 0 0,-1 0 0 0 0,0 0-1 0 0,0 1 1 0 0,0-1 0 0 0,-1 1-1 0 0,0 0 1 0 0,0 0 0 0 0,-1 1 0 0 0,1-1-1 0 0,-1 1 1 0 0,-1 0 0 0 0,1 0 0 0 0,-1 0-1 0 0,0 0 1 0 0,-1 0 0 0 0,0 0 0 0 0,0 0-1 0 0,0 1 1 0 0,-1-1 0 0 0,0 0-1 0 0,-1 1 1 0 0,0-1 0 0 0,-1 5-49 0 0,-5 6 63 0 0,0 0 0 0 0,-2 0 1 0 0,0-1-1 0 0,-1-1 0 0 0,0 1 1 0 0,-1-2-1 0 0,-1 0 0 0 0,-1 0 0 0 0,0-1 1 0 0,-1 0-1 0 0,-1-1 0 0 0,0-1 0 0 0,0-1 1 0 0,-1 0-1 0 0,-1 0 0 0 0,1-2 0 0 0,-16 6-63 0 0,33-15-17 0 0,-1-1 0 0 0,0 1 0 0 0,1 0 0 0 0,-1-1 0 0 0,0 1-1 0 0,0 0 1 0 0,1-1 0 0 0,-1 1 0 0 0,0-1 0 0 0,0 1 0 0 0,0 0 0 0 0,0-1-1 0 0,0 1 1 0 0,0-1 0 0 0,1 1 0 0 0,-1 0 0 0 0,0-1 0 0 0,0 1 0 0 0,0-1-1 0 0,0 1 1 0 0,0-1 0 0 0,-1 1 0 0 0,1-1 0 0 0,0 1 0 0 0,0 0 0 0 0,0-1-1 0 0,0 1 1 0 0,0-1 0 0 0,-1 1 0 0 0,1 0 0 0 0,0-1 0 0 0,0 1-1 0 0,-1 0 1 0 0,1-1 0 0 0,0 1 0 0 0,0 0 0 0 0,-1-1 0 0 0,1 1 0 0 0,0 0-1 0 0,-1-1 1 0 0,1 1 0 0 0,0 0 0 0 0,-1 0 0 0 0,1 0 0 0 0,-1-1 0 0 0,1 1-1 0 0,0 0 1 0 0,-1 0 0 0 0,1 0 0 0 0,-1 0 0 0 0,1 0 0 0 0,-1 0-1 0 0,1 0 1 0 0,0 0 0 0 0,-1 0 0 0 0,1 0 0 0 0,-1 0 0 0 0,1 0 0 0 0,-1 0 17 0 0,22-35-1406 0 0,98-85-4589 0 0,-91 98 4761 0 0</inkml:trace>
  <inkml:trace contextRef="#ctx0" brushRef="#br1" timeOffset="269282.103">25032 9355 1360 0 0,'-56'-7'3549'0'0,"-88"48"-1009"0"0,141-40-2489 0 0,0 0 1 0 0,0 0 0 0 0,0 0-1 0 0,0 1 1 0 0,1-1 0 0 0,-1 1 0 0 0,0-1-1 0 0,1 1 1 0 0,-1 0 0 0 0,1 0-1 0 0,0 0 1 0 0,0 1 0 0 0,-1-1 0 0 0,2 0-1 0 0,-1 1 1 0 0,0-1 0 0 0,0 1-1 0 0,1 0 1 0 0,-1 0 0 0 0,1 0-1 0 0,0-1 1 0 0,0 1 0 0 0,0 0 0 0 0,0 0-1 0 0,1 1 1 0 0,-1-1 0 0 0,1 0-1 0 0,-1 0 1 0 0,1 0 0 0 0,0 0-1 0 0,1 3-51 0 0,6 5 6 0 0,0 0 0 0 0,1-1 0 0 0,0 1 0 0 0,1-2 0 0 0,0 1 0 0 0,1-1 0 0 0,0-1 0 0 0,0 1 0 0 0,0-2 0 0 0,1 1 0 0 0,1-2-1 0 0,-1 1 1 0 0,1-2 0 0 0,0 1 0 0 0,1-2-6 0 0,122 47-2701 0 0,-120-45 2057 0 0,61 16-1859 0 0,-41-11 1263 0 0</inkml:trace>
  <inkml:trace contextRef="#ctx0" brushRef="#br1" timeOffset="277078.247">3347 13516 836 0 0,'-62'-19'2567'0'0,"-8"8"3590"0"0,103 2-5568 0 0,357-30 483 0 0,-161 33-2529 0 0,-144 23-502 0 0,-85-17 1888 0 0,1 0-1 0 0,0 0 0 0 0,0 0 1 0 0,-1 0-1 0 0,1 0 0 0 0,0 1 0 0 0,0-1 1 0 0,-1 0-1 0 0,1 0 0 0 0,0 1 0 0 0,-1-1 1 0 0,1 1-1 0 0,0-1 0 0 0,-1 0 1 0 0,1 1-1 0 0,-1-1 0 0 0,1 1 0 0 0,0-1 1 0 0,-1 1-1 0 0,0 0 0 0 0,1-1 1 0 0,-1 1-1 0 0,1-1 0 0 0,-1 1 0 0 0,1 0 1 0 0,-1-1-1 0 0,0 1 0 0 0,0 0 1 0 0,1 0-1 0 0,-1-1 0 0 0,0 1 0 0 0,0 0 1 0 0,0-1-1 0 0,0 1 0 0 0,0 0 1 0 0,0 0-1 0 0,0 0 0 0 0,0-1 0 0 0,0 1 1 0 0,0 0-1 0 0,0-1 0 0 0,0 1 1 0 0,-1 0-1 0 0,1 0 0 0 0,0-1 0 0 0,-1 1 1 0 0,1 0-1 0 0,0-1 0 0 0,-1 1 1 0 0,1 0-1 0 0,-1-1 0 0 0,1 1 0 0 0,-1-1 1 0 0,1 1-1 0 0,-1-1 0 0 0,1 1 0 0 0,-1-1 1 0 0,0 1-1 0 0,1-1 0 0 0,-1 1 72 0 0,-17 14-1386 0 0</inkml:trace>
  <inkml:trace contextRef="#ctx0" brushRef="#br1" timeOffset="277327.57">3227 13839 1676 0 0,'68'7'4573'0'0,"142"-27"-2647"0"0,-97 22-1768 0 0,150-7-5572 0 0,-182-7 4087 0 0</inkml:trace>
  <inkml:trace contextRef="#ctx0" brushRef="#br1" timeOffset="279449.487">6125 12974 1036 0 0,'-2'-4'157'0'0,"-1"1"0"0"0,0 0 0 0 0,1-1 0 0 0,-2 1 0 0 0,1 0 0 0 0,0 1 0 0 0,-1-1 0 0 0,1 1 0 0 0,-1-1 0 0 0,0 1 0 0 0,1 0 0 0 0,-1 0 0 0 0,0 1 0 0 0,0-1 1 0 0,-1 1-1 0 0,1 0 0 0 0,0 0 0 0 0,0 0 0 0 0,-1 1 0 0 0,1-1 0 0 0,0 1 0 0 0,-1 0 0 0 0,-1 1-157 0 0,-7-1 114 0 0,0 1 1 0 0,0 0 0 0 0,0 2-1 0 0,0-1 1 0 0,0 1 0 0 0,0 1-1 0 0,1 0 1 0 0,-1 1 0 0 0,1 1-1 0 0,0 0 1 0 0,1 0 0 0 0,0 1-1 0 0,0 0 1 0 0,0 1 0 0 0,1 1-1 0 0,0-1 1 0 0,0 2-1 0 0,1-1 1 0 0,1 1 0 0 0,0 1-1 0 0,0-1 1 0 0,0 1 0 0 0,2 1-1 0 0,-1-1 1 0 0,2 1 0 0 0,-1 2-115 0 0,-9 31 332 0 0,3 1 0 0 0,2 1 0 0 0,2 0 0 0 0,2 0 0 0 0,2 1 0 0 0,2-1 0 0 0,2 1 1 0 0,5 42-333 0 0,-2 33 208 0 0,-3 398 382 0 0,0-516-578 0 0,-1 0-1 0 0,2 0 0 0 0,-1 0 0 0 0,1 0 1 0 0,-1 0-1 0 0,1 0 0 0 0,0-1 1 0 0,1 1-1 0 0,-1 0 0 0 0,1-1 0 0 0,0 1 1 0 0,0-1-1 0 0,1 1 0 0 0,-1-1 1 0 0,1 0-1 0 0,0 0 0 0 0,0 0 0 0 0,0-1 1 0 0,1 1-1 0 0,-1-1 0 0 0,1 0 1 0 0,0 0-1 0 0,0 0 0 0 0,0 0 0 0 0,0 0 1 0 0,1-1-1 0 0,-1 0 0 0 0,0 0 0 0 0,1 0 1 0 0,0-1-1 0 0,-1 1 0 0 0,1-1 1 0 0,0 0-1 0 0,0 0 0 0 0,0-1 0 0 0,0 0 1 0 0,1 0-12 0 0,194-10-1541 0 0,1-32-5006 0 0,-167 31 5189 0 0</inkml:trace>
  <inkml:trace contextRef="#ctx0" brushRef="#br1" timeOffset="278517.613">4783 13152 968 0 0,'0'0'719'0'0,"0"0"-133"0"0,0 0 3 0 0,-1-23 1309 0 0,5-27 1371 0 0,-12 176-1418 0 0,7-28-1513 0 0,4 1 0 0 0,4 0 0 0 0,5-1 0 0 0,22 86-338 0 0,-2-5 493 0 0,-16-124-581 0 0,-16-55-189 0 0,0 0-39 0 0,0 0-61 0 0,0 0-28 0 0,0 0-136 0 0,0 0-82 0 0,19 1-5612 0 0,-15-7 4720 0 0</inkml:trace>
  <inkml:trace contextRef="#ctx0" brushRef="#br1" timeOffset="278827.162">4909 13456 1192 0 0,'43'-66'1852'0'0,"-36"60"-1757"0"0,0 0 0 0 0,0 0-1 0 0,1 0 1 0 0,0 1 0 0 0,1 0-1 0 0,-1 1 1 0 0,1 0 0 0 0,-1 0-1 0 0,1 0 1 0 0,1 1 0 0 0,-1 1-1 0 0,0 0 1 0 0,1 0 0 0 0,-1 1-1 0 0,1 0 1 0 0,-1 0 0 0 0,1 1-1 0 0,-1 0 1 0 0,1 1 0 0 0,-1 0-1 0 0,1 1 1 0 0,-1 0 0 0 0,0 0-1 0 0,1 1 1 0 0,-1 0 0 0 0,0 1 0 0 0,-1 0-1 0 0,1 0 1 0 0,-1 1 0 0 0,0 0-1 0 0,0 0 1 0 0,7 7-95 0 0,-13-9 40 0 0,0-1 0 0 0,0 1 0 0 0,0 0 0 0 0,0 0 0 0 0,0 0 1 0 0,-1 0-1 0 0,0 0 0 0 0,1 0 0 0 0,-1 1 0 0 0,0-1 0 0 0,0 0 0 0 0,-1 1 0 0 0,1-1 0 0 0,-1 1 0 0 0,0-1 1 0 0,0 0-1 0 0,0 1 0 0 0,0-1 0 0 0,0 1 0 0 0,-1-1 0 0 0,0 1 0 0 0,1-1 0 0 0,-1 0 0 0 0,-1 1 1 0 0,1-1-1 0 0,0 0 0 0 0,-1 0 0 0 0,1 0 0 0 0,-1 0 0 0 0,0 0 0 0 0,0 0 0 0 0,0-1 0 0 0,-1 1 1 0 0,1-1-1 0 0,-1 1 0 0 0,1-1 0 0 0,-3 2-40 0 0,-111 75 937 0 0,-68 1-1015 0 0,179-98-5059 0 0,23 5 3801 0 0</inkml:trace>
  <inkml:trace contextRef="#ctx0" brushRef="#br1" timeOffset="287029.132">6449 13234 1160 0 0,'0'-20'2534'0'0,"-26"-18"-1636"0"0,31 31 885 0 0,16 194-427 0 0,6-6 129 0 0,-13-131-183 0 0,-14-50-1198 0 0,0 0-2 0 0,0 0-16 0 0,0 0-2 0 0,0 0-44 0 0,1 7 758 0 0,4 16-10246 0 0,-2-26 8072 0 0</inkml:trace>
  <inkml:trace contextRef="#ctx0" brushRef="#br1" timeOffset="287352.54">6837 13399 1272 0 0,'13'-14'5184'0'0,"31"5"-5081"0"0,-32 7 423 0 0,397-36 1694 0 0,-259 29-3140 0 0,-170 11-4063 0 0,14 0 3545 0 0</inkml:trace>
  <inkml:trace contextRef="#ctx0" brushRef="#br1" timeOffset="287710.297">7224 13229 1356 0 0,'3'-25'5797'0'0,"-7"51"-4210"0"0,70 287 76 0 0,-55-255-1520 0 0,-10-57-366 0 0,-1-1-132 0 0,0 0-101 0 0,-29 11-3310 0 0,1-23 1009 0 0,19 3 1344 0 0</inkml:trace>
  <inkml:trace contextRef="#ctx0" brushRef="#br1" timeOffset="295702.603">13120 13111 1372 0 0,'-2'0'1092'0'0,"0"-2"-216"0"0,4 2-152 0 0,2 0 4 0 0,-1 0-132 0 0,4 0-59 0 0,4 0-81 0 0,17-5-32 0 0,-15 5-56 0 0,10 0-76 0 0,5 0-108 0 0,4 0-164 0 0,4 0 4 0 0,39-15-668 0 0,-42 13-764 0 0,3-3 91 0 0,1-1-39 0 0,-7-3-120 0 0</inkml:trace>
  <inkml:trace contextRef="#ctx0" brushRef="#br1" timeOffset="295984.075">13858 13082 988 0 0,'5'2'1012'0'0,"2"0"-72"0"0,-2-2-92 0 0,3 0-204 0 0,0-2-60 0 0,1 2-47 0 0,0-2-37 0 0,4 2-144 0 0,4 0-260 0 0,26-15-76 0 0,-14 12 0 0 0,-1-5-512 0 0,-1-2-609 0 0,3 3 73 0 0,-5-3 56 0 0,0 0-328 0 0</inkml:trace>
  <inkml:trace contextRef="#ctx0" brushRef="#br1" timeOffset="296246.052">14647 13031 1540 0 0,'4'1'968'0'0,"-1"1"-136"0"0,2-2-72 0 0,-3 0-12 0 0,4 2-47 0 0,-3-1-113 0 0,4-1-100 0 0,0-1-12 0 0,0 2-104 0 0,4-2-132 0 0,0 1-256 0 0,7 0-8 0 0,3 0-432 0 0,22-15-400 0 0,-19 11 68 0 0,0-1 63 0 0,-3 4-595 0 0,2-6-12 0 0</inkml:trace>
  <inkml:trace contextRef="#ctx0" brushRef="#br1" timeOffset="296247.052">15241 13022 1452 0 0,'3'0'776'0'0,"1"0"-156"0"0,1 0-36 0 0,1 0-16 0 0,-5 0-108 0 0,5 0-80 0 0,1 0-44 0 0,0-1-264 0 0,2-1-12 0 0,2 2-556 0 0,22-10-776 0 0,-8 3 52 0 0,2 2-156 0 0</inkml:trace>
  <inkml:trace contextRef="#ctx0" brushRef="#br1" timeOffset="296495.533">15934 13034 948 0 0,'82'7'4079'0'0,"42"-24"-4150"0"0,-28 3-840 0 0,-1 4-169 0 0,37-3 1045 0 0,-47 10 3759 0 0,-84 3-3640 0 0,16-10-3955 0 0,-18 7 2580 0 0</inkml:trace>
  <inkml:trace contextRef="#ctx0" brushRef="#br1" timeOffset="297538.131">16749 12471 848 0 0,'0'-13'1124'0'0,"0"6"1735"0"0,1 4-2813 0 0,0 0-1 0 0,0 0 1 0 0,0 0 0 0 0,1 1 0 0 0,0-1-1 0 0,-1 0 1 0 0,1 1 0 0 0,0 0-1 0 0,0-1 1 0 0,0 1 0 0 0,1 0-1 0 0,-1 0 1 0 0,0 0 0 0 0,1 0-1 0 0,-1 0 1 0 0,1 1 0 0 0,0-1-1 0 0,0 1 1 0 0,0 0 0 0 0,-1 0-1 0 0,1 0 1 0 0,0 0 0 0 0,0 0-1 0 0,0 1 1 0 0,1-1 0 0 0,-1 1 0 0 0,0 0-1 0 0,0 0 1 0 0,0 0 0 0 0,0 0-1 0 0,0 0 1 0 0,0 1 0 0 0,0 0-1 0 0,0-1 1 0 0,0 1 0 0 0,2 1-46 0 0,7-2 172 0 0,-7 0-146 0 0,-1 1 0 0 0,1 0 0 0 0,-1-1 0 0 0,0 2 0 0 0,1-1 0 0 0,-1 0 0 0 0,0 1 0 0 0,0 0 0 0 0,0 0 0 0 0,0 0 0 0 0,0 0 0 0 0,-1 0 0 0 0,1 1 0 0 0,-1 0 0 0 0,1 0 0 0 0,-1 0 0 0 0,0 0 1 0 0,0 0-1 0 0,0 1 0 0 0,-1-1 0 0 0,1 1 0 0 0,-1 0 0 0 0,0 0 0 0 0,0 0 0 0 0,0 0 0 0 0,0 0 0 0 0,0 4-26 0 0,28 128 468 0 0,-26-113-324 0 0,5 417 2080 0 0,-18-199-1200 0 0,7 142 657 0 0,3-377-1610 0 0,-1 1 1 0 0,1-1-1 0 0,-2 1 1 0 0,1 0-1 0 0,-1-1 1 0 0,0 1-1 0 0,0-1 0 0 0,-1 0 1 0 0,0 1-1 0 0,0-1 1 0 0,0 0-1 0 0,-1 0 1 0 0,0 0-1 0 0,0-1 1 0 0,0 1-1 0 0,-1-1 1 0 0,0 1-1 0 0,0-1 0 0 0,0 0 1 0 0,-1-1-1 0 0,0 1 1 0 0,0-1-1 0 0,0 0 1 0 0,0 0-1 0 0,-1 0 1 0 0,1-1-1 0 0,-1 0 1 0 0,0 0-1 0 0,-6 2-71 0 0,-6 1-211 0 0,0-1-1 0 0,-1-1 0 0 0,0 0 1 0 0,0-2-1 0 0,0 0 1 0 0,0-1-1 0 0,0-1 1 0 0,0-1-1 0 0,0 0 1 0 0,-10-3 211 0 0,-175-69-7283 0 0,137 35 4423 0 0,35 15 1490 0 0</inkml:trace>
  <inkml:trace contextRef="#ctx0" brushRef="#br1" timeOffset="290602.851">8174 13151 936 0 0,'0'0'259'0'0,"0"0"20"0"0,0 0-82 0 0,0 0-33 0 0,0 0 47 0 0,0 0 68 0 0,0 0 45 0 0,0 0-95 0 0,0 0 7 0 0,0 0-64 0 0,0 0-12 0 0,0 0 84 0 0,0 0 50 0 0,0 0-50 0 0,0 0 46 0 0,0 0 33 0 0,0 0-12 0 0,0 0-19 0 0,0 0 0 0 0,0 0 5 0 0,0 0-35 0 0,0 0-18 0 0,0 0 27 0 0,0 0-38 0 0,0 0-42 0 0,0 0-28 0 0,12-7 363 0 0,-11-1-482 0 0,-1 0 0 0 0,2 0 0 0 0,-1 0 0 0 0,1 0 0 0 0,0 0 1 0 0,1 0-1 0 0,0 0 0 0 0,0 1 0 0 0,0-1 0 0 0,1 1 0 0 0,1 0 0 0 0,-1 0 1 0 0,1 1-1 0 0,0-1 0 0 0,0 1 0 0 0,1 0 0 0 0,0 0 0 0 0,0 1 0 0 0,5-4-44 0 0,-4 2 6 0 0,1 1 0 0 0,0-1 0 0 0,1 1-1 0 0,0 1 1 0 0,0 0 0 0 0,0 0 0 0 0,0 1-1 0 0,0 0 1 0 0,1 0 0 0 0,0 1 0 0 0,0 0-1 0 0,0 1 1 0 0,0 0 0 0 0,0 1-1 0 0,7 0-5 0 0,-13 1 3 0 0,1 1-1 0 0,-1 0 1 0 0,1 0-1 0 0,-1 0 0 0 0,1 0 1 0 0,-1 1-1 0 0,0-1 0 0 0,0 1 1 0 0,0 0-1 0 0,0 0 0 0 0,0 1 1 0 0,0-1-1 0 0,0 1 0 0 0,-1 0 1 0 0,1 0-1 0 0,-1 0 0 0 0,0 1 1 0 0,0-1-1 0 0,0 1 0 0 0,-1 0 1 0 0,1-1-1 0 0,-1 1 1 0 0,0 0-1 0 0,0 1 0 0 0,0-1 1 0 0,0 0-1 0 0,-1 0 0 0 0,0 1 1 0 0,1 2-3 0 0,17 140 24 0 0,-23-124-22 0 0,-1 0 0 0 0,-1-1 0 0 0,-1 0 0 0 0,0 0 0 0 0,-2 0 0 0 0,-1-1 0 0 0,0 0 0 0 0,-2-1 0 0 0,0 0 0 0 0,-9 9-2 0 0,5-2 52 0 0,-107 148-45 0 0,125-173 6 0 0,0 0 0 0 0,0 0 1 0 0,0 0-1 0 0,0 0 0 0 0,1-1 1 0 0,-1 1-1 0 0,0-1 0 0 0,1 1 0 0 0,-1-1 1 0 0,1 0-1 0 0,0 0 0 0 0,-1 0 1 0 0,1 0-1 0 0,0 0 0 0 0,0-1 0 0 0,-1 1 1 0 0,1-1-1 0 0,0 0 0 0 0,0 1 1 0 0,0-2-1 0 0,0 1 0 0 0,0 0 0 0 0,-1 0 1 0 0,1-1-1 0 0,0 0-13 0 0,0 1 25 0 0,240 1 285 0 0,-241-1-298 0 0,10-2-24 0 0,-20 0 4 0 0,11-24-6693 0 0,0 21 5232 0 0</inkml:trace>
  <inkml:trace contextRef="#ctx0" brushRef="#br1" timeOffset="291361.565">9196 13177 1008 0 0,'2'-2'125'0'0,"-1"0"-1"0"0,1 0 0 0 0,0 0 1 0 0,-1 0-1 0 0,0-1 1 0 0,1 1-1 0 0,-1-1 0 0 0,0 1 1 0 0,0-1-1 0 0,0 1 1 0 0,-1-1-1 0 0,1 0 1 0 0,-1 1-1 0 0,1-1 0 0 0,-1 0 1 0 0,0 1-1 0 0,0-1 1 0 0,0 0-1 0 0,0 1 1 0 0,-1-1-1 0 0,1 0 0 0 0,-1 1 1 0 0,1-1-1 0 0,-1 0 1 0 0,0 1-1 0 0,0-1 1 0 0,0 1-1 0 0,-1 0 0 0 0,1-1 1 0 0,0 1-1 0 0,-1 0 1 0 0,0 0-1 0 0,1 0 1 0 0,-1 0-1 0 0,0 0 0 0 0,0 0 1 0 0,0 0-1 0 0,-1 0-124 0 0,-91-52 465 0 0,85 56-428 0 0,1 0 0 0 0,-1 0 0 0 0,0 1-1 0 0,1 0 1 0 0,0 0 0 0 0,0 1 0 0 0,0 0 0 0 0,0 1-1 0 0,1-1 1 0 0,-1 2 0 0 0,1-1 0 0 0,0 1 0 0 0,1 0-1 0 0,-1 0 1 0 0,1 1 0 0 0,1 0 0 0 0,-1 0 0 0 0,1 0-1 0 0,0 0 1 0 0,1 1 0 0 0,0 0 0 0 0,0 0 0 0 0,1 0 0 0 0,0 1-1 0 0,0-1 1 0 0,1 1 0 0 0,0 0 0 0 0,0-1 0 0 0,1 1-1 0 0,0 0 1 0 0,1 0 0 0 0,0 0 0 0 0,0 0 0 0 0,1 0-1 0 0,0 0-36 0 0,2-5 57 0 0,0 0-1 0 0,1 0 1 0 0,-1 0-1 0 0,1-1 0 0 0,-1 1 1 0 0,1-1-1 0 0,0 0 1 0 0,1 0-1 0 0,-1 0 1 0 0,0-1-1 0 0,1 1 0 0 0,0-1 1 0 0,-1 0-1 0 0,1-1 1 0 0,0 1-1 0 0,0-1 1 0 0,0 0-1 0 0,0 0 0 0 0,0 0 1 0 0,0-1-1 0 0,0 0 1 0 0,1 0-1 0 0,-1 0 0 0 0,4-1-56 0 0,116-57 367 0 0,-135 107-522 0 0,-88 325 1382 0 0,98-372-1198 0 0,0 0 0 0 0,0 0 0 0 0,0 0 0 0 0,0 1 0 0 0,0-1 0 0 0,1 0 0 0 0,-1 0 0 0 0,1 0 0 0 0,0 0 0 0 0,-1 0 0 0 0,1 0 0 0 0,0 0 0 0 0,0 0 0 0 0,0 0 0 0 0,0 0 0 0 0,1 0 0 0 0,-1-1 0 0 0,0 1 0 0 0,1 0-1 0 0,-1-1 1 0 0,1 1 0 0 0,0-1 0 0 0,-1 0 0 0 0,1 0 0 0 0,0 1 0 0 0,0-1 0 0 0,0 0 0 0 0,0 0 0 0 0,0-1 0 0 0,0 1 0 0 0,0 0 0 0 0,0-1 0 0 0,0 1 0 0 0,0-1 0 0 0,1 0 0 0 0,-1 1 0 0 0,1-1-29 0 0,98 4 344 0 0,-80-5-258 0 0,99-13-130 0 0,-86 6-362 0 0,-7 1-2500 0 0,-4-17-3316 0 0,-19 17 4932 0 0</inkml:trace>
  <inkml:trace contextRef="#ctx0" brushRef="#br1" timeOffset="291721.534">9893 13074 1096 0 0,'-6'-5'5169'0'0,"-18"84"-3655"0"0,22-54-1279 0 0,1 0 1 0 0,2 1-1 0 0,0-1 1 0 0,2 0-1 0 0,0 0 1 0 0,2 0-1 0 0,1 0 1 0 0,6 16-236 0 0,20 150-1016 0 0,-32-189 856 0 0,-1 1 1 0 0,1-1 0 0 0,-1 0 0 0 0,0 0-1 0 0,1 0 1 0 0,-1 0 0 0 0,0 1-1 0 0,0-1 1 0 0,-1 0 0 0 0,1-1-1 0 0,0 1 1 0 0,-1 0 0 0 0,1 0 0 0 0,-1 0-1 0 0,0-1 1 0 0,1 1 0 0 0,-1-1-1 0 0,0 1 1 0 0,0-1 0 0 0,0 0-1 0 0,0 0 1 0 0,0 0 0 0 0,0 0 0 0 0,0 0-1 0 0,0 0 1 0 0,-1-1 0 0 0,1 1-1 0 0,0-1 1 0 0,0 1 0 0 0,-1-1 159 0 0,-9-1-1280 0 0</inkml:trace>
  <inkml:trace contextRef="#ctx0" brushRef="#br1" timeOffset="292014.341">9617 13341 2096 0 0,'-23'-7'3966'0'0,"33"2"-1790"0"0,47 1-1034 0 0,-44 3-1124 0 0,400-19-240 0 0,-435 27-5782 0 0,19-6 4756 0 0</inkml:trace>
  <inkml:trace contextRef="#ctx0" brushRef="#br1" timeOffset="293542.012">10311 13051 1196 0 0,'0'0'680'0'0,"0"0"-1"0"0,0 0-72 0 0,0 0-112 0 0,0 0-56 0 0,0 0-29 0 0,0 0-30 0 0,0-20 1039 0 0,6 11-1376 0 0,0 1 1 0 0,1 0 0 0 0,1 0 0 0 0,-1 1 0 0 0,1 0-1 0 0,0 0 1 0 0,1 1 0 0 0,0 0 0 0 0,0 0 0 0 0,0 1 0 0 0,0 0-1 0 0,1 1 1 0 0,0 0 0 0 0,0 0 0 0 0,0 1 0 0 0,0 0 0 0 0,1 1-1 0 0,3 0-43 0 0,-8 1 6 0 0,0 0-1 0 0,0 0 0 0 0,0 0 0 0 0,0 1 0 0 0,-1 0 1 0 0,1 1-1 0 0,0-1 0 0 0,0 1 0 0 0,0 0 0 0 0,0 0 1 0 0,-1 1-1 0 0,1-1 0 0 0,-1 2 0 0 0,1-1 0 0 0,-1 0 1 0 0,0 1-1 0 0,0 0 0 0 0,0 0 0 0 0,0 1 1 0 0,0-1-1 0 0,-1 1 0 0 0,1 0 0 0 0,-1 0 0 0 0,0 0 1 0 0,0 1-1 0 0,-1 0 0 0 0,0 0 0 0 0,1-1 0 0 0,-1 2 1 0 0,-1-1-1 0 0,1 0 0 0 0,-1 1 0 0 0,0-1 0 0 0,0 1 1 0 0,-1-1-1 0 0,0 1 0 0 0,0 0 0 0 0,0 0 0 0 0,0 0 1 0 0,-1 0-1 0 0,0-1 0 0 0,0 1 0 0 0,-1 4-5 0 0,-1 4 29 0 0,0 0-1 0 0,0 0 0 0 0,-2 0 0 0 0,0 0 0 0 0,0-1 0 0 0,-1 1 1 0 0,-1-1-1 0 0,0 0 0 0 0,-1-1 0 0 0,0 1 0 0 0,-1-1 0 0 0,0-1 1 0 0,-1 0-1 0 0,0 0 0 0 0,-9 8-28 0 0,10 7 323 0 0,47-28-71 0 0,-14 0-247 0 0,-12 1 10 0 0,95 11-7 0 0,-106-10-3 0 0,0 1 0 0 0,0-1 0 0 0,0 1-1 0 0,0 0 1 0 0,0-1 0 0 0,1 1 0 0 0,-1 0 0 0 0,-1 0-1 0 0,1 1 1 0 0,0-1 0 0 0,0 0 0 0 0,0 1 0 0 0,-1-1-1 0 0,1 1 1 0 0,0-1 0 0 0,-1 1 0 0 0,0 0 0 0 0,1 0-1 0 0,-1-1 1 0 0,0 1 0 0 0,0 0 0 0 0,0 0 0 0 0,0 0-1 0 0,0 1 1 0 0,-1-1 0 0 0,1 0 0 0 0,0 0 0 0 0,-1 0 0 0 0,0 0-1 0 0,1 1 1 0 0,-1-1 0 0 0,0 0 0 0 0,0 0 0 0 0,0 1-1 0 0,-1-1 1 0 0,1 0 0 0 0,-1 0 0 0 0,1 0 0 0 0,-1 0-1 0 0,1 1 1 0 0,-1-1 0 0 0,0 0 0 0 0,0 0 0 0 0,0 0-1 0 0,-1 1-4 0 0,-11 13 6 0 0,0 0-1 0 0,-1-1 1 0 0,-1 0-1 0 0,0-2 0 0 0,-1 1 1 0 0,-1-2-1 0 0,0 0 0 0 0,0-1 1 0 0,-1-1-1 0 0,-1 0 1 0 0,0-1-1 0 0,0-2 0 0 0,0 0 1 0 0,-1 0-1 0 0,-7-1-5 0 0,-33 9-617 0 0,57-14-107 0 0,-7-36-2975 0 0,22 16 2471 0 0</inkml:trace>
  <inkml:trace contextRef="#ctx0" brushRef="#br1" timeOffset="294270.491">11482 12994 1392 0 0,'-7'-7'110'0'0,"0"1"-1"0"0,-1 0 1 0 0,0 1-1 0 0,0 0 1 0 0,-1 0-1 0 0,0 1 1 0 0,1 0-1 0 0,-1 0 1 0 0,-1 1-1 0 0,1 0 1 0 0,0 0-1 0 0,-1 1 1 0 0,1 1-1 0 0,-1 0 1 0 0,0 0-1 0 0,1 1 1 0 0,-1 0-1 0 0,0 0 1 0 0,0 1-1 0 0,-3 1-109 0 0,-4-2 196 0 0,4 1-110 0 0,0 1 1 0 0,-1 0 0 0 0,1 1-1 0 0,0 0 1 0 0,0 1-1 0 0,1 0 1 0 0,-1 1 0 0 0,1 1-1 0 0,0 0 1 0 0,0 0 0 0 0,1 2-1 0 0,0-1 1 0 0,0 1 0 0 0,0 1-1 0 0,1 0 1 0 0,-2 3-87 0 0,12-10 49 0 0,-1 1 0 0 0,1 0 0 0 0,0 0 0 0 0,0-1 0 0 0,0 1 0 0 0,1 0 0 0 0,-1 0 0 0 0,1-1 1 0 0,-1 1-1 0 0,1 0 0 0 0,0-1 0 0 0,0 1 0 0 0,0-1 0 0 0,0 1 0 0 0,0-1 0 0 0,1 1 0 0 0,-1-1 0 0 0,1 0 0 0 0,0 0 0 0 0,-1 1 0 0 0,1-1 1 0 0,0-1-1 0 0,0 1 0 0 0,1 0 0 0 0,-1 0 0 0 0,0-1 0 0 0,0 1 0 0 0,1-1 0 0 0,-1 0 0 0 0,1 0 0 0 0,-1 0 0 0 0,1 0 0 0 0,0 0 1 0 0,-1 0-1 0 0,1-1 0 0 0,0 1 0 0 0,-1-1 0 0 0,1 0 0 0 0,0 0 0 0 0,0 0 0 0 0,-1 0 0 0 0,1 0 0 0 0,0 0 0 0 0,1-1-49 0 0,22 3 130 0 0,1-1-1 0 0,-1-1 0 0 0,1-1 0 0 0,0-1 0 0 0,-1-1 0 0 0,0-2 1 0 0,0-1-1 0 0,13-4-129 0 0,-11 3 193 0 0,-11-4 238 0 0,-33 16-160 0 0,-24 124-7 0 0,-20 260 1866 0 0,59-298-1220 0 0,4-87-876 0 0,-1-1 0 0 0,1 1 1 0 0,0-1-1 0 0,0 0 0 0 0,0 0 1 0 0,0 0-1 0 0,1-1 0 0 0,-1 1 1 0 0,1-1-1 0 0,0 0 0 0 0,-1 0 0 0 0,1 0 1 0 0,0 0-1 0 0,0-1 0 0 0,0 1 1 0 0,1-1-1 0 0,-1 0 0 0 0,0 0 1 0 0,0-1-1 0 0,1 1 0 0 0,-1-1 0 0 0,0 0 1 0 0,0 0-1 0 0,1-1 0 0 0,-1 1 1 0 0,0-1-1 0 0,2 0-34 0 0,15-3-154 0 0,1-1 0 0 0,-1 0 1 0 0,0-2-1 0 0,-1 0 0 0 0,1-2 1 0 0,-2 0-1 0 0,1-1 0 0 0,-1-1 1 0 0,-1-1-1 0 0,0-1 0 0 0,3-3 154 0 0,-11 9-614 0 0,0-1 0 0 0,0 0 0 0 0,0 0 0 0 0,-1-1 0 0 0,-1-1 0 0 0,0 0 0 0 0,0 0 0 0 0,-1 0 0 0 0,0-1 0 0 0,-1 0-1 0 0,0 0 1 0 0,0-1 0 0 0,-1 1 0 0 0,2-10 614 0 0,1-7-1302 0 0</inkml:trace>
  <inkml:trace contextRef="#ctx0" brushRef="#br1" timeOffset="294674.913">11617 12544 1324 0 0,'4'-4'105'0'0,"-1"1"0"0"0,1-1 0 0 0,0 1 0 0 0,0 0 0 0 0,0 0 0 0 0,1 0 0 0 0,-1 1 0 0 0,0 0 1 0 0,1 0-1 0 0,0 0 0 0 0,-1 0 0 0 0,1 0 0 0 0,0 1 0 0 0,0 0 0 0 0,0 0 0 0 0,0 1 0 0 0,0-1 0 0 0,0 1 0 0 0,0 0 0 0 0,0 0 0 0 0,0 1 0 0 0,0 0 0 0 0,0-1 0 0 0,0 2 0 0 0,0-1 0 0 0,0 0 0 0 0,0 1 0 0 0,-1 0 0 0 0,1 0 0 0 0,-1 1 0 0 0,1-1 0 0 0,-1 1 1 0 0,0 0-1 0 0,0 0 0 0 0,0 0 0 0 0,0 1 0 0 0,-1-1 0 0 0,0 1 0 0 0,1 0 0 0 0,0 1-105 0 0,2 7 185 0 0,-1 0 0 0 0,0 0-1 0 0,0 0 1 0 0,-1 0 0 0 0,-1 1 0 0 0,0 0 0 0 0,0 0 0 0 0,-2 0 0 0 0,1 0-1 0 0,-2 0 1 0 0,0 0 0 0 0,0 0 0 0 0,-1 0 0 0 0,-1 0 0 0 0,0 0 0 0 0,-1 0-1 0 0,0-1 1 0 0,-1 1 0 0 0,-1-1 0 0 0,0 0 0 0 0,0 0 0 0 0,-1 0 0 0 0,0-1-1 0 0,-1 0 1 0 0,-1 0 0 0 0,0 0 0 0 0,-2 1-185 0 0,11-10 9 0 0,0 1 1 0 0,0-1-1 0 0,0 0 0 0 0,0 1 1 0 0,1-1-1 0 0,-1 0 0 0 0,0 0 1 0 0,1 0-1 0 0,0 0 1 0 0,0 0-1 0 0,-1 0 0 0 0,1 0 1 0 0,0 0-1 0 0,0-1 0 0 0,1 1 1 0 0,-1-1-1 0 0,0 0 0 0 0,0 0 1 0 0,1 1-1 0 0,-1-1 1 0 0,1-1-1 0 0,-1 1 0 0 0,1 0 1 0 0,-1-1-1 0 0,1 1 0 0 0,0-1 1 0 0,-1 0-1 0 0,1 1 0 0 0,-1-1 1 0 0,1-1-1 0 0,0 1 0 0 0,-1 0 1 0 0,1-1-1 0 0,-1 1 1 0 0,1-1-1 0 0,1 0-9 0 0,1 1-32 0 0,213 4-7529 0 0,-189-4 6260 0 0</inkml:trace>
  <inkml:trace contextRef="#ctx0" brushRef="#br1" timeOffset="295002.946">12074 13094 1832 0 0,'169'-14'4002'0'0,"-58"3"-3199"0"0,-48 6-681 0 0,73-4 393 0 0,-46 6-4715 0 0,-88 3 2930 0 0</inkml:trace>
  <inkml:trace contextRef="#ctx0" brushRef="#br1" timeOffset="295281.89">12364 12904 1824 0 0,'0'1'87'0'0,"0"-1"0"0"0,0 1 0 0 0,1-1 0 0 0,-1 1 0 0 0,0 0 0 0 0,-1-1 0 0 0,1 1-1 0 0,0-1 1 0 0,0 1 0 0 0,0 0 0 0 0,0-1 0 0 0,0 1 0 0 0,-1-1 0 0 0,1 1 0 0 0,0 0 0 0 0,0-1 0 0 0,-1 1-1 0 0,1-1 1 0 0,0 1 0 0 0,-1-1 0 0 0,1 1 0 0 0,-1-1 0 0 0,1 1 0 0 0,-1-1 0 0 0,1 0 0 0 0,-1 1 0 0 0,1-1 0 0 0,-1 0-1 0 0,1 1 1 0 0,-1-1 0 0 0,1 0 0 0 0,-1 0 0 0 0,1 1 0 0 0,-1-1 0 0 0,0 0 0 0 0,1 0 0 0 0,-1 0 0 0 0,0 0 0 0 0,1 0-1 0 0,-1 0 1 0 0,1 0 0 0 0,-1 0 0 0 0,0 0 0 0 0,1 0 0 0 0,-1 0 0 0 0,1 0 0 0 0,-1 0 0 0 0,0-1 0 0 0,1 1-1 0 0,-1 0 1 0 0,1 0 0 0 0,-1-1 0 0 0,1 1 0 0 0,-1 0 0 0 0,1-1 0 0 0,-1 1 0 0 0,1 0 0 0 0,-1-1 0 0 0,1 1 0 0 0,-1-1-1 0 0,1 1 1 0 0,0-1 0 0 0,-1 1 0 0 0,1-1-87 0 0,-9 57 550 0 0,9-28-305 0 0,2-1 0 0 0,0 1 0 0 0,2-1 0 0 0,1 0-1 0 0,2 0 1 0 0,0 0 0 0 0,2-1 0 0 0,6 11-245 0 0,-6-10 113 0 0,1 1-365 0 0,12 52-4043 0 0,-22-78 2987 0 0,0-2 44 0 0,0 0 11 0 0</inkml:trace>
  <inkml:trace contextRef="#ctx0" brushRef="#br1" timeOffset="310566.142">17469 12952 964 0 0,'0'0'393'0'0,"-4"-18"942"0"0,-41-7 35 0 0,45 25-1256 0 0,0 1 0 0 0,0-1 0 0 0,0 0 1 0 0,0 1-1 0 0,0-1 0 0 0,0 0 0 0 0,0 0 0 0 0,0 1 1 0 0,0-1-1 0 0,0 0 0 0 0,0 1 0 0 0,0-1 1 0 0,0 0-1 0 0,0 0 0 0 0,0 1 0 0 0,0-1 0 0 0,-1 0 1 0 0,1 0-1 0 0,0 1 0 0 0,0-1 0 0 0,0 0 1 0 0,-1 1-115 0 0,362 9 1636 0 0,75-10-2016 0 0,-481 21-3662 0 0,15-14 2703 0 0,-5 0 1 0 0</inkml:trace>
  <inkml:trace contextRef="#ctx0" brushRef="#br1" timeOffset="310814.062">17403 13184 1440 0 0,'19'3'2932'0'0,"166"-16"-583"0"0,212 0-2764 0 0,-286 14-2444 0 0,-73-1 1612 0 0</inkml:trace>
  <inkml:trace contextRef="#ctx0" brushRef="#br1" timeOffset="321581.464">18937 12634 1268 0 0,'0'-20'2468'0'0,"-21"-14"-1826"0"0,39-29 2587 0 0,-4 47-1886 0 0,-14 55-1346 0 0,-2-10 87 0 0,-20 196 184 0 0,14 163 566 0 0,38-160-388 0 0,-21-124 118 0 0,-9-102-505 0 0,6 17-621 0 0,0-76-6803 0 0,-6 43 5958 0 0</inkml:trace>
  <inkml:trace contextRef="#ctx0" brushRef="#br1" timeOffset="321999.298">18994 12924 1324 0 0,'2'-6'139'0'0,"1"-1"1"0"0,-1 1-1 0 0,1 0 0 0 0,0 1 0 0 0,1-1 1 0 0,0 1-1 0 0,-1-1 0 0 0,2 1 0 0 0,-1 0 1 0 0,1 0-1 0 0,-1 1 0 0 0,1-1 0 0 0,1 1 1 0 0,-1 0-1 0 0,0 1 0 0 0,1-1 0 0 0,0 1 1 0 0,0 0-1 0 0,0 0 0 0 0,0 1 0 0 0,0 0 1 0 0,1 0-1 0 0,-1 1 0 0 0,1-1 0 0 0,-1 1 0 0 0,1 1 1 0 0,-1-1-1 0 0,1 1 0 0 0,0 0 0 0 0,-1 1 1 0 0,1-1-1 0 0,-1 1 0 0 0,6 2-139 0 0,-2-2 45 0 0,1 1 0 0 0,0 1 0 0 0,-1 0 0 0 0,1 0 0 0 0,-1 1 0 0 0,0 0 0 0 0,0 1 0 0 0,0 0 0 0 0,-1 0 0 0 0,0 1 0 0 0,0 1 1 0 0,0 0-1 0 0,-1 0 0 0 0,0 0 0 0 0,0 1 0 0 0,-1 0 0 0 0,0 0 0 0 0,0 1 0 0 0,-1 0 0 0 0,0 0 0 0 0,-1 1 0 0 0,0 0 0 0 0,0 0 0 0 0,-1 0 0 0 0,-1 0 0 0 0,1 1 0 0 0,-2-1 0 0 0,1 1 0 0 0,-1 0 0 0 0,0 8-45 0 0,-5-9 64 0 0,-1 0 0 0 0,0 0 0 0 0,0-1-1 0 0,-1 0 1 0 0,0 0 0 0 0,0 0 0 0 0,-1 0 0 0 0,0-1 0 0 0,-1 0-1 0 0,0 0 1 0 0,0-1 0 0 0,-1 1 0 0 0,1-2 0 0 0,-2 1 0 0 0,1-1-1 0 0,-1 0 1 0 0,0-1 0 0 0,0 0 0 0 0,0-1 0 0 0,-1 1 0 0 0,0-2-1 0 0,1 1 1 0 0,-1-2 0 0 0,-3 1-64 0 0,-129 23 16 0 0,139-27-198 0 0,1 1-1 0 0,-1 0 1 0 0,0-1-1 0 0,0 1 1 0 0,1-1-1 0 0,-1 0 1 0 0,0 0-1 0 0,1 0 1 0 0,-1 0-1 0 0,1 0 1 0 0,-1-1-1 0 0,1 1 1 0 0,0-1-1 0 0,-1 1 1 0 0,1-1-1 0 0,0 0 1 0 0,0 0-1 0 0,0 0 1 0 0,0 0-1 0 0,1-1 1 0 0,-1 1-1 0 0,1 0 1 0 0,-1-1-1 0 0,1 1 1 0 0,0-1-1 0 0,0 1 1 0 0,0-1-1 0 0,0 0 1 0 0,0 1-1 0 0,1-1 1 0 0,-1 0-1 0 0,1 0 183 0 0,-1 1-1330 0 0</inkml:trace>
  <inkml:trace contextRef="#ctx0" brushRef="#br1" timeOffset="322744.796">19812 12247 904 0 0,'0'0'795'0'0,"0"0"-96"0"0,0 0-11 0 0,0 0-38 0 0,0 0-38 0 0,0 0-71 0 0,0 0-90 0 0,0 0-82 0 0,0 0-20 0 0,20-7 520 0 0,301 7-1574 0 0,-312 14-2546 0 0,-18-13 1844 0 0</inkml:trace>
  <inkml:trace contextRef="#ctx0" brushRef="#br1" timeOffset="323198.324">19879 12285 1056 0 0,'1'167'4743'0'0,"-12"433"-1822"0"0,5-509-2493 0 0,5 0 0 0 0,3 1 0 0 0,9 47-428 0 0,40 181 1161 0 0,-47-313-1152 0 0,1 0 0 0 0,1 0 0 0 0,-1 0 0 0 0,1-1 0 0 0,0 0 0 0 0,0 0 0 0 0,1 0 0 0 0,0-1 0 0 0,0 0 0 0 0,0 0 0 0 0,1-1 1 0 0,-1 0-1 0 0,1 0 0 0 0,0-1 0 0 0,0 0 0 0 0,1-1 0 0 0,-1 1 0 0 0,0-1 0 0 0,1-1 0 0 0,-1 0 0 0 0,1 0 0 0 0,0-1 0 0 0,-1 0 0 0 0,1 0 0 0 0,0-1 0 0 0,-1 0 0 0 0,1-1 0 0 0,1 0-9 0 0,9 2-251 0 0,14-2-799 0 0,-1-2 0 0 0,0-1 0 0 0,-1-2 1 0 0,1-1-1 0 0,-1-1 0 0 0,-1-2 0 0 0,0-1 0 0 0,10-7 1050 0 0,-7 4-1132 0 0</inkml:trace>
  <inkml:trace contextRef="#ctx0" brushRef="#br1" timeOffset="324555.363">21551 12145 1148 0 0,'0'0'687'0'0,"0"0"-121"0"0,0 0-111 0 0,3-16 558 0 0,25 44 2529 0 0,-26 64-3303 0 0,-3-61 124 0 0,26 142 406 0 0,-1-71-993 0 0,-32-105-4775 0 0,4 3 3712 0 0</inkml:trace>
  <inkml:trace contextRef="#ctx0" brushRef="#br1" timeOffset="324959.402">20603 12734 1720 0 0,'1'0'53'0'0,"-1"1"0"0"0,1-1-1 0 0,-1 1 1 0 0,1-1 0 0 0,-1 1 0 0 0,1-1 0 0 0,-1 1-1 0 0,0-1 1 0 0,1 1 0 0 0,-1-1 0 0 0,1 1-1 0 0,-1 0 1 0 0,0-1 0 0 0,0 1 0 0 0,1 0-1 0 0,-1-1 1 0 0,0 1 0 0 0,0 0 0 0 0,0-1-1 0 0,0 1 1 0 0,0 0 0 0 0,0-1 0 0 0,0 1 0 0 0,0 0-1 0 0,0-1 1 0 0,0 1 0 0 0,0 0 0 0 0,0 0-1 0 0,-1-1 1 0 0,1 1 0 0 0,0-1 0 0 0,0 1-1 0 0,-1 0 1 0 0,1-1 0 0 0,0 1 0 0 0,-1 0-1 0 0,1-1 1 0 0,-1 1 0 0 0,1-1 0 0 0,-1 1 0 0 0,1-1-1 0 0,-1 1 1 0 0,1-1 0 0 0,-1 0 0 0 0,1 1-1 0 0,-1-1 1 0 0,0 0 0 0 0,1 1 0 0 0,-1-1-1 0 0,1 0 1 0 0,-1 0 0 0 0,0 1 0 0 0,1-1-1 0 0,-1 0 1 0 0,0 0 0 0 0,0 0 0 0 0,1 0-1 0 0,-1 0 1 0 0,0 0 0 0 0,1 0 0 0 0,-1 0 0 0 0,0 0-1 0 0,1 0 1 0 0,-1 0 0 0 0,0-1-53 0 0,59 14 1233 0 0,-54-12-1247 0 0,135 13 1045 0 0,1-7 0 0 0,107-8-1031 0 0,-83-1 312 0 0,58-1-57 0 0,61-11-5 0 0,391-2-1331 0 0,-706 30-3720 0 0,14-12 3607 0 0</inkml:trace>
  <inkml:trace contextRef="#ctx0" brushRef="#br1" timeOffset="325687.354">20959 13142 1576 0 0,'6'68'5507'0'0,"2"7"-5130"0"0,-3 214 1574 0 0,1-283-2921 0 0,8-8-4627 0 0,-11 0 4177 0 0</inkml:trace>
  <inkml:trace contextRef="#ctx0" brushRef="#br1" timeOffset="325981.579">21181 13407 1392 0 0,'65'-28'6690'0'0,"63"18"-6428"0"0,-91 9 419 0 0,137-11-534 0 0,-173 12-360 0 0,6 0-361 0 0,-5 0-4305 0 0,-2 0 3741 0 0</inkml:trace>
  <inkml:trace contextRef="#ctx0" brushRef="#br1" timeOffset="326769.406">22129 13254 2080 0 0,'0'-2'94'0'0,"0"0"1"0"0,1 0-1 0 0,-1 0 0 0 0,0 1 0 0 0,0-1 0 0 0,0 0 0 0 0,0 0 0 0 0,0 0 1 0 0,-1 0-1 0 0,1 0 0 0 0,-1 0 0 0 0,1 1 0 0 0,-1-1 0 0 0,1 0 1 0 0,-1 0-1 0 0,0 1 0 0 0,0-1 0 0 0,0 0 0 0 0,0 1 0 0 0,0-1 1 0 0,0 1-1 0 0,-1-1 0 0 0,1 1 0 0 0,0 0 0 0 0,-1-1 0 0 0,1 1 0 0 0,-1 0 1 0 0,1 0-1 0 0,-1 0 0 0 0,0 0 0 0 0,1 0 0 0 0,-1 0 0 0 0,0 1 1 0 0,0-1-1 0 0,0 1 0 0 0,0-1 0 0 0,1 1 0 0 0,-1 0 0 0 0,0-1 1 0 0,0 1-1 0 0,0 0 0 0 0,0 0 0 0 0,0 0 0 0 0,0 1-94 0 0,-98-15 431 0 0,99 14-409 0 0,-12-2 25 0 0,-1 1 0 0 0,0 1 1 0 0,1 0-1 0 0,-1 1 0 0 0,0 1 0 0 0,1 0 0 0 0,-1 1 0 0 0,1 0 1 0 0,0 1-1 0 0,0 0 0 0 0,0 1 0 0 0,1 1 0 0 0,-1 0 1 0 0,1 0-1 0 0,1 1 0 0 0,-1 1 0 0 0,1 0 0 0 0,-8 8-47 0 0,19-15 14 0 0,-1 0 1 0 0,1 1-1 0 0,-1-1 0 0 0,1 0 0 0 0,0 0 0 0 0,0 1 0 0 0,-1-1 0 0 0,1 0 0 0 0,0 1 0 0 0,0-1 0 0 0,0 0 0 0 0,0 1 1 0 0,0-1-1 0 0,1 0 0 0 0,-1 1 0 0 0,0-1 0 0 0,1 0 0 0 0,-1 0 0 0 0,0 1 0 0 0,1-1 0 0 0,0 0 0 0 0,-1 0 1 0 0,1 0-1 0 0,0 1 0 0 0,0-1 0 0 0,-1 0 0 0 0,1 0 0 0 0,0 0 0 0 0,0-1 0 0 0,0 1 0 0 0,0 0 0 0 0,0 0 0 0 0,0 0 1 0 0,0-1-1 0 0,1 1 0 0 0,-1 0 0 0 0,0-1 0 0 0,0 1 0 0 0,1-1 0 0 0,-1 0 0 0 0,0 1 0 0 0,0-1 0 0 0,1 0 1 0 0,-1 0-1 0 0,0 0 0 0 0,1 0-14 0 0,66 19 247 0 0,-49-16-189 0 0,1-1 0 0 0,0-1 1 0 0,-1-1-1 0 0,1 0 0 0 0,-1-2 1 0 0,1 0-1 0 0,-1-1 0 0 0,1-1 1 0 0,-1-1-1 0 0,2-1-58 0 0,34-29 798 0 0,-51 91-828 0 0,-93 269 773 0 0,46-188 728 0 0,88-117-981 0 0,-11-19-488 0 0,0-1 0 0 0,0-2-1 0 0,0-1 1 0 0,0-2-1 0 0,0-1 1 0 0,-1-2 0 0 0,0-1-1 0 0,5-4-1 0 0,-16 8-261 0 0,13-5-759 0 0,-17 1-2749 0 0,-18 8 2310 0 0,0 1 79 0 0,0 0 74 0 0,0 0 36 0 0</inkml:trace>
  <inkml:trace contextRef="#ctx0" brushRef="#br1" timeOffset="327924.484">20861 13127 860 0 0,'0'0'506'0'0,"-3"-16"970"0"0,-28 11-984 0 0,-26 18 298 0 0,35 6-529 0 0,1 1-1 0 0,1 1 0 0 0,1 2 1 0 0,1-1-1 0 0,0 2 0 0 0,2 0 0 0 0,1 1 1 0 0,1 1-1 0 0,1 0 0 0 0,2 1 1 0 0,0 1-1 0 0,-5 24-260 0 0,13-38 51 0 0,1 0 1 0 0,0 1-1 0 0,1 0 0 0 0,1-1 0 0 0,0 1 1 0 0,1-1-1 0 0,0 1 0 0 0,2 0 1 0 0,0-1-1 0 0,0 0 0 0 0,1 0 1 0 0,1 0-1 0 0,0 0 0 0 0,1-1 0 0 0,0 0 1 0 0,1 0-1 0 0,1 0 0 0 0,0-1 1 0 0,1 0-1 0 0,0-1 0 0 0,1 0 0 0 0,0 0 1 0 0,6 4-52 0 0,8 6-408 0 0,0-1 0 0 0,2-1 0 0 0,0-2-1 0 0,1 0 1 0 0,0-2 0 0 0,2-1 0 0 0,-1-1 0 0 0,2-2 0 0 0,0 0 0 0 0,17 2 408 0 0,1-2-1271 0 0,-2-2-229 0 0</inkml:trace>
  <inkml:trace contextRef="#ctx0" brushRef="#br1" timeOffset="328664.684">22417 13134 1248 0 0,'21'-17'4172'0'0,"31"34"-3540"0"0,-52-17-625 0 0,18 9 128 0 0,0 1 1 0 0,-1 1 0 0 0,0 1 0 0 0,-1 1-1 0 0,0 0 1 0 0,-1 1 0 0 0,-1 0 0 0 0,0 1-1 0 0,-1 1 1 0 0,0 1 0 0 0,-2-1 0 0 0,0 2-1 0 0,0-1 1 0 0,-2 2 0 0 0,0-1-1 0 0,-1 1 1 0 0,-1 0 0 0 0,-1 1 0 0 0,-1 0-1 0 0,-1 0 1 0 0,0 0 0 0 0,-2 0 0 0 0,0 1-1 0 0,-1-1 1 0 0,-1 8-136 0 0,-4-5 84 0 0,-1 0 0 0 0,0-1 0 0 0,-2 0 0 0 0,-1 0-1 0 0,0 0 1 0 0,-2-1 0 0 0,0-1 0 0 0,-1 1 0 0 0,-1-2 0 0 0,-1 0-1 0 0,-1 0 1 0 0,-1-1 0 0 0,0-1 0 0 0,-1 0 0 0 0,-1-2 0 0 0,-1 1-1 0 0,0-2 1 0 0,-1-1 0 0 0,-7 4-84 0 0,26-17-135 0 0,1 0 0 0 0,-1-1-1 0 0,1 1 1 0 0,-1-1 0 0 0,1 1 0 0 0,-1-1 0 0 0,1 1-1 0 0,-1-1 1 0 0,0 1 0 0 0,1-1 0 0 0,-1 0 0 0 0,0 1-1 0 0,1-1 1 0 0,-1 1 0 0 0,0-1 0 0 0,0 0 0 0 0,0 1-1 0 0,1-1 1 0 0,-1 0 0 0 0,0 1 0 0 0,0-1 0 0 0,0 0-1 0 0,0 1 1 0 0,0-1 0 0 0,0 0 0 0 0,-1 1 0 0 0,1-1-1 0 0,0 0 1 0 0,0 1 0 0 0,0-1 0 0 0,-1 0 0 0 0,1 1-1 0 0,0-1 1 0 0,-1 1 0 0 0,1-1 0 0 0,0 0 0 0 0,-1 1-1 0 0,1-1 1 0 0,-1 1 0 0 0,1-1 0 0 0,-1 1 0 0 0,1 0-1 0 0,-1-1 1 0 0,1 1 0 0 0,-1-1 0 0 0,1 1 0 0 0,-1 0-1 0 0,0-1 1 0 0,1 1 0 0 0,-1 0 0 0 0,1 0 0 0 0,-1 0-1 0 0,0-1 1 0 0,1 1 0 0 0,-1 0 135 0 0,10-21-1505 0 0</inkml:trace>
  <inkml:trace contextRef="#ctx0" brushRef="#br1" timeOffset="329330.274">22729 13021 1600 0 0,'33'-39'3202'0'0,"88"11"-1725"0"0,-116 29-1423 0 0,1 0 0 0 0,-1 0 0 0 0,1 1 0 0 0,-1 0 0 0 0,1 0 0 0 0,-1 1 0 0 0,0-1 0 0 0,0 1 0 0 0,0 0 0 0 0,-1 0 0 0 0,1 1 0 0 0,-1-1 0 0 0,1 1 0 0 0,-1 0 0 0 0,0 0 0 0 0,-1 1 0 0 0,1-1 0 0 0,-1 1 0 0 0,0 0 0 0 0,0 0 0 0 0,0 0 0 0 0,-1 0 0 0 0,1 0 0 0 0,-1 0 0 0 0,-1 1 0 0 0,1-1 0 0 0,-1 1 0 0 0,0 0 0 0 0,0-1 0 0 0,-1 1 0 0 0,1 0 0 0 0,-1-1 0 0 0,0 1 0 0 0,-1 0 0 0 0,0-1 0 0 0,1 1 0 0 0,-2 0 0 0 0,1-1 0 0 0,-1 1 0 0 0,0-1 0 0 0,0 0 0 0 0,0 1 0 0 0,-1-1 0 0 0,0 0 0 0 0,0 0 0 0 0,0-1 0 0 0,0 1 0 0 0,-1-1 0 0 0,-1 1-54 0 0,-56 63 1959 0 0,102-47-1801 0 0,205-12-6959 0 0,-215-11 5345 0 0,20-9 155 0 0</inkml:trace>
  <inkml:trace contextRef="#ctx0" brushRef="#br1" timeOffset="330419.295">23382 11979 1148 0 0,'103'-34'1411'0'0,"-89"34"-1230"0"0,0 1-1 0 0,-1 0 1 0 0,1 1 0 0 0,-1 0 0 0 0,1 1-1 0 0,-1 0 1 0 0,0 1 0 0 0,0 1 0 0 0,0 0-1 0 0,11 7-180 0 0,-13-3 178 0 0,0 2 0 0 0,-1-1 0 0 0,0 2-1 0 0,-1-1 1 0 0,0 1 0 0 0,-1 0 0 0 0,0 1 0 0 0,-1 0-1 0 0,0 0 1 0 0,-1 1 0 0 0,-1 0 0 0 0,0 0-1 0 0,-1 0 1 0 0,-1 0 0 0 0,0 1 0 0 0,-1 0-1 0 0,0-1 1 0 0,-1 1 0 0 0,-1 5-178 0 0,7 25 331 0 0,23 431 1632 0 0,-26 108-819 0 0,10-369-830 0 0,-5 31 1980 0 0,-12-240-2231 0 0,-1-1 0 0 0,0 0 0 0 0,0 0 0 0 0,0 0-1 0 0,-1-1 1 0 0,1 0 0 0 0,-1 1 0 0 0,0-2 0 0 0,-1 1 0 0 0,1 0 0 0 0,-1-1 0 0 0,1 0 0 0 0,-1-1 0 0 0,0 1 0 0 0,0-1-1 0 0,0 0 1 0 0,0 0 0 0 0,-1-1 0 0 0,1 0 0 0 0,-2 0-63 0 0,-217 44-984 0 0,-4-24-4575 0 0,-6-32 105 0 0,162 6 4163 0 0</inkml:trace>
  <inkml:trace contextRef="#ctx0" brushRef="#br0" timeOffset="13725.706">11409 1659 848 0 0,'-6'-33'3001'0'0,"-85"-4"-2387"0"0,76 34-584 0 0,1 1-1 0 0,-1 0 0 0 0,0 1 1 0 0,0 0-1 0 0,0 1 1 0 0,0 1-1 0 0,0 0 1 0 0,0 1-1 0 0,0 1 0 0 0,1 0 1 0 0,-1 1-1 0 0,1 1 1 0 0,0 0-1 0 0,0 1 1 0 0,0 0-1 0 0,1 1 0 0 0,0 1 1 0 0,1 0-1 0 0,-1 0 1 0 0,1 2-1 0 0,1-1 1 0 0,0 1-1 0 0,0 1 1 0 0,1 0-1 0 0,1 1 0 0 0,0 0 1 0 0,-6 10-30 0 0,14-20 26 0 0,-1 0-1 0 0,1 0 1 0 0,0 0 0 0 0,0 1-1 0 0,0-1 1 0 0,1 0 0 0 0,-1 0-1 0 0,1 1 1 0 0,-1-1 0 0 0,1 1-1 0 0,0-1 1 0 0,0 0 0 0 0,0 1-1 0 0,0-1 1 0 0,0 1 0 0 0,0-1-1 0 0,1 1 1 0 0,-1-1 0 0 0,1 0 0 0 0,-1 1-1 0 0,1-1 1 0 0,0 0 0 0 0,0 0-1 0 0,0 0 1 0 0,1 1 0 0 0,-1-1-1 0 0,0 0 1 0 0,1-1 0 0 0,-1 1-1 0 0,1 0 1 0 0,0 0 0 0 0,-1-1-1 0 0,1 1 1 0 0,0 0 0 0 0,0-1 0 0 0,0 0-1 0 0,0 0 1 0 0,0 1 0 0 0,1-1-1 0 0,-1-1 1 0 0,0 1 0 0 0,0 0-1 0 0,1 0 1 0 0,-1-1 0 0 0,1 1-1 0 0,-1-1 1 0 0,0 0 0 0 0,1 0-1 0 0,-1 0 1 0 0,1 0 0 0 0,1 0-26 0 0,121-10 422 0 0,72-70 489 0 0,-198 80-890 0 0,1 1-1 0 0,0-1 1 0 0,-1 1-1 0 0,1-1 1 0 0,0 1-1 0 0,0-1 1 0 0,0 1-1 0 0,-1 0 0 0 0,1-1 1 0 0,0 1-1 0 0,0-1 1 0 0,0 1-1 0 0,0-1 1 0 0,0 1-1 0 0,0 0 1 0 0,0-1-1 0 0,0 1 0 0 0,0-1 1 0 0,0 1-1 0 0,0-1 1 0 0,1 1-1 0 0,-1 0 1 0 0,0-1-1 0 0,0 1 1 0 0,1-1-1 0 0,-1 1 0 0 0,0-1 1 0 0,0 1-1 0 0,1-1 1 0 0,-1 0-1 0 0,1 1 1 0 0,-1-1-1 0 0,0 1 1 0 0,1-1-1 0 0,-1 0 0 0 0,1 1 1 0 0,-1-1-1 0 0,1 0 1 0 0,-1 1-1 0 0,1-1 1 0 0,-1 0-1 0 0,1 0 1 0 0,-1 1-1 0 0,1-1 0 0 0,-1 0 1 0 0,1 0-1 0 0,0 0 1 0 0,-1 0-1 0 0,1 0 1 0 0,-1 0-1 0 0,1 0 1 0 0,-1 0-1 0 0,1 0 0 0 0,0 0 1 0 0,-1 0-1 0 0,1 0 1 0 0,-1-1-1 0 0,1 1 1 0 0,-1 0-1 0 0,1 0 1 0 0,0-1-21 0 0,-6 18-54 0 0,-56 290 699 0 0,11 158 2015 0 0,53-462-2626 0 0,0 0 0 0 0,0 0 0 0 0,0 0 0 0 0,1-1 1 0 0,-1 0-1 0 0,1 0 0 0 0,0 0 0 0 0,0 0 0 0 0,0 0 0 0 0,0-1 0 0 0,0 1 1 0 0,0-1-1 0 0,0 0 0 0 0,0-1 0 0 0,0 1 0 0 0,1-1 0 0 0,-1 0 0 0 0,0 0 0 0 0,0 0 1 0 0,1 0-1 0 0,-1-1 0 0 0,0 1 0 0 0,0-1 0 0 0,0 0 0 0 0,0-1 0 0 0,0 1 1 0 0,0-1-1 0 0,0 0 0 0 0,0 0 0 0 0,1-1-34 0 0,-3 3-2 0 0,288-96-983 0 0,-80 23-5467 0 0,-196 63 3711 0 0,-14 7 1397 0 0</inkml:trace>
  <inkml:trace contextRef="#ctx0" brushRef="#br0" timeOffset="19783.826">17325 1766 2012 0 0,'13'0'7909'0'0,"14"-2"-6387"0"0,-1 0-2706 0 0,-25 2 193 0 0,28-12-3299 0 0,-20 4 1882 0 0,-1 5 1250 0 0</inkml:trace>
  <inkml:trace contextRef="#ctx0" brushRef="#br0" timeOffset="20049.715">17748 1722 948 0 0,'33'7'5425'0'0,"-1"-6"-3708"0"0,63-20-6253 0 0,-77 13 3963 0 0,-4 2-796 0 0</inkml:trace>
  <inkml:trace contextRef="#ctx0" brushRef="#br0" timeOffset="20297.929">18166 1709 1132 0 0,'54'4'5910'0'0,"34"-23"-7150"0"0,-33 5-404 0 0,-27 10 558 0 0,-1 2-298 0 0</inkml:trace>
  <inkml:trace contextRef="#ctx0" brushRef="#br0" timeOffset="20545.801">18576 1674 976 0 0,'28'4'5296'0'0,"12"-11"-6028"0"0,-5 0-1916 0 0,-20 5 1204 0 0</inkml:trace>
  <inkml:trace contextRef="#ctx0" brushRef="#br0" timeOffset="20546.801">18983 1661 1008 0 0,'2'-2'-44'0'0</inkml:trace>
  <inkml:trace contextRef="#ctx0" brushRef="#br0" timeOffset="20780.026">19282 1679 1068 0 0,'4'2'812'0'0,"-4"-2"-88"0"0,5 0-368 0 0,-3 1-48 0 0,1-1-256 0 0,-1-1-208 0 0,0-1-424 0 0,0 0-712 0 0</inkml:trace>
  <inkml:trace contextRef="#ctx0" brushRef="#br0" timeOffset="21043.936">19504 1696 1004 0 0,'7'0'940'0'0,"-1"0"-148"0"0,-4 0-60 0 0,5 0-60 0 0,-4 0-204 0 0,-1 1 28 0 0,2-2-19 0 0,-1 1-185 0 0,1 1-60 0 0,-3-2-180 0 0,3 2 0 0 0,-2-1-320 0 0,3 0-192 0 0,-3 0-209 0 0,0 0-555 0 0,-2-1-80 0 0,0 1-24 0 0</inkml:trace>
  <inkml:trace contextRef="#ctx0" brushRef="#br0" timeOffset="21294.717">18862 1629 1580 0 0,'20'5'7336'0'0,"38"-17"-8265"0"0,-45 9 1301 0 0,111-24-5994 0 0,-104 22 4289 0 0</inkml:trace>
  <inkml:trace contextRef="#ctx0" brushRef="#br0" timeOffset="21480.216">19433 1602 976 0 0,'2'2'1060'0'0,"2"1"-192"0"0,-3-1-152 0 0,1-2-48 0 0,2 2-132 0 0,-3-2-84 0 0,1 0-155 0 0,0 1-137 0 0,3-1-132 0 0,1-1-4 0 0,-3 1-369 0 0,4-2-167 0 0,0 0-276 0 0,2-1-524 0 0,-2 1 12 0 0</inkml:trace>
  <inkml:trace contextRef="#ctx0" brushRef="#br0" timeOffset="21666.299">19668 1616 1240 0 0,'3'1'976'0'0,"3"-1"-144"0"0,-4 2-144 0 0,3-2-76 0 0,-3 0-20 0 0,1 0-71 0 0,-1 0-125 0 0,3 0 4 0 0,-5 0-112 0 0,4 2-232 0 0,-2-2-112 0 0,-2 0-4 0 0,1 0-404 0 0,1 0-345 0 0,-2 0-475 0 0,0 1-28 0 0,-2-2 64 0 0</inkml:trace>
  <inkml:trace contextRef="#ctx0" brushRef="#br0" timeOffset="17310.205">15908 1607 1160 0 0,'28'-60'2501'0'0,"-28"59"-2318"0"0,-4-3-41 0 0,-5-3-99 0 0,-1 0-1 0 0,1 1 1 0 0,-1 1 0 0 0,0 0 0 0 0,0 0 0 0 0,0 1-1 0 0,-1 0 1 0 0,0 1 0 0 0,0 0 0 0 0,1 1 0 0 0,-2 0 0 0 0,1 0-1 0 0,0 1 1 0 0,0 1 0 0 0,0 0 0 0 0,0 1 0 0 0,-1 0 0 0 0,1 0-1 0 0,-7 3-42 0 0,-7 0 102 0 0,0 2 0 0 0,0 1 1 0 0,0 1-1 0 0,1 1 0 0 0,0 1 0 0 0,0 1 0 0 0,1 1 0 0 0,-5 5-102 0 0,23-14 61 0 0,0 0 0 0 0,0 0 0 0 0,0 0 0 0 0,0 1 0 0 0,1 0-1 0 0,0 0 1 0 0,0 0 0 0 0,0 0 0 0 0,0 0 0 0 0,1 1 0 0 0,-1 0 0 0 0,1-1 0 0 0,0 1 0 0 0,1 1 0 0 0,-1-1 0 0 0,1 0 0 0 0,0 1 0 0 0,0 1-61 0 0,1-6 206 0 0,6 11 181 0 0,6-7-322 0 0,0-1-1 0 0,0 0 1 0 0,1-1 0 0 0,0 0 0 0 0,0 0-1 0 0,-1-1 1 0 0,1-1 0 0 0,0 0-1 0 0,1-1 1 0 0,-1 0 0 0 0,0-1 0 0 0,0 0-1 0 0,-1-1 1 0 0,1 0 0 0 0,0-1-1 0 0,0-1 1 0 0,4-1-65 0 0,38-9 99 0 0,143-56 678 0 0,-233 68 63 0 0,20 20-816 0 0,0 1 0 0 0,1 1 0 0 0,1 0 0 0 0,1 1 0 0 0,1 1 1 0 0,1 0-1 0 0,1 0 0 0 0,1 1 0 0 0,1 0 0 0 0,1 1 0 0 0,1 0 0 0 0,1 0 1 0 0,1 0-1 0 0,1 1 0 0 0,1-1 0 0 0,1 1 0 0 0,3 18-24 0 0,-4-21 66 0 0,-2 276 2094 0 0,6-296-2131 0 0,1 1 1 0 0,-1-1-1 0 0,1 0 1 0 0,0 1-1 0 0,0-2 0 0 0,0 1 1 0 0,0 0-1 0 0,0 0 1 0 0,1-1-1 0 0,-1 0 1 0 0,0 0-1 0 0,1 0 1 0 0,-1 0-1 0 0,1 0 0 0 0,-1-1 1 0 0,1 1-1 0 0,-1-1 1 0 0,1 0-1 0 0,-1 0 1 0 0,1 0-1 0 0,-1-1 0 0 0,1 1 1 0 0,-1-1-1 0 0,1 0 1 0 0,-1 0-1 0 0,1 0-29 0 0,251-88-910 0 0,-94 0-3202 0 0,-152 83 3705 0 0,0 0-1 0 0,0-1 1 0 0,0-1 0 0 0,-1 1 0 0 0,0-2-1 0 0,-1 1 1 0 0,0-1 0 0 0,0 0 0 0 0,0 0 0 0 0,-1 0-1 0 0,-1-1 1 0 0,0 0 0 0 0,0-1 0 0 0,0-1 407 0 0,1-13-1116 0 0</inkml:trace>
  <inkml:trace contextRef="#ctx0" brushRef="#br0" timeOffset="18402.946">16055 1002 1048 0 0,'0'0'269'0'0,"-5"9"3804"0"0,12-12 165 0 0,35-8-4221 0 0,-39 10-16 0 0,1 1 0 0 0,-1-1 1 0 0,0 0-1 0 0,1 1 0 0 0,-1 0 0 0 0,0 0 0 0 0,1 0 1 0 0,-1 0-1 0 0,1 1 0 0 0,-1-1 0 0 0,0 1 1 0 0,1 0-1 0 0,-1 0 0 0 0,0 0 0 0 0,0 0 0 0 0,0 0 1 0 0,0 1-1 0 0,0 0 0 0 0,0-1 0 0 0,0 1 0 0 0,0 0 1 0 0,-1 0-1 0 0,1 1 0 0 0,-1-1 0 0 0,1 0 1 0 0,-1 1-1 0 0,0 0 0 0 0,0-1 0 0 0,0 1 0 0 0,0 0 1 0 0,-1 0-1 0 0,1 0 0 0 0,-1 0 0 0 0,0 1 1 0 0,1 2-2 0 0,-1 3-10 0 0,-1 1 0 0 0,0-1 1 0 0,0 1-1 0 0,-1-1 0 0 0,0 0 1 0 0,-1 0-1 0 0,0 1 0 0 0,-1-1 1 0 0,0 0-1 0 0,0-1 0 0 0,-1 1 1 0 0,0-1-1 0 0,0 1 0 0 0,-1-1 1 0 0,-3 4 9 0 0,-23 48 1 0 0,72-40-215 0 0,-30-20 217 0 0,1 1-1 0 0,-1 0 0 0 0,0 1 1 0 0,0 1-1 0 0,0-1 1 0 0,0 2-1 0 0,-1-1 1 0 0,1 2-1 0 0,-1-1 0 0 0,0 1 1 0 0,0 1-1 0 0,0 0 1 0 0,-1 0-1 0 0,0 1 1 0 0,0 0-1 0 0,-1 1 0 0 0,0 0 1 0 0,0 0-1 0 0,-1 0 1 0 0,0 1-1 0 0,0 1 1 0 0,-1-1-3 0 0,-7-4 31 0 0,0-1 1 0 0,0 0 0 0 0,0 0 0 0 0,-1 0-1 0 0,1 0 1 0 0,-1 0 0 0 0,0 0 0 0 0,0 0-1 0 0,-1 0 1 0 0,1-1 0 0 0,-1 1 0 0 0,0-1 0 0 0,0 0-1 0 0,0 0 1 0 0,0 0 0 0 0,0 0 0 0 0,-1 0-1 0 0,1-1 1 0 0,-1 0 0 0 0,0 0 0 0 0,0 0-1 0 0,0 0 1 0 0,-3 1-32 0 0,-159 34-1137 0 0,164-37 955 0 0,-1 0 0 0 0,1-1-1 0 0,0 1 1 0 0,0-1 0 0 0,0 0-1 0 0,0 0 1 0 0,0 0 0 0 0,0 0-1 0 0,0 0 1 0 0,0 0 0 0 0,0 0-1 0 0,0-1 1 0 0,0 1 0 0 0,1-1-1 0 0,-1 1 1 0 0,1-1 0 0 0,-1 0-1 0 0,1 1 1 0 0,0-1 0 0 0,-1 0-1 0 0,1 0 1 0 0,0 0 0 0 0,0 0-1 0 0,0 0 1 0 0,1 0 0 0 0,-1-1-1 0 0,0 1 1 0 0,1 0 0 0 0,0 0-1 0 0,-1 0 1 0 0,1-1 182 0 0,0-12-1393 0 0</inkml:trace>
  <inkml:trace contextRef="#ctx0" brushRef="#br0" timeOffset="19039.47">16388 1877 964 0 0,'0'1'560'0'0,"0"-1"1"0"0,0 0-1 0 0,0 0 0 0 0,0 1 0 0 0,1-1 0 0 0,-1 0 1 0 0,0 0-1 0 0,0 1 0 0 0,0-1 0 0 0,0 0 1 0 0,0 1-561 0 0,25-7 315 0 0,336-28 1142 0 0,-149 12-3646 0 0,-202 16-1015 0 0,-10 5 1914 0 0</inkml:trace>
  <inkml:trace contextRef="#ctx0" brushRef="#br0" timeOffset="19379.033">16720 1679 2172 0 0,'-8'-2'4083'0'0,"7"6"-2301"0"0,3 10-1575 0 0,5 28 174 0 0,3-1-1 0 0,1 0 1 0 0,1-1-1 0 0,3-1 1 0 0,13 25-381 0 0,-10-20 166 0 0,22 65-925 0 0,-38-106-6 0 0,-1-6-5322 0 0,1-11 4813 0 0</inkml:trace>
  <inkml:trace contextRef="#ctx0" brushRef="#br0" timeOffset="14467.317">12362 1636 868 0 0,'15'-17'3865'0'0,"1"3"316"0"0,-7 39-3340 0 0,0 71-555 0 0,5 0 1 0 0,4-1-1 0 0,5-1 0 0 0,12 27-286 0 0,-3-4-1793 0 0,-68-114-1405 0 0,-9-23 637 0 0,19 7 1317 0 0</inkml:trace>
  <inkml:trace contextRef="#ctx0" brushRef="#br0" timeOffset="14732.728">12165 1944 2064 0 0,'75'-7'7153'0'0,"54"-20"-6661"0"0,-41 8-454 0 0,235-55-6205 0 0,-282 64 4799 0 0</inkml:trace>
  <inkml:trace contextRef="#ctx0" brushRef="#br0" timeOffset="15415.431">13484 1639 1392 0 0,'2'-1'120'0'0,"-1"-1"0"0"0,0 1 0 0 0,0-1 0 0 0,0 0 0 0 0,0 1 0 0 0,0-1-1 0 0,0 0 1 0 0,0 0 0 0 0,-1 0 0 0 0,1 1 0 0 0,-1-1 0 0 0,1 0 0 0 0,-1 0 0 0 0,0 0 0 0 0,0 0 0 0 0,0 0 0 0 0,0 0 0 0 0,0 0-1 0 0,0 0 1 0 0,0 0 0 0 0,-1 0 0 0 0,1 0 0 0 0,-1 0 0 0 0,1 1 0 0 0,-1-1 0 0 0,0 0 0 0 0,1 0 0 0 0,-1 0 0 0 0,0 1-1 0 0,0-1 1 0 0,-1 1 0 0 0,1-1 0 0 0,0 1 0 0 0,0-1 0 0 0,-1 1 0 0 0,1-1 0 0 0,-1 1 0 0 0,1 0 0 0 0,-1 0 0 0 0,0 0-1 0 0,1 0 1 0 0,-1 0 0 0 0,0 0 0 0 0,0 0 0 0 0,1 1 0 0 0,-1-1 0 0 0,-1 1-120 0 0,-91-38 812 0 0,76 35-727 0 0,0 1 0 0 0,-1 0 0 0 0,1 2 1 0 0,0 0-1 0 0,0 1 0 0 0,0 1 0 0 0,0 1 0 0 0,0 0 0 0 0,0 2 0 0 0,0 0 0 0 0,1 0 0 0 0,0 2 1 0 0,0 0-1 0 0,1 1 0 0 0,0 1 0 0 0,0 0 0 0 0,1 1 0 0 0,0 1 0 0 0,1 1 0 0 0,0-1 1 0 0,-6 9-86 0 0,19-19 15 0 0,-1 1 1 0 0,1 0 0 0 0,-1 0 0 0 0,1-1 0 0 0,-1 1 0 0 0,1 0 0 0 0,0 0 0 0 0,0 0 0 0 0,0 1 0 0 0,0-1 0 0 0,0 0-1 0 0,1 0 1 0 0,-1 0 0 0 0,1 1 0 0 0,-1-1 0 0 0,1 0 0 0 0,0 1 0 0 0,0-1 0 0 0,0 0 0 0 0,0 1 0 0 0,0-1-1 0 0,1 0 1 0 0,-1 1 0 0 0,0-1 0 0 0,1 0 0 0 0,0 0 0 0 0,0 1 0 0 0,0-1 0 0 0,0 0 0 0 0,0 0 0 0 0,0 0 0 0 0,0 0-1 0 0,1 0 1 0 0,-1 0 0 0 0,1-1 0 0 0,-1 1 0 0 0,1 0 0 0 0,0-1 0 0 0,-1 1 0 0 0,1-1 0 0 0,0 0 0 0 0,0 1-1 0 0,2 0-15 0 0,97 29 383 0 0,219-90 445 0 0,-309 57-585 0 0,-11 2-232 0 0,-1 0 0 0 0,1 0 1 0 0,0 1-1 0 0,0-1 0 0 0,-1 1 0 0 0,1-1 0 0 0,0 0 0 0 0,0 1 0 0 0,0-1 0 0 0,0 0 1 0 0,0 1-1 0 0,-1-1 0 0 0,1 1 0 0 0,0-1 0 0 0,0 1 0 0 0,0-1 0 0 0,0 0 1 0 0,0 1-1 0 0,0-1 0 0 0,0 1 0 0 0,0-1 0 0 0,0 1 0 0 0,1-1 0 0 0,-1 0 0 0 0,0 1 1 0 0,0-1-1 0 0,0 1 0 0 0,0-1 0 0 0,0 0 0 0 0,1 1 0 0 0,-1-1 0 0 0,0 0 0 0 0,0 1 1 0 0,1-1-1 0 0,-1 0 0 0 0,0 1 0 0 0,1-1 0 0 0,-1 0 0 0 0,0 0 0 0 0,1 1 1 0 0,-1-1-1 0 0,0 0 0 0 0,1 0 0 0 0,-1 0 0 0 0,1 1 0 0 0,-1-1 0 0 0,0 0 0 0 0,1 0 1 0 0,-1 0-1 0 0,1 0 0 0 0,-1 0 0 0 0,1 0 0 0 0,-1 0 0 0 0,0 0 0 0 0,1 0 0 0 0,-1 0 1 0 0,1 0-1 0 0,-1 0 0 0 0,0 0 0 0 0,1 0 0 0 0,-1 0 0 0 0,1-1 0 0 0,-1 1 1 0 0,0 0-1 0 0,1 0 0 0 0,-1 0 0 0 0,1-1 0 0 0,-1 1-11 0 0,-1 14-69 0 0,-38 215 23 0 0,-45 169 204 0 0,84-395-135 0 0,0-1 1 0 0,0 0-1 0 0,0 0 0 0 0,1 1 0 0 0,-1-1 0 0 0,0 0 1 0 0,1 0-1 0 0,0 0 0 0 0,-1 0 0 0 0,1 1 0 0 0,0-1 0 0 0,0 0 1 0 0,0 0-1 0 0,0-1 0 0 0,1 1 0 0 0,-1 0 0 0 0,0 0 1 0 0,1 0-1 0 0,0-1 0 0 0,-1 1 0 0 0,1-1 0 0 0,0 1 1 0 0,-1-1-1 0 0,1 0 0 0 0,0 0 0 0 0,0 0 0 0 0,0 0 1 0 0,0 0-1 0 0,0 0 0 0 0,1 0 0 0 0,-1-1 0 0 0,0 1 1 0 0,0-1-1 0 0,0 0 0 0 0,1 1 0 0 0,-1-1 0 0 0,0 0 1 0 0,0 0-1 0 0,1 0 0 0 0,-1-1 0 0 0,0 1 0 0 0,0-1 1 0 0,0 1-1 0 0,1-1 0 0 0,-1 0 0 0 0,2 0-23 0 0,103-20 147 0 0,105-58-1488 0 0,-92-2-2894 0 0,-116 77 3912 0 0,0 1 1 0 0,0-1-1 0 0,-1 0 1 0 0,1 0 0 0 0,-1 0-1 0 0,0 0 1 0 0,0-1-1 0 0,-1 1 1 0 0,1-1 0 0 0,-1 0-1 0 0,0 1 1 0 0,0-1-1 0 0,-1 0 1 0 0,0 0-1 0 0,1-1 1 0 0,-2 1 0 0 0,2-5 322 0 0,-2-8-1238 0 0</inkml:trace>
  <inkml:trace contextRef="#ctx0" brushRef="#br0" timeOffset="15835.608">13630 1139 1860 0 0,'7'-45'4735'0'0,"-5"42"-4669"0"0,1 0 1 0 0,0 0-1 0 0,0 0 0 0 0,0 0 1 0 0,0 0-1 0 0,0 1 0 0 0,1-1 1 0 0,-1 1-1 0 0,1 0 0 0 0,0 0 1 0 0,0 1-1 0 0,-1-1 0 0 0,1 1 1 0 0,0-1-1 0 0,0 1 0 0 0,0 0 0 0 0,1 1 1 0 0,-1-1-1 0 0,0 1 0 0 0,0 0 1 0 0,0 0-1 0 0,0 0 0 0 0,1 0 1 0 0,-1 1-1 0 0,0 0 0 0 0,0 0 1 0 0,0 0-1 0 0,1 1-66 0 0,2 1 40 0 0,0 1 0 0 0,0 0 0 0 0,0 0 0 0 0,-1 1 0 0 0,0 0 0 0 0,0 0-1 0 0,0 1 1 0 0,-1 0 0 0 0,0 0 0 0 0,0 0 0 0 0,0 0 0 0 0,-1 1 0 0 0,0 0 0 0 0,0 0 0 0 0,0 0-1 0 0,-1 0 1 0 0,0 0 0 0 0,-1 1 0 0 0,0 0 0 0 0,0-1 0 0 0,0 1 0 0 0,-1 0 0 0 0,0 0 0 0 0,-1 0 0 0 0,0 2-40 0 0,1 9 147 0 0,-2 0 0 0 0,0-1 0 0 0,-1 1 0 0 0,-1-1 0 0 0,-1 0 0 0 0,-1 0 0 0 0,0 0 0 0 0,-1 0 0 0 0,-1-1 0 0 0,-5 9-147 0 0,-17 39 1162 0 0,29-65-1052 0 0,0 0-33 0 0,69 9-590 0 0,62-23-1786 0 0,25-2-3878 0 0,-141 16 4945 0 0</inkml:trace>
  <inkml:trace contextRef="#ctx0" brushRef="#br0" timeOffset="16225.511">14304 1802 1088 0 0,'6'-1'4700'0'0,"54"-5"-3650"0"0,0 1-791 0 0,316-36-1343 0 0,-300 22-1393 0 0,-60 13 1321 0 0</inkml:trace>
  <inkml:trace contextRef="#ctx0" brushRef="#br0" timeOffset="16502.503">14635 1517 2184 0 0,'0'1'100'0'0,"0"-1"1"0"0,1 1-1 0 0,-1-1 0 0 0,0 1 1 0 0,0 0-1 0 0,1-1 0 0 0,-1 1 0 0 0,0-1 1 0 0,0 1-1 0 0,0 0 0 0 0,0-1 0 0 0,0 1 1 0 0,0-1-1 0 0,0 1 0 0 0,0 0 1 0 0,0-1-1 0 0,0 1 0 0 0,0-1 0 0 0,0 1 1 0 0,0 0-1 0 0,0-1 0 0 0,-1 1 0 0 0,1-1 1 0 0,0 1-1 0 0,0-1 0 0 0,-1 1 1 0 0,1 0-1 0 0,0-1 0 0 0,-1 1 0 0 0,1-1 1 0 0,0 0-1 0 0,-1 1 0 0 0,1-1 1 0 0,-1 1-1 0 0,1-1 0 0 0,-1 0 0 0 0,1 1 1 0 0,-1-1-1 0 0,1 0 0 0 0,-1 1 0 0 0,1-1 1 0 0,-1 0-1 0 0,0 0 0 0 0,1 0 1 0 0,-1 1-1 0 0,1-1 0 0 0,-1 0 0 0 0,0 0 1 0 0,1 0-1 0 0,-1 0 0 0 0,1 0 0 0 0,-1 0 1 0 0,0 0-1 0 0,1 0 0 0 0,-1-1 1 0 0,1 1-1 0 0,-1 0 0 0 0,0 0-100 0 0,20 84 120 0 0,4-1 0 0 0,4-1 0 0 0,3-2-1 0 0,28 53-119 0 0,-38-85-5259 0 0,-17-46 4027 0 0</inkml:trace>
  <inkml:trace contextRef="#ctx0" brushRef="#br0" timeOffset="10493.042">9269 1529 1076 0 0,'0'0'468'0'0,"0"0"-12"0"0,0 0-7 0 0,0 0 116 0 0,0 0-87 0 0,0 0-12 0 0,0 0-38 0 0,-1-15 180 0 0,7 15 2653 0 0,-3 3-3252 0 0,-1 0 0 0 0,1 0-1 0 0,-1 0 1 0 0,0 1 0 0 0,1-1-1 0 0,-1 1 1 0 0,-1-1 0 0 0,1 1-1 0 0,-1 0 1 0 0,1-1 0 0 0,-1 1-1 0 0,0 0 1 0 0,0 0 0 0 0,-1 0-1 0 0,1 0 1 0 0,-1 0 0 0 0,0 0-1 0 0,0 0 1 0 0,0 0 0 0 0,0 0-1 0 0,-1 0 1 0 0,0 1-9 0 0,1-5 0 0 0,16 190 409 0 0,63 233 908 0 0,-46-276-415 0 0,-33-146-801 0 0,0-1 6 0 0,0 0-5 0 0,1 17 151 0 0,-2-4-9508 0 0,1-20 7789 0 0</inkml:trace>
  <inkml:trace contextRef="#ctx0" brushRef="#br0" timeOffset="12531.552">9717 1894 1588 0 0,'-26'0'2295'0'0,"-14"-2"-958"0"0,25 1 173 0 0,38-1-430 0 0,146-8-329 0 0,99-11-149 0 0,-85 5-391 0 0,108-5-432 0 0,-278 18-561 0 0,-10 3-5054 0 0,-15-7 4497 0 0</inkml:trace>
  <inkml:trace contextRef="#ctx0" brushRef="#br0" timeOffset="12870.346">10151 1631 1556 0 0,'-16'-28'5417'0'0,"11"47"-3120"0"0,125 551-1633 0 0,-117-559-958 0 0,3 8-1700 0 0,-8-20-3039 0 0,1-4 3528 0 0</inkml:trace>
  <inkml:trace contextRef="#ctx0" brushRef="#br0" timeOffset="28247.94">20971 1606 936 0 0,'0'0'191'0'0,"0"0"115"0"0,0 0-104 0 0,0 0 30 0 0,0 0 83 0 0,0 0-53 0 0,0 0-39 0 0,0 0-29 0 0,-42-5 2466 0 0,-1-16-454 0 0,41 22-2065 0 0,-4 4 1233 0 0,34-9-1033 0 0,339-9 495 0 0,-38 8-55 0 0,-267-8-425 0 0,-49 12-8 0 0,16-1-2339 0 0,-38 6-2748 0 0,-40 9 2079 0 0,16-4 1386 0 0</inkml:trace>
  <inkml:trace contextRef="#ctx0" brushRef="#br0" timeOffset="28541.366">21087 1894 1576 0 0,'64'2'4026'0'0,"277"-47"-1104"0"0,-79 35-1886 0 0,-235-3-1983 0 0,-26 12 392 0 0,22 0-4362 0 0,-4-9 3624 0 0</inkml:trace>
  <inkml:trace contextRef="#ctx0" brushRef="#br0" timeOffset="29662.918">23453 939 1248 0 0,'0'0'689'0'0,"0"-13"133"0"0,2 12 5153 0 0,7 163-5046 0 0,-9 87-166 0 0,25-118 217 0 0,-6-68-697 0 0,-12-57-8615 0 0,-12-3 7003 0 0</inkml:trace>
  <inkml:trace contextRef="#ctx0" brushRef="#br0" timeOffset="30080.369">22589 1822 1468 0 0,'-5'7'4489'0'0,"92"-4"-2740"0"0,659-106 923 0 0,91 26-2292 0 0,-740 67-1564 0 0,-95 10 840 0 0,-2 0-95 0 0,14 14-2571 0 0,-38 3 343 0 0,2-9 1345 0 0</inkml:trace>
  <inkml:trace contextRef="#ctx0" brushRef="#br0" timeOffset="32147.254">24555 2291 1292 0 0,'2'0'127'0'0,"0"0"0"0"0,1 0 0 0 0,-1 0 0 0 0,0 0 0 0 0,0 0 0 0 0,0 0 1 0 0,0-1-1 0 0,0 1 0 0 0,0-1 0 0 0,0 1 0 0 0,0-1 0 0 0,0 0 0 0 0,0 0 0 0 0,-1 0 0 0 0,1 0 0 0 0,0 0 0 0 0,0 0 0 0 0,-1-1 0 0 0,1 1 0 0 0,-1 0 0 0 0,1-1 1 0 0,-1 1-1 0 0,0-1 0 0 0,1 0 0 0 0,-1 1 0 0 0,0-1 0 0 0,0 0 0 0 0,0 0 0 0 0,0 0 0 0 0,0 0 0 0 0,-1 0 0 0 0,1 1 0 0 0,-1-2 0 0 0,1 1 0 0 0,-1 0 0 0 0,0 0 0 0 0,1 0 1 0 0,-1 0-1 0 0,0 0 0 0 0,-1 0 0 0 0,1 0 0 0 0,0 0 0 0 0,0 0 0 0 0,-1 0 0 0 0,1 0-127 0 0,-8-2 39 0 0,0 0 0 0 0,0 1 0 0 0,0 0 0 0 0,0 0 0 0 0,-1 1 0 0 0,1 0 0 0 0,-1 1-1 0 0,1 0 1 0 0,-1 0 0 0 0,0 1 0 0 0,1 0 0 0 0,-1 0 0 0 0,0 1 0 0 0,0 1-39 0 0,-14-2 6 0 0,6 3-28 0 0,0 0 1 0 0,0 0-1 0 0,0 2 1 0 0,1 0 0 0 0,0 1-1 0 0,0 1 1 0 0,1 0-1 0 0,-1 1 1 0 0,2 1-1 0 0,-1 0 1 0 0,1 1-1 0 0,1 1 1 0 0,-8 7 21 0 0,-27 75 379 0 0,48-91-287 0 0,4 11-6 0 0,2-8-63 0 0,0 0 0 0 0,0-1 0 0 0,1 1 0 0 0,-1-1 0 0 0,1-1 1 0 0,0 1-1 0 0,0-1 0 0 0,0 0 0 0 0,1-1 0 0 0,-1 0 0 0 0,1 0 0 0 0,-1-1 0 0 0,1 0 0 0 0,0 0 0 0 0,-1 0 0 0 0,1-1 0 0 0,0-1 0 0 0,-1 1 0 0 0,1-1 0 0 0,4-1-23 0 0,17 2-59 0 0,-10-3 82 0 0,-1 0 0 0 0,1-1 0 0 0,-1-1 0 0 0,0-1 0 0 0,0 0-1 0 0,-1-2 1 0 0,1 0 0 0 0,12-8-23 0 0,7-2 563 0 0,-19 8-179 0 0,-7 7-169 0 0,-18 28-171 0 0,7-25-44 0 0,-53 166 235 0 0,-29 172 1371 0 0,49-144 136 0 0,36-191-1716 0 0,1 0 1 0 0,-1 0 0 0 0,1-1 0 0 0,0 1 0 0 0,-1-1 0 0 0,1 0 0 0 0,0 0 0 0 0,1-1 0 0 0,-1 1 0 0 0,0-1-1 0 0,0 1 1 0 0,1-2 0 0 0,-1 1 0 0 0,1 0 0 0 0,-1-1 0 0 0,1 0 0 0 0,-1 0 0 0 0,1 0 0 0 0,-1 0 0 0 0,0-1-1 0 0,1 0 1 0 0,-1 1 0 0 0,1-2 0 0 0,-1 1 0 0 0,0-1 0 0 0,1 0-27 0 0,327-72 309 0 0,-235 48-2260 0 0,-93 19-4037 0 0,-3-11 3536 0 0,0-2 1289 0 0,9-19 4 0 0</inkml:trace>
  <inkml:trace contextRef="#ctx0" brushRef="#br0" timeOffset="30763.479">23023 2253 1228 0 0,'0'-7'1314'0'0,"-1"8"-1149"0"0,1-1 0 0 0,0 0-1 0 0,-1 0 1 0 0,1 0 0 0 0,0 1-1 0 0,-1-1 1 0 0,1 0 0 0 0,-1 0 0 0 0,1 0-1 0 0,-1 0 1 0 0,1 0 0 0 0,0 0 0 0 0,-1 0-1 0 0,1 0 1 0 0,-1 0 0 0 0,1 0 0 0 0,-1 0-1 0 0,1 0 1 0 0,-1 0 0 0 0,1 0-1 0 0,0 0 1 0 0,-1 0 0 0 0,1 0 0 0 0,-1 0-1 0 0,1-1 1 0 0,0 1 0 0 0,-1 0 0 0 0,1 0-1 0 0,-1-1 1 0 0,1 1-165 0 0,-34 224 1642 0 0,33 35 943 0 0,10-228-2049 0 0,-9-30-521 0 0,0-1-64 0 0,6 8-551 0 0,2-14-4200 0 0,-1-15 913 0 0,-2 2 2753 0 0</inkml:trace>
  <inkml:trace contextRef="#ctx0" brushRef="#br0" timeOffset="31150.162">23183 2514 968 0 0,'5'2'5764'0'0,"53"-7"-4523"0"0,383-35 1325 0 0,-370 32-1627 0 0,-70 8-918 0 0,-1 0-42 0 0,0 0-75 0 0,0 0-124 0 0,0 0-106 0 0,0 0-47 0 0,0 0-75 0 0,20-3-6112 0 0,-8-8 5261 0 0</inkml:trace>
  <inkml:trace contextRef="#ctx0" brushRef="#br1" timeOffset="396535.121">8602 612 916 0 0,'-4'-22'993'0'0,"-16"-10"60"0"0,25 190-514 0 0,-5 344 370 0 0,27-271-769 0 0,109 571 458 0 0,-34-324-458 0 0,4 262-13 0 0,-83-568 465 0 0,-56-183-4123 0 0,15-6 2435 0 0</inkml:trace>
  <inkml:trace contextRef="#ctx0" brushRef="#br1" timeOffset="399249.862">8366 489 968 0 0,'-8'-31'1433'0'0,"66"29"-1261"0"0,996-55 365 0 0,-838 42-368 0 0,263-5-140 0 0,-150 20-114 0 0,-98 17 171 0 0,713-12-45 0 0,-669-17 108 0 0,558-18-80 0 0,-531 11-120 0 0,1280 13 169 0 0,-1001 29-265 0 0,565-23 141 0 0,-819-13 166 0 0,581 12-146 0 0,-576-20-124 0 0,36 4 124 0 0,670-50 104 0 0,-20-68-145 0 0,-252 77-270 0 0,325 32 297 0 0,-547 33 134 0 0,8-6-111 0 0,37-1-78 0 0,-417-10 120 0 0,70 9-20 0 0,-222 2 12 0 0,1 1-1 0 0,-1 1 0 0 0,0 2 1 0 0,0-1-1 0 0,-1 2 1 0 0,0 1-1 0 0,1 0 0 0 0,-2 2 1 0 0,8 4-57 0 0,-7-3 2 0 0,0 2-1 0 0,-1 0 1 0 0,-1 0 0 0 0,0 2 0 0 0,0 0 0 0 0,-2 1 0 0 0,0 0-1 0 0,0 2 1 0 0,-2 0 0 0 0,0 0 0 0 0,-1 1 0 0 0,-1 0 0 0 0,0 1 0 0 0,-1 1-1 0 0,-2-1 1 0 0,0 2 0 0 0,-1-1 0 0 0,-1 1 0 0 0,0 0 0 0 0,-2 0 0 0 0,-1 0-1 0 0,1 22-1 0 0,-24 305 17 0 0,-36 41-38 0 0,40-267 68 0 0,6 0-1 0 0,4 0 1 0 0,7 35-47 0 0,-1-96 71 0 0,26 47 67 0 0,92 331-242 0 0,-69-238 143 0 0,-27-113-99 0 0,-22-87 91 0 0,0-1-10 0 0,0 0 33 0 0,0 0 5 0 0,0 0-11 0 0,0 0-40 0 0,0 0-43 0 0,0 0 95 0 0,2 28-44 0 0,0-17-2179 0 0,-4-12 862 0 0</inkml:trace>
  <inkml:trace contextRef="#ctx0" brushRef="#br1" timeOffset="402184.626">8974 3713 948 0 0,'0'0'162'0'0,"0"0"-2"0"0,0 0-40 0 0,0 0 3 0 0,0 0 71 0 0,0 0-31 0 0,0 0-25 0 0,0 0-27 0 0,0 0-49 0 0,39-4 319 0 0,738 4 429 0 0,-308-11-583 0 0,257 0 296 0 0,257-42-79 0 0,1106-58-214 0 0,-1231 55-510 0 0,318-9 476 0 0,220-37-292 0 0,-765 46 214 0 0,360-23-388 0 0,297 38 289 0 0,-557 33 6 0 0,-427 28-13 0 0,261-5-142 0 0,41 16 162 0 0,-57 58-208 0 0,-425-75 185 0 0,408 29-19 0 0,-220-55 72 0 0,122-26-139 0 0,5 19 207 0 0,-337 19 124 0 0,-101 0-281 0 0,39 0 164 0 0,-14 0-2168 0 0,-26 0 998 0 0</inkml:trace>
  <inkml:trace contextRef="#ctx0" brushRef="#br1" timeOffset="403193.285">24895 2494 948 0 0,'26'22'2286'0'0,"79"143"-2203"0"0,-27-1 290 0 0,-7-13 179 0 0,-26-20 101 0 0,-6 43-708 0 0,-21-81 911 0 0,-18-93-730 0 0,0 0 19 0 0,0 0-9 0 0,0 0-78 0 0,0 0 12 0 0,-13 19-8 0 0,-110 4 186 0 0,-185-3-3955 0 0,269-20 2357 0 0</inkml:trace>
  <inkml:trace contextRef="#ctx0" brushRef="#br1" timeOffset="504786.488">26264 3594 896 0 0,'0'0'128'0'0,"0"0"63"0"0,0 0 3 0 0,0 0-41 0 0,0 0-52 0 0,0 0 13 0 0,0 0-23 0 0,0 0 68 0 0,0 0-24 0 0,0 0 3 0 0,0 0-31 0 0,0 0-17 0 0,0 0-7 0 0,0 0 40 0 0,0 0 36 0 0,0 0-41 0 0,0 0 8 0 0,0 0 17 0 0,0 0-84 0 0,0 0-9 0 0,0 0 58 0 0,0 0-49 0 0,0 0-33 0 0,0 0 26 0 0,0 0-27 0 0,0 0 7 0 0,0 0 52 0 0,0 0-82 0 0,0 0 6 0 0,0 0-8 0 0,-5-20 179 0 0,-94-52-128 0 0,86 67-57 0 0,0-1-1 0 0,0 1 0 0 0,-1 1 0 0 0,1 1 1 0 0,-1 0-1 0 0,0 0 0 0 0,0 2 0 0 0,0-1 1 0 0,0 2-1 0 0,0 0 0 0 0,0 1 0 0 0,0 0 1 0 0,0 1-1 0 0,0 0 0 0 0,0 2 0 0 0,0-1 1 0 0,1 2-1 0 0,0 0 0 0 0,0 0 0 0 0,0 1 1 0 0,1 1-1 0 0,-1 0 0 0 0,2 0 1 0 0,-1 2-1 0 0,1-1 0 0 0,-6 7 7 0 0,9-7 9 0 0,1 0 1 0 0,0 0-1 0 0,0 0 1 0 0,1 0-1 0 0,0 1 0 0 0,1 0 1 0 0,0 1-1 0 0,0-1 1 0 0,1 1-1 0 0,0 0 1 0 0,1 0-1 0 0,0 0 0 0 0,0 1 1 0 0,1-1-1 0 0,1 1 1 0 0,0-1-1 0 0,0 3-9 0 0,3-7 14 0 0,0 0 1 0 0,0 0-1 0 0,1 0 0 0 0,0 0 0 0 0,0-1 1 0 0,0 0-1 0 0,1 1 0 0 0,0-1 0 0 0,0-1 1 0 0,0 1-1 0 0,0 0 0 0 0,1-1 0 0 0,0 0 1 0 0,0 0-1 0 0,0 0 0 0 0,0-1 1 0 0,1 0-1 0 0,-1 0 0 0 0,1 0 0 0 0,0-1 1 0 0,0 0-1 0 0,0 0 0 0 0,0 0 0 0 0,0-1 1 0 0,0 1-1 0 0,0-2 0 0 0,1 1 0 0 0,5-1-14 0 0,6 2 16 0 0,1-2 0 0 0,-1 0 0 0 0,0-1 0 0 0,1-1 0 0 0,-1-1 0 0 0,0 0 0 0 0,0-2 0 0 0,0 0 0 0 0,-1-1 0 0 0,1 0 0 0 0,-1-2 0 0 0,-1 0 0 0 0,0-1 0 0 0,0 0 0 0 0,0-1 0 0 0,-1-1 0 0 0,-1-1 0 0 0,0 0 0 0 0,-1 0 0 0 0,0-2 0 0 0,0 0 0 0 0,-2 0 0 0 0,0-1 0 0 0,-1 0 0 0 0,0-1 0 0 0,-1 0 0 0 0,-1 0 0 0 0,0-1 0 0 0,-1 0 0 0 0,1-9-16 0 0,8-30 211 0 0,-3-1-1 0 0,-2-1 1 0 0,-3 0 0 0 0,-2 0 0 0 0,-3-1 0 0 0,-3 1 0 0 0,-2-8-211 0 0,2 39 129 0 0,-23-4-96 0 0,12 132-35 0 0,11-53-4 0 0,3 0 1 0 0,2 0-1 0 0,1-1 0 0 0,3 0 0 0 0,2 0 1 0 0,2 0-1 0 0,2-2 0 0 0,2 0 1 0 0,14 24 5 0 0,9 90-889 0 0,-75-94-2256 0 0,18-48 1910 0 0</inkml:trace>
  <inkml:trace contextRef="#ctx0" brushRef="#br1" timeOffset="505171.616">25336 4371 996 0 0,'190'-40'3640'0'0,"-14"3"-3636"0"0,2 8 0 0 0,0 8 0 0 0,2 8 0 0 0,87 8-4 0 0,-141 18-1853 0 0,-109-13 654 0 0</inkml:trace>
  <inkml:trace contextRef="#ctx0" brushRef="#br1" timeOffset="505997.389">25768 4783 1004 0 0,'-14'-2'71'0'0,"-1"0"-1"0"0,1 2 1 0 0,-1 0 0 0 0,1 0 0 0 0,-1 1-1 0 0,1 1 1 0 0,-1 0 0 0 0,1 1-1 0 0,0 1 1 0 0,0 0 0 0 0,0 1 0 0 0,1 1-1 0 0,0 0 1 0 0,0 0 0 0 0,0 1-1 0 0,1 1 1 0 0,0 0 0 0 0,0 1-1 0 0,1 0 1 0 0,0 1 0 0 0,1 0 0 0 0,-5 7-71 0 0,5-8 74 0 0,1 1 1 0 0,1 0-1 0 0,0 1 1 0 0,0 0 0 0 0,1 0-1 0 0,0 0 1 0 0,1 1 0 0 0,0 0-1 0 0,1 0 1 0 0,0 1 0 0 0,1-1-1 0 0,1 1 1 0 0,0 0-1 0 0,1 0 1 0 0,0 0 0 0 0,1 1-1 0 0,0 2-74 0 0,3-11 23 0 0,-1-1-1 0 0,1 0 1 0 0,0 1-1 0 0,0-1 1 0 0,0 0-1 0 0,1 0 1 0 0,0 0 0 0 0,-1-1-1 0 0,2 1 1 0 0,-1-1-1 0 0,0 1 1 0 0,0-1-1 0 0,1 0 1 0 0,0 0-1 0 0,0 0 1 0 0,0-1-1 0 0,0 0 1 0 0,0 1-1 0 0,0-1 1 0 0,0-1-1 0 0,1 1 1 0 0,-1-1-1 0 0,1 1 1 0 0,-1-1-1 0 0,1-1 1 0 0,0 1-1 0 0,-1-1 1 0 0,1 1-1 0 0,0-1 1 0 0,0-1-1 0 0,-1 1 1 0 0,1-1 0 0 0,0 1-1 0 0,-1-1 1 0 0,1-1-1 0 0,-1 1-22 0 0,18-7 5 0 0,0-2 0 0 0,0 0 0 0 0,-1-1 1 0 0,-1-1-1 0 0,0-1 0 0 0,-1-1 0 0 0,0 0 0 0 0,-1-2 0 0 0,0 0 0 0 0,-2-1 0 0 0,0 0 0 0 0,-1-2 1 0 0,0 0-1 0 0,-2 0 0 0 0,0-1 0 0 0,-2-1 0 0 0,0 0 0 0 0,-1-1 0 0 0,-1 0 0 0 0,-1 0 0 0 0,0-5-5 0 0,7-29 44 0 0,-2 0-1 0 0,-2-1 0 0 0,-4-1 0 0 0,-1 0 1 0 0,-3 0-1 0 0,-3-8-43 0 0,-32-13 198 0 0,9 134-372 0 0,20-8 272 0 0,2 0-1 0 0,2 1 1 0 0,2-1 0 0 0,2 0 0 0 0,2 0 0 0 0,9 28-98 0 0,-9-35-44 0 0,3 0 0 0 0,1-1 0 0 0,1 0 0 0 0,3 0 0 0 0,1-2 0 0 0,2 0 0 0 0,1-1 0 0 0,2-1 1 0 0,1 0-1 0 0,2-2 0 0 0,23 25 44 0 0,-13-39-2810 0 0,-32-19 1646 0 0</inkml:trace>
  <inkml:trace contextRef="#ctx0" brushRef="#br1" timeOffset="506633.497">26378 4719 956 0 0,'0'-1'44'0'0,"0"0"0"0"0,0-1 0 0 0,0 1-1 0 0,0-1 1 0 0,0 1 0 0 0,0 0 0 0 0,0-1 0 0 0,-1 1 0 0 0,1 0 0 0 0,0-1-1 0 0,-1 1 1 0 0,1 0 0 0 0,-1-1 0 0 0,1 1 0 0 0,-1 0 0 0 0,0 0 0 0 0,0-1-1 0 0,1 1 1 0 0,-1 0 0 0 0,0 0 0 0 0,0 0 0 0 0,0 0 0 0 0,0 0 0 0 0,0 0-1 0 0,0 0 1 0 0,-1 1 0 0 0,1-1 0 0 0,0 0 0 0 0,0 1 0 0 0,-1-1 0 0 0,1 1-1 0 0,0-1 1 0 0,-1 1 0 0 0,1-1 0 0 0,0 1 0 0 0,-1 0 0 0 0,1 0-1 0 0,0 0 1 0 0,-1 0 0 0 0,1 0 0 0 0,-1 0 0 0 0,1 0 0 0 0,0 0 0 0 0,-1 0-1 0 0,1 1 1 0 0,-1-1 0 0 0,1 1 0 0 0,0-1 0 0 0,-1 1 0 0 0,1-1 0 0 0,0 1-1 0 0,0 0 1 0 0,0-1 0 0 0,-1 1 0 0 0,0 1-44 0 0,-72 45 532 0 0,65-41-495 0 0,1 1 1 0 0,1 0 0 0 0,-1 1 0 0 0,1-1 0 0 0,1 1 0 0 0,-1 1-1 0 0,1-1 1 0 0,1 1 0 0 0,-1 0 0 0 0,1 0 0 0 0,1 1-1 0 0,0-1 1 0 0,0 1 0 0 0,1 0 0 0 0,1 0 0 0 0,-1 0-1 0 0,1 6-37 0 0,2-14 252 0 0,27 30 759 0 0,-18-32-951 0 0,0 0 0 0 0,0-1 0 0 0,0 1 0 0 0,0-2-1 0 0,0 1 1 0 0,-1-1 0 0 0,1-1 0 0 0,0 0 0 0 0,-1 0 0 0 0,1 0-1 0 0,-1-1 1 0 0,0 0 0 0 0,0-1 0 0 0,-1 0 0 0 0,2-1-60 0 0,41-22 176 0 0,-40 73 8 0 0,-24 130-376 0 0,-6 14 541 0 0,20-187-347 0 0,-1 1 0 0 0,1 0 1 0 0,0-1-1 0 0,0 1 0 0 0,0 0 0 0 0,1 0 0 0 0,-1-1 1 0 0,1 1-1 0 0,-1 0 0 0 0,1-1 0 0 0,0 1 0 0 0,0-1 1 0 0,0 1-1 0 0,0-1 0 0 0,0 1 0 0 0,1-1 0 0 0,-1 0 1 0 0,1 1-1 0 0,0-1 0 0 0,-1 0 0 0 0,1 0 0 0 0,0 0 1 0 0,0-1-1 0 0,0 1 0 0 0,0 0 0 0 0,1-1 1 0 0,-1 1-1 0 0,0-1 0 0 0,1 0 0 0 0,-1 0 0 0 0,1 1 1 0 0,-1-2-1 0 0,1 1 0 0 0,0 0 0 0 0,-1-1 0 0 0,1 1 1 0 0,0-1-1 0 0,0 0 0 0 0,-1 0 0 0 0,1 0 0 0 0,0 0 1 0 0,-1 0-1 0 0,1 0 0 0 0,0-1 0 0 0,0 0 0 0 0,-1 1 1 0 0,1-1-1 0 0,-1 0 0 0 0,1 0-2 0 0,32-4-622 0 0,0 0 0 0 0,0-2 1 0 0,-1-2-1 0 0,0-1 0 0 0,0-2 0 0 0,-1-1 1 0 0,11-7 621 0 0,-5 1-1232 0 0</inkml:trace>
  <inkml:trace contextRef="#ctx0" brushRef="#br1" timeOffset="507331.53">26979 3216 848 0 0,'-23'24'193'0'0,"2"1"-1"0"0,0 0 1 0 0,2 2 0 0 0,1 0 0 0 0,1 2-1 0 0,1-1 1 0 0,2 2 0 0 0,1 0-1 0 0,1 1 1 0 0,-4 18-193 0 0,14-43 26 0 0,-17 38 43 0 0,2 1 1 0 0,2 0-1 0 0,2 2 1 0 0,2-1-1 0 0,2 1 1 0 0,3 0-1 0 0,1 1 1 0 0,2 0-1 0 0,3-1 1 0 0,1 1-1 0 0,3 0 1 0 0,1-1-1 0 0,3 1 1 0 0,2-2-1 0 0,2 1 1 0 0,1-1-1 0 0,3-1 1 0 0,2-1-1 0 0,2 0 1 0 0,1-2-1 0 0,3 0 1 0 0,6 7-70 0 0,157 161-1514 0 0,-145-171 434 0 0</inkml:trace>
  <inkml:trace contextRef="#ctx0" brushRef="#br1" timeOffset="507937.304">27569 3249 876 0 0,'-26'54'1680'0'0,"22"-41"-1628"0"0,0 0 1 0 0,2 1 0 0 0,-1 0 0 0 0,2-1 0 0 0,0 1 0 0 0,1 0-1 0 0,0 0 1 0 0,1 0 0 0 0,0-1 0 0 0,1 1 0 0 0,1 0-1 0 0,0-1 1 0 0,4 8-53 0 0,40 113 304 0 0,-46-131-365 0 0,1 1 0 0 0,-1-1 1 0 0,-1 0-1 0 0,1 0 0 0 0,0 0 1 0 0,-1 0-1 0 0,1 1 0 0 0,-1-1 1 0 0,0 0-1 0 0,0 1 1 0 0,0-1-1 0 0,-1 0 0 0 0,1 0 1 0 0,-1 0-1 0 0,0 1 0 0 0,0-1 1 0 0,0 0-1 0 0,0 0 0 0 0,0 0 1 0 0,-1 0-1 0 0,1 0 0 0 0,-1 0 1 0 0,0-1-1 0 0,0 1 1 0 0,-1 0 60 0 0,-12 15-1182 0 0</inkml:trace>
  <inkml:trace contextRef="#ctx0" brushRef="#br1" timeOffset="508233.113">26968 3991 860 0 0,'63'-3'2506'0'0,"570"-110"3"0"0,-400 96-3395 0 0,-157 39-1707 0 0,-75-16 1393 0 0</inkml:trace>
  <inkml:trace contextRef="#ctx0" brushRef="#br1" timeOffset="508688.404">27224 4278 1076 0 0,'0'0'370'0'0,"-12"35"1940"0"0,27 162-845 0 0,10-5-872 0 0,-25-113-3987 0 0,0-77 2178 0 0</inkml:trace>
  <inkml:trace contextRef="#ctx0" brushRef="#br1" timeOffset="509062.62">27480 4498 1624 0 0,'87'-12'4771'0'0,"16"-2"-4811"0"0,9 1-552 0 0,-43-10-2598 0 0,-51 13 1929 0 0</inkml:trace>
  <inkml:trace contextRef="#ctx0" brushRef="#br1" timeOffset="509726.115">28220 4221 984 0 0,'-83'-22'1386'0'0,"70"25"-1332"0"0,1 0 0 0 0,0 0 0 0 0,-1 1-1 0 0,1 0 1 0 0,1 1 0 0 0,-1 1 0 0 0,1 0-1 0 0,0 0 1 0 0,0 1 0 0 0,0 1 0 0 0,1 0 0 0 0,0 0-1 0 0,1 1 1 0 0,0 0 0 0 0,0 0 0 0 0,1 1 0 0 0,1 0-1 0 0,-5 8-53 0 0,3 35 258 0 0,9-52-174 0 0,19 29 74 0 0,-10-27-142 0 0,0-1 0 0 0,0 1 0 0 0,0-1 0 0 0,0-1 0 0 0,0 0 1 0 0,1 0-1 0 0,-1-1 0 0 0,0 0 0 0 0,1 0 0 0 0,-1-1 0 0 0,0 0 0 0 0,0-1 1 0 0,0 0-1 0 0,0-1 0 0 0,0 0 0 0 0,0 0 0 0 0,-1 0 0 0 0,2-2-16 0 0,103-81 1127 0 0,-113 86-1094 0 0,0 0 42 0 0,0 0 0 0 0,-24 45 131 0 0,-21 55-61 0 0,-49 154 1115 0 0,137-246-610 0 0,12-21-809 0 0,0-3 0 0 0,-2-2 0 0 0,0-3 0 0 0,-1-1 0 0 0,11-10 159 0 0,-25 14-885 0 0,10-4-1637 0 0,-30 10 1265 0 0</inkml:trace>
  <inkml:trace contextRef="#ctx0" brushRef="#br1" timeOffset="510131.262">28865 3221 1348 0 0,'35'134'636'0'0,"-6"1"1"0"0,-6 1-1 0 0,-6 1 0 0 0,-2 115-636 0 0,-37-34 594 0 0,15-175-444 0 0,-2 0 0 0 0,-2 0 0 0 0,-2-1 1 0 0,-2-1-1 0 0,-1 0 0 0 0,-3-2 0 0 0,-1 0 0 0 0,-1 0 0 0 0,-16 17-150 0 0,14-24-513 0 0,-2-1 0 0 0,-1-1-1 0 0,-2-2 1 0 0,0-1 0 0 0,-2-1 0 0 0,-18 11 513 0 0,2-4-1319 0 0</inkml:trace>
  <inkml:trace contextRef="#ctx0" brushRef="#br1" timeOffset="511158.244">26335 5928 1068 0 0,'19'-7'3147'0'0,"103"-26"-2204"0"0,61 12-208 0 0,-63 19-3276 0 0,-107 2 1241 0 0</inkml:trace>
  <inkml:trace contextRef="#ctx0" brushRef="#br1" timeOffset="511418.356">26406 6211 1048 0 0,'2'4'768'0'0,"5"-3"-92"0"0,2 1-152 0 0,16-2-12 0 0,-7 0-184 0 0,5 0 80 0 0,7 0-72 0 0,6 0-116 0 0,45-13 92 0 0,-36 3-56 0 0,1 5 1 0 0,4-2-21 0 0,8-1-472 0 0,1-2-161 0 0,-2 0-691 0 0,2-4-24 0 0,-6 1-116 0 0</inkml:trace>
  <inkml:trace contextRef="#ctx0" brushRef="#br1" timeOffset="511712.066">28341 5265 1600 0 0,'12'-17'4469'0'0,"-12"71"-4114"0"0,0-36-94 0 0,25 128 147 0 0,-17-88-357 0 0,2 106-542 0 0,-53-68-2732 0 0,25-79 1949 0 0</inkml:trace>
  <inkml:trace contextRef="#ctx0" brushRef="#br1" timeOffset="511960.136">27852 6050 1824 0 0,'13'6'3023'0'0,"22"-8"-2696"0"0,-32 2-117 0 0,447-72 1834 0 0,-104 40-6566 0 0,-304 32 3328 0 0</inkml:trace>
  <inkml:trace contextRef="#ctx0" brushRef="#br1" timeOffset="512391.066">27989 6276 1060 0 0,'8'-12'3477'0'0,"-13"34"-2339"0"0,2 231 402 0 0,17-25-4085 0 0,-30-209 641 0 0,9-17 714 0 0</inkml:trace>
  <inkml:trace contextRef="#ctx0" brushRef="#br1" timeOffset="512655.171">28225 6450 1816 0 0,'3'-4'4923'0'0,"31"-12"-4103"0"0,190-36-1498 0 0,-152 30-2947 0 0,-51 14 2417 0 0</inkml:trace>
  <inkml:trace contextRef="#ctx0" brushRef="#br1" timeOffset="513184.856">28870 6161 976 0 0,'-54'6'2137'0'0,"35"4"-1939"0"0,0 1 0 0 0,1 1 0 0 0,0 0 1 0 0,1 1-1 0 0,0 1 0 0 0,1 1 0 0 0,1 0 0 0 0,0 1 1 0 0,1 0-1 0 0,1 1 0 0 0,1 1 0 0 0,0 0 0 0 0,1 2-198 0 0,-3 32 944 0 0,14-52-798 0 0,0 0 46 0 0,50-5 582 0 0,99-96-176 0 0,-148 101-592 0 0,0 1 0 0 0,0 0 0 0 0,1-1 0 0 0,-1 1 0 0 0,0 0 0 0 0,0 0 0 0 0,0 0 0 0 0,0 0 0 0 0,0 0 0 0 0,0 0 0 0 0,0 0 0 0 0,0 0 0 0 0,-1 0 0 0 0,1 1 0 0 0,0-1 0 0 0,-1 0 0 0 0,1 0 0 0 0,-1 1 0 0 0,1-1 0 0 0,-1 0 0 0 0,0 1 0 0 0,1-1 0 0 0,-1 1 1 0 0,0-1-1 0 0,0 0 0 0 0,0 1 0 0 0,0-1 0 0 0,0 0 0 0 0,0 1 0 0 0,-1-1 0 0 0,1 1 0 0 0,0-1 0 0 0,-1 0 0 0 0,1 1 0 0 0,-1-1 0 0 0,1 0 0 0 0,-1 0 0 0 0,0 1 0 0 0,1-1 0 0 0,-1 0 0 0 0,0 0-6 0 0,0 13 59 0 0,-35 219 11 0 0,25-35 22 0 0,12-194-88 0 0,-1-1 0 0 0,1 1 0 0 0,-1-1 0 0 0,1 1 0 0 0,0-1-1 0 0,0 0 1 0 0,1 1 0 0 0,-1-1 0 0 0,1 0 0 0 0,-1 0 0 0 0,1 0-1 0 0,0 0 1 0 0,0 0 0 0 0,1 0 0 0 0,-1 0 0 0 0,0-1 0 0 0,1 1-1 0 0,0-1 1 0 0,-1 0 0 0 0,1 1 0 0 0,0-1 0 0 0,0-1 0 0 0,1 1-1 0 0,-1 0 1 0 0,0-1 0 0 0,0 1 0 0 0,1-1 0 0 0,-1 0 0 0 0,1 0-1 0 0,-1-1 1 0 0,1 1 0 0 0,-1-1 0 0 0,1 0 0 0 0,-1 0 0 0 0,1 0-1 0 0,0 0 1 0 0,2-1-4 0 0,125-16-195 0 0,-102 8-346 0 0,-1 0 0 0 0,0-2 0 0 0,-1-1 0 0 0,0-1 0 0 0,-1-1 0 0 0,0-1 0 0 0,-1-2 0 0 0,-1 0 0 0 0,-1-2 0 0 0,16-16 541 0 0,-7 2-1188 0 0</inkml:trace>
  <inkml:trace contextRef="#ctx0" brushRef="#br1" timeOffset="513619.226">27633 5726 1960 0 0,'-27'40'310'0'0,"1"1"-1"0"0,3 1 1 0 0,1 1 0 0 0,2 0-1 0 0,2 2 1 0 0,2 0-1 0 0,2 2 1 0 0,2-1 0 0 0,2 1-1 0 0,2 1 1 0 0,2 0-1 0 0,2 0 1 0 0,2 0 0 0 0,4 21-310 0 0,23 119 463 0 0,-10-127-473 0 0,4 0 0 0 0,2-1 0 0 0,3-1 0 0 0,2-1 0 0 0,3-1 0 0 0,2-2 0 0 0,2-1 0 0 0,3-1 0 0 0,2-3-1 0 0,3 0 1 0 0,1-3 0 0 0,3-2 0 0 0,1-1 0 0 0,2-3 0 0 0,37 24 10 0 0,-61-48-584 0 0,0 0-1 0 0,1-2 1 0 0,1 0 0 0 0,1-2-1 0 0,0-1 1 0 0,0-1-1 0 0,4 0 585 0 0,14-3-1056 0 0</inkml:trace>
  <inkml:trace contextRef="#ctx0" brushRef="#br1" timeOffset="514024.165">29288 5453 1132 0 0,'215'622'4273'0'0,"-188"-533"-3822"0"0,-3 1 0 0 0,-5 2-1 0 0,-3 0 1 0 0,-4 1 0 0 0,-3 37-451 0 0,-9-107 110 0 0,-1 0 1 0 0,-1-1 0 0 0,0 1-1 0 0,-2-1 1 0 0,-1 0 0 0 0,-1 0-1 0 0,0 0 1 0 0,-6 10-111 0 0,3-6 26 0 0,-2-1 0 0 0,0-1 0 0 0,-1 0 0 0 0,-2-1 0 0 0,0 0 0 0 0,-1-1 0 0 0,-2 0-1 0 0,0-1 1 0 0,-1-1 0 0 0,-1-1 0 0 0,-1-1 0 0 0,-1-1 0 0 0,0 0 0 0 0,-1-2 0 0 0,-12 7-26 0 0,30-20-181 0 0,-1 0 1 0 0,0 1-1 0 0,0-2 1 0 0,0 1 0 0 0,0-1-1 0 0,0 0 1 0 0,0 0-1 0 0,0 0 1 0 0,0 0-1 0 0,0-1 1 0 0,0 0-1 0 0,-1 0 1 0 0,1-1 0 0 0,0 1-1 0 0,0-1 1 0 0,0 0-1 0 0,0-1 1 0 0,0 1-1 0 0,0-1 1 0 0,0 0-1 0 0,1 0 1 0 0,-1 0 0 0 0,1-1-1 0 0,-1 1 1 0 0,1-1-1 0 0,0 0 1 0 0,0-1-1 0 0,0 1 1 0 0,0-1-1 0 0,1 0 1 0 0,-1 0-1 0 0,1 0 1 0 0,0 0 0 0 0,-2-3 180 0 0,-6-14-1210 0 0</inkml:trace>
  <inkml:trace contextRef="#ctx0" brushRef="#br1" timeOffset="514471.534">29603 5226 880 0 0,'0'-3'122'0'0,"0"0"-1"0"0,0 0 1 0 0,1 0-1 0 0,-1-1 1 0 0,1 1-1 0 0,0 0 1 0 0,-1 0 0 0 0,2 0-1 0 0,-1 0 1 0 0,0 0-1 0 0,0 1 1 0 0,1-1-1 0 0,0 0 1 0 0,-1 0-1 0 0,1 1 1 0 0,0-1 0 0 0,1 1-1 0 0,-1 0 1 0 0,0 0-1 0 0,0 0 1 0 0,1 0-1 0 0,0 0 1 0 0,-1 0 0 0 0,1 0-1 0 0,0 1 1 0 0,0 0-1 0 0,0-1 1 0 0,0 1-1 0 0,0 0 1 0 0,0 0-1 0 0,0 1 1 0 0,0-1 0 0 0,0 1-1 0 0,0-1 1 0 0,0 1-1 0 0,1 0 1 0 0,-1 0-122 0 0,4 4 57 0 0,0 1 0 0 0,-1-1-1 0 0,1 1 1 0 0,-1 0 0 0 0,0 1 0 0 0,-1-1 0 0 0,1 1 0 0 0,-1 1 0 0 0,0-1-1 0 0,-1 1 1 0 0,0-1 0 0 0,0 1 0 0 0,0 0 0 0 0,-1 1 0 0 0,0-1 0 0 0,0 1 0 0 0,-1-1-1 0 0,0 1 1 0 0,0 0 0 0 0,-1 0 0 0 0,0 0 0 0 0,0 0 0 0 0,-1 0 0 0 0,0 5-57 0 0,3 17 217 0 0,-2 1 0 0 0,-1 0 0 0 0,-1-1 0 0 0,-2 1 0 0 0,-1 0 1 0 0,-2-1-1 0 0,-8 29-217 0 0,-28 109 1635 0 0,44-165-1626 0 0,1 0 0 0 0,0 0-1 0 0,-1 0 1 0 0,1-1 0 0 0,1 1-1 0 0,-1-1 1 0 0,0 0 0 0 0,1 0-1 0 0,-1 0 1 0 0,1 0 0 0 0,-1 0 0 0 0,1-1-1 0 0,0 0 1 0 0,0 1 0 0 0,-1-1-1 0 0,1-1 1 0 0,0 1 0 0 0,0-1-1 0 0,0 1 1 0 0,0-1 0 0 0,0 0-1 0 0,0 0 1 0 0,0-1 0 0 0,0 1-1 0 0,0-1 1 0 0,0 0 0 0 0,0 0 0 0 0,0-1-1 0 0,-1 1 1 0 0,3-1-9 0 0,127-31-3687 0 0,-1-5 1 0 0,107-47 3686 0 0,-193 67-1174 0 0</inkml:trace>
  <inkml:trace contextRef="#ctx0" brushRef="#br1" timeOffset="525455.342">24068 12836 1260 0 0,'0'0'405'0'0,"0"0"-48"0"0,-18 3 2211 0 0,25 0-2491 0 0,-1-1-1 0 0,0 1 0 0 0,1-1 1 0 0,0-1-1 0 0,-1 1 0 0 0,1-1 0 0 0,0-1 1 0 0,0 1-1 0 0,0-1 0 0 0,-1 0 1 0 0,1-1-1 0 0,0 1 0 0 0,0-1 0 0 0,-1-1 1 0 0,1 1-1 0 0,0-1 0 0 0,-1 0 1 0 0,4-3-77 0 0,32-2 246 0 0,402-26 1290 0 0,-255 30-3319 0 0,-176 20-417 0 0,-26-7 947 0 0,-9 2-29 0 0</inkml:trace>
  <inkml:trace contextRef="#ctx0" brushRef="#br1" timeOffset="525720.243">24191 13171 1120 0 0,'53'4'3746'0'0,"-33"-5"-3221"0"0,209-23 1095 0 0,109-19-4286 0 0,-294 34 1361 0 0,-3-2 21 0 0</inkml:trace>
  <inkml:trace contextRef="#ctx0" brushRef="#br1" timeOffset="526764.676">26043 11825 1268 0 0,'0'0'415'0'0,"0"-14"131"0"0,4 10 2205 0 0,12-10-2356 0 0,-16 11-240 0 0,3 0 8 0 0,16-17 662 0 0,-54 109-134 0 0,24-44-576 0 0,2 0 0 0 0,2 1 0 0 0,2 0 0 0 0,2 1 0 0 0,2-1 0 0 0,2 9-115 0 0,49 204 290 0 0,-20-137-974 0 0,-30-122 292 0 0,-9-5-3585 0 0,7 0 2857 0 0</inkml:trace>
  <inkml:trace contextRef="#ctx0" brushRef="#br1" timeOffset="527074.659">26049 12079 1392 0 0,'7'-9'163'0'0,"1"0"1"0"0,1 0-1 0 0,-1 1 0 0 0,1 0 0 0 0,1 1 0 0 0,-1-1 1 0 0,1 2-1 0 0,0 0 0 0 0,1 0 0 0 0,0 1 0 0 0,0 0 1 0 0,0 1-1 0 0,0 0 0 0 0,1 1 0 0 0,-1 0 0 0 0,1 1 1 0 0,0 0-1 0 0,0 1 0 0 0,-1 0 0 0 0,1 1 0 0 0,0 0 1 0 0,0 1-1 0 0,2 0-163 0 0,-7 0 30 0 0,0-1 1 0 0,0 1-1 0 0,-1 0 1 0 0,1 0-1 0 0,0 1 1 0 0,0 0-1 0 0,-1 0 1 0 0,1 0-1 0 0,-1 1 1 0 0,0 0-1 0 0,0 1 1 0 0,0-1-1 0 0,0 1 1 0 0,-1 0-1 0 0,1 0 1 0 0,-1 1-1 0 0,0 0 1 0 0,0 0-1 0 0,-1 0 1 0 0,1 0-1 0 0,-1 1 1 0 0,0 0-1 0 0,-1 0 1 0 0,1 0-1 0 0,-1 0 1 0 0,0 0-1 0 0,0 3-30 0 0,-5-2 17 0 0,0 1 0 0 0,0-1-1 0 0,-1 0 1 0 0,0 0 0 0 0,0 0 0 0 0,-1-1-1 0 0,0 1 1 0 0,0-1 0 0 0,0 1 0 0 0,-1-1-1 0 0,0-1 1 0 0,0 1 0 0 0,-1-1 0 0 0,1 0-1 0 0,-1 0 1 0 0,0 0 0 0 0,0-1-1 0 0,-1 0 1 0 0,0 0 0 0 0,1-1 0 0 0,-1 0-1 0 0,-1 0-16 0 0,-17 13 0 0 0,-154 50-4029 0 0,157-65 2777 0 0</inkml:trace>
  <inkml:trace contextRef="#ctx0" brushRef="#br1" timeOffset="527459.522">25517 12861 964 0 0,'10'7'3458'0'0,"52"-10"-2447"0"0,548-93 1495 0 0,-294 67-2330 0 0,-105 23-3819 0 0,-208 8 2550 0 0,5 9-46 0 0</inkml:trace>
  <inkml:trace contextRef="#ctx0" brushRef="#br1" timeOffset="527975.575">25798 13256 1912 0 0,'-8'-4'1769'0'0,"2"20"-627"0"0,29 252 511 0 0,-22-263-1637 0 0,112 462 431 0 0,-127-444-4124 0 0,8-23 2427 0 0</inkml:trace>
  <inkml:trace contextRef="#ctx0" brushRef="#br1" timeOffset="528300.128">25827 13549 1316 0 0,'119'-86'3044'0'0,"-115"84"-3001"0"0,0 0 0 0 0,0 1-1 0 0,0-1 1 0 0,1 1 0 0 0,-1 0 0 0 0,0 0 0 0 0,1 1 0 0 0,-1-1-1 0 0,0 1 1 0 0,1 0 0 0 0,-1 0 0 0 0,0 0 0 0 0,1 0 0 0 0,-1 1-1 0 0,0 0 1 0 0,1 0 0 0 0,-1 0 0 0 0,0 1 0 0 0,0-1 0 0 0,0 1-1 0 0,0 0 1 0 0,0 0 0 0 0,0 0 0 0 0,-1 1 0 0 0,1-1 0 0 0,-1 1 0 0 0,1 0-1 0 0,-1 0 1 0 0,0 0 0 0 0,0 0 0 0 0,2 4-43 0 0,-4-4 74 0 0,1-1 0 0 0,-1 1-1 0 0,0 0 1 0 0,0 0 0 0 0,0 0 0 0 0,0 0 0 0 0,0 0 0 0 0,-1 0 0 0 0,1 0-1 0 0,-1 0 1 0 0,0 0 0 0 0,0 0 0 0 0,0 0 0 0 0,0 1 0 0 0,0-1 0 0 0,-1 0-1 0 0,0 0 1 0 0,1 0 0 0 0,-1 0 0 0 0,0 0 0 0 0,-1-1 0 0 0,1 1 0 0 0,0 0-1 0 0,-1 0 1 0 0,1-1 0 0 0,-1 1 0 0 0,0-1 0 0 0,0 1 0 0 0,0-1 0 0 0,0 0-1 0 0,-1 0 1 0 0,-1 2-74 0 0,-86 58 837 0 0,-52-9-1155 0 0,141-53 204 0 0,0 0 0 0 0,0 0 0 0 0,0 0 0 0 0,0 0 0 0 0,0 0 1 0 0,0 0-1 0 0,0 0 0 0 0,0 0 0 0 0,0-1 0 0 0,1 1 0 0 0,-1 0 0 0 0,0-1 0 0 0,0 1 0 0 0,0-1 0 0 0,0 1 0 0 0,0-1 0 0 0,0 1 0 0 0,1-1 1 0 0,-1 1-1 0 0,0-1 0 0 0,0 0 0 0 0,1 0 0 0 0,-1 1 0 0 0,0-1 0 0 0,1 0 0 0 0,-1 0 0 0 0,1 0 0 0 0,-1 0 0 0 0,1 1 0 0 0,0-1 0 0 0,-1 0 0 0 0,1 0 1 0 0,0 0-1 0 0,0 0 0 0 0,-1 0 0 0 0,1 0 0 0 0,0 0 0 0 0,0 0 0 0 0,0 0 0 0 0,0 0 0 0 0,0 0 0 0 0,0 0 0 0 0,1 0 0 0 0,-1 0 0 0 0,0 0 0 0 0,0 0 1 0 0,1 0-1 0 0,-1 0 114 0 0,10-18-1218 0 0</inkml:trace>
  <inkml:trace contextRef="#ctx0" brushRef="#br1" timeOffset="528684.37">26157 13184 1112 0 0,'58'-51'3076'0'0,"-56"53"-2994"0"0,0 1 0 0 0,0 0 0 0 0,-1 0 1 0 0,1 0-1 0 0,-1 0 0 0 0,1 0 0 0 0,-1 0 0 0 0,0 0 1 0 0,0 0-1 0 0,-1 1 0 0 0,1-1 0 0 0,-1 0 0 0 0,1 0 1 0 0,-1 1-1 0 0,0-1 0 0 0,0 0 0 0 0,-1 1 0 0 0,1-1 1 0 0,-1 0-1 0 0,0 1 0 0 0,1-1 0 0 0,-1 0 0 0 0,-1 0 1 0 0,1 0-83 0 0,-82 128 2093 0 0,83-131-2079 0 0,-1 1 0 0 0,1 0-1 0 0,-1-1 1 0 0,1 1 0 0 0,-1-1 0 0 0,1 1-1 0 0,-1-1 1 0 0,1 1 0 0 0,0 0 0 0 0,-1-1-1 0 0,1 1 1 0 0,0 0 0 0 0,0 0 0 0 0,-1-1-1 0 0,1 1 1 0 0,0 0 0 0 0,0 0 0 0 0,0-1-1 0 0,0 1 1 0 0,0 0 0 0 0,0 0 0 0 0,0-1-1 0 0,0 1 1 0 0,0 0 0 0 0,0 0 0 0 0,1-1-1 0 0,-1 1 1 0 0,0 0 0 0 0,0-1-1 0 0,1 1 1 0 0,-1 0 0 0 0,0-1 0 0 0,1 1-1 0 0,-1 0 1 0 0,1-1 0 0 0,-1 1 0 0 0,1-1-1 0 0,-1 1 1 0 0,1-1 0 0 0,-1 1 0 0 0,1-1-1 0 0,0 1 1 0 0,-1-1 0 0 0,1 1 0 0 0,-1-1-1 0 0,1 0 1 0 0,0 1 0 0 0,0-1 0 0 0,-1 0-1 0 0,1 0 1 0 0,0 0 0 0 0,-1 1 0 0 0,1-1-1 0 0,0 0 1 0 0,0 0 0 0 0,-1 0 0 0 0,1 0-1 0 0,0 0 1 0 0,0 0 0 0 0,-1-1 0 0 0,2 1-14 0 0,54 5-653 0 0,147-39-4367 0 0,-153 25 3772 0 0</inkml:trace>
  <inkml:trace contextRef="#ctx0" brushRef="#br1" timeOffset="530039.809">27423 12511 1964 0 0,'0'0'636'0'0,"0"0"-58"0"0,0 0-49 0 0,0 0-62 0 0,3-2-74 0 0,16-6-163 0 0,-1 1-1 0 0,1 0 1 0 0,1 2 0 0 0,-1 0-1 0 0,1 1 1 0 0,0 2 0 0 0,-1 0-1 0 0,20 0-229 0 0,-2-1 237 0 0,186-10-676 0 0,-207 31-2851 0 0,-24-13 1990 0 0</inkml:trace>
  <inkml:trace contextRef="#ctx0" brushRef="#br1" timeOffset="530195.017">27512 12757 868 0 0,'27'4'348'0'0,"3"-4"-56"0"0,-12 0-40 0 0,7 0 116 0 0,8 0 16 0 0,44-15-48 0 0,-33 10-32 0 0,-1 0-440 0 0,-4-4-396 0 0,2 4-740 0 0</inkml:trace>
  <inkml:trace contextRef="#ctx0" brushRef="#br1" timeOffset="530707.942">28806 12097 1544 0 0,'4'-19'2978'0'0,"-4"19"-2847"0"0,0 1-1 0 0,-1-1 1 0 0,1 0 0 0 0,-1 0 0 0 0,1 0-1 0 0,-1 0 1 0 0,1 0 0 0 0,0 0 0 0 0,-1 0-1 0 0,1 0 1 0 0,-1 0 0 0 0,1 0 0 0 0,0 0-1 0 0,-1 0 1 0 0,1 0 0 0 0,-1 0 0 0 0,1 0-1 0 0,0 0 1 0 0,-1 0 0 0 0,1-1 0 0 0,-1 1-1 0 0,1 0 1 0 0,0 0 0 0 0,-1-1 0 0 0,1 1-131 0 0,-7 14 43 0 0,0 0 1 0 0,1 1-1 0 0,1-1 1 0 0,0 1-1 0 0,1 0 1 0 0,0 0-1 0 0,2 1 1 0 0,0-1 0 0 0,0 1-1 0 0,2-1 1 0 0,0 1-1 0 0,0 0 1 0 0,2 4-44 0 0,-2 9 79 0 0,38 165 109 0 0,-74-80-1190 0 0,31-108 677 0 0,0-1 1 0 0,0 1-1 0 0,0-1 0 0 0,0 0 1 0 0,-1 0-1 0 0,0-1 1 0 0,0 0-1 0 0,0 0 0 0 0,-1 0 1 0 0,1-1-1 0 0,-1 0 1 0 0,0 0-1 0 0,0 0 1 0 0,0-1-1 0 0,-2 0 325 0 0,-16 5-1221 0 0</inkml:trace>
  <inkml:trace contextRef="#ctx0" brushRef="#br1" timeOffset="530957.411">28287 12794 1520 0 0,'22'17'4099'0'0,"39"-13"-3495"0"0,-52-4-139 0 0,317-34 1452 0 0,-49 9-2616 0 0,-43 6-4647 0 0,-201 18 3970 0 0</inkml:trace>
  <inkml:trace contextRef="#ctx0" brushRef="#br1" timeOffset="531503.711">28575 13252 1316 0 0,'1'-17'2819'0'0,"-1"3"-37"0"0,-6 34-2036 0 0,-2 27-631 0 0,2 0 1 0 0,2 0-1 0 0,1 0 0 0 0,4 1 0 0 0,1-1 0 0 0,7 38-115 0 0,30 235 210 0 0,-21-107-1326 0 0,-43-202-2958 0 0,20-15 2836 0 0</inkml:trace>
  <inkml:trace contextRef="#ctx0" brushRef="#br1" timeOffset="532104.188">28520 13582 1768 0 0,'22'-50'3043'0'0,"-15"44"-2962"0"0,-1 0 1 0 0,1 0-1 0 0,0 1 0 0 0,0 0 0 0 0,1 1 0 0 0,0-1 0 0 0,-1 1 0 0 0,1 1 0 0 0,1 0 0 0 0,-1 0 0 0 0,0 0 0 0 0,1 1 0 0 0,0 0 0 0 0,-1 1 0 0 0,10-1-81 0 0,-11 4 42 0 0,1-1 1 0 0,-1 2-1 0 0,1-1 0 0 0,-1 1 0 0 0,0 0 1 0 0,0 0-1 0 0,0 1 0 0 0,0 0 0 0 0,0 0 1 0 0,-1 1-1 0 0,0-1 0 0 0,0 1 0 0 0,0 1 1 0 0,-1-1-1 0 0,0 1 0 0 0,0 0 0 0 0,0 0 1 0 0,0 1-1 0 0,-1-1 0 0 0,0 1 1 0 0,-1 0-1 0 0,0 0 0 0 0,0 0 0 0 0,0 1 1 0 0,-1-1-1 0 0,0 1 0 0 0,0-1 0 0 0,-1 1 1 0 0,0 0-1 0 0,0 0 0 0 0,-1 0 0 0 0,0-1 1 0 0,-1 1-1 0 0,1 0 0 0 0,-2 1-42 0 0,-3 6 38 0 0,0-1 0 0 0,-2 0 1 0 0,0-1-1 0 0,0 1 0 0 0,-1-1 0 0 0,-1-1 1 0 0,0 1-1 0 0,-1-2 0 0 0,0 1 0 0 0,-1-1 1 0 0,0-1-1 0 0,0 0 0 0 0,-1-1 0 0 0,-1 0 1 0 0,1 0-1 0 0,-2-1 0 0 0,1-1 0 0 0,-1-1 0 0 0,0 0 1 0 0,0 0-1 0 0,-1-1 0 0 0,1-1 0 0 0,-13 1-38 0 0,23-5-178 0 0,1-1 0 0 0,0 0 0 0 0,0 0 0 0 0,0 0-1 0 0,0-1 1 0 0,0 1 0 0 0,0-1 0 0 0,0 0 0 0 0,0 0-1 0 0,1 0 1 0 0,-1 0 0 0 0,1 0 0 0 0,-1 0-1 0 0,1-1 1 0 0,0 1 0 0 0,0-1 0 0 0,0 0 0 0 0,0 1-1 0 0,1-1 1 0 0,-1 0 0 0 0,1 0 0 0 0,-1 0 0 0 0,1 0-1 0 0,0-1 1 0 0,0 1 0 0 0,0 0 0 0 0,1 0 0 0 0,-1-1-1 0 0,1 1 1 0 0,0 0 0 0 0,0-3 178 0 0,-1-19-1249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8:5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908 713 1272 0 0,'0'0'708'0'0,"12"0"188"0"0,-8-3 3575 0 0,6-2-3412 0 0,-7 35-1159 0 0,-167 409 409 0 0,123-255-123 0 0,42-181-159 0 0,1 1 0 0 0,-1-1-1 0 0,1 1 1 0 0,0-1-1 0 0,1 0 1 0 0,-1 0-1 0 0,0 0 1 0 0,1 0 0 0 0,0 0-1 0 0,0 0 1 0 0,0-1-1 0 0,0 1 1 0 0,0-1 0 0 0,0 0-1 0 0,0 0 1 0 0,1 0-1 0 0,-1 0 1 0 0,1-1-1 0 0,0 1 1 0 0,-1-1 0 0 0,1 0-1 0 0,0 0 1 0 0,0-1-1 0 0,0 1 1 0 0,-1-1-1 0 0,1 1 1 0 0,0-1 0 0 0,1-1-27 0 0,73 5 184 0 0,0-3 0 0 0,1-4 1 0 0,-1-3-1 0 0,7-5-184 0 0,27-1 177 0 0,-52 15-495 0 0,-86-23-6965 0 0,22 15 5780 0 0</inkml:trace>
  <inkml:trace contextRef="#ctx0" brushRef="#br0" timeOffset="326.167">924 1054 1036 0 0,'4'-12'4721'0'0,"53"-1"-4329"0"0,-50 11-50 0 0,435-50 1660 0 0,-385 51-2751 0 0,-55 1 556 0 0,1 9-1114 0 0,-31-4-2180 0 0,19-4 2450 0 0</inkml:trace>
  <inkml:trace contextRef="#ctx0" brushRef="#br0" timeOffset="652.828">943 708 1664 0 0,'15'-8'3075'0'0,"30"2"-2832"0"0,-33 5 110 0 0,184-17 657 0 0,1 9 0 0 0,16 9-1010 0 0,-169 0-116 0 0,-42 0-53 0 0,15 25-3525 0 0,-18-22 2330 0 0</inkml:trace>
  <inkml:trace contextRef="#ctx0" brushRef="#br0" timeOffset="1286.764">2694 716 1504 0 0,'8'-11'1996'0'0,"-17"7"623"0"0,-11 16-2575 0 0,2 2 0 0 0,-1 0 1 0 0,2 0-1 0 0,0 2 0 0 0,1 0 1 0 0,0 1-1 0 0,1 1 0 0 0,1 0 1 0 0,1 0-1 0 0,1 2-44 0 0,-16 18 105 0 0,-137 232 274 0 0,156-252-541 0 0,-8 13-399 0 0,0-19-3202 0 0,10-11 2475 0 0</inkml:trace>
  <inkml:trace contextRef="#ctx0" brushRef="#br0" timeOffset="1595.281">2337 784 976 0 0,'0'1'87'0'0,"1"-1"0"0"0,-1 0-1 0 0,1 0 1 0 0,-1 1 0 0 0,1-1 0 0 0,-1 0-1 0 0,0 0 1 0 0,1 0 0 0 0,-1 1 0 0 0,1-1-1 0 0,-1 0 1 0 0,1 0 0 0 0,-1 0 0 0 0,1 0-1 0 0,-1 0 1 0 0,1 0 0 0 0,-1 0-1 0 0,1 0 1 0 0,-1 0 0 0 0,1 0 0 0 0,-1 0-1 0 0,1 0 1 0 0,-1-1 0 0 0,1 1 0 0 0,-1 0-1 0 0,1 0 1 0 0,-1 0 0 0 0,0-1 0 0 0,1 1-1 0 0,-1 0 1 0 0,1-1 0 0 0,-1 1 0 0 0,0 0-1 0 0,1-1 1 0 0,-1 1 0 0 0,0 0 0 0 0,1-1-1 0 0,-1 1 1 0 0,0-1 0 0 0,1 1 0 0 0,-1 0-1 0 0,0-1 1 0 0,0 1 0 0 0,0-1 0 0 0,0 1-1 0 0,1-1 1 0 0,-1 1 0 0 0,0-1 0 0 0,0 1-1 0 0,0-1 1 0 0,0 1 0 0 0,0-1 0 0 0,0 1-1 0 0,0-1 1 0 0,0 1 0 0 0,0-1 0 0 0,0 1-1 0 0,-1-1 1 0 0,1 1 0 0 0,0-1 0 0 0,0 1-1 0 0,0 0 1 0 0,-1-1 0 0 0,1 1 0 0 0,0-1-87 0 0,32 44 1 0 0,-18-22 350 0 0,238 214 704 0 0,-183-149-3307 0 0,-75-83 1522 0 0,-47 12-1743 0 0,36-14 1198 0 0</inkml:trace>
  <inkml:trace contextRef="#ctx0" brushRef="#br0" timeOffset="1891.571">2056 699 860 0 0,'-12'13'171'0'0,"1"1"0"0"0,1-1-1 0 0,0 2 1 0 0,1-1 0 0 0,0 2-1 0 0,1-1 1 0 0,1 1 0 0 0,1 0 0 0 0,0 0-1 0 0,1 1 1 0 0,0 0 0 0 0,2 0-1 0 0,0 0 1 0 0,1 0 0 0 0,0 0 0 0 0,2 1-1 0 0,0-1 1 0 0,1 1 0 0 0,0-1-1 0 0,2 0 1 0 0,0 0 0 0 0,1 0 0 0 0,0 0-1 0 0,2-1 1 0 0,0 1 0 0 0,1-1 0 0 0,0-1-1 0 0,1 1 1 0 0,1-1 0 0 0,0-1-1 0 0,2 0 1 0 0,-1 0 0 0 0,1-1 0 0 0,1 0-1 0 0,4 2-170 0 0,11 13-233 0 0,2-2 0 0 0,1-2 0 0 0,1 0 0 0 0,1-2 0 0 0,0-1 0 0 0,2-2 0 0 0,0-1 0 0 0,2-2 0 0 0,6 1 233 0 0,40 2-2020 0 0,-43-15 730 0 0</inkml:trace>
  <inkml:trace contextRef="#ctx0" brushRef="#br0" timeOffset="2187.737">3221 626 1048 0 0,'20'39'558'0'0,"-2"0"1"0"0,-1 2-1 0 0,-2 0 0 0 0,-2 1 1 0 0,-2 0-1 0 0,-1 0 1 0 0,-3 2-1 0 0,-1-1 0 0 0,-1 28-558 0 0,-6-48 145 0 0,-2 0-1 0 0,0 0 1 0 0,-2 0-1 0 0,0 0 1 0 0,-2 0-1 0 0,0-1 1 0 0,-2 0-1 0 0,0-1 1 0 0,-2 0-1 0 0,0 0 1 0 0,-1-1-1 0 0,-1-1 1 0 0,-1 0-1 0 0,-1-1 1 0 0,0 0-1 0 0,-1-1 1 0 0,-1-1-1 0 0,-1-1 1 0 0,-19 14-145 0 0,35-27-132 0 0,0 0 0 0 0,-1 0 0 0 0,1-1 0 0 0,-1 1 0 0 0,1 0 0 0 0,-1-1 0 0 0,0 0 0 0 0,0 0 0 0 0,0 0 0 0 0,0 0 0 0 0,0 0 0 0 0,0 0 0 0 0,0-1 0 0 0,0 1 0 0 0,0-1 0 0 0,0 0 0 0 0,0 0 0 0 0,0 0 0 0 0,0 0 0 0 0,0-1 0 0 0,0 1 0 0 0,0-1 0 0 0,0 0 0 0 0,0 0 1 0 0,0 0-1 0 0,0 0 0 0 0,1 0 0 0 0,-1-1 0 0 0,0 1 0 0 0,1-1 0 0 0,-1 0 0 0 0,1 1 0 0 0,-1-1 0 0 0,1 0 0 0 0,0-1 0 0 0,0 1 0 0 0,0 0 0 0 0,0-1 0 0 0,0 1 0 0 0,1-1 0 0 0,-1 0 0 0 0,1 1 0 0 0,-1-1 0 0 0,1 0 0 0 0,0 0 0 0 0,0 0 0 0 0,0 0 0 0 0,1 0 0 0 0,-1-2 132 0 0,-6-25-1448 0 0</inkml:trace>
  <inkml:trace contextRef="#ctx0" brushRef="#br0" timeOffset="4626.713">3775 836 1076 0 0,'-13'-2'4574'0'0,"28"-1"-3507"0"0,33-2-841 0 0,470 5 500 0 0,-410 20-2722 0 0,-108-9-194 0 0,-12 1 839 0 0</inkml:trace>
  <inkml:trace contextRef="#ctx0" brushRef="#br0" timeOffset="4879.242">3827 1086 848 0 0,'24'-1'3509'0'0,"252"-12"-926"0"0,-7 0-6905 0 0,-225 8 2952 0 0</inkml:trace>
  <inkml:trace contextRef="#ctx0" brushRef="#br0" timeOffset="6490.011">4981 1209 1484 0 0,'0'1'170'0'0,"0"-1"-1"0"0,1 0 1 0 0,-1 0 0 0 0,0 1-1 0 0,1-1 1 0 0,-1 0 0 0 0,0 0-1 0 0,1 0 1 0 0,-1 1 0 0 0,1-1-1 0 0,-1 0 1 0 0,0 0-1 0 0,1 0 1 0 0,-1 0 0 0 0,1 0-1 0 0,-1 0 1 0 0,0 0 0 0 0,1 0-1 0 0,-1 0 1 0 0,1 0 0 0 0,-1 0-1 0 0,1 0 1 0 0,-1 0 0 0 0,0 0-1 0 0,1 0 1 0 0,-1 0-1 0 0,1 0 1 0 0,-1-1 0 0 0,0 1-1 0 0,1 0 1 0 0,-1 0 0 0 0,1-1-170 0 0,-3 46 202 0 0,3 0 0 0 0,1-1 1 0 0,3 1-1 0 0,1-1 0 0 0,2 0 1 0 0,5 8-203 0 0,83 268 918 0 0,-95-318-753 0 0,-1-2-302 0 0,1 1 0 0 0,-1 0-1 0 0,1 0 1 0 0,-1 0 0 0 0,1 0 0 0 0,-1 0 0 0 0,0 0 0 0 0,1 0-1 0 0,-1 0 1 0 0,0 0 0 0 0,0 0 0 0 0,0 0 0 0 0,0 0 0 0 0,0 0-1 0 0,0 0 1 0 0,0 0 0 0 0,0 0 0 0 0,0 0 0 0 0,0 0 0 0 0,0 0-1 0 0,-1 0 1 0 0,1-1 0 0 0,0 1 0 0 0,-1 0 0 0 0,1 0 0 0 0,-1 0-1 0 0,1 0 1 0 0,-1 0 0 0 0,1 0 0 0 0,-1-1 0 0 0,0 1 0 0 0,1 0-1 0 0,-1 0 1 0 0,0-1 0 0 0,0 1 0 0 0,0-1 0 0 0,1 1 0 0 0,-1 0-1 0 0,0-1 1 0 0,0 1 0 0 0,0-1 0 0 0,0 0 0 0 0,0 1 0 0 0,0-1-1 0 0,0 0 1 0 0,0 0 137 0 0,-5-3-1264 0 0</inkml:trace>
  <inkml:trace contextRef="#ctx0" brushRef="#br0" timeOffset="6875.798">5055 1369 1468 0 0,'8'-10'260'0'0,"1"1"1"0"0,-1 0-1 0 0,2 0 0 0 0,-1 1 1 0 0,1 0-1 0 0,0 1 0 0 0,1 0 1 0 0,-1 0-1 0 0,1 1 0 0 0,1 0 1 0 0,-1 1-1 0 0,1 1 0 0 0,0 0 0 0 0,0 0 1 0 0,0 1-1 0 0,1 1 0 0 0,4-1-260 0 0,-10 2 49 0 0,-1 0 0 0 0,1 0 0 0 0,0 1 0 0 0,0 0 0 0 0,-1 0 0 0 0,1 1-1 0 0,0 0 1 0 0,-1 0 0 0 0,1 0 0 0 0,-1 1 0 0 0,1 0 0 0 0,-1 0 0 0 0,0 1 0 0 0,1-1-1 0 0,-1 1 1 0 0,-1 1 0 0 0,1-1 0 0 0,0 1 0 0 0,-1 0 0 0 0,0 0 0 0 0,0 1-1 0 0,0 0 1 0 0,0 0 0 0 0,-1 0 0 0 0,0 0 0 0 0,0 0 0 0 0,0 1 0 0 0,-1 0 0 0 0,0 0-1 0 0,0 0 1 0 0,0 0 0 0 0,-1 0 0 0 0,1 3-49 0 0,-2-4 41 0 0,0 1 1 0 0,0-1-1 0 0,-1 1 0 0 0,1-1 1 0 0,-1 1-1 0 0,-1-1 0 0 0,1 1 1 0 0,-1-1-1 0 0,0 1 0 0 0,0-1 1 0 0,0 0-1 0 0,-1 1 0 0 0,0-1 1 0 0,0 0-1 0 0,0 0 0 0 0,0 0 1 0 0,-1-1-1 0 0,0 1 0 0 0,0 0 1 0 0,-1-1-1 0 0,1 0 0 0 0,-1 0 1 0 0,0 0-1 0 0,0 0 0 0 0,0 0 1 0 0,0-1-1 0 0,-1 0 0 0 0,1 0 1 0 0,-1 0-1 0 0,0-1 0 0 0,0 1-41 0 0,-8 6-5 0 0,-1 0-1 0 0,0 0 0 0 0,0-2 1 0 0,-1 0-1 0 0,0 0 0 0 0,0-1 1 0 0,0-1-1 0 0,-1-1 0 0 0,0 0 1 0 0,0-1-1 0 0,0-1 0 0 0,0 0 0 0 0,-5-1 6 0 0,17-1-212 0 0,-1-1 0 0 0,1 1-1 0 0,-1-1 1 0 0,1 0-1 0 0,-1 0 1 0 0,1-1 0 0 0,0 1-1 0 0,0-1 1 0 0,-1 0-1 0 0,1 0 1 0 0,0 0-1 0 0,1 0 1 0 0,-1-1 0 0 0,0 0-1 0 0,1 0 1 0 0,-1 0-1 0 0,1 0 1 0 0,0 0-1 0 0,0-1 1 0 0,0 1 0 0 0,1-1-1 0 0,-1 0 1 0 0,1 0-1 0 0,0 0 1 0 0,0 0 0 0 0,0 0-1 0 0,0 0 1 0 0,1-1-1 0 0,0 1 1 0 0,-1-3 212 0 0,1-21-1425 0 0</inkml:trace>
  <inkml:trace contextRef="#ctx0" brushRef="#br0" timeOffset="5652.893">5292 423 1576 0 0,'0'0'702'0'0,"0"0"10"0"0,0 0-60 0 0,0 0-56 0 0,0 0-81 0 0,0 0-48 0 0,3-17 2253 0 0,-2 17-2710 0 0,1-1 1 0 0,-1 1-1 0 0,0 0 0 0 0,1 0 0 0 0,-1 0 1 0 0,0 1-1 0 0,1-1 0 0 0,-1 0 1 0 0,0 0-1 0 0,1 1 0 0 0,-1-1 0 0 0,0 1 1 0 0,0-1-1 0 0,1 1 0 0 0,-1-1 1 0 0,0 1-1 0 0,0 0 0 0 0,0 0 0 0 0,0-1 1 0 0,0 1-1 0 0,0 0 0 0 0,0 0 1 0 0,0 0-1 0 0,0 0 0 0 0,0 0 0 0 0,0 0 1 0 0,-1 1-1 0 0,1-1 0 0 0,0 0 1 0 0,-1 0-1 0 0,1 0 0 0 0,-1 1 0 0 0,1-1 1 0 0,-1 0-1 0 0,0 1 0 0 0,0-1 1 0 0,1 0-1 0 0,-1 1 0 0 0,0-1 0 0 0,0 0 1 0 0,0 1-1 0 0,-1-1 0 0 0,1 0 1 0 0,0 1-1 0 0,0-1 0 0 0,-1 0 0 0 0,1 1-10 0 0,3 34 2 0 0,49 218 353 0 0,-47-200-1086 0 0,-5-52 559 0 0,0 0 0 0 0,0 1-1 0 0,0-1 1 0 0,-1 0 0 0 0,1 1-1 0 0,-1-1 1 0 0,1 0 0 0 0,-1 0 0 0 0,0 0-1 0 0,0 1 1 0 0,0-1 0 0 0,0 0-1 0 0,0 0 1 0 0,0 0 0 0 0,-1 0-1 0 0,1-1 1 0 0,-1 1 0 0 0,1 0-1 0 0,-1 0 1 0 0,0-1 0 0 0,1 1-1 0 0,-1-1 1 0 0,0 0 0 0 0,0 0-1 0 0,0 1 1 0 0,0-1 0 0 0,-1 0 0 0 0,1-1-1 0 0,0 1 1 0 0,0 0 0 0 0,-3 0 172 0 0,-10 2-1192 0 0</inkml:trace>
  <inkml:trace contextRef="#ctx0" brushRef="#br0" timeOffset="5963.525">4815 998 908 0 0,'10'3'4009'0'0,"16"-7"-3487"0"0,-24 4-192 0 0,85-10 341 0 0,403-38 2910 0 0,-160 48-9685 0 0,-328-1 4730 0 0,12-3-109 0 0</inkml:trace>
  <inkml:trace contextRef="#ctx0" brushRef="#br0" timeOffset="8564.438">36 308 1184 0 0,'-32'0'1691'0'0,"29"0"-1466"0"0,3 0-24 0 0,0 0-49 0 0,0 0-49 0 0,0 0 12 0 0,0 0 41 0 0,6-5-27 0 0,99-20 211 0 0,718 25 172 0 0,-516-21-376 0 0,1048-84-10 0 0,-179 4-310 0 0,-13 84 129 0 0,-856 4-34 0 0,459-7 37 0 0,-300 20 1829 0 0,-408 44-1589 0 0,-46-26-184 0 0,0 1 0 0 0,-1 0 0 0 0,-1 1 0 0 0,-1 0 0 0 0,0 1 0 0 0,-2 0 0 0 0,-1 0 0 0 0,0 0 0 0 0,-1 1 0 0 0,-2 0 0 0 0,0 0 1 0 0,-1 0-1 0 0,-1 0 0 0 0,-2 0 0 0 0,0 0 0 0 0,-1 0 0 0 0,-2 5-4 0 0,3 39 3 0 0,-12 190 86 0 0,-20 301 207 0 0,33-263-405 0 0,-43-256-3280 0 0,29-38 2027 0 0</inkml:trace>
  <inkml:trace contextRef="#ctx0" brushRef="#br0" timeOffset="10158.127">115 384 904 0 0,'-1'1'46'0'0,"0"0"-1"0"0,1-1 1 0 0,-1 1-1 0 0,0 0 1 0 0,1-1-1 0 0,-1 1 1 0 0,0-1-1 0 0,0 1 1 0 0,0-1-1 0 0,0 1 1 0 0,1-1-1 0 0,-1 0 1 0 0,0 1-1 0 0,0-1 1 0 0,0 0-1 0 0,0 0 1 0 0,0 0-1 0 0,0 1 1 0 0,0-1-1 0 0,0 0 1 0 0,0 0-1 0 0,0 0 1 0 0,0-1-1 0 0,0 1 1 0 0,0 0-1 0 0,0 0 1 0 0,0 0-1 0 0,1-1 1 0 0,-1 1-1 0 0,0 0 1 0 0,0-1-1 0 0,0 1 1 0 0,0-1-1 0 0,1 1 1 0 0,-1-1-1 0 0,0 0 1 0 0,0 1-1 0 0,1-1 1 0 0,-1 0-1 0 0,0 1 1 0 0,1-1-1 0 0,-1 0 1 0 0,1 0-1 0 0,-1 0 1 0 0,1 1-1 0 0,-1-1 1 0 0,1 0-1 0 0,0 0 1 0 0,-1 0-1 0 0,1 0 1 0 0,0 0-1 0 0,0 0 1 0 0,-1 0-1 0 0,1 0 1 0 0,0 0-1 0 0,0 0 1 0 0,0 0-1 0 0,0 1 1 0 0,1-2-46 0 0,-10 114 186 0 0,23 105-105 0 0,36 125 138 0 0,-1 185-219 0 0,-40-393 238 0 0,7 0 0 0 0,31 122-238 0 0,-45-246 25 0 0,-1-3-5 0 0,-1-1 0 0 0,1 0 0 0 0,1 1-1 0 0,-1-1 1 0 0,1 0 0 0 0,0 0 0 0 0,0 0 0 0 0,1 0 0 0 0,0 0 0 0 0,0 0 0 0 0,0-1 0 0 0,1 1 0 0 0,-1-1 0 0 0,1 0 0 0 0,1 0 0 0 0,-1-1 0 0 0,1 1 0 0 0,-1-1 0 0 0,2 0 0 0 0,-1 0 0 0 0,5 3-20 0 0,19 1 28 0 0,2-1 0 0 0,-1-1 0 0 0,1-2 0 0 0,0-1 0 0 0,0-1 0 0 0,0-1 0 0 0,0-2 0 0 0,4-2-28 0 0,42 1 51 0 0,264-25 219 0 0,266-3 103 0 0,-256 43-349 0 0,277-6-222 0 0,-361-29 112 0 0,557-79 511 0 0,430-7 310 0 0,-192-5-329 0 0,-805 91 12 0 0,-242 20-193 0 0,1 0-823 0 0,-5 0-3748 0 0,-10 1 2936 0 0</inkml:trace>
  <inkml:trace contextRef="#ctx0" brushRef="#br0" timeOffset="10871.79">6590 1424 1576 0 0,'-6'-1'3344'0'0,"-17"42"-2730"0"0,13-1-42 0 0,2-1-1 0 0,2 1 1 0 0,1 0 0 0 0,2 1 0 0 0,2-1-1 0 0,2 20-571 0 0,-1-51 254 0 0,-3-5-210 0 0,0 0-1 0 0,0 1 0 0 0,0-1 1 0 0,-1 0-1 0 0,0-1 0 0 0,0 1 1 0 0,0-1-1 0 0,0 0 0 0 0,0 0 1 0 0,-1 0-1 0 0,1 0 0 0 0,-1-1 1 0 0,0 0-1 0 0,0 0 0 0 0,0 0 1 0 0,0 0-1 0 0,0-1 0 0 0,0 0 1 0 0,0 0-1 0 0,-1 0 0 0 0,1-1 1 0 0,0 0-1 0 0,-4 0-43 0 0,2 1 33 0 0,-167 4-1248 0 0,-15-50-2766 0 0,127 16 1120 0 0,30 10 1606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2200 0 0,'13'-2'3946'0'0,"32"0"-2441"0"0,16-1-1289 0 0,175-26 255 0 0,-82 5-5863 0 0,-143 22 4002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1132 0 0,'4'5'1028'0'0,"0"2"-120"0"0,13 3-140 0 0,5-2-76 0 0,6-4-96 0 0,2-1-95 0 0,8 0-69 0 0,1 1-108 0 0,-20-4-240 0 0,17 0-4 0 0,-1 0-504 0 0,51-22-349 0 0,-42 10-547 0 0,2 6 100 0 0,2-9-12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1664 0 0,'9'1'4019'0'0,"30"59"-3307"0"0,0 7-406 0 0,-4 2 0 0 0,-3 1 0 0 0,-2 2 0 0 0,-4 1 0 0 0,-3 1 0 0 0,-3 1 0 0 0,-4 1 0 0 0,-3 0 0 0 0,-3 1 0 0 0,-4 6-306 0 0,-25 86 575 0 0,11-133-522 0 0,-2-1 1 0 0,-1 1-1 0 0,-2-1 1 0 0,-1-1-1 0 0,-2-1 0 0 0,-1 0 1 0 0,-2-1-1 0 0,-1-1 1 0 0,-1 0-1 0 0,-2-2 1 0 0,0-1-1 0 0,-3 0 1 0 0,0-2-1 0 0,-18 13-53 0 0,-7-10-1902 0 0,41-31 989 0 0,6-2 668 0 0,1 0 0 0 0,-1 0 0 0 0,1 0-1 0 0,-1-1 1 0 0,1 1 0 0 0,0-1 0 0 0,1 1-1 0 0,-1-1 1 0 0,1 0 0 0 0,0 0 0 0 0,1 0-1 0 0,-1 0 1 0 0,1-1 0 0 0,0 1-1 0 0,0 0 1 0 0,0 0 0 0 0,1-1 0 0 0,0 1-1 0 0,0-1 1 0 0,0 1 0 0 0,1-4 245 0 0,-1-18-1189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5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540 534 2272 0 0,'-172'185'5646'0'0,"-36"126"-3158"0"0,205-305-2536 0 0,-56 89-726 0 0,5-47-3064 0 0,36-49 1213 0 0,-7-11 1276 0 0</inkml:trace>
  <inkml:trace contextRef="#ctx0" brushRef="#br0" timeOffset="232.809">28 649 2224 0 0,'46'-12'7458'0'0,"33"58"-6481"0"0,-72-41-511 0 0,274 235 1580 0 0,-119-56-5387 0 0,-112-97-1964 0 0,-51-85 3956 0 0,-8-1 17 0 0</inkml:trace>
  <inkml:trace contextRef="#ctx0" brushRef="#br0" timeOffset="1270.191">1304 161 1496 0 0,'34'31'2707'0'0,"-16"-5"-2300"0"0,-1 2 0 0 0,-2 0 0 0 0,0 1-1 0 0,-2 0 1 0 0,-1 1 0 0 0,-2 0 0 0 0,5 24-407 0 0,-6-26 190 0 0,16 66 271 0 0,-3 1 0 0 0,-5 0 0 0 0,-4 1 0 0 0,-4 1 0 0 0,-5 9-461 0 0,-20 49 562 0 0,11-130-493 0 0,-2 0-1 0 0,-1-1 1 0 0,-1 0 0 0 0,0 0-1 0 0,-2-1 1 0 0,-1 0-1 0 0,-1-1 1 0 0,-1 0-1 0 0,0-1 1 0 0,-2-1 0 0 0,0 0-1 0 0,-2-2 1 0 0,0 1-1 0 0,-1-2 1 0 0,-19 14-69 0 0,21-19-197 0 0,0-1 0 0 0,0-1 0 0 0,-1-1 0 0 0,0 0 0 0 0,-1-1 0 0 0,0-1 0 0 0,0-1 0 0 0,0-1 0 0 0,-1-1 0 0 0,0 0 0 0 0,0-1 0 0 0,-17 0 197 0 0,29-4-243 0 0,0 1-1 0 0,-1-1 1 0 0,1 0 0 0 0,0 0 0 0 0,0-1 0 0 0,0 0-1 0 0,1-1 1 0 0,-1 0 0 0 0,0 0 0 0 0,1 0 0 0 0,0-1 0 0 0,0 0-1 0 0,0-1 1 0 0,0 1 0 0 0,1-1 0 0 0,-1-1 0 0 0,1 1-1 0 0,1-1 1 0 0,-1 0 0 0 0,1 0 0 0 0,0-1 0 0 0,0 0-1 0 0,1 1 1 0 0,-4-9 243 0 0,-6-23-1180 0 0</inkml:trace>
  <inkml:trace contextRef="#ctx0" brushRef="#br0" timeOffset="1892.487">1747 57 1996 0 0,'2'-4'308'0'0,"1"0"-1"0"0,0 0 1 0 0,0 1-1 0 0,0-1 1 0 0,1 1-1 0 0,-1 0 1 0 0,1-1-1 0 0,0 2 1 0 0,0-1-1 0 0,0 0 1 0 0,0 1-1 0 0,0 0 1 0 0,0 0-1 0 0,1 0 1 0 0,-1 0 0 0 0,1 1-1 0 0,0-1 1 0 0,-1 1-1 0 0,1 0-307 0 0,4 0 83 0 0,1-1 0 0 0,-1 1 0 0 0,0 1 0 0 0,0 0 0 0 0,1 0-1 0 0,-1 1 1 0 0,0 0 0 0 0,0 0 0 0 0,0 1 0 0 0,0 0 0 0 0,0 1 0 0 0,0 0 0 0 0,-1 1-1 0 0,5 1-82 0 0,-6 0 45 0 0,0 0 0 0 0,0 0 0 0 0,-1 1 0 0 0,1 0 0 0 0,-2 0 0 0 0,1 0 0 0 0,0 1 0 0 0,-1 0 0 0 0,0 0 0 0 0,-1 0 0 0 0,0 0 0 0 0,0 1 0 0 0,0 0 0 0 0,-1 0 0 0 0,0 0 0 0 0,-1 0 0 0 0,0 0 0 0 0,0 0 0 0 0,-1 1 0 0 0,0-1 0 0 0,0 1 0 0 0,-1-1 0 0 0,0 1 0 0 0,-1 7-45 0 0,-1 5 211 0 0,-1 0 0 0 0,-1 0 0 0 0,0 0 0 0 0,-2-1-1 0 0,0 1 1 0 0,-2-1 0 0 0,0-1 0 0 0,-1 0-1 0 0,-7 11-210 0 0,-43 84 1432 0 0,79-105-1467 0 0,157-31-2902 0 0,148-88-4609 0 0,-262 85 6292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5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36 469 2172 0 0,'-6'1'1315'0'0,"-24"5"3183"0"0,44 3-1676 0 0,298-15-1499 0 0,-218-2-1505 0 0,286-30-2216 0 0,-375 37 2173 0 0,45-7-804 0 0,-26-8-2778 0 0,-24 15 2682 0 0,0 1 5 0 0</inkml:trace>
  <inkml:trace contextRef="#ctx0" brushRef="#br0" timeOffset="463.672">1439 126 2016 0 0,'26'11'6292'0'0,"-30"61"-5112"0"0,-17 42 53 0 0,5 0 0 0 0,6 1 0 0 0,3 68-1233 0 0,7-168 68 0 0,1 0 0 0 0,0-1 1 0 0,1 1-1 0 0,0 0 1 0 0,1-1-1 0 0,1 0 1 0 0,0 0-1 0 0,1 0 1 0 0,1 0-1 0 0,5 9-68 0 0,-7-18 30 0 0,0 1 0 0 0,0-1 0 0 0,1 0 0 0 0,0 0-1 0 0,0 0 1 0 0,1-1 0 0 0,-1 0 0 0 0,1 0 0 0 0,0 0-1 0 0,0-1 1 0 0,0 0 0 0 0,1 0 0 0 0,-1 0 0 0 0,1-1-1 0 0,-1 0 1 0 0,1 0 0 0 0,0-1 0 0 0,0 1 0 0 0,0-2-1 0 0,0 1 1 0 0,0-1 0 0 0,3 0-30 0 0,147-14-441 0 0,-156 14 434 0 0,240-70-3283 0 0,-232 67 2771 0 0,0-1-1 0 0,0 0 1 0 0,0 0 0 0 0,-1 0 0 0 0,1-1-1 0 0,-1 0 1 0 0,-1-1 0 0 0,1 0-1 0 0,-1 0 1 0 0,0-1 0 0 0,0 0-1 0 0,0 0 1 0 0,-1 0 0 0 0,0-1 0 0 0,3-6 519 0 0,-1-5-1092 0 0</inkml:trace>
  <inkml:trace contextRef="#ctx0" brushRef="#br0" timeOffset="741.232">1615 426 956 0 0,'-19'7'5562'0'0,"47"-11"-3071"0"0,2 0-2133 0 0,270-25 1453 0 0,-104-4-3781 0 0,-189 32 1631 0 0,-2 1-14 0 0,1-1 1 0 0,-1 1 0 0 0,0-1-1 0 0,1-1 1 0 0,-1 1-1 0 0,0 0 1 0 0,1-1 0 0 0,-1 0-1 0 0,0-1 1 0 0,-1 1-1 0 0,1-1 1 0 0,0 0 0 0 0,-1 0-1 0 0,1 0 1 0 0,-1-1-1 0 0,0 1 1 0 0,0-1 0 0 0,0-1 352 0 0,-3 3-1246 0 0</inkml:trace>
  <inkml:trace contextRef="#ctx0" brushRef="#br0" timeOffset="1007.742">1587 82 2000 0 0,'-9'-5'6025'0'0,"29"3"-5799"0"0,274-7-106 0 0,-47 34-5202 0 0,-191-22 3869 0 0</inkml:trace>
  <inkml:trace contextRef="#ctx0" brushRef="#br0" timeOffset="1997.693">1455 1 1128 0 0,'-27'17'425'0'0,"0"2"-1"0"0,2 1 1 0 0,0 1-1 0 0,1 1 1 0 0,1 1 0 0 0,1 1-1 0 0,2 1 1 0 0,0 0-1 0 0,2 2 1 0 0,0 0 0 0 0,2 1-1 0 0,1 1 1 0 0,2 1-1 0 0,0 0 1 0 0,2 0 0 0 0,2 1-1 0 0,0 2-424 0 0,3 1 149 0 0,1 1 0 0 0,1-1 0 0 0,2 1-1 0 0,2 0 1 0 0,1 0 0 0 0,2 0 0 0 0,1-1 0 0 0,2 1-1 0 0,1-1 1 0 0,2 2-149 0 0,12 26-153 0 0,2 0 0 0 0,4-2 0 0 0,1-2-1 0 0,3 0 1 0 0,3-2 0 0 0,2-1 0 0 0,3-2 0 0 0,2-2-1 0 0,45 44 154 0 0,-65-71-450 0 0,1 0 0 0 0,1-2 0 0 0,1 0 0 0 0,1-2-1 0 0,1-1 1 0 0,1-1 0 0 0,1-1 0 0 0,0-1 0 0 0,0-2-1 0 0,2-1 1 0 0,0-1 0 0 0,9 1 450 0 0,35 5-1205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6:0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404 484 1372 0 0,'0'0'583'0'0,"24"-3"2517"0"0,-22 2-3114 0 0,0 1 51 0 0,-1 0 1 0 0,1 0 0 0 0,-1 0-1 0 0,0-1 1 0 0,1 1-1 0 0,-1 0 1 0 0,0-1 0 0 0,0 0-1 0 0,1 1 1 0 0,-1-1 0 0 0,0 1-1 0 0,0-1 1 0 0,0 0 0 0 0,0 0-1 0 0,1 0 1 0 0,-1 0 0 0 0,-1 0-1 0 0,1 0 1 0 0,0 0 0 0 0,0 0-1 0 0,0 0 1 0 0,0 0 0 0 0,-1-1-1 0 0,1 1 1 0 0,-1 0 0 0 0,1 0-1 0 0,-1-1 1 0 0,1 1-1 0 0,-1 0 1 0 0,0-1 0 0 0,1 1-1 0 0,-1 0 1 0 0,0-1 0 0 0,0 1-1 0 0,0 0 1 0 0,0-1 0 0 0,0 1-1 0 0,-1-1 1 0 0,1 1 0 0 0,0 0-1 0 0,0-1 1 0 0,-1 1 0 0 0,1 0-1 0 0,-1-2-37 0 0,-8-7 45 0 0,-1 0-1 0 0,1 1 1 0 0,-1 0-1 0 0,-1 1 1 0 0,0-1 0 0 0,0 2-1 0 0,0 0 1 0 0,-1 0-1 0 0,0 1 1 0 0,0 1-1 0 0,-1 0 1 0 0,1 0-1 0 0,-1 1 1 0 0,0 1-1 0 0,-1 0 1 0 0,1 1 0 0 0,0 1-1 0 0,-1 0 1 0 0,1 0-1 0 0,-1 1 1 0 0,-6 2-45 0 0,10 0-2 0 0,0 1 0 0 0,0 0 0 0 0,1 0 0 0 0,-1 1 0 0 0,1 0 0 0 0,0 1 0 0 0,0 0 0 0 0,1 0 0 0 0,-1 1 1 0 0,1 0-1 0 0,1 1 0 0 0,-1 0 0 0 0,1 0 0 0 0,0 0 0 0 0,1 1 0 0 0,-1 0 0 0 0,2 0 0 0 0,-1 1 0 0 0,1 0 0 0 0,0 0 1 0 0,1 0-1 0 0,0 0 0 0 0,1 1 0 0 0,0-1 0 0 0,0 1 0 0 0,1 0 0 0 0,0 0 0 0 0,1 0 0 0 0,0 0 0 0 0,0 7 2 0 0,1-12 9 0 0,0 1-1 0 0,1 0 0 0 0,-1-1 0 0 0,1 1 0 0 0,0-1 0 0 0,1 1 1 0 0,-1-1-1 0 0,1 1 0 0 0,0-1 0 0 0,1 0 0 0 0,-1 0 0 0 0,1 0 1 0 0,0 0-1 0 0,0 0 0 0 0,0 0 0 0 0,1-1 0 0 0,0 0 0 0 0,0 0 1 0 0,0 0-1 0 0,0 0 0 0 0,1 0 0 0 0,-1-1 0 0 0,1 0 0 0 0,0 0 1 0 0,0 0-1 0 0,0-1 0 0 0,0 1 0 0 0,1-1 0 0 0,-1-1 0 0 0,0 1 1 0 0,1-1-1 0 0,0 0 0 0 0,-1 0 0 0 0,1 0 0 0 0,0-1 0 0 0,-1 0 1 0 0,1 0-1 0 0,0 0 0 0 0,-1-1 0 0 0,5 0-8 0 0,5-6 18 0 0,0 0 0 0 0,0-1 0 0 0,-1 0 0 0 0,0-1 1 0 0,-1-1-1 0 0,0 0 0 0 0,0-1 0 0 0,-1 0 0 0 0,0-1 0 0 0,-1 0 0 0 0,-1-1 0 0 0,0 0 0 0 0,0-1 0 0 0,-1 0 1 0 0,-1 0-1 0 0,-1-1 0 0 0,0 0 0 0 0,5-15-18 0 0,6-21 165 0 0,-1-1 0 0 0,-3-1-1 0 0,-2-1 1 0 0,-2 0 0 0 0,-2-11-165 0 0,1-32 1040 0 0,-9 98-1036 0 0,0-1 0 0 0,0 0 0 0 0,0 1 0 0 0,-1-1 0 0 0,1 0 0 0 0,0 0-1 0 0,0 1 1 0 0,-1-1 0 0 0,1 0 0 0 0,0 1 0 0 0,0-1 0 0 0,-1 0 0 0 0,1 0 0 0 0,0 0-1 0 0,-1 1 1 0 0,1-1 0 0 0,0 0 0 0 0,-1 0 0 0 0,1 0 0 0 0,0 0 0 0 0,-1 1 0 0 0,1-1 0 0 0,0 0-1 0 0,-1 0 1 0 0,1 0 0 0 0,0 0 0 0 0,-1 0 0 0 0,1 0 0 0 0,-1 0 0 0 0,1 0 0 0 0,0 0 0 0 0,-1 0-1 0 0,1 0 1 0 0,0-1 0 0 0,-1 1 0 0 0,1 0 0 0 0,0 0 0 0 0,-1 0 0 0 0,1 0 0 0 0,0 0-1 0 0,-1-1 1 0 0,1 1 0 0 0,0 0 0 0 0,-1 0 0 0 0,1-1 0 0 0,0 1 0 0 0,0 0 0 0 0,-1 0 0 0 0,1-1-1 0 0,0 1-3 0 0,-14 36 79 0 0,11-8-204 0 0,0 0 0 0 0,2 0 1 0 0,1 0-1 0 0,1 0 0 0 0,1 0 0 0 0,2 0 1 0 0,1 0-1 0 0,1-1 0 0 0,1 0 0 0 0,1 0 1 0 0,2-1-1 0 0,1 0 0 0 0,0 0 0 0 0,2-1 1 0 0,1-1-1 0 0,8 10 125 0 0,26 81-5911 0 0,-46-107 4665 0 0</inkml:trace>
  <inkml:trace contextRef="#ctx0" brushRef="#br0" timeOffset="376.588">658 462 996 0 0,'42'-48'2572'0'0,"-22"29"-2256"0"0,-2 5-180 0 0,-1-1-1 0 0,0-1 1 0 0,-1-1 0 0 0,-1 0 0 0 0,0 0 0 0 0,-1-2-1 0 0,-1 0 1 0 0,-1 0 0 0 0,-1-1 0 0 0,-1-1-1 0 0,0 0 1 0 0,1-9-136 0 0,-12 28 8 0 0,0 0 1 0 0,0 0-1 0 0,-1 1 0 0 0,1-1 0 0 0,-1 0 0 0 0,1 1 1 0 0,-1 0-1 0 0,0-1 0 0 0,0 1 0 0 0,1 0 0 0 0,-1 0 1 0 0,0 0-1 0 0,0 0 0 0 0,0 0 0 0 0,0 0 0 0 0,0 0 1 0 0,0 1-1 0 0,0-1 0 0 0,-1 1 0 0 0,1 0 0 0 0,0 0 1 0 0,0-1-1 0 0,0 1 0 0 0,0 0 0 0 0,-1 1 0 0 0,1-1 0 0 0,0 0 1 0 0,0 1-1 0 0,0-1 0 0 0,0 1 0 0 0,0 0 0 0 0,0 0 1 0 0,0-1-1 0 0,0 1 0 0 0,0 1 0 0 0,0-1 0 0 0,0 0 1 0 0,0 0-1 0 0,0 1-8 0 0,0-1-3 0 0,-14 5 43 0 0,0 0-1 0 0,0 1 1 0 0,1 0 0 0 0,0 1 0 0 0,0 1-1 0 0,1 1 1 0 0,0 0 0 0 0,1 1 0 0 0,0 0-1 0 0,0 1 1 0 0,2 0 0 0 0,-1 1 0 0 0,2 0-1 0 0,-1 1 1 0 0,2 0 0 0 0,0 1 0 0 0,1 0-1 0 0,0 0 1 0 0,1 1 0 0 0,1 0 0 0 0,1 0-1 0 0,0 0 1 0 0,1 1 0 0 0,0 0 0 0 0,2 0-1 0 0,0 0-39 0 0,4-11-84 0 0,1 0 0 0 0,0-1 0 0 0,0 1 0 0 0,1-1 0 0 0,0 0 0 0 0,0 0 0 0 0,0 0 0 0 0,0 0 0 0 0,1-1 0 0 0,-1 1 0 0 0,1-1 0 0 0,0-1 0 0 0,1 1 0 0 0,-1-1 0 0 0,1 0-1 0 0,-1 0 1 0 0,1 0 0 0 0,0-1 0 0 0,0 0 0 0 0,0 0 0 0 0,0 0 0 0 0,0-1 0 0 0,1 0 0 0 0,-1 0 0 0 0,0 0 0 0 0,1-1 0 0 0,-1 0 0 0 0,0-1 0 0 0,1 1 0 0 0,-1-1 0 0 0,2-1 84 0 0,27-1-1282 0 0,26-10 18 0 0</inkml:trace>
  <inkml:trace contextRef="#ctx0" brushRef="#br0" timeOffset="642.918">1275 0 1676 0 0,'-24'4'3128'0'0,"-27"54"-1707"0"0,42-36-1190 0 0,1 1 1 0 0,1 0-1 0 0,1 0 1 0 0,1 1-1 0 0,1 0 1 0 0,1-1 0 0 0,1 1-1 0 0,1 0 1 0 0,2 0-1 0 0,1 10-231 0 0,-2-8 187 0 0,4 28 98 0 0,3 1 0 0 0,3-1 0 0 0,1-1 0 0 0,17 43-285 0 0,16 83 451 0 0,-31-49-915 0 0,-45-56-1301 0 0,-46-41-3281 0 0,58-33 3839 0 0</inkml:trace>
  <inkml:trace contextRef="#ctx0" brushRef="#br0" timeOffset="924.237">975 536 904 0 0,'-1'-7'5693'0'0,"84"-19"-5194"0"0,124-30-4873 0 0,-178 50 3160 0 0</inkml:trace>
  <inkml:trace contextRef="#ctx0" brushRef="#br0" timeOffset="1505.629">1337 424 1108 0 0,'19'6'3434'0'0,"23"-15"-2950"0"0,-40 8-468 0 0,24-4 112 0 0,-1-3-1 0 0,0 0 1 0 0,-1-1 0 0 0,0-1 0 0 0,0-2-1 0 0,-1 0 1 0 0,-1-1 0 0 0,0-1 0 0 0,0-2-1 0 0,-2 0 1 0 0,14-14-128 0 0,-33 28-7 0 0,1 0 0 0 0,0 0-1 0 0,0 0 1 0 0,-1-1 0 0 0,1 1 0 0 0,-1-1-1 0 0,0 1 1 0 0,0-1 0 0 0,0 1-1 0 0,0-1 1 0 0,0 0 0 0 0,-1 0 0 0 0,1 1-1 0 0,-1-1 1 0 0,0 0 0 0 0,0 0 0 0 0,0 0-1 0 0,0 1 1 0 0,0-1 0 0 0,0 0-1 0 0,-1 0 1 0 0,1 0 0 0 0,-1 1 0 0 0,0-1-1 0 0,0 0 1 0 0,0 1 0 0 0,0-1-1 0 0,0 1 1 0 0,-1-1 0 0 0,1 1 0 0 0,-1 0-1 0 0,0-1 1 0 0,1 1 0 0 0,-1 0-1 0 0,0 0 1 0 0,0 0 0 0 0,-1 0 0 0 0,1 1-1 0 0,0-1 1 0 0,-1 1 0 0 0,-1-2 7 0 0,-109-36-180 0 0,99 40 191 0 0,-1 0 1 0 0,1 1 0 0 0,-1 1 0 0 0,1 0-1 0 0,0 1 1 0 0,0 1 0 0 0,0 0 0 0 0,1 0-1 0 0,-1 2 1 0 0,1 0 0 0 0,1 0 0 0 0,-1 1-1 0 0,2 1 1 0 0,-1 0 0 0 0,1 0 0 0 0,0 1-1 0 0,1 1 1 0 0,0 0 0 0 0,1 0 0 0 0,0 1 0 0 0,1 0-1 0 0,0 0 1 0 0,1 1 0 0 0,0 0 0 0 0,-3 10-12 0 0,8-19 6 0 0,1 1 0 0 0,-1-1 1 0 0,1 1-1 0 0,0 0 1 0 0,0 0-1 0 0,0 0 0 0 0,1-1 1 0 0,0 1-1 0 0,0 0 1 0 0,0 0-1 0 0,0 0 0 0 0,1 0 1 0 0,0 0-1 0 0,0-1 0 0 0,0 1 1 0 0,0 0-1 0 0,1-1 1 0 0,0 1-1 0 0,0-1 0 0 0,0 1 1 0 0,1-1-1 0 0,-1 0 1 0 0,1 0-1 0 0,0 0 0 0 0,0 0 1 0 0,0-1-1 0 0,1 1 1 0 0,-1-1-1 0 0,1 0 0 0 0,0 0 1 0 0,0 0-1 0 0,0 0 1 0 0,5 1-7 0 0,5 3-318 0 0,0-1 1 0 0,1 0 0 0 0,-1-2 0 0 0,1 1-1 0 0,1-2 1 0 0,-1 0 0 0 0,0-1-1 0 0,1-1 1 0 0,-1 0 0 0 0,5-1 317 0 0,12 0-1145 0 0</inkml:trace>
  <inkml:trace contextRef="#ctx0" brushRef="#br0" timeOffset="1772.8">1920 202 1540 0 0,'-11'1'193'0'0,"-1"1"0"0"0,0 0-1 0 0,0 0 1 0 0,1 2 0 0 0,0-1-1 0 0,-1 1 1 0 0,1 1 0 0 0,1 0-1 0 0,-1 0 1 0 0,1 1 0 0 0,0 1-1 0 0,0-1 1 0 0,0 2 0 0 0,1-1-1 0 0,0 1 1 0 0,1 1 0 0 0,0 0-1 0 0,0 0 1 0 0,1 0 0 0 0,0 1 0 0 0,1 0-1 0 0,0 0 1 0 0,0 1 0 0 0,1 0-1 0 0,1 0 1 0 0,0 0 0 0 0,0 0-1 0 0,1 1 1 0 0,0-1 0 0 0,1 1-1 0 0,0 6-192 0 0,4-9 1 0 0,1 0 0 0 0,-1-1 0 0 0,1 1-1 0 0,1-1 1 0 0,0 0 0 0 0,0 0 0 0 0,1 0-1 0 0,-1 0 1 0 0,2-1 0 0 0,-1 0 0 0 0,1 0-1 0 0,0-1 1 0 0,1 1 0 0 0,-1-1 0 0 0,1 0 0 0 0,0-1-1 0 0,1 0 1 0 0,-1 0 0 0 0,1-1 0 0 0,0 0-1 0 0,0 0 1 0 0,1 0 0 0 0,-1-1 0 0 0,1-1-1 0 0,-1 1 1 0 0,1-2 0 0 0,0 1 0 0 0,0-1-1 0 0,0 0 1 0 0,0-1 0 0 0,0 0 0 0 0,0 0-1 0 0,0-1 1 0 0,0 0 0 0 0,0-1 0 0 0,7-2-1 0 0,132-55-4948 0 0,-122 37 3623 0 0</inkml:trace>
  <inkml:trace contextRef="#ctx0" brushRef="#br0" timeOffset="2118.163">2171 4 1008 0 0,'5'25'3772'0'0,"7"45"-3059"0"0,-6 35 456 0 0,-7-74-870 0 0,1 1-1 0 0,2-1 1 0 0,1 0-1 0 0,1 0 1 0 0,2 0-1 0 0,1-1 0 0 0,1 0 1 0 0,2 0-1 0 0,1 0 1 0 0,1-2-1 0 0,1 1 1 0 0,16 22-299 0 0,-25-45-33 0 0,1 1 0 0 0,0-1 0 0 0,1 0 0 0 0,0-1 0 0 0,-1 0 0 0 0,2 0 0 0 0,-1 0 0 0 0,1 0 0 0 0,-1-1 0 0 0,1 0 0 0 0,0-1 1 0 0,1 1-1 0 0,-1-1 0 0 0,0-1 0 0 0,1 1 0 0 0,0-1 0 0 0,0-1 0 0 0,-1 1 0 0 0,1-1 0 0 0,0-1 0 0 0,0 0 0 0 0,0 0 0 0 0,0 0 1 0 0,1-1 32 0 0,-4 0-285 0 0,0-1 0 0 0,-1 1 0 0 0,1-1 0 0 0,-1 0 0 0 0,0 0 0 0 0,1-1 0 0 0,-1 1 1 0 0,0-1-1 0 0,0 0 0 0 0,-1 0 0 0 0,1 0 0 0 0,0 0 0 0 0,-1-1 0 0 0,0 0 1 0 0,0 0-1 0 0,0 1 0 0 0,0-2 0 0 0,-1 1 0 0 0,0 0 0 0 0,0 0 0 0 0,0-1 0 0 0,0 1 1 0 0,0-4 284 0 0,-2 6-1214 0 0</inkml:trace>
  <inkml:trace contextRef="#ctx0" brushRef="#br0" timeOffset="2432.402">2000 419 1468 0 0,'73'-24'3493'0'0,"-32"8"-3178"0"0,149-12 806 0 0,-175 31-1080 0 0,1 1 0 0 0,-1 1 0 0 0,0 0 0 0 0,-1 1 0 0 0,1 1 0 0 0,-1 0 0 0 0,-1 1 0 0 0,1 0 0 0 0,-1 1 0 0 0,-1 1 0 0 0,0 0 0 0 0,0 1 0 0 0,-1 0 0 0 0,0 1 0 0 0,-1 0 0 0 0,0 0 0 0 0,-1 1 0 0 0,-1 0 0 0 0,0 1 0 0 0,0 0 0 0 0,-2 0 0 0 0,0 1 0 0 0,0 0 0 0 0,-1 0 0 0 0,-1 0 0 0 0,-1 1 0 0 0,0-1 0 0 0,-1 1-41 0 0,-2-15-879 0 0,-5-3-3037 0 0,3-2 2502 0 0</inkml:trace>
  <inkml:trace contextRef="#ctx0" brushRef="#br0" timeOffset="2683.696">2319 171 924 0 0,'-7'-4'1212'0'0,"1"1"-276"0"0,-1 0-104 0 0,2 1-152 0 0,1 0-152 0 0,1-1-59 0 0,-1 1-225 0 0,1 1-52 0 0,-3 1-16 0 0,4-2-432 0 0,1 2-168 0 0,-1-3-309 0 0,2 1-427 0 0,0 0 36 0 0,2 1-312 0 0</inkml:trace>
  <inkml:trace contextRef="#ctx0" brushRef="#br0" timeOffset="3281.238">2456 179 1468 0 0,'58'145'3914'0'0,"82"119"-530"0"0,-105-236-2391 0 0,-34-28-846 0 0,-1 0-33 0 0,19-15 32 0 0,78-183-498 0 0,-63 127 242 0 0,3 134 195 0 0,-25-60-72 0 0,0 1 0 0 0,0-2 0 0 0,0 1 0 0 0,0-2 1 0 0,0 0-1 0 0,1 0 0 0 0,-1-1 0 0 0,0 0 0 0 0,0-1 0 0 0,1-1 0 0 0,-1 0 1 0 0,0-1-1 0 0,0 0 0 0 0,-1 0 0 0 0,1-2 0 0 0,-1 1 0 0 0,0-1 0 0 0,0-1 1 0 0,0 0-1 0 0,-1-1 0 0 0,0 0 0 0 0,0 0 0 0 0,0-1 0 0 0,6-7-13 0 0,32-64-174 0 0,-48 78 162 0 0,-3-10 22 0 0,-2 8 12 0 0,0 1 1 0 0,-1 0-1 0 0,1 0 1 0 0,-1 1 0 0 0,1-1-1 0 0,-1 1 1 0 0,0 1 0 0 0,1-1-1 0 0,-1 1 1 0 0,0 0 0 0 0,0 0-1 0 0,1 0 1 0 0,-1 1 0 0 0,0 0-1 0 0,1 0 1 0 0,-1 0-1 0 0,1 1 1 0 0,-1 0 0 0 0,1 0-1 0 0,-1 0 1 0 0,1 1 0 0 0,0 0-1 0 0,-2 2-22 0 0,-2-2 54 0 0,1 0-17 0 0,0-1 0 0 0,0 1 1 0 0,0 1-1 0 0,1 0 0 0 0,-1 0 0 0 0,1 0 0 0 0,0 1 0 0 0,0 0 0 0 0,1 0 0 0 0,0 1 0 0 0,-1 0 0 0 0,2 0 0 0 0,-1 0 1 0 0,1 1-1 0 0,0 0 0 0 0,0 0 0 0 0,1 0 0 0 0,0 0 0 0 0,0 1 0 0 0,1 0 0 0 0,0-1 0 0 0,0 1 0 0 0,1 0 0 0 0,0 1 1 0 0,1-1-1 0 0,-1 0 0 0 0,1 3-37 0 0,5-2-37 0 0,1 0 0 0 0,-1 0 1 0 0,2 0-1 0 0,-1 0 0 0 0,1-1 1 0 0,0 0-1 0 0,1 0 0 0 0,0-1 0 0 0,0 0 1 0 0,1 0-1 0 0,-1 0 0 0 0,1-1 1 0 0,1 0-1 0 0,-1-1 0 0 0,1 0 1 0 0,0 0-1 0 0,1-1 0 0 0,-1 0 0 0 0,1-1 1 0 0,-1 0-1 0 0,1 0 0 0 0,0-1 1 0 0,0 0-1 0 0,0-1 0 0 0,0 0 1 0 0,1-1 36 0 0,8 3-757 0 0,1-1 0 0 0,-1-1 0 0 0,1 0 0 0 0,-1-2 0 0 0,0 0 0 0 0,1-1 0 0 0,-1-1 1 0 0,0-1-1 0 0,14-5 757 0 0,9-4-1378 0 0,-5 1 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67 189 2064 0 0,'0'21'7094'0'0,"-31"115"-6227"0"0,31-133-634 0 0,-24 307 2155 0 0,54-182-1822 0 0,-29-123-545 0 0,1 1 1 0 0,0-1-1 0 0,0 0 1 0 0,0 1-1 0 0,0-1 1 0 0,1 0-1 0 0,0 0 1 0 0,0 0-1 0 0,1-1 1 0 0,-1 1-1 0 0,1-1 1 0 0,0 0-1 0 0,0 0 1 0 0,1 0-1 0 0,-1 0 0 0 0,1-1 1 0 0,-1 0-1 0 0,1 0 1 0 0,0 0-1 0 0,0-1 1 0 0,1 1-1 0 0,-1-1 1 0 0,0 0-1 0 0,1-1 1 0 0,0 1-1 0 0,-1-1 1 0 0,1 0-1 0 0,0-1 1 0 0,-1 1-1 0 0,1-1 1 0 0,0 0-1 0 0,-1-1 1 0 0,1 1-1 0 0,0-1 1 0 0,0 0-1 0 0,-1 0 0 0 0,1-1 1 0 0,0 0-22 0 0,300-126-3023 0 0,-273 111 2334 0 0,19-17-1337 0 0,-37-2-3692 0 0,-15 34 4526 0 0</inkml:trace>
  <inkml:trace contextRef="#ctx0" brushRef="#br0" timeOffset="284.513">16 477 1248 0 0,'-16'-3'4255'0'0,"41"2"-2053"0"0,153-17-466 0 0,240-39-2090 0 0,-414 56 247 0 0,5 0-277 0 0,0 0 0 0 0,0-1 0 0 0,0 0 0 0 0,0 0 0 0 0,0-1 0 0 0,-1-1-1 0 0,1 1 1 0 0,-1-1 0 0 0,0-1 0 0 0,0 1 0 0 0,-1-1 0 0 0,1-1 0 0 0,-1 0-1 0 0,0 0 1 0 0,0-1 384 0 0,-2-4-1254 0 0</inkml:trace>
  <inkml:trace contextRef="#ctx0" brushRef="#br0" timeOffset="529.138">194 97 2156 0 0,'-18'-2'4213'0'0,"29"-1"-2235"0"0,29-2-1043 0 0,188 2 561 0 0,255 9-6836 0 0,-378-4 2802 0 0,-44-2 1298 0 0</inkml:trace>
  <inkml:trace contextRef="#ctx0" brushRef="#br0" timeOffset="779.946">2403 42 1108 0 0,'-95'69'5112'0'0,"-22"70"-3164"0"0,115-135-1863 0 0,-156 239 1717 0 0,15-56-3429 0 0,59-159-3489 0 0,65-28 3908 0 0</inkml:trace>
  <inkml:trace contextRef="#ctx0" brushRef="#br0" timeOffset="1012.094">1744 187 3068 0 0,'7'-2'318'0'0,"1"-1"0"0"0,0 2 0 0 0,0-1 1 0 0,-1 1-1 0 0,1 0 0 0 0,0 1 0 0 0,0 0 0 0 0,0 0 0 0 0,0 1 0 0 0,0 0 0 0 0,0 0 0 0 0,-1 1 0 0 0,1 0 0 0 0,6 2-318 0 0,157 97 1440 0 0,-138-78-947 0 0,340 247 834 0 0,-316-207-4001 0 0,-57-61 1184 0 0,-53-4-2287 0 0,23-9 2693 0 0</inkml:trace>
  <inkml:trace contextRef="#ctx0" brushRef="#br0" timeOffset="1273.567">1413 47 1648 0 0,'-17'11'322'0'0,"1"1"1"0"0,0 1-1 0 0,0 0 0 0 0,2 1 0 0 0,0 1 0 0 0,0 0 0 0 0,1 1 1 0 0,1 1-1 0 0,1-1 0 0 0,0 2 0 0 0,1 0 0 0 0,1 0 1 0 0,1 0-1 0 0,1 1 0 0 0,0 1 0 0 0,1-1 0 0 0,1 1 0 0 0,1 0 1 0 0,1 0-1 0 0,1 0 0 0 0,1 1 0 0 0,0 12-322 0 0,4-7 131 0 0,1 0-1 0 0,1-1 1 0 0,1 0-1 0 0,1 0 1 0 0,2 0-1 0 0,0 0 1 0 0,2-2-1 0 0,0 1 1 0 0,2-1-1 0 0,0-1 1 0 0,7 8-131 0 0,-3-4-35 0 0,2 0 0 0 0,0-2 1 0 0,1 0-1 0 0,1-1 0 0 0,2-1 0 0 0,0-1 1 0 0,1-1-1 0 0,1-1 0 0 0,1-2 1 0 0,23 13 34 0 0,-29-20-538 0 0,0-1 0 0 0,0 0 0 0 0,1-2 0 0 0,0 0 0 0 0,0-2 0 0 0,1 0 0 0 0,0-1 0 0 0,-1-1 0 0 0,1-1 0 0 0,4-2 538 0 0,16-5-1173 0 0,32-23 37 0 0</inkml:trace>
  <inkml:trace contextRef="#ctx0" brushRef="#br0" timeOffset="1508.279">2734 0 2708 0 0,'11'4'185'0'0,"-1"-1"0"0"0,1 2 0 0 0,-1-1 0 0 0,0 2 0 0 0,0-1 0 0 0,-1 1 0 0 0,0 1 0 0 0,0-1 0 0 0,0 2 0 0 0,-1-1-1 0 0,0 1 1 0 0,0 0 0 0 0,-1 1 0 0 0,0 0 0 0 0,-1 0 0 0 0,0 0 0 0 0,0 1 0 0 0,-1 0 0 0 0,0 0 0 0 0,-1 0 0 0 0,0 1 0 0 0,1 6-185 0 0,5 17 330 0 0,-1 0 0 0 0,-2 1-1 0 0,-1 0 1 0 0,-2 0 0 0 0,-1 1 0 0 0,-2 22-330 0 0,-3-29 52 0 0,-1 1-1 0 0,-2 0 0 0 0,-1-1 1 0 0,-1 0-1 0 0,-2-1 1 0 0,-1 1-1 0 0,0-2 0 0 0,-3 1 1 0 0,0-2-1 0 0,-1 1 1 0 0,-17 21-52 0 0,-29 12-1827 0 0,59-58 1671 0 0,-1-1 0 0 0,0 1 1 0 0,0-1-1 0 0,0 0 0 0 0,0 1 0 0 0,0-1 0 0 0,0 0 0 0 0,0 0 0 0 0,0-1 1 0 0,0 1-1 0 0,-1 0 0 0 0,1-1 0 0 0,0 1 0 0 0,0-1 0 0 0,-1 0 0 0 0,1 0 0 0 0,0 0 1 0 0,-1 0-1 0 0,1 0 0 0 0,0 0 0 0 0,-1 0 0 0 0,1-1 0 0 0,0 1 0 0 0,0-1 1 0 0,-1 0-1 0 0,1 0 0 0 0,0 0 0 0 0,0 0 0 0 0,0 0 0 0 0,0 0 0 0 0,0 0 0 0 0,0-1 1 0 0,0 0 155 0 0,-13-16-1472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1932 0 0,'58'-1'6362'0'0,"179"-7"-5144"0"0,22-10-980 0 0,117-14-4624 0 0,-316 18 1828 0 0,-45 5 1340 0 0</inkml:trace>
  <inkml:trace contextRef="#ctx0" brushRef="#br0" timeOffset="266.253">398 13 1496 0 0,'0'-1'104'0'0,"0"0"1"0"0,-1 0-1 0 0,1 1 0 0 0,0-1 1 0 0,-1 0-1 0 0,1 1 0 0 0,-1-1 0 0 0,1 1 1 0 0,-1-1-1 0 0,1 0 0 0 0,-1 1 1 0 0,0-1-1 0 0,1 1 0 0 0,-1 0 0 0 0,0-1 1 0 0,1 1-1 0 0,-1-1 0 0 0,0 1 0 0 0,1 0 1 0 0,-1 0-1 0 0,0-1 0 0 0,0 1 1 0 0,1 0-1 0 0,-1 0 0 0 0,0 0 0 0 0,0 0 1 0 0,0 0-1 0 0,1 0 0 0 0,-1 0 1 0 0,0 0-1 0 0,0 0 0 0 0,0 0 0 0 0,1 0 1 0 0,-1 0-1 0 0,0 1 0 0 0,0-1 1 0 0,1 0-1 0 0,-1 1 0 0 0,0-1 0 0 0,1 0 1 0 0,-1 1-1 0 0,0-1 0 0 0,1 1 1 0 0,-1-1-1 0 0,1 1 0 0 0,-1 0 0 0 0,0-1 1 0 0,1 1-1 0 0,-1-1 0 0 0,1 1 1 0 0,0 0-1 0 0,-1-1 0 0 0,1 1 0 0 0,0 0 1 0 0,-1 0-1 0 0,1-1 0 0 0,0 1 0 0 0,0 0 1 0 0,-1 0-1 0 0,1-1 0 0 0,0 1 1 0 0,0 0-1 0 0,0 0 0 0 0,0 0-104 0 0,-2 64 295 0 0,2-50 154 0 0,5 28-248 0 0,2 0 0 0 0,2-1 0 0 0,1 0 0 0 0,3 0-1 0 0,1-1 1 0 0,2-1 0 0 0,4 4-201 0 0,13 40-6 0 0,-7-17-234 0 0,43 166-6565 0 0,-69-221 5604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4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9 252 1164 0 0,'5'-11'2581'0'0,"2"-1"863"0"0,-5 35-2220 0 0,12 331 870 0 0,-2-228-1394 0 0,-11-97-486 0 0,1-1 1 0 0,1 0 0 0 0,1 0-1 0 0,1 0 1 0 0,2-1 0 0 0,1 1-1 0 0,1-2 1 0 0,5 10-215 0 0,-10-30 40 0 0,0 0 1 0 0,0 0-1 0 0,1 0 1 0 0,0-1-1 0 0,0 1 1 0 0,0-1-1 0 0,1 0 1 0 0,0-1-1 0 0,0 0 1 0 0,0 1-1 0 0,0-2 0 0 0,0 1 1 0 0,1-1-1 0 0,0 0 1 0 0,0 0-1 0 0,0-1 1 0 0,0 0-1 0 0,0 0 1 0 0,0-1-1 0 0,0 0 1 0 0,1 0-1 0 0,-1-1 1 0 0,0 0-1 0 0,1 0 1 0 0,-1 0-41 0 0,185-31 260 0 0,-187 30-286 0 0,18-4-293 0 0,-1-1 0 0 0,-1 0 0 0 0,1-2-1 0 0,-1 0 1 0 0,0-2 0 0 0,-1 0 0 0 0,0-1-1 0 0,8-8 320 0 0,-26 18-204 0 0,-1 0 0 0 0,0-1 0 0 0,1 1 0 0 0,-1-1-1 0 0,0 1 1 0 0,0-1 0 0 0,0 0 0 0 0,0 1 0 0 0,-1-1-1 0 0,1 0 1 0 0,0 0 0 0 0,-1 0 0 0 0,1 1 0 0 0,-1-1 0 0 0,0 0-1 0 0,1 0 1 0 0,-1 0 0 0 0,0 0 0 0 0,0 0 0 0 0,0 0-1 0 0,0 0 1 0 0,-1 1 0 0 0,1-1 0 0 0,-1 0 0 0 0,1 0-1 0 0,-1 0 1 0 0,1 0 0 0 0,-1 1 0 0 0,0-1 0 0 0,0 0-1 0 0,0 1 1 0 0,0-1 0 0 0,0 0 0 0 0,0 1 0 0 0,0 0-1 0 0,-1-1 1 0 0,1 1 0 0 0,0 0 0 0 0,-1-1 0 0 0,1 1-1 0 0,-1 0 1 0 0,0 0 0 0 0,1 0 0 0 0,-1 0 0 0 0,-1 0 204 0 0,-8-10-2 0 0,-9-9-1220 0 0</inkml:trace>
  <inkml:trace contextRef="#ctx0" brushRef="#br0" timeOffset="261.985">18 611 1196 0 0,'-18'-12'6196'0'0,"36"9"-3341"0"0,3 2-3015 0 0,499-41 1573 0 0,-405 20-5439 0 0,-114 22 3608 0 0,1-3 114 0 0,-5-1-2859 0 0,-18-16 1914 0 0</inkml:trace>
  <inkml:trace contextRef="#ctx0" brushRef="#br0" timeOffset="510.534">9 192 2560 0 0,'7'-16'4784'0'0,"36"3"-4139"0"0,-41 12-438 0 0,208-24 1279 0 0,6 24-4394 0 0,-108 2-291 0 0,-54-1 1920 0 0</inkml:trace>
  <inkml:trace contextRef="#ctx0" brushRef="#br0" timeOffset="1239.482">1935 289 2092 0 0,'3'-17'1719'0'0,"-33"43"1135"0"0,-84 111-1887 0 0,-181 258-636 0 0,290-390-666 0 0,1 1-1 0 0,-1-1 1 0 0,0 0-1 0 0,0-1 1 0 0,0 1-1 0 0,-1-1 1 0 0,1 0-1 0 0,-1 0 1 0 0,0-1 0 0 0,0 0-1 0 0,-1 0 1 0 0,1 0-1 0 0,0-1 1 0 0,-1 0-1 0 0,0 0 1 0 0,-6 0 335 0 0,0-2-1236 0 0</inkml:trace>
  <inkml:trace contextRef="#ctx0" brushRef="#br0" timeOffset="1505.306">1307 407 1192 0 0,'8'-10'1171'0'0,"-6"8"-1010"0"0,-1 0-1 0 0,0 0 1 0 0,0 0-1 0 0,1 0 1 0 0,-1 0-1 0 0,1 0 1 0 0,0 1-1 0 0,-1-1 1 0 0,1 0-1 0 0,0 1 1 0 0,0-1-1 0 0,0 1 1 0 0,0 0 0 0 0,0 0-1 0 0,0 0 1 0 0,1 0-1 0 0,-1 0 1 0 0,0 0-1 0 0,1 1 1 0 0,-1-1-1 0 0,0 1 1 0 0,1-1-1 0 0,-1 1 1 0 0,0 0-1 0 0,1 0 1 0 0,-1 0-1 0 0,1 0 1 0 0,-1 0-1 0 0,0 1 1 0 0,1-1-1 0 0,-1 1 1 0 0,0 0-1 0 0,1-1 1 0 0,-1 1-161 0 0,30 15 261 0 0,-1 0 0 0 0,-1 2 0 0 0,-1 1 1 0 0,0 1-1 0 0,-1 2 0 0 0,21 22-261 0 0,18 11 262 0 0,256 213-1839 0 0,-274-244-3607 0 0,-47-24 3835 0 0</inkml:trace>
  <inkml:trace contextRef="#ctx0" brushRef="#br0" timeOffset="1802.435">2857 194 888 0 0,'-21'54'3962'0'0,"17"-48"-3617"0"0,-47 102 731 0 0,5 1-1 0 0,5 3 1 0 0,-4 29-1076 0 0,44-136-242 0 0,0 0 1 0 0,0-1-1 0 0,-1 1 0 0 0,0 0 0 0 0,1 0 1 0 0,-2-1-1 0 0,1 1 0 0 0,-1-1 0 0 0,1 1 1 0 0,-1-1-1 0 0,0 0 0 0 0,-1 0 0 0 0,1-1 1 0 0,-1 1-1 0 0,1-1 0 0 0,-1 1 0 0 0,0-1 1 0 0,-1 0-1 0 0,1-1 0 0 0,-5 3 242 0 0,-7 1-1231 0 0</inkml:trace>
  <inkml:trace contextRef="#ctx0" brushRef="#br0" timeOffset="2083.49">2413 394 2896 0 0,'20'-11'5262'0'0,"29"34"-4349"0"0,-47-21-744 0 0,357 229 703 0 0,-335-214-1355 0 0,49 29-6025 0 0,-72-46 5255 0 0</inkml:trace>
  <inkml:trace contextRef="#ctx0" brushRef="#br0" timeOffset="2344.613">3163 447 924 0 0,'36'15'7903'0'0,"83"-19"-7708"0"0,133-65-6367 0 0,-220 54 4878 0 0</inkml:trace>
  <inkml:trace contextRef="#ctx0" brushRef="#br0" timeOffset="2592.363">3899 149 2064 0 0,'3'-3'3063'0'0,"-3"3"-999"0"0,-12 27 567 0 0,9 16-2747 0 0,1 0-1 0 0,3 1 1 0 0,1-1-1 0 0,2 0 1 0 0,2 0-1 0 0,11 38 117 0 0,-17-79-46 0 0,1 4-310 0 0,1 0 0 0 0,-1 0 0 0 0,-1 0 0 0 0,1 0 0 0 0,-1 0 0 0 0,0 0 0 0 0,0 0 0 0 0,-1 0 1 0 0,0 0-1 0 0,0 0 0 0 0,0-1 0 0 0,-1 1 0 0 0,1 0 0 0 0,-2-1 0 0 0,1 1 0 0 0,-1-1 0 0 0,1 1 0 0 0,-4 3 356 0 0,-13 9-1222 0 0</inkml:trace>
  <inkml:trace contextRef="#ctx0" brushRef="#br0" timeOffset="2921.615">2296 207 1712 0 0,'-17'14'327'0'0,"1"1"-1"0"0,1 0 0 0 0,0 1 1 0 0,2 1-1 0 0,0 0 1 0 0,0 1-1 0 0,2 0 1 0 0,0 1-1 0 0,1 0 0 0 0,1 0 1 0 0,1 1-1 0 0,0 1 1 0 0,2-1-1 0 0,1 1 0 0 0,0 0 1 0 0,1 1-1 0 0,1 8-326 0 0,2-18 91 0 0,1 1 0 0 0,0 0 0 0 0,2 0 0 0 0,-1-1 0 0 0,1 1 0 0 0,1-1 0 0 0,0 1 0 0 0,1-1 1 0 0,0 0-1 0 0,1 0 0 0 0,6 10-91 0 0,-8-16 50 0 0,17 33-93 0 0,3-2 0 0 0,1-1 0 0 0,1-1 0 0 0,2-1 0 0 0,2-1 0 0 0,1-2 0 0 0,1-1 0 0 0,1-1 1 0 0,2-2-1 0 0,1-1 0 0 0,30 16 43 0 0,-34-22-779 0 0,2-2 0 0 0,0-1 1 0 0,0-2-1 0 0,2-1 0 0 0,0-2 0 0 0,16 3 779 0 0,8-3-1236 0 0</inkml:trace>
  <inkml:trace contextRef="#ctx0" brushRef="#br0" timeOffset="3308.063">4534 4 1120 0 0,'19'-3'4424'0'0,"7"34"-3659"0"0,-25-30-697 0 0,14 29 226 0 0,-1 1 0 0 0,-1 0 0 0 0,-1 0 0 0 0,-2 2 0 0 0,-2-1 0 0 0,-1 1 0 0 0,3 32-294 0 0,-5-39 110 0 0,0 11 11 0 0,-2 1-1 0 0,-1 0 0 0 0,-2 0 0 0 0,-1 0 1 0 0,-2-1-1 0 0,-2 1 0 0 0,-2-1 1 0 0,-3 11-121 0 0,1-18-99 0 0,-1-1 1 0 0,-1 0 0 0 0,-2-1 0 0 0,0 0 0 0 0,-2-1 0 0 0,-1-1 0 0 0,-2 0 0 0 0,0-1 0 0 0,-1-1 0 0 0,-2-1 0 0 0,-17 15 98 0 0,14-16-538 0 0,-1-2 1 0 0,-1 0 0 0 0,-1-2 0 0 0,0-1 0 0 0,-2-1 0 0 0,0-2 0 0 0,0 0 0 0 0,-1-2 0 0 0,-1-2 0 0 0,-26 6 537 0 0,-12-1-1254 0 0</inkml:trace>
  <inkml:trace contextRef="#ctx0" brushRef="#br0" timeOffset="3867.306">1145 204 1564 0 0,'-22'18'218'0'0,"0"0"0"0"0,1 2 0 0 0,1 0 0 0 0,1 2 0 0 0,0 0 0 0 0,2 1-1 0 0,1 0 1 0 0,1 1 0 0 0,1 1 0 0 0,1 1 0 0 0,1 0 0 0 0,1 1 0 0 0,1 0 0 0 0,2 0 0 0 0,1 1-1 0 0,1 0 1 0 0,1 0 0 0 0,2 0 0 0 0,0 1 0 0 0,2 0 0 0 0,2-1 0 0 0,0 1 0 0 0,2-1 0 0 0,1 1 0 0 0,1-1-1 0 0,2 0 1 0 0,4 11-218 0 0,3-10-29 0 0,1-1 0 0 0,2 0 0 0 0,1-2 0 0 0,0 1 0 0 0,3-2 0 0 0,0-1 0 0 0,1 0 0 0 0,1-2 0 0 0,1-1 0 0 0,8 5 29 0 0,18 12-978 0 0,2-3 0 0 0,2-2 0 0 0,1-2 0 0 0,47 18 978 0 0,-17-12-1245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59:4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18 177 1076 0 0,'0'0'547'0'0,"0"0"-66"0"0,0 0-51 0 0,0 0 17 0 0,0 0-29 0 0,0 0-51 0 0,0 0-30 0 0,0 0-10 0 0,0 0-45 0 0,0 0 18 0 0,0 0 8 0 0,0 0-82 0 0,-18 3 902 0 0,39 112-791 0 0,36 19-164 0 0,-28-59 192 0 0,4-1 0 0 0,3-1 0 0 0,3-3-1 0 0,13 13-364 0 0,-51-81 24 0 0,0 0-1 0 0,0-1 0 0 0,0 1 1 0 0,0 0-1 0 0,1-1 0 0 0,-1 1 1 0 0,0-1-1 0 0,1 0 0 0 0,-1 1 1 0 0,1-1-1 0 0,0 0 0 0 0,-1 0 1 0 0,1 0-1 0 0,0 0 1 0 0,0 0-1 0 0,0 0 0 0 0,-1-1 1 0 0,1 1-1 0 0,0-1 0 0 0,0 1 1 0 0,0-1-1 0 0,0 0 0 0 0,0 0 1 0 0,0 0-1 0 0,0 0 0 0 0,0 0 1 0 0,0 0-1 0 0,0 0 0 0 0,0-1 1 0 0,0 1-1 0 0,0-1 0 0 0,0 1 1 0 0,0-1-1 0 0,0 0 0 0 0,-1 0 1 0 0,1 1-1 0 0,0-1 0 0 0,0-1 1 0 0,-1 1-1 0 0,1 0 0 0 0,-1 0 1 0 0,1-1-1 0 0,0 0-23 0 0,59-75 400 0 0,-57 71-388 0 0,198-412 685 0 0,-117 225-36 0 0,-78 171 37 0 0,-7 21-809 0 0,0 0 1 0 0,0 0-1 0 0,0 0 0 0 0,0 0 1 0 0,0 0-1 0 0,0 0 0 0 0,0 0 0 0 0,0 0 1 0 0,0 0-1 0 0,0 0 0 0 0,0 0 0 0 0,0 0 1 0 0,1 0-1 0 0,-1 0 0 0 0,0 0 0 0 0,1 0 1 0 0,-1 0-1 0 0,1 1 0 0 0,-1-1 0 0 0,1 0 1 0 0,-1 0-1 0 0,1 0 0 0 0,0 1 0 0 0,-1-1 1 0 0,1 0-1 0 0,0 1 0 0 0,0-1 0 0 0,0 1 1 0 0,-1-1-1 0 0,1 0 0 0 0,0 1 0 0 0,0 0 1 0 0,0-1-1 0 0,0 1 0 0 0,0 0 0 0 0,0-1 1 0 0,0 1-1 0 0,0 0 0 0 0,0 0 0 0 0,0 0 1 0 0,0 0-1 0 0,0 0 0 0 0,0 0 0 0 0,0 0 1 0 0,-1 0-1 0 0,1 0 0 0 0,0 0 0 0 0,0 1 1 0 0,0-1-1 0 0,0 0 0 0 0,0 1 1 0 0,0-1-1 0 0,0 1 0 0 0,0-1 0 0 0,0 1 1 0 0,-1-1-1 0 0,1 1 0 0 0,0-1 0 0 0,0 1 1 0 0,-1 0-1 0 0,1 0 111 0 0,16 7-2508 0 0,-9-6 1304 0 0</inkml:trace>
  <inkml:trace contextRef="#ctx0" brushRef="#br0" timeOffset="604.355">1773 167 1192 0 0,'-11'18'4890'0'0,"-35"44"-4615"0"0,21-27 113 0 0,-263 456 668 0 0,287-488-1221 0 0,-5 5-420 0 0,-3-11-2671 0 0,-5-10 2029 0 0</inkml:trace>
  <inkml:trace contextRef="#ctx0" brushRef="#br0" timeOffset="883.83">1339 207 2580 0 0,'0'-1'90'0'0,"0"1"1"0"0,0-1-1 0 0,0 0 0 0 0,0 1 0 0 0,0-1 0 0 0,0 1 0 0 0,0-1 1 0 0,0 1-1 0 0,0-1 0 0 0,0 0 0 0 0,0 1 0 0 0,0-1 0 0 0,1 1 0 0 0,-1-1 1 0 0,0 1-1 0 0,0-1 0 0 0,1 1 0 0 0,-1-1 0 0 0,0 1 0 0 0,1-1 1 0 0,-1 1-1 0 0,1 0 0 0 0,-1-1 0 0 0,0 1 0 0 0,1-1 0 0 0,-1 1 1 0 0,1 0-1 0 0,-1-1 0 0 0,1 1 0 0 0,-1 0 0 0 0,1 0 0 0 0,-1 0 0 0 0,1-1 1 0 0,0 1-1 0 0,-1 0 0 0 0,1 0 0 0 0,-1 0 0 0 0,1 0 0 0 0,-1 0 1 0 0,1 0-1 0 0,0 0 0 0 0,-1 0 0 0 0,1 0 0 0 0,-1 0 0 0 0,1 0 1 0 0,-1 0-1 0 0,1 0 0 0 0,0 1 0 0 0,-1-1 0 0 0,1 0 0 0 0,-1 0 0 0 0,1 1 1 0 0,-1-1-1 0 0,1 0 0 0 0,-1 1 0 0 0,1-1 0 0 0,-1 0 0 0 0,0 1 1 0 0,1-1-1 0 0,-1 1 0 0 0,0-1 0 0 0,1 1 0 0 0,-1-1 0 0 0,0 1 1 0 0,1-1-1 0 0,-1 1 0 0 0,0-1 0 0 0,0 1 0 0 0,1 0-90 0 0,43 44-246 0 0,-32-33 745 0 0,348 330 558 0 0,-343-329-1357 0 0,64 62-2941 0 0,-97-76-748 0 0,6-1 2740 0 0</inkml:trace>
  <inkml:trace contextRef="#ctx0" brushRef="#br0" timeOffset="1194.44">1031 33 1216 0 0,'-17'12'309'0'0,"-1"0"-1"0"0,2 1 1 0 0,0 1 0 0 0,0 1-1 0 0,2 0 1 0 0,0 1 0 0 0,0 0-1 0 0,2 1 1 0 0,0 1 0 0 0,1 0-1 0 0,0 0 1 0 0,2 1 0 0 0,0 0-1 0 0,1 1 1 0 0,1 0 0 0 0,1 0-1 0 0,-2 13-308 0 0,8-6 61 0 0,1 1 0 0 0,1 0-1 0 0,1-1 1 0 0,2 0 0 0 0,0 1-1 0 0,2-2 1 0 0,1 1 0 0 0,1-1-1 0 0,2 0 1 0 0,0-1 0 0 0,1 0-1 0 0,2-1 1 0 0,0-1 0 0 0,2 0-1 0 0,1-1 1 0 0,0 0 0 0 0,2-1-1 0 0,0-2 1 0 0,1 0 0 0 0,1-1-1 0 0,1 0 1 0 0,0-2 0 0 0,1-1-1 0 0,1-1 1 0 0,1-1 0 0 0,3 1-61 0 0,-2 1-701 0 0,2-2 0 0 0,-1 0 0 0 0,1-2 0 0 0,1-1 0 0 0,0-1 0 0 0,1-2 0 0 0,-1-1 1 0 0,9 0 700 0 0,-13-5-1262 0 0</inkml:trace>
  <inkml:trace contextRef="#ctx0" brushRef="#br0" timeOffset="1457.119">2139 0 1484 0 0,'27'29'372'0'0,"-2"1"0"0"0,-1 1 0 0 0,-1 1 0 0 0,-2 1-1 0 0,-1 1 1 0 0,-2 0 0 0 0,-1 2 0 0 0,-1 0 0 0 0,-3 1 0 0 0,-1 0 0 0 0,-1 1 0 0 0,-3 0-1 0 0,-1 1 1 0 0,-1 0 0 0 0,-2 0 0 0 0,-2 19-372 0 0,-4-36 15 0 0,0 1 0 0 0,-2-1 0 0 0,-1 0 0 0 0,0 0 0 0 0,-2-1 1 0 0,0 1-1 0 0,-1-1 0 0 0,-2-1 0 0 0,0 0 0 0 0,-1 0 0 0 0,-1-1 0 0 0,0 0 0 0 0,-2-1 0 0 0,-9 9-15 0 0,21-23-203 0 0,-1 0-1 0 0,0 0 0 0 0,-1-1 1 0 0,1 1-1 0 0,0-1 0 0 0,-1 0 1 0 0,0 0-1 0 0,0 0 0 0 0,0 0 1 0 0,0-1-1 0 0,0 1 0 0 0,-1-1 1 0 0,1 0-1 0 0,0 0 0 0 0,-1-1 1 0 0,0 0-1 0 0,1 1 0 0 0,-1-2 1 0 0,0 1-1 0 0,0 0 0 0 0,-1-1 204 0 0,-24-14-1168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0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9 976 0 0,'0'0'297'0'0,"0"0"1"0"0,1 0-1 0 0,-1 0 0 0 0,0-1 1 0 0,1 1-1 0 0,-1 0 1 0 0,0-1-1 0 0,0 1 0 0 0,1 0 1 0 0,-1-1-1 0 0,0 1 0 0 0,0 0 1 0 0,0-1-1 0 0,1 1 0 0 0,-1 0 1 0 0,0-1-1 0 0,0 1 0 0 0,0 0 1 0 0,0-1-1 0 0,0 1 0 0 0,0-1-297 0 0,22 3 273 0 0,181-3 1404 0 0,2-1-1683 0 0,2 6-3669 0 0,-173-1 2455 0 0,-28-1-13 0 0,-12 1 105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1100 0 0,'8'5'313'0'0,"0"0"-1"0"0,0 0 1 0 0,0-1 0 0 0,1 0-1 0 0,-1-1 1 0 0,1 0 0 0 0,0 0-1 0 0,0-1 1 0 0,0 0 0 0 0,0 0-1 0 0,0-1 1 0 0,0-1 0 0 0,1 1-1 0 0,3-2-312 0 0,-3 2 263 0 0,115 10 725 0 0,126 10-688 0 0,-81-16-4756 0 0,-142-5 3252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06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1967 288 1080 0 0,'-1'1'177'0'0,"1"-1"1"0"0,0 0-1 0 0,0 1 0 0 0,0-1 0 0 0,0 0 1 0 0,0 1-1 0 0,0-1 0 0 0,0 0 0 0 0,0 1 1 0 0,1-1-1 0 0,-1 0 0 0 0,0 1 0 0 0,0-1 1 0 0,0 0-1 0 0,0 1 0 0 0,0-1 0 0 0,0 0 1 0 0,1 0-1 0 0,-1 1 0 0 0,0-1 0 0 0,0 0 1 0 0,0 0-1 0 0,1 1 0 0 0,-1-1-177 0 0,-16 13 96 0 0,-6 13 163 0 0,1 1 0 0 0,1 1 0 0 0,1 1 0 0 0,2 1 0 0 0,1 0-1 0 0,1 1 1 0 0,1 1 0 0 0,-1 10-259 0 0,-20 41 536 0 0,-14 38-32 0 0,37-85-517 0 0,-1-2 0 0 0,-2 0 0 0 0,-1-1 0 0 0,-1 0 0 0 0,-2-2 0 0 0,-16 20 13 0 0,34-50-59 0 0,-23 21-1468 0 0,0-25-2387 0 0,3-17 2723 0 0</inkml:trace>
  <inkml:trace contextRef="#ctx0" brushRef="#br0" timeOffset="279.083">1526 405 1184 0 0,'4'-20'2720'0'0,"-4"21"-2642"0"0,0 0 1 0 0,1 0 0 0 0,-1-1 0 0 0,0 1 0 0 0,1 0 0 0 0,-1-1 0 0 0,1 1 0 0 0,-1 0-1 0 0,1-1 1 0 0,-1 1 0 0 0,1 0 0 0 0,-1-1 0 0 0,1 1 0 0 0,-1-1 0 0 0,1 1-1 0 0,0-1 1 0 0,-1 0 0 0 0,1 1 0 0 0,0-1 0 0 0,0 0 0 0 0,-1 1 0 0 0,1-1-1 0 0,0 0 1 0 0,0 0 0 0 0,-1 1 0 0 0,1-1 0 0 0,0 0 0 0 0,0 0 0 0 0,0 0-1 0 0,-1 0 1 0 0,1 0 0 0 0,0 0 0 0 0,0 0 0 0 0,-1-1 0 0 0,1 1 0 0 0,0 0 0 0 0,0 0-1 0 0,-1-1 1 0 0,1 1 0 0 0,0 0 0 0 0,0-1 0 0 0,-1 1 0 0 0,1 0 0 0 0,0-1-1 0 0,-1 1 1 0 0,1-1 0 0 0,-1 0 0 0 0,1 1 0 0 0,-1-1 0 0 0,1 1 0 0 0,-1-1-1 0 0,1 0 1 0 0,-1 1 0 0 0,1-1 0 0 0,-1 0 0 0 0,0 1 0 0 0,1-1 0 0 0,-1 0 0 0 0,0 0-1 0 0,0 1 1 0 0,0-1 0 0 0,0 0 0 0 0,1 0 0 0 0,-1 0-79 0 0,418 402 775 0 0,-364-331-1567 0 0,11 11-3908 0 0,-56-75 3434 0 0,-3-5-54 0 0</inkml:trace>
  <inkml:trace contextRef="#ctx0" brushRef="#br0" timeOffset="652.717">2957 447 1248 0 0,'-26'7'3981'0'0,"-19"24"-3348"0"0,12 2-347 0 0,1 1 0 0 0,2 1 0 0 0,1 2 1 0 0,2 1-1 0 0,2 1 0 0 0,1 1 0 0 0,2 1 0 0 0,2 1 0 0 0,-12 37-286 0 0,31-77-37 0 0,-33 57-643 0 0,-5-39-3717 0 0,26-20 3202 0 0</inkml:trace>
  <inkml:trace contextRef="#ctx0" brushRef="#br0" timeOffset="903.329">2493 452 2672 0 0,'0'-1'87'0'0,"0"0"1"0"0,1 0-1 0 0,-1 1 0 0 0,0-1 0 0 0,1 0 0 0 0,-1 0 1 0 0,1 0-1 0 0,-1 1 0 0 0,1-1 0 0 0,-1 0 0 0 0,1 1 1 0 0,-1-1-1 0 0,1 1 0 0 0,0-1 0 0 0,-1 1 0 0 0,1-1 0 0 0,0 1 1 0 0,-1-1-1 0 0,1 1 0 0 0,0-1 0 0 0,0 1 0 0 0,0 0 1 0 0,-1-1-1 0 0,1 1 0 0 0,0 0 0 0 0,0 0 0 0 0,0 0 1 0 0,0 0-1 0 0,-1 0 0 0 0,1 0 0 0 0,0 0 0 0 0,0 0 0 0 0,0 0 1 0 0,0 0-1 0 0,0 0 0 0 0,-1 0 0 0 0,1 1 0 0 0,0-1 1 0 0,0 0-1 0 0,0 1 0 0 0,-1-1 0 0 0,1 0 0 0 0,0 1 1 0 0,0-1-1 0 0,-1 1 0 0 0,1-1 0 0 0,0 1 0 0 0,-1 0 0 0 0,1-1 1 0 0,-1 1-1 0 0,1 0 0 0 0,-1-1 0 0 0,1 1 0 0 0,-1 0 1 0 0,1 0-1 0 0,-1-1 0 0 0,0 1 0 0 0,1 0 0 0 0,-1 0 1 0 0,0 0-1 0 0,0 0-87 0 0,8 8-156 0 0,182 198 1420 0 0,-33-64-1574 0 0,-103-73-3229 0 0,-45-57 1711 0 0,-8-11 634 0 0</inkml:trace>
  <inkml:trace contextRef="#ctx0" brushRef="#br0" timeOffset="1213.304">3165 652 2748 0 0,'1'5'4870'0'0,"33"-4"-3376"0"0,27-7-1258 0 0,-38 4-1069 0 0,0 0 0 0 0,0-1 0 0 0,-1-2 0 0 0,1 0-1 0 0,-1-1 1 0 0,0-1 0 0 0,0-2 0 0 0,7-4 833 0 0,-5 1-1231 0 0</inkml:trace>
  <inkml:trace contextRef="#ctx0" brushRef="#br0" timeOffset="1433.218">3776 418 836 0 0,'14'17'7858'0'0,"-19"59"-7405"0"0,2-45 210 0 0,20 139-273 0 0,7-33-3171 0 0,-55-75-1114 0 0,12-48 2823 0 0</inkml:trace>
  <inkml:trace contextRef="#ctx0" brushRef="#br0" timeOffset="1864.077">2559 313 1820 0 0,'-15'6'222'0'0,"0"0"-1"0"0,0 0 1 0 0,1 1-1 0 0,0 1 1 0 0,1 1-1 0 0,0 0 1 0 0,0 0-1 0 0,1 1 1 0 0,0 1-1 0 0,1 0 1 0 0,0 1-1 0 0,0 0 1 0 0,2 0-1 0 0,-1 1 1 0 0,2 1-1 0 0,-1-1 1 0 0,2 1-1 0 0,0 1 1 0 0,1-1-1 0 0,0 1 1 0 0,1 0-1 0 0,1 1 0 0 0,1-1 1 0 0,-2 9-222 0 0,9-5 93 0 0,1-1 0 0 0,0 1 0 0 0,1-1-1 0 0,1 0 1 0 0,0-1 0 0 0,2 1 0 0 0,0-1 0 0 0,1-1 0 0 0,0 0-1 0 0,2 0 1 0 0,0-1 0 0 0,0-1 0 0 0,1 0 0 0 0,1-1 0 0 0,1 0 0 0 0,-1-1-1 0 0,2 0 1 0 0,0-2 0 0 0,13 8-93 0 0,9 8-646 0 0,1-2-1 0 0,1-2 0 0 0,0-1 1 0 0,2-3-1 0 0,0-1 1 0 0,1-2-1 0 0,1-1 1 0 0,14 0 646 0 0,-9-5-1188 0 0</inkml:trace>
  <inkml:trace contextRef="#ctx0" brushRef="#br0" timeOffset="2162.267">4040 190 2260 0 0,'14'16'294'0'0,"1"0"-1"0"0,-2 0 0 0 0,0 2 0 0 0,-1-1 1 0 0,-1 2-1 0 0,-1 0 0 0 0,0 0 1 0 0,-2 0-1 0 0,0 1 0 0 0,-1 1 1 0 0,-1-1-1 0 0,-1 1 0 0 0,0 0 1 0 0,-2 0-1 0 0,0 5-293 0 0,20 223 1080 0 0,-41-113-719 0 0,11-107-464 0 0,0 1-1 0 0,-2-1 1 0 0,-2 0 0 0 0,0-1 0 0 0,-2 0 0 0 0,-1-1-1 0 0,-1 0 1 0 0,-10 12 103 0 0,8-16-565 0 0,-1-1-1 0 0,-2 0 0 0 0,1-2 0 0 0,-2 0 1 0 0,-1-2-1 0 0,0 0 0 0 0,-2-1 1 0 0,-24 13 565 0 0,-12 4-1150 0 0</inkml:trace>
  <inkml:trace contextRef="#ctx0" brushRef="#br0" timeOffset="-1245.815">201 222 868 0 0,'0'0'436'0'0,"0"0"114"0"0,0 0-70 0 0,0 0-202 0 0,0 0-67 0 0,0 0-28 0 0,0 0 5 0 0,0 0 106 0 0,0 0 77 0 0,0 0-75 0 0,0 0-43 0 0,0 0 33 0 0,0 0-59 0 0,0 0 4 0 0,0 0 69 0 0,0 0-22 0 0,0 0-15 0 0,0 0 67 0 0,0 0-21 0 0,0 0-33 0 0,0 0-28 0 0,0 0-29 0 0,0 0-19 0 0,0 0 23 0 0,-4-16 1744 0 0,-3 24-1954 0 0,1-1 1 0 0,0 1-1 0 0,1 0 1 0 0,0 1-1 0 0,0-1 1 0 0,1 1-1 0 0,0 0 1 0 0,1 0-1 0 0,-1 0 1 0 0,2 1-1 0 0,-1-1 1 0 0,2 1-1 0 0,-1 3-13 0 0,-7 19-18 0 0,-93 364 373 0 0,73-195 542 0 0,29-200-782 0 0,4 9 87 0 0,6-2-157 0 0,1-1 0 0 0,1 0 0 0 0,-1-1 0 0 0,1 0 0 0 0,0-1 0 0 0,1 0 0 0 0,-1-1 1 0 0,1-1-1 0 0,0 0 0 0 0,-1 0 0 0 0,2-1 0 0 0,-1-1 0 0 0,0 0 0 0 0,0-1 0 0 0,0-1 0 0 0,0 0 0 0 0,0 0 0 0 0,1-2-45 0 0,21 3 35 0 0,300 0 266 0 0,-280 13-646 0 0,-54-13 158 0 0,-1 0-59 0 0,7-2-935 0 0,6-15-3749 0 0,-33-20 2556 0 0,11 17 1295 0 0</inkml:trace>
  <inkml:trace contextRef="#ctx0" brushRef="#br0" timeOffset="-929.914">183 622 1632 0 0,'1'0'222'0'0,"-1"-1"1"0"0,1 1-1 0 0,-1 0 0 0 0,1-1 1 0 0,-1 1-1 0 0,0 0 0 0 0,1-1 1 0 0,-1 1-1 0 0,1-1 0 0 0,-1 1 1 0 0,0 0-1 0 0,1-1 0 0 0,-1 1 1 0 0,0-1-1 0 0,0 1 0 0 0,1-1 1 0 0,-1 1-1 0 0,0-1 0 0 0,0 1 0 0 0,0-1 1 0 0,0 1-1 0 0,0-1 0 0 0,0 0 1 0 0,0 1-1 0 0,0-1 0 0 0,0 1 1 0 0,0-1-1 0 0,0 1 0 0 0,0-1 1 0 0,0 1-1 0 0,0-1-222 0 0,19 1-165 0 0,469-4 1048 0 0,-492 8-4064 0 0,-60-25 95 0 0,38 10 1723 0 0</inkml:trace>
  <inkml:trace contextRef="#ctx0" brushRef="#br0" timeOffset="-669.684">157 218 1756 0 0,'0'0'108'0'0,"1"0"1"0"0,-1 0-1 0 0,1 0 0 0 0,-1 0 1 0 0,1 0-1 0 0,0 0 0 0 0,-1 0 0 0 0,1 0 1 0 0,-1 0-1 0 0,1 0 0 0 0,-1-1 1 0 0,1 1-1 0 0,-1 0 0 0 0,1-1 0 0 0,-1 1 1 0 0,1 0-1 0 0,-1-1 0 0 0,1 1 1 0 0,-1 0-1 0 0,0-1 0 0 0,1 1 0 0 0,-1-1 1 0 0,0 1-1 0 0,1 0 0 0 0,-1-1 1 0 0,0 1-1 0 0,1-1 0 0 0,-1 0 0 0 0,0 1 1 0 0,0-1-1 0 0,0 1 0 0 0,1-1 0 0 0,-1 1 1 0 0,0-1-1 0 0,0 1 0 0 0,0-1 1 0 0,0 1-1 0 0,0-1 0 0 0,0 0 0 0 0,0 1 1 0 0,0-1-1 0 0,0 1 0 0 0,-1-1 1 0 0,1 1-1 0 0,0-1 0 0 0,0 1 0 0 0,0-1 1 0 0,-1 0-1 0 0,1 1 0 0 0,0-1 1 0 0,0 1-1 0 0,-1 0 0 0 0,1-1 0 0 0,-1 1 1 0 0,1-1-1 0 0,0 1 0 0 0,-1 0 1 0 0,1-1-1 0 0,-1 1-108 0 0,13-3-148 0 0,77-10 450 0 0,-1 3 0 0 0,2 5 0 0 0,-1 3 0 0 0,32 6-302 0 0,27-2-1138 0 0,-29-2-4137 0 0,-117 0 3911 0 0</inkml:trace>
  <inkml:trace contextRef="#ctx0" brushRef="#br0" timeOffset="2714.305">1421 110 1008 0 0,'-15'6'253'0'0,"1"0"1"0"0,1 1-1 0 0,-1 1 0 0 0,1 0 1 0 0,0 1-1 0 0,1 0 0 0 0,0 1 1 0 0,1 0-1 0 0,0 1 0 0 0,0 1 1 0 0,1-1-1 0 0,1 1 0 0 0,0 1 1 0 0,0 0-1 0 0,1 0 0 0 0,1 1 1 0 0,1 0-1 0 0,0 0 0 0 0,0 1 1 0 0,0 4-254 0 0,-1-1 119 0 0,1 1 0 0 0,1 0 1 0 0,1 0-1 0 0,1 1 1 0 0,0-1-1 0 0,1 1 1 0 0,1-1-1 0 0,1 1 1 0 0,1 0-1 0 0,1-1 1 0 0,0 1-1 0 0,2-1 0 0 0,0 1 1 0 0,1-1-1 0 0,1-1 1 0 0,0 1-1 0 0,2-1 1 0 0,6 11-120 0 0,22 30-263 0 0,3-3 0 0 0,2-1 0 0 0,3-1 0 0 0,2-3 1 0 0,2-2-1 0 0,2-2 0 0 0,2-2 0 0 0,2-3 0 0 0,57 34 263 0 0,-5-13-2443 0 0,-56-38 1159 0 0</inkml:trace>
  <inkml:trace contextRef="#ctx0" brushRef="#br0" timeOffset="3219.855">4504 0 2024 0 0,'24'13'368'0'0,"0"2"-1"0"0,-1 0 1 0 0,-1 1 0 0 0,0 1-1 0 0,-1 2 1 0 0,-1 0 0 0 0,-1 1-1 0 0,-1 0 1 0 0,-1 2 0 0 0,0 0-1 0 0,-2 1 1 0 0,0 1 0 0 0,-2 0-1 0 0,6 14-367 0 0,2 2 240 0 0,-1 0 0 0 0,-2 1 0 0 0,-1 0 0 0 0,-3 2 0 0 0,-1 0 0 0 0,-3 0 0 0 0,-1 1-1 0 0,-2 0 1 0 0,-2 1 0 0 0,-2-1 0 0 0,-2 1 0 0 0,-2 0 0 0 0,-2-1 0 0 0,-2 1 0 0 0,-2-1 0 0 0,-10 36-240 0 0,4-40-15 0 0,-1-1 0 0 0,-3-1 0 0 0,0 0 1 0 0,-3-2-1 0 0,-1 0 0 0 0,-2-1 0 0 0,-1-1 1 0 0,-1-1-1 0 0,-8 4 15 0 0,-30 1-3896 0 0,54-43 2512 0 0,-24-46-1227 0 0,25 22 1417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52 2484 0 0,'0'0'891'0'0,"4"-22"2168"0"0,14 1-2377 0 0,-19 21-603 0 0,1 1-1 0 0,0-1 1 0 0,-1 0 0 0 0,1 1-1 0 0,-1-1 1 0 0,1 1 0 0 0,-1-1 0 0 0,1 0-1 0 0,-1 1 1 0 0,1-1 0 0 0,-1 0-1 0 0,1 0 1 0 0,-1 1 0 0 0,0-1-1 0 0,1 0 1 0 0,-1 0 0 0 0,1 0 0 0 0,-1 0-1 0 0,0 0 1 0 0,1 0 0 0 0,-1 0-1 0 0,1 0 1 0 0,-1 0 0 0 0,0 0-1 0 0,1 0 1 0 0,-1 0 0 0 0,0 0 0 0 0,1 0-1 0 0,-1 0 1 0 0,1-1 0 0 0,-1 1-1 0 0,1 0 1 0 0,-1-1 0 0 0,1 1-1 0 0,-1 0 1 0 0,1-1 0 0 0,-1 1 0 0 0,1 0-1 0 0,-1-1 1 0 0,1 1 0 0 0,-1-1-1 0 0,1 1 1 0 0,0-1 0 0 0,-1 1-1 0 0,1-1 1 0 0,0 1 0 0 0,-1-1-1 0 0,1 1 1 0 0,0-1 0 0 0,0 0 0 0 0,0 1-1 0 0,0-1 1 0 0,-1 1 0 0 0,1-1-1 0 0,0 0 1 0 0,0 0-79 0 0,16 272 536 0 0,-13-245-429 0 0,0-15-570 0 0,0 0 0 0 0,-1-1 0 0 0,0 1 0 0 0,-1 0 0 0 0,0 0 0 0 0,-1 0 0 0 0,-1 0 0 0 0,1 0 0 0 0,-2 0 1 0 0,1 0-1 0 0,-1 0 0 0 0,-1 0 0 0 0,0-1 0 0 0,-1 1 0 0 0,0-1 0 0 0,0 0 0 0 0,-1 0 0 0 0,-1 0 0 0 0,0 0 463 0 0,-7-3-1214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1 1424 0 0,'0'0'349'0'0,"0"0"-38"0"0,0 0-42 0 0,0 0-28 0 0,3 7 350 0 0,-9 13-352 0 0,0-1 0 0 0,-1 0 0 0 0,-2-1 0 0 0,1 0 0 0 0,-2 0 0 0 0,-1-1 0 0 0,0 0 0 0 0,-1 0 0 0 0,-1-2 0 0 0,0 1 0 0 0,-1-2 0 0 0,-14 12-239 0 0,0-3 224 0 0,-2-2-1 0 0,0-1 0 0 0,-1-1 1 0 0,0-2-1 0 0,-2-1 0 0 0,0-1 1 0 0,0-2-1 0 0,-2-2 0 0 0,1-1 1 0 0,-35 5-224 0 0,63-12 33 0 0,0-1 0 0 0,0 1 1 0 0,0-1-1 0 0,0-1 0 0 0,0 1 0 0 0,0-1 1 0 0,-1-1-1 0 0,1 1 0 0 0,0-1 1 0 0,-1 0-1 0 0,1 0 0 0 0,0-1 0 0 0,-1 1 1 0 0,1-2-1 0 0,0 1 0 0 0,0-1 1 0 0,-1 0-1 0 0,2 0 0 0 0,-1 0 0 0 0,0-1 1 0 0,0 0-1 0 0,1 0 0 0 0,-1 0 1 0 0,1-1-1 0 0,0 0 0 0 0,0 0 0 0 0,1 0 1 0 0,-1-1-1 0 0,1 0 0 0 0,0 0 0 0 0,0 0 1 0 0,0 0-1 0 0,1 0 0 0 0,0-1 1 0 0,0 1-1 0 0,-2-6-33 0 0,4 6-4 0 0,0 0 0 0 0,0 0 0 0 0,0-1 0 0 0,1 1 0 0 0,0 0 0 0 0,0-1 0 0 0,0 1 0 0 0,1 0 0 0 0,-1 0 0 0 0,1-1 0 0 0,1 1 0 0 0,-1 0-1 0 0,1 0 1 0 0,0 0 0 0 0,0 0 0 0 0,0 1 0 0 0,1-1 0 0 0,-1 0 0 0 0,1 1 0 0 0,0 0 0 0 0,1-1 0 0 0,-1 1 0 0 0,1 1 0 0 0,0-1 0 0 0,0 0 0 0 0,0 1 0 0 0,0 0 0 0 0,0 0 0 0 0,1 0 0 0 0,0 1 0 0 0,-1-1 0 0 0,1 1 0 0 0,0 0 0 0 0,0 0 0 0 0,0 1 0 0 0,0 0 0 0 0,0 0 0 0 0,2 0 4 0 0,10-3-16 0 0,-1 1 0 0 0,1 2 1 0 0,0-1-1 0 0,0 2 0 0 0,0 0 0 0 0,0 1 1 0 0,0 1-1 0 0,-1 0 0 0 0,1 1 1 0 0,0 1-1 0 0,2 2 16 0 0,56 22-11 0 0,1-3 0 0 0,1-4 0 0 0,1-3 0 0 0,1-3 1 0 0,0-4-1 0 0,1-3 0 0 0,5-4 11 0 0,-79-3 3 0 0,0-1 1 0 0,-1 1-1 0 0,1-1 0 0 0,0-1 1 0 0,0 1-1 0 0,-1-1 0 0 0,1 0 1 0 0,-1 0-1 0 0,1 0 0 0 0,-1-1 1 0 0,1 0-1 0 0,-1 0 0 0 0,0 0 1 0 0,0-1-1 0 0,0 0 0 0 0,0 0 1 0 0,0 0-1 0 0,-1 0 0 0 0,1-1 1 0 0,2-3-4 0 0,-7 5 2 0 0,1-1 1 0 0,-1 0 0 0 0,0 0 0 0 0,0 0 0 0 0,0 1 0 0 0,0-1 0 0 0,-1 0 0 0 0,1 0 0 0 0,-1 1 0 0 0,1-1 0 0 0,-1 0 0 0 0,0 1-1 0 0,0-1 1 0 0,0 1 0 0 0,-1-1 0 0 0,1 1 0 0 0,-1-1 0 0 0,1 1 0 0 0,-1 0 0 0 0,0 0 0 0 0,0 0 0 0 0,1 0 0 0 0,-2 0 0 0 0,1 0-1 0 0,0 0 1 0 0,0 1 0 0 0,-1-1 0 0 0,1 1 0 0 0,0-1 0 0 0,-1 1 0 0 0,0 0 0 0 0,-2-1-3 0 0,-13-8-42 0 0,-1 0 0 0 0,0 1 0 0 0,0 1 1 0 0,-1 1-1 0 0,0 1 0 0 0,-1 1 0 0 0,1 0 1 0 0,-1 2-1 0 0,0 0 0 0 0,0 1 42 0 0,-77-2-3914 0 0,81 6 2685 0 0,-6 11 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1836 0 0,'0'0'94'0'0,"0"0"-1"0"0,0 1 0 0 0,0-1 1 0 0,0 1-1 0 0,0-1 0 0 0,0 0 1 0 0,0 1-1 0 0,0-1 1 0 0,0 1-1 0 0,0-1 0 0 0,1 0 1 0 0,-1 1-1 0 0,0-1 0 0 0,0 1 1 0 0,0-1-1 0 0,0 0 1 0 0,1 1-1 0 0,-1-1 0 0 0,0 0 1 0 0,0 0-1 0 0,1 1 1 0 0,-1-1-1 0 0,0 0 0 0 0,1 1 1 0 0,-1-1-1 0 0,0 0 0 0 0,1 0 1 0 0,-1 0-1 0 0,0 1 1 0 0,1-1-1 0 0,-1 0 0 0 0,1 0 1 0 0,-1 0-1 0 0,0 0 0 0 0,1 0 1 0 0,-1 0-1 0 0,1 0 1 0 0,-1 0-1 0 0,0 0 0 0 0,1 0 1 0 0,-1 0-1 0 0,1 0 1 0 0,-1 0-1 0 0,0 0 0 0 0,1 0 1 0 0,-1 0-1 0 0,0 0 0 0 0,1 0 1 0 0,-1-1-1 0 0,1 1 1 0 0,-1 0-1 0 0,0 0 0 0 0,1 0 1 0 0,-1-1-1 0 0,0 1 0 0 0,1 0 1 0 0,-1 0-1 0 0,0-1 1 0 0,0 1-1 0 0,1 0 0 0 0,-1-1 1 0 0,0 1-1 0 0,0 0 1 0 0,0-1-1 0 0,1 1 0 0 0,-1 0 1 0 0,0-1-1 0 0,0 1 0 0 0,0-1-93 0 0,-1 143 1974 0 0,-18 263-284 0 0,-6-162-1483 0 0,21-209-550 0 0,-20 93-849 0 0,-15-56-4061 0 0,35-68 2719 0 0,4-3 1318 0 0</inkml:trace>
  <inkml:trace contextRef="#ctx0" brushRef="#br0" timeOffset="279.367">215 211 1120 0 0,'168'-59'4837'0'0,"-157"57"-4722"0"0,0 1 0 0 0,0 1-1 0 0,0 0 1 0 0,0 1 0 0 0,0-1 0 0 0,0 2 0 0 0,-1 0 0 0 0,1 0 0 0 0,0 1 0 0 0,-1 0 0 0 0,0 1 0 0 0,1 0-1 0 0,-1 1 1 0 0,-1 0 0 0 0,1 1 0 0 0,-1 0 0 0 0,0 0 0 0 0,0 1 0 0 0,-1 0 0 0 0,0 0 0 0 0,0 1 0 0 0,-1 0-1 0 0,1 1-114 0 0,-3-3 87 0 0,-1 0 0 0 0,1-1 0 0 0,-1 2 0 0 0,0-1 0 0 0,-1 0 0 0 0,0 1 0 0 0,0-1 0 0 0,0 1 0 0 0,-1 0 0 0 0,0 0 0 0 0,0 0 0 0 0,-1 0 0 0 0,0 1 0 0 0,0-1 0 0 0,-1 0 0 0 0,1 1 0 0 0,-2-1 0 0 0,1 0 0 0 0,-1 0 0 0 0,-1 3-87 0 0,-2 1 12 0 0,0 0 0 0 0,-1-1 0 0 0,-1 0 1 0 0,0 0-1 0 0,0 0 0 0 0,-1-1 0 0 0,0 1 0 0 0,-1-2 0 0 0,0 1 0 0 0,0-1 1 0 0,-1 0-1 0 0,0-1 0 0 0,0 0 0 0 0,-1-1 0 0 0,0 0 0 0 0,0 0 0 0 0,0-1 1 0 0,-1 0-1 0 0,-5 1-12 0 0,-4 2-730 0 0,0-1 0 0 0,-1-1 1 0 0,0-1-1 0 0,-1-1 0 0 0,1 0 1 0 0,-1-2-1 0 0,1-1 0 0 0,-1 0 1 0 0,0-2-1 0 0,-17-2 730 0 0,-30-10-1165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6:1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1372 0 0,'0'-5'764'0'0,"0"0"-160"0"0,0 0-68 0 0,-2 1-108 0 0,2 1-44 0 0,-1 1 36 0 0,-1 2-220 0 0,0 0-36 0 0,2-1 4 0 0,0 2-20 0 0,0-1-408 0 0,0 4-140 0 0,4-3-160 0 0,-1 3 48 0 0,3-3 32 0 0,-3 4-848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420 688 1392 0 0,'2'0'99'0'0,"0"-1"1"0"0,-1 0-1 0 0,1 0 0 0 0,-1 0 1 0 0,1 0-1 0 0,-1 0 0 0 0,1 0 0 0 0,-1-1 1 0 0,0 1-1 0 0,1 0 0 0 0,-1-1 1 0 0,0 1-1 0 0,0-1 0 0 0,0 0 0 0 0,0 1 1 0 0,0-1-1 0 0,-1 0 0 0 0,1 1 1 0 0,0-1-1 0 0,-1 0 0 0 0,1 0 0 0 0,-1 1 1 0 0,0-1-1 0 0,1 0 0 0 0,-1 0 0 0 0,0 0 1 0 0,0 0-1 0 0,0 0 0 0 0,0 1 1 0 0,-1-1-1 0 0,1 0 0 0 0,0 0 0 0 0,-1 0 1 0 0,0 0-1 0 0,1 1 0 0 0,-1-1 1 0 0,0 0-1 0 0,0 1 0 0 0,0-1 0 0 0,0 1 1 0 0,0-1-1 0 0,0 1 0 0 0,0-1 1 0 0,0 1-1 0 0,-1-1 0 0 0,1 1-99 0 0,-77-44 642 0 0,64 43-596 0 0,0 1 1 0 0,1 0-1 0 0,-1 0 1 0 0,0 2 0 0 0,0 0-1 0 0,0 0 1 0 0,1 1 0 0 0,-1 1-1 0 0,1 0 1 0 0,-1 1-1 0 0,1 0 1 0 0,0 1 0 0 0,1 1-1 0 0,-1 0 1 0 0,1 0 0 0 0,0 2-1 0 0,1-1 1 0 0,0 1 0 0 0,0 1-1 0 0,0 0 1 0 0,1 1-1 0 0,1-1 1 0 0,0 2 0 0 0,0 0-1 0 0,1 0 1 0 0,0 0 0 0 0,1 1-1 0 0,0 0 1 0 0,1 0-1 0 0,-4 12-46 0 0,10-21 28 0 0,0 0 0 0 0,0-1 0 0 0,0 1 0 0 0,0 0 0 0 0,0 0 0 0 0,1-1 0 0 0,-1 1 0 0 0,1 0 0 0 0,0-1 0 0 0,0 1-1 0 0,0 0 1 0 0,0-1 0 0 0,0 1 0 0 0,1-1 0 0 0,-1 0 0 0 0,1 1 0 0 0,-1-1 0 0 0,1 0 0 0 0,0 0 0 0 0,0 0 0 0 0,0 0-1 0 0,0 0 1 0 0,0-1 0 0 0,1 1 0 0 0,-1 0 0 0 0,0-1 0 0 0,1 0 0 0 0,-1 0 0 0 0,1 0 0 0 0,0 0 0 0 0,-1 0 0 0 0,1 0-1 0 0,0 0 1 0 0,-1-1 0 0 0,1 1 0 0 0,0-1-28 0 0,104 12 418 0 0,57-52 70 0 0,-102 13 655 0 0,-62 27-1077 0 0,-61 263 482 0 0,60-263-546 0 0,-13 47 189 0 0,2 1 1 0 0,2 0-1 0 0,2 0 1 0 0,2 1-1 0 0,1 14-191 0 0,5-60 13 0 0,1 1 0 0 0,-1-1-1 0 0,1 0 1 0 0,0 0-1 0 0,0 0 1 0 0,0 0 0 0 0,0 0-1 0 0,0 0 1 0 0,1 0-1 0 0,-1-1 1 0 0,1 1-1 0 0,0 0 1 0 0,0-1 0 0 0,0 1-1 0 0,0-1 1 0 0,0 0-1 0 0,1 0 1 0 0,-1 0-1 0 0,1 0 1 0 0,-1 0 0 0 0,1 0-1 0 0,0 0 1 0 0,-1-1-1 0 0,1 0 1 0 0,0 1-1 0 0,0-1 1 0 0,0 0 0 0 0,0-1-1 0 0,0 1 1 0 0,1 0-1 0 0,-1-1 1 0 0,0 0 0 0 0,0 1-1 0 0,0-1 1 0 0,1-1-13 0 0,105-8-274 0 0,-86 3-304 0 0,0-2 0 0 0,-1-1 0 0 0,0-1 0 0 0,-1 0 0 0 0,0-2 0 0 0,0-1 0 0 0,-1 0 0 0 0,-1-1 1 0 0,0-1-1 0 0,-1-1 0 0 0,-1-1 0 0 0,0 0 0 0 0,-2-2 0 0 0,0 1 0 0 0,-1-2 0 0 0,4-6 578 0 0,7-19-1262 0 0</inkml:trace>
  <inkml:trace contextRef="#ctx0" brushRef="#br0" timeOffset="527.792">637 45 1736 0 0,'53'-6'2947'0'0,"-45"8"-2879"0"0,-1-1 0 0 0,0 1-1 0 0,0 0 1 0 0,-1 1 0 0 0,1 0 0 0 0,0 0 0 0 0,-1 0-1 0 0,1 1 1 0 0,-1 0 0 0 0,0 0 0 0 0,-1 1 0 0 0,1-1-1 0 0,-1 1 1 0 0,0 0 0 0 0,0 1 0 0 0,0-1-1 0 0,-1 1 1 0 0,1 0 0 0 0,-2 0 0 0 0,1 1 0 0 0,-1-1-1 0 0,0 1 1 0 0,0 0 0 0 0,0-1 0 0 0,-1 1-1 0 0,0 0 1 0 0,-1 1 0 0 0,0-1 0 0 0,0 0 0 0 0,0 0-1 0 0,-1 1 1 0 0,0-1 0 0 0,0 0 0 0 0,-1 0 0 0 0,0 1-1 0 0,-1 4-67 0 0,-10 11 185 0 0,-1-2 1 0 0,0 0-1 0 0,-2 0 0 0 0,-1-1 0 0 0,0-1 0 0 0,-1-1 0 0 0,-1 0 1 0 0,-1-1-1 0 0,0-1 0 0 0,-1-1 0 0 0,-1-1 0 0 0,0-1 0 0 0,-1 0 1 0 0,-12 4-186 0 0,28-14 17 0 0,-19 11-1658 0 0,63-41-1678 0 0,-19 13 2694 0 0,10-5-609 0 0,2 0 28 0 0</inkml:trace>
  <inkml:trace contextRef="#ctx0" brushRef="#br0" timeOffset="825.433">1092 67 1008 0 0,'-13'3'318'0'0,"1"0"1"0"0,-1 1-1 0 0,1 1 0 0 0,0 0 0 0 0,0 1 1 0 0,1 0-1 0 0,-1 0 0 0 0,1 2 0 0 0,1-1 1 0 0,-1 1-1 0 0,1 1 0 0 0,1 0 0 0 0,-1 0 1 0 0,2 1-1 0 0,-1 0 0 0 0,1 0 0 0 0,1 1 1 0 0,-6 11-319 0 0,8-16 74 0 0,1 1 1 0 0,-1 0 0 0 0,1 1 0 0 0,0-1 0 0 0,1 1 0 0 0,0-1-1 0 0,0 1 1 0 0,1 0 0 0 0,-1 0 0 0 0,2 0 0 0 0,-1 1-1 0 0,1-1 1 0 0,1 0 0 0 0,-1 0 0 0 0,2 1 0 0 0,-1-1 0 0 0,1 0-1 0 0,0 1 1 0 0,1-1 0 0 0,-1 0 0 0 0,2 0 0 0 0,-1 0-1 0 0,1 0 1 0 0,0-1 0 0 0,1 1 0 0 0,0-1 0 0 0,0 0 0 0 0,1 0-1 0 0,0 0 1 0 0,0 0 0 0 0,0-1 0 0 0,5 4-75 0 0,148 68-153 0 0,-40-64-5227 0 0,-102-17 4141 0 0,7-12 52 0 0</inkml:trace>
  <inkml:trace contextRef="#ctx0" brushRef="#br0" timeOffset="1074.106">1252 358 1256 0 0,'23'-15'7727'0'0,"49"6"-7879"0"0,-44 6 605 0 0,231-62-7205 0 0,-228 49 5536 0 0</inkml:trace>
  <inkml:trace contextRef="#ctx0" brushRef="#br0" timeOffset="1289.798">1922 15 1600 0 0,'0'-1'136'0'0,"0"1"0"0"0,0-1 0 0 0,0 0 0 0 0,0 0-1 0 0,-1 1 1 0 0,1-1 0 0 0,0 0 0 0 0,-1 1 0 0 0,1-1 0 0 0,0 0 0 0 0,-1 1-1 0 0,1-1 1 0 0,-1 1 0 0 0,1-1 0 0 0,-1 1 0 0 0,1-1 0 0 0,-1 1 0 0 0,1-1-1 0 0,-1 1 1 0 0,0 0 0 0 0,1-1 0 0 0,-1 1 0 0 0,1-1 0 0 0,-1 1 0 0 0,0 0-1 0 0,0 0 1 0 0,1 0 0 0 0,-1-1 0 0 0,0 1 0 0 0,1 0 0 0 0,-1 0-1 0 0,0 0 1 0 0,0 0 0 0 0,1 0 0 0 0,-1 0 0 0 0,0 0 0 0 0,0 0 0 0 0,1 1-1 0 0,-1-1 1 0 0,0 0 0 0 0,1 0 0 0 0,-1 1 0 0 0,0-1 0 0 0,1 0 0 0 0,-1 1-1 0 0,0-1 1 0 0,1 0 0 0 0,-1 1 0 0 0,1-1 0 0 0,-1 1 0 0 0,1-1 0 0 0,-1 1-1 0 0,1-1 1 0 0,-1 1 0 0 0,1 0 0 0 0,-1-1 0 0 0,1 1 0 0 0,0 0 0 0 0,-1-1-136 0 0,-15 163 1742 0 0,49 20-2185 0 0,0 3-5266 0 0,-33-145 3289 0 0,0-17 1246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67 315 1896 0 0,'7'-38'4540'0'0,"-3"35"-4475"0"0,-1 1-1 0 0,0-1 1 0 0,1 0-1 0 0,-1 1 0 0 0,1 0 1 0 0,0 0-1 0 0,0 0 0 0 0,0 1 1 0 0,0-1-1 0 0,0 1 1 0 0,0 0-1 0 0,0 0 0 0 0,1 0 1 0 0,-1 1-1 0 0,0-1 0 0 0,0 1 1 0 0,1 0-1 0 0,-1 0 1 0 0,0 1-1 0 0,1-1 0 0 0,-1 1 1 0 0,0 0-1 0 0,0 0 0 0 0,1 1-64 0 0,3 2 36 0 0,-1 0-1 0 0,-1 1 0 0 0,1 0 1 0 0,-1 1-1 0 0,1-1 0 0 0,-2 1 1 0 0,1 1-1 0 0,-1-1 0 0 0,0 1 1 0 0,0 0-1 0 0,0 0 0 0 0,-1 0 1 0 0,0 0-1 0 0,-1 1 0 0 0,0 0 1 0 0,0 0-1 0 0,-1 0 0 0 0,1 0 1 0 0,-2 0-1 0 0,1 0 0 0 0,-1 0 1 0 0,-1 1-1 0 0,1-1 0 0 0,-1 0 1 0 0,-1 1-1 0 0,1-1 0 0 0,-2 0 1 0 0,1 1-1 0 0,-1-1 1 0 0,0 0-1 0 0,-1 0 0 0 0,0 0 1 0 0,0-1-1 0 0,0 1 0 0 0,-1-1 1 0 0,-1 1-1 0 0,1-1 0 0 0,-1-1 1 0 0,0 1-1 0 0,-2 1-35 0 0,-14 22 105 0 0,-2-1 1 0 0,-1-1-1 0 0,-1-2 0 0 0,-1 0 1 0 0,-2-1-1 0 0,0-2 0 0 0,-21 12-105 0 0,96-79-6827 0 0,-27 23 5638 0 0</inkml:trace>
  <inkml:trace contextRef="#ctx0" brushRef="#br0" timeOffset="281.308">617 297 2080 0 0,'-9'0'191'0'0,"-1"0"1"0"0,1 1-1 0 0,0 0 0 0 0,0 1 1 0 0,0 0-1 0 0,0 0 0 0 0,0 1 0 0 0,1 0 1 0 0,-1 1-1 0 0,1 0 0 0 0,0 0 0 0 0,0 1 1 0 0,0 0-1 0 0,0 0 0 0 0,1 0 1 0 0,0 1-1 0 0,0 1-191 0 0,-1-1 96 0 0,0 0 0 0 0,0 1 1 0 0,0 1-1 0 0,1-1 0 0 0,0 1 1 0 0,1 0-1 0 0,0 0 0 0 0,0 1 1 0 0,0 0-1 0 0,2 0 0 0 0,-1 1 1 0 0,1-1-1 0 0,0 1 0 0 0,1 0 1 0 0,0 0-1 0 0,0 0 0 0 0,1 0 1 0 0,1 0-1 0 0,0 1 0 0 0,0-1 1 0 0,1 1-1 0 0,0-1 0 0 0,1 0 0 0 0,0 1 1 0 0,1-1-1 0 0,0 0 0 0 0,0 0 1 0 0,1 0-1 0 0,1 0 0 0 0,0 0-96 0 0,94 79-736 0 0,30-57-4045 0 0,-103-32 3401 0 0</inkml:trace>
  <inkml:trace contextRef="#ctx0" brushRef="#br0" timeOffset="633.149">1205 154 876 0 0,'-25'14'405'0'0,"1"1"0"0"0,0 1 0 0 0,2 2-1 0 0,-1 0 1 0 0,2 1 0 0 0,1 1 0 0 0,0 1 0 0 0,1 1 0 0 0,2 1-1 0 0,0 0 1 0 0,2 1 0 0 0,0 1 0 0 0,2 0 0 0 0,0 1 0 0 0,-7 26-405 0 0,16-40 67 0 0,1 0 0 0 0,1 0-1 0 0,0 0 1 0 0,1 1 0 0 0,0-1 0 0 0,1 0 0 0 0,1 1 0 0 0,-1-1 0 0 0,2 0 0 0 0,0 1 0 0 0,0-1 0 0 0,1 0 0 0 0,1 0 0 0 0,0-1 0 0 0,1 1 0 0 0,0-1 0 0 0,0 0 0 0 0,1 0 0 0 0,1-1 0 0 0,0 1 0 0 0,0-1 0 0 0,1-1 0 0 0,0 0-1 0 0,3 3-66 0 0,132 79-859 0 0,19-58-3505 0 0,-138-33 2932 0 0</inkml:trace>
  <inkml:trace contextRef="#ctx0" brushRef="#br0" timeOffset="1022.066">1317 285 868 0 0,'6'-1'159'0'0,"0"-1"1"0"0,1 1-1 0 0,-1 0 0 0 0,0 0 1 0 0,0 1-1 0 0,0-1 0 0 0,1 2 0 0 0,-1-1 1 0 0,0 1-1 0 0,0-1 0 0 0,0 2 1 0 0,1-1-1 0 0,-1 1 0 0 0,0 0 0 0 0,-1 0 1 0 0,1 0-1 0 0,0 1 0 0 0,-1 0 1 0 0,1 0-1 0 0,-1 1 0 0 0,0-1 0 0 0,0 1 1 0 0,4 5-160 0 0,-3-4 83 0 0,-1 0 1 0 0,0 1 0 0 0,0 0-1 0 0,0 0 1 0 0,-1 1 0 0 0,0-1-1 0 0,0 1 1 0 0,-1 0 0 0 0,1 0-1 0 0,-2 0 1 0 0,1 1 0 0 0,-1-1-1 0 0,0 1 1 0 0,0-1 0 0 0,-1 1-1 0 0,0 0 1 0 0,-1-1 0 0 0,1 1-1 0 0,-1 0 1 0 0,-1 0 0 0 0,0-1-1 0 0,0 1 1 0 0,0 0 0 0 0,-1-1-1 0 0,0 1 1 0 0,-1-1 0 0 0,1 0-1 0 0,-1 0 1 0 0,-1 0-1 0 0,1 0 1 0 0,-1 0 0 0 0,-1-1-1 0 0,1 1 1 0 0,-1-1 0 0 0,0 0-1 0 0,0-1 1 0 0,-1 1 0 0 0,0-1-1 0 0,0 0 1 0 0,-3 2-84 0 0,-226 126 1990 0 0,224-131-3655 0 0,50-25-981 0 0,13-6 87 0 0,-23 12 1341 0 0</inkml:trace>
  <inkml:trace contextRef="#ctx0" brushRef="#br0" timeOffset="1288.055">1813 362 888 0 0,'-112'7'3883'0'0,"101"-5"-3722"0"0,-1 0 1 0 0,1 1-1 0 0,0 1 0 0 0,0 0 0 0 0,0 0 0 0 0,1 1 0 0 0,-1 0 0 0 0,1 1 0 0 0,0 0 0 0 0,1 1 0 0 0,-1 0 0 0 0,1 1 0 0 0,1 0 1 0 0,0 0-1 0 0,0 0 0 0 0,0 1 0 0 0,1 1 0 0 0,0-1 0 0 0,1 1 0 0 0,0 0 0 0 0,-2 6-161 0 0,7-12 39 0 0,0 1 0 0 0,0-1 0 0 0,0 1 0 0 0,1-1 0 0 0,-1 1 0 0 0,1 0 0 0 0,0-1 0 0 0,1 1 0 0 0,-1-1 0 0 0,1 1 0 0 0,0-1 0 0 0,0 1-1 0 0,0-1 1 0 0,1 1 0 0 0,-1-1 0 0 0,1 0 0 0 0,0 0 0 0 0,1 0 0 0 0,-1 0 0 0 0,0 0 0 0 0,1 0 0 0 0,0-1 0 0 0,0 1 0 0 0,0-1 0 0 0,1 0 0 0 0,-1 0 0 0 0,1 0 0 0 0,-1 0 0 0 0,1-1 0 0 0,2 2-39 0 0,4 2-346 0 0,-1 0 0 0 0,1 0 0 0 0,1-1 0 0 0,-1 0 0 0 0,1-1 0 0 0,-1 0 0 0 0,1-1 0 0 0,0 0 0 0 0,1-1 0 0 0,-1 0 0 0 0,0-1 0 0 0,3 0 346 0 0,27-3-2547 0 0,-5-9 1351 0 0</inkml:trace>
  <inkml:trace contextRef="#ctx0" brushRef="#br0" timeOffset="1549.671">1897 509 1724 0 0,'0'0'1061'0'0,"0"0"-126"0"0,0 0-107 0 0,22-3 2897 0 0,131-8-2032 0 0,-101 6-1588 0 0,-17 4-1136 0 0,-1-2 0 0 0,0-1-1 0 0,0-2 1 0 0,0-2-1 0 0,-1-1 1 0 0,19-8 1031 0 0,-25 7-1170 0 0,-2 3 1 0 0</inkml:trace>
  <inkml:trace contextRef="#ctx0" brushRef="#br0" timeOffset="1781.801">2629 237 1380 0 0,'16'-7'5290'0'0,"-8"18"-3366"0"0,-6 35-2004 0 0,-3-33 534 0 0,40 170-40 0 0,-38-179-485 0 0,13 66-315 0 0,-11-24-2994 0 0,-21-21 758 0 0,1-14 1407 0 0</inkml:trace>
  <inkml:trace contextRef="#ctx0" brushRef="#br0" timeOffset="2089.753">2933 0 1744 0 0,'10'1'176'0'0,"0"1"1"0"0,-1-1-1 0 0,1 1 0 0 0,-1 1 0 0 0,0 0 0 0 0,0 0 0 0 0,0 1 1 0 0,0 0-1 0 0,0 1 0 0 0,-1 0 0 0 0,0 0 0 0 0,0 1 1 0 0,0-1-1 0 0,-1 2 0 0 0,0-1 0 0 0,0 1 0 0 0,0 0 1 0 0,-1 1-1 0 0,0 0 0 0 0,-1 0 0 0 0,1 0-176 0 0,83 188 1605 0 0,-84-177-1462 0 0,-1-1 1 0 0,0 1 0 0 0,-1-1 0 0 0,-2 1 0 0 0,0 0 0 0 0,0 0-1 0 0,-2 0 1 0 0,0 0 0 0 0,-2 0 0 0 0,0-1 0 0 0,-1 1 0 0 0,0-1 0 0 0,-2 0-1 0 0,0 0 1 0 0,-7 11-144 0 0,-1-3 15 0 0,-1-1 0 0 0,-2-1-1 0 0,0 0 1 0 0,-2-2 0 0 0,-1 0 0 0 0,0-1 0 0 0,-1-1-1 0 0,-2-1 1 0 0,0-1 0 0 0,0-1 0 0 0,-2-1-1 0 0,0-1 1 0 0,-26 11-15 0 0,45-22-246 0 0,0-1 0 0 0,0 0 0 0 0,0 0 0 0 0,-1 0 1 0 0,1-1-1 0 0,-1 0 0 0 0,1 0 0 0 0,-1-1 0 0 0,0 0 0 0 0,0 0 0 0 0,0-1 0 0 0,0 1 0 0 0,0-1 0 0 0,0-1 0 0 0,0 0 0 0 0,1 0 0 0 0,-1 0 1 0 0,0 0-1 0 0,0-1 0 0 0,1-1 0 0 0,-1 1 0 0 0,1-1 0 0 0,0 0 0 0 0,0 0 0 0 0,0-1 0 0 0,0 1 0 0 0,-5-6 246 0 0,-9-15-1318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1236 0 0,'1'0'3016'0'0,"48"9"-629"0"0,-40-4-2333 0 0,0 1 1 0 0,0 0-1 0 0,-1 1 1 0 0,0 0-1 0 0,0 0 1 0 0,-1 1-1 0 0,1 0 1 0 0,-2 0-1 0 0,1 1 1 0 0,-1-1-1 0 0,-1 2 1 0 0,1-1-1 0 0,-2 0 1 0 0,1 1-1 0 0,-1 0 0 0 0,-1 0 1 0 0,0 0-1 0 0,0 1 1 0 0,-1-1-1 0 0,0 1 1 0 0,-1-1-1 0 0,0 1 1 0 0,-1 0-1 0 0,0-1 1 0 0,-1 1-1 0 0,0 0 1 0 0,0-1-1 0 0,-1 1 1 0 0,-1-1-1 0 0,1 0 1 0 0,-2 1-1 0 0,0-1 1 0 0,0-1-1 0 0,0 1 1 0 0,-2-1-1 0 0,1 1 1 0 0,-1-2-1 0 0,0 1 1 0 0,-1 0-1 0 0,0-1 1 0 0,-5 4-55 0 0,-14 19 224 0 0,-2-1 0 0 0,-2-1 0 0 0,0-1-1 0 0,-2-2 1 0 0,-1-1 0 0 0,-25 13-224 0 0,58-38-53 0 0,-1 0 1 0 0,1-1-1 0 0,0 1 0 0 0,0-1 0 0 0,-1 1 1 0 0,1 0-1 0 0,0-1 0 0 0,0 1 0 0 0,-1 0 0 0 0,1-1 1 0 0,0 1-1 0 0,-1 0 0 0 0,1 0 0 0 0,-1-1 1 0 0,1 1-1 0 0,0 0 0 0 0,-1 0 0 0 0,1 0 0 0 0,-1-1 1 0 0,1 1-1 0 0,0 0 0 0 0,-1 0 0 0 0,1 0 1 0 0,-1 0-1 0 0,1 0 0 0 0,-1 0 0 0 0,1 0 0 0 0,-1 0 1 0 0,1 0-1 0 0,-1 0 0 0 0,1 0 0 0 0,-1 0 53 0 0,34-36-2387 0 0,-32 35 2352 0 0,42-43-2357 0 0,-17 21 1283 0 0</inkml:trace>
  <inkml:trace contextRef="#ctx0" brushRef="#br0" timeOffset="277.976">640 84 1268 0 0,'-18'4'1300'0'0,"-6"3"-976"0"0,0 2 0 0 0,0 0 0 0 0,1 1-1 0 0,0 1 1 0 0,0 2 0 0 0,2 0 0 0 0,-1 1 0 0 0,2 1-1 0 0,0 1 1 0 0,1 1 0 0 0,0 0 0 0 0,2 2 0 0 0,0 0-1 0 0,1 1 1 0 0,1 0 0 0 0,1 1 0 0 0,-12 23-324 0 0,25-41 37 0 0,0 0 1 0 0,0 0-1 0 0,0 1 1 0 0,0-1 0 0 0,0 0-1 0 0,1 0 1 0 0,-1 1-1 0 0,1-1 1 0 0,0 0-1 0 0,0 1 1 0 0,0-1 0 0 0,0 1-1 0 0,1-1 1 0 0,-1 0-1 0 0,1 0 1 0 0,0 1-1 0 0,0-1 1 0 0,0 0 0 0 0,1 0-1 0 0,-1 0 1 0 0,1 0-1 0 0,-1 0 1 0 0,1 0-1 0 0,0 0 1 0 0,0-1 0 0 0,0 1-1 0 0,1-1 1 0 0,-1 1-1 0 0,0-1 1 0 0,1 0-1 0 0,0 0 1 0 0,-1 0 0 0 0,1 0-1 0 0,0-1 1 0 0,0 1-1 0 0,0-1 1 0 0,0 1-1 0 0,1-1 1 0 0,1 0-38 0 0,135 28-2282 0 0,-79-31-1668 0 0,-33-11 2736 0 0</inkml:trace>
  <inkml:trace contextRef="#ctx0" brushRef="#br0" timeOffset="543.524">633 284 2108 0 0,'9'-8'5086'0'0,"8"6"-4909"0"0,302-27 2657 0 0,-106 22-6914 0 0,-200 0 686 0 0,-18 5 2159 0 0</inkml:trace>
  <inkml:trace contextRef="#ctx0" brushRef="#br0" timeOffset="790.933">800 351 888 0 0,'18'25'7831'0'0,"66"-21"-7107"0"0,-71-5-144 0 0,194-12-402 0 0,39-30-7103 0 0,-213 38 5701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1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42 904 0 0,'0'0'605'0'0,"0"0"-11"0"0,-3 0-47 0 0,-48 6 836 0 0,1 1 2757 0 0,241-17-2280 0 0,355-35-1946 0 0,-525 46-1967 0 0,-34 2 166 0 0,-44 4-1260 0 0,10-5 1783 0 0</inkml:trace>
  <inkml:trace contextRef="#ctx0" brushRef="#br0" timeOffset="400.079">46 152 1180 0 0,'0'0'121'0'0,"0"0"1"0"0,1 0-1 0 0,-1 0 0 0 0,0 1 1 0 0,0-1-1 0 0,1 0 0 0 0,-1 0 1 0 0,0 1-1 0 0,0-1 0 0 0,0 0 1 0 0,0 0-1 0 0,0 1 0 0 0,1-1 0 0 0,-1 0 1 0 0,0 1-1 0 0,0-1 0 0 0,0 0 1 0 0,0 0-1 0 0,0 1 0 0 0,0-1 1 0 0,0 0-1 0 0,0 1 0 0 0,0-1 1 0 0,0 0-1 0 0,0 1 0 0 0,0-1 0 0 0,0 0 1 0 0,0 1-1 0 0,0-1 0 0 0,0 0 1 0 0,0 0-1 0 0,-1 1 0 0 0,1-1 1 0 0,0 0-1 0 0,0 1-121 0 0,34 10 826 0 0,43 3-20 0 0,-51-11-649 0 0,0 1 0 0 0,-1 2 0 0 0,1 0 0 0 0,-1 1 0 0 0,-1 2 0 0 0,1 1 0 0 0,-1 0 0 0 0,-1 2 0 0 0,0 1-157 0 0,-17-7 29 0 0,0 1 0 0 0,0-1 0 0 0,-1 1 0 0 0,0 0 0 0 0,0 1 0 0 0,-1-1 0 0 0,0 1 0 0 0,0 0 0 0 0,-1 0 0 0 0,0 0 0 0 0,0 0 0 0 0,-1 0 0 0 0,0 1 0 0 0,-1-1 0 0 0,0 1 0 0 0,0 0 0 0 0,-1-1 0 0 0,0 1 0 0 0,0 0 1 0 0,-1-1-1 0 0,0 1 0 0 0,0-1 0 0 0,-1 1 0 0 0,0-1 0 0 0,-1 0 0 0 0,0 1 0 0 0,0-1 0 0 0,-1-1 0 0 0,0 1 0 0 0,0 0 0 0 0,-1-1 0 0 0,0 0 0 0 0,0 0 0 0 0,-1 0 0 0 0,0-1 0 0 0,0 0 0 0 0,0 0 0 0 0,-5 2-29 0 0,-353 327 1378 0 0,339-279-1134 0 0,43-28-44 0 0,-10-24-183 0 0,0 0-1 0 0,0 0 1 0 0,0-1 0 0 0,0 0 0 0 0,1-1 0 0 0,-1 1-1 0 0,1-2 1 0 0,-1 1 0 0 0,1-1 0 0 0,0-1 0 0 0,0 1 0 0 0,-1-1-1 0 0,7-2-16 0 0,278-28-1282 0 0,-44-12-6063 0 0,-231 38 6162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2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80 1720 0 0,'-3'3'365'0'0,"-10"8"-37"0"0,9-8-41 0 0,4-3-32 0 0,-6 4-30 0 0,-49 22 2433 0 0,174-46-21 0 0,509-62-1183 0 0,-244 57-1803 0 0,-383 25 9 0 0,-1 0-187 0 0,-13 11-4864 0 0,-6-4 4165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2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 1732 0 0,'-7'11'953'0'0,"7"-11"-910"0"0,1-1-1 0 0,-1 1 0 0 0,0 0 0 0 0,1 0 1 0 0,-1 0-1 0 0,1 0 0 0 0,-1 0 1 0 0,1 0-1 0 0,-1 0 0 0 0,0 0 1 0 0,1 0-1 0 0,-1 0 0 0 0,1 0 0 0 0,-1 0 1 0 0,1 0-1 0 0,-1 0 0 0 0,0 1 1 0 0,1-1-1 0 0,-1 0 0 0 0,1 0 1 0 0,-1 0-1 0 0,0 1 0 0 0,1-1 0 0 0,-1 0 1 0 0,0 0-1 0 0,1 1 0 0 0,-1-1 1 0 0,0 0-1 0 0,1 1 0 0 0,-1-1 1 0 0,0 0-1 0 0,0 1 0 0 0,1-1 0 0 0,-1 0 1 0 0,0 1-1 0 0,0-1 0 0 0,0 1 1 0 0,0-1-1 0 0,1 0 0 0 0,-1 1 1 0 0,0-1-1 0 0,0 1 0 0 0,0-1 0 0 0,0 1 1 0 0,0-1-1 0 0,0 0 0 0 0,0 1 1 0 0,0-1-1 0 0,0 1 0 0 0,0-1 1 0 0,-1 1-1 0 0,1-1 0 0 0,0 0 0 0 0,0 1 1 0 0,0-1-1 0 0,0 1 0 0 0,-1-1 1 0 0,1 0-1 0 0,0 1 0 0 0,0-1 1 0 0,-1 0-1 0 0,1 1-42 0 0,266-13 2330 0 0,497-36-589 0 0,-743 43-1555 0 0,-11 3-1551 0 0,-2 0-3868 0 0,-7 2 4022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3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64 1028 0 0,'-6'1'604'0'0,"-26"10"2606"0"0,44-2-184 0 0,336-22-737 0 0,775-50-650 0 0,-551 55-1912 0 0,-329 7-6534 0 0,-242 1 5469 0 0,-1 0 36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3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39 103 1128 0 0,'-12'-1'5708'0'0,"3"34"-4091"0"0,-1 51-1613 0 0,9-78 376 0 0,-6 373 2456 0 0,35-128-1879 0 0,0 177 431 0 0,-11-289-2041 0 0,-34-257-7160 0 0,12 52 5363 0 0,4 35 1292 0 0</inkml:trace>
  <inkml:trace contextRef="#ctx0" brushRef="#br0" timeOffset="339.542">29 638 1684 0 0,'3'-8'297'0'0,"1"-1"0"0"0,1 1 0 0 0,-1 0 0 0 0,1 0-1 0 0,1 0 1 0 0,-1 1 0 0 0,1 0 0 0 0,1 0 0 0 0,-1 0 0 0 0,1 1 0 0 0,0 0-1 0 0,1 0 1 0 0,0 1 0 0 0,-1 0 0 0 0,2 0 0 0 0,-1 1 0 0 0,7-3-297 0 0,-6 4 88 0 0,1 1 1 0 0,0-1-1 0 0,0 2 1 0 0,0-1-1 0 0,0 1 1 0 0,0 1-1 0 0,0 0 1 0 0,0 0-1 0 0,0 1 1 0 0,0 0-1 0 0,0 1 1 0 0,-1 0 0 0 0,1 0-1 0 0,0 1 1 0 0,-1 1-1 0 0,1-1 1 0 0,-1 1-1 0 0,0 1 1 0 0,-1 0-1 0 0,1 0 1 0 0,-1 1-1 0 0,0 0 1 0 0,0 0-1 0 0,0 1 1 0 0,-1 0-1 0 0,0 1 1 0 0,-1-1 0 0 0,1 3-89 0 0,-4-7 43 0 0,0 1 1 0 0,0 0 0 0 0,-1 0 0 0 0,1 0 0 0 0,-1 0 0 0 0,0 1 0 0 0,0-1 0 0 0,-1 0 0 0 0,0 1-1 0 0,1 0 1 0 0,-1-1 0 0 0,-1 1 0 0 0,1 0 0 0 0,-1-1 0 0 0,0 1 0 0 0,0 0 0 0 0,0-1 0 0 0,0 1 0 0 0,-1 0-1 0 0,0 0 1 0 0,0-1 0 0 0,0 1 0 0 0,-1-1 0 0 0,1 1 0 0 0,-1-1 0 0 0,0 0 0 0 0,0 0 0 0 0,-1 1-1 0 0,1-2 1 0 0,-1 1 0 0 0,0 0 0 0 0,0 0 0 0 0,0-1 0 0 0,-3 2-44 0 0,-130 98 950 0 0,129-99-1000 0 0,-120 54 281 0 0,35-41-3851 0 0,91-17 3506 0 0,0-1-1 0 0,-1 1 0 0 0,1 0 0 0 0,-1-1 0 0 0,1 1 0 0 0,0 0 0 0 0,-1-1 1 0 0,1 0-1 0 0,0 1 0 0 0,-1-1 0 0 0,1 0 0 0 0,0 0 0 0 0,0 1 1 0 0,0-1-1 0 0,0 0 0 0 0,0 0 0 0 0,0 0 0 0 0,0 0 0 0 0,0-1 0 0 0,0 1 1 0 0,0 0-1 0 0,0 0 0 0 0,1 0 0 0 0,-1-1 0 0 0,1 1 0 0 0,-1 0 0 0 0,1-1 1 0 0,-1 1-1 0 0,1-1 0 0 0,0 1 0 0 0,-1 0 0 0 0,1-1 0 0 0,0 1 0 0 0,0-1 1 0 0,0 1-1 0 0,0-1 0 0 0,0 1 0 0 0,1 0 0 0 0,-1-1 0 0 0,0 1 1 0 0,1-1-1 0 0,-1 1 0 0 0,1 0 0 0 0,-1-1 0 0 0,1 1 0 0 0,0-1 115 0 0,10-21-1170 0 0</inkml:trace>
  <inkml:trace contextRef="#ctx0" brushRef="#br0" timeOffset="882.357">482 132 1564 0 0,'10'-48'4201'0'0,"43"1"-2785"0"0,-49 43-1372 0 0,0 0 0 0 0,0 1 0 0 0,1 0 0 0 0,-1 0 0 0 0,1 0 0 0 0,0 0 0 0 0,0 1 0 0 0,0 0 0 0 0,0 0 0 0 0,0 0 0 0 0,0 1 0 0 0,1-1 0 0 0,-1 1 0 0 0,1 1 0 0 0,-1-1 0 0 0,1 1-1 0 0,-1 0 1 0 0,0 0 0 0 0,1 0 0 0 0,-1 1 0 0 0,1 0 0 0 0,-1 0 0 0 0,0 0 0 0 0,1 1 0 0 0,-1 0 0 0 0,0 0 0 0 0,0 0 0 0 0,0 1 0 0 0,0-1 0 0 0,-1 1 0 0 0,1 0 0 0 0,-1 1 0 0 0,0-1 0 0 0,0 1 0 0 0,0-1 0 0 0,0 1 0 0 0,0 1-1 0 0,-1-1 1 0 0,0 0 0 0 0,0 1 0 0 0,0 0 0 0 0,0 0 0 0 0,-1-1 0 0 0,0 2 0 0 0,0-1 0 0 0,0 0 0 0 0,-1 0 0 0 0,0 0 0 0 0,0 1 0 0 0,1 2-44 0 0,-4 7 142 0 0,0 0 1 0 0,0 0 0 0 0,-2-1-1 0 0,0 1 1 0 0,0-1-1 0 0,-1 0 1 0 0,-1 0-1 0 0,0-1 1 0 0,-1 0-1 0 0,-1 0 1 0 0,0 0 0 0 0,-1-1-1 0 0,0 0 1 0 0,0-1-1 0 0,-12 11-142 0 0,-8 14 492 0 0,4 6 319 0 0,25-41-630 0 0,5 4-8 0 0,15 3-114 0 0,0-1 0 0 0,1-1-1 0 0,0 0 1 0 0,0-2 0 0 0,0 0 0 0 0,1-1 0 0 0,-1-2-1 0 0,1 0 1 0 0,-1-1 0 0 0,1-1 0 0 0,-1-1 0 0 0,1-1-1 0 0,-1-1 1 0 0,2-1-59 0 0,-2 2-103 0 0,110-10-1029 0 0,68-12-6378 0 0,-182 18 5004 0 0,-18 5 1336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3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102 446 1152 0 0,'0'0'343'0'0,"-5"23"1012"0"0,4-22-1274 0 0,0 1 1 0 0,0-1-1 0 0,-1 1 0 0 0,1-1 0 0 0,0 0 1 0 0,-1 1-1 0 0,1-1 0 0 0,-1 0 0 0 0,1 0 0 0 0,-1 0 1 0 0,0 0-1 0 0,1 0 0 0 0,-1 0 0 0 0,0 0 1 0 0,0-1-1 0 0,0 1 0 0 0,1-1 0 0 0,-1 1 0 0 0,0-1 1 0 0,0 0-1 0 0,0 0 0 0 0,0 0 0 0 0,0 0 0 0 0,0 0 1 0 0,0 0-1 0 0,0 0 0 0 0,0-1 0 0 0,1 1 1 0 0,-1-1-1 0 0,0 1 0 0 0,0-1 0 0 0,0 0 0 0 0,1 1 1 0 0,-1-1-1 0 0,0 0 0 0 0,1 0 0 0 0,-1 0 1 0 0,0-1-1 0 0,1 1 0 0 0,0 0 0 0 0,-1-1 0 0 0,1 1 1 0 0,0-1-1 0 0,0 1 0 0 0,-1-1 0 0 0,1 1 0 0 0,1-1 1 0 0,-1 0-1 0 0,0 1 0 0 0,0-1 0 0 0,0 0 1 0 0,1 0-1 0 0,-1 0 0 0 0,1 0-81 0 0,-4-8 81 0 0,1 0 0 0 0,1 0 0 0 0,0 0 0 0 0,0 0 1 0 0,1 0-1 0 0,0-1 0 0 0,1 1 0 0 0,0 0 0 0 0,0 0 0 0 0,1-1 0 0 0,1 1 0 0 0,-1 0 1 0 0,2 0-1 0 0,0 0 0 0 0,0 0 0 0 0,0 1 0 0 0,1-1 0 0 0,1 1 0 0 0,0 0 0 0 0,0 0 0 0 0,0 0 1 0 0,1 1-1 0 0,1 0 0 0 0,-1 0 0 0 0,1 0 0 0 0,1 1 0 0 0,-1 0 0 0 0,1 1 0 0 0,1 0 1 0 0,0-1-82 0 0,-2 2 16 0 0,1-1 0 0 0,-1 1 0 0 0,1 1-1 0 0,0 0 1 0 0,1 0 0 0 0,-1 0 0 0 0,1 1 0 0 0,-1 0 0 0 0,1 1 0 0 0,0 0 0 0 0,0 0 0 0 0,0 1 0 0 0,0 0 0 0 0,1 1 0 0 0,-1 0 0 0 0,0 0 0 0 0,0 1 0 0 0,0 0 0 0 0,0 1 0 0 0,0 0 0 0 0,0 0 0 0 0,0 1 0 0 0,-1 0 0 0 0,1 0 0 0 0,-1 1 0 0 0,0 0 0 0 0,0 1 0 0 0,0 0 0 0 0,0 0 0 0 0,-1 1 0 0 0,0-1 0 0 0,0 2 0 0 0,-1-1 0 0 0,0 1 0 0 0,0 0 0 0 0,0 0 0 0 0,-1 1 0 0 0,1 1-16 0 0,0 2 19 0 0,0 1-1 0 0,-1 0 1 0 0,0 1 0 0 0,-1-1 0 0 0,0 1-1 0 0,-1 0 1 0 0,-1 0 0 0 0,0 0-1 0 0,0 0 1 0 0,-2 0 0 0 0,1 0-1 0 0,-2 1 1 0 0,0-1 0 0 0,0 0 0 0 0,-2 4-19 0 0,-5 17 40 0 0,-2 0 1 0 0,-1-1-1 0 0,-2 0 1 0 0,-1-1-1 0 0,-1 0 0 0 0,-2-1 1 0 0,-1-1-1 0 0,-1-1 1 0 0,-2 0-1 0 0,-16 16-40 0 0,-34 45 489 0 0,93-83-183 0 0,167-40-143 0 0,64-9-553 0 0,-229 38 420 0 0,-18-12-4651 0 0,-6-4 942 0 0,1 10 2483 0 0</inkml:trace>
  <inkml:trace contextRef="#ctx0" brushRef="#br0" timeOffset="903.79">1293 209 2216 0 0,'48'-63'2924'0'0,"-47"60"-2776"0"0,1 0-77 0 0,-1 1 0 0 0,0-1-1 0 0,0 0 1 0 0,0 0 0 0 0,0 0 0 0 0,0 0-1 0 0,0 0 1 0 0,-1 0 0 0 0,0 0 0 0 0,1 0-1 0 0,-1 0 1 0 0,0 0 0 0 0,-1 0 0 0 0,1 0-1 0 0,0 0 1 0 0,-1 0 0 0 0,0 0 0 0 0,1 0-1 0 0,-1 0 1 0 0,0 0 0 0 0,-1 0 0 0 0,1 1-1 0 0,0-1 1 0 0,-1 0 0 0 0,0 1 0 0 0,1-1-1 0 0,-1 1 1 0 0,0-1 0 0 0,0 1 0 0 0,-1 0-1 0 0,0-1-70 0 0,-6-4 23 0 0,0 1 0 0 0,0 1 0 0 0,0 0 0 0 0,-1 0 0 0 0,1 0 0 0 0,-1 1 0 0 0,0 1 0 0 0,-1 0 0 0 0,1 0 0 0 0,0 1 0 0 0,-1 0 0 0 0,0 1 0 0 0,1 0 0 0 0,-1 1 0 0 0,0 0 0 0 0,1 0 0 0 0,-1 1 0 0 0,0 1 0 0 0,1 0 0 0 0,0 0 0 0 0,-1 1 0 0 0,1 1 0 0 0,0-1 0 0 0,0 2 0 0 0,1-1 0 0 0,-1 1 0 0 0,1 1 0 0 0,0 0 0 0 0,0 0 0 0 0,1 0 0 0 0,0 1 0 0 0,0 1-1 0 0,1-1 1 0 0,-1 1 0 0 0,-2 6-23 0 0,-4 6 55 0 0,1 1-1 0 0,0 1 0 0 0,2 0 0 0 0,1 1 0 0 0,1 0 1 0 0,0 0-1 0 0,2 1 0 0 0,1 0 0 0 0,1 0 0 0 0,1 1 1 0 0,1 0-1 0 0,1-1 0 0 0,1 1 0 0 0,1 5-54 0 0,0-26 26 0 0,0-1 0 0 0,1 0 0 0 0,-1 1 0 0 0,0-1-1 0 0,1 0 1 0 0,0 1 0 0 0,0-1 0 0 0,0 0 0 0 0,0 0 0 0 0,1 0-1 0 0,-1 0 1 0 0,1 0 0 0 0,-1 0 0 0 0,1 0 0 0 0,0 0 0 0 0,0-1 0 0 0,1 1-1 0 0,-1-1 1 0 0,0 1 0 0 0,1-1 0 0 0,0 0 0 0 0,-1 0 0 0 0,1 0-1 0 0,0 0 1 0 0,0-1 0 0 0,0 1 0 0 0,0-1 0 0 0,0 1 0 0 0,0-1-1 0 0,1 0 1 0 0,-1-1 0 0 0,0 1 0 0 0,1 0 0 0 0,-1-1 0 0 0,0 0 0 0 0,1 0-1 0 0,-1 0 1 0 0,0 0 0 0 0,1 0 0 0 0,-1-1 0 0 0,0 0 0 0 0,2 0-26 0 0,29-11 94 0 0,-1-1 1 0 0,0-2-1 0 0,-1-2 1 0 0,-1-1 0 0 0,0-1-1 0 0,-2-1 1 0 0,0-2-1 0 0,15-15-94 0 0,3-1 224 0 0,-61 92-176 0 0,-94 205 572 0 0,-28 93 947 0 0,135-349-1538 0 0,0-1 0 0 0,0 1 0 0 0,1-1 0 0 0,-1 0 0 0 0,1 1 0 0 0,-1-1 0 0 0,1 1 0 0 0,0 0-1 0 0,0-1 1 0 0,0 1 0 0 0,0-1 0 0 0,1 1 0 0 0,-1-1 0 0 0,1 1 0 0 0,-1-1 0 0 0,1 1 0 0 0,0-1 0 0 0,0 0 0 0 0,0 1 0 0 0,0-1 0 0 0,0 0-1 0 0,1 0 1 0 0,-1 0 0 0 0,1 0 0 0 0,-1 0 0 0 0,1 0 0 0 0,0 0 0 0 0,-1 0 0 0 0,1-1 0 0 0,0 1 0 0 0,0-1 0 0 0,1 1 0 0 0,-1-1-1 0 0,0 0 1 0 0,0 0 0 0 0,1 0 0 0 0,-1 0 0 0 0,0 0 0 0 0,1 0 0 0 0,-1-1 0 0 0,1 1 0 0 0,-1-1 0 0 0,1 0 0 0 0,-1 0 0 0 0,1 0-1 0 0,-1 0 1 0 0,1 0 0 0 0,-1 0 0 0 0,1-1 0 0 0,-1 1 0 0 0,1-1 0 0 0,-1 0 0 0 0,1 1 0 0 0,-1-1 0 0 0,0 0 0 0 0,1-1 0 0 0,-1 1-1 0 0,0 0 1 0 0,1-1-29 0 0,72-19 78 0 0,0-4-1 0 0,-1-3 0 0 0,-1-3 0 0 0,8-9-77 0 0,20-7-532 0 0,79-33-3040 0 0,-162 66 881 0 0,-15 6-2685 0 0,-3 8 4087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4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1900 0 0,'22'23'383'0'0,"-1"0"1"0"0,0 1-1 0 0,-2 1 0 0 0,-1 1 1 0 0,-1 1-1 0 0,-1 0 0 0 0,-2 1 0 0 0,0 1 1 0 0,-2 0-1 0 0,-1 1 0 0 0,-2 0 1 0 0,-1 1-1 0 0,-1 0 0 0 0,-1 0 1 0 0,-2 0-1 0 0,-1 1 0 0 0,-2 2-383 0 0,3-9 214 0 0,-1 1 0 0 0,-1-1 0 0 0,-2 1 0 0 0,0 0 0 0 0,-2-1 1 0 0,-1 1-1 0 0,0-1 0 0 0,-2 0 0 0 0,-1 0 0 0 0,-2 0 0 0 0,0-1 0 0 0,-2 2-214 0 0,1 0-88 0 0,-2 0-1 0 0,-2-1 1 0 0,0 0 0 0 0,-1-2 0 0 0,-1 1-1 0 0,-2-2 1 0 0,0 0 0 0 0,-1 0 0 0 0,-1-2-1 0 0,-6 4 89 0 0,23-22-174 0 0,0 0 0 0 0,0 0 0 0 0,-1 0 1 0 0,1-1-1 0 0,0 1 0 0 0,0-1 0 0 0,-1 0 0 0 0,1 1 0 0 0,-1-1 0 0 0,1 0 0 0 0,-1 0 0 0 0,1-1 0 0 0,-1 1 0 0 0,0-1 0 0 0,1 1 0 0 0,-1-1 0 0 0,0 0 1 0 0,0 0-1 0 0,1 0 0 0 0,-1 0 0 0 0,0 0 0 0 0,1-1 0 0 0,-1 1 0 0 0,0-1 0 0 0,1 0 0 0 0,-1 0 0 0 0,1 1 0 0 0,-1-2 0 0 0,1 1 0 0 0,-1 0 0 0 0,1-1 0 0 0,0 1 1 0 0,-1-1-1 0 0,1 1 0 0 0,0-1 0 0 0,0 0 0 0 0,0 0 0 0 0,1 0 0 0 0,-2-2 174 0 0,-11-15-1183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4:26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1492 0 0,'0'0'655'0'0,"0"0"-64"0"0,3-18 1571 0 0,-2 18-2108 0 0,1 0-1 0 0,0-1 0 0 0,0 2 1 0 0,0-1-1 0 0,-1 0 0 0 0,1 0 1 0 0,0 0-1 0 0,0 1 0 0 0,-1-1 1 0 0,1 1-1 0 0,0 0 0 0 0,-1-1 0 0 0,1 1 1 0 0,-1 0-1 0 0,1 0 0 0 0,-1 0 1 0 0,1 0-1 0 0,-1 0 0 0 0,1 0 1 0 0,-1 0-1 0 0,0 1 0 0 0,0-1 1 0 0,0 0-1 0 0,1 1 0 0 0,-2-1 1 0 0,1 1-1 0 0,0-1 0 0 0,0 1 0 0 0,0 0 1 0 0,-1-1-1 0 0,1 1 0 0 0,0 0 1 0 0,-1-1-1 0 0,0 1 0 0 0,1 0 1 0 0,-1 0-1 0 0,0-1 0 0 0,0 1 1 0 0,0 0-1 0 0,0 0 0 0 0,0 0 1 0 0,-1-1-1 0 0,1 1 0 0 0,0 0 0 0 0,-1 0 1 0 0,0-1-1 0 0,1 1 0 0 0,-1 1-53 0 0,0 16 256 0 0,1-8-217 0 0,0 0 0 0 0,1-1 1 0 0,0 1-1 0 0,0 0 1 0 0,1-1-1 0 0,0 1 0 0 0,1-1 1 0 0,1 0-1 0 0,-1 0 1 0 0,2 0-1 0 0,-1 0 0 0 0,5 6-39 0 0,25 2-1233 0 0,-33-18-47 0 0,9-13-1415 0 0,-8 4 1392 0 0</inkml:trace>
  <inkml:trace contextRef="#ctx0" brushRef="#br0" timeOffset="691.291">276 308 1184 0 0,'5'-20'5849'0'0,"19"-74"-5099"0"0,14-99-396 0 0,-38 194-363 0 0,0 1-1 0 0,0 0 0 0 0,0-1 0 0 0,0 1 0 0 0,-1-1 0 0 0,1 1 1 0 0,0-1-1 0 0,-1 1 0 0 0,0-1 0 0 0,1 1 0 0 0,-1-1 0 0 0,0 1 1 0 0,1-1-1 0 0,-1 0 0 0 0,0 1 0 0 0,0-1 0 0 0,0 0 0 0 0,0 0 1 0 0,0 1-1 0 0,-1-1 0 0 0,1 0 0 0 0,0 0 0 0 0,0 0 1 0 0,-1-1-1 0 0,1 1 0 0 0,-1 0 0 0 0,1 0 0 0 0,0-1 0 0 0,-1 1 1 0 0,1-1-1 0 0,-1 1 0 0 0,0-1 0 0 0,1 0 0 0 0,-1 0 0 0 0,1 0 1 0 0,-1 1-1 0 0,1-1 0 0 0,-1-1 0 0 0,0 1 0 0 0,1 0 0 0 0,-1 0 1 0 0,1-1-1 0 0,-1 1 0 0 0,1 0 0 0 0,-1-1 0 0 0,1 0 0 0 0,-1 1 1 0 0,1-1-1 0 0,-1 0 0 0 0,1 0 0 0 0,0 0 0 0 0,-1 0 0 0 0,1 0 1 0 0,0 0-1 0 0,0 0 0 0 0,0 0 0 0 0,0 0 0 0 0,0-1 0 0 0,0 1 1 0 0,0 0-1 0 0,0-1 0 0 0,1 1 0 0 0,-1 0 0 0 0,0-1 1 0 0,1 1-1 0 0,-1-1 0 0 0,1 0 0 0 0,0 1 0 0 0,-1-1 0 0 0,1 0 10 0 0,1 6-1 0 0,0-1 0 0 0,0 1 0 0 0,1 0 0 0 0,0-1 0 0 0,-1 1-1 0 0,1-1 1 0 0,0 0 0 0 0,1 1 0 0 0,-1-1 0 0 0,0 0 0 0 0,1 0-1 0 0,0-1 1 0 0,0 1 0 0 0,-1 0 0 0 0,2-1 0 0 0,-1 0 0 0 0,0 0-1 0 0,0 0 1 0 0,1 0 0 0 0,-1 0 0 0 0,1 0 0 0 0,0-1 0 0 0,-1 0 0 0 0,1 0-1 0 0,0 0 1 0 0,0 0 0 0 0,1-1 1 0 0,10 7 11 0 0,154 76 240 0 0,-167-81-227 0 0,0 0 0 0 0,0 0 0 0 0,0 0 0 0 0,0 0 0 0 0,0 0 0 0 0,0 0 0 0 0,-1 0-1 0 0,1 1 1 0 0,-1-1 0 0 0,0 1 0 0 0,0-1 0 0 0,0 1 0 0 0,0-1 0 0 0,0 1 0 0 0,0 0 0 0 0,-1-1 0 0 0,1 1 0 0 0,-1 0 0 0 0,0-1 0 0 0,1 1 0 0 0,-1 0-1 0 0,-1 0 1 0 0,1-1 0 0 0,0 1 0 0 0,-1 0 0 0 0,1 0 0 0 0,-1-1 0 0 0,0 1 0 0 0,0-1 0 0 0,0 1 0 0 0,0-1 0 0 0,0 1 0 0 0,-1-1 0 0 0,1 1 0 0 0,-1-1 0 0 0,0 0-1 0 0,1 0 1 0 0,-1 0 0 0 0,0 0 0 0 0,0 0 0 0 0,0 0 0 0 0,-1 0-24 0 0,-97 69 56 0 0,95-68 52 0 0,-57 24-1502 0 0,7-38-3414 0 0,47 0 3497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4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2928 0 0,'12'-5'7467'0'0,"120"-16"-6674"0"0,486-13-1263 0 0,-619 35 345 0 0,1-1-1 0 0,0 1 1 0 0,0-1 0 0 0,0 0-1 0 0,0 1 1 0 0,0-1-1 0 0,-1 1 1 0 0,1-1 0 0 0,0 1-1 0 0,0-1 1 0 0,0 0-1 0 0,0 1 1 0 0,0-1 0 0 0,0 1-1 0 0,0-1 1 0 0,1 1-1 0 0,-1-1 1 0 0,0 1-1 0 0,0-1 1 0 0,0 0 0 0 0,0 1-1 0 0,1-1 1 0 0,-1 1-1 0 0,0-1 1 0 0,0 0 0 0 0,0 1-1 0 0,1-1 1 0 0,-1 0-1 0 0,0 1 1 0 0,1-1 0 0 0,-1 0-1 0 0,0 1 1 0 0,1-1-1 0 0,-1 0 1 0 0,1 0-1 0 0,-1 1 126 0 0,-49 16-2980 0 0,16-10 1769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4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32 936 0 0,'4'21'4997'0'0,"31"-10"-3461"0"0,37-4-805 0 0,356-44-923 0 0,-362 29-1239 0 0,35-12-2458 0 0,-78 15 2745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2464 0 0,'0'0'111'0'0,"1"0"0"0"0,-1 0 0 0 0,1 0 0 0 0,-1 0 0 0 0,0 0 0 0 0,1 1 0 0 0,-1-1 0 0 0,1 0 0 0 0,-1 0 0 0 0,0 0 0 0 0,1 1 0 0 0,-1-1 0 0 0,1 0 0 0 0,-1 0 0 0 0,0 1 0 0 0,1-1 0 0 0,-1 0 0 0 0,0 1 0 0 0,0-1 0 0 0,1 0 0 0 0,-1 1 0 0 0,0-1 0 0 0,0 1 0 0 0,1-1 0 0 0,-1 0 0 0 0,0 1 0 0 0,0-1-1 0 0,0 1 1 0 0,0-1 0 0 0,0 1 0 0 0,0-1 0 0 0,0 1 0 0 0,1-1 0 0 0,-1 0 0 0 0,0 1 0 0 0,-1-1 0 0 0,1 1 0 0 0,0-1 0 0 0,0 1 0 0 0,0-1 0 0 0,0 1-111 0 0,65 0 749 0 0,-57-1-428 0 0,216-23 872 0 0,699-74-206 0 0,-782 94-2275 0 0,-142 3 1203 0 0,0 1 1 0 0,1 0-1 0 0,-1-1 1 0 0,1 1-1 0 0,-1 0 0 0 0,1 0 1 0 0,-1 0-1 0 0,1-1 0 0 0,-1 1 1 0 0,1 0-1 0 0,0 0 0 0 0,0 0 1 0 0,-1 0-1 0 0,1 0 0 0 0,0 0 1 0 0,0 0-1 0 0,0 0 0 0 0,0 0 1 0 0,0-1-1 0 0,0 1 0 0 0,0 0 1 0 0,0 0-1 0 0,0 0 0 0 0,1 0 1 0 0,-1 0-1 0 0,0 0 0 0 0,1 0 1 0 0,-1 0-1 0 0,0-1 0 0 0,1 1 1 0 0,-1 0-1 0 0,1 0 0 0 0,-1 0 1 0 0,1-1-1 0 0,0 1 0 0 0,-1 0 1 0 0,1-1-1 0 0,0 1 0 0 0,-1-1 1 0 0,1 1-1 0 0,0-1 0 0 0,0 1 1 0 0,0-1-1 0 0,-1 1 0 0 0,1-1 1 0 0,0 1-1 0 0,0-1 0 0 0,0 0 1 0 0,0 0-1 0 0,0 0 0 0 0,0 1 85 0 0,-26 8-1258 0 0,-2 1-10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91 1196 0 0,'-6'-1'824'0'0,"-31"-5"2811"0"0,48-5-130 0 0,112-6-2415 0 0,0 6 0 0 0,113 3-1090 0 0,-156 7-40 0 0,73 1-705 0 0,-133-25-7114 0 0,-8 15 6751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33 1368 0 0,'6'-32'6411'0'0,"-10"43"-3648"0"0,3-7-2860 0 0,-5 26 228 0 0,1 1 0 0 0,1 0-1 0 0,2 0 1 0 0,1 0 0 0 0,2 0 0 0 0,0 0 0 0 0,2 0 0 0 0,7 25-131 0 0,15 137-3437 0 0,-25-190 3249 0 0,-1 0 0 0 0,1 0 0 0 0,-1 0-1 0 0,0 0 1 0 0,1 0 0 0 0,-2 0 0 0 0,1 0-1 0 0,0 0 1 0 0,0 0 0 0 0,-1-1 0 0 0,1 1-1 0 0,-1 0 1 0 0,0-1 0 0 0,0 1 0 0 0,0-1-1 0 0,0 0 1 0 0,0 0 0 0 0,-1 0 0 0 0,1 0-1 0 0,-1 0 1 0 0,1 0 0 0 0,-1-1 0 0 0,0 1-1 0 0,0-1 1 0 0,1 0 0 0 0,-1 1 0 0 0,0-1-1 0 0,-3 0 189 0 0,-15 6-1152 0 0</inkml:trace>
  <inkml:trace contextRef="#ctx0" brushRef="#br0" timeOffset="308.566">1 627 2040 0 0,'121'-9'6321'0'0,"104"-23"-4917"0"0,-33 5-909 0 0,497-47-2612 0 0,-592 74-3772 0 0,-90-2 4571 0 0</inkml:trace>
  <inkml:trace contextRef="#ctx0" brushRef="#br0" timeOffset="1038.979">360 1185 1612 0 0,'19'-9'8110'0'0,"63"601"-4726"0"0,-55-373-3716 0 0,-27-218 41 0 0,0-1-64 0 0,0 0-77 0 0,0 0-70 0 0,0 0-48 0 0,-8 7-1633 0 0,3-17-3064 0 0,5 3 4169 0 0</inkml:trace>
  <inkml:trace contextRef="#ctx0" brushRef="#br0" timeOffset="1427.056">505 1525 2244 0 0,'3'-7'173'0'0,"0"0"-1"0"0,0 0 0 0 0,0 1 1 0 0,1-1-1 0 0,0 1 0 0 0,0-1 1 0 0,0 1-1 0 0,1 1 1 0 0,0-1-1 0 0,0 1 0 0 0,1 0 1 0 0,-1 0-1 0 0,1 0 1 0 0,0 1-1 0 0,0 0 0 0 0,1 0 1 0 0,-1 0-1 0 0,1 1 0 0 0,0 0 1 0 0,0 0-1 0 0,0 1 1 0 0,0 0-1 0 0,1 0 0 0 0,-1 1 1 0 0,0 0-1 0 0,1 0 1 0 0,-1 0-1 0 0,1 1 0 0 0,-1 1 1 0 0,1-1-1 0 0,2 1-172 0 0,-5-1 42 0 0,1-1 0 0 0,-1 1 0 0 0,1 0-1 0 0,-1 1 1 0 0,1-1 0 0 0,-1 1 0 0 0,1 0 0 0 0,-1 0 0 0 0,1 1 0 0 0,-1 0 0 0 0,0 0-1 0 0,0 0 1 0 0,0 0 0 0 0,0 1 0 0 0,0 0 0 0 0,-1 0 0 0 0,1 0 0 0 0,-1 1-1 0 0,0-1 1 0 0,0 1 0 0 0,0 0 0 0 0,0 0 0 0 0,-1 1 0 0 0,1-1 0 0 0,-1 1 0 0 0,0-1-1 0 0,-1 1 1 0 0,1 0 0 0 0,-1 0 0 0 0,0 1 0 0 0,0-1 0 0 0,-1 0 0 0 0,1 1-1 0 0,-1-1 1 0 0,0 0 0 0 0,-1 1 0 0 0,1-1 0 0 0,-1 1 0 0 0,0 0 0 0 0,-1-1 0 0 0,1 1-1 0 0,-1-1 1 0 0,0 1 0 0 0,0-1 0 0 0,-1 0 0 0 0,0 0 0 0 0,0 1 0 0 0,0-1-1 0 0,0 0 1 0 0,-1 0 0 0 0,0-1 0 0 0,0 1 0 0 0,-2 1-42 0 0,-8 6 57 0 0,0-1 0 0 0,-1 0 0 0 0,-1-1 0 0 0,1-1 0 0 0,-2 0-1 0 0,1-1 1 0 0,-1-1 0 0 0,0 0 0 0 0,-1-1 0 0 0,0-1 0 0 0,0-1 0 0 0,0 0 0 0 0,0-1 0 0 0,0-1 0 0 0,-1 0 0 0 0,-1-2-57 0 0,-58-29-1386 0 0,72 24 978 0 0,1 0 1 0 0,-1 0-1 0 0,1 0 1 0 0,0-1 0 0 0,1 0-1 0 0,-1 1 1 0 0,1-1-1 0 0,0-1 1 0 0,1 1-1 0 0,-1 0 1 0 0,1-1-1 0 0,0 1 1 0 0,1-1-1 0 0,0 1 1 0 0,0-1-1 0 0,0 0 1 0 0,1-6 407 0 0,0-8-1381 0 0</inkml:trace>
  <inkml:trace contextRef="#ctx0" brushRef="#br0" timeOffset="1801.14">824 860 1392 0 0,'8'-9'332'0'0,"1"0"-1"0"0,-1 1 1 0 0,2 0-1 0 0,-1 0 1 0 0,1 1-1 0 0,1 0 0 0 0,-1 1 1 0 0,1 0-1 0 0,0 1 1 0 0,0 0-1 0 0,1 1 1 0 0,-1 0-1 0 0,1 1 1 0 0,0 0-1 0 0,0 1 1 0 0,0 0-1 0 0,1 1 1 0 0,11 0-332 0 0,-17 1 63 0 0,0 1 1 0 0,0-1 0 0 0,0 1 0 0 0,-1 1-1 0 0,1-1 1 0 0,0 1 0 0 0,0 0 0 0 0,-1 1-1 0 0,1-1 1 0 0,-1 1 0 0 0,0 0 0 0 0,0 1-1 0 0,0 0 1 0 0,0 0 0 0 0,-1 0 0 0 0,1 1-1 0 0,-1-1 1 0 0,0 1 0 0 0,-1 0 0 0 0,1 1-1 0 0,-1-1 1 0 0,0 1 0 0 0,0 0 0 0 0,-1 0-1 0 0,0 0 1 0 0,0 1 0 0 0,0-1-1 0 0,-1 1 1 0 0,0-1 0 0 0,0 1 0 0 0,0 0-1 0 0,-1 0 1 0 0,0 1-64 0 0,0 6 201 0 0,-1 1-1 0 0,0-1 0 0 0,-1 0 1 0 0,0 1-1 0 0,-2-1 0 0 0,1 0 1 0 0,-2 0-1 0 0,0 0 1 0 0,0-1-1 0 0,-1 1 0 0 0,-1-1 1 0 0,0 0-1 0 0,-1-1 0 0 0,0 1 1 0 0,-1-2-1 0 0,-1 1 1 0 0,0-1-1 0 0,0 0 0 0 0,-3 2-200 0 0,-11 17 676 0 0,22-29-666 0 0,1 0 1 0 0,-1 0 0 0 0,1 0 0 0 0,-1 1 0 0 0,1-1 0 0 0,-1 0 0 0 0,1 0-1 0 0,0 0 1 0 0,0 0 0 0 0,-1 1 0 0 0,1-1 0 0 0,0 0 0 0 0,0 0-1 0 0,0 1 1 0 0,0-1 0 0 0,0 0 0 0 0,1 0 0 0 0,-1 0 0 0 0,0 1 0 0 0,1-1-1 0 0,-1 0 1 0 0,0 0 0 0 0,1 0 0 0 0,0 0 0 0 0,-1 0 0 0 0,1 0 0 0 0,0 0-1 0 0,-1 0 1 0 0,1 0 0 0 0,0 0 0 0 0,0 0 0 0 0,0 0 0 0 0,0 0-1 0 0,0-1 1 0 0,0 1 0 0 0,0 0 0 0 0,0-1 0 0 0,0 1 0 0 0,0 0 0 0 0,0-1-1 0 0,0 0 1 0 0,0 1 0 0 0,0-1 0 0 0,1 0 0 0 0,-1 1 0 0 0,0-1-1 0 0,0 0 1 0 0,1 0 0 0 0,-1 0 0 0 0,0 0 0 0 0,0 0 0 0 0,0 0 0 0 0,1-1-1 0 0,-1 1 1 0 0,0 0 0 0 0,0 0 0 0 0,0-1 0 0 0,0 1 0 0 0,1-1 0 0 0,-1 1-1 0 0,0-1 1 0 0,0 0 0 0 0,0 1 0 0 0,1-2-11 0 0,94-9-1299 0 0,-93 10 1293 0 0,302-79-10097 0 0,-271 66 8880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1636 0 0,'-16'34'4877'0'0,"14"33"-3753"0"0,3-44-316 0 0,26 200 1075 0 0,34 259-1036 0 0,-61-480-987 0 0,0-1 0 0 0,0 1 0 0 0,-1 0 0 0 0,1 0 0 0 0,-1 0 0 0 0,1-1 0 0 0,-1 1-1 0 0,0 0 1 0 0,0-1 0 0 0,0 1 0 0 0,0 0 0 0 0,0-1 0 0 0,0 1 0 0 0,0-1 0 0 0,0 0 0 0 0,-1 1 0 0 0,1-1 0 0 0,0 0 0 0 0,-1 0 0 0 0,1 0 0 0 0,-1 0-1 0 0,0 0 1 0 0,1 0 0 0 0,-1 0 0 0 0,0-1 0 0 0,1 1 0 0 0,-1 0 0 0 0,0-1 0 0 0,0 1 0 0 0,0-1 0 0 0,0 0 0 0 0,1 0 0 0 0,-1 0 0 0 0,0 0 0 0 0,0 0-1 0 0,0 0 1 0 0,0 0 0 0 0,1-1 0 0 0,-1 1 0 0 0,0 0 0 0 0,0-1 0 0 0,0 0 0 0 0,1 1 0 0 0,-1-1 0 0 0,0 0 0 0 0,1 0 0 0 0,-1 0 0 0 0,1 0-1 0 0,-1 0 1 0 0,1 0 0 0 0,-1-1 0 0 0,1 1 0 0 0,0 0 0 0 0,0-1 0 0 0,0 1 0 0 0,-1-2 140 0 0,-17-12-1195 0 0</inkml:trace>
  <inkml:trace contextRef="#ctx0" brushRef="#br0" timeOffset="248.916">248 144 1868 0 0,'6'-3'128'0'0,"0"-1"0"0"0,0 1 0 0 0,0 1 0 0 0,0-1 0 0 0,1 1 0 0 0,-1 0 0 0 0,1 0 0 0 0,0 1 0 0 0,-1 0 0 0 0,1 0 0 0 0,0 0 1 0 0,0 1-1 0 0,0 0 0 0 0,-1 1 0 0 0,1-1 0 0 0,0 1 0 0 0,0 1 0 0 0,-1-1 0 0 0,1 1 0 0 0,-1 0 0 0 0,1 1 0 0 0,-1-1 0 0 0,0 1 0 0 0,0 1 0 0 0,0-1 0 0 0,0 1 0 0 0,-1 0 0 0 0,1 0 0 0 0,-1 0 0 0 0,0 1 0 0 0,0 0 0 0 0,-1 0 0 0 0,1 0 0 0 0,-1 1 0 0 0,0 0 0 0 0,-1-1 0 0 0,0 1 0 0 0,3 5-128 0 0,-8-2 122 0 0,0 0 1 0 0,-1 0-1 0 0,0 0 0 0 0,0-1 0 0 0,0 1 0 0 0,-1-1 0 0 0,-1 0 1 0 0,0 0-1 0 0,0 0 0 0 0,0-1 0 0 0,-1 0 0 0 0,0 0 0 0 0,0 0 1 0 0,-1 0-1 0 0,1-1 0 0 0,-2 0 0 0 0,1-1 0 0 0,-1 0 0 0 0,1 0 1 0 0,-1 0-1 0 0,-1-1 0 0 0,1 0 0 0 0,-1-1 0 0 0,1 0 0 0 0,-1 0 1 0 0,-7 0-123 0 0,-155 26-738 0 0,168-29 502 0 0,0 0-1 0 0,-1-1 1 0 0,1 0-1 0 0,0 0 0 0 0,-1 0 1 0 0,1 0-1 0 0,0 0 1 0 0,0-1-1 0 0,0 0 1 0 0,0 1-1 0 0,0-1 1 0 0,0 0-1 0 0,1 0 1 0 0,-1 0-1 0 0,1-1 1 0 0,-1 1-1 0 0,1-1 0 0 0,0 1 1 0 0,0-1-1 0 0,0 0 1 0 0,0 0-1 0 0,0 0 1 0 0,1 0-1 0 0,-1 0 1 0 0,1 0-1 0 0,0 0 1 0 0,0-3 236 0 0,0 4-1186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64 1768 0 0,'0'-63'8420'0'0,"58"483"-8322"0"0,-57-416-367 0 0,0 0 0 0 0,-1 0-1 0 0,0 0 1 0 0,1 1 0 0 0,-2-1-1 0 0,1 0 1 0 0,0 0 0 0 0,-1 0-1 0 0,0 0 1 0 0,0 0 0 0 0,0 0-1 0 0,0 0 1 0 0,-1-1 0 0 0,1 1-1 0 0,-1 0 1 0 0,0 0 0 0 0,0-1-1 0 0,0 0 1 0 0,-1 1 0 0 0,1-1-1 0 0,-1 0 1 0 0,0 0 0 0 0,0 0-1 0 0,0 0 1 0 0,0-1 0 0 0,0 1-1 0 0,-1-1 1 0 0,-2 1 269 0 0,-13 2-1169 0 0</inkml:trace>
  <inkml:trace contextRef="#ctx0" brushRef="#br0" timeOffset="265.848">1 557 868 0 0,'6'5'4631'0'0,"36"-1"-3301"0"0,288-47 1886 0 0,164-10-2939 0 0,-374 51-3627 0 0,-67 3-860 0 0,-46-1 2900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4 294 1664 0 0,'0'-1'227'0'0,"0"1"-1"0"0,0 0 1 0 0,0-1 0 0 0,0 1-1 0 0,0 0 1 0 0,0 0-1 0 0,0-1 1 0 0,0 1 0 0 0,0 0-1 0 0,0-1 1 0 0,0 1-1 0 0,0 0 1 0 0,-1 0 0 0 0,1-1-1 0 0,0 1 1 0 0,0 0 0 0 0,0 0-1 0 0,-1-1 1 0 0,1 1-1 0 0,0 0 1 0 0,0 0 0 0 0,0 0-1 0 0,-1-1 1 0 0,1 1-1 0 0,0 0 1 0 0,0 0 0 0 0,-1 0-227 0 0,35-8 882 0 0,341-19 878 0 0,-318 28-2042 0 0,65-2-642 0 0,-44-11-2455 0 0,-63 5 906 0 0,-16 4 1378 0 0</inkml:trace>
  <inkml:trace contextRef="#ctx0" brushRef="#br0" timeOffset="266.45">463 20 2588 0 0,'0'-1'121'0'0,"0"0"-1"0"0,0 0 1 0 0,-1 0-1 0 0,1 1 1 0 0,0-1-1 0 0,-1 0 1 0 0,1 0-1 0 0,-1 0 1 0 0,1 0-1 0 0,-1 0 1 0 0,1 1-1 0 0,-1-1 1 0 0,1 0-1 0 0,-1 0 1 0 0,0 1-1 0 0,1-1 1 0 0,-1 0-1 0 0,0 1 1 0 0,0-1-1 0 0,0 1 1 0 0,1-1-1 0 0,-1 1 1 0 0,0-1-1 0 0,0 1 1 0 0,0 0-1 0 0,0-1 1 0 0,0 1-1 0 0,0 0 1 0 0,0 0-1 0 0,0 0 1 0 0,0 0-1 0 0,0 0 1 0 0,0 0-1 0 0,1 0 1 0 0,-1 0-1 0 0,0 0 0 0 0,0 0 1 0 0,0 0-1 0 0,0 1 1 0 0,0-1-1 0 0,0 0 1 0 0,0 1-1 0 0,0-1 1 0 0,0 0-1 0 0,0 1 1 0 0,1-1-1 0 0,-1 1 1 0 0,0 0-1 0 0,0-1 1 0 0,1 1-1 0 0,-1 0 1 0 0,0-1-1 0 0,1 1 1 0 0,-1 0-1 0 0,1 0 1 0 0,-1-1-1 0 0,1 1 1 0 0,-1 1-121 0 0,-22 53 819 0 0,21-24-737 0 0,2 0 0 0 0,1 0-1 0 0,1-1 1 0 0,2 1-1 0 0,1-1 1 0 0,1 0 0 0 0,2 0-1 0 0,1 0 1 0 0,1-1 0 0 0,9 16-82 0 0,-9-17-219 0 0,5 11-430 0 0,17 60-5630 0 0,-29-93 5089 0 0,-1-1-42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5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54 189 2024 0 0,'9'-15'2014'0'0,"-2"29"1954"0"0,-7-6-3925 0 0,16 368 2666 0 0,38 92-1636 0 0,-52-383-1914 0 0,-2-85 795 0 0,0 1-1 0 0,0 0 1 0 0,0-1-1 0 0,0 1 0 0 0,0 0 1 0 0,0-1-1 0 0,-1 1 1 0 0,1 0-1 0 0,0-1 0 0 0,-1 1 1 0 0,1 0-1 0 0,0-1 1 0 0,-1 1-1 0 0,1-1 0 0 0,-1 1 1 0 0,1-1-1 0 0,0 1 1 0 0,-1-1-1 0 0,0 1 1 0 0,1-1-1 0 0,-1 1 0 0 0,1-1 1 0 0,-1 0-1 0 0,1 1 1 0 0,-1-1-1 0 0,0 0 0 0 0,1 1 1 0 0,-1-1-1 0 0,0 0 1 0 0,1 0-1 0 0,-1 0 0 0 0,0 0 1 0 0,0 0-1 0 0,1 0 1 0 0,-1 0-1 0 0,0 0 0 0 0,1 0 1 0 0,-1 0-1 0 0,0 0 1 0 0,1 0-1 0 0,-1 0 1 0 0,0 0-1 0 0,1-1 0 0 0,-1 1 1 0 0,0 0-1 0 0,1 0 1 0 0,-1-1-1 0 0,0 1 0 0 0,1-1 1 0 0,-1 1-1 0 0,1 0 1 0 0,-1-1-1 0 0,1 1 0 0 0,-1-1 1 0 0,1 1-1 0 0,-1-1 1 0 0,1 0-1 0 0,-1 1 0 0 0,1-1 47 0 0,-31-85-5299 0 0,27 61 4101 0 0</inkml:trace>
  <inkml:trace contextRef="#ctx0" brushRef="#br0" timeOffset="282.263">135 476 964 0 0,'3'-4'140'0'0,"0"-1"0"0"0,0 1 0 0 0,0 0 0 0 0,1 0 0 0 0,0 1-1 0 0,-1-1 1 0 0,1 1 0 0 0,0 0 0 0 0,1 0 0 0 0,-1 0 0 0 0,1 0 0 0 0,-1 1 0 0 0,1 0 0 0 0,0 0 0 0 0,0 0-1 0 0,-1 0 1 0 0,1 1 0 0 0,1 0 0 0 0,-1 0 0 0 0,0 0 0 0 0,0 1 0 0 0,0-1 0 0 0,0 1 0 0 0,1 1 0 0 0,-1-1-1 0 0,0 1 1 0 0,0 0 0 0 0,0 0 0 0 0,1 0-140 0 0,3 2 136 0 0,0 1 0 0 0,-1 0 0 0 0,0 0 0 0 0,0 1 0 0 0,0 0 0 0 0,0 0 0 0 0,-1 0 0 0 0,0 1-1 0 0,0 1 1 0 0,-1-1 0 0 0,1 1 0 0 0,-1 0 0 0 0,-1 0 0 0 0,1 1 0 0 0,-1 0 0 0 0,-1 0 0 0 0,1 0 0 0 0,-1 0 0 0 0,-1 1 0 0 0,0-1 0 0 0,0 1 0 0 0,0 0-1 0 0,-1 0 1 0 0,0 8-136 0 0,-5-7 128 0 0,0-1-1 0 0,-1 0 0 0 0,-1 0 0 0 0,0-1 0 0 0,0 1 0 0 0,0-1 1 0 0,-1 0-1 0 0,0-1 0 0 0,-1 1 0 0 0,0-1 0 0 0,0 0 1 0 0,0-1-1 0 0,-1 0 0 0 0,0 0 0 0 0,0 0 0 0 0,-1-1 0 0 0,1-1 1 0 0,-1 1-1 0 0,0-1 0 0 0,-1-1-127 0 0,-4 4 104 0 0,-2-1 1 0 0,1-1-1 0 0,-1 0 0 0 0,0-1 1 0 0,0-1-1 0 0,0 0 0 0 0,0-1 1 0 0,-1-1-1 0 0,-10 0-104 0 0,-48-28-1481 0 0,44-51-3703 0 0,50 14 2727 0 0,-2 32 1265 0 0</inkml:trace>
  <inkml:trace contextRef="#ctx0" brushRef="#br0" timeOffset="640.905">541 64 1164 0 0,'2'-4'205'0'0,"1"0"-1"0"0,0 0 1 0 0,0-1-1 0 0,0 2 1 0 0,0-1-1 0 0,1 0 1 0 0,-1 1-1 0 0,1-1 1 0 0,0 1-1 0 0,0 0 1 0 0,0 1-1 0 0,1-1 1 0 0,-1 1-1 0 0,1-1 1 0 0,-1 1-1 0 0,1 1 1 0 0,0-1-1 0 0,-1 1 1 0 0,3-1-205 0 0,-2 1 71 0 0,-1 0 0 0 0,1 0 1 0 0,0 1-1 0 0,0-1 0 0 0,-1 1 1 0 0,1 0-1 0 0,0 0 0 0 0,0 1 0 0 0,0-1 1 0 0,-1 1-1 0 0,1 0 0 0 0,0 0 1 0 0,-1 1-1 0 0,1 0 0 0 0,-1-1 1 0 0,0 2-1 0 0,1-1 0 0 0,-1 0 0 0 0,0 1 1 0 0,0 0-1 0 0,0 0 0 0 0,-1 0 1 0 0,1 0-1 0 0,-1 0 0 0 0,0 1 1 0 0,0 0-1 0 0,0-1 0 0 0,0 1 0 0 0,0 0 1 0 0,-1 1-1 0 0,0-1 0 0 0,0 0 1 0 0,0 1-1 0 0,0-1 0 0 0,-1 1 0 0 0,0-1 1 0 0,0 1-1 0 0,0 0 0 0 0,0-1 1 0 0,-1 1-1 0 0,0 0 0 0 0,0 0 1 0 0,0 0-1 0 0,0-1 0 0 0,-1 1 0 0 0,0 0 1 0 0,0 0-72 0 0,-5 12 300 0 0,-1 1 0 0 0,-1-1 0 0 0,-1-1 0 0 0,0 1 0 0 0,-1-2 0 0 0,0 1 0 0 0,-1-1 0 0 0,-1-1 0 0 0,-1 0 0 0 0,0-1 0 0 0,-9 7-300 0 0,-33 40 1231 0 0,54-59-1012 0 0,1-1-15 0 0,24 11-87 0 0,-4-10-354 0 0,0-1 1 0 0,0 0-1 0 0,0-2 0 0 0,0 0 1 0 0,-1-1-1 0 0,1-1 0 0 0,-1-1 1 0 0,1 0-1 0 0,1-3 237 0 0,26-5-1242 0 0,211-74-5801 0 0,-214 67 5830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30T05:00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24 282 1684 0 0,'0'0'750'0'0,"-1"-24"2713"0"0,-20-27-1199 0 0,20 47-2194 0 0,1 0-1 0 0,-1 0 0 0 0,1 1 0 0 0,1-1 0 0 0,-1 0 0 0 0,0 0 0 0 0,1 0 0 0 0,0 0 0 0 0,0 0 1 0 0,0 1-1 0 0,0-1 0 0 0,1 0 0 0 0,-1 1 0 0 0,1-1 0 0 0,0 1 0 0 0,0 0 0 0 0,0-1 1 0 0,1 1-1 0 0,-1 0 0 0 0,3-2-69 0 0,107-72 672 0 0,-98 71-615 0 0,1 0 0 0 0,1 1 0 0 0,-1 1-1 0 0,1 0 1 0 0,0 1 0 0 0,-1 1 0 0 0,1 1-1 0 0,0 0 1 0 0,16 1-57 0 0,-26 1 9 0 0,-1 0 0 0 0,1 0 0 0 0,0 0 0 0 0,0 1 0 0 0,-1 0 0 0 0,1 0 0 0 0,-1 0 0 0 0,0 1 0 0 0,1 0 0 0 0,-1 0 0 0 0,0 0 0 0 0,-1 1 0 0 0,1-1 0 0 0,-1 1 0 0 0,1 0 0 0 0,-1 1-1 0 0,0-1 1 0 0,-1 1 0 0 0,1-1 0 0 0,-1 1 0 0 0,0 0 0 0 0,0 1 0 0 0,0-1 0 0 0,-1 0 0 0 0,0 1 0 0 0,0-1 0 0 0,1 5-9 0 0,0 2 15 0 0,-1 0 1 0 0,0 0-1 0 0,-1 0 0 0 0,0 0 1 0 0,-1 0-1 0 0,0 0 0 0 0,-1 0 1 0 0,0 0-1 0 0,-1 0 0 0 0,0 0 1 0 0,-1-1-1 0 0,0 1 0 0 0,-1-1 1 0 0,-1 1-1 0 0,1-1 0 0 0,-2 0 1 0 0,0-1-1 0 0,0 0 0 0 0,0 1 1 0 0,-2-2-1 0 0,-3 5-15 0 0,-195 184 664 0 0,162-161-413 0 0,-5 12 138 0 0,55-48-314 0 0,30 4-54 0 0,0-2 0 0 0,0-1 1 0 0,0-2-1 0 0,0-1 0 0 0,-1-2 0 0 0,20-5-21 0 0,2 2-94 0 0,223-27-2401 0 0,-278 32 2347 0 0,41-9-1287 0 0,-27-7-4080 0 0,-16 17 4381 0 0</inkml:trace>
  <inkml:trace contextRef="#ctx0" brushRef="#br0" timeOffset="1317.342">1333 204 1316 0 0,'-35'-57'3745'0'0,"-75"16"-2234"0"0,87 35-992 0 0,-37-23 980 0 0,60 28-1437 0 0,0 1-23 0 0,0 0 23 0 0,3-17 127 0 0,33-36 897 0 0,-36 53-1036 0 0,0 0 13 0 0,0 0 23 0 0,0 0-35 0 0,0 0-29 0 0,-21 9 113 0 0,-20 27-18 0 0,2 3 0 0 0,2 1-1 0 0,2 1 1 0 0,1 2 0 0 0,2 2 0 0 0,-7 17-117 0 0,-1 25 713 0 0,40-85-610 0 0,0-2 5 0 0,51 21 332 0 0,109-58-147 0 0,68-83-31 0 0,-191 79-134 0 0,-37 41-153 0 0,0 0-3 0 0,0 0-7 0 0,0 0 19 0 0,0 0 4 0 0,-18 10-66 0 0,18-11 80 0 0,0 1 1 0 0,-1-1-1 0 0,1 1 0 0 0,0-1 1 0 0,0 1-1 0 0,0-1 0 0 0,-1 1 1 0 0,1-1-1 0 0,0 1 0 0 0,-1 0 0 0 0,1-1 1 0 0,0 1-1 0 0,-1-1 0 0 0,1 1 1 0 0,-1 0-1 0 0,1-1 0 0 0,-1 1 1 0 0,1 0-1 0 0,0-1 0 0 0,-1 1 1 0 0,1 0-1 0 0,-1 0 0 0 0,0 0 1 0 0,1-1-1 0 0,-1 1 0 0 0,1 0 1 0 0,-1 0-1 0 0,1 0 0 0 0,-1 0 1 0 0,1 0-1 0 0,-1 0 0 0 0,1 0 1 0 0,-1 0-1 0 0,1 0 0 0 0,-1 0 1 0 0,0 0-1 0 0,1 1 0 0 0,-1-1 0 0 0,1 0 1 0 0,-1 0-1 0 0,1 0 0 0 0,-1 1 1 0 0,1-1-1 0 0,-1 0 0 0 0,1 1 1 0 0,0-1-1 0 0,-1 0 0 0 0,1 1 1 0 0,-1-1-1 0 0,1 0 0 0 0,0 1 1 0 0,-1-1-1 0 0,1 1 0 0 0,0-1 1 0 0,0 1-1 0 0,-1-1 0 0 0,1 1 1 0 0,0-1-1 0 0,0 1 0 0 0,0-1 1 0 0,-1 1-3 0 0,11-54 117 0 0,-10 53-120 0 0,0 0 9 0 0,0 0-7 0 0,0 0 33 0 0,0 0-33 0 0,0 0-2 0 0,0 0 38 0 0,0 0-38 0 0,0 0-3 0 0,-7-13-39 0 0,-76 175-36 0 0,-47 197 696 0 0,129-358-593 0 0,1 0 0 0 0,0 0 0 0 0,0 0 0 0 0,-1 0 0 0 0,1 0 0 0 0,0 0 0 0 0,0 0 0 0 0,0 0 0 0 0,0 0 0 0 0,1 1 0 0 0,-1-1 0 0 0,0 0 0 0 0,0 0 0 0 0,0 0 0 0 0,1 0 0 0 0,-1 0 0 0 0,1 0 0 0 0,-1 0 0 0 0,1 0 0 0 0,-1 0 0 0 0,1 0 0 0 0,0 0 0 0 0,-1-1 0 0 0,1 1 0 0 0,0 0 0 0 0,0 0 0 0 0,-1 0 0 0 0,1-1 0 0 0,0 1 0 0 0,0-1 0 0 0,0 1 0 0 0,0 0-1 0 0,0-1 1 0 0,0 0 0 0 0,0 1 0 0 0,0-1 0 0 0,0 0 0 0 0,0 1 0 0 0,0-1 0 0 0,0 0 0 0 0,0 0 0 0 0,1 0 0 0 0,-1 0 0 0 0,0 0 0 0 0,0 0 0 0 0,0 0 0 0 0,0 0 0 0 0,0 0 0 0 0,0-1 0 0 0,0 1 0 0 0,0 0 0 0 0,0-1 0 0 0,1 1-22 0 0,64-16 109 0 0,-62 15-72 0 0,562-206-800 0 0,-545 198 1059 0 0,-5-1-3319 0 0,-38 2-4946 0 0,14 10 6632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117" Type="http://schemas.openxmlformats.org/officeDocument/2006/relationships/image" Target="../media/image388.png"/><Relationship Id="rId21" Type="http://schemas.openxmlformats.org/officeDocument/2006/relationships/image" Target="../media/image340.png"/><Relationship Id="rId42" Type="http://schemas.openxmlformats.org/officeDocument/2006/relationships/customXml" Target="../ink/ink351.xml"/><Relationship Id="rId47" Type="http://schemas.openxmlformats.org/officeDocument/2006/relationships/image" Target="../media/image353.png"/><Relationship Id="rId63" Type="http://schemas.openxmlformats.org/officeDocument/2006/relationships/image" Target="../media/image361.png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374.png"/><Relationship Id="rId112" Type="http://schemas.openxmlformats.org/officeDocument/2006/relationships/customXml" Target="../ink/ink386.xml"/><Relationship Id="rId16" Type="http://schemas.openxmlformats.org/officeDocument/2006/relationships/customXml" Target="../ink/ink338.xml"/><Relationship Id="rId107" Type="http://schemas.openxmlformats.org/officeDocument/2006/relationships/image" Target="../media/image383.png"/><Relationship Id="rId11" Type="http://schemas.openxmlformats.org/officeDocument/2006/relationships/image" Target="../media/image335.png"/><Relationship Id="rId32" Type="http://schemas.openxmlformats.org/officeDocument/2006/relationships/customXml" Target="../ink/ink346.xml"/><Relationship Id="rId37" Type="http://schemas.openxmlformats.org/officeDocument/2006/relationships/image" Target="../media/image348.png"/><Relationship Id="rId53" Type="http://schemas.openxmlformats.org/officeDocument/2006/relationships/image" Target="../media/image356.png"/><Relationship Id="rId58" Type="http://schemas.openxmlformats.org/officeDocument/2006/relationships/customXml" Target="../ink/ink359.xml"/><Relationship Id="rId74" Type="http://schemas.openxmlformats.org/officeDocument/2006/relationships/customXml" Target="../ink/ink367.xml"/><Relationship Id="rId79" Type="http://schemas.openxmlformats.org/officeDocument/2006/relationships/image" Target="../media/image369.png"/><Relationship Id="rId102" Type="http://schemas.openxmlformats.org/officeDocument/2006/relationships/customXml" Target="../ink/ink381.xml"/><Relationship Id="rId123" Type="http://schemas.openxmlformats.org/officeDocument/2006/relationships/image" Target="../media/image391.png"/><Relationship Id="rId5" Type="http://schemas.openxmlformats.org/officeDocument/2006/relationships/image" Target="../media/image332.png"/><Relationship Id="rId90" Type="http://schemas.openxmlformats.org/officeDocument/2006/relationships/customXml" Target="../ink/ink375.xml"/><Relationship Id="rId95" Type="http://schemas.openxmlformats.org/officeDocument/2006/relationships/image" Target="../media/image377.png"/><Relationship Id="rId22" Type="http://schemas.openxmlformats.org/officeDocument/2006/relationships/customXml" Target="../ink/ink341.xml"/><Relationship Id="rId27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customXml" Target="../ink/ink354.xml"/><Relationship Id="rId64" Type="http://schemas.openxmlformats.org/officeDocument/2006/relationships/customXml" Target="../ink/ink362.xml"/><Relationship Id="rId69" Type="http://schemas.openxmlformats.org/officeDocument/2006/relationships/image" Target="../media/image364.png"/><Relationship Id="rId113" Type="http://schemas.openxmlformats.org/officeDocument/2006/relationships/image" Target="../media/image386.png"/><Relationship Id="rId118" Type="http://schemas.openxmlformats.org/officeDocument/2006/relationships/customXml" Target="../ink/ink389.xml"/><Relationship Id="rId80" Type="http://schemas.openxmlformats.org/officeDocument/2006/relationships/customXml" Target="../ink/ink370.xml"/><Relationship Id="rId85" Type="http://schemas.openxmlformats.org/officeDocument/2006/relationships/image" Target="../media/image372.png"/><Relationship Id="rId12" Type="http://schemas.openxmlformats.org/officeDocument/2006/relationships/customXml" Target="../ink/ink336.xml"/><Relationship Id="rId17" Type="http://schemas.openxmlformats.org/officeDocument/2006/relationships/image" Target="../media/image338.png"/><Relationship Id="rId33" Type="http://schemas.openxmlformats.org/officeDocument/2006/relationships/image" Target="../media/image346.png"/><Relationship Id="rId38" Type="http://schemas.openxmlformats.org/officeDocument/2006/relationships/customXml" Target="../ink/ink349.xml"/><Relationship Id="rId59" Type="http://schemas.openxmlformats.org/officeDocument/2006/relationships/image" Target="../media/image359.png"/><Relationship Id="rId103" Type="http://schemas.openxmlformats.org/officeDocument/2006/relationships/image" Target="../media/image381.png"/><Relationship Id="rId108" Type="http://schemas.openxmlformats.org/officeDocument/2006/relationships/customXml" Target="../ink/ink384.xml"/><Relationship Id="rId124" Type="http://schemas.openxmlformats.org/officeDocument/2006/relationships/customXml" Target="../ink/ink392.xml"/><Relationship Id="rId54" Type="http://schemas.openxmlformats.org/officeDocument/2006/relationships/customXml" Target="../ink/ink357.xml"/><Relationship Id="rId70" Type="http://schemas.openxmlformats.org/officeDocument/2006/relationships/customXml" Target="../ink/ink365.xml"/><Relationship Id="rId75" Type="http://schemas.openxmlformats.org/officeDocument/2006/relationships/image" Target="../media/image367.png"/><Relationship Id="rId91" Type="http://schemas.openxmlformats.org/officeDocument/2006/relationships/image" Target="../media/image375.png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3.xml"/><Relationship Id="rId23" Type="http://schemas.openxmlformats.org/officeDocument/2006/relationships/image" Target="../media/image341.png"/><Relationship Id="rId28" Type="http://schemas.openxmlformats.org/officeDocument/2006/relationships/customXml" Target="../ink/ink344.xml"/><Relationship Id="rId49" Type="http://schemas.openxmlformats.org/officeDocument/2006/relationships/image" Target="../media/image354.png"/><Relationship Id="rId114" Type="http://schemas.openxmlformats.org/officeDocument/2006/relationships/customXml" Target="../ink/ink387.xml"/><Relationship Id="rId119" Type="http://schemas.openxmlformats.org/officeDocument/2006/relationships/image" Target="../media/image389.png"/><Relationship Id="rId44" Type="http://schemas.openxmlformats.org/officeDocument/2006/relationships/customXml" Target="../ink/ink352.xml"/><Relationship Id="rId60" Type="http://schemas.openxmlformats.org/officeDocument/2006/relationships/customXml" Target="../ink/ink360.xml"/><Relationship Id="rId65" Type="http://schemas.openxmlformats.org/officeDocument/2006/relationships/image" Target="../media/image362.png"/><Relationship Id="rId81" Type="http://schemas.openxmlformats.org/officeDocument/2006/relationships/image" Target="../media/image370.png"/><Relationship Id="rId86" Type="http://schemas.openxmlformats.org/officeDocument/2006/relationships/customXml" Target="../ink/ink373.xml"/><Relationship Id="rId13" Type="http://schemas.openxmlformats.org/officeDocument/2006/relationships/image" Target="../media/image336.png"/><Relationship Id="rId18" Type="http://schemas.openxmlformats.org/officeDocument/2006/relationships/customXml" Target="../ink/ink339.xml"/><Relationship Id="rId39" Type="http://schemas.openxmlformats.org/officeDocument/2006/relationships/image" Target="../media/image349.png"/><Relationship Id="rId109" Type="http://schemas.openxmlformats.org/officeDocument/2006/relationships/image" Target="../media/image384.png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357.png"/><Relationship Id="rId76" Type="http://schemas.openxmlformats.org/officeDocument/2006/relationships/customXml" Target="../ink/ink368.xml"/><Relationship Id="rId97" Type="http://schemas.openxmlformats.org/officeDocument/2006/relationships/image" Target="../media/image378.png"/><Relationship Id="rId104" Type="http://schemas.openxmlformats.org/officeDocument/2006/relationships/customXml" Target="../ink/ink382.xml"/><Relationship Id="rId120" Type="http://schemas.openxmlformats.org/officeDocument/2006/relationships/customXml" Target="../ink/ink390.xml"/><Relationship Id="rId125" Type="http://schemas.openxmlformats.org/officeDocument/2006/relationships/image" Target="../media/image392.png"/><Relationship Id="rId7" Type="http://schemas.openxmlformats.org/officeDocument/2006/relationships/image" Target="../media/image333.png"/><Relationship Id="rId71" Type="http://schemas.openxmlformats.org/officeDocument/2006/relationships/image" Target="../media/image365.png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29" Type="http://schemas.openxmlformats.org/officeDocument/2006/relationships/image" Target="../media/image344.png"/><Relationship Id="rId24" Type="http://schemas.openxmlformats.org/officeDocument/2006/relationships/customXml" Target="../ink/ink342.xml"/><Relationship Id="rId40" Type="http://schemas.openxmlformats.org/officeDocument/2006/relationships/customXml" Target="../ink/ink350.xml"/><Relationship Id="rId45" Type="http://schemas.openxmlformats.org/officeDocument/2006/relationships/image" Target="../media/image352.png"/><Relationship Id="rId66" Type="http://schemas.openxmlformats.org/officeDocument/2006/relationships/customXml" Target="../ink/ink363.xml"/><Relationship Id="rId87" Type="http://schemas.openxmlformats.org/officeDocument/2006/relationships/image" Target="../media/image373.png"/><Relationship Id="rId110" Type="http://schemas.openxmlformats.org/officeDocument/2006/relationships/customXml" Target="../ink/ink385.xml"/><Relationship Id="rId115" Type="http://schemas.openxmlformats.org/officeDocument/2006/relationships/image" Target="../media/image387.png"/><Relationship Id="rId61" Type="http://schemas.openxmlformats.org/officeDocument/2006/relationships/image" Target="../media/image360.png"/><Relationship Id="rId82" Type="http://schemas.openxmlformats.org/officeDocument/2006/relationships/customXml" Target="../ink/ink371.xml"/><Relationship Id="rId19" Type="http://schemas.openxmlformats.org/officeDocument/2006/relationships/image" Target="../media/image339.png"/><Relationship Id="rId14" Type="http://schemas.openxmlformats.org/officeDocument/2006/relationships/customXml" Target="../ink/ink337.xml"/><Relationship Id="rId30" Type="http://schemas.openxmlformats.org/officeDocument/2006/relationships/customXml" Target="../ink/ink345.xml"/><Relationship Id="rId35" Type="http://schemas.openxmlformats.org/officeDocument/2006/relationships/image" Target="../media/image347.png"/><Relationship Id="rId56" Type="http://schemas.openxmlformats.org/officeDocument/2006/relationships/customXml" Target="../ink/ink358.xml"/><Relationship Id="rId77" Type="http://schemas.openxmlformats.org/officeDocument/2006/relationships/image" Target="../media/image368.png"/><Relationship Id="rId100" Type="http://schemas.openxmlformats.org/officeDocument/2006/relationships/customXml" Target="../ink/ink380.xml"/><Relationship Id="rId105" Type="http://schemas.openxmlformats.org/officeDocument/2006/relationships/image" Target="../media/image382.png"/><Relationship Id="rId126" Type="http://schemas.openxmlformats.org/officeDocument/2006/relationships/customXml" Target="../ink/ink393.xml"/><Relationship Id="rId8" Type="http://schemas.openxmlformats.org/officeDocument/2006/relationships/customXml" Target="../ink/ink334.xml"/><Relationship Id="rId51" Type="http://schemas.openxmlformats.org/officeDocument/2006/relationships/image" Target="../media/image355.png"/><Relationship Id="rId72" Type="http://schemas.openxmlformats.org/officeDocument/2006/relationships/customXml" Target="../ink/ink366.xml"/><Relationship Id="rId93" Type="http://schemas.openxmlformats.org/officeDocument/2006/relationships/image" Target="../media/image376.png"/><Relationship Id="rId98" Type="http://schemas.openxmlformats.org/officeDocument/2006/relationships/customXml" Target="../ink/ink379.xml"/><Relationship Id="rId121" Type="http://schemas.openxmlformats.org/officeDocument/2006/relationships/image" Target="../media/image390.png"/><Relationship Id="rId3" Type="http://schemas.openxmlformats.org/officeDocument/2006/relationships/image" Target="../media/image331.png"/><Relationship Id="rId25" Type="http://schemas.openxmlformats.org/officeDocument/2006/relationships/image" Target="../media/image342.png"/><Relationship Id="rId46" Type="http://schemas.openxmlformats.org/officeDocument/2006/relationships/customXml" Target="../ink/ink353.xml"/><Relationship Id="rId67" Type="http://schemas.openxmlformats.org/officeDocument/2006/relationships/image" Target="../media/image363.png"/><Relationship Id="rId116" Type="http://schemas.openxmlformats.org/officeDocument/2006/relationships/customXml" Target="../ink/ink388.xml"/><Relationship Id="rId20" Type="http://schemas.openxmlformats.org/officeDocument/2006/relationships/customXml" Target="../ink/ink340.xml"/><Relationship Id="rId41" Type="http://schemas.openxmlformats.org/officeDocument/2006/relationships/image" Target="../media/image350.png"/><Relationship Id="rId62" Type="http://schemas.openxmlformats.org/officeDocument/2006/relationships/customXml" Target="../ink/ink361.xml"/><Relationship Id="rId83" Type="http://schemas.openxmlformats.org/officeDocument/2006/relationships/image" Target="../media/image371.png"/><Relationship Id="rId88" Type="http://schemas.openxmlformats.org/officeDocument/2006/relationships/customXml" Target="../ink/ink374.xml"/><Relationship Id="rId111" Type="http://schemas.openxmlformats.org/officeDocument/2006/relationships/image" Target="../media/image385.png"/><Relationship Id="rId15" Type="http://schemas.openxmlformats.org/officeDocument/2006/relationships/image" Target="../media/image337.png"/><Relationship Id="rId36" Type="http://schemas.openxmlformats.org/officeDocument/2006/relationships/customXml" Target="../ink/ink348.xml"/><Relationship Id="rId57" Type="http://schemas.openxmlformats.org/officeDocument/2006/relationships/image" Target="../media/image358.png"/><Relationship Id="rId106" Type="http://schemas.openxmlformats.org/officeDocument/2006/relationships/customXml" Target="../ink/ink383.xml"/><Relationship Id="rId127" Type="http://schemas.openxmlformats.org/officeDocument/2006/relationships/image" Target="../media/image393.png"/><Relationship Id="rId10" Type="http://schemas.openxmlformats.org/officeDocument/2006/relationships/customXml" Target="../ink/ink335.xml"/><Relationship Id="rId31" Type="http://schemas.openxmlformats.org/officeDocument/2006/relationships/image" Target="../media/image345.png"/><Relationship Id="rId52" Type="http://schemas.openxmlformats.org/officeDocument/2006/relationships/customXml" Target="../ink/ink356.xml"/><Relationship Id="rId73" Type="http://schemas.openxmlformats.org/officeDocument/2006/relationships/image" Target="../media/image366.png"/><Relationship Id="rId78" Type="http://schemas.openxmlformats.org/officeDocument/2006/relationships/customXml" Target="../ink/ink369.xml"/><Relationship Id="rId94" Type="http://schemas.openxmlformats.org/officeDocument/2006/relationships/customXml" Target="../ink/ink377.xml"/><Relationship Id="rId99" Type="http://schemas.openxmlformats.org/officeDocument/2006/relationships/image" Target="../media/image379.png"/><Relationship Id="rId101" Type="http://schemas.openxmlformats.org/officeDocument/2006/relationships/image" Target="../media/image380.png"/><Relationship Id="rId122" Type="http://schemas.openxmlformats.org/officeDocument/2006/relationships/customXml" Target="../ink/ink391.xml"/><Relationship Id="rId4" Type="http://schemas.openxmlformats.org/officeDocument/2006/relationships/customXml" Target="../ink/ink332.xml"/><Relationship Id="rId9" Type="http://schemas.openxmlformats.org/officeDocument/2006/relationships/image" Target="../media/image33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0.png"/><Relationship Id="rId21" Type="http://schemas.openxmlformats.org/officeDocument/2006/relationships/image" Target="../media/image403.png"/><Relationship Id="rId42" Type="http://schemas.openxmlformats.org/officeDocument/2006/relationships/customXml" Target="../ink/ink414.xml"/><Relationship Id="rId63" Type="http://schemas.openxmlformats.org/officeDocument/2006/relationships/image" Target="../media/image424.png"/><Relationship Id="rId84" Type="http://schemas.openxmlformats.org/officeDocument/2006/relationships/customXml" Target="../ink/ink435.xml"/><Relationship Id="rId138" Type="http://schemas.openxmlformats.org/officeDocument/2006/relationships/customXml" Target="../ink/ink462.xml"/><Relationship Id="rId16" Type="http://schemas.openxmlformats.org/officeDocument/2006/relationships/customXml" Target="../ink/ink401.xml"/><Relationship Id="rId107" Type="http://schemas.openxmlformats.org/officeDocument/2006/relationships/image" Target="../media/image445.png"/><Relationship Id="rId11" Type="http://schemas.openxmlformats.org/officeDocument/2006/relationships/image" Target="../media/image398.png"/><Relationship Id="rId32" Type="http://schemas.openxmlformats.org/officeDocument/2006/relationships/customXml" Target="../ink/ink409.xml"/><Relationship Id="rId37" Type="http://schemas.openxmlformats.org/officeDocument/2006/relationships/image" Target="../media/image411.png"/><Relationship Id="rId53" Type="http://schemas.openxmlformats.org/officeDocument/2006/relationships/image" Target="../media/image419.png"/><Relationship Id="rId58" Type="http://schemas.openxmlformats.org/officeDocument/2006/relationships/customXml" Target="../ink/ink422.xml"/><Relationship Id="rId74" Type="http://schemas.openxmlformats.org/officeDocument/2006/relationships/customXml" Target="../ink/ink430.xml"/><Relationship Id="rId79" Type="http://schemas.openxmlformats.org/officeDocument/2006/relationships/image" Target="../media/image431.png"/><Relationship Id="rId102" Type="http://schemas.openxmlformats.org/officeDocument/2006/relationships/customXml" Target="../ink/ink444.xml"/><Relationship Id="rId123" Type="http://schemas.openxmlformats.org/officeDocument/2006/relationships/image" Target="../media/image453.png"/><Relationship Id="rId128" Type="http://schemas.openxmlformats.org/officeDocument/2006/relationships/customXml" Target="../ink/ink457.xml"/><Relationship Id="rId5" Type="http://schemas.openxmlformats.org/officeDocument/2006/relationships/image" Target="../media/image395.png"/><Relationship Id="rId90" Type="http://schemas.openxmlformats.org/officeDocument/2006/relationships/customXml" Target="../ink/ink438.xml"/><Relationship Id="rId95" Type="http://schemas.openxmlformats.org/officeDocument/2006/relationships/image" Target="../media/image439.png"/><Relationship Id="rId22" Type="http://schemas.openxmlformats.org/officeDocument/2006/relationships/customXml" Target="../ink/ink404.xml"/><Relationship Id="rId27" Type="http://schemas.openxmlformats.org/officeDocument/2006/relationships/image" Target="../media/image406.png"/><Relationship Id="rId43" Type="http://schemas.openxmlformats.org/officeDocument/2006/relationships/image" Target="../media/image414.png"/><Relationship Id="rId48" Type="http://schemas.openxmlformats.org/officeDocument/2006/relationships/customXml" Target="../ink/ink417.xml"/><Relationship Id="rId64" Type="http://schemas.openxmlformats.org/officeDocument/2006/relationships/customXml" Target="../ink/ink425.xml"/><Relationship Id="rId69" Type="http://schemas.openxmlformats.org/officeDocument/2006/relationships/image" Target="../media/image427.png"/><Relationship Id="rId113" Type="http://schemas.openxmlformats.org/officeDocument/2006/relationships/image" Target="../media/image448.png"/><Relationship Id="rId118" Type="http://schemas.openxmlformats.org/officeDocument/2006/relationships/customXml" Target="../ink/ink452.xml"/><Relationship Id="rId134" Type="http://schemas.openxmlformats.org/officeDocument/2006/relationships/customXml" Target="../ink/ink460.xml"/><Relationship Id="rId139" Type="http://schemas.openxmlformats.org/officeDocument/2006/relationships/image" Target="../media/image461.png"/><Relationship Id="rId80" Type="http://schemas.openxmlformats.org/officeDocument/2006/relationships/customXml" Target="../ink/ink433.xml"/><Relationship Id="rId85" Type="http://schemas.openxmlformats.org/officeDocument/2006/relationships/image" Target="../media/image434.png"/><Relationship Id="rId12" Type="http://schemas.openxmlformats.org/officeDocument/2006/relationships/customXml" Target="../ink/ink399.xml"/><Relationship Id="rId17" Type="http://schemas.openxmlformats.org/officeDocument/2006/relationships/image" Target="../media/image401.png"/><Relationship Id="rId33" Type="http://schemas.openxmlformats.org/officeDocument/2006/relationships/image" Target="../media/image409.png"/><Relationship Id="rId38" Type="http://schemas.openxmlformats.org/officeDocument/2006/relationships/customXml" Target="../ink/ink412.xml"/><Relationship Id="rId59" Type="http://schemas.openxmlformats.org/officeDocument/2006/relationships/image" Target="../media/image422.png"/><Relationship Id="rId103" Type="http://schemas.openxmlformats.org/officeDocument/2006/relationships/image" Target="../media/image443.png"/><Relationship Id="rId108" Type="http://schemas.openxmlformats.org/officeDocument/2006/relationships/customXml" Target="../ink/ink447.xml"/><Relationship Id="rId124" Type="http://schemas.openxmlformats.org/officeDocument/2006/relationships/customXml" Target="../ink/ink455.xml"/><Relationship Id="rId129" Type="http://schemas.openxmlformats.org/officeDocument/2006/relationships/image" Target="../media/image456.png"/><Relationship Id="rId54" Type="http://schemas.openxmlformats.org/officeDocument/2006/relationships/customXml" Target="../ink/ink420.xml"/><Relationship Id="rId70" Type="http://schemas.openxmlformats.org/officeDocument/2006/relationships/customXml" Target="../ink/ink428.xml"/><Relationship Id="rId75" Type="http://schemas.openxmlformats.org/officeDocument/2006/relationships/image" Target="../media/image3.png"/><Relationship Id="rId91" Type="http://schemas.openxmlformats.org/officeDocument/2006/relationships/image" Target="../media/image437.png"/><Relationship Id="rId96" Type="http://schemas.openxmlformats.org/officeDocument/2006/relationships/customXml" Target="../ink/ink4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6.xml"/><Relationship Id="rId23" Type="http://schemas.openxmlformats.org/officeDocument/2006/relationships/image" Target="../media/image404.png"/><Relationship Id="rId28" Type="http://schemas.openxmlformats.org/officeDocument/2006/relationships/customXml" Target="../ink/ink407.xml"/><Relationship Id="rId49" Type="http://schemas.openxmlformats.org/officeDocument/2006/relationships/image" Target="../media/image417.png"/><Relationship Id="rId114" Type="http://schemas.openxmlformats.org/officeDocument/2006/relationships/customXml" Target="../ink/ink450.xml"/><Relationship Id="rId119" Type="http://schemas.openxmlformats.org/officeDocument/2006/relationships/image" Target="../media/image451.png"/><Relationship Id="rId44" Type="http://schemas.openxmlformats.org/officeDocument/2006/relationships/customXml" Target="../ink/ink415.xml"/><Relationship Id="rId60" Type="http://schemas.openxmlformats.org/officeDocument/2006/relationships/customXml" Target="../ink/ink423.xml"/><Relationship Id="rId65" Type="http://schemas.openxmlformats.org/officeDocument/2006/relationships/image" Target="../media/image425.png"/><Relationship Id="rId81" Type="http://schemas.openxmlformats.org/officeDocument/2006/relationships/image" Target="../media/image432.png"/><Relationship Id="rId86" Type="http://schemas.openxmlformats.org/officeDocument/2006/relationships/customXml" Target="../ink/ink436.xml"/><Relationship Id="rId130" Type="http://schemas.openxmlformats.org/officeDocument/2006/relationships/customXml" Target="../ink/ink458.xml"/><Relationship Id="rId135" Type="http://schemas.openxmlformats.org/officeDocument/2006/relationships/image" Target="../media/image459.png"/><Relationship Id="rId13" Type="http://schemas.openxmlformats.org/officeDocument/2006/relationships/image" Target="../media/image399.png"/><Relationship Id="rId18" Type="http://schemas.openxmlformats.org/officeDocument/2006/relationships/customXml" Target="../ink/ink402.xml"/><Relationship Id="rId39" Type="http://schemas.openxmlformats.org/officeDocument/2006/relationships/image" Target="../media/image412.png"/><Relationship Id="rId109" Type="http://schemas.openxmlformats.org/officeDocument/2006/relationships/image" Target="../media/image446.png"/><Relationship Id="rId34" Type="http://schemas.openxmlformats.org/officeDocument/2006/relationships/customXml" Target="../ink/ink410.xml"/><Relationship Id="rId50" Type="http://schemas.openxmlformats.org/officeDocument/2006/relationships/customXml" Target="../ink/ink418.xml"/><Relationship Id="rId55" Type="http://schemas.openxmlformats.org/officeDocument/2006/relationships/image" Target="../media/image420.png"/><Relationship Id="rId76" Type="http://schemas.openxmlformats.org/officeDocument/2006/relationships/customXml" Target="../ink/ink431.xml"/><Relationship Id="rId97" Type="http://schemas.openxmlformats.org/officeDocument/2006/relationships/image" Target="../media/image440.png"/><Relationship Id="rId104" Type="http://schemas.openxmlformats.org/officeDocument/2006/relationships/customXml" Target="../ink/ink445.xml"/><Relationship Id="rId120" Type="http://schemas.openxmlformats.org/officeDocument/2006/relationships/customXml" Target="../ink/ink453.xml"/><Relationship Id="rId125" Type="http://schemas.openxmlformats.org/officeDocument/2006/relationships/image" Target="../media/image454.png"/><Relationship Id="rId7" Type="http://schemas.openxmlformats.org/officeDocument/2006/relationships/image" Target="../media/image396.png"/><Relationship Id="rId71" Type="http://schemas.openxmlformats.org/officeDocument/2006/relationships/image" Target="../media/image428.png"/><Relationship Id="rId92" Type="http://schemas.openxmlformats.org/officeDocument/2006/relationships/customXml" Target="../ink/ink439.xml"/><Relationship Id="rId2" Type="http://schemas.openxmlformats.org/officeDocument/2006/relationships/customXml" Target="../ink/ink394.xml"/><Relationship Id="rId29" Type="http://schemas.openxmlformats.org/officeDocument/2006/relationships/image" Target="../media/image407.png"/><Relationship Id="rId24" Type="http://schemas.openxmlformats.org/officeDocument/2006/relationships/customXml" Target="../ink/ink405.xml"/><Relationship Id="rId40" Type="http://schemas.openxmlformats.org/officeDocument/2006/relationships/customXml" Target="../ink/ink413.xml"/><Relationship Id="rId45" Type="http://schemas.openxmlformats.org/officeDocument/2006/relationships/image" Target="../media/image415.png"/><Relationship Id="rId66" Type="http://schemas.openxmlformats.org/officeDocument/2006/relationships/customXml" Target="../ink/ink426.xml"/><Relationship Id="rId87" Type="http://schemas.openxmlformats.org/officeDocument/2006/relationships/image" Target="../media/image435.png"/><Relationship Id="rId110" Type="http://schemas.openxmlformats.org/officeDocument/2006/relationships/customXml" Target="../ink/ink448.xml"/><Relationship Id="rId115" Type="http://schemas.openxmlformats.org/officeDocument/2006/relationships/image" Target="../media/image449.png"/><Relationship Id="rId131" Type="http://schemas.openxmlformats.org/officeDocument/2006/relationships/image" Target="../media/image457.png"/><Relationship Id="rId136" Type="http://schemas.openxmlformats.org/officeDocument/2006/relationships/customXml" Target="../ink/ink461.xml"/><Relationship Id="rId61" Type="http://schemas.openxmlformats.org/officeDocument/2006/relationships/image" Target="../media/image423.png"/><Relationship Id="rId82" Type="http://schemas.openxmlformats.org/officeDocument/2006/relationships/customXml" Target="../ink/ink434.xml"/><Relationship Id="rId19" Type="http://schemas.openxmlformats.org/officeDocument/2006/relationships/image" Target="../media/image402.png"/><Relationship Id="rId14" Type="http://schemas.openxmlformats.org/officeDocument/2006/relationships/customXml" Target="../ink/ink400.xml"/><Relationship Id="rId30" Type="http://schemas.openxmlformats.org/officeDocument/2006/relationships/customXml" Target="../ink/ink408.xml"/><Relationship Id="rId35" Type="http://schemas.openxmlformats.org/officeDocument/2006/relationships/image" Target="../media/image410.png"/><Relationship Id="rId56" Type="http://schemas.openxmlformats.org/officeDocument/2006/relationships/customXml" Target="../ink/ink421.xml"/><Relationship Id="rId77" Type="http://schemas.openxmlformats.org/officeDocument/2006/relationships/image" Target="../media/image430.png"/><Relationship Id="rId100" Type="http://schemas.openxmlformats.org/officeDocument/2006/relationships/customXml" Target="../ink/ink443.xml"/><Relationship Id="rId105" Type="http://schemas.openxmlformats.org/officeDocument/2006/relationships/image" Target="../media/image444.png"/><Relationship Id="rId126" Type="http://schemas.openxmlformats.org/officeDocument/2006/relationships/customXml" Target="../ink/ink456.xml"/><Relationship Id="rId8" Type="http://schemas.openxmlformats.org/officeDocument/2006/relationships/customXml" Target="../ink/ink397.xml"/><Relationship Id="rId51" Type="http://schemas.openxmlformats.org/officeDocument/2006/relationships/image" Target="../media/image418.png"/><Relationship Id="rId72" Type="http://schemas.openxmlformats.org/officeDocument/2006/relationships/customXml" Target="../ink/ink429.xml"/><Relationship Id="rId93" Type="http://schemas.openxmlformats.org/officeDocument/2006/relationships/image" Target="../media/image438.png"/><Relationship Id="rId98" Type="http://schemas.openxmlformats.org/officeDocument/2006/relationships/customXml" Target="../ink/ink442.xml"/><Relationship Id="rId121" Type="http://schemas.openxmlformats.org/officeDocument/2006/relationships/image" Target="../media/image452.png"/><Relationship Id="rId3" Type="http://schemas.openxmlformats.org/officeDocument/2006/relationships/image" Target="../media/image394.png"/><Relationship Id="rId25" Type="http://schemas.openxmlformats.org/officeDocument/2006/relationships/image" Target="../media/image405.png"/><Relationship Id="rId46" Type="http://schemas.openxmlformats.org/officeDocument/2006/relationships/customXml" Target="../ink/ink416.xml"/><Relationship Id="rId67" Type="http://schemas.openxmlformats.org/officeDocument/2006/relationships/image" Target="../media/image426.png"/><Relationship Id="rId116" Type="http://schemas.openxmlformats.org/officeDocument/2006/relationships/customXml" Target="../ink/ink451.xml"/><Relationship Id="rId137" Type="http://schemas.openxmlformats.org/officeDocument/2006/relationships/image" Target="../media/image460.png"/><Relationship Id="rId20" Type="http://schemas.openxmlformats.org/officeDocument/2006/relationships/customXml" Target="../ink/ink403.xml"/><Relationship Id="rId41" Type="http://schemas.openxmlformats.org/officeDocument/2006/relationships/image" Target="../media/image413.png"/><Relationship Id="rId62" Type="http://schemas.openxmlformats.org/officeDocument/2006/relationships/customXml" Target="../ink/ink424.xml"/><Relationship Id="rId83" Type="http://schemas.openxmlformats.org/officeDocument/2006/relationships/image" Target="../media/image433.png"/><Relationship Id="rId88" Type="http://schemas.openxmlformats.org/officeDocument/2006/relationships/customXml" Target="../ink/ink437.xml"/><Relationship Id="rId111" Type="http://schemas.openxmlformats.org/officeDocument/2006/relationships/image" Target="../media/image447.png"/><Relationship Id="rId132" Type="http://schemas.openxmlformats.org/officeDocument/2006/relationships/customXml" Target="../ink/ink459.xml"/><Relationship Id="rId15" Type="http://schemas.openxmlformats.org/officeDocument/2006/relationships/image" Target="../media/image400.png"/><Relationship Id="rId36" Type="http://schemas.openxmlformats.org/officeDocument/2006/relationships/customXml" Target="../ink/ink411.xml"/><Relationship Id="rId57" Type="http://schemas.openxmlformats.org/officeDocument/2006/relationships/image" Target="../media/image421.png"/><Relationship Id="rId106" Type="http://schemas.openxmlformats.org/officeDocument/2006/relationships/customXml" Target="../ink/ink446.xml"/><Relationship Id="rId127" Type="http://schemas.openxmlformats.org/officeDocument/2006/relationships/image" Target="../media/image455.png"/><Relationship Id="rId10" Type="http://schemas.openxmlformats.org/officeDocument/2006/relationships/customXml" Target="../ink/ink398.xml"/><Relationship Id="rId31" Type="http://schemas.openxmlformats.org/officeDocument/2006/relationships/image" Target="../media/image408.png"/><Relationship Id="rId52" Type="http://schemas.openxmlformats.org/officeDocument/2006/relationships/customXml" Target="../ink/ink419.xml"/><Relationship Id="rId73" Type="http://schemas.openxmlformats.org/officeDocument/2006/relationships/image" Target="../media/image429.png"/><Relationship Id="rId78" Type="http://schemas.openxmlformats.org/officeDocument/2006/relationships/customXml" Target="../ink/ink432.xml"/><Relationship Id="rId94" Type="http://schemas.openxmlformats.org/officeDocument/2006/relationships/customXml" Target="../ink/ink440.xml"/><Relationship Id="rId99" Type="http://schemas.openxmlformats.org/officeDocument/2006/relationships/image" Target="../media/image441.png"/><Relationship Id="rId101" Type="http://schemas.openxmlformats.org/officeDocument/2006/relationships/image" Target="../media/image442.png"/><Relationship Id="rId122" Type="http://schemas.openxmlformats.org/officeDocument/2006/relationships/customXml" Target="../ink/ink454.xml"/><Relationship Id="rId4" Type="http://schemas.openxmlformats.org/officeDocument/2006/relationships/customXml" Target="../ink/ink395.xml"/><Relationship Id="rId9" Type="http://schemas.openxmlformats.org/officeDocument/2006/relationships/image" Target="../media/image397.png"/><Relationship Id="rId26" Type="http://schemas.openxmlformats.org/officeDocument/2006/relationships/customXml" Target="../ink/ink406.xml"/><Relationship Id="rId47" Type="http://schemas.openxmlformats.org/officeDocument/2006/relationships/image" Target="../media/image416.png"/><Relationship Id="rId68" Type="http://schemas.openxmlformats.org/officeDocument/2006/relationships/customXml" Target="../ink/ink427.xml"/><Relationship Id="rId89" Type="http://schemas.openxmlformats.org/officeDocument/2006/relationships/image" Target="../media/image436.png"/><Relationship Id="rId112" Type="http://schemas.openxmlformats.org/officeDocument/2006/relationships/customXml" Target="../ink/ink449.xml"/><Relationship Id="rId133" Type="http://schemas.openxmlformats.org/officeDocument/2006/relationships/image" Target="../media/image4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customXml" Target="../ink/ink46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1" Type="http://schemas.openxmlformats.org/officeDocument/2006/relationships/image" Target="../media/image472.png"/><Relationship Id="rId63" Type="http://schemas.openxmlformats.org/officeDocument/2006/relationships/image" Target="../media/image493.png"/><Relationship Id="rId159" Type="http://schemas.openxmlformats.org/officeDocument/2006/relationships/image" Target="../media/image541.png"/><Relationship Id="rId170" Type="http://schemas.openxmlformats.org/officeDocument/2006/relationships/customXml" Target="../ink/ink548.xml"/><Relationship Id="rId226" Type="http://schemas.openxmlformats.org/officeDocument/2006/relationships/customXml" Target="../ink/ink576.xml"/><Relationship Id="rId107" Type="http://schemas.openxmlformats.org/officeDocument/2006/relationships/image" Target="../media/image515.png"/><Relationship Id="rId11" Type="http://schemas.openxmlformats.org/officeDocument/2006/relationships/image" Target="../media/image467.png"/><Relationship Id="rId32" Type="http://schemas.openxmlformats.org/officeDocument/2006/relationships/customXml" Target="../ink/ink479.xml"/><Relationship Id="rId53" Type="http://schemas.openxmlformats.org/officeDocument/2006/relationships/image" Target="../media/image488.png"/><Relationship Id="rId74" Type="http://schemas.openxmlformats.org/officeDocument/2006/relationships/customXml" Target="../ink/ink500.xml"/><Relationship Id="rId128" Type="http://schemas.openxmlformats.org/officeDocument/2006/relationships/customXml" Target="../ink/ink527.xml"/><Relationship Id="rId149" Type="http://schemas.openxmlformats.org/officeDocument/2006/relationships/image" Target="../media/image536.png"/><Relationship Id="rId5" Type="http://schemas.openxmlformats.org/officeDocument/2006/relationships/image" Target="../media/image464.png"/><Relationship Id="rId95" Type="http://schemas.openxmlformats.org/officeDocument/2006/relationships/image" Target="../media/image509.png"/><Relationship Id="rId160" Type="http://schemas.openxmlformats.org/officeDocument/2006/relationships/customXml" Target="../ink/ink543.xml"/><Relationship Id="rId181" Type="http://schemas.openxmlformats.org/officeDocument/2006/relationships/image" Target="../media/image552.png"/><Relationship Id="rId216" Type="http://schemas.openxmlformats.org/officeDocument/2006/relationships/customXml" Target="../ink/ink571.xml"/><Relationship Id="rId237" Type="http://schemas.openxmlformats.org/officeDocument/2006/relationships/image" Target="../media/image579.png"/><Relationship Id="rId258" Type="http://schemas.openxmlformats.org/officeDocument/2006/relationships/customXml" Target="../ink/ink592.xml"/><Relationship Id="rId22" Type="http://schemas.openxmlformats.org/officeDocument/2006/relationships/customXml" Target="../ink/ink474.xml"/><Relationship Id="rId43" Type="http://schemas.openxmlformats.org/officeDocument/2006/relationships/image" Target="../media/image483.png"/><Relationship Id="rId64" Type="http://schemas.openxmlformats.org/officeDocument/2006/relationships/customXml" Target="../ink/ink495.xml"/><Relationship Id="rId118" Type="http://schemas.openxmlformats.org/officeDocument/2006/relationships/customXml" Target="../ink/ink522.xml"/><Relationship Id="rId139" Type="http://schemas.openxmlformats.org/officeDocument/2006/relationships/image" Target="../media/image531.png"/><Relationship Id="rId85" Type="http://schemas.openxmlformats.org/officeDocument/2006/relationships/image" Target="../media/image504.png"/><Relationship Id="rId150" Type="http://schemas.openxmlformats.org/officeDocument/2006/relationships/customXml" Target="../ink/ink538.xml"/><Relationship Id="rId171" Type="http://schemas.openxmlformats.org/officeDocument/2006/relationships/image" Target="../media/image547.png"/><Relationship Id="rId192" Type="http://schemas.openxmlformats.org/officeDocument/2006/relationships/customXml" Target="../ink/ink559.xml"/><Relationship Id="rId206" Type="http://schemas.openxmlformats.org/officeDocument/2006/relationships/customXml" Target="../ink/ink566.xml"/><Relationship Id="rId227" Type="http://schemas.openxmlformats.org/officeDocument/2006/relationships/image" Target="../media/image574.png"/><Relationship Id="rId248" Type="http://schemas.openxmlformats.org/officeDocument/2006/relationships/customXml" Target="../ink/ink587.xml"/><Relationship Id="rId12" Type="http://schemas.openxmlformats.org/officeDocument/2006/relationships/customXml" Target="../ink/ink469.xml"/><Relationship Id="rId33" Type="http://schemas.openxmlformats.org/officeDocument/2006/relationships/image" Target="../media/image478.png"/><Relationship Id="rId108" Type="http://schemas.openxmlformats.org/officeDocument/2006/relationships/customXml" Target="../ink/ink517.xml"/><Relationship Id="rId129" Type="http://schemas.openxmlformats.org/officeDocument/2006/relationships/image" Target="../media/image526.png"/><Relationship Id="rId54" Type="http://schemas.openxmlformats.org/officeDocument/2006/relationships/customXml" Target="../ink/ink490.xml"/><Relationship Id="rId75" Type="http://schemas.openxmlformats.org/officeDocument/2006/relationships/image" Target="../media/image499.png"/><Relationship Id="rId96" Type="http://schemas.openxmlformats.org/officeDocument/2006/relationships/customXml" Target="../ink/ink511.xml"/><Relationship Id="rId140" Type="http://schemas.openxmlformats.org/officeDocument/2006/relationships/customXml" Target="../ink/ink533.xml"/><Relationship Id="rId161" Type="http://schemas.openxmlformats.org/officeDocument/2006/relationships/image" Target="../media/image542.png"/><Relationship Id="rId182" Type="http://schemas.openxmlformats.org/officeDocument/2006/relationships/customXml" Target="../ink/ink554.xml"/><Relationship Id="rId217" Type="http://schemas.openxmlformats.org/officeDocument/2006/relationships/image" Target="../media/image569.png"/><Relationship Id="rId6" Type="http://schemas.openxmlformats.org/officeDocument/2006/relationships/customXml" Target="../ink/ink466.xml"/><Relationship Id="rId238" Type="http://schemas.openxmlformats.org/officeDocument/2006/relationships/customXml" Target="../ink/ink582.xml"/><Relationship Id="rId259" Type="http://schemas.openxmlformats.org/officeDocument/2006/relationships/image" Target="../media/image590.png"/><Relationship Id="rId23" Type="http://schemas.openxmlformats.org/officeDocument/2006/relationships/image" Target="../media/image473.png"/><Relationship Id="rId119" Type="http://schemas.openxmlformats.org/officeDocument/2006/relationships/image" Target="../media/image521.png"/><Relationship Id="rId44" Type="http://schemas.openxmlformats.org/officeDocument/2006/relationships/customXml" Target="../ink/ink485.xml"/><Relationship Id="rId65" Type="http://schemas.openxmlformats.org/officeDocument/2006/relationships/image" Target="../media/image494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51" Type="http://schemas.openxmlformats.org/officeDocument/2006/relationships/image" Target="../media/image537.png"/><Relationship Id="rId172" Type="http://schemas.openxmlformats.org/officeDocument/2006/relationships/customXml" Target="../ink/ink549.xml"/><Relationship Id="rId193" Type="http://schemas.openxmlformats.org/officeDocument/2006/relationships/image" Target="../media/image558.png"/><Relationship Id="rId207" Type="http://schemas.openxmlformats.org/officeDocument/2006/relationships/image" Target="../media/image170.png"/><Relationship Id="rId228" Type="http://schemas.openxmlformats.org/officeDocument/2006/relationships/customXml" Target="../ink/ink577.xml"/><Relationship Id="rId249" Type="http://schemas.openxmlformats.org/officeDocument/2006/relationships/image" Target="../media/image585.png"/><Relationship Id="rId13" Type="http://schemas.openxmlformats.org/officeDocument/2006/relationships/image" Target="../media/image468.png"/><Relationship Id="rId109" Type="http://schemas.openxmlformats.org/officeDocument/2006/relationships/image" Target="../media/image516.png"/><Relationship Id="rId260" Type="http://schemas.openxmlformats.org/officeDocument/2006/relationships/customXml" Target="../ink/ink593.xml"/><Relationship Id="rId34" Type="http://schemas.openxmlformats.org/officeDocument/2006/relationships/customXml" Target="../ink/ink480.xml"/><Relationship Id="rId55" Type="http://schemas.openxmlformats.org/officeDocument/2006/relationships/image" Target="../media/image489.png"/><Relationship Id="rId76" Type="http://schemas.openxmlformats.org/officeDocument/2006/relationships/customXml" Target="../ink/ink501.xml"/><Relationship Id="rId97" Type="http://schemas.openxmlformats.org/officeDocument/2006/relationships/image" Target="../media/image510.png"/><Relationship Id="rId120" Type="http://schemas.openxmlformats.org/officeDocument/2006/relationships/customXml" Target="../ink/ink523.xml"/><Relationship Id="rId141" Type="http://schemas.openxmlformats.org/officeDocument/2006/relationships/image" Target="../media/image532.png"/><Relationship Id="rId7" Type="http://schemas.openxmlformats.org/officeDocument/2006/relationships/image" Target="../media/image465.png"/><Relationship Id="rId162" Type="http://schemas.openxmlformats.org/officeDocument/2006/relationships/customXml" Target="../ink/ink544.xml"/><Relationship Id="rId183" Type="http://schemas.openxmlformats.org/officeDocument/2006/relationships/image" Target="../media/image553.png"/><Relationship Id="rId218" Type="http://schemas.openxmlformats.org/officeDocument/2006/relationships/customXml" Target="../ink/ink572.xml"/><Relationship Id="rId239" Type="http://schemas.openxmlformats.org/officeDocument/2006/relationships/image" Target="../media/image580.png"/><Relationship Id="rId250" Type="http://schemas.openxmlformats.org/officeDocument/2006/relationships/customXml" Target="../ink/ink588.xml"/><Relationship Id="rId24" Type="http://schemas.openxmlformats.org/officeDocument/2006/relationships/customXml" Target="../ink/ink475.xml"/><Relationship Id="rId45" Type="http://schemas.openxmlformats.org/officeDocument/2006/relationships/image" Target="../media/image484.png"/><Relationship Id="rId66" Type="http://schemas.openxmlformats.org/officeDocument/2006/relationships/customXml" Target="../ink/ink496.xml"/><Relationship Id="rId87" Type="http://schemas.openxmlformats.org/officeDocument/2006/relationships/image" Target="../media/image505.png"/><Relationship Id="rId110" Type="http://schemas.openxmlformats.org/officeDocument/2006/relationships/customXml" Target="../ink/ink518.xml"/><Relationship Id="rId131" Type="http://schemas.openxmlformats.org/officeDocument/2006/relationships/image" Target="../media/image527.png"/><Relationship Id="rId152" Type="http://schemas.openxmlformats.org/officeDocument/2006/relationships/customXml" Target="../ink/ink539.xml"/><Relationship Id="rId173" Type="http://schemas.openxmlformats.org/officeDocument/2006/relationships/image" Target="../media/image548.png"/><Relationship Id="rId194" Type="http://schemas.openxmlformats.org/officeDocument/2006/relationships/customXml" Target="../ink/ink560.xml"/><Relationship Id="rId208" Type="http://schemas.openxmlformats.org/officeDocument/2006/relationships/customXml" Target="../ink/ink567.xml"/><Relationship Id="rId229" Type="http://schemas.openxmlformats.org/officeDocument/2006/relationships/image" Target="../media/image575.png"/><Relationship Id="rId240" Type="http://schemas.openxmlformats.org/officeDocument/2006/relationships/customXml" Target="../ink/ink583.xml"/><Relationship Id="rId261" Type="http://schemas.openxmlformats.org/officeDocument/2006/relationships/image" Target="../media/image591.png"/><Relationship Id="rId14" Type="http://schemas.openxmlformats.org/officeDocument/2006/relationships/customXml" Target="../ink/ink470.xml"/><Relationship Id="rId35" Type="http://schemas.openxmlformats.org/officeDocument/2006/relationships/image" Target="../media/image479.png"/><Relationship Id="rId56" Type="http://schemas.openxmlformats.org/officeDocument/2006/relationships/customXml" Target="../ink/ink491.xml"/><Relationship Id="rId77" Type="http://schemas.openxmlformats.org/officeDocument/2006/relationships/image" Target="../media/image500.png"/><Relationship Id="rId100" Type="http://schemas.openxmlformats.org/officeDocument/2006/relationships/customXml" Target="../ink/ink513.xml"/><Relationship Id="rId8" Type="http://schemas.openxmlformats.org/officeDocument/2006/relationships/customXml" Target="../ink/ink467.xml"/><Relationship Id="rId98" Type="http://schemas.openxmlformats.org/officeDocument/2006/relationships/customXml" Target="../ink/ink512.xml"/><Relationship Id="rId121" Type="http://schemas.openxmlformats.org/officeDocument/2006/relationships/image" Target="../media/image522.png"/><Relationship Id="rId142" Type="http://schemas.openxmlformats.org/officeDocument/2006/relationships/customXml" Target="../ink/ink534.xml"/><Relationship Id="rId163" Type="http://schemas.openxmlformats.org/officeDocument/2006/relationships/image" Target="../media/image543.png"/><Relationship Id="rId184" Type="http://schemas.openxmlformats.org/officeDocument/2006/relationships/customXml" Target="../ink/ink555.xml"/><Relationship Id="rId219" Type="http://schemas.openxmlformats.org/officeDocument/2006/relationships/image" Target="../media/image570.png"/><Relationship Id="rId230" Type="http://schemas.openxmlformats.org/officeDocument/2006/relationships/customXml" Target="../ink/ink578.xml"/><Relationship Id="rId251" Type="http://schemas.openxmlformats.org/officeDocument/2006/relationships/image" Target="../media/image586.png"/><Relationship Id="rId25" Type="http://schemas.openxmlformats.org/officeDocument/2006/relationships/image" Target="../media/image474.png"/><Relationship Id="rId46" Type="http://schemas.openxmlformats.org/officeDocument/2006/relationships/customXml" Target="../ink/ink486.xml"/><Relationship Id="rId67" Type="http://schemas.openxmlformats.org/officeDocument/2006/relationships/image" Target="../media/image495.png"/><Relationship Id="rId88" Type="http://schemas.openxmlformats.org/officeDocument/2006/relationships/customXml" Target="../ink/ink507.xml"/><Relationship Id="rId111" Type="http://schemas.openxmlformats.org/officeDocument/2006/relationships/image" Target="../media/image517.png"/><Relationship Id="rId132" Type="http://schemas.openxmlformats.org/officeDocument/2006/relationships/customXml" Target="../ink/ink529.xml"/><Relationship Id="rId153" Type="http://schemas.openxmlformats.org/officeDocument/2006/relationships/image" Target="../media/image538.png"/><Relationship Id="rId174" Type="http://schemas.openxmlformats.org/officeDocument/2006/relationships/customXml" Target="../ink/ink550.xml"/><Relationship Id="rId195" Type="http://schemas.openxmlformats.org/officeDocument/2006/relationships/image" Target="../media/image559.png"/><Relationship Id="rId209" Type="http://schemas.openxmlformats.org/officeDocument/2006/relationships/image" Target="../media/image565.png"/><Relationship Id="rId220" Type="http://schemas.openxmlformats.org/officeDocument/2006/relationships/customXml" Target="../ink/ink573.xml"/><Relationship Id="rId241" Type="http://schemas.openxmlformats.org/officeDocument/2006/relationships/image" Target="../media/image581.png"/><Relationship Id="rId15" Type="http://schemas.openxmlformats.org/officeDocument/2006/relationships/image" Target="../media/image469.png"/><Relationship Id="rId36" Type="http://schemas.openxmlformats.org/officeDocument/2006/relationships/customXml" Target="../ink/ink481.xml"/><Relationship Id="rId57" Type="http://schemas.openxmlformats.org/officeDocument/2006/relationships/image" Target="../media/image490.png"/><Relationship Id="rId262" Type="http://schemas.openxmlformats.org/officeDocument/2006/relationships/customXml" Target="../ink/ink594.xml"/><Relationship Id="rId78" Type="http://schemas.openxmlformats.org/officeDocument/2006/relationships/customXml" Target="../ink/ink502.xml"/><Relationship Id="rId99" Type="http://schemas.openxmlformats.org/officeDocument/2006/relationships/image" Target="../media/image511.png"/><Relationship Id="rId101" Type="http://schemas.openxmlformats.org/officeDocument/2006/relationships/image" Target="../media/image512.png"/><Relationship Id="rId122" Type="http://schemas.openxmlformats.org/officeDocument/2006/relationships/customXml" Target="../ink/ink524.xml"/><Relationship Id="rId143" Type="http://schemas.openxmlformats.org/officeDocument/2006/relationships/image" Target="../media/image533.png"/><Relationship Id="rId164" Type="http://schemas.openxmlformats.org/officeDocument/2006/relationships/customXml" Target="../ink/ink545.xml"/><Relationship Id="rId185" Type="http://schemas.openxmlformats.org/officeDocument/2006/relationships/image" Target="../media/image554.png"/><Relationship Id="rId9" Type="http://schemas.openxmlformats.org/officeDocument/2006/relationships/image" Target="../media/image466.png"/><Relationship Id="rId210" Type="http://schemas.openxmlformats.org/officeDocument/2006/relationships/customXml" Target="../ink/ink568.xml"/><Relationship Id="rId26" Type="http://schemas.openxmlformats.org/officeDocument/2006/relationships/customXml" Target="../ink/ink476.xml"/><Relationship Id="rId231" Type="http://schemas.openxmlformats.org/officeDocument/2006/relationships/image" Target="../media/image576.png"/><Relationship Id="rId252" Type="http://schemas.openxmlformats.org/officeDocument/2006/relationships/customXml" Target="../ink/ink589.xml"/><Relationship Id="rId47" Type="http://schemas.openxmlformats.org/officeDocument/2006/relationships/image" Target="../media/image485.png"/><Relationship Id="rId68" Type="http://schemas.openxmlformats.org/officeDocument/2006/relationships/customXml" Target="../ink/ink497.xml"/><Relationship Id="rId89" Type="http://schemas.openxmlformats.org/officeDocument/2006/relationships/image" Target="../media/image506.png"/><Relationship Id="rId112" Type="http://schemas.openxmlformats.org/officeDocument/2006/relationships/customXml" Target="../ink/ink519.xml"/><Relationship Id="rId133" Type="http://schemas.openxmlformats.org/officeDocument/2006/relationships/image" Target="../media/image528.png"/><Relationship Id="rId154" Type="http://schemas.openxmlformats.org/officeDocument/2006/relationships/customXml" Target="../ink/ink540.xml"/><Relationship Id="rId175" Type="http://schemas.openxmlformats.org/officeDocument/2006/relationships/image" Target="../media/image549.png"/><Relationship Id="rId196" Type="http://schemas.openxmlformats.org/officeDocument/2006/relationships/customXml" Target="../ink/ink561.xml"/><Relationship Id="rId200" Type="http://schemas.openxmlformats.org/officeDocument/2006/relationships/customXml" Target="../ink/ink563.xml"/><Relationship Id="rId16" Type="http://schemas.openxmlformats.org/officeDocument/2006/relationships/customXml" Target="../ink/ink471.xml"/><Relationship Id="rId221" Type="http://schemas.openxmlformats.org/officeDocument/2006/relationships/image" Target="../media/image571.png"/><Relationship Id="rId242" Type="http://schemas.openxmlformats.org/officeDocument/2006/relationships/customXml" Target="../ink/ink584.xml"/><Relationship Id="rId263" Type="http://schemas.openxmlformats.org/officeDocument/2006/relationships/image" Target="../media/image592.png"/><Relationship Id="rId37" Type="http://schemas.openxmlformats.org/officeDocument/2006/relationships/image" Target="../media/image480.png"/><Relationship Id="rId58" Type="http://schemas.openxmlformats.org/officeDocument/2006/relationships/customXml" Target="../ink/ink492.xml"/><Relationship Id="rId79" Type="http://schemas.openxmlformats.org/officeDocument/2006/relationships/image" Target="../media/image501.png"/><Relationship Id="rId102" Type="http://schemas.openxmlformats.org/officeDocument/2006/relationships/customXml" Target="../ink/ink514.xml"/><Relationship Id="rId123" Type="http://schemas.openxmlformats.org/officeDocument/2006/relationships/image" Target="../media/image523.png"/><Relationship Id="rId144" Type="http://schemas.openxmlformats.org/officeDocument/2006/relationships/customXml" Target="../ink/ink535.xml"/><Relationship Id="rId90" Type="http://schemas.openxmlformats.org/officeDocument/2006/relationships/customXml" Target="../ink/ink508.xml"/><Relationship Id="rId165" Type="http://schemas.openxmlformats.org/officeDocument/2006/relationships/image" Target="../media/image544.png"/><Relationship Id="rId186" Type="http://schemas.openxmlformats.org/officeDocument/2006/relationships/customXml" Target="../ink/ink556.xml"/><Relationship Id="rId211" Type="http://schemas.openxmlformats.org/officeDocument/2006/relationships/image" Target="../media/image566.png"/><Relationship Id="rId232" Type="http://schemas.openxmlformats.org/officeDocument/2006/relationships/customXml" Target="../ink/ink579.xml"/><Relationship Id="rId253" Type="http://schemas.openxmlformats.org/officeDocument/2006/relationships/image" Target="../media/image587.png"/><Relationship Id="rId27" Type="http://schemas.openxmlformats.org/officeDocument/2006/relationships/image" Target="../media/image475.png"/><Relationship Id="rId48" Type="http://schemas.openxmlformats.org/officeDocument/2006/relationships/customXml" Target="../ink/ink487.xml"/><Relationship Id="rId69" Type="http://schemas.openxmlformats.org/officeDocument/2006/relationships/image" Target="../media/image496.png"/><Relationship Id="rId113" Type="http://schemas.openxmlformats.org/officeDocument/2006/relationships/image" Target="../media/image518.png"/><Relationship Id="rId134" Type="http://schemas.openxmlformats.org/officeDocument/2006/relationships/customXml" Target="../ink/ink530.xml"/><Relationship Id="rId80" Type="http://schemas.openxmlformats.org/officeDocument/2006/relationships/customXml" Target="../ink/ink503.xml"/><Relationship Id="rId155" Type="http://schemas.openxmlformats.org/officeDocument/2006/relationships/image" Target="../media/image539.png"/><Relationship Id="rId176" Type="http://schemas.openxmlformats.org/officeDocument/2006/relationships/customXml" Target="../ink/ink551.xml"/><Relationship Id="rId197" Type="http://schemas.openxmlformats.org/officeDocument/2006/relationships/image" Target="../media/image560.png"/><Relationship Id="rId201" Type="http://schemas.openxmlformats.org/officeDocument/2006/relationships/image" Target="../media/image562.png"/><Relationship Id="rId222" Type="http://schemas.openxmlformats.org/officeDocument/2006/relationships/customXml" Target="../ink/ink574.xml"/><Relationship Id="rId243" Type="http://schemas.openxmlformats.org/officeDocument/2006/relationships/image" Target="../media/image582.png"/><Relationship Id="rId264" Type="http://schemas.openxmlformats.org/officeDocument/2006/relationships/customXml" Target="../ink/ink595.xml"/><Relationship Id="rId17" Type="http://schemas.openxmlformats.org/officeDocument/2006/relationships/image" Target="../media/image470.png"/><Relationship Id="rId38" Type="http://schemas.openxmlformats.org/officeDocument/2006/relationships/customXml" Target="../ink/ink482.xml"/><Relationship Id="rId59" Type="http://schemas.openxmlformats.org/officeDocument/2006/relationships/image" Target="../media/image491.png"/><Relationship Id="rId103" Type="http://schemas.openxmlformats.org/officeDocument/2006/relationships/image" Target="../media/image513.png"/><Relationship Id="rId124" Type="http://schemas.openxmlformats.org/officeDocument/2006/relationships/customXml" Target="../ink/ink525.xml"/><Relationship Id="rId70" Type="http://schemas.openxmlformats.org/officeDocument/2006/relationships/customXml" Target="../ink/ink498.xml"/><Relationship Id="rId91" Type="http://schemas.openxmlformats.org/officeDocument/2006/relationships/image" Target="../media/image507.png"/><Relationship Id="rId145" Type="http://schemas.openxmlformats.org/officeDocument/2006/relationships/image" Target="../media/image534.png"/><Relationship Id="rId166" Type="http://schemas.openxmlformats.org/officeDocument/2006/relationships/customXml" Target="../ink/ink546.xml"/><Relationship Id="rId187" Type="http://schemas.openxmlformats.org/officeDocument/2006/relationships/image" Target="../media/image5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9.xml"/><Relationship Id="rId233" Type="http://schemas.openxmlformats.org/officeDocument/2006/relationships/image" Target="../media/image577.png"/><Relationship Id="rId254" Type="http://schemas.openxmlformats.org/officeDocument/2006/relationships/customXml" Target="../ink/ink590.xml"/><Relationship Id="rId28" Type="http://schemas.openxmlformats.org/officeDocument/2006/relationships/customXml" Target="../ink/ink477.xml"/><Relationship Id="rId49" Type="http://schemas.openxmlformats.org/officeDocument/2006/relationships/image" Target="../media/image486.png"/><Relationship Id="rId114" Type="http://schemas.openxmlformats.org/officeDocument/2006/relationships/customXml" Target="../ink/ink520.xml"/><Relationship Id="rId60" Type="http://schemas.openxmlformats.org/officeDocument/2006/relationships/customXml" Target="../ink/ink493.xml"/><Relationship Id="rId81" Type="http://schemas.openxmlformats.org/officeDocument/2006/relationships/image" Target="../media/image502.png"/><Relationship Id="rId135" Type="http://schemas.openxmlformats.org/officeDocument/2006/relationships/image" Target="../media/image529.png"/><Relationship Id="rId156" Type="http://schemas.openxmlformats.org/officeDocument/2006/relationships/customXml" Target="../ink/ink541.xml"/><Relationship Id="rId177" Type="http://schemas.openxmlformats.org/officeDocument/2006/relationships/image" Target="../media/image550.png"/><Relationship Id="rId198" Type="http://schemas.openxmlformats.org/officeDocument/2006/relationships/customXml" Target="../ink/ink562.xml"/><Relationship Id="rId202" Type="http://schemas.openxmlformats.org/officeDocument/2006/relationships/customXml" Target="../ink/ink564.xml"/><Relationship Id="rId223" Type="http://schemas.openxmlformats.org/officeDocument/2006/relationships/image" Target="../media/image572.png"/><Relationship Id="rId244" Type="http://schemas.openxmlformats.org/officeDocument/2006/relationships/customXml" Target="../ink/ink585.xml"/><Relationship Id="rId18" Type="http://schemas.openxmlformats.org/officeDocument/2006/relationships/customXml" Target="../ink/ink472.xml"/><Relationship Id="rId39" Type="http://schemas.openxmlformats.org/officeDocument/2006/relationships/image" Target="../media/image481.png"/><Relationship Id="rId265" Type="http://schemas.openxmlformats.org/officeDocument/2006/relationships/image" Target="../media/image593.png"/><Relationship Id="rId50" Type="http://schemas.openxmlformats.org/officeDocument/2006/relationships/customXml" Target="../ink/ink488.xml"/><Relationship Id="rId104" Type="http://schemas.openxmlformats.org/officeDocument/2006/relationships/customXml" Target="../ink/ink515.xml"/><Relationship Id="rId125" Type="http://schemas.openxmlformats.org/officeDocument/2006/relationships/image" Target="../media/image524.png"/><Relationship Id="rId146" Type="http://schemas.openxmlformats.org/officeDocument/2006/relationships/customXml" Target="../ink/ink536.xml"/><Relationship Id="rId167" Type="http://schemas.openxmlformats.org/officeDocument/2006/relationships/image" Target="../media/image545.png"/><Relationship Id="rId188" Type="http://schemas.openxmlformats.org/officeDocument/2006/relationships/customXml" Target="../ink/ink557.xml"/><Relationship Id="rId71" Type="http://schemas.openxmlformats.org/officeDocument/2006/relationships/image" Target="../media/image497.png"/><Relationship Id="rId92" Type="http://schemas.openxmlformats.org/officeDocument/2006/relationships/customXml" Target="../ink/ink509.xml"/><Relationship Id="rId213" Type="http://schemas.openxmlformats.org/officeDocument/2006/relationships/image" Target="../media/image567.png"/><Relationship Id="rId234" Type="http://schemas.openxmlformats.org/officeDocument/2006/relationships/customXml" Target="../ink/ink580.xml"/><Relationship Id="rId2" Type="http://schemas.openxmlformats.org/officeDocument/2006/relationships/customXml" Target="../ink/ink464.xml"/><Relationship Id="rId29" Type="http://schemas.openxmlformats.org/officeDocument/2006/relationships/image" Target="../media/image476.png"/><Relationship Id="rId255" Type="http://schemas.openxmlformats.org/officeDocument/2006/relationships/image" Target="../media/image588.png"/><Relationship Id="rId40" Type="http://schemas.openxmlformats.org/officeDocument/2006/relationships/customXml" Target="../ink/ink483.xml"/><Relationship Id="rId115" Type="http://schemas.openxmlformats.org/officeDocument/2006/relationships/image" Target="../media/image519.png"/><Relationship Id="rId136" Type="http://schemas.openxmlformats.org/officeDocument/2006/relationships/customXml" Target="../ink/ink531.xml"/><Relationship Id="rId157" Type="http://schemas.openxmlformats.org/officeDocument/2006/relationships/image" Target="../media/image540.png"/><Relationship Id="rId178" Type="http://schemas.openxmlformats.org/officeDocument/2006/relationships/customXml" Target="../ink/ink552.xml"/><Relationship Id="rId61" Type="http://schemas.openxmlformats.org/officeDocument/2006/relationships/image" Target="../media/image492.png"/><Relationship Id="rId82" Type="http://schemas.openxmlformats.org/officeDocument/2006/relationships/customXml" Target="../ink/ink504.xml"/><Relationship Id="rId199" Type="http://schemas.openxmlformats.org/officeDocument/2006/relationships/image" Target="../media/image561.png"/><Relationship Id="rId203" Type="http://schemas.openxmlformats.org/officeDocument/2006/relationships/image" Target="../media/image563.png"/><Relationship Id="rId19" Type="http://schemas.openxmlformats.org/officeDocument/2006/relationships/image" Target="../media/image471.png"/><Relationship Id="rId224" Type="http://schemas.openxmlformats.org/officeDocument/2006/relationships/customXml" Target="../ink/ink575.xml"/><Relationship Id="rId245" Type="http://schemas.openxmlformats.org/officeDocument/2006/relationships/image" Target="../media/image583.png"/><Relationship Id="rId266" Type="http://schemas.openxmlformats.org/officeDocument/2006/relationships/customXml" Target="../ink/ink596.xml"/><Relationship Id="rId30" Type="http://schemas.openxmlformats.org/officeDocument/2006/relationships/customXml" Target="../ink/ink478.xml"/><Relationship Id="rId105" Type="http://schemas.openxmlformats.org/officeDocument/2006/relationships/image" Target="../media/image514.png"/><Relationship Id="rId126" Type="http://schemas.openxmlformats.org/officeDocument/2006/relationships/customXml" Target="../ink/ink526.xml"/><Relationship Id="rId147" Type="http://schemas.openxmlformats.org/officeDocument/2006/relationships/image" Target="../media/image535.png"/><Relationship Id="rId168" Type="http://schemas.openxmlformats.org/officeDocument/2006/relationships/customXml" Target="../ink/ink547.xml"/><Relationship Id="rId51" Type="http://schemas.openxmlformats.org/officeDocument/2006/relationships/image" Target="../media/image487.png"/><Relationship Id="rId72" Type="http://schemas.openxmlformats.org/officeDocument/2006/relationships/customXml" Target="../ink/ink499.xml"/><Relationship Id="rId93" Type="http://schemas.openxmlformats.org/officeDocument/2006/relationships/image" Target="../media/image508.png"/><Relationship Id="rId189" Type="http://schemas.openxmlformats.org/officeDocument/2006/relationships/image" Target="../media/image556.png"/><Relationship Id="rId3" Type="http://schemas.openxmlformats.org/officeDocument/2006/relationships/image" Target="../media/image463.png"/><Relationship Id="rId214" Type="http://schemas.openxmlformats.org/officeDocument/2006/relationships/customXml" Target="../ink/ink570.xml"/><Relationship Id="rId235" Type="http://schemas.openxmlformats.org/officeDocument/2006/relationships/image" Target="../media/image578.png"/><Relationship Id="rId256" Type="http://schemas.openxmlformats.org/officeDocument/2006/relationships/customXml" Target="../ink/ink591.xml"/><Relationship Id="rId116" Type="http://schemas.openxmlformats.org/officeDocument/2006/relationships/customXml" Target="../ink/ink521.xml"/><Relationship Id="rId137" Type="http://schemas.openxmlformats.org/officeDocument/2006/relationships/image" Target="../media/image530.png"/><Relationship Id="rId158" Type="http://schemas.openxmlformats.org/officeDocument/2006/relationships/customXml" Target="../ink/ink542.xml"/><Relationship Id="rId20" Type="http://schemas.openxmlformats.org/officeDocument/2006/relationships/customXml" Target="../ink/ink473.xml"/><Relationship Id="rId41" Type="http://schemas.openxmlformats.org/officeDocument/2006/relationships/image" Target="../media/image482.png"/><Relationship Id="rId62" Type="http://schemas.openxmlformats.org/officeDocument/2006/relationships/customXml" Target="../ink/ink494.xml"/><Relationship Id="rId83" Type="http://schemas.openxmlformats.org/officeDocument/2006/relationships/image" Target="../media/image503.png"/><Relationship Id="rId179" Type="http://schemas.openxmlformats.org/officeDocument/2006/relationships/image" Target="../media/image551.png"/><Relationship Id="rId190" Type="http://schemas.openxmlformats.org/officeDocument/2006/relationships/customXml" Target="../ink/ink558.xml"/><Relationship Id="rId204" Type="http://schemas.openxmlformats.org/officeDocument/2006/relationships/customXml" Target="../ink/ink565.xml"/><Relationship Id="rId225" Type="http://schemas.openxmlformats.org/officeDocument/2006/relationships/image" Target="../media/image573.png"/><Relationship Id="rId246" Type="http://schemas.openxmlformats.org/officeDocument/2006/relationships/customXml" Target="../ink/ink586.xml"/><Relationship Id="rId267" Type="http://schemas.openxmlformats.org/officeDocument/2006/relationships/image" Target="../media/image594.png"/><Relationship Id="rId106" Type="http://schemas.openxmlformats.org/officeDocument/2006/relationships/customXml" Target="../ink/ink516.xml"/><Relationship Id="rId127" Type="http://schemas.openxmlformats.org/officeDocument/2006/relationships/image" Target="../media/image525.png"/><Relationship Id="rId10" Type="http://schemas.openxmlformats.org/officeDocument/2006/relationships/customXml" Target="../ink/ink468.xml"/><Relationship Id="rId31" Type="http://schemas.openxmlformats.org/officeDocument/2006/relationships/image" Target="../media/image477.png"/><Relationship Id="rId52" Type="http://schemas.openxmlformats.org/officeDocument/2006/relationships/customXml" Target="../ink/ink489.xml"/><Relationship Id="rId73" Type="http://schemas.openxmlformats.org/officeDocument/2006/relationships/image" Target="../media/image498.png"/><Relationship Id="rId94" Type="http://schemas.openxmlformats.org/officeDocument/2006/relationships/customXml" Target="../ink/ink510.xml"/><Relationship Id="rId148" Type="http://schemas.openxmlformats.org/officeDocument/2006/relationships/customXml" Target="../ink/ink537.xml"/><Relationship Id="rId169" Type="http://schemas.openxmlformats.org/officeDocument/2006/relationships/image" Target="../media/image546.png"/><Relationship Id="rId4" Type="http://schemas.openxmlformats.org/officeDocument/2006/relationships/customXml" Target="../ink/ink465.xml"/><Relationship Id="rId180" Type="http://schemas.openxmlformats.org/officeDocument/2006/relationships/customXml" Target="../ink/ink553.xml"/><Relationship Id="rId215" Type="http://schemas.openxmlformats.org/officeDocument/2006/relationships/image" Target="../media/image568.png"/><Relationship Id="rId236" Type="http://schemas.openxmlformats.org/officeDocument/2006/relationships/customXml" Target="../ink/ink581.xml"/><Relationship Id="rId257" Type="http://schemas.openxmlformats.org/officeDocument/2006/relationships/image" Target="../media/image589.png"/><Relationship Id="rId42" Type="http://schemas.openxmlformats.org/officeDocument/2006/relationships/customXml" Target="../ink/ink484.xml"/><Relationship Id="rId84" Type="http://schemas.openxmlformats.org/officeDocument/2006/relationships/customXml" Target="../ink/ink505.xml"/><Relationship Id="rId138" Type="http://schemas.openxmlformats.org/officeDocument/2006/relationships/customXml" Target="../ink/ink532.xml"/><Relationship Id="rId191" Type="http://schemas.openxmlformats.org/officeDocument/2006/relationships/image" Target="../media/image557.png"/><Relationship Id="rId205" Type="http://schemas.openxmlformats.org/officeDocument/2006/relationships/image" Target="../media/image564.png"/><Relationship Id="rId247" Type="http://schemas.openxmlformats.org/officeDocument/2006/relationships/image" Target="../media/image5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customXml" Target="../ink/ink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21" Type="http://schemas.openxmlformats.org/officeDocument/2006/relationships/image" Target="../media/image74.png"/><Relationship Id="rId42" Type="http://schemas.openxmlformats.org/officeDocument/2006/relationships/customXml" Target="../ink/ink85.xml"/><Relationship Id="rId47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customXml" Target="../ink/ink98.xml"/><Relationship Id="rId84" Type="http://schemas.openxmlformats.org/officeDocument/2006/relationships/customXml" Target="../ink/ink106.xml"/><Relationship Id="rId89" Type="http://schemas.openxmlformats.org/officeDocument/2006/relationships/image" Target="../media/image108.png"/><Relationship Id="rId16" Type="http://schemas.openxmlformats.org/officeDocument/2006/relationships/customXml" Target="../ink/ink72.xml"/><Relationship Id="rId11" Type="http://schemas.openxmlformats.org/officeDocument/2006/relationships/image" Target="../media/image69.png"/><Relationship Id="rId32" Type="http://schemas.openxmlformats.org/officeDocument/2006/relationships/customXml" Target="../ink/ink80.xml"/><Relationship Id="rId37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customXml" Target="../ink/ink93.xml"/><Relationship Id="rId74" Type="http://schemas.openxmlformats.org/officeDocument/2006/relationships/customXml" Target="../ink/ink101.xml"/><Relationship Id="rId79" Type="http://schemas.openxmlformats.org/officeDocument/2006/relationships/image" Target="../media/image103.png"/><Relationship Id="rId5" Type="http://schemas.openxmlformats.org/officeDocument/2006/relationships/image" Target="../media/image66.png"/><Relationship Id="rId90" Type="http://schemas.openxmlformats.org/officeDocument/2006/relationships/customXml" Target="../ink/ink109.xml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77.png"/><Relationship Id="rId30" Type="http://schemas.openxmlformats.org/officeDocument/2006/relationships/customXml" Target="../ink/ink79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48" Type="http://schemas.openxmlformats.org/officeDocument/2006/relationships/customXml" Target="../ink/ink88.xml"/><Relationship Id="rId56" Type="http://schemas.openxmlformats.org/officeDocument/2006/relationships/customXml" Target="../ink/ink92.xml"/><Relationship Id="rId64" Type="http://schemas.openxmlformats.org/officeDocument/2006/relationships/customXml" Target="../ink/ink96.xml"/><Relationship Id="rId69" Type="http://schemas.openxmlformats.org/officeDocument/2006/relationships/image" Target="../media/image98.png"/><Relationship Id="rId77" Type="http://schemas.openxmlformats.org/officeDocument/2006/relationships/image" Target="../media/image102.png"/><Relationship Id="rId8" Type="http://schemas.openxmlformats.org/officeDocument/2006/relationships/customXml" Target="../ink/ink68.xml"/><Relationship Id="rId51" Type="http://schemas.openxmlformats.org/officeDocument/2006/relationships/image" Target="../media/image89.png"/><Relationship Id="rId72" Type="http://schemas.openxmlformats.org/officeDocument/2006/relationships/customXml" Target="../ink/ink100.xml"/><Relationship Id="rId80" Type="http://schemas.openxmlformats.org/officeDocument/2006/relationships/customXml" Target="../ink/ink104.xml"/><Relationship Id="rId85" Type="http://schemas.openxmlformats.org/officeDocument/2006/relationships/image" Target="../media/image106.png"/><Relationship Id="rId3" Type="http://schemas.openxmlformats.org/officeDocument/2006/relationships/image" Target="../media/image65.png"/><Relationship Id="rId12" Type="http://schemas.openxmlformats.org/officeDocument/2006/relationships/customXml" Target="../ink/ink70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93.png"/><Relationship Id="rId67" Type="http://schemas.openxmlformats.org/officeDocument/2006/relationships/image" Target="../media/image97.png"/><Relationship Id="rId20" Type="http://schemas.openxmlformats.org/officeDocument/2006/relationships/customXml" Target="../ink/ink74.xml"/><Relationship Id="rId41" Type="http://schemas.openxmlformats.org/officeDocument/2006/relationships/image" Target="../media/image84.png"/><Relationship Id="rId54" Type="http://schemas.openxmlformats.org/officeDocument/2006/relationships/customXml" Target="../ink/ink91.xml"/><Relationship Id="rId62" Type="http://schemas.openxmlformats.org/officeDocument/2006/relationships/customXml" Target="../ink/ink95.xml"/><Relationship Id="rId70" Type="http://schemas.openxmlformats.org/officeDocument/2006/relationships/customXml" Target="../ink/ink99.xml"/><Relationship Id="rId75" Type="http://schemas.openxmlformats.org/officeDocument/2006/relationships/image" Target="../media/image101.png"/><Relationship Id="rId83" Type="http://schemas.openxmlformats.org/officeDocument/2006/relationships/image" Target="../media/image105.png"/><Relationship Id="rId88" Type="http://schemas.openxmlformats.org/officeDocument/2006/relationships/customXml" Target="../ink/ink108.xml"/><Relationship Id="rId91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88.png"/><Relationship Id="rId57" Type="http://schemas.openxmlformats.org/officeDocument/2006/relationships/image" Target="../media/image92.png"/><Relationship Id="rId10" Type="http://schemas.openxmlformats.org/officeDocument/2006/relationships/customXml" Target="../ink/ink69.xml"/><Relationship Id="rId31" Type="http://schemas.openxmlformats.org/officeDocument/2006/relationships/image" Target="../media/image79.png"/><Relationship Id="rId44" Type="http://schemas.openxmlformats.org/officeDocument/2006/relationships/customXml" Target="../ink/ink86.xml"/><Relationship Id="rId52" Type="http://schemas.openxmlformats.org/officeDocument/2006/relationships/customXml" Target="../ink/ink90.xml"/><Relationship Id="rId60" Type="http://schemas.openxmlformats.org/officeDocument/2006/relationships/customXml" Target="../ink/ink94.xml"/><Relationship Id="rId65" Type="http://schemas.openxmlformats.org/officeDocument/2006/relationships/image" Target="../media/image96.png"/><Relationship Id="rId73" Type="http://schemas.openxmlformats.org/officeDocument/2006/relationships/image" Target="../media/image100.png"/><Relationship Id="rId78" Type="http://schemas.openxmlformats.org/officeDocument/2006/relationships/customXml" Target="../ink/ink103.xml"/><Relationship Id="rId81" Type="http://schemas.openxmlformats.org/officeDocument/2006/relationships/image" Target="../media/image104.png"/><Relationship Id="rId86" Type="http://schemas.openxmlformats.org/officeDocument/2006/relationships/customXml" Target="../ink/ink107.xml"/><Relationship Id="rId4" Type="http://schemas.openxmlformats.org/officeDocument/2006/relationships/customXml" Target="../ink/ink66.xml"/><Relationship Id="rId9" Type="http://schemas.openxmlformats.org/officeDocument/2006/relationships/image" Target="../media/image68.png"/><Relationship Id="rId13" Type="http://schemas.openxmlformats.org/officeDocument/2006/relationships/image" Target="../media/image70.png"/><Relationship Id="rId18" Type="http://schemas.openxmlformats.org/officeDocument/2006/relationships/customXml" Target="../ink/ink73.xml"/><Relationship Id="rId39" Type="http://schemas.openxmlformats.org/officeDocument/2006/relationships/image" Target="../media/image83.png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55" Type="http://schemas.openxmlformats.org/officeDocument/2006/relationships/image" Target="../media/image91.png"/><Relationship Id="rId76" Type="http://schemas.openxmlformats.org/officeDocument/2006/relationships/customXml" Target="../ink/ink102.xml"/><Relationship Id="rId7" Type="http://schemas.openxmlformats.org/officeDocument/2006/relationships/image" Target="../media/image67.png"/><Relationship Id="rId71" Type="http://schemas.openxmlformats.org/officeDocument/2006/relationships/image" Target="../media/image99.png"/><Relationship Id="rId2" Type="http://schemas.openxmlformats.org/officeDocument/2006/relationships/customXml" Target="../ink/ink65.xml"/><Relationship Id="rId29" Type="http://schemas.openxmlformats.org/officeDocument/2006/relationships/image" Target="../media/image78.png"/><Relationship Id="rId24" Type="http://schemas.openxmlformats.org/officeDocument/2006/relationships/customXml" Target="../ink/ink76.xml"/><Relationship Id="rId40" Type="http://schemas.openxmlformats.org/officeDocument/2006/relationships/customXml" Target="../ink/ink84.xml"/><Relationship Id="rId45" Type="http://schemas.openxmlformats.org/officeDocument/2006/relationships/image" Target="../media/image86.png"/><Relationship Id="rId66" Type="http://schemas.openxmlformats.org/officeDocument/2006/relationships/customXml" Target="../ink/ink97.xml"/><Relationship Id="rId87" Type="http://schemas.openxmlformats.org/officeDocument/2006/relationships/image" Target="../media/image107.png"/><Relationship Id="rId61" Type="http://schemas.openxmlformats.org/officeDocument/2006/relationships/image" Target="../media/image94.png"/><Relationship Id="rId82" Type="http://schemas.openxmlformats.org/officeDocument/2006/relationships/customXml" Target="../ink/ink105.xml"/><Relationship Id="rId1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.png"/><Relationship Id="rId21" Type="http://schemas.openxmlformats.org/officeDocument/2006/relationships/image" Target="../media/image119.png"/><Relationship Id="rId42" Type="http://schemas.openxmlformats.org/officeDocument/2006/relationships/customXml" Target="../ink/ink130.xml"/><Relationship Id="rId63" Type="http://schemas.openxmlformats.org/officeDocument/2006/relationships/image" Target="../media/image140.png"/><Relationship Id="rId84" Type="http://schemas.openxmlformats.org/officeDocument/2006/relationships/customXml" Target="../ink/ink151.xml"/><Relationship Id="rId138" Type="http://schemas.openxmlformats.org/officeDocument/2006/relationships/customXml" Target="../ink/ink178.xml"/><Relationship Id="rId159" Type="http://schemas.openxmlformats.org/officeDocument/2006/relationships/image" Target="../media/image188.png"/><Relationship Id="rId107" Type="http://schemas.openxmlformats.org/officeDocument/2006/relationships/image" Target="../media/image162.png"/><Relationship Id="rId11" Type="http://schemas.openxmlformats.org/officeDocument/2006/relationships/image" Target="../media/image114.png"/><Relationship Id="rId32" Type="http://schemas.openxmlformats.org/officeDocument/2006/relationships/customXml" Target="../ink/ink125.xml"/><Relationship Id="rId53" Type="http://schemas.openxmlformats.org/officeDocument/2006/relationships/image" Target="../media/image135.png"/><Relationship Id="rId74" Type="http://schemas.openxmlformats.org/officeDocument/2006/relationships/customXml" Target="../ink/ink146.xml"/><Relationship Id="rId128" Type="http://schemas.openxmlformats.org/officeDocument/2006/relationships/customXml" Target="../ink/ink173.xml"/><Relationship Id="rId149" Type="http://schemas.openxmlformats.org/officeDocument/2006/relationships/image" Target="../media/image183.png"/><Relationship Id="rId5" Type="http://schemas.openxmlformats.org/officeDocument/2006/relationships/image" Target="../media/image111.png"/><Relationship Id="rId95" Type="http://schemas.openxmlformats.org/officeDocument/2006/relationships/image" Target="../media/image156.png"/><Relationship Id="rId22" Type="http://schemas.openxmlformats.org/officeDocument/2006/relationships/customXml" Target="../ink/ink120.xml"/><Relationship Id="rId43" Type="http://schemas.openxmlformats.org/officeDocument/2006/relationships/image" Target="../media/image130.png"/><Relationship Id="rId64" Type="http://schemas.openxmlformats.org/officeDocument/2006/relationships/customXml" Target="../ink/ink141.xml"/><Relationship Id="rId118" Type="http://schemas.openxmlformats.org/officeDocument/2006/relationships/customXml" Target="../ink/ink168.xml"/><Relationship Id="rId139" Type="http://schemas.openxmlformats.org/officeDocument/2006/relationships/image" Target="../media/image178.png"/><Relationship Id="rId80" Type="http://schemas.openxmlformats.org/officeDocument/2006/relationships/customXml" Target="../ink/ink149.xml"/><Relationship Id="rId85" Type="http://schemas.openxmlformats.org/officeDocument/2006/relationships/image" Target="../media/image151.png"/><Relationship Id="rId150" Type="http://schemas.openxmlformats.org/officeDocument/2006/relationships/customXml" Target="../ink/ink184.xml"/><Relationship Id="rId155" Type="http://schemas.openxmlformats.org/officeDocument/2006/relationships/image" Target="../media/image186.png"/><Relationship Id="rId12" Type="http://schemas.openxmlformats.org/officeDocument/2006/relationships/customXml" Target="../ink/ink115.xml"/><Relationship Id="rId17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customXml" Target="../ink/ink128.xml"/><Relationship Id="rId59" Type="http://schemas.openxmlformats.org/officeDocument/2006/relationships/image" Target="../media/image138.png"/><Relationship Id="rId103" Type="http://schemas.openxmlformats.org/officeDocument/2006/relationships/image" Target="../media/image160.png"/><Relationship Id="rId108" Type="http://schemas.openxmlformats.org/officeDocument/2006/relationships/customXml" Target="../ink/ink163.xml"/><Relationship Id="rId124" Type="http://schemas.openxmlformats.org/officeDocument/2006/relationships/customXml" Target="../ink/ink171.xml"/><Relationship Id="rId129" Type="http://schemas.openxmlformats.org/officeDocument/2006/relationships/image" Target="../media/image173.png"/><Relationship Id="rId54" Type="http://schemas.openxmlformats.org/officeDocument/2006/relationships/customXml" Target="../ink/ink136.xml"/><Relationship Id="rId70" Type="http://schemas.openxmlformats.org/officeDocument/2006/relationships/customXml" Target="../ink/ink144.xml"/><Relationship Id="rId75" Type="http://schemas.openxmlformats.org/officeDocument/2006/relationships/image" Target="../media/image146.png"/><Relationship Id="rId91" Type="http://schemas.openxmlformats.org/officeDocument/2006/relationships/image" Target="../media/image154.png"/><Relationship Id="rId96" Type="http://schemas.openxmlformats.org/officeDocument/2006/relationships/customXml" Target="../ink/ink157.xml"/><Relationship Id="rId140" Type="http://schemas.openxmlformats.org/officeDocument/2006/relationships/customXml" Target="../ink/ink179.xml"/><Relationship Id="rId145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23" Type="http://schemas.openxmlformats.org/officeDocument/2006/relationships/image" Target="../media/image120.png"/><Relationship Id="rId28" Type="http://schemas.openxmlformats.org/officeDocument/2006/relationships/customXml" Target="../ink/ink123.xml"/><Relationship Id="rId49" Type="http://schemas.openxmlformats.org/officeDocument/2006/relationships/image" Target="../media/image133.png"/><Relationship Id="rId114" Type="http://schemas.openxmlformats.org/officeDocument/2006/relationships/customXml" Target="../ink/ink166.xml"/><Relationship Id="rId119" Type="http://schemas.openxmlformats.org/officeDocument/2006/relationships/image" Target="../media/image168.png"/><Relationship Id="rId44" Type="http://schemas.openxmlformats.org/officeDocument/2006/relationships/customXml" Target="../ink/ink131.xml"/><Relationship Id="rId60" Type="http://schemas.openxmlformats.org/officeDocument/2006/relationships/customXml" Target="../ink/ink139.xml"/><Relationship Id="rId65" Type="http://schemas.openxmlformats.org/officeDocument/2006/relationships/image" Target="../media/image141.png"/><Relationship Id="rId81" Type="http://schemas.openxmlformats.org/officeDocument/2006/relationships/image" Target="../media/image149.png"/><Relationship Id="rId86" Type="http://schemas.openxmlformats.org/officeDocument/2006/relationships/customXml" Target="../ink/ink152.xml"/><Relationship Id="rId130" Type="http://schemas.openxmlformats.org/officeDocument/2006/relationships/customXml" Target="../ink/ink174.xml"/><Relationship Id="rId135" Type="http://schemas.openxmlformats.org/officeDocument/2006/relationships/image" Target="../media/image176.png"/><Relationship Id="rId151" Type="http://schemas.openxmlformats.org/officeDocument/2006/relationships/image" Target="../media/image184.png"/><Relationship Id="rId156" Type="http://schemas.openxmlformats.org/officeDocument/2006/relationships/customXml" Target="../ink/ink187.xml"/><Relationship Id="rId13" Type="http://schemas.openxmlformats.org/officeDocument/2006/relationships/image" Target="../media/image115.png"/><Relationship Id="rId18" Type="http://schemas.openxmlformats.org/officeDocument/2006/relationships/customXml" Target="../ink/ink118.xml"/><Relationship Id="rId39" Type="http://schemas.openxmlformats.org/officeDocument/2006/relationships/image" Target="../media/image128.png"/><Relationship Id="rId109" Type="http://schemas.openxmlformats.org/officeDocument/2006/relationships/image" Target="../media/image163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136.png"/><Relationship Id="rId76" Type="http://schemas.openxmlformats.org/officeDocument/2006/relationships/customXml" Target="../ink/ink147.xml"/><Relationship Id="rId97" Type="http://schemas.openxmlformats.org/officeDocument/2006/relationships/image" Target="../media/image157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71.png"/><Relationship Id="rId141" Type="http://schemas.openxmlformats.org/officeDocument/2006/relationships/image" Target="../media/image179.png"/><Relationship Id="rId146" Type="http://schemas.openxmlformats.org/officeDocument/2006/relationships/customXml" Target="../ink/ink182.xml"/><Relationship Id="rId7" Type="http://schemas.openxmlformats.org/officeDocument/2006/relationships/image" Target="../media/image112.png"/><Relationship Id="rId71" Type="http://schemas.openxmlformats.org/officeDocument/2006/relationships/image" Target="../media/image144.png"/><Relationship Id="rId92" Type="http://schemas.openxmlformats.org/officeDocument/2006/relationships/customXml" Target="../ink/ink155.xml"/><Relationship Id="rId2" Type="http://schemas.openxmlformats.org/officeDocument/2006/relationships/customXml" Target="../ink/ink110.xml"/><Relationship Id="rId29" Type="http://schemas.openxmlformats.org/officeDocument/2006/relationships/image" Target="../media/image123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131.png"/><Relationship Id="rId66" Type="http://schemas.openxmlformats.org/officeDocument/2006/relationships/customXml" Target="../ink/ink142.xml"/><Relationship Id="rId87" Type="http://schemas.openxmlformats.org/officeDocument/2006/relationships/image" Target="../media/image152.png"/><Relationship Id="rId110" Type="http://schemas.openxmlformats.org/officeDocument/2006/relationships/customXml" Target="../ink/ink164.xml"/><Relationship Id="rId115" Type="http://schemas.openxmlformats.org/officeDocument/2006/relationships/image" Target="../media/image166.png"/><Relationship Id="rId131" Type="http://schemas.openxmlformats.org/officeDocument/2006/relationships/image" Target="../media/image174.png"/><Relationship Id="rId136" Type="http://schemas.openxmlformats.org/officeDocument/2006/relationships/customXml" Target="../ink/ink177.xml"/><Relationship Id="rId157" Type="http://schemas.openxmlformats.org/officeDocument/2006/relationships/image" Target="../media/image187.png"/><Relationship Id="rId61" Type="http://schemas.openxmlformats.org/officeDocument/2006/relationships/image" Target="../media/image139.png"/><Relationship Id="rId82" Type="http://schemas.openxmlformats.org/officeDocument/2006/relationships/customXml" Target="../ink/ink150.xml"/><Relationship Id="rId152" Type="http://schemas.openxmlformats.org/officeDocument/2006/relationships/customXml" Target="../ink/ink185.xml"/><Relationship Id="rId19" Type="http://schemas.openxmlformats.org/officeDocument/2006/relationships/image" Target="../media/image118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126.png"/><Relationship Id="rId56" Type="http://schemas.openxmlformats.org/officeDocument/2006/relationships/customXml" Target="../ink/ink137.xml"/><Relationship Id="rId77" Type="http://schemas.openxmlformats.org/officeDocument/2006/relationships/image" Target="../media/image147.png"/><Relationship Id="rId100" Type="http://schemas.openxmlformats.org/officeDocument/2006/relationships/customXml" Target="../ink/ink159.xml"/><Relationship Id="rId105" Type="http://schemas.openxmlformats.org/officeDocument/2006/relationships/image" Target="../media/image161.png"/><Relationship Id="rId126" Type="http://schemas.openxmlformats.org/officeDocument/2006/relationships/customXml" Target="../ink/ink172.xml"/><Relationship Id="rId147" Type="http://schemas.openxmlformats.org/officeDocument/2006/relationships/image" Target="../media/image182.png"/><Relationship Id="rId8" Type="http://schemas.openxmlformats.org/officeDocument/2006/relationships/customXml" Target="../ink/ink113.xml"/><Relationship Id="rId51" Type="http://schemas.openxmlformats.org/officeDocument/2006/relationships/image" Target="../media/image134.png"/><Relationship Id="rId72" Type="http://schemas.openxmlformats.org/officeDocument/2006/relationships/customXml" Target="../ink/ink145.xml"/><Relationship Id="rId93" Type="http://schemas.openxmlformats.org/officeDocument/2006/relationships/image" Target="../media/image155.png"/><Relationship Id="rId98" Type="http://schemas.openxmlformats.org/officeDocument/2006/relationships/customXml" Target="../ink/ink158.xml"/><Relationship Id="rId121" Type="http://schemas.openxmlformats.org/officeDocument/2006/relationships/image" Target="../media/image169.png"/><Relationship Id="rId142" Type="http://schemas.openxmlformats.org/officeDocument/2006/relationships/customXml" Target="../ink/ink180.xml"/><Relationship Id="rId3" Type="http://schemas.openxmlformats.org/officeDocument/2006/relationships/image" Target="../media/image110.png"/><Relationship Id="rId25" Type="http://schemas.openxmlformats.org/officeDocument/2006/relationships/image" Target="../media/image121.png"/><Relationship Id="rId46" Type="http://schemas.openxmlformats.org/officeDocument/2006/relationships/customXml" Target="../ink/ink132.xml"/><Relationship Id="rId67" Type="http://schemas.openxmlformats.org/officeDocument/2006/relationships/image" Target="../media/image142.png"/><Relationship Id="rId116" Type="http://schemas.openxmlformats.org/officeDocument/2006/relationships/customXml" Target="../ink/ink167.xml"/><Relationship Id="rId137" Type="http://schemas.openxmlformats.org/officeDocument/2006/relationships/image" Target="../media/image177.png"/><Relationship Id="rId158" Type="http://schemas.openxmlformats.org/officeDocument/2006/relationships/customXml" Target="../ink/ink188.xml"/><Relationship Id="rId20" Type="http://schemas.openxmlformats.org/officeDocument/2006/relationships/customXml" Target="../ink/ink119.xml"/><Relationship Id="rId41" Type="http://schemas.openxmlformats.org/officeDocument/2006/relationships/image" Target="../media/image129.png"/><Relationship Id="rId62" Type="http://schemas.openxmlformats.org/officeDocument/2006/relationships/customXml" Target="../ink/ink140.xml"/><Relationship Id="rId83" Type="http://schemas.openxmlformats.org/officeDocument/2006/relationships/image" Target="../media/image150.png"/><Relationship Id="rId88" Type="http://schemas.openxmlformats.org/officeDocument/2006/relationships/customXml" Target="../ink/ink153.xml"/><Relationship Id="rId111" Type="http://schemas.openxmlformats.org/officeDocument/2006/relationships/image" Target="../media/image164.png"/><Relationship Id="rId132" Type="http://schemas.openxmlformats.org/officeDocument/2006/relationships/customXml" Target="../ink/ink175.xml"/><Relationship Id="rId153" Type="http://schemas.openxmlformats.org/officeDocument/2006/relationships/image" Target="../media/image185.png"/><Relationship Id="rId15" Type="http://schemas.openxmlformats.org/officeDocument/2006/relationships/image" Target="../media/image116.png"/><Relationship Id="rId36" Type="http://schemas.openxmlformats.org/officeDocument/2006/relationships/customXml" Target="../ink/ink127.xml"/><Relationship Id="rId57" Type="http://schemas.openxmlformats.org/officeDocument/2006/relationships/image" Target="../media/image137.png"/><Relationship Id="rId106" Type="http://schemas.openxmlformats.org/officeDocument/2006/relationships/customXml" Target="../ink/ink162.xml"/><Relationship Id="rId127" Type="http://schemas.openxmlformats.org/officeDocument/2006/relationships/image" Target="../media/image172.png"/><Relationship Id="rId10" Type="http://schemas.openxmlformats.org/officeDocument/2006/relationships/customXml" Target="../ink/ink114.xml"/><Relationship Id="rId31" Type="http://schemas.openxmlformats.org/officeDocument/2006/relationships/image" Target="../media/image124.png"/><Relationship Id="rId52" Type="http://schemas.openxmlformats.org/officeDocument/2006/relationships/customXml" Target="../ink/ink135.xml"/><Relationship Id="rId73" Type="http://schemas.openxmlformats.org/officeDocument/2006/relationships/image" Target="../media/image145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58.png"/><Relationship Id="rId101" Type="http://schemas.openxmlformats.org/officeDocument/2006/relationships/image" Target="../media/image159.png"/><Relationship Id="rId122" Type="http://schemas.openxmlformats.org/officeDocument/2006/relationships/customXml" Target="../ink/ink170.xml"/><Relationship Id="rId143" Type="http://schemas.openxmlformats.org/officeDocument/2006/relationships/image" Target="../media/image180.png"/><Relationship Id="rId148" Type="http://schemas.openxmlformats.org/officeDocument/2006/relationships/customXml" Target="../ink/ink183.xml"/><Relationship Id="rId4" Type="http://schemas.openxmlformats.org/officeDocument/2006/relationships/customXml" Target="../ink/ink111.xml"/><Relationship Id="rId9" Type="http://schemas.openxmlformats.org/officeDocument/2006/relationships/image" Target="../media/image113.png"/><Relationship Id="rId26" Type="http://schemas.openxmlformats.org/officeDocument/2006/relationships/customXml" Target="../ink/ink122.xml"/><Relationship Id="rId47" Type="http://schemas.openxmlformats.org/officeDocument/2006/relationships/image" Target="../media/image132.png"/><Relationship Id="rId68" Type="http://schemas.openxmlformats.org/officeDocument/2006/relationships/customXml" Target="../ink/ink143.xml"/><Relationship Id="rId89" Type="http://schemas.openxmlformats.org/officeDocument/2006/relationships/image" Target="../media/image153.png"/><Relationship Id="rId112" Type="http://schemas.openxmlformats.org/officeDocument/2006/relationships/customXml" Target="../ink/ink165.xml"/><Relationship Id="rId133" Type="http://schemas.openxmlformats.org/officeDocument/2006/relationships/image" Target="../media/image175.png"/><Relationship Id="rId154" Type="http://schemas.openxmlformats.org/officeDocument/2006/relationships/customXml" Target="../ink/ink186.xml"/><Relationship Id="rId16" Type="http://schemas.openxmlformats.org/officeDocument/2006/relationships/customXml" Target="../ink/ink117.xml"/><Relationship Id="rId37" Type="http://schemas.openxmlformats.org/officeDocument/2006/relationships/image" Target="../media/image127.png"/><Relationship Id="rId58" Type="http://schemas.openxmlformats.org/officeDocument/2006/relationships/customXml" Target="../ink/ink138.xml"/><Relationship Id="rId79" Type="http://schemas.openxmlformats.org/officeDocument/2006/relationships/image" Target="../media/image148.png"/><Relationship Id="rId102" Type="http://schemas.openxmlformats.org/officeDocument/2006/relationships/customXml" Target="../ink/ink160.xml"/><Relationship Id="rId123" Type="http://schemas.openxmlformats.org/officeDocument/2006/relationships/image" Target="../media/image170.png"/><Relationship Id="rId144" Type="http://schemas.openxmlformats.org/officeDocument/2006/relationships/customXml" Target="../ink/ink181.xml"/><Relationship Id="rId90" Type="http://schemas.openxmlformats.org/officeDocument/2006/relationships/customXml" Target="../ink/ink154.xml"/><Relationship Id="rId27" Type="http://schemas.openxmlformats.org/officeDocument/2006/relationships/image" Target="../media/image122.png"/><Relationship Id="rId48" Type="http://schemas.openxmlformats.org/officeDocument/2006/relationships/customXml" Target="../ink/ink133.xml"/><Relationship Id="rId69" Type="http://schemas.openxmlformats.org/officeDocument/2006/relationships/image" Target="../media/image143.png"/><Relationship Id="rId113" Type="http://schemas.openxmlformats.org/officeDocument/2006/relationships/image" Target="../media/image165.png"/><Relationship Id="rId134" Type="http://schemas.openxmlformats.org/officeDocument/2006/relationships/customXml" Target="../ink/ink17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09.xml"/><Relationship Id="rId63" Type="http://schemas.openxmlformats.org/officeDocument/2006/relationships/image" Target="../media/image219.png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4.xml"/><Relationship Id="rId53" Type="http://schemas.openxmlformats.org/officeDocument/2006/relationships/image" Target="../media/image214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62.png"/><Relationship Id="rId5" Type="http://schemas.openxmlformats.org/officeDocument/2006/relationships/image" Target="../media/image190.png"/><Relationship Id="rId95" Type="http://schemas.openxmlformats.org/officeDocument/2006/relationships/image" Target="../media/image235.png"/><Relationship Id="rId22" Type="http://schemas.openxmlformats.org/officeDocument/2006/relationships/customXml" Target="../ink/ink199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18" Type="http://schemas.openxmlformats.org/officeDocument/2006/relationships/customXml" Target="../ink/ink247.xml"/><Relationship Id="rId134" Type="http://schemas.openxmlformats.org/officeDocument/2006/relationships/customXml" Target="../ink/ink255.xml"/><Relationship Id="rId139" Type="http://schemas.openxmlformats.org/officeDocument/2006/relationships/image" Target="../media/image257.png"/><Relationship Id="rId80" Type="http://schemas.openxmlformats.org/officeDocument/2006/relationships/customXml" Target="../ink/ink228.xml"/><Relationship Id="rId85" Type="http://schemas.openxmlformats.org/officeDocument/2006/relationships/image" Target="../media/image230.png"/><Relationship Id="rId150" Type="http://schemas.openxmlformats.org/officeDocument/2006/relationships/customXml" Target="../ink/ink263.xml"/><Relationship Id="rId12" Type="http://schemas.openxmlformats.org/officeDocument/2006/relationships/customXml" Target="../ink/ink194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7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08" Type="http://schemas.openxmlformats.org/officeDocument/2006/relationships/customXml" Target="../ink/ink242.xml"/><Relationship Id="rId124" Type="http://schemas.openxmlformats.org/officeDocument/2006/relationships/customXml" Target="../ink/ink250.xml"/><Relationship Id="rId129" Type="http://schemas.openxmlformats.org/officeDocument/2006/relationships/image" Target="../media/image252.png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5.png"/><Relationship Id="rId91" Type="http://schemas.openxmlformats.org/officeDocument/2006/relationships/image" Target="../media/image233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45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23" Type="http://schemas.openxmlformats.org/officeDocument/2006/relationships/image" Target="../media/image199.png"/><Relationship Id="rId28" Type="http://schemas.openxmlformats.org/officeDocument/2006/relationships/customXml" Target="../ink/ink202.xml"/><Relationship Id="rId49" Type="http://schemas.openxmlformats.org/officeDocument/2006/relationships/image" Target="../media/image212.png"/><Relationship Id="rId114" Type="http://schemas.openxmlformats.org/officeDocument/2006/relationships/customXml" Target="../ink/ink245.xml"/><Relationship Id="rId119" Type="http://schemas.openxmlformats.org/officeDocument/2006/relationships/image" Target="../media/image247.png"/><Relationship Id="rId44" Type="http://schemas.openxmlformats.org/officeDocument/2006/relationships/customXml" Target="../ink/ink210.xml"/><Relationship Id="rId60" Type="http://schemas.openxmlformats.org/officeDocument/2006/relationships/customXml" Target="../ink/ink218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35" Type="http://schemas.openxmlformats.org/officeDocument/2006/relationships/image" Target="../media/image255.png"/><Relationship Id="rId151" Type="http://schemas.openxmlformats.org/officeDocument/2006/relationships/image" Target="../media/image263.png"/><Relationship Id="rId13" Type="http://schemas.openxmlformats.org/officeDocument/2006/relationships/image" Target="../media/image194.png"/><Relationship Id="rId18" Type="http://schemas.openxmlformats.org/officeDocument/2006/relationships/customXml" Target="../ink/ink197.xml"/><Relationship Id="rId39" Type="http://schemas.openxmlformats.org/officeDocument/2006/relationships/image" Target="../media/image207.png"/><Relationship Id="rId109" Type="http://schemas.openxmlformats.org/officeDocument/2006/relationships/image" Target="../media/image242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5.png"/><Relationship Id="rId76" Type="http://schemas.openxmlformats.org/officeDocument/2006/relationships/customXml" Target="../ink/ink226.xml"/><Relationship Id="rId97" Type="http://schemas.openxmlformats.org/officeDocument/2006/relationships/image" Target="../media/image236.png"/><Relationship Id="rId104" Type="http://schemas.openxmlformats.org/officeDocument/2006/relationships/customXml" Target="../ink/ink240.xml"/><Relationship Id="rId120" Type="http://schemas.openxmlformats.org/officeDocument/2006/relationships/customXml" Target="../ink/ink248.xml"/><Relationship Id="rId125" Type="http://schemas.openxmlformats.org/officeDocument/2006/relationships/image" Target="../media/image250.png"/><Relationship Id="rId141" Type="http://schemas.openxmlformats.org/officeDocument/2006/relationships/image" Target="../media/image258.png"/><Relationship Id="rId146" Type="http://schemas.openxmlformats.org/officeDocument/2006/relationships/customXml" Target="../ink/ink261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2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0.png"/><Relationship Id="rId66" Type="http://schemas.openxmlformats.org/officeDocument/2006/relationships/customXml" Target="../ink/ink221.xml"/><Relationship Id="rId87" Type="http://schemas.openxmlformats.org/officeDocument/2006/relationships/image" Target="../media/image231.png"/><Relationship Id="rId110" Type="http://schemas.openxmlformats.org/officeDocument/2006/relationships/customXml" Target="../ink/ink243.xml"/><Relationship Id="rId115" Type="http://schemas.openxmlformats.org/officeDocument/2006/relationships/image" Target="../media/image245.png"/><Relationship Id="rId131" Type="http://schemas.openxmlformats.org/officeDocument/2006/relationships/image" Target="../media/image253.png"/><Relationship Id="rId136" Type="http://schemas.openxmlformats.org/officeDocument/2006/relationships/customXml" Target="../ink/ink256.xml"/><Relationship Id="rId61" Type="http://schemas.openxmlformats.org/officeDocument/2006/relationships/image" Target="../media/image218.png"/><Relationship Id="rId82" Type="http://schemas.openxmlformats.org/officeDocument/2006/relationships/customXml" Target="../ink/ink229.xml"/><Relationship Id="rId19" Type="http://schemas.openxmlformats.org/officeDocument/2006/relationships/image" Target="../media/image197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5.png"/><Relationship Id="rId56" Type="http://schemas.openxmlformats.org/officeDocument/2006/relationships/customXml" Target="../ink/ink216.xml"/><Relationship Id="rId77" Type="http://schemas.openxmlformats.org/officeDocument/2006/relationships/image" Target="../media/image226.png"/><Relationship Id="rId100" Type="http://schemas.openxmlformats.org/officeDocument/2006/relationships/customXml" Target="../ink/ink238.xml"/><Relationship Id="rId105" Type="http://schemas.openxmlformats.org/officeDocument/2006/relationships/image" Target="../media/image240.png"/><Relationship Id="rId126" Type="http://schemas.openxmlformats.org/officeDocument/2006/relationships/customXml" Target="../ink/ink251.xml"/><Relationship Id="rId147" Type="http://schemas.openxmlformats.org/officeDocument/2006/relationships/image" Target="../media/image261.png"/><Relationship Id="rId8" Type="http://schemas.openxmlformats.org/officeDocument/2006/relationships/customXml" Target="../ink/ink192.xml"/><Relationship Id="rId51" Type="http://schemas.openxmlformats.org/officeDocument/2006/relationships/image" Target="../media/image213.png"/><Relationship Id="rId72" Type="http://schemas.openxmlformats.org/officeDocument/2006/relationships/customXml" Target="../ink/ink224.xml"/><Relationship Id="rId93" Type="http://schemas.openxmlformats.org/officeDocument/2006/relationships/image" Target="../media/image234.png"/><Relationship Id="rId98" Type="http://schemas.openxmlformats.org/officeDocument/2006/relationships/customXml" Target="../ink/ink237.xml"/><Relationship Id="rId121" Type="http://schemas.openxmlformats.org/officeDocument/2006/relationships/image" Target="../media/image248.png"/><Relationship Id="rId142" Type="http://schemas.openxmlformats.org/officeDocument/2006/relationships/customXml" Target="../ink/ink259.xml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1.xml"/><Relationship Id="rId67" Type="http://schemas.openxmlformats.org/officeDocument/2006/relationships/image" Target="../media/image221.png"/><Relationship Id="rId116" Type="http://schemas.openxmlformats.org/officeDocument/2006/relationships/customXml" Target="../ink/ink246.xml"/><Relationship Id="rId137" Type="http://schemas.openxmlformats.org/officeDocument/2006/relationships/image" Target="../media/image256.png"/><Relationship Id="rId20" Type="http://schemas.openxmlformats.org/officeDocument/2006/relationships/customXml" Target="../ink/ink198.xml"/><Relationship Id="rId41" Type="http://schemas.openxmlformats.org/officeDocument/2006/relationships/image" Target="../media/image208.png"/><Relationship Id="rId62" Type="http://schemas.openxmlformats.org/officeDocument/2006/relationships/customXml" Target="../ink/ink219.xml"/><Relationship Id="rId83" Type="http://schemas.openxmlformats.org/officeDocument/2006/relationships/image" Target="../media/image229.png"/><Relationship Id="rId88" Type="http://schemas.openxmlformats.org/officeDocument/2006/relationships/customXml" Target="../ink/ink232.xml"/><Relationship Id="rId111" Type="http://schemas.openxmlformats.org/officeDocument/2006/relationships/image" Target="../media/image243.png"/><Relationship Id="rId132" Type="http://schemas.openxmlformats.org/officeDocument/2006/relationships/customXml" Target="../ink/ink254.xml"/><Relationship Id="rId15" Type="http://schemas.openxmlformats.org/officeDocument/2006/relationships/image" Target="../media/image195.png"/><Relationship Id="rId36" Type="http://schemas.openxmlformats.org/officeDocument/2006/relationships/customXml" Target="../ink/ink206.xml"/><Relationship Id="rId57" Type="http://schemas.openxmlformats.org/officeDocument/2006/relationships/image" Target="../media/image216.png"/><Relationship Id="rId106" Type="http://schemas.openxmlformats.org/officeDocument/2006/relationships/customXml" Target="../ink/ink241.xml"/><Relationship Id="rId127" Type="http://schemas.openxmlformats.org/officeDocument/2006/relationships/image" Target="../media/image251.png"/><Relationship Id="rId10" Type="http://schemas.openxmlformats.org/officeDocument/2006/relationships/customXml" Target="../ink/ink193.xml"/><Relationship Id="rId31" Type="http://schemas.openxmlformats.org/officeDocument/2006/relationships/image" Target="../media/image203.png"/><Relationship Id="rId52" Type="http://schemas.openxmlformats.org/officeDocument/2006/relationships/customXml" Target="../ink/ink214.xml"/><Relationship Id="rId73" Type="http://schemas.openxmlformats.org/officeDocument/2006/relationships/image" Target="../media/image224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49.xml"/><Relationship Id="rId143" Type="http://schemas.openxmlformats.org/officeDocument/2006/relationships/image" Target="../media/image259.png"/><Relationship Id="rId148" Type="http://schemas.openxmlformats.org/officeDocument/2006/relationships/customXml" Target="../ink/ink262.xml"/><Relationship Id="rId4" Type="http://schemas.openxmlformats.org/officeDocument/2006/relationships/customXml" Target="../ink/ink190.xml"/><Relationship Id="rId9" Type="http://schemas.openxmlformats.org/officeDocument/2006/relationships/image" Target="../media/image192.png"/><Relationship Id="rId26" Type="http://schemas.openxmlformats.org/officeDocument/2006/relationships/customXml" Target="../ink/ink201.xml"/><Relationship Id="rId47" Type="http://schemas.openxmlformats.org/officeDocument/2006/relationships/image" Target="../media/image211.png"/><Relationship Id="rId68" Type="http://schemas.openxmlformats.org/officeDocument/2006/relationships/customXml" Target="../ink/ink222.xml"/><Relationship Id="rId89" Type="http://schemas.openxmlformats.org/officeDocument/2006/relationships/image" Target="../media/image232.png"/><Relationship Id="rId112" Type="http://schemas.openxmlformats.org/officeDocument/2006/relationships/customXml" Target="../ink/ink244.xml"/><Relationship Id="rId133" Type="http://schemas.openxmlformats.org/officeDocument/2006/relationships/image" Target="../media/image254.png"/><Relationship Id="rId16" Type="http://schemas.openxmlformats.org/officeDocument/2006/relationships/customXml" Target="../ink/ink196.xml"/><Relationship Id="rId37" Type="http://schemas.openxmlformats.org/officeDocument/2006/relationships/image" Target="../media/image206.png"/><Relationship Id="rId58" Type="http://schemas.openxmlformats.org/officeDocument/2006/relationships/customXml" Target="../ink/ink217.xml"/><Relationship Id="rId79" Type="http://schemas.openxmlformats.org/officeDocument/2006/relationships/image" Target="../media/image227.png"/><Relationship Id="rId102" Type="http://schemas.openxmlformats.org/officeDocument/2006/relationships/customXml" Target="../ink/ink239.xml"/><Relationship Id="rId123" Type="http://schemas.openxmlformats.org/officeDocument/2006/relationships/image" Target="../media/image249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7.xml"/><Relationship Id="rId13" Type="http://schemas.openxmlformats.org/officeDocument/2006/relationships/image" Target="../media/image269.png"/><Relationship Id="rId18" Type="http://schemas.openxmlformats.org/officeDocument/2006/relationships/customXml" Target="../ink/ink272.xml"/><Relationship Id="rId26" Type="http://schemas.openxmlformats.org/officeDocument/2006/relationships/customXml" Target="../ink/ink276.xml"/><Relationship Id="rId3" Type="http://schemas.openxmlformats.org/officeDocument/2006/relationships/image" Target="../media/image264.png"/><Relationship Id="rId21" Type="http://schemas.openxmlformats.org/officeDocument/2006/relationships/image" Target="../media/image273.png"/><Relationship Id="rId7" Type="http://schemas.openxmlformats.org/officeDocument/2006/relationships/image" Target="../media/image266.png"/><Relationship Id="rId12" Type="http://schemas.openxmlformats.org/officeDocument/2006/relationships/customXml" Target="../ink/ink269.xml"/><Relationship Id="rId17" Type="http://schemas.openxmlformats.org/officeDocument/2006/relationships/image" Target="../media/image271.png"/><Relationship Id="rId25" Type="http://schemas.openxmlformats.org/officeDocument/2006/relationships/image" Target="../media/image275.png"/><Relationship Id="rId2" Type="http://schemas.openxmlformats.org/officeDocument/2006/relationships/customXml" Target="../ink/ink264.xml"/><Relationship Id="rId16" Type="http://schemas.openxmlformats.org/officeDocument/2006/relationships/customXml" Target="../ink/ink271.xml"/><Relationship Id="rId20" Type="http://schemas.openxmlformats.org/officeDocument/2006/relationships/customXml" Target="../ink/ink273.xml"/><Relationship Id="rId29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6.xml"/><Relationship Id="rId11" Type="http://schemas.openxmlformats.org/officeDocument/2006/relationships/image" Target="../media/image268.png"/><Relationship Id="rId24" Type="http://schemas.openxmlformats.org/officeDocument/2006/relationships/customXml" Target="../ink/ink275.xml"/><Relationship Id="rId5" Type="http://schemas.openxmlformats.org/officeDocument/2006/relationships/image" Target="../media/image265.png"/><Relationship Id="rId15" Type="http://schemas.openxmlformats.org/officeDocument/2006/relationships/image" Target="../media/image270.png"/><Relationship Id="rId23" Type="http://schemas.openxmlformats.org/officeDocument/2006/relationships/image" Target="../media/image274.png"/><Relationship Id="rId28" Type="http://schemas.openxmlformats.org/officeDocument/2006/relationships/customXml" Target="../ink/ink277.xml"/><Relationship Id="rId10" Type="http://schemas.openxmlformats.org/officeDocument/2006/relationships/customXml" Target="../ink/ink268.xml"/><Relationship Id="rId19" Type="http://schemas.openxmlformats.org/officeDocument/2006/relationships/image" Target="../media/image272.png"/><Relationship Id="rId4" Type="http://schemas.openxmlformats.org/officeDocument/2006/relationships/customXml" Target="../ink/ink265.xml"/><Relationship Id="rId9" Type="http://schemas.openxmlformats.org/officeDocument/2006/relationships/image" Target="../media/image267.png"/><Relationship Id="rId14" Type="http://schemas.openxmlformats.org/officeDocument/2006/relationships/customXml" Target="../ink/ink270.xml"/><Relationship Id="rId22" Type="http://schemas.openxmlformats.org/officeDocument/2006/relationships/customXml" Target="../ink/ink274.xml"/><Relationship Id="rId27" Type="http://schemas.openxmlformats.org/officeDocument/2006/relationships/image" Target="../media/image2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png"/><Relationship Id="rId2" Type="http://schemas.openxmlformats.org/officeDocument/2006/relationships/customXml" Target="../ink/ink27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1.xml"/><Relationship Id="rId21" Type="http://schemas.openxmlformats.org/officeDocument/2006/relationships/image" Target="../media/image288.png"/><Relationship Id="rId42" Type="http://schemas.openxmlformats.org/officeDocument/2006/relationships/customXml" Target="../ink/ink299.xml"/><Relationship Id="rId47" Type="http://schemas.openxmlformats.org/officeDocument/2006/relationships/image" Target="../media/image301.png"/><Relationship Id="rId63" Type="http://schemas.openxmlformats.org/officeDocument/2006/relationships/image" Target="../media/image309.png"/><Relationship Id="rId68" Type="http://schemas.openxmlformats.org/officeDocument/2006/relationships/customXml" Target="../ink/ink312.xml"/><Relationship Id="rId84" Type="http://schemas.openxmlformats.org/officeDocument/2006/relationships/customXml" Target="../ink/ink320.xml"/><Relationship Id="rId89" Type="http://schemas.openxmlformats.org/officeDocument/2006/relationships/image" Target="../media/image322.png"/><Relationship Id="rId16" Type="http://schemas.openxmlformats.org/officeDocument/2006/relationships/customXml" Target="../ink/ink286.xml"/><Relationship Id="rId11" Type="http://schemas.openxmlformats.org/officeDocument/2006/relationships/image" Target="../media/image283.png"/><Relationship Id="rId32" Type="http://schemas.openxmlformats.org/officeDocument/2006/relationships/customXml" Target="../ink/ink294.xml"/><Relationship Id="rId37" Type="http://schemas.openxmlformats.org/officeDocument/2006/relationships/image" Target="../media/image296.png"/><Relationship Id="rId53" Type="http://schemas.openxmlformats.org/officeDocument/2006/relationships/image" Target="../media/image304.png"/><Relationship Id="rId58" Type="http://schemas.openxmlformats.org/officeDocument/2006/relationships/customXml" Target="../ink/ink307.xml"/><Relationship Id="rId74" Type="http://schemas.openxmlformats.org/officeDocument/2006/relationships/customXml" Target="../ink/ink315.xml"/><Relationship Id="rId79" Type="http://schemas.openxmlformats.org/officeDocument/2006/relationships/image" Target="../media/image317.png"/><Relationship Id="rId102" Type="http://schemas.openxmlformats.org/officeDocument/2006/relationships/customXml" Target="../ink/ink329.xml"/><Relationship Id="rId5" Type="http://schemas.openxmlformats.org/officeDocument/2006/relationships/image" Target="../media/image280.png"/><Relationship Id="rId90" Type="http://schemas.openxmlformats.org/officeDocument/2006/relationships/customXml" Target="../ink/ink323.xml"/><Relationship Id="rId95" Type="http://schemas.openxmlformats.org/officeDocument/2006/relationships/image" Target="../media/image325.png"/><Relationship Id="rId22" Type="http://schemas.openxmlformats.org/officeDocument/2006/relationships/customXml" Target="../ink/ink289.xml"/><Relationship Id="rId27" Type="http://schemas.openxmlformats.org/officeDocument/2006/relationships/image" Target="../media/image291.png"/><Relationship Id="rId43" Type="http://schemas.openxmlformats.org/officeDocument/2006/relationships/image" Target="../media/image299.png"/><Relationship Id="rId48" Type="http://schemas.openxmlformats.org/officeDocument/2006/relationships/customXml" Target="../ink/ink302.xml"/><Relationship Id="rId64" Type="http://schemas.openxmlformats.org/officeDocument/2006/relationships/customXml" Target="../ink/ink310.xml"/><Relationship Id="rId69" Type="http://schemas.openxmlformats.org/officeDocument/2006/relationships/image" Target="../media/image312.png"/><Relationship Id="rId80" Type="http://schemas.openxmlformats.org/officeDocument/2006/relationships/customXml" Target="../ink/ink318.xml"/><Relationship Id="rId85" Type="http://schemas.openxmlformats.org/officeDocument/2006/relationships/image" Target="../media/image320.png"/><Relationship Id="rId12" Type="http://schemas.openxmlformats.org/officeDocument/2006/relationships/customXml" Target="../ink/ink284.xml"/><Relationship Id="rId17" Type="http://schemas.openxmlformats.org/officeDocument/2006/relationships/image" Target="../media/image286.png"/><Relationship Id="rId33" Type="http://schemas.openxmlformats.org/officeDocument/2006/relationships/image" Target="../media/image294.png"/><Relationship Id="rId38" Type="http://schemas.openxmlformats.org/officeDocument/2006/relationships/customXml" Target="../ink/ink297.xml"/><Relationship Id="rId59" Type="http://schemas.openxmlformats.org/officeDocument/2006/relationships/image" Target="../media/image307.png"/><Relationship Id="rId103" Type="http://schemas.openxmlformats.org/officeDocument/2006/relationships/image" Target="../media/image329.png"/><Relationship Id="rId20" Type="http://schemas.openxmlformats.org/officeDocument/2006/relationships/customXml" Target="../ink/ink288.xml"/><Relationship Id="rId41" Type="http://schemas.openxmlformats.org/officeDocument/2006/relationships/image" Target="../media/image298.png"/><Relationship Id="rId54" Type="http://schemas.openxmlformats.org/officeDocument/2006/relationships/customXml" Target="../ink/ink305.xml"/><Relationship Id="rId62" Type="http://schemas.openxmlformats.org/officeDocument/2006/relationships/customXml" Target="../ink/ink309.xml"/><Relationship Id="rId70" Type="http://schemas.openxmlformats.org/officeDocument/2006/relationships/customXml" Target="../ink/ink313.xml"/><Relationship Id="rId75" Type="http://schemas.openxmlformats.org/officeDocument/2006/relationships/image" Target="../media/image315.png"/><Relationship Id="rId83" Type="http://schemas.openxmlformats.org/officeDocument/2006/relationships/image" Target="../media/image319.png"/><Relationship Id="rId88" Type="http://schemas.openxmlformats.org/officeDocument/2006/relationships/customXml" Target="../ink/ink322.xml"/><Relationship Id="rId91" Type="http://schemas.openxmlformats.org/officeDocument/2006/relationships/image" Target="../media/image323.png"/><Relationship Id="rId96" Type="http://schemas.openxmlformats.org/officeDocument/2006/relationships/customXml" Target="../ink/ink3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1.xml"/><Relationship Id="rId15" Type="http://schemas.openxmlformats.org/officeDocument/2006/relationships/image" Target="../media/image285.png"/><Relationship Id="rId23" Type="http://schemas.openxmlformats.org/officeDocument/2006/relationships/image" Target="../media/image289.png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image" Target="../media/image302.png"/><Relationship Id="rId57" Type="http://schemas.openxmlformats.org/officeDocument/2006/relationships/image" Target="../media/image306.png"/><Relationship Id="rId10" Type="http://schemas.openxmlformats.org/officeDocument/2006/relationships/customXml" Target="../ink/ink283.xml"/><Relationship Id="rId31" Type="http://schemas.openxmlformats.org/officeDocument/2006/relationships/image" Target="../media/image293.png"/><Relationship Id="rId44" Type="http://schemas.openxmlformats.org/officeDocument/2006/relationships/customXml" Target="../ink/ink300.xml"/><Relationship Id="rId52" Type="http://schemas.openxmlformats.org/officeDocument/2006/relationships/customXml" Target="../ink/ink304.xml"/><Relationship Id="rId60" Type="http://schemas.openxmlformats.org/officeDocument/2006/relationships/customXml" Target="../ink/ink308.xml"/><Relationship Id="rId65" Type="http://schemas.openxmlformats.org/officeDocument/2006/relationships/image" Target="../media/image310.png"/><Relationship Id="rId73" Type="http://schemas.openxmlformats.org/officeDocument/2006/relationships/image" Target="../media/image314.png"/><Relationship Id="rId78" Type="http://schemas.openxmlformats.org/officeDocument/2006/relationships/customXml" Target="../ink/ink317.xml"/><Relationship Id="rId81" Type="http://schemas.openxmlformats.org/officeDocument/2006/relationships/image" Target="../media/image318.png"/><Relationship Id="rId86" Type="http://schemas.openxmlformats.org/officeDocument/2006/relationships/customXml" Target="../ink/ink321.xml"/><Relationship Id="rId94" Type="http://schemas.openxmlformats.org/officeDocument/2006/relationships/customXml" Target="../ink/ink325.xml"/><Relationship Id="rId99" Type="http://schemas.openxmlformats.org/officeDocument/2006/relationships/image" Target="../media/image327.png"/><Relationship Id="rId101" Type="http://schemas.openxmlformats.org/officeDocument/2006/relationships/image" Target="../media/image328.png"/><Relationship Id="rId4" Type="http://schemas.openxmlformats.org/officeDocument/2006/relationships/customXml" Target="../ink/ink280.xml"/><Relationship Id="rId9" Type="http://schemas.openxmlformats.org/officeDocument/2006/relationships/image" Target="../media/image282.png"/><Relationship Id="rId13" Type="http://schemas.openxmlformats.org/officeDocument/2006/relationships/image" Target="../media/image284.png"/><Relationship Id="rId18" Type="http://schemas.openxmlformats.org/officeDocument/2006/relationships/customXml" Target="../ink/ink287.xml"/><Relationship Id="rId39" Type="http://schemas.openxmlformats.org/officeDocument/2006/relationships/image" Target="../media/image297.png"/><Relationship Id="rId34" Type="http://schemas.openxmlformats.org/officeDocument/2006/relationships/customXml" Target="../ink/ink295.xml"/><Relationship Id="rId50" Type="http://schemas.openxmlformats.org/officeDocument/2006/relationships/customXml" Target="../ink/ink303.xml"/><Relationship Id="rId55" Type="http://schemas.openxmlformats.org/officeDocument/2006/relationships/image" Target="../media/image305.png"/><Relationship Id="rId76" Type="http://schemas.openxmlformats.org/officeDocument/2006/relationships/customXml" Target="../ink/ink316.xml"/><Relationship Id="rId97" Type="http://schemas.openxmlformats.org/officeDocument/2006/relationships/image" Target="../media/image326.png"/><Relationship Id="rId104" Type="http://schemas.openxmlformats.org/officeDocument/2006/relationships/customXml" Target="../ink/ink330.xml"/><Relationship Id="rId7" Type="http://schemas.openxmlformats.org/officeDocument/2006/relationships/image" Target="../media/image281.png"/><Relationship Id="rId71" Type="http://schemas.openxmlformats.org/officeDocument/2006/relationships/image" Target="../media/image313.png"/><Relationship Id="rId92" Type="http://schemas.openxmlformats.org/officeDocument/2006/relationships/customXml" Target="../ink/ink324.xml"/><Relationship Id="rId2" Type="http://schemas.openxmlformats.org/officeDocument/2006/relationships/customXml" Target="../ink/ink279.xml"/><Relationship Id="rId29" Type="http://schemas.openxmlformats.org/officeDocument/2006/relationships/image" Target="../media/image292.png"/><Relationship Id="rId24" Type="http://schemas.openxmlformats.org/officeDocument/2006/relationships/customXml" Target="../ink/ink290.xml"/><Relationship Id="rId40" Type="http://schemas.openxmlformats.org/officeDocument/2006/relationships/customXml" Target="../ink/ink298.xml"/><Relationship Id="rId45" Type="http://schemas.openxmlformats.org/officeDocument/2006/relationships/image" Target="../media/image300.png"/><Relationship Id="rId66" Type="http://schemas.openxmlformats.org/officeDocument/2006/relationships/customXml" Target="../ink/ink311.xml"/><Relationship Id="rId87" Type="http://schemas.openxmlformats.org/officeDocument/2006/relationships/image" Target="../media/image321.png"/><Relationship Id="rId61" Type="http://schemas.openxmlformats.org/officeDocument/2006/relationships/image" Target="../media/image308.png"/><Relationship Id="rId82" Type="http://schemas.openxmlformats.org/officeDocument/2006/relationships/customXml" Target="../ink/ink319.xml"/><Relationship Id="rId19" Type="http://schemas.openxmlformats.org/officeDocument/2006/relationships/image" Target="../media/image287.png"/><Relationship Id="rId14" Type="http://schemas.openxmlformats.org/officeDocument/2006/relationships/customXml" Target="../ink/ink285.xml"/><Relationship Id="rId30" Type="http://schemas.openxmlformats.org/officeDocument/2006/relationships/customXml" Target="../ink/ink293.xml"/><Relationship Id="rId35" Type="http://schemas.openxmlformats.org/officeDocument/2006/relationships/image" Target="../media/image295.png"/><Relationship Id="rId56" Type="http://schemas.openxmlformats.org/officeDocument/2006/relationships/customXml" Target="../ink/ink306.xml"/><Relationship Id="rId77" Type="http://schemas.openxmlformats.org/officeDocument/2006/relationships/image" Target="../media/image316.png"/><Relationship Id="rId100" Type="http://schemas.openxmlformats.org/officeDocument/2006/relationships/customXml" Target="../ink/ink328.xml"/><Relationship Id="rId105" Type="http://schemas.openxmlformats.org/officeDocument/2006/relationships/image" Target="../media/image330.png"/><Relationship Id="rId8" Type="http://schemas.openxmlformats.org/officeDocument/2006/relationships/customXml" Target="../ink/ink282.xml"/><Relationship Id="rId51" Type="http://schemas.openxmlformats.org/officeDocument/2006/relationships/image" Target="../media/image303.png"/><Relationship Id="rId72" Type="http://schemas.openxmlformats.org/officeDocument/2006/relationships/customXml" Target="../ink/ink314.xml"/><Relationship Id="rId93" Type="http://schemas.openxmlformats.org/officeDocument/2006/relationships/image" Target="../media/image324.png"/><Relationship Id="rId98" Type="http://schemas.openxmlformats.org/officeDocument/2006/relationships/customXml" Target="../ink/ink327.xml"/><Relationship Id="rId3" Type="http://schemas.openxmlformats.org/officeDocument/2006/relationships/image" Target="../media/image279.png"/><Relationship Id="rId25" Type="http://schemas.openxmlformats.org/officeDocument/2006/relationships/image" Target="../media/image290.png"/><Relationship Id="rId46" Type="http://schemas.openxmlformats.org/officeDocument/2006/relationships/customXml" Target="../ink/ink301.xml"/><Relationship Id="rId67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BDE3CF-0228-4C2A-8D31-17D7F82A15C3}"/>
                  </a:ext>
                </a:extLst>
              </p14:cNvPr>
              <p14:cNvContentPartPr/>
              <p14:nvPr/>
            </p14:nvContentPartPr>
            <p14:xfrm>
              <a:off x="619813" y="788093"/>
              <a:ext cx="261360" cy="6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BDE3CF-0228-4C2A-8D31-17D7F82A1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813" y="779453"/>
                <a:ext cx="279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92957B-EDF3-4341-BDFE-68D052E4FE31}"/>
                  </a:ext>
                </a:extLst>
              </p14:cNvPr>
              <p14:cNvContentPartPr/>
              <p14:nvPr/>
            </p14:nvContentPartPr>
            <p14:xfrm>
              <a:off x="1043533" y="556613"/>
              <a:ext cx="14760" cy="10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92957B-EDF3-4341-BDFE-68D052E4FE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533" y="547613"/>
                <a:ext cx="32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47AD8F-6D25-4BBD-9CE6-65D3ECB0D7CD}"/>
                  </a:ext>
                </a:extLst>
              </p14:cNvPr>
              <p14:cNvContentPartPr/>
              <p14:nvPr/>
            </p14:nvContentPartPr>
            <p14:xfrm>
              <a:off x="1026253" y="707093"/>
              <a:ext cx="11160" cy="6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47AD8F-6D25-4BBD-9CE6-65D3ECB0D7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253" y="698453"/>
                <a:ext cx="28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1AF581-B02A-4D3E-8D59-9DC534C0B8FE}"/>
                  </a:ext>
                </a:extLst>
              </p14:cNvPr>
              <p14:cNvContentPartPr/>
              <p14:nvPr/>
            </p14:nvContentPartPr>
            <p14:xfrm>
              <a:off x="539173" y="447893"/>
              <a:ext cx="282600" cy="290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1AF581-B02A-4D3E-8D59-9DC534C0B8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173" y="439253"/>
                <a:ext cx="3002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845716-C2DC-4F03-BD4F-442E702E455E}"/>
                  </a:ext>
                </a:extLst>
              </p14:cNvPr>
              <p14:cNvContentPartPr/>
              <p14:nvPr/>
            </p14:nvContentPartPr>
            <p14:xfrm>
              <a:off x="2119933" y="411893"/>
              <a:ext cx="1881360" cy="44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845716-C2DC-4F03-BD4F-442E702E45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1293" y="403253"/>
                <a:ext cx="18990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FDC372-F300-4ED8-8A66-E89DAB3436A5}"/>
                  </a:ext>
                </a:extLst>
              </p14:cNvPr>
              <p14:cNvContentPartPr/>
              <p14:nvPr/>
            </p14:nvContentPartPr>
            <p14:xfrm>
              <a:off x="1282933" y="524213"/>
              <a:ext cx="620280" cy="233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FDC372-F300-4ED8-8A66-E89DAB3436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3938" y="515560"/>
                <a:ext cx="637910" cy="251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0742DA8-F620-456C-9DE3-F8BC590BE683}"/>
                  </a:ext>
                </a:extLst>
              </p14:cNvPr>
              <p14:cNvContentPartPr/>
              <p14:nvPr/>
            </p14:nvContentPartPr>
            <p14:xfrm>
              <a:off x="1083133" y="974213"/>
              <a:ext cx="1234800" cy="390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0742DA8-F620-456C-9DE3-F8BC590BE6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4136" y="965213"/>
                <a:ext cx="1252435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A4A4EAB-47E0-42D8-B75F-910D07656A82}"/>
                  </a:ext>
                </a:extLst>
              </p14:cNvPr>
              <p14:cNvContentPartPr/>
              <p14:nvPr/>
            </p14:nvContentPartPr>
            <p14:xfrm>
              <a:off x="2568133" y="935693"/>
              <a:ext cx="6120" cy="9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A4A4EAB-47E0-42D8-B75F-910D07656A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9133" y="927053"/>
                <a:ext cx="237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80905E5-DB4A-4720-9BA2-0080B7C4A44C}"/>
                  </a:ext>
                </a:extLst>
              </p14:cNvPr>
              <p14:cNvContentPartPr/>
              <p14:nvPr/>
            </p14:nvContentPartPr>
            <p14:xfrm>
              <a:off x="2565973" y="1027493"/>
              <a:ext cx="200880" cy="132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80905E5-DB4A-4720-9BA2-0080B7C4A4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7333" y="1018853"/>
                <a:ext cx="218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A92587E-F059-43E4-B207-9BD1422382C7}"/>
                  </a:ext>
                </a:extLst>
              </p14:cNvPr>
              <p14:cNvContentPartPr/>
              <p14:nvPr/>
            </p14:nvContentPartPr>
            <p14:xfrm>
              <a:off x="3030013" y="929213"/>
              <a:ext cx="942840" cy="354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A92587E-F059-43E4-B207-9BD1422382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1373" y="920213"/>
                <a:ext cx="9604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D54F2D2-ED95-4CBD-9F3F-B1E3E3D08533}"/>
                  </a:ext>
                </a:extLst>
              </p14:cNvPr>
              <p14:cNvContentPartPr/>
              <p14:nvPr/>
            </p14:nvContentPartPr>
            <p14:xfrm>
              <a:off x="1086733" y="1537613"/>
              <a:ext cx="15120" cy="21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D54F2D2-ED95-4CBD-9F3F-B1E3E3D085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8093" y="1528973"/>
                <a:ext cx="32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119B9A9-2127-47FD-ACAC-9A5712F935CE}"/>
                  </a:ext>
                </a:extLst>
              </p14:cNvPr>
              <p14:cNvContentPartPr/>
              <p14:nvPr/>
            </p14:nvContentPartPr>
            <p14:xfrm>
              <a:off x="2800693" y="1496933"/>
              <a:ext cx="228240" cy="374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119B9A9-2127-47FD-ACAC-9A5712F935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92053" y="1487933"/>
                <a:ext cx="245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997A4B7-05F2-43AA-8488-5FF884357F9A}"/>
                  </a:ext>
                </a:extLst>
              </p14:cNvPr>
              <p14:cNvContentPartPr/>
              <p14:nvPr/>
            </p14:nvContentPartPr>
            <p14:xfrm>
              <a:off x="3302533" y="1543733"/>
              <a:ext cx="466560" cy="222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997A4B7-05F2-43AA-8488-5FF884357F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93540" y="1535093"/>
                <a:ext cx="484186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3191B65-BEEE-45F6-A272-1FE1483C3779}"/>
                  </a:ext>
                </a:extLst>
              </p14:cNvPr>
              <p14:cNvContentPartPr/>
              <p14:nvPr/>
            </p14:nvContentPartPr>
            <p14:xfrm>
              <a:off x="1529173" y="1529333"/>
              <a:ext cx="1050840" cy="361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3191B65-BEEE-45F6-A272-1FE1483C37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20530" y="1520333"/>
                <a:ext cx="1068486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9A4295B-1356-4EF3-B912-E811AF370AA8}"/>
                  </a:ext>
                </a:extLst>
              </p14:cNvPr>
              <p14:cNvContentPartPr/>
              <p14:nvPr/>
            </p14:nvContentPartPr>
            <p14:xfrm>
              <a:off x="1101493" y="1631213"/>
              <a:ext cx="246600" cy="1350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9A4295B-1356-4EF3-B912-E811AF370A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2866" y="1622573"/>
                <a:ext cx="264214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7C5C8B8-38F8-4B8A-8D9F-5F888F895166}"/>
                  </a:ext>
                </a:extLst>
              </p14:cNvPr>
              <p14:cNvContentPartPr/>
              <p14:nvPr/>
            </p14:nvContentPartPr>
            <p14:xfrm>
              <a:off x="3900493" y="1698533"/>
              <a:ext cx="110160" cy="144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7C5C8B8-38F8-4B8A-8D9F-5F888F8951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91853" y="1689533"/>
                <a:ext cx="127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A4A1578-2570-47C3-8C1E-A3C929C12D59}"/>
                  </a:ext>
                </a:extLst>
              </p14:cNvPr>
              <p14:cNvContentPartPr/>
              <p14:nvPr/>
            </p14:nvContentPartPr>
            <p14:xfrm>
              <a:off x="4226293" y="360413"/>
              <a:ext cx="6984000" cy="147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A4A1578-2570-47C3-8C1E-A3C929C12D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17653" y="351413"/>
                <a:ext cx="7001640" cy="14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53A1F95-5744-4F0D-9F5B-43F067F31ACD}"/>
                  </a:ext>
                </a:extLst>
              </p14:cNvPr>
              <p14:cNvContentPartPr/>
              <p14:nvPr/>
            </p14:nvContentPartPr>
            <p14:xfrm>
              <a:off x="1008253" y="2079053"/>
              <a:ext cx="391320" cy="3164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53A1F95-5744-4F0D-9F5B-43F067F31A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9253" y="2070063"/>
                <a:ext cx="408960" cy="334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CC59B41-F3F2-4478-BC34-8A99EF2110D7}"/>
                  </a:ext>
                </a:extLst>
              </p14:cNvPr>
              <p14:cNvContentPartPr/>
              <p14:nvPr/>
            </p14:nvContentPartPr>
            <p14:xfrm>
              <a:off x="1599733" y="2017853"/>
              <a:ext cx="1264320" cy="308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CC59B41-F3F2-4478-BC34-8A99EF2110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0733" y="2008853"/>
                <a:ext cx="12819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59637A6-8C6B-4BC8-803E-9E88BEE27CAB}"/>
                  </a:ext>
                </a:extLst>
              </p14:cNvPr>
              <p14:cNvContentPartPr/>
              <p14:nvPr/>
            </p14:nvContentPartPr>
            <p14:xfrm>
              <a:off x="4081213" y="2013893"/>
              <a:ext cx="1143360" cy="4107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59637A6-8C6B-4BC8-803E-9E88BEE27C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72213" y="2005253"/>
                <a:ext cx="11610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2AFC994-F310-4720-9D94-07E2C4DB5CDF}"/>
                  </a:ext>
                </a:extLst>
              </p14:cNvPr>
              <p14:cNvContentPartPr/>
              <p14:nvPr/>
            </p14:nvContentPartPr>
            <p14:xfrm>
              <a:off x="3202813" y="1988333"/>
              <a:ext cx="603000" cy="394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2AFC994-F310-4720-9D94-07E2C4DB5C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93813" y="1979693"/>
                <a:ext cx="6206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A4B9E77-CB23-4CBB-860D-9111DC738A81}"/>
                  </a:ext>
                </a:extLst>
              </p14:cNvPr>
              <p14:cNvContentPartPr/>
              <p14:nvPr/>
            </p14:nvContentPartPr>
            <p14:xfrm>
              <a:off x="1078093" y="2684933"/>
              <a:ext cx="271440" cy="2739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A4B9E77-CB23-4CBB-860D-9111DC738A8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9453" y="2675933"/>
                <a:ext cx="2890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2A66CA7-4AB8-4485-A606-F3E6ABBE3597}"/>
                  </a:ext>
                </a:extLst>
              </p14:cNvPr>
              <p14:cNvContentPartPr/>
              <p14:nvPr/>
            </p14:nvContentPartPr>
            <p14:xfrm>
              <a:off x="1563733" y="2648213"/>
              <a:ext cx="1451520" cy="3639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2A66CA7-4AB8-4485-A606-F3E6ABBE35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4733" y="2639213"/>
                <a:ext cx="1469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3FFB95F-BB0E-40BC-A2E9-33C47DBBD344}"/>
                  </a:ext>
                </a:extLst>
              </p14:cNvPr>
              <p14:cNvContentPartPr/>
              <p14:nvPr/>
            </p14:nvContentPartPr>
            <p14:xfrm>
              <a:off x="3254653" y="2574053"/>
              <a:ext cx="946080" cy="2818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3FFB95F-BB0E-40BC-A2E9-33C47DBBD3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6013" y="2565053"/>
                <a:ext cx="963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07606B2-3B9B-4144-B63D-CF4A40F4B04D}"/>
                  </a:ext>
                </a:extLst>
              </p14:cNvPr>
              <p14:cNvContentPartPr/>
              <p14:nvPr/>
            </p14:nvContentPartPr>
            <p14:xfrm>
              <a:off x="4496293" y="2556773"/>
              <a:ext cx="13320" cy="154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07606B2-3B9B-4144-B63D-CF4A40F4B0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87653" y="2547773"/>
                <a:ext cx="30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9C4A953-65E7-4674-A1D3-4F5F46C0A778}"/>
                  </a:ext>
                </a:extLst>
              </p14:cNvPr>
              <p14:cNvContentPartPr/>
              <p14:nvPr/>
            </p14:nvContentPartPr>
            <p14:xfrm>
              <a:off x="4957093" y="2626253"/>
              <a:ext cx="234360" cy="968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9C4A953-65E7-4674-A1D3-4F5F46C0A7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48093" y="2617613"/>
                <a:ext cx="252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EB437C5-A341-4968-BB3D-D08DDA5717F5}"/>
                  </a:ext>
                </a:extLst>
              </p14:cNvPr>
              <p14:cNvContentPartPr/>
              <p14:nvPr/>
            </p14:nvContentPartPr>
            <p14:xfrm>
              <a:off x="4523293" y="2644973"/>
              <a:ext cx="272880" cy="1180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EB437C5-A341-4968-BB3D-D08DDA5717F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14653" y="2636000"/>
                <a:ext cx="290520" cy="135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F064BFD-9349-4B5E-93CC-2C92CCDD3AB9}"/>
                  </a:ext>
                </a:extLst>
              </p14:cNvPr>
              <p14:cNvContentPartPr/>
              <p14:nvPr/>
            </p14:nvContentPartPr>
            <p14:xfrm>
              <a:off x="5407093" y="1923893"/>
              <a:ext cx="2451960" cy="9133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F064BFD-9349-4B5E-93CC-2C92CCDD3A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98453" y="1914897"/>
                <a:ext cx="2469600" cy="930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D41B9BA-3181-4EDF-8A8E-72147CE24587}"/>
                  </a:ext>
                </a:extLst>
              </p14:cNvPr>
              <p14:cNvContentPartPr/>
              <p14:nvPr/>
            </p14:nvContentPartPr>
            <p14:xfrm>
              <a:off x="8833573" y="2225573"/>
              <a:ext cx="1038240" cy="46332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D41B9BA-3181-4EDF-8A8E-72147CE24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24573" y="2216933"/>
                <a:ext cx="10558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634CA0F-9435-4E05-BBB0-D513EE831104}"/>
                  </a:ext>
                </a:extLst>
              </p14:cNvPr>
              <p14:cNvContentPartPr/>
              <p14:nvPr/>
            </p14:nvContentPartPr>
            <p14:xfrm>
              <a:off x="8000893" y="2428253"/>
              <a:ext cx="622440" cy="2005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634CA0F-9435-4E05-BBB0-D513EE83110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91893" y="2419253"/>
                <a:ext cx="6400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F7D7CCEE-95FD-43E6-B583-28E1CCCF6051}"/>
                  </a:ext>
                </a:extLst>
              </p14:cNvPr>
              <p14:cNvContentPartPr/>
              <p14:nvPr/>
            </p14:nvContentPartPr>
            <p14:xfrm>
              <a:off x="10427293" y="2198933"/>
              <a:ext cx="38160" cy="345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F7D7CCEE-95FD-43E6-B583-28E1CCCF60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18293" y="2190293"/>
                <a:ext cx="55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1CB94F1-953A-46F9-A563-ABC71B515DB0}"/>
                  </a:ext>
                </a:extLst>
              </p14:cNvPr>
              <p14:cNvContentPartPr/>
              <p14:nvPr/>
            </p14:nvContentPartPr>
            <p14:xfrm>
              <a:off x="10149373" y="2282813"/>
              <a:ext cx="720360" cy="3679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1CB94F1-953A-46F9-A563-ABC71B515D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40729" y="2274173"/>
                <a:ext cx="738009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575D6D6-D5AA-4156-A478-DCAACCA9A796}"/>
                  </a:ext>
                </a:extLst>
              </p14:cNvPr>
              <p14:cNvContentPartPr/>
              <p14:nvPr/>
            </p14:nvContentPartPr>
            <p14:xfrm>
              <a:off x="3710413" y="3090293"/>
              <a:ext cx="1022040" cy="2559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575D6D6-D5AA-4156-A478-DCAACCA9A79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01773" y="3081653"/>
                <a:ext cx="10396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52DDB77-4F73-4B22-AF1F-A5300EF83918}"/>
                  </a:ext>
                </a:extLst>
              </p14:cNvPr>
              <p14:cNvContentPartPr/>
              <p14:nvPr/>
            </p14:nvContentPartPr>
            <p14:xfrm>
              <a:off x="2492533" y="3130613"/>
              <a:ext cx="1126440" cy="4719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52DDB77-4F73-4B22-AF1F-A5300EF839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3536" y="3121973"/>
                <a:ext cx="1144074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CCA75344-BEC3-4BA7-8D90-83EF9089F7AD}"/>
                  </a:ext>
                </a:extLst>
              </p14:cNvPr>
              <p14:cNvContentPartPr/>
              <p14:nvPr/>
            </p14:nvContentPartPr>
            <p14:xfrm>
              <a:off x="1220653" y="3187493"/>
              <a:ext cx="942120" cy="3405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CCA75344-BEC3-4BA7-8D90-83EF9089F7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11650" y="3178853"/>
                <a:ext cx="959767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EB5AEA30-C24B-4DE6-AD3F-98B266ADF523}"/>
                  </a:ext>
                </a:extLst>
              </p14:cNvPr>
              <p14:cNvContentPartPr/>
              <p14:nvPr/>
            </p14:nvContentPartPr>
            <p14:xfrm>
              <a:off x="6075973" y="3083813"/>
              <a:ext cx="260280" cy="1436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EB5AEA30-C24B-4DE6-AD3F-98B266ADF5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7333" y="3074813"/>
                <a:ext cx="277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B1B49FD-2BE6-4D3B-9BC1-F354C35B4C80}"/>
                  </a:ext>
                </a:extLst>
              </p14:cNvPr>
              <p14:cNvContentPartPr/>
              <p14:nvPr/>
            </p14:nvContentPartPr>
            <p14:xfrm>
              <a:off x="10511173" y="3001373"/>
              <a:ext cx="13680" cy="291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B1B49FD-2BE6-4D3B-9BC1-F354C35B4C8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02173" y="2992373"/>
                <a:ext cx="31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4515A0B6-0DA6-4000-A43C-F665486E4795}"/>
                  </a:ext>
                </a:extLst>
              </p14:cNvPr>
              <p14:cNvContentPartPr/>
              <p14:nvPr/>
            </p14:nvContentPartPr>
            <p14:xfrm>
              <a:off x="8373493" y="2814533"/>
              <a:ext cx="2023560" cy="3718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4515A0B6-0DA6-4000-A43C-F665486E47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64491" y="2805893"/>
                <a:ext cx="2041203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9335DD0-058C-4A92-A757-A80D43B84AD8}"/>
                  </a:ext>
                </a:extLst>
              </p14:cNvPr>
              <p14:cNvContentPartPr/>
              <p14:nvPr/>
            </p14:nvContentPartPr>
            <p14:xfrm>
              <a:off x="7145533" y="2881493"/>
              <a:ext cx="1056600" cy="32760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9335DD0-058C-4A92-A757-A80D43B84AD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36893" y="2872853"/>
                <a:ext cx="10742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E0160624-B6C7-4660-BA23-3ADB499712DF}"/>
                  </a:ext>
                </a:extLst>
              </p14:cNvPr>
              <p14:cNvContentPartPr/>
              <p14:nvPr/>
            </p14:nvContentPartPr>
            <p14:xfrm>
              <a:off x="6722533" y="2967533"/>
              <a:ext cx="322200" cy="2502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E0160624-B6C7-4660-BA23-3ADB499712D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13893" y="2958881"/>
                <a:ext cx="339840" cy="267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8515769F-7D73-4F9D-BABD-0DFAF3E5ED92}"/>
                  </a:ext>
                </a:extLst>
              </p14:cNvPr>
              <p14:cNvContentPartPr/>
              <p14:nvPr/>
            </p14:nvContentPartPr>
            <p14:xfrm>
              <a:off x="5377933" y="3013253"/>
              <a:ext cx="385560" cy="2383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8515769F-7D73-4F9D-BABD-0DFAF3E5ED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68933" y="3004613"/>
                <a:ext cx="403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0BD87DB4-5B84-43E9-AC62-22890BA38CD1}"/>
                  </a:ext>
                </a:extLst>
              </p14:cNvPr>
              <p14:cNvContentPartPr/>
              <p14:nvPr/>
            </p14:nvContentPartPr>
            <p14:xfrm>
              <a:off x="4889413" y="3082733"/>
              <a:ext cx="295560" cy="39240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0BD87DB4-5B84-43E9-AC62-22890BA38CD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80402" y="3074093"/>
                <a:ext cx="313222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D7FBB1D-E127-4B27-ADB3-6DDBFB0265C7}"/>
                  </a:ext>
                </a:extLst>
              </p14:cNvPr>
              <p14:cNvContentPartPr/>
              <p14:nvPr/>
            </p14:nvContentPartPr>
            <p14:xfrm>
              <a:off x="1798453" y="4248413"/>
              <a:ext cx="106920" cy="15264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D7FBB1D-E127-4B27-ADB3-6DDBFB0265C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89453" y="4239413"/>
                <a:ext cx="1245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B90927E5-4E00-4F18-8152-33FE7425C69C}"/>
                  </a:ext>
                </a:extLst>
              </p14:cNvPr>
              <p14:cNvContentPartPr/>
              <p14:nvPr/>
            </p14:nvContentPartPr>
            <p14:xfrm>
              <a:off x="1995733" y="4116293"/>
              <a:ext cx="194760" cy="3387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B90927E5-4E00-4F18-8152-33FE7425C6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87093" y="4107293"/>
                <a:ext cx="212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7B8D44C1-BFDF-437E-9349-25194E8CDC5F}"/>
                  </a:ext>
                </a:extLst>
              </p14:cNvPr>
              <p14:cNvContentPartPr/>
              <p14:nvPr/>
            </p14:nvContentPartPr>
            <p14:xfrm>
              <a:off x="1159453" y="4111253"/>
              <a:ext cx="528840" cy="32760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7B8D44C1-BFDF-437E-9349-25194E8CDC5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0453" y="4102603"/>
                <a:ext cx="546480" cy="345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26D5B166-7407-4BCA-825D-AECEB90F0B5D}"/>
                  </a:ext>
                </a:extLst>
              </p14:cNvPr>
              <p14:cNvContentPartPr/>
              <p14:nvPr/>
            </p14:nvContentPartPr>
            <p14:xfrm>
              <a:off x="2497573" y="4171733"/>
              <a:ext cx="142560" cy="1828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26D5B166-7407-4BCA-825D-AECEB90F0B5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88573" y="4162733"/>
                <a:ext cx="160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96CB0137-7EE5-4F18-8259-F6C826373BA2}"/>
                  </a:ext>
                </a:extLst>
              </p14:cNvPr>
              <p14:cNvContentPartPr/>
              <p14:nvPr/>
            </p14:nvContentPartPr>
            <p14:xfrm>
              <a:off x="2729773" y="4147253"/>
              <a:ext cx="134640" cy="11916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96CB0137-7EE5-4F18-8259-F6C826373B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21133" y="4138613"/>
                <a:ext cx="1522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9A56E392-6643-4131-9FD6-19C356A6E94E}"/>
                  </a:ext>
                </a:extLst>
              </p14:cNvPr>
              <p14:cNvContentPartPr/>
              <p14:nvPr/>
            </p14:nvContentPartPr>
            <p14:xfrm>
              <a:off x="2983573" y="4107653"/>
              <a:ext cx="173520" cy="2289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9A56E392-6643-4131-9FD6-19C356A6E94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74933" y="4099013"/>
                <a:ext cx="191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ED7A1A1-9582-4425-868D-8C7CF6DC0D2B}"/>
                  </a:ext>
                </a:extLst>
              </p14:cNvPr>
              <p14:cNvContentPartPr/>
              <p14:nvPr/>
            </p14:nvContentPartPr>
            <p14:xfrm>
              <a:off x="3990853" y="4011893"/>
              <a:ext cx="72720" cy="2019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ED7A1A1-9582-4425-868D-8C7CF6DC0D2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981853" y="4002893"/>
                <a:ext cx="903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B6E32BF7-BC79-4A13-9BE9-0EAB4A8298B1}"/>
                  </a:ext>
                </a:extLst>
              </p14:cNvPr>
              <p14:cNvContentPartPr/>
              <p14:nvPr/>
            </p14:nvContentPartPr>
            <p14:xfrm>
              <a:off x="3530053" y="3987053"/>
              <a:ext cx="346320" cy="34560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B6E32BF7-BC79-4A13-9BE9-0EAB4A8298B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521422" y="3978404"/>
                <a:ext cx="363942" cy="363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206F058-6DAE-4181-AF0B-D4F516FD700D}"/>
                  </a:ext>
                </a:extLst>
              </p14:cNvPr>
              <p14:cNvContentPartPr/>
              <p14:nvPr/>
            </p14:nvContentPartPr>
            <p14:xfrm>
              <a:off x="4389013" y="4058333"/>
              <a:ext cx="11160" cy="1818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206F058-6DAE-4181-AF0B-D4F516FD70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80013" y="4049693"/>
                <a:ext cx="28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2A1A653-BC51-4416-98C3-83CC0AA710F4}"/>
                  </a:ext>
                </a:extLst>
              </p14:cNvPr>
              <p14:cNvContentPartPr/>
              <p14:nvPr/>
            </p14:nvContentPartPr>
            <p14:xfrm>
              <a:off x="4520053" y="3987053"/>
              <a:ext cx="148320" cy="2523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2A1A653-BC51-4416-98C3-83CC0AA710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511413" y="3978053"/>
                <a:ext cx="165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CFF1EC53-693C-48DF-A1FA-72768F94D1BB}"/>
                  </a:ext>
                </a:extLst>
              </p14:cNvPr>
              <p14:cNvContentPartPr/>
              <p14:nvPr/>
            </p14:nvContentPartPr>
            <p14:xfrm>
              <a:off x="4764133" y="4006853"/>
              <a:ext cx="180360" cy="27468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CFF1EC53-693C-48DF-A1FA-72768F94D1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55133" y="3998213"/>
                <a:ext cx="198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57B7EABA-E48B-4AE5-B5C3-E98CD6305CAF}"/>
                  </a:ext>
                </a:extLst>
              </p14:cNvPr>
              <p14:cNvContentPartPr/>
              <p14:nvPr/>
            </p14:nvContentPartPr>
            <p14:xfrm>
              <a:off x="5513653" y="4050053"/>
              <a:ext cx="18360" cy="12672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57B7EABA-E48B-4AE5-B5C3-E98CD6305C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504653" y="4041413"/>
                <a:ext cx="36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D699B16F-E6DE-4AD8-A040-4C93F4F426F9}"/>
                  </a:ext>
                </a:extLst>
              </p14:cNvPr>
              <p14:cNvContentPartPr/>
              <p14:nvPr/>
            </p14:nvContentPartPr>
            <p14:xfrm>
              <a:off x="5670253" y="4035293"/>
              <a:ext cx="6120" cy="12816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D699B16F-E6DE-4AD8-A040-4C93F4F426F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61613" y="4026293"/>
                <a:ext cx="23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F810C6F6-8ADD-4622-AE8A-8780C54FCBAE}"/>
                  </a:ext>
                </a:extLst>
              </p14:cNvPr>
              <p14:cNvContentPartPr/>
              <p14:nvPr/>
            </p14:nvContentPartPr>
            <p14:xfrm>
              <a:off x="5546773" y="3953213"/>
              <a:ext cx="17640" cy="1836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F810C6F6-8ADD-4622-AE8A-8780C54FCBA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37773" y="3944213"/>
                <a:ext cx="35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8A50167-079E-4F30-954F-F42A771B2A7C}"/>
                  </a:ext>
                </a:extLst>
              </p14:cNvPr>
              <p14:cNvContentPartPr/>
              <p14:nvPr/>
            </p14:nvContentPartPr>
            <p14:xfrm>
              <a:off x="5676013" y="3960053"/>
              <a:ext cx="3600" cy="864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8A50167-079E-4F30-954F-F42A771B2A7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67373" y="3951413"/>
                <a:ext cx="21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ABC75A3-E7EF-4B7B-8824-FA597C905FE3}"/>
                  </a:ext>
                </a:extLst>
              </p14:cNvPr>
              <p14:cNvContentPartPr/>
              <p14:nvPr/>
            </p14:nvContentPartPr>
            <p14:xfrm>
              <a:off x="5792653" y="3907853"/>
              <a:ext cx="21960" cy="864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ABC75A3-E7EF-4B7B-8824-FA597C905FE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83653" y="3899213"/>
                <a:ext cx="39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9630726-5920-41B9-9994-B87E41835F4E}"/>
                  </a:ext>
                </a:extLst>
              </p14:cNvPr>
              <p14:cNvContentPartPr/>
              <p14:nvPr/>
            </p14:nvContentPartPr>
            <p14:xfrm>
              <a:off x="5249413" y="3984173"/>
              <a:ext cx="177480" cy="23436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9630726-5920-41B9-9994-B87E41835F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40413" y="3975533"/>
                <a:ext cx="195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96BD533A-E591-4006-B6C7-128C18B539BB}"/>
                  </a:ext>
                </a:extLst>
              </p14:cNvPr>
              <p14:cNvContentPartPr/>
              <p14:nvPr/>
            </p14:nvContentPartPr>
            <p14:xfrm>
              <a:off x="5804173" y="3979493"/>
              <a:ext cx="120600" cy="2073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96BD533A-E591-4006-B6C7-128C18B539B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95173" y="3970493"/>
                <a:ext cx="138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CF3C095F-98EB-459B-A63C-CFFA47FBC637}"/>
                  </a:ext>
                </a:extLst>
              </p14:cNvPr>
              <p14:cNvContentPartPr/>
              <p14:nvPr/>
            </p14:nvContentPartPr>
            <p14:xfrm>
              <a:off x="6398173" y="3934493"/>
              <a:ext cx="571680" cy="1864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CF3C095F-98EB-459B-A63C-CFFA47FBC63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89173" y="3925493"/>
                <a:ext cx="589320" cy="2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990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E303C22-5F82-4D75-AC69-47AA8A0D93F9}"/>
                  </a:ext>
                </a:extLst>
              </p14:cNvPr>
              <p14:cNvContentPartPr/>
              <p14:nvPr/>
            </p14:nvContentPartPr>
            <p14:xfrm>
              <a:off x="774613" y="328013"/>
              <a:ext cx="3560040" cy="617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E303C22-5F82-4D75-AC69-47AA8A0D9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613" y="319013"/>
                <a:ext cx="357768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1BC7EB-61C2-4A31-A3B3-9C4A68DC9859}"/>
                  </a:ext>
                </a:extLst>
              </p14:cNvPr>
              <p14:cNvContentPartPr/>
              <p14:nvPr/>
            </p14:nvContentPartPr>
            <p14:xfrm>
              <a:off x="4551733" y="420173"/>
              <a:ext cx="1581120" cy="284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1BC7EB-61C2-4A31-A3B3-9C4A68DC9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093" y="411173"/>
                <a:ext cx="15987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E0A7D7-5631-4D73-8A9C-776A3C64AB54}"/>
                  </a:ext>
                </a:extLst>
              </p14:cNvPr>
              <p14:cNvContentPartPr/>
              <p14:nvPr/>
            </p14:nvContentPartPr>
            <p14:xfrm>
              <a:off x="8313733" y="338093"/>
              <a:ext cx="271800" cy="26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E0A7D7-5631-4D73-8A9C-776A3C64AB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733" y="329453"/>
                <a:ext cx="289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18DA488-0AC5-44BC-9104-C5F87B733310}"/>
                  </a:ext>
                </a:extLst>
              </p14:cNvPr>
              <p14:cNvContentPartPr/>
              <p14:nvPr/>
            </p14:nvContentPartPr>
            <p14:xfrm>
              <a:off x="6470893" y="338453"/>
              <a:ext cx="1733400" cy="435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18DA488-0AC5-44BC-9104-C5F87B7333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62251" y="329813"/>
                <a:ext cx="1751044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1E118B-AA49-4F0D-BA45-8F6137B22F4A}"/>
                  </a:ext>
                </a:extLst>
              </p14:cNvPr>
              <p14:cNvContentPartPr/>
              <p14:nvPr/>
            </p14:nvContentPartPr>
            <p14:xfrm>
              <a:off x="10620613" y="339173"/>
              <a:ext cx="882000" cy="265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1E118B-AA49-4F0D-BA45-8F6137B22F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11617" y="330185"/>
                <a:ext cx="899633" cy="282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2829966-2F45-437C-BF14-73ECC05CC86D}"/>
                  </a:ext>
                </a:extLst>
              </p14:cNvPr>
              <p14:cNvContentPartPr/>
              <p14:nvPr/>
            </p14:nvContentPartPr>
            <p14:xfrm>
              <a:off x="8919973" y="339893"/>
              <a:ext cx="1549080" cy="24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2829966-2F45-437C-BF14-73ECC05CC8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10973" y="330906"/>
                <a:ext cx="1566720" cy="26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DE436D5-CE82-4EB4-A19C-3ADD20652C60}"/>
                  </a:ext>
                </a:extLst>
              </p14:cNvPr>
              <p14:cNvContentPartPr/>
              <p14:nvPr/>
            </p14:nvContentPartPr>
            <p14:xfrm>
              <a:off x="2647333" y="1195253"/>
              <a:ext cx="559080" cy="416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DE436D5-CE82-4EB4-A19C-3ADD20652C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8693" y="1186613"/>
                <a:ext cx="5767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EEAC55-28C6-426D-A897-BAA7CF682F3A}"/>
                  </a:ext>
                </a:extLst>
              </p14:cNvPr>
              <p14:cNvContentPartPr/>
              <p14:nvPr/>
            </p14:nvContentPartPr>
            <p14:xfrm>
              <a:off x="2038573" y="1312613"/>
              <a:ext cx="462600" cy="131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EEAC55-28C6-426D-A897-BAA7CF682F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9940" y="1303973"/>
                <a:ext cx="480226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10D75C7-43F3-4156-B7EE-ACD83C26A467}"/>
                  </a:ext>
                </a:extLst>
              </p14:cNvPr>
              <p14:cNvContentPartPr/>
              <p14:nvPr/>
            </p14:nvContentPartPr>
            <p14:xfrm>
              <a:off x="1329373" y="1215773"/>
              <a:ext cx="448560" cy="2628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10D75C7-43F3-4156-B7EE-ACD83C26A4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20733" y="1207133"/>
                <a:ext cx="4662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2AC1A3F-4C1F-427B-951E-DE66B858AC68}"/>
                  </a:ext>
                </a:extLst>
              </p14:cNvPr>
              <p14:cNvContentPartPr/>
              <p14:nvPr/>
            </p14:nvContentPartPr>
            <p14:xfrm>
              <a:off x="4980853" y="1012733"/>
              <a:ext cx="965160" cy="452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2AC1A3F-4C1F-427B-951E-DE66B858AC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2210" y="1003733"/>
                <a:ext cx="982807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E6A99B9-A800-48D4-AC08-D9BAF66594CA}"/>
                  </a:ext>
                </a:extLst>
              </p14:cNvPr>
              <p14:cNvContentPartPr/>
              <p14:nvPr/>
            </p14:nvContentPartPr>
            <p14:xfrm>
              <a:off x="4123333" y="1108853"/>
              <a:ext cx="618480" cy="259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E6A99B9-A800-48D4-AC08-D9BAF66594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4693" y="1099853"/>
                <a:ext cx="6361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D2133B0-4A18-4E19-B66A-0914CD196B0F}"/>
                  </a:ext>
                </a:extLst>
              </p14:cNvPr>
              <p14:cNvContentPartPr/>
              <p14:nvPr/>
            </p14:nvContentPartPr>
            <p14:xfrm>
              <a:off x="3443653" y="1246373"/>
              <a:ext cx="339480" cy="172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D2133B0-4A18-4E19-B66A-0914CD196B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34653" y="1237354"/>
                <a:ext cx="357120" cy="19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4F049D-8EFE-42B9-B0BC-9B38D10762D9}"/>
                  </a:ext>
                </a:extLst>
              </p14:cNvPr>
              <p14:cNvContentPartPr/>
              <p14:nvPr/>
            </p14:nvContentPartPr>
            <p14:xfrm>
              <a:off x="6122773" y="1025693"/>
              <a:ext cx="1387800" cy="254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4F049D-8EFE-42B9-B0BC-9B38D10762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4133" y="1017053"/>
                <a:ext cx="14054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AF958C8-3D08-4D96-8E66-4CA53E1A9F3E}"/>
                  </a:ext>
                </a:extLst>
              </p14:cNvPr>
              <p14:cNvContentPartPr/>
              <p14:nvPr/>
            </p14:nvContentPartPr>
            <p14:xfrm>
              <a:off x="3376693" y="2093813"/>
              <a:ext cx="27720" cy="22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AF958C8-3D08-4D96-8E66-4CA53E1A9F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67693" y="2085173"/>
                <a:ext cx="453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9F2AA74-D713-4ED0-9D13-A057F2D962C6}"/>
                  </a:ext>
                </a:extLst>
              </p14:cNvPr>
              <p14:cNvContentPartPr/>
              <p14:nvPr/>
            </p14:nvContentPartPr>
            <p14:xfrm>
              <a:off x="3663973" y="1803293"/>
              <a:ext cx="273600" cy="519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9F2AA74-D713-4ED0-9D13-A057F2D962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54973" y="1794293"/>
                <a:ext cx="2912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31236F8-D510-4730-8070-06C4A394A32C}"/>
                  </a:ext>
                </a:extLst>
              </p14:cNvPr>
              <p14:cNvContentPartPr/>
              <p14:nvPr/>
            </p14:nvContentPartPr>
            <p14:xfrm>
              <a:off x="2737333" y="1974293"/>
              <a:ext cx="514800" cy="2264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31236F8-D510-4730-8070-06C4A394A3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8339" y="1965639"/>
                <a:ext cx="532428" cy="24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35CCCA9-F71A-4BAB-8B18-813E7A08DDF1}"/>
                  </a:ext>
                </a:extLst>
              </p14:cNvPr>
              <p14:cNvContentPartPr/>
              <p14:nvPr/>
            </p14:nvContentPartPr>
            <p14:xfrm>
              <a:off x="1975213" y="1870253"/>
              <a:ext cx="454320" cy="4100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35CCCA9-F71A-4BAB-8B18-813E7A08DD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66573" y="1861261"/>
                <a:ext cx="471960" cy="427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237148A-389B-447A-818D-B43C75D3A2E7}"/>
                  </a:ext>
                </a:extLst>
              </p14:cNvPr>
              <p14:cNvContentPartPr/>
              <p14:nvPr/>
            </p14:nvContentPartPr>
            <p14:xfrm>
              <a:off x="4326733" y="1755053"/>
              <a:ext cx="1026720" cy="370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237148A-389B-447A-818D-B43C75D3A2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18093" y="1746053"/>
                <a:ext cx="104436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596CB16-5898-4958-B807-57FB6C182943}"/>
                  </a:ext>
                </a:extLst>
              </p14:cNvPr>
              <p14:cNvContentPartPr/>
              <p14:nvPr/>
            </p14:nvContentPartPr>
            <p14:xfrm>
              <a:off x="8512813" y="1603133"/>
              <a:ext cx="2009160" cy="422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596CB16-5898-4958-B807-57FB6C1829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03815" y="1594133"/>
                <a:ext cx="2026797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F587988-D55E-4BEC-AFD0-85F77517DFE1}"/>
                  </a:ext>
                </a:extLst>
              </p14:cNvPr>
              <p14:cNvContentPartPr/>
              <p14:nvPr/>
            </p14:nvContentPartPr>
            <p14:xfrm>
              <a:off x="7791373" y="1734893"/>
              <a:ext cx="555840" cy="234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F587988-D55E-4BEC-AFD0-85F77517DF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2733" y="1726253"/>
                <a:ext cx="573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FD2BB64-12C8-49FF-ACC0-EE2CEEBFD058}"/>
                  </a:ext>
                </a:extLst>
              </p14:cNvPr>
              <p14:cNvContentPartPr/>
              <p14:nvPr/>
            </p14:nvContentPartPr>
            <p14:xfrm>
              <a:off x="5780413" y="1727333"/>
              <a:ext cx="1801800" cy="500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FD2BB64-12C8-49FF-ACC0-EE2CEEBFD0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1415" y="1718327"/>
                <a:ext cx="1819436" cy="518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DA77E92-CADD-4462-9989-42330C21BE93}"/>
                  </a:ext>
                </a:extLst>
              </p14:cNvPr>
              <p14:cNvContentPartPr/>
              <p14:nvPr/>
            </p14:nvContentPartPr>
            <p14:xfrm>
              <a:off x="2463373" y="2552453"/>
              <a:ext cx="405360" cy="2786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DA77E92-CADD-4462-9989-42330C21BE9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4373" y="2543453"/>
                <a:ext cx="4230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B8E74A6-DBF8-4D85-A8AD-A5C6882B52F6}"/>
                  </a:ext>
                </a:extLst>
              </p14:cNvPr>
              <p14:cNvContentPartPr/>
              <p14:nvPr/>
            </p14:nvContentPartPr>
            <p14:xfrm>
              <a:off x="1832293" y="2499533"/>
              <a:ext cx="478080" cy="384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B8E74A6-DBF8-4D85-A8AD-A5C6882B52F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3653" y="2490893"/>
                <a:ext cx="4957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4AA9EA7-DEA6-4D84-BC38-CF398FF00ADE}"/>
                  </a:ext>
                </a:extLst>
              </p14:cNvPr>
              <p14:cNvContentPartPr/>
              <p14:nvPr/>
            </p14:nvContentPartPr>
            <p14:xfrm>
              <a:off x="4767373" y="2596373"/>
              <a:ext cx="90720" cy="8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4AA9EA7-DEA6-4D84-BC38-CF398FF00A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58373" y="2587373"/>
                <a:ext cx="108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4E17DD3-765D-4D1A-A104-13627FDEEDFA}"/>
                  </a:ext>
                </a:extLst>
              </p14:cNvPr>
              <p14:cNvContentPartPr/>
              <p14:nvPr/>
            </p14:nvContentPartPr>
            <p14:xfrm>
              <a:off x="5112973" y="2567573"/>
              <a:ext cx="113760" cy="25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4E17DD3-765D-4D1A-A104-13627FDEED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3973" y="2558573"/>
                <a:ext cx="131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A81A4C1-1918-46EA-B62A-84AABEF193C8}"/>
                  </a:ext>
                </a:extLst>
              </p14:cNvPr>
              <p14:cNvContentPartPr/>
              <p14:nvPr/>
            </p14:nvContentPartPr>
            <p14:xfrm>
              <a:off x="5456413" y="2471453"/>
              <a:ext cx="454680" cy="85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A81A4C1-1918-46EA-B62A-84AABEF193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47773" y="2462453"/>
                <a:ext cx="4723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13C4631-F755-46B9-B3CB-9F2DAE4AC20C}"/>
                  </a:ext>
                </a:extLst>
              </p14:cNvPr>
              <p14:cNvContentPartPr/>
              <p14:nvPr/>
            </p14:nvContentPartPr>
            <p14:xfrm>
              <a:off x="3850813" y="2498453"/>
              <a:ext cx="784080" cy="325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13C4631-F755-46B9-B3CB-9F2DAE4AC2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42173" y="2489453"/>
                <a:ext cx="801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7C13C57-4238-40A7-B697-3FC1A92409BC}"/>
                  </a:ext>
                </a:extLst>
              </p14:cNvPr>
              <p14:cNvContentPartPr/>
              <p14:nvPr/>
            </p14:nvContentPartPr>
            <p14:xfrm>
              <a:off x="3339973" y="2559653"/>
              <a:ext cx="362520" cy="2595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7C13C57-4238-40A7-B697-3FC1A92409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1333" y="2551013"/>
                <a:ext cx="3801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C8A5DBD-DDE0-4829-B2B5-1217BC2C90DB}"/>
                  </a:ext>
                </a:extLst>
              </p14:cNvPr>
              <p14:cNvContentPartPr/>
              <p14:nvPr/>
            </p14:nvContentPartPr>
            <p14:xfrm>
              <a:off x="1189333" y="3177053"/>
              <a:ext cx="1381320" cy="394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C8A5DBD-DDE0-4829-B2B5-1217BC2C90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80331" y="3168053"/>
                <a:ext cx="1398965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999CFE2-8F5E-46D4-BB5C-761AADFFEF58}"/>
                  </a:ext>
                </a:extLst>
              </p14:cNvPr>
              <p14:cNvContentPartPr/>
              <p14:nvPr/>
            </p14:nvContentPartPr>
            <p14:xfrm>
              <a:off x="2781613" y="3326093"/>
              <a:ext cx="250560" cy="14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999CFE2-8F5E-46D4-BB5C-761AADFFEF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72973" y="3317093"/>
                <a:ext cx="268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A61EC2F-C009-4F42-97BC-1ABE87BE9811}"/>
                  </a:ext>
                </a:extLst>
              </p14:cNvPr>
              <p14:cNvContentPartPr/>
              <p14:nvPr/>
            </p14:nvContentPartPr>
            <p14:xfrm>
              <a:off x="2803573" y="3450653"/>
              <a:ext cx="238320" cy="10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A61EC2F-C009-4F42-97BC-1ABE87BE98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94573" y="3442013"/>
                <a:ext cx="2559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D9F42E7-36C3-4A21-BE25-D1A86567BDD0}"/>
                  </a:ext>
                </a:extLst>
              </p14:cNvPr>
              <p14:cNvContentPartPr/>
              <p14:nvPr/>
            </p14:nvContentPartPr>
            <p14:xfrm>
              <a:off x="4031173" y="3130253"/>
              <a:ext cx="182160" cy="360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D9F42E7-36C3-4A21-BE25-D1A86567BDD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22173" y="3121613"/>
                <a:ext cx="1998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94981E1-8379-432D-BFAA-52E2D750DD79}"/>
                  </a:ext>
                </a:extLst>
              </p14:cNvPr>
              <p14:cNvContentPartPr/>
              <p14:nvPr/>
            </p14:nvContentPartPr>
            <p14:xfrm>
              <a:off x="3318013" y="3013973"/>
              <a:ext cx="465840" cy="5184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94981E1-8379-432D-BFAA-52E2D750DD7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09373" y="3005333"/>
                <a:ext cx="4834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1886F9D-7BE2-4B94-A548-3F28C763E931}"/>
                  </a:ext>
                </a:extLst>
              </p14:cNvPr>
              <p14:cNvContentPartPr/>
              <p14:nvPr/>
            </p14:nvContentPartPr>
            <p14:xfrm>
              <a:off x="4467133" y="3432293"/>
              <a:ext cx="118440" cy="12960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1886F9D-7BE2-4B94-A548-3F28C763E9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58493" y="3423653"/>
                <a:ext cx="1360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0C5F275-54F9-47E0-96D8-DBD75CFAF7EC}"/>
                  </a:ext>
                </a:extLst>
              </p14:cNvPr>
              <p14:cNvContentPartPr/>
              <p14:nvPr/>
            </p14:nvContentPartPr>
            <p14:xfrm>
              <a:off x="6516613" y="3066173"/>
              <a:ext cx="114840" cy="19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0C5F275-54F9-47E0-96D8-DBD75CFAF7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07613" y="3057173"/>
                <a:ext cx="132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0906E27-FCBF-4A77-88AB-062A1E98F2C5}"/>
                  </a:ext>
                </a:extLst>
              </p14:cNvPr>
              <p14:cNvContentPartPr/>
              <p14:nvPr/>
            </p14:nvContentPartPr>
            <p14:xfrm>
              <a:off x="6856813" y="3054653"/>
              <a:ext cx="65520" cy="75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0906E27-FCBF-4A77-88AB-062A1E98F2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8173" y="3046013"/>
                <a:ext cx="83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7E86308-0CFD-4B54-9F96-161F86258CAC}"/>
                  </a:ext>
                </a:extLst>
              </p14:cNvPr>
              <p14:cNvContentPartPr/>
              <p14:nvPr/>
            </p14:nvContentPartPr>
            <p14:xfrm>
              <a:off x="7146973" y="2994173"/>
              <a:ext cx="273600" cy="435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7E86308-0CFD-4B54-9F96-161F86258CA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37973" y="2985173"/>
                <a:ext cx="291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52C8797-87A1-4E81-A537-88C074B72955}"/>
                  </a:ext>
                </a:extLst>
              </p14:cNvPr>
              <p14:cNvContentPartPr/>
              <p14:nvPr/>
            </p14:nvContentPartPr>
            <p14:xfrm>
              <a:off x="5065093" y="3551453"/>
              <a:ext cx="210960" cy="1202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52C8797-87A1-4E81-A537-88C074B729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56093" y="3542813"/>
                <a:ext cx="228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804E9FC-7AB1-4203-B951-81E82A26BF49}"/>
                  </a:ext>
                </a:extLst>
              </p14:cNvPr>
              <p14:cNvContentPartPr/>
              <p14:nvPr/>
            </p14:nvContentPartPr>
            <p14:xfrm>
              <a:off x="5408893" y="3542453"/>
              <a:ext cx="203040" cy="1436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804E9FC-7AB1-4203-B951-81E82A26BF4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9893" y="3533813"/>
                <a:ext cx="220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509DEBC-2BB7-4AE4-8839-CDBBB959BA7D}"/>
                  </a:ext>
                </a:extLst>
              </p14:cNvPr>
              <p14:cNvContentPartPr/>
              <p14:nvPr/>
            </p14:nvContentPartPr>
            <p14:xfrm>
              <a:off x="6132493" y="3443813"/>
              <a:ext cx="12240" cy="2142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509DEBC-2BB7-4AE4-8839-CDBBB959BA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23493" y="3435173"/>
                <a:ext cx="29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B2DB9F7-C1AE-4376-A446-939BEB55BA47}"/>
                  </a:ext>
                </a:extLst>
              </p14:cNvPr>
              <p14:cNvContentPartPr/>
              <p14:nvPr/>
            </p14:nvContentPartPr>
            <p14:xfrm>
              <a:off x="6308173" y="3776453"/>
              <a:ext cx="30960" cy="1954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B2DB9F7-C1AE-4376-A446-939BEB55BA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99173" y="3767813"/>
                <a:ext cx="48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8B70306-3B9B-4D20-9D80-106176A53D88}"/>
                  </a:ext>
                </a:extLst>
              </p14:cNvPr>
              <p14:cNvContentPartPr/>
              <p14:nvPr/>
            </p14:nvContentPartPr>
            <p14:xfrm>
              <a:off x="6447853" y="3871493"/>
              <a:ext cx="11160" cy="12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8B70306-3B9B-4D20-9D80-106176A53D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39213" y="3862493"/>
                <a:ext cx="28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8E3392C-D239-4985-AE40-C84BFF395894}"/>
                  </a:ext>
                </a:extLst>
              </p14:cNvPr>
              <p14:cNvContentPartPr/>
              <p14:nvPr/>
            </p14:nvContentPartPr>
            <p14:xfrm>
              <a:off x="5349133" y="3819653"/>
              <a:ext cx="826560" cy="2440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8E3392C-D239-4985-AE40-C84BFF3958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40133" y="3810653"/>
                <a:ext cx="844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5BB48D5-2E4F-42E3-8468-45699CD26987}"/>
                  </a:ext>
                </a:extLst>
              </p14:cNvPr>
              <p14:cNvContentPartPr/>
              <p14:nvPr/>
            </p14:nvContentPartPr>
            <p14:xfrm>
              <a:off x="5712013" y="3499253"/>
              <a:ext cx="290880" cy="2019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5BB48D5-2E4F-42E3-8468-45699CD2698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03013" y="3490613"/>
                <a:ext cx="308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5AB15B5-4333-423A-907F-71470DB70491}"/>
                  </a:ext>
                </a:extLst>
              </p14:cNvPr>
              <p14:cNvContentPartPr/>
              <p14:nvPr/>
            </p14:nvContentPartPr>
            <p14:xfrm>
              <a:off x="5927653" y="3060773"/>
              <a:ext cx="360720" cy="2307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5AB15B5-4333-423A-907F-71470DB7049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19013" y="3051773"/>
                <a:ext cx="378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710A0FA-0A6A-440A-82A4-308428A06305}"/>
                  </a:ext>
                </a:extLst>
              </p14:cNvPr>
              <p14:cNvContentPartPr/>
              <p14:nvPr/>
            </p14:nvContentPartPr>
            <p14:xfrm>
              <a:off x="5567653" y="3087053"/>
              <a:ext cx="261000" cy="1976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710A0FA-0A6A-440A-82A4-308428A0630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58665" y="3078413"/>
                <a:ext cx="278616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0569379-2304-47FD-A6B5-1C4824E81632}"/>
                  </a:ext>
                </a:extLst>
              </p14:cNvPr>
              <p14:cNvContentPartPr/>
              <p14:nvPr/>
            </p14:nvContentPartPr>
            <p14:xfrm>
              <a:off x="4915693" y="3144293"/>
              <a:ext cx="501480" cy="1749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0569379-2304-47FD-A6B5-1C4824E8163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06693" y="3135311"/>
                <a:ext cx="519120" cy="192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1B0693C-5CEA-4B1D-B8AF-A12228494926}"/>
                  </a:ext>
                </a:extLst>
              </p14:cNvPr>
              <p14:cNvContentPartPr/>
              <p14:nvPr/>
            </p14:nvContentPartPr>
            <p14:xfrm>
              <a:off x="8302213" y="3078053"/>
              <a:ext cx="119880" cy="139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1B0693C-5CEA-4B1D-B8AF-A122284949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93573" y="3069413"/>
                <a:ext cx="137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D2C3755-1B04-4B10-8E52-429E807B2468}"/>
                  </a:ext>
                </a:extLst>
              </p14:cNvPr>
              <p14:cNvContentPartPr/>
              <p14:nvPr/>
            </p14:nvContentPartPr>
            <p14:xfrm>
              <a:off x="8162533" y="2502413"/>
              <a:ext cx="2540880" cy="5047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D2C3755-1B04-4B10-8E52-429E807B246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53893" y="2493413"/>
                <a:ext cx="25585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989350A-4B5D-4974-92C8-6ACF5D08F155}"/>
                  </a:ext>
                </a:extLst>
              </p14:cNvPr>
              <p14:cNvContentPartPr/>
              <p14:nvPr/>
            </p14:nvContentPartPr>
            <p14:xfrm>
              <a:off x="1078813" y="4897133"/>
              <a:ext cx="512280" cy="1573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989350A-4B5D-4974-92C8-6ACF5D08F1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9819" y="4888493"/>
                <a:ext cx="529908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97E1A95A-38FF-4F6F-9ACA-0640B5D3B57D}"/>
                  </a:ext>
                </a:extLst>
              </p14:cNvPr>
              <p14:cNvContentPartPr/>
              <p14:nvPr/>
            </p14:nvContentPartPr>
            <p14:xfrm>
              <a:off x="816733" y="4565933"/>
              <a:ext cx="117720" cy="2350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97E1A95A-38FF-4F6F-9ACA-0640B5D3B57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8119" y="4556933"/>
                <a:ext cx="135306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3174D84-4210-4077-9057-98EAC92D4D10}"/>
                  </a:ext>
                </a:extLst>
              </p14:cNvPr>
              <p14:cNvContentPartPr/>
              <p14:nvPr/>
            </p14:nvContentPartPr>
            <p14:xfrm>
              <a:off x="2129653" y="4639013"/>
              <a:ext cx="168840" cy="32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3174D84-4210-4077-9057-98EAC92D4D1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20653" y="4630013"/>
                <a:ext cx="186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DB4E917-7BFA-4919-9A35-D349B3F8AFBF}"/>
                  </a:ext>
                </a:extLst>
              </p14:cNvPr>
              <p14:cNvContentPartPr/>
              <p14:nvPr/>
            </p14:nvContentPartPr>
            <p14:xfrm>
              <a:off x="2143693" y="4729013"/>
              <a:ext cx="157680" cy="154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DB4E917-7BFA-4919-9A35-D349B3F8AFB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34693" y="4720013"/>
                <a:ext cx="1753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2F9ECDB-E4B5-4316-92DD-FB3FBDA4E2B9}"/>
                  </a:ext>
                </a:extLst>
              </p14:cNvPr>
              <p14:cNvContentPartPr/>
              <p14:nvPr/>
            </p14:nvContentPartPr>
            <p14:xfrm>
              <a:off x="1249093" y="4342373"/>
              <a:ext cx="648000" cy="5029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2F9ECDB-E4B5-4316-92DD-FB3FBDA4E2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240093" y="4333733"/>
                <a:ext cx="6656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625C8DF-F680-4347-BC73-E9C7E31D3277}"/>
                  </a:ext>
                </a:extLst>
              </p14:cNvPr>
              <p14:cNvContentPartPr/>
              <p14:nvPr/>
            </p14:nvContentPartPr>
            <p14:xfrm>
              <a:off x="2630053" y="4676813"/>
              <a:ext cx="511200" cy="266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625C8DF-F680-4347-BC73-E9C7E31D327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21413" y="4667813"/>
                <a:ext cx="528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1439FBA3-0223-4CC4-B75A-6E2C7EC7293F}"/>
                  </a:ext>
                </a:extLst>
              </p14:cNvPr>
              <p14:cNvContentPartPr/>
              <p14:nvPr/>
            </p14:nvContentPartPr>
            <p14:xfrm>
              <a:off x="3348973" y="4653413"/>
              <a:ext cx="183960" cy="280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1439FBA3-0223-4CC4-B75A-6E2C7EC729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39973" y="4644413"/>
                <a:ext cx="201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C55C2CB-F971-4197-8666-86284E8BD43D}"/>
                  </a:ext>
                </a:extLst>
              </p14:cNvPr>
              <p14:cNvContentPartPr/>
              <p14:nvPr/>
            </p14:nvContentPartPr>
            <p14:xfrm>
              <a:off x="3369853" y="4776173"/>
              <a:ext cx="99720" cy="75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C55C2CB-F971-4197-8666-86284E8BD4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61213" y="4767533"/>
                <a:ext cx="11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480D5CC-EA15-48E0-B2D4-79C3D48CEDFE}"/>
                  </a:ext>
                </a:extLst>
              </p14:cNvPr>
              <p14:cNvContentPartPr/>
              <p14:nvPr/>
            </p14:nvContentPartPr>
            <p14:xfrm>
              <a:off x="4180213" y="4581413"/>
              <a:ext cx="519120" cy="2239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480D5CC-EA15-48E0-B2D4-79C3D48CEDF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71567" y="4572413"/>
                <a:ext cx="536772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4483837-796B-42A1-A0D3-6AAC91D85997}"/>
                  </a:ext>
                </a:extLst>
              </p14:cNvPr>
              <p14:cNvContentPartPr/>
              <p14:nvPr/>
            </p14:nvContentPartPr>
            <p14:xfrm>
              <a:off x="3746773" y="4447133"/>
              <a:ext cx="311040" cy="2826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4483837-796B-42A1-A0D3-6AAC91D8599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38133" y="4438493"/>
                <a:ext cx="3286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840040A-B486-4DC3-9B5A-86E678FE0CAB}"/>
                  </a:ext>
                </a:extLst>
              </p14:cNvPr>
              <p14:cNvContentPartPr/>
              <p14:nvPr/>
            </p14:nvContentPartPr>
            <p14:xfrm>
              <a:off x="2689453" y="4837013"/>
              <a:ext cx="500040" cy="2214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840040A-B486-4DC3-9B5A-86E678FE0CA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80807" y="4828373"/>
                <a:ext cx="517693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F5E2F6F-BB18-48DF-B300-45F16C1C5A54}"/>
                  </a:ext>
                </a:extLst>
              </p14:cNvPr>
              <p14:cNvContentPartPr/>
              <p14:nvPr/>
            </p14:nvContentPartPr>
            <p14:xfrm>
              <a:off x="2855413" y="4377653"/>
              <a:ext cx="173160" cy="2458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F5E2F6F-BB18-48DF-B300-45F16C1C5A5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846413" y="4369013"/>
                <a:ext cx="1908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F5D4C63F-5E49-4962-9262-79091622B664}"/>
                  </a:ext>
                </a:extLst>
              </p14:cNvPr>
              <p14:cNvContentPartPr/>
              <p14:nvPr/>
            </p14:nvContentPartPr>
            <p14:xfrm>
              <a:off x="3787453" y="4801373"/>
              <a:ext cx="132480" cy="2275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F5D4C63F-5E49-4962-9262-79091622B66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78477" y="4792733"/>
                <a:ext cx="150072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BDCE877D-192D-4B76-9AE4-9AF5F937B12A}"/>
                  </a:ext>
                </a:extLst>
              </p14:cNvPr>
              <p14:cNvContentPartPr/>
              <p14:nvPr/>
            </p14:nvContentPartPr>
            <p14:xfrm>
              <a:off x="4984093" y="4583573"/>
              <a:ext cx="78840" cy="334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BDCE877D-192D-4B76-9AE4-9AF5F937B12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975453" y="4574933"/>
                <a:ext cx="9648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20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7BDC29-4BAA-49A5-82D9-65561AB4983A}"/>
                  </a:ext>
                </a:extLst>
              </p14:cNvPr>
              <p14:cNvContentPartPr/>
              <p14:nvPr/>
            </p14:nvContentPartPr>
            <p14:xfrm>
              <a:off x="1445293" y="553013"/>
              <a:ext cx="445320" cy="316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7BDC29-4BAA-49A5-82D9-65561AB498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6653" y="544013"/>
                <a:ext cx="4629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0BCCDC-4E5F-4A5C-88AC-035E827AB99F}"/>
                  </a:ext>
                </a:extLst>
              </p14:cNvPr>
              <p14:cNvContentPartPr/>
              <p14:nvPr/>
            </p14:nvContentPartPr>
            <p14:xfrm>
              <a:off x="1096453" y="519173"/>
              <a:ext cx="229320" cy="393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0BCCDC-4E5F-4A5C-88AC-035E827AB9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813" y="510173"/>
                <a:ext cx="246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5F0E2F-87DE-4A4A-AD84-FAEC9D48B97C}"/>
                  </a:ext>
                </a:extLst>
              </p14:cNvPr>
              <p14:cNvContentPartPr/>
              <p14:nvPr/>
            </p14:nvContentPartPr>
            <p14:xfrm>
              <a:off x="2169253" y="661013"/>
              <a:ext cx="183240" cy="2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5F0E2F-87DE-4A4A-AD84-FAEC9D48B9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613" y="652013"/>
                <a:ext cx="200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3FF8F16-2EFA-44FD-B85E-76BC2483A49B}"/>
                  </a:ext>
                </a:extLst>
              </p14:cNvPr>
              <p14:cNvContentPartPr/>
              <p14:nvPr/>
            </p14:nvContentPartPr>
            <p14:xfrm>
              <a:off x="2175733" y="776213"/>
              <a:ext cx="196920" cy="21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3FF8F16-2EFA-44FD-B85E-76BC2483A4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6733" y="767213"/>
                <a:ext cx="214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B8E51A-A159-405B-AFBD-28F8A910C68E}"/>
                  </a:ext>
                </a:extLst>
              </p14:cNvPr>
              <p14:cNvContentPartPr/>
              <p14:nvPr/>
            </p14:nvContentPartPr>
            <p14:xfrm>
              <a:off x="3112813" y="1103813"/>
              <a:ext cx="148680" cy="159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B8E51A-A159-405B-AFBD-28F8A910C6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4173" y="1095173"/>
                <a:ext cx="166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7F576B-5E89-449A-A020-6F096B4C0749}"/>
                  </a:ext>
                </a:extLst>
              </p14:cNvPr>
              <p14:cNvContentPartPr/>
              <p14:nvPr/>
            </p14:nvContentPartPr>
            <p14:xfrm>
              <a:off x="2493613" y="1091573"/>
              <a:ext cx="506520" cy="23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7F576B-5E89-449A-A020-6F096B4C07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84979" y="1082573"/>
                <a:ext cx="524147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5D4DEF-F007-4FAB-A02B-2C17B7906C4B}"/>
                  </a:ext>
                </a:extLst>
              </p14:cNvPr>
              <p14:cNvContentPartPr/>
              <p14:nvPr/>
            </p14:nvContentPartPr>
            <p14:xfrm>
              <a:off x="2709253" y="492893"/>
              <a:ext cx="311400" cy="433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5D4DEF-F007-4FAB-A02B-2C17B7906C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00623" y="484246"/>
                <a:ext cx="329020" cy="450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41235A9-CC18-4AC7-B348-3A046A68F9FD}"/>
                  </a:ext>
                </a:extLst>
              </p14:cNvPr>
              <p14:cNvContentPartPr/>
              <p14:nvPr/>
            </p14:nvContentPartPr>
            <p14:xfrm>
              <a:off x="2678653" y="268973"/>
              <a:ext cx="262080" cy="174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41235A9-CC18-4AC7-B348-3A046A68F9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0013" y="260333"/>
                <a:ext cx="2797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9B7DF42-6571-4F65-A4FA-CF4462015F68}"/>
                  </a:ext>
                </a:extLst>
              </p14:cNvPr>
              <p14:cNvContentPartPr/>
              <p14:nvPr/>
            </p14:nvContentPartPr>
            <p14:xfrm>
              <a:off x="4892293" y="612053"/>
              <a:ext cx="202320" cy="8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9B7DF42-6571-4F65-A4FA-CF4462015F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3293" y="603053"/>
                <a:ext cx="219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B6A29-F297-4692-A0D1-5F86B8ABBCEB}"/>
                  </a:ext>
                </a:extLst>
              </p14:cNvPr>
              <p14:cNvContentPartPr/>
              <p14:nvPr/>
            </p14:nvContentPartPr>
            <p14:xfrm>
              <a:off x="4890133" y="727613"/>
              <a:ext cx="234720" cy="2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B6A29-F297-4692-A0D1-5F86B8ABBC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81133" y="718613"/>
                <a:ext cx="252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A715D04-8121-44F1-883D-135C88D16EB5}"/>
                  </a:ext>
                </a:extLst>
              </p14:cNvPr>
              <p14:cNvContentPartPr/>
              <p14:nvPr/>
            </p14:nvContentPartPr>
            <p14:xfrm>
              <a:off x="5301973" y="337013"/>
              <a:ext cx="383040" cy="480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A715D04-8121-44F1-883D-135C88D16E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2973" y="328013"/>
                <a:ext cx="4006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D870F5-98EA-43F3-A93A-BC2C42F335B5}"/>
                  </a:ext>
                </a:extLst>
              </p14:cNvPr>
              <p14:cNvContentPartPr/>
              <p14:nvPr/>
            </p14:nvContentPartPr>
            <p14:xfrm>
              <a:off x="5251213" y="991133"/>
              <a:ext cx="723960" cy="201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D870F5-98EA-43F3-A93A-BC2C42F335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2213" y="982149"/>
                <a:ext cx="74160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F569F60-6884-47D2-A7E4-6F06BCB718FE}"/>
                  </a:ext>
                </a:extLst>
              </p14:cNvPr>
              <p14:cNvContentPartPr/>
              <p14:nvPr/>
            </p14:nvContentPartPr>
            <p14:xfrm>
              <a:off x="4113613" y="498293"/>
              <a:ext cx="478800" cy="267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F569F60-6884-47D2-A7E4-6F06BCB718F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4620" y="489653"/>
                <a:ext cx="496427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AEF3091-85C2-473B-9814-22D663238925}"/>
                  </a:ext>
                </a:extLst>
              </p14:cNvPr>
              <p14:cNvContentPartPr/>
              <p14:nvPr/>
            </p14:nvContentPartPr>
            <p14:xfrm>
              <a:off x="3611773" y="568133"/>
              <a:ext cx="377640" cy="377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AEF3091-85C2-473B-9814-22D6632389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3125" y="559493"/>
                <a:ext cx="395297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ACF556-72AB-4ACE-88D1-0B90D83AA32C}"/>
                  </a:ext>
                </a:extLst>
              </p14:cNvPr>
              <p14:cNvContentPartPr/>
              <p14:nvPr/>
            </p14:nvContentPartPr>
            <p14:xfrm>
              <a:off x="3204253" y="629693"/>
              <a:ext cx="290880" cy="183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ACF556-72AB-4ACE-88D1-0B90D83AA3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95253" y="621053"/>
                <a:ext cx="3085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F2176E-F724-4A79-B65B-747B8DBA5863}"/>
                  </a:ext>
                </a:extLst>
              </p14:cNvPr>
              <p14:cNvContentPartPr/>
              <p14:nvPr/>
            </p14:nvContentPartPr>
            <p14:xfrm>
              <a:off x="6238693" y="627533"/>
              <a:ext cx="12600" cy="12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F2176E-F724-4A79-B65B-747B8DBA58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29693" y="618533"/>
                <a:ext cx="302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A8DB2A-F7FB-45AF-BC1E-4F2B1185BA84}"/>
                  </a:ext>
                </a:extLst>
              </p14:cNvPr>
              <p14:cNvContentPartPr/>
              <p14:nvPr/>
            </p14:nvContentPartPr>
            <p14:xfrm>
              <a:off x="7552333" y="559133"/>
              <a:ext cx="179640" cy="14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A8DB2A-F7FB-45AF-BC1E-4F2B1185BA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43333" y="550133"/>
                <a:ext cx="1972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FA05C34-3C9D-4602-9FBC-428735D15F5B}"/>
                  </a:ext>
                </a:extLst>
              </p14:cNvPr>
              <p14:cNvContentPartPr/>
              <p14:nvPr/>
            </p14:nvContentPartPr>
            <p14:xfrm>
              <a:off x="7525333" y="653813"/>
              <a:ext cx="251280" cy="28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FA05C34-3C9D-4602-9FBC-428735D15F5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6333" y="644813"/>
                <a:ext cx="268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7EBB1D-F79F-47C1-B739-054B168D9B58}"/>
                  </a:ext>
                </a:extLst>
              </p14:cNvPr>
              <p14:cNvContentPartPr/>
              <p14:nvPr/>
            </p14:nvContentPartPr>
            <p14:xfrm>
              <a:off x="8576893" y="830933"/>
              <a:ext cx="730080" cy="194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7EBB1D-F79F-47C1-B739-054B168D9B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67893" y="822293"/>
                <a:ext cx="7477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6B6D95-ABDC-4EF1-90BC-F16496D32055}"/>
                  </a:ext>
                </a:extLst>
              </p14:cNvPr>
              <p14:cNvContentPartPr/>
              <p14:nvPr/>
            </p14:nvContentPartPr>
            <p14:xfrm>
              <a:off x="8160733" y="498653"/>
              <a:ext cx="190080" cy="314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6B6D95-ABDC-4EF1-90BC-F16496D320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52077" y="490013"/>
                <a:ext cx="207753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8E8E060-45F5-49FF-9038-19908C3EB29C}"/>
                  </a:ext>
                </a:extLst>
              </p14:cNvPr>
              <p14:cNvContentPartPr/>
              <p14:nvPr/>
            </p14:nvContentPartPr>
            <p14:xfrm>
              <a:off x="6947893" y="554093"/>
              <a:ext cx="189720" cy="32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8E8E060-45F5-49FF-9038-19908C3EB2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38893" y="545453"/>
                <a:ext cx="207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C52BA1B-F6A8-4414-BBE2-0A1ABDB14C1F}"/>
                  </a:ext>
                </a:extLst>
              </p14:cNvPr>
              <p14:cNvContentPartPr/>
              <p14:nvPr/>
            </p14:nvContentPartPr>
            <p14:xfrm>
              <a:off x="6375133" y="365453"/>
              <a:ext cx="355320" cy="466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C52BA1B-F6A8-4414-BBE2-0A1ABDB14C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66142" y="356453"/>
                <a:ext cx="372942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85B9ED4-739F-4FBE-91F2-39324ECA0168}"/>
                  </a:ext>
                </a:extLst>
              </p14:cNvPr>
              <p14:cNvContentPartPr/>
              <p14:nvPr/>
            </p14:nvContentPartPr>
            <p14:xfrm>
              <a:off x="5893093" y="574613"/>
              <a:ext cx="195120" cy="162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85B9ED4-739F-4FBE-91F2-39324ECA01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84076" y="565973"/>
                <a:ext cx="212793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9EB56B4-B9F1-41F2-8720-6956EC6AB4E9}"/>
                  </a:ext>
                </a:extLst>
              </p14:cNvPr>
              <p14:cNvContentPartPr/>
              <p14:nvPr/>
            </p14:nvContentPartPr>
            <p14:xfrm>
              <a:off x="8725933" y="207773"/>
              <a:ext cx="354960" cy="513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9EB56B4-B9F1-41F2-8720-6956EC6AB4E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17284" y="199133"/>
                <a:ext cx="372618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296B426-8CCE-4B5E-9BB9-F4A6A48346BA}"/>
                  </a:ext>
                </a:extLst>
              </p14:cNvPr>
              <p14:cNvContentPartPr/>
              <p14:nvPr/>
            </p14:nvContentPartPr>
            <p14:xfrm>
              <a:off x="9187453" y="483893"/>
              <a:ext cx="190440" cy="157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296B426-8CCE-4B5E-9BB9-F4A6A48346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178453" y="475233"/>
                <a:ext cx="208080" cy="1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3A3A0C5-7A6C-42E9-8411-65EC139862CE}"/>
                  </a:ext>
                </a:extLst>
              </p14:cNvPr>
              <p14:cNvContentPartPr/>
              <p14:nvPr/>
            </p14:nvContentPartPr>
            <p14:xfrm>
              <a:off x="9526573" y="335573"/>
              <a:ext cx="428400" cy="407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3A3A0C5-7A6C-42E9-8411-65EC139862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17933" y="326925"/>
                <a:ext cx="446040" cy="425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9DCD7E5-00F4-463D-AFF0-EA091415DB17}"/>
                  </a:ext>
                </a:extLst>
              </p14:cNvPr>
              <p14:cNvContentPartPr/>
              <p14:nvPr/>
            </p14:nvContentPartPr>
            <p14:xfrm>
              <a:off x="1766773" y="2070053"/>
              <a:ext cx="225000" cy="37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9DCD7E5-00F4-463D-AFF0-EA091415DB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57773" y="2061413"/>
                <a:ext cx="242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3286927-799B-426A-969F-248089A1987B}"/>
                  </a:ext>
                </a:extLst>
              </p14:cNvPr>
              <p14:cNvContentPartPr/>
              <p14:nvPr/>
            </p14:nvContentPartPr>
            <p14:xfrm>
              <a:off x="1807093" y="2230253"/>
              <a:ext cx="208440" cy="18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3286927-799B-426A-969F-248089A198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98093" y="2221253"/>
                <a:ext cx="22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13B41AB-1CD7-464A-861D-7E789CF9BFE7}"/>
                  </a:ext>
                </a:extLst>
              </p14:cNvPr>
              <p14:cNvContentPartPr/>
              <p14:nvPr/>
            </p14:nvContentPartPr>
            <p14:xfrm>
              <a:off x="2383093" y="1928213"/>
              <a:ext cx="187560" cy="389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13B41AB-1CD7-464A-861D-7E789CF9BF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74093" y="1919573"/>
                <a:ext cx="205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BA022E0-E8D1-47F7-8F34-BC2F2C593C29}"/>
                  </a:ext>
                </a:extLst>
              </p14:cNvPr>
              <p14:cNvContentPartPr/>
              <p14:nvPr/>
            </p14:nvContentPartPr>
            <p14:xfrm>
              <a:off x="2776573" y="1861613"/>
              <a:ext cx="795960" cy="546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BA022E0-E8D1-47F7-8F34-BC2F2C593C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67933" y="1852973"/>
                <a:ext cx="8136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39D7D25-1986-47AA-B499-4C445CEC7C5C}"/>
                  </a:ext>
                </a:extLst>
              </p14:cNvPr>
              <p14:cNvContentPartPr/>
              <p14:nvPr/>
            </p14:nvContentPartPr>
            <p14:xfrm>
              <a:off x="3740293" y="1783493"/>
              <a:ext cx="582120" cy="418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39D7D25-1986-47AA-B499-4C445CEC7C5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31648" y="1774853"/>
                <a:ext cx="599771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17354ED-95D5-4A76-A320-F4E3741188DF}"/>
                  </a:ext>
                </a:extLst>
              </p14:cNvPr>
              <p14:cNvContentPartPr/>
              <p14:nvPr/>
            </p14:nvContentPartPr>
            <p14:xfrm>
              <a:off x="4451653" y="1927853"/>
              <a:ext cx="295560" cy="195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17354ED-95D5-4A76-A320-F4E3741188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42653" y="1918853"/>
                <a:ext cx="313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C14EB2A-52B4-4036-9EDA-C8870E01F566}"/>
                  </a:ext>
                </a:extLst>
              </p14:cNvPr>
              <p14:cNvContentPartPr/>
              <p14:nvPr/>
            </p14:nvContentPartPr>
            <p14:xfrm>
              <a:off x="4894093" y="1831733"/>
              <a:ext cx="145440" cy="255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C14EB2A-52B4-4036-9EDA-C8870E01F5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85093" y="1822733"/>
                <a:ext cx="163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00FE6F1-7E15-48FF-B459-2FA0AC10A767}"/>
                  </a:ext>
                </a:extLst>
              </p14:cNvPr>
              <p14:cNvContentPartPr/>
              <p14:nvPr/>
            </p14:nvContentPartPr>
            <p14:xfrm>
              <a:off x="5181733" y="1582253"/>
              <a:ext cx="324000" cy="495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00FE6F1-7E15-48FF-B459-2FA0AC10A7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72743" y="1573260"/>
                <a:ext cx="341620" cy="512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AEF4386-97AD-4771-B896-9DD7809FEA99}"/>
                  </a:ext>
                </a:extLst>
              </p14:cNvPr>
              <p14:cNvContentPartPr/>
              <p14:nvPr/>
            </p14:nvContentPartPr>
            <p14:xfrm>
              <a:off x="7255693" y="1786013"/>
              <a:ext cx="130320" cy="32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AEF4386-97AD-4771-B896-9DD7809FEA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47053" y="1777373"/>
                <a:ext cx="147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270C2AD-1EE9-4B12-B27D-8050CC203999}"/>
                  </a:ext>
                </a:extLst>
              </p14:cNvPr>
              <p14:cNvContentPartPr/>
              <p14:nvPr/>
            </p14:nvContentPartPr>
            <p14:xfrm>
              <a:off x="7600573" y="1765853"/>
              <a:ext cx="48960" cy="9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270C2AD-1EE9-4B12-B27D-8050CC20399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91933" y="1756853"/>
                <a:ext cx="666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9AC1771-E1FC-4616-8308-9A59B97F216F}"/>
                  </a:ext>
                </a:extLst>
              </p14:cNvPr>
              <p14:cNvContentPartPr/>
              <p14:nvPr/>
            </p14:nvContentPartPr>
            <p14:xfrm>
              <a:off x="7813333" y="1766933"/>
              <a:ext cx="13680" cy="2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9AC1771-E1FC-4616-8308-9A59B97F216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04333" y="1757933"/>
                <a:ext cx="313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53C3F91-979B-4DED-8962-2AA3240051E2}"/>
                  </a:ext>
                </a:extLst>
              </p14:cNvPr>
              <p14:cNvContentPartPr/>
              <p14:nvPr/>
            </p14:nvContentPartPr>
            <p14:xfrm>
              <a:off x="8066773" y="1727333"/>
              <a:ext cx="195480" cy="20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53C3F91-979B-4DED-8962-2AA3240051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57773" y="1718333"/>
                <a:ext cx="213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5BBE51A-64C3-425A-94EE-1EB4BEFB751E}"/>
                  </a:ext>
                </a:extLst>
              </p14:cNvPr>
              <p14:cNvContentPartPr/>
              <p14:nvPr/>
            </p14:nvContentPartPr>
            <p14:xfrm>
              <a:off x="8439733" y="1716533"/>
              <a:ext cx="113760" cy="21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5BBE51A-64C3-425A-94EE-1EB4BEFB75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431093" y="1707533"/>
                <a:ext cx="131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CBC09E3-B5D5-444C-8C99-355598937293}"/>
                  </a:ext>
                </a:extLst>
              </p14:cNvPr>
              <p14:cNvContentPartPr/>
              <p14:nvPr/>
            </p14:nvContentPartPr>
            <p14:xfrm>
              <a:off x="8709373" y="1499093"/>
              <a:ext cx="383760" cy="538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CBC09E3-B5D5-444C-8C99-35559893729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00373" y="1490453"/>
                <a:ext cx="4014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D0DD753-3036-4EC8-8A31-D952583418F4}"/>
                  </a:ext>
                </a:extLst>
              </p14:cNvPr>
              <p14:cNvContentPartPr/>
              <p14:nvPr/>
            </p14:nvContentPartPr>
            <p14:xfrm>
              <a:off x="6046093" y="1602413"/>
              <a:ext cx="1065960" cy="399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D0DD753-3036-4EC8-8A31-D952583418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037453" y="1593773"/>
                <a:ext cx="1083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6322B87-4FB2-4730-98FB-B64526B7A29B}"/>
                  </a:ext>
                </a:extLst>
              </p14:cNvPr>
              <p14:cNvContentPartPr/>
              <p14:nvPr/>
            </p14:nvContentPartPr>
            <p14:xfrm>
              <a:off x="5643973" y="1808693"/>
              <a:ext cx="270360" cy="207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6322B87-4FB2-4730-98FB-B64526B7A29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35333" y="1799693"/>
                <a:ext cx="288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0451948-5524-4115-BF67-A6A87AC73BF8}"/>
                  </a:ext>
                </a:extLst>
              </p14:cNvPr>
              <p14:cNvContentPartPr/>
              <p14:nvPr/>
            </p14:nvContentPartPr>
            <p14:xfrm>
              <a:off x="1844893" y="2748653"/>
              <a:ext cx="215280" cy="17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0451948-5524-4115-BF67-A6A87AC73BF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35893" y="2739653"/>
                <a:ext cx="232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F2BE376-3749-48CB-A3A6-E4482A7C4EC3}"/>
                  </a:ext>
                </a:extLst>
              </p14:cNvPr>
              <p14:cNvContentPartPr/>
              <p14:nvPr/>
            </p14:nvContentPartPr>
            <p14:xfrm>
              <a:off x="1890973" y="2849453"/>
              <a:ext cx="225360" cy="21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F2BE376-3749-48CB-A3A6-E4482A7C4EC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82333" y="2840813"/>
                <a:ext cx="2430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4F773C8-543A-40F2-8A0E-4F5EBDB724C2}"/>
                  </a:ext>
                </a:extLst>
              </p14:cNvPr>
              <p14:cNvContentPartPr/>
              <p14:nvPr/>
            </p14:nvContentPartPr>
            <p14:xfrm>
              <a:off x="2698453" y="2596733"/>
              <a:ext cx="244080" cy="271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4F773C8-543A-40F2-8A0E-4F5EBDB724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89813" y="2588093"/>
                <a:ext cx="2617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FD679F5-44F2-4134-BFD3-CBA671B18368}"/>
                  </a:ext>
                </a:extLst>
              </p14:cNvPr>
              <p14:cNvContentPartPr/>
              <p14:nvPr/>
            </p14:nvContentPartPr>
            <p14:xfrm>
              <a:off x="3475693" y="2483333"/>
              <a:ext cx="75960" cy="214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FD679F5-44F2-4134-BFD3-CBA671B183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66693" y="2474693"/>
                <a:ext cx="93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ACB5A0D-C8FD-4585-9B70-C948F8F380FC}"/>
                  </a:ext>
                </a:extLst>
              </p14:cNvPr>
              <p14:cNvContentPartPr/>
              <p14:nvPr/>
            </p14:nvContentPartPr>
            <p14:xfrm>
              <a:off x="4908133" y="2367053"/>
              <a:ext cx="151920" cy="205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ACB5A0D-C8FD-4585-9B70-C948F8F380F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99133" y="2358053"/>
                <a:ext cx="169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19DDDAA-AD54-414E-96F4-B84158ED427B}"/>
                  </a:ext>
                </a:extLst>
              </p14:cNvPr>
              <p14:cNvContentPartPr/>
              <p14:nvPr/>
            </p14:nvContentPartPr>
            <p14:xfrm>
              <a:off x="7068853" y="2306933"/>
              <a:ext cx="169920" cy="33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19DDDAA-AD54-414E-96F4-B84158ED427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59853" y="2298293"/>
                <a:ext cx="187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B6545B-7D11-482B-919C-AF36626DA35F}"/>
                  </a:ext>
                </a:extLst>
              </p14:cNvPr>
              <p14:cNvContentPartPr/>
              <p14:nvPr/>
            </p14:nvContentPartPr>
            <p14:xfrm>
              <a:off x="7414453" y="2272733"/>
              <a:ext cx="142920" cy="21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B6545B-7D11-482B-919C-AF36626DA35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05453" y="2264093"/>
                <a:ext cx="160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8B781A7-3955-4074-A4E7-75AB0B6DD3EA}"/>
                  </a:ext>
                </a:extLst>
              </p14:cNvPr>
              <p14:cNvContentPartPr/>
              <p14:nvPr/>
            </p14:nvContentPartPr>
            <p14:xfrm>
              <a:off x="7685173" y="2095613"/>
              <a:ext cx="675000" cy="5004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8B781A7-3955-4074-A4E7-75AB0B6DD3E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76533" y="2086613"/>
                <a:ext cx="6926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F4BE1DD-BC48-43AF-AF44-DD8141ABB398}"/>
                  </a:ext>
                </a:extLst>
              </p14:cNvPr>
              <p14:cNvContentPartPr/>
              <p14:nvPr/>
            </p14:nvContentPartPr>
            <p14:xfrm>
              <a:off x="6798853" y="2275253"/>
              <a:ext cx="176760" cy="192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F4BE1DD-BC48-43AF-AF44-DD8141ABB39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89853" y="2266253"/>
                <a:ext cx="194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B4ED0D4-FB6E-4B5E-BBE1-0C4FC7661D62}"/>
                  </a:ext>
                </a:extLst>
              </p14:cNvPr>
              <p14:cNvContentPartPr/>
              <p14:nvPr/>
            </p14:nvContentPartPr>
            <p14:xfrm>
              <a:off x="6024133" y="2142053"/>
              <a:ext cx="594720" cy="4068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B4ED0D4-FB6E-4B5E-BBE1-0C4FC7661D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15493" y="2133053"/>
                <a:ext cx="61236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4ECD402-27C6-4E36-A11C-A0EADFFE5F94}"/>
                  </a:ext>
                </a:extLst>
              </p14:cNvPr>
              <p14:cNvContentPartPr/>
              <p14:nvPr/>
            </p14:nvContentPartPr>
            <p14:xfrm>
              <a:off x="5206933" y="2206853"/>
              <a:ext cx="652320" cy="407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4ECD402-27C6-4E36-A11C-A0EADFFE5F9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97938" y="2198213"/>
                <a:ext cx="66995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FF00BDA-54B4-4E58-A40F-46F8543E3165}"/>
                  </a:ext>
                </a:extLst>
              </p14:cNvPr>
              <p14:cNvContentPartPr/>
              <p14:nvPr/>
            </p14:nvContentPartPr>
            <p14:xfrm>
              <a:off x="4105693" y="2419973"/>
              <a:ext cx="679680" cy="254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FF00BDA-54B4-4E58-A40F-46F8543E316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96698" y="2410973"/>
                <a:ext cx="697311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B9F087F-3741-443D-AB21-53239850A5A3}"/>
                  </a:ext>
                </a:extLst>
              </p14:cNvPr>
              <p14:cNvContentPartPr/>
              <p14:nvPr/>
            </p14:nvContentPartPr>
            <p14:xfrm>
              <a:off x="3740653" y="2449853"/>
              <a:ext cx="195480" cy="2199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B9F087F-3741-443D-AB21-53239850A5A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31653" y="2441213"/>
                <a:ext cx="2131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A14D5D8-89BF-494C-9246-864CE73337F0}"/>
                  </a:ext>
                </a:extLst>
              </p14:cNvPr>
              <p14:cNvContentPartPr/>
              <p14:nvPr/>
            </p14:nvContentPartPr>
            <p14:xfrm>
              <a:off x="3104893" y="2486573"/>
              <a:ext cx="273240" cy="3787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A14D5D8-89BF-494C-9246-864CE73337F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096242" y="2477573"/>
                <a:ext cx="290903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CD2EF5B-7A5F-4AB3-877F-B19A1640BC50}"/>
                  </a:ext>
                </a:extLst>
              </p14:cNvPr>
              <p14:cNvContentPartPr/>
              <p14:nvPr/>
            </p14:nvContentPartPr>
            <p14:xfrm>
              <a:off x="2451493" y="2555693"/>
              <a:ext cx="149400" cy="352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CD2EF5B-7A5F-4AB3-877F-B19A1640BC5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42493" y="2547053"/>
                <a:ext cx="167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F0A4D9D-A4F3-421A-8B5A-CDDC8D84EBA2}"/>
                  </a:ext>
                </a:extLst>
              </p14:cNvPr>
              <p14:cNvContentPartPr/>
              <p14:nvPr/>
            </p14:nvContentPartPr>
            <p14:xfrm>
              <a:off x="1932013" y="3519773"/>
              <a:ext cx="187560" cy="12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F0A4D9D-A4F3-421A-8B5A-CDDC8D84EB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923373" y="3510773"/>
                <a:ext cx="205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000C26B-1DB2-4D88-A2E0-F7B174CE09D0}"/>
                  </a:ext>
                </a:extLst>
              </p14:cNvPr>
              <p14:cNvContentPartPr/>
              <p14:nvPr/>
            </p14:nvContentPartPr>
            <p14:xfrm>
              <a:off x="1914373" y="3603293"/>
              <a:ext cx="214920" cy="19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000C26B-1DB2-4D88-A2E0-F7B174CE09D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05733" y="3594293"/>
                <a:ext cx="232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0C74A7D-AED1-45AE-918E-8C4F89156900}"/>
                  </a:ext>
                </a:extLst>
              </p14:cNvPr>
              <p14:cNvContentPartPr/>
              <p14:nvPr/>
            </p14:nvContentPartPr>
            <p14:xfrm>
              <a:off x="2654533" y="3203693"/>
              <a:ext cx="536760" cy="288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0C74A7D-AED1-45AE-918E-8C4F8915690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45533" y="3194693"/>
                <a:ext cx="5544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25CFAE0-5BE9-4F17-BADA-F1052C1349A2}"/>
                  </a:ext>
                </a:extLst>
              </p14:cNvPr>
              <p14:cNvContentPartPr/>
              <p14:nvPr/>
            </p14:nvContentPartPr>
            <p14:xfrm>
              <a:off x="2290573" y="3576653"/>
              <a:ext cx="1294560" cy="660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25CFAE0-5BE9-4F17-BADA-F1052C1349A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81576" y="3568013"/>
                <a:ext cx="1312195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A3D147A-D7D7-48B8-B04E-66D445D7F00A}"/>
                  </a:ext>
                </a:extLst>
              </p14:cNvPr>
              <p14:cNvContentPartPr/>
              <p14:nvPr/>
            </p14:nvContentPartPr>
            <p14:xfrm>
              <a:off x="3990853" y="3453173"/>
              <a:ext cx="298440" cy="273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A3D147A-D7D7-48B8-B04E-66D445D7F00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82213" y="3444173"/>
                <a:ext cx="316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2A09481-920C-4775-82B4-BFB48BF3C3ED}"/>
                  </a:ext>
                </a:extLst>
              </p14:cNvPr>
              <p14:cNvContentPartPr/>
              <p14:nvPr/>
            </p14:nvContentPartPr>
            <p14:xfrm>
              <a:off x="3990853" y="3560093"/>
              <a:ext cx="305280" cy="28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2A09481-920C-4775-82B4-BFB48BF3C3E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81853" y="3551093"/>
                <a:ext cx="322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7CC59C4-827E-48D1-8991-940B724CD8BE}"/>
                  </a:ext>
                </a:extLst>
              </p14:cNvPr>
              <p14:cNvContentPartPr/>
              <p14:nvPr/>
            </p14:nvContentPartPr>
            <p14:xfrm>
              <a:off x="3996613" y="5319053"/>
              <a:ext cx="225720" cy="187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7CC59C4-827E-48D1-8991-940B724CD8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987613" y="5310413"/>
                <a:ext cx="243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62EA236-BE90-45F8-B832-FCE9F342BB83}"/>
                  </a:ext>
                </a:extLst>
              </p14:cNvPr>
              <p14:cNvContentPartPr/>
              <p14:nvPr/>
            </p14:nvContentPartPr>
            <p14:xfrm>
              <a:off x="4018933" y="5386733"/>
              <a:ext cx="244800" cy="64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62EA236-BE90-45F8-B832-FCE9F342BB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10293" y="5377733"/>
                <a:ext cx="262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C023902-CDD4-4AC6-8F83-B8E330C2D8CE}"/>
                  </a:ext>
                </a:extLst>
              </p14:cNvPr>
              <p14:cNvContentPartPr/>
              <p14:nvPr/>
            </p14:nvContentPartPr>
            <p14:xfrm>
              <a:off x="3758653" y="4644413"/>
              <a:ext cx="91080" cy="72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C023902-CDD4-4AC6-8F83-B8E330C2D8C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49688" y="4635413"/>
                <a:ext cx="108651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D22DCD0-A911-444B-BB7F-5CBCBAB89D25}"/>
                  </a:ext>
                </a:extLst>
              </p14:cNvPr>
              <p14:cNvContentPartPr/>
              <p14:nvPr/>
            </p14:nvContentPartPr>
            <p14:xfrm>
              <a:off x="10715653" y="4799213"/>
              <a:ext cx="447120" cy="4766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D22DCD0-A911-444B-BB7F-5CBCBAB89D2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07013" y="4790213"/>
                <a:ext cx="4647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B3F324CD-D9D8-435C-9FFA-851975C22958}"/>
                  </a:ext>
                </a:extLst>
              </p14:cNvPr>
              <p14:cNvContentPartPr/>
              <p14:nvPr/>
            </p14:nvContentPartPr>
            <p14:xfrm>
              <a:off x="790093" y="4474493"/>
              <a:ext cx="2835360" cy="8074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B3F324CD-D9D8-435C-9FFA-851975C2295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1453" y="4465493"/>
                <a:ext cx="285300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0A24D72-1908-4B1A-B578-3A123D190F8B}"/>
                  </a:ext>
                </a:extLst>
              </p14:cNvPr>
              <p14:cNvContentPartPr/>
              <p14:nvPr/>
            </p14:nvContentPartPr>
            <p14:xfrm>
              <a:off x="4522213" y="2864573"/>
              <a:ext cx="6084000" cy="32814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0A24D72-1908-4B1A-B578-3A123D190F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513213" y="2855932"/>
                <a:ext cx="6101640" cy="32990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CA5D4C6-741F-4120-A230-1C8E300F6FEE}"/>
                  </a:ext>
                </a:extLst>
              </p14:cNvPr>
              <p14:cNvContentPartPr/>
              <p14:nvPr/>
            </p14:nvContentPartPr>
            <p14:xfrm>
              <a:off x="739333" y="382013"/>
              <a:ext cx="11432520" cy="61182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CA5D4C6-741F-4120-A230-1C8E300F6F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693" y="373013"/>
                <a:ext cx="11450159" cy="61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375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0DE878-C79D-4EDC-BC80-B0FD67BBC7ED}"/>
                  </a:ext>
                </a:extLst>
              </p14:cNvPr>
              <p14:cNvContentPartPr/>
              <p14:nvPr/>
            </p14:nvContentPartPr>
            <p14:xfrm>
              <a:off x="1036333" y="586493"/>
              <a:ext cx="38160" cy="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0DE878-C79D-4EDC-BC80-B0FD67BBC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7693" y="577853"/>
                <a:ext cx="55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277B7E-C08E-4306-BB28-04509D945A10}"/>
                  </a:ext>
                </a:extLst>
              </p14:cNvPr>
              <p14:cNvContentPartPr/>
              <p14:nvPr/>
            </p14:nvContentPartPr>
            <p14:xfrm>
              <a:off x="1052893" y="686213"/>
              <a:ext cx="13680" cy="3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277B7E-C08E-4306-BB28-04509D945A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4253" y="677213"/>
                <a:ext cx="31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1198B6-1596-4D65-8049-763F8CD3E571}"/>
                  </a:ext>
                </a:extLst>
              </p14:cNvPr>
              <p14:cNvContentPartPr/>
              <p14:nvPr/>
            </p14:nvContentPartPr>
            <p14:xfrm>
              <a:off x="451333" y="416213"/>
              <a:ext cx="456120" cy="428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1198B6-1596-4D65-8049-763F8CD3E5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693" y="407213"/>
                <a:ext cx="4737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AC6D39-37DA-4031-9B1F-5D1FB60B31E5}"/>
                  </a:ext>
                </a:extLst>
              </p14:cNvPr>
              <p14:cNvContentPartPr/>
              <p14:nvPr/>
            </p14:nvContentPartPr>
            <p14:xfrm>
              <a:off x="2514133" y="569573"/>
              <a:ext cx="299160" cy="11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AC6D39-37DA-4031-9B1F-5D1FB60B31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5493" y="560933"/>
                <a:ext cx="3168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E9EC2E-D424-4F7E-A3ED-A53A9A97B7AE}"/>
                  </a:ext>
                </a:extLst>
              </p14:cNvPr>
              <p14:cNvContentPartPr/>
              <p14:nvPr/>
            </p14:nvContentPartPr>
            <p14:xfrm>
              <a:off x="3090853" y="471293"/>
              <a:ext cx="589680" cy="2908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E9EC2E-D424-4F7E-A3ED-A53A9A97B7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2213" y="462653"/>
                <a:ext cx="607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84DA05-A8E4-4279-8DB7-C89EE803B4AD}"/>
                  </a:ext>
                </a:extLst>
              </p14:cNvPr>
              <p14:cNvContentPartPr/>
              <p14:nvPr/>
            </p14:nvContentPartPr>
            <p14:xfrm>
              <a:off x="2160253" y="540773"/>
              <a:ext cx="252000" cy="204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84DA05-A8E4-4279-8DB7-C89EE803B4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1613" y="532133"/>
                <a:ext cx="269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F930F4-FF2C-4297-BB2D-5BD638D6EDE8}"/>
                  </a:ext>
                </a:extLst>
              </p14:cNvPr>
              <p14:cNvContentPartPr/>
              <p14:nvPr/>
            </p14:nvContentPartPr>
            <p14:xfrm>
              <a:off x="1445293" y="528173"/>
              <a:ext cx="514440" cy="272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F930F4-FF2C-4297-BB2D-5BD638D6ED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36653" y="519533"/>
                <a:ext cx="532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A09D1C-3541-4131-84AC-CF95DE7F037E}"/>
                  </a:ext>
                </a:extLst>
              </p14:cNvPr>
              <p14:cNvContentPartPr/>
              <p14:nvPr/>
            </p14:nvContentPartPr>
            <p14:xfrm>
              <a:off x="4237093" y="448613"/>
              <a:ext cx="154440" cy="335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A09D1C-3541-4131-84AC-CF95DE7F03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8453" y="439613"/>
                <a:ext cx="172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A070C42-F746-4B96-BB7F-E106D60EE55D}"/>
                  </a:ext>
                </a:extLst>
              </p14:cNvPr>
              <p14:cNvContentPartPr/>
              <p14:nvPr/>
            </p14:nvContentPartPr>
            <p14:xfrm>
              <a:off x="4505293" y="325493"/>
              <a:ext cx="2481840" cy="352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A070C42-F746-4B96-BB7F-E106D60EE5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96293" y="316853"/>
                <a:ext cx="2499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C8C8C46-7CAA-4DDF-B9F0-586BED612AE9}"/>
                  </a:ext>
                </a:extLst>
              </p14:cNvPr>
              <p14:cNvContentPartPr/>
              <p14:nvPr/>
            </p14:nvContentPartPr>
            <p14:xfrm>
              <a:off x="3814453" y="474893"/>
              <a:ext cx="257400" cy="318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C8C8C46-7CAA-4DDF-B9F0-586BED612A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5813" y="466253"/>
                <a:ext cx="2750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EA0C46D-94FE-42D5-B50A-9528440759B5}"/>
                  </a:ext>
                </a:extLst>
              </p14:cNvPr>
              <p14:cNvContentPartPr/>
              <p14:nvPr/>
            </p14:nvContentPartPr>
            <p14:xfrm>
              <a:off x="7243453" y="461213"/>
              <a:ext cx="236880" cy="137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EA0C46D-94FE-42D5-B50A-9528440759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4813" y="452213"/>
                <a:ext cx="254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871F7A0-2D50-45C3-BCEB-7EEB9B6535A5}"/>
                  </a:ext>
                </a:extLst>
              </p14:cNvPr>
              <p14:cNvContentPartPr/>
              <p14:nvPr/>
            </p14:nvContentPartPr>
            <p14:xfrm>
              <a:off x="9381493" y="353573"/>
              <a:ext cx="35640" cy="19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871F7A0-2D50-45C3-BCEB-7EEB9B6535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72493" y="344933"/>
                <a:ext cx="53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21D5F32-BA4C-4C1A-911D-C9FB067030A2}"/>
                  </a:ext>
                </a:extLst>
              </p14:cNvPr>
              <p14:cNvContentPartPr/>
              <p14:nvPr/>
            </p14:nvContentPartPr>
            <p14:xfrm>
              <a:off x="9794053" y="454373"/>
              <a:ext cx="100080" cy="97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21D5F32-BA4C-4C1A-911D-C9FB067030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85413" y="445733"/>
                <a:ext cx="1177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56B5D2-7D02-4EBB-B002-00A7EE668F06}"/>
                  </a:ext>
                </a:extLst>
              </p14:cNvPr>
              <p14:cNvContentPartPr/>
              <p14:nvPr/>
            </p14:nvContentPartPr>
            <p14:xfrm>
              <a:off x="10032733" y="348173"/>
              <a:ext cx="327960" cy="371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56B5D2-7D02-4EBB-B002-00A7EE668F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24093" y="339533"/>
                <a:ext cx="3456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346E784-E0CE-400F-991F-5DB493D2CE5C}"/>
                  </a:ext>
                </a:extLst>
              </p14:cNvPr>
              <p14:cNvContentPartPr/>
              <p14:nvPr/>
            </p14:nvContentPartPr>
            <p14:xfrm>
              <a:off x="9206173" y="430253"/>
              <a:ext cx="513000" cy="259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346E784-E0CE-400F-991F-5DB493D2CE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7173" y="421253"/>
                <a:ext cx="5306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43EDC6B-BC52-47DF-9E21-CC20FD6D8CD1}"/>
                  </a:ext>
                </a:extLst>
              </p14:cNvPr>
              <p14:cNvContentPartPr/>
              <p14:nvPr/>
            </p14:nvContentPartPr>
            <p14:xfrm>
              <a:off x="8801533" y="401093"/>
              <a:ext cx="152640" cy="221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43EDC6B-BC52-47DF-9E21-CC20FD6D8C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92533" y="392453"/>
                <a:ext cx="170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8AF1011-0D2D-4A66-9B5A-08D6EDBF8A72}"/>
                  </a:ext>
                </a:extLst>
              </p14:cNvPr>
              <p14:cNvContentPartPr/>
              <p14:nvPr/>
            </p14:nvContentPartPr>
            <p14:xfrm>
              <a:off x="8507773" y="405413"/>
              <a:ext cx="181440" cy="2077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8AF1011-0D2D-4A66-9B5A-08D6EDBF8A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98773" y="396429"/>
                <a:ext cx="199080" cy="225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FB79068-BF2B-42F0-B543-5241E1D6B6F2}"/>
                  </a:ext>
                </a:extLst>
              </p14:cNvPr>
              <p14:cNvContentPartPr/>
              <p14:nvPr/>
            </p14:nvContentPartPr>
            <p14:xfrm>
              <a:off x="8285293" y="342413"/>
              <a:ext cx="98640" cy="292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FB79068-BF2B-42F0-B543-5241E1D6B6F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76293" y="333413"/>
                <a:ext cx="1162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71EE04B-6D84-4B3A-B88C-47787C0BAD7E}"/>
                  </a:ext>
                </a:extLst>
              </p14:cNvPr>
              <p14:cNvContentPartPr/>
              <p14:nvPr/>
            </p14:nvContentPartPr>
            <p14:xfrm>
              <a:off x="7567453" y="358973"/>
              <a:ext cx="360000" cy="2458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71EE04B-6D84-4B3A-B88C-47787C0BAD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8453" y="350333"/>
                <a:ext cx="377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5B526C-B06A-4531-8D1B-3E31F5D6B12A}"/>
                  </a:ext>
                </a:extLst>
              </p14:cNvPr>
              <p14:cNvContentPartPr/>
              <p14:nvPr/>
            </p14:nvContentPartPr>
            <p14:xfrm>
              <a:off x="2722933" y="1028933"/>
              <a:ext cx="108000" cy="24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5B526C-B06A-4531-8D1B-3E31F5D6B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3933" y="1019933"/>
                <a:ext cx="125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D4127A2-0205-412A-8445-F831F53834C1}"/>
                  </a:ext>
                </a:extLst>
              </p14:cNvPr>
              <p14:cNvContentPartPr/>
              <p14:nvPr/>
            </p14:nvContentPartPr>
            <p14:xfrm>
              <a:off x="4104613" y="1076813"/>
              <a:ext cx="195840" cy="22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D4127A2-0205-412A-8445-F831F53834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5973" y="1068173"/>
                <a:ext cx="213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E8FD8B9-FDC5-4DB0-9147-D6B051E208D7}"/>
                  </a:ext>
                </a:extLst>
              </p14:cNvPr>
              <p14:cNvContentPartPr/>
              <p14:nvPr/>
            </p14:nvContentPartPr>
            <p14:xfrm>
              <a:off x="4105333" y="1151333"/>
              <a:ext cx="257040" cy="313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E8FD8B9-FDC5-4DB0-9147-D6B051E208D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96693" y="1142333"/>
                <a:ext cx="2746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2EAC9A4-621C-403D-8591-B47EC5A7C986}"/>
                  </a:ext>
                </a:extLst>
              </p14:cNvPr>
              <p14:cNvContentPartPr/>
              <p14:nvPr/>
            </p14:nvContentPartPr>
            <p14:xfrm>
              <a:off x="5518693" y="1004813"/>
              <a:ext cx="195120" cy="279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2EAC9A4-621C-403D-8591-B47EC5A7C98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09693" y="996173"/>
                <a:ext cx="212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5EA180C-A309-4068-8929-0CF0325EB05E}"/>
                  </a:ext>
                </a:extLst>
              </p14:cNvPr>
              <p14:cNvContentPartPr/>
              <p14:nvPr/>
            </p14:nvContentPartPr>
            <p14:xfrm>
              <a:off x="4467133" y="838493"/>
              <a:ext cx="740880" cy="458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5EA180C-A309-4068-8929-0CF0325EB0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58493" y="829853"/>
                <a:ext cx="75852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F4F0A86-7560-4661-8AE7-51689C1BD890}"/>
                  </a:ext>
                </a:extLst>
              </p14:cNvPr>
              <p14:cNvContentPartPr/>
              <p14:nvPr/>
            </p14:nvContentPartPr>
            <p14:xfrm>
              <a:off x="2971693" y="996533"/>
              <a:ext cx="828720" cy="296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F4F0A86-7560-4661-8AE7-51689C1BD8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63049" y="987533"/>
                <a:ext cx="846368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0630047-E5AF-4F2C-9BBE-AD118CBA028A}"/>
                  </a:ext>
                </a:extLst>
              </p14:cNvPr>
              <p14:cNvContentPartPr/>
              <p14:nvPr/>
            </p14:nvContentPartPr>
            <p14:xfrm>
              <a:off x="2462293" y="990413"/>
              <a:ext cx="168120" cy="342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0630047-E5AF-4F2C-9BBE-AD118CBA028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3653" y="981422"/>
                <a:ext cx="185760" cy="359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D0427B5-6B3E-4E4A-B640-7B38947FECEB}"/>
                  </a:ext>
                </a:extLst>
              </p14:cNvPr>
              <p14:cNvContentPartPr/>
              <p14:nvPr/>
            </p14:nvContentPartPr>
            <p14:xfrm>
              <a:off x="5790493" y="1265813"/>
              <a:ext cx="65880" cy="82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D0427B5-6B3E-4E4A-B640-7B38947FEC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81853" y="1257173"/>
                <a:ext cx="83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358C87-9932-48E5-97E0-96C79AC0D8F3}"/>
                  </a:ext>
                </a:extLst>
              </p14:cNvPr>
              <p14:cNvContentPartPr/>
              <p14:nvPr/>
            </p14:nvContentPartPr>
            <p14:xfrm>
              <a:off x="7917013" y="975293"/>
              <a:ext cx="89280" cy="17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358C87-9932-48E5-97E0-96C79AC0D8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08013" y="966653"/>
                <a:ext cx="106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E28A617-6C9F-41E7-A606-AA3B10A104E7}"/>
                  </a:ext>
                </a:extLst>
              </p14:cNvPr>
              <p14:cNvContentPartPr/>
              <p14:nvPr/>
            </p14:nvContentPartPr>
            <p14:xfrm>
              <a:off x="8227333" y="932093"/>
              <a:ext cx="287280" cy="37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E28A617-6C9F-41E7-A606-AA3B10A104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18333" y="923453"/>
                <a:ext cx="30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178C518-1455-4570-B5A2-3AF2B480C6C2}"/>
                  </a:ext>
                </a:extLst>
              </p14:cNvPr>
              <p14:cNvContentPartPr/>
              <p14:nvPr/>
            </p14:nvContentPartPr>
            <p14:xfrm>
              <a:off x="8671573" y="917693"/>
              <a:ext cx="51480" cy="5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178C518-1455-4570-B5A2-3AF2B480C6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62573" y="909053"/>
                <a:ext cx="691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EA503A-2278-4CF8-901A-64F6B57762D0}"/>
                  </a:ext>
                </a:extLst>
              </p14:cNvPr>
              <p14:cNvContentPartPr/>
              <p14:nvPr/>
            </p14:nvContentPartPr>
            <p14:xfrm>
              <a:off x="6491413" y="1374893"/>
              <a:ext cx="163800" cy="1609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EA503A-2278-4CF8-901A-64F6B57762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82773" y="1366253"/>
                <a:ext cx="181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1CB00E7-3263-43FA-AD61-F3FA6FD9C830}"/>
                  </a:ext>
                </a:extLst>
              </p14:cNvPr>
              <p14:cNvContentPartPr/>
              <p14:nvPr/>
            </p14:nvContentPartPr>
            <p14:xfrm>
              <a:off x="6766093" y="1386413"/>
              <a:ext cx="180360" cy="159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1CB00E7-3263-43FA-AD61-F3FA6FD9C8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57093" y="1377773"/>
                <a:ext cx="198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E912B5A-1E04-4EE4-8C89-F8428B40F4E7}"/>
                  </a:ext>
                </a:extLst>
              </p14:cNvPr>
              <p14:cNvContentPartPr/>
              <p14:nvPr/>
            </p14:nvContentPartPr>
            <p14:xfrm>
              <a:off x="7423453" y="1310453"/>
              <a:ext cx="32400" cy="1922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E912B5A-1E04-4EE4-8C89-F8428B40F4E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14453" y="1301813"/>
                <a:ext cx="50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D48A17D-9B78-4282-A313-4BAE5BAD2077}"/>
                  </a:ext>
                </a:extLst>
              </p14:cNvPr>
              <p14:cNvContentPartPr/>
              <p14:nvPr/>
            </p14:nvContentPartPr>
            <p14:xfrm>
              <a:off x="7596253" y="1534373"/>
              <a:ext cx="88560" cy="136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D48A17D-9B78-4282-A313-4BAE5BAD207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87253" y="1525733"/>
                <a:ext cx="1062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6CFDE3C-9AAB-423F-A7E3-AC164C3BB628}"/>
                  </a:ext>
                </a:extLst>
              </p14:cNvPr>
              <p14:cNvContentPartPr/>
              <p14:nvPr/>
            </p14:nvContentPartPr>
            <p14:xfrm>
              <a:off x="8934733" y="1312253"/>
              <a:ext cx="26280" cy="2120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6CFDE3C-9AAB-423F-A7E3-AC164C3BB6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25733" y="1303253"/>
                <a:ext cx="43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D7197B4-6ED4-46A1-B636-8E1FF47FE42C}"/>
                  </a:ext>
                </a:extLst>
              </p14:cNvPr>
              <p14:cNvContentPartPr/>
              <p14:nvPr/>
            </p14:nvContentPartPr>
            <p14:xfrm>
              <a:off x="8613973" y="1343213"/>
              <a:ext cx="230760" cy="83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D7197B4-6ED4-46A1-B636-8E1FF47FE42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04973" y="1334573"/>
                <a:ext cx="248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D35BECD-FC6A-4B46-9058-BF813BA61145}"/>
                  </a:ext>
                </a:extLst>
              </p14:cNvPr>
              <p14:cNvContentPartPr/>
              <p14:nvPr/>
            </p14:nvContentPartPr>
            <p14:xfrm>
              <a:off x="8028253" y="1297853"/>
              <a:ext cx="514080" cy="280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D35BECD-FC6A-4B46-9058-BF813BA611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19259" y="1289213"/>
                <a:ext cx="531708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153E0B7-CD99-42EE-BB82-4CB43BA0399A}"/>
                  </a:ext>
                </a:extLst>
              </p14:cNvPr>
              <p14:cNvContentPartPr/>
              <p14:nvPr/>
            </p14:nvContentPartPr>
            <p14:xfrm>
              <a:off x="7037533" y="1344293"/>
              <a:ext cx="303480" cy="280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153E0B7-CD99-42EE-BB82-4CB43BA039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28544" y="1335642"/>
                <a:ext cx="321099" cy="29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5AC7575-4F8E-4267-8299-7CA6B0DFEC23}"/>
                  </a:ext>
                </a:extLst>
              </p14:cNvPr>
              <p14:cNvContentPartPr/>
              <p14:nvPr/>
            </p14:nvContentPartPr>
            <p14:xfrm>
              <a:off x="7550893" y="891413"/>
              <a:ext cx="248760" cy="275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5AC7575-4F8E-4267-8299-7CA6B0DFEC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41893" y="882413"/>
                <a:ext cx="266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BAD5363-F438-4E44-AE02-490036911008}"/>
                  </a:ext>
                </a:extLst>
              </p14:cNvPr>
              <p14:cNvContentPartPr/>
              <p14:nvPr/>
            </p14:nvContentPartPr>
            <p14:xfrm>
              <a:off x="7226173" y="923093"/>
              <a:ext cx="168120" cy="213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BAD5363-F438-4E44-AE02-4900369110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17533" y="914453"/>
                <a:ext cx="185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94B19E0-F756-4906-83AC-430F716CA472}"/>
                  </a:ext>
                </a:extLst>
              </p14:cNvPr>
              <p14:cNvContentPartPr/>
              <p14:nvPr/>
            </p14:nvContentPartPr>
            <p14:xfrm>
              <a:off x="6926653" y="959093"/>
              <a:ext cx="136800" cy="249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94B19E0-F756-4906-83AC-430F716CA47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8013" y="950453"/>
                <a:ext cx="154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4D41D38-EB3F-488F-A6BF-13910490A4F5}"/>
                  </a:ext>
                </a:extLst>
              </p14:cNvPr>
              <p14:cNvContentPartPr/>
              <p14:nvPr/>
            </p14:nvContentPartPr>
            <p14:xfrm>
              <a:off x="6615613" y="1010213"/>
              <a:ext cx="237600" cy="100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4D41D38-EB3F-488F-A6BF-13910490A4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06986" y="1001573"/>
                <a:ext cx="255213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D033225-1078-4235-89B3-98DB7D70F117}"/>
                  </a:ext>
                </a:extLst>
              </p14:cNvPr>
              <p14:cNvContentPartPr/>
              <p14:nvPr/>
            </p14:nvContentPartPr>
            <p14:xfrm>
              <a:off x="6282973" y="1002653"/>
              <a:ext cx="260280" cy="149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D033225-1078-4235-89B3-98DB7D70F11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73973" y="993653"/>
                <a:ext cx="277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260584E-9D80-4C27-AAA1-C1CEDC10DA28}"/>
                  </a:ext>
                </a:extLst>
              </p14:cNvPr>
              <p14:cNvContentPartPr/>
              <p14:nvPr/>
            </p14:nvContentPartPr>
            <p14:xfrm>
              <a:off x="4806253" y="1825253"/>
              <a:ext cx="660240" cy="3186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260584E-9D80-4C27-AAA1-C1CEDC10DA2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97253" y="1816253"/>
                <a:ext cx="6778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21F1926-9977-401F-BC93-677720B82F05}"/>
                  </a:ext>
                </a:extLst>
              </p14:cNvPr>
              <p14:cNvContentPartPr/>
              <p14:nvPr/>
            </p14:nvContentPartPr>
            <p14:xfrm>
              <a:off x="2960893" y="1813733"/>
              <a:ext cx="1749240" cy="519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21F1926-9977-401F-BC93-677720B82F0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52251" y="1804733"/>
                <a:ext cx="1766884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43224B6-110F-4408-A75A-9DA312053AD2}"/>
                  </a:ext>
                </a:extLst>
              </p14:cNvPr>
              <p14:cNvContentPartPr/>
              <p14:nvPr/>
            </p14:nvContentPartPr>
            <p14:xfrm>
              <a:off x="2124973" y="1937213"/>
              <a:ext cx="485640" cy="2764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43224B6-110F-4408-A75A-9DA312053A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16333" y="1928573"/>
                <a:ext cx="5032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B316BBA-F969-4AB6-BB1A-DFFE68F56274}"/>
                  </a:ext>
                </a:extLst>
              </p14:cNvPr>
              <p14:cNvContentPartPr/>
              <p14:nvPr/>
            </p14:nvContentPartPr>
            <p14:xfrm>
              <a:off x="1062613" y="1861973"/>
              <a:ext cx="801720" cy="407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B316BBA-F969-4AB6-BB1A-DFFE68F562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53613" y="1853325"/>
                <a:ext cx="819360" cy="42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CB9D9D9-EED3-4336-BA41-99F4B3668FF3}"/>
                  </a:ext>
                </a:extLst>
              </p14:cNvPr>
              <p14:cNvContentPartPr/>
              <p14:nvPr/>
            </p14:nvContentPartPr>
            <p14:xfrm>
              <a:off x="6142213" y="1845773"/>
              <a:ext cx="38160" cy="59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CB9D9D9-EED3-4336-BA41-99F4B3668FF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33213" y="1836773"/>
                <a:ext cx="55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5309275-B621-4BEB-AF63-B36ECC1A253B}"/>
                  </a:ext>
                </a:extLst>
              </p14:cNvPr>
              <p14:cNvContentPartPr/>
              <p14:nvPr/>
            </p14:nvContentPartPr>
            <p14:xfrm>
              <a:off x="6630373" y="1945493"/>
              <a:ext cx="284040" cy="187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5309275-B621-4BEB-AF63-B36ECC1A25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21733" y="1936493"/>
                <a:ext cx="301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0BE0D9E-C68A-4934-98D2-B7A765C99EA5}"/>
                  </a:ext>
                </a:extLst>
              </p14:cNvPr>
              <p14:cNvContentPartPr/>
              <p14:nvPr/>
            </p14:nvContentPartPr>
            <p14:xfrm>
              <a:off x="6993973" y="1897253"/>
              <a:ext cx="570240" cy="2052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0BE0D9E-C68A-4934-98D2-B7A765C99EA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84967" y="1888237"/>
                <a:ext cx="587891" cy="222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DDF504B9-0BA5-4BC1-BDC9-2BCFB23D29F1}"/>
                  </a:ext>
                </a:extLst>
              </p14:cNvPr>
              <p14:cNvContentPartPr/>
              <p14:nvPr/>
            </p14:nvContentPartPr>
            <p14:xfrm>
              <a:off x="6176773" y="1953053"/>
              <a:ext cx="227520" cy="219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DDF504B9-0BA5-4BC1-BDC9-2BCFB23D29F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68133" y="1944053"/>
                <a:ext cx="245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CD9EE10-4EB9-40AB-9169-E650A71FDF61}"/>
                  </a:ext>
                </a:extLst>
              </p14:cNvPr>
              <p14:cNvContentPartPr/>
              <p14:nvPr/>
            </p14:nvContentPartPr>
            <p14:xfrm>
              <a:off x="5754133" y="1908413"/>
              <a:ext cx="275040" cy="2541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CD9EE10-4EB9-40AB-9169-E650A71FD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45493" y="1899773"/>
                <a:ext cx="292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956BCD8-6F3C-4292-87D8-E150CB22F88C}"/>
                  </a:ext>
                </a:extLst>
              </p14:cNvPr>
              <p14:cNvContentPartPr/>
              <p14:nvPr/>
            </p14:nvContentPartPr>
            <p14:xfrm>
              <a:off x="7692733" y="1915613"/>
              <a:ext cx="38160" cy="370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956BCD8-6F3C-4292-87D8-E150CB22F88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84093" y="1906973"/>
                <a:ext cx="55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5C94F04-ABC2-4D4D-8E5B-5C63C9E805AB}"/>
                  </a:ext>
                </a:extLst>
              </p14:cNvPr>
              <p14:cNvContentPartPr/>
              <p14:nvPr/>
            </p14:nvContentPartPr>
            <p14:xfrm>
              <a:off x="10237213" y="1964933"/>
              <a:ext cx="4680" cy="64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5C94F04-ABC2-4D4D-8E5B-5C63C9E805A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28213" y="1956293"/>
                <a:ext cx="22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9DEB69C-BEE1-4758-B034-EE28553FACEC}"/>
                  </a:ext>
                </a:extLst>
              </p14:cNvPr>
              <p14:cNvContentPartPr/>
              <p14:nvPr/>
            </p14:nvContentPartPr>
            <p14:xfrm>
              <a:off x="9661933" y="1607453"/>
              <a:ext cx="403200" cy="522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9DEB69C-BEE1-4758-B034-EE28553FAC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3293" y="1598453"/>
                <a:ext cx="4208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89AB22E-3D48-4A45-A012-9E6B10664295}"/>
                  </a:ext>
                </a:extLst>
              </p14:cNvPr>
              <p14:cNvContentPartPr/>
              <p14:nvPr/>
            </p14:nvContentPartPr>
            <p14:xfrm>
              <a:off x="8115733" y="1760453"/>
              <a:ext cx="503640" cy="535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89AB22E-3D48-4A45-A012-9E6B106642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07093" y="1751453"/>
                <a:ext cx="5212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51CA471-D546-47F2-87F6-D57D2CF019F8}"/>
                  </a:ext>
                </a:extLst>
              </p14:cNvPr>
              <p14:cNvContentPartPr/>
              <p14:nvPr/>
            </p14:nvContentPartPr>
            <p14:xfrm>
              <a:off x="9189613" y="1822733"/>
              <a:ext cx="376920" cy="260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51CA471-D546-47F2-87F6-D57D2CF019F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180622" y="1814093"/>
                <a:ext cx="39454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8D67EE44-6281-40C1-AE63-463A04F0617C}"/>
                  </a:ext>
                </a:extLst>
              </p14:cNvPr>
              <p14:cNvContentPartPr/>
              <p14:nvPr/>
            </p14:nvContentPartPr>
            <p14:xfrm>
              <a:off x="8781373" y="1739933"/>
              <a:ext cx="226800" cy="324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8D67EE44-6281-40C1-AE63-463A04F0617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72719" y="1730943"/>
                <a:ext cx="244468" cy="341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1B9A93F-7DEB-4463-8BC9-BA52FDC614FF}"/>
                  </a:ext>
                </a:extLst>
              </p14:cNvPr>
              <p14:cNvContentPartPr/>
              <p14:nvPr/>
            </p14:nvContentPartPr>
            <p14:xfrm>
              <a:off x="733573" y="2836133"/>
              <a:ext cx="663480" cy="3675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1B9A93F-7DEB-4463-8BC9-BA52FDC614F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4933" y="2827142"/>
                <a:ext cx="681120" cy="385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D18DA97-5C87-484B-A66B-55DC079F7709}"/>
                  </a:ext>
                </a:extLst>
              </p14:cNvPr>
              <p14:cNvContentPartPr/>
              <p14:nvPr/>
            </p14:nvContentPartPr>
            <p14:xfrm>
              <a:off x="2659573" y="2727773"/>
              <a:ext cx="111240" cy="3981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D18DA97-5C87-484B-A66B-55DC079F77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50573" y="2718773"/>
                <a:ext cx="12888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3B7E7BD-13E9-4B08-B226-626EA641A81A}"/>
                  </a:ext>
                </a:extLst>
              </p14:cNvPr>
              <p14:cNvContentPartPr/>
              <p14:nvPr/>
            </p14:nvContentPartPr>
            <p14:xfrm>
              <a:off x="3017773" y="2895533"/>
              <a:ext cx="271440" cy="237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3B7E7BD-13E9-4B08-B226-626EA641A81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009133" y="2886893"/>
                <a:ext cx="2890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CC9C743-4955-4D11-9AFD-EB1A7BC4B566}"/>
                  </a:ext>
                </a:extLst>
              </p14:cNvPr>
              <p14:cNvContentPartPr/>
              <p14:nvPr/>
            </p14:nvContentPartPr>
            <p14:xfrm>
              <a:off x="3048733" y="3022973"/>
              <a:ext cx="224640" cy="291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CC9C743-4955-4D11-9AFD-EB1A7BC4B56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40093" y="3013973"/>
                <a:ext cx="242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692E5BE-F3E4-4582-BA89-DCD95D498242}"/>
                  </a:ext>
                </a:extLst>
              </p14:cNvPr>
              <p14:cNvContentPartPr/>
              <p14:nvPr/>
            </p14:nvContentPartPr>
            <p14:xfrm>
              <a:off x="1573453" y="2813813"/>
              <a:ext cx="953280" cy="2455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692E5BE-F3E4-4582-BA89-DCD95D4982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64453" y="2804826"/>
                <a:ext cx="970920" cy="263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F4D1750-7539-48F1-B4A8-4F565A1A07D7}"/>
                  </a:ext>
                </a:extLst>
              </p14:cNvPr>
              <p14:cNvContentPartPr/>
              <p14:nvPr/>
            </p14:nvContentPartPr>
            <p14:xfrm>
              <a:off x="4294333" y="2815613"/>
              <a:ext cx="156600" cy="223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F4D1750-7539-48F1-B4A8-4F565A1A07D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85333" y="2806613"/>
                <a:ext cx="174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B0536BF-1692-4768-9A59-9E4B8615E432}"/>
                  </a:ext>
                </a:extLst>
              </p14:cNvPr>
              <p14:cNvContentPartPr/>
              <p14:nvPr/>
            </p14:nvContentPartPr>
            <p14:xfrm>
              <a:off x="4292893" y="2894453"/>
              <a:ext cx="198720" cy="298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B0536BF-1692-4768-9A59-9E4B8615E43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284253" y="2885813"/>
                <a:ext cx="216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577041D-F6FB-4C56-B422-DA22D3EB8E79}"/>
                  </a:ext>
                </a:extLst>
              </p14:cNvPr>
              <p14:cNvContentPartPr/>
              <p14:nvPr/>
            </p14:nvContentPartPr>
            <p14:xfrm>
              <a:off x="9058573" y="2595653"/>
              <a:ext cx="134280" cy="32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577041D-F6FB-4C56-B422-DA22D3EB8E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49933" y="2586653"/>
                <a:ext cx="151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365663DF-CE40-44B6-A217-3B46743647AC}"/>
                  </a:ext>
                </a:extLst>
              </p14:cNvPr>
              <p14:cNvContentPartPr/>
              <p14:nvPr/>
            </p14:nvContentPartPr>
            <p14:xfrm>
              <a:off x="9424333" y="2549573"/>
              <a:ext cx="112320" cy="24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365663DF-CE40-44B6-A217-3B46743647A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15333" y="2540573"/>
                <a:ext cx="129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225DCE0-F6F9-449B-AA76-2549FDEFA62F}"/>
                  </a:ext>
                </a:extLst>
              </p14:cNvPr>
              <p14:cNvContentPartPr/>
              <p14:nvPr/>
            </p14:nvContentPartPr>
            <p14:xfrm>
              <a:off x="9717373" y="2557853"/>
              <a:ext cx="63720" cy="12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225DCE0-F6F9-449B-AA76-2549FDEFA62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708373" y="2548853"/>
                <a:ext cx="81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7B1D821-E020-4A1B-9264-9E08F6F9D833}"/>
                  </a:ext>
                </a:extLst>
              </p14:cNvPr>
              <p14:cNvContentPartPr/>
              <p14:nvPr/>
            </p14:nvContentPartPr>
            <p14:xfrm>
              <a:off x="9999613" y="2566853"/>
              <a:ext cx="31680" cy="111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7B1D821-E020-4A1B-9264-9E08F6F9D83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90613" y="2557853"/>
                <a:ext cx="49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8F67CA4-336E-4F49-A510-94D7687135C6}"/>
                  </a:ext>
                </a:extLst>
              </p14:cNvPr>
              <p14:cNvContentPartPr/>
              <p14:nvPr/>
            </p14:nvContentPartPr>
            <p14:xfrm>
              <a:off x="8685613" y="2606453"/>
              <a:ext cx="169920" cy="176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8F67CA4-336E-4F49-A510-94D7687135C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676613" y="2597453"/>
                <a:ext cx="1875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B55B3AC-477A-40E2-B58B-F787666670E6}"/>
                  </a:ext>
                </a:extLst>
              </p14:cNvPr>
              <p14:cNvContentPartPr/>
              <p14:nvPr/>
            </p14:nvContentPartPr>
            <p14:xfrm>
              <a:off x="7888573" y="2525093"/>
              <a:ext cx="615960" cy="3384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B55B3AC-477A-40E2-B58B-F787666670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79933" y="2516093"/>
                <a:ext cx="6336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45F67C6-97E2-4F0D-B5F0-15DFE65842DE}"/>
                  </a:ext>
                </a:extLst>
              </p14:cNvPr>
              <p14:cNvContentPartPr/>
              <p14:nvPr/>
            </p14:nvContentPartPr>
            <p14:xfrm>
              <a:off x="7623613" y="2619053"/>
              <a:ext cx="176400" cy="1688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45F67C6-97E2-4F0D-B5F0-15DFE65842D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614973" y="2610053"/>
                <a:ext cx="194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467C3AF-88CC-47B8-A818-C6968B89EC78}"/>
                  </a:ext>
                </a:extLst>
              </p14:cNvPr>
              <p14:cNvContentPartPr/>
              <p14:nvPr/>
            </p14:nvContentPartPr>
            <p14:xfrm>
              <a:off x="7229413" y="2582693"/>
              <a:ext cx="312840" cy="2476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467C3AF-88CC-47B8-A818-C6968B89EC7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20773" y="2573693"/>
                <a:ext cx="330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D00518C-63BE-4899-AB61-EC48ED8C440A}"/>
                  </a:ext>
                </a:extLst>
              </p14:cNvPr>
              <p14:cNvContentPartPr/>
              <p14:nvPr/>
            </p14:nvContentPartPr>
            <p14:xfrm>
              <a:off x="6772573" y="2634173"/>
              <a:ext cx="198720" cy="20484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D00518C-63BE-4899-AB61-EC48ED8C440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763573" y="2625173"/>
                <a:ext cx="2163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75B7B4A-8F58-4134-8929-ED24C7E9C169}"/>
                  </a:ext>
                </a:extLst>
              </p14:cNvPr>
              <p14:cNvContentPartPr/>
              <p14:nvPr/>
            </p14:nvContentPartPr>
            <p14:xfrm>
              <a:off x="6017653" y="2638853"/>
              <a:ext cx="652680" cy="2797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75B7B4A-8F58-4134-8929-ED24C7E9C16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08653" y="2629853"/>
                <a:ext cx="670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B579C66-E938-4563-AD7A-D01BBC0C8999}"/>
                  </a:ext>
                </a:extLst>
              </p14:cNvPr>
              <p14:cNvContentPartPr/>
              <p14:nvPr/>
            </p14:nvContentPartPr>
            <p14:xfrm>
              <a:off x="5357413" y="2679173"/>
              <a:ext cx="557280" cy="2685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B579C66-E938-4563-AD7A-D01BBC0C899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48413" y="2670521"/>
                <a:ext cx="574920" cy="28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8273851-B2D8-4D0D-ABA6-5435F43CC44F}"/>
                  </a:ext>
                </a:extLst>
              </p14:cNvPr>
              <p14:cNvContentPartPr/>
              <p14:nvPr/>
            </p14:nvContentPartPr>
            <p14:xfrm>
              <a:off x="4989133" y="2759453"/>
              <a:ext cx="217440" cy="1864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8273851-B2D8-4D0D-ABA6-5435F43CC44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80493" y="2750813"/>
                <a:ext cx="235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109F244-7709-452D-911F-9A013AF9EB46}"/>
                  </a:ext>
                </a:extLst>
              </p14:cNvPr>
              <p14:cNvContentPartPr/>
              <p14:nvPr/>
            </p14:nvContentPartPr>
            <p14:xfrm>
              <a:off x="4588093" y="2672333"/>
              <a:ext cx="308160" cy="3560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109F244-7709-452D-911F-9A013AF9EB4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579093" y="2663693"/>
                <a:ext cx="3258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6CF298F-241D-44C6-99C8-C9EE309FDC2D}"/>
                  </a:ext>
                </a:extLst>
              </p14:cNvPr>
              <p14:cNvContentPartPr/>
              <p14:nvPr/>
            </p14:nvContentPartPr>
            <p14:xfrm>
              <a:off x="3562453" y="2733893"/>
              <a:ext cx="626760" cy="3250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6CF298F-241D-44C6-99C8-C9EE309FDC2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53808" y="2724903"/>
                <a:ext cx="644410" cy="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AAAED81-6C8C-4B8D-8BE8-F193E70EC755}"/>
                  </a:ext>
                </a:extLst>
              </p14:cNvPr>
              <p14:cNvContentPartPr/>
              <p14:nvPr/>
            </p14:nvContentPartPr>
            <p14:xfrm>
              <a:off x="2411533" y="3529493"/>
              <a:ext cx="262080" cy="126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AAAED81-6C8C-4B8D-8BE8-F193E70EC75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402893" y="3520493"/>
                <a:ext cx="2797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115D587-ED08-4DD3-B7FD-FB73051F1DD6}"/>
                  </a:ext>
                </a:extLst>
              </p14:cNvPr>
              <p14:cNvContentPartPr/>
              <p14:nvPr/>
            </p14:nvContentPartPr>
            <p14:xfrm>
              <a:off x="2391373" y="3638573"/>
              <a:ext cx="289800" cy="136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115D587-ED08-4DD3-B7FD-FB73051F1DD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82373" y="3629573"/>
                <a:ext cx="3074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089E0C2-65CB-49AC-AD39-B7B367490387}"/>
                  </a:ext>
                </a:extLst>
              </p14:cNvPr>
              <p14:cNvContentPartPr/>
              <p14:nvPr/>
            </p14:nvContentPartPr>
            <p14:xfrm>
              <a:off x="3319453" y="3467573"/>
              <a:ext cx="232560" cy="2746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089E0C2-65CB-49AC-AD39-B7B3674903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310813" y="3458933"/>
                <a:ext cx="2502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5E4B209-E189-4C45-8B9C-3F918BA768B7}"/>
                  </a:ext>
                </a:extLst>
              </p14:cNvPr>
              <p14:cNvContentPartPr/>
              <p14:nvPr/>
            </p14:nvContentPartPr>
            <p14:xfrm>
              <a:off x="3022093" y="3431573"/>
              <a:ext cx="201960" cy="3340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5E4B209-E189-4C45-8B9C-3F918BA768B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013109" y="3422573"/>
                <a:ext cx="219569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895667E-07CD-48C5-9777-86997BEC6826}"/>
                  </a:ext>
                </a:extLst>
              </p14:cNvPr>
              <p14:cNvContentPartPr/>
              <p14:nvPr/>
            </p14:nvContentPartPr>
            <p14:xfrm>
              <a:off x="3682333" y="3444893"/>
              <a:ext cx="292680" cy="1990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895667E-07CD-48C5-9777-86997BEC682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673333" y="3435893"/>
                <a:ext cx="310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D3DDE16-B6C0-4641-BB7C-125C355681F5}"/>
                  </a:ext>
                </a:extLst>
              </p14:cNvPr>
              <p14:cNvContentPartPr/>
              <p14:nvPr/>
            </p14:nvContentPartPr>
            <p14:xfrm>
              <a:off x="4625893" y="3393413"/>
              <a:ext cx="163800" cy="2566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D3DDE16-B6C0-4641-BB7C-125C355681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616913" y="3384773"/>
                <a:ext cx="181401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439498F-CB86-4CE9-B267-4A866D83DA9E}"/>
                  </a:ext>
                </a:extLst>
              </p14:cNvPr>
              <p14:cNvContentPartPr/>
              <p14:nvPr/>
            </p14:nvContentPartPr>
            <p14:xfrm>
              <a:off x="4128373" y="3272453"/>
              <a:ext cx="317160" cy="3852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439498F-CB86-4CE9-B267-4A866D83DA9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119723" y="3263453"/>
                <a:ext cx="3348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67F0BEE-031B-439A-90FE-08C34E863D4E}"/>
                  </a:ext>
                </a:extLst>
              </p14:cNvPr>
              <p14:cNvContentPartPr/>
              <p14:nvPr/>
            </p14:nvContentPartPr>
            <p14:xfrm>
              <a:off x="6676453" y="3400973"/>
              <a:ext cx="146880" cy="270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67F0BEE-031B-439A-90FE-08C34E863D4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67813" y="3391973"/>
                <a:ext cx="164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0235F0C-1209-42CF-9E9F-11ABE237B800}"/>
                  </a:ext>
                </a:extLst>
              </p14:cNvPr>
              <p14:cNvContentPartPr/>
              <p14:nvPr/>
            </p14:nvContentPartPr>
            <p14:xfrm>
              <a:off x="7007293" y="3389453"/>
              <a:ext cx="134640" cy="12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0235F0C-1209-42CF-9E9F-11ABE237B80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98653" y="3380813"/>
                <a:ext cx="152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264AEFB-8AE6-4756-A4B6-8E6B4E41E972}"/>
                  </a:ext>
                </a:extLst>
              </p14:cNvPr>
              <p14:cNvContentPartPr/>
              <p14:nvPr/>
            </p14:nvContentPartPr>
            <p14:xfrm>
              <a:off x="7372333" y="3387653"/>
              <a:ext cx="61920" cy="136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264AEFB-8AE6-4756-A4B6-8E6B4E41E97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363333" y="3379013"/>
                <a:ext cx="795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D89B2341-7A31-49BF-BEB3-B6ECDC060A3E}"/>
                  </a:ext>
                </a:extLst>
              </p14:cNvPr>
              <p14:cNvContentPartPr/>
              <p14:nvPr/>
            </p14:nvContentPartPr>
            <p14:xfrm>
              <a:off x="7706413" y="3360653"/>
              <a:ext cx="117000" cy="23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D89B2341-7A31-49BF-BEB3-B6ECDC060A3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697413" y="3352013"/>
                <a:ext cx="134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0217307D-79E8-4F2A-833C-4852D57C40E0}"/>
                  </a:ext>
                </a:extLst>
              </p14:cNvPr>
              <p14:cNvContentPartPr/>
              <p14:nvPr/>
            </p14:nvContentPartPr>
            <p14:xfrm>
              <a:off x="6231133" y="3345173"/>
              <a:ext cx="227160" cy="1468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0217307D-79E8-4F2A-833C-4852D57C40E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222133" y="3336173"/>
                <a:ext cx="244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DE3DE2C8-1CF4-4E34-BD7A-BA6ED017EFC8}"/>
                  </a:ext>
                </a:extLst>
              </p14:cNvPr>
              <p14:cNvContentPartPr/>
              <p14:nvPr/>
            </p14:nvContentPartPr>
            <p14:xfrm>
              <a:off x="5919373" y="3320693"/>
              <a:ext cx="150480" cy="2746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DE3DE2C8-1CF4-4E34-BD7A-BA6ED017EFC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10373" y="3311693"/>
                <a:ext cx="1681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EEFBC20-E826-468C-9822-3C9889302D0D}"/>
                  </a:ext>
                </a:extLst>
              </p14:cNvPr>
              <p14:cNvContentPartPr/>
              <p14:nvPr/>
            </p14:nvContentPartPr>
            <p14:xfrm>
              <a:off x="5426893" y="3218093"/>
              <a:ext cx="382320" cy="3916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EEFBC20-E826-468C-9822-3C9889302D0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417885" y="3209453"/>
                <a:ext cx="39997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4AEA1BD9-DEC5-4258-8FC9-687FDB440D78}"/>
                  </a:ext>
                </a:extLst>
              </p14:cNvPr>
              <p14:cNvContentPartPr/>
              <p14:nvPr/>
            </p14:nvContentPartPr>
            <p14:xfrm>
              <a:off x="4939453" y="3412853"/>
              <a:ext cx="315720" cy="1760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AEA1BD9-DEC5-4258-8FC9-687FDB440D7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930813" y="3404213"/>
                <a:ext cx="3333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627D705-040F-4B2F-870D-E4563A7B336F}"/>
                  </a:ext>
                </a:extLst>
              </p14:cNvPr>
              <p14:cNvContentPartPr/>
              <p14:nvPr/>
            </p14:nvContentPartPr>
            <p14:xfrm>
              <a:off x="2282293" y="4202693"/>
              <a:ext cx="323280" cy="169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627D705-040F-4B2F-870D-E4563A7B336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73653" y="4193693"/>
                <a:ext cx="340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C88C2B7-304A-4E0E-BAA7-CFE2E9D08650}"/>
                  </a:ext>
                </a:extLst>
              </p14:cNvPr>
              <p14:cNvContentPartPr/>
              <p14:nvPr/>
            </p14:nvContentPartPr>
            <p14:xfrm>
              <a:off x="2239813" y="4305293"/>
              <a:ext cx="307080" cy="20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C88C2B7-304A-4E0E-BAA7-CFE2E9D0865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230813" y="4296293"/>
                <a:ext cx="324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6D0DAAF-E9C5-4DB4-ABF6-D164A3B5386C}"/>
                  </a:ext>
                </a:extLst>
              </p14:cNvPr>
              <p14:cNvContentPartPr/>
              <p14:nvPr/>
            </p14:nvContentPartPr>
            <p14:xfrm>
              <a:off x="2909053" y="4025933"/>
              <a:ext cx="363240" cy="3150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6D0DAAF-E9C5-4DB4-ABF6-D164A3B5386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900413" y="4017293"/>
                <a:ext cx="380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963437B-8B21-45DB-B515-A05600434D51}"/>
                  </a:ext>
                </a:extLst>
              </p14:cNvPr>
              <p14:cNvContentPartPr/>
              <p14:nvPr/>
            </p14:nvContentPartPr>
            <p14:xfrm>
              <a:off x="6091453" y="3960773"/>
              <a:ext cx="45720" cy="111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963437B-8B21-45DB-B515-A05600434D5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82813" y="3952133"/>
                <a:ext cx="63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291C82F6-E76F-49F9-8792-5498BA87BC57}"/>
                  </a:ext>
                </a:extLst>
              </p14:cNvPr>
              <p14:cNvContentPartPr/>
              <p14:nvPr/>
            </p14:nvContentPartPr>
            <p14:xfrm>
              <a:off x="6348853" y="3963293"/>
              <a:ext cx="83520" cy="684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291C82F6-E76F-49F9-8792-5498BA87BC5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339853" y="3954293"/>
                <a:ext cx="101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4A68D08C-D006-44C9-815D-770FB57276BB}"/>
                  </a:ext>
                </a:extLst>
              </p14:cNvPr>
              <p14:cNvContentPartPr/>
              <p14:nvPr/>
            </p14:nvContentPartPr>
            <p14:xfrm>
              <a:off x="6598333" y="3951053"/>
              <a:ext cx="86760" cy="133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4A68D08C-D006-44C9-815D-770FB57276B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589693" y="3942413"/>
                <a:ext cx="104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0971C2D-6142-4037-A57F-934C5CC2DC3A}"/>
                  </a:ext>
                </a:extLst>
              </p14:cNvPr>
              <p14:cNvContentPartPr/>
              <p14:nvPr/>
            </p14:nvContentPartPr>
            <p14:xfrm>
              <a:off x="6911533" y="3947093"/>
              <a:ext cx="88560" cy="79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0971C2D-6142-4037-A57F-934C5CC2DC3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902533" y="3938093"/>
                <a:ext cx="1062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93AB7FB-9194-4A26-98BE-8D5239A2A861}"/>
                  </a:ext>
                </a:extLst>
              </p14:cNvPr>
              <p14:cNvContentPartPr/>
              <p14:nvPr/>
            </p14:nvContentPartPr>
            <p14:xfrm>
              <a:off x="7196653" y="3943493"/>
              <a:ext cx="36720" cy="21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93AB7FB-9194-4A26-98BE-8D5239A2A86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188013" y="3934493"/>
                <a:ext cx="543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69074D73-E769-4CAE-A1AA-F4F8444C4774}"/>
                  </a:ext>
                </a:extLst>
              </p14:cNvPr>
              <p14:cNvContentPartPr/>
              <p14:nvPr/>
            </p14:nvContentPartPr>
            <p14:xfrm>
              <a:off x="7518853" y="3925493"/>
              <a:ext cx="18360" cy="216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69074D73-E769-4CAE-A1AA-F4F8444C477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509853" y="3916493"/>
                <a:ext cx="36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D978A424-041F-4E76-B533-CCFD741EA78B}"/>
                  </a:ext>
                </a:extLst>
              </p14:cNvPr>
              <p14:cNvContentPartPr/>
              <p14:nvPr/>
            </p14:nvContentPartPr>
            <p14:xfrm>
              <a:off x="7619293" y="3699773"/>
              <a:ext cx="347400" cy="5169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D978A424-041F-4E76-B533-CCFD741EA78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610293" y="3690773"/>
                <a:ext cx="36504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2EE8191-3B17-4043-9EEA-27DE74853847}"/>
                  </a:ext>
                </a:extLst>
              </p14:cNvPr>
              <p14:cNvContentPartPr/>
              <p14:nvPr/>
            </p14:nvContentPartPr>
            <p14:xfrm>
              <a:off x="5123413" y="3805253"/>
              <a:ext cx="667440" cy="3772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2EE8191-3B17-4043-9EEA-27DE74853847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114773" y="3796613"/>
                <a:ext cx="6850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FC816F9E-351B-4473-8712-AA046453565F}"/>
                  </a:ext>
                </a:extLst>
              </p14:cNvPr>
              <p14:cNvContentPartPr/>
              <p14:nvPr/>
            </p14:nvContentPartPr>
            <p14:xfrm>
              <a:off x="2221813" y="4778333"/>
              <a:ext cx="222840" cy="1836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FC816F9E-351B-4473-8712-AA046453565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213173" y="4769333"/>
                <a:ext cx="240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E165EC4-3BD6-437A-873D-EC2AA9C7F317}"/>
                  </a:ext>
                </a:extLst>
              </p14:cNvPr>
              <p14:cNvContentPartPr/>
              <p14:nvPr/>
            </p14:nvContentPartPr>
            <p14:xfrm>
              <a:off x="2211373" y="4900373"/>
              <a:ext cx="231480" cy="118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E165EC4-3BD6-437A-873D-EC2AA9C7F31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02733" y="4891733"/>
                <a:ext cx="249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8D6D860-4B20-4B59-956E-872B6EF5529A}"/>
                  </a:ext>
                </a:extLst>
              </p14:cNvPr>
              <p14:cNvContentPartPr/>
              <p14:nvPr/>
            </p14:nvContentPartPr>
            <p14:xfrm>
              <a:off x="2870173" y="4612373"/>
              <a:ext cx="451440" cy="2718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8D6D860-4B20-4B59-956E-872B6EF5529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861173" y="4603733"/>
                <a:ext cx="469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9782B80F-A3D6-4022-9CC6-82EC687E5E13}"/>
                  </a:ext>
                </a:extLst>
              </p14:cNvPr>
              <p14:cNvContentPartPr/>
              <p14:nvPr/>
            </p14:nvContentPartPr>
            <p14:xfrm>
              <a:off x="5285053" y="4657013"/>
              <a:ext cx="258120" cy="194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9782B80F-A3D6-4022-9CC6-82EC687E5E1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276053" y="4648013"/>
                <a:ext cx="275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BA1F5C4-1EB5-4D47-9BDB-B02B27AF39CF}"/>
                  </a:ext>
                </a:extLst>
              </p14:cNvPr>
              <p14:cNvContentPartPr/>
              <p14:nvPr/>
            </p14:nvContentPartPr>
            <p14:xfrm>
              <a:off x="5263093" y="4781213"/>
              <a:ext cx="200160" cy="183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BA1F5C4-1EB5-4D47-9BDB-B02B27AF39C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254453" y="4772213"/>
                <a:ext cx="21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D7659C1-6C3C-4558-8AD5-EA9E80E63A47}"/>
                  </a:ext>
                </a:extLst>
              </p14:cNvPr>
              <p14:cNvContentPartPr/>
              <p14:nvPr/>
            </p14:nvContentPartPr>
            <p14:xfrm>
              <a:off x="3455533" y="3829373"/>
              <a:ext cx="1532520" cy="12006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D7659C1-6C3C-4558-8AD5-EA9E80E63A4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446893" y="3820730"/>
                <a:ext cx="1550160" cy="121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78B1196-29AF-4D8C-9169-0531546F62D9}"/>
                  </a:ext>
                </a:extLst>
              </p14:cNvPr>
              <p14:cNvContentPartPr/>
              <p14:nvPr/>
            </p14:nvContentPartPr>
            <p14:xfrm>
              <a:off x="6037813" y="4320413"/>
              <a:ext cx="352080" cy="2311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78B1196-29AF-4D8C-9169-0531546F62D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028813" y="4311773"/>
                <a:ext cx="369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FD13E39-1083-4C59-AD76-1ABB25CA69F9}"/>
                  </a:ext>
                </a:extLst>
              </p14:cNvPr>
              <p14:cNvContentPartPr/>
              <p14:nvPr/>
            </p14:nvContentPartPr>
            <p14:xfrm>
              <a:off x="5877613" y="4612373"/>
              <a:ext cx="541800" cy="410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FD13E39-1083-4C59-AD76-1ABB25CA69F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868613" y="4603733"/>
                <a:ext cx="5594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EAB6773-5AC9-4ABC-AE0A-5B33ACED4CE1}"/>
                  </a:ext>
                </a:extLst>
              </p14:cNvPr>
              <p14:cNvContentPartPr/>
              <p14:nvPr/>
            </p14:nvContentPartPr>
            <p14:xfrm>
              <a:off x="6645133" y="4618493"/>
              <a:ext cx="15120" cy="104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EAB6773-5AC9-4ABC-AE0A-5B33ACED4CE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36133" y="4609493"/>
                <a:ext cx="32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F764AAD-6E06-4BC2-BCC8-61C29DC9CA0C}"/>
                  </a:ext>
                </a:extLst>
              </p14:cNvPr>
              <p14:cNvContentPartPr/>
              <p14:nvPr/>
            </p14:nvContentPartPr>
            <p14:xfrm>
              <a:off x="5980933" y="4774373"/>
              <a:ext cx="622800" cy="2768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F764AAD-6E06-4BC2-BCC8-61C29DC9CA0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972293" y="4765722"/>
                <a:ext cx="640440" cy="294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86E711E3-4B6C-4F3B-95D5-8C9C0DE45268}"/>
                  </a:ext>
                </a:extLst>
              </p14:cNvPr>
              <p14:cNvContentPartPr/>
              <p14:nvPr/>
            </p14:nvContentPartPr>
            <p14:xfrm>
              <a:off x="627373" y="5496893"/>
              <a:ext cx="1355400" cy="3639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86E711E3-4B6C-4F3B-95D5-8C9C0DE4526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18373" y="5488253"/>
                <a:ext cx="1373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0F521942-B9A6-4A9E-BC13-1A00700ACC16}"/>
                  </a:ext>
                </a:extLst>
              </p14:cNvPr>
              <p14:cNvContentPartPr/>
              <p14:nvPr/>
            </p14:nvContentPartPr>
            <p14:xfrm>
              <a:off x="2126773" y="5575733"/>
              <a:ext cx="149040" cy="244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0F521942-B9A6-4A9E-BC13-1A00700ACC1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117773" y="5566733"/>
                <a:ext cx="166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2A6D1A3F-9CAB-4371-BB61-63D03DB3FD10}"/>
                  </a:ext>
                </a:extLst>
              </p14:cNvPr>
              <p14:cNvContentPartPr/>
              <p14:nvPr/>
            </p14:nvContentPartPr>
            <p14:xfrm>
              <a:off x="2088613" y="5657813"/>
              <a:ext cx="230040" cy="936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2A6D1A3F-9CAB-4371-BB61-63D03DB3FD1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079613" y="5649173"/>
                <a:ext cx="247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AD632DF-7997-4617-B9FA-8BDE69A4903D}"/>
                  </a:ext>
                </a:extLst>
              </p14:cNvPr>
              <p14:cNvContentPartPr/>
              <p14:nvPr/>
            </p14:nvContentPartPr>
            <p14:xfrm>
              <a:off x="2540413" y="5516693"/>
              <a:ext cx="17280" cy="2059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AD632DF-7997-4617-B9FA-8BDE69A4903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531773" y="5508053"/>
                <a:ext cx="349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B11741B-143D-4B6C-9B2D-06E494FA002B}"/>
                  </a:ext>
                </a:extLst>
              </p14:cNvPr>
              <p14:cNvContentPartPr/>
              <p14:nvPr/>
            </p14:nvContentPartPr>
            <p14:xfrm>
              <a:off x="2642293" y="5604893"/>
              <a:ext cx="188280" cy="140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B11741B-143D-4B6C-9B2D-06E494FA002B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33653" y="5596253"/>
                <a:ext cx="2059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60952E8-D181-44E7-AC7B-A90448D292FD}"/>
                  </a:ext>
                </a:extLst>
              </p14:cNvPr>
              <p14:cNvContentPartPr/>
              <p14:nvPr/>
            </p14:nvContentPartPr>
            <p14:xfrm>
              <a:off x="2988613" y="5489693"/>
              <a:ext cx="468000" cy="2296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60952E8-D181-44E7-AC7B-A90448D292F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79620" y="5481053"/>
                <a:ext cx="485626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B5F3103-DA7A-41D2-8D9D-D3AE7EBAB979}"/>
                  </a:ext>
                </a:extLst>
              </p14:cNvPr>
              <p14:cNvContentPartPr/>
              <p14:nvPr/>
            </p14:nvContentPartPr>
            <p14:xfrm>
              <a:off x="3595213" y="5448293"/>
              <a:ext cx="780120" cy="2980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B5F3103-DA7A-41D2-8D9D-D3AE7EBAB97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586213" y="5439653"/>
                <a:ext cx="7977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F15AC5DA-8CE6-4DEA-B970-857166B2B575}"/>
                  </a:ext>
                </a:extLst>
              </p14:cNvPr>
              <p14:cNvContentPartPr/>
              <p14:nvPr/>
            </p14:nvContentPartPr>
            <p14:xfrm>
              <a:off x="4501693" y="5494733"/>
              <a:ext cx="224280" cy="226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F15AC5DA-8CE6-4DEA-B970-857166B2B57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492693" y="5485733"/>
                <a:ext cx="241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51AD012-4DFF-43AF-B3BD-7E244E67520F}"/>
                  </a:ext>
                </a:extLst>
              </p14:cNvPr>
              <p14:cNvContentPartPr/>
              <p14:nvPr/>
            </p14:nvContentPartPr>
            <p14:xfrm>
              <a:off x="4506013" y="5588333"/>
              <a:ext cx="148680" cy="828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51AD012-4DFF-43AF-B3BD-7E244E67520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497373" y="5579333"/>
                <a:ext cx="1663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62C14066-945F-468D-936C-89E65CE44741}"/>
                  </a:ext>
                </a:extLst>
              </p14:cNvPr>
              <p14:cNvContentPartPr/>
              <p14:nvPr/>
            </p14:nvContentPartPr>
            <p14:xfrm>
              <a:off x="5000293" y="5442173"/>
              <a:ext cx="25200" cy="1515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62C14066-945F-468D-936C-89E65CE4474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991293" y="5433533"/>
                <a:ext cx="428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90979F6C-E20C-45F8-B827-48A817D6A5CE}"/>
                  </a:ext>
                </a:extLst>
              </p14:cNvPr>
              <p14:cNvContentPartPr/>
              <p14:nvPr/>
            </p14:nvContentPartPr>
            <p14:xfrm>
              <a:off x="5142133" y="5495093"/>
              <a:ext cx="178200" cy="2664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90979F6C-E20C-45F8-B827-48A817D6A5C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133493" y="5486453"/>
                <a:ext cx="195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74407FF-E6A0-4107-8841-6ED70222E3D0}"/>
                  </a:ext>
                </a:extLst>
              </p14:cNvPr>
              <p14:cNvContentPartPr/>
              <p14:nvPr/>
            </p14:nvContentPartPr>
            <p14:xfrm>
              <a:off x="5596813" y="5263613"/>
              <a:ext cx="249120" cy="19116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74407FF-E6A0-4107-8841-6ED70222E3D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87813" y="5254973"/>
                <a:ext cx="266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4B19E419-D25A-4BFD-9130-2C33E7E0DFE5}"/>
                  </a:ext>
                </a:extLst>
              </p14:cNvPr>
              <p14:cNvContentPartPr/>
              <p14:nvPr/>
            </p14:nvContentPartPr>
            <p14:xfrm>
              <a:off x="6150853" y="5459093"/>
              <a:ext cx="160560" cy="28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4B19E419-D25A-4BFD-9130-2C33E7E0DFE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41853" y="5450453"/>
                <a:ext cx="178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F35BC80-6C43-4BCE-B096-2EB5A0F2AC96}"/>
                  </a:ext>
                </a:extLst>
              </p14:cNvPr>
              <p14:cNvContentPartPr/>
              <p14:nvPr/>
            </p14:nvContentPartPr>
            <p14:xfrm>
              <a:off x="5488453" y="5516693"/>
              <a:ext cx="760320" cy="3481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F35BC80-6C43-4BCE-B096-2EB5A0F2AC9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79809" y="5508053"/>
                <a:ext cx="777968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7EC3B3C2-11B7-4391-88F8-E4FBFF7A2735}"/>
                  </a:ext>
                </a:extLst>
              </p14:cNvPr>
              <p14:cNvContentPartPr/>
              <p14:nvPr/>
            </p14:nvContentPartPr>
            <p14:xfrm>
              <a:off x="6800653" y="5178293"/>
              <a:ext cx="27720" cy="16056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7EC3B3C2-11B7-4391-88F8-E4FBFF7A273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791653" y="5169653"/>
                <a:ext cx="45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3699C54-CA97-4A8D-B059-C5A6CD3B5F31}"/>
                  </a:ext>
                </a:extLst>
              </p14:cNvPr>
              <p14:cNvContentPartPr/>
              <p14:nvPr/>
            </p14:nvContentPartPr>
            <p14:xfrm>
              <a:off x="6600133" y="5400413"/>
              <a:ext cx="446040" cy="154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3699C54-CA97-4A8D-B059-C5A6CD3B5F3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591493" y="5391413"/>
                <a:ext cx="463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461C4DE5-CC7E-4015-BC5B-61EB323EFE3E}"/>
                  </a:ext>
                </a:extLst>
              </p14:cNvPr>
              <p14:cNvContentPartPr/>
              <p14:nvPr/>
            </p14:nvContentPartPr>
            <p14:xfrm>
              <a:off x="6680773" y="5525693"/>
              <a:ext cx="577440" cy="30600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461C4DE5-CC7E-4015-BC5B-61EB323EFE3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672128" y="5517053"/>
                <a:ext cx="595091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7E062EBE-7B08-4AFB-9099-87D54881C76F}"/>
                  </a:ext>
                </a:extLst>
              </p14:cNvPr>
              <p14:cNvContentPartPr/>
              <p14:nvPr/>
            </p14:nvContentPartPr>
            <p14:xfrm>
              <a:off x="8534773" y="3060053"/>
              <a:ext cx="3340440" cy="300276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7E062EBE-7B08-4AFB-9099-87D54881C76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526133" y="3051413"/>
                <a:ext cx="3358080" cy="30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3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85942C0F-E9EE-4CBB-865C-38A4061B2DF3}"/>
                  </a:ext>
                </a:extLst>
              </p14:cNvPr>
              <p14:cNvContentPartPr/>
              <p14:nvPr/>
            </p14:nvContentPartPr>
            <p14:xfrm>
              <a:off x="776413" y="452933"/>
              <a:ext cx="11130480" cy="5816160"/>
            </p14:xfrm>
          </p:contentPart>
        </mc:Choice>
        <mc:Fallback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85942C0F-E9EE-4CBB-865C-38A4061B2D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773" y="444293"/>
                <a:ext cx="11148121" cy="58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15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9B8FFD8-211A-4323-B7DE-8E65829E507E}"/>
                  </a:ext>
                </a:extLst>
              </p14:cNvPr>
              <p14:cNvContentPartPr/>
              <p14:nvPr/>
            </p14:nvContentPartPr>
            <p14:xfrm>
              <a:off x="583813" y="204893"/>
              <a:ext cx="10933560" cy="516708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9B8FFD8-211A-4323-B7DE-8E65829E5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73" y="196253"/>
                <a:ext cx="10951200" cy="51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70E5453-5DF6-4CE5-8129-0F37096E1916}"/>
                  </a:ext>
                </a:extLst>
              </p14:cNvPr>
              <p14:cNvContentPartPr/>
              <p14:nvPr/>
            </p14:nvContentPartPr>
            <p14:xfrm>
              <a:off x="1571293" y="5502293"/>
              <a:ext cx="2386440" cy="810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70E5453-5DF6-4CE5-8129-0F37096E19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2653" y="5493653"/>
                <a:ext cx="2404080" cy="8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4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0E9BCE-80D6-422C-A9A4-DBDB68669A42}"/>
                  </a:ext>
                </a:extLst>
              </p14:cNvPr>
              <p14:cNvContentPartPr/>
              <p14:nvPr/>
            </p14:nvContentPartPr>
            <p14:xfrm>
              <a:off x="2039293" y="751013"/>
              <a:ext cx="187920" cy="2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0E9BCE-80D6-422C-A9A4-DBDB68669A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653" y="742013"/>
                <a:ext cx="205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73B946-3F81-421D-B46A-F65B35CC838C}"/>
                  </a:ext>
                </a:extLst>
              </p14:cNvPr>
              <p14:cNvContentPartPr/>
              <p14:nvPr/>
            </p14:nvContentPartPr>
            <p14:xfrm>
              <a:off x="2031013" y="863693"/>
              <a:ext cx="178920" cy="20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73B946-3F81-421D-B46A-F65B35CC83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2013" y="855053"/>
                <a:ext cx="196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792363C-6865-4864-88DC-E86AD330E9EE}"/>
                  </a:ext>
                </a:extLst>
              </p14:cNvPr>
              <p14:cNvContentPartPr/>
              <p14:nvPr/>
            </p14:nvContentPartPr>
            <p14:xfrm>
              <a:off x="4509973" y="475973"/>
              <a:ext cx="148680" cy="56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792363C-6865-4864-88DC-E86AD330E9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1333" y="467333"/>
                <a:ext cx="16632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48B4DBC-7762-4E37-8867-7C98D9F6E942}"/>
                  </a:ext>
                </a:extLst>
              </p14:cNvPr>
              <p14:cNvContentPartPr/>
              <p14:nvPr/>
            </p14:nvContentPartPr>
            <p14:xfrm>
              <a:off x="7911613" y="330893"/>
              <a:ext cx="905400" cy="597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48B4DBC-7762-4E37-8867-7C98D9F6E9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2973" y="322253"/>
                <a:ext cx="9230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37ABCC-A25C-4F53-93D9-E59F6484E6E2}"/>
                  </a:ext>
                </a:extLst>
              </p14:cNvPr>
              <p14:cNvContentPartPr/>
              <p14:nvPr/>
            </p14:nvContentPartPr>
            <p14:xfrm>
              <a:off x="6949693" y="476693"/>
              <a:ext cx="810000" cy="614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37ABCC-A25C-4F53-93D9-E59F6484E6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0697" y="468053"/>
                <a:ext cx="827632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AA9BB80-9797-4ED8-9F29-3E35175D7A79}"/>
                  </a:ext>
                </a:extLst>
              </p14:cNvPr>
              <p14:cNvContentPartPr/>
              <p14:nvPr/>
            </p14:nvContentPartPr>
            <p14:xfrm>
              <a:off x="5529133" y="517013"/>
              <a:ext cx="1062360" cy="383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AA9BB80-9797-4ED8-9F29-3E35175D7A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0136" y="508021"/>
                <a:ext cx="1079994" cy="401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FE8FB7-A474-43A3-9ECC-4B771A903493}"/>
                  </a:ext>
                </a:extLst>
              </p14:cNvPr>
              <p14:cNvContentPartPr/>
              <p14:nvPr/>
            </p14:nvContentPartPr>
            <p14:xfrm>
              <a:off x="4815973" y="560573"/>
              <a:ext cx="362160" cy="299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FE8FB7-A474-43A3-9ECC-4B771A9034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6973" y="551933"/>
                <a:ext cx="3798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F197C96-D2FB-4851-81C5-D472EBB67198}"/>
                  </a:ext>
                </a:extLst>
              </p14:cNvPr>
              <p14:cNvContentPartPr/>
              <p14:nvPr/>
            </p14:nvContentPartPr>
            <p14:xfrm>
              <a:off x="2619253" y="570293"/>
              <a:ext cx="1686240" cy="516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F197C96-D2FB-4851-81C5-D472EBB671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0255" y="561647"/>
                <a:ext cx="1703876" cy="53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FDE2EB1-A6C7-444D-8725-6BADEF57FE1B}"/>
                  </a:ext>
                </a:extLst>
              </p14:cNvPr>
              <p14:cNvContentPartPr/>
              <p14:nvPr/>
            </p14:nvContentPartPr>
            <p14:xfrm>
              <a:off x="876493" y="672533"/>
              <a:ext cx="861480" cy="374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FDE2EB1-A6C7-444D-8725-6BADEF57FE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7497" y="663533"/>
                <a:ext cx="879113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6DB7232-DBE9-4CE5-ABF2-D016553ADC2D}"/>
                  </a:ext>
                </a:extLst>
              </p14:cNvPr>
              <p14:cNvContentPartPr/>
              <p14:nvPr/>
            </p14:nvContentPartPr>
            <p14:xfrm>
              <a:off x="2825173" y="1781693"/>
              <a:ext cx="245880" cy="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6DB7232-DBE9-4CE5-ABF2-D016553ADC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16533" y="1773053"/>
                <a:ext cx="263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3AAA92C-ACAF-4407-B108-BB9A702DDB59}"/>
                  </a:ext>
                </a:extLst>
              </p14:cNvPr>
              <p14:cNvContentPartPr/>
              <p14:nvPr/>
            </p14:nvContentPartPr>
            <p14:xfrm>
              <a:off x="2792053" y="1902653"/>
              <a:ext cx="258840" cy="28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3AAA92C-ACAF-4407-B108-BB9A702DDB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3053" y="1893653"/>
                <a:ext cx="276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29A399D-4666-43BB-A4BB-AF0DE33793DE}"/>
                  </a:ext>
                </a:extLst>
              </p14:cNvPr>
              <p14:cNvContentPartPr/>
              <p14:nvPr/>
            </p14:nvContentPartPr>
            <p14:xfrm>
              <a:off x="879013" y="1641653"/>
              <a:ext cx="1775160" cy="533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29A399D-4666-43BB-A4BB-AF0DE33793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0015" y="1632653"/>
                <a:ext cx="1792796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633A9C-8265-41C2-92BE-A065F54DD8AA}"/>
                  </a:ext>
                </a:extLst>
              </p14:cNvPr>
              <p14:cNvContentPartPr/>
              <p14:nvPr/>
            </p14:nvContentPartPr>
            <p14:xfrm>
              <a:off x="3824533" y="1963133"/>
              <a:ext cx="19800" cy="186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633A9C-8265-41C2-92BE-A065F54DD8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15533" y="1954133"/>
                <a:ext cx="37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1B8D32A-C93A-4B1B-BE53-605277CAA7CF}"/>
                  </a:ext>
                </a:extLst>
              </p14:cNvPr>
              <p14:cNvContentPartPr/>
              <p14:nvPr/>
            </p14:nvContentPartPr>
            <p14:xfrm>
              <a:off x="3325573" y="1227293"/>
              <a:ext cx="379800" cy="157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1B8D32A-C93A-4B1B-BE53-605277CAA7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16933" y="1218653"/>
                <a:ext cx="397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D824DF3-21E3-4566-9B31-031EA890AB9C}"/>
                  </a:ext>
                </a:extLst>
              </p14:cNvPr>
              <p14:cNvContentPartPr/>
              <p14:nvPr/>
            </p14:nvContentPartPr>
            <p14:xfrm>
              <a:off x="6057613" y="1467413"/>
              <a:ext cx="238320" cy="3704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D824DF3-21E3-4566-9B31-031EA890AB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48613" y="1458773"/>
                <a:ext cx="255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90266B-90CF-4E48-876C-7532A1DD47B7}"/>
                  </a:ext>
                </a:extLst>
              </p14:cNvPr>
              <p14:cNvContentPartPr/>
              <p14:nvPr/>
            </p14:nvContentPartPr>
            <p14:xfrm>
              <a:off x="5186413" y="1314053"/>
              <a:ext cx="698760" cy="512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90266B-90CF-4E48-876C-7532A1DD47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77773" y="1305059"/>
                <a:ext cx="716400" cy="529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D644E8D-06C8-4C15-915A-17C4FCE76DEE}"/>
                  </a:ext>
                </a:extLst>
              </p14:cNvPr>
              <p14:cNvContentPartPr/>
              <p14:nvPr/>
            </p14:nvContentPartPr>
            <p14:xfrm>
              <a:off x="3905893" y="1466333"/>
              <a:ext cx="1158480" cy="335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D644E8D-06C8-4C15-915A-17C4FCE76D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96890" y="1457333"/>
                <a:ext cx="1176125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077F1-5F7D-4CB9-A4E0-22B3069A9EE0}"/>
                  </a:ext>
                </a:extLst>
              </p14:cNvPr>
              <p14:cNvContentPartPr/>
              <p14:nvPr/>
            </p14:nvContentPartPr>
            <p14:xfrm>
              <a:off x="3215773" y="1917413"/>
              <a:ext cx="504720" cy="218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077F1-5F7D-4CB9-A4E0-22B3069A9E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6773" y="1908773"/>
                <a:ext cx="522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964B169-C34B-4FDF-88ED-F4A64B8CA6F6}"/>
                  </a:ext>
                </a:extLst>
              </p14:cNvPr>
              <p14:cNvContentPartPr/>
              <p14:nvPr/>
            </p14:nvContentPartPr>
            <p14:xfrm>
              <a:off x="3454093" y="1483253"/>
              <a:ext cx="277200" cy="3654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964B169-C34B-4FDF-88ED-F4A64B8CA6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45093" y="1474253"/>
                <a:ext cx="2948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5DD1C84-BD53-49FC-86D7-D5920BC92E89}"/>
                  </a:ext>
                </a:extLst>
              </p14:cNvPr>
              <p14:cNvContentPartPr/>
              <p14:nvPr/>
            </p14:nvContentPartPr>
            <p14:xfrm>
              <a:off x="6844933" y="1580453"/>
              <a:ext cx="407880" cy="46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5DD1C84-BD53-49FC-86D7-D5920BC92E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36293" y="1571453"/>
                <a:ext cx="4255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98FAC0-D087-4967-BE0E-65F998A7DEFC}"/>
                  </a:ext>
                </a:extLst>
              </p14:cNvPr>
              <p14:cNvContentPartPr/>
              <p14:nvPr/>
            </p14:nvContentPartPr>
            <p14:xfrm>
              <a:off x="6901453" y="1757933"/>
              <a:ext cx="387720" cy="24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98FAC0-D087-4967-BE0E-65F998A7DE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92813" y="1748933"/>
                <a:ext cx="405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A4D5B7-A0B0-4063-9A68-6B2CEDBB4858}"/>
                  </a:ext>
                </a:extLst>
              </p14:cNvPr>
              <p14:cNvContentPartPr/>
              <p14:nvPr/>
            </p14:nvContentPartPr>
            <p14:xfrm>
              <a:off x="7766533" y="1810133"/>
              <a:ext cx="828000" cy="30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A4D5B7-A0B0-4063-9A68-6B2CEDBB48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57533" y="1801133"/>
                <a:ext cx="845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0B41683-4CAE-4F82-A82D-E9E5AA3E0D28}"/>
                  </a:ext>
                </a:extLst>
              </p14:cNvPr>
              <p14:cNvContentPartPr/>
              <p14:nvPr/>
            </p14:nvContentPartPr>
            <p14:xfrm>
              <a:off x="8014933" y="1930373"/>
              <a:ext cx="464400" cy="511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0B41683-4CAE-4F82-A82D-E9E5AA3E0D2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05940" y="1921733"/>
                <a:ext cx="482026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36F884C-07B9-41E2-93CA-1DF4F2FD05D4}"/>
                  </a:ext>
                </a:extLst>
              </p14:cNvPr>
              <p14:cNvContentPartPr/>
              <p14:nvPr/>
            </p14:nvContentPartPr>
            <p14:xfrm>
              <a:off x="7810093" y="1302893"/>
              <a:ext cx="656280" cy="385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36F884C-07B9-41E2-93CA-1DF4F2FD05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01453" y="1294253"/>
                <a:ext cx="6739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CF92077-D95F-4237-AE1C-579F300B692D}"/>
                  </a:ext>
                </a:extLst>
              </p14:cNvPr>
              <p14:cNvContentPartPr/>
              <p14:nvPr/>
            </p14:nvContentPartPr>
            <p14:xfrm>
              <a:off x="1936333" y="2994173"/>
              <a:ext cx="118080" cy="403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CF92077-D95F-4237-AE1C-579F300B69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27333" y="2985173"/>
                <a:ext cx="13572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51777FB-7609-49AD-B073-B278E17368AB}"/>
                  </a:ext>
                </a:extLst>
              </p14:cNvPr>
              <p14:cNvContentPartPr/>
              <p14:nvPr/>
            </p14:nvContentPartPr>
            <p14:xfrm>
              <a:off x="2200573" y="3152573"/>
              <a:ext cx="276480" cy="21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51777FB-7609-49AD-B073-B278E17368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91933" y="3143573"/>
                <a:ext cx="294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2BB1090-2007-46F8-B64E-223BFCA327FC}"/>
                  </a:ext>
                </a:extLst>
              </p14:cNvPr>
              <p14:cNvContentPartPr/>
              <p14:nvPr/>
            </p14:nvContentPartPr>
            <p14:xfrm>
              <a:off x="2228653" y="3259853"/>
              <a:ext cx="262800" cy="25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2BB1090-2007-46F8-B64E-223BFCA327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20013" y="3251213"/>
                <a:ext cx="280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3964D47-EE03-4F86-9786-7E72540DF029}"/>
                  </a:ext>
                </a:extLst>
              </p14:cNvPr>
              <p14:cNvContentPartPr/>
              <p14:nvPr/>
            </p14:nvContentPartPr>
            <p14:xfrm>
              <a:off x="2937853" y="3227453"/>
              <a:ext cx="497880" cy="446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3964D47-EE03-4F86-9786-7E72540DF0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29213" y="3218813"/>
                <a:ext cx="515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1D397C1-3479-43A8-A58F-881034A742C5}"/>
                  </a:ext>
                </a:extLst>
              </p14:cNvPr>
              <p14:cNvContentPartPr/>
              <p14:nvPr/>
            </p14:nvContentPartPr>
            <p14:xfrm>
              <a:off x="4720573" y="3078053"/>
              <a:ext cx="272880" cy="32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1D397C1-3479-43A8-A58F-881034A742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11573" y="3069413"/>
                <a:ext cx="2905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DC58B5C-3BCA-4C16-ACEF-3A8CE991486C}"/>
                  </a:ext>
                </a:extLst>
              </p14:cNvPr>
              <p14:cNvContentPartPr/>
              <p14:nvPr/>
            </p14:nvContentPartPr>
            <p14:xfrm>
              <a:off x="5209453" y="2852693"/>
              <a:ext cx="563040" cy="718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DC58B5C-3BCA-4C16-ACEF-3A8CE99148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00813" y="2844053"/>
                <a:ext cx="58068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9E627B5-EEF0-43DD-B8AD-E375A2E03C79}"/>
                  </a:ext>
                </a:extLst>
              </p14:cNvPr>
              <p14:cNvContentPartPr/>
              <p14:nvPr/>
            </p14:nvContentPartPr>
            <p14:xfrm>
              <a:off x="4283893" y="3246533"/>
              <a:ext cx="171720" cy="312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9E627B5-EEF0-43DD-B8AD-E375A2E03C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75253" y="3237893"/>
                <a:ext cx="189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27D16E-827E-47A2-8B8F-1ADB2FE69A24}"/>
                  </a:ext>
                </a:extLst>
              </p14:cNvPr>
              <p14:cNvContentPartPr/>
              <p14:nvPr/>
            </p14:nvContentPartPr>
            <p14:xfrm>
              <a:off x="4096333" y="2977253"/>
              <a:ext cx="379440" cy="204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27D16E-827E-47A2-8B8F-1ADB2FE69A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87693" y="2968598"/>
                <a:ext cx="3970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ADA5A83-169A-4190-AFA0-270E493119CF}"/>
                  </a:ext>
                </a:extLst>
              </p14:cNvPr>
              <p14:cNvContentPartPr/>
              <p14:nvPr/>
            </p14:nvContentPartPr>
            <p14:xfrm>
              <a:off x="3643813" y="3085973"/>
              <a:ext cx="245160" cy="2138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ADA5A83-169A-4190-AFA0-270E493119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34813" y="3077333"/>
                <a:ext cx="262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D7F8B0A-A73C-4964-8861-616D24A5FD3D}"/>
                  </a:ext>
                </a:extLst>
              </p14:cNvPr>
              <p14:cNvContentPartPr/>
              <p14:nvPr/>
            </p14:nvContentPartPr>
            <p14:xfrm>
              <a:off x="3000133" y="3359933"/>
              <a:ext cx="411840" cy="410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D7F8B0A-A73C-4964-8861-616D24A5FD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91133" y="3351285"/>
                <a:ext cx="429480" cy="428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DA9A9A4-EB1D-4571-B747-4EC0A2117D39}"/>
                  </a:ext>
                </a:extLst>
              </p14:cNvPr>
              <p14:cNvContentPartPr/>
              <p14:nvPr/>
            </p14:nvContentPartPr>
            <p14:xfrm>
              <a:off x="2896813" y="2844773"/>
              <a:ext cx="632520" cy="261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DA9A9A4-EB1D-4571-B747-4EC0A2117D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7818" y="2835773"/>
                <a:ext cx="65015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CB0763E-04EC-42A2-8B01-C00D5145600D}"/>
                  </a:ext>
                </a:extLst>
              </p14:cNvPr>
              <p14:cNvContentPartPr/>
              <p14:nvPr/>
            </p14:nvContentPartPr>
            <p14:xfrm>
              <a:off x="951733" y="2998493"/>
              <a:ext cx="857880" cy="393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CB0763E-04EC-42A2-8B01-C00D5145600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3093" y="2989853"/>
                <a:ext cx="8755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EDE1B1C-18F4-43E5-AEB7-7D43DB8A3871}"/>
                  </a:ext>
                </a:extLst>
              </p14:cNvPr>
              <p14:cNvContentPartPr/>
              <p14:nvPr/>
            </p14:nvContentPartPr>
            <p14:xfrm>
              <a:off x="2907253" y="3850253"/>
              <a:ext cx="2883240" cy="931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EDE1B1C-18F4-43E5-AEB7-7D43DB8A38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98612" y="3841253"/>
                <a:ext cx="2900882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6CE05C1-1733-49CF-A3F0-8CD570F94A94}"/>
                  </a:ext>
                </a:extLst>
              </p14:cNvPr>
              <p14:cNvContentPartPr/>
              <p14:nvPr/>
            </p14:nvContentPartPr>
            <p14:xfrm>
              <a:off x="6186133" y="3888413"/>
              <a:ext cx="335880" cy="51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6CE05C1-1733-49CF-A3F0-8CD570F94A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77493" y="3879413"/>
                <a:ext cx="353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79D15E0-37B8-4BFB-AC70-C39B867E5B8A}"/>
                  </a:ext>
                </a:extLst>
              </p14:cNvPr>
              <p14:cNvContentPartPr/>
              <p14:nvPr/>
            </p14:nvContentPartPr>
            <p14:xfrm>
              <a:off x="6216733" y="4047893"/>
              <a:ext cx="333000" cy="16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79D15E0-37B8-4BFB-AC70-C39B867E5B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07733" y="4038893"/>
                <a:ext cx="350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3A7B629-8132-4ED6-98C5-78DB5BEAEE9F}"/>
                  </a:ext>
                </a:extLst>
              </p14:cNvPr>
              <p14:cNvContentPartPr/>
              <p14:nvPr/>
            </p14:nvContentPartPr>
            <p14:xfrm>
              <a:off x="7107373" y="3588173"/>
              <a:ext cx="350280" cy="326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3A7B629-8132-4ED6-98C5-78DB5BEAEE9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98373" y="3579533"/>
                <a:ext cx="3679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C323724-5B94-4A66-ABD5-3FC5E434F132}"/>
                  </a:ext>
                </a:extLst>
              </p14:cNvPr>
              <p14:cNvContentPartPr/>
              <p14:nvPr/>
            </p14:nvContentPartPr>
            <p14:xfrm>
              <a:off x="7018813" y="4026293"/>
              <a:ext cx="569520" cy="19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C323724-5B94-4A66-ABD5-3FC5E434F1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09813" y="4017293"/>
                <a:ext cx="587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6AABA80-DF7B-4240-8A31-4289ED763323}"/>
                  </a:ext>
                </a:extLst>
              </p14:cNvPr>
              <p14:cNvContentPartPr/>
              <p14:nvPr/>
            </p14:nvContentPartPr>
            <p14:xfrm>
              <a:off x="7180093" y="4171733"/>
              <a:ext cx="389520" cy="356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6AABA80-DF7B-4240-8A31-4289ED7633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71453" y="4163093"/>
                <a:ext cx="4071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B58B8F-89D6-4425-9EC9-FAAFDD25E692}"/>
                  </a:ext>
                </a:extLst>
              </p14:cNvPr>
              <p14:cNvContentPartPr/>
              <p14:nvPr/>
            </p14:nvContentPartPr>
            <p14:xfrm>
              <a:off x="1478773" y="5050493"/>
              <a:ext cx="2649240" cy="1169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B58B8F-89D6-4425-9EC9-FAAFDD25E6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69773" y="5041853"/>
                <a:ext cx="266688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C00E491-A9A3-426E-995F-F619A42C51C4}"/>
                  </a:ext>
                </a:extLst>
              </p14:cNvPr>
              <p14:cNvContentPartPr/>
              <p14:nvPr/>
            </p14:nvContentPartPr>
            <p14:xfrm>
              <a:off x="11269333" y="3760613"/>
              <a:ext cx="345600" cy="1936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C00E491-A9A3-426E-995F-F619A42C51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260684" y="3751613"/>
                <a:ext cx="363258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BEAE7E5-44FF-4108-BE3D-8A27CA0D7AEC}"/>
                  </a:ext>
                </a:extLst>
              </p14:cNvPr>
              <p14:cNvContentPartPr/>
              <p14:nvPr/>
            </p14:nvContentPartPr>
            <p14:xfrm>
              <a:off x="8538373" y="3186053"/>
              <a:ext cx="2623680" cy="1506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BEAE7E5-44FF-4108-BE3D-8A27CA0D7A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29374" y="3177411"/>
                <a:ext cx="2641318" cy="15238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0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CDEB6-A65E-40EA-9DDE-23121F41DB36}"/>
                  </a:ext>
                </a:extLst>
              </p14:cNvPr>
              <p14:cNvContentPartPr/>
              <p14:nvPr/>
            </p14:nvContentPartPr>
            <p14:xfrm>
              <a:off x="2046853" y="405413"/>
              <a:ext cx="250560" cy="46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CDEB6-A65E-40EA-9DDE-23121F41D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7853" y="396413"/>
                <a:ext cx="268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42A40D1-839D-4A03-9EBF-7823FDCF202C}"/>
                  </a:ext>
                </a:extLst>
              </p14:cNvPr>
              <p14:cNvContentPartPr/>
              <p14:nvPr/>
            </p14:nvContentPartPr>
            <p14:xfrm>
              <a:off x="1574533" y="439973"/>
              <a:ext cx="228240" cy="285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42A40D1-839D-4A03-9EBF-7823FDCF20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5893" y="430962"/>
                <a:ext cx="245880" cy="302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EF9B50E-4A05-4BDC-AA91-88BD3C73D0BE}"/>
                  </a:ext>
                </a:extLst>
              </p14:cNvPr>
              <p14:cNvContentPartPr/>
              <p14:nvPr/>
            </p14:nvContentPartPr>
            <p14:xfrm>
              <a:off x="884773" y="465893"/>
              <a:ext cx="557640" cy="32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EF9B50E-4A05-4BDC-AA91-88BD3C73D0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5779" y="457243"/>
                <a:ext cx="575269" cy="341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B0E1CBB-C16B-4846-AADC-195B9623201E}"/>
                  </a:ext>
                </a:extLst>
              </p14:cNvPr>
              <p14:cNvContentPartPr/>
              <p14:nvPr/>
            </p14:nvContentPartPr>
            <p14:xfrm>
              <a:off x="2072053" y="1425293"/>
              <a:ext cx="186840" cy="8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B0E1CBB-C16B-4846-AADC-195B962320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3053" y="1416653"/>
                <a:ext cx="2044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5484D55-4FE0-471B-AA82-A2FDB659A041}"/>
                  </a:ext>
                </a:extLst>
              </p14:cNvPr>
              <p14:cNvContentPartPr/>
              <p14:nvPr/>
            </p14:nvContentPartPr>
            <p14:xfrm>
              <a:off x="2063053" y="1498013"/>
              <a:ext cx="209520" cy="20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5484D55-4FE0-471B-AA82-A2FDB659A0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4053" y="1489373"/>
                <a:ext cx="227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74CEB8-FF4F-4710-9CFE-729EAC13AB64}"/>
                  </a:ext>
                </a:extLst>
              </p14:cNvPr>
              <p14:cNvContentPartPr/>
              <p14:nvPr/>
            </p14:nvContentPartPr>
            <p14:xfrm>
              <a:off x="855973" y="1218293"/>
              <a:ext cx="1081080" cy="519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74CEB8-FF4F-4710-9CFE-729EAC13AB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973" y="1209647"/>
                <a:ext cx="1098720" cy="536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A2A7A96-9C14-4AFF-AD2D-52DE9A7222F0}"/>
                  </a:ext>
                </a:extLst>
              </p14:cNvPr>
              <p14:cNvContentPartPr/>
              <p14:nvPr/>
            </p14:nvContentPartPr>
            <p14:xfrm>
              <a:off x="7102693" y="1039013"/>
              <a:ext cx="198360" cy="384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A2A7A96-9C14-4AFF-AD2D-52DE9A7222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94053" y="1030373"/>
                <a:ext cx="2160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D990ED7-2650-4AC7-9AAB-AC960ECC28F8}"/>
                  </a:ext>
                </a:extLst>
              </p14:cNvPr>
              <p14:cNvContentPartPr/>
              <p14:nvPr/>
            </p14:nvContentPartPr>
            <p14:xfrm>
              <a:off x="6231133" y="841733"/>
              <a:ext cx="637920" cy="5680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D990ED7-2650-4AC7-9AAB-AC960ECC28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22133" y="832733"/>
                <a:ext cx="6555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7EC9F4A-F86F-4B31-B7AD-E7352820A880}"/>
                  </a:ext>
                </a:extLst>
              </p14:cNvPr>
              <p14:cNvContentPartPr/>
              <p14:nvPr/>
            </p14:nvContentPartPr>
            <p14:xfrm>
              <a:off x="2528173" y="301013"/>
              <a:ext cx="3523320" cy="1500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7EC9F4A-F86F-4B31-B7AD-E7352820A8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9533" y="292013"/>
                <a:ext cx="3540960" cy="15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C9353E5-7CB5-4C53-AEC1-86FA05D2C33C}"/>
                  </a:ext>
                </a:extLst>
              </p14:cNvPr>
              <p14:cNvContentPartPr/>
              <p14:nvPr/>
            </p14:nvContentPartPr>
            <p14:xfrm>
              <a:off x="7551973" y="1053413"/>
              <a:ext cx="159120" cy="41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C9353E5-7CB5-4C53-AEC1-86FA05D2C3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42973" y="1044773"/>
                <a:ext cx="176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C62A6C4-7F4C-4ADA-9382-7BA7CDD49AC7}"/>
                  </a:ext>
                </a:extLst>
              </p14:cNvPr>
              <p14:cNvContentPartPr/>
              <p14:nvPr/>
            </p14:nvContentPartPr>
            <p14:xfrm>
              <a:off x="7520653" y="1175813"/>
              <a:ext cx="224280" cy="29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C62A6C4-7F4C-4ADA-9382-7BA7CDD49A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12013" y="1167173"/>
                <a:ext cx="241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DE946ED-A68B-4524-8D17-0B0CA412379A}"/>
                  </a:ext>
                </a:extLst>
              </p14:cNvPr>
              <p14:cNvContentPartPr/>
              <p14:nvPr/>
            </p14:nvContentPartPr>
            <p14:xfrm>
              <a:off x="8382853" y="938573"/>
              <a:ext cx="195840" cy="29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DE946ED-A68B-4524-8D17-0B0CA41237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73853" y="929573"/>
                <a:ext cx="213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7DB8DE-3FFE-46F8-B525-971C8129DE47}"/>
                  </a:ext>
                </a:extLst>
              </p14:cNvPr>
              <p14:cNvContentPartPr/>
              <p14:nvPr/>
            </p14:nvContentPartPr>
            <p14:xfrm>
              <a:off x="8304013" y="1027133"/>
              <a:ext cx="243000" cy="221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7DB8DE-3FFE-46F8-B525-971C8129DE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95373" y="1018133"/>
                <a:ext cx="260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7449EC2-0A4B-444F-9572-5DA25B301562}"/>
                  </a:ext>
                </a:extLst>
              </p14:cNvPr>
              <p14:cNvContentPartPr/>
              <p14:nvPr/>
            </p14:nvContentPartPr>
            <p14:xfrm>
              <a:off x="8258293" y="758933"/>
              <a:ext cx="300960" cy="127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7449EC2-0A4B-444F-9572-5DA25B3015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49293" y="749933"/>
                <a:ext cx="318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FC51B0-3D63-4552-9F20-240729463E76}"/>
                  </a:ext>
                </a:extLst>
              </p14:cNvPr>
              <p14:cNvContentPartPr/>
              <p14:nvPr/>
            </p14:nvContentPartPr>
            <p14:xfrm>
              <a:off x="10294813" y="770093"/>
              <a:ext cx="50760" cy="227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FC51B0-3D63-4552-9F20-240729463E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85813" y="761453"/>
                <a:ext cx="68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CE1460B-FC5D-4BDC-AC74-0F87D6871EFA}"/>
                  </a:ext>
                </a:extLst>
              </p14:cNvPr>
              <p14:cNvContentPartPr/>
              <p14:nvPr/>
            </p14:nvContentPartPr>
            <p14:xfrm>
              <a:off x="9660853" y="775493"/>
              <a:ext cx="539280" cy="443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CE1460B-FC5D-4BDC-AC74-0F87D6871E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51859" y="766846"/>
                <a:ext cx="556908" cy="46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6020454-1282-46AE-8F29-CA87A33B23A6}"/>
                  </a:ext>
                </a:extLst>
              </p14:cNvPr>
              <p14:cNvContentPartPr/>
              <p14:nvPr/>
            </p14:nvContentPartPr>
            <p14:xfrm>
              <a:off x="8953093" y="796733"/>
              <a:ext cx="597600" cy="362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6020454-1282-46AE-8F29-CA87A33B23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44453" y="788093"/>
                <a:ext cx="6152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8CEED37-9A8F-4FA5-8697-24544AE30536}"/>
                  </a:ext>
                </a:extLst>
              </p14:cNvPr>
              <p14:cNvContentPartPr/>
              <p14:nvPr/>
            </p14:nvContentPartPr>
            <p14:xfrm>
              <a:off x="8260093" y="1309013"/>
              <a:ext cx="603720" cy="223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8CEED37-9A8F-4FA5-8697-24544AE305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51453" y="1300013"/>
                <a:ext cx="621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12FE70E-C7EF-4500-AEE5-DDF9A7D8AE1D}"/>
                  </a:ext>
                </a:extLst>
              </p14:cNvPr>
              <p14:cNvContentPartPr/>
              <p14:nvPr/>
            </p14:nvContentPartPr>
            <p14:xfrm>
              <a:off x="7946173" y="967733"/>
              <a:ext cx="127800" cy="3877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12FE70E-C7EF-4500-AEE5-DDF9A7D8AE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37533" y="959093"/>
                <a:ext cx="1454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4AB4617-6FAC-4E40-9061-61BDCB5CB0F1}"/>
                  </a:ext>
                </a:extLst>
              </p14:cNvPr>
              <p14:cNvContentPartPr/>
              <p14:nvPr/>
            </p14:nvContentPartPr>
            <p14:xfrm>
              <a:off x="1446013" y="2634173"/>
              <a:ext cx="200520" cy="29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4AB4617-6FAC-4E40-9061-61BDCB5CB0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37373" y="262517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37B30C6-3A09-4201-8455-882BAC84AD84}"/>
                  </a:ext>
                </a:extLst>
              </p14:cNvPr>
              <p14:cNvContentPartPr/>
              <p14:nvPr/>
            </p14:nvContentPartPr>
            <p14:xfrm>
              <a:off x="1411093" y="2782853"/>
              <a:ext cx="206640" cy="21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37B30C6-3A09-4201-8455-882BAC84AD8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02453" y="2773853"/>
                <a:ext cx="2242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4BCC287-1BDE-43D2-A042-6A0A36E80A4F}"/>
                  </a:ext>
                </a:extLst>
              </p14:cNvPr>
              <p14:cNvContentPartPr/>
              <p14:nvPr/>
            </p14:nvContentPartPr>
            <p14:xfrm>
              <a:off x="1902853" y="2530493"/>
              <a:ext cx="132840" cy="3682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4BCC287-1BDE-43D2-A042-6A0A36E80A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4190" y="2521853"/>
                <a:ext cx="150528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E5222DC-D2AD-4782-8A65-7E3CE09C04E9}"/>
                  </a:ext>
                </a:extLst>
              </p14:cNvPr>
              <p14:cNvContentPartPr/>
              <p14:nvPr/>
            </p14:nvContentPartPr>
            <p14:xfrm>
              <a:off x="2142253" y="2285333"/>
              <a:ext cx="716760" cy="590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E5222DC-D2AD-4782-8A65-7E3CE09C04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33609" y="2276688"/>
                <a:ext cx="734409" cy="607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60A0312-41EE-4216-A65F-B34F23666547}"/>
                  </a:ext>
                </a:extLst>
              </p14:cNvPr>
              <p14:cNvContentPartPr/>
              <p14:nvPr/>
            </p14:nvContentPartPr>
            <p14:xfrm>
              <a:off x="3023173" y="2509613"/>
              <a:ext cx="243720" cy="1868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60A0312-41EE-4216-A65F-B34F236665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14173" y="2500613"/>
                <a:ext cx="261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787A7BE-68AA-40D9-9DD1-DE4757B696D0}"/>
                  </a:ext>
                </a:extLst>
              </p14:cNvPr>
              <p14:cNvContentPartPr/>
              <p14:nvPr/>
            </p14:nvContentPartPr>
            <p14:xfrm>
              <a:off x="4180213" y="2499173"/>
              <a:ext cx="47160" cy="435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787A7BE-68AA-40D9-9DD1-DE4757B696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71573" y="2490173"/>
                <a:ext cx="648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1BBA75E-F5F5-4AAC-B800-21CDBC4A1754}"/>
                  </a:ext>
                </a:extLst>
              </p14:cNvPr>
              <p14:cNvContentPartPr/>
              <p14:nvPr/>
            </p14:nvContentPartPr>
            <p14:xfrm>
              <a:off x="5164453" y="2332133"/>
              <a:ext cx="320040" cy="208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1BBA75E-F5F5-4AAC-B800-21CDBC4A175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55813" y="2323493"/>
                <a:ext cx="337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A18D546-8FF2-4E5D-B5E2-C1C395B91C0C}"/>
                  </a:ext>
                </a:extLst>
              </p14:cNvPr>
              <p14:cNvContentPartPr/>
              <p14:nvPr/>
            </p14:nvContentPartPr>
            <p14:xfrm>
              <a:off x="6885613" y="2306933"/>
              <a:ext cx="132840" cy="194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A18D546-8FF2-4E5D-B5E2-C1C395B91C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76973" y="2298293"/>
                <a:ext cx="150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0B120B3-AC88-431C-B945-71093829E2E2}"/>
                  </a:ext>
                </a:extLst>
              </p14:cNvPr>
              <p14:cNvContentPartPr/>
              <p14:nvPr/>
            </p14:nvContentPartPr>
            <p14:xfrm>
              <a:off x="7208173" y="2271653"/>
              <a:ext cx="121320" cy="32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0B120B3-AC88-431C-B945-71093829E2E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99533" y="2262653"/>
                <a:ext cx="138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162B884-8CAF-43C5-83BB-FE5414E04B7C}"/>
                  </a:ext>
                </a:extLst>
              </p14:cNvPr>
              <p14:cNvContentPartPr/>
              <p14:nvPr/>
            </p14:nvContentPartPr>
            <p14:xfrm>
              <a:off x="7493293" y="2227733"/>
              <a:ext cx="371520" cy="424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162B884-8CAF-43C5-83BB-FE5414E04B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84293" y="2219093"/>
                <a:ext cx="3891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7E0893F-5CEE-471C-ACC9-75483A4C359F}"/>
                  </a:ext>
                </a:extLst>
              </p14:cNvPr>
              <p14:cNvContentPartPr/>
              <p14:nvPr/>
            </p14:nvContentPartPr>
            <p14:xfrm>
              <a:off x="5984533" y="2008133"/>
              <a:ext cx="730800" cy="462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7E0893F-5CEE-471C-ACC9-75483A4C35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75889" y="1999486"/>
                <a:ext cx="748449" cy="480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662678E-0142-42D0-B897-7302197A6F89}"/>
                  </a:ext>
                </a:extLst>
              </p14:cNvPr>
              <p14:cNvContentPartPr/>
              <p14:nvPr/>
            </p14:nvContentPartPr>
            <p14:xfrm>
              <a:off x="5433373" y="2000573"/>
              <a:ext cx="389880" cy="270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662678E-0142-42D0-B897-7302197A6F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4365" y="1991573"/>
                <a:ext cx="407536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6C6A689-0F5C-46DC-A170-0B20CF3252B1}"/>
                  </a:ext>
                </a:extLst>
              </p14:cNvPr>
              <p14:cNvContentPartPr/>
              <p14:nvPr/>
            </p14:nvContentPartPr>
            <p14:xfrm>
              <a:off x="4352653" y="2332853"/>
              <a:ext cx="551880" cy="3258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6C6A689-0F5C-46DC-A170-0B20CF3252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43653" y="2323853"/>
                <a:ext cx="5695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42E662B-B69B-46BD-833D-550C05A47A25}"/>
                  </a:ext>
                </a:extLst>
              </p14:cNvPr>
              <p14:cNvContentPartPr/>
              <p14:nvPr/>
            </p14:nvContentPartPr>
            <p14:xfrm>
              <a:off x="3471733" y="2185253"/>
              <a:ext cx="606600" cy="496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42E662B-B69B-46BD-833D-550C05A47A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63088" y="2176260"/>
                <a:ext cx="624250" cy="514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80F595D-003B-4311-8F18-4AD0AC054D85}"/>
                  </a:ext>
                </a:extLst>
              </p14:cNvPr>
              <p14:cNvContentPartPr/>
              <p14:nvPr/>
            </p14:nvContentPartPr>
            <p14:xfrm>
              <a:off x="8043733" y="2250413"/>
              <a:ext cx="79560" cy="16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80F595D-003B-4311-8F18-4AD0AC054D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34733" y="2241773"/>
                <a:ext cx="97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D4696BB-2E1B-4D39-9B2A-A8F5E46ED212}"/>
                  </a:ext>
                </a:extLst>
              </p14:cNvPr>
              <p14:cNvContentPartPr/>
              <p14:nvPr/>
            </p14:nvContentPartPr>
            <p14:xfrm>
              <a:off x="8286013" y="2267333"/>
              <a:ext cx="11160" cy="21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D4696BB-2E1B-4D39-9B2A-A8F5E46ED2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77373" y="2258693"/>
                <a:ext cx="28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37C203A-A509-47C8-95B4-2F1B16E84437}"/>
                  </a:ext>
                </a:extLst>
              </p14:cNvPr>
              <p14:cNvContentPartPr/>
              <p14:nvPr/>
            </p14:nvContentPartPr>
            <p14:xfrm>
              <a:off x="8446213" y="1970333"/>
              <a:ext cx="358560" cy="677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37C203A-A509-47C8-95B4-2F1B16E844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37213" y="1961693"/>
                <a:ext cx="37620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330EB08-B58A-4E1B-8BDE-23B406EAE6B7}"/>
                  </a:ext>
                </a:extLst>
              </p14:cNvPr>
              <p14:cNvContentPartPr/>
              <p14:nvPr/>
            </p14:nvContentPartPr>
            <p14:xfrm>
              <a:off x="1251973" y="3405293"/>
              <a:ext cx="216360" cy="22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330EB08-B58A-4E1B-8BDE-23B406EAE6B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42973" y="3396293"/>
                <a:ext cx="234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2F5ABF2-CFD4-4882-9C5B-701A91B94A36}"/>
                  </a:ext>
                </a:extLst>
              </p14:cNvPr>
              <p14:cNvContentPartPr/>
              <p14:nvPr/>
            </p14:nvContentPartPr>
            <p14:xfrm>
              <a:off x="1248733" y="3507893"/>
              <a:ext cx="223200" cy="15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2F5ABF2-CFD4-4882-9C5B-701A91B94A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40093" y="3498893"/>
                <a:ext cx="2408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592B0CA-279C-4CC5-871F-A2BB49E681A1}"/>
                  </a:ext>
                </a:extLst>
              </p14:cNvPr>
              <p14:cNvContentPartPr/>
              <p14:nvPr/>
            </p14:nvContentPartPr>
            <p14:xfrm>
              <a:off x="2135773" y="3058973"/>
              <a:ext cx="408240" cy="3967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592B0CA-279C-4CC5-871F-A2BB49E681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26773" y="3049981"/>
                <a:ext cx="425880" cy="414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843594A-DBB4-46F4-825D-6E1F70F06907}"/>
                  </a:ext>
                </a:extLst>
              </p14:cNvPr>
              <p14:cNvContentPartPr/>
              <p14:nvPr/>
            </p14:nvContentPartPr>
            <p14:xfrm>
              <a:off x="1832653" y="3257333"/>
              <a:ext cx="161280" cy="3366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843594A-DBB4-46F4-825D-6E1F70F0690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23653" y="3248693"/>
                <a:ext cx="178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737DD36-8DD0-41E8-BEFD-A2A487906B0B}"/>
                  </a:ext>
                </a:extLst>
              </p14:cNvPr>
              <p14:cNvContentPartPr/>
              <p14:nvPr/>
            </p14:nvContentPartPr>
            <p14:xfrm>
              <a:off x="2819413" y="3051053"/>
              <a:ext cx="214920" cy="468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737DD36-8DD0-41E8-BEFD-A2A487906B0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10773" y="3042053"/>
                <a:ext cx="2325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DA08D21-C83B-444F-9B10-E11F4C65BBC6}"/>
                  </a:ext>
                </a:extLst>
              </p14:cNvPr>
              <p14:cNvContentPartPr/>
              <p14:nvPr/>
            </p14:nvContentPartPr>
            <p14:xfrm>
              <a:off x="3188053" y="3145373"/>
              <a:ext cx="374400" cy="265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DA08D21-C83B-444F-9B10-E11F4C65BBC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179405" y="3136373"/>
                <a:ext cx="392057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B948146-5EF9-4CF3-AEAB-DF5AB65440E5}"/>
                  </a:ext>
                </a:extLst>
              </p14:cNvPr>
              <p14:cNvContentPartPr/>
              <p14:nvPr/>
            </p14:nvContentPartPr>
            <p14:xfrm>
              <a:off x="5256973" y="3035933"/>
              <a:ext cx="289440" cy="273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B948146-5EF9-4CF3-AEAB-DF5AB65440E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48333" y="3026933"/>
                <a:ext cx="3070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3F67B0D-9E6D-45E2-B3D0-D12F90E82872}"/>
                  </a:ext>
                </a:extLst>
              </p14:cNvPr>
              <p14:cNvContentPartPr/>
              <p14:nvPr/>
            </p14:nvContentPartPr>
            <p14:xfrm>
              <a:off x="5670973" y="3031613"/>
              <a:ext cx="306360" cy="177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3F67B0D-9E6D-45E2-B3D0-D12F90E8287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61973" y="3022973"/>
                <a:ext cx="324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8249C01-D692-41DA-A3B2-DB2EA7BF6903}"/>
                  </a:ext>
                </a:extLst>
              </p14:cNvPr>
              <p14:cNvContentPartPr/>
              <p14:nvPr/>
            </p14:nvContentPartPr>
            <p14:xfrm>
              <a:off x="5850253" y="2749373"/>
              <a:ext cx="375840" cy="221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8249C01-D692-41DA-A3B2-DB2EA7BF69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41262" y="2740373"/>
                <a:ext cx="393463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52219D-733F-4801-BB58-81604760DE40}"/>
                  </a:ext>
                </a:extLst>
              </p14:cNvPr>
              <p14:cNvContentPartPr/>
              <p14:nvPr/>
            </p14:nvContentPartPr>
            <p14:xfrm>
              <a:off x="4767733" y="3060053"/>
              <a:ext cx="251640" cy="217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52219D-733F-4801-BB58-81604760DE4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58733" y="3051413"/>
                <a:ext cx="269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E043467-80E3-4E7A-AFC4-60700B8D0278}"/>
                  </a:ext>
                </a:extLst>
              </p14:cNvPr>
              <p14:cNvContentPartPr/>
              <p14:nvPr/>
            </p14:nvContentPartPr>
            <p14:xfrm>
              <a:off x="3783493" y="2925053"/>
              <a:ext cx="789480" cy="44352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E043467-80E3-4E7A-AFC4-60700B8D027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774493" y="2916413"/>
                <a:ext cx="8071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DBBE11A-B665-4D71-A198-0148E8D84DD0}"/>
                  </a:ext>
                </a:extLst>
              </p14:cNvPr>
              <p14:cNvContentPartPr/>
              <p14:nvPr/>
            </p14:nvContentPartPr>
            <p14:xfrm>
              <a:off x="6761053" y="3017933"/>
              <a:ext cx="155160" cy="158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DBBE11A-B665-4D71-A198-0148E8D84D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52053" y="3009293"/>
                <a:ext cx="172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5D061DC-61A7-4E78-82EF-69F245F087D1}"/>
                  </a:ext>
                </a:extLst>
              </p14:cNvPr>
              <p14:cNvContentPartPr/>
              <p14:nvPr/>
            </p14:nvContentPartPr>
            <p14:xfrm>
              <a:off x="7045093" y="2997053"/>
              <a:ext cx="123120" cy="219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5D061DC-61A7-4E78-82EF-69F245F087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36453" y="2988413"/>
                <a:ext cx="140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E71D3D6-DC1E-4528-9124-B09893AD1496}"/>
                  </a:ext>
                </a:extLst>
              </p14:cNvPr>
              <p14:cNvContentPartPr/>
              <p14:nvPr/>
            </p14:nvContentPartPr>
            <p14:xfrm>
              <a:off x="7329853" y="2980853"/>
              <a:ext cx="59760" cy="11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E71D3D6-DC1E-4528-9124-B09893AD149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21213" y="2972213"/>
                <a:ext cx="77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0AA9ECE-935E-4A8F-AA2B-9F9701AF9F87}"/>
                  </a:ext>
                </a:extLst>
              </p14:cNvPr>
              <p14:cNvContentPartPr/>
              <p14:nvPr/>
            </p14:nvContentPartPr>
            <p14:xfrm>
              <a:off x="7571413" y="2965373"/>
              <a:ext cx="203760" cy="12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0AA9ECE-935E-4A8F-AA2B-9F9701AF9F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62413" y="2956373"/>
                <a:ext cx="2214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89FB0AA-524E-441D-86B3-02A3D3012354}"/>
                  </a:ext>
                </a:extLst>
              </p14:cNvPr>
              <p14:cNvContentPartPr/>
              <p14:nvPr/>
            </p14:nvContentPartPr>
            <p14:xfrm>
              <a:off x="7923133" y="2733173"/>
              <a:ext cx="341640" cy="5749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89FB0AA-524E-441D-86B3-02A3D30123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14493" y="2724533"/>
                <a:ext cx="35928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E096835-CE00-4A46-ADAE-FBAA5CFB3835}"/>
                  </a:ext>
                </a:extLst>
              </p14:cNvPr>
              <p14:cNvContentPartPr/>
              <p14:nvPr/>
            </p14:nvContentPartPr>
            <p14:xfrm>
              <a:off x="6327613" y="2974373"/>
              <a:ext cx="219960" cy="1936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E096835-CE00-4A46-ADAE-FBAA5CFB383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18973" y="2965373"/>
                <a:ext cx="2376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31E9761-8729-47FF-9C4F-7ABBD58EA10F}"/>
                  </a:ext>
                </a:extLst>
              </p14:cNvPr>
              <p14:cNvContentPartPr/>
              <p14:nvPr/>
            </p14:nvContentPartPr>
            <p14:xfrm>
              <a:off x="1188613" y="4252373"/>
              <a:ext cx="225360" cy="24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31E9761-8729-47FF-9C4F-7ABBD58EA10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79613" y="4243733"/>
                <a:ext cx="243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993BB80-BEBC-448B-BE9F-C4DC5B3D567E}"/>
                  </a:ext>
                </a:extLst>
              </p14:cNvPr>
              <p14:cNvContentPartPr/>
              <p14:nvPr/>
            </p14:nvContentPartPr>
            <p14:xfrm>
              <a:off x="1164133" y="4385213"/>
              <a:ext cx="226440" cy="16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993BB80-BEBC-448B-BE9F-C4DC5B3D56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5493" y="4376213"/>
                <a:ext cx="2440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8F771AE-C306-4347-AC63-46411CE20698}"/>
                  </a:ext>
                </a:extLst>
              </p14:cNvPr>
              <p14:cNvContentPartPr/>
              <p14:nvPr/>
            </p14:nvContentPartPr>
            <p14:xfrm>
              <a:off x="2038573" y="3912893"/>
              <a:ext cx="443520" cy="4431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8F771AE-C306-4347-AC63-46411CE206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29926" y="3903900"/>
                <a:ext cx="461174" cy="460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D2EA456-A6D2-4CB1-9E72-D1F7A8A6A7A6}"/>
                  </a:ext>
                </a:extLst>
              </p14:cNvPr>
              <p14:cNvContentPartPr/>
              <p14:nvPr/>
            </p14:nvContentPartPr>
            <p14:xfrm>
              <a:off x="1787293" y="4130693"/>
              <a:ext cx="125640" cy="3686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D2EA456-A6D2-4CB1-9E72-D1F7A8A6A7A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78293" y="4121693"/>
                <a:ext cx="143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3B51137-0804-47F3-B156-515FEBA4EBEB}"/>
                  </a:ext>
                </a:extLst>
              </p14:cNvPr>
              <p14:cNvContentPartPr/>
              <p14:nvPr/>
            </p14:nvContentPartPr>
            <p14:xfrm>
              <a:off x="3389653" y="3653693"/>
              <a:ext cx="1443240" cy="943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3B51137-0804-47F3-B156-515FEBA4EB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81011" y="3644693"/>
                <a:ext cx="1460884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48D094E-E86D-4525-9C11-2BDA90CC64F0}"/>
                  </a:ext>
                </a:extLst>
              </p14:cNvPr>
              <p14:cNvContentPartPr/>
              <p14:nvPr/>
            </p14:nvContentPartPr>
            <p14:xfrm>
              <a:off x="2703493" y="3767453"/>
              <a:ext cx="538920" cy="8128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48D094E-E86D-4525-9C11-2BDA90CC64F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94847" y="3758813"/>
                <a:ext cx="556572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FE7B590-4821-49F7-BB7E-14B3A4BF497A}"/>
                  </a:ext>
                </a:extLst>
              </p14:cNvPr>
              <p14:cNvContentPartPr/>
              <p14:nvPr/>
            </p14:nvContentPartPr>
            <p14:xfrm>
              <a:off x="4971493" y="4379093"/>
              <a:ext cx="101160" cy="1947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FE7B590-4821-49F7-BB7E-14B3A4BF49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62493" y="4370093"/>
                <a:ext cx="118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6CA737A-3F0A-45F3-ACD9-4A970E1C48E0}"/>
                  </a:ext>
                </a:extLst>
              </p14:cNvPr>
              <p14:cNvContentPartPr/>
              <p14:nvPr/>
            </p14:nvContentPartPr>
            <p14:xfrm>
              <a:off x="7294933" y="3901373"/>
              <a:ext cx="16920" cy="86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6CA737A-3F0A-45F3-ACD9-4A970E1C48E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6293" y="3892733"/>
                <a:ext cx="345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B6030BD-68D6-4414-94C4-0A2F6179E349}"/>
                  </a:ext>
                </a:extLst>
              </p14:cNvPr>
              <p14:cNvContentPartPr/>
              <p14:nvPr/>
            </p14:nvContentPartPr>
            <p14:xfrm>
              <a:off x="7321573" y="4268213"/>
              <a:ext cx="223200" cy="2498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B6030BD-68D6-4414-94C4-0A2F6179E34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12933" y="4259573"/>
                <a:ext cx="2408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8FD56B1-7FB4-47CF-B098-B83D801FED60}"/>
                  </a:ext>
                </a:extLst>
              </p14:cNvPr>
              <p14:cNvContentPartPr/>
              <p14:nvPr/>
            </p14:nvContentPartPr>
            <p14:xfrm>
              <a:off x="5685013" y="3609413"/>
              <a:ext cx="1499760" cy="9658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8FD56B1-7FB4-47CF-B098-B83D801FED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76373" y="3600770"/>
                <a:ext cx="1517400" cy="983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3C3268D-3C49-450C-BB52-9BE49EFF89E8}"/>
                  </a:ext>
                </a:extLst>
              </p14:cNvPr>
              <p14:cNvContentPartPr/>
              <p14:nvPr/>
            </p14:nvContentPartPr>
            <p14:xfrm>
              <a:off x="8087293" y="4149773"/>
              <a:ext cx="775080" cy="4381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C3268D-3C49-450C-BB52-9BE49EFF89E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78297" y="4141140"/>
                <a:ext cx="792712" cy="455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969D57D-511C-49B9-9221-E1F18FAE6E5E}"/>
                  </a:ext>
                </a:extLst>
              </p14:cNvPr>
              <p14:cNvContentPartPr/>
              <p14:nvPr/>
            </p14:nvContentPartPr>
            <p14:xfrm>
              <a:off x="7713253" y="4192253"/>
              <a:ext cx="266040" cy="2628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969D57D-511C-49B9-9221-E1F18FAE6E5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704613" y="4183253"/>
                <a:ext cx="283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9ED667E-63EB-47C2-8BF5-A2AF7A8A86DE}"/>
                  </a:ext>
                </a:extLst>
              </p14:cNvPr>
              <p14:cNvContentPartPr/>
              <p14:nvPr/>
            </p14:nvContentPartPr>
            <p14:xfrm>
              <a:off x="2603053" y="5298893"/>
              <a:ext cx="155160" cy="8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9ED667E-63EB-47C2-8BF5-A2AF7A8A86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94413" y="5290253"/>
                <a:ext cx="1728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5588471-1B58-488C-A057-3030CB24B54F}"/>
                  </a:ext>
                </a:extLst>
              </p14:cNvPr>
              <p14:cNvContentPartPr/>
              <p14:nvPr/>
            </p14:nvContentPartPr>
            <p14:xfrm>
              <a:off x="2603773" y="5369093"/>
              <a:ext cx="155160" cy="28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5588471-1B58-488C-A057-3030CB24B54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95133" y="5360453"/>
                <a:ext cx="172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0E5F1923-9BB3-43AD-B25D-1C7C592A7E73}"/>
                  </a:ext>
                </a:extLst>
              </p14:cNvPr>
              <p14:cNvContentPartPr/>
              <p14:nvPr/>
            </p14:nvContentPartPr>
            <p14:xfrm>
              <a:off x="1570213" y="5162093"/>
              <a:ext cx="786960" cy="3945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0E5F1923-9BB3-43AD-B25D-1C7C592A7E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61213" y="5153453"/>
                <a:ext cx="8046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72E299F-E21E-4316-A996-7412446C4B67}"/>
                  </a:ext>
                </a:extLst>
              </p14:cNvPr>
              <p14:cNvContentPartPr/>
              <p14:nvPr/>
            </p14:nvContentPartPr>
            <p14:xfrm>
              <a:off x="4940533" y="5189813"/>
              <a:ext cx="81720" cy="23184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72E299F-E21E-4316-A996-7412446C4B6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31893" y="5180813"/>
                <a:ext cx="99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AFA805A-F054-4295-BF04-4BCC4DE28BD3}"/>
                  </a:ext>
                </a:extLst>
              </p14:cNvPr>
              <p14:cNvContentPartPr/>
              <p14:nvPr/>
            </p14:nvContentPartPr>
            <p14:xfrm>
              <a:off x="3278413" y="4773293"/>
              <a:ext cx="1393560" cy="987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AFA805A-F054-4295-BF04-4BCC4DE28BD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69413" y="4764656"/>
                <a:ext cx="1411200" cy="1005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FE79EA2-74AD-48D5-84CE-C25431FFE70F}"/>
                  </a:ext>
                </a:extLst>
              </p14:cNvPr>
              <p14:cNvContentPartPr/>
              <p14:nvPr/>
            </p14:nvContentPartPr>
            <p14:xfrm>
              <a:off x="5906413" y="5042213"/>
              <a:ext cx="172440" cy="177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FE79EA2-74AD-48D5-84CE-C25431FFE70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97773" y="5033213"/>
                <a:ext cx="1900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76C97D7-FE0E-45B7-BDCF-5B1903268244}"/>
                  </a:ext>
                </a:extLst>
              </p14:cNvPr>
              <p14:cNvContentPartPr/>
              <p14:nvPr/>
            </p14:nvContentPartPr>
            <p14:xfrm>
              <a:off x="5453893" y="5042933"/>
              <a:ext cx="289440" cy="2368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76C97D7-FE0E-45B7-BDCF-5B190326824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44904" y="5034293"/>
                <a:ext cx="307058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7D26E33-B293-4020-987A-C49E64A1468A}"/>
                  </a:ext>
                </a:extLst>
              </p14:cNvPr>
              <p14:cNvContentPartPr/>
              <p14:nvPr/>
            </p14:nvContentPartPr>
            <p14:xfrm>
              <a:off x="6598333" y="4932773"/>
              <a:ext cx="737280" cy="4168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7D26E33-B293-4020-987A-C49E64A1468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589337" y="4924133"/>
                <a:ext cx="754911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64358EF-671F-4895-9C52-5A36C2907BD9}"/>
                  </a:ext>
                </a:extLst>
              </p14:cNvPr>
              <p14:cNvContentPartPr/>
              <p14:nvPr/>
            </p14:nvContentPartPr>
            <p14:xfrm>
              <a:off x="6275773" y="4987493"/>
              <a:ext cx="221760" cy="2325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64358EF-671F-4895-9C52-5A36C2907BD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267147" y="4978853"/>
                <a:ext cx="239371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B05BF41C-4AEB-48DB-953A-D5A05859B538}"/>
                  </a:ext>
                </a:extLst>
              </p14:cNvPr>
              <p14:cNvContentPartPr/>
              <p14:nvPr/>
            </p14:nvContentPartPr>
            <p14:xfrm>
              <a:off x="2954773" y="5006933"/>
              <a:ext cx="217800" cy="12074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B05BF41C-4AEB-48DB-953A-D5A05859B53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46133" y="4997933"/>
                <a:ext cx="23544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B4BAB7D-4F32-4103-A94A-AC5F189AD3AF}"/>
                  </a:ext>
                </a:extLst>
              </p14:cNvPr>
              <p14:cNvContentPartPr/>
              <p14:nvPr/>
            </p14:nvContentPartPr>
            <p14:xfrm>
              <a:off x="3986173" y="6115013"/>
              <a:ext cx="115560" cy="1083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B4BAB7D-4F32-4103-A94A-AC5F189AD3A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977533" y="6106373"/>
                <a:ext cx="133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86607EAE-BBB0-4AE9-9C3F-0936A532DEB8}"/>
                  </a:ext>
                </a:extLst>
              </p14:cNvPr>
              <p14:cNvContentPartPr/>
              <p14:nvPr/>
            </p14:nvContentPartPr>
            <p14:xfrm>
              <a:off x="3406573" y="5933213"/>
              <a:ext cx="111600" cy="29664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86607EAE-BBB0-4AE9-9C3F-0936A532DEB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97573" y="5924573"/>
                <a:ext cx="129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0F600473-6CBB-4817-A1E3-B9F05CB91711}"/>
                  </a:ext>
                </a:extLst>
              </p14:cNvPr>
              <p14:cNvContentPartPr/>
              <p14:nvPr/>
            </p14:nvContentPartPr>
            <p14:xfrm>
              <a:off x="6377653" y="5813333"/>
              <a:ext cx="352080" cy="2044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0F600473-6CBB-4817-A1E3-B9F05CB9171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68662" y="5804333"/>
                <a:ext cx="369702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3451DF27-15DA-48EE-875F-EDD8F135BE98}"/>
                  </a:ext>
                </a:extLst>
              </p14:cNvPr>
              <p14:cNvContentPartPr/>
              <p14:nvPr/>
            </p14:nvContentPartPr>
            <p14:xfrm>
              <a:off x="5519053" y="5778773"/>
              <a:ext cx="637560" cy="27612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3451DF27-15DA-48EE-875F-EDD8F135BE9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10408" y="5770133"/>
                <a:ext cx="655210" cy="2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02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DB58F9C-EE9E-4396-8A1F-D944A78506C3}"/>
                  </a:ext>
                </a:extLst>
              </p14:cNvPr>
              <p14:cNvContentPartPr/>
              <p14:nvPr/>
            </p14:nvContentPartPr>
            <p14:xfrm>
              <a:off x="1972693" y="549413"/>
              <a:ext cx="22320" cy="22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DB58F9C-EE9E-4396-8A1F-D944A7850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053" y="540413"/>
                <a:ext cx="39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8B1D191-3791-42C8-9B02-8CF90B5F7F0C}"/>
                  </a:ext>
                </a:extLst>
              </p14:cNvPr>
              <p14:cNvContentPartPr/>
              <p14:nvPr/>
            </p14:nvContentPartPr>
            <p14:xfrm>
              <a:off x="1958653" y="743093"/>
              <a:ext cx="28080" cy="18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8B1D191-3791-42C8-9B02-8CF90B5F7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0013" y="734093"/>
                <a:ext cx="45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3FA084-0976-44D1-859A-E76D5D5DD9EC}"/>
                  </a:ext>
                </a:extLst>
              </p14:cNvPr>
              <p14:cNvContentPartPr/>
              <p14:nvPr/>
            </p14:nvContentPartPr>
            <p14:xfrm>
              <a:off x="3240613" y="509813"/>
              <a:ext cx="530640" cy="263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3FA084-0976-44D1-859A-E76D5D5DD9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1973" y="500813"/>
                <a:ext cx="5482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F0B1478-5FBD-4866-A307-DF9175F70127}"/>
                  </a:ext>
                </a:extLst>
              </p14:cNvPr>
              <p14:cNvContentPartPr/>
              <p14:nvPr/>
            </p14:nvContentPartPr>
            <p14:xfrm>
              <a:off x="2286253" y="495413"/>
              <a:ext cx="627120" cy="293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F0B1478-5FBD-4866-A307-DF9175F701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7253" y="486413"/>
                <a:ext cx="6447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4049A87-F0E9-4E96-B2AA-E167E7E9B004}"/>
                  </a:ext>
                </a:extLst>
              </p14:cNvPr>
              <p14:cNvContentPartPr/>
              <p14:nvPr/>
            </p14:nvContentPartPr>
            <p14:xfrm>
              <a:off x="428293" y="467693"/>
              <a:ext cx="1410840" cy="58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4049A87-F0E9-4E96-B2AA-E167E7E9B0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295" y="459053"/>
                <a:ext cx="1428476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D1A62A3-085C-496F-A30A-57338AB2C85E}"/>
                  </a:ext>
                </a:extLst>
              </p14:cNvPr>
              <p14:cNvContentPartPr/>
              <p14:nvPr/>
            </p14:nvContentPartPr>
            <p14:xfrm>
              <a:off x="3886813" y="492893"/>
              <a:ext cx="912600" cy="290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D1A62A3-085C-496F-A30A-57338AB2C8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7817" y="484253"/>
                <a:ext cx="930233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8D9A66D-69E6-4563-8596-F83B66BE49B9}"/>
                  </a:ext>
                </a:extLst>
              </p14:cNvPr>
              <p14:cNvContentPartPr/>
              <p14:nvPr/>
            </p14:nvContentPartPr>
            <p14:xfrm>
              <a:off x="4970413" y="456173"/>
              <a:ext cx="264600" cy="282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8D9A66D-69E6-4563-8596-F83B66BE49B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1413" y="447533"/>
                <a:ext cx="282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44AB9C-1E47-4711-A46A-CBD763A2676F}"/>
                  </a:ext>
                </a:extLst>
              </p14:cNvPr>
              <p14:cNvContentPartPr/>
              <p14:nvPr/>
            </p14:nvContentPartPr>
            <p14:xfrm>
              <a:off x="7105213" y="555893"/>
              <a:ext cx="14400" cy="28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44AB9C-1E47-4711-A46A-CBD763A267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96573" y="547253"/>
                <a:ext cx="32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99F81BB-6D44-44B0-9516-9D0F717CFB37}"/>
                  </a:ext>
                </a:extLst>
              </p14:cNvPr>
              <p14:cNvContentPartPr/>
              <p14:nvPr/>
            </p14:nvContentPartPr>
            <p14:xfrm>
              <a:off x="5328613" y="389573"/>
              <a:ext cx="1660320" cy="336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99F81BB-6D44-44B0-9516-9D0F717CFB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19615" y="380924"/>
                <a:ext cx="1677956" cy="35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8AE8EA7-24A5-4504-AF27-299FD48704C8}"/>
                  </a:ext>
                </a:extLst>
              </p14:cNvPr>
              <p14:cNvContentPartPr/>
              <p14:nvPr/>
            </p14:nvContentPartPr>
            <p14:xfrm>
              <a:off x="7402933" y="426293"/>
              <a:ext cx="353880" cy="338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8AE8EA7-24A5-4504-AF27-299FD48704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3924" y="417653"/>
                <a:ext cx="371538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CE08076-4638-4B59-886B-B01526A69DC2}"/>
                  </a:ext>
                </a:extLst>
              </p14:cNvPr>
              <p14:cNvContentPartPr/>
              <p14:nvPr/>
            </p14:nvContentPartPr>
            <p14:xfrm>
              <a:off x="8054533" y="519533"/>
              <a:ext cx="191880" cy="154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CE08076-4638-4B59-886B-B01526A69D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5533" y="510533"/>
                <a:ext cx="209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EB710A1-1018-48D3-9732-B39F4338282A}"/>
                  </a:ext>
                </a:extLst>
              </p14:cNvPr>
              <p14:cNvContentPartPr/>
              <p14:nvPr/>
            </p14:nvContentPartPr>
            <p14:xfrm>
              <a:off x="10675333" y="432413"/>
              <a:ext cx="933120" cy="4809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EB710A1-1018-48D3-9732-B39F433828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66690" y="423413"/>
                <a:ext cx="950767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806C12C-972F-439C-B517-8E1C2975DA16}"/>
                  </a:ext>
                </a:extLst>
              </p14:cNvPr>
              <p14:cNvContentPartPr/>
              <p14:nvPr/>
            </p14:nvContentPartPr>
            <p14:xfrm>
              <a:off x="9593173" y="448973"/>
              <a:ext cx="955440" cy="389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806C12C-972F-439C-B517-8E1C2975DA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84533" y="439973"/>
                <a:ext cx="9730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DDBD16A-F333-4929-ADB6-BACA56A58A85}"/>
                  </a:ext>
                </a:extLst>
              </p14:cNvPr>
              <p14:cNvContentPartPr/>
              <p14:nvPr/>
            </p14:nvContentPartPr>
            <p14:xfrm>
              <a:off x="8836453" y="550493"/>
              <a:ext cx="547920" cy="3546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DDBD16A-F333-4929-ADB6-BACA56A58A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27807" y="541844"/>
                <a:ext cx="565572" cy="3722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735D036-EC08-4237-959E-8023EF11E774}"/>
                  </a:ext>
                </a:extLst>
              </p14:cNvPr>
              <p14:cNvContentPartPr/>
              <p14:nvPr/>
            </p14:nvContentPartPr>
            <p14:xfrm>
              <a:off x="8456293" y="404693"/>
              <a:ext cx="259560" cy="293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735D036-EC08-4237-959E-8023EF11E7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47653" y="396053"/>
                <a:ext cx="277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58138D7-BAA8-4CA2-BB99-FFD61B7EDDF5}"/>
                  </a:ext>
                </a:extLst>
              </p14:cNvPr>
              <p14:cNvContentPartPr/>
              <p14:nvPr/>
            </p14:nvContentPartPr>
            <p14:xfrm>
              <a:off x="3935773" y="1109933"/>
              <a:ext cx="183240" cy="276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58138D7-BAA8-4CA2-BB99-FFD61B7EDD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7133" y="1101293"/>
                <a:ext cx="2008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DA06544-1A93-4E7D-A572-2258F99A1D92}"/>
                  </a:ext>
                </a:extLst>
              </p14:cNvPr>
              <p14:cNvContentPartPr/>
              <p14:nvPr/>
            </p14:nvContentPartPr>
            <p14:xfrm>
              <a:off x="4614733" y="1114613"/>
              <a:ext cx="165600" cy="173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DA06544-1A93-4E7D-A572-2258F99A1D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6093" y="1105973"/>
                <a:ext cx="183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46E3B6D-7739-4370-8AE2-F46F8A3984E0}"/>
                  </a:ext>
                </a:extLst>
              </p14:cNvPr>
              <p14:cNvContentPartPr/>
              <p14:nvPr/>
            </p14:nvContentPartPr>
            <p14:xfrm>
              <a:off x="4879693" y="1131893"/>
              <a:ext cx="154080" cy="169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46E3B6D-7739-4370-8AE2-F46F8A3984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71053" y="1123253"/>
                <a:ext cx="171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122AD3C-E995-4923-9C59-A5878FEF3A89}"/>
                  </a:ext>
                </a:extLst>
              </p14:cNvPr>
              <p14:cNvContentPartPr/>
              <p14:nvPr/>
            </p14:nvContentPartPr>
            <p14:xfrm>
              <a:off x="5125573" y="1019213"/>
              <a:ext cx="88200" cy="382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122AD3C-E995-4923-9C59-A5878FEF3A8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6933" y="1010573"/>
                <a:ext cx="105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CCED394-4E59-4E4B-A3C4-51BE266CD17E}"/>
                  </a:ext>
                </a:extLst>
              </p14:cNvPr>
              <p14:cNvContentPartPr/>
              <p14:nvPr/>
            </p14:nvContentPartPr>
            <p14:xfrm>
              <a:off x="5375413" y="1165013"/>
              <a:ext cx="36360" cy="11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CCED394-4E59-4E4B-A3C4-51BE266CD17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66413" y="1156013"/>
                <a:ext cx="540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E5B5EC4-D80D-47B2-91D8-104F24C316DC}"/>
                  </a:ext>
                </a:extLst>
              </p14:cNvPr>
              <p14:cNvContentPartPr/>
              <p14:nvPr/>
            </p14:nvContentPartPr>
            <p14:xfrm>
              <a:off x="4276333" y="1107773"/>
              <a:ext cx="202680" cy="222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E5B5EC4-D80D-47B2-91D8-104F24C316D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7333" y="1099133"/>
                <a:ext cx="220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A5EE1B0-1CCC-4576-9014-4AD26A791E84}"/>
                  </a:ext>
                </a:extLst>
              </p14:cNvPr>
              <p14:cNvContentPartPr/>
              <p14:nvPr/>
            </p14:nvContentPartPr>
            <p14:xfrm>
              <a:off x="3711853" y="1089413"/>
              <a:ext cx="124560" cy="3211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A5EE1B0-1CCC-4576-9014-4AD26A791E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02853" y="1080773"/>
                <a:ext cx="142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CED1C5E-9F39-4353-BC8A-4EC936DCC29D}"/>
                  </a:ext>
                </a:extLst>
              </p14:cNvPr>
              <p14:cNvContentPartPr/>
              <p14:nvPr/>
            </p14:nvContentPartPr>
            <p14:xfrm>
              <a:off x="2715733" y="1052693"/>
              <a:ext cx="644400" cy="4226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CED1C5E-9F39-4353-BC8A-4EC936DCC2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07093" y="1044053"/>
                <a:ext cx="6620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34512C9-3245-4B66-B19C-4E4C883F4338}"/>
                  </a:ext>
                </a:extLst>
              </p14:cNvPr>
              <p14:cNvContentPartPr/>
              <p14:nvPr/>
            </p14:nvContentPartPr>
            <p14:xfrm>
              <a:off x="1674973" y="1158533"/>
              <a:ext cx="749160" cy="261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34512C9-3245-4B66-B19C-4E4C883F43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65977" y="1149545"/>
                <a:ext cx="766792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F74FC49-8085-4B09-BECE-9016A4AB2F8F}"/>
                  </a:ext>
                </a:extLst>
              </p14:cNvPr>
              <p14:cNvContentPartPr/>
              <p14:nvPr/>
            </p14:nvContentPartPr>
            <p14:xfrm>
              <a:off x="546733" y="1954133"/>
              <a:ext cx="494640" cy="406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F74FC49-8085-4B09-BECE-9016A4AB2F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7740" y="1945493"/>
                <a:ext cx="512267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91DDA71-9DC2-4C84-982D-5849E4A1B7BB}"/>
                  </a:ext>
                </a:extLst>
              </p14:cNvPr>
              <p14:cNvContentPartPr/>
              <p14:nvPr/>
            </p14:nvContentPartPr>
            <p14:xfrm>
              <a:off x="2592253" y="1887533"/>
              <a:ext cx="340200" cy="364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91DDA71-9DC2-4C84-982D-5849E4A1B7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3613" y="1878533"/>
                <a:ext cx="3578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1AF7D29-28E6-4AC0-B980-15AEDDDD3660}"/>
                  </a:ext>
                </a:extLst>
              </p14:cNvPr>
              <p14:cNvContentPartPr/>
              <p14:nvPr/>
            </p14:nvContentPartPr>
            <p14:xfrm>
              <a:off x="1573453" y="1927133"/>
              <a:ext cx="907200" cy="352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1AF7D29-28E6-4AC0-B980-15AEDDDD36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64813" y="1918493"/>
                <a:ext cx="9248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F94D00D-7167-41AD-A170-4B87EA808BC9}"/>
                  </a:ext>
                </a:extLst>
              </p14:cNvPr>
              <p14:cNvContentPartPr/>
              <p14:nvPr/>
            </p14:nvContentPartPr>
            <p14:xfrm>
              <a:off x="3157453" y="1994453"/>
              <a:ext cx="268920" cy="9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F94D00D-7167-41AD-A170-4B87EA808B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48813" y="1985453"/>
                <a:ext cx="286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2D4B8F6-7BA9-4ABE-9196-E3303FF5856C}"/>
                  </a:ext>
                </a:extLst>
              </p14:cNvPr>
              <p14:cNvContentPartPr/>
              <p14:nvPr/>
            </p14:nvContentPartPr>
            <p14:xfrm>
              <a:off x="3141613" y="2113613"/>
              <a:ext cx="324720" cy="255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2D4B8F6-7BA9-4ABE-9196-E3303FF585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32973" y="2104973"/>
                <a:ext cx="34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C61DD45-11B9-4F73-8AA8-42A3E9833D0A}"/>
                  </a:ext>
                </a:extLst>
              </p14:cNvPr>
              <p14:cNvContentPartPr/>
              <p14:nvPr/>
            </p14:nvContentPartPr>
            <p14:xfrm>
              <a:off x="5197213" y="1715453"/>
              <a:ext cx="650880" cy="345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C61DD45-11B9-4F73-8AA8-42A3E9833D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88573" y="1706453"/>
                <a:ext cx="668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0C865D7-F1C5-4BC9-92FE-C7A2392A8BEA}"/>
                  </a:ext>
                </a:extLst>
              </p14:cNvPr>
              <p14:cNvContentPartPr/>
              <p14:nvPr/>
            </p14:nvContentPartPr>
            <p14:xfrm>
              <a:off x="4719853" y="1829933"/>
              <a:ext cx="372240" cy="2350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0C865D7-F1C5-4BC9-92FE-C7A2392A8BE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10853" y="1820933"/>
                <a:ext cx="389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99CB22C-318D-4E90-84F8-8B38840575E4}"/>
                  </a:ext>
                </a:extLst>
              </p14:cNvPr>
              <p14:cNvContentPartPr/>
              <p14:nvPr/>
            </p14:nvContentPartPr>
            <p14:xfrm>
              <a:off x="4491973" y="1838933"/>
              <a:ext cx="123840" cy="2725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99CB22C-318D-4E90-84F8-8B38840575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82973" y="1829933"/>
                <a:ext cx="141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D260707-CA3A-4609-A510-0A7630548422}"/>
                  </a:ext>
                </a:extLst>
              </p14:cNvPr>
              <p14:cNvContentPartPr/>
              <p14:nvPr/>
            </p14:nvContentPartPr>
            <p14:xfrm>
              <a:off x="3675133" y="2332853"/>
              <a:ext cx="904320" cy="2386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D260707-CA3A-4609-A510-0A763054842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66493" y="2323839"/>
                <a:ext cx="921960" cy="25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2B64061-4EFA-4A5B-AD26-7A690F8B7B0B}"/>
                  </a:ext>
                </a:extLst>
              </p14:cNvPr>
              <p14:cNvContentPartPr/>
              <p14:nvPr/>
            </p14:nvContentPartPr>
            <p14:xfrm>
              <a:off x="3881053" y="1649573"/>
              <a:ext cx="361800" cy="5954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2B64061-4EFA-4A5B-AD26-7A690F8B7B0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72053" y="1640933"/>
                <a:ext cx="3794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D14C3E4-96E5-4390-8B90-FD82B8DCCE5E}"/>
                  </a:ext>
                </a:extLst>
              </p14:cNvPr>
              <p14:cNvContentPartPr/>
              <p14:nvPr/>
            </p14:nvContentPartPr>
            <p14:xfrm>
              <a:off x="6137173" y="1828853"/>
              <a:ext cx="189360" cy="208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D14C3E4-96E5-4390-8B90-FD82B8DCCE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28533" y="1819853"/>
                <a:ext cx="207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896FC3C-02C9-427C-ACD1-E26D0C0F702A}"/>
                  </a:ext>
                </a:extLst>
              </p14:cNvPr>
              <p14:cNvContentPartPr/>
              <p14:nvPr/>
            </p14:nvContentPartPr>
            <p14:xfrm>
              <a:off x="6141493" y="1928933"/>
              <a:ext cx="279360" cy="234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896FC3C-02C9-427C-ACD1-E26D0C0F70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32493" y="1920293"/>
                <a:ext cx="297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94C169B-82FB-45C2-A27E-86B5D0DFE708}"/>
                  </a:ext>
                </a:extLst>
              </p14:cNvPr>
              <p14:cNvContentPartPr/>
              <p14:nvPr/>
            </p14:nvContentPartPr>
            <p14:xfrm>
              <a:off x="6714973" y="1709333"/>
              <a:ext cx="240120" cy="140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94C169B-82FB-45C2-A27E-86B5D0DFE7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06333" y="1700693"/>
                <a:ext cx="2577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A22CE4B-0840-4AF8-BED5-D552B71AE0DE}"/>
                  </a:ext>
                </a:extLst>
              </p14:cNvPr>
              <p14:cNvContentPartPr/>
              <p14:nvPr/>
            </p14:nvContentPartPr>
            <p14:xfrm>
              <a:off x="6665653" y="1776653"/>
              <a:ext cx="324360" cy="270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A22CE4B-0840-4AF8-BED5-D552B71AE0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56653" y="1767653"/>
                <a:ext cx="342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BCF6081-3F50-4738-82F3-50101A72DEF7}"/>
                  </a:ext>
                </a:extLst>
              </p14:cNvPr>
              <p14:cNvContentPartPr/>
              <p14:nvPr/>
            </p14:nvContentPartPr>
            <p14:xfrm>
              <a:off x="6729373" y="1537613"/>
              <a:ext cx="203400" cy="964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BCF6081-3F50-4738-82F3-50101A72DEF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20373" y="1528613"/>
                <a:ext cx="2210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30FDC0E-E213-4330-B84D-09D65475284E}"/>
                  </a:ext>
                </a:extLst>
              </p14:cNvPr>
              <p14:cNvContentPartPr/>
              <p14:nvPr/>
            </p14:nvContentPartPr>
            <p14:xfrm>
              <a:off x="7077133" y="2168333"/>
              <a:ext cx="315360" cy="1652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30FDC0E-E213-4330-B84D-09D6547528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68493" y="2159693"/>
                <a:ext cx="333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455F287-AA05-4C55-8846-F0531E618E0F}"/>
                  </a:ext>
                </a:extLst>
              </p14:cNvPr>
              <p14:cNvContentPartPr/>
              <p14:nvPr/>
            </p14:nvContentPartPr>
            <p14:xfrm>
              <a:off x="6823693" y="2205053"/>
              <a:ext cx="169920" cy="88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455F287-AA05-4C55-8846-F0531E618E0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14693" y="2196053"/>
                <a:ext cx="1875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179FC17-BA2D-43FA-8AE6-B1D02D35C041}"/>
                  </a:ext>
                </a:extLst>
              </p14:cNvPr>
              <p14:cNvContentPartPr/>
              <p14:nvPr/>
            </p14:nvContentPartPr>
            <p14:xfrm>
              <a:off x="6543613" y="2206853"/>
              <a:ext cx="200520" cy="1501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179FC17-BA2D-43FA-8AE6-B1D02D35C04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34613" y="2198213"/>
                <a:ext cx="2181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E79FC65-C5B2-4B8C-A969-B9A4703680B8}"/>
                  </a:ext>
                </a:extLst>
              </p14:cNvPr>
              <p14:cNvContentPartPr/>
              <p14:nvPr/>
            </p14:nvContentPartPr>
            <p14:xfrm>
              <a:off x="7936813" y="1496933"/>
              <a:ext cx="45720" cy="2246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E79FC65-C5B2-4B8C-A969-B9A470368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27813" y="1487933"/>
                <a:ext cx="633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1F464FF-E106-4B2B-AA9B-E23F48C83522}"/>
                  </a:ext>
                </a:extLst>
              </p14:cNvPr>
              <p14:cNvContentPartPr/>
              <p14:nvPr/>
            </p14:nvContentPartPr>
            <p14:xfrm>
              <a:off x="8461693" y="1745333"/>
              <a:ext cx="194400" cy="14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1F464FF-E106-4B2B-AA9B-E23F48C835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52693" y="1736333"/>
                <a:ext cx="212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467C98D-6141-4798-BE73-A2A2B20F0F3A}"/>
                  </a:ext>
                </a:extLst>
              </p14:cNvPr>
              <p14:cNvContentPartPr/>
              <p14:nvPr/>
            </p14:nvContentPartPr>
            <p14:xfrm>
              <a:off x="8468533" y="1818053"/>
              <a:ext cx="252000" cy="370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467C98D-6141-4798-BE73-A2A2B20F0F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59893" y="1809053"/>
                <a:ext cx="269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2938720-E858-4F92-9DFF-7977671525EC}"/>
                  </a:ext>
                </a:extLst>
              </p14:cNvPr>
              <p14:cNvContentPartPr/>
              <p14:nvPr/>
            </p14:nvContentPartPr>
            <p14:xfrm>
              <a:off x="10441333" y="1603493"/>
              <a:ext cx="16920" cy="385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2938720-E858-4F92-9DFF-7977671525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32333" y="1594493"/>
                <a:ext cx="34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29E31A6-FFBF-4264-A1CF-E08F55057A98}"/>
                  </a:ext>
                </a:extLst>
              </p14:cNvPr>
              <p14:cNvContentPartPr/>
              <p14:nvPr/>
            </p14:nvContentPartPr>
            <p14:xfrm>
              <a:off x="9738973" y="1459853"/>
              <a:ext cx="551520" cy="4197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29E31A6-FFBF-4264-A1CF-E08F55057A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30333" y="1450861"/>
                <a:ext cx="569160" cy="437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E7A417C-649C-4780-A9BF-27161D45C159}"/>
                  </a:ext>
                </a:extLst>
              </p14:cNvPr>
              <p14:cNvContentPartPr/>
              <p14:nvPr/>
            </p14:nvContentPartPr>
            <p14:xfrm>
              <a:off x="9145693" y="1472813"/>
              <a:ext cx="320400" cy="399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E7A417C-649C-4780-A9BF-27161D45C1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37053" y="1464165"/>
                <a:ext cx="338040" cy="417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2D242B9-F8DA-40DD-AB88-9000F646DDC5}"/>
                  </a:ext>
                </a:extLst>
              </p14:cNvPr>
              <p14:cNvContentPartPr/>
              <p14:nvPr/>
            </p14:nvContentPartPr>
            <p14:xfrm>
              <a:off x="9063973" y="1987253"/>
              <a:ext cx="733680" cy="182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2D242B9-F8DA-40DD-AB88-9000F646DDC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54977" y="1978271"/>
                <a:ext cx="751311" cy="200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0E45061-0CB3-4636-A23C-295FC0E439AB}"/>
                  </a:ext>
                </a:extLst>
              </p14:cNvPr>
              <p14:cNvContentPartPr/>
              <p14:nvPr/>
            </p14:nvContentPartPr>
            <p14:xfrm>
              <a:off x="8893333" y="1607453"/>
              <a:ext cx="163080" cy="320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0E45061-0CB3-4636-A23C-295FC0E439A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84693" y="1598813"/>
                <a:ext cx="1807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1E049F3-563D-479D-9F3F-BD0E791C73F3}"/>
                  </a:ext>
                </a:extLst>
              </p14:cNvPr>
              <p14:cNvContentPartPr/>
              <p14:nvPr/>
            </p14:nvContentPartPr>
            <p14:xfrm>
              <a:off x="8107453" y="1685213"/>
              <a:ext cx="166320" cy="3308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1E049F3-563D-479D-9F3F-BD0E791C73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098794" y="1676573"/>
                <a:ext cx="18399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52A7C1B-4940-43B7-83E0-5B7D6B87DF14}"/>
                  </a:ext>
                </a:extLst>
              </p14:cNvPr>
              <p14:cNvContentPartPr/>
              <p14:nvPr/>
            </p14:nvContentPartPr>
            <p14:xfrm>
              <a:off x="7288813" y="1535453"/>
              <a:ext cx="565920" cy="4284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52A7C1B-4940-43B7-83E0-5B7D6B87DF1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79807" y="1526813"/>
                <a:ext cx="583571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4F070B7-D300-43BD-84CB-F2E594CA2E65}"/>
                  </a:ext>
                </a:extLst>
              </p14:cNvPr>
              <p14:cNvContentPartPr/>
              <p14:nvPr/>
            </p14:nvContentPartPr>
            <p14:xfrm>
              <a:off x="1496413" y="3228173"/>
              <a:ext cx="156960" cy="30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4F070B7-D300-43BD-84CB-F2E594CA2E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87773" y="3219173"/>
                <a:ext cx="174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23F5D8A-328C-4F78-9EBA-62D41C060993}"/>
                  </a:ext>
                </a:extLst>
              </p14:cNvPr>
              <p14:cNvContentPartPr/>
              <p14:nvPr/>
            </p14:nvContentPartPr>
            <p14:xfrm>
              <a:off x="1421173" y="3363893"/>
              <a:ext cx="159120" cy="23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23F5D8A-328C-4F78-9EBA-62D41C06099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12173" y="3354893"/>
                <a:ext cx="176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EBCB937-3A5E-4B9D-93F8-1C2CC0999064}"/>
                  </a:ext>
                </a:extLst>
              </p14:cNvPr>
              <p14:cNvContentPartPr/>
              <p14:nvPr/>
            </p14:nvContentPartPr>
            <p14:xfrm>
              <a:off x="2400373" y="3237173"/>
              <a:ext cx="13680" cy="140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EBCB937-3A5E-4B9D-93F8-1C2CC099906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91373" y="3228173"/>
                <a:ext cx="31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80F2891-E654-4D37-B1E7-6E5DEAB260F6}"/>
                  </a:ext>
                </a:extLst>
              </p14:cNvPr>
              <p14:cNvContentPartPr/>
              <p14:nvPr/>
            </p14:nvContentPartPr>
            <p14:xfrm>
              <a:off x="2133253" y="3052493"/>
              <a:ext cx="133200" cy="383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80F2891-E654-4D37-B1E7-6E5DEAB260F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24590" y="3043853"/>
                <a:ext cx="150888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09C32A2F-DF46-4514-960B-7DF33DDCA54D}"/>
                  </a:ext>
                </a:extLst>
              </p14:cNvPr>
              <p14:cNvContentPartPr/>
              <p14:nvPr/>
            </p14:nvContentPartPr>
            <p14:xfrm>
              <a:off x="3683053" y="2874653"/>
              <a:ext cx="597960" cy="4363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09C32A2F-DF46-4514-960B-7DF33DDCA54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74413" y="2866013"/>
                <a:ext cx="6156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1F36419-D86E-4D61-963D-2E4CEB3ED4DD}"/>
                  </a:ext>
                </a:extLst>
              </p14:cNvPr>
              <p14:cNvContentPartPr/>
              <p14:nvPr/>
            </p14:nvContentPartPr>
            <p14:xfrm>
              <a:off x="2572093" y="2934773"/>
              <a:ext cx="1010160" cy="498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1F36419-D86E-4D61-963D-2E4CEB3ED4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63093" y="2925779"/>
                <a:ext cx="1027800" cy="515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B2C20EAE-4422-4999-98B4-91F6016044BA}"/>
                  </a:ext>
                </a:extLst>
              </p14:cNvPr>
              <p14:cNvContentPartPr/>
              <p14:nvPr/>
            </p14:nvContentPartPr>
            <p14:xfrm>
              <a:off x="5903893" y="2975453"/>
              <a:ext cx="101520" cy="237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B2C20EAE-4422-4999-98B4-91F6016044B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95253" y="2966813"/>
                <a:ext cx="119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07EE2C4-914C-45E2-88C0-026B9047C9AD}"/>
                  </a:ext>
                </a:extLst>
              </p14:cNvPr>
              <p14:cNvContentPartPr/>
              <p14:nvPr/>
            </p14:nvContentPartPr>
            <p14:xfrm>
              <a:off x="6141493" y="2950253"/>
              <a:ext cx="114120" cy="360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07EE2C4-914C-45E2-88C0-026B9047C9A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32493" y="2941613"/>
                <a:ext cx="131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3A6F5F0-C87C-4C5D-8607-0B88622F917E}"/>
                  </a:ext>
                </a:extLst>
              </p14:cNvPr>
              <p14:cNvContentPartPr/>
              <p14:nvPr/>
            </p14:nvContentPartPr>
            <p14:xfrm>
              <a:off x="6350653" y="2931173"/>
              <a:ext cx="217800" cy="266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3A6F5F0-C87C-4C5D-8607-0B88622F917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342013" y="2922173"/>
                <a:ext cx="235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671B395-6088-4675-B9A1-F383946AB4AB}"/>
                  </a:ext>
                </a:extLst>
              </p14:cNvPr>
              <p14:cNvContentPartPr/>
              <p14:nvPr/>
            </p14:nvContentPartPr>
            <p14:xfrm>
              <a:off x="6744853" y="2745413"/>
              <a:ext cx="276840" cy="5126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671B395-6088-4675-B9A1-F383946AB4A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36213" y="2736413"/>
                <a:ext cx="2944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401BC2F-0183-49B9-998E-66028590807F}"/>
                  </a:ext>
                </a:extLst>
              </p14:cNvPr>
              <p14:cNvContentPartPr/>
              <p14:nvPr/>
            </p14:nvContentPartPr>
            <p14:xfrm>
              <a:off x="4876093" y="2744693"/>
              <a:ext cx="892080" cy="538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401BC2F-0183-49B9-998E-6602859080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67093" y="2736047"/>
                <a:ext cx="909720" cy="55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7B4DE3D-0BE4-4439-8A42-8163F86C7089}"/>
                  </a:ext>
                </a:extLst>
              </p14:cNvPr>
              <p14:cNvContentPartPr/>
              <p14:nvPr/>
            </p14:nvContentPartPr>
            <p14:xfrm>
              <a:off x="4408813" y="3008933"/>
              <a:ext cx="281520" cy="227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7B4DE3D-0BE4-4439-8A42-8163F86C70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99813" y="3000293"/>
                <a:ext cx="299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31F3D504-B4EB-45C2-9048-F5DB8D5BB85E}"/>
                  </a:ext>
                </a:extLst>
              </p14:cNvPr>
              <p14:cNvContentPartPr/>
              <p14:nvPr/>
            </p14:nvContentPartPr>
            <p14:xfrm>
              <a:off x="7238413" y="2909213"/>
              <a:ext cx="246960" cy="40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31F3D504-B4EB-45C2-9048-F5DB8D5BB85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29773" y="2900213"/>
                <a:ext cx="2646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3C48BD6-D826-4B31-B2E1-5D68393E7EA2}"/>
                  </a:ext>
                </a:extLst>
              </p14:cNvPr>
              <p14:cNvContentPartPr/>
              <p14:nvPr/>
            </p14:nvContentPartPr>
            <p14:xfrm>
              <a:off x="7302853" y="3008933"/>
              <a:ext cx="215640" cy="219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3C48BD6-D826-4B31-B2E1-5D68393E7EA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94213" y="3000293"/>
                <a:ext cx="233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EEA26AC-9256-412C-A52A-E3940E5C2E46}"/>
                  </a:ext>
                </a:extLst>
              </p14:cNvPr>
              <p14:cNvContentPartPr/>
              <p14:nvPr/>
            </p14:nvContentPartPr>
            <p14:xfrm>
              <a:off x="8159293" y="2751533"/>
              <a:ext cx="247680" cy="300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EEA26AC-9256-412C-A52A-E3940E5C2E4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150293" y="2742893"/>
                <a:ext cx="2653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8CE0C4D0-F5A3-4B26-B640-E89FFDECD3E4}"/>
                  </a:ext>
                </a:extLst>
              </p14:cNvPr>
              <p14:cNvContentPartPr/>
              <p14:nvPr/>
            </p14:nvContentPartPr>
            <p14:xfrm>
              <a:off x="8425693" y="2567573"/>
              <a:ext cx="205200" cy="1360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8CE0C4D0-F5A3-4B26-B640-E89FFDECD3E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416693" y="2558573"/>
                <a:ext cx="222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EB6E35D-3AB3-458F-8EFA-A098A80C0029}"/>
                  </a:ext>
                </a:extLst>
              </p14:cNvPr>
              <p14:cNvContentPartPr/>
              <p14:nvPr/>
            </p14:nvContentPartPr>
            <p14:xfrm>
              <a:off x="7736653" y="3174893"/>
              <a:ext cx="750600" cy="60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EB6E35D-3AB3-458F-8EFA-A098A80C002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28013" y="3166253"/>
                <a:ext cx="768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07B7A0E-028E-4C4B-95B4-EEB73C398558}"/>
                  </a:ext>
                </a:extLst>
              </p14:cNvPr>
              <p14:cNvContentPartPr/>
              <p14:nvPr/>
            </p14:nvContentPartPr>
            <p14:xfrm>
              <a:off x="7845733" y="2757653"/>
              <a:ext cx="179640" cy="322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07B7A0E-028E-4C4B-95B4-EEB73C39855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37093" y="2748653"/>
                <a:ext cx="197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E0FA3F89-4A12-4EF6-B776-880D1455B91B}"/>
                  </a:ext>
                </a:extLst>
              </p14:cNvPr>
              <p14:cNvContentPartPr/>
              <p14:nvPr/>
            </p14:nvContentPartPr>
            <p14:xfrm>
              <a:off x="7847893" y="3357053"/>
              <a:ext cx="691560" cy="2980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E0FA3F89-4A12-4EF6-B776-880D1455B91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38893" y="3348413"/>
                <a:ext cx="709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50D2E13-53C8-40E6-801C-15BE26091FF9}"/>
                  </a:ext>
                </a:extLst>
              </p14:cNvPr>
              <p14:cNvContentPartPr/>
              <p14:nvPr/>
            </p14:nvContentPartPr>
            <p14:xfrm>
              <a:off x="8742493" y="2998133"/>
              <a:ext cx="338040" cy="20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50D2E13-53C8-40E6-801C-15BE26091FF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33853" y="2989493"/>
                <a:ext cx="355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A28609E-4EA0-4444-831A-7E4269D2A565}"/>
                  </a:ext>
                </a:extLst>
              </p14:cNvPr>
              <p14:cNvContentPartPr/>
              <p14:nvPr/>
            </p14:nvContentPartPr>
            <p14:xfrm>
              <a:off x="8741773" y="3076253"/>
              <a:ext cx="316080" cy="428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A28609E-4EA0-4444-831A-7E4269D2A56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733133" y="3067613"/>
                <a:ext cx="3337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45C3237-8334-4311-9550-84B67C30FD39}"/>
                  </a:ext>
                </a:extLst>
              </p14:cNvPr>
              <p14:cNvContentPartPr/>
              <p14:nvPr/>
            </p14:nvContentPartPr>
            <p14:xfrm>
              <a:off x="9395893" y="2698973"/>
              <a:ext cx="485640" cy="5475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45C3237-8334-4311-9550-84B67C30FD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387253" y="2689979"/>
                <a:ext cx="503280" cy="565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D533F23-C663-4B80-A30B-1A5439EF436C}"/>
                  </a:ext>
                </a:extLst>
              </p14:cNvPr>
              <p14:cNvContentPartPr/>
              <p14:nvPr/>
            </p14:nvContentPartPr>
            <p14:xfrm>
              <a:off x="651493" y="3807053"/>
              <a:ext cx="11004480" cy="237024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D533F23-C663-4B80-A30B-1A5439EF436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2853" y="3798412"/>
                <a:ext cx="11022121" cy="23878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1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DFD978-DDA7-4F8F-8D5C-73B197AE8149}"/>
                  </a:ext>
                </a:extLst>
              </p14:cNvPr>
              <p14:cNvContentPartPr/>
              <p14:nvPr/>
            </p14:nvContentPartPr>
            <p14:xfrm>
              <a:off x="1181053" y="620693"/>
              <a:ext cx="42120" cy="1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DFD978-DDA7-4F8F-8D5C-73B197AE8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2053" y="612053"/>
                <a:ext cx="59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F24CA0-A740-4C3F-88A3-781C03EEAFEA}"/>
                  </a:ext>
                </a:extLst>
              </p14:cNvPr>
              <p14:cNvContentPartPr/>
              <p14:nvPr/>
            </p14:nvContentPartPr>
            <p14:xfrm>
              <a:off x="1222093" y="743813"/>
              <a:ext cx="5400" cy="11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F24CA0-A740-4C3F-88A3-781C03EEA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3093" y="734813"/>
                <a:ext cx="230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2AA107-EF6C-40F0-842D-CDF2E673983F}"/>
                  </a:ext>
                </a:extLst>
              </p14:cNvPr>
              <p14:cNvContentPartPr/>
              <p14:nvPr/>
            </p14:nvContentPartPr>
            <p14:xfrm>
              <a:off x="609373" y="524933"/>
              <a:ext cx="443880" cy="419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2AA107-EF6C-40F0-842D-CDF2E67398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733" y="515933"/>
                <a:ext cx="4615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86A2D7-3F21-4F7B-B643-556822267740}"/>
                  </a:ext>
                </a:extLst>
              </p14:cNvPr>
              <p14:cNvContentPartPr/>
              <p14:nvPr/>
            </p14:nvContentPartPr>
            <p14:xfrm>
              <a:off x="3682333" y="3767093"/>
              <a:ext cx="2247120" cy="234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86A2D7-3F21-4F7B-B643-5568222677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3692" y="3758093"/>
                <a:ext cx="2264763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9E5A162-57AC-4C0B-A421-2E512DE55B1E}"/>
                  </a:ext>
                </a:extLst>
              </p14:cNvPr>
              <p14:cNvContentPartPr/>
              <p14:nvPr/>
            </p14:nvContentPartPr>
            <p14:xfrm>
              <a:off x="698653" y="4420853"/>
              <a:ext cx="356760" cy="327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9E5A162-57AC-4C0B-A421-2E512DE55B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0013" y="4411853"/>
                <a:ext cx="374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E2D1B84-8B6E-47EC-A1A5-613285D2A72F}"/>
                  </a:ext>
                </a:extLst>
              </p14:cNvPr>
              <p14:cNvContentPartPr/>
              <p14:nvPr/>
            </p14:nvContentPartPr>
            <p14:xfrm>
              <a:off x="7372693" y="4074173"/>
              <a:ext cx="3296160" cy="380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E2D1B84-8B6E-47EC-A1A5-613285D2A7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4052" y="4065541"/>
                <a:ext cx="3313802" cy="398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337FDE2-A851-4278-8547-8346D364FCAC}"/>
                  </a:ext>
                </a:extLst>
              </p14:cNvPr>
              <p14:cNvContentPartPr/>
              <p14:nvPr/>
            </p14:nvContentPartPr>
            <p14:xfrm>
              <a:off x="5741173" y="4250213"/>
              <a:ext cx="1361160" cy="586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337FDE2-A851-4278-8547-8346D364FC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2533" y="4241213"/>
                <a:ext cx="13788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94672B9-D3CE-49A6-821B-85239E8148EE}"/>
                  </a:ext>
                </a:extLst>
              </p14:cNvPr>
              <p14:cNvContentPartPr/>
              <p14:nvPr/>
            </p14:nvContentPartPr>
            <p14:xfrm>
              <a:off x="5347333" y="4301693"/>
              <a:ext cx="245160" cy="256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94672B9-D3CE-49A6-821B-85239E8148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8333" y="4293041"/>
                <a:ext cx="262800" cy="27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5072351-F58E-41D7-9CDB-5E2C62829001}"/>
                  </a:ext>
                </a:extLst>
              </p14:cNvPr>
              <p14:cNvContentPartPr/>
              <p14:nvPr/>
            </p14:nvContentPartPr>
            <p14:xfrm>
              <a:off x="1470133" y="4277573"/>
              <a:ext cx="3578400" cy="4503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5072351-F58E-41D7-9CDB-5E2C628290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1493" y="4268933"/>
                <a:ext cx="35960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1A00A63-EB9F-457F-871A-6096424DB853}"/>
                  </a:ext>
                </a:extLst>
              </p14:cNvPr>
              <p14:cNvContentPartPr/>
              <p14:nvPr/>
            </p14:nvContentPartPr>
            <p14:xfrm>
              <a:off x="2595493" y="4969853"/>
              <a:ext cx="1571760" cy="443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1A00A63-EB9F-457F-871A-6096424DB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6853" y="4960853"/>
                <a:ext cx="1589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2E5FD5AC-0359-48C7-B455-689FD79F98BF}"/>
                  </a:ext>
                </a:extLst>
              </p14:cNvPr>
              <p14:cNvContentPartPr/>
              <p14:nvPr/>
            </p14:nvContentPartPr>
            <p14:xfrm>
              <a:off x="1445293" y="4987133"/>
              <a:ext cx="929160" cy="5662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2E5FD5AC-0359-48C7-B455-689FD79F98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36653" y="4978133"/>
                <a:ext cx="94680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9149ECA-F2B8-42B7-8830-1E972CEC3414}"/>
                  </a:ext>
                </a:extLst>
              </p14:cNvPr>
              <p14:cNvContentPartPr/>
              <p14:nvPr/>
            </p14:nvContentPartPr>
            <p14:xfrm>
              <a:off x="4482253" y="4932773"/>
              <a:ext cx="1841760" cy="5227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9149ECA-F2B8-42B7-8830-1E972CEC34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73611" y="4924127"/>
                <a:ext cx="1859403" cy="540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19425A3-8976-4032-82BA-3B697FFEFC27}"/>
                  </a:ext>
                </a:extLst>
              </p14:cNvPr>
              <p14:cNvContentPartPr/>
              <p14:nvPr/>
            </p14:nvContentPartPr>
            <p14:xfrm>
              <a:off x="1092493" y="2984453"/>
              <a:ext cx="4846320" cy="5950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19425A3-8976-4032-82BA-3B697FFEFC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3853" y="2975813"/>
                <a:ext cx="48639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374B404-57C3-42DC-A1A8-61352E250684}"/>
                  </a:ext>
                </a:extLst>
              </p14:cNvPr>
              <p14:cNvContentPartPr/>
              <p14:nvPr/>
            </p14:nvContentPartPr>
            <p14:xfrm>
              <a:off x="1878013" y="268973"/>
              <a:ext cx="9779040" cy="23065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374B404-57C3-42DC-A1A8-61352E2506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9013" y="260333"/>
                <a:ext cx="9796680" cy="23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509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FB4CB9A0-8F25-4DF0-88E4-4F995B25E103}"/>
                  </a:ext>
                </a:extLst>
              </p14:cNvPr>
              <p14:cNvContentPartPr/>
              <p14:nvPr/>
            </p14:nvContentPartPr>
            <p14:xfrm>
              <a:off x="593893" y="375173"/>
              <a:ext cx="11180880" cy="605016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FB4CB9A0-8F25-4DF0-88E4-4F995B25E1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253" y="366173"/>
                <a:ext cx="11198520" cy="606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86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10325C-D6A5-472F-B15B-06A1E0C614FF}"/>
                  </a:ext>
                </a:extLst>
              </p14:cNvPr>
              <p14:cNvContentPartPr/>
              <p14:nvPr/>
            </p14:nvContentPartPr>
            <p14:xfrm>
              <a:off x="2259973" y="440693"/>
              <a:ext cx="420840" cy="578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10325C-D6A5-472F-B15B-06A1E0C61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1333" y="432053"/>
                <a:ext cx="4384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09A12C-CFBA-4E9F-829A-38AAF3940242}"/>
                  </a:ext>
                </a:extLst>
              </p14:cNvPr>
              <p14:cNvContentPartPr/>
              <p14:nvPr/>
            </p14:nvContentPartPr>
            <p14:xfrm>
              <a:off x="1819693" y="551933"/>
              <a:ext cx="247320" cy="23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09A12C-CFBA-4E9F-829A-38AAF3940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1053" y="542947"/>
                <a:ext cx="264960" cy="250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CEBDFC-3C31-4715-B7A2-93EE949D54AC}"/>
                  </a:ext>
                </a:extLst>
              </p14:cNvPr>
              <p14:cNvContentPartPr/>
              <p14:nvPr/>
            </p14:nvContentPartPr>
            <p14:xfrm>
              <a:off x="1388413" y="581093"/>
              <a:ext cx="209520" cy="218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CEBDFC-3C31-4715-B7A2-93EE949D54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9413" y="572453"/>
                <a:ext cx="2271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641A31-5F48-472D-8CC6-46E165F59360}"/>
                  </a:ext>
                </a:extLst>
              </p14:cNvPr>
              <p14:cNvContentPartPr/>
              <p14:nvPr/>
            </p14:nvContentPartPr>
            <p14:xfrm>
              <a:off x="857053" y="446813"/>
              <a:ext cx="393480" cy="450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641A31-5F48-472D-8CC6-46E165F593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413" y="437813"/>
                <a:ext cx="411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7A633A-FBD6-47AB-8A3F-C6ACADEA64E8}"/>
                  </a:ext>
                </a:extLst>
              </p14:cNvPr>
              <p14:cNvContentPartPr/>
              <p14:nvPr/>
            </p14:nvContentPartPr>
            <p14:xfrm>
              <a:off x="2970613" y="625013"/>
              <a:ext cx="27432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7A633A-FBD6-47AB-8A3F-C6ACADEA64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1613" y="616373"/>
                <a:ext cx="2919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7225E7-C2EC-46FA-8768-F623D78668E0}"/>
                  </a:ext>
                </a:extLst>
              </p14:cNvPr>
              <p14:cNvContentPartPr/>
              <p14:nvPr/>
            </p14:nvContentPartPr>
            <p14:xfrm>
              <a:off x="2975653" y="756413"/>
              <a:ext cx="262080" cy="20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7225E7-C2EC-46FA-8768-F623D78668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67013" y="747413"/>
                <a:ext cx="27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1A293B-7A2D-464F-9DB9-3D30510FF579}"/>
                  </a:ext>
                </a:extLst>
              </p14:cNvPr>
              <p14:cNvContentPartPr/>
              <p14:nvPr/>
            </p14:nvContentPartPr>
            <p14:xfrm>
              <a:off x="3888613" y="515213"/>
              <a:ext cx="132120" cy="30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1A293B-7A2D-464F-9DB9-3D30510FF5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9973" y="506213"/>
                <a:ext cx="149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05B9F9-5E2C-4E2C-A8DF-4600457F998E}"/>
                  </a:ext>
                </a:extLst>
              </p14:cNvPr>
              <p14:cNvContentPartPr/>
              <p14:nvPr/>
            </p14:nvContentPartPr>
            <p14:xfrm>
              <a:off x="4560013" y="531413"/>
              <a:ext cx="182520" cy="18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05B9F9-5E2C-4E2C-A8DF-4600457F99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51013" y="522413"/>
                <a:ext cx="200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D7E7889-FEBA-4339-9468-DCD40CD1C207}"/>
                  </a:ext>
                </a:extLst>
              </p14:cNvPr>
              <p14:cNvContentPartPr/>
              <p14:nvPr/>
            </p14:nvContentPartPr>
            <p14:xfrm>
              <a:off x="4876093" y="426293"/>
              <a:ext cx="378720" cy="572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D7E7889-FEBA-4339-9468-DCD40CD1C2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7453" y="417653"/>
                <a:ext cx="3963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74750F-4390-4EAB-9050-9E956A5E91FC}"/>
                  </a:ext>
                </a:extLst>
              </p14:cNvPr>
              <p14:cNvContentPartPr/>
              <p14:nvPr/>
            </p14:nvContentPartPr>
            <p14:xfrm>
              <a:off x="4200013" y="532493"/>
              <a:ext cx="223200" cy="237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74750F-4390-4EAB-9050-9E956A5E91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91373" y="523853"/>
                <a:ext cx="2408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EBFC7C4-EE55-4010-AA4D-DE6877755697}"/>
                  </a:ext>
                </a:extLst>
              </p14:cNvPr>
              <p14:cNvContentPartPr/>
              <p14:nvPr/>
            </p14:nvContentPartPr>
            <p14:xfrm>
              <a:off x="3644533" y="498653"/>
              <a:ext cx="130680" cy="324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EBFC7C4-EE55-4010-AA4D-DE68777556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5893" y="490023"/>
                <a:ext cx="148320" cy="342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6DAB46C-3832-4FEA-8EFE-0407DAF6E1DB}"/>
                  </a:ext>
                </a:extLst>
              </p14:cNvPr>
              <p14:cNvContentPartPr/>
              <p14:nvPr/>
            </p14:nvContentPartPr>
            <p14:xfrm>
              <a:off x="5549293" y="598733"/>
              <a:ext cx="285120" cy="20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6DAB46C-3832-4FEA-8EFE-0407DAF6E1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40653" y="589733"/>
                <a:ext cx="3027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CDB394-4578-439D-A7FB-80360106EF1F}"/>
                  </a:ext>
                </a:extLst>
              </p14:cNvPr>
              <p14:cNvContentPartPr/>
              <p14:nvPr/>
            </p14:nvContentPartPr>
            <p14:xfrm>
              <a:off x="5625253" y="718613"/>
              <a:ext cx="230760" cy="21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CDB394-4578-439D-A7FB-80360106EF1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6613" y="709613"/>
                <a:ext cx="248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CC444B6-3206-4565-BCD0-62FA379223F0}"/>
                  </a:ext>
                </a:extLst>
              </p14:cNvPr>
              <p14:cNvContentPartPr/>
              <p14:nvPr/>
            </p14:nvContentPartPr>
            <p14:xfrm>
              <a:off x="6159853" y="319373"/>
              <a:ext cx="1170360" cy="891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CC444B6-3206-4565-BCD0-62FA379223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0853" y="310733"/>
                <a:ext cx="11880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A94951-32F7-46F8-9FF3-6C861BAB6162}"/>
                  </a:ext>
                </a:extLst>
              </p14:cNvPr>
              <p14:cNvContentPartPr/>
              <p14:nvPr/>
            </p14:nvContentPartPr>
            <p14:xfrm>
              <a:off x="9683533" y="398933"/>
              <a:ext cx="872280" cy="778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A94951-32F7-46F8-9FF3-6C861BAB61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74537" y="389933"/>
                <a:ext cx="889913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362E666-6F6E-4A65-874F-65B81A9124C4}"/>
                  </a:ext>
                </a:extLst>
              </p14:cNvPr>
              <p14:cNvContentPartPr/>
              <p14:nvPr/>
            </p14:nvContentPartPr>
            <p14:xfrm>
              <a:off x="8306173" y="455093"/>
              <a:ext cx="1245600" cy="795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362E666-6F6E-4A65-874F-65B81A9124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97176" y="446453"/>
                <a:ext cx="1263235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0153E76-D75B-4F94-8D06-9A2D5E3E304E}"/>
                  </a:ext>
                </a:extLst>
              </p14:cNvPr>
              <p14:cNvContentPartPr/>
              <p14:nvPr/>
            </p14:nvContentPartPr>
            <p14:xfrm>
              <a:off x="1072333" y="1999133"/>
              <a:ext cx="366840" cy="361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0153E76-D75B-4F94-8D06-9A2D5E3E30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333" y="1990493"/>
                <a:ext cx="384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92C7F5E-56F8-4FAB-9096-754A921372FE}"/>
                  </a:ext>
                </a:extLst>
              </p14:cNvPr>
              <p14:cNvContentPartPr/>
              <p14:nvPr/>
            </p14:nvContentPartPr>
            <p14:xfrm>
              <a:off x="2166013" y="1980413"/>
              <a:ext cx="100440" cy="378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92C7F5E-56F8-4FAB-9096-754A921372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57373" y="1971773"/>
                <a:ext cx="1180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8A0F1F-A438-4067-8F15-6DDC7587CBD7}"/>
                  </a:ext>
                </a:extLst>
              </p14:cNvPr>
              <p14:cNvContentPartPr/>
              <p14:nvPr/>
            </p14:nvContentPartPr>
            <p14:xfrm>
              <a:off x="3537253" y="2168333"/>
              <a:ext cx="186120" cy="259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8A0F1F-A438-4067-8F15-6DDC7587CB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28613" y="2159693"/>
                <a:ext cx="2037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3A8444C-5EFF-4CC3-81DD-2747A395F432}"/>
                  </a:ext>
                </a:extLst>
              </p14:cNvPr>
              <p14:cNvContentPartPr/>
              <p14:nvPr/>
            </p14:nvContentPartPr>
            <p14:xfrm>
              <a:off x="3381013" y="1826693"/>
              <a:ext cx="388800" cy="2700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3A8444C-5EFF-4CC3-81DD-2747A395F43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013" y="1818053"/>
                <a:ext cx="406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F090334-761F-48FA-8612-937DF119BB20}"/>
                  </a:ext>
                </a:extLst>
              </p14:cNvPr>
              <p14:cNvContentPartPr/>
              <p14:nvPr/>
            </p14:nvContentPartPr>
            <p14:xfrm>
              <a:off x="2654173" y="2082293"/>
              <a:ext cx="322560" cy="1090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F090334-761F-48FA-8612-937DF119BB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45173" y="2073323"/>
                <a:ext cx="340200" cy="12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A438FD3-EB19-46B7-9F99-33A2C58260D9}"/>
                  </a:ext>
                </a:extLst>
              </p14:cNvPr>
              <p14:cNvContentPartPr/>
              <p14:nvPr/>
            </p14:nvContentPartPr>
            <p14:xfrm>
              <a:off x="1594333" y="1988333"/>
              <a:ext cx="406080" cy="444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A438FD3-EB19-46B7-9F99-33A2C58260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85685" y="1979693"/>
                <a:ext cx="423736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D8DA497-7EF7-4E01-B45D-35F2AA629CDE}"/>
                  </a:ext>
                </a:extLst>
              </p14:cNvPr>
              <p14:cNvContentPartPr/>
              <p14:nvPr/>
            </p14:nvContentPartPr>
            <p14:xfrm>
              <a:off x="4143133" y="2108213"/>
              <a:ext cx="207720" cy="4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D8DA497-7EF7-4E01-B45D-35F2AA629C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34493" y="2099573"/>
                <a:ext cx="225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AD66A98-1A82-4F5A-9E34-A662DDAF8B57}"/>
                  </a:ext>
                </a:extLst>
              </p14:cNvPr>
              <p14:cNvContentPartPr/>
              <p14:nvPr/>
            </p14:nvContentPartPr>
            <p14:xfrm>
              <a:off x="4133413" y="2224133"/>
              <a:ext cx="232920" cy="320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AD66A98-1A82-4F5A-9E34-A662DDAF8B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24413" y="2215493"/>
                <a:ext cx="250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7D131A-7D3B-4F64-8691-6E6ABEE26A9B}"/>
                  </a:ext>
                </a:extLst>
              </p14:cNvPr>
              <p14:cNvContentPartPr/>
              <p14:nvPr/>
            </p14:nvContentPartPr>
            <p14:xfrm>
              <a:off x="4855933" y="1918493"/>
              <a:ext cx="199800" cy="341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7D131A-7D3B-4F64-8691-6E6ABEE26A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46933" y="1909493"/>
                <a:ext cx="2174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8C70EF5-3CB8-4A97-A0BB-2C6E2579B7B1}"/>
                  </a:ext>
                </a:extLst>
              </p14:cNvPr>
              <p14:cNvContentPartPr/>
              <p14:nvPr/>
            </p14:nvContentPartPr>
            <p14:xfrm>
              <a:off x="5334373" y="2042333"/>
              <a:ext cx="21240" cy="176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8C70EF5-3CB8-4A97-A0BB-2C6E2579B7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25373" y="2033693"/>
                <a:ext cx="388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D547555-3D19-45DE-A3DA-B765386F7AA2}"/>
                  </a:ext>
                </a:extLst>
              </p14:cNvPr>
              <p14:cNvContentPartPr/>
              <p14:nvPr/>
            </p14:nvContentPartPr>
            <p14:xfrm>
              <a:off x="2076373" y="2747933"/>
              <a:ext cx="55440" cy="254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D547555-3D19-45DE-A3DA-B765386F7A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67733" y="2739293"/>
                <a:ext cx="730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277F16A-6DE5-45EA-AD7E-4477A69DC541}"/>
                  </a:ext>
                </a:extLst>
              </p14:cNvPr>
              <p14:cNvContentPartPr/>
              <p14:nvPr/>
            </p14:nvContentPartPr>
            <p14:xfrm>
              <a:off x="2435293" y="2887973"/>
              <a:ext cx="256320" cy="25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277F16A-6DE5-45EA-AD7E-4477A69DC5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26653" y="2878973"/>
                <a:ext cx="2739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8150CDB-042D-4C36-BEEE-AA675AC158F3}"/>
                  </a:ext>
                </a:extLst>
              </p14:cNvPr>
              <p14:cNvContentPartPr/>
              <p14:nvPr/>
            </p14:nvContentPartPr>
            <p14:xfrm>
              <a:off x="2473813" y="3013973"/>
              <a:ext cx="235800" cy="20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8150CDB-042D-4C36-BEEE-AA675AC158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65173" y="3004973"/>
                <a:ext cx="253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946B07-52AB-4D8A-8EDC-E9FD68653A2C}"/>
                  </a:ext>
                </a:extLst>
              </p14:cNvPr>
              <p14:cNvContentPartPr/>
              <p14:nvPr/>
            </p14:nvContentPartPr>
            <p14:xfrm>
              <a:off x="3327013" y="2621933"/>
              <a:ext cx="317880" cy="221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946B07-52AB-4D8A-8EDC-E9FD68653A2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18373" y="2613293"/>
                <a:ext cx="3355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874E1E-90D1-4B60-8BFB-1F3FFCE529AA}"/>
                  </a:ext>
                </a:extLst>
              </p14:cNvPr>
              <p14:cNvContentPartPr/>
              <p14:nvPr/>
            </p14:nvContentPartPr>
            <p14:xfrm>
              <a:off x="3260413" y="2913173"/>
              <a:ext cx="358200" cy="40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874E1E-90D1-4B60-8BFB-1F3FFCE529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51773" y="2904173"/>
                <a:ext cx="375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E6F45D5-9488-4022-99CC-65838016E0AA}"/>
                  </a:ext>
                </a:extLst>
              </p14:cNvPr>
              <p14:cNvContentPartPr/>
              <p14:nvPr/>
            </p14:nvContentPartPr>
            <p14:xfrm>
              <a:off x="4090573" y="2831453"/>
              <a:ext cx="156600" cy="21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E6F45D5-9488-4022-99CC-65838016E0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81933" y="2822813"/>
                <a:ext cx="174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34760EC-5913-419D-A191-0F2F9D7F99D8}"/>
                  </a:ext>
                </a:extLst>
              </p14:cNvPr>
              <p14:cNvContentPartPr/>
              <p14:nvPr/>
            </p14:nvContentPartPr>
            <p14:xfrm>
              <a:off x="4085533" y="2920373"/>
              <a:ext cx="131400" cy="165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34760EC-5913-419D-A191-0F2F9D7F99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76893" y="2911373"/>
                <a:ext cx="149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A9C07E6-B157-436B-A578-4ABE62C0E8F7}"/>
                  </a:ext>
                </a:extLst>
              </p14:cNvPr>
              <p14:cNvContentPartPr/>
              <p14:nvPr/>
            </p14:nvContentPartPr>
            <p14:xfrm>
              <a:off x="4927933" y="2826773"/>
              <a:ext cx="767160" cy="83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A9C07E6-B157-436B-A578-4ABE62C0E8F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18933" y="2817773"/>
                <a:ext cx="784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67FBDCB-319C-4203-A5A1-FDD7D5276ADD}"/>
                  </a:ext>
                </a:extLst>
              </p14:cNvPr>
              <p14:cNvContentPartPr/>
              <p14:nvPr/>
            </p14:nvContentPartPr>
            <p14:xfrm>
              <a:off x="5058253" y="2435093"/>
              <a:ext cx="549360" cy="327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67FBDCB-319C-4203-A5A1-FDD7D5276A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49613" y="2426093"/>
                <a:ext cx="5670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9FD86EA-6A6F-4589-AF4F-ABDD7B253725}"/>
                  </a:ext>
                </a:extLst>
              </p14:cNvPr>
              <p14:cNvContentPartPr/>
              <p14:nvPr/>
            </p14:nvContentPartPr>
            <p14:xfrm>
              <a:off x="1234693" y="2756933"/>
              <a:ext cx="718920" cy="3524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9FD86EA-6A6F-4589-AF4F-ABDD7B2537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26049" y="2748293"/>
                <a:ext cx="736569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BAD072-4A86-4AAD-9574-364F18108C22}"/>
                  </a:ext>
                </a:extLst>
              </p14:cNvPr>
              <p14:cNvContentPartPr/>
              <p14:nvPr/>
            </p14:nvContentPartPr>
            <p14:xfrm>
              <a:off x="5133133" y="3021173"/>
              <a:ext cx="365400" cy="3376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BAD072-4A86-4AAD-9574-364F18108C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24484" y="3012173"/>
                <a:ext cx="383057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CBB83BF-66AD-4080-8DAD-EE2A1C04EA91}"/>
                  </a:ext>
                </a:extLst>
              </p14:cNvPr>
              <p14:cNvContentPartPr/>
              <p14:nvPr/>
            </p14:nvContentPartPr>
            <p14:xfrm>
              <a:off x="5952493" y="2762693"/>
              <a:ext cx="308160" cy="32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CBB83BF-66AD-4080-8DAD-EE2A1C04EA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43853" y="2754053"/>
                <a:ext cx="325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FB50C3F-D8BD-4FA3-8A82-EC41ADE3CB92}"/>
                  </a:ext>
                </a:extLst>
              </p14:cNvPr>
              <p14:cNvContentPartPr/>
              <p14:nvPr/>
            </p14:nvContentPartPr>
            <p14:xfrm>
              <a:off x="5964013" y="2866373"/>
              <a:ext cx="303840" cy="35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FB50C3F-D8BD-4FA3-8A82-EC41ADE3CB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55373" y="2857373"/>
                <a:ext cx="321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94B1DD8-AC6D-4E25-BE70-402F9BC53AF9}"/>
                  </a:ext>
                </a:extLst>
              </p14:cNvPr>
              <p14:cNvContentPartPr/>
              <p14:nvPr/>
            </p14:nvContentPartPr>
            <p14:xfrm>
              <a:off x="6844213" y="2508893"/>
              <a:ext cx="271440" cy="2818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94B1DD8-AC6D-4E25-BE70-402F9BC53A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35213" y="2500253"/>
                <a:ext cx="2890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CC16F6F-38F4-479D-BC95-9E29B5AB539C}"/>
                  </a:ext>
                </a:extLst>
              </p14:cNvPr>
              <p14:cNvContentPartPr/>
              <p14:nvPr/>
            </p14:nvContentPartPr>
            <p14:xfrm>
              <a:off x="2311813" y="3646493"/>
              <a:ext cx="87840" cy="316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CC16F6F-38F4-479D-BC95-9E29B5AB539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303173" y="3637493"/>
                <a:ext cx="1054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C2CFDE2-2433-408A-BBF8-158F62F88431}"/>
                  </a:ext>
                </a:extLst>
              </p14:cNvPr>
              <p14:cNvContentPartPr/>
              <p14:nvPr/>
            </p14:nvContentPartPr>
            <p14:xfrm>
              <a:off x="2667853" y="3776453"/>
              <a:ext cx="217440" cy="216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C2CFDE2-2433-408A-BBF8-158F62F8843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8853" y="3767813"/>
                <a:ext cx="235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D0C94F9-F64D-4C28-BA86-78375987B4F4}"/>
                  </a:ext>
                </a:extLst>
              </p14:cNvPr>
              <p14:cNvContentPartPr/>
              <p14:nvPr/>
            </p14:nvContentPartPr>
            <p14:xfrm>
              <a:off x="2726893" y="3859253"/>
              <a:ext cx="180720" cy="15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D0C94F9-F64D-4C28-BA86-78375987B4F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17893" y="3850613"/>
                <a:ext cx="1983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B56C0D9-F208-4FCA-A04A-9468A086013B}"/>
                  </a:ext>
                </a:extLst>
              </p14:cNvPr>
              <p14:cNvContentPartPr/>
              <p14:nvPr/>
            </p14:nvContentPartPr>
            <p14:xfrm>
              <a:off x="1366093" y="3659093"/>
              <a:ext cx="824760" cy="352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B56C0D9-F208-4FCA-A04A-9468A08601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57093" y="3650093"/>
                <a:ext cx="842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50EA637-6EAD-4CBA-B7B1-137F40C68874}"/>
                  </a:ext>
                </a:extLst>
              </p14:cNvPr>
              <p14:cNvContentPartPr/>
              <p14:nvPr/>
            </p14:nvContentPartPr>
            <p14:xfrm>
              <a:off x="3271933" y="3012533"/>
              <a:ext cx="1698480" cy="10123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50EA637-6EAD-4CBA-B7B1-137F40C6887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63293" y="3003893"/>
                <a:ext cx="1716120" cy="10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D4D2345-43B1-490E-A33E-F91AFB0685C8}"/>
                  </a:ext>
                </a:extLst>
              </p14:cNvPr>
              <p14:cNvContentPartPr/>
              <p14:nvPr/>
            </p14:nvContentPartPr>
            <p14:xfrm>
              <a:off x="3572893" y="4196573"/>
              <a:ext cx="337680" cy="2502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D4D2345-43B1-490E-A33E-F91AFB0685C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63893" y="4187933"/>
                <a:ext cx="355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2B130D2-7381-478B-B1C4-51722CE45803}"/>
                  </a:ext>
                </a:extLst>
              </p14:cNvPr>
              <p14:cNvContentPartPr/>
              <p14:nvPr/>
            </p14:nvContentPartPr>
            <p14:xfrm>
              <a:off x="5421493" y="3861773"/>
              <a:ext cx="98280" cy="201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2B130D2-7381-478B-B1C4-51722CE4580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12493" y="3853133"/>
                <a:ext cx="1159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C38F146-7662-42C0-812F-05FC7EC57B34}"/>
                  </a:ext>
                </a:extLst>
              </p14:cNvPr>
              <p14:cNvContentPartPr/>
              <p14:nvPr/>
            </p14:nvContentPartPr>
            <p14:xfrm>
              <a:off x="6340213" y="3651173"/>
              <a:ext cx="213120" cy="214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C38F146-7662-42C0-812F-05FC7EC57B3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31213" y="3642173"/>
                <a:ext cx="2307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E19F011-B34C-46B5-A5BE-4254C5CBC00A}"/>
                  </a:ext>
                </a:extLst>
              </p14:cNvPr>
              <p14:cNvContentPartPr/>
              <p14:nvPr/>
            </p14:nvContentPartPr>
            <p14:xfrm>
              <a:off x="5940253" y="3642173"/>
              <a:ext cx="247680" cy="280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E19F011-B34C-46B5-A5BE-4254C5CBC00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31600" y="3633173"/>
                <a:ext cx="265346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130793D-F66C-4A24-ACEE-08871D133E80}"/>
                  </a:ext>
                </a:extLst>
              </p14:cNvPr>
              <p14:cNvContentPartPr/>
              <p14:nvPr/>
            </p14:nvContentPartPr>
            <p14:xfrm>
              <a:off x="4054933" y="4128533"/>
              <a:ext cx="744480" cy="481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130793D-F66C-4A24-ACEE-08871D133E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45937" y="4119893"/>
                <a:ext cx="762111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95B40F1-EEBF-45B7-A686-18289EE32C8B}"/>
                  </a:ext>
                </a:extLst>
              </p14:cNvPr>
              <p14:cNvContentPartPr/>
              <p14:nvPr/>
            </p14:nvContentPartPr>
            <p14:xfrm>
              <a:off x="6734773" y="3535253"/>
              <a:ext cx="975240" cy="4323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95B40F1-EEBF-45B7-A686-18289EE32C8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25773" y="3526613"/>
                <a:ext cx="9928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2AC609-B36F-476B-913B-9562C19E173A}"/>
                  </a:ext>
                </a:extLst>
              </p14:cNvPr>
              <p14:cNvContentPartPr/>
              <p14:nvPr/>
            </p14:nvContentPartPr>
            <p14:xfrm>
              <a:off x="545293" y="1869173"/>
              <a:ext cx="340200" cy="2796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2AC609-B36F-476B-913B-9562C19E173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6653" y="1860173"/>
                <a:ext cx="357840" cy="28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79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67</cp:revision>
  <dcterms:created xsi:type="dcterms:W3CDTF">2024-02-13T12:17:49Z</dcterms:created>
  <dcterms:modified xsi:type="dcterms:W3CDTF">2024-03-30T05:59:47Z</dcterms:modified>
</cp:coreProperties>
</file>